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av" ContentType="audio/x-wav"/>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heme/theme2.xml" ContentType="application/vnd.openxmlformats-officedocument.theme+xml"/>
  <Override PartName="/ppt/tags/tag7.xml" ContentType="application/vnd.openxmlformats-officedocument.presentationml.tags+xml"/>
  <Override PartName="/ppt/tags/tag8.xml" ContentType="application/vnd.openxmlformats-officedocument.presentationml.tags+xml"/>
  <Override PartName="/ppt/notesSlides/notesSlide1.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autoCompressPictures="0">
  <p:sldMasterIdLst>
    <p:sldMasterId id="2147483648" r:id="rId1"/>
  </p:sldMasterIdLst>
  <p:notesMasterIdLst>
    <p:notesMasterId r:id="rId186"/>
  </p:notesMasterIdLst>
  <p:sldIdLst>
    <p:sldId id="608" r:id="rId2"/>
    <p:sldId id="745" r:id="rId3"/>
    <p:sldId id="841" r:id="rId4"/>
    <p:sldId id="906" r:id="rId5"/>
    <p:sldId id="907" r:id="rId6"/>
    <p:sldId id="908" r:id="rId7"/>
    <p:sldId id="909" r:id="rId8"/>
    <p:sldId id="840" r:id="rId9"/>
    <p:sldId id="754" r:id="rId10"/>
    <p:sldId id="940" r:id="rId11"/>
    <p:sldId id="941" r:id="rId12"/>
    <p:sldId id="942" r:id="rId13"/>
    <p:sldId id="943" r:id="rId14"/>
    <p:sldId id="944" r:id="rId15"/>
    <p:sldId id="945" r:id="rId16"/>
    <p:sldId id="946" r:id="rId17"/>
    <p:sldId id="947" r:id="rId18"/>
    <p:sldId id="948" r:id="rId19"/>
    <p:sldId id="949" r:id="rId20"/>
    <p:sldId id="950" r:id="rId21"/>
    <p:sldId id="951" r:id="rId22"/>
    <p:sldId id="952" r:id="rId23"/>
    <p:sldId id="953" r:id="rId24"/>
    <p:sldId id="954" r:id="rId25"/>
    <p:sldId id="955" r:id="rId26"/>
    <p:sldId id="956" r:id="rId27"/>
    <p:sldId id="957" r:id="rId28"/>
    <p:sldId id="958" r:id="rId29"/>
    <p:sldId id="959" r:id="rId30"/>
    <p:sldId id="910" r:id="rId31"/>
    <p:sldId id="925" r:id="rId32"/>
    <p:sldId id="960" r:id="rId33"/>
    <p:sldId id="961" r:id="rId34"/>
    <p:sldId id="962" r:id="rId35"/>
    <p:sldId id="963" r:id="rId36"/>
    <p:sldId id="964" r:id="rId37"/>
    <p:sldId id="911" r:id="rId38"/>
    <p:sldId id="926" r:id="rId39"/>
    <p:sldId id="965" r:id="rId40"/>
    <p:sldId id="966" r:id="rId41"/>
    <p:sldId id="967" r:id="rId42"/>
    <p:sldId id="968" r:id="rId43"/>
    <p:sldId id="969" r:id="rId44"/>
    <p:sldId id="912" r:id="rId45"/>
    <p:sldId id="927" r:id="rId46"/>
    <p:sldId id="970" r:id="rId47"/>
    <p:sldId id="971" r:id="rId48"/>
    <p:sldId id="972" r:id="rId49"/>
    <p:sldId id="973" r:id="rId50"/>
    <p:sldId id="974" r:id="rId51"/>
    <p:sldId id="975" r:id="rId52"/>
    <p:sldId id="976" r:id="rId53"/>
    <p:sldId id="977" r:id="rId54"/>
    <p:sldId id="978" r:id="rId55"/>
    <p:sldId id="979" r:id="rId56"/>
    <p:sldId id="980" r:id="rId57"/>
    <p:sldId id="981" r:id="rId58"/>
    <p:sldId id="982" r:id="rId59"/>
    <p:sldId id="983" r:id="rId60"/>
    <p:sldId id="984" r:id="rId61"/>
    <p:sldId id="985" r:id="rId62"/>
    <p:sldId id="986" r:id="rId63"/>
    <p:sldId id="987" r:id="rId64"/>
    <p:sldId id="988" r:id="rId65"/>
    <p:sldId id="913" r:id="rId66"/>
    <p:sldId id="928" r:id="rId67"/>
    <p:sldId id="989" r:id="rId68"/>
    <p:sldId id="990" r:id="rId69"/>
    <p:sldId id="991" r:id="rId70"/>
    <p:sldId id="992" r:id="rId71"/>
    <p:sldId id="993" r:id="rId72"/>
    <p:sldId id="994" r:id="rId73"/>
    <p:sldId id="995" r:id="rId74"/>
    <p:sldId id="914" r:id="rId75"/>
    <p:sldId id="929" r:id="rId76"/>
    <p:sldId id="996" r:id="rId77"/>
    <p:sldId id="997" r:id="rId78"/>
    <p:sldId id="998" r:id="rId79"/>
    <p:sldId id="999" r:id="rId80"/>
    <p:sldId id="1000" r:id="rId81"/>
    <p:sldId id="1001" r:id="rId82"/>
    <p:sldId id="1002" r:id="rId83"/>
    <p:sldId id="915" r:id="rId84"/>
    <p:sldId id="1003" r:id="rId85"/>
    <p:sldId id="930" r:id="rId86"/>
    <p:sldId id="916" r:id="rId87"/>
    <p:sldId id="931" r:id="rId88"/>
    <p:sldId id="1004" r:id="rId89"/>
    <p:sldId id="1005" r:id="rId90"/>
    <p:sldId id="1006" r:id="rId91"/>
    <p:sldId id="917" r:id="rId92"/>
    <p:sldId id="932" r:id="rId93"/>
    <p:sldId id="1007" r:id="rId94"/>
    <p:sldId id="1008" r:id="rId95"/>
    <p:sldId id="1009" r:id="rId96"/>
    <p:sldId id="918" r:id="rId97"/>
    <p:sldId id="933" r:id="rId98"/>
    <p:sldId id="1010" r:id="rId99"/>
    <p:sldId id="1011" r:id="rId100"/>
    <p:sldId id="1012" r:id="rId101"/>
    <p:sldId id="1013" r:id="rId102"/>
    <p:sldId id="1014" r:id="rId103"/>
    <p:sldId id="919" r:id="rId104"/>
    <p:sldId id="934" r:id="rId105"/>
    <p:sldId id="1015" r:id="rId106"/>
    <p:sldId id="1016" r:id="rId107"/>
    <p:sldId id="1017" r:id="rId108"/>
    <p:sldId id="1018" r:id="rId109"/>
    <p:sldId id="1019" r:id="rId110"/>
    <p:sldId id="1020" r:id="rId111"/>
    <p:sldId id="1021" r:id="rId112"/>
    <p:sldId id="1022" r:id="rId113"/>
    <p:sldId id="1023" r:id="rId114"/>
    <p:sldId id="1024" r:id="rId115"/>
    <p:sldId id="1025" r:id="rId116"/>
    <p:sldId id="920" r:id="rId117"/>
    <p:sldId id="935" r:id="rId118"/>
    <p:sldId id="1027" r:id="rId119"/>
    <p:sldId id="1028" r:id="rId120"/>
    <p:sldId id="1026" r:id="rId121"/>
    <p:sldId id="1029" r:id="rId122"/>
    <p:sldId id="1030" r:id="rId123"/>
    <p:sldId id="921" r:id="rId124"/>
    <p:sldId id="936" r:id="rId125"/>
    <p:sldId id="1031" r:id="rId126"/>
    <p:sldId id="1032" r:id="rId127"/>
    <p:sldId id="922" r:id="rId128"/>
    <p:sldId id="937" r:id="rId129"/>
    <p:sldId id="1033" r:id="rId130"/>
    <p:sldId id="1034" r:id="rId131"/>
    <p:sldId id="1035" r:id="rId132"/>
    <p:sldId id="1036" r:id="rId133"/>
    <p:sldId id="923" r:id="rId134"/>
    <p:sldId id="938" r:id="rId135"/>
    <p:sldId id="1037" r:id="rId136"/>
    <p:sldId id="1038" r:id="rId137"/>
    <p:sldId id="1039" r:id="rId138"/>
    <p:sldId id="1040" r:id="rId139"/>
    <p:sldId id="1041" r:id="rId140"/>
    <p:sldId id="1042" r:id="rId141"/>
    <p:sldId id="1043" r:id="rId142"/>
    <p:sldId id="1044" r:id="rId143"/>
    <p:sldId id="1045" r:id="rId144"/>
    <p:sldId id="1046" r:id="rId145"/>
    <p:sldId id="1047" r:id="rId146"/>
    <p:sldId id="1048" r:id="rId147"/>
    <p:sldId id="1049" r:id="rId148"/>
    <p:sldId id="1050" r:id="rId149"/>
    <p:sldId id="1051" r:id="rId150"/>
    <p:sldId id="1052" r:id="rId151"/>
    <p:sldId id="1053" r:id="rId152"/>
    <p:sldId id="1054" r:id="rId153"/>
    <p:sldId id="1055" r:id="rId154"/>
    <p:sldId id="1056" r:id="rId155"/>
    <p:sldId id="1057" r:id="rId156"/>
    <p:sldId id="1058" r:id="rId157"/>
    <p:sldId id="1059" r:id="rId158"/>
    <p:sldId id="1060" r:id="rId159"/>
    <p:sldId id="1061" r:id="rId160"/>
    <p:sldId id="1062" r:id="rId161"/>
    <p:sldId id="1063" r:id="rId162"/>
    <p:sldId id="1064" r:id="rId163"/>
    <p:sldId id="1065" r:id="rId164"/>
    <p:sldId id="1066" r:id="rId165"/>
    <p:sldId id="1067" r:id="rId166"/>
    <p:sldId id="1068" r:id="rId167"/>
    <p:sldId id="1069" r:id="rId168"/>
    <p:sldId id="924" r:id="rId169"/>
    <p:sldId id="939" r:id="rId170"/>
    <p:sldId id="1070" r:id="rId171"/>
    <p:sldId id="1071" r:id="rId172"/>
    <p:sldId id="1072" r:id="rId173"/>
    <p:sldId id="1073" r:id="rId174"/>
    <p:sldId id="1074" r:id="rId175"/>
    <p:sldId id="1075" r:id="rId176"/>
    <p:sldId id="1076" r:id="rId177"/>
    <p:sldId id="1077" r:id="rId178"/>
    <p:sldId id="861" r:id="rId179"/>
    <p:sldId id="1078" r:id="rId180"/>
    <p:sldId id="1079" r:id="rId181"/>
    <p:sldId id="1080" r:id="rId182"/>
    <p:sldId id="1081" r:id="rId183"/>
    <p:sldId id="1082" r:id="rId184"/>
    <p:sldId id="744" r:id="rId185"/>
  </p:sldIdLst>
  <p:sldSz cx="12192000" cy="6858000"/>
  <p:notesSz cx="6858000" cy="9144000"/>
  <p:custDataLst>
    <p:tags r:id="rId18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QiuTian" initials="Q" lastIdx="1" clrIdx="0">
    <p:extLst>
      <p:ext uri="{19B8F6BF-5375-455C-9EA6-DF929625EA0E}">
        <p15:presenceInfo xmlns:p15="http://schemas.microsoft.com/office/powerpoint/2012/main" userId="S::zhiwang@nju.edu.cn::d059b521-ee81-481f-be34-ac8650352dd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0263C1"/>
    <a:srgbClr val="000000"/>
    <a:srgbClr val="0091EA"/>
    <a:srgbClr val="4473C4"/>
    <a:srgbClr val="A5CEAE"/>
    <a:srgbClr val="ED6E00"/>
    <a:srgbClr val="FE0567"/>
    <a:srgbClr val="008EE3"/>
    <a:srgbClr val="4472C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956"/>
    <p:restoredTop sz="94740"/>
  </p:normalViewPr>
  <p:slideViewPr>
    <p:cSldViewPr snapToGrid="0" snapToObjects="1">
      <p:cViewPr varScale="1">
        <p:scale>
          <a:sx n="124" d="100"/>
          <a:sy n="124" d="100"/>
        </p:scale>
        <p:origin x="616" y="176"/>
      </p:cViewPr>
      <p:guideLst/>
    </p:cSldViewPr>
  </p:slideViewPr>
  <p:notesTextViewPr>
    <p:cViewPr>
      <p:scale>
        <a:sx n="170" d="100"/>
        <a:sy n="17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theme" Target="theme/theme1.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tableStyles" Target="tableStyles.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microsoft.com/office/2016/11/relationships/changesInfo" Target="changesInfos/changesInfo1.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commentAuthors" Target="commentAuthor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slide" Target="slides/slide182.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presProps" Target="pres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0"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notesMaster" Target="notesMasters/notesMaster1.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tags" Target="tags/tag1.xml"/><Relationship Id="rId1" Type="http://schemas.openxmlformats.org/officeDocument/2006/relationships/slideMaster" Target="slideMasters/slideMaster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8" Type="http://schemas.openxmlformats.org/officeDocument/2006/relationships/slide" Target="slides/slide17.xml"/><Relationship Id="rId39" Type="http://schemas.openxmlformats.org/officeDocument/2006/relationships/slide" Target="slides/slide38.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QiuTian" userId="d059b521-ee81-481f-be34-ac8650352dd5" providerId="ADAL" clId="{3241D175-DE6B-8741-BF39-DB18CC3903C5}"/>
    <pc:docChg chg="custSel modSld modMainMaster">
      <pc:chgData name="QiuTian" userId="d059b521-ee81-481f-be34-ac8650352dd5" providerId="ADAL" clId="{3241D175-DE6B-8741-BF39-DB18CC3903C5}" dt="2023-03-01T03:47:49.649" v="30" actId="1037"/>
      <pc:docMkLst>
        <pc:docMk/>
      </pc:docMkLst>
      <pc:sldChg chg="addSp delSp modSp">
        <pc:chgData name="QiuTian" userId="d059b521-ee81-481f-be34-ac8650352dd5" providerId="ADAL" clId="{3241D175-DE6B-8741-BF39-DB18CC3903C5}" dt="2023-02-28T02:58:29.908" v="11"/>
        <pc:sldMkLst>
          <pc:docMk/>
          <pc:sldMk cId="4234557494" sldId="559"/>
        </pc:sldMkLst>
        <pc:spChg chg="add del mod">
          <ac:chgData name="QiuTian" userId="d059b521-ee81-481f-be34-ac8650352dd5" providerId="ADAL" clId="{3241D175-DE6B-8741-BF39-DB18CC3903C5}" dt="2023-02-28T02:58:14.127" v="9"/>
          <ac:spMkLst>
            <pc:docMk/>
            <pc:sldMk cId="4234557494" sldId="559"/>
            <ac:spMk id="2" creationId="{AF93CE6E-6448-F1D1-3B92-BF6FA3240083}"/>
          </ac:spMkLst>
        </pc:spChg>
        <pc:spChg chg="del">
          <ac:chgData name="QiuTian" userId="d059b521-ee81-481f-be34-ac8650352dd5" providerId="ADAL" clId="{3241D175-DE6B-8741-BF39-DB18CC3903C5}" dt="2023-02-28T02:57:46.961" v="0"/>
          <ac:spMkLst>
            <pc:docMk/>
            <pc:sldMk cId="4234557494" sldId="559"/>
            <ac:spMk id="3" creationId="{F09AFB76-6610-7470-70B4-4DAA3B0080B8}"/>
          </ac:spMkLst>
        </pc:spChg>
        <pc:spChg chg="add mod">
          <ac:chgData name="QiuTian" userId="d059b521-ee81-481f-be34-ac8650352dd5" providerId="ADAL" clId="{3241D175-DE6B-8741-BF39-DB18CC3903C5}" dt="2023-02-28T02:58:29.908" v="11"/>
          <ac:spMkLst>
            <pc:docMk/>
            <pc:sldMk cId="4234557494" sldId="559"/>
            <ac:spMk id="4" creationId="{A730A357-1994-555A-F3F4-C59168DCCD38}"/>
          </ac:spMkLst>
        </pc:spChg>
      </pc:sldChg>
      <pc:sldChg chg="addSp delSp modSp">
        <pc:chgData name="QiuTian" userId="d059b521-ee81-481f-be34-ac8650352dd5" providerId="ADAL" clId="{3241D175-DE6B-8741-BF39-DB18CC3903C5}" dt="2023-02-28T02:58:29.908" v="11"/>
        <pc:sldMkLst>
          <pc:docMk/>
          <pc:sldMk cId="393732159" sldId="608"/>
        </pc:sldMkLst>
        <pc:spChg chg="add del mod">
          <ac:chgData name="QiuTian" userId="d059b521-ee81-481f-be34-ac8650352dd5" providerId="ADAL" clId="{3241D175-DE6B-8741-BF39-DB18CC3903C5}" dt="2023-02-28T02:58:14.127" v="9"/>
          <ac:spMkLst>
            <pc:docMk/>
            <pc:sldMk cId="393732159" sldId="608"/>
            <ac:spMk id="2" creationId="{D8A22A8F-BDBE-C9D1-D9FC-87F8E6350E90}"/>
          </ac:spMkLst>
        </pc:spChg>
        <pc:spChg chg="del">
          <ac:chgData name="QiuTian" userId="d059b521-ee81-481f-be34-ac8650352dd5" providerId="ADAL" clId="{3241D175-DE6B-8741-BF39-DB18CC3903C5}" dt="2023-02-28T02:57:46.961" v="0"/>
          <ac:spMkLst>
            <pc:docMk/>
            <pc:sldMk cId="393732159" sldId="608"/>
            <ac:spMk id="3" creationId="{AC52FD79-FA27-488F-D47B-A0D0C45BA101}"/>
          </ac:spMkLst>
        </pc:spChg>
        <pc:spChg chg="add mod">
          <ac:chgData name="QiuTian" userId="d059b521-ee81-481f-be34-ac8650352dd5" providerId="ADAL" clId="{3241D175-DE6B-8741-BF39-DB18CC3903C5}" dt="2023-02-28T02:58:29.908" v="11"/>
          <ac:spMkLst>
            <pc:docMk/>
            <pc:sldMk cId="393732159" sldId="608"/>
            <ac:spMk id="4" creationId="{1F297E5A-E59A-32CA-5592-DAEBCBAD3E93}"/>
          </ac:spMkLst>
        </pc:spChg>
      </pc:sldChg>
      <pc:sldChg chg="addSp delSp modSp">
        <pc:chgData name="QiuTian" userId="d059b521-ee81-481f-be34-ac8650352dd5" providerId="ADAL" clId="{3241D175-DE6B-8741-BF39-DB18CC3903C5}" dt="2023-02-28T02:58:29.908" v="11"/>
        <pc:sldMkLst>
          <pc:docMk/>
          <pc:sldMk cId="2505352509" sldId="660"/>
        </pc:sldMkLst>
        <pc:spChg chg="add del mod">
          <ac:chgData name="QiuTian" userId="d059b521-ee81-481f-be34-ac8650352dd5" providerId="ADAL" clId="{3241D175-DE6B-8741-BF39-DB18CC3903C5}" dt="2023-02-28T02:58:14.127" v="9"/>
          <ac:spMkLst>
            <pc:docMk/>
            <pc:sldMk cId="2505352509" sldId="660"/>
            <ac:spMk id="2" creationId="{4B71449B-F098-8818-1B33-F799756AB0BD}"/>
          </ac:spMkLst>
        </pc:spChg>
        <pc:spChg chg="del">
          <ac:chgData name="QiuTian" userId="d059b521-ee81-481f-be34-ac8650352dd5" providerId="ADAL" clId="{3241D175-DE6B-8741-BF39-DB18CC3903C5}" dt="2023-02-28T02:57:46.961" v="0"/>
          <ac:spMkLst>
            <pc:docMk/>
            <pc:sldMk cId="2505352509" sldId="660"/>
            <ac:spMk id="4" creationId="{3C8A51B1-D359-56FB-0C78-2B2039A9B4A2}"/>
          </ac:spMkLst>
        </pc:spChg>
        <pc:spChg chg="add mod">
          <ac:chgData name="QiuTian" userId="d059b521-ee81-481f-be34-ac8650352dd5" providerId="ADAL" clId="{3241D175-DE6B-8741-BF39-DB18CC3903C5}" dt="2023-02-28T02:58:29.908" v="11"/>
          <ac:spMkLst>
            <pc:docMk/>
            <pc:sldMk cId="2505352509" sldId="660"/>
            <ac:spMk id="13" creationId="{134D13E0-F03C-10E0-2464-5D47BF394D00}"/>
          </ac:spMkLst>
        </pc:spChg>
      </pc:sldChg>
      <pc:sldChg chg="addSp delSp modSp">
        <pc:chgData name="QiuTian" userId="d059b521-ee81-481f-be34-ac8650352dd5" providerId="ADAL" clId="{3241D175-DE6B-8741-BF39-DB18CC3903C5}" dt="2023-02-28T02:58:29.908" v="11"/>
        <pc:sldMkLst>
          <pc:docMk/>
          <pc:sldMk cId="2700256617" sldId="744"/>
        </pc:sldMkLst>
        <pc:spChg chg="add del mod">
          <ac:chgData name="QiuTian" userId="d059b521-ee81-481f-be34-ac8650352dd5" providerId="ADAL" clId="{3241D175-DE6B-8741-BF39-DB18CC3903C5}" dt="2023-02-28T02:58:14.127" v="9"/>
          <ac:spMkLst>
            <pc:docMk/>
            <pc:sldMk cId="2700256617" sldId="744"/>
            <ac:spMk id="2" creationId="{6CDA773C-B028-B067-A8A3-0D4E5B3071DB}"/>
          </ac:spMkLst>
        </pc:spChg>
        <pc:spChg chg="del">
          <ac:chgData name="QiuTian" userId="d059b521-ee81-481f-be34-ac8650352dd5" providerId="ADAL" clId="{3241D175-DE6B-8741-BF39-DB18CC3903C5}" dt="2023-02-28T02:57:46.961" v="0"/>
          <ac:spMkLst>
            <pc:docMk/>
            <pc:sldMk cId="2700256617" sldId="744"/>
            <ac:spMk id="4" creationId="{FCED42CE-0E81-2A3D-7B63-2014B192E80D}"/>
          </ac:spMkLst>
        </pc:spChg>
        <pc:spChg chg="add mod">
          <ac:chgData name="QiuTian" userId="d059b521-ee81-481f-be34-ac8650352dd5" providerId="ADAL" clId="{3241D175-DE6B-8741-BF39-DB18CC3903C5}" dt="2023-02-28T02:58:29.908" v="11"/>
          <ac:spMkLst>
            <pc:docMk/>
            <pc:sldMk cId="2700256617" sldId="744"/>
            <ac:spMk id="5" creationId="{D95F49E4-C449-75CB-53CA-E6BFD4A59ADC}"/>
          </ac:spMkLst>
        </pc:spChg>
      </pc:sldChg>
      <pc:sldChg chg="addSp delSp modSp">
        <pc:chgData name="QiuTian" userId="d059b521-ee81-481f-be34-ac8650352dd5" providerId="ADAL" clId="{3241D175-DE6B-8741-BF39-DB18CC3903C5}" dt="2023-02-28T02:58:29.908" v="11"/>
        <pc:sldMkLst>
          <pc:docMk/>
          <pc:sldMk cId="3522175920" sldId="745"/>
        </pc:sldMkLst>
        <pc:spChg chg="add del mod">
          <ac:chgData name="QiuTian" userId="d059b521-ee81-481f-be34-ac8650352dd5" providerId="ADAL" clId="{3241D175-DE6B-8741-BF39-DB18CC3903C5}" dt="2023-02-28T02:58:14.127" v="9"/>
          <ac:spMkLst>
            <pc:docMk/>
            <pc:sldMk cId="3522175920" sldId="745"/>
            <ac:spMk id="2" creationId="{250BBFD6-B25F-D352-8417-F08C0139324F}"/>
          </ac:spMkLst>
        </pc:spChg>
        <pc:spChg chg="del">
          <ac:chgData name="QiuTian" userId="d059b521-ee81-481f-be34-ac8650352dd5" providerId="ADAL" clId="{3241D175-DE6B-8741-BF39-DB18CC3903C5}" dt="2023-02-28T02:57:46.961" v="0"/>
          <ac:spMkLst>
            <pc:docMk/>
            <pc:sldMk cId="3522175920" sldId="745"/>
            <ac:spMk id="3" creationId="{C6A1DB1B-CAE0-1526-3FC6-47E14B757005}"/>
          </ac:spMkLst>
        </pc:spChg>
        <pc:spChg chg="add mod">
          <ac:chgData name="QiuTian" userId="d059b521-ee81-481f-be34-ac8650352dd5" providerId="ADAL" clId="{3241D175-DE6B-8741-BF39-DB18CC3903C5}" dt="2023-02-28T02:58:29.908" v="11"/>
          <ac:spMkLst>
            <pc:docMk/>
            <pc:sldMk cId="3522175920" sldId="745"/>
            <ac:spMk id="9" creationId="{1BA502A0-BED8-2AEC-93EC-973B5B05D394}"/>
          </ac:spMkLst>
        </pc:spChg>
      </pc:sldChg>
      <pc:sldChg chg="addSp delSp modSp">
        <pc:chgData name="QiuTian" userId="d059b521-ee81-481f-be34-ac8650352dd5" providerId="ADAL" clId="{3241D175-DE6B-8741-BF39-DB18CC3903C5}" dt="2023-02-28T02:58:29.908" v="11"/>
        <pc:sldMkLst>
          <pc:docMk/>
          <pc:sldMk cId="3311844285" sldId="746"/>
        </pc:sldMkLst>
        <pc:spChg chg="add del mod">
          <ac:chgData name="QiuTian" userId="d059b521-ee81-481f-be34-ac8650352dd5" providerId="ADAL" clId="{3241D175-DE6B-8741-BF39-DB18CC3903C5}" dt="2023-02-28T02:58:14.127" v="9"/>
          <ac:spMkLst>
            <pc:docMk/>
            <pc:sldMk cId="3311844285" sldId="746"/>
            <ac:spMk id="2" creationId="{20E6B920-EA07-7A3A-20BB-2CDA1679B519}"/>
          </ac:spMkLst>
        </pc:spChg>
        <pc:spChg chg="del">
          <ac:chgData name="QiuTian" userId="d059b521-ee81-481f-be34-ac8650352dd5" providerId="ADAL" clId="{3241D175-DE6B-8741-BF39-DB18CC3903C5}" dt="2023-02-28T02:57:46.961" v="0"/>
          <ac:spMkLst>
            <pc:docMk/>
            <pc:sldMk cId="3311844285" sldId="746"/>
            <ac:spMk id="3" creationId="{8F69DAD1-2BFB-07B0-F9F4-65CCE687856A}"/>
          </ac:spMkLst>
        </pc:spChg>
        <pc:spChg chg="add mod">
          <ac:chgData name="QiuTian" userId="d059b521-ee81-481f-be34-ac8650352dd5" providerId="ADAL" clId="{3241D175-DE6B-8741-BF39-DB18CC3903C5}" dt="2023-02-28T02:58:29.908" v="11"/>
          <ac:spMkLst>
            <pc:docMk/>
            <pc:sldMk cId="3311844285" sldId="746"/>
            <ac:spMk id="5" creationId="{65B8FD6F-57FA-23D7-E60A-72F55453DFC8}"/>
          </ac:spMkLst>
        </pc:spChg>
      </pc:sldChg>
      <pc:sldChg chg="addSp delSp modSp">
        <pc:chgData name="QiuTian" userId="d059b521-ee81-481f-be34-ac8650352dd5" providerId="ADAL" clId="{3241D175-DE6B-8741-BF39-DB18CC3903C5}" dt="2023-02-28T02:58:29.908" v="11"/>
        <pc:sldMkLst>
          <pc:docMk/>
          <pc:sldMk cId="3823350293" sldId="747"/>
        </pc:sldMkLst>
        <pc:spChg chg="add del mod">
          <ac:chgData name="QiuTian" userId="d059b521-ee81-481f-be34-ac8650352dd5" providerId="ADAL" clId="{3241D175-DE6B-8741-BF39-DB18CC3903C5}" dt="2023-02-28T02:58:14.127" v="9"/>
          <ac:spMkLst>
            <pc:docMk/>
            <pc:sldMk cId="3823350293" sldId="747"/>
            <ac:spMk id="2" creationId="{D169A5F7-649B-848F-08F1-A2D68CB9FCB6}"/>
          </ac:spMkLst>
        </pc:spChg>
        <pc:spChg chg="del">
          <ac:chgData name="QiuTian" userId="d059b521-ee81-481f-be34-ac8650352dd5" providerId="ADAL" clId="{3241D175-DE6B-8741-BF39-DB18CC3903C5}" dt="2023-02-28T02:57:46.961" v="0"/>
          <ac:spMkLst>
            <pc:docMk/>
            <pc:sldMk cId="3823350293" sldId="747"/>
            <ac:spMk id="3" creationId="{8CD9F8FA-78F9-C3F1-E7D3-0EEA565B5A7D}"/>
          </ac:spMkLst>
        </pc:spChg>
        <pc:spChg chg="add mod">
          <ac:chgData name="QiuTian" userId="d059b521-ee81-481f-be34-ac8650352dd5" providerId="ADAL" clId="{3241D175-DE6B-8741-BF39-DB18CC3903C5}" dt="2023-02-28T02:58:29.908" v="11"/>
          <ac:spMkLst>
            <pc:docMk/>
            <pc:sldMk cId="3823350293" sldId="747"/>
            <ac:spMk id="5" creationId="{F8C7A1DE-E3F7-3EAF-2D15-E9BAB38576AB}"/>
          </ac:spMkLst>
        </pc:spChg>
      </pc:sldChg>
      <pc:sldChg chg="addSp delSp modSp">
        <pc:chgData name="QiuTian" userId="d059b521-ee81-481f-be34-ac8650352dd5" providerId="ADAL" clId="{3241D175-DE6B-8741-BF39-DB18CC3903C5}" dt="2023-02-28T02:58:29.908" v="11"/>
        <pc:sldMkLst>
          <pc:docMk/>
          <pc:sldMk cId="1398145577" sldId="748"/>
        </pc:sldMkLst>
        <pc:spChg chg="add del mod">
          <ac:chgData name="QiuTian" userId="d059b521-ee81-481f-be34-ac8650352dd5" providerId="ADAL" clId="{3241D175-DE6B-8741-BF39-DB18CC3903C5}" dt="2023-02-28T02:58:14.127" v="9"/>
          <ac:spMkLst>
            <pc:docMk/>
            <pc:sldMk cId="1398145577" sldId="748"/>
            <ac:spMk id="2" creationId="{6974CB6B-C019-3DFB-965B-9A7AB6CBC7B4}"/>
          </ac:spMkLst>
        </pc:spChg>
        <pc:spChg chg="del">
          <ac:chgData name="QiuTian" userId="d059b521-ee81-481f-be34-ac8650352dd5" providerId="ADAL" clId="{3241D175-DE6B-8741-BF39-DB18CC3903C5}" dt="2023-02-28T02:57:46.961" v="0"/>
          <ac:spMkLst>
            <pc:docMk/>
            <pc:sldMk cId="1398145577" sldId="748"/>
            <ac:spMk id="3" creationId="{7FDAD962-2720-7824-F1C8-DA705D717291}"/>
          </ac:spMkLst>
        </pc:spChg>
        <pc:spChg chg="add mod">
          <ac:chgData name="QiuTian" userId="d059b521-ee81-481f-be34-ac8650352dd5" providerId="ADAL" clId="{3241D175-DE6B-8741-BF39-DB18CC3903C5}" dt="2023-02-28T02:58:29.908" v="11"/>
          <ac:spMkLst>
            <pc:docMk/>
            <pc:sldMk cId="1398145577" sldId="748"/>
            <ac:spMk id="5" creationId="{83261992-5311-5A3F-34DC-BDB5D269066C}"/>
          </ac:spMkLst>
        </pc:spChg>
      </pc:sldChg>
      <pc:sldChg chg="addSp delSp modSp">
        <pc:chgData name="QiuTian" userId="d059b521-ee81-481f-be34-ac8650352dd5" providerId="ADAL" clId="{3241D175-DE6B-8741-BF39-DB18CC3903C5}" dt="2023-02-28T02:58:29.908" v="11"/>
        <pc:sldMkLst>
          <pc:docMk/>
          <pc:sldMk cId="3077775324" sldId="749"/>
        </pc:sldMkLst>
        <pc:spChg chg="add del mod">
          <ac:chgData name="QiuTian" userId="d059b521-ee81-481f-be34-ac8650352dd5" providerId="ADAL" clId="{3241D175-DE6B-8741-BF39-DB18CC3903C5}" dt="2023-02-28T02:58:14.127" v="9"/>
          <ac:spMkLst>
            <pc:docMk/>
            <pc:sldMk cId="3077775324" sldId="749"/>
            <ac:spMk id="2" creationId="{3E733718-FD35-24AF-3578-7C7637A5AF81}"/>
          </ac:spMkLst>
        </pc:spChg>
        <pc:spChg chg="del">
          <ac:chgData name="QiuTian" userId="d059b521-ee81-481f-be34-ac8650352dd5" providerId="ADAL" clId="{3241D175-DE6B-8741-BF39-DB18CC3903C5}" dt="2023-02-28T02:57:46.961" v="0"/>
          <ac:spMkLst>
            <pc:docMk/>
            <pc:sldMk cId="3077775324" sldId="749"/>
            <ac:spMk id="3" creationId="{838E8551-6DEB-FC59-DFC3-FF1AB90FE1F7}"/>
          </ac:spMkLst>
        </pc:spChg>
        <pc:spChg chg="add mod">
          <ac:chgData name="QiuTian" userId="d059b521-ee81-481f-be34-ac8650352dd5" providerId="ADAL" clId="{3241D175-DE6B-8741-BF39-DB18CC3903C5}" dt="2023-02-28T02:58:29.908" v="11"/>
          <ac:spMkLst>
            <pc:docMk/>
            <pc:sldMk cId="3077775324" sldId="749"/>
            <ac:spMk id="5" creationId="{CCC91A5B-3795-B655-DE74-1170BB589CDC}"/>
          </ac:spMkLst>
        </pc:spChg>
      </pc:sldChg>
      <pc:sldChg chg="addSp delSp modSp">
        <pc:chgData name="QiuTian" userId="d059b521-ee81-481f-be34-ac8650352dd5" providerId="ADAL" clId="{3241D175-DE6B-8741-BF39-DB18CC3903C5}" dt="2023-02-28T02:58:29.908" v="11"/>
        <pc:sldMkLst>
          <pc:docMk/>
          <pc:sldMk cId="199781230" sldId="750"/>
        </pc:sldMkLst>
        <pc:spChg chg="add del mod">
          <ac:chgData name="QiuTian" userId="d059b521-ee81-481f-be34-ac8650352dd5" providerId="ADAL" clId="{3241D175-DE6B-8741-BF39-DB18CC3903C5}" dt="2023-02-28T02:58:14.127" v="9"/>
          <ac:spMkLst>
            <pc:docMk/>
            <pc:sldMk cId="199781230" sldId="750"/>
            <ac:spMk id="2" creationId="{77C56CF3-54B0-73F9-B8CB-B48E3840C252}"/>
          </ac:spMkLst>
        </pc:spChg>
        <pc:spChg chg="del">
          <ac:chgData name="QiuTian" userId="d059b521-ee81-481f-be34-ac8650352dd5" providerId="ADAL" clId="{3241D175-DE6B-8741-BF39-DB18CC3903C5}" dt="2023-02-28T02:57:46.961" v="0"/>
          <ac:spMkLst>
            <pc:docMk/>
            <pc:sldMk cId="199781230" sldId="750"/>
            <ac:spMk id="3" creationId="{791E44BC-3183-E5DF-B4F9-3C769F1B4A93}"/>
          </ac:spMkLst>
        </pc:spChg>
        <pc:spChg chg="add mod">
          <ac:chgData name="QiuTian" userId="d059b521-ee81-481f-be34-ac8650352dd5" providerId="ADAL" clId="{3241D175-DE6B-8741-BF39-DB18CC3903C5}" dt="2023-02-28T02:58:29.908" v="11"/>
          <ac:spMkLst>
            <pc:docMk/>
            <pc:sldMk cId="199781230" sldId="750"/>
            <ac:spMk id="6" creationId="{91949C18-95AA-A00E-1154-4B4ECE189AE5}"/>
          </ac:spMkLst>
        </pc:spChg>
      </pc:sldChg>
      <pc:sldChg chg="addSp delSp modSp">
        <pc:chgData name="QiuTian" userId="d059b521-ee81-481f-be34-ac8650352dd5" providerId="ADAL" clId="{3241D175-DE6B-8741-BF39-DB18CC3903C5}" dt="2023-02-28T02:58:29.908" v="11"/>
        <pc:sldMkLst>
          <pc:docMk/>
          <pc:sldMk cId="4260341944" sldId="751"/>
        </pc:sldMkLst>
        <pc:spChg chg="add del mod">
          <ac:chgData name="QiuTian" userId="d059b521-ee81-481f-be34-ac8650352dd5" providerId="ADAL" clId="{3241D175-DE6B-8741-BF39-DB18CC3903C5}" dt="2023-02-28T02:58:14.127" v="9"/>
          <ac:spMkLst>
            <pc:docMk/>
            <pc:sldMk cId="4260341944" sldId="751"/>
            <ac:spMk id="2" creationId="{EA6FEEBF-4E90-45F2-06A6-C9CDAC612106}"/>
          </ac:spMkLst>
        </pc:spChg>
        <pc:spChg chg="del">
          <ac:chgData name="QiuTian" userId="d059b521-ee81-481f-be34-ac8650352dd5" providerId="ADAL" clId="{3241D175-DE6B-8741-BF39-DB18CC3903C5}" dt="2023-02-28T02:57:46.961" v="0"/>
          <ac:spMkLst>
            <pc:docMk/>
            <pc:sldMk cId="4260341944" sldId="751"/>
            <ac:spMk id="3" creationId="{E5868F52-D5B4-9162-21A4-53435773FD35}"/>
          </ac:spMkLst>
        </pc:spChg>
        <pc:spChg chg="add mod">
          <ac:chgData name="QiuTian" userId="d059b521-ee81-481f-be34-ac8650352dd5" providerId="ADAL" clId="{3241D175-DE6B-8741-BF39-DB18CC3903C5}" dt="2023-02-28T02:58:29.908" v="11"/>
          <ac:spMkLst>
            <pc:docMk/>
            <pc:sldMk cId="4260341944" sldId="751"/>
            <ac:spMk id="5" creationId="{709672A2-5F12-1599-E409-7E7F14DDA9F6}"/>
          </ac:spMkLst>
        </pc:spChg>
      </pc:sldChg>
      <pc:sldChg chg="addSp delSp modSp">
        <pc:chgData name="QiuTian" userId="d059b521-ee81-481f-be34-ac8650352dd5" providerId="ADAL" clId="{3241D175-DE6B-8741-BF39-DB18CC3903C5}" dt="2023-02-28T02:58:29.908" v="11"/>
        <pc:sldMkLst>
          <pc:docMk/>
          <pc:sldMk cId="838160427" sldId="752"/>
        </pc:sldMkLst>
        <pc:spChg chg="add del mod">
          <ac:chgData name="QiuTian" userId="d059b521-ee81-481f-be34-ac8650352dd5" providerId="ADAL" clId="{3241D175-DE6B-8741-BF39-DB18CC3903C5}" dt="2023-02-28T02:58:14.127" v="9"/>
          <ac:spMkLst>
            <pc:docMk/>
            <pc:sldMk cId="838160427" sldId="752"/>
            <ac:spMk id="2" creationId="{4DC2C557-EC32-4C51-391E-E83E24BD0F8B}"/>
          </ac:spMkLst>
        </pc:spChg>
        <pc:spChg chg="del">
          <ac:chgData name="QiuTian" userId="d059b521-ee81-481f-be34-ac8650352dd5" providerId="ADAL" clId="{3241D175-DE6B-8741-BF39-DB18CC3903C5}" dt="2023-02-28T02:57:46.961" v="0"/>
          <ac:spMkLst>
            <pc:docMk/>
            <pc:sldMk cId="838160427" sldId="752"/>
            <ac:spMk id="3" creationId="{4BB957EE-BE90-6009-5A64-18EEAC9EA4B4}"/>
          </ac:spMkLst>
        </pc:spChg>
        <pc:spChg chg="add mod">
          <ac:chgData name="QiuTian" userId="d059b521-ee81-481f-be34-ac8650352dd5" providerId="ADAL" clId="{3241D175-DE6B-8741-BF39-DB18CC3903C5}" dt="2023-02-28T02:58:29.908" v="11"/>
          <ac:spMkLst>
            <pc:docMk/>
            <pc:sldMk cId="838160427" sldId="752"/>
            <ac:spMk id="6" creationId="{9A0F44C0-7593-6F1A-F1C8-44B8449C3DD3}"/>
          </ac:spMkLst>
        </pc:spChg>
      </pc:sldChg>
      <pc:sldChg chg="addSp delSp modSp">
        <pc:chgData name="QiuTian" userId="d059b521-ee81-481f-be34-ac8650352dd5" providerId="ADAL" clId="{3241D175-DE6B-8741-BF39-DB18CC3903C5}" dt="2023-02-28T02:58:29.908" v="11"/>
        <pc:sldMkLst>
          <pc:docMk/>
          <pc:sldMk cId="3511155728" sldId="753"/>
        </pc:sldMkLst>
        <pc:spChg chg="add del mod">
          <ac:chgData name="QiuTian" userId="d059b521-ee81-481f-be34-ac8650352dd5" providerId="ADAL" clId="{3241D175-DE6B-8741-BF39-DB18CC3903C5}" dt="2023-02-28T02:58:14.127" v="9"/>
          <ac:spMkLst>
            <pc:docMk/>
            <pc:sldMk cId="3511155728" sldId="753"/>
            <ac:spMk id="2" creationId="{0D290F1F-D059-B519-3639-5758E9CEF588}"/>
          </ac:spMkLst>
        </pc:spChg>
        <pc:spChg chg="del">
          <ac:chgData name="QiuTian" userId="d059b521-ee81-481f-be34-ac8650352dd5" providerId="ADAL" clId="{3241D175-DE6B-8741-BF39-DB18CC3903C5}" dt="2023-02-28T02:57:46.961" v="0"/>
          <ac:spMkLst>
            <pc:docMk/>
            <pc:sldMk cId="3511155728" sldId="753"/>
            <ac:spMk id="3" creationId="{D357BF74-57A0-7EF8-99C7-012C0DAEB7FD}"/>
          </ac:spMkLst>
        </pc:spChg>
        <pc:spChg chg="add mod">
          <ac:chgData name="QiuTian" userId="d059b521-ee81-481f-be34-ac8650352dd5" providerId="ADAL" clId="{3241D175-DE6B-8741-BF39-DB18CC3903C5}" dt="2023-02-28T02:58:29.908" v="11"/>
          <ac:spMkLst>
            <pc:docMk/>
            <pc:sldMk cId="3511155728" sldId="753"/>
            <ac:spMk id="5" creationId="{627339D8-93ED-6BB4-3DA1-844ACA6B2634}"/>
          </ac:spMkLst>
        </pc:spChg>
      </pc:sldChg>
      <pc:sldChg chg="addSp delSp modSp">
        <pc:chgData name="QiuTian" userId="d059b521-ee81-481f-be34-ac8650352dd5" providerId="ADAL" clId="{3241D175-DE6B-8741-BF39-DB18CC3903C5}" dt="2023-02-28T02:58:29.908" v="11"/>
        <pc:sldMkLst>
          <pc:docMk/>
          <pc:sldMk cId="1319229852" sldId="754"/>
        </pc:sldMkLst>
        <pc:spChg chg="add del mod">
          <ac:chgData name="QiuTian" userId="d059b521-ee81-481f-be34-ac8650352dd5" providerId="ADAL" clId="{3241D175-DE6B-8741-BF39-DB18CC3903C5}" dt="2023-02-28T02:58:14.127" v="9"/>
          <ac:spMkLst>
            <pc:docMk/>
            <pc:sldMk cId="1319229852" sldId="754"/>
            <ac:spMk id="2" creationId="{9646F739-0BAE-1F5E-6FBD-7ED7CC661E2D}"/>
          </ac:spMkLst>
        </pc:spChg>
        <pc:spChg chg="del">
          <ac:chgData name="QiuTian" userId="d059b521-ee81-481f-be34-ac8650352dd5" providerId="ADAL" clId="{3241D175-DE6B-8741-BF39-DB18CC3903C5}" dt="2023-02-28T02:57:46.961" v="0"/>
          <ac:spMkLst>
            <pc:docMk/>
            <pc:sldMk cId="1319229852" sldId="754"/>
            <ac:spMk id="3" creationId="{CA70508B-44EC-A964-D80D-416FC3A47C02}"/>
          </ac:spMkLst>
        </pc:spChg>
        <pc:spChg chg="add mod">
          <ac:chgData name="QiuTian" userId="d059b521-ee81-481f-be34-ac8650352dd5" providerId="ADAL" clId="{3241D175-DE6B-8741-BF39-DB18CC3903C5}" dt="2023-02-28T02:58:29.908" v="11"/>
          <ac:spMkLst>
            <pc:docMk/>
            <pc:sldMk cId="1319229852" sldId="754"/>
            <ac:spMk id="5" creationId="{959057A3-0087-D824-6484-FE8805CD1536}"/>
          </ac:spMkLst>
        </pc:spChg>
      </pc:sldChg>
      <pc:sldChg chg="addSp delSp modSp">
        <pc:chgData name="QiuTian" userId="d059b521-ee81-481f-be34-ac8650352dd5" providerId="ADAL" clId="{3241D175-DE6B-8741-BF39-DB18CC3903C5}" dt="2023-02-28T02:58:29.908" v="11"/>
        <pc:sldMkLst>
          <pc:docMk/>
          <pc:sldMk cId="105141473" sldId="755"/>
        </pc:sldMkLst>
        <pc:spChg chg="add del mod">
          <ac:chgData name="QiuTian" userId="d059b521-ee81-481f-be34-ac8650352dd5" providerId="ADAL" clId="{3241D175-DE6B-8741-BF39-DB18CC3903C5}" dt="2023-02-28T02:58:14.127" v="9"/>
          <ac:spMkLst>
            <pc:docMk/>
            <pc:sldMk cId="105141473" sldId="755"/>
            <ac:spMk id="2" creationId="{A8EB7157-4C8D-477A-1B97-148A18D77A3A}"/>
          </ac:spMkLst>
        </pc:spChg>
        <pc:spChg chg="del">
          <ac:chgData name="QiuTian" userId="d059b521-ee81-481f-be34-ac8650352dd5" providerId="ADAL" clId="{3241D175-DE6B-8741-BF39-DB18CC3903C5}" dt="2023-02-28T02:57:46.961" v="0"/>
          <ac:spMkLst>
            <pc:docMk/>
            <pc:sldMk cId="105141473" sldId="755"/>
            <ac:spMk id="3" creationId="{3E1634F2-DE49-A0DB-40F2-6832D08AE7B0}"/>
          </ac:spMkLst>
        </pc:spChg>
        <pc:spChg chg="add mod">
          <ac:chgData name="QiuTian" userId="d059b521-ee81-481f-be34-ac8650352dd5" providerId="ADAL" clId="{3241D175-DE6B-8741-BF39-DB18CC3903C5}" dt="2023-02-28T02:58:29.908" v="11"/>
          <ac:spMkLst>
            <pc:docMk/>
            <pc:sldMk cId="105141473" sldId="755"/>
            <ac:spMk id="5" creationId="{E3EE1937-056C-3000-F574-FB931EF733AE}"/>
          </ac:spMkLst>
        </pc:spChg>
      </pc:sldChg>
      <pc:sldChg chg="addSp delSp modSp">
        <pc:chgData name="QiuTian" userId="d059b521-ee81-481f-be34-ac8650352dd5" providerId="ADAL" clId="{3241D175-DE6B-8741-BF39-DB18CC3903C5}" dt="2023-02-28T02:58:29.908" v="11"/>
        <pc:sldMkLst>
          <pc:docMk/>
          <pc:sldMk cId="1067978993" sldId="757"/>
        </pc:sldMkLst>
        <pc:spChg chg="add del mod">
          <ac:chgData name="QiuTian" userId="d059b521-ee81-481f-be34-ac8650352dd5" providerId="ADAL" clId="{3241D175-DE6B-8741-BF39-DB18CC3903C5}" dt="2023-02-28T02:58:14.127" v="9"/>
          <ac:spMkLst>
            <pc:docMk/>
            <pc:sldMk cId="1067978993" sldId="757"/>
            <ac:spMk id="2" creationId="{25279A79-1C0A-74F5-1AB2-E39C6BD9318F}"/>
          </ac:spMkLst>
        </pc:spChg>
        <pc:spChg chg="del">
          <ac:chgData name="QiuTian" userId="d059b521-ee81-481f-be34-ac8650352dd5" providerId="ADAL" clId="{3241D175-DE6B-8741-BF39-DB18CC3903C5}" dt="2023-02-28T02:57:46.961" v="0"/>
          <ac:spMkLst>
            <pc:docMk/>
            <pc:sldMk cId="1067978993" sldId="757"/>
            <ac:spMk id="6" creationId="{6FD96FAA-277B-6F63-0CBC-4E6A3D1CA121}"/>
          </ac:spMkLst>
        </pc:spChg>
        <pc:spChg chg="add mod">
          <ac:chgData name="QiuTian" userId="d059b521-ee81-481f-be34-ac8650352dd5" providerId="ADAL" clId="{3241D175-DE6B-8741-BF39-DB18CC3903C5}" dt="2023-02-28T02:58:29.908" v="11"/>
          <ac:spMkLst>
            <pc:docMk/>
            <pc:sldMk cId="1067978993" sldId="757"/>
            <ac:spMk id="9" creationId="{FBE903F3-DD6D-383E-ADA0-6B4CB4096AE8}"/>
          </ac:spMkLst>
        </pc:spChg>
      </pc:sldChg>
      <pc:sldChg chg="addSp delSp modSp">
        <pc:chgData name="QiuTian" userId="d059b521-ee81-481f-be34-ac8650352dd5" providerId="ADAL" clId="{3241D175-DE6B-8741-BF39-DB18CC3903C5}" dt="2023-02-28T02:58:29.908" v="11"/>
        <pc:sldMkLst>
          <pc:docMk/>
          <pc:sldMk cId="2029379801" sldId="758"/>
        </pc:sldMkLst>
        <pc:spChg chg="add del mod">
          <ac:chgData name="QiuTian" userId="d059b521-ee81-481f-be34-ac8650352dd5" providerId="ADAL" clId="{3241D175-DE6B-8741-BF39-DB18CC3903C5}" dt="2023-02-28T02:58:14.127" v="9"/>
          <ac:spMkLst>
            <pc:docMk/>
            <pc:sldMk cId="2029379801" sldId="758"/>
            <ac:spMk id="2" creationId="{4FDE0DA6-E0A0-58B7-D019-8A244010FE22}"/>
          </ac:spMkLst>
        </pc:spChg>
        <pc:spChg chg="del">
          <ac:chgData name="QiuTian" userId="d059b521-ee81-481f-be34-ac8650352dd5" providerId="ADAL" clId="{3241D175-DE6B-8741-BF39-DB18CC3903C5}" dt="2023-02-28T02:57:46.961" v="0"/>
          <ac:spMkLst>
            <pc:docMk/>
            <pc:sldMk cId="2029379801" sldId="758"/>
            <ac:spMk id="3" creationId="{6C0C8504-0013-2FA4-4390-0320E3FFD29A}"/>
          </ac:spMkLst>
        </pc:spChg>
        <pc:spChg chg="add mod">
          <ac:chgData name="QiuTian" userId="d059b521-ee81-481f-be34-ac8650352dd5" providerId="ADAL" clId="{3241D175-DE6B-8741-BF39-DB18CC3903C5}" dt="2023-02-28T02:58:29.908" v="11"/>
          <ac:spMkLst>
            <pc:docMk/>
            <pc:sldMk cId="2029379801" sldId="758"/>
            <ac:spMk id="6" creationId="{47DE0F2E-4D08-9D34-E41E-E9CA7F006AB0}"/>
          </ac:spMkLst>
        </pc:spChg>
      </pc:sldChg>
      <pc:sldChg chg="addSp delSp modSp">
        <pc:chgData name="QiuTian" userId="d059b521-ee81-481f-be34-ac8650352dd5" providerId="ADAL" clId="{3241D175-DE6B-8741-BF39-DB18CC3903C5}" dt="2023-02-28T02:58:29.908" v="11"/>
        <pc:sldMkLst>
          <pc:docMk/>
          <pc:sldMk cId="1532892300" sldId="759"/>
        </pc:sldMkLst>
        <pc:spChg chg="add del mod">
          <ac:chgData name="QiuTian" userId="d059b521-ee81-481f-be34-ac8650352dd5" providerId="ADAL" clId="{3241D175-DE6B-8741-BF39-DB18CC3903C5}" dt="2023-02-28T02:58:14.127" v="9"/>
          <ac:spMkLst>
            <pc:docMk/>
            <pc:sldMk cId="1532892300" sldId="759"/>
            <ac:spMk id="2" creationId="{967B719F-C6E1-A3B6-FE9A-263E0BEFE296}"/>
          </ac:spMkLst>
        </pc:spChg>
        <pc:spChg chg="del">
          <ac:chgData name="QiuTian" userId="d059b521-ee81-481f-be34-ac8650352dd5" providerId="ADAL" clId="{3241D175-DE6B-8741-BF39-DB18CC3903C5}" dt="2023-02-28T02:57:46.961" v="0"/>
          <ac:spMkLst>
            <pc:docMk/>
            <pc:sldMk cId="1532892300" sldId="759"/>
            <ac:spMk id="3" creationId="{3F80B047-7814-66FE-A0F1-332AD4851BF8}"/>
          </ac:spMkLst>
        </pc:spChg>
        <pc:spChg chg="add mod">
          <ac:chgData name="QiuTian" userId="d059b521-ee81-481f-be34-ac8650352dd5" providerId="ADAL" clId="{3241D175-DE6B-8741-BF39-DB18CC3903C5}" dt="2023-02-28T02:58:29.908" v="11"/>
          <ac:spMkLst>
            <pc:docMk/>
            <pc:sldMk cId="1532892300" sldId="759"/>
            <ac:spMk id="5" creationId="{1237566C-76D8-5010-92FA-FC254AB3801E}"/>
          </ac:spMkLst>
        </pc:spChg>
      </pc:sldChg>
      <pc:sldChg chg="addSp delSp modSp">
        <pc:chgData name="QiuTian" userId="d059b521-ee81-481f-be34-ac8650352dd5" providerId="ADAL" clId="{3241D175-DE6B-8741-BF39-DB18CC3903C5}" dt="2023-02-28T02:58:29.908" v="11"/>
        <pc:sldMkLst>
          <pc:docMk/>
          <pc:sldMk cId="4143359641" sldId="760"/>
        </pc:sldMkLst>
        <pc:spChg chg="add del mod">
          <ac:chgData name="QiuTian" userId="d059b521-ee81-481f-be34-ac8650352dd5" providerId="ADAL" clId="{3241D175-DE6B-8741-BF39-DB18CC3903C5}" dt="2023-02-28T02:58:14.127" v="9"/>
          <ac:spMkLst>
            <pc:docMk/>
            <pc:sldMk cId="4143359641" sldId="760"/>
            <ac:spMk id="2" creationId="{3187D201-24B1-1AB4-09C5-B0F07DB0C13F}"/>
          </ac:spMkLst>
        </pc:spChg>
        <pc:spChg chg="del">
          <ac:chgData name="QiuTian" userId="d059b521-ee81-481f-be34-ac8650352dd5" providerId="ADAL" clId="{3241D175-DE6B-8741-BF39-DB18CC3903C5}" dt="2023-02-28T02:57:46.961" v="0"/>
          <ac:spMkLst>
            <pc:docMk/>
            <pc:sldMk cId="4143359641" sldId="760"/>
            <ac:spMk id="5" creationId="{D41614B6-90CD-37C6-F517-2AD1FDEC47C5}"/>
          </ac:spMkLst>
        </pc:spChg>
        <pc:spChg chg="add mod">
          <ac:chgData name="QiuTian" userId="d059b521-ee81-481f-be34-ac8650352dd5" providerId="ADAL" clId="{3241D175-DE6B-8741-BF39-DB18CC3903C5}" dt="2023-02-28T02:58:29.908" v="11"/>
          <ac:spMkLst>
            <pc:docMk/>
            <pc:sldMk cId="4143359641" sldId="760"/>
            <ac:spMk id="6" creationId="{8F095CF7-DBF7-3644-B264-6576E2CFCFDC}"/>
          </ac:spMkLst>
        </pc:spChg>
      </pc:sldChg>
      <pc:sldChg chg="addSp delSp modSp">
        <pc:chgData name="QiuTian" userId="d059b521-ee81-481f-be34-ac8650352dd5" providerId="ADAL" clId="{3241D175-DE6B-8741-BF39-DB18CC3903C5}" dt="2023-02-28T02:58:29.908" v="11"/>
        <pc:sldMkLst>
          <pc:docMk/>
          <pc:sldMk cId="3950574924" sldId="761"/>
        </pc:sldMkLst>
        <pc:spChg chg="add del mod">
          <ac:chgData name="QiuTian" userId="d059b521-ee81-481f-be34-ac8650352dd5" providerId="ADAL" clId="{3241D175-DE6B-8741-BF39-DB18CC3903C5}" dt="2023-02-28T02:58:14.127" v="9"/>
          <ac:spMkLst>
            <pc:docMk/>
            <pc:sldMk cId="3950574924" sldId="761"/>
            <ac:spMk id="2" creationId="{06864140-00D0-40C8-28F1-323C93EE72B7}"/>
          </ac:spMkLst>
        </pc:spChg>
        <pc:spChg chg="del">
          <ac:chgData name="QiuTian" userId="d059b521-ee81-481f-be34-ac8650352dd5" providerId="ADAL" clId="{3241D175-DE6B-8741-BF39-DB18CC3903C5}" dt="2023-02-28T02:57:46.961" v="0"/>
          <ac:spMkLst>
            <pc:docMk/>
            <pc:sldMk cId="3950574924" sldId="761"/>
            <ac:spMk id="5" creationId="{F9851B80-1879-89FF-F2C5-4052F10E4AFC}"/>
          </ac:spMkLst>
        </pc:spChg>
        <pc:spChg chg="add mod">
          <ac:chgData name="QiuTian" userId="d059b521-ee81-481f-be34-ac8650352dd5" providerId="ADAL" clId="{3241D175-DE6B-8741-BF39-DB18CC3903C5}" dt="2023-02-28T02:58:29.908" v="11"/>
          <ac:spMkLst>
            <pc:docMk/>
            <pc:sldMk cId="3950574924" sldId="761"/>
            <ac:spMk id="6" creationId="{4F8B6208-C805-3148-2561-C5D08F55245F}"/>
          </ac:spMkLst>
        </pc:spChg>
      </pc:sldChg>
      <pc:sldChg chg="addSp delSp modSp">
        <pc:chgData name="QiuTian" userId="d059b521-ee81-481f-be34-ac8650352dd5" providerId="ADAL" clId="{3241D175-DE6B-8741-BF39-DB18CC3903C5}" dt="2023-02-28T02:58:29.908" v="11"/>
        <pc:sldMkLst>
          <pc:docMk/>
          <pc:sldMk cId="4234153935" sldId="762"/>
        </pc:sldMkLst>
        <pc:spChg chg="add del mod">
          <ac:chgData name="QiuTian" userId="d059b521-ee81-481f-be34-ac8650352dd5" providerId="ADAL" clId="{3241D175-DE6B-8741-BF39-DB18CC3903C5}" dt="2023-02-28T02:58:14.127" v="9"/>
          <ac:spMkLst>
            <pc:docMk/>
            <pc:sldMk cId="4234153935" sldId="762"/>
            <ac:spMk id="2" creationId="{9469D6B6-4382-85DC-79AC-A932E174885D}"/>
          </ac:spMkLst>
        </pc:spChg>
        <pc:spChg chg="add mod">
          <ac:chgData name="QiuTian" userId="d059b521-ee81-481f-be34-ac8650352dd5" providerId="ADAL" clId="{3241D175-DE6B-8741-BF39-DB18CC3903C5}" dt="2023-02-28T02:58:29.908" v="11"/>
          <ac:spMkLst>
            <pc:docMk/>
            <pc:sldMk cId="4234153935" sldId="762"/>
            <ac:spMk id="3" creationId="{73ED4028-C687-8E63-3D7B-AC62F9A47A40}"/>
          </ac:spMkLst>
        </pc:spChg>
        <pc:spChg chg="del">
          <ac:chgData name="QiuTian" userId="d059b521-ee81-481f-be34-ac8650352dd5" providerId="ADAL" clId="{3241D175-DE6B-8741-BF39-DB18CC3903C5}" dt="2023-02-28T02:57:46.961" v="0"/>
          <ac:spMkLst>
            <pc:docMk/>
            <pc:sldMk cId="4234153935" sldId="762"/>
            <ac:spMk id="6" creationId="{7F71A9BA-9353-274F-AFEF-65E7B416F6A2}"/>
          </ac:spMkLst>
        </pc:spChg>
      </pc:sldChg>
      <pc:sldChg chg="addSp delSp modSp">
        <pc:chgData name="QiuTian" userId="d059b521-ee81-481f-be34-ac8650352dd5" providerId="ADAL" clId="{3241D175-DE6B-8741-BF39-DB18CC3903C5}" dt="2023-02-28T02:58:29.908" v="11"/>
        <pc:sldMkLst>
          <pc:docMk/>
          <pc:sldMk cId="3274752279" sldId="763"/>
        </pc:sldMkLst>
        <pc:spChg chg="add del mod">
          <ac:chgData name="QiuTian" userId="d059b521-ee81-481f-be34-ac8650352dd5" providerId="ADAL" clId="{3241D175-DE6B-8741-BF39-DB18CC3903C5}" dt="2023-02-28T02:58:14.127" v="9"/>
          <ac:spMkLst>
            <pc:docMk/>
            <pc:sldMk cId="3274752279" sldId="763"/>
            <ac:spMk id="2" creationId="{3ED9CE1C-4B62-8481-6B17-5107509EE940}"/>
          </ac:spMkLst>
        </pc:spChg>
        <pc:spChg chg="add mod">
          <ac:chgData name="QiuTian" userId="d059b521-ee81-481f-be34-ac8650352dd5" providerId="ADAL" clId="{3241D175-DE6B-8741-BF39-DB18CC3903C5}" dt="2023-02-28T02:58:29.908" v="11"/>
          <ac:spMkLst>
            <pc:docMk/>
            <pc:sldMk cId="3274752279" sldId="763"/>
            <ac:spMk id="3" creationId="{F3F69922-3413-3B2B-95B0-285386FC54BA}"/>
          </ac:spMkLst>
        </pc:spChg>
        <pc:spChg chg="del">
          <ac:chgData name="QiuTian" userId="d059b521-ee81-481f-be34-ac8650352dd5" providerId="ADAL" clId="{3241D175-DE6B-8741-BF39-DB18CC3903C5}" dt="2023-02-28T02:57:46.961" v="0"/>
          <ac:spMkLst>
            <pc:docMk/>
            <pc:sldMk cId="3274752279" sldId="763"/>
            <ac:spMk id="7" creationId="{F77F26B0-CF53-1E46-E571-A8867903E819}"/>
          </ac:spMkLst>
        </pc:spChg>
      </pc:sldChg>
      <pc:sldChg chg="addSp delSp modSp">
        <pc:chgData name="QiuTian" userId="d059b521-ee81-481f-be34-ac8650352dd5" providerId="ADAL" clId="{3241D175-DE6B-8741-BF39-DB18CC3903C5}" dt="2023-02-28T02:58:29.908" v="11"/>
        <pc:sldMkLst>
          <pc:docMk/>
          <pc:sldMk cId="2253035937" sldId="764"/>
        </pc:sldMkLst>
        <pc:spChg chg="add del mod">
          <ac:chgData name="QiuTian" userId="d059b521-ee81-481f-be34-ac8650352dd5" providerId="ADAL" clId="{3241D175-DE6B-8741-BF39-DB18CC3903C5}" dt="2023-02-28T02:58:14.127" v="9"/>
          <ac:spMkLst>
            <pc:docMk/>
            <pc:sldMk cId="2253035937" sldId="764"/>
            <ac:spMk id="2" creationId="{92EB9090-00EC-907A-AC50-58E765BE267C}"/>
          </ac:spMkLst>
        </pc:spChg>
        <pc:spChg chg="del">
          <ac:chgData name="QiuTian" userId="d059b521-ee81-481f-be34-ac8650352dd5" providerId="ADAL" clId="{3241D175-DE6B-8741-BF39-DB18CC3903C5}" dt="2023-02-28T02:57:46.961" v="0"/>
          <ac:spMkLst>
            <pc:docMk/>
            <pc:sldMk cId="2253035937" sldId="764"/>
            <ac:spMk id="3" creationId="{369F0EAF-8A32-437C-222A-677B8A8C3396}"/>
          </ac:spMkLst>
        </pc:spChg>
        <pc:spChg chg="add mod">
          <ac:chgData name="QiuTian" userId="d059b521-ee81-481f-be34-ac8650352dd5" providerId="ADAL" clId="{3241D175-DE6B-8741-BF39-DB18CC3903C5}" dt="2023-02-28T02:58:29.908" v="11"/>
          <ac:spMkLst>
            <pc:docMk/>
            <pc:sldMk cId="2253035937" sldId="764"/>
            <ac:spMk id="7" creationId="{02C0D6CB-E145-6DDA-2AC2-83EBDB68AD6E}"/>
          </ac:spMkLst>
        </pc:spChg>
      </pc:sldChg>
      <pc:sldChg chg="addSp delSp modSp">
        <pc:chgData name="QiuTian" userId="d059b521-ee81-481f-be34-ac8650352dd5" providerId="ADAL" clId="{3241D175-DE6B-8741-BF39-DB18CC3903C5}" dt="2023-02-28T02:58:29.908" v="11"/>
        <pc:sldMkLst>
          <pc:docMk/>
          <pc:sldMk cId="3195179515" sldId="765"/>
        </pc:sldMkLst>
        <pc:spChg chg="add del mod">
          <ac:chgData name="QiuTian" userId="d059b521-ee81-481f-be34-ac8650352dd5" providerId="ADAL" clId="{3241D175-DE6B-8741-BF39-DB18CC3903C5}" dt="2023-02-28T02:58:14.127" v="9"/>
          <ac:spMkLst>
            <pc:docMk/>
            <pc:sldMk cId="3195179515" sldId="765"/>
            <ac:spMk id="2" creationId="{D688E4CF-DD83-B936-A8DA-8E6ED970DF9B}"/>
          </ac:spMkLst>
        </pc:spChg>
        <pc:spChg chg="del">
          <ac:chgData name="QiuTian" userId="d059b521-ee81-481f-be34-ac8650352dd5" providerId="ADAL" clId="{3241D175-DE6B-8741-BF39-DB18CC3903C5}" dt="2023-02-28T02:57:46.961" v="0"/>
          <ac:spMkLst>
            <pc:docMk/>
            <pc:sldMk cId="3195179515" sldId="765"/>
            <ac:spMk id="3" creationId="{924130A1-D7F0-B4FB-BF20-087BFC3BF667}"/>
          </ac:spMkLst>
        </pc:spChg>
        <pc:spChg chg="add mod">
          <ac:chgData name="QiuTian" userId="d059b521-ee81-481f-be34-ac8650352dd5" providerId="ADAL" clId="{3241D175-DE6B-8741-BF39-DB18CC3903C5}" dt="2023-02-28T02:58:29.908" v="11"/>
          <ac:spMkLst>
            <pc:docMk/>
            <pc:sldMk cId="3195179515" sldId="765"/>
            <ac:spMk id="7" creationId="{6B77B5FA-5BF0-B40A-5CE1-DD691D8A8E64}"/>
          </ac:spMkLst>
        </pc:spChg>
      </pc:sldChg>
      <pc:sldChg chg="addSp delSp modSp">
        <pc:chgData name="QiuTian" userId="d059b521-ee81-481f-be34-ac8650352dd5" providerId="ADAL" clId="{3241D175-DE6B-8741-BF39-DB18CC3903C5}" dt="2023-02-28T02:58:29.908" v="11"/>
        <pc:sldMkLst>
          <pc:docMk/>
          <pc:sldMk cId="4026783577" sldId="767"/>
        </pc:sldMkLst>
        <pc:spChg chg="add del mod">
          <ac:chgData name="QiuTian" userId="d059b521-ee81-481f-be34-ac8650352dd5" providerId="ADAL" clId="{3241D175-DE6B-8741-BF39-DB18CC3903C5}" dt="2023-02-28T02:58:14.127" v="9"/>
          <ac:spMkLst>
            <pc:docMk/>
            <pc:sldMk cId="4026783577" sldId="767"/>
            <ac:spMk id="2" creationId="{CFD82F28-4214-0EE4-8A2A-5121DDD07F0F}"/>
          </ac:spMkLst>
        </pc:spChg>
        <pc:spChg chg="del">
          <ac:chgData name="QiuTian" userId="d059b521-ee81-481f-be34-ac8650352dd5" providerId="ADAL" clId="{3241D175-DE6B-8741-BF39-DB18CC3903C5}" dt="2023-02-28T02:57:46.961" v="0"/>
          <ac:spMkLst>
            <pc:docMk/>
            <pc:sldMk cId="4026783577" sldId="767"/>
            <ac:spMk id="3" creationId="{41138554-CEA3-A45B-8701-F6FC05C9B872}"/>
          </ac:spMkLst>
        </pc:spChg>
        <pc:spChg chg="add mod">
          <ac:chgData name="QiuTian" userId="d059b521-ee81-481f-be34-ac8650352dd5" providerId="ADAL" clId="{3241D175-DE6B-8741-BF39-DB18CC3903C5}" dt="2023-02-28T02:58:29.908" v="11"/>
          <ac:spMkLst>
            <pc:docMk/>
            <pc:sldMk cId="4026783577" sldId="767"/>
            <ac:spMk id="5" creationId="{7F31DA89-C7F3-CFAD-0B71-8513E436A18E}"/>
          </ac:spMkLst>
        </pc:spChg>
      </pc:sldChg>
      <pc:sldChg chg="addSp delSp modSp">
        <pc:chgData name="QiuTian" userId="d059b521-ee81-481f-be34-ac8650352dd5" providerId="ADAL" clId="{3241D175-DE6B-8741-BF39-DB18CC3903C5}" dt="2023-02-28T02:58:29.908" v="11"/>
        <pc:sldMkLst>
          <pc:docMk/>
          <pc:sldMk cId="3266833286" sldId="768"/>
        </pc:sldMkLst>
        <pc:spChg chg="add del mod">
          <ac:chgData name="QiuTian" userId="d059b521-ee81-481f-be34-ac8650352dd5" providerId="ADAL" clId="{3241D175-DE6B-8741-BF39-DB18CC3903C5}" dt="2023-02-28T02:58:14.127" v="9"/>
          <ac:spMkLst>
            <pc:docMk/>
            <pc:sldMk cId="3266833286" sldId="768"/>
            <ac:spMk id="2" creationId="{A1D0FE06-F6E2-B841-E3B1-3E963FF7BE04}"/>
          </ac:spMkLst>
        </pc:spChg>
        <pc:spChg chg="del">
          <ac:chgData name="QiuTian" userId="d059b521-ee81-481f-be34-ac8650352dd5" providerId="ADAL" clId="{3241D175-DE6B-8741-BF39-DB18CC3903C5}" dt="2023-02-28T02:57:46.961" v="0"/>
          <ac:spMkLst>
            <pc:docMk/>
            <pc:sldMk cId="3266833286" sldId="768"/>
            <ac:spMk id="3" creationId="{A378BBFA-A3ED-3123-7922-4FC44799957E}"/>
          </ac:spMkLst>
        </pc:spChg>
        <pc:spChg chg="add mod">
          <ac:chgData name="QiuTian" userId="d059b521-ee81-481f-be34-ac8650352dd5" providerId="ADAL" clId="{3241D175-DE6B-8741-BF39-DB18CC3903C5}" dt="2023-02-28T02:58:29.908" v="11"/>
          <ac:spMkLst>
            <pc:docMk/>
            <pc:sldMk cId="3266833286" sldId="768"/>
            <ac:spMk id="6" creationId="{97F2086D-985A-05E8-0D84-1146CE37F070}"/>
          </ac:spMkLst>
        </pc:spChg>
      </pc:sldChg>
      <pc:sldChg chg="addSp delSp modSp">
        <pc:chgData name="QiuTian" userId="d059b521-ee81-481f-be34-ac8650352dd5" providerId="ADAL" clId="{3241D175-DE6B-8741-BF39-DB18CC3903C5}" dt="2023-02-28T02:58:29.908" v="11"/>
        <pc:sldMkLst>
          <pc:docMk/>
          <pc:sldMk cId="3441148337" sldId="769"/>
        </pc:sldMkLst>
        <pc:spChg chg="add del mod">
          <ac:chgData name="QiuTian" userId="d059b521-ee81-481f-be34-ac8650352dd5" providerId="ADAL" clId="{3241D175-DE6B-8741-BF39-DB18CC3903C5}" dt="2023-02-28T02:58:14.127" v="9"/>
          <ac:spMkLst>
            <pc:docMk/>
            <pc:sldMk cId="3441148337" sldId="769"/>
            <ac:spMk id="2" creationId="{C6121B49-627A-C217-2428-204829AE5C52}"/>
          </ac:spMkLst>
        </pc:spChg>
        <pc:spChg chg="del">
          <ac:chgData name="QiuTian" userId="d059b521-ee81-481f-be34-ac8650352dd5" providerId="ADAL" clId="{3241D175-DE6B-8741-BF39-DB18CC3903C5}" dt="2023-02-28T02:57:46.961" v="0"/>
          <ac:spMkLst>
            <pc:docMk/>
            <pc:sldMk cId="3441148337" sldId="769"/>
            <ac:spMk id="6" creationId="{43EAAF3B-CC30-E8EE-1D16-3DE5109698AD}"/>
          </ac:spMkLst>
        </pc:spChg>
        <pc:spChg chg="add mod">
          <ac:chgData name="QiuTian" userId="d059b521-ee81-481f-be34-ac8650352dd5" providerId="ADAL" clId="{3241D175-DE6B-8741-BF39-DB18CC3903C5}" dt="2023-02-28T02:58:29.908" v="11"/>
          <ac:spMkLst>
            <pc:docMk/>
            <pc:sldMk cId="3441148337" sldId="769"/>
            <ac:spMk id="8" creationId="{5D251E5C-52F1-5682-140C-316EFFFBD547}"/>
          </ac:spMkLst>
        </pc:spChg>
      </pc:sldChg>
      <pc:sldChg chg="addSp delSp modSp">
        <pc:chgData name="QiuTian" userId="d059b521-ee81-481f-be34-ac8650352dd5" providerId="ADAL" clId="{3241D175-DE6B-8741-BF39-DB18CC3903C5}" dt="2023-02-28T02:58:29.908" v="11"/>
        <pc:sldMkLst>
          <pc:docMk/>
          <pc:sldMk cId="1693572507" sldId="770"/>
        </pc:sldMkLst>
        <pc:spChg chg="add del mod">
          <ac:chgData name="QiuTian" userId="d059b521-ee81-481f-be34-ac8650352dd5" providerId="ADAL" clId="{3241D175-DE6B-8741-BF39-DB18CC3903C5}" dt="2023-02-28T02:58:14.127" v="9"/>
          <ac:spMkLst>
            <pc:docMk/>
            <pc:sldMk cId="1693572507" sldId="770"/>
            <ac:spMk id="2" creationId="{660FD638-A96D-2A8A-2B83-B4275BA844E6}"/>
          </ac:spMkLst>
        </pc:spChg>
        <pc:spChg chg="add mod">
          <ac:chgData name="QiuTian" userId="d059b521-ee81-481f-be34-ac8650352dd5" providerId="ADAL" clId="{3241D175-DE6B-8741-BF39-DB18CC3903C5}" dt="2023-02-28T02:58:29.908" v="11"/>
          <ac:spMkLst>
            <pc:docMk/>
            <pc:sldMk cId="1693572507" sldId="770"/>
            <ac:spMk id="3" creationId="{8154D770-06B2-40AA-0D36-571DC0F9E97E}"/>
          </ac:spMkLst>
        </pc:spChg>
        <pc:spChg chg="del">
          <ac:chgData name="QiuTian" userId="d059b521-ee81-481f-be34-ac8650352dd5" providerId="ADAL" clId="{3241D175-DE6B-8741-BF39-DB18CC3903C5}" dt="2023-02-28T02:57:46.961" v="0"/>
          <ac:spMkLst>
            <pc:docMk/>
            <pc:sldMk cId="1693572507" sldId="770"/>
            <ac:spMk id="7" creationId="{073A2AB8-558B-8007-FB1F-682F300055AD}"/>
          </ac:spMkLst>
        </pc:spChg>
      </pc:sldChg>
      <pc:sldChg chg="addSp delSp modSp">
        <pc:chgData name="QiuTian" userId="d059b521-ee81-481f-be34-ac8650352dd5" providerId="ADAL" clId="{3241D175-DE6B-8741-BF39-DB18CC3903C5}" dt="2023-02-28T02:58:29.908" v="11"/>
        <pc:sldMkLst>
          <pc:docMk/>
          <pc:sldMk cId="1783765081" sldId="771"/>
        </pc:sldMkLst>
        <pc:spChg chg="add del mod">
          <ac:chgData name="QiuTian" userId="d059b521-ee81-481f-be34-ac8650352dd5" providerId="ADAL" clId="{3241D175-DE6B-8741-BF39-DB18CC3903C5}" dt="2023-02-28T02:58:14.127" v="9"/>
          <ac:spMkLst>
            <pc:docMk/>
            <pc:sldMk cId="1783765081" sldId="771"/>
            <ac:spMk id="2" creationId="{08FF9A52-C693-5612-2BDF-A7B6ED9579CF}"/>
          </ac:spMkLst>
        </pc:spChg>
        <pc:spChg chg="add mod">
          <ac:chgData name="QiuTian" userId="d059b521-ee81-481f-be34-ac8650352dd5" providerId="ADAL" clId="{3241D175-DE6B-8741-BF39-DB18CC3903C5}" dt="2023-02-28T02:58:29.908" v="11"/>
          <ac:spMkLst>
            <pc:docMk/>
            <pc:sldMk cId="1783765081" sldId="771"/>
            <ac:spMk id="3" creationId="{F11B3401-358E-9A5B-7563-70CF60200879}"/>
          </ac:spMkLst>
        </pc:spChg>
        <pc:spChg chg="del">
          <ac:chgData name="QiuTian" userId="d059b521-ee81-481f-be34-ac8650352dd5" providerId="ADAL" clId="{3241D175-DE6B-8741-BF39-DB18CC3903C5}" dt="2023-02-28T02:57:46.961" v="0"/>
          <ac:spMkLst>
            <pc:docMk/>
            <pc:sldMk cId="1783765081" sldId="771"/>
            <ac:spMk id="7" creationId="{C0947741-44F6-DE49-0963-41D53A25514B}"/>
          </ac:spMkLst>
        </pc:spChg>
      </pc:sldChg>
      <pc:sldChg chg="addSp delSp modSp">
        <pc:chgData name="QiuTian" userId="d059b521-ee81-481f-be34-ac8650352dd5" providerId="ADAL" clId="{3241D175-DE6B-8741-BF39-DB18CC3903C5}" dt="2023-02-28T02:58:29.908" v="11"/>
        <pc:sldMkLst>
          <pc:docMk/>
          <pc:sldMk cId="2433727321" sldId="772"/>
        </pc:sldMkLst>
        <pc:spChg chg="add del mod">
          <ac:chgData name="QiuTian" userId="d059b521-ee81-481f-be34-ac8650352dd5" providerId="ADAL" clId="{3241D175-DE6B-8741-BF39-DB18CC3903C5}" dt="2023-02-28T02:58:14.127" v="9"/>
          <ac:spMkLst>
            <pc:docMk/>
            <pc:sldMk cId="2433727321" sldId="772"/>
            <ac:spMk id="2" creationId="{1140216C-5812-5832-36BD-35B15B57CDE5}"/>
          </ac:spMkLst>
        </pc:spChg>
        <pc:spChg chg="del">
          <ac:chgData name="QiuTian" userId="d059b521-ee81-481f-be34-ac8650352dd5" providerId="ADAL" clId="{3241D175-DE6B-8741-BF39-DB18CC3903C5}" dt="2023-02-28T02:57:46.961" v="0"/>
          <ac:spMkLst>
            <pc:docMk/>
            <pc:sldMk cId="2433727321" sldId="772"/>
            <ac:spMk id="3" creationId="{382FAA51-767C-2415-2472-0FF1A14D2AFF}"/>
          </ac:spMkLst>
        </pc:spChg>
        <pc:spChg chg="add mod">
          <ac:chgData name="QiuTian" userId="d059b521-ee81-481f-be34-ac8650352dd5" providerId="ADAL" clId="{3241D175-DE6B-8741-BF39-DB18CC3903C5}" dt="2023-02-28T02:58:29.908" v="11"/>
          <ac:spMkLst>
            <pc:docMk/>
            <pc:sldMk cId="2433727321" sldId="772"/>
            <ac:spMk id="5" creationId="{9333E977-4845-3A17-9DC4-162D2C39F726}"/>
          </ac:spMkLst>
        </pc:spChg>
      </pc:sldChg>
      <pc:sldChg chg="addSp delSp modSp">
        <pc:chgData name="QiuTian" userId="d059b521-ee81-481f-be34-ac8650352dd5" providerId="ADAL" clId="{3241D175-DE6B-8741-BF39-DB18CC3903C5}" dt="2023-02-28T02:58:29.908" v="11"/>
        <pc:sldMkLst>
          <pc:docMk/>
          <pc:sldMk cId="1915494527" sldId="773"/>
        </pc:sldMkLst>
        <pc:spChg chg="add del mod">
          <ac:chgData name="QiuTian" userId="d059b521-ee81-481f-be34-ac8650352dd5" providerId="ADAL" clId="{3241D175-DE6B-8741-BF39-DB18CC3903C5}" dt="2023-02-28T02:58:14.127" v="9"/>
          <ac:spMkLst>
            <pc:docMk/>
            <pc:sldMk cId="1915494527" sldId="773"/>
            <ac:spMk id="2" creationId="{1C10BCD5-BBD4-0F96-F68E-AB21135155DB}"/>
          </ac:spMkLst>
        </pc:spChg>
        <pc:spChg chg="del">
          <ac:chgData name="QiuTian" userId="d059b521-ee81-481f-be34-ac8650352dd5" providerId="ADAL" clId="{3241D175-DE6B-8741-BF39-DB18CC3903C5}" dt="2023-02-28T02:57:46.961" v="0"/>
          <ac:spMkLst>
            <pc:docMk/>
            <pc:sldMk cId="1915494527" sldId="773"/>
            <ac:spMk id="3" creationId="{2D30D262-89B7-A667-5DFB-75A9B570118A}"/>
          </ac:spMkLst>
        </pc:spChg>
        <pc:spChg chg="add mod">
          <ac:chgData name="QiuTian" userId="d059b521-ee81-481f-be34-ac8650352dd5" providerId="ADAL" clId="{3241D175-DE6B-8741-BF39-DB18CC3903C5}" dt="2023-02-28T02:58:29.908" v="11"/>
          <ac:spMkLst>
            <pc:docMk/>
            <pc:sldMk cId="1915494527" sldId="773"/>
            <ac:spMk id="5" creationId="{A758223B-C4E6-DCCE-F569-3ED4C91D91DF}"/>
          </ac:spMkLst>
        </pc:spChg>
      </pc:sldChg>
      <pc:sldChg chg="addSp delSp modSp">
        <pc:chgData name="QiuTian" userId="d059b521-ee81-481f-be34-ac8650352dd5" providerId="ADAL" clId="{3241D175-DE6B-8741-BF39-DB18CC3903C5}" dt="2023-02-28T02:58:29.908" v="11"/>
        <pc:sldMkLst>
          <pc:docMk/>
          <pc:sldMk cId="1747165515" sldId="774"/>
        </pc:sldMkLst>
        <pc:spChg chg="add del mod">
          <ac:chgData name="QiuTian" userId="d059b521-ee81-481f-be34-ac8650352dd5" providerId="ADAL" clId="{3241D175-DE6B-8741-BF39-DB18CC3903C5}" dt="2023-02-28T02:58:14.127" v="9"/>
          <ac:spMkLst>
            <pc:docMk/>
            <pc:sldMk cId="1747165515" sldId="774"/>
            <ac:spMk id="2" creationId="{D8F700A3-DFE9-1346-DC81-75659C7B6F83}"/>
          </ac:spMkLst>
        </pc:spChg>
        <pc:spChg chg="del">
          <ac:chgData name="QiuTian" userId="d059b521-ee81-481f-be34-ac8650352dd5" providerId="ADAL" clId="{3241D175-DE6B-8741-BF39-DB18CC3903C5}" dt="2023-02-28T02:57:46.961" v="0"/>
          <ac:spMkLst>
            <pc:docMk/>
            <pc:sldMk cId="1747165515" sldId="774"/>
            <ac:spMk id="6" creationId="{60510C3A-FF07-7608-126D-AFC8B0EFA25B}"/>
          </ac:spMkLst>
        </pc:spChg>
        <pc:spChg chg="add mod">
          <ac:chgData name="QiuTian" userId="d059b521-ee81-481f-be34-ac8650352dd5" providerId="ADAL" clId="{3241D175-DE6B-8741-BF39-DB18CC3903C5}" dt="2023-02-28T02:58:29.908" v="11"/>
          <ac:spMkLst>
            <pc:docMk/>
            <pc:sldMk cId="1747165515" sldId="774"/>
            <ac:spMk id="7" creationId="{6B709605-3F41-AD87-AF75-51004EEA0C61}"/>
          </ac:spMkLst>
        </pc:spChg>
      </pc:sldChg>
      <pc:sldChg chg="addSp delSp modSp">
        <pc:chgData name="QiuTian" userId="d059b521-ee81-481f-be34-ac8650352dd5" providerId="ADAL" clId="{3241D175-DE6B-8741-BF39-DB18CC3903C5}" dt="2023-02-28T02:58:29.908" v="11"/>
        <pc:sldMkLst>
          <pc:docMk/>
          <pc:sldMk cId="2164899215" sldId="775"/>
        </pc:sldMkLst>
        <pc:spChg chg="add del mod">
          <ac:chgData name="QiuTian" userId="d059b521-ee81-481f-be34-ac8650352dd5" providerId="ADAL" clId="{3241D175-DE6B-8741-BF39-DB18CC3903C5}" dt="2023-02-28T02:58:14.127" v="9"/>
          <ac:spMkLst>
            <pc:docMk/>
            <pc:sldMk cId="2164899215" sldId="775"/>
            <ac:spMk id="2" creationId="{FA1D8AB2-2D93-4BFD-D98F-A8995C0B98E1}"/>
          </ac:spMkLst>
        </pc:spChg>
        <pc:spChg chg="add mod">
          <ac:chgData name="QiuTian" userId="d059b521-ee81-481f-be34-ac8650352dd5" providerId="ADAL" clId="{3241D175-DE6B-8741-BF39-DB18CC3903C5}" dt="2023-02-28T02:58:29.908" v="11"/>
          <ac:spMkLst>
            <pc:docMk/>
            <pc:sldMk cId="2164899215" sldId="775"/>
            <ac:spMk id="3" creationId="{51793C0C-6037-0F8D-5C53-A97BCDD1EC8A}"/>
          </ac:spMkLst>
        </pc:spChg>
        <pc:spChg chg="del">
          <ac:chgData name="QiuTian" userId="d059b521-ee81-481f-be34-ac8650352dd5" providerId="ADAL" clId="{3241D175-DE6B-8741-BF39-DB18CC3903C5}" dt="2023-02-28T02:57:46.961" v="0"/>
          <ac:spMkLst>
            <pc:docMk/>
            <pc:sldMk cId="2164899215" sldId="775"/>
            <ac:spMk id="8" creationId="{9C8E8520-1801-A226-C4E7-0BA1D704EF0B}"/>
          </ac:spMkLst>
        </pc:spChg>
      </pc:sldChg>
      <pc:sldChg chg="addSp delSp modSp">
        <pc:chgData name="QiuTian" userId="d059b521-ee81-481f-be34-ac8650352dd5" providerId="ADAL" clId="{3241D175-DE6B-8741-BF39-DB18CC3903C5}" dt="2023-02-28T02:58:29.908" v="11"/>
        <pc:sldMkLst>
          <pc:docMk/>
          <pc:sldMk cId="244620625" sldId="776"/>
        </pc:sldMkLst>
        <pc:spChg chg="add del mod">
          <ac:chgData name="QiuTian" userId="d059b521-ee81-481f-be34-ac8650352dd5" providerId="ADAL" clId="{3241D175-DE6B-8741-BF39-DB18CC3903C5}" dt="2023-02-28T02:58:14.127" v="9"/>
          <ac:spMkLst>
            <pc:docMk/>
            <pc:sldMk cId="244620625" sldId="776"/>
            <ac:spMk id="2" creationId="{025F05FA-5011-1D46-0781-8FC1A9AFADEE}"/>
          </ac:spMkLst>
        </pc:spChg>
        <pc:spChg chg="del">
          <ac:chgData name="QiuTian" userId="d059b521-ee81-481f-be34-ac8650352dd5" providerId="ADAL" clId="{3241D175-DE6B-8741-BF39-DB18CC3903C5}" dt="2023-02-28T02:57:46.961" v="0"/>
          <ac:spMkLst>
            <pc:docMk/>
            <pc:sldMk cId="244620625" sldId="776"/>
            <ac:spMk id="5" creationId="{3E61E594-8C7D-CA6C-A3FF-C4850C7A77DD}"/>
          </ac:spMkLst>
        </pc:spChg>
        <pc:spChg chg="add mod">
          <ac:chgData name="QiuTian" userId="d059b521-ee81-481f-be34-ac8650352dd5" providerId="ADAL" clId="{3241D175-DE6B-8741-BF39-DB18CC3903C5}" dt="2023-02-28T02:58:29.908" v="11"/>
          <ac:spMkLst>
            <pc:docMk/>
            <pc:sldMk cId="244620625" sldId="776"/>
            <ac:spMk id="6" creationId="{C7C6D132-04F0-92AC-D19C-067B4B7031A0}"/>
          </ac:spMkLst>
        </pc:spChg>
      </pc:sldChg>
      <pc:sldChg chg="addSp delSp modSp">
        <pc:chgData name="QiuTian" userId="d059b521-ee81-481f-be34-ac8650352dd5" providerId="ADAL" clId="{3241D175-DE6B-8741-BF39-DB18CC3903C5}" dt="2023-02-28T02:58:29.908" v="11"/>
        <pc:sldMkLst>
          <pc:docMk/>
          <pc:sldMk cId="28192181" sldId="777"/>
        </pc:sldMkLst>
        <pc:spChg chg="add del mod">
          <ac:chgData name="QiuTian" userId="d059b521-ee81-481f-be34-ac8650352dd5" providerId="ADAL" clId="{3241D175-DE6B-8741-BF39-DB18CC3903C5}" dt="2023-02-28T02:58:14.127" v="9"/>
          <ac:spMkLst>
            <pc:docMk/>
            <pc:sldMk cId="28192181" sldId="777"/>
            <ac:spMk id="2" creationId="{49FB3ACE-E36C-FDA1-D163-887E98F2999E}"/>
          </ac:spMkLst>
        </pc:spChg>
        <pc:spChg chg="del">
          <ac:chgData name="QiuTian" userId="d059b521-ee81-481f-be34-ac8650352dd5" providerId="ADAL" clId="{3241D175-DE6B-8741-BF39-DB18CC3903C5}" dt="2023-02-28T02:57:46.961" v="0"/>
          <ac:spMkLst>
            <pc:docMk/>
            <pc:sldMk cId="28192181" sldId="777"/>
            <ac:spMk id="5" creationId="{E8A63505-E044-AF5E-8810-D78AD8A81002}"/>
          </ac:spMkLst>
        </pc:spChg>
        <pc:spChg chg="add mod">
          <ac:chgData name="QiuTian" userId="d059b521-ee81-481f-be34-ac8650352dd5" providerId="ADAL" clId="{3241D175-DE6B-8741-BF39-DB18CC3903C5}" dt="2023-02-28T02:58:29.908" v="11"/>
          <ac:spMkLst>
            <pc:docMk/>
            <pc:sldMk cId="28192181" sldId="777"/>
            <ac:spMk id="6" creationId="{35104608-D72B-69FB-7E9B-94C3A6FC2435}"/>
          </ac:spMkLst>
        </pc:spChg>
      </pc:sldChg>
      <pc:sldChg chg="addSp delSp modSp">
        <pc:chgData name="QiuTian" userId="d059b521-ee81-481f-be34-ac8650352dd5" providerId="ADAL" clId="{3241D175-DE6B-8741-BF39-DB18CC3903C5}" dt="2023-02-28T02:58:29.908" v="11"/>
        <pc:sldMkLst>
          <pc:docMk/>
          <pc:sldMk cId="422669656" sldId="779"/>
        </pc:sldMkLst>
        <pc:spChg chg="add del mod">
          <ac:chgData name="QiuTian" userId="d059b521-ee81-481f-be34-ac8650352dd5" providerId="ADAL" clId="{3241D175-DE6B-8741-BF39-DB18CC3903C5}" dt="2023-02-28T02:58:14.127" v="9"/>
          <ac:spMkLst>
            <pc:docMk/>
            <pc:sldMk cId="422669656" sldId="779"/>
            <ac:spMk id="2" creationId="{6F8DE0BB-8DC4-48D6-516E-D38CAC1FA4C1}"/>
          </ac:spMkLst>
        </pc:spChg>
        <pc:spChg chg="add mod">
          <ac:chgData name="QiuTian" userId="d059b521-ee81-481f-be34-ac8650352dd5" providerId="ADAL" clId="{3241D175-DE6B-8741-BF39-DB18CC3903C5}" dt="2023-02-28T02:58:29.908" v="11"/>
          <ac:spMkLst>
            <pc:docMk/>
            <pc:sldMk cId="422669656" sldId="779"/>
            <ac:spMk id="3" creationId="{C5415E47-0D50-CC26-7B7B-F0C3B6B9A58A}"/>
          </ac:spMkLst>
        </pc:spChg>
        <pc:spChg chg="del">
          <ac:chgData name="QiuTian" userId="d059b521-ee81-481f-be34-ac8650352dd5" providerId="ADAL" clId="{3241D175-DE6B-8741-BF39-DB18CC3903C5}" dt="2023-02-28T02:57:46.961" v="0"/>
          <ac:spMkLst>
            <pc:docMk/>
            <pc:sldMk cId="422669656" sldId="779"/>
            <ac:spMk id="9" creationId="{1E822503-73C7-E4D1-F9E2-18CC661C048D}"/>
          </ac:spMkLst>
        </pc:spChg>
      </pc:sldChg>
      <pc:sldChg chg="addSp delSp modSp">
        <pc:chgData name="QiuTian" userId="d059b521-ee81-481f-be34-ac8650352dd5" providerId="ADAL" clId="{3241D175-DE6B-8741-BF39-DB18CC3903C5}" dt="2023-02-28T02:58:29.908" v="11"/>
        <pc:sldMkLst>
          <pc:docMk/>
          <pc:sldMk cId="1339006409" sldId="780"/>
        </pc:sldMkLst>
        <pc:spChg chg="add del mod">
          <ac:chgData name="QiuTian" userId="d059b521-ee81-481f-be34-ac8650352dd5" providerId="ADAL" clId="{3241D175-DE6B-8741-BF39-DB18CC3903C5}" dt="2023-02-28T02:58:14.127" v="9"/>
          <ac:spMkLst>
            <pc:docMk/>
            <pc:sldMk cId="1339006409" sldId="780"/>
            <ac:spMk id="2" creationId="{FF9E2E0C-A2C6-15E9-7B9D-3A358C1B6245}"/>
          </ac:spMkLst>
        </pc:spChg>
        <pc:spChg chg="add mod">
          <ac:chgData name="QiuTian" userId="d059b521-ee81-481f-be34-ac8650352dd5" providerId="ADAL" clId="{3241D175-DE6B-8741-BF39-DB18CC3903C5}" dt="2023-02-28T02:58:29.908" v="11"/>
          <ac:spMkLst>
            <pc:docMk/>
            <pc:sldMk cId="1339006409" sldId="780"/>
            <ac:spMk id="6" creationId="{09B8A4E1-CF13-640A-9201-6F3EC2558FC1}"/>
          </ac:spMkLst>
        </pc:spChg>
        <pc:spChg chg="del">
          <ac:chgData name="QiuTian" userId="d059b521-ee81-481f-be34-ac8650352dd5" providerId="ADAL" clId="{3241D175-DE6B-8741-BF39-DB18CC3903C5}" dt="2023-02-28T02:57:46.961" v="0"/>
          <ac:spMkLst>
            <pc:docMk/>
            <pc:sldMk cId="1339006409" sldId="780"/>
            <ac:spMk id="8" creationId="{910BEA9E-CB0D-DF44-34CC-C19F1E043E64}"/>
          </ac:spMkLst>
        </pc:spChg>
      </pc:sldChg>
      <pc:sldChg chg="addSp delSp modSp">
        <pc:chgData name="QiuTian" userId="d059b521-ee81-481f-be34-ac8650352dd5" providerId="ADAL" clId="{3241D175-DE6B-8741-BF39-DB18CC3903C5}" dt="2023-02-28T02:58:29.908" v="11"/>
        <pc:sldMkLst>
          <pc:docMk/>
          <pc:sldMk cId="120189559" sldId="781"/>
        </pc:sldMkLst>
        <pc:spChg chg="add del mod">
          <ac:chgData name="QiuTian" userId="d059b521-ee81-481f-be34-ac8650352dd5" providerId="ADAL" clId="{3241D175-DE6B-8741-BF39-DB18CC3903C5}" dt="2023-02-28T02:58:14.127" v="9"/>
          <ac:spMkLst>
            <pc:docMk/>
            <pc:sldMk cId="120189559" sldId="781"/>
            <ac:spMk id="2" creationId="{E01B9F01-9B93-C54D-4A90-D8F3FA9CAF6B}"/>
          </ac:spMkLst>
        </pc:spChg>
        <pc:spChg chg="del">
          <ac:chgData name="QiuTian" userId="d059b521-ee81-481f-be34-ac8650352dd5" providerId="ADAL" clId="{3241D175-DE6B-8741-BF39-DB18CC3903C5}" dt="2023-02-28T02:57:46.961" v="0"/>
          <ac:spMkLst>
            <pc:docMk/>
            <pc:sldMk cId="120189559" sldId="781"/>
            <ac:spMk id="3" creationId="{619D1F3D-214C-F599-95EA-263F1F6F90F4}"/>
          </ac:spMkLst>
        </pc:spChg>
        <pc:spChg chg="add mod">
          <ac:chgData name="QiuTian" userId="d059b521-ee81-481f-be34-ac8650352dd5" providerId="ADAL" clId="{3241D175-DE6B-8741-BF39-DB18CC3903C5}" dt="2023-02-28T02:58:29.908" v="11"/>
          <ac:spMkLst>
            <pc:docMk/>
            <pc:sldMk cId="120189559" sldId="781"/>
            <ac:spMk id="8" creationId="{3CADE304-B9FC-879A-1EA4-2AA99AB619EC}"/>
          </ac:spMkLst>
        </pc:spChg>
      </pc:sldChg>
      <pc:sldChg chg="addSp delSp modSp">
        <pc:chgData name="QiuTian" userId="d059b521-ee81-481f-be34-ac8650352dd5" providerId="ADAL" clId="{3241D175-DE6B-8741-BF39-DB18CC3903C5}" dt="2023-02-28T02:58:29.908" v="11"/>
        <pc:sldMkLst>
          <pc:docMk/>
          <pc:sldMk cId="3813292555" sldId="782"/>
        </pc:sldMkLst>
        <pc:spChg chg="add del mod">
          <ac:chgData name="QiuTian" userId="d059b521-ee81-481f-be34-ac8650352dd5" providerId="ADAL" clId="{3241D175-DE6B-8741-BF39-DB18CC3903C5}" dt="2023-02-28T02:58:14.127" v="9"/>
          <ac:spMkLst>
            <pc:docMk/>
            <pc:sldMk cId="3813292555" sldId="782"/>
            <ac:spMk id="2" creationId="{FD623DC8-197F-6EB8-0D42-5CAFD028ADA6}"/>
          </ac:spMkLst>
        </pc:spChg>
        <pc:spChg chg="del">
          <ac:chgData name="QiuTian" userId="d059b521-ee81-481f-be34-ac8650352dd5" providerId="ADAL" clId="{3241D175-DE6B-8741-BF39-DB18CC3903C5}" dt="2023-02-28T02:57:46.961" v="0"/>
          <ac:spMkLst>
            <pc:docMk/>
            <pc:sldMk cId="3813292555" sldId="782"/>
            <ac:spMk id="6" creationId="{6F66494B-3473-3728-8777-3A613106F894}"/>
          </ac:spMkLst>
        </pc:spChg>
        <pc:spChg chg="add mod">
          <ac:chgData name="QiuTian" userId="d059b521-ee81-481f-be34-ac8650352dd5" providerId="ADAL" clId="{3241D175-DE6B-8741-BF39-DB18CC3903C5}" dt="2023-02-28T02:58:29.908" v="11"/>
          <ac:spMkLst>
            <pc:docMk/>
            <pc:sldMk cId="3813292555" sldId="782"/>
            <ac:spMk id="8" creationId="{11F64C3A-4989-E00F-5DB5-E50D2E40C68C}"/>
          </ac:spMkLst>
        </pc:spChg>
      </pc:sldChg>
      <pc:sldChg chg="addSp delSp modSp">
        <pc:chgData name="QiuTian" userId="d059b521-ee81-481f-be34-ac8650352dd5" providerId="ADAL" clId="{3241D175-DE6B-8741-BF39-DB18CC3903C5}" dt="2023-02-28T02:58:29.908" v="11"/>
        <pc:sldMkLst>
          <pc:docMk/>
          <pc:sldMk cId="756701045" sldId="783"/>
        </pc:sldMkLst>
        <pc:spChg chg="add del mod">
          <ac:chgData name="QiuTian" userId="d059b521-ee81-481f-be34-ac8650352dd5" providerId="ADAL" clId="{3241D175-DE6B-8741-BF39-DB18CC3903C5}" dt="2023-02-28T02:58:14.127" v="9"/>
          <ac:spMkLst>
            <pc:docMk/>
            <pc:sldMk cId="756701045" sldId="783"/>
            <ac:spMk id="2" creationId="{D2584331-1D57-C0C8-2129-E0C2A489E5A6}"/>
          </ac:spMkLst>
        </pc:spChg>
        <pc:spChg chg="del">
          <ac:chgData name="QiuTian" userId="d059b521-ee81-481f-be34-ac8650352dd5" providerId="ADAL" clId="{3241D175-DE6B-8741-BF39-DB18CC3903C5}" dt="2023-02-28T02:57:46.961" v="0"/>
          <ac:spMkLst>
            <pc:docMk/>
            <pc:sldMk cId="756701045" sldId="783"/>
            <ac:spMk id="7" creationId="{13DFB693-E58F-AF9F-5C17-E5498AA2909B}"/>
          </ac:spMkLst>
        </pc:spChg>
        <pc:spChg chg="add mod">
          <ac:chgData name="QiuTian" userId="d059b521-ee81-481f-be34-ac8650352dd5" providerId="ADAL" clId="{3241D175-DE6B-8741-BF39-DB18CC3903C5}" dt="2023-02-28T02:58:29.908" v="11"/>
          <ac:spMkLst>
            <pc:docMk/>
            <pc:sldMk cId="756701045" sldId="783"/>
            <ac:spMk id="9" creationId="{2E67346B-077B-A8C9-A62D-73EC79C49576}"/>
          </ac:spMkLst>
        </pc:spChg>
      </pc:sldChg>
      <pc:sldChg chg="addSp delSp modSp">
        <pc:chgData name="QiuTian" userId="d059b521-ee81-481f-be34-ac8650352dd5" providerId="ADAL" clId="{3241D175-DE6B-8741-BF39-DB18CC3903C5}" dt="2023-02-28T02:58:29.908" v="11"/>
        <pc:sldMkLst>
          <pc:docMk/>
          <pc:sldMk cId="2878700260" sldId="784"/>
        </pc:sldMkLst>
        <pc:spChg chg="add del mod">
          <ac:chgData name="QiuTian" userId="d059b521-ee81-481f-be34-ac8650352dd5" providerId="ADAL" clId="{3241D175-DE6B-8741-BF39-DB18CC3903C5}" dt="2023-02-28T02:58:14.127" v="9"/>
          <ac:spMkLst>
            <pc:docMk/>
            <pc:sldMk cId="2878700260" sldId="784"/>
            <ac:spMk id="2" creationId="{09C02684-B24E-094E-E7F3-6976358D0828}"/>
          </ac:spMkLst>
        </pc:spChg>
        <pc:spChg chg="add mod">
          <ac:chgData name="QiuTian" userId="d059b521-ee81-481f-be34-ac8650352dd5" providerId="ADAL" clId="{3241D175-DE6B-8741-BF39-DB18CC3903C5}" dt="2023-02-28T02:58:29.908" v="11"/>
          <ac:spMkLst>
            <pc:docMk/>
            <pc:sldMk cId="2878700260" sldId="784"/>
            <ac:spMk id="5" creationId="{8D779192-B847-3CC3-67B1-FFFA9521C77B}"/>
          </ac:spMkLst>
        </pc:spChg>
        <pc:spChg chg="del">
          <ac:chgData name="QiuTian" userId="d059b521-ee81-481f-be34-ac8650352dd5" providerId="ADAL" clId="{3241D175-DE6B-8741-BF39-DB18CC3903C5}" dt="2023-02-28T02:57:46.961" v="0"/>
          <ac:spMkLst>
            <pc:docMk/>
            <pc:sldMk cId="2878700260" sldId="784"/>
            <ac:spMk id="9" creationId="{AAE03DC1-DF09-EB49-86B1-754F6FAEA8E0}"/>
          </ac:spMkLst>
        </pc:spChg>
      </pc:sldChg>
      <pc:sldChg chg="addSp delSp modSp">
        <pc:chgData name="QiuTian" userId="d059b521-ee81-481f-be34-ac8650352dd5" providerId="ADAL" clId="{3241D175-DE6B-8741-BF39-DB18CC3903C5}" dt="2023-02-28T02:58:29.908" v="11"/>
        <pc:sldMkLst>
          <pc:docMk/>
          <pc:sldMk cId="3455545645" sldId="785"/>
        </pc:sldMkLst>
        <pc:spChg chg="add del mod">
          <ac:chgData name="QiuTian" userId="d059b521-ee81-481f-be34-ac8650352dd5" providerId="ADAL" clId="{3241D175-DE6B-8741-BF39-DB18CC3903C5}" dt="2023-02-28T02:58:14.127" v="9"/>
          <ac:spMkLst>
            <pc:docMk/>
            <pc:sldMk cId="3455545645" sldId="785"/>
            <ac:spMk id="2" creationId="{2DD6A5EE-6496-B589-D644-433DE9364597}"/>
          </ac:spMkLst>
        </pc:spChg>
        <pc:spChg chg="add mod">
          <ac:chgData name="QiuTian" userId="d059b521-ee81-481f-be34-ac8650352dd5" providerId="ADAL" clId="{3241D175-DE6B-8741-BF39-DB18CC3903C5}" dt="2023-02-28T02:58:29.908" v="11"/>
          <ac:spMkLst>
            <pc:docMk/>
            <pc:sldMk cId="3455545645" sldId="785"/>
            <ac:spMk id="3" creationId="{A77DA960-8957-D0ED-9F23-9961D17BB340}"/>
          </ac:spMkLst>
        </pc:spChg>
        <pc:spChg chg="del">
          <ac:chgData name="QiuTian" userId="d059b521-ee81-481f-be34-ac8650352dd5" providerId="ADAL" clId="{3241D175-DE6B-8741-BF39-DB18CC3903C5}" dt="2023-02-28T02:57:46.961" v="0"/>
          <ac:spMkLst>
            <pc:docMk/>
            <pc:sldMk cId="3455545645" sldId="785"/>
            <ac:spMk id="17" creationId="{804601EB-5616-730C-D749-203D7B332AC2}"/>
          </ac:spMkLst>
        </pc:spChg>
      </pc:sldChg>
      <pc:sldChg chg="addSp delSp modSp">
        <pc:chgData name="QiuTian" userId="d059b521-ee81-481f-be34-ac8650352dd5" providerId="ADAL" clId="{3241D175-DE6B-8741-BF39-DB18CC3903C5}" dt="2023-02-28T02:58:29.908" v="11"/>
        <pc:sldMkLst>
          <pc:docMk/>
          <pc:sldMk cId="765220119" sldId="786"/>
        </pc:sldMkLst>
        <pc:spChg chg="add del mod">
          <ac:chgData name="QiuTian" userId="d059b521-ee81-481f-be34-ac8650352dd5" providerId="ADAL" clId="{3241D175-DE6B-8741-BF39-DB18CC3903C5}" dt="2023-02-28T02:58:14.127" v="9"/>
          <ac:spMkLst>
            <pc:docMk/>
            <pc:sldMk cId="765220119" sldId="786"/>
            <ac:spMk id="2" creationId="{B32CC83C-EFD9-54CB-BDB5-CBDE39D72510}"/>
          </ac:spMkLst>
        </pc:spChg>
        <pc:spChg chg="del">
          <ac:chgData name="QiuTian" userId="d059b521-ee81-481f-be34-ac8650352dd5" providerId="ADAL" clId="{3241D175-DE6B-8741-BF39-DB18CC3903C5}" dt="2023-02-28T02:57:46.961" v="0"/>
          <ac:spMkLst>
            <pc:docMk/>
            <pc:sldMk cId="765220119" sldId="786"/>
            <ac:spMk id="3" creationId="{3FAA4AF0-D65C-2F4C-42D2-0B3800B6482E}"/>
          </ac:spMkLst>
        </pc:spChg>
        <pc:spChg chg="add mod">
          <ac:chgData name="QiuTian" userId="d059b521-ee81-481f-be34-ac8650352dd5" providerId="ADAL" clId="{3241D175-DE6B-8741-BF39-DB18CC3903C5}" dt="2023-02-28T02:58:29.908" v="11"/>
          <ac:spMkLst>
            <pc:docMk/>
            <pc:sldMk cId="765220119" sldId="786"/>
            <ac:spMk id="5" creationId="{561DAF06-7416-D64D-CEE4-8DB3437C3E22}"/>
          </ac:spMkLst>
        </pc:spChg>
      </pc:sldChg>
      <pc:sldChg chg="addSp delSp modSp">
        <pc:chgData name="QiuTian" userId="d059b521-ee81-481f-be34-ac8650352dd5" providerId="ADAL" clId="{3241D175-DE6B-8741-BF39-DB18CC3903C5}" dt="2023-02-28T02:58:29.908" v="11"/>
        <pc:sldMkLst>
          <pc:docMk/>
          <pc:sldMk cId="353584491" sldId="787"/>
        </pc:sldMkLst>
        <pc:spChg chg="add del mod">
          <ac:chgData name="QiuTian" userId="d059b521-ee81-481f-be34-ac8650352dd5" providerId="ADAL" clId="{3241D175-DE6B-8741-BF39-DB18CC3903C5}" dt="2023-02-28T02:58:14.127" v="9"/>
          <ac:spMkLst>
            <pc:docMk/>
            <pc:sldMk cId="353584491" sldId="787"/>
            <ac:spMk id="2" creationId="{58F2F805-EDE3-A7E7-511A-9B0022C23898}"/>
          </ac:spMkLst>
        </pc:spChg>
        <pc:spChg chg="del">
          <ac:chgData name="QiuTian" userId="d059b521-ee81-481f-be34-ac8650352dd5" providerId="ADAL" clId="{3241D175-DE6B-8741-BF39-DB18CC3903C5}" dt="2023-02-28T02:57:46.961" v="0"/>
          <ac:spMkLst>
            <pc:docMk/>
            <pc:sldMk cId="353584491" sldId="787"/>
            <ac:spMk id="5" creationId="{A7CB9B90-476C-E8AC-DC90-B7FE3905AA2C}"/>
          </ac:spMkLst>
        </pc:spChg>
        <pc:spChg chg="add mod">
          <ac:chgData name="QiuTian" userId="d059b521-ee81-481f-be34-ac8650352dd5" providerId="ADAL" clId="{3241D175-DE6B-8741-BF39-DB18CC3903C5}" dt="2023-02-28T02:58:29.908" v="11"/>
          <ac:spMkLst>
            <pc:docMk/>
            <pc:sldMk cId="353584491" sldId="787"/>
            <ac:spMk id="6" creationId="{9031AAA6-A12E-0C68-1E4E-43813E60C847}"/>
          </ac:spMkLst>
        </pc:spChg>
      </pc:sldChg>
      <pc:sldChg chg="addSp delSp modSp">
        <pc:chgData name="QiuTian" userId="d059b521-ee81-481f-be34-ac8650352dd5" providerId="ADAL" clId="{3241D175-DE6B-8741-BF39-DB18CC3903C5}" dt="2023-02-28T02:58:29.908" v="11"/>
        <pc:sldMkLst>
          <pc:docMk/>
          <pc:sldMk cId="1202372303" sldId="788"/>
        </pc:sldMkLst>
        <pc:spChg chg="add del mod">
          <ac:chgData name="QiuTian" userId="d059b521-ee81-481f-be34-ac8650352dd5" providerId="ADAL" clId="{3241D175-DE6B-8741-BF39-DB18CC3903C5}" dt="2023-02-28T02:58:14.127" v="9"/>
          <ac:spMkLst>
            <pc:docMk/>
            <pc:sldMk cId="1202372303" sldId="788"/>
            <ac:spMk id="2" creationId="{EA98237C-135F-59A5-9D99-4CC8CE458579}"/>
          </ac:spMkLst>
        </pc:spChg>
        <pc:spChg chg="del">
          <ac:chgData name="QiuTian" userId="d059b521-ee81-481f-be34-ac8650352dd5" providerId="ADAL" clId="{3241D175-DE6B-8741-BF39-DB18CC3903C5}" dt="2023-02-28T02:57:46.961" v="0"/>
          <ac:spMkLst>
            <pc:docMk/>
            <pc:sldMk cId="1202372303" sldId="788"/>
            <ac:spMk id="3" creationId="{C89A72AD-11BF-91CB-B644-AC3A0F5ADE27}"/>
          </ac:spMkLst>
        </pc:spChg>
        <pc:spChg chg="add mod">
          <ac:chgData name="QiuTian" userId="d059b521-ee81-481f-be34-ac8650352dd5" providerId="ADAL" clId="{3241D175-DE6B-8741-BF39-DB18CC3903C5}" dt="2023-02-28T02:58:29.908" v="11"/>
          <ac:spMkLst>
            <pc:docMk/>
            <pc:sldMk cId="1202372303" sldId="788"/>
            <ac:spMk id="5" creationId="{2BDD4B5A-09A2-4754-30BB-2869FF23BDB6}"/>
          </ac:spMkLst>
        </pc:spChg>
      </pc:sldChg>
      <pc:sldChg chg="addSp delSp modSp">
        <pc:chgData name="QiuTian" userId="d059b521-ee81-481f-be34-ac8650352dd5" providerId="ADAL" clId="{3241D175-DE6B-8741-BF39-DB18CC3903C5}" dt="2023-02-28T02:58:29.908" v="11"/>
        <pc:sldMkLst>
          <pc:docMk/>
          <pc:sldMk cId="3762933232" sldId="789"/>
        </pc:sldMkLst>
        <pc:spChg chg="add del mod">
          <ac:chgData name="QiuTian" userId="d059b521-ee81-481f-be34-ac8650352dd5" providerId="ADAL" clId="{3241D175-DE6B-8741-BF39-DB18CC3903C5}" dt="2023-02-28T02:58:14.127" v="9"/>
          <ac:spMkLst>
            <pc:docMk/>
            <pc:sldMk cId="3762933232" sldId="789"/>
            <ac:spMk id="2" creationId="{473A559C-517E-CF62-3931-4CB5EAA0F00C}"/>
          </ac:spMkLst>
        </pc:spChg>
        <pc:spChg chg="del">
          <ac:chgData name="QiuTian" userId="d059b521-ee81-481f-be34-ac8650352dd5" providerId="ADAL" clId="{3241D175-DE6B-8741-BF39-DB18CC3903C5}" dt="2023-02-28T02:57:46.961" v="0"/>
          <ac:spMkLst>
            <pc:docMk/>
            <pc:sldMk cId="3762933232" sldId="789"/>
            <ac:spMk id="3" creationId="{E7E8A7E7-08AD-2E3B-85B6-74F5B2601E9E}"/>
          </ac:spMkLst>
        </pc:spChg>
        <pc:spChg chg="add mod">
          <ac:chgData name="QiuTian" userId="d059b521-ee81-481f-be34-ac8650352dd5" providerId="ADAL" clId="{3241D175-DE6B-8741-BF39-DB18CC3903C5}" dt="2023-02-28T02:58:29.908" v="11"/>
          <ac:spMkLst>
            <pc:docMk/>
            <pc:sldMk cId="3762933232" sldId="789"/>
            <ac:spMk id="5" creationId="{8D82A37A-1E6D-095D-8658-E32D8FC10EB5}"/>
          </ac:spMkLst>
        </pc:spChg>
      </pc:sldChg>
      <pc:sldChg chg="addSp delSp modSp">
        <pc:chgData name="QiuTian" userId="d059b521-ee81-481f-be34-ac8650352dd5" providerId="ADAL" clId="{3241D175-DE6B-8741-BF39-DB18CC3903C5}" dt="2023-02-28T02:58:29.908" v="11"/>
        <pc:sldMkLst>
          <pc:docMk/>
          <pc:sldMk cId="1256654870" sldId="790"/>
        </pc:sldMkLst>
        <pc:spChg chg="add del mod">
          <ac:chgData name="QiuTian" userId="d059b521-ee81-481f-be34-ac8650352dd5" providerId="ADAL" clId="{3241D175-DE6B-8741-BF39-DB18CC3903C5}" dt="2023-02-28T02:58:14.127" v="9"/>
          <ac:spMkLst>
            <pc:docMk/>
            <pc:sldMk cId="1256654870" sldId="790"/>
            <ac:spMk id="2" creationId="{8974CD7E-E240-7087-72C9-96D7083D9D61}"/>
          </ac:spMkLst>
        </pc:spChg>
        <pc:spChg chg="del">
          <ac:chgData name="QiuTian" userId="d059b521-ee81-481f-be34-ac8650352dd5" providerId="ADAL" clId="{3241D175-DE6B-8741-BF39-DB18CC3903C5}" dt="2023-02-28T02:57:46.961" v="0"/>
          <ac:spMkLst>
            <pc:docMk/>
            <pc:sldMk cId="1256654870" sldId="790"/>
            <ac:spMk id="6" creationId="{A6C306D7-BB92-7350-7551-FAB00E7CF64F}"/>
          </ac:spMkLst>
        </pc:spChg>
        <pc:spChg chg="add mod">
          <ac:chgData name="QiuTian" userId="d059b521-ee81-481f-be34-ac8650352dd5" providerId="ADAL" clId="{3241D175-DE6B-8741-BF39-DB18CC3903C5}" dt="2023-02-28T02:58:29.908" v="11"/>
          <ac:spMkLst>
            <pc:docMk/>
            <pc:sldMk cId="1256654870" sldId="790"/>
            <ac:spMk id="7" creationId="{1DB13B96-8F83-792E-95ED-5D54F8131A33}"/>
          </ac:spMkLst>
        </pc:spChg>
      </pc:sldChg>
      <pc:sldChg chg="addSp delSp modSp">
        <pc:chgData name="QiuTian" userId="d059b521-ee81-481f-be34-ac8650352dd5" providerId="ADAL" clId="{3241D175-DE6B-8741-BF39-DB18CC3903C5}" dt="2023-02-28T02:58:29.908" v="11"/>
        <pc:sldMkLst>
          <pc:docMk/>
          <pc:sldMk cId="1868103034" sldId="792"/>
        </pc:sldMkLst>
        <pc:spChg chg="add del mod">
          <ac:chgData name="QiuTian" userId="d059b521-ee81-481f-be34-ac8650352dd5" providerId="ADAL" clId="{3241D175-DE6B-8741-BF39-DB18CC3903C5}" dt="2023-02-28T02:58:14.127" v="9"/>
          <ac:spMkLst>
            <pc:docMk/>
            <pc:sldMk cId="1868103034" sldId="792"/>
            <ac:spMk id="2" creationId="{6A53D858-EC56-E2DF-58B7-4E194AF4B638}"/>
          </ac:spMkLst>
        </pc:spChg>
        <pc:spChg chg="del">
          <ac:chgData name="QiuTian" userId="d059b521-ee81-481f-be34-ac8650352dd5" providerId="ADAL" clId="{3241D175-DE6B-8741-BF39-DB18CC3903C5}" dt="2023-02-28T02:57:46.961" v="0"/>
          <ac:spMkLst>
            <pc:docMk/>
            <pc:sldMk cId="1868103034" sldId="792"/>
            <ac:spMk id="6" creationId="{E73FCF7B-3C0F-8AC6-396D-F42D1C5F1922}"/>
          </ac:spMkLst>
        </pc:spChg>
        <pc:spChg chg="add mod">
          <ac:chgData name="QiuTian" userId="d059b521-ee81-481f-be34-ac8650352dd5" providerId="ADAL" clId="{3241D175-DE6B-8741-BF39-DB18CC3903C5}" dt="2023-02-28T02:58:29.908" v="11"/>
          <ac:spMkLst>
            <pc:docMk/>
            <pc:sldMk cId="1868103034" sldId="792"/>
            <ac:spMk id="7" creationId="{B7D7D274-6F6E-5B90-7DD6-4128B4070322}"/>
          </ac:spMkLst>
        </pc:spChg>
      </pc:sldChg>
      <pc:sldChg chg="addSp delSp modSp">
        <pc:chgData name="QiuTian" userId="d059b521-ee81-481f-be34-ac8650352dd5" providerId="ADAL" clId="{3241D175-DE6B-8741-BF39-DB18CC3903C5}" dt="2023-02-28T02:58:29.908" v="11"/>
        <pc:sldMkLst>
          <pc:docMk/>
          <pc:sldMk cId="696217182" sldId="793"/>
        </pc:sldMkLst>
        <pc:spChg chg="add del mod">
          <ac:chgData name="QiuTian" userId="d059b521-ee81-481f-be34-ac8650352dd5" providerId="ADAL" clId="{3241D175-DE6B-8741-BF39-DB18CC3903C5}" dt="2023-02-28T02:58:14.127" v="9"/>
          <ac:spMkLst>
            <pc:docMk/>
            <pc:sldMk cId="696217182" sldId="793"/>
            <ac:spMk id="2" creationId="{4CCB89BA-6618-C482-DD6F-40EEB0ADF4F4}"/>
          </ac:spMkLst>
        </pc:spChg>
        <pc:spChg chg="add mod">
          <ac:chgData name="QiuTian" userId="d059b521-ee81-481f-be34-ac8650352dd5" providerId="ADAL" clId="{3241D175-DE6B-8741-BF39-DB18CC3903C5}" dt="2023-02-28T02:58:29.908" v="11"/>
          <ac:spMkLst>
            <pc:docMk/>
            <pc:sldMk cId="696217182" sldId="793"/>
            <ac:spMk id="4" creationId="{D3CA1925-2573-698B-1731-021007D24F35}"/>
          </ac:spMkLst>
        </pc:spChg>
        <pc:spChg chg="del">
          <ac:chgData name="QiuTian" userId="d059b521-ee81-481f-be34-ac8650352dd5" providerId="ADAL" clId="{3241D175-DE6B-8741-BF39-DB18CC3903C5}" dt="2023-02-28T02:57:46.961" v="0"/>
          <ac:spMkLst>
            <pc:docMk/>
            <pc:sldMk cId="696217182" sldId="793"/>
            <ac:spMk id="80" creationId="{F6B5F82D-F8DF-EBFF-F517-6A72977EE3B1}"/>
          </ac:spMkLst>
        </pc:spChg>
      </pc:sldChg>
      <pc:sldChg chg="addSp delSp modSp">
        <pc:chgData name="QiuTian" userId="d059b521-ee81-481f-be34-ac8650352dd5" providerId="ADAL" clId="{3241D175-DE6B-8741-BF39-DB18CC3903C5}" dt="2023-02-28T02:58:29.908" v="11"/>
        <pc:sldMkLst>
          <pc:docMk/>
          <pc:sldMk cId="2980869466" sldId="794"/>
        </pc:sldMkLst>
        <pc:spChg chg="add del mod">
          <ac:chgData name="QiuTian" userId="d059b521-ee81-481f-be34-ac8650352dd5" providerId="ADAL" clId="{3241D175-DE6B-8741-BF39-DB18CC3903C5}" dt="2023-02-28T02:58:14.127" v="9"/>
          <ac:spMkLst>
            <pc:docMk/>
            <pc:sldMk cId="2980869466" sldId="794"/>
            <ac:spMk id="2" creationId="{323D9FEA-79ED-AA5F-B091-376648A5570A}"/>
          </ac:spMkLst>
        </pc:spChg>
        <pc:spChg chg="del">
          <ac:chgData name="QiuTian" userId="d059b521-ee81-481f-be34-ac8650352dd5" providerId="ADAL" clId="{3241D175-DE6B-8741-BF39-DB18CC3903C5}" dt="2023-02-28T02:57:46.961" v="0"/>
          <ac:spMkLst>
            <pc:docMk/>
            <pc:sldMk cId="2980869466" sldId="794"/>
            <ac:spMk id="4" creationId="{DC6B917A-DBAD-1AF0-622C-4232ADA9685C}"/>
          </ac:spMkLst>
        </pc:spChg>
        <pc:spChg chg="add mod">
          <ac:chgData name="QiuTian" userId="d059b521-ee81-481f-be34-ac8650352dd5" providerId="ADAL" clId="{3241D175-DE6B-8741-BF39-DB18CC3903C5}" dt="2023-02-28T02:58:29.908" v="11"/>
          <ac:spMkLst>
            <pc:docMk/>
            <pc:sldMk cId="2980869466" sldId="794"/>
            <ac:spMk id="5" creationId="{FC3F2020-03A4-D774-27BE-6598BAFD3AB6}"/>
          </ac:spMkLst>
        </pc:spChg>
      </pc:sldChg>
      <pc:sldChg chg="addSp delSp modSp">
        <pc:chgData name="QiuTian" userId="d059b521-ee81-481f-be34-ac8650352dd5" providerId="ADAL" clId="{3241D175-DE6B-8741-BF39-DB18CC3903C5}" dt="2023-02-28T02:58:29.908" v="11"/>
        <pc:sldMkLst>
          <pc:docMk/>
          <pc:sldMk cId="941364323" sldId="795"/>
        </pc:sldMkLst>
        <pc:spChg chg="add del mod">
          <ac:chgData name="QiuTian" userId="d059b521-ee81-481f-be34-ac8650352dd5" providerId="ADAL" clId="{3241D175-DE6B-8741-BF39-DB18CC3903C5}" dt="2023-02-28T02:58:14.127" v="9"/>
          <ac:spMkLst>
            <pc:docMk/>
            <pc:sldMk cId="941364323" sldId="795"/>
            <ac:spMk id="2" creationId="{8267533C-FD94-BEFC-384A-C3C3623F7B71}"/>
          </ac:spMkLst>
        </pc:spChg>
        <pc:spChg chg="del">
          <ac:chgData name="QiuTian" userId="d059b521-ee81-481f-be34-ac8650352dd5" providerId="ADAL" clId="{3241D175-DE6B-8741-BF39-DB18CC3903C5}" dt="2023-02-28T02:57:46.961" v="0"/>
          <ac:spMkLst>
            <pc:docMk/>
            <pc:sldMk cId="941364323" sldId="795"/>
            <ac:spMk id="4" creationId="{5E28C073-FEE4-BACE-47E3-18A66311F46F}"/>
          </ac:spMkLst>
        </pc:spChg>
        <pc:spChg chg="add mod">
          <ac:chgData name="QiuTian" userId="d059b521-ee81-481f-be34-ac8650352dd5" providerId="ADAL" clId="{3241D175-DE6B-8741-BF39-DB18CC3903C5}" dt="2023-02-28T02:58:29.908" v="11"/>
          <ac:spMkLst>
            <pc:docMk/>
            <pc:sldMk cId="941364323" sldId="795"/>
            <ac:spMk id="5" creationId="{17E47666-93A4-D273-9039-3138767FFFF3}"/>
          </ac:spMkLst>
        </pc:spChg>
      </pc:sldChg>
      <pc:sldChg chg="addSp delSp modSp">
        <pc:chgData name="QiuTian" userId="d059b521-ee81-481f-be34-ac8650352dd5" providerId="ADAL" clId="{3241D175-DE6B-8741-BF39-DB18CC3903C5}" dt="2023-02-28T02:58:29.908" v="11"/>
        <pc:sldMkLst>
          <pc:docMk/>
          <pc:sldMk cId="3538842530" sldId="796"/>
        </pc:sldMkLst>
        <pc:spChg chg="add del mod">
          <ac:chgData name="QiuTian" userId="d059b521-ee81-481f-be34-ac8650352dd5" providerId="ADAL" clId="{3241D175-DE6B-8741-BF39-DB18CC3903C5}" dt="2023-02-28T02:58:14.127" v="9"/>
          <ac:spMkLst>
            <pc:docMk/>
            <pc:sldMk cId="3538842530" sldId="796"/>
            <ac:spMk id="2" creationId="{B08A698A-1D64-0EE5-89E5-8AF800C771D5}"/>
          </ac:spMkLst>
        </pc:spChg>
        <pc:spChg chg="add mod">
          <ac:chgData name="QiuTian" userId="d059b521-ee81-481f-be34-ac8650352dd5" providerId="ADAL" clId="{3241D175-DE6B-8741-BF39-DB18CC3903C5}" dt="2023-02-28T02:58:29.908" v="11"/>
          <ac:spMkLst>
            <pc:docMk/>
            <pc:sldMk cId="3538842530" sldId="796"/>
            <ac:spMk id="3" creationId="{5E88DA80-5B9E-E0DD-56A3-EB173F882F27}"/>
          </ac:spMkLst>
        </pc:spChg>
        <pc:spChg chg="del">
          <ac:chgData name="QiuTian" userId="d059b521-ee81-481f-be34-ac8650352dd5" providerId="ADAL" clId="{3241D175-DE6B-8741-BF39-DB18CC3903C5}" dt="2023-02-28T02:57:46.961" v="0"/>
          <ac:spMkLst>
            <pc:docMk/>
            <pc:sldMk cId="3538842530" sldId="796"/>
            <ac:spMk id="6" creationId="{FD0E659F-D937-5DC7-C1F8-A0950F34CB80}"/>
          </ac:spMkLst>
        </pc:spChg>
      </pc:sldChg>
      <pc:sldChg chg="addSp delSp modSp">
        <pc:chgData name="QiuTian" userId="d059b521-ee81-481f-be34-ac8650352dd5" providerId="ADAL" clId="{3241D175-DE6B-8741-BF39-DB18CC3903C5}" dt="2023-02-28T02:58:29.908" v="11"/>
        <pc:sldMkLst>
          <pc:docMk/>
          <pc:sldMk cId="2357051716" sldId="797"/>
        </pc:sldMkLst>
        <pc:spChg chg="add del mod">
          <ac:chgData name="QiuTian" userId="d059b521-ee81-481f-be34-ac8650352dd5" providerId="ADAL" clId="{3241D175-DE6B-8741-BF39-DB18CC3903C5}" dt="2023-02-28T02:58:14.127" v="9"/>
          <ac:spMkLst>
            <pc:docMk/>
            <pc:sldMk cId="2357051716" sldId="797"/>
            <ac:spMk id="2" creationId="{A2EFC079-B0F8-723C-1AFD-A8E4B7C595F8}"/>
          </ac:spMkLst>
        </pc:spChg>
        <pc:spChg chg="del">
          <ac:chgData name="QiuTian" userId="d059b521-ee81-481f-be34-ac8650352dd5" providerId="ADAL" clId="{3241D175-DE6B-8741-BF39-DB18CC3903C5}" dt="2023-02-28T02:57:46.961" v="0"/>
          <ac:spMkLst>
            <pc:docMk/>
            <pc:sldMk cId="2357051716" sldId="797"/>
            <ac:spMk id="5" creationId="{6CC15FE7-727E-D785-5532-F5AB10F8FEFE}"/>
          </ac:spMkLst>
        </pc:spChg>
        <pc:spChg chg="add mod">
          <ac:chgData name="QiuTian" userId="d059b521-ee81-481f-be34-ac8650352dd5" providerId="ADAL" clId="{3241D175-DE6B-8741-BF39-DB18CC3903C5}" dt="2023-02-28T02:58:29.908" v="11"/>
          <ac:spMkLst>
            <pc:docMk/>
            <pc:sldMk cId="2357051716" sldId="797"/>
            <ac:spMk id="6" creationId="{FB0513DB-0EE2-CEDD-048D-BEB0F3B35B17}"/>
          </ac:spMkLst>
        </pc:spChg>
      </pc:sldChg>
      <pc:sldChg chg="addSp delSp modSp">
        <pc:chgData name="QiuTian" userId="d059b521-ee81-481f-be34-ac8650352dd5" providerId="ADAL" clId="{3241D175-DE6B-8741-BF39-DB18CC3903C5}" dt="2023-02-28T02:58:29.908" v="11"/>
        <pc:sldMkLst>
          <pc:docMk/>
          <pc:sldMk cId="2139613332" sldId="798"/>
        </pc:sldMkLst>
        <pc:spChg chg="add del mod">
          <ac:chgData name="QiuTian" userId="d059b521-ee81-481f-be34-ac8650352dd5" providerId="ADAL" clId="{3241D175-DE6B-8741-BF39-DB18CC3903C5}" dt="2023-02-28T02:58:14.127" v="9"/>
          <ac:spMkLst>
            <pc:docMk/>
            <pc:sldMk cId="2139613332" sldId="798"/>
            <ac:spMk id="2" creationId="{3C68F1B5-5EE0-D806-6ACB-E6ECBBBA408F}"/>
          </ac:spMkLst>
        </pc:spChg>
        <pc:spChg chg="add mod">
          <ac:chgData name="QiuTian" userId="d059b521-ee81-481f-be34-ac8650352dd5" providerId="ADAL" clId="{3241D175-DE6B-8741-BF39-DB18CC3903C5}" dt="2023-02-28T02:58:29.908" v="11"/>
          <ac:spMkLst>
            <pc:docMk/>
            <pc:sldMk cId="2139613332" sldId="798"/>
            <ac:spMk id="3" creationId="{33DECA40-8A49-DF3C-FC02-95E157E5F217}"/>
          </ac:spMkLst>
        </pc:spChg>
        <pc:spChg chg="del">
          <ac:chgData name="QiuTian" userId="d059b521-ee81-481f-be34-ac8650352dd5" providerId="ADAL" clId="{3241D175-DE6B-8741-BF39-DB18CC3903C5}" dt="2023-02-28T02:57:46.961" v="0"/>
          <ac:spMkLst>
            <pc:docMk/>
            <pc:sldMk cId="2139613332" sldId="798"/>
            <ac:spMk id="5" creationId="{0FD20EE3-8365-993F-2CB8-8876549E2D83}"/>
          </ac:spMkLst>
        </pc:spChg>
      </pc:sldChg>
      <pc:sldChg chg="addSp delSp modSp">
        <pc:chgData name="QiuTian" userId="d059b521-ee81-481f-be34-ac8650352dd5" providerId="ADAL" clId="{3241D175-DE6B-8741-BF39-DB18CC3903C5}" dt="2023-02-28T02:58:29.908" v="11"/>
        <pc:sldMkLst>
          <pc:docMk/>
          <pc:sldMk cId="3615241171" sldId="799"/>
        </pc:sldMkLst>
        <pc:spChg chg="add del mod">
          <ac:chgData name="QiuTian" userId="d059b521-ee81-481f-be34-ac8650352dd5" providerId="ADAL" clId="{3241D175-DE6B-8741-BF39-DB18CC3903C5}" dt="2023-02-28T02:58:14.127" v="9"/>
          <ac:spMkLst>
            <pc:docMk/>
            <pc:sldMk cId="3615241171" sldId="799"/>
            <ac:spMk id="2" creationId="{F7678005-95A3-CB9A-9007-A2B2FD1239A5}"/>
          </ac:spMkLst>
        </pc:spChg>
        <pc:spChg chg="del">
          <ac:chgData name="QiuTian" userId="d059b521-ee81-481f-be34-ac8650352dd5" providerId="ADAL" clId="{3241D175-DE6B-8741-BF39-DB18CC3903C5}" dt="2023-02-28T02:57:46.961" v="0"/>
          <ac:spMkLst>
            <pc:docMk/>
            <pc:sldMk cId="3615241171" sldId="799"/>
            <ac:spMk id="5" creationId="{D186C433-DB24-2701-2247-ED94C6450813}"/>
          </ac:spMkLst>
        </pc:spChg>
        <pc:spChg chg="add mod">
          <ac:chgData name="QiuTian" userId="d059b521-ee81-481f-be34-ac8650352dd5" providerId="ADAL" clId="{3241D175-DE6B-8741-BF39-DB18CC3903C5}" dt="2023-02-28T02:58:29.908" v="11"/>
          <ac:spMkLst>
            <pc:docMk/>
            <pc:sldMk cId="3615241171" sldId="799"/>
            <ac:spMk id="6" creationId="{539CD9D6-FF85-D2A0-A166-B160F245EDE7}"/>
          </ac:spMkLst>
        </pc:spChg>
      </pc:sldChg>
      <pc:sldChg chg="addSp delSp modSp">
        <pc:chgData name="QiuTian" userId="d059b521-ee81-481f-be34-ac8650352dd5" providerId="ADAL" clId="{3241D175-DE6B-8741-BF39-DB18CC3903C5}" dt="2023-02-28T02:58:29.908" v="11"/>
        <pc:sldMkLst>
          <pc:docMk/>
          <pc:sldMk cId="3278227537" sldId="800"/>
        </pc:sldMkLst>
        <pc:spChg chg="add del mod">
          <ac:chgData name="QiuTian" userId="d059b521-ee81-481f-be34-ac8650352dd5" providerId="ADAL" clId="{3241D175-DE6B-8741-BF39-DB18CC3903C5}" dt="2023-02-28T02:58:14.127" v="9"/>
          <ac:spMkLst>
            <pc:docMk/>
            <pc:sldMk cId="3278227537" sldId="800"/>
            <ac:spMk id="2" creationId="{A1866386-6387-A5C4-3142-AF0B385536A5}"/>
          </ac:spMkLst>
        </pc:spChg>
        <pc:spChg chg="add mod">
          <ac:chgData name="QiuTian" userId="d059b521-ee81-481f-be34-ac8650352dd5" providerId="ADAL" clId="{3241D175-DE6B-8741-BF39-DB18CC3903C5}" dt="2023-02-28T02:58:29.908" v="11"/>
          <ac:spMkLst>
            <pc:docMk/>
            <pc:sldMk cId="3278227537" sldId="800"/>
            <ac:spMk id="3" creationId="{F8DE5E7C-6143-03FB-833C-9EF03E6A77D4}"/>
          </ac:spMkLst>
        </pc:spChg>
        <pc:spChg chg="del">
          <ac:chgData name="QiuTian" userId="d059b521-ee81-481f-be34-ac8650352dd5" providerId="ADAL" clId="{3241D175-DE6B-8741-BF39-DB18CC3903C5}" dt="2023-02-28T02:57:46.961" v="0"/>
          <ac:spMkLst>
            <pc:docMk/>
            <pc:sldMk cId="3278227537" sldId="800"/>
            <ac:spMk id="5" creationId="{EFE5255B-98E1-5EFD-02FB-FCCE70330E6B}"/>
          </ac:spMkLst>
        </pc:spChg>
      </pc:sldChg>
      <pc:sldChg chg="addSp delSp modSp">
        <pc:chgData name="QiuTian" userId="d059b521-ee81-481f-be34-ac8650352dd5" providerId="ADAL" clId="{3241D175-DE6B-8741-BF39-DB18CC3903C5}" dt="2023-02-28T02:58:29.908" v="11"/>
        <pc:sldMkLst>
          <pc:docMk/>
          <pc:sldMk cId="2820177322" sldId="801"/>
        </pc:sldMkLst>
        <pc:spChg chg="add del mod">
          <ac:chgData name="QiuTian" userId="d059b521-ee81-481f-be34-ac8650352dd5" providerId="ADAL" clId="{3241D175-DE6B-8741-BF39-DB18CC3903C5}" dt="2023-02-28T02:58:14.127" v="9"/>
          <ac:spMkLst>
            <pc:docMk/>
            <pc:sldMk cId="2820177322" sldId="801"/>
            <ac:spMk id="2" creationId="{7A66F235-B20D-B495-EEE3-34799AAD0329}"/>
          </ac:spMkLst>
        </pc:spChg>
        <pc:spChg chg="del">
          <ac:chgData name="QiuTian" userId="d059b521-ee81-481f-be34-ac8650352dd5" providerId="ADAL" clId="{3241D175-DE6B-8741-BF39-DB18CC3903C5}" dt="2023-02-28T02:57:46.961" v="0"/>
          <ac:spMkLst>
            <pc:docMk/>
            <pc:sldMk cId="2820177322" sldId="801"/>
            <ac:spMk id="3" creationId="{6BA5F3FD-34C9-CA6E-CEBA-6B9E637F8AD3}"/>
          </ac:spMkLst>
        </pc:spChg>
        <pc:spChg chg="add mod">
          <ac:chgData name="QiuTian" userId="d059b521-ee81-481f-be34-ac8650352dd5" providerId="ADAL" clId="{3241D175-DE6B-8741-BF39-DB18CC3903C5}" dt="2023-02-28T02:58:29.908" v="11"/>
          <ac:spMkLst>
            <pc:docMk/>
            <pc:sldMk cId="2820177322" sldId="801"/>
            <ac:spMk id="5" creationId="{F0DE2160-BFB6-8288-1517-523139195B48}"/>
          </ac:spMkLst>
        </pc:spChg>
      </pc:sldChg>
      <pc:sldChg chg="addSp delSp modSp">
        <pc:chgData name="QiuTian" userId="d059b521-ee81-481f-be34-ac8650352dd5" providerId="ADAL" clId="{3241D175-DE6B-8741-BF39-DB18CC3903C5}" dt="2023-02-28T02:58:29.908" v="11"/>
        <pc:sldMkLst>
          <pc:docMk/>
          <pc:sldMk cId="3160985523" sldId="802"/>
        </pc:sldMkLst>
        <pc:spChg chg="add del mod">
          <ac:chgData name="QiuTian" userId="d059b521-ee81-481f-be34-ac8650352dd5" providerId="ADAL" clId="{3241D175-DE6B-8741-BF39-DB18CC3903C5}" dt="2023-02-28T02:58:14.127" v="9"/>
          <ac:spMkLst>
            <pc:docMk/>
            <pc:sldMk cId="3160985523" sldId="802"/>
            <ac:spMk id="2" creationId="{8017675A-FD07-045E-23C7-DEB093BA050F}"/>
          </ac:spMkLst>
        </pc:spChg>
        <pc:spChg chg="del">
          <ac:chgData name="QiuTian" userId="d059b521-ee81-481f-be34-ac8650352dd5" providerId="ADAL" clId="{3241D175-DE6B-8741-BF39-DB18CC3903C5}" dt="2023-02-28T02:57:46.961" v="0"/>
          <ac:spMkLst>
            <pc:docMk/>
            <pc:sldMk cId="3160985523" sldId="802"/>
            <ac:spMk id="3" creationId="{D14F1E1D-FA55-C962-CFF3-678E25F1FDE8}"/>
          </ac:spMkLst>
        </pc:spChg>
        <pc:spChg chg="add mod">
          <ac:chgData name="QiuTian" userId="d059b521-ee81-481f-be34-ac8650352dd5" providerId="ADAL" clId="{3241D175-DE6B-8741-BF39-DB18CC3903C5}" dt="2023-02-28T02:58:29.908" v="11"/>
          <ac:spMkLst>
            <pc:docMk/>
            <pc:sldMk cId="3160985523" sldId="802"/>
            <ac:spMk id="5" creationId="{EB9F4095-D31E-D68A-E547-9CF47FFA7F78}"/>
          </ac:spMkLst>
        </pc:spChg>
      </pc:sldChg>
      <pc:sldChg chg="addSp delSp modSp">
        <pc:chgData name="QiuTian" userId="d059b521-ee81-481f-be34-ac8650352dd5" providerId="ADAL" clId="{3241D175-DE6B-8741-BF39-DB18CC3903C5}" dt="2023-02-28T02:58:29.908" v="11"/>
        <pc:sldMkLst>
          <pc:docMk/>
          <pc:sldMk cId="955592633" sldId="804"/>
        </pc:sldMkLst>
        <pc:spChg chg="add del mod">
          <ac:chgData name="QiuTian" userId="d059b521-ee81-481f-be34-ac8650352dd5" providerId="ADAL" clId="{3241D175-DE6B-8741-BF39-DB18CC3903C5}" dt="2023-02-28T02:58:14.127" v="9"/>
          <ac:spMkLst>
            <pc:docMk/>
            <pc:sldMk cId="955592633" sldId="804"/>
            <ac:spMk id="2" creationId="{25B504C4-CB89-4606-4983-64859CE1B16C}"/>
          </ac:spMkLst>
        </pc:spChg>
        <pc:spChg chg="del">
          <ac:chgData name="QiuTian" userId="d059b521-ee81-481f-be34-ac8650352dd5" providerId="ADAL" clId="{3241D175-DE6B-8741-BF39-DB18CC3903C5}" dt="2023-02-28T02:57:46.961" v="0"/>
          <ac:spMkLst>
            <pc:docMk/>
            <pc:sldMk cId="955592633" sldId="804"/>
            <ac:spMk id="10" creationId="{0208C522-A289-7414-665E-22322CAD6C04}"/>
          </ac:spMkLst>
        </pc:spChg>
        <pc:spChg chg="add mod">
          <ac:chgData name="QiuTian" userId="d059b521-ee81-481f-be34-ac8650352dd5" providerId="ADAL" clId="{3241D175-DE6B-8741-BF39-DB18CC3903C5}" dt="2023-02-28T02:58:29.908" v="11"/>
          <ac:spMkLst>
            <pc:docMk/>
            <pc:sldMk cId="955592633" sldId="804"/>
            <ac:spMk id="11" creationId="{018A3703-1625-E576-A9FE-BA5156EAABA2}"/>
          </ac:spMkLst>
        </pc:spChg>
      </pc:sldChg>
      <pc:sldChg chg="addSp delSp modSp">
        <pc:chgData name="QiuTian" userId="d059b521-ee81-481f-be34-ac8650352dd5" providerId="ADAL" clId="{3241D175-DE6B-8741-BF39-DB18CC3903C5}" dt="2023-02-28T02:58:29.908" v="11"/>
        <pc:sldMkLst>
          <pc:docMk/>
          <pc:sldMk cId="624586116" sldId="805"/>
        </pc:sldMkLst>
        <pc:spChg chg="add del mod">
          <ac:chgData name="QiuTian" userId="d059b521-ee81-481f-be34-ac8650352dd5" providerId="ADAL" clId="{3241D175-DE6B-8741-BF39-DB18CC3903C5}" dt="2023-02-28T02:58:14.127" v="9"/>
          <ac:spMkLst>
            <pc:docMk/>
            <pc:sldMk cId="624586116" sldId="805"/>
            <ac:spMk id="2" creationId="{CCC5A42A-FB76-0D66-2E72-C9CD98362D7F}"/>
          </ac:spMkLst>
        </pc:spChg>
        <pc:spChg chg="add mod">
          <ac:chgData name="QiuTian" userId="d059b521-ee81-481f-be34-ac8650352dd5" providerId="ADAL" clId="{3241D175-DE6B-8741-BF39-DB18CC3903C5}" dt="2023-02-28T02:58:29.908" v="11"/>
          <ac:spMkLst>
            <pc:docMk/>
            <pc:sldMk cId="624586116" sldId="805"/>
            <ac:spMk id="3" creationId="{25E5E595-D5B5-BB9B-7123-BD601D3A89F6}"/>
          </ac:spMkLst>
        </pc:spChg>
        <pc:spChg chg="del">
          <ac:chgData name="QiuTian" userId="d059b521-ee81-481f-be34-ac8650352dd5" providerId="ADAL" clId="{3241D175-DE6B-8741-BF39-DB18CC3903C5}" dt="2023-02-28T02:57:46.961" v="0"/>
          <ac:spMkLst>
            <pc:docMk/>
            <pc:sldMk cId="624586116" sldId="805"/>
            <ac:spMk id="10" creationId="{7DB30EEE-316C-25E3-FB87-423DBD59AE62}"/>
          </ac:spMkLst>
        </pc:spChg>
      </pc:sldChg>
      <pc:sldChg chg="addSp delSp modSp">
        <pc:chgData name="QiuTian" userId="d059b521-ee81-481f-be34-ac8650352dd5" providerId="ADAL" clId="{3241D175-DE6B-8741-BF39-DB18CC3903C5}" dt="2023-02-28T02:58:29.908" v="11"/>
        <pc:sldMkLst>
          <pc:docMk/>
          <pc:sldMk cId="3419767465" sldId="807"/>
        </pc:sldMkLst>
        <pc:spChg chg="add del mod">
          <ac:chgData name="QiuTian" userId="d059b521-ee81-481f-be34-ac8650352dd5" providerId="ADAL" clId="{3241D175-DE6B-8741-BF39-DB18CC3903C5}" dt="2023-02-28T02:58:14.127" v="9"/>
          <ac:spMkLst>
            <pc:docMk/>
            <pc:sldMk cId="3419767465" sldId="807"/>
            <ac:spMk id="2" creationId="{62D58918-DDAE-3F92-C822-1B98A1ECD443}"/>
          </ac:spMkLst>
        </pc:spChg>
        <pc:spChg chg="del">
          <ac:chgData name="QiuTian" userId="d059b521-ee81-481f-be34-ac8650352dd5" providerId="ADAL" clId="{3241D175-DE6B-8741-BF39-DB18CC3903C5}" dt="2023-02-28T02:57:46.961" v="0"/>
          <ac:spMkLst>
            <pc:docMk/>
            <pc:sldMk cId="3419767465" sldId="807"/>
            <ac:spMk id="5" creationId="{1026E579-2FA3-865C-AC65-8A6727B71EA3}"/>
          </ac:spMkLst>
        </pc:spChg>
        <pc:spChg chg="add mod">
          <ac:chgData name="QiuTian" userId="d059b521-ee81-481f-be34-ac8650352dd5" providerId="ADAL" clId="{3241D175-DE6B-8741-BF39-DB18CC3903C5}" dt="2023-02-28T02:58:29.908" v="11"/>
          <ac:spMkLst>
            <pc:docMk/>
            <pc:sldMk cId="3419767465" sldId="807"/>
            <ac:spMk id="6" creationId="{012B3118-CE1A-8F11-1BD0-ED9AE1C40AAD}"/>
          </ac:spMkLst>
        </pc:spChg>
      </pc:sldChg>
      <pc:sldChg chg="addSp delSp modSp">
        <pc:chgData name="QiuTian" userId="d059b521-ee81-481f-be34-ac8650352dd5" providerId="ADAL" clId="{3241D175-DE6B-8741-BF39-DB18CC3903C5}" dt="2023-02-28T02:58:29.908" v="11"/>
        <pc:sldMkLst>
          <pc:docMk/>
          <pc:sldMk cId="911802782" sldId="808"/>
        </pc:sldMkLst>
        <pc:spChg chg="add del mod">
          <ac:chgData name="QiuTian" userId="d059b521-ee81-481f-be34-ac8650352dd5" providerId="ADAL" clId="{3241D175-DE6B-8741-BF39-DB18CC3903C5}" dt="2023-02-28T02:58:14.127" v="9"/>
          <ac:spMkLst>
            <pc:docMk/>
            <pc:sldMk cId="911802782" sldId="808"/>
            <ac:spMk id="2" creationId="{A0E145A3-8366-2EB7-C2F7-A2BBD7743CC4}"/>
          </ac:spMkLst>
        </pc:spChg>
        <pc:spChg chg="add mod">
          <ac:chgData name="QiuTian" userId="d059b521-ee81-481f-be34-ac8650352dd5" providerId="ADAL" clId="{3241D175-DE6B-8741-BF39-DB18CC3903C5}" dt="2023-02-28T02:58:29.908" v="11"/>
          <ac:spMkLst>
            <pc:docMk/>
            <pc:sldMk cId="911802782" sldId="808"/>
            <ac:spMk id="5" creationId="{5697C419-5230-D250-D152-8BF1D43F9D66}"/>
          </ac:spMkLst>
        </pc:spChg>
        <pc:spChg chg="del">
          <ac:chgData name="QiuTian" userId="d059b521-ee81-481f-be34-ac8650352dd5" providerId="ADAL" clId="{3241D175-DE6B-8741-BF39-DB18CC3903C5}" dt="2023-02-28T02:57:46.961" v="0"/>
          <ac:spMkLst>
            <pc:docMk/>
            <pc:sldMk cId="911802782" sldId="808"/>
            <ac:spMk id="481" creationId="{082E2FD4-6C27-9755-C39C-DF13C1BE59FD}"/>
          </ac:spMkLst>
        </pc:spChg>
      </pc:sldChg>
      <pc:sldChg chg="addSp delSp modSp">
        <pc:chgData name="QiuTian" userId="d059b521-ee81-481f-be34-ac8650352dd5" providerId="ADAL" clId="{3241D175-DE6B-8741-BF39-DB18CC3903C5}" dt="2023-02-28T02:58:29.908" v="11"/>
        <pc:sldMkLst>
          <pc:docMk/>
          <pc:sldMk cId="1133546438" sldId="809"/>
        </pc:sldMkLst>
        <pc:spChg chg="add del mod">
          <ac:chgData name="QiuTian" userId="d059b521-ee81-481f-be34-ac8650352dd5" providerId="ADAL" clId="{3241D175-DE6B-8741-BF39-DB18CC3903C5}" dt="2023-02-28T02:58:14.127" v="9"/>
          <ac:spMkLst>
            <pc:docMk/>
            <pc:sldMk cId="1133546438" sldId="809"/>
            <ac:spMk id="2" creationId="{EA2CE4F4-2AF2-A460-FEBD-EB63114F25E6}"/>
          </ac:spMkLst>
        </pc:spChg>
        <pc:spChg chg="add mod">
          <ac:chgData name="QiuTian" userId="d059b521-ee81-481f-be34-ac8650352dd5" providerId="ADAL" clId="{3241D175-DE6B-8741-BF39-DB18CC3903C5}" dt="2023-02-28T02:58:29.908" v="11"/>
          <ac:spMkLst>
            <pc:docMk/>
            <pc:sldMk cId="1133546438" sldId="809"/>
            <ac:spMk id="3" creationId="{B193400A-17AC-7508-064B-61920A137A84}"/>
          </ac:spMkLst>
        </pc:spChg>
        <pc:spChg chg="del">
          <ac:chgData name="QiuTian" userId="d059b521-ee81-481f-be34-ac8650352dd5" providerId="ADAL" clId="{3241D175-DE6B-8741-BF39-DB18CC3903C5}" dt="2023-02-28T02:57:46.961" v="0"/>
          <ac:spMkLst>
            <pc:docMk/>
            <pc:sldMk cId="1133546438" sldId="809"/>
            <ac:spMk id="10" creationId="{6552C463-F3A5-20E2-761B-85EB43C0804F}"/>
          </ac:spMkLst>
        </pc:spChg>
      </pc:sldChg>
      <pc:sldChg chg="addSp delSp modSp">
        <pc:chgData name="QiuTian" userId="d059b521-ee81-481f-be34-ac8650352dd5" providerId="ADAL" clId="{3241D175-DE6B-8741-BF39-DB18CC3903C5}" dt="2023-02-28T02:58:29.908" v="11"/>
        <pc:sldMkLst>
          <pc:docMk/>
          <pc:sldMk cId="1363932241" sldId="810"/>
        </pc:sldMkLst>
        <pc:spChg chg="add del mod">
          <ac:chgData name="QiuTian" userId="d059b521-ee81-481f-be34-ac8650352dd5" providerId="ADAL" clId="{3241D175-DE6B-8741-BF39-DB18CC3903C5}" dt="2023-02-28T02:58:14.127" v="9"/>
          <ac:spMkLst>
            <pc:docMk/>
            <pc:sldMk cId="1363932241" sldId="810"/>
            <ac:spMk id="2" creationId="{CC1AC417-736C-A1BE-1F43-2DE3EB80B4DF}"/>
          </ac:spMkLst>
        </pc:spChg>
        <pc:spChg chg="add mod">
          <ac:chgData name="QiuTian" userId="d059b521-ee81-481f-be34-ac8650352dd5" providerId="ADAL" clId="{3241D175-DE6B-8741-BF39-DB18CC3903C5}" dt="2023-02-28T02:58:29.908" v="11"/>
          <ac:spMkLst>
            <pc:docMk/>
            <pc:sldMk cId="1363932241" sldId="810"/>
            <ac:spMk id="6" creationId="{3DF235A8-FAAD-4634-CCBB-F83B5AAF73B0}"/>
          </ac:spMkLst>
        </pc:spChg>
        <pc:spChg chg="del">
          <ac:chgData name="QiuTian" userId="d059b521-ee81-481f-be34-ac8650352dd5" providerId="ADAL" clId="{3241D175-DE6B-8741-BF39-DB18CC3903C5}" dt="2023-02-28T02:57:46.961" v="0"/>
          <ac:spMkLst>
            <pc:docMk/>
            <pc:sldMk cId="1363932241" sldId="810"/>
            <ac:spMk id="7" creationId="{43464B6C-8C44-79BA-D1F5-13B2AD93BD8E}"/>
          </ac:spMkLst>
        </pc:spChg>
      </pc:sldChg>
      <pc:sldChg chg="addSp delSp modSp">
        <pc:chgData name="QiuTian" userId="d059b521-ee81-481f-be34-ac8650352dd5" providerId="ADAL" clId="{3241D175-DE6B-8741-BF39-DB18CC3903C5}" dt="2023-02-28T02:58:29.908" v="11"/>
        <pc:sldMkLst>
          <pc:docMk/>
          <pc:sldMk cId="2168834835" sldId="811"/>
        </pc:sldMkLst>
        <pc:spChg chg="add del mod">
          <ac:chgData name="QiuTian" userId="d059b521-ee81-481f-be34-ac8650352dd5" providerId="ADAL" clId="{3241D175-DE6B-8741-BF39-DB18CC3903C5}" dt="2023-02-28T02:58:14.127" v="9"/>
          <ac:spMkLst>
            <pc:docMk/>
            <pc:sldMk cId="2168834835" sldId="811"/>
            <ac:spMk id="2" creationId="{F6CF552D-2D9F-42E9-2E96-7E15D12E2475}"/>
          </ac:spMkLst>
        </pc:spChg>
        <pc:spChg chg="add mod">
          <ac:chgData name="QiuTian" userId="d059b521-ee81-481f-be34-ac8650352dd5" providerId="ADAL" clId="{3241D175-DE6B-8741-BF39-DB18CC3903C5}" dt="2023-02-28T02:58:29.908" v="11"/>
          <ac:spMkLst>
            <pc:docMk/>
            <pc:sldMk cId="2168834835" sldId="811"/>
            <ac:spMk id="3" creationId="{F601AF8B-9798-4F2E-C95C-C2B776BEB4A0}"/>
          </ac:spMkLst>
        </pc:spChg>
        <pc:spChg chg="del">
          <ac:chgData name="QiuTian" userId="d059b521-ee81-481f-be34-ac8650352dd5" providerId="ADAL" clId="{3241D175-DE6B-8741-BF39-DB18CC3903C5}" dt="2023-02-28T02:57:46.961" v="0"/>
          <ac:spMkLst>
            <pc:docMk/>
            <pc:sldMk cId="2168834835" sldId="811"/>
            <ac:spMk id="8" creationId="{C2F8A0FE-B398-7E85-4CBE-F21139E2FEEB}"/>
          </ac:spMkLst>
        </pc:spChg>
      </pc:sldChg>
      <pc:sldChg chg="addSp delSp modSp">
        <pc:chgData name="QiuTian" userId="d059b521-ee81-481f-be34-ac8650352dd5" providerId="ADAL" clId="{3241D175-DE6B-8741-BF39-DB18CC3903C5}" dt="2023-02-28T02:58:29.908" v="11"/>
        <pc:sldMkLst>
          <pc:docMk/>
          <pc:sldMk cId="1307928451" sldId="812"/>
        </pc:sldMkLst>
        <pc:spChg chg="add del mod">
          <ac:chgData name="QiuTian" userId="d059b521-ee81-481f-be34-ac8650352dd5" providerId="ADAL" clId="{3241D175-DE6B-8741-BF39-DB18CC3903C5}" dt="2023-02-28T02:58:14.127" v="9"/>
          <ac:spMkLst>
            <pc:docMk/>
            <pc:sldMk cId="1307928451" sldId="812"/>
            <ac:spMk id="2" creationId="{C78A95D0-727D-D8FE-615F-63635B0FCBC4}"/>
          </ac:spMkLst>
        </pc:spChg>
        <pc:spChg chg="add mod">
          <ac:chgData name="QiuTian" userId="d059b521-ee81-481f-be34-ac8650352dd5" providerId="ADAL" clId="{3241D175-DE6B-8741-BF39-DB18CC3903C5}" dt="2023-02-28T02:58:29.908" v="11"/>
          <ac:spMkLst>
            <pc:docMk/>
            <pc:sldMk cId="1307928451" sldId="812"/>
            <ac:spMk id="7" creationId="{A81C174A-AF71-AD7C-E5B8-40640DD083DF}"/>
          </ac:spMkLst>
        </pc:spChg>
        <pc:spChg chg="del">
          <ac:chgData name="QiuTian" userId="d059b521-ee81-481f-be34-ac8650352dd5" providerId="ADAL" clId="{3241D175-DE6B-8741-BF39-DB18CC3903C5}" dt="2023-02-28T02:57:46.961" v="0"/>
          <ac:spMkLst>
            <pc:docMk/>
            <pc:sldMk cId="1307928451" sldId="81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93849858" sldId="813"/>
        </pc:sldMkLst>
        <pc:spChg chg="add del mod">
          <ac:chgData name="QiuTian" userId="d059b521-ee81-481f-be34-ac8650352dd5" providerId="ADAL" clId="{3241D175-DE6B-8741-BF39-DB18CC3903C5}" dt="2023-02-28T02:58:14.127" v="9"/>
          <ac:spMkLst>
            <pc:docMk/>
            <pc:sldMk cId="493849858" sldId="813"/>
            <ac:spMk id="2" creationId="{509BADDF-19A9-370E-D887-72615D9D72E4}"/>
          </ac:spMkLst>
        </pc:spChg>
        <pc:spChg chg="add mod">
          <ac:chgData name="QiuTian" userId="d059b521-ee81-481f-be34-ac8650352dd5" providerId="ADAL" clId="{3241D175-DE6B-8741-BF39-DB18CC3903C5}" dt="2023-02-28T02:58:29.908" v="11"/>
          <ac:spMkLst>
            <pc:docMk/>
            <pc:sldMk cId="493849858" sldId="813"/>
            <ac:spMk id="3" creationId="{CDA14B92-DB39-B406-A6C3-5659C48E899B}"/>
          </ac:spMkLst>
        </pc:spChg>
        <pc:spChg chg="del">
          <ac:chgData name="QiuTian" userId="d059b521-ee81-481f-be34-ac8650352dd5" providerId="ADAL" clId="{3241D175-DE6B-8741-BF39-DB18CC3903C5}" dt="2023-02-28T02:57:46.961" v="0"/>
          <ac:spMkLst>
            <pc:docMk/>
            <pc:sldMk cId="493849858" sldId="81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993407412" sldId="814"/>
        </pc:sldMkLst>
        <pc:spChg chg="add del mod">
          <ac:chgData name="QiuTian" userId="d059b521-ee81-481f-be34-ac8650352dd5" providerId="ADAL" clId="{3241D175-DE6B-8741-BF39-DB18CC3903C5}" dt="2023-02-28T02:58:14.127" v="9"/>
          <ac:spMkLst>
            <pc:docMk/>
            <pc:sldMk cId="3993407412" sldId="814"/>
            <ac:spMk id="2" creationId="{0B7DE323-F04B-2547-5588-A063DE6A9160}"/>
          </ac:spMkLst>
        </pc:spChg>
        <pc:spChg chg="add mod">
          <ac:chgData name="QiuTian" userId="d059b521-ee81-481f-be34-ac8650352dd5" providerId="ADAL" clId="{3241D175-DE6B-8741-BF39-DB18CC3903C5}" dt="2023-02-28T02:58:29.908" v="11"/>
          <ac:spMkLst>
            <pc:docMk/>
            <pc:sldMk cId="3993407412" sldId="814"/>
            <ac:spMk id="3" creationId="{FA1319BB-2D87-2048-1617-A50C95C1BA68}"/>
          </ac:spMkLst>
        </pc:spChg>
        <pc:spChg chg="del">
          <ac:chgData name="QiuTian" userId="d059b521-ee81-481f-be34-ac8650352dd5" providerId="ADAL" clId="{3241D175-DE6B-8741-BF39-DB18CC3903C5}" dt="2023-02-28T02:57:46.961" v="0"/>
          <ac:spMkLst>
            <pc:docMk/>
            <pc:sldMk cId="3993407412" sldId="81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090556183" sldId="815"/>
        </pc:sldMkLst>
        <pc:spChg chg="add del mod">
          <ac:chgData name="QiuTian" userId="d059b521-ee81-481f-be34-ac8650352dd5" providerId="ADAL" clId="{3241D175-DE6B-8741-BF39-DB18CC3903C5}" dt="2023-02-28T02:58:14.127" v="9"/>
          <ac:spMkLst>
            <pc:docMk/>
            <pc:sldMk cId="3090556183" sldId="815"/>
            <ac:spMk id="2" creationId="{45E008BE-4758-E355-3AE9-CC4267A5F10F}"/>
          </ac:spMkLst>
        </pc:spChg>
        <pc:spChg chg="add mod">
          <ac:chgData name="QiuTian" userId="d059b521-ee81-481f-be34-ac8650352dd5" providerId="ADAL" clId="{3241D175-DE6B-8741-BF39-DB18CC3903C5}" dt="2023-02-28T02:58:29.908" v="11"/>
          <ac:spMkLst>
            <pc:docMk/>
            <pc:sldMk cId="3090556183" sldId="815"/>
            <ac:spMk id="5" creationId="{A9CC0B8A-F80E-E5B5-A3D7-A3E52BEF62D7}"/>
          </ac:spMkLst>
        </pc:spChg>
        <pc:spChg chg="del">
          <ac:chgData name="QiuTian" userId="d059b521-ee81-481f-be34-ac8650352dd5" providerId="ADAL" clId="{3241D175-DE6B-8741-BF39-DB18CC3903C5}" dt="2023-02-28T02:57:46.961" v="0"/>
          <ac:spMkLst>
            <pc:docMk/>
            <pc:sldMk cId="3090556183" sldId="815"/>
            <ac:spMk id="9" creationId="{45A7C205-F067-CADD-6CF6-63EEB1D0920B}"/>
          </ac:spMkLst>
        </pc:spChg>
      </pc:sldChg>
      <pc:sldChg chg="addSp delSp modSp modAnim">
        <pc:chgData name="QiuTian" userId="d059b521-ee81-481f-be34-ac8650352dd5" providerId="ADAL" clId="{3241D175-DE6B-8741-BF39-DB18CC3903C5}" dt="2023-03-01T03:33:22.338" v="18"/>
        <pc:sldMkLst>
          <pc:docMk/>
          <pc:sldMk cId="3093991313" sldId="816"/>
        </pc:sldMkLst>
        <pc:spChg chg="add del mod">
          <ac:chgData name="QiuTian" userId="d059b521-ee81-481f-be34-ac8650352dd5" providerId="ADAL" clId="{3241D175-DE6B-8741-BF39-DB18CC3903C5}" dt="2023-02-28T02:58:14.127" v="9"/>
          <ac:spMkLst>
            <pc:docMk/>
            <pc:sldMk cId="3093991313" sldId="816"/>
            <ac:spMk id="2" creationId="{467A06A3-9CD2-9A11-3014-5980C305CA92}"/>
          </ac:spMkLst>
        </pc:spChg>
        <pc:spChg chg="add mod">
          <ac:chgData name="QiuTian" userId="d059b521-ee81-481f-be34-ac8650352dd5" providerId="ADAL" clId="{3241D175-DE6B-8741-BF39-DB18CC3903C5}" dt="2023-02-28T02:58:29.908" v="11"/>
          <ac:spMkLst>
            <pc:docMk/>
            <pc:sldMk cId="3093991313" sldId="816"/>
            <ac:spMk id="3" creationId="{F2DC2654-D9E8-E517-5B02-648D39DBE30B}"/>
          </ac:spMkLst>
        </pc:spChg>
        <pc:spChg chg="del">
          <ac:chgData name="QiuTian" userId="d059b521-ee81-481f-be34-ac8650352dd5" providerId="ADAL" clId="{3241D175-DE6B-8741-BF39-DB18CC3903C5}" dt="2023-02-28T02:57:46.961" v="0"/>
          <ac:spMkLst>
            <pc:docMk/>
            <pc:sldMk cId="3093991313" sldId="81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594535419" sldId="817"/>
        </pc:sldMkLst>
        <pc:spChg chg="add del mod">
          <ac:chgData name="QiuTian" userId="d059b521-ee81-481f-be34-ac8650352dd5" providerId="ADAL" clId="{3241D175-DE6B-8741-BF39-DB18CC3903C5}" dt="2023-02-28T02:58:14.127" v="9"/>
          <ac:spMkLst>
            <pc:docMk/>
            <pc:sldMk cId="3594535419" sldId="817"/>
            <ac:spMk id="2" creationId="{31CC7D90-C918-9F77-BABB-5564CF5A46FF}"/>
          </ac:spMkLst>
        </pc:spChg>
        <pc:spChg chg="add mod">
          <ac:chgData name="QiuTian" userId="d059b521-ee81-481f-be34-ac8650352dd5" providerId="ADAL" clId="{3241D175-DE6B-8741-BF39-DB18CC3903C5}" dt="2023-02-28T02:58:29.908" v="11"/>
          <ac:spMkLst>
            <pc:docMk/>
            <pc:sldMk cId="3594535419" sldId="817"/>
            <ac:spMk id="3" creationId="{F4A69640-AAEC-3831-8A8F-5151A1F8D229}"/>
          </ac:spMkLst>
        </pc:spChg>
        <pc:spChg chg="del">
          <ac:chgData name="QiuTian" userId="d059b521-ee81-481f-be34-ac8650352dd5" providerId="ADAL" clId="{3241D175-DE6B-8741-BF39-DB18CC3903C5}" dt="2023-02-28T02:57:46.961" v="0"/>
          <ac:spMkLst>
            <pc:docMk/>
            <pc:sldMk cId="3594535419" sldId="81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258064663" sldId="819"/>
        </pc:sldMkLst>
        <pc:spChg chg="add del mod">
          <ac:chgData name="QiuTian" userId="d059b521-ee81-481f-be34-ac8650352dd5" providerId="ADAL" clId="{3241D175-DE6B-8741-BF39-DB18CC3903C5}" dt="2023-02-28T02:58:14.127" v="9"/>
          <ac:spMkLst>
            <pc:docMk/>
            <pc:sldMk cId="1258064663" sldId="819"/>
            <ac:spMk id="2" creationId="{8742D70A-02FC-43CC-5168-4636B517B56B}"/>
          </ac:spMkLst>
        </pc:spChg>
        <pc:spChg chg="add mod">
          <ac:chgData name="QiuTian" userId="d059b521-ee81-481f-be34-ac8650352dd5" providerId="ADAL" clId="{3241D175-DE6B-8741-BF39-DB18CC3903C5}" dt="2023-02-28T02:58:29.908" v="11"/>
          <ac:spMkLst>
            <pc:docMk/>
            <pc:sldMk cId="1258064663" sldId="819"/>
            <ac:spMk id="3" creationId="{A304D69B-937B-C8C3-8213-5A0021656E51}"/>
          </ac:spMkLst>
        </pc:spChg>
        <pc:spChg chg="del">
          <ac:chgData name="QiuTian" userId="d059b521-ee81-481f-be34-ac8650352dd5" providerId="ADAL" clId="{3241D175-DE6B-8741-BF39-DB18CC3903C5}" dt="2023-02-28T02:57:46.961" v="0"/>
          <ac:spMkLst>
            <pc:docMk/>
            <pc:sldMk cId="1258064663" sldId="81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990787239" sldId="820"/>
        </pc:sldMkLst>
        <pc:spChg chg="add del mod">
          <ac:chgData name="QiuTian" userId="d059b521-ee81-481f-be34-ac8650352dd5" providerId="ADAL" clId="{3241D175-DE6B-8741-BF39-DB18CC3903C5}" dt="2023-02-28T02:58:14.127" v="9"/>
          <ac:spMkLst>
            <pc:docMk/>
            <pc:sldMk cId="2990787239" sldId="820"/>
            <ac:spMk id="2" creationId="{D01955A3-7B9B-C81A-C472-81A483EAB24A}"/>
          </ac:spMkLst>
        </pc:spChg>
        <pc:spChg chg="add mod">
          <ac:chgData name="QiuTian" userId="d059b521-ee81-481f-be34-ac8650352dd5" providerId="ADAL" clId="{3241D175-DE6B-8741-BF39-DB18CC3903C5}" dt="2023-02-28T02:58:29.908" v="11"/>
          <ac:spMkLst>
            <pc:docMk/>
            <pc:sldMk cId="2990787239" sldId="820"/>
            <ac:spMk id="3" creationId="{C3DCAC94-8A9B-4AE5-965A-B5C93F1D04BF}"/>
          </ac:spMkLst>
        </pc:spChg>
        <pc:spChg chg="del">
          <ac:chgData name="QiuTian" userId="d059b521-ee81-481f-be34-ac8650352dd5" providerId="ADAL" clId="{3241D175-DE6B-8741-BF39-DB18CC3903C5}" dt="2023-02-28T02:57:46.961" v="0"/>
          <ac:spMkLst>
            <pc:docMk/>
            <pc:sldMk cId="2990787239" sldId="82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2126929" sldId="821"/>
        </pc:sldMkLst>
        <pc:spChg chg="add del mod">
          <ac:chgData name="QiuTian" userId="d059b521-ee81-481f-be34-ac8650352dd5" providerId="ADAL" clId="{3241D175-DE6B-8741-BF39-DB18CC3903C5}" dt="2023-02-28T02:58:14.127" v="9"/>
          <ac:spMkLst>
            <pc:docMk/>
            <pc:sldMk cId="12126929" sldId="821"/>
            <ac:spMk id="6" creationId="{77646E95-DB30-8E4C-FAFA-08934EAF7547}"/>
          </ac:spMkLst>
        </pc:spChg>
        <pc:spChg chg="add mod">
          <ac:chgData name="QiuTian" userId="d059b521-ee81-481f-be34-ac8650352dd5" providerId="ADAL" clId="{3241D175-DE6B-8741-BF39-DB18CC3903C5}" dt="2023-02-28T02:58:29.908" v="11"/>
          <ac:spMkLst>
            <pc:docMk/>
            <pc:sldMk cId="12126929" sldId="821"/>
            <ac:spMk id="7" creationId="{F3F68D94-E9B1-12AA-BA10-3A760387871D}"/>
          </ac:spMkLst>
        </pc:spChg>
        <pc:spChg chg="del">
          <ac:chgData name="QiuTian" userId="d059b521-ee81-481f-be34-ac8650352dd5" providerId="ADAL" clId="{3241D175-DE6B-8741-BF39-DB18CC3903C5}" dt="2023-02-28T02:57:46.961" v="0"/>
          <ac:spMkLst>
            <pc:docMk/>
            <pc:sldMk cId="12126929" sldId="821"/>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478815542" sldId="822"/>
        </pc:sldMkLst>
        <pc:spChg chg="add del mod">
          <ac:chgData name="QiuTian" userId="d059b521-ee81-481f-be34-ac8650352dd5" providerId="ADAL" clId="{3241D175-DE6B-8741-BF39-DB18CC3903C5}" dt="2023-02-28T02:58:14.127" v="9"/>
          <ac:spMkLst>
            <pc:docMk/>
            <pc:sldMk cId="3478815542" sldId="822"/>
            <ac:spMk id="5" creationId="{13406188-769C-90FA-781D-4D77B90E9120}"/>
          </ac:spMkLst>
        </pc:spChg>
        <pc:spChg chg="add mod">
          <ac:chgData name="QiuTian" userId="d059b521-ee81-481f-be34-ac8650352dd5" providerId="ADAL" clId="{3241D175-DE6B-8741-BF39-DB18CC3903C5}" dt="2023-02-28T02:58:29.908" v="11"/>
          <ac:spMkLst>
            <pc:docMk/>
            <pc:sldMk cId="3478815542" sldId="822"/>
            <ac:spMk id="6" creationId="{B0FE5E71-4414-3D29-3E4F-2A447B9C4219}"/>
          </ac:spMkLst>
        </pc:spChg>
        <pc:spChg chg="del">
          <ac:chgData name="QiuTian" userId="d059b521-ee81-481f-be34-ac8650352dd5" providerId="ADAL" clId="{3241D175-DE6B-8741-BF39-DB18CC3903C5}" dt="2023-02-28T02:57:46.961" v="0"/>
          <ac:spMkLst>
            <pc:docMk/>
            <pc:sldMk cId="3478815542" sldId="82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792110274" sldId="823"/>
        </pc:sldMkLst>
        <pc:spChg chg="add del mod">
          <ac:chgData name="QiuTian" userId="d059b521-ee81-481f-be34-ac8650352dd5" providerId="ADAL" clId="{3241D175-DE6B-8741-BF39-DB18CC3903C5}" dt="2023-02-28T02:58:14.127" v="9"/>
          <ac:spMkLst>
            <pc:docMk/>
            <pc:sldMk cId="792110274" sldId="823"/>
            <ac:spMk id="2" creationId="{671CCDA6-5A89-A8C6-166C-F070118E4FFF}"/>
          </ac:spMkLst>
        </pc:spChg>
        <pc:spChg chg="add mod">
          <ac:chgData name="QiuTian" userId="d059b521-ee81-481f-be34-ac8650352dd5" providerId="ADAL" clId="{3241D175-DE6B-8741-BF39-DB18CC3903C5}" dt="2023-02-28T02:58:29.908" v="11"/>
          <ac:spMkLst>
            <pc:docMk/>
            <pc:sldMk cId="792110274" sldId="823"/>
            <ac:spMk id="3" creationId="{EB981A34-5A53-2EFD-A518-60F996E73569}"/>
          </ac:spMkLst>
        </pc:spChg>
        <pc:spChg chg="del">
          <ac:chgData name="QiuTian" userId="d059b521-ee81-481f-be34-ac8650352dd5" providerId="ADAL" clId="{3241D175-DE6B-8741-BF39-DB18CC3903C5}" dt="2023-02-28T02:57:46.961" v="0"/>
          <ac:spMkLst>
            <pc:docMk/>
            <pc:sldMk cId="792110274" sldId="82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588713695" sldId="824"/>
        </pc:sldMkLst>
        <pc:spChg chg="add del mod">
          <ac:chgData name="QiuTian" userId="d059b521-ee81-481f-be34-ac8650352dd5" providerId="ADAL" clId="{3241D175-DE6B-8741-BF39-DB18CC3903C5}" dt="2023-02-28T02:58:14.127" v="9"/>
          <ac:spMkLst>
            <pc:docMk/>
            <pc:sldMk cId="588713695" sldId="824"/>
            <ac:spMk id="5" creationId="{AF4EBE8C-A078-F1B4-C50B-F7881F265665}"/>
          </ac:spMkLst>
        </pc:spChg>
        <pc:spChg chg="add mod">
          <ac:chgData name="QiuTian" userId="d059b521-ee81-481f-be34-ac8650352dd5" providerId="ADAL" clId="{3241D175-DE6B-8741-BF39-DB18CC3903C5}" dt="2023-02-28T02:58:29.908" v="11"/>
          <ac:spMkLst>
            <pc:docMk/>
            <pc:sldMk cId="588713695" sldId="824"/>
            <ac:spMk id="6" creationId="{DDA8E895-D51E-3B20-E131-A965FB3CABCF}"/>
          </ac:spMkLst>
        </pc:spChg>
        <pc:spChg chg="del">
          <ac:chgData name="QiuTian" userId="d059b521-ee81-481f-be34-ac8650352dd5" providerId="ADAL" clId="{3241D175-DE6B-8741-BF39-DB18CC3903C5}" dt="2023-02-28T02:57:46.961" v="0"/>
          <ac:spMkLst>
            <pc:docMk/>
            <pc:sldMk cId="588713695" sldId="82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840026069" sldId="825"/>
        </pc:sldMkLst>
        <pc:spChg chg="add del mod">
          <ac:chgData name="QiuTian" userId="d059b521-ee81-481f-be34-ac8650352dd5" providerId="ADAL" clId="{3241D175-DE6B-8741-BF39-DB18CC3903C5}" dt="2023-02-28T02:58:14.127" v="9"/>
          <ac:spMkLst>
            <pc:docMk/>
            <pc:sldMk cId="3840026069" sldId="825"/>
            <ac:spMk id="2" creationId="{AFDDB38C-07AF-C080-5F18-0A67122A61DC}"/>
          </ac:spMkLst>
        </pc:spChg>
        <pc:spChg chg="add mod">
          <ac:chgData name="QiuTian" userId="d059b521-ee81-481f-be34-ac8650352dd5" providerId="ADAL" clId="{3241D175-DE6B-8741-BF39-DB18CC3903C5}" dt="2023-02-28T02:58:29.908" v="11"/>
          <ac:spMkLst>
            <pc:docMk/>
            <pc:sldMk cId="3840026069" sldId="825"/>
            <ac:spMk id="3" creationId="{1EBD27EB-AD89-CD9D-86DE-24BD9FA3F80F}"/>
          </ac:spMkLst>
        </pc:spChg>
        <pc:spChg chg="del">
          <ac:chgData name="QiuTian" userId="d059b521-ee81-481f-be34-ac8650352dd5" providerId="ADAL" clId="{3241D175-DE6B-8741-BF39-DB18CC3903C5}" dt="2023-02-28T02:57:46.961" v="0"/>
          <ac:spMkLst>
            <pc:docMk/>
            <pc:sldMk cId="3840026069" sldId="825"/>
            <ac:spMk id="9" creationId="{45A7C205-F067-CADD-6CF6-63EEB1D0920B}"/>
          </ac:spMkLst>
        </pc:spChg>
      </pc:sldChg>
      <pc:sldChg chg="addSp delSp modSp mod">
        <pc:chgData name="QiuTian" userId="d059b521-ee81-481f-be34-ac8650352dd5" providerId="ADAL" clId="{3241D175-DE6B-8741-BF39-DB18CC3903C5}" dt="2023-03-01T03:42:33.131" v="25" actId="20577"/>
        <pc:sldMkLst>
          <pc:docMk/>
          <pc:sldMk cId="1406887681" sldId="827"/>
        </pc:sldMkLst>
        <pc:spChg chg="add del mod">
          <ac:chgData name="QiuTian" userId="d059b521-ee81-481f-be34-ac8650352dd5" providerId="ADAL" clId="{3241D175-DE6B-8741-BF39-DB18CC3903C5}" dt="2023-02-28T02:58:14.127" v="9"/>
          <ac:spMkLst>
            <pc:docMk/>
            <pc:sldMk cId="1406887681" sldId="827"/>
            <ac:spMk id="2" creationId="{A6A28FE3-9046-6D30-FC2A-A8D35D06EE04}"/>
          </ac:spMkLst>
        </pc:spChg>
        <pc:spChg chg="add mod">
          <ac:chgData name="QiuTian" userId="d059b521-ee81-481f-be34-ac8650352dd5" providerId="ADAL" clId="{3241D175-DE6B-8741-BF39-DB18CC3903C5}" dt="2023-02-28T02:58:29.908" v="11"/>
          <ac:spMkLst>
            <pc:docMk/>
            <pc:sldMk cId="1406887681" sldId="827"/>
            <ac:spMk id="3" creationId="{03C88B01-FE24-1BBC-82FB-9A0C5285140F}"/>
          </ac:spMkLst>
        </pc:spChg>
        <pc:spChg chg="mod">
          <ac:chgData name="QiuTian" userId="d059b521-ee81-481f-be34-ac8650352dd5" providerId="ADAL" clId="{3241D175-DE6B-8741-BF39-DB18CC3903C5}" dt="2023-03-01T03:42:33.131" v="25" actId="20577"/>
          <ac:spMkLst>
            <pc:docMk/>
            <pc:sldMk cId="1406887681" sldId="827"/>
            <ac:spMk id="4" creationId="{A3557054-D826-9F4E-A18F-AE9DEA5A0C65}"/>
          </ac:spMkLst>
        </pc:spChg>
        <pc:spChg chg="del">
          <ac:chgData name="QiuTian" userId="d059b521-ee81-481f-be34-ac8650352dd5" providerId="ADAL" clId="{3241D175-DE6B-8741-BF39-DB18CC3903C5}" dt="2023-02-28T02:57:46.961" v="0"/>
          <ac:spMkLst>
            <pc:docMk/>
            <pc:sldMk cId="1406887681" sldId="827"/>
            <ac:spMk id="9" creationId="{45A7C205-F067-CADD-6CF6-63EEB1D0920B}"/>
          </ac:spMkLst>
        </pc:spChg>
      </pc:sldChg>
      <pc:sldChg chg="addSp delSp modSp mod">
        <pc:chgData name="QiuTian" userId="d059b521-ee81-481f-be34-ac8650352dd5" providerId="ADAL" clId="{3241D175-DE6B-8741-BF39-DB18CC3903C5}" dt="2023-03-01T03:42:38.039" v="28" actId="20577"/>
        <pc:sldMkLst>
          <pc:docMk/>
          <pc:sldMk cId="3083351188" sldId="828"/>
        </pc:sldMkLst>
        <pc:spChg chg="add del mod">
          <ac:chgData name="QiuTian" userId="d059b521-ee81-481f-be34-ac8650352dd5" providerId="ADAL" clId="{3241D175-DE6B-8741-BF39-DB18CC3903C5}" dt="2023-02-28T02:58:14.127" v="9"/>
          <ac:spMkLst>
            <pc:docMk/>
            <pc:sldMk cId="3083351188" sldId="828"/>
            <ac:spMk id="2" creationId="{3BD0F309-4B33-AA17-68F8-FBA57CDF56F6}"/>
          </ac:spMkLst>
        </pc:spChg>
        <pc:spChg chg="add mod">
          <ac:chgData name="QiuTian" userId="d059b521-ee81-481f-be34-ac8650352dd5" providerId="ADAL" clId="{3241D175-DE6B-8741-BF39-DB18CC3903C5}" dt="2023-02-28T02:58:29.908" v="11"/>
          <ac:spMkLst>
            <pc:docMk/>
            <pc:sldMk cId="3083351188" sldId="828"/>
            <ac:spMk id="3" creationId="{2E718937-992C-78B1-E9FE-7711A1CE3A29}"/>
          </ac:spMkLst>
        </pc:spChg>
        <pc:spChg chg="mod">
          <ac:chgData name="QiuTian" userId="d059b521-ee81-481f-be34-ac8650352dd5" providerId="ADAL" clId="{3241D175-DE6B-8741-BF39-DB18CC3903C5}" dt="2023-03-01T03:42:38.039" v="28" actId="20577"/>
          <ac:spMkLst>
            <pc:docMk/>
            <pc:sldMk cId="3083351188" sldId="828"/>
            <ac:spMk id="4" creationId="{A3557054-D826-9F4E-A18F-AE9DEA5A0C65}"/>
          </ac:spMkLst>
        </pc:spChg>
        <pc:spChg chg="del">
          <ac:chgData name="QiuTian" userId="d059b521-ee81-481f-be34-ac8650352dd5" providerId="ADAL" clId="{3241D175-DE6B-8741-BF39-DB18CC3903C5}" dt="2023-02-28T02:57:46.961" v="0"/>
          <ac:spMkLst>
            <pc:docMk/>
            <pc:sldMk cId="3083351188" sldId="82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820146393" sldId="830"/>
        </pc:sldMkLst>
        <pc:spChg chg="add del mod">
          <ac:chgData name="QiuTian" userId="d059b521-ee81-481f-be34-ac8650352dd5" providerId="ADAL" clId="{3241D175-DE6B-8741-BF39-DB18CC3903C5}" dt="2023-02-28T02:58:14.127" v="9"/>
          <ac:spMkLst>
            <pc:docMk/>
            <pc:sldMk cId="1820146393" sldId="830"/>
            <ac:spMk id="3" creationId="{662F518B-C9CF-B2A1-8C53-2CB8D6D7FC3D}"/>
          </ac:spMkLst>
        </pc:spChg>
        <pc:spChg chg="add mod">
          <ac:chgData name="QiuTian" userId="d059b521-ee81-481f-be34-ac8650352dd5" providerId="ADAL" clId="{3241D175-DE6B-8741-BF39-DB18CC3903C5}" dt="2023-02-28T02:58:29.908" v="11"/>
          <ac:spMkLst>
            <pc:docMk/>
            <pc:sldMk cId="1820146393" sldId="830"/>
            <ac:spMk id="5" creationId="{D3052955-A3A8-A9D5-912A-CF016F2D0582}"/>
          </ac:spMkLst>
        </pc:spChg>
        <pc:spChg chg="del">
          <ac:chgData name="QiuTian" userId="d059b521-ee81-481f-be34-ac8650352dd5" providerId="ADAL" clId="{3241D175-DE6B-8741-BF39-DB18CC3903C5}" dt="2023-02-28T02:57:46.961" v="0"/>
          <ac:spMkLst>
            <pc:docMk/>
            <pc:sldMk cId="1820146393" sldId="83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745813846" sldId="831"/>
        </pc:sldMkLst>
        <pc:spChg chg="add del mod">
          <ac:chgData name="QiuTian" userId="d059b521-ee81-481f-be34-ac8650352dd5" providerId="ADAL" clId="{3241D175-DE6B-8741-BF39-DB18CC3903C5}" dt="2023-02-28T02:58:14.127" v="9"/>
          <ac:spMkLst>
            <pc:docMk/>
            <pc:sldMk cId="745813846" sldId="831"/>
            <ac:spMk id="2" creationId="{975C0C76-38F1-AA5C-8098-F057F6A4B198}"/>
          </ac:spMkLst>
        </pc:spChg>
        <pc:spChg chg="add mod">
          <ac:chgData name="QiuTian" userId="d059b521-ee81-481f-be34-ac8650352dd5" providerId="ADAL" clId="{3241D175-DE6B-8741-BF39-DB18CC3903C5}" dt="2023-02-28T02:58:29.908" v="11"/>
          <ac:spMkLst>
            <pc:docMk/>
            <pc:sldMk cId="745813846" sldId="831"/>
            <ac:spMk id="3" creationId="{EF646AA7-A29F-551C-CE43-24A81B1DF5BD}"/>
          </ac:spMkLst>
        </pc:spChg>
        <pc:spChg chg="del">
          <ac:chgData name="QiuTian" userId="d059b521-ee81-481f-be34-ac8650352dd5" providerId="ADAL" clId="{3241D175-DE6B-8741-BF39-DB18CC3903C5}" dt="2023-02-28T02:57:46.961" v="0"/>
          <ac:spMkLst>
            <pc:docMk/>
            <pc:sldMk cId="745813846" sldId="831"/>
            <ac:spMk id="9" creationId="{45A7C205-F067-CADD-6CF6-63EEB1D0920B}"/>
          </ac:spMkLst>
        </pc:spChg>
      </pc:sldChg>
      <pc:sldChg chg="addSp delSp modSp mod">
        <pc:chgData name="QiuTian" userId="d059b521-ee81-481f-be34-ac8650352dd5" providerId="ADAL" clId="{3241D175-DE6B-8741-BF39-DB18CC3903C5}" dt="2023-03-01T03:47:49.649" v="30" actId="1037"/>
        <pc:sldMkLst>
          <pc:docMk/>
          <pc:sldMk cId="349641085" sldId="832"/>
        </pc:sldMkLst>
        <pc:spChg chg="add del mod">
          <ac:chgData name="QiuTian" userId="d059b521-ee81-481f-be34-ac8650352dd5" providerId="ADAL" clId="{3241D175-DE6B-8741-BF39-DB18CC3903C5}" dt="2023-02-28T02:58:14.127" v="9"/>
          <ac:spMkLst>
            <pc:docMk/>
            <pc:sldMk cId="349641085" sldId="832"/>
            <ac:spMk id="2" creationId="{B6AF9FC0-76F7-2993-2B66-ED9DA45E3796}"/>
          </ac:spMkLst>
        </pc:spChg>
        <pc:spChg chg="add mod">
          <ac:chgData name="QiuTian" userId="d059b521-ee81-481f-be34-ac8650352dd5" providerId="ADAL" clId="{3241D175-DE6B-8741-BF39-DB18CC3903C5}" dt="2023-02-28T02:58:29.908" v="11"/>
          <ac:spMkLst>
            <pc:docMk/>
            <pc:sldMk cId="349641085" sldId="832"/>
            <ac:spMk id="3" creationId="{1FBC84A4-27B3-DF56-BC6E-0F4C456B4DB7}"/>
          </ac:spMkLst>
        </pc:spChg>
        <pc:spChg chg="del">
          <ac:chgData name="QiuTian" userId="d059b521-ee81-481f-be34-ac8650352dd5" providerId="ADAL" clId="{3241D175-DE6B-8741-BF39-DB18CC3903C5}" dt="2023-02-28T02:57:46.961" v="0"/>
          <ac:spMkLst>
            <pc:docMk/>
            <pc:sldMk cId="349641085" sldId="832"/>
            <ac:spMk id="9" creationId="{45A7C205-F067-CADD-6CF6-63EEB1D0920B}"/>
          </ac:spMkLst>
        </pc:spChg>
        <pc:spChg chg="mod">
          <ac:chgData name="QiuTian" userId="d059b521-ee81-481f-be34-ac8650352dd5" providerId="ADAL" clId="{3241D175-DE6B-8741-BF39-DB18CC3903C5}" dt="2023-03-01T03:47:49.649" v="30" actId="1037"/>
          <ac:spMkLst>
            <pc:docMk/>
            <pc:sldMk cId="349641085" sldId="832"/>
            <ac:spMk id="153" creationId="{981C147A-6F5B-BADF-7A28-D366ED333BB5}"/>
          </ac:spMkLst>
        </pc:spChg>
      </pc:sldChg>
      <pc:sldChg chg="addSp delSp modSp">
        <pc:chgData name="QiuTian" userId="d059b521-ee81-481f-be34-ac8650352dd5" providerId="ADAL" clId="{3241D175-DE6B-8741-BF39-DB18CC3903C5}" dt="2023-02-28T02:58:29.908" v="11"/>
        <pc:sldMkLst>
          <pc:docMk/>
          <pc:sldMk cId="2973298718" sldId="834"/>
        </pc:sldMkLst>
        <pc:spChg chg="add del mod">
          <ac:chgData name="QiuTian" userId="d059b521-ee81-481f-be34-ac8650352dd5" providerId="ADAL" clId="{3241D175-DE6B-8741-BF39-DB18CC3903C5}" dt="2023-02-28T02:58:14.127" v="9"/>
          <ac:spMkLst>
            <pc:docMk/>
            <pc:sldMk cId="2973298718" sldId="834"/>
            <ac:spMk id="3" creationId="{D06A9BFB-5506-C533-4333-5C992C82FF3A}"/>
          </ac:spMkLst>
        </pc:spChg>
        <pc:spChg chg="add mod">
          <ac:chgData name="QiuTian" userId="d059b521-ee81-481f-be34-ac8650352dd5" providerId="ADAL" clId="{3241D175-DE6B-8741-BF39-DB18CC3903C5}" dt="2023-02-28T02:58:29.908" v="11"/>
          <ac:spMkLst>
            <pc:docMk/>
            <pc:sldMk cId="2973298718" sldId="834"/>
            <ac:spMk id="5" creationId="{B9F06789-2800-F044-B317-1AEB73077738}"/>
          </ac:spMkLst>
        </pc:spChg>
        <pc:spChg chg="del">
          <ac:chgData name="QiuTian" userId="d059b521-ee81-481f-be34-ac8650352dd5" providerId="ADAL" clId="{3241D175-DE6B-8741-BF39-DB18CC3903C5}" dt="2023-02-28T02:57:46.961" v="0"/>
          <ac:spMkLst>
            <pc:docMk/>
            <pc:sldMk cId="2973298718" sldId="83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70149403" sldId="835"/>
        </pc:sldMkLst>
        <pc:spChg chg="add del mod">
          <ac:chgData name="QiuTian" userId="d059b521-ee81-481f-be34-ac8650352dd5" providerId="ADAL" clId="{3241D175-DE6B-8741-BF39-DB18CC3903C5}" dt="2023-02-28T02:58:14.127" v="9"/>
          <ac:spMkLst>
            <pc:docMk/>
            <pc:sldMk cId="170149403" sldId="835"/>
            <ac:spMk id="2" creationId="{B77C88C9-FC5B-892F-F34B-7EA47D1B8BF2}"/>
          </ac:spMkLst>
        </pc:spChg>
        <pc:spChg chg="add mod">
          <ac:chgData name="QiuTian" userId="d059b521-ee81-481f-be34-ac8650352dd5" providerId="ADAL" clId="{3241D175-DE6B-8741-BF39-DB18CC3903C5}" dt="2023-02-28T02:58:29.908" v="11"/>
          <ac:spMkLst>
            <pc:docMk/>
            <pc:sldMk cId="170149403" sldId="835"/>
            <ac:spMk id="3" creationId="{D7A7BDBC-7960-711A-100A-62F2F2578086}"/>
          </ac:spMkLst>
        </pc:spChg>
        <pc:spChg chg="del">
          <ac:chgData name="QiuTian" userId="d059b521-ee81-481f-be34-ac8650352dd5" providerId="ADAL" clId="{3241D175-DE6B-8741-BF39-DB18CC3903C5}" dt="2023-02-28T02:57:46.961" v="0"/>
          <ac:spMkLst>
            <pc:docMk/>
            <pc:sldMk cId="170149403" sldId="83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486692064" sldId="836"/>
        </pc:sldMkLst>
        <pc:spChg chg="add del mod">
          <ac:chgData name="QiuTian" userId="d059b521-ee81-481f-be34-ac8650352dd5" providerId="ADAL" clId="{3241D175-DE6B-8741-BF39-DB18CC3903C5}" dt="2023-02-28T02:58:14.127" v="9"/>
          <ac:spMkLst>
            <pc:docMk/>
            <pc:sldMk cId="3486692064" sldId="836"/>
            <ac:spMk id="2" creationId="{068A1B29-FC04-8F62-1B81-8E8EB15EA4DC}"/>
          </ac:spMkLst>
        </pc:spChg>
        <pc:spChg chg="add mod">
          <ac:chgData name="QiuTian" userId="d059b521-ee81-481f-be34-ac8650352dd5" providerId="ADAL" clId="{3241D175-DE6B-8741-BF39-DB18CC3903C5}" dt="2023-02-28T02:58:29.908" v="11"/>
          <ac:spMkLst>
            <pc:docMk/>
            <pc:sldMk cId="3486692064" sldId="836"/>
            <ac:spMk id="3" creationId="{E6764C01-4487-F351-C012-B788B60D27F6}"/>
          </ac:spMkLst>
        </pc:spChg>
        <pc:spChg chg="del">
          <ac:chgData name="QiuTian" userId="d059b521-ee81-481f-be34-ac8650352dd5" providerId="ADAL" clId="{3241D175-DE6B-8741-BF39-DB18CC3903C5}" dt="2023-02-28T02:57:46.961" v="0"/>
          <ac:spMkLst>
            <pc:docMk/>
            <pc:sldMk cId="3486692064" sldId="83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26079504" sldId="837"/>
        </pc:sldMkLst>
        <pc:spChg chg="add del mod">
          <ac:chgData name="QiuTian" userId="d059b521-ee81-481f-be34-ac8650352dd5" providerId="ADAL" clId="{3241D175-DE6B-8741-BF39-DB18CC3903C5}" dt="2023-02-28T02:58:14.127" v="9"/>
          <ac:spMkLst>
            <pc:docMk/>
            <pc:sldMk cId="1126079504" sldId="837"/>
            <ac:spMk id="2" creationId="{F08BF40E-98EF-D8A5-C307-D66CE9162A74}"/>
          </ac:spMkLst>
        </pc:spChg>
        <pc:spChg chg="add mod">
          <ac:chgData name="QiuTian" userId="d059b521-ee81-481f-be34-ac8650352dd5" providerId="ADAL" clId="{3241D175-DE6B-8741-BF39-DB18CC3903C5}" dt="2023-02-28T02:58:29.908" v="11"/>
          <ac:spMkLst>
            <pc:docMk/>
            <pc:sldMk cId="1126079504" sldId="837"/>
            <ac:spMk id="3" creationId="{C6D58486-A748-6BDE-FF1C-972417F249FD}"/>
          </ac:spMkLst>
        </pc:spChg>
        <pc:spChg chg="del">
          <ac:chgData name="QiuTian" userId="d059b521-ee81-481f-be34-ac8650352dd5" providerId="ADAL" clId="{3241D175-DE6B-8741-BF39-DB18CC3903C5}" dt="2023-02-28T02:57:46.961" v="0"/>
          <ac:spMkLst>
            <pc:docMk/>
            <pc:sldMk cId="1126079504" sldId="83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759984057" sldId="838"/>
        </pc:sldMkLst>
        <pc:spChg chg="add del mod">
          <ac:chgData name="QiuTian" userId="d059b521-ee81-481f-be34-ac8650352dd5" providerId="ADAL" clId="{3241D175-DE6B-8741-BF39-DB18CC3903C5}" dt="2023-02-28T02:58:14.127" v="9"/>
          <ac:spMkLst>
            <pc:docMk/>
            <pc:sldMk cId="3759984057" sldId="838"/>
            <ac:spMk id="2" creationId="{6C6C8271-625D-0443-2789-D130D3F872C8}"/>
          </ac:spMkLst>
        </pc:spChg>
        <pc:spChg chg="add mod">
          <ac:chgData name="QiuTian" userId="d059b521-ee81-481f-be34-ac8650352dd5" providerId="ADAL" clId="{3241D175-DE6B-8741-BF39-DB18CC3903C5}" dt="2023-02-28T02:58:29.908" v="11"/>
          <ac:spMkLst>
            <pc:docMk/>
            <pc:sldMk cId="3759984057" sldId="838"/>
            <ac:spMk id="3" creationId="{DE0EA2E8-59C1-9C19-E9E5-53961257ED21}"/>
          </ac:spMkLst>
        </pc:spChg>
        <pc:spChg chg="del">
          <ac:chgData name="QiuTian" userId="d059b521-ee81-481f-be34-ac8650352dd5" providerId="ADAL" clId="{3241D175-DE6B-8741-BF39-DB18CC3903C5}" dt="2023-02-28T02:57:46.961" v="0"/>
          <ac:spMkLst>
            <pc:docMk/>
            <pc:sldMk cId="3759984057" sldId="83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597389621" sldId="839"/>
        </pc:sldMkLst>
        <pc:spChg chg="add del mod">
          <ac:chgData name="QiuTian" userId="d059b521-ee81-481f-be34-ac8650352dd5" providerId="ADAL" clId="{3241D175-DE6B-8741-BF39-DB18CC3903C5}" dt="2023-02-28T02:58:14.127" v="9"/>
          <ac:spMkLst>
            <pc:docMk/>
            <pc:sldMk cId="2597389621" sldId="839"/>
            <ac:spMk id="3" creationId="{7E3B041E-1121-848B-DEA0-6177D4F27F32}"/>
          </ac:spMkLst>
        </pc:spChg>
        <pc:spChg chg="del">
          <ac:chgData name="QiuTian" userId="d059b521-ee81-481f-be34-ac8650352dd5" providerId="ADAL" clId="{3241D175-DE6B-8741-BF39-DB18CC3903C5}" dt="2023-02-28T02:57:46.961" v="0"/>
          <ac:spMkLst>
            <pc:docMk/>
            <pc:sldMk cId="2597389621" sldId="839"/>
            <ac:spMk id="5" creationId="{1370EFBF-BD60-2A91-2D0E-766524211EAA}"/>
          </ac:spMkLst>
        </pc:spChg>
        <pc:spChg chg="add mod">
          <ac:chgData name="QiuTian" userId="d059b521-ee81-481f-be34-ac8650352dd5" providerId="ADAL" clId="{3241D175-DE6B-8741-BF39-DB18CC3903C5}" dt="2023-02-28T02:58:29.908" v="11"/>
          <ac:spMkLst>
            <pc:docMk/>
            <pc:sldMk cId="2597389621" sldId="839"/>
            <ac:spMk id="6" creationId="{087D7621-1CA3-6350-742B-B594B6CAAFD1}"/>
          </ac:spMkLst>
        </pc:spChg>
      </pc:sldChg>
      <pc:sldChg chg="addSp delSp modSp">
        <pc:chgData name="QiuTian" userId="d059b521-ee81-481f-be34-ac8650352dd5" providerId="ADAL" clId="{3241D175-DE6B-8741-BF39-DB18CC3903C5}" dt="2023-02-28T02:58:29.908" v="11"/>
        <pc:sldMkLst>
          <pc:docMk/>
          <pc:sldMk cId="1839348209" sldId="840"/>
        </pc:sldMkLst>
        <pc:spChg chg="add del mod">
          <ac:chgData name="QiuTian" userId="d059b521-ee81-481f-be34-ac8650352dd5" providerId="ADAL" clId="{3241D175-DE6B-8741-BF39-DB18CC3903C5}" dt="2023-02-28T02:58:14.127" v="9"/>
          <ac:spMkLst>
            <pc:docMk/>
            <pc:sldMk cId="1839348209" sldId="840"/>
            <ac:spMk id="3" creationId="{0C9EEEEE-DD19-675B-F107-D88BF3A4EC3F}"/>
          </ac:spMkLst>
        </pc:spChg>
        <pc:spChg chg="del">
          <ac:chgData name="QiuTian" userId="d059b521-ee81-481f-be34-ac8650352dd5" providerId="ADAL" clId="{3241D175-DE6B-8741-BF39-DB18CC3903C5}" dt="2023-02-28T02:57:46.961" v="0"/>
          <ac:spMkLst>
            <pc:docMk/>
            <pc:sldMk cId="1839348209" sldId="840"/>
            <ac:spMk id="5" creationId="{1370EFBF-BD60-2A91-2D0E-766524211EAA}"/>
          </ac:spMkLst>
        </pc:spChg>
        <pc:spChg chg="add mod">
          <ac:chgData name="QiuTian" userId="d059b521-ee81-481f-be34-ac8650352dd5" providerId="ADAL" clId="{3241D175-DE6B-8741-BF39-DB18CC3903C5}" dt="2023-02-28T02:58:29.908" v="11"/>
          <ac:spMkLst>
            <pc:docMk/>
            <pc:sldMk cId="1839348209" sldId="840"/>
            <ac:spMk id="6" creationId="{5D6A7E52-4F9B-6B4D-4F4F-14D85393B466}"/>
          </ac:spMkLst>
        </pc:spChg>
      </pc:sldChg>
      <pc:sldChg chg="addSp delSp modSp">
        <pc:chgData name="QiuTian" userId="d059b521-ee81-481f-be34-ac8650352dd5" providerId="ADAL" clId="{3241D175-DE6B-8741-BF39-DB18CC3903C5}" dt="2023-02-28T02:58:29.908" v="11"/>
        <pc:sldMkLst>
          <pc:docMk/>
          <pc:sldMk cId="1406579185" sldId="842"/>
        </pc:sldMkLst>
        <pc:spChg chg="add del mod">
          <ac:chgData name="QiuTian" userId="d059b521-ee81-481f-be34-ac8650352dd5" providerId="ADAL" clId="{3241D175-DE6B-8741-BF39-DB18CC3903C5}" dt="2023-02-28T02:58:14.127" v="9"/>
          <ac:spMkLst>
            <pc:docMk/>
            <pc:sldMk cId="1406579185" sldId="842"/>
            <ac:spMk id="3" creationId="{22110909-0A3B-5CE6-896E-92F7B023E63F}"/>
          </ac:spMkLst>
        </pc:spChg>
        <pc:spChg chg="del">
          <ac:chgData name="QiuTian" userId="d059b521-ee81-481f-be34-ac8650352dd5" providerId="ADAL" clId="{3241D175-DE6B-8741-BF39-DB18CC3903C5}" dt="2023-02-28T02:57:46.961" v="0"/>
          <ac:spMkLst>
            <pc:docMk/>
            <pc:sldMk cId="1406579185" sldId="842"/>
            <ac:spMk id="5" creationId="{1370EFBF-BD60-2A91-2D0E-766524211EAA}"/>
          </ac:spMkLst>
        </pc:spChg>
        <pc:spChg chg="add mod">
          <ac:chgData name="QiuTian" userId="d059b521-ee81-481f-be34-ac8650352dd5" providerId="ADAL" clId="{3241D175-DE6B-8741-BF39-DB18CC3903C5}" dt="2023-02-28T02:58:29.908" v="11"/>
          <ac:spMkLst>
            <pc:docMk/>
            <pc:sldMk cId="1406579185" sldId="842"/>
            <ac:spMk id="6" creationId="{01D95277-883F-96B0-4C72-7496F4276012}"/>
          </ac:spMkLst>
        </pc:spChg>
      </pc:sldChg>
      <pc:sldChg chg="addSp delSp modSp">
        <pc:chgData name="QiuTian" userId="d059b521-ee81-481f-be34-ac8650352dd5" providerId="ADAL" clId="{3241D175-DE6B-8741-BF39-DB18CC3903C5}" dt="2023-02-28T02:58:29.908" v="11"/>
        <pc:sldMkLst>
          <pc:docMk/>
          <pc:sldMk cId="972837191" sldId="843"/>
        </pc:sldMkLst>
        <pc:spChg chg="add del mod">
          <ac:chgData name="QiuTian" userId="d059b521-ee81-481f-be34-ac8650352dd5" providerId="ADAL" clId="{3241D175-DE6B-8741-BF39-DB18CC3903C5}" dt="2023-02-28T02:58:14.127" v="9"/>
          <ac:spMkLst>
            <pc:docMk/>
            <pc:sldMk cId="972837191" sldId="843"/>
            <ac:spMk id="3" creationId="{464AC3DA-06E2-B5A1-0173-FFC3CAF78F26}"/>
          </ac:spMkLst>
        </pc:spChg>
        <pc:spChg chg="del">
          <ac:chgData name="QiuTian" userId="d059b521-ee81-481f-be34-ac8650352dd5" providerId="ADAL" clId="{3241D175-DE6B-8741-BF39-DB18CC3903C5}" dt="2023-02-28T02:57:46.961" v="0"/>
          <ac:spMkLst>
            <pc:docMk/>
            <pc:sldMk cId="972837191" sldId="843"/>
            <ac:spMk id="5" creationId="{1370EFBF-BD60-2A91-2D0E-766524211EAA}"/>
          </ac:spMkLst>
        </pc:spChg>
        <pc:spChg chg="add mod">
          <ac:chgData name="QiuTian" userId="d059b521-ee81-481f-be34-ac8650352dd5" providerId="ADAL" clId="{3241D175-DE6B-8741-BF39-DB18CC3903C5}" dt="2023-02-28T02:58:29.908" v="11"/>
          <ac:spMkLst>
            <pc:docMk/>
            <pc:sldMk cId="972837191" sldId="843"/>
            <ac:spMk id="6" creationId="{DB06F27B-A190-7D93-D32D-78EC91E91F6A}"/>
          </ac:spMkLst>
        </pc:spChg>
      </pc:sldChg>
      <pc:sldChg chg="addSp delSp modSp">
        <pc:chgData name="QiuTian" userId="d059b521-ee81-481f-be34-ac8650352dd5" providerId="ADAL" clId="{3241D175-DE6B-8741-BF39-DB18CC3903C5}" dt="2023-02-28T02:58:29.908" v="11"/>
        <pc:sldMkLst>
          <pc:docMk/>
          <pc:sldMk cId="2975429312" sldId="844"/>
        </pc:sldMkLst>
        <pc:spChg chg="add del mod">
          <ac:chgData name="QiuTian" userId="d059b521-ee81-481f-be34-ac8650352dd5" providerId="ADAL" clId="{3241D175-DE6B-8741-BF39-DB18CC3903C5}" dt="2023-02-28T02:58:14.127" v="9"/>
          <ac:spMkLst>
            <pc:docMk/>
            <pc:sldMk cId="2975429312" sldId="844"/>
            <ac:spMk id="3" creationId="{9FCB8A4D-3CB1-156B-E28B-9687BEC1859F}"/>
          </ac:spMkLst>
        </pc:spChg>
        <pc:spChg chg="del">
          <ac:chgData name="QiuTian" userId="d059b521-ee81-481f-be34-ac8650352dd5" providerId="ADAL" clId="{3241D175-DE6B-8741-BF39-DB18CC3903C5}" dt="2023-02-28T02:57:46.961" v="0"/>
          <ac:spMkLst>
            <pc:docMk/>
            <pc:sldMk cId="2975429312" sldId="844"/>
            <ac:spMk id="5" creationId="{1370EFBF-BD60-2A91-2D0E-766524211EAA}"/>
          </ac:spMkLst>
        </pc:spChg>
        <pc:spChg chg="add mod">
          <ac:chgData name="QiuTian" userId="d059b521-ee81-481f-be34-ac8650352dd5" providerId="ADAL" clId="{3241D175-DE6B-8741-BF39-DB18CC3903C5}" dt="2023-02-28T02:58:29.908" v="11"/>
          <ac:spMkLst>
            <pc:docMk/>
            <pc:sldMk cId="2975429312" sldId="844"/>
            <ac:spMk id="6" creationId="{8EC57B57-0C7E-682D-61BC-FB09E84126F5}"/>
          </ac:spMkLst>
        </pc:spChg>
      </pc:sldChg>
      <pc:sldChg chg="addSp delSp modSp">
        <pc:chgData name="QiuTian" userId="d059b521-ee81-481f-be34-ac8650352dd5" providerId="ADAL" clId="{3241D175-DE6B-8741-BF39-DB18CC3903C5}" dt="2023-02-28T02:58:29.908" v="11"/>
        <pc:sldMkLst>
          <pc:docMk/>
          <pc:sldMk cId="3972638523" sldId="845"/>
        </pc:sldMkLst>
        <pc:spChg chg="add del mod">
          <ac:chgData name="QiuTian" userId="d059b521-ee81-481f-be34-ac8650352dd5" providerId="ADAL" clId="{3241D175-DE6B-8741-BF39-DB18CC3903C5}" dt="2023-02-28T02:58:14.127" v="9"/>
          <ac:spMkLst>
            <pc:docMk/>
            <pc:sldMk cId="3972638523" sldId="845"/>
            <ac:spMk id="3" creationId="{266095AA-790D-AF50-9802-382789AAE5E0}"/>
          </ac:spMkLst>
        </pc:spChg>
        <pc:spChg chg="del">
          <ac:chgData name="QiuTian" userId="d059b521-ee81-481f-be34-ac8650352dd5" providerId="ADAL" clId="{3241D175-DE6B-8741-BF39-DB18CC3903C5}" dt="2023-02-28T02:57:46.961" v="0"/>
          <ac:spMkLst>
            <pc:docMk/>
            <pc:sldMk cId="3972638523" sldId="845"/>
            <ac:spMk id="5" creationId="{1370EFBF-BD60-2A91-2D0E-766524211EAA}"/>
          </ac:spMkLst>
        </pc:spChg>
        <pc:spChg chg="add mod">
          <ac:chgData name="QiuTian" userId="d059b521-ee81-481f-be34-ac8650352dd5" providerId="ADAL" clId="{3241D175-DE6B-8741-BF39-DB18CC3903C5}" dt="2023-02-28T02:58:29.908" v="11"/>
          <ac:spMkLst>
            <pc:docMk/>
            <pc:sldMk cId="3972638523" sldId="845"/>
            <ac:spMk id="6" creationId="{3B885D43-27CB-746B-4722-07776E01DA92}"/>
          </ac:spMkLst>
        </pc:spChg>
      </pc:sldChg>
      <pc:sldChg chg="addSp delSp modSp">
        <pc:chgData name="QiuTian" userId="d059b521-ee81-481f-be34-ac8650352dd5" providerId="ADAL" clId="{3241D175-DE6B-8741-BF39-DB18CC3903C5}" dt="2023-02-28T02:58:29.908" v="11"/>
        <pc:sldMkLst>
          <pc:docMk/>
          <pc:sldMk cId="800023311" sldId="846"/>
        </pc:sldMkLst>
        <pc:spChg chg="add del mod">
          <ac:chgData name="QiuTian" userId="d059b521-ee81-481f-be34-ac8650352dd5" providerId="ADAL" clId="{3241D175-DE6B-8741-BF39-DB18CC3903C5}" dt="2023-02-28T02:58:14.127" v="9"/>
          <ac:spMkLst>
            <pc:docMk/>
            <pc:sldMk cId="800023311" sldId="846"/>
            <ac:spMk id="3" creationId="{A2FDDD3B-DE50-E8AB-8752-E7A68AC4EFCD}"/>
          </ac:spMkLst>
        </pc:spChg>
        <pc:spChg chg="del">
          <ac:chgData name="QiuTian" userId="d059b521-ee81-481f-be34-ac8650352dd5" providerId="ADAL" clId="{3241D175-DE6B-8741-BF39-DB18CC3903C5}" dt="2023-02-28T02:57:46.961" v="0"/>
          <ac:spMkLst>
            <pc:docMk/>
            <pc:sldMk cId="800023311" sldId="846"/>
            <ac:spMk id="5" creationId="{1370EFBF-BD60-2A91-2D0E-766524211EAA}"/>
          </ac:spMkLst>
        </pc:spChg>
        <pc:spChg chg="add mod">
          <ac:chgData name="QiuTian" userId="d059b521-ee81-481f-be34-ac8650352dd5" providerId="ADAL" clId="{3241D175-DE6B-8741-BF39-DB18CC3903C5}" dt="2023-02-28T02:58:29.908" v="11"/>
          <ac:spMkLst>
            <pc:docMk/>
            <pc:sldMk cId="800023311" sldId="846"/>
            <ac:spMk id="6" creationId="{8C25325C-2C03-05FC-5386-C75D91698A33}"/>
          </ac:spMkLst>
        </pc:spChg>
      </pc:sldChg>
      <pc:sldChg chg="addSp delSp modSp">
        <pc:chgData name="QiuTian" userId="d059b521-ee81-481f-be34-ac8650352dd5" providerId="ADAL" clId="{3241D175-DE6B-8741-BF39-DB18CC3903C5}" dt="2023-02-28T02:58:29.908" v="11"/>
        <pc:sldMkLst>
          <pc:docMk/>
          <pc:sldMk cId="206883230" sldId="847"/>
        </pc:sldMkLst>
        <pc:spChg chg="add del mod">
          <ac:chgData name="QiuTian" userId="d059b521-ee81-481f-be34-ac8650352dd5" providerId="ADAL" clId="{3241D175-DE6B-8741-BF39-DB18CC3903C5}" dt="2023-02-28T02:58:14.127" v="9"/>
          <ac:spMkLst>
            <pc:docMk/>
            <pc:sldMk cId="206883230" sldId="847"/>
            <ac:spMk id="3" creationId="{D47E5E4E-D0DA-231F-987C-6FFDE0BF3BA8}"/>
          </ac:spMkLst>
        </pc:spChg>
        <pc:spChg chg="del">
          <ac:chgData name="QiuTian" userId="d059b521-ee81-481f-be34-ac8650352dd5" providerId="ADAL" clId="{3241D175-DE6B-8741-BF39-DB18CC3903C5}" dt="2023-02-28T02:57:46.961" v="0"/>
          <ac:spMkLst>
            <pc:docMk/>
            <pc:sldMk cId="206883230" sldId="847"/>
            <ac:spMk id="5" creationId="{1370EFBF-BD60-2A91-2D0E-766524211EAA}"/>
          </ac:spMkLst>
        </pc:spChg>
        <pc:spChg chg="add mod">
          <ac:chgData name="QiuTian" userId="d059b521-ee81-481f-be34-ac8650352dd5" providerId="ADAL" clId="{3241D175-DE6B-8741-BF39-DB18CC3903C5}" dt="2023-02-28T02:58:29.908" v="11"/>
          <ac:spMkLst>
            <pc:docMk/>
            <pc:sldMk cId="206883230" sldId="847"/>
            <ac:spMk id="6" creationId="{85E7669A-32DF-65E1-AD70-F40048F64683}"/>
          </ac:spMkLst>
        </pc:spChg>
      </pc:sldChg>
      <pc:sldChg chg="addSp delSp modSp">
        <pc:chgData name="QiuTian" userId="d059b521-ee81-481f-be34-ac8650352dd5" providerId="ADAL" clId="{3241D175-DE6B-8741-BF39-DB18CC3903C5}" dt="2023-02-28T02:58:29.908" v="11"/>
        <pc:sldMkLst>
          <pc:docMk/>
          <pc:sldMk cId="2225081115" sldId="848"/>
        </pc:sldMkLst>
        <pc:spChg chg="add del mod">
          <ac:chgData name="QiuTian" userId="d059b521-ee81-481f-be34-ac8650352dd5" providerId="ADAL" clId="{3241D175-DE6B-8741-BF39-DB18CC3903C5}" dt="2023-02-28T02:58:14.127" v="9"/>
          <ac:spMkLst>
            <pc:docMk/>
            <pc:sldMk cId="2225081115" sldId="848"/>
            <ac:spMk id="3" creationId="{0330D26D-0848-241D-71F3-30EE2E360F74}"/>
          </ac:spMkLst>
        </pc:spChg>
        <pc:spChg chg="del">
          <ac:chgData name="QiuTian" userId="d059b521-ee81-481f-be34-ac8650352dd5" providerId="ADAL" clId="{3241D175-DE6B-8741-BF39-DB18CC3903C5}" dt="2023-02-28T02:57:46.961" v="0"/>
          <ac:spMkLst>
            <pc:docMk/>
            <pc:sldMk cId="2225081115" sldId="848"/>
            <ac:spMk id="5" creationId="{1370EFBF-BD60-2A91-2D0E-766524211EAA}"/>
          </ac:spMkLst>
        </pc:spChg>
        <pc:spChg chg="add mod">
          <ac:chgData name="QiuTian" userId="d059b521-ee81-481f-be34-ac8650352dd5" providerId="ADAL" clId="{3241D175-DE6B-8741-BF39-DB18CC3903C5}" dt="2023-02-28T02:58:29.908" v="11"/>
          <ac:spMkLst>
            <pc:docMk/>
            <pc:sldMk cId="2225081115" sldId="848"/>
            <ac:spMk id="6" creationId="{EF4E1062-ED35-9813-EF6D-F5147619F8BF}"/>
          </ac:spMkLst>
        </pc:spChg>
      </pc:sldChg>
      <pc:sldChg chg="addSp delSp modSp">
        <pc:chgData name="QiuTian" userId="d059b521-ee81-481f-be34-ac8650352dd5" providerId="ADAL" clId="{3241D175-DE6B-8741-BF39-DB18CC3903C5}" dt="2023-02-28T02:58:29.908" v="11"/>
        <pc:sldMkLst>
          <pc:docMk/>
          <pc:sldMk cId="1231060172" sldId="849"/>
        </pc:sldMkLst>
        <pc:spChg chg="add del mod">
          <ac:chgData name="QiuTian" userId="d059b521-ee81-481f-be34-ac8650352dd5" providerId="ADAL" clId="{3241D175-DE6B-8741-BF39-DB18CC3903C5}" dt="2023-02-28T02:58:14.127" v="9"/>
          <ac:spMkLst>
            <pc:docMk/>
            <pc:sldMk cId="1231060172" sldId="849"/>
            <ac:spMk id="3" creationId="{E7370977-A7FC-AF16-4007-0EF6EF45B14F}"/>
          </ac:spMkLst>
        </pc:spChg>
        <pc:spChg chg="del">
          <ac:chgData name="QiuTian" userId="d059b521-ee81-481f-be34-ac8650352dd5" providerId="ADAL" clId="{3241D175-DE6B-8741-BF39-DB18CC3903C5}" dt="2023-02-28T02:57:46.961" v="0"/>
          <ac:spMkLst>
            <pc:docMk/>
            <pc:sldMk cId="1231060172" sldId="849"/>
            <ac:spMk id="5" creationId="{1370EFBF-BD60-2A91-2D0E-766524211EAA}"/>
          </ac:spMkLst>
        </pc:spChg>
        <pc:spChg chg="add mod">
          <ac:chgData name="QiuTian" userId="d059b521-ee81-481f-be34-ac8650352dd5" providerId="ADAL" clId="{3241D175-DE6B-8741-BF39-DB18CC3903C5}" dt="2023-02-28T02:58:29.908" v="11"/>
          <ac:spMkLst>
            <pc:docMk/>
            <pc:sldMk cId="1231060172" sldId="849"/>
            <ac:spMk id="6" creationId="{528332B0-C621-09C1-247E-37567122894C}"/>
          </ac:spMkLst>
        </pc:spChg>
      </pc:sldChg>
      <pc:sldChg chg="addSp delSp modSp">
        <pc:chgData name="QiuTian" userId="d059b521-ee81-481f-be34-ac8650352dd5" providerId="ADAL" clId="{3241D175-DE6B-8741-BF39-DB18CC3903C5}" dt="2023-02-28T02:58:29.908" v="11"/>
        <pc:sldMkLst>
          <pc:docMk/>
          <pc:sldMk cId="3272259871" sldId="850"/>
        </pc:sldMkLst>
        <pc:spChg chg="add del mod">
          <ac:chgData name="QiuTian" userId="d059b521-ee81-481f-be34-ac8650352dd5" providerId="ADAL" clId="{3241D175-DE6B-8741-BF39-DB18CC3903C5}" dt="2023-02-28T02:58:14.127" v="9"/>
          <ac:spMkLst>
            <pc:docMk/>
            <pc:sldMk cId="3272259871" sldId="850"/>
            <ac:spMk id="2" creationId="{253E064F-CB95-B9B2-993B-12933CAAEB7A}"/>
          </ac:spMkLst>
        </pc:spChg>
        <pc:spChg chg="add mod">
          <ac:chgData name="QiuTian" userId="d059b521-ee81-481f-be34-ac8650352dd5" providerId="ADAL" clId="{3241D175-DE6B-8741-BF39-DB18CC3903C5}" dt="2023-02-28T02:58:29.908" v="11"/>
          <ac:spMkLst>
            <pc:docMk/>
            <pc:sldMk cId="3272259871" sldId="850"/>
            <ac:spMk id="3" creationId="{E1A2C507-9681-E203-933E-960508236D57}"/>
          </ac:spMkLst>
        </pc:spChg>
        <pc:spChg chg="del">
          <ac:chgData name="QiuTian" userId="d059b521-ee81-481f-be34-ac8650352dd5" providerId="ADAL" clId="{3241D175-DE6B-8741-BF39-DB18CC3903C5}" dt="2023-02-28T02:57:46.961" v="0"/>
          <ac:spMkLst>
            <pc:docMk/>
            <pc:sldMk cId="3272259871" sldId="85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428252431" sldId="851"/>
        </pc:sldMkLst>
        <pc:spChg chg="add del mod">
          <ac:chgData name="QiuTian" userId="d059b521-ee81-481f-be34-ac8650352dd5" providerId="ADAL" clId="{3241D175-DE6B-8741-BF39-DB18CC3903C5}" dt="2023-02-28T02:58:14.127" v="9"/>
          <ac:spMkLst>
            <pc:docMk/>
            <pc:sldMk cId="3428252431" sldId="851"/>
            <ac:spMk id="2" creationId="{125B4305-E89D-2099-EC4C-1BCFC8C6AF03}"/>
          </ac:spMkLst>
        </pc:spChg>
        <pc:spChg chg="add mod">
          <ac:chgData name="QiuTian" userId="d059b521-ee81-481f-be34-ac8650352dd5" providerId="ADAL" clId="{3241D175-DE6B-8741-BF39-DB18CC3903C5}" dt="2023-02-28T02:58:29.908" v="11"/>
          <ac:spMkLst>
            <pc:docMk/>
            <pc:sldMk cId="3428252431" sldId="851"/>
            <ac:spMk id="3" creationId="{234FE2AD-8EB8-3427-B212-01DBBA159129}"/>
          </ac:spMkLst>
        </pc:spChg>
        <pc:spChg chg="del">
          <ac:chgData name="QiuTian" userId="d059b521-ee81-481f-be34-ac8650352dd5" providerId="ADAL" clId="{3241D175-DE6B-8741-BF39-DB18CC3903C5}" dt="2023-02-28T02:57:46.961" v="0"/>
          <ac:spMkLst>
            <pc:docMk/>
            <pc:sldMk cId="3428252431" sldId="851"/>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051549678" sldId="852"/>
        </pc:sldMkLst>
        <pc:spChg chg="add del mod">
          <ac:chgData name="QiuTian" userId="d059b521-ee81-481f-be34-ac8650352dd5" providerId="ADAL" clId="{3241D175-DE6B-8741-BF39-DB18CC3903C5}" dt="2023-02-28T02:58:14.127" v="9"/>
          <ac:spMkLst>
            <pc:docMk/>
            <pc:sldMk cId="3051549678" sldId="852"/>
            <ac:spMk id="2" creationId="{9181C086-CD57-A015-638A-E9FC1C99DCA0}"/>
          </ac:spMkLst>
        </pc:spChg>
        <pc:spChg chg="add mod">
          <ac:chgData name="QiuTian" userId="d059b521-ee81-481f-be34-ac8650352dd5" providerId="ADAL" clId="{3241D175-DE6B-8741-BF39-DB18CC3903C5}" dt="2023-02-28T02:58:29.908" v="11"/>
          <ac:spMkLst>
            <pc:docMk/>
            <pc:sldMk cId="3051549678" sldId="852"/>
            <ac:spMk id="3" creationId="{3955BD4E-5C49-37A8-2CF5-37E96666D6E2}"/>
          </ac:spMkLst>
        </pc:spChg>
        <pc:spChg chg="del">
          <ac:chgData name="QiuTian" userId="d059b521-ee81-481f-be34-ac8650352dd5" providerId="ADAL" clId="{3241D175-DE6B-8741-BF39-DB18CC3903C5}" dt="2023-02-28T02:57:46.961" v="0"/>
          <ac:spMkLst>
            <pc:docMk/>
            <pc:sldMk cId="3051549678" sldId="85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803359542" sldId="853"/>
        </pc:sldMkLst>
        <pc:spChg chg="add del mod">
          <ac:chgData name="QiuTian" userId="d059b521-ee81-481f-be34-ac8650352dd5" providerId="ADAL" clId="{3241D175-DE6B-8741-BF39-DB18CC3903C5}" dt="2023-02-28T02:58:14.127" v="9"/>
          <ac:spMkLst>
            <pc:docMk/>
            <pc:sldMk cId="803359542" sldId="853"/>
            <ac:spMk id="5" creationId="{803C7FA0-CD4B-F69E-D691-BC278B9D9766}"/>
          </ac:spMkLst>
        </pc:spChg>
        <pc:spChg chg="add mod">
          <ac:chgData name="QiuTian" userId="d059b521-ee81-481f-be34-ac8650352dd5" providerId="ADAL" clId="{3241D175-DE6B-8741-BF39-DB18CC3903C5}" dt="2023-02-28T02:58:29.908" v="11"/>
          <ac:spMkLst>
            <pc:docMk/>
            <pc:sldMk cId="803359542" sldId="853"/>
            <ac:spMk id="6" creationId="{65DCFB06-7C25-50B2-260E-DF9233E825A3}"/>
          </ac:spMkLst>
        </pc:spChg>
        <pc:spChg chg="del">
          <ac:chgData name="QiuTian" userId="d059b521-ee81-481f-be34-ac8650352dd5" providerId="ADAL" clId="{3241D175-DE6B-8741-BF39-DB18CC3903C5}" dt="2023-02-28T02:57:46.961" v="0"/>
          <ac:spMkLst>
            <pc:docMk/>
            <pc:sldMk cId="803359542" sldId="85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441034413" sldId="854"/>
        </pc:sldMkLst>
        <pc:spChg chg="add del mod">
          <ac:chgData name="QiuTian" userId="d059b521-ee81-481f-be34-ac8650352dd5" providerId="ADAL" clId="{3241D175-DE6B-8741-BF39-DB18CC3903C5}" dt="2023-02-28T02:58:14.127" v="9"/>
          <ac:spMkLst>
            <pc:docMk/>
            <pc:sldMk cId="2441034413" sldId="854"/>
            <ac:spMk id="2" creationId="{2F2366AB-7C7D-6BBC-6794-E69948C72480}"/>
          </ac:spMkLst>
        </pc:spChg>
        <pc:spChg chg="add mod">
          <ac:chgData name="QiuTian" userId="d059b521-ee81-481f-be34-ac8650352dd5" providerId="ADAL" clId="{3241D175-DE6B-8741-BF39-DB18CC3903C5}" dt="2023-02-28T02:58:29.908" v="11"/>
          <ac:spMkLst>
            <pc:docMk/>
            <pc:sldMk cId="2441034413" sldId="854"/>
            <ac:spMk id="3" creationId="{1EED85A2-270E-BA66-3CF1-062F6632DA25}"/>
          </ac:spMkLst>
        </pc:spChg>
        <pc:spChg chg="del">
          <ac:chgData name="QiuTian" userId="d059b521-ee81-481f-be34-ac8650352dd5" providerId="ADAL" clId="{3241D175-DE6B-8741-BF39-DB18CC3903C5}" dt="2023-02-28T02:57:46.961" v="0"/>
          <ac:spMkLst>
            <pc:docMk/>
            <pc:sldMk cId="2441034413" sldId="85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753417306" sldId="855"/>
        </pc:sldMkLst>
        <pc:spChg chg="add del mod">
          <ac:chgData name="QiuTian" userId="d059b521-ee81-481f-be34-ac8650352dd5" providerId="ADAL" clId="{3241D175-DE6B-8741-BF39-DB18CC3903C5}" dt="2023-02-28T02:58:14.127" v="9"/>
          <ac:spMkLst>
            <pc:docMk/>
            <pc:sldMk cId="2753417306" sldId="855"/>
            <ac:spMk id="3" creationId="{0EAD2F81-3E6D-EE74-5F0C-FF362E9A62AB}"/>
          </ac:spMkLst>
        </pc:spChg>
        <pc:spChg chg="add mod">
          <ac:chgData name="QiuTian" userId="d059b521-ee81-481f-be34-ac8650352dd5" providerId="ADAL" clId="{3241D175-DE6B-8741-BF39-DB18CC3903C5}" dt="2023-02-28T02:58:29.908" v="11"/>
          <ac:spMkLst>
            <pc:docMk/>
            <pc:sldMk cId="2753417306" sldId="855"/>
            <ac:spMk id="5" creationId="{7C452234-A0F4-3CA5-BA6B-08036B01CFFC}"/>
          </ac:spMkLst>
        </pc:spChg>
        <pc:spChg chg="del">
          <ac:chgData name="QiuTian" userId="d059b521-ee81-481f-be34-ac8650352dd5" providerId="ADAL" clId="{3241D175-DE6B-8741-BF39-DB18CC3903C5}" dt="2023-02-28T02:57:46.961" v="0"/>
          <ac:spMkLst>
            <pc:docMk/>
            <pc:sldMk cId="2753417306" sldId="85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33152406" sldId="856"/>
        </pc:sldMkLst>
        <pc:spChg chg="add del mod">
          <ac:chgData name="QiuTian" userId="d059b521-ee81-481f-be34-ac8650352dd5" providerId="ADAL" clId="{3241D175-DE6B-8741-BF39-DB18CC3903C5}" dt="2023-02-28T02:58:14.127" v="9"/>
          <ac:spMkLst>
            <pc:docMk/>
            <pc:sldMk cId="333152406" sldId="856"/>
            <ac:spMk id="2" creationId="{3C485D44-3735-DCE5-B118-99E2F0854D2E}"/>
          </ac:spMkLst>
        </pc:spChg>
        <pc:spChg chg="add mod">
          <ac:chgData name="QiuTian" userId="d059b521-ee81-481f-be34-ac8650352dd5" providerId="ADAL" clId="{3241D175-DE6B-8741-BF39-DB18CC3903C5}" dt="2023-02-28T02:58:29.908" v="11"/>
          <ac:spMkLst>
            <pc:docMk/>
            <pc:sldMk cId="333152406" sldId="856"/>
            <ac:spMk id="3" creationId="{DC6742D3-8F12-D9AC-D971-6E9EA7DF8917}"/>
          </ac:spMkLst>
        </pc:spChg>
        <pc:spChg chg="del">
          <ac:chgData name="QiuTian" userId="d059b521-ee81-481f-be34-ac8650352dd5" providerId="ADAL" clId="{3241D175-DE6B-8741-BF39-DB18CC3903C5}" dt="2023-02-28T02:57:46.961" v="0"/>
          <ac:spMkLst>
            <pc:docMk/>
            <pc:sldMk cId="333152406" sldId="85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078475900" sldId="857"/>
        </pc:sldMkLst>
        <pc:spChg chg="add del mod">
          <ac:chgData name="QiuTian" userId="d059b521-ee81-481f-be34-ac8650352dd5" providerId="ADAL" clId="{3241D175-DE6B-8741-BF39-DB18CC3903C5}" dt="2023-02-28T02:58:14.127" v="9"/>
          <ac:spMkLst>
            <pc:docMk/>
            <pc:sldMk cId="4078475900" sldId="857"/>
            <ac:spMk id="2" creationId="{12EFFB8E-6E05-A756-61C8-3C9AD658C448}"/>
          </ac:spMkLst>
        </pc:spChg>
        <pc:spChg chg="add mod">
          <ac:chgData name="QiuTian" userId="d059b521-ee81-481f-be34-ac8650352dd5" providerId="ADAL" clId="{3241D175-DE6B-8741-BF39-DB18CC3903C5}" dt="2023-02-28T02:58:29.908" v="11"/>
          <ac:spMkLst>
            <pc:docMk/>
            <pc:sldMk cId="4078475900" sldId="857"/>
            <ac:spMk id="3" creationId="{248B0E8B-CE25-8613-7954-93B5C9AC4009}"/>
          </ac:spMkLst>
        </pc:spChg>
        <pc:spChg chg="del">
          <ac:chgData name="QiuTian" userId="d059b521-ee81-481f-be34-ac8650352dd5" providerId="ADAL" clId="{3241D175-DE6B-8741-BF39-DB18CC3903C5}" dt="2023-02-28T02:57:46.961" v="0"/>
          <ac:spMkLst>
            <pc:docMk/>
            <pc:sldMk cId="4078475900" sldId="85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917384422" sldId="858"/>
        </pc:sldMkLst>
        <pc:spChg chg="add del mod">
          <ac:chgData name="QiuTian" userId="d059b521-ee81-481f-be34-ac8650352dd5" providerId="ADAL" clId="{3241D175-DE6B-8741-BF39-DB18CC3903C5}" dt="2023-02-28T02:58:14.127" v="9"/>
          <ac:spMkLst>
            <pc:docMk/>
            <pc:sldMk cId="917384422" sldId="858"/>
            <ac:spMk id="2" creationId="{513E5A4F-DA40-6B02-A77C-25A329F23326}"/>
          </ac:spMkLst>
        </pc:spChg>
        <pc:spChg chg="add mod">
          <ac:chgData name="QiuTian" userId="d059b521-ee81-481f-be34-ac8650352dd5" providerId="ADAL" clId="{3241D175-DE6B-8741-BF39-DB18CC3903C5}" dt="2023-02-28T02:58:29.908" v="11"/>
          <ac:spMkLst>
            <pc:docMk/>
            <pc:sldMk cId="917384422" sldId="858"/>
            <ac:spMk id="5" creationId="{DACBE4D6-4631-2184-4980-02E2E3442965}"/>
          </ac:spMkLst>
        </pc:spChg>
        <pc:spChg chg="del">
          <ac:chgData name="QiuTian" userId="d059b521-ee81-481f-be34-ac8650352dd5" providerId="ADAL" clId="{3241D175-DE6B-8741-BF39-DB18CC3903C5}" dt="2023-02-28T02:57:46.961" v="0"/>
          <ac:spMkLst>
            <pc:docMk/>
            <pc:sldMk cId="917384422" sldId="85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282775025" sldId="859"/>
        </pc:sldMkLst>
        <pc:spChg chg="add del mod">
          <ac:chgData name="QiuTian" userId="d059b521-ee81-481f-be34-ac8650352dd5" providerId="ADAL" clId="{3241D175-DE6B-8741-BF39-DB18CC3903C5}" dt="2023-02-28T02:58:14.127" v="9"/>
          <ac:spMkLst>
            <pc:docMk/>
            <pc:sldMk cId="2282775025" sldId="859"/>
            <ac:spMk id="3" creationId="{3E881122-B072-5E76-6D20-BDF8BABFFDD4}"/>
          </ac:spMkLst>
        </pc:spChg>
        <pc:spChg chg="add mod">
          <ac:chgData name="QiuTian" userId="d059b521-ee81-481f-be34-ac8650352dd5" providerId="ADAL" clId="{3241D175-DE6B-8741-BF39-DB18CC3903C5}" dt="2023-02-28T02:58:29.908" v="11"/>
          <ac:spMkLst>
            <pc:docMk/>
            <pc:sldMk cId="2282775025" sldId="859"/>
            <ac:spMk id="5" creationId="{5FEAB387-CBE9-19FB-BBE3-03DE7D60CA0B}"/>
          </ac:spMkLst>
        </pc:spChg>
        <pc:spChg chg="del">
          <ac:chgData name="QiuTian" userId="d059b521-ee81-481f-be34-ac8650352dd5" providerId="ADAL" clId="{3241D175-DE6B-8741-BF39-DB18CC3903C5}" dt="2023-02-28T02:57:46.961" v="0"/>
          <ac:spMkLst>
            <pc:docMk/>
            <pc:sldMk cId="2282775025" sldId="85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646352630" sldId="860"/>
        </pc:sldMkLst>
        <pc:spChg chg="add del mod">
          <ac:chgData name="QiuTian" userId="d059b521-ee81-481f-be34-ac8650352dd5" providerId="ADAL" clId="{3241D175-DE6B-8741-BF39-DB18CC3903C5}" dt="2023-02-28T02:58:14.127" v="9"/>
          <ac:spMkLst>
            <pc:docMk/>
            <pc:sldMk cId="2646352630" sldId="860"/>
            <ac:spMk id="2" creationId="{2A0503A4-628E-E33C-61FC-A55BFA23D281}"/>
          </ac:spMkLst>
        </pc:spChg>
        <pc:spChg chg="add mod">
          <ac:chgData name="QiuTian" userId="d059b521-ee81-481f-be34-ac8650352dd5" providerId="ADAL" clId="{3241D175-DE6B-8741-BF39-DB18CC3903C5}" dt="2023-02-28T02:58:29.908" v="11"/>
          <ac:spMkLst>
            <pc:docMk/>
            <pc:sldMk cId="2646352630" sldId="860"/>
            <ac:spMk id="3" creationId="{1D0E8663-792E-0B18-9E7E-6765CBFB3A23}"/>
          </ac:spMkLst>
        </pc:spChg>
        <pc:spChg chg="del">
          <ac:chgData name="QiuTian" userId="d059b521-ee81-481f-be34-ac8650352dd5" providerId="ADAL" clId="{3241D175-DE6B-8741-BF39-DB18CC3903C5}" dt="2023-02-28T02:57:46.961" v="0"/>
          <ac:spMkLst>
            <pc:docMk/>
            <pc:sldMk cId="2646352630" sldId="86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504517812" sldId="861"/>
        </pc:sldMkLst>
        <pc:spChg chg="add del mod">
          <ac:chgData name="QiuTian" userId="d059b521-ee81-481f-be34-ac8650352dd5" providerId="ADAL" clId="{3241D175-DE6B-8741-BF39-DB18CC3903C5}" dt="2023-02-28T02:58:14.127" v="9"/>
          <ac:spMkLst>
            <pc:docMk/>
            <pc:sldMk cId="1504517812" sldId="861"/>
            <ac:spMk id="3" creationId="{53DBA77B-2626-0B50-D4EF-4D9266B345D7}"/>
          </ac:spMkLst>
        </pc:spChg>
        <pc:spChg chg="add mod">
          <ac:chgData name="QiuTian" userId="d059b521-ee81-481f-be34-ac8650352dd5" providerId="ADAL" clId="{3241D175-DE6B-8741-BF39-DB18CC3903C5}" dt="2023-02-28T02:58:29.908" v="11"/>
          <ac:spMkLst>
            <pc:docMk/>
            <pc:sldMk cId="1504517812" sldId="861"/>
            <ac:spMk id="5" creationId="{A169D87E-FC70-767A-5DDB-F83035083A94}"/>
          </ac:spMkLst>
        </pc:spChg>
        <pc:spChg chg="del">
          <ac:chgData name="QiuTian" userId="d059b521-ee81-481f-be34-ac8650352dd5" providerId="ADAL" clId="{3241D175-DE6B-8741-BF39-DB18CC3903C5}" dt="2023-02-28T02:57:46.961" v="0"/>
          <ac:spMkLst>
            <pc:docMk/>
            <pc:sldMk cId="1504517812" sldId="861"/>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182985850" sldId="862"/>
        </pc:sldMkLst>
        <pc:spChg chg="add del mod">
          <ac:chgData name="QiuTian" userId="d059b521-ee81-481f-be34-ac8650352dd5" providerId="ADAL" clId="{3241D175-DE6B-8741-BF39-DB18CC3903C5}" dt="2023-02-28T02:58:14.127" v="9"/>
          <ac:spMkLst>
            <pc:docMk/>
            <pc:sldMk cId="4182985850" sldId="862"/>
            <ac:spMk id="2" creationId="{1BA866EB-6CBD-E9CB-1805-F730FD120F22}"/>
          </ac:spMkLst>
        </pc:spChg>
        <pc:spChg chg="add mod">
          <ac:chgData name="QiuTian" userId="d059b521-ee81-481f-be34-ac8650352dd5" providerId="ADAL" clId="{3241D175-DE6B-8741-BF39-DB18CC3903C5}" dt="2023-02-28T02:58:29.908" v="11"/>
          <ac:spMkLst>
            <pc:docMk/>
            <pc:sldMk cId="4182985850" sldId="862"/>
            <ac:spMk id="3" creationId="{FFBC621C-043A-2171-7E95-D638C71E44B3}"/>
          </ac:spMkLst>
        </pc:spChg>
        <pc:spChg chg="del">
          <ac:chgData name="QiuTian" userId="d059b521-ee81-481f-be34-ac8650352dd5" providerId="ADAL" clId="{3241D175-DE6B-8741-BF39-DB18CC3903C5}" dt="2023-02-28T02:57:46.961" v="0"/>
          <ac:spMkLst>
            <pc:docMk/>
            <pc:sldMk cId="4182985850" sldId="86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855675676" sldId="863"/>
        </pc:sldMkLst>
        <pc:spChg chg="add del mod">
          <ac:chgData name="QiuTian" userId="d059b521-ee81-481f-be34-ac8650352dd5" providerId="ADAL" clId="{3241D175-DE6B-8741-BF39-DB18CC3903C5}" dt="2023-02-28T02:58:14.127" v="9"/>
          <ac:spMkLst>
            <pc:docMk/>
            <pc:sldMk cId="2855675676" sldId="863"/>
            <ac:spMk id="3" creationId="{9F3CEEAC-7BC3-7BF6-6B90-C31A61EF0269}"/>
          </ac:spMkLst>
        </pc:spChg>
        <pc:spChg chg="del">
          <ac:chgData name="QiuTian" userId="d059b521-ee81-481f-be34-ac8650352dd5" providerId="ADAL" clId="{3241D175-DE6B-8741-BF39-DB18CC3903C5}" dt="2023-02-28T02:57:46.961" v="0"/>
          <ac:spMkLst>
            <pc:docMk/>
            <pc:sldMk cId="2855675676" sldId="863"/>
            <ac:spMk id="5" creationId="{1370EFBF-BD60-2A91-2D0E-766524211EAA}"/>
          </ac:spMkLst>
        </pc:spChg>
        <pc:spChg chg="add mod">
          <ac:chgData name="QiuTian" userId="d059b521-ee81-481f-be34-ac8650352dd5" providerId="ADAL" clId="{3241D175-DE6B-8741-BF39-DB18CC3903C5}" dt="2023-02-28T02:58:29.908" v="11"/>
          <ac:spMkLst>
            <pc:docMk/>
            <pc:sldMk cId="2855675676" sldId="863"/>
            <ac:spMk id="6" creationId="{21ACE12F-ABD8-4C99-3175-C15EBDFE519B}"/>
          </ac:spMkLst>
        </pc:spChg>
      </pc:sldChg>
      <pc:sldChg chg="addSp delSp modSp">
        <pc:chgData name="QiuTian" userId="d059b521-ee81-481f-be34-ac8650352dd5" providerId="ADAL" clId="{3241D175-DE6B-8741-BF39-DB18CC3903C5}" dt="2023-02-28T02:58:29.908" v="11"/>
        <pc:sldMkLst>
          <pc:docMk/>
          <pc:sldMk cId="2627542119" sldId="864"/>
        </pc:sldMkLst>
        <pc:spChg chg="add del mod">
          <ac:chgData name="QiuTian" userId="d059b521-ee81-481f-be34-ac8650352dd5" providerId="ADAL" clId="{3241D175-DE6B-8741-BF39-DB18CC3903C5}" dt="2023-02-28T02:58:14.127" v="9"/>
          <ac:spMkLst>
            <pc:docMk/>
            <pc:sldMk cId="2627542119" sldId="864"/>
            <ac:spMk id="2" creationId="{5FF4A535-6AB2-5E3A-93EB-4CD4118305BB}"/>
          </ac:spMkLst>
        </pc:spChg>
        <pc:spChg chg="add mod">
          <ac:chgData name="QiuTian" userId="d059b521-ee81-481f-be34-ac8650352dd5" providerId="ADAL" clId="{3241D175-DE6B-8741-BF39-DB18CC3903C5}" dt="2023-02-28T02:58:29.908" v="11"/>
          <ac:spMkLst>
            <pc:docMk/>
            <pc:sldMk cId="2627542119" sldId="864"/>
            <ac:spMk id="3" creationId="{2AABEDCB-7283-12B8-ECC1-2263704CBBD1}"/>
          </ac:spMkLst>
        </pc:spChg>
        <pc:spChg chg="del">
          <ac:chgData name="QiuTian" userId="d059b521-ee81-481f-be34-ac8650352dd5" providerId="ADAL" clId="{3241D175-DE6B-8741-BF39-DB18CC3903C5}" dt="2023-02-28T02:57:46.961" v="0"/>
          <ac:spMkLst>
            <pc:docMk/>
            <pc:sldMk cId="2627542119" sldId="86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78167030" sldId="865"/>
        </pc:sldMkLst>
        <pc:spChg chg="add del mod">
          <ac:chgData name="QiuTian" userId="d059b521-ee81-481f-be34-ac8650352dd5" providerId="ADAL" clId="{3241D175-DE6B-8741-BF39-DB18CC3903C5}" dt="2023-02-28T02:58:14.127" v="9"/>
          <ac:spMkLst>
            <pc:docMk/>
            <pc:sldMk cId="378167030" sldId="865"/>
            <ac:spMk id="2" creationId="{B02EAD00-E55D-B8EC-0079-91079441F131}"/>
          </ac:spMkLst>
        </pc:spChg>
        <pc:spChg chg="add mod">
          <ac:chgData name="QiuTian" userId="d059b521-ee81-481f-be34-ac8650352dd5" providerId="ADAL" clId="{3241D175-DE6B-8741-BF39-DB18CC3903C5}" dt="2023-02-28T02:58:29.908" v="11"/>
          <ac:spMkLst>
            <pc:docMk/>
            <pc:sldMk cId="378167030" sldId="865"/>
            <ac:spMk id="3" creationId="{30A3E65F-EFD5-7CD5-AFFD-153066ABFCB7}"/>
          </ac:spMkLst>
        </pc:spChg>
        <pc:spChg chg="del">
          <ac:chgData name="QiuTian" userId="d059b521-ee81-481f-be34-ac8650352dd5" providerId="ADAL" clId="{3241D175-DE6B-8741-BF39-DB18CC3903C5}" dt="2023-02-28T02:57:46.961" v="0"/>
          <ac:spMkLst>
            <pc:docMk/>
            <pc:sldMk cId="378167030" sldId="86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70012547" sldId="866"/>
        </pc:sldMkLst>
        <pc:spChg chg="add del mod">
          <ac:chgData name="QiuTian" userId="d059b521-ee81-481f-be34-ac8650352dd5" providerId="ADAL" clId="{3241D175-DE6B-8741-BF39-DB18CC3903C5}" dt="2023-02-28T02:58:14.127" v="9"/>
          <ac:spMkLst>
            <pc:docMk/>
            <pc:sldMk cId="1170012547" sldId="866"/>
            <ac:spMk id="2" creationId="{5960200D-70F1-F835-B308-8A2E625F1F71}"/>
          </ac:spMkLst>
        </pc:spChg>
        <pc:spChg chg="add mod">
          <ac:chgData name="QiuTian" userId="d059b521-ee81-481f-be34-ac8650352dd5" providerId="ADAL" clId="{3241D175-DE6B-8741-BF39-DB18CC3903C5}" dt="2023-02-28T02:58:29.908" v="11"/>
          <ac:spMkLst>
            <pc:docMk/>
            <pc:sldMk cId="1170012547" sldId="866"/>
            <ac:spMk id="3" creationId="{5856519A-3E18-10BC-5044-D5E1B58DED3E}"/>
          </ac:spMkLst>
        </pc:spChg>
        <pc:spChg chg="del">
          <ac:chgData name="QiuTian" userId="d059b521-ee81-481f-be34-ac8650352dd5" providerId="ADAL" clId="{3241D175-DE6B-8741-BF39-DB18CC3903C5}" dt="2023-02-28T02:57:46.961" v="0"/>
          <ac:spMkLst>
            <pc:docMk/>
            <pc:sldMk cId="1170012547" sldId="86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582124253" sldId="867"/>
        </pc:sldMkLst>
        <pc:spChg chg="add del mod">
          <ac:chgData name="QiuTian" userId="d059b521-ee81-481f-be34-ac8650352dd5" providerId="ADAL" clId="{3241D175-DE6B-8741-BF39-DB18CC3903C5}" dt="2023-02-28T02:58:14.127" v="9"/>
          <ac:spMkLst>
            <pc:docMk/>
            <pc:sldMk cId="1582124253" sldId="867"/>
            <ac:spMk id="2" creationId="{786227AB-7E52-7005-F39F-1858C17C68C1}"/>
          </ac:spMkLst>
        </pc:spChg>
        <pc:spChg chg="add mod">
          <ac:chgData name="QiuTian" userId="d059b521-ee81-481f-be34-ac8650352dd5" providerId="ADAL" clId="{3241D175-DE6B-8741-BF39-DB18CC3903C5}" dt="2023-02-28T02:58:29.908" v="11"/>
          <ac:spMkLst>
            <pc:docMk/>
            <pc:sldMk cId="1582124253" sldId="867"/>
            <ac:spMk id="3" creationId="{741660AF-C49D-C0AE-C1AE-4FFB88989F3D}"/>
          </ac:spMkLst>
        </pc:spChg>
        <pc:spChg chg="del">
          <ac:chgData name="QiuTian" userId="d059b521-ee81-481f-be34-ac8650352dd5" providerId="ADAL" clId="{3241D175-DE6B-8741-BF39-DB18CC3903C5}" dt="2023-02-28T02:57:46.961" v="0"/>
          <ac:spMkLst>
            <pc:docMk/>
            <pc:sldMk cId="1582124253" sldId="86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175328008" sldId="868"/>
        </pc:sldMkLst>
        <pc:spChg chg="add del mod">
          <ac:chgData name="QiuTian" userId="d059b521-ee81-481f-be34-ac8650352dd5" providerId="ADAL" clId="{3241D175-DE6B-8741-BF39-DB18CC3903C5}" dt="2023-02-28T02:58:14.127" v="9"/>
          <ac:spMkLst>
            <pc:docMk/>
            <pc:sldMk cId="3175328008" sldId="868"/>
            <ac:spMk id="2" creationId="{A885AF45-770C-53C2-81D3-7D4FEFCBE7C6}"/>
          </ac:spMkLst>
        </pc:spChg>
        <pc:spChg chg="add mod">
          <ac:chgData name="QiuTian" userId="d059b521-ee81-481f-be34-ac8650352dd5" providerId="ADAL" clId="{3241D175-DE6B-8741-BF39-DB18CC3903C5}" dt="2023-02-28T02:58:29.908" v="11"/>
          <ac:spMkLst>
            <pc:docMk/>
            <pc:sldMk cId="3175328008" sldId="868"/>
            <ac:spMk id="3" creationId="{1FCC8611-CD29-2584-8380-D3BD8334EA89}"/>
          </ac:spMkLst>
        </pc:spChg>
        <pc:spChg chg="del">
          <ac:chgData name="QiuTian" userId="d059b521-ee81-481f-be34-ac8650352dd5" providerId="ADAL" clId="{3241D175-DE6B-8741-BF39-DB18CC3903C5}" dt="2023-02-28T02:57:46.961" v="0"/>
          <ac:spMkLst>
            <pc:docMk/>
            <pc:sldMk cId="3175328008" sldId="86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324975570" sldId="869"/>
        </pc:sldMkLst>
        <pc:spChg chg="add del mod">
          <ac:chgData name="QiuTian" userId="d059b521-ee81-481f-be34-ac8650352dd5" providerId="ADAL" clId="{3241D175-DE6B-8741-BF39-DB18CC3903C5}" dt="2023-02-28T02:58:14.127" v="9"/>
          <ac:spMkLst>
            <pc:docMk/>
            <pc:sldMk cId="2324975570" sldId="869"/>
            <ac:spMk id="3" creationId="{B0CD6DEA-A05C-A734-FCD6-E6A414A0FCCA}"/>
          </ac:spMkLst>
        </pc:spChg>
        <pc:spChg chg="add mod">
          <ac:chgData name="QiuTian" userId="d059b521-ee81-481f-be34-ac8650352dd5" providerId="ADAL" clId="{3241D175-DE6B-8741-BF39-DB18CC3903C5}" dt="2023-02-28T02:58:29.908" v="11"/>
          <ac:spMkLst>
            <pc:docMk/>
            <pc:sldMk cId="2324975570" sldId="869"/>
            <ac:spMk id="5" creationId="{38FA82CD-BB16-6CF4-20DA-B7E9D8B4B4D9}"/>
          </ac:spMkLst>
        </pc:spChg>
        <pc:spChg chg="del">
          <ac:chgData name="QiuTian" userId="d059b521-ee81-481f-be34-ac8650352dd5" providerId="ADAL" clId="{3241D175-DE6B-8741-BF39-DB18CC3903C5}" dt="2023-02-28T02:57:46.961" v="0"/>
          <ac:spMkLst>
            <pc:docMk/>
            <pc:sldMk cId="2324975570" sldId="86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75682443" sldId="870"/>
        </pc:sldMkLst>
        <pc:spChg chg="add del mod">
          <ac:chgData name="QiuTian" userId="d059b521-ee81-481f-be34-ac8650352dd5" providerId="ADAL" clId="{3241D175-DE6B-8741-BF39-DB18CC3903C5}" dt="2023-02-28T02:58:14.127" v="9"/>
          <ac:spMkLst>
            <pc:docMk/>
            <pc:sldMk cId="1175682443" sldId="870"/>
            <ac:spMk id="2" creationId="{014E0F0D-C61B-7337-F871-30F2D1F4D2C0}"/>
          </ac:spMkLst>
        </pc:spChg>
        <pc:spChg chg="add mod">
          <ac:chgData name="QiuTian" userId="d059b521-ee81-481f-be34-ac8650352dd5" providerId="ADAL" clId="{3241D175-DE6B-8741-BF39-DB18CC3903C5}" dt="2023-02-28T02:58:29.908" v="11"/>
          <ac:spMkLst>
            <pc:docMk/>
            <pc:sldMk cId="1175682443" sldId="870"/>
            <ac:spMk id="3" creationId="{06556852-16DE-EF2C-C666-9E2A6E97AD69}"/>
          </ac:spMkLst>
        </pc:spChg>
        <pc:spChg chg="del">
          <ac:chgData name="QiuTian" userId="d059b521-ee81-481f-be34-ac8650352dd5" providerId="ADAL" clId="{3241D175-DE6B-8741-BF39-DB18CC3903C5}" dt="2023-02-28T02:57:46.961" v="0"/>
          <ac:spMkLst>
            <pc:docMk/>
            <pc:sldMk cId="1175682443" sldId="870"/>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086854619" sldId="871"/>
        </pc:sldMkLst>
        <pc:spChg chg="add del mod">
          <ac:chgData name="QiuTian" userId="d059b521-ee81-481f-be34-ac8650352dd5" providerId="ADAL" clId="{3241D175-DE6B-8741-BF39-DB18CC3903C5}" dt="2023-02-28T02:58:14.127" v="9"/>
          <ac:spMkLst>
            <pc:docMk/>
            <pc:sldMk cId="2086854619" sldId="871"/>
            <ac:spMk id="3" creationId="{80D03BFA-A594-0CBE-2262-3ABB93A7B0CB}"/>
          </ac:spMkLst>
        </pc:spChg>
        <pc:spChg chg="del">
          <ac:chgData name="QiuTian" userId="d059b521-ee81-481f-be34-ac8650352dd5" providerId="ADAL" clId="{3241D175-DE6B-8741-BF39-DB18CC3903C5}" dt="2023-02-28T02:57:46.961" v="0"/>
          <ac:spMkLst>
            <pc:docMk/>
            <pc:sldMk cId="2086854619" sldId="871"/>
            <ac:spMk id="5" creationId="{1370EFBF-BD60-2A91-2D0E-766524211EAA}"/>
          </ac:spMkLst>
        </pc:spChg>
        <pc:spChg chg="add mod">
          <ac:chgData name="QiuTian" userId="d059b521-ee81-481f-be34-ac8650352dd5" providerId="ADAL" clId="{3241D175-DE6B-8741-BF39-DB18CC3903C5}" dt="2023-02-28T02:58:29.908" v="11"/>
          <ac:spMkLst>
            <pc:docMk/>
            <pc:sldMk cId="2086854619" sldId="871"/>
            <ac:spMk id="6" creationId="{3A056CFE-4C90-2F3A-FB8D-294C7FF229C2}"/>
          </ac:spMkLst>
        </pc:spChg>
      </pc:sldChg>
      <pc:sldChg chg="addSp delSp modSp">
        <pc:chgData name="QiuTian" userId="d059b521-ee81-481f-be34-ac8650352dd5" providerId="ADAL" clId="{3241D175-DE6B-8741-BF39-DB18CC3903C5}" dt="2023-02-28T02:58:29.908" v="11"/>
        <pc:sldMkLst>
          <pc:docMk/>
          <pc:sldMk cId="4131787302" sldId="872"/>
        </pc:sldMkLst>
        <pc:spChg chg="add del mod">
          <ac:chgData name="QiuTian" userId="d059b521-ee81-481f-be34-ac8650352dd5" providerId="ADAL" clId="{3241D175-DE6B-8741-BF39-DB18CC3903C5}" dt="2023-02-28T02:58:14.127" v="9"/>
          <ac:spMkLst>
            <pc:docMk/>
            <pc:sldMk cId="4131787302" sldId="872"/>
            <ac:spMk id="2" creationId="{66C53FE2-0765-5FC4-6AC3-357C460C3955}"/>
          </ac:spMkLst>
        </pc:spChg>
        <pc:spChg chg="add mod">
          <ac:chgData name="QiuTian" userId="d059b521-ee81-481f-be34-ac8650352dd5" providerId="ADAL" clId="{3241D175-DE6B-8741-BF39-DB18CC3903C5}" dt="2023-02-28T02:58:29.908" v="11"/>
          <ac:spMkLst>
            <pc:docMk/>
            <pc:sldMk cId="4131787302" sldId="872"/>
            <ac:spMk id="3" creationId="{F2ED6113-5155-74E5-57BF-52B89769CB1E}"/>
          </ac:spMkLst>
        </pc:spChg>
        <pc:spChg chg="del">
          <ac:chgData name="QiuTian" userId="d059b521-ee81-481f-be34-ac8650352dd5" providerId="ADAL" clId="{3241D175-DE6B-8741-BF39-DB18CC3903C5}" dt="2023-02-28T02:57:46.961" v="0"/>
          <ac:spMkLst>
            <pc:docMk/>
            <pc:sldMk cId="4131787302" sldId="872"/>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048881780" sldId="873"/>
        </pc:sldMkLst>
        <pc:spChg chg="add del mod">
          <ac:chgData name="QiuTian" userId="d059b521-ee81-481f-be34-ac8650352dd5" providerId="ADAL" clId="{3241D175-DE6B-8741-BF39-DB18CC3903C5}" dt="2023-02-28T02:58:14.127" v="9"/>
          <ac:spMkLst>
            <pc:docMk/>
            <pc:sldMk cId="1048881780" sldId="873"/>
            <ac:spMk id="2" creationId="{1B2A34B8-FB82-C22C-FED3-5D2BE5DE697A}"/>
          </ac:spMkLst>
        </pc:spChg>
        <pc:spChg chg="add mod">
          <ac:chgData name="QiuTian" userId="d059b521-ee81-481f-be34-ac8650352dd5" providerId="ADAL" clId="{3241D175-DE6B-8741-BF39-DB18CC3903C5}" dt="2023-02-28T02:58:29.908" v="11"/>
          <ac:spMkLst>
            <pc:docMk/>
            <pc:sldMk cId="1048881780" sldId="873"/>
            <ac:spMk id="3" creationId="{4D76AABE-A31D-3682-097B-3018C0039B76}"/>
          </ac:spMkLst>
        </pc:spChg>
        <pc:spChg chg="del">
          <ac:chgData name="QiuTian" userId="d059b521-ee81-481f-be34-ac8650352dd5" providerId="ADAL" clId="{3241D175-DE6B-8741-BF39-DB18CC3903C5}" dt="2023-02-28T02:57:46.961" v="0"/>
          <ac:spMkLst>
            <pc:docMk/>
            <pc:sldMk cId="1048881780" sldId="873"/>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326644910" sldId="874"/>
        </pc:sldMkLst>
        <pc:spChg chg="add del mod">
          <ac:chgData name="QiuTian" userId="d059b521-ee81-481f-be34-ac8650352dd5" providerId="ADAL" clId="{3241D175-DE6B-8741-BF39-DB18CC3903C5}" dt="2023-02-28T02:58:14.127" v="9"/>
          <ac:spMkLst>
            <pc:docMk/>
            <pc:sldMk cId="2326644910" sldId="874"/>
            <ac:spMk id="2" creationId="{C0F9B7F2-470D-5A38-C34A-73258B0CA770}"/>
          </ac:spMkLst>
        </pc:spChg>
        <pc:spChg chg="add mod">
          <ac:chgData name="QiuTian" userId="d059b521-ee81-481f-be34-ac8650352dd5" providerId="ADAL" clId="{3241D175-DE6B-8741-BF39-DB18CC3903C5}" dt="2023-02-28T02:58:29.908" v="11"/>
          <ac:spMkLst>
            <pc:docMk/>
            <pc:sldMk cId="2326644910" sldId="874"/>
            <ac:spMk id="3" creationId="{4CE773E5-84D1-90CF-8E0D-3A3C4C4BBFF1}"/>
          </ac:spMkLst>
        </pc:spChg>
        <pc:spChg chg="del">
          <ac:chgData name="QiuTian" userId="d059b521-ee81-481f-be34-ac8650352dd5" providerId="ADAL" clId="{3241D175-DE6B-8741-BF39-DB18CC3903C5}" dt="2023-02-28T02:57:46.961" v="0"/>
          <ac:spMkLst>
            <pc:docMk/>
            <pc:sldMk cId="2326644910" sldId="874"/>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555229468" sldId="875"/>
        </pc:sldMkLst>
        <pc:spChg chg="add del mod">
          <ac:chgData name="QiuTian" userId="d059b521-ee81-481f-be34-ac8650352dd5" providerId="ADAL" clId="{3241D175-DE6B-8741-BF39-DB18CC3903C5}" dt="2023-02-28T02:58:14.127" v="9"/>
          <ac:spMkLst>
            <pc:docMk/>
            <pc:sldMk cId="1555229468" sldId="875"/>
            <ac:spMk id="2" creationId="{00BA3CC7-AC6D-9510-E1E0-F32FEA0CD7CA}"/>
          </ac:spMkLst>
        </pc:spChg>
        <pc:spChg chg="add mod">
          <ac:chgData name="QiuTian" userId="d059b521-ee81-481f-be34-ac8650352dd5" providerId="ADAL" clId="{3241D175-DE6B-8741-BF39-DB18CC3903C5}" dt="2023-02-28T02:58:29.908" v="11"/>
          <ac:spMkLst>
            <pc:docMk/>
            <pc:sldMk cId="1555229468" sldId="875"/>
            <ac:spMk id="3" creationId="{62154902-6D64-3430-A3C7-E3FFB1431504}"/>
          </ac:spMkLst>
        </pc:spChg>
        <pc:spChg chg="del">
          <ac:chgData name="QiuTian" userId="d059b521-ee81-481f-be34-ac8650352dd5" providerId="ADAL" clId="{3241D175-DE6B-8741-BF39-DB18CC3903C5}" dt="2023-02-28T02:57:46.961" v="0"/>
          <ac:spMkLst>
            <pc:docMk/>
            <pc:sldMk cId="1555229468" sldId="875"/>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856319802" sldId="876"/>
        </pc:sldMkLst>
        <pc:spChg chg="add del mod">
          <ac:chgData name="QiuTian" userId="d059b521-ee81-481f-be34-ac8650352dd5" providerId="ADAL" clId="{3241D175-DE6B-8741-BF39-DB18CC3903C5}" dt="2023-02-28T02:58:14.127" v="9"/>
          <ac:spMkLst>
            <pc:docMk/>
            <pc:sldMk cId="1856319802" sldId="876"/>
            <ac:spMk id="3" creationId="{741352A2-E302-3913-1EAF-EB89ADF69D41}"/>
          </ac:spMkLst>
        </pc:spChg>
        <pc:spChg chg="add mod">
          <ac:chgData name="QiuTian" userId="d059b521-ee81-481f-be34-ac8650352dd5" providerId="ADAL" clId="{3241D175-DE6B-8741-BF39-DB18CC3903C5}" dt="2023-02-28T02:58:29.908" v="11"/>
          <ac:spMkLst>
            <pc:docMk/>
            <pc:sldMk cId="1856319802" sldId="876"/>
            <ac:spMk id="5" creationId="{5043E826-AF03-4851-A646-E143AA818F43}"/>
          </ac:spMkLst>
        </pc:spChg>
        <pc:spChg chg="del">
          <ac:chgData name="QiuTian" userId="d059b521-ee81-481f-be34-ac8650352dd5" providerId="ADAL" clId="{3241D175-DE6B-8741-BF39-DB18CC3903C5}" dt="2023-02-28T02:57:46.961" v="0"/>
          <ac:spMkLst>
            <pc:docMk/>
            <pc:sldMk cId="1856319802" sldId="876"/>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3095889027" sldId="877"/>
        </pc:sldMkLst>
        <pc:spChg chg="add del mod">
          <ac:chgData name="QiuTian" userId="d059b521-ee81-481f-be34-ac8650352dd5" providerId="ADAL" clId="{3241D175-DE6B-8741-BF39-DB18CC3903C5}" dt="2023-02-28T02:58:14.127" v="9"/>
          <ac:spMkLst>
            <pc:docMk/>
            <pc:sldMk cId="3095889027" sldId="877"/>
            <ac:spMk id="2" creationId="{BBAE00CF-4EEE-1627-7E3D-729AAA6AEF8A}"/>
          </ac:spMkLst>
        </pc:spChg>
        <pc:spChg chg="add mod">
          <ac:chgData name="QiuTian" userId="d059b521-ee81-481f-be34-ac8650352dd5" providerId="ADAL" clId="{3241D175-DE6B-8741-BF39-DB18CC3903C5}" dt="2023-02-28T02:58:29.908" v="11"/>
          <ac:spMkLst>
            <pc:docMk/>
            <pc:sldMk cId="3095889027" sldId="877"/>
            <ac:spMk id="3" creationId="{9F7594CA-4E24-D230-09AE-A91CAD3CFB23}"/>
          </ac:spMkLst>
        </pc:spChg>
        <pc:spChg chg="del">
          <ac:chgData name="QiuTian" userId="d059b521-ee81-481f-be34-ac8650352dd5" providerId="ADAL" clId="{3241D175-DE6B-8741-BF39-DB18CC3903C5}" dt="2023-02-28T02:57:46.961" v="0"/>
          <ac:spMkLst>
            <pc:docMk/>
            <pc:sldMk cId="3095889027" sldId="877"/>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1147795442" sldId="878"/>
        </pc:sldMkLst>
        <pc:spChg chg="add del mod">
          <ac:chgData name="QiuTian" userId="d059b521-ee81-481f-be34-ac8650352dd5" providerId="ADAL" clId="{3241D175-DE6B-8741-BF39-DB18CC3903C5}" dt="2023-02-28T02:58:14.127" v="9"/>
          <ac:spMkLst>
            <pc:docMk/>
            <pc:sldMk cId="1147795442" sldId="878"/>
            <ac:spMk id="2" creationId="{5C249DB1-D317-17A6-CA35-EC4D9B1CA631}"/>
          </ac:spMkLst>
        </pc:spChg>
        <pc:spChg chg="add mod">
          <ac:chgData name="QiuTian" userId="d059b521-ee81-481f-be34-ac8650352dd5" providerId="ADAL" clId="{3241D175-DE6B-8741-BF39-DB18CC3903C5}" dt="2023-02-28T02:58:29.908" v="11"/>
          <ac:spMkLst>
            <pc:docMk/>
            <pc:sldMk cId="1147795442" sldId="878"/>
            <ac:spMk id="3" creationId="{12B58E8A-B9EC-4B9E-21E6-9709099CC3F8}"/>
          </ac:spMkLst>
        </pc:spChg>
        <pc:spChg chg="del">
          <ac:chgData name="QiuTian" userId="d059b521-ee81-481f-be34-ac8650352dd5" providerId="ADAL" clId="{3241D175-DE6B-8741-BF39-DB18CC3903C5}" dt="2023-02-28T02:57:46.961" v="0"/>
          <ac:spMkLst>
            <pc:docMk/>
            <pc:sldMk cId="1147795442" sldId="878"/>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4294221749" sldId="879"/>
        </pc:sldMkLst>
        <pc:spChg chg="add del mod">
          <ac:chgData name="QiuTian" userId="d059b521-ee81-481f-be34-ac8650352dd5" providerId="ADAL" clId="{3241D175-DE6B-8741-BF39-DB18CC3903C5}" dt="2023-02-28T02:58:14.127" v="9"/>
          <ac:spMkLst>
            <pc:docMk/>
            <pc:sldMk cId="4294221749" sldId="879"/>
            <ac:spMk id="2" creationId="{927736F2-D756-5368-A3FF-8F1CA551092C}"/>
          </ac:spMkLst>
        </pc:spChg>
        <pc:spChg chg="add mod">
          <ac:chgData name="QiuTian" userId="d059b521-ee81-481f-be34-ac8650352dd5" providerId="ADAL" clId="{3241D175-DE6B-8741-BF39-DB18CC3903C5}" dt="2023-02-28T02:58:29.908" v="11"/>
          <ac:spMkLst>
            <pc:docMk/>
            <pc:sldMk cId="4294221749" sldId="879"/>
            <ac:spMk id="3" creationId="{195E9984-94F8-4C18-A5D6-ACFC922C8055}"/>
          </ac:spMkLst>
        </pc:spChg>
        <pc:spChg chg="del">
          <ac:chgData name="QiuTian" userId="d059b521-ee81-481f-be34-ac8650352dd5" providerId="ADAL" clId="{3241D175-DE6B-8741-BF39-DB18CC3903C5}" dt="2023-02-28T02:57:46.961" v="0"/>
          <ac:spMkLst>
            <pc:docMk/>
            <pc:sldMk cId="4294221749" sldId="879"/>
            <ac:spMk id="9" creationId="{45A7C205-F067-CADD-6CF6-63EEB1D0920B}"/>
          </ac:spMkLst>
        </pc:spChg>
      </pc:sldChg>
      <pc:sldChg chg="addSp delSp modSp">
        <pc:chgData name="QiuTian" userId="d059b521-ee81-481f-be34-ac8650352dd5" providerId="ADAL" clId="{3241D175-DE6B-8741-BF39-DB18CC3903C5}" dt="2023-02-28T02:58:29.908" v="11"/>
        <pc:sldMkLst>
          <pc:docMk/>
          <pc:sldMk cId="2935779715" sldId="880"/>
        </pc:sldMkLst>
        <pc:spChg chg="add del mod">
          <ac:chgData name="QiuTian" userId="d059b521-ee81-481f-be34-ac8650352dd5" providerId="ADAL" clId="{3241D175-DE6B-8741-BF39-DB18CC3903C5}" dt="2023-02-28T02:58:14.127" v="9"/>
          <ac:spMkLst>
            <pc:docMk/>
            <pc:sldMk cId="2935779715" sldId="880"/>
            <ac:spMk id="2" creationId="{1834CD9F-70F5-7E4D-1972-331D0F7477A8}"/>
          </ac:spMkLst>
        </pc:spChg>
        <pc:spChg chg="del">
          <ac:chgData name="QiuTian" userId="d059b521-ee81-481f-be34-ac8650352dd5" providerId="ADAL" clId="{3241D175-DE6B-8741-BF39-DB18CC3903C5}" dt="2023-02-28T02:57:46.961" v="0"/>
          <ac:spMkLst>
            <pc:docMk/>
            <pc:sldMk cId="2935779715" sldId="880"/>
            <ac:spMk id="4" creationId="{3C8A51B1-D359-56FB-0C78-2B2039A9B4A2}"/>
          </ac:spMkLst>
        </pc:spChg>
        <pc:spChg chg="add mod">
          <ac:chgData name="QiuTian" userId="d059b521-ee81-481f-be34-ac8650352dd5" providerId="ADAL" clId="{3241D175-DE6B-8741-BF39-DB18CC3903C5}" dt="2023-02-28T02:58:29.908" v="11"/>
          <ac:spMkLst>
            <pc:docMk/>
            <pc:sldMk cId="2935779715" sldId="880"/>
            <ac:spMk id="5" creationId="{5B436F79-14BF-EA55-53B6-A0AC164E4C8D}"/>
          </ac:spMkLst>
        </pc:spChg>
      </pc:sldChg>
      <pc:sldChg chg="addSp delSp modSp">
        <pc:chgData name="QiuTian" userId="d059b521-ee81-481f-be34-ac8650352dd5" providerId="ADAL" clId="{3241D175-DE6B-8741-BF39-DB18CC3903C5}" dt="2023-02-28T02:58:29.908" v="11"/>
        <pc:sldMkLst>
          <pc:docMk/>
          <pc:sldMk cId="271685518" sldId="881"/>
        </pc:sldMkLst>
        <pc:spChg chg="add del mod">
          <ac:chgData name="QiuTian" userId="d059b521-ee81-481f-be34-ac8650352dd5" providerId="ADAL" clId="{3241D175-DE6B-8741-BF39-DB18CC3903C5}" dt="2023-02-28T02:58:14.127" v="9"/>
          <ac:spMkLst>
            <pc:docMk/>
            <pc:sldMk cId="271685518" sldId="881"/>
            <ac:spMk id="2" creationId="{136124B7-704B-76DE-98D3-08CD55687D8B}"/>
          </ac:spMkLst>
        </pc:spChg>
        <pc:spChg chg="del">
          <ac:chgData name="QiuTian" userId="d059b521-ee81-481f-be34-ac8650352dd5" providerId="ADAL" clId="{3241D175-DE6B-8741-BF39-DB18CC3903C5}" dt="2023-02-28T02:57:46.961" v="0"/>
          <ac:spMkLst>
            <pc:docMk/>
            <pc:sldMk cId="271685518" sldId="881"/>
            <ac:spMk id="4" creationId="{3C8A51B1-D359-56FB-0C78-2B2039A9B4A2}"/>
          </ac:spMkLst>
        </pc:spChg>
        <pc:spChg chg="add mod">
          <ac:chgData name="QiuTian" userId="d059b521-ee81-481f-be34-ac8650352dd5" providerId="ADAL" clId="{3241D175-DE6B-8741-BF39-DB18CC3903C5}" dt="2023-02-28T02:58:29.908" v="11"/>
          <ac:spMkLst>
            <pc:docMk/>
            <pc:sldMk cId="271685518" sldId="881"/>
            <ac:spMk id="13" creationId="{21D98372-3DDE-88A7-FE69-37FEC135E376}"/>
          </ac:spMkLst>
        </pc:spChg>
      </pc:sldChg>
      <pc:sldChg chg="addSp delSp modSp">
        <pc:chgData name="QiuTian" userId="d059b521-ee81-481f-be34-ac8650352dd5" providerId="ADAL" clId="{3241D175-DE6B-8741-BF39-DB18CC3903C5}" dt="2023-02-28T02:58:29.908" v="11"/>
        <pc:sldMkLst>
          <pc:docMk/>
          <pc:sldMk cId="2161904033" sldId="882"/>
        </pc:sldMkLst>
        <pc:spChg chg="add del mod">
          <ac:chgData name="QiuTian" userId="d059b521-ee81-481f-be34-ac8650352dd5" providerId="ADAL" clId="{3241D175-DE6B-8741-BF39-DB18CC3903C5}" dt="2023-02-28T02:58:14.127" v="9"/>
          <ac:spMkLst>
            <pc:docMk/>
            <pc:sldMk cId="2161904033" sldId="882"/>
            <ac:spMk id="2" creationId="{79D9509C-959F-1E1D-3FFC-B8FFA6B4B053}"/>
          </ac:spMkLst>
        </pc:spChg>
        <pc:spChg chg="del">
          <ac:chgData name="QiuTian" userId="d059b521-ee81-481f-be34-ac8650352dd5" providerId="ADAL" clId="{3241D175-DE6B-8741-BF39-DB18CC3903C5}" dt="2023-02-28T02:57:46.961" v="0"/>
          <ac:spMkLst>
            <pc:docMk/>
            <pc:sldMk cId="2161904033" sldId="882"/>
            <ac:spMk id="4" creationId="{3C8A51B1-D359-56FB-0C78-2B2039A9B4A2}"/>
          </ac:spMkLst>
        </pc:spChg>
        <pc:spChg chg="add mod">
          <ac:chgData name="QiuTian" userId="d059b521-ee81-481f-be34-ac8650352dd5" providerId="ADAL" clId="{3241D175-DE6B-8741-BF39-DB18CC3903C5}" dt="2023-02-28T02:58:29.908" v="11"/>
          <ac:spMkLst>
            <pc:docMk/>
            <pc:sldMk cId="2161904033" sldId="882"/>
            <ac:spMk id="42" creationId="{AC186C93-37BC-11CA-B8A5-DA1F4E29926B}"/>
          </ac:spMkLst>
        </pc:spChg>
      </pc:sldChg>
      <pc:sldChg chg="addSp delSp modSp">
        <pc:chgData name="QiuTian" userId="d059b521-ee81-481f-be34-ac8650352dd5" providerId="ADAL" clId="{3241D175-DE6B-8741-BF39-DB18CC3903C5}" dt="2023-02-28T02:58:29.908" v="11"/>
        <pc:sldMkLst>
          <pc:docMk/>
          <pc:sldMk cId="3581672474" sldId="883"/>
        </pc:sldMkLst>
        <pc:spChg chg="add del mod">
          <ac:chgData name="QiuTian" userId="d059b521-ee81-481f-be34-ac8650352dd5" providerId="ADAL" clId="{3241D175-DE6B-8741-BF39-DB18CC3903C5}" dt="2023-02-28T02:58:14.127" v="9"/>
          <ac:spMkLst>
            <pc:docMk/>
            <pc:sldMk cId="3581672474" sldId="883"/>
            <ac:spMk id="2" creationId="{7A929FD0-EFEF-CB23-C2A6-3008062F0054}"/>
          </ac:spMkLst>
        </pc:spChg>
        <pc:spChg chg="add mod">
          <ac:chgData name="QiuTian" userId="d059b521-ee81-481f-be34-ac8650352dd5" providerId="ADAL" clId="{3241D175-DE6B-8741-BF39-DB18CC3903C5}" dt="2023-02-28T02:58:29.908" v="11"/>
          <ac:spMkLst>
            <pc:docMk/>
            <pc:sldMk cId="3581672474" sldId="883"/>
            <ac:spMk id="3" creationId="{C5979D3D-1F29-D26D-86FF-A41E5A762D3D}"/>
          </ac:spMkLst>
        </pc:spChg>
        <pc:spChg chg="del">
          <ac:chgData name="QiuTian" userId="d059b521-ee81-481f-be34-ac8650352dd5" providerId="ADAL" clId="{3241D175-DE6B-8741-BF39-DB18CC3903C5}" dt="2023-02-28T02:57:46.961" v="0"/>
          <ac:spMkLst>
            <pc:docMk/>
            <pc:sldMk cId="3581672474" sldId="883"/>
            <ac:spMk id="8" creationId="{9C8E8520-1801-A226-C4E7-0BA1D704EF0B}"/>
          </ac:spMkLst>
        </pc:spChg>
      </pc:sldChg>
      <pc:sldMasterChg chg="modSldLayout">
        <pc:chgData name="QiuTian" userId="d059b521-ee81-481f-be34-ac8650352dd5" providerId="ADAL" clId="{3241D175-DE6B-8741-BF39-DB18CC3903C5}" dt="2023-02-28T02:58:21.894" v="10" actId="14100"/>
        <pc:sldMasterMkLst>
          <pc:docMk/>
          <pc:sldMasterMk cId="0" sldId="2147483648"/>
        </pc:sldMasterMkLst>
        <pc:sldLayoutChg chg="modSp mod">
          <pc:chgData name="QiuTian" userId="d059b521-ee81-481f-be34-ac8650352dd5" providerId="ADAL" clId="{3241D175-DE6B-8741-BF39-DB18CC3903C5}" dt="2023-02-28T02:58:21.894" v="10" actId="14100"/>
          <pc:sldLayoutMkLst>
            <pc:docMk/>
            <pc:sldMasterMk cId="0" sldId="2147483648"/>
            <pc:sldLayoutMk cId="4000416526" sldId="2147483661"/>
          </pc:sldLayoutMkLst>
          <pc:spChg chg="mod">
            <ac:chgData name="QiuTian" userId="d059b521-ee81-481f-be34-ac8650352dd5" providerId="ADAL" clId="{3241D175-DE6B-8741-BF39-DB18CC3903C5}" dt="2023-02-28T02:58:21.894" v="10" actId="14100"/>
            <ac:spMkLst>
              <pc:docMk/>
              <pc:sldMasterMk cId="0" sldId="2147483648"/>
              <pc:sldLayoutMk cId="4000416526" sldId="2147483661"/>
              <ac:spMk id="3" creationId="{9CD5531B-22DD-D64F-B22D-9F0DC9352055}"/>
            </ac:spMkLst>
          </pc:spChg>
        </pc:sldLayoutChg>
      </pc:sldMasterChg>
    </pc:docChg>
  </pc:docChgLst>
  <pc:docChgLst>
    <pc:chgData name="QiuTian" userId="d059b521-ee81-481f-be34-ac8650352dd5" providerId="ADAL" clId="{C66083D2-FC5C-0545-90E0-A9B527654B88}"/>
    <pc:docChg chg="undo custSel addSld modSld sldOrd modMainMaster">
      <pc:chgData name="QiuTian" userId="d059b521-ee81-481f-be34-ac8650352dd5" providerId="ADAL" clId="{C66083D2-FC5C-0545-90E0-A9B527654B88}" dt="2023-03-07T05:44:49.875" v="1486" actId="20577"/>
      <pc:docMkLst>
        <pc:docMk/>
      </pc:docMkLst>
      <pc:sldChg chg="addSp delSp modSp">
        <pc:chgData name="QiuTian" userId="d059b521-ee81-481f-be34-ac8650352dd5" providerId="ADAL" clId="{C66083D2-FC5C-0545-90E0-A9B527654B88}" dt="2023-03-04T09:10:18.362" v="126"/>
        <pc:sldMkLst>
          <pc:docMk/>
          <pc:sldMk cId="4234557494" sldId="559"/>
        </pc:sldMkLst>
        <pc:spChg chg="add mod">
          <ac:chgData name="QiuTian" userId="d059b521-ee81-481f-be34-ac8650352dd5" providerId="ADAL" clId="{C66083D2-FC5C-0545-90E0-A9B527654B88}" dt="2023-03-04T09:10:18.362" v="126"/>
          <ac:spMkLst>
            <pc:docMk/>
            <pc:sldMk cId="4234557494" sldId="559"/>
            <ac:spMk id="2" creationId="{73B04E06-6318-390E-B675-FC327FEA34FD}"/>
          </ac:spMkLst>
        </pc:spChg>
        <pc:spChg chg="del">
          <ac:chgData name="QiuTian" userId="d059b521-ee81-481f-be34-ac8650352dd5" providerId="ADAL" clId="{C66083D2-FC5C-0545-90E0-A9B527654B88}" dt="2023-03-04T09:09:57.208" v="123"/>
          <ac:spMkLst>
            <pc:docMk/>
            <pc:sldMk cId="4234557494" sldId="559"/>
            <ac:spMk id="4" creationId="{A730A357-1994-555A-F3F4-C59168DCCD38}"/>
          </ac:spMkLst>
        </pc:spChg>
      </pc:sldChg>
      <pc:sldChg chg="addSp delSp modSp mod">
        <pc:chgData name="QiuTian" userId="d059b521-ee81-481f-be34-ac8650352dd5" providerId="ADAL" clId="{C66083D2-FC5C-0545-90E0-A9B527654B88}" dt="2023-03-04T09:12:04.033" v="170" actId="113"/>
        <pc:sldMkLst>
          <pc:docMk/>
          <pc:sldMk cId="393732159" sldId="608"/>
        </pc:sldMkLst>
        <pc:spChg chg="add mod">
          <ac:chgData name="QiuTian" userId="d059b521-ee81-481f-be34-ac8650352dd5" providerId="ADAL" clId="{C66083D2-FC5C-0545-90E0-A9B527654B88}" dt="2023-03-04T09:10:18.362" v="126"/>
          <ac:spMkLst>
            <pc:docMk/>
            <pc:sldMk cId="393732159" sldId="608"/>
            <ac:spMk id="2" creationId="{AF35706D-743A-2D64-B3A1-85EE492C7E9D}"/>
          </ac:spMkLst>
        </pc:spChg>
        <pc:spChg chg="del">
          <ac:chgData name="QiuTian" userId="d059b521-ee81-481f-be34-ac8650352dd5" providerId="ADAL" clId="{C66083D2-FC5C-0545-90E0-A9B527654B88}" dt="2023-03-04T09:09:57.208" v="123"/>
          <ac:spMkLst>
            <pc:docMk/>
            <pc:sldMk cId="393732159" sldId="608"/>
            <ac:spMk id="4" creationId="{1F297E5A-E59A-32CA-5592-DAEBCBAD3E93}"/>
          </ac:spMkLst>
        </pc:spChg>
        <pc:spChg chg="mod">
          <ac:chgData name="QiuTian" userId="d059b521-ee81-481f-be34-ac8650352dd5" providerId="ADAL" clId="{C66083D2-FC5C-0545-90E0-A9B527654B88}" dt="2023-03-04T09:12:04.033" v="170" actId="113"/>
          <ac:spMkLst>
            <pc:docMk/>
            <pc:sldMk cId="393732159" sldId="608"/>
            <ac:spMk id="10" creationId="{14F716A9-9C45-109A-F3E6-3282AD70735C}"/>
          </ac:spMkLst>
        </pc:spChg>
        <pc:spChg chg="mod">
          <ac:chgData name="QiuTian" userId="d059b521-ee81-481f-be34-ac8650352dd5" providerId="ADAL" clId="{C66083D2-FC5C-0545-90E0-A9B527654B88}" dt="2023-03-04T09:10:52.755" v="158" actId="1037"/>
          <ac:spMkLst>
            <pc:docMk/>
            <pc:sldMk cId="393732159" sldId="608"/>
            <ac:spMk id="319" creationId="{C94E1060-543F-8046-9EF7-6288E5400261}"/>
          </ac:spMkLst>
        </pc:spChg>
        <pc:picChg chg="mod">
          <ac:chgData name="QiuTian" userId="d059b521-ee81-481f-be34-ac8650352dd5" providerId="ADAL" clId="{C66083D2-FC5C-0545-90E0-A9B527654B88}" dt="2023-03-04T09:11:35.505" v="168" actId="1076"/>
          <ac:picMkLst>
            <pc:docMk/>
            <pc:sldMk cId="393732159" sldId="608"/>
            <ac:picMk id="318" creationId="{49C11AEA-0119-4853-37A0-1432B8B9786A}"/>
          </ac:picMkLst>
        </pc:picChg>
      </pc:sldChg>
      <pc:sldChg chg="addSp delSp modSp modAnim">
        <pc:chgData name="QiuTian" userId="d059b521-ee81-481f-be34-ac8650352dd5" providerId="ADAL" clId="{C66083D2-FC5C-0545-90E0-A9B527654B88}" dt="2023-03-04T09:10:18.362" v="126"/>
        <pc:sldMkLst>
          <pc:docMk/>
          <pc:sldMk cId="2505352509" sldId="660"/>
        </pc:sldMkLst>
        <pc:spChg chg="add mod">
          <ac:chgData name="QiuTian" userId="d059b521-ee81-481f-be34-ac8650352dd5" providerId="ADAL" clId="{C66083D2-FC5C-0545-90E0-A9B527654B88}" dt="2023-03-04T09:10:18.362" v="126"/>
          <ac:spMkLst>
            <pc:docMk/>
            <pc:sldMk cId="2505352509" sldId="660"/>
            <ac:spMk id="2" creationId="{8B74BA4B-F9EC-A3F3-87B8-4429D2845162}"/>
          </ac:spMkLst>
        </pc:spChg>
        <pc:spChg chg="add mod">
          <ac:chgData name="QiuTian" userId="d059b521-ee81-481f-be34-ac8650352dd5" providerId="ADAL" clId="{C66083D2-FC5C-0545-90E0-A9B527654B88}" dt="2023-03-04T09:07:24.013" v="91" actId="1076"/>
          <ac:spMkLst>
            <pc:docMk/>
            <pc:sldMk cId="2505352509" sldId="660"/>
            <ac:spMk id="4" creationId="{55618AF5-D433-E367-B2EB-02070F94B273}"/>
          </ac:spMkLst>
        </pc:spChg>
        <pc:spChg chg="add mod">
          <ac:chgData name="QiuTian" userId="d059b521-ee81-481f-be34-ac8650352dd5" providerId="ADAL" clId="{C66083D2-FC5C-0545-90E0-A9B527654B88}" dt="2023-03-04T09:07:24.013" v="91" actId="1076"/>
          <ac:spMkLst>
            <pc:docMk/>
            <pc:sldMk cId="2505352509" sldId="660"/>
            <ac:spMk id="5" creationId="{A77DBFED-EBFB-FD78-E2FD-3C592586003C}"/>
          </ac:spMkLst>
        </pc:spChg>
        <pc:spChg chg="add mod">
          <ac:chgData name="QiuTian" userId="d059b521-ee81-481f-be34-ac8650352dd5" providerId="ADAL" clId="{C66083D2-FC5C-0545-90E0-A9B527654B88}" dt="2023-03-04T09:07:24.013" v="91" actId="1076"/>
          <ac:spMkLst>
            <pc:docMk/>
            <pc:sldMk cId="2505352509" sldId="660"/>
            <ac:spMk id="6" creationId="{A931D7C6-7731-73A8-862F-4B1A7436B33C}"/>
          </ac:spMkLst>
        </pc:spChg>
        <pc:spChg chg="add mod">
          <ac:chgData name="QiuTian" userId="d059b521-ee81-481f-be34-ac8650352dd5" providerId="ADAL" clId="{C66083D2-FC5C-0545-90E0-A9B527654B88}" dt="2023-03-04T09:07:24.013" v="91" actId="1076"/>
          <ac:spMkLst>
            <pc:docMk/>
            <pc:sldMk cId="2505352509" sldId="660"/>
            <ac:spMk id="7" creationId="{72654410-3381-F5D1-5C81-B991CAA320D7}"/>
          </ac:spMkLst>
        </pc:spChg>
        <pc:spChg chg="add mod">
          <ac:chgData name="QiuTian" userId="d059b521-ee81-481f-be34-ac8650352dd5" providerId="ADAL" clId="{C66083D2-FC5C-0545-90E0-A9B527654B88}" dt="2023-03-04T09:07:24.013" v="91" actId="1076"/>
          <ac:spMkLst>
            <pc:docMk/>
            <pc:sldMk cId="2505352509" sldId="660"/>
            <ac:spMk id="8" creationId="{76120329-645D-1B59-7029-EC97D960ABC1}"/>
          </ac:spMkLst>
        </pc:spChg>
        <pc:spChg chg="add mod">
          <ac:chgData name="QiuTian" userId="d059b521-ee81-481f-be34-ac8650352dd5" providerId="ADAL" clId="{C66083D2-FC5C-0545-90E0-A9B527654B88}" dt="2023-03-04T09:07:24.013" v="91" actId="1076"/>
          <ac:spMkLst>
            <pc:docMk/>
            <pc:sldMk cId="2505352509" sldId="660"/>
            <ac:spMk id="9" creationId="{0A23FBF2-0873-BCB2-3798-57F01388EF00}"/>
          </ac:spMkLst>
        </pc:spChg>
        <pc:spChg chg="add mod">
          <ac:chgData name="QiuTian" userId="d059b521-ee81-481f-be34-ac8650352dd5" providerId="ADAL" clId="{C66083D2-FC5C-0545-90E0-A9B527654B88}" dt="2023-03-04T09:07:24.013" v="91" actId="1076"/>
          <ac:spMkLst>
            <pc:docMk/>
            <pc:sldMk cId="2505352509" sldId="660"/>
            <ac:spMk id="10" creationId="{AB9020CD-88DA-1AEF-7D76-56D7CB18438C}"/>
          </ac:spMkLst>
        </pc:spChg>
        <pc:spChg chg="add mod">
          <ac:chgData name="QiuTian" userId="d059b521-ee81-481f-be34-ac8650352dd5" providerId="ADAL" clId="{C66083D2-FC5C-0545-90E0-A9B527654B88}" dt="2023-03-04T09:07:24.013" v="91" actId="1076"/>
          <ac:spMkLst>
            <pc:docMk/>
            <pc:sldMk cId="2505352509" sldId="660"/>
            <ac:spMk id="11" creationId="{EF8940E5-DADD-69A9-DEE9-7609D855D686}"/>
          </ac:spMkLst>
        </pc:spChg>
        <pc:spChg chg="add mod">
          <ac:chgData name="QiuTian" userId="d059b521-ee81-481f-be34-ac8650352dd5" providerId="ADAL" clId="{C66083D2-FC5C-0545-90E0-A9B527654B88}" dt="2023-03-04T09:07:24.013" v="91" actId="1076"/>
          <ac:spMkLst>
            <pc:docMk/>
            <pc:sldMk cId="2505352509" sldId="660"/>
            <ac:spMk id="12" creationId="{22D9B734-04E5-7041-EE57-3DE878BE34CD}"/>
          </ac:spMkLst>
        </pc:spChg>
        <pc:spChg chg="del">
          <ac:chgData name="QiuTian" userId="d059b521-ee81-481f-be34-ac8650352dd5" providerId="ADAL" clId="{C66083D2-FC5C-0545-90E0-A9B527654B88}" dt="2023-03-04T09:09:57.208" v="123"/>
          <ac:spMkLst>
            <pc:docMk/>
            <pc:sldMk cId="2505352509" sldId="660"/>
            <ac:spMk id="13" creationId="{134D13E0-F03C-10E0-2464-5D47BF394D00}"/>
          </ac:spMkLst>
        </pc:spChg>
        <pc:spChg chg="add mod">
          <ac:chgData name="QiuTian" userId="d059b521-ee81-481f-be34-ac8650352dd5" providerId="ADAL" clId="{C66083D2-FC5C-0545-90E0-A9B527654B88}" dt="2023-03-04T09:07:24.013" v="91" actId="1076"/>
          <ac:spMkLst>
            <pc:docMk/>
            <pc:sldMk cId="2505352509" sldId="660"/>
            <ac:spMk id="14" creationId="{5953A568-C4C8-FF85-4F28-D0228A3992D9}"/>
          </ac:spMkLst>
        </pc:spChg>
        <pc:spChg chg="add mod">
          <ac:chgData name="QiuTian" userId="d059b521-ee81-481f-be34-ac8650352dd5" providerId="ADAL" clId="{C66083D2-FC5C-0545-90E0-A9B527654B88}" dt="2023-03-04T09:07:24.013" v="91" actId="1076"/>
          <ac:spMkLst>
            <pc:docMk/>
            <pc:sldMk cId="2505352509" sldId="660"/>
            <ac:spMk id="15" creationId="{C362D1EA-C794-7122-5EFC-862A83AF12FC}"/>
          </ac:spMkLst>
        </pc:spChg>
        <pc:spChg chg="add mod">
          <ac:chgData name="QiuTian" userId="d059b521-ee81-481f-be34-ac8650352dd5" providerId="ADAL" clId="{C66083D2-FC5C-0545-90E0-A9B527654B88}" dt="2023-03-04T09:07:24.013" v="91" actId="1076"/>
          <ac:spMkLst>
            <pc:docMk/>
            <pc:sldMk cId="2505352509" sldId="660"/>
            <ac:spMk id="16" creationId="{0B7CFE44-F85C-0AA4-EECE-FCCAD2741D50}"/>
          </ac:spMkLst>
        </pc:spChg>
        <pc:spChg chg="add mod">
          <ac:chgData name="QiuTian" userId="d059b521-ee81-481f-be34-ac8650352dd5" providerId="ADAL" clId="{C66083D2-FC5C-0545-90E0-A9B527654B88}" dt="2023-03-04T09:07:24.013" v="91" actId="1076"/>
          <ac:spMkLst>
            <pc:docMk/>
            <pc:sldMk cId="2505352509" sldId="660"/>
            <ac:spMk id="17" creationId="{ED4A71D9-3E8E-23A0-B7CF-9043DE76DE44}"/>
          </ac:spMkLst>
        </pc:spChg>
        <pc:spChg chg="add mod">
          <ac:chgData name="QiuTian" userId="d059b521-ee81-481f-be34-ac8650352dd5" providerId="ADAL" clId="{C66083D2-FC5C-0545-90E0-A9B527654B88}" dt="2023-03-04T09:07:24.013" v="91" actId="1076"/>
          <ac:spMkLst>
            <pc:docMk/>
            <pc:sldMk cId="2505352509" sldId="660"/>
            <ac:spMk id="18" creationId="{70F6A036-3FDD-8DCE-4132-46D585CD7056}"/>
          </ac:spMkLst>
        </pc:spChg>
        <pc:spChg chg="add mod">
          <ac:chgData name="QiuTian" userId="d059b521-ee81-481f-be34-ac8650352dd5" providerId="ADAL" clId="{C66083D2-FC5C-0545-90E0-A9B527654B88}" dt="2023-03-04T09:07:24.013" v="91" actId="1076"/>
          <ac:spMkLst>
            <pc:docMk/>
            <pc:sldMk cId="2505352509" sldId="660"/>
            <ac:spMk id="19" creationId="{019B16AF-6FC9-1030-FDC5-BDE1FAD819E2}"/>
          </ac:spMkLst>
        </pc:spChg>
        <pc:spChg chg="add mod">
          <ac:chgData name="QiuTian" userId="d059b521-ee81-481f-be34-ac8650352dd5" providerId="ADAL" clId="{C66083D2-FC5C-0545-90E0-A9B527654B88}" dt="2023-03-04T09:07:24.013" v="91" actId="1076"/>
          <ac:spMkLst>
            <pc:docMk/>
            <pc:sldMk cId="2505352509" sldId="660"/>
            <ac:spMk id="20" creationId="{ED576015-71C8-F7B9-5556-96C41494909D}"/>
          </ac:spMkLst>
        </pc:spChg>
        <pc:spChg chg="add mod">
          <ac:chgData name="QiuTian" userId="d059b521-ee81-481f-be34-ac8650352dd5" providerId="ADAL" clId="{C66083D2-FC5C-0545-90E0-A9B527654B88}" dt="2023-03-04T09:07:24.013" v="91" actId="1076"/>
          <ac:spMkLst>
            <pc:docMk/>
            <pc:sldMk cId="2505352509" sldId="660"/>
            <ac:spMk id="21" creationId="{3A477478-0009-B8BA-DC8D-D84A608C8971}"/>
          </ac:spMkLst>
        </pc:spChg>
        <pc:spChg chg="add mod">
          <ac:chgData name="QiuTian" userId="d059b521-ee81-481f-be34-ac8650352dd5" providerId="ADAL" clId="{C66083D2-FC5C-0545-90E0-A9B527654B88}" dt="2023-03-04T09:07:24.013" v="91" actId="1076"/>
          <ac:spMkLst>
            <pc:docMk/>
            <pc:sldMk cId="2505352509" sldId="660"/>
            <ac:spMk id="22" creationId="{4784ED53-1937-8F80-1879-BB7874CE874A}"/>
          </ac:spMkLst>
        </pc:spChg>
        <pc:spChg chg="add mod">
          <ac:chgData name="QiuTian" userId="d059b521-ee81-481f-be34-ac8650352dd5" providerId="ADAL" clId="{C66083D2-FC5C-0545-90E0-A9B527654B88}" dt="2023-03-04T09:07:24.013" v="91" actId="1076"/>
          <ac:spMkLst>
            <pc:docMk/>
            <pc:sldMk cId="2505352509" sldId="660"/>
            <ac:spMk id="23" creationId="{4D705C70-B254-5A5C-A5BF-7B620759CCBE}"/>
          </ac:spMkLst>
        </pc:spChg>
        <pc:spChg chg="add mod">
          <ac:chgData name="QiuTian" userId="d059b521-ee81-481f-be34-ac8650352dd5" providerId="ADAL" clId="{C66083D2-FC5C-0545-90E0-A9B527654B88}" dt="2023-03-04T09:07:24.013" v="91" actId="1076"/>
          <ac:spMkLst>
            <pc:docMk/>
            <pc:sldMk cId="2505352509" sldId="660"/>
            <ac:spMk id="24" creationId="{1805F449-0B72-9680-1528-0B1943457786}"/>
          </ac:spMkLst>
        </pc:spChg>
      </pc:sldChg>
      <pc:sldChg chg="addSp delSp modSp mod">
        <pc:chgData name="QiuTian" userId="d059b521-ee81-481f-be34-ac8650352dd5" providerId="ADAL" clId="{C66083D2-FC5C-0545-90E0-A9B527654B88}" dt="2023-03-04T09:10:18.362" v="126"/>
        <pc:sldMkLst>
          <pc:docMk/>
          <pc:sldMk cId="2700256617" sldId="744"/>
        </pc:sldMkLst>
        <pc:spChg chg="add mod">
          <ac:chgData name="QiuTian" userId="d059b521-ee81-481f-be34-ac8650352dd5" providerId="ADAL" clId="{C66083D2-FC5C-0545-90E0-A9B527654B88}" dt="2023-03-04T09:10:18.362" v="126"/>
          <ac:spMkLst>
            <pc:docMk/>
            <pc:sldMk cId="2700256617" sldId="744"/>
            <ac:spMk id="2" creationId="{69A798A8-514A-C5D4-272B-A94F0BED2891}"/>
          </ac:spMkLst>
        </pc:spChg>
        <pc:spChg chg="mod">
          <ac:chgData name="QiuTian" userId="d059b521-ee81-481f-be34-ac8650352dd5" providerId="ADAL" clId="{C66083D2-FC5C-0545-90E0-A9B527654B88}" dt="2023-03-04T09:09:03.134" v="107" actId="20577"/>
          <ac:spMkLst>
            <pc:docMk/>
            <pc:sldMk cId="2700256617" sldId="744"/>
            <ac:spMk id="3" creationId="{90A9080D-2068-4D4E-9BE9-B44BC0799522}"/>
          </ac:spMkLst>
        </pc:spChg>
        <pc:spChg chg="del">
          <ac:chgData name="QiuTian" userId="d059b521-ee81-481f-be34-ac8650352dd5" providerId="ADAL" clId="{C66083D2-FC5C-0545-90E0-A9B527654B88}" dt="2023-03-04T09:09:57.208" v="123"/>
          <ac:spMkLst>
            <pc:docMk/>
            <pc:sldMk cId="2700256617" sldId="744"/>
            <ac:spMk id="5" creationId="{D95F49E4-C449-75CB-53CA-E6BFD4A59ADC}"/>
          </ac:spMkLst>
        </pc:spChg>
        <pc:spChg chg="mod">
          <ac:chgData name="QiuTian" userId="d059b521-ee81-481f-be34-ac8650352dd5" providerId="ADAL" clId="{C66083D2-FC5C-0545-90E0-A9B527654B88}" dt="2023-03-04T09:09:34.379" v="122" actId="20577"/>
          <ac:spMkLst>
            <pc:docMk/>
            <pc:sldMk cId="2700256617" sldId="744"/>
            <ac:spMk id="8" creationId="{29AB28D2-CDA8-2033-3D77-E020792BB5E7}"/>
          </ac:spMkLst>
        </pc:spChg>
      </pc:sldChg>
      <pc:sldChg chg="addSp delSp modSp modAnim">
        <pc:chgData name="QiuTian" userId="d059b521-ee81-481f-be34-ac8650352dd5" providerId="ADAL" clId="{C66083D2-FC5C-0545-90E0-A9B527654B88}" dt="2023-03-04T17:22:59.529" v="296" actId="113"/>
        <pc:sldMkLst>
          <pc:docMk/>
          <pc:sldMk cId="3522175920" sldId="745"/>
        </pc:sldMkLst>
        <pc:spChg chg="add mod">
          <ac:chgData name="QiuTian" userId="d059b521-ee81-481f-be34-ac8650352dd5" providerId="ADAL" clId="{C66083D2-FC5C-0545-90E0-A9B527654B88}" dt="2023-03-04T09:10:18.362" v="126"/>
          <ac:spMkLst>
            <pc:docMk/>
            <pc:sldMk cId="3522175920" sldId="745"/>
            <ac:spMk id="2" creationId="{63178831-9503-AA11-50DC-115BD31E6822}"/>
          </ac:spMkLst>
        </pc:spChg>
        <pc:spChg chg="del">
          <ac:chgData name="QiuTian" userId="d059b521-ee81-481f-be34-ac8650352dd5" providerId="ADAL" clId="{C66083D2-FC5C-0545-90E0-A9B527654B88}" dt="2023-03-04T09:09:57.208" v="123"/>
          <ac:spMkLst>
            <pc:docMk/>
            <pc:sldMk cId="3522175920" sldId="745"/>
            <ac:spMk id="9" creationId="{1BA502A0-BED8-2AEC-93EC-973B5B05D394}"/>
          </ac:spMkLst>
        </pc:spChg>
        <pc:spChg chg="mod">
          <ac:chgData name="QiuTian" userId="d059b521-ee81-481f-be34-ac8650352dd5" providerId="ADAL" clId="{C66083D2-FC5C-0545-90E0-A9B527654B88}" dt="2023-03-04T17:20:43.571" v="171" actId="1076"/>
          <ac:spMkLst>
            <pc:docMk/>
            <pc:sldMk cId="3522175920" sldId="745"/>
            <ac:spMk id="30" creationId="{6BB17215-5682-5315-D4E2-D4CAE084DF88}"/>
          </ac:spMkLst>
        </pc:spChg>
        <pc:spChg chg="mod">
          <ac:chgData name="QiuTian" userId="d059b521-ee81-481f-be34-ac8650352dd5" providerId="ADAL" clId="{C66083D2-FC5C-0545-90E0-A9B527654B88}" dt="2023-03-04T17:20:43.571" v="171" actId="1076"/>
          <ac:spMkLst>
            <pc:docMk/>
            <pc:sldMk cId="3522175920" sldId="745"/>
            <ac:spMk id="31" creationId="{4B86392F-BDB1-9786-D3E1-7C16A2FAB2E0}"/>
          </ac:spMkLst>
        </pc:spChg>
        <pc:spChg chg="mod">
          <ac:chgData name="QiuTian" userId="d059b521-ee81-481f-be34-ac8650352dd5" providerId="ADAL" clId="{C66083D2-FC5C-0545-90E0-A9B527654B88}" dt="2023-03-04T17:20:43.571" v="171" actId="1076"/>
          <ac:spMkLst>
            <pc:docMk/>
            <pc:sldMk cId="3522175920" sldId="745"/>
            <ac:spMk id="32" creationId="{AFB3FBE5-A074-079E-D3B6-265DDBDE5450}"/>
          </ac:spMkLst>
        </pc:spChg>
        <pc:spChg chg="mod">
          <ac:chgData name="QiuTian" userId="d059b521-ee81-481f-be34-ac8650352dd5" providerId="ADAL" clId="{C66083D2-FC5C-0545-90E0-A9B527654B88}" dt="2023-03-04T17:21:38.887" v="183" actId="1076"/>
          <ac:spMkLst>
            <pc:docMk/>
            <pc:sldMk cId="3522175920" sldId="745"/>
            <ac:spMk id="34" creationId="{8E97C918-15EF-1B3C-7B13-91168ED228EE}"/>
          </ac:spMkLst>
        </pc:spChg>
        <pc:spChg chg="mod">
          <ac:chgData name="QiuTian" userId="d059b521-ee81-481f-be34-ac8650352dd5" providerId="ADAL" clId="{C66083D2-FC5C-0545-90E0-A9B527654B88}" dt="2023-03-04T17:21:38.887" v="183" actId="1076"/>
          <ac:spMkLst>
            <pc:docMk/>
            <pc:sldMk cId="3522175920" sldId="745"/>
            <ac:spMk id="35" creationId="{D485F930-A749-E232-4631-9FC39EDDF87D}"/>
          </ac:spMkLst>
        </pc:spChg>
        <pc:spChg chg="mod">
          <ac:chgData name="QiuTian" userId="d059b521-ee81-481f-be34-ac8650352dd5" providerId="ADAL" clId="{C66083D2-FC5C-0545-90E0-A9B527654B88}" dt="2023-03-04T17:21:46.177" v="184" actId="1076"/>
          <ac:spMkLst>
            <pc:docMk/>
            <pc:sldMk cId="3522175920" sldId="745"/>
            <ac:spMk id="36" creationId="{F07D2CB5-BD78-2AA1-DB85-70CB575A256A}"/>
          </ac:spMkLst>
        </pc:spChg>
        <pc:spChg chg="mod">
          <ac:chgData name="QiuTian" userId="d059b521-ee81-481f-be34-ac8650352dd5" providerId="ADAL" clId="{C66083D2-FC5C-0545-90E0-A9B527654B88}" dt="2023-03-04T17:21:46.177" v="184" actId="1076"/>
          <ac:spMkLst>
            <pc:docMk/>
            <pc:sldMk cId="3522175920" sldId="745"/>
            <ac:spMk id="37" creationId="{94801380-C3DB-0F54-1078-5CB1A935532A}"/>
          </ac:spMkLst>
        </pc:spChg>
        <pc:spChg chg="mod">
          <ac:chgData name="QiuTian" userId="d059b521-ee81-481f-be34-ac8650352dd5" providerId="ADAL" clId="{C66083D2-FC5C-0545-90E0-A9B527654B88}" dt="2023-03-04T17:21:46.177" v="184" actId="1076"/>
          <ac:spMkLst>
            <pc:docMk/>
            <pc:sldMk cId="3522175920" sldId="745"/>
            <ac:spMk id="38" creationId="{3742EF5B-57CF-8D7B-D649-A95B30315796}"/>
          </ac:spMkLst>
        </pc:spChg>
        <pc:spChg chg="mod">
          <ac:chgData name="QiuTian" userId="d059b521-ee81-481f-be34-ac8650352dd5" providerId="ADAL" clId="{C66083D2-FC5C-0545-90E0-A9B527654B88}" dt="2023-03-04T17:20:43.571" v="171" actId="1076"/>
          <ac:spMkLst>
            <pc:docMk/>
            <pc:sldMk cId="3522175920" sldId="745"/>
            <ac:spMk id="40" creationId="{A6D55423-22E8-F70F-35A2-D0314D7FB353}"/>
          </ac:spMkLst>
        </pc:spChg>
        <pc:spChg chg="mod">
          <ac:chgData name="QiuTian" userId="d059b521-ee81-481f-be34-ac8650352dd5" providerId="ADAL" clId="{C66083D2-FC5C-0545-90E0-A9B527654B88}" dt="2023-03-04T17:20:43.571" v="171" actId="1076"/>
          <ac:spMkLst>
            <pc:docMk/>
            <pc:sldMk cId="3522175920" sldId="745"/>
            <ac:spMk id="41" creationId="{48F2D530-68E3-93C4-36EA-173F601030C4}"/>
          </ac:spMkLst>
        </pc:spChg>
        <pc:spChg chg="mod">
          <ac:chgData name="QiuTian" userId="d059b521-ee81-481f-be34-ac8650352dd5" providerId="ADAL" clId="{C66083D2-FC5C-0545-90E0-A9B527654B88}" dt="2023-03-04T17:20:43.571" v="171" actId="1076"/>
          <ac:spMkLst>
            <pc:docMk/>
            <pc:sldMk cId="3522175920" sldId="745"/>
            <ac:spMk id="42" creationId="{C5715B50-7BA3-E6A7-DE8C-B4C30BA0F80A}"/>
          </ac:spMkLst>
        </pc:spChg>
        <pc:spChg chg="mod">
          <ac:chgData name="QiuTian" userId="d059b521-ee81-481f-be34-ac8650352dd5" providerId="ADAL" clId="{C66083D2-FC5C-0545-90E0-A9B527654B88}" dt="2023-03-04T17:20:43.571" v="171" actId="1076"/>
          <ac:spMkLst>
            <pc:docMk/>
            <pc:sldMk cId="3522175920" sldId="745"/>
            <ac:spMk id="43" creationId="{463C7224-4D12-877F-DE46-BF78A35317D4}"/>
          </ac:spMkLst>
        </pc:spChg>
        <pc:spChg chg="mod">
          <ac:chgData name="QiuTian" userId="d059b521-ee81-481f-be34-ac8650352dd5" providerId="ADAL" clId="{C66083D2-FC5C-0545-90E0-A9B527654B88}" dt="2023-03-04T17:20:43.571" v="171" actId="1076"/>
          <ac:spMkLst>
            <pc:docMk/>
            <pc:sldMk cId="3522175920" sldId="745"/>
            <ac:spMk id="44" creationId="{55E225ED-E4A6-E3D5-6E02-E89C58114F9E}"/>
          </ac:spMkLst>
        </pc:spChg>
        <pc:spChg chg="mod">
          <ac:chgData name="QiuTian" userId="d059b521-ee81-481f-be34-ac8650352dd5" providerId="ADAL" clId="{C66083D2-FC5C-0545-90E0-A9B527654B88}" dt="2023-03-04T17:20:43.571" v="171" actId="1076"/>
          <ac:spMkLst>
            <pc:docMk/>
            <pc:sldMk cId="3522175920" sldId="745"/>
            <ac:spMk id="45" creationId="{7333439D-037F-EAD4-A979-EFD31D8636C5}"/>
          </ac:spMkLst>
        </pc:spChg>
        <pc:spChg chg="mod">
          <ac:chgData name="QiuTian" userId="d059b521-ee81-481f-be34-ac8650352dd5" providerId="ADAL" clId="{C66083D2-FC5C-0545-90E0-A9B527654B88}" dt="2023-03-04T17:20:43.571" v="171" actId="1076"/>
          <ac:spMkLst>
            <pc:docMk/>
            <pc:sldMk cId="3522175920" sldId="745"/>
            <ac:spMk id="46" creationId="{4C2A1A4B-1B12-59DB-EBD7-520F50269742}"/>
          </ac:spMkLst>
        </pc:spChg>
        <pc:spChg chg="mod">
          <ac:chgData name="QiuTian" userId="d059b521-ee81-481f-be34-ac8650352dd5" providerId="ADAL" clId="{C66083D2-FC5C-0545-90E0-A9B527654B88}" dt="2023-03-04T17:20:43.571" v="171" actId="1076"/>
          <ac:spMkLst>
            <pc:docMk/>
            <pc:sldMk cId="3522175920" sldId="745"/>
            <ac:spMk id="49" creationId="{8D1D5A93-2084-2311-9F8C-59CFD56F59CF}"/>
          </ac:spMkLst>
        </pc:spChg>
        <pc:spChg chg="mod">
          <ac:chgData name="QiuTian" userId="d059b521-ee81-481f-be34-ac8650352dd5" providerId="ADAL" clId="{C66083D2-FC5C-0545-90E0-A9B527654B88}" dt="2023-03-04T17:20:43.571" v="171" actId="1076"/>
          <ac:spMkLst>
            <pc:docMk/>
            <pc:sldMk cId="3522175920" sldId="745"/>
            <ac:spMk id="50" creationId="{705E2FBA-D8D9-CCA3-D763-EC1ED068CDFF}"/>
          </ac:spMkLst>
        </pc:spChg>
        <pc:spChg chg="mod">
          <ac:chgData name="QiuTian" userId="d059b521-ee81-481f-be34-ac8650352dd5" providerId="ADAL" clId="{C66083D2-FC5C-0545-90E0-A9B527654B88}" dt="2023-03-04T17:20:43.571" v="171" actId="1076"/>
          <ac:spMkLst>
            <pc:docMk/>
            <pc:sldMk cId="3522175920" sldId="745"/>
            <ac:spMk id="51" creationId="{5B76FA54-8A16-F773-F7AC-564D57641212}"/>
          </ac:spMkLst>
        </pc:spChg>
        <pc:spChg chg="mod">
          <ac:chgData name="QiuTian" userId="d059b521-ee81-481f-be34-ac8650352dd5" providerId="ADAL" clId="{C66083D2-FC5C-0545-90E0-A9B527654B88}" dt="2023-03-04T17:20:43.571" v="171" actId="1076"/>
          <ac:spMkLst>
            <pc:docMk/>
            <pc:sldMk cId="3522175920" sldId="745"/>
            <ac:spMk id="55" creationId="{10CFBC26-BF2F-CFD4-2825-B64A5FB0F846}"/>
          </ac:spMkLst>
        </pc:spChg>
        <pc:spChg chg="mod">
          <ac:chgData name="QiuTian" userId="d059b521-ee81-481f-be34-ac8650352dd5" providerId="ADAL" clId="{C66083D2-FC5C-0545-90E0-A9B527654B88}" dt="2023-03-04T17:20:43.571" v="171" actId="1076"/>
          <ac:spMkLst>
            <pc:docMk/>
            <pc:sldMk cId="3522175920" sldId="745"/>
            <ac:spMk id="56" creationId="{ED1BC3EE-C0D2-91FA-5F73-A86C61CD6926}"/>
          </ac:spMkLst>
        </pc:spChg>
        <pc:spChg chg="mod">
          <ac:chgData name="QiuTian" userId="d059b521-ee81-481f-be34-ac8650352dd5" providerId="ADAL" clId="{C66083D2-FC5C-0545-90E0-A9B527654B88}" dt="2023-03-04T17:20:43.571" v="171" actId="1076"/>
          <ac:spMkLst>
            <pc:docMk/>
            <pc:sldMk cId="3522175920" sldId="745"/>
            <ac:spMk id="57" creationId="{E842C47F-DF40-8E77-A435-3DDA0F7A6D18}"/>
          </ac:spMkLst>
        </pc:spChg>
        <pc:spChg chg="mod">
          <ac:chgData name="QiuTian" userId="d059b521-ee81-481f-be34-ac8650352dd5" providerId="ADAL" clId="{C66083D2-FC5C-0545-90E0-A9B527654B88}" dt="2023-03-04T17:20:43.571" v="171" actId="1076"/>
          <ac:spMkLst>
            <pc:docMk/>
            <pc:sldMk cId="3522175920" sldId="745"/>
            <ac:spMk id="58" creationId="{BEF6AA6A-D6DC-DAC5-A5A7-E69F39F90F5D}"/>
          </ac:spMkLst>
        </pc:spChg>
        <pc:spChg chg="mod">
          <ac:chgData name="QiuTian" userId="d059b521-ee81-481f-be34-ac8650352dd5" providerId="ADAL" clId="{C66083D2-FC5C-0545-90E0-A9B527654B88}" dt="2023-03-04T17:20:43.571" v="171" actId="1076"/>
          <ac:spMkLst>
            <pc:docMk/>
            <pc:sldMk cId="3522175920" sldId="745"/>
            <ac:spMk id="59" creationId="{9EB8D7E9-0C60-D060-88F7-18D17551FBA8}"/>
          </ac:spMkLst>
        </pc:spChg>
        <pc:spChg chg="mod">
          <ac:chgData name="QiuTian" userId="d059b521-ee81-481f-be34-ac8650352dd5" providerId="ADAL" clId="{C66083D2-FC5C-0545-90E0-A9B527654B88}" dt="2023-03-04T17:20:43.571" v="171" actId="1076"/>
          <ac:spMkLst>
            <pc:docMk/>
            <pc:sldMk cId="3522175920" sldId="745"/>
            <ac:spMk id="61" creationId="{820AC07E-55DE-3E8E-9A2D-E68A11492130}"/>
          </ac:spMkLst>
        </pc:spChg>
        <pc:spChg chg="mod">
          <ac:chgData name="QiuTian" userId="d059b521-ee81-481f-be34-ac8650352dd5" providerId="ADAL" clId="{C66083D2-FC5C-0545-90E0-A9B527654B88}" dt="2023-03-04T17:20:43.571" v="171" actId="1076"/>
          <ac:spMkLst>
            <pc:docMk/>
            <pc:sldMk cId="3522175920" sldId="745"/>
            <ac:spMk id="62" creationId="{8A76DC16-EA3D-3AEE-7AF3-18451513511D}"/>
          </ac:spMkLst>
        </pc:spChg>
        <pc:spChg chg="mod">
          <ac:chgData name="QiuTian" userId="d059b521-ee81-481f-be34-ac8650352dd5" providerId="ADAL" clId="{C66083D2-FC5C-0545-90E0-A9B527654B88}" dt="2023-03-04T17:20:43.571" v="171" actId="1076"/>
          <ac:spMkLst>
            <pc:docMk/>
            <pc:sldMk cId="3522175920" sldId="745"/>
            <ac:spMk id="63" creationId="{62F85F53-B1B9-D822-F39C-DF39AD43567D}"/>
          </ac:spMkLst>
        </pc:spChg>
        <pc:spChg chg="mod">
          <ac:chgData name="QiuTian" userId="d059b521-ee81-481f-be34-ac8650352dd5" providerId="ADAL" clId="{C66083D2-FC5C-0545-90E0-A9B527654B88}" dt="2023-03-04T17:20:43.571" v="171" actId="1076"/>
          <ac:spMkLst>
            <pc:docMk/>
            <pc:sldMk cId="3522175920" sldId="745"/>
            <ac:spMk id="64" creationId="{AC7E5759-BDB4-C580-3F87-97CBF6504C51}"/>
          </ac:spMkLst>
        </pc:spChg>
        <pc:spChg chg="mod">
          <ac:chgData name="QiuTian" userId="d059b521-ee81-481f-be34-ac8650352dd5" providerId="ADAL" clId="{C66083D2-FC5C-0545-90E0-A9B527654B88}" dt="2023-03-04T17:20:43.571" v="171" actId="1076"/>
          <ac:spMkLst>
            <pc:docMk/>
            <pc:sldMk cId="3522175920" sldId="745"/>
            <ac:spMk id="65" creationId="{96434DBE-7278-DB04-2B74-8098793840FE}"/>
          </ac:spMkLst>
        </pc:spChg>
        <pc:spChg chg="mod">
          <ac:chgData name="QiuTian" userId="d059b521-ee81-481f-be34-ac8650352dd5" providerId="ADAL" clId="{C66083D2-FC5C-0545-90E0-A9B527654B88}" dt="2023-03-04T17:20:43.571" v="171" actId="1076"/>
          <ac:spMkLst>
            <pc:docMk/>
            <pc:sldMk cId="3522175920" sldId="745"/>
            <ac:spMk id="66" creationId="{AABDF996-2FB1-0F16-B531-2B3AE85E0976}"/>
          </ac:spMkLst>
        </pc:spChg>
        <pc:spChg chg="mod">
          <ac:chgData name="QiuTian" userId="d059b521-ee81-481f-be34-ac8650352dd5" providerId="ADAL" clId="{C66083D2-FC5C-0545-90E0-A9B527654B88}" dt="2023-03-04T17:20:43.571" v="171" actId="1076"/>
          <ac:spMkLst>
            <pc:docMk/>
            <pc:sldMk cId="3522175920" sldId="745"/>
            <ac:spMk id="67" creationId="{E64E0AAE-47FA-1071-A241-1C6DC030191E}"/>
          </ac:spMkLst>
        </pc:spChg>
        <pc:spChg chg="mod">
          <ac:chgData name="QiuTian" userId="d059b521-ee81-481f-be34-ac8650352dd5" providerId="ADAL" clId="{C66083D2-FC5C-0545-90E0-A9B527654B88}" dt="2023-03-04T17:20:43.571" v="171" actId="1076"/>
          <ac:spMkLst>
            <pc:docMk/>
            <pc:sldMk cId="3522175920" sldId="745"/>
            <ac:spMk id="68" creationId="{79162F08-7891-78A6-5623-EEE3A223C6D7}"/>
          </ac:spMkLst>
        </pc:spChg>
        <pc:spChg chg="mod">
          <ac:chgData name="QiuTian" userId="d059b521-ee81-481f-be34-ac8650352dd5" providerId="ADAL" clId="{C66083D2-FC5C-0545-90E0-A9B527654B88}" dt="2023-03-04T17:20:43.571" v="171" actId="1076"/>
          <ac:spMkLst>
            <pc:docMk/>
            <pc:sldMk cId="3522175920" sldId="745"/>
            <ac:spMk id="69" creationId="{3E622AD3-C2A5-A3A9-EC88-D224CC331D58}"/>
          </ac:spMkLst>
        </pc:spChg>
        <pc:spChg chg="mod">
          <ac:chgData name="QiuTian" userId="d059b521-ee81-481f-be34-ac8650352dd5" providerId="ADAL" clId="{C66083D2-FC5C-0545-90E0-A9B527654B88}" dt="2023-03-04T17:20:43.571" v="171" actId="1076"/>
          <ac:spMkLst>
            <pc:docMk/>
            <pc:sldMk cId="3522175920" sldId="745"/>
            <ac:spMk id="70" creationId="{9BDF3B5C-0206-50DE-8071-C85734178FFD}"/>
          </ac:spMkLst>
        </pc:spChg>
        <pc:spChg chg="mod">
          <ac:chgData name="QiuTian" userId="d059b521-ee81-481f-be34-ac8650352dd5" providerId="ADAL" clId="{C66083D2-FC5C-0545-90E0-A9B527654B88}" dt="2023-03-04T17:20:43.571" v="171" actId="1076"/>
          <ac:spMkLst>
            <pc:docMk/>
            <pc:sldMk cId="3522175920" sldId="745"/>
            <ac:spMk id="71" creationId="{03CF7B27-3478-0032-78ED-EE6036FD5109}"/>
          </ac:spMkLst>
        </pc:spChg>
        <pc:spChg chg="mod">
          <ac:chgData name="QiuTian" userId="d059b521-ee81-481f-be34-ac8650352dd5" providerId="ADAL" clId="{C66083D2-FC5C-0545-90E0-A9B527654B88}" dt="2023-03-04T17:20:43.571" v="171" actId="1076"/>
          <ac:spMkLst>
            <pc:docMk/>
            <pc:sldMk cId="3522175920" sldId="745"/>
            <ac:spMk id="72" creationId="{E67AC957-532F-C9B3-0886-C9246F5F1F88}"/>
          </ac:spMkLst>
        </pc:spChg>
        <pc:spChg chg="mod">
          <ac:chgData name="QiuTian" userId="d059b521-ee81-481f-be34-ac8650352dd5" providerId="ADAL" clId="{C66083D2-FC5C-0545-90E0-A9B527654B88}" dt="2023-03-04T17:20:43.571" v="171" actId="1076"/>
          <ac:spMkLst>
            <pc:docMk/>
            <pc:sldMk cId="3522175920" sldId="745"/>
            <ac:spMk id="73" creationId="{F9E53791-C22E-ED1E-EC77-96B37FD1A63C}"/>
          </ac:spMkLst>
        </pc:spChg>
        <pc:spChg chg="mod">
          <ac:chgData name="QiuTian" userId="d059b521-ee81-481f-be34-ac8650352dd5" providerId="ADAL" clId="{C66083D2-FC5C-0545-90E0-A9B527654B88}" dt="2023-03-04T17:20:43.571" v="171" actId="1076"/>
          <ac:spMkLst>
            <pc:docMk/>
            <pc:sldMk cId="3522175920" sldId="745"/>
            <ac:spMk id="74" creationId="{39F04CA0-A6FF-038A-1697-E2EB880EC0B6}"/>
          </ac:spMkLst>
        </pc:spChg>
        <pc:spChg chg="mod">
          <ac:chgData name="QiuTian" userId="d059b521-ee81-481f-be34-ac8650352dd5" providerId="ADAL" clId="{C66083D2-FC5C-0545-90E0-A9B527654B88}" dt="2023-03-04T17:20:43.571" v="171" actId="1076"/>
          <ac:spMkLst>
            <pc:docMk/>
            <pc:sldMk cId="3522175920" sldId="745"/>
            <ac:spMk id="75" creationId="{298E7279-799A-E929-DAC6-1228104AA191}"/>
          </ac:spMkLst>
        </pc:spChg>
        <pc:spChg chg="mod">
          <ac:chgData name="QiuTian" userId="d059b521-ee81-481f-be34-ac8650352dd5" providerId="ADAL" clId="{C66083D2-FC5C-0545-90E0-A9B527654B88}" dt="2023-03-04T17:20:43.571" v="171" actId="1076"/>
          <ac:spMkLst>
            <pc:docMk/>
            <pc:sldMk cId="3522175920" sldId="745"/>
            <ac:spMk id="76" creationId="{A532A7B8-5AAF-D5D1-CF9C-084E5CB5B91A}"/>
          </ac:spMkLst>
        </pc:spChg>
        <pc:spChg chg="mod">
          <ac:chgData name="QiuTian" userId="d059b521-ee81-481f-be34-ac8650352dd5" providerId="ADAL" clId="{C66083D2-FC5C-0545-90E0-A9B527654B88}" dt="2023-03-04T17:20:43.571" v="171" actId="1076"/>
          <ac:spMkLst>
            <pc:docMk/>
            <pc:sldMk cId="3522175920" sldId="745"/>
            <ac:spMk id="77" creationId="{3D91E1F5-319F-CFD7-A61A-9531CD3D0DF0}"/>
          </ac:spMkLst>
        </pc:spChg>
        <pc:spChg chg="add mod">
          <ac:chgData name="QiuTian" userId="d059b521-ee81-481f-be34-ac8650352dd5" providerId="ADAL" clId="{C66083D2-FC5C-0545-90E0-A9B527654B88}" dt="2023-03-04T17:22:59.529" v="296" actId="113"/>
          <ac:spMkLst>
            <pc:docMk/>
            <pc:sldMk cId="3522175920" sldId="745"/>
            <ac:spMk id="78" creationId="{DF246EFD-5500-C66D-57D2-B03074D3F4BC}"/>
          </ac:spMkLst>
        </pc:spChg>
        <pc:grpChg chg="mod">
          <ac:chgData name="QiuTian" userId="d059b521-ee81-481f-be34-ac8650352dd5" providerId="ADAL" clId="{C66083D2-FC5C-0545-90E0-A9B527654B88}" dt="2023-03-04T17:20:43.571" v="171" actId="1076"/>
          <ac:grpSpMkLst>
            <pc:docMk/>
            <pc:sldMk cId="3522175920" sldId="745"/>
            <ac:grpSpMk id="39" creationId="{A2DD82E6-87B2-F316-6817-50DF35A46BE2}"/>
          </ac:grpSpMkLst>
        </pc:grpChg>
        <pc:grpChg chg="mod">
          <ac:chgData name="QiuTian" userId="d059b521-ee81-481f-be34-ac8650352dd5" providerId="ADAL" clId="{C66083D2-FC5C-0545-90E0-A9B527654B88}" dt="2023-03-04T17:20:43.571" v="171" actId="1076"/>
          <ac:grpSpMkLst>
            <pc:docMk/>
            <pc:sldMk cId="3522175920" sldId="745"/>
            <ac:grpSpMk id="47" creationId="{3FAC6CEE-F5E8-41A8-6FFE-CBF7522E9E50}"/>
          </ac:grpSpMkLst>
        </pc:grpChg>
        <pc:grpChg chg="mod">
          <ac:chgData name="QiuTian" userId="d059b521-ee81-481f-be34-ac8650352dd5" providerId="ADAL" clId="{C66083D2-FC5C-0545-90E0-A9B527654B88}" dt="2023-03-04T17:20:43.571" v="171" actId="1076"/>
          <ac:grpSpMkLst>
            <pc:docMk/>
            <pc:sldMk cId="3522175920" sldId="745"/>
            <ac:grpSpMk id="48" creationId="{BC04EF57-7B8F-A046-D700-33F36FC048BF}"/>
          </ac:grpSpMkLst>
        </pc:grpChg>
        <pc:grpChg chg="mod">
          <ac:chgData name="QiuTian" userId="d059b521-ee81-481f-be34-ac8650352dd5" providerId="ADAL" clId="{C66083D2-FC5C-0545-90E0-A9B527654B88}" dt="2023-03-04T17:20:43.571" v="171" actId="1076"/>
          <ac:grpSpMkLst>
            <pc:docMk/>
            <pc:sldMk cId="3522175920" sldId="745"/>
            <ac:grpSpMk id="52" creationId="{0714D28F-70A1-1ADB-E3DE-36920DAB2FD6}"/>
          </ac:grpSpMkLst>
        </pc:grpChg>
        <pc:grpChg chg="mod">
          <ac:chgData name="QiuTian" userId="d059b521-ee81-481f-be34-ac8650352dd5" providerId="ADAL" clId="{C66083D2-FC5C-0545-90E0-A9B527654B88}" dt="2023-03-04T17:20:43.571" v="171" actId="1076"/>
          <ac:grpSpMkLst>
            <pc:docMk/>
            <pc:sldMk cId="3522175920" sldId="745"/>
            <ac:grpSpMk id="53" creationId="{47B0F4F8-4B48-21AD-9779-9A8B7D5DA31E}"/>
          </ac:grpSpMkLst>
        </pc:grpChg>
        <pc:grpChg chg="mod">
          <ac:chgData name="QiuTian" userId="d059b521-ee81-481f-be34-ac8650352dd5" providerId="ADAL" clId="{C66083D2-FC5C-0545-90E0-A9B527654B88}" dt="2023-03-04T17:20:43.571" v="171" actId="1076"/>
          <ac:grpSpMkLst>
            <pc:docMk/>
            <pc:sldMk cId="3522175920" sldId="745"/>
            <ac:grpSpMk id="54" creationId="{1EE15A07-D1D1-AF74-DC28-1090ADB80FC2}"/>
          </ac:grpSpMkLst>
        </pc:grpChg>
        <pc:grpChg chg="mod">
          <ac:chgData name="QiuTian" userId="d059b521-ee81-481f-be34-ac8650352dd5" providerId="ADAL" clId="{C66083D2-FC5C-0545-90E0-A9B527654B88}" dt="2023-03-04T17:20:43.571" v="171" actId="1076"/>
          <ac:grpSpMkLst>
            <pc:docMk/>
            <pc:sldMk cId="3522175920" sldId="745"/>
            <ac:grpSpMk id="60" creationId="{28D9819E-D1E4-3E14-F0F1-997AE4926080}"/>
          </ac:grpSpMkLst>
        </pc:grpChg>
        <pc:graphicFrameChg chg="mod">
          <ac:chgData name="QiuTian" userId="d059b521-ee81-481f-be34-ac8650352dd5" providerId="ADAL" clId="{C66083D2-FC5C-0545-90E0-A9B527654B88}" dt="2023-03-04T17:20:43.571" v="171" actId="1076"/>
          <ac:graphicFrameMkLst>
            <pc:docMk/>
            <pc:sldMk cId="3522175920" sldId="745"/>
            <ac:graphicFrameMk id="33" creationId="{86962E11-B9B2-E297-57A7-F5189577533E}"/>
          </ac:graphicFrameMkLst>
        </pc:graphicFrameChg>
      </pc:sldChg>
      <pc:sldChg chg="addSp delSp modSp">
        <pc:chgData name="QiuTian" userId="d059b521-ee81-481f-be34-ac8650352dd5" providerId="ADAL" clId="{C66083D2-FC5C-0545-90E0-A9B527654B88}" dt="2023-03-04T09:10:18.362" v="126"/>
        <pc:sldMkLst>
          <pc:docMk/>
          <pc:sldMk cId="3311844285" sldId="746"/>
        </pc:sldMkLst>
        <pc:spChg chg="add mod">
          <ac:chgData name="QiuTian" userId="d059b521-ee81-481f-be34-ac8650352dd5" providerId="ADAL" clId="{C66083D2-FC5C-0545-90E0-A9B527654B88}" dt="2023-03-04T09:10:18.362" v="126"/>
          <ac:spMkLst>
            <pc:docMk/>
            <pc:sldMk cId="3311844285" sldId="746"/>
            <ac:spMk id="2" creationId="{5331877D-EC3D-DE90-85D9-BA2838EFA070}"/>
          </ac:spMkLst>
        </pc:spChg>
        <pc:spChg chg="del">
          <ac:chgData name="QiuTian" userId="d059b521-ee81-481f-be34-ac8650352dd5" providerId="ADAL" clId="{C66083D2-FC5C-0545-90E0-A9B527654B88}" dt="2023-03-04T09:09:57.208" v="123"/>
          <ac:spMkLst>
            <pc:docMk/>
            <pc:sldMk cId="3311844285" sldId="746"/>
            <ac:spMk id="5" creationId="{65B8FD6F-57FA-23D7-E60A-72F55453DFC8}"/>
          </ac:spMkLst>
        </pc:spChg>
      </pc:sldChg>
      <pc:sldChg chg="addSp delSp modSp mod modAnim">
        <pc:chgData name="QiuTian" userId="d059b521-ee81-481f-be34-ac8650352dd5" providerId="ADAL" clId="{C66083D2-FC5C-0545-90E0-A9B527654B88}" dt="2023-03-04T17:27:51.588" v="452" actId="1076"/>
        <pc:sldMkLst>
          <pc:docMk/>
          <pc:sldMk cId="1319229852" sldId="754"/>
        </pc:sldMkLst>
        <pc:spChg chg="add mod">
          <ac:chgData name="QiuTian" userId="d059b521-ee81-481f-be34-ac8650352dd5" providerId="ADAL" clId="{C66083D2-FC5C-0545-90E0-A9B527654B88}" dt="2023-03-04T09:10:18.362" v="126"/>
          <ac:spMkLst>
            <pc:docMk/>
            <pc:sldMk cId="1319229852" sldId="754"/>
            <ac:spMk id="2" creationId="{B59967A1-89FB-9936-A649-A48C6AC46626}"/>
          </ac:spMkLst>
        </pc:spChg>
        <pc:spChg chg="add del mod">
          <ac:chgData name="QiuTian" userId="d059b521-ee81-481f-be34-ac8650352dd5" providerId="ADAL" clId="{C66083D2-FC5C-0545-90E0-A9B527654B88}" dt="2023-03-04T17:25:13.729" v="331"/>
          <ac:spMkLst>
            <pc:docMk/>
            <pc:sldMk cId="1319229852" sldId="754"/>
            <ac:spMk id="3" creationId="{20807829-0ABC-05CF-D07B-C271E44124E4}"/>
          </ac:spMkLst>
        </pc:spChg>
        <pc:spChg chg="del">
          <ac:chgData name="QiuTian" userId="d059b521-ee81-481f-be34-ac8650352dd5" providerId="ADAL" clId="{C66083D2-FC5C-0545-90E0-A9B527654B88}" dt="2023-03-04T09:09:57.208" v="123"/>
          <ac:spMkLst>
            <pc:docMk/>
            <pc:sldMk cId="1319229852" sldId="754"/>
            <ac:spMk id="5" creationId="{959057A3-0087-D824-6484-FE8805CD1536}"/>
          </ac:spMkLst>
        </pc:spChg>
        <pc:spChg chg="mod">
          <ac:chgData name="QiuTian" userId="d059b521-ee81-481f-be34-ac8650352dd5" providerId="ADAL" clId="{C66083D2-FC5C-0545-90E0-A9B527654B88}" dt="2023-03-04T17:27:51.588" v="452" actId="1076"/>
          <ac:spMkLst>
            <pc:docMk/>
            <pc:sldMk cId="1319229852" sldId="754"/>
            <ac:spMk id="30" creationId="{CF9C8F1E-F79D-B764-2B95-555353AEB6C3}"/>
          </ac:spMkLst>
        </pc:spChg>
        <pc:spChg chg="mod">
          <ac:chgData name="QiuTian" userId="d059b521-ee81-481f-be34-ac8650352dd5" providerId="ADAL" clId="{C66083D2-FC5C-0545-90E0-A9B527654B88}" dt="2023-03-04T17:25:49.531" v="334" actId="1076"/>
          <ac:spMkLst>
            <pc:docMk/>
            <pc:sldMk cId="1319229852" sldId="754"/>
            <ac:spMk id="31" creationId="{449BE6F4-772C-3FD3-7A06-CA0B5E5415C3}"/>
          </ac:spMkLst>
        </pc:spChg>
        <pc:spChg chg="mod">
          <ac:chgData name="QiuTian" userId="d059b521-ee81-481f-be34-ac8650352dd5" providerId="ADAL" clId="{C66083D2-FC5C-0545-90E0-A9B527654B88}" dt="2023-03-04T17:25:49.531" v="334" actId="1076"/>
          <ac:spMkLst>
            <pc:docMk/>
            <pc:sldMk cId="1319229852" sldId="754"/>
            <ac:spMk id="32" creationId="{CD4002E9-F606-C00F-0B0B-9777833BBCD1}"/>
          </ac:spMkLst>
        </pc:spChg>
        <pc:spChg chg="mod">
          <ac:chgData name="QiuTian" userId="d059b521-ee81-481f-be34-ac8650352dd5" providerId="ADAL" clId="{C66083D2-FC5C-0545-90E0-A9B527654B88}" dt="2023-03-04T17:25:49.531" v="334" actId="1076"/>
          <ac:spMkLst>
            <pc:docMk/>
            <pc:sldMk cId="1319229852" sldId="754"/>
            <ac:spMk id="33" creationId="{B533383C-9223-2841-F8A5-51E352FA2009}"/>
          </ac:spMkLst>
        </pc:spChg>
        <pc:spChg chg="mod">
          <ac:chgData name="QiuTian" userId="d059b521-ee81-481f-be34-ac8650352dd5" providerId="ADAL" clId="{C66083D2-FC5C-0545-90E0-A9B527654B88}" dt="2023-03-04T17:25:49.531" v="334" actId="1076"/>
          <ac:spMkLst>
            <pc:docMk/>
            <pc:sldMk cId="1319229852" sldId="754"/>
            <ac:spMk id="34" creationId="{9A9EDF03-9F76-8D5C-A46B-FF6D97010DB8}"/>
          </ac:spMkLst>
        </pc:spChg>
        <pc:spChg chg="mod">
          <ac:chgData name="QiuTian" userId="d059b521-ee81-481f-be34-ac8650352dd5" providerId="ADAL" clId="{C66083D2-FC5C-0545-90E0-A9B527654B88}" dt="2023-03-04T17:25:49.531" v="334" actId="1076"/>
          <ac:spMkLst>
            <pc:docMk/>
            <pc:sldMk cId="1319229852" sldId="754"/>
            <ac:spMk id="35" creationId="{DF54F3B2-5F3B-1248-5352-8A2E4182C764}"/>
          </ac:spMkLst>
        </pc:spChg>
        <pc:spChg chg="mod">
          <ac:chgData name="QiuTian" userId="d059b521-ee81-481f-be34-ac8650352dd5" providerId="ADAL" clId="{C66083D2-FC5C-0545-90E0-A9B527654B88}" dt="2023-03-04T17:25:49.531" v="334" actId="1076"/>
          <ac:spMkLst>
            <pc:docMk/>
            <pc:sldMk cId="1319229852" sldId="754"/>
            <ac:spMk id="36" creationId="{68ABF6A3-A7BD-36B5-BB5F-318F80EDDD68}"/>
          </ac:spMkLst>
        </pc:spChg>
        <pc:spChg chg="mod">
          <ac:chgData name="QiuTian" userId="d059b521-ee81-481f-be34-ac8650352dd5" providerId="ADAL" clId="{C66083D2-FC5C-0545-90E0-A9B527654B88}" dt="2023-03-04T17:25:49.531" v="334" actId="1076"/>
          <ac:spMkLst>
            <pc:docMk/>
            <pc:sldMk cId="1319229852" sldId="754"/>
            <ac:spMk id="37" creationId="{C697E2C8-DDE7-CDA1-9539-202AB186D0C5}"/>
          </ac:spMkLst>
        </pc:spChg>
        <pc:spChg chg="mod">
          <ac:chgData name="QiuTian" userId="d059b521-ee81-481f-be34-ac8650352dd5" providerId="ADAL" clId="{C66083D2-FC5C-0545-90E0-A9B527654B88}" dt="2023-03-04T17:25:49.531" v="334" actId="1076"/>
          <ac:spMkLst>
            <pc:docMk/>
            <pc:sldMk cId="1319229852" sldId="754"/>
            <ac:spMk id="38" creationId="{2E513995-E6A4-75A1-8326-46D3B0F5BCD0}"/>
          </ac:spMkLst>
        </pc:spChg>
        <pc:spChg chg="mod">
          <ac:chgData name="QiuTian" userId="d059b521-ee81-481f-be34-ac8650352dd5" providerId="ADAL" clId="{C66083D2-FC5C-0545-90E0-A9B527654B88}" dt="2023-03-04T17:25:49.531" v="334" actId="1076"/>
          <ac:spMkLst>
            <pc:docMk/>
            <pc:sldMk cId="1319229852" sldId="754"/>
            <ac:spMk id="39" creationId="{F536F56C-36E8-A3EE-4CC8-998426895BC2}"/>
          </ac:spMkLst>
        </pc:spChg>
        <pc:spChg chg="mod">
          <ac:chgData name="QiuTian" userId="d059b521-ee81-481f-be34-ac8650352dd5" providerId="ADAL" clId="{C66083D2-FC5C-0545-90E0-A9B527654B88}" dt="2023-03-04T17:25:32.395" v="332" actId="1076"/>
          <ac:spMkLst>
            <pc:docMk/>
            <pc:sldMk cId="1319229852" sldId="754"/>
            <ac:spMk id="40" creationId="{CB6E0C31-D5B1-35ED-AB95-0369305145C6}"/>
          </ac:spMkLst>
        </pc:spChg>
        <pc:spChg chg="mod">
          <ac:chgData name="QiuTian" userId="d059b521-ee81-481f-be34-ac8650352dd5" providerId="ADAL" clId="{C66083D2-FC5C-0545-90E0-A9B527654B88}" dt="2023-03-04T17:25:32.395" v="332" actId="1076"/>
          <ac:spMkLst>
            <pc:docMk/>
            <pc:sldMk cId="1319229852" sldId="754"/>
            <ac:spMk id="41" creationId="{0CF43EF6-B1AC-5C0A-AF2B-A86A16A7D79C}"/>
          </ac:spMkLst>
        </pc:spChg>
        <pc:spChg chg="mod">
          <ac:chgData name="QiuTian" userId="d059b521-ee81-481f-be34-ac8650352dd5" providerId="ADAL" clId="{C66083D2-FC5C-0545-90E0-A9B527654B88}" dt="2023-03-04T17:25:32.395" v="332" actId="1076"/>
          <ac:spMkLst>
            <pc:docMk/>
            <pc:sldMk cId="1319229852" sldId="754"/>
            <ac:spMk id="42" creationId="{E293E2CE-9FBB-4D9B-B868-9D99FB87208B}"/>
          </ac:spMkLst>
        </pc:spChg>
        <pc:spChg chg="mod">
          <ac:chgData name="QiuTian" userId="d059b521-ee81-481f-be34-ac8650352dd5" providerId="ADAL" clId="{C66083D2-FC5C-0545-90E0-A9B527654B88}" dt="2023-03-04T17:25:32.395" v="332" actId="1076"/>
          <ac:spMkLst>
            <pc:docMk/>
            <pc:sldMk cId="1319229852" sldId="754"/>
            <ac:spMk id="51" creationId="{09934CCE-ED0E-AF54-80C4-0A6F114F696E}"/>
          </ac:spMkLst>
        </pc:spChg>
        <pc:spChg chg="mod">
          <ac:chgData name="QiuTian" userId="d059b521-ee81-481f-be34-ac8650352dd5" providerId="ADAL" clId="{C66083D2-FC5C-0545-90E0-A9B527654B88}" dt="2023-03-04T17:25:32.395" v="332" actId="1076"/>
          <ac:spMkLst>
            <pc:docMk/>
            <pc:sldMk cId="1319229852" sldId="754"/>
            <ac:spMk id="53" creationId="{7DA47834-3591-71CC-6A1F-A04A965CECBD}"/>
          </ac:spMkLst>
        </pc:spChg>
        <pc:spChg chg="mod">
          <ac:chgData name="QiuTian" userId="d059b521-ee81-481f-be34-ac8650352dd5" providerId="ADAL" clId="{C66083D2-FC5C-0545-90E0-A9B527654B88}" dt="2023-03-04T17:25:32.395" v="332" actId="1076"/>
          <ac:spMkLst>
            <pc:docMk/>
            <pc:sldMk cId="1319229852" sldId="754"/>
            <ac:spMk id="54" creationId="{32AE6AED-244E-F09E-9052-2A7BDAE95C30}"/>
          </ac:spMkLst>
        </pc:spChg>
        <pc:grpChg chg="mod">
          <ac:chgData name="QiuTian" userId="d059b521-ee81-481f-be34-ac8650352dd5" providerId="ADAL" clId="{C66083D2-FC5C-0545-90E0-A9B527654B88}" dt="2023-03-04T17:25:32.395" v="332" actId="1076"/>
          <ac:grpSpMkLst>
            <pc:docMk/>
            <pc:sldMk cId="1319229852" sldId="754"/>
            <ac:grpSpMk id="52" creationId="{DBB0EC69-0560-292D-ED6A-6EBDCA2BEEC6}"/>
          </ac:grpSpMkLst>
        </pc:grpChg>
      </pc:sldChg>
      <pc:sldChg chg="addSp delSp modSp">
        <pc:chgData name="QiuTian" userId="d059b521-ee81-481f-be34-ac8650352dd5" providerId="ADAL" clId="{C66083D2-FC5C-0545-90E0-A9B527654B88}" dt="2023-03-04T09:10:18.362" v="126"/>
        <pc:sldMkLst>
          <pc:docMk/>
          <pc:sldMk cId="1839348209" sldId="840"/>
        </pc:sldMkLst>
        <pc:spChg chg="add mod">
          <ac:chgData name="QiuTian" userId="d059b521-ee81-481f-be34-ac8650352dd5" providerId="ADAL" clId="{C66083D2-FC5C-0545-90E0-A9B527654B88}" dt="2023-03-04T09:10:18.362" v="126"/>
          <ac:spMkLst>
            <pc:docMk/>
            <pc:sldMk cId="1839348209" sldId="840"/>
            <ac:spMk id="3" creationId="{47202A82-C151-3734-CF11-4125D5CE6C28}"/>
          </ac:spMkLst>
        </pc:spChg>
        <pc:spChg chg="del">
          <ac:chgData name="QiuTian" userId="d059b521-ee81-481f-be34-ac8650352dd5" providerId="ADAL" clId="{C66083D2-FC5C-0545-90E0-A9B527654B88}" dt="2023-03-04T09:09:57.208" v="123"/>
          <ac:spMkLst>
            <pc:docMk/>
            <pc:sldMk cId="1839348209" sldId="840"/>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123527673" sldId="841"/>
        </pc:sldMkLst>
        <pc:spChg chg="add mod">
          <ac:chgData name="QiuTian" userId="d059b521-ee81-481f-be34-ac8650352dd5" providerId="ADAL" clId="{C66083D2-FC5C-0545-90E0-A9B527654B88}" dt="2023-03-04T09:10:18.362" v="126"/>
          <ac:spMkLst>
            <pc:docMk/>
            <pc:sldMk cId="123527673" sldId="841"/>
            <ac:spMk id="3" creationId="{AFA4A9B9-938D-A533-96DF-370A1A850A35}"/>
          </ac:spMkLst>
        </pc:spChg>
        <pc:spChg chg="del">
          <ac:chgData name="QiuTian" userId="d059b521-ee81-481f-be34-ac8650352dd5" providerId="ADAL" clId="{C66083D2-FC5C-0545-90E0-A9B527654B88}" dt="2023-03-04T09:09:57.208" v="123"/>
          <ac:spMkLst>
            <pc:docMk/>
            <pc:sldMk cId="123527673" sldId="841"/>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4059041451" sldId="842"/>
        </pc:sldMkLst>
        <pc:spChg chg="add mod">
          <ac:chgData name="QiuTian" userId="d059b521-ee81-481f-be34-ac8650352dd5" providerId="ADAL" clId="{C66083D2-FC5C-0545-90E0-A9B527654B88}" dt="2023-03-04T09:10:18.362" v="126"/>
          <ac:spMkLst>
            <pc:docMk/>
            <pc:sldMk cId="4059041451" sldId="842"/>
            <ac:spMk id="3" creationId="{0B54591F-2BAD-4500-01F5-2B53F0543832}"/>
          </ac:spMkLst>
        </pc:spChg>
        <pc:spChg chg="del">
          <ac:chgData name="QiuTian" userId="d059b521-ee81-481f-be34-ac8650352dd5" providerId="ADAL" clId="{C66083D2-FC5C-0545-90E0-A9B527654B88}" dt="2023-03-04T09:09:57.208" v="123"/>
          <ac:spMkLst>
            <pc:docMk/>
            <pc:sldMk cId="4059041451" sldId="842"/>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691817944" sldId="843"/>
        </pc:sldMkLst>
        <pc:spChg chg="add mod">
          <ac:chgData name="QiuTian" userId="d059b521-ee81-481f-be34-ac8650352dd5" providerId="ADAL" clId="{C66083D2-FC5C-0545-90E0-A9B527654B88}" dt="2023-03-04T09:10:18.362" v="126"/>
          <ac:spMkLst>
            <pc:docMk/>
            <pc:sldMk cId="691817944" sldId="843"/>
            <ac:spMk id="3" creationId="{72F7CDA9-0A4E-F2DA-71F5-B7ED0FD74BCB}"/>
          </ac:spMkLst>
        </pc:spChg>
        <pc:spChg chg="del">
          <ac:chgData name="QiuTian" userId="d059b521-ee81-481f-be34-ac8650352dd5" providerId="ADAL" clId="{C66083D2-FC5C-0545-90E0-A9B527654B88}" dt="2023-03-04T09:09:57.208" v="123"/>
          <ac:spMkLst>
            <pc:docMk/>
            <pc:sldMk cId="691817944" sldId="843"/>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3968909037" sldId="844"/>
        </pc:sldMkLst>
        <pc:spChg chg="add mod">
          <ac:chgData name="QiuTian" userId="d059b521-ee81-481f-be34-ac8650352dd5" providerId="ADAL" clId="{C66083D2-FC5C-0545-90E0-A9B527654B88}" dt="2023-03-04T09:10:18.362" v="126"/>
          <ac:spMkLst>
            <pc:docMk/>
            <pc:sldMk cId="3968909037" sldId="844"/>
            <ac:spMk id="3" creationId="{DDFB8FD7-CAF6-4A15-AB5A-180D807CE77A}"/>
          </ac:spMkLst>
        </pc:spChg>
        <pc:spChg chg="del">
          <ac:chgData name="QiuTian" userId="d059b521-ee81-481f-be34-ac8650352dd5" providerId="ADAL" clId="{C66083D2-FC5C-0545-90E0-A9B527654B88}" dt="2023-03-04T09:09:57.208" v="123"/>
          <ac:spMkLst>
            <pc:docMk/>
            <pc:sldMk cId="3968909037" sldId="844"/>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2415639742" sldId="845"/>
        </pc:sldMkLst>
        <pc:spChg chg="add mod">
          <ac:chgData name="QiuTian" userId="d059b521-ee81-481f-be34-ac8650352dd5" providerId="ADAL" clId="{C66083D2-FC5C-0545-90E0-A9B527654B88}" dt="2023-03-04T09:10:18.362" v="126"/>
          <ac:spMkLst>
            <pc:docMk/>
            <pc:sldMk cId="2415639742" sldId="845"/>
            <ac:spMk id="3" creationId="{29C02E29-3533-8F9C-504E-E8C10994E29D}"/>
          </ac:spMkLst>
        </pc:spChg>
        <pc:spChg chg="del">
          <ac:chgData name="QiuTian" userId="d059b521-ee81-481f-be34-ac8650352dd5" providerId="ADAL" clId="{C66083D2-FC5C-0545-90E0-A9B527654B88}" dt="2023-03-04T09:09:57.208" v="123"/>
          <ac:spMkLst>
            <pc:docMk/>
            <pc:sldMk cId="2415639742" sldId="845"/>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3072676422" sldId="846"/>
        </pc:sldMkLst>
        <pc:spChg chg="add mod">
          <ac:chgData name="QiuTian" userId="d059b521-ee81-481f-be34-ac8650352dd5" providerId="ADAL" clId="{C66083D2-FC5C-0545-90E0-A9B527654B88}" dt="2023-03-04T09:10:18.362" v="126"/>
          <ac:spMkLst>
            <pc:docMk/>
            <pc:sldMk cId="3072676422" sldId="846"/>
            <ac:spMk id="3" creationId="{B1004F4C-8C9D-49DA-8D3B-67755D635706}"/>
          </ac:spMkLst>
        </pc:spChg>
        <pc:spChg chg="del">
          <ac:chgData name="QiuTian" userId="d059b521-ee81-481f-be34-ac8650352dd5" providerId="ADAL" clId="{C66083D2-FC5C-0545-90E0-A9B527654B88}" dt="2023-03-04T09:09:57.208" v="123"/>
          <ac:spMkLst>
            <pc:docMk/>
            <pc:sldMk cId="3072676422" sldId="846"/>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1989877918" sldId="847"/>
        </pc:sldMkLst>
        <pc:spChg chg="add mod">
          <ac:chgData name="QiuTian" userId="d059b521-ee81-481f-be34-ac8650352dd5" providerId="ADAL" clId="{C66083D2-FC5C-0545-90E0-A9B527654B88}" dt="2023-03-04T09:10:18.362" v="126"/>
          <ac:spMkLst>
            <pc:docMk/>
            <pc:sldMk cId="1989877918" sldId="847"/>
            <ac:spMk id="3" creationId="{99949957-1414-8CD9-9922-E774870E2021}"/>
          </ac:spMkLst>
        </pc:spChg>
        <pc:spChg chg="del">
          <ac:chgData name="QiuTian" userId="d059b521-ee81-481f-be34-ac8650352dd5" providerId="ADAL" clId="{C66083D2-FC5C-0545-90E0-A9B527654B88}" dt="2023-03-04T09:09:57.208" v="123"/>
          <ac:spMkLst>
            <pc:docMk/>
            <pc:sldMk cId="1989877918" sldId="847"/>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4035063643" sldId="848"/>
        </pc:sldMkLst>
        <pc:spChg chg="add mod">
          <ac:chgData name="QiuTian" userId="d059b521-ee81-481f-be34-ac8650352dd5" providerId="ADAL" clId="{C66083D2-FC5C-0545-90E0-A9B527654B88}" dt="2023-03-04T09:10:18.362" v="126"/>
          <ac:spMkLst>
            <pc:docMk/>
            <pc:sldMk cId="4035063643" sldId="848"/>
            <ac:spMk id="3" creationId="{F05BAA9E-0738-56D5-E85D-5330BE032838}"/>
          </ac:spMkLst>
        </pc:spChg>
        <pc:spChg chg="del">
          <ac:chgData name="QiuTian" userId="d059b521-ee81-481f-be34-ac8650352dd5" providerId="ADAL" clId="{C66083D2-FC5C-0545-90E0-A9B527654B88}" dt="2023-03-04T09:09:57.208" v="123"/>
          <ac:spMkLst>
            <pc:docMk/>
            <pc:sldMk cId="4035063643" sldId="848"/>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3138382271" sldId="849"/>
        </pc:sldMkLst>
        <pc:spChg chg="add mod">
          <ac:chgData name="QiuTian" userId="d059b521-ee81-481f-be34-ac8650352dd5" providerId="ADAL" clId="{C66083D2-FC5C-0545-90E0-A9B527654B88}" dt="2023-03-04T09:10:18.362" v="126"/>
          <ac:spMkLst>
            <pc:docMk/>
            <pc:sldMk cId="3138382271" sldId="849"/>
            <ac:spMk id="3" creationId="{F4114565-0DBC-455C-5B85-53C5281723E1}"/>
          </ac:spMkLst>
        </pc:spChg>
        <pc:spChg chg="del">
          <ac:chgData name="QiuTian" userId="d059b521-ee81-481f-be34-ac8650352dd5" providerId="ADAL" clId="{C66083D2-FC5C-0545-90E0-A9B527654B88}" dt="2023-03-04T09:09:57.208" v="123"/>
          <ac:spMkLst>
            <pc:docMk/>
            <pc:sldMk cId="3138382271" sldId="849"/>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186408210" sldId="850"/>
        </pc:sldMkLst>
        <pc:spChg chg="add mod">
          <ac:chgData name="QiuTian" userId="d059b521-ee81-481f-be34-ac8650352dd5" providerId="ADAL" clId="{C66083D2-FC5C-0545-90E0-A9B527654B88}" dt="2023-03-04T09:10:18.362" v="126"/>
          <ac:spMkLst>
            <pc:docMk/>
            <pc:sldMk cId="186408210" sldId="850"/>
            <ac:spMk id="3" creationId="{3E984F64-797D-B897-1FD0-A0247F477155}"/>
          </ac:spMkLst>
        </pc:spChg>
        <pc:spChg chg="del">
          <ac:chgData name="QiuTian" userId="d059b521-ee81-481f-be34-ac8650352dd5" providerId="ADAL" clId="{C66083D2-FC5C-0545-90E0-A9B527654B88}" dt="2023-03-04T09:09:57.208" v="123"/>
          <ac:spMkLst>
            <pc:docMk/>
            <pc:sldMk cId="186408210" sldId="850"/>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4246591786" sldId="851"/>
        </pc:sldMkLst>
        <pc:spChg chg="add mod">
          <ac:chgData name="QiuTian" userId="d059b521-ee81-481f-be34-ac8650352dd5" providerId="ADAL" clId="{C66083D2-FC5C-0545-90E0-A9B527654B88}" dt="2023-03-04T09:10:18.362" v="126"/>
          <ac:spMkLst>
            <pc:docMk/>
            <pc:sldMk cId="4246591786" sldId="851"/>
            <ac:spMk id="3" creationId="{B76E88F6-0918-59BC-8AB1-844E2D7A404D}"/>
          </ac:spMkLst>
        </pc:spChg>
        <pc:spChg chg="del">
          <ac:chgData name="QiuTian" userId="d059b521-ee81-481f-be34-ac8650352dd5" providerId="ADAL" clId="{C66083D2-FC5C-0545-90E0-A9B527654B88}" dt="2023-03-04T09:09:57.208" v="123"/>
          <ac:spMkLst>
            <pc:docMk/>
            <pc:sldMk cId="4246591786" sldId="851"/>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2784963533" sldId="852"/>
        </pc:sldMkLst>
        <pc:spChg chg="add mod">
          <ac:chgData name="QiuTian" userId="d059b521-ee81-481f-be34-ac8650352dd5" providerId="ADAL" clId="{C66083D2-FC5C-0545-90E0-A9B527654B88}" dt="2023-03-04T09:10:18.362" v="126"/>
          <ac:spMkLst>
            <pc:docMk/>
            <pc:sldMk cId="2784963533" sldId="852"/>
            <ac:spMk id="3" creationId="{1108B612-D67F-BA59-8434-143438C24565}"/>
          </ac:spMkLst>
        </pc:spChg>
        <pc:spChg chg="del">
          <ac:chgData name="QiuTian" userId="d059b521-ee81-481f-be34-ac8650352dd5" providerId="ADAL" clId="{C66083D2-FC5C-0545-90E0-A9B527654B88}" dt="2023-03-04T09:09:57.208" v="123"/>
          <ac:spMkLst>
            <pc:docMk/>
            <pc:sldMk cId="2784963533" sldId="852"/>
            <ac:spMk id="6" creationId="{5D6A7E52-4F9B-6B4D-4F4F-14D85393B466}"/>
          </ac:spMkLst>
        </pc:spChg>
      </pc:sldChg>
      <pc:sldChg chg="addSp delSp modSp">
        <pc:chgData name="QiuTian" userId="d059b521-ee81-481f-be34-ac8650352dd5" providerId="ADAL" clId="{C66083D2-FC5C-0545-90E0-A9B527654B88}" dt="2023-03-04T09:10:18.362" v="126"/>
        <pc:sldMkLst>
          <pc:docMk/>
          <pc:sldMk cId="4292718330" sldId="853"/>
        </pc:sldMkLst>
        <pc:spChg chg="add mod">
          <ac:chgData name="QiuTian" userId="d059b521-ee81-481f-be34-ac8650352dd5" providerId="ADAL" clId="{C66083D2-FC5C-0545-90E0-A9B527654B88}" dt="2023-03-04T09:10:18.362" v="126"/>
          <ac:spMkLst>
            <pc:docMk/>
            <pc:sldMk cId="4292718330" sldId="853"/>
            <ac:spMk id="3" creationId="{148F7F87-CDB0-197D-4256-70C89FDD438E}"/>
          </ac:spMkLst>
        </pc:spChg>
        <pc:spChg chg="del">
          <ac:chgData name="QiuTian" userId="d059b521-ee81-481f-be34-ac8650352dd5" providerId="ADAL" clId="{C66083D2-FC5C-0545-90E0-A9B527654B88}" dt="2023-03-04T09:09:57.208" v="123"/>
          <ac:spMkLst>
            <pc:docMk/>
            <pc:sldMk cId="4292718330" sldId="853"/>
            <ac:spMk id="6" creationId="{5D6A7E52-4F9B-6B4D-4F4F-14D85393B466}"/>
          </ac:spMkLst>
        </pc:spChg>
      </pc:sldChg>
      <pc:sldChg chg="addSp delSp modSp modAnim">
        <pc:chgData name="QiuTian" userId="d059b521-ee81-481f-be34-ac8650352dd5" providerId="ADAL" clId="{C66083D2-FC5C-0545-90E0-A9B527654B88}" dt="2023-03-04T17:43:58.882" v="565" actId="948"/>
        <pc:sldMkLst>
          <pc:docMk/>
          <pc:sldMk cId="1883324339" sldId="854"/>
        </pc:sldMkLst>
        <pc:spChg chg="add mod">
          <ac:chgData name="QiuTian" userId="d059b521-ee81-481f-be34-ac8650352dd5" providerId="ADAL" clId="{C66083D2-FC5C-0545-90E0-A9B527654B88}" dt="2023-03-04T09:10:18.362" v="126"/>
          <ac:spMkLst>
            <pc:docMk/>
            <pc:sldMk cId="1883324339" sldId="854"/>
            <ac:spMk id="2" creationId="{D4A91057-B558-970F-CAF5-BBBD1E6B3B3B}"/>
          </ac:spMkLst>
        </pc:spChg>
        <pc:spChg chg="del">
          <ac:chgData name="QiuTian" userId="d059b521-ee81-481f-be34-ac8650352dd5" providerId="ADAL" clId="{C66083D2-FC5C-0545-90E0-A9B527654B88}" dt="2023-03-04T09:09:57.208" v="123"/>
          <ac:spMkLst>
            <pc:docMk/>
            <pc:sldMk cId="1883324339" sldId="854"/>
            <ac:spMk id="5" creationId="{959057A3-0087-D824-6484-FE8805CD1536}"/>
          </ac:spMkLst>
        </pc:spChg>
        <pc:spChg chg="mod">
          <ac:chgData name="QiuTian" userId="d059b521-ee81-481f-be34-ac8650352dd5" providerId="ADAL" clId="{C66083D2-FC5C-0545-90E0-A9B527654B88}" dt="2023-03-04T17:41:05.926" v="518" actId="1076"/>
          <ac:spMkLst>
            <pc:docMk/>
            <pc:sldMk cId="1883324339" sldId="854"/>
            <ac:spMk id="6" creationId="{5C9C4E97-F2F3-AE11-78DD-5485366E7FB3}"/>
          </ac:spMkLst>
        </pc:spChg>
        <pc:spChg chg="mod">
          <ac:chgData name="QiuTian" userId="d059b521-ee81-481f-be34-ac8650352dd5" providerId="ADAL" clId="{C66083D2-FC5C-0545-90E0-A9B527654B88}" dt="2023-03-04T17:41:05.926" v="518" actId="1076"/>
          <ac:spMkLst>
            <pc:docMk/>
            <pc:sldMk cId="1883324339" sldId="854"/>
            <ac:spMk id="7" creationId="{1DC5BCAA-38CE-5EAC-9D13-7C7A8EA3E256}"/>
          </ac:spMkLst>
        </pc:spChg>
        <pc:spChg chg="mod">
          <ac:chgData name="QiuTian" userId="d059b521-ee81-481f-be34-ac8650352dd5" providerId="ADAL" clId="{C66083D2-FC5C-0545-90E0-A9B527654B88}" dt="2023-03-04T17:41:05.926" v="518" actId="1076"/>
          <ac:spMkLst>
            <pc:docMk/>
            <pc:sldMk cId="1883324339" sldId="854"/>
            <ac:spMk id="8" creationId="{00D561CC-00CF-B10E-24A4-F4AD863C29FA}"/>
          </ac:spMkLst>
        </pc:spChg>
        <pc:spChg chg="mod">
          <ac:chgData name="QiuTian" userId="d059b521-ee81-481f-be34-ac8650352dd5" providerId="ADAL" clId="{C66083D2-FC5C-0545-90E0-A9B527654B88}" dt="2023-03-04T17:41:05.926" v="518" actId="1076"/>
          <ac:spMkLst>
            <pc:docMk/>
            <pc:sldMk cId="1883324339" sldId="854"/>
            <ac:spMk id="9" creationId="{0B546BCD-98D6-F485-6A8A-AF91D1242A58}"/>
          </ac:spMkLst>
        </pc:spChg>
        <pc:spChg chg="mod">
          <ac:chgData name="QiuTian" userId="d059b521-ee81-481f-be34-ac8650352dd5" providerId="ADAL" clId="{C66083D2-FC5C-0545-90E0-A9B527654B88}" dt="2023-03-04T17:41:05.926" v="518" actId="1076"/>
          <ac:spMkLst>
            <pc:docMk/>
            <pc:sldMk cId="1883324339" sldId="854"/>
            <ac:spMk id="10" creationId="{9E9B75CA-30B8-3CC7-FA8C-C29FD3C65350}"/>
          </ac:spMkLst>
        </pc:spChg>
        <pc:spChg chg="mod">
          <ac:chgData name="QiuTian" userId="d059b521-ee81-481f-be34-ac8650352dd5" providerId="ADAL" clId="{C66083D2-FC5C-0545-90E0-A9B527654B88}" dt="2023-03-04T17:41:05.926" v="518" actId="1076"/>
          <ac:spMkLst>
            <pc:docMk/>
            <pc:sldMk cId="1883324339" sldId="854"/>
            <ac:spMk id="11" creationId="{7AC8009F-AB60-4D6C-FAB6-0C461F573B87}"/>
          </ac:spMkLst>
        </pc:spChg>
        <pc:spChg chg="mod">
          <ac:chgData name="QiuTian" userId="d059b521-ee81-481f-be34-ac8650352dd5" providerId="ADAL" clId="{C66083D2-FC5C-0545-90E0-A9B527654B88}" dt="2023-03-04T17:41:05.926" v="518" actId="1076"/>
          <ac:spMkLst>
            <pc:docMk/>
            <pc:sldMk cId="1883324339" sldId="854"/>
            <ac:spMk id="12" creationId="{1832D11A-2440-C3DE-ED1B-F27A190E99E1}"/>
          </ac:spMkLst>
        </pc:spChg>
        <pc:spChg chg="mod">
          <ac:chgData name="QiuTian" userId="d059b521-ee81-481f-be34-ac8650352dd5" providerId="ADAL" clId="{C66083D2-FC5C-0545-90E0-A9B527654B88}" dt="2023-03-04T17:41:05.926" v="518" actId="1076"/>
          <ac:spMkLst>
            <pc:docMk/>
            <pc:sldMk cId="1883324339" sldId="854"/>
            <ac:spMk id="13" creationId="{292EBDFD-2471-CD58-B728-069AAC3B5C04}"/>
          </ac:spMkLst>
        </pc:spChg>
        <pc:spChg chg="mod">
          <ac:chgData name="QiuTian" userId="d059b521-ee81-481f-be34-ac8650352dd5" providerId="ADAL" clId="{C66083D2-FC5C-0545-90E0-A9B527654B88}" dt="2023-03-04T17:41:17.045" v="519" actId="1076"/>
          <ac:spMkLst>
            <pc:docMk/>
            <pc:sldMk cId="1883324339" sldId="854"/>
            <ac:spMk id="14" creationId="{3CC774DC-4759-5AC5-BDBE-E41C21A2D161}"/>
          </ac:spMkLst>
        </pc:spChg>
        <pc:spChg chg="mod">
          <ac:chgData name="QiuTian" userId="d059b521-ee81-481f-be34-ac8650352dd5" providerId="ADAL" clId="{C66083D2-FC5C-0545-90E0-A9B527654B88}" dt="2023-03-04T17:41:49.188" v="521" actId="20577"/>
          <ac:spMkLst>
            <pc:docMk/>
            <pc:sldMk cId="1883324339" sldId="854"/>
            <ac:spMk id="15" creationId="{7752B96D-B2F6-0F55-3891-2FB4475ECC12}"/>
          </ac:spMkLst>
        </pc:spChg>
        <pc:spChg chg="mod">
          <ac:chgData name="QiuTian" userId="d059b521-ee81-481f-be34-ac8650352dd5" providerId="ADAL" clId="{C66083D2-FC5C-0545-90E0-A9B527654B88}" dt="2023-03-04T17:41:52.339" v="523" actId="20577"/>
          <ac:spMkLst>
            <pc:docMk/>
            <pc:sldMk cId="1883324339" sldId="854"/>
            <ac:spMk id="16" creationId="{786EB382-81BF-B21B-ACED-9F7805A416A6}"/>
          </ac:spMkLst>
        </pc:spChg>
        <pc:spChg chg="mod">
          <ac:chgData name="QiuTian" userId="d059b521-ee81-481f-be34-ac8650352dd5" providerId="ADAL" clId="{C66083D2-FC5C-0545-90E0-A9B527654B88}" dt="2023-03-04T17:41:55.262" v="525" actId="20577"/>
          <ac:spMkLst>
            <pc:docMk/>
            <pc:sldMk cId="1883324339" sldId="854"/>
            <ac:spMk id="17" creationId="{07E6047A-478E-DAD7-8B74-0FBCB5241E36}"/>
          </ac:spMkLst>
        </pc:spChg>
        <pc:spChg chg="mod">
          <ac:chgData name="QiuTian" userId="d059b521-ee81-481f-be34-ac8650352dd5" providerId="ADAL" clId="{C66083D2-FC5C-0545-90E0-A9B527654B88}" dt="2023-03-04T17:43:58.882" v="565" actId="948"/>
          <ac:spMkLst>
            <pc:docMk/>
            <pc:sldMk cId="1883324339" sldId="854"/>
            <ac:spMk id="18" creationId="{B42B1E27-8E3C-977E-B919-85AD116D3129}"/>
          </ac:spMkLst>
        </pc:spChg>
        <pc:spChg chg="mod">
          <ac:chgData name="QiuTian" userId="d059b521-ee81-481f-be34-ac8650352dd5" providerId="ADAL" clId="{C66083D2-FC5C-0545-90E0-A9B527654B88}" dt="2023-03-04T17:43:46.382" v="562" actId="1076"/>
          <ac:spMkLst>
            <pc:docMk/>
            <pc:sldMk cId="1883324339" sldId="854"/>
            <ac:spMk id="19" creationId="{43AF8041-9DF8-08A5-7E9D-A69B6C9C1356}"/>
          </ac:spMkLst>
        </pc:spChg>
      </pc:sldChg>
      <pc:sldChg chg="addSp delSp modSp mod modAnim">
        <pc:chgData name="QiuTian" userId="d059b521-ee81-481f-be34-ac8650352dd5" providerId="ADAL" clId="{C66083D2-FC5C-0545-90E0-A9B527654B88}" dt="2023-03-04T17:52:15.021" v="804"/>
        <pc:sldMkLst>
          <pc:docMk/>
          <pc:sldMk cId="3399824509" sldId="855"/>
        </pc:sldMkLst>
        <pc:spChg chg="add mod">
          <ac:chgData name="QiuTian" userId="d059b521-ee81-481f-be34-ac8650352dd5" providerId="ADAL" clId="{C66083D2-FC5C-0545-90E0-A9B527654B88}" dt="2023-03-04T09:10:18.362" v="126"/>
          <ac:spMkLst>
            <pc:docMk/>
            <pc:sldMk cId="3399824509" sldId="855"/>
            <ac:spMk id="2" creationId="{4DCC5D40-688B-8276-262A-EA6083AFF19F}"/>
          </ac:spMkLst>
        </pc:spChg>
        <pc:spChg chg="del">
          <ac:chgData name="QiuTian" userId="d059b521-ee81-481f-be34-ac8650352dd5" providerId="ADAL" clId="{C66083D2-FC5C-0545-90E0-A9B527654B88}" dt="2023-03-04T09:09:57.208" v="123"/>
          <ac:spMkLst>
            <pc:docMk/>
            <pc:sldMk cId="3399824509" sldId="855"/>
            <ac:spMk id="5" creationId="{959057A3-0087-D824-6484-FE8805CD1536}"/>
          </ac:spMkLst>
        </pc:spChg>
        <pc:spChg chg="mod">
          <ac:chgData name="QiuTian" userId="d059b521-ee81-481f-be34-ac8650352dd5" providerId="ADAL" clId="{C66083D2-FC5C-0545-90E0-A9B527654B88}" dt="2023-03-04T17:49:01.594" v="743" actId="1076"/>
          <ac:spMkLst>
            <pc:docMk/>
            <pc:sldMk cId="3399824509" sldId="855"/>
            <ac:spMk id="6" creationId="{E75993E7-01F4-3455-33A1-A2B303B9F7E8}"/>
          </ac:spMkLst>
        </pc:spChg>
        <pc:spChg chg="mod">
          <ac:chgData name="QiuTian" userId="d059b521-ee81-481f-be34-ac8650352dd5" providerId="ADAL" clId="{C66083D2-FC5C-0545-90E0-A9B527654B88}" dt="2023-03-04T17:47:33.272" v="568" actId="1076"/>
          <ac:spMkLst>
            <pc:docMk/>
            <pc:sldMk cId="3399824509" sldId="855"/>
            <ac:spMk id="7" creationId="{284D6E06-F50F-604A-16B2-769BB4094B3F}"/>
          </ac:spMkLst>
        </pc:spChg>
        <pc:spChg chg="mod">
          <ac:chgData name="QiuTian" userId="d059b521-ee81-481f-be34-ac8650352dd5" providerId="ADAL" clId="{C66083D2-FC5C-0545-90E0-A9B527654B88}" dt="2023-03-04T17:47:33.272" v="568" actId="1076"/>
          <ac:spMkLst>
            <pc:docMk/>
            <pc:sldMk cId="3399824509" sldId="855"/>
            <ac:spMk id="8" creationId="{2C87BD4A-6B93-A6F9-2192-AEC62063C123}"/>
          </ac:spMkLst>
        </pc:spChg>
        <pc:spChg chg="mod">
          <ac:chgData name="QiuTian" userId="d059b521-ee81-481f-be34-ac8650352dd5" providerId="ADAL" clId="{C66083D2-FC5C-0545-90E0-A9B527654B88}" dt="2023-03-04T17:47:33.272" v="568" actId="1076"/>
          <ac:spMkLst>
            <pc:docMk/>
            <pc:sldMk cId="3399824509" sldId="855"/>
            <ac:spMk id="9" creationId="{82D0F2CE-3391-107A-1C27-1925BA497F47}"/>
          </ac:spMkLst>
        </pc:spChg>
        <pc:spChg chg="mod">
          <ac:chgData name="QiuTian" userId="d059b521-ee81-481f-be34-ac8650352dd5" providerId="ADAL" clId="{C66083D2-FC5C-0545-90E0-A9B527654B88}" dt="2023-03-04T17:47:33.272" v="568" actId="1076"/>
          <ac:spMkLst>
            <pc:docMk/>
            <pc:sldMk cId="3399824509" sldId="855"/>
            <ac:spMk id="10" creationId="{2F935FB4-6CFA-75C7-D529-503DD40ECA6F}"/>
          </ac:spMkLst>
        </pc:spChg>
        <pc:spChg chg="mod">
          <ac:chgData name="QiuTian" userId="d059b521-ee81-481f-be34-ac8650352dd5" providerId="ADAL" clId="{C66083D2-FC5C-0545-90E0-A9B527654B88}" dt="2023-03-04T17:47:33.272" v="568" actId="1076"/>
          <ac:spMkLst>
            <pc:docMk/>
            <pc:sldMk cId="3399824509" sldId="855"/>
            <ac:spMk id="11" creationId="{E80D3A18-5EF1-C4C0-6D58-B3B7C3B4A25A}"/>
          </ac:spMkLst>
        </pc:spChg>
        <pc:spChg chg="mod">
          <ac:chgData name="QiuTian" userId="d059b521-ee81-481f-be34-ac8650352dd5" providerId="ADAL" clId="{C66083D2-FC5C-0545-90E0-A9B527654B88}" dt="2023-03-04T17:47:33.272" v="568" actId="1076"/>
          <ac:spMkLst>
            <pc:docMk/>
            <pc:sldMk cId="3399824509" sldId="855"/>
            <ac:spMk id="12" creationId="{9FE09B45-883E-EE94-FB01-248C16893D09}"/>
          </ac:spMkLst>
        </pc:spChg>
        <pc:spChg chg="mod">
          <ac:chgData name="QiuTian" userId="d059b521-ee81-481f-be34-ac8650352dd5" providerId="ADAL" clId="{C66083D2-FC5C-0545-90E0-A9B527654B88}" dt="2023-03-04T17:47:33.272" v="568" actId="1076"/>
          <ac:spMkLst>
            <pc:docMk/>
            <pc:sldMk cId="3399824509" sldId="855"/>
            <ac:spMk id="15" creationId="{6FE773C6-8535-DE9F-F43B-0ECA9642D4A0}"/>
          </ac:spMkLst>
        </pc:spChg>
        <pc:spChg chg="mod">
          <ac:chgData name="QiuTian" userId="d059b521-ee81-481f-be34-ac8650352dd5" providerId="ADAL" clId="{C66083D2-FC5C-0545-90E0-A9B527654B88}" dt="2023-03-04T17:47:33.272" v="568" actId="1076"/>
          <ac:spMkLst>
            <pc:docMk/>
            <pc:sldMk cId="3399824509" sldId="855"/>
            <ac:spMk id="16" creationId="{5447E195-C58B-469F-5593-458D8E90ED68}"/>
          </ac:spMkLst>
        </pc:spChg>
        <pc:spChg chg="mod">
          <ac:chgData name="QiuTian" userId="d059b521-ee81-481f-be34-ac8650352dd5" providerId="ADAL" clId="{C66083D2-FC5C-0545-90E0-A9B527654B88}" dt="2023-03-04T17:47:33.272" v="568" actId="1076"/>
          <ac:spMkLst>
            <pc:docMk/>
            <pc:sldMk cId="3399824509" sldId="855"/>
            <ac:spMk id="17" creationId="{F6CED64D-736A-07F5-14FE-DEEFCCF9C599}"/>
          </ac:spMkLst>
        </pc:spChg>
        <pc:spChg chg="mod">
          <ac:chgData name="QiuTian" userId="d059b521-ee81-481f-be34-ac8650352dd5" providerId="ADAL" clId="{C66083D2-FC5C-0545-90E0-A9B527654B88}" dt="2023-03-04T17:47:33.272" v="568" actId="1076"/>
          <ac:spMkLst>
            <pc:docMk/>
            <pc:sldMk cId="3399824509" sldId="855"/>
            <ac:spMk id="18" creationId="{9B9D215B-D2EC-5E8F-FB5D-9C31E61FDA79}"/>
          </ac:spMkLst>
        </pc:spChg>
        <pc:spChg chg="mod">
          <ac:chgData name="QiuTian" userId="d059b521-ee81-481f-be34-ac8650352dd5" providerId="ADAL" clId="{C66083D2-FC5C-0545-90E0-A9B527654B88}" dt="2023-03-04T17:47:33.272" v="568" actId="1076"/>
          <ac:spMkLst>
            <pc:docMk/>
            <pc:sldMk cId="3399824509" sldId="855"/>
            <ac:spMk id="19" creationId="{E3B5991D-FA15-E7FA-D6C0-D56C648D9E89}"/>
          </ac:spMkLst>
        </pc:spChg>
        <pc:spChg chg="mod">
          <ac:chgData name="QiuTian" userId="d059b521-ee81-481f-be34-ac8650352dd5" providerId="ADAL" clId="{C66083D2-FC5C-0545-90E0-A9B527654B88}" dt="2023-03-04T17:47:33.272" v="568" actId="1076"/>
          <ac:spMkLst>
            <pc:docMk/>
            <pc:sldMk cId="3399824509" sldId="855"/>
            <ac:spMk id="20" creationId="{AFC31494-8B57-0808-58D0-33B085D20FD8}"/>
          </ac:spMkLst>
        </pc:spChg>
        <pc:spChg chg="mod">
          <ac:chgData name="QiuTian" userId="d059b521-ee81-481f-be34-ac8650352dd5" providerId="ADAL" clId="{C66083D2-FC5C-0545-90E0-A9B527654B88}" dt="2023-03-04T17:47:33.272" v="568" actId="1076"/>
          <ac:spMkLst>
            <pc:docMk/>
            <pc:sldMk cId="3399824509" sldId="855"/>
            <ac:spMk id="21" creationId="{0E510616-FE14-4585-5C08-0F62EF01988D}"/>
          </ac:spMkLst>
        </pc:spChg>
        <pc:spChg chg="mod">
          <ac:chgData name="QiuTian" userId="d059b521-ee81-481f-be34-ac8650352dd5" providerId="ADAL" clId="{C66083D2-FC5C-0545-90E0-A9B527654B88}" dt="2023-03-04T17:47:33.272" v="568" actId="1076"/>
          <ac:spMkLst>
            <pc:docMk/>
            <pc:sldMk cId="3399824509" sldId="855"/>
            <ac:spMk id="22" creationId="{E6EAE88A-CC6E-4FB0-C975-26830777A561}"/>
          </ac:spMkLst>
        </pc:spChg>
        <pc:spChg chg="mod">
          <ac:chgData name="QiuTian" userId="d059b521-ee81-481f-be34-ac8650352dd5" providerId="ADAL" clId="{C66083D2-FC5C-0545-90E0-A9B527654B88}" dt="2023-03-04T17:47:33.272" v="568" actId="1076"/>
          <ac:spMkLst>
            <pc:docMk/>
            <pc:sldMk cId="3399824509" sldId="855"/>
            <ac:spMk id="25" creationId="{4BCDC5DB-5D17-3811-F5FF-503811D93504}"/>
          </ac:spMkLst>
        </pc:spChg>
        <pc:spChg chg="mod">
          <ac:chgData name="QiuTian" userId="d059b521-ee81-481f-be34-ac8650352dd5" providerId="ADAL" clId="{C66083D2-FC5C-0545-90E0-A9B527654B88}" dt="2023-03-04T17:47:33.272" v="568" actId="1076"/>
          <ac:spMkLst>
            <pc:docMk/>
            <pc:sldMk cId="3399824509" sldId="855"/>
            <ac:spMk id="26" creationId="{0B0481EA-55E8-D691-A443-F616F50D0474}"/>
          </ac:spMkLst>
        </pc:spChg>
        <pc:spChg chg="mod">
          <ac:chgData name="QiuTian" userId="d059b521-ee81-481f-be34-ac8650352dd5" providerId="ADAL" clId="{C66083D2-FC5C-0545-90E0-A9B527654B88}" dt="2023-03-04T17:47:33.272" v="568" actId="1076"/>
          <ac:spMkLst>
            <pc:docMk/>
            <pc:sldMk cId="3399824509" sldId="855"/>
            <ac:spMk id="28" creationId="{24CEC3AB-8498-40EC-051A-0B31540DAE99}"/>
          </ac:spMkLst>
        </pc:spChg>
        <pc:spChg chg="add mod">
          <ac:chgData name="QiuTian" userId="d059b521-ee81-481f-be34-ac8650352dd5" providerId="ADAL" clId="{C66083D2-FC5C-0545-90E0-A9B527654B88}" dt="2023-03-04T17:52:15.021" v="804"/>
          <ac:spMkLst>
            <pc:docMk/>
            <pc:sldMk cId="3399824509" sldId="855"/>
            <ac:spMk id="29" creationId="{B766E263-C2A2-85C7-920C-149B90A87CAA}"/>
          </ac:spMkLst>
        </pc:spChg>
        <pc:graphicFrameChg chg="mod">
          <ac:chgData name="QiuTian" userId="d059b521-ee81-481f-be34-ac8650352dd5" providerId="ADAL" clId="{C66083D2-FC5C-0545-90E0-A9B527654B88}" dt="2023-03-04T17:47:33.272" v="568" actId="1076"/>
          <ac:graphicFrameMkLst>
            <pc:docMk/>
            <pc:sldMk cId="3399824509" sldId="855"/>
            <ac:graphicFrameMk id="13" creationId="{C045C5F6-28CB-04FD-0F60-808022CA4745}"/>
          </ac:graphicFrameMkLst>
        </pc:graphicFrameChg>
        <pc:graphicFrameChg chg="mod">
          <ac:chgData name="QiuTian" userId="d059b521-ee81-481f-be34-ac8650352dd5" providerId="ADAL" clId="{C66083D2-FC5C-0545-90E0-A9B527654B88}" dt="2023-03-04T17:47:33.272" v="568" actId="1076"/>
          <ac:graphicFrameMkLst>
            <pc:docMk/>
            <pc:sldMk cId="3399824509" sldId="855"/>
            <ac:graphicFrameMk id="14" creationId="{5807053D-B026-949E-3673-726B0A53965B}"/>
          </ac:graphicFrameMkLst>
        </pc:graphicFrameChg>
        <pc:graphicFrameChg chg="mod">
          <ac:chgData name="QiuTian" userId="d059b521-ee81-481f-be34-ac8650352dd5" providerId="ADAL" clId="{C66083D2-FC5C-0545-90E0-A9B527654B88}" dt="2023-03-04T17:47:33.272" v="568" actId="1076"/>
          <ac:graphicFrameMkLst>
            <pc:docMk/>
            <pc:sldMk cId="3399824509" sldId="855"/>
            <ac:graphicFrameMk id="23" creationId="{22220B0C-E492-AAE0-C3C2-F78CA4D1954C}"/>
          </ac:graphicFrameMkLst>
        </pc:graphicFrameChg>
        <pc:graphicFrameChg chg="mod">
          <ac:chgData name="QiuTian" userId="d059b521-ee81-481f-be34-ac8650352dd5" providerId="ADAL" clId="{C66083D2-FC5C-0545-90E0-A9B527654B88}" dt="2023-03-04T17:47:33.272" v="568" actId="1076"/>
          <ac:graphicFrameMkLst>
            <pc:docMk/>
            <pc:sldMk cId="3399824509" sldId="855"/>
            <ac:graphicFrameMk id="24" creationId="{BC40FC93-BB25-2A24-BB52-8E41F5E16E2F}"/>
          </ac:graphicFrameMkLst>
        </pc:graphicFrameChg>
        <pc:graphicFrameChg chg="mod">
          <ac:chgData name="QiuTian" userId="d059b521-ee81-481f-be34-ac8650352dd5" providerId="ADAL" clId="{C66083D2-FC5C-0545-90E0-A9B527654B88}" dt="2023-03-04T17:47:33.272" v="568" actId="1076"/>
          <ac:graphicFrameMkLst>
            <pc:docMk/>
            <pc:sldMk cId="3399824509" sldId="855"/>
            <ac:graphicFrameMk id="27" creationId="{1C168B02-37EE-3DE2-4E16-444569049664}"/>
          </ac:graphicFrameMkLst>
        </pc:graphicFrameChg>
      </pc:sldChg>
      <pc:sldChg chg="addSp delSp modSp">
        <pc:chgData name="QiuTian" userId="d059b521-ee81-481f-be34-ac8650352dd5" providerId="ADAL" clId="{C66083D2-FC5C-0545-90E0-A9B527654B88}" dt="2023-03-04T09:10:18.362" v="126"/>
        <pc:sldMkLst>
          <pc:docMk/>
          <pc:sldMk cId="2932752927" sldId="856"/>
        </pc:sldMkLst>
        <pc:spChg chg="add mod">
          <ac:chgData name="QiuTian" userId="d059b521-ee81-481f-be34-ac8650352dd5" providerId="ADAL" clId="{C66083D2-FC5C-0545-90E0-A9B527654B88}" dt="2023-03-04T09:10:18.362" v="126"/>
          <ac:spMkLst>
            <pc:docMk/>
            <pc:sldMk cId="2932752927" sldId="856"/>
            <ac:spMk id="2" creationId="{95EF8B74-3EB3-983B-1418-40FB2380EEEB}"/>
          </ac:spMkLst>
        </pc:spChg>
        <pc:spChg chg="del">
          <ac:chgData name="QiuTian" userId="d059b521-ee81-481f-be34-ac8650352dd5" providerId="ADAL" clId="{C66083D2-FC5C-0545-90E0-A9B527654B88}" dt="2023-03-04T09:09:57.208" v="123"/>
          <ac:spMkLst>
            <pc:docMk/>
            <pc:sldMk cId="2932752927" sldId="856"/>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385391407" sldId="857"/>
        </pc:sldMkLst>
        <pc:spChg chg="add mod">
          <ac:chgData name="QiuTian" userId="d059b521-ee81-481f-be34-ac8650352dd5" providerId="ADAL" clId="{C66083D2-FC5C-0545-90E0-A9B527654B88}" dt="2023-03-04T09:10:18.362" v="126"/>
          <ac:spMkLst>
            <pc:docMk/>
            <pc:sldMk cId="1385391407" sldId="857"/>
            <ac:spMk id="2" creationId="{1494044C-D858-FEC5-8B11-578C2B0107EF}"/>
          </ac:spMkLst>
        </pc:spChg>
        <pc:spChg chg="del">
          <ac:chgData name="QiuTian" userId="d059b521-ee81-481f-be34-ac8650352dd5" providerId="ADAL" clId="{C66083D2-FC5C-0545-90E0-A9B527654B88}" dt="2023-03-04T09:09:57.208" v="123"/>
          <ac:spMkLst>
            <pc:docMk/>
            <pc:sldMk cId="1385391407" sldId="857"/>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683345578" sldId="858"/>
        </pc:sldMkLst>
        <pc:spChg chg="add mod">
          <ac:chgData name="QiuTian" userId="d059b521-ee81-481f-be34-ac8650352dd5" providerId="ADAL" clId="{C66083D2-FC5C-0545-90E0-A9B527654B88}" dt="2023-03-04T09:10:18.362" v="126"/>
          <ac:spMkLst>
            <pc:docMk/>
            <pc:sldMk cId="683345578" sldId="858"/>
            <ac:spMk id="2" creationId="{D83C5732-BEA0-6164-A2BC-F1009C1259B0}"/>
          </ac:spMkLst>
        </pc:spChg>
        <pc:spChg chg="del">
          <ac:chgData name="QiuTian" userId="d059b521-ee81-481f-be34-ac8650352dd5" providerId="ADAL" clId="{C66083D2-FC5C-0545-90E0-A9B527654B88}" dt="2023-03-04T09:09:57.208" v="123"/>
          <ac:spMkLst>
            <pc:docMk/>
            <pc:sldMk cId="683345578" sldId="858"/>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847138002" sldId="859"/>
        </pc:sldMkLst>
        <pc:spChg chg="add mod">
          <ac:chgData name="QiuTian" userId="d059b521-ee81-481f-be34-ac8650352dd5" providerId="ADAL" clId="{C66083D2-FC5C-0545-90E0-A9B527654B88}" dt="2023-03-04T09:10:18.362" v="126"/>
          <ac:spMkLst>
            <pc:docMk/>
            <pc:sldMk cId="1847138002" sldId="859"/>
            <ac:spMk id="2" creationId="{53D2799E-5A89-35C8-4B1F-5FDCD46B5527}"/>
          </ac:spMkLst>
        </pc:spChg>
        <pc:spChg chg="del">
          <ac:chgData name="QiuTian" userId="d059b521-ee81-481f-be34-ac8650352dd5" providerId="ADAL" clId="{C66083D2-FC5C-0545-90E0-A9B527654B88}" dt="2023-03-04T09:09:57.208" v="123"/>
          <ac:spMkLst>
            <pc:docMk/>
            <pc:sldMk cId="1847138002" sldId="859"/>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065186509" sldId="860"/>
        </pc:sldMkLst>
        <pc:spChg chg="add mod">
          <ac:chgData name="QiuTian" userId="d059b521-ee81-481f-be34-ac8650352dd5" providerId="ADAL" clId="{C66083D2-FC5C-0545-90E0-A9B527654B88}" dt="2023-03-04T09:10:18.362" v="126"/>
          <ac:spMkLst>
            <pc:docMk/>
            <pc:sldMk cId="4065186509" sldId="860"/>
            <ac:spMk id="2" creationId="{427211E3-2F08-4C6D-3C77-7FFC632468B4}"/>
          </ac:spMkLst>
        </pc:spChg>
        <pc:spChg chg="del">
          <ac:chgData name="QiuTian" userId="d059b521-ee81-481f-be34-ac8650352dd5" providerId="ADAL" clId="{C66083D2-FC5C-0545-90E0-A9B527654B88}" dt="2023-03-04T09:09:57.208" v="123"/>
          <ac:spMkLst>
            <pc:docMk/>
            <pc:sldMk cId="4065186509" sldId="860"/>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207734036" sldId="861"/>
        </pc:sldMkLst>
        <pc:spChg chg="add mod">
          <ac:chgData name="QiuTian" userId="d059b521-ee81-481f-be34-ac8650352dd5" providerId="ADAL" clId="{C66083D2-FC5C-0545-90E0-A9B527654B88}" dt="2023-03-04T09:10:18.362" v="126"/>
          <ac:spMkLst>
            <pc:docMk/>
            <pc:sldMk cId="4207734036" sldId="861"/>
            <ac:spMk id="2" creationId="{F64DF41C-A9AF-FE55-64C4-E635BB078DD2}"/>
          </ac:spMkLst>
        </pc:spChg>
        <pc:spChg chg="del">
          <ac:chgData name="QiuTian" userId="d059b521-ee81-481f-be34-ac8650352dd5" providerId="ADAL" clId="{C66083D2-FC5C-0545-90E0-A9B527654B88}" dt="2023-03-04T09:09:57.208" v="123"/>
          <ac:spMkLst>
            <pc:docMk/>
            <pc:sldMk cId="4207734036" sldId="86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393618124" sldId="862"/>
        </pc:sldMkLst>
        <pc:spChg chg="add mod">
          <ac:chgData name="QiuTian" userId="d059b521-ee81-481f-be34-ac8650352dd5" providerId="ADAL" clId="{C66083D2-FC5C-0545-90E0-A9B527654B88}" dt="2023-03-04T09:10:18.362" v="126"/>
          <ac:spMkLst>
            <pc:docMk/>
            <pc:sldMk cId="1393618124" sldId="862"/>
            <ac:spMk id="2" creationId="{C3E99E3D-EA50-E6B1-6A4D-2EDDB4A1D4EC}"/>
          </ac:spMkLst>
        </pc:spChg>
        <pc:spChg chg="del">
          <ac:chgData name="QiuTian" userId="d059b521-ee81-481f-be34-ac8650352dd5" providerId="ADAL" clId="{C66083D2-FC5C-0545-90E0-A9B527654B88}" dt="2023-03-04T09:09:57.208" v="123"/>
          <ac:spMkLst>
            <pc:docMk/>
            <pc:sldMk cId="1393618124" sldId="86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125742340" sldId="863"/>
        </pc:sldMkLst>
        <pc:spChg chg="add mod">
          <ac:chgData name="QiuTian" userId="d059b521-ee81-481f-be34-ac8650352dd5" providerId="ADAL" clId="{C66083D2-FC5C-0545-90E0-A9B527654B88}" dt="2023-03-04T09:10:18.362" v="126"/>
          <ac:spMkLst>
            <pc:docMk/>
            <pc:sldMk cId="3125742340" sldId="863"/>
            <ac:spMk id="2" creationId="{AF97208B-1584-6446-B91B-3331D46C45DD}"/>
          </ac:spMkLst>
        </pc:spChg>
        <pc:spChg chg="del">
          <ac:chgData name="QiuTian" userId="d059b521-ee81-481f-be34-ac8650352dd5" providerId="ADAL" clId="{C66083D2-FC5C-0545-90E0-A9B527654B88}" dt="2023-03-04T09:09:57.208" v="123"/>
          <ac:spMkLst>
            <pc:docMk/>
            <pc:sldMk cId="3125742340" sldId="863"/>
            <ac:spMk id="5" creationId="{959057A3-0087-D824-6484-FE8805CD1536}"/>
          </ac:spMkLst>
        </pc:spChg>
      </pc:sldChg>
      <pc:sldChg chg="addSp delSp modSp modAnim">
        <pc:chgData name="QiuTian" userId="d059b521-ee81-481f-be34-ac8650352dd5" providerId="ADAL" clId="{C66083D2-FC5C-0545-90E0-A9B527654B88}" dt="2023-03-06T07:20:00.670" v="1481" actId="20577"/>
        <pc:sldMkLst>
          <pc:docMk/>
          <pc:sldMk cId="1259991468" sldId="864"/>
        </pc:sldMkLst>
        <pc:spChg chg="add mod">
          <ac:chgData name="QiuTian" userId="d059b521-ee81-481f-be34-ac8650352dd5" providerId="ADAL" clId="{C66083D2-FC5C-0545-90E0-A9B527654B88}" dt="2023-03-04T09:10:18.362" v="126"/>
          <ac:spMkLst>
            <pc:docMk/>
            <pc:sldMk cId="1259991468" sldId="864"/>
            <ac:spMk id="2" creationId="{16A38A06-B123-EFA1-3B42-4EC4E0B0F392}"/>
          </ac:spMkLst>
        </pc:spChg>
        <pc:spChg chg="del">
          <ac:chgData name="QiuTian" userId="d059b521-ee81-481f-be34-ac8650352dd5" providerId="ADAL" clId="{C66083D2-FC5C-0545-90E0-A9B527654B88}" dt="2023-03-04T09:09:57.208" v="123"/>
          <ac:spMkLst>
            <pc:docMk/>
            <pc:sldMk cId="1259991468" sldId="864"/>
            <ac:spMk id="5" creationId="{959057A3-0087-D824-6484-FE8805CD1536}"/>
          </ac:spMkLst>
        </pc:spChg>
        <pc:spChg chg="add mod">
          <ac:chgData name="QiuTian" userId="d059b521-ee81-481f-be34-ac8650352dd5" providerId="ADAL" clId="{C66083D2-FC5C-0545-90E0-A9B527654B88}" dt="2023-03-04T09:01:48.063" v="44" actId="1076"/>
          <ac:spMkLst>
            <pc:docMk/>
            <pc:sldMk cId="1259991468" sldId="864"/>
            <ac:spMk id="6" creationId="{117C6DB1-E460-1BD9-DA86-4AC57EA2AC9C}"/>
          </ac:spMkLst>
        </pc:spChg>
        <pc:spChg chg="add mod">
          <ac:chgData name="QiuTian" userId="d059b521-ee81-481f-be34-ac8650352dd5" providerId="ADAL" clId="{C66083D2-FC5C-0545-90E0-A9B527654B88}" dt="2023-03-04T09:01:48.063" v="44" actId="1076"/>
          <ac:spMkLst>
            <pc:docMk/>
            <pc:sldMk cId="1259991468" sldId="864"/>
            <ac:spMk id="7" creationId="{883CB7B7-FC66-0CB7-C28A-2A9BBD564A0C}"/>
          </ac:spMkLst>
        </pc:spChg>
        <pc:spChg chg="add mod">
          <ac:chgData name="QiuTian" userId="d059b521-ee81-481f-be34-ac8650352dd5" providerId="ADAL" clId="{C66083D2-FC5C-0545-90E0-A9B527654B88}" dt="2023-03-06T07:20:00.670" v="1481" actId="20577"/>
          <ac:spMkLst>
            <pc:docMk/>
            <pc:sldMk cId="1259991468" sldId="864"/>
            <ac:spMk id="8" creationId="{422DCC66-9018-CE84-3CA3-08D19444DAE2}"/>
          </ac:spMkLst>
        </pc:spChg>
        <pc:spChg chg="add mod">
          <ac:chgData name="QiuTian" userId="d059b521-ee81-481f-be34-ac8650352dd5" providerId="ADAL" clId="{C66083D2-FC5C-0545-90E0-A9B527654B88}" dt="2023-03-04T09:01:48.063" v="44" actId="1076"/>
          <ac:spMkLst>
            <pc:docMk/>
            <pc:sldMk cId="1259991468" sldId="864"/>
            <ac:spMk id="9" creationId="{CF7B8252-21CB-48C1-7CC3-2FB09F7AAE8F}"/>
          </ac:spMkLst>
        </pc:spChg>
        <pc:spChg chg="add mod">
          <ac:chgData name="QiuTian" userId="d059b521-ee81-481f-be34-ac8650352dd5" providerId="ADAL" clId="{C66083D2-FC5C-0545-90E0-A9B527654B88}" dt="2023-03-04T09:01:48.063" v="44" actId="1076"/>
          <ac:spMkLst>
            <pc:docMk/>
            <pc:sldMk cId="1259991468" sldId="864"/>
            <ac:spMk id="10" creationId="{97CF7570-2D29-0CD4-979B-D84E052796C7}"/>
          </ac:spMkLst>
        </pc:spChg>
        <pc:spChg chg="add mod">
          <ac:chgData name="QiuTian" userId="d059b521-ee81-481f-be34-ac8650352dd5" providerId="ADAL" clId="{C66083D2-FC5C-0545-90E0-A9B527654B88}" dt="2023-03-04T09:01:48.063" v="44" actId="1076"/>
          <ac:spMkLst>
            <pc:docMk/>
            <pc:sldMk cId="1259991468" sldId="864"/>
            <ac:spMk id="11" creationId="{B617E444-CE69-FC4B-F1D5-4EA3555CAC5A}"/>
          </ac:spMkLst>
        </pc:spChg>
        <pc:spChg chg="add mod">
          <ac:chgData name="QiuTian" userId="d059b521-ee81-481f-be34-ac8650352dd5" providerId="ADAL" clId="{C66083D2-FC5C-0545-90E0-A9B527654B88}" dt="2023-03-04T09:01:48.063" v="44" actId="1076"/>
          <ac:spMkLst>
            <pc:docMk/>
            <pc:sldMk cId="1259991468" sldId="864"/>
            <ac:spMk id="12" creationId="{0E6EF3DB-1007-196D-5C06-A6707F22D9C1}"/>
          </ac:spMkLst>
        </pc:spChg>
        <pc:spChg chg="add mod">
          <ac:chgData name="QiuTian" userId="d059b521-ee81-481f-be34-ac8650352dd5" providerId="ADAL" clId="{C66083D2-FC5C-0545-90E0-A9B527654B88}" dt="2023-03-04T09:01:48.063" v="44" actId="1076"/>
          <ac:spMkLst>
            <pc:docMk/>
            <pc:sldMk cId="1259991468" sldId="864"/>
            <ac:spMk id="13" creationId="{FEC9ADCD-B70D-57D3-1D8A-70A53A289AB7}"/>
          </ac:spMkLst>
        </pc:spChg>
        <pc:spChg chg="mod">
          <ac:chgData name="QiuTian" userId="d059b521-ee81-481f-be34-ac8650352dd5" providerId="ADAL" clId="{C66083D2-FC5C-0545-90E0-A9B527654B88}" dt="2023-03-04T09:01:48.063" v="44" actId="1076"/>
          <ac:spMkLst>
            <pc:docMk/>
            <pc:sldMk cId="1259991468" sldId="864"/>
            <ac:spMk id="15" creationId="{A95DC7B4-5EE0-52D2-12BD-D78EEC488C23}"/>
          </ac:spMkLst>
        </pc:spChg>
        <pc:spChg chg="mod">
          <ac:chgData name="QiuTian" userId="d059b521-ee81-481f-be34-ac8650352dd5" providerId="ADAL" clId="{C66083D2-FC5C-0545-90E0-A9B527654B88}" dt="2023-03-04T09:01:48.063" v="44" actId="1076"/>
          <ac:spMkLst>
            <pc:docMk/>
            <pc:sldMk cId="1259991468" sldId="864"/>
            <ac:spMk id="16" creationId="{66C5FFF4-C9E7-8E12-E566-97B810EAEAAC}"/>
          </ac:spMkLst>
        </pc:spChg>
        <pc:spChg chg="mod">
          <ac:chgData name="QiuTian" userId="d059b521-ee81-481f-be34-ac8650352dd5" providerId="ADAL" clId="{C66083D2-FC5C-0545-90E0-A9B527654B88}" dt="2023-03-04T09:01:48.063" v="44" actId="1076"/>
          <ac:spMkLst>
            <pc:docMk/>
            <pc:sldMk cId="1259991468" sldId="864"/>
            <ac:spMk id="17" creationId="{ADF707B1-BD38-B5E5-9443-B305245D67E3}"/>
          </ac:spMkLst>
        </pc:spChg>
        <pc:spChg chg="mod">
          <ac:chgData name="QiuTian" userId="d059b521-ee81-481f-be34-ac8650352dd5" providerId="ADAL" clId="{C66083D2-FC5C-0545-90E0-A9B527654B88}" dt="2023-03-04T09:01:48.063" v="44" actId="1076"/>
          <ac:spMkLst>
            <pc:docMk/>
            <pc:sldMk cId="1259991468" sldId="864"/>
            <ac:spMk id="18" creationId="{51999434-DAF0-6C81-DAAF-44BDFAF22A89}"/>
          </ac:spMkLst>
        </pc:spChg>
        <pc:spChg chg="mod">
          <ac:chgData name="QiuTian" userId="d059b521-ee81-481f-be34-ac8650352dd5" providerId="ADAL" clId="{C66083D2-FC5C-0545-90E0-A9B527654B88}" dt="2023-03-04T09:01:48.063" v="44" actId="1076"/>
          <ac:spMkLst>
            <pc:docMk/>
            <pc:sldMk cId="1259991468" sldId="864"/>
            <ac:spMk id="19" creationId="{94FF28C0-214C-5B52-F00C-FD464E4E3866}"/>
          </ac:spMkLst>
        </pc:spChg>
        <pc:spChg chg="mod">
          <ac:chgData name="QiuTian" userId="d059b521-ee81-481f-be34-ac8650352dd5" providerId="ADAL" clId="{C66083D2-FC5C-0545-90E0-A9B527654B88}" dt="2023-03-04T09:01:48.063" v="44" actId="1076"/>
          <ac:spMkLst>
            <pc:docMk/>
            <pc:sldMk cId="1259991468" sldId="864"/>
            <ac:spMk id="20" creationId="{635BD5C8-28E0-EB5A-EA85-58ADBC29DFC9}"/>
          </ac:spMkLst>
        </pc:spChg>
        <pc:spChg chg="mod">
          <ac:chgData name="QiuTian" userId="d059b521-ee81-481f-be34-ac8650352dd5" providerId="ADAL" clId="{C66083D2-FC5C-0545-90E0-A9B527654B88}" dt="2023-03-04T09:01:48.063" v="44" actId="1076"/>
          <ac:spMkLst>
            <pc:docMk/>
            <pc:sldMk cId="1259991468" sldId="864"/>
            <ac:spMk id="21" creationId="{407EF7C2-6065-0362-3C77-48FF2344A2F5}"/>
          </ac:spMkLst>
        </pc:spChg>
        <pc:spChg chg="mod">
          <ac:chgData name="QiuTian" userId="d059b521-ee81-481f-be34-ac8650352dd5" providerId="ADAL" clId="{C66083D2-FC5C-0545-90E0-A9B527654B88}" dt="2023-03-04T09:01:48.063" v="44" actId="1076"/>
          <ac:spMkLst>
            <pc:docMk/>
            <pc:sldMk cId="1259991468" sldId="864"/>
            <ac:spMk id="22" creationId="{DE78D07F-5ECC-E1ED-FA8B-36D1D25D3BAD}"/>
          </ac:spMkLst>
        </pc:spChg>
        <pc:spChg chg="mod">
          <ac:chgData name="QiuTian" userId="d059b521-ee81-481f-be34-ac8650352dd5" providerId="ADAL" clId="{C66083D2-FC5C-0545-90E0-A9B527654B88}" dt="2023-03-04T09:01:48.063" v="44" actId="1076"/>
          <ac:spMkLst>
            <pc:docMk/>
            <pc:sldMk cId="1259991468" sldId="864"/>
            <ac:spMk id="23" creationId="{C6249C12-1EBE-604D-D9EE-8DE0E3A28534}"/>
          </ac:spMkLst>
        </pc:spChg>
        <pc:spChg chg="mod">
          <ac:chgData name="QiuTian" userId="d059b521-ee81-481f-be34-ac8650352dd5" providerId="ADAL" clId="{C66083D2-FC5C-0545-90E0-A9B527654B88}" dt="2023-03-04T09:01:48.063" v="44" actId="1076"/>
          <ac:spMkLst>
            <pc:docMk/>
            <pc:sldMk cId="1259991468" sldId="864"/>
            <ac:spMk id="24" creationId="{89E41F6E-C38D-BA6F-E115-9249468D7D11}"/>
          </ac:spMkLst>
        </pc:spChg>
        <pc:spChg chg="mod">
          <ac:chgData name="QiuTian" userId="d059b521-ee81-481f-be34-ac8650352dd5" providerId="ADAL" clId="{C66083D2-FC5C-0545-90E0-A9B527654B88}" dt="2023-03-04T09:01:48.063" v="44" actId="1076"/>
          <ac:spMkLst>
            <pc:docMk/>
            <pc:sldMk cId="1259991468" sldId="864"/>
            <ac:spMk id="25" creationId="{08F2673E-7EFF-3CFE-3DC7-D4D852A38227}"/>
          </ac:spMkLst>
        </pc:spChg>
        <pc:spChg chg="mod">
          <ac:chgData name="QiuTian" userId="d059b521-ee81-481f-be34-ac8650352dd5" providerId="ADAL" clId="{C66083D2-FC5C-0545-90E0-A9B527654B88}" dt="2023-03-04T09:01:48.063" v="44" actId="1076"/>
          <ac:spMkLst>
            <pc:docMk/>
            <pc:sldMk cId="1259991468" sldId="864"/>
            <ac:spMk id="26" creationId="{600B4FC6-D6D3-B991-43EE-53612AD85627}"/>
          </ac:spMkLst>
        </pc:spChg>
        <pc:spChg chg="mod">
          <ac:chgData name="QiuTian" userId="d059b521-ee81-481f-be34-ac8650352dd5" providerId="ADAL" clId="{C66083D2-FC5C-0545-90E0-A9B527654B88}" dt="2023-03-04T09:01:48.063" v="44" actId="1076"/>
          <ac:spMkLst>
            <pc:docMk/>
            <pc:sldMk cId="1259991468" sldId="864"/>
            <ac:spMk id="27" creationId="{727C03A5-53A3-15BA-8D3C-82359B65A08F}"/>
          </ac:spMkLst>
        </pc:spChg>
        <pc:spChg chg="mod">
          <ac:chgData name="QiuTian" userId="d059b521-ee81-481f-be34-ac8650352dd5" providerId="ADAL" clId="{C66083D2-FC5C-0545-90E0-A9B527654B88}" dt="2023-03-04T09:01:48.063" v="44" actId="1076"/>
          <ac:spMkLst>
            <pc:docMk/>
            <pc:sldMk cId="1259991468" sldId="864"/>
            <ac:spMk id="28" creationId="{CE187124-21BD-3381-65F9-A698CE87AD0F}"/>
          </ac:spMkLst>
        </pc:spChg>
        <pc:spChg chg="mod">
          <ac:chgData name="QiuTian" userId="d059b521-ee81-481f-be34-ac8650352dd5" providerId="ADAL" clId="{C66083D2-FC5C-0545-90E0-A9B527654B88}" dt="2023-03-04T09:01:48.063" v="44" actId="1076"/>
          <ac:spMkLst>
            <pc:docMk/>
            <pc:sldMk cId="1259991468" sldId="864"/>
            <ac:spMk id="29" creationId="{5781E914-1251-AF21-02CC-F4A2910A7E86}"/>
          </ac:spMkLst>
        </pc:spChg>
        <pc:spChg chg="mod">
          <ac:chgData name="QiuTian" userId="d059b521-ee81-481f-be34-ac8650352dd5" providerId="ADAL" clId="{C66083D2-FC5C-0545-90E0-A9B527654B88}" dt="2023-03-04T09:01:48.063" v="44" actId="1076"/>
          <ac:spMkLst>
            <pc:docMk/>
            <pc:sldMk cId="1259991468" sldId="864"/>
            <ac:spMk id="30" creationId="{CD4CCAFD-02E4-A5C7-2E54-CE1C49EE352E}"/>
          </ac:spMkLst>
        </pc:spChg>
        <pc:spChg chg="mod">
          <ac:chgData name="QiuTian" userId="d059b521-ee81-481f-be34-ac8650352dd5" providerId="ADAL" clId="{C66083D2-FC5C-0545-90E0-A9B527654B88}" dt="2023-03-04T09:01:48.063" v="44" actId="1076"/>
          <ac:spMkLst>
            <pc:docMk/>
            <pc:sldMk cId="1259991468" sldId="864"/>
            <ac:spMk id="31" creationId="{513F317B-A941-EEC5-858E-E793AFC17A14}"/>
          </ac:spMkLst>
        </pc:spChg>
        <pc:spChg chg="mod">
          <ac:chgData name="QiuTian" userId="d059b521-ee81-481f-be34-ac8650352dd5" providerId="ADAL" clId="{C66083D2-FC5C-0545-90E0-A9B527654B88}" dt="2023-03-04T09:01:48.063" v="44" actId="1076"/>
          <ac:spMkLst>
            <pc:docMk/>
            <pc:sldMk cId="1259991468" sldId="864"/>
            <ac:spMk id="32" creationId="{58754267-D774-9748-7069-E7B373E2448D}"/>
          </ac:spMkLst>
        </pc:spChg>
        <pc:spChg chg="mod">
          <ac:chgData name="QiuTian" userId="d059b521-ee81-481f-be34-ac8650352dd5" providerId="ADAL" clId="{C66083D2-FC5C-0545-90E0-A9B527654B88}" dt="2023-03-04T09:01:48.063" v="44" actId="1076"/>
          <ac:spMkLst>
            <pc:docMk/>
            <pc:sldMk cId="1259991468" sldId="864"/>
            <ac:spMk id="33" creationId="{B1F05555-1AB1-E107-9B55-CC335493FDE0}"/>
          </ac:spMkLst>
        </pc:spChg>
        <pc:spChg chg="mod">
          <ac:chgData name="QiuTian" userId="d059b521-ee81-481f-be34-ac8650352dd5" providerId="ADAL" clId="{C66083D2-FC5C-0545-90E0-A9B527654B88}" dt="2023-03-04T09:01:48.063" v="44" actId="1076"/>
          <ac:spMkLst>
            <pc:docMk/>
            <pc:sldMk cId="1259991468" sldId="864"/>
            <ac:spMk id="34" creationId="{68FF0E31-DA97-6115-4F39-024AEDE899A2}"/>
          </ac:spMkLst>
        </pc:spChg>
        <pc:spChg chg="mod">
          <ac:chgData name="QiuTian" userId="d059b521-ee81-481f-be34-ac8650352dd5" providerId="ADAL" clId="{C66083D2-FC5C-0545-90E0-A9B527654B88}" dt="2023-03-04T09:01:48.063" v="44" actId="1076"/>
          <ac:spMkLst>
            <pc:docMk/>
            <pc:sldMk cId="1259991468" sldId="864"/>
            <ac:spMk id="35" creationId="{51F95F38-4568-CE2C-4D53-11D420D5D3F4}"/>
          </ac:spMkLst>
        </pc:spChg>
        <pc:spChg chg="mod">
          <ac:chgData name="QiuTian" userId="d059b521-ee81-481f-be34-ac8650352dd5" providerId="ADAL" clId="{C66083D2-FC5C-0545-90E0-A9B527654B88}" dt="2023-03-04T09:01:48.063" v="44" actId="1076"/>
          <ac:spMkLst>
            <pc:docMk/>
            <pc:sldMk cId="1259991468" sldId="864"/>
            <ac:spMk id="36" creationId="{92DE3216-56AB-C854-FC30-9EBACF497B44}"/>
          </ac:spMkLst>
        </pc:spChg>
        <pc:spChg chg="mod">
          <ac:chgData name="QiuTian" userId="d059b521-ee81-481f-be34-ac8650352dd5" providerId="ADAL" clId="{C66083D2-FC5C-0545-90E0-A9B527654B88}" dt="2023-03-04T09:01:48.063" v="44" actId="1076"/>
          <ac:spMkLst>
            <pc:docMk/>
            <pc:sldMk cId="1259991468" sldId="864"/>
            <ac:spMk id="37" creationId="{BCBB3927-36EB-8632-B0AD-833D91B99F46}"/>
          </ac:spMkLst>
        </pc:spChg>
        <pc:spChg chg="mod">
          <ac:chgData name="QiuTian" userId="d059b521-ee81-481f-be34-ac8650352dd5" providerId="ADAL" clId="{C66083D2-FC5C-0545-90E0-A9B527654B88}" dt="2023-03-04T09:01:48.063" v="44" actId="1076"/>
          <ac:spMkLst>
            <pc:docMk/>
            <pc:sldMk cId="1259991468" sldId="864"/>
            <ac:spMk id="38" creationId="{D90409F9-596F-2683-5E27-B8A98537609A}"/>
          </ac:spMkLst>
        </pc:spChg>
        <pc:spChg chg="mod">
          <ac:chgData name="QiuTian" userId="d059b521-ee81-481f-be34-ac8650352dd5" providerId="ADAL" clId="{C66083D2-FC5C-0545-90E0-A9B527654B88}" dt="2023-03-04T09:01:48.063" v="44" actId="1076"/>
          <ac:spMkLst>
            <pc:docMk/>
            <pc:sldMk cId="1259991468" sldId="864"/>
            <ac:spMk id="39" creationId="{0C7E408C-006A-6186-F8FF-1B068FACF984}"/>
          </ac:spMkLst>
        </pc:spChg>
        <pc:spChg chg="mod">
          <ac:chgData name="QiuTian" userId="d059b521-ee81-481f-be34-ac8650352dd5" providerId="ADAL" clId="{C66083D2-FC5C-0545-90E0-A9B527654B88}" dt="2023-03-04T09:01:48.063" v="44" actId="1076"/>
          <ac:spMkLst>
            <pc:docMk/>
            <pc:sldMk cId="1259991468" sldId="864"/>
            <ac:spMk id="40" creationId="{957E58DB-C3A6-C88D-BCDF-5B468C64E9E2}"/>
          </ac:spMkLst>
        </pc:spChg>
        <pc:spChg chg="mod">
          <ac:chgData name="QiuTian" userId="d059b521-ee81-481f-be34-ac8650352dd5" providerId="ADAL" clId="{C66083D2-FC5C-0545-90E0-A9B527654B88}" dt="2023-03-04T09:01:48.063" v="44" actId="1076"/>
          <ac:spMkLst>
            <pc:docMk/>
            <pc:sldMk cId="1259991468" sldId="864"/>
            <ac:spMk id="41" creationId="{A1BD9BCC-506A-B583-0636-CEE3DFA6402B}"/>
          </ac:spMkLst>
        </pc:spChg>
        <pc:spChg chg="mod">
          <ac:chgData name="QiuTian" userId="d059b521-ee81-481f-be34-ac8650352dd5" providerId="ADAL" clId="{C66083D2-FC5C-0545-90E0-A9B527654B88}" dt="2023-03-04T09:01:48.063" v="44" actId="1076"/>
          <ac:spMkLst>
            <pc:docMk/>
            <pc:sldMk cId="1259991468" sldId="864"/>
            <ac:spMk id="42" creationId="{8D2AB8A9-E249-A268-1420-1C49FF121343}"/>
          </ac:spMkLst>
        </pc:spChg>
        <pc:spChg chg="mod">
          <ac:chgData name="QiuTian" userId="d059b521-ee81-481f-be34-ac8650352dd5" providerId="ADAL" clId="{C66083D2-FC5C-0545-90E0-A9B527654B88}" dt="2023-03-04T09:01:48.063" v="44" actId="1076"/>
          <ac:spMkLst>
            <pc:docMk/>
            <pc:sldMk cId="1259991468" sldId="864"/>
            <ac:spMk id="43" creationId="{BF8416FD-A177-E74C-2FAB-ADF91A33A88E}"/>
          </ac:spMkLst>
        </pc:spChg>
        <pc:spChg chg="mod">
          <ac:chgData name="QiuTian" userId="d059b521-ee81-481f-be34-ac8650352dd5" providerId="ADAL" clId="{C66083D2-FC5C-0545-90E0-A9B527654B88}" dt="2023-03-04T09:01:48.063" v="44" actId="1076"/>
          <ac:spMkLst>
            <pc:docMk/>
            <pc:sldMk cId="1259991468" sldId="864"/>
            <ac:spMk id="44" creationId="{84CBADDF-436B-DF1D-94AC-C7FDD2CFC540}"/>
          </ac:spMkLst>
        </pc:spChg>
        <pc:spChg chg="mod">
          <ac:chgData name="QiuTian" userId="d059b521-ee81-481f-be34-ac8650352dd5" providerId="ADAL" clId="{C66083D2-FC5C-0545-90E0-A9B527654B88}" dt="2023-03-04T09:01:48.063" v="44" actId="1076"/>
          <ac:spMkLst>
            <pc:docMk/>
            <pc:sldMk cId="1259991468" sldId="864"/>
            <ac:spMk id="45" creationId="{3E238219-C8F4-9ED9-5332-E016D378A410}"/>
          </ac:spMkLst>
        </pc:spChg>
        <pc:spChg chg="mod">
          <ac:chgData name="QiuTian" userId="d059b521-ee81-481f-be34-ac8650352dd5" providerId="ADAL" clId="{C66083D2-FC5C-0545-90E0-A9B527654B88}" dt="2023-03-04T09:01:48.063" v="44" actId="1076"/>
          <ac:spMkLst>
            <pc:docMk/>
            <pc:sldMk cId="1259991468" sldId="864"/>
            <ac:spMk id="46" creationId="{E798EE45-1109-ABDF-9DC0-CE127C77361E}"/>
          </ac:spMkLst>
        </pc:spChg>
        <pc:spChg chg="mod">
          <ac:chgData name="QiuTian" userId="d059b521-ee81-481f-be34-ac8650352dd5" providerId="ADAL" clId="{C66083D2-FC5C-0545-90E0-A9B527654B88}" dt="2023-03-04T09:01:48.063" v="44" actId="1076"/>
          <ac:spMkLst>
            <pc:docMk/>
            <pc:sldMk cId="1259991468" sldId="864"/>
            <ac:spMk id="47" creationId="{466FED40-DE03-CA8E-AAB6-AEB55534924A}"/>
          </ac:spMkLst>
        </pc:spChg>
        <pc:spChg chg="mod">
          <ac:chgData name="QiuTian" userId="d059b521-ee81-481f-be34-ac8650352dd5" providerId="ADAL" clId="{C66083D2-FC5C-0545-90E0-A9B527654B88}" dt="2023-03-04T09:01:48.063" v="44" actId="1076"/>
          <ac:spMkLst>
            <pc:docMk/>
            <pc:sldMk cId="1259991468" sldId="864"/>
            <ac:spMk id="48" creationId="{9CB06273-F4D7-F1B4-ECE6-05DC228DB43D}"/>
          </ac:spMkLst>
        </pc:spChg>
        <pc:spChg chg="mod">
          <ac:chgData name="QiuTian" userId="d059b521-ee81-481f-be34-ac8650352dd5" providerId="ADAL" clId="{C66083D2-FC5C-0545-90E0-A9B527654B88}" dt="2023-03-04T09:01:48.063" v="44" actId="1076"/>
          <ac:spMkLst>
            <pc:docMk/>
            <pc:sldMk cId="1259991468" sldId="864"/>
            <ac:spMk id="49" creationId="{49B9B4C4-D077-9FD2-DEE0-0E7A332E42BB}"/>
          </ac:spMkLst>
        </pc:spChg>
        <pc:spChg chg="mod">
          <ac:chgData name="QiuTian" userId="d059b521-ee81-481f-be34-ac8650352dd5" providerId="ADAL" clId="{C66083D2-FC5C-0545-90E0-A9B527654B88}" dt="2023-03-04T09:01:48.063" v="44" actId="1076"/>
          <ac:spMkLst>
            <pc:docMk/>
            <pc:sldMk cId="1259991468" sldId="864"/>
            <ac:spMk id="50" creationId="{E14F5558-005A-E45D-BE76-07DCDB3E3847}"/>
          </ac:spMkLst>
        </pc:spChg>
        <pc:spChg chg="mod">
          <ac:chgData name="QiuTian" userId="d059b521-ee81-481f-be34-ac8650352dd5" providerId="ADAL" clId="{C66083D2-FC5C-0545-90E0-A9B527654B88}" dt="2023-03-04T09:01:48.063" v="44" actId="1076"/>
          <ac:spMkLst>
            <pc:docMk/>
            <pc:sldMk cId="1259991468" sldId="864"/>
            <ac:spMk id="51" creationId="{ADEF8ED0-285B-7AAE-8030-B45635E1D133}"/>
          </ac:spMkLst>
        </pc:spChg>
        <pc:spChg chg="mod">
          <ac:chgData name="QiuTian" userId="d059b521-ee81-481f-be34-ac8650352dd5" providerId="ADAL" clId="{C66083D2-FC5C-0545-90E0-A9B527654B88}" dt="2023-03-04T09:01:48.063" v="44" actId="1076"/>
          <ac:spMkLst>
            <pc:docMk/>
            <pc:sldMk cId="1259991468" sldId="864"/>
            <ac:spMk id="52" creationId="{4089FC2D-8F59-1350-6567-CF7B2DF5C291}"/>
          </ac:spMkLst>
        </pc:spChg>
        <pc:spChg chg="mod">
          <ac:chgData name="QiuTian" userId="d059b521-ee81-481f-be34-ac8650352dd5" providerId="ADAL" clId="{C66083D2-FC5C-0545-90E0-A9B527654B88}" dt="2023-03-04T09:01:48.063" v="44" actId="1076"/>
          <ac:spMkLst>
            <pc:docMk/>
            <pc:sldMk cId="1259991468" sldId="864"/>
            <ac:spMk id="53" creationId="{D7BAA8E5-723E-034E-00F9-42C49D321701}"/>
          </ac:spMkLst>
        </pc:spChg>
        <pc:spChg chg="mod">
          <ac:chgData name="QiuTian" userId="d059b521-ee81-481f-be34-ac8650352dd5" providerId="ADAL" clId="{C66083D2-FC5C-0545-90E0-A9B527654B88}" dt="2023-03-04T09:01:48.063" v="44" actId="1076"/>
          <ac:spMkLst>
            <pc:docMk/>
            <pc:sldMk cId="1259991468" sldId="864"/>
            <ac:spMk id="54" creationId="{F60405BC-43F5-B144-C014-A6E4B29958D5}"/>
          </ac:spMkLst>
        </pc:spChg>
        <pc:spChg chg="mod">
          <ac:chgData name="QiuTian" userId="d059b521-ee81-481f-be34-ac8650352dd5" providerId="ADAL" clId="{C66083D2-FC5C-0545-90E0-A9B527654B88}" dt="2023-03-04T09:01:48.063" v="44" actId="1076"/>
          <ac:spMkLst>
            <pc:docMk/>
            <pc:sldMk cId="1259991468" sldId="864"/>
            <ac:spMk id="55" creationId="{64BAAD34-090D-B5D4-CFED-7C45F89BB568}"/>
          </ac:spMkLst>
        </pc:spChg>
        <pc:spChg chg="mod">
          <ac:chgData name="QiuTian" userId="d059b521-ee81-481f-be34-ac8650352dd5" providerId="ADAL" clId="{C66083D2-FC5C-0545-90E0-A9B527654B88}" dt="2023-03-04T09:01:48.063" v="44" actId="1076"/>
          <ac:spMkLst>
            <pc:docMk/>
            <pc:sldMk cId="1259991468" sldId="864"/>
            <ac:spMk id="56" creationId="{6C729622-7156-D256-F2B9-CDFC65800CF6}"/>
          </ac:spMkLst>
        </pc:spChg>
        <pc:spChg chg="mod">
          <ac:chgData name="QiuTian" userId="d059b521-ee81-481f-be34-ac8650352dd5" providerId="ADAL" clId="{C66083D2-FC5C-0545-90E0-A9B527654B88}" dt="2023-03-04T09:01:48.063" v="44" actId="1076"/>
          <ac:spMkLst>
            <pc:docMk/>
            <pc:sldMk cId="1259991468" sldId="864"/>
            <ac:spMk id="57" creationId="{BE5893B8-16E4-AF0A-2E3A-F73691344AC7}"/>
          </ac:spMkLst>
        </pc:spChg>
        <pc:spChg chg="mod">
          <ac:chgData name="QiuTian" userId="d059b521-ee81-481f-be34-ac8650352dd5" providerId="ADAL" clId="{C66083D2-FC5C-0545-90E0-A9B527654B88}" dt="2023-03-04T09:01:48.063" v="44" actId="1076"/>
          <ac:spMkLst>
            <pc:docMk/>
            <pc:sldMk cId="1259991468" sldId="864"/>
            <ac:spMk id="58" creationId="{E170FB84-6010-F308-405B-1B71D9AE3A56}"/>
          </ac:spMkLst>
        </pc:spChg>
        <pc:spChg chg="mod">
          <ac:chgData name="QiuTian" userId="d059b521-ee81-481f-be34-ac8650352dd5" providerId="ADAL" clId="{C66083D2-FC5C-0545-90E0-A9B527654B88}" dt="2023-03-04T09:01:48.063" v="44" actId="1076"/>
          <ac:spMkLst>
            <pc:docMk/>
            <pc:sldMk cId="1259991468" sldId="864"/>
            <ac:spMk id="59" creationId="{693FEACE-BCD8-2943-6EF0-0A4AE926647F}"/>
          </ac:spMkLst>
        </pc:spChg>
        <pc:spChg chg="mod">
          <ac:chgData name="QiuTian" userId="d059b521-ee81-481f-be34-ac8650352dd5" providerId="ADAL" clId="{C66083D2-FC5C-0545-90E0-A9B527654B88}" dt="2023-03-04T09:01:48.063" v="44" actId="1076"/>
          <ac:spMkLst>
            <pc:docMk/>
            <pc:sldMk cId="1259991468" sldId="864"/>
            <ac:spMk id="60" creationId="{5D8D515B-5DDC-2147-BDF7-497DB645348B}"/>
          </ac:spMkLst>
        </pc:spChg>
        <pc:spChg chg="mod">
          <ac:chgData name="QiuTian" userId="d059b521-ee81-481f-be34-ac8650352dd5" providerId="ADAL" clId="{C66083D2-FC5C-0545-90E0-A9B527654B88}" dt="2023-03-04T09:01:48.063" v="44" actId="1076"/>
          <ac:spMkLst>
            <pc:docMk/>
            <pc:sldMk cId="1259991468" sldId="864"/>
            <ac:spMk id="61" creationId="{697035E6-5C9E-3099-4CC4-FE9C0EC49FEB}"/>
          </ac:spMkLst>
        </pc:spChg>
        <pc:spChg chg="mod">
          <ac:chgData name="QiuTian" userId="d059b521-ee81-481f-be34-ac8650352dd5" providerId="ADAL" clId="{C66083D2-FC5C-0545-90E0-A9B527654B88}" dt="2023-03-04T09:01:48.063" v="44" actId="1076"/>
          <ac:spMkLst>
            <pc:docMk/>
            <pc:sldMk cId="1259991468" sldId="864"/>
            <ac:spMk id="62" creationId="{A44FA90F-17AE-07EC-4F01-232C2C5F3DFF}"/>
          </ac:spMkLst>
        </pc:spChg>
        <pc:spChg chg="mod">
          <ac:chgData name="QiuTian" userId="d059b521-ee81-481f-be34-ac8650352dd5" providerId="ADAL" clId="{C66083D2-FC5C-0545-90E0-A9B527654B88}" dt="2023-03-04T09:01:48.063" v="44" actId="1076"/>
          <ac:spMkLst>
            <pc:docMk/>
            <pc:sldMk cId="1259991468" sldId="864"/>
            <ac:spMk id="63" creationId="{98FCF1EF-5DAD-C3C3-575B-089D9EA62A90}"/>
          </ac:spMkLst>
        </pc:spChg>
        <pc:spChg chg="mod">
          <ac:chgData name="QiuTian" userId="d059b521-ee81-481f-be34-ac8650352dd5" providerId="ADAL" clId="{C66083D2-FC5C-0545-90E0-A9B527654B88}" dt="2023-03-04T09:01:48.063" v="44" actId="1076"/>
          <ac:spMkLst>
            <pc:docMk/>
            <pc:sldMk cId="1259991468" sldId="864"/>
            <ac:spMk id="64" creationId="{B2AA9618-15CC-C775-685B-6440A7BF8EA1}"/>
          </ac:spMkLst>
        </pc:spChg>
        <pc:spChg chg="mod">
          <ac:chgData name="QiuTian" userId="d059b521-ee81-481f-be34-ac8650352dd5" providerId="ADAL" clId="{C66083D2-FC5C-0545-90E0-A9B527654B88}" dt="2023-03-04T09:01:48.063" v="44" actId="1076"/>
          <ac:spMkLst>
            <pc:docMk/>
            <pc:sldMk cId="1259991468" sldId="864"/>
            <ac:spMk id="65" creationId="{E9F69396-6BEC-92F8-F302-98296FAF8BF3}"/>
          </ac:spMkLst>
        </pc:spChg>
        <pc:spChg chg="mod">
          <ac:chgData name="QiuTian" userId="d059b521-ee81-481f-be34-ac8650352dd5" providerId="ADAL" clId="{C66083D2-FC5C-0545-90E0-A9B527654B88}" dt="2023-03-04T09:01:48.063" v="44" actId="1076"/>
          <ac:spMkLst>
            <pc:docMk/>
            <pc:sldMk cId="1259991468" sldId="864"/>
            <ac:spMk id="66" creationId="{35A9610B-FA27-89B9-037F-13B19101F934}"/>
          </ac:spMkLst>
        </pc:spChg>
        <pc:spChg chg="mod">
          <ac:chgData name="QiuTian" userId="d059b521-ee81-481f-be34-ac8650352dd5" providerId="ADAL" clId="{C66083D2-FC5C-0545-90E0-A9B527654B88}" dt="2023-03-04T09:01:48.063" v="44" actId="1076"/>
          <ac:spMkLst>
            <pc:docMk/>
            <pc:sldMk cId="1259991468" sldId="864"/>
            <ac:spMk id="67" creationId="{D584CE19-2A97-B56B-0D4B-DCC7F680CE7A}"/>
          </ac:spMkLst>
        </pc:spChg>
        <pc:spChg chg="mod">
          <ac:chgData name="QiuTian" userId="d059b521-ee81-481f-be34-ac8650352dd5" providerId="ADAL" clId="{C66083D2-FC5C-0545-90E0-A9B527654B88}" dt="2023-03-04T09:01:48.063" v="44" actId="1076"/>
          <ac:spMkLst>
            <pc:docMk/>
            <pc:sldMk cId="1259991468" sldId="864"/>
            <ac:spMk id="68" creationId="{E82494A6-52F7-4084-DCD2-09AEB19B04CC}"/>
          </ac:spMkLst>
        </pc:spChg>
        <pc:spChg chg="mod">
          <ac:chgData name="QiuTian" userId="d059b521-ee81-481f-be34-ac8650352dd5" providerId="ADAL" clId="{C66083D2-FC5C-0545-90E0-A9B527654B88}" dt="2023-03-04T09:01:48.063" v="44" actId="1076"/>
          <ac:spMkLst>
            <pc:docMk/>
            <pc:sldMk cId="1259991468" sldId="864"/>
            <ac:spMk id="69" creationId="{632EE7E5-9331-E1AE-1A89-2CE66BF1A963}"/>
          </ac:spMkLst>
        </pc:spChg>
        <pc:spChg chg="mod">
          <ac:chgData name="QiuTian" userId="d059b521-ee81-481f-be34-ac8650352dd5" providerId="ADAL" clId="{C66083D2-FC5C-0545-90E0-A9B527654B88}" dt="2023-03-04T09:01:48.063" v="44" actId="1076"/>
          <ac:spMkLst>
            <pc:docMk/>
            <pc:sldMk cId="1259991468" sldId="864"/>
            <ac:spMk id="70" creationId="{CFE85D13-F420-0793-A4A0-1AF2DABADF38}"/>
          </ac:spMkLst>
        </pc:spChg>
        <pc:spChg chg="mod">
          <ac:chgData name="QiuTian" userId="d059b521-ee81-481f-be34-ac8650352dd5" providerId="ADAL" clId="{C66083D2-FC5C-0545-90E0-A9B527654B88}" dt="2023-03-04T09:01:48.063" v="44" actId="1076"/>
          <ac:spMkLst>
            <pc:docMk/>
            <pc:sldMk cId="1259991468" sldId="864"/>
            <ac:spMk id="71" creationId="{F98AE6A4-BB81-6956-A502-301C87EE4570}"/>
          </ac:spMkLst>
        </pc:spChg>
        <pc:spChg chg="mod">
          <ac:chgData name="QiuTian" userId="d059b521-ee81-481f-be34-ac8650352dd5" providerId="ADAL" clId="{C66083D2-FC5C-0545-90E0-A9B527654B88}" dt="2023-03-04T09:01:48.063" v="44" actId="1076"/>
          <ac:spMkLst>
            <pc:docMk/>
            <pc:sldMk cId="1259991468" sldId="864"/>
            <ac:spMk id="72" creationId="{0FF9D28F-AB9D-0C8A-1992-2FA19D7BA5B5}"/>
          </ac:spMkLst>
        </pc:spChg>
        <pc:spChg chg="mod">
          <ac:chgData name="QiuTian" userId="d059b521-ee81-481f-be34-ac8650352dd5" providerId="ADAL" clId="{C66083D2-FC5C-0545-90E0-A9B527654B88}" dt="2023-03-04T09:01:48.063" v="44" actId="1076"/>
          <ac:spMkLst>
            <pc:docMk/>
            <pc:sldMk cId="1259991468" sldId="864"/>
            <ac:spMk id="73" creationId="{5F071021-87AB-AF87-68F4-69DE938A15F9}"/>
          </ac:spMkLst>
        </pc:spChg>
        <pc:spChg chg="mod">
          <ac:chgData name="QiuTian" userId="d059b521-ee81-481f-be34-ac8650352dd5" providerId="ADAL" clId="{C66083D2-FC5C-0545-90E0-A9B527654B88}" dt="2023-03-04T09:01:48.063" v="44" actId="1076"/>
          <ac:spMkLst>
            <pc:docMk/>
            <pc:sldMk cId="1259991468" sldId="864"/>
            <ac:spMk id="74" creationId="{39B63E2A-8E20-B409-D1D2-BD9DCB4C98C1}"/>
          </ac:spMkLst>
        </pc:spChg>
        <pc:spChg chg="mod">
          <ac:chgData name="QiuTian" userId="d059b521-ee81-481f-be34-ac8650352dd5" providerId="ADAL" clId="{C66083D2-FC5C-0545-90E0-A9B527654B88}" dt="2023-03-04T09:01:48.063" v="44" actId="1076"/>
          <ac:spMkLst>
            <pc:docMk/>
            <pc:sldMk cId="1259991468" sldId="864"/>
            <ac:spMk id="76" creationId="{A67A1151-E607-89C0-227B-877DECD52C57}"/>
          </ac:spMkLst>
        </pc:spChg>
        <pc:spChg chg="mod">
          <ac:chgData name="QiuTian" userId="d059b521-ee81-481f-be34-ac8650352dd5" providerId="ADAL" clId="{C66083D2-FC5C-0545-90E0-A9B527654B88}" dt="2023-03-04T09:01:48.063" v="44" actId="1076"/>
          <ac:spMkLst>
            <pc:docMk/>
            <pc:sldMk cId="1259991468" sldId="864"/>
            <ac:spMk id="77" creationId="{E25CF4AF-5AB9-3BD3-5638-F540DA6DE020}"/>
          </ac:spMkLst>
        </pc:spChg>
        <pc:spChg chg="mod">
          <ac:chgData name="QiuTian" userId="d059b521-ee81-481f-be34-ac8650352dd5" providerId="ADAL" clId="{C66083D2-FC5C-0545-90E0-A9B527654B88}" dt="2023-03-04T09:01:48.063" v="44" actId="1076"/>
          <ac:spMkLst>
            <pc:docMk/>
            <pc:sldMk cId="1259991468" sldId="864"/>
            <ac:spMk id="78" creationId="{89EB3C66-EC4B-6964-0E65-05A87B0B5D0C}"/>
          </ac:spMkLst>
        </pc:spChg>
        <pc:spChg chg="mod">
          <ac:chgData name="QiuTian" userId="d059b521-ee81-481f-be34-ac8650352dd5" providerId="ADAL" clId="{C66083D2-FC5C-0545-90E0-A9B527654B88}" dt="2023-03-04T09:01:48.063" v="44" actId="1076"/>
          <ac:spMkLst>
            <pc:docMk/>
            <pc:sldMk cId="1259991468" sldId="864"/>
            <ac:spMk id="79" creationId="{AB742970-E16F-758B-085F-AA92E257AD6B}"/>
          </ac:spMkLst>
        </pc:spChg>
        <pc:spChg chg="mod">
          <ac:chgData name="QiuTian" userId="d059b521-ee81-481f-be34-ac8650352dd5" providerId="ADAL" clId="{C66083D2-FC5C-0545-90E0-A9B527654B88}" dt="2023-03-04T09:01:48.063" v="44" actId="1076"/>
          <ac:spMkLst>
            <pc:docMk/>
            <pc:sldMk cId="1259991468" sldId="864"/>
            <ac:spMk id="80" creationId="{CA67F2BA-DBA5-AE05-3010-B2C2374B5D3C}"/>
          </ac:spMkLst>
        </pc:spChg>
        <pc:spChg chg="mod">
          <ac:chgData name="QiuTian" userId="d059b521-ee81-481f-be34-ac8650352dd5" providerId="ADAL" clId="{C66083D2-FC5C-0545-90E0-A9B527654B88}" dt="2023-03-04T09:01:48.063" v="44" actId="1076"/>
          <ac:spMkLst>
            <pc:docMk/>
            <pc:sldMk cId="1259991468" sldId="864"/>
            <ac:spMk id="81" creationId="{786A6365-956E-8568-74C4-5284FC35CDF4}"/>
          </ac:spMkLst>
        </pc:spChg>
        <pc:spChg chg="mod">
          <ac:chgData name="QiuTian" userId="d059b521-ee81-481f-be34-ac8650352dd5" providerId="ADAL" clId="{C66083D2-FC5C-0545-90E0-A9B527654B88}" dt="2023-03-04T09:01:48.063" v="44" actId="1076"/>
          <ac:spMkLst>
            <pc:docMk/>
            <pc:sldMk cId="1259991468" sldId="864"/>
            <ac:spMk id="82" creationId="{13A1775D-6AB5-26A8-C112-456F0C75C15D}"/>
          </ac:spMkLst>
        </pc:spChg>
        <pc:spChg chg="mod">
          <ac:chgData name="QiuTian" userId="d059b521-ee81-481f-be34-ac8650352dd5" providerId="ADAL" clId="{C66083D2-FC5C-0545-90E0-A9B527654B88}" dt="2023-03-04T09:01:48.063" v="44" actId="1076"/>
          <ac:spMkLst>
            <pc:docMk/>
            <pc:sldMk cId="1259991468" sldId="864"/>
            <ac:spMk id="83" creationId="{463FA9B3-D554-496A-81D9-60C3607ADD90}"/>
          </ac:spMkLst>
        </pc:spChg>
        <pc:spChg chg="mod">
          <ac:chgData name="QiuTian" userId="d059b521-ee81-481f-be34-ac8650352dd5" providerId="ADAL" clId="{C66083D2-FC5C-0545-90E0-A9B527654B88}" dt="2023-03-04T09:01:48.063" v="44" actId="1076"/>
          <ac:spMkLst>
            <pc:docMk/>
            <pc:sldMk cId="1259991468" sldId="864"/>
            <ac:spMk id="84" creationId="{0599CBFF-754F-7565-2F2E-8FDC05A3D1EF}"/>
          </ac:spMkLst>
        </pc:spChg>
        <pc:spChg chg="mod">
          <ac:chgData name="QiuTian" userId="d059b521-ee81-481f-be34-ac8650352dd5" providerId="ADAL" clId="{C66083D2-FC5C-0545-90E0-A9B527654B88}" dt="2023-03-04T09:01:48.063" v="44" actId="1076"/>
          <ac:spMkLst>
            <pc:docMk/>
            <pc:sldMk cId="1259991468" sldId="864"/>
            <ac:spMk id="85" creationId="{0419C562-2AF8-B6F9-9C73-25E32027E13A}"/>
          </ac:spMkLst>
        </pc:spChg>
        <pc:spChg chg="mod">
          <ac:chgData name="QiuTian" userId="d059b521-ee81-481f-be34-ac8650352dd5" providerId="ADAL" clId="{C66083D2-FC5C-0545-90E0-A9B527654B88}" dt="2023-03-04T09:01:48.063" v="44" actId="1076"/>
          <ac:spMkLst>
            <pc:docMk/>
            <pc:sldMk cId="1259991468" sldId="864"/>
            <ac:spMk id="86" creationId="{56F3D046-CA38-49C7-5520-BD99F4597F38}"/>
          </ac:spMkLst>
        </pc:spChg>
        <pc:spChg chg="mod">
          <ac:chgData name="QiuTian" userId="d059b521-ee81-481f-be34-ac8650352dd5" providerId="ADAL" clId="{C66083D2-FC5C-0545-90E0-A9B527654B88}" dt="2023-03-04T09:01:48.063" v="44" actId="1076"/>
          <ac:spMkLst>
            <pc:docMk/>
            <pc:sldMk cId="1259991468" sldId="864"/>
            <ac:spMk id="87" creationId="{763F2487-09A8-E0A0-1E93-164B4B17D46A}"/>
          </ac:spMkLst>
        </pc:spChg>
        <pc:spChg chg="mod">
          <ac:chgData name="QiuTian" userId="d059b521-ee81-481f-be34-ac8650352dd5" providerId="ADAL" clId="{C66083D2-FC5C-0545-90E0-A9B527654B88}" dt="2023-03-04T09:01:48.063" v="44" actId="1076"/>
          <ac:spMkLst>
            <pc:docMk/>
            <pc:sldMk cId="1259991468" sldId="864"/>
            <ac:spMk id="88" creationId="{0785AEC1-E1C4-1963-8050-D6E23896B443}"/>
          </ac:spMkLst>
        </pc:spChg>
        <pc:spChg chg="mod">
          <ac:chgData name="QiuTian" userId="d059b521-ee81-481f-be34-ac8650352dd5" providerId="ADAL" clId="{C66083D2-FC5C-0545-90E0-A9B527654B88}" dt="2023-03-04T09:01:48.063" v="44" actId="1076"/>
          <ac:spMkLst>
            <pc:docMk/>
            <pc:sldMk cId="1259991468" sldId="864"/>
            <ac:spMk id="89" creationId="{2C38A310-B64D-307E-DE15-0AB2105BA703}"/>
          </ac:spMkLst>
        </pc:spChg>
        <pc:spChg chg="mod">
          <ac:chgData name="QiuTian" userId="d059b521-ee81-481f-be34-ac8650352dd5" providerId="ADAL" clId="{C66083D2-FC5C-0545-90E0-A9B527654B88}" dt="2023-03-04T09:01:48.063" v="44" actId="1076"/>
          <ac:spMkLst>
            <pc:docMk/>
            <pc:sldMk cId="1259991468" sldId="864"/>
            <ac:spMk id="90" creationId="{76C8C18A-85D2-7C8C-83AF-4AD8E9920E9F}"/>
          </ac:spMkLst>
        </pc:spChg>
        <pc:spChg chg="mod">
          <ac:chgData name="QiuTian" userId="d059b521-ee81-481f-be34-ac8650352dd5" providerId="ADAL" clId="{C66083D2-FC5C-0545-90E0-A9B527654B88}" dt="2023-03-04T09:01:48.063" v="44" actId="1076"/>
          <ac:spMkLst>
            <pc:docMk/>
            <pc:sldMk cId="1259991468" sldId="864"/>
            <ac:spMk id="91" creationId="{6A1A101E-0698-1C58-DEFA-1B0DCCA8F7F7}"/>
          </ac:spMkLst>
        </pc:spChg>
        <pc:spChg chg="mod">
          <ac:chgData name="QiuTian" userId="d059b521-ee81-481f-be34-ac8650352dd5" providerId="ADAL" clId="{C66083D2-FC5C-0545-90E0-A9B527654B88}" dt="2023-03-04T09:01:48.063" v="44" actId="1076"/>
          <ac:spMkLst>
            <pc:docMk/>
            <pc:sldMk cId="1259991468" sldId="864"/>
            <ac:spMk id="92" creationId="{4C3CA525-2CD6-1FA3-71D0-A11A9D0E0000}"/>
          </ac:spMkLst>
        </pc:spChg>
        <pc:spChg chg="mod">
          <ac:chgData name="QiuTian" userId="d059b521-ee81-481f-be34-ac8650352dd5" providerId="ADAL" clId="{C66083D2-FC5C-0545-90E0-A9B527654B88}" dt="2023-03-04T09:01:48.063" v="44" actId="1076"/>
          <ac:spMkLst>
            <pc:docMk/>
            <pc:sldMk cId="1259991468" sldId="864"/>
            <ac:spMk id="93" creationId="{3CCE32C9-E426-317B-54F9-F576DD76BE01}"/>
          </ac:spMkLst>
        </pc:spChg>
        <pc:spChg chg="mod">
          <ac:chgData name="QiuTian" userId="d059b521-ee81-481f-be34-ac8650352dd5" providerId="ADAL" clId="{C66083D2-FC5C-0545-90E0-A9B527654B88}" dt="2023-03-04T09:01:48.063" v="44" actId="1076"/>
          <ac:spMkLst>
            <pc:docMk/>
            <pc:sldMk cId="1259991468" sldId="864"/>
            <ac:spMk id="94" creationId="{113BE23A-31B6-8126-63D0-A1A59185A923}"/>
          </ac:spMkLst>
        </pc:spChg>
        <pc:spChg chg="mod">
          <ac:chgData name="QiuTian" userId="d059b521-ee81-481f-be34-ac8650352dd5" providerId="ADAL" clId="{C66083D2-FC5C-0545-90E0-A9B527654B88}" dt="2023-03-04T09:01:48.063" v="44" actId="1076"/>
          <ac:spMkLst>
            <pc:docMk/>
            <pc:sldMk cId="1259991468" sldId="864"/>
            <ac:spMk id="95" creationId="{38083D58-8901-C8FA-6210-9297671E683A}"/>
          </ac:spMkLst>
        </pc:spChg>
        <pc:spChg chg="mod">
          <ac:chgData name="QiuTian" userId="d059b521-ee81-481f-be34-ac8650352dd5" providerId="ADAL" clId="{C66083D2-FC5C-0545-90E0-A9B527654B88}" dt="2023-03-04T09:01:48.063" v="44" actId="1076"/>
          <ac:spMkLst>
            <pc:docMk/>
            <pc:sldMk cId="1259991468" sldId="864"/>
            <ac:spMk id="96" creationId="{749BE1CE-8BE0-745D-4CBF-A0407481E123}"/>
          </ac:spMkLst>
        </pc:spChg>
        <pc:spChg chg="mod">
          <ac:chgData name="QiuTian" userId="d059b521-ee81-481f-be34-ac8650352dd5" providerId="ADAL" clId="{C66083D2-FC5C-0545-90E0-A9B527654B88}" dt="2023-03-04T09:01:48.063" v="44" actId="1076"/>
          <ac:spMkLst>
            <pc:docMk/>
            <pc:sldMk cId="1259991468" sldId="864"/>
            <ac:spMk id="97" creationId="{B6702F48-0B4E-6164-FBC2-3749DA6B3BFE}"/>
          </ac:spMkLst>
        </pc:spChg>
        <pc:spChg chg="mod">
          <ac:chgData name="QiuTian" userId="d059b521-ee81-481f-be34-ac8650352dd5" providerId="ADAL" clId="{C66083D2-FC5C-0545-90E0-A9B527654B88}" dt="2023-03-04T09:01:48.063" v="44" actId="1076"/>
          <ac:spMkLst>
            <pc:docMk/>
            <pc:sldMk cId="1259991468" sldId="864"/>
            <ac:spMk id="98" creationId="{99F7EC76-FC9C-01BB-544E-652CAF3582A4}"/>
          </ac:spMkLst>
        </pc:spChg>
        <pc:spChg chg="mod">
          <ac:chgData name="QiuTian" userId="d059b521-ee81-481f-be34-ac8650352dd5" providerId="ADAL" clId="{C66083D2-FC5C-0545-90E0-A9B527654B88}" dt="2023-03-04T09:01:48.063" v="44" actId="1076"/>
          <ac:spMkLst>
            <pc:docMk/>
            <pc:sldMk cId="1259991468" sldId="864"/>
            <ac:spMk id="99" creationId="{DCC69AE6-6921-7741-A0BE-64D981D4277D}"/>
          </ac:spMkLst>
        </pc:spChg>
        <pc:spChg chg="mod">
          <ac:chgData name="QiuTian" userId="d059b521-ee81-481f-be34-ac8650352dd5" providerId="ADAL" clId="{C66083D2-FC5C-0545-90E0-A9B527654B88}" dt="2023-03-04T09:01:48.063" v="44" actId="1076"/>
          <ac:spMkLst>
            <pc:docMk/>
            <pc:sldMk cId="1259991468" sldId="864"/>
            <ac:spMk id="100" creationId="{CE789A91-9033-6982-D3F1-28F304F965C5}"/>
          </ac:spMkLst>
        </pc:spChg>
        <pc:spChg chg="mod">
          <ac:chgData name="QiuTian" userId="d059b521-ee81-481f-be34-ac8650352dd5" providerId="ADAL" clId="{C66083D2-FC5C-0545-90E0-A9B527654B88}" dt="2023-03-04T09:01:48.063" v="44" actId="1076"/>
          <ac:spMkLst>
            <pc:docMk/>
            <pc:sldMk cId="1259991468" sldId="864"/>
            <ac:spMk id="101" creationId="{F36DC54B-EEBC-D737-2524-CFB42E9C0368}"/>
          </ac:spMkLst>
        </pc:spChg>
        <pc:spChg chg="mod">
          <ac:chgData name="QiuTian" userId="d059b521-ee81-481f-be34-ac8650352dd5" providerId="ADAL" clId="{C66083D2-FC5C-0545-90E0-A9B527654B88}" dt="2023-03-04T09:01:48.063" v="44" actId="1076"/>
          <ac:spMkLst>
            <pc:docMk/>
            <pc:sldMk cId="1259991468" sldId="864"/>
            <ac:spMk id="102" creationId="{DEF9609B-A8CF-868E-B19C-9720F61D57E7}"/>
          </ac:spMkLst>
        </pc:spChg>
        <pc:spChg chg="mod">
          <ac:chgData name="QiuTian" userId="d059b521-ee81-481f-be34-ac8650352dd5" providerId="ADAL" clId="{C66083D2-FC5C-0545-90E0-A9B527654B88}" dt="2023-03-04T09:01:48.063" v="44" actId="1076"/>
          <ac:spMkLst>
            <pc:docMk/>
            <pc:sldMk cId="1259991468" sldId="864"/>
            <ac:spMk id="103" creationId="{F6C4F02E-3154-B4F5-8661-41936CF5E232}"/>
          </ac:spMkLst>
        </pc:spChg>
        <pc:spChg chg="mod">
          <ac:chgData name="QiuTian" userId="d059b521-ee81-481f-be34-ac8650352dd5" providerId="ADAL" clId="{C66083D2-FC5C-0545-90E0-A9B527654B88}" dt="2023-03-04T09:01:48.063" v="44" actId="1076"/>
          <ac:spMkLst>
            <pc:docMk/>
            <pc:sldMk cId="1259991468" sldId="864"/>
            <ac:spMk id="104" creationId="{668B5FD0-ADA4-E43C-53B3-4B16C5A93C1E}"/>
          </ac:spMkLst>
        </pc:spChg>
        <pc:spChg chg="mod">
          <ac:chgData name="QiuTian" userId="d059b521-ee81-481f-be34-ac8650352dd5" providerId="ADAL" clId="{C66083D2-FC5C-0545-90E0-A9B527654B88}" dt="2023-03-04T09:01:48.063" v="44" actId="1076"/>
          <ac:spMkLst>
            <pc:docMk/>
            <pc:sldMk cId="1259991468" sldId="864"/>
            <ac:spMk id="105" creationId="{BA4CE8B3-BA11-896F-8FA1-B2234D6D2211}"/>
          </ac:spMkLst>
        </pc:spChg>
        <pc:spChg chg="mod">
          <ac:chgData name="QiuTian" userId="d059b521-ee81-481f-be34-ac8650352dd5" providerId="ADAL" clId="{C66083D2-FC5C-0545-90E0-A9B527654B88}" dt="2023-03-04T09:01:48.063" v="44" actId="1076"/>
          <ac:spMkLst>
            <pc:docMk/>
            <pc:sldMk cId="1259991468" sldId="864"/>
            <ac:spMk id="106" creationId="{B996AE4A-CBE5-51F3-6AB9-DFA980810492}"/>
          </ac:spMkLst>
        </pc:spChg>
        <pc:spChg chg="mod">
          <ac:chgData name="QiuTian" userId="d059b521-ee81-481f-be34-ac8650352dd5" providerId="ADAL" clId="{C66083D2-FC5C-0545-90E0-A9B527654B88}" dt="2023-03-04T09:01:48.063" v="44" actId="1076"/>
          <ac:spMkLst>
            <pc:docMk/>
            <pc:sldMk cId="1259991468" sldId="864"/>
            <ac:spMk id="107" creationId="{55230B0E-3914-EAE6-7770-63F536FB62A5}"/>
          </ac:spMkLst>
        </pc:spChg>
        <pc:spChg chg="mod">
          <ac:chgData name="QiuTian" userId="d059b521-ee81-481f-be34-ac8650352dd5" providerId="ADAL" clId="{C66083D2-FC5C-0545-90E0-A9B527654B88}" dt="2023-03-04T09:01:48.063" v="44" actId="1076"/>
          <ac:spMkLst>
            <pc:docMk/>
            <pc:sldMk cId="1259991468" sldId="864"/>
            <ac:spMk id="108" creationId="{018136EB-E8E5-AB62-3100-80BBF6D026A6}"/>
          </ac:spMkLst>
        </pc:spChg>
        <pc:spChg chg="mod">
          <ac:chgData name="QiuTian" userId="d059b521-ee81-481f-be34-ac8650352dd5" providerId="ADAL" clId="{C66083D2-FC5C-0545-90E0-A9B527654B88}" dt="2023-03-04T09:01:48.063" v="44" actId="1076"/>
          <ac:spMkLst>
            <pc:docMk/>
            <pc:sldMk cId="1259991468" sldId="864"/>
            <ac:spMk id="109" creationId="{E4F2B349-FF13-8B58-2051-FEA0B2D8FF98}"/>
          </ac:spMkLst>
        </pc:spChg>
        <pc:spChg chg="mod">
          <ac:chgData name="QiuTian" userId="d059b521-ee81-481f-be34-ac8650352dd5" providerId="ADAL" clId="{C66083D2-FC5C-0545-90E0-A9B527654B88}" dt="2023-03-04T09:01:48.063" v="44" actId="1076"/>
          <ac:spMkLst>
            <pc:docMk/>
            <pc:sldMk cId="1259991468" sldId="864"/>
            <ac:spMk id="110" creationId="{66207ADC-9828-D487-F43E-170F383A3909}"/>
          </ac:spMkLst>
        </pc:spChg>
        <pc:spChg chg="mod">
          <ac:chgData name="QiuTian" userId="d059b521-ee81-481f-be34-ac8650352dd5" providerId="ADAL" clId="{C66083D2-FC5C-0545-90E0-A9B527654B88}" dt="2023-03-04T09:01:48.063" v="44" actId="1076"/>
          <ac:spMkLst>
            <pc:docMk/>
            <pc:sldMk cId="1259991468" sldId="864"/>
            <ac:spMk id="111" creationId="{9E3378D4-A5ED-B8C4-EBDE-4D63A5A15120}"/>
          </ac:spMkLst>
        </pc:spChg>
        <pc:spChg chg="mod">
          <ac:chgData name="QiuTian" userId="d059b521-ee81-481f-be34-ac8650352dd5" providerId="ADAL" clId="{C66083D2-FC5C-0545-90E0-A9B527654B88}" dt="2023-03-04T09:01:48.063" v="44" actId="1076"/>
          <ac:spMkLst>
            <pc:docMk/>
            <pc:sldMk cId="1259991468" sldId="864"/>
            <ac:spMk id="112" creationId="{C15A7361-BC4F-9D46-7341-C36784A7A856}"/>
          </ac:spMkLst>
        </pc:spChg>
        <pc:spChg chg="mod">
          <ac:chgData name="QiuTian" userId="d059b521-ee81-481f-be34-ac8650352dd5" providerId="ADAL" clId="{C66083D2-FC5C-0545-90E0-A9B527654B88}" dt="2023-03-04T09:01:48.063" v="44" actId="1076"/>
          <ac:spMkLst>
            <pc:docMk/>
            <pc:sldMk cId="1259991468" sldId="864"/>
            <ac:spMk id="113" creationId="{6E6B7D3A-A578-6D98-2006-38DA9D2B478A}"/>
          </ac:spMkLst>
        </pc:spChg>
        <pc:spChg chg="mod">
          <ac:chgData name="QiuTian" userId="d059b521-ee81-481f-be34-ac8650352dd5" providerId="ADAL" clId="{C66083D2-FC5C-0545-90E0-A9B527654B88}" dt="2023-03-04T09:01:48.063" v="44" actId="1076"/>
          <ac:spMkLst>
            <pc:docMk/>
            <pc:sldMk cId="1259991468" sldId="864"/>
            <ac:spMk id="114" creationId="{CC46F0E6-B0B0-9DD0-71E0-ADF16DA82C78}"/>
          </ac:spMkLst>
        </pc:spChg>
        <pc:spChg chg="mod">
          <ac:chgData name="QiuTian" userId="d059b521-ee81-481f-be34-ac8650352dd5" providerId="ADAL" clId="{C66083D2-FC5C-0545-90E0-A9B527654B88}" dt="2023-03-04T09:01:48.063" v="44" actId="1076"/>
          <ac:spMkLst>
            <pc:docMk/>
            <pc:sldMk cId="1259991468" sldId="864"/>
            <ac:spMk id="115" creationId="{4F8F75AE-B775-D31C-E209-18DAE74E1B13}"/>
          </ac:spMkLst>
        </pc:spChg>
        <pc:spChg chg="mod">
          <ac:chgData name="QiuTian" userId="d059b521-ee81-481f-be34-ac8650352dd5" providerId="ADAL" clId="{C66083D2-FC5C-0545-90E0-A9B527654B88}" dt="2023-03-04T09:01:48.063" v="44" actId="1076"/>
          <ac:spMkLst>
            <pc:docMk/>
            <pc:sldMk cId="1259991468" sldId="864"/>
            <ac:spMk id="116" creationId="{E89FE454-602D-505F-7623-2D89603A1157}"/>
          </ac:spMkLst>
        </pc:spChg>
        <pc:spChg chg="mod">
          <ac:chgData name="QiuTian" userId="d059b521-ee81-481f-be34-ac8650352dd5" providerId="ADAL" clId="{C66083D2-FC5C-0545-90E0-A9B527654B88}" dt="2023-03-04T09:01:48.063" v="44" actId="1076"/>
          <ac:spMkLst>
            <pc:docMk/>
            <pc:sldMk cId="1259991468" sldId="864"/>
            <ac:spMk id="117" creationId="{C731AFC7-6366-A606-D3D6-1B1152B9F34B}"/>
          </ac:spMkLst>
        </pc:spChg>
        <pc:spChg chg="mod">
          <ac:chgData name="QiuTian" userId="d059b521-ee81-481f-be34-ac8650352dd5" providerId="ADAL" clId="{C66083D2-FC5C-0545-90E0-A9B527654B88}" dt="2023-03-04T09:01:48.063" v="44" actId="1076"/>
          <ac:spMkLst>
            <pc:docMk/>
            <pc:sldMk cId="1259991468" sldId="864"/>
            <ac:spMk id="118" creationId="{0617537D-3BFF-99FC-1159-16627F6EE1A2}"/>
          </ac:spMkLst>
        </pc:spChg>
        <pc:spChg chg="mod">
          <ac:chgData name="QiuTian" userId="d059b521-ee81-481f-be34-ac8650352dd5" providerId="ADAL" clId="{C66083D2-FC5C-0545-90E0-A9B527654B88}" dt="2023-03-04T09:01:48.063" v="44" actId="1076"/>
          <ac:spMkLst>
            <pc:docMk/>
            <pc:sldMk cId="1259991468" sldId="864"/>
            <ac:spMk id="119" creationId="{02F87771-D993-C4CF-3D78-75C29CD9375D}"/>
          </ac:spMkLst>
        </pc:spChg>
        <pc:spChg chg="mod">
          <ac:chgData name="QiuTian" userId="d059b521-ee81-481f-be34-ac8650352dd5" providerId="ADAL" clId="{C66083D2-FC5C-0545-90E0-A9B527654B88}" dt="2023-03-04T09:01:48.063" v="44" actId="1076"/>
          <ac:spMkLst>
            <pc:docMk/>
            <pc:sldMk cId="1259991468" sldId="864"/>
            <ac:spMk id="120" creationId="{17FCAF00-5B7F-4B6A-5F7B-75CF6E5B6FFB}"/>
          </ac:spMkLst>
        </pc:spChg>
        <pc:spChg chg="mod">
          <ac:chgData name="QiuTian" userId="d059b521-ee81-481f-be34-ac8650352dd5" providerId="ADAL" clId="{C66083D2-FC5C-0545-90E0-A9B527654B88}" dt="2023-03-04T09:01:48.063" v="44" actId="1076"/>
          <ac:spMkLst>
            <pc:docMk/>
            <pc:sldMk cId="1259991468" sldId="864"/>
            <ac:spMk id="121" creationId="{A2949B51-0144-C3D2-BD24-54C52F48FB34}"/>
          </ac:spMkLst>
        </pc:spChg>
        <pc:spChg chg="mod">
          <ac:chgData name="QiuTian" userId="d059b521-ee81-481f-be34-ac8650352dd5" providerId="ADAL" clId="{C66083D2-FC5C-0545-90E0-A9B527654B88}" dt="2023-03-04T09:01:48.063" v="44" actId="1076"/>
          <ac:spMkLst>
            <pc:docMk/>
            <pc:sldMk cId="1259991468" sldId="864"/>
            <ac:spMk id="122" creationId="{EECDA73E-F964-1FBB-F355-8C24C4EDB3EC}"/>
          </ac:spMkLst>
        </pc:spChg>
        <pc:spChg chg="mod">
          <ac:chgData name="QiuTian" userId="d059b521-ee81-481f-be34-ac8650352dd5" providerId="ADAL" clId="{C66083D2-FC5C-0545-90E0-A9B527654B88}" dt="2023-03-04T09:01:48.063" v="44" actId="1076"/>
          <ac:spMkLst>
            <pc:docMk/>
            <pc:sldMk cId="1259991468" sldId="864"/>
            <ac:spMk id="123" creationId="{6163D80C-D1B8-75A5-FAA3-61E057156856}"/>
          </ac:spMkLst>
        </pc:spChg>
        <pc:spChg chg="mod">
          <ac:chgData name="QiuTian" userId="d059b521-ee81-481f-be34-ac8650352dd5" providerId="ADAL" clId="{C66083D2-FC5C-0545-90E0-A9B527654B88}" dt="2023-03-04T09:01:48.063" v="44" actId="1076"/>
          <ac:spMkLst>
            <pc:docMk/>
            <pc:sldMk cId="1259991468" sldId="864"/>
            <ac:spMk id="124" creationId="{4F1C892E-EC89-8CB0-EA09-662D88B64C60}"/>
          </ac:spMkLst>
        </pc:spChg>
        <pc:spChg chg="mod">
          <ac:chgData name="QiuTian" userId="d059b521-ee81-481f-be34-ac8650352dd5" providerId="ADAL" clId="{C66083D2-FC5C-0545-90E0-A9B527654B88}" dt="2023-03-04T09:01:48.063" v="44" actId="1076"/>
          <ac:spMkLst>
            <pc:docMk/>
            <pc:sldMk cId="1259991468" sldId="864"/>
            <ac:spMk id="125" creationId="{9745DF16-524C-04DB-D35D-E18B9F13DD21}"/>
          </ac:spMkLst>
        </pc:spChg>
        <pc:spChg chg="mod">
          <ac:chgData name="QiuTian" userId="d059b521-ee81-481f-be34-ac8650352dd5" providerId="ADAL" clId="{C66083D2-FC5C-0545-90E0-A9B527654B88}" dt="2023-03-04T09:01:48.063" v="44" actId="1076"/>
          <ac:spMkLst>
            <pc:docMk/>
            <pc:sldMk cId="1259991468" sldId="864"/>
            <ac:spMk id="126" creationId="{D4B82D2C-3299-A960-64B1-7A2A5D99B37C}"/>
          </ac:spMkLst>
        </pc:spChg>
        <pc:spChg chg="mod">
          <ac:chgData name="QiuTian" userId="d059b521-ee81-481f-be34-ac8650352dd5" providerId="ADAL" clId="{C66083D2-FC5C-0545-90E0-A9B527654B88}" dt="2023-03-04T09:01:48.063" v="44" actId="1076"/>
          <ac:spMkLst>
            <pc:docMk/>
            <pc:sldMk cId="1259991468" sldId="864"/>
            <ac:spMk id="127" creationId="{883DB00D-455B-B236-03DB-22293FC81FFE}"/>
          </ac:spMkLst>
        </pc:spChg>
        <pc:spChg chg="mod">
          <ac:chgData name="QiuTian" userId="d059b521-ee81-481f-be34-ac8650352dd5" providerId="ADAL" clId="{C66083D2-FC5C-0545-90E0-A9B527654B88}" dt="2023-03-04T09:01:48.063" v="44" actId="1076"/>
          <ac:spMkLst>
            <pc:docMk/>
            <pc:sldMk cId="1259991468" sldId="864"/>
            <ac:spMk id="128" creationId="{E9F761E4-04FA-98E5-8118-DDA10E1CFC68}"/>
          </ac:spMkLst>
        </pc:spChg>
        <pc:spChg chg="mod">
          <ac:chgData name="QiuTian" userId="d059b521-ee81-481f-be34-ac8650352dd5" providerId="ADAL" clId="{C66083D2-FC5C-0545-90E0-A9B527654B88}" dt="2023-03-04T09:01:48.063" v="44" actId="1076"/>
          <ac:spMkLst>
            <pc:docMk/>
            <pc:sldMk cId="1259991468" sldId="864"/>
            <ac:spMk id="129" creationId="{6F611C5D-E867-683D-1E25-FB464EEA4577}"/>
          </ac:spMkLst>
        </pc:spChg>
        <pc:spChg chg="mod">
          <ac:chgData name="QiuTian" userId="d059b521-ee81-481f-be34-ac8650352dd5" providerId="ADAL" clId="{C66083D2-FC5C-0545-90E0-A9B527654B88}" dt="2023-03-04T09:01:48.063" v="44" actId="1076"/>
          <ac:spMkLst>
            <pc:docMk/>
            <pc:sldMk cId="1259991468" sldId="864"/>
            <ac:spMk id="130" creationId="{E1D17BEA-FE2E-34A9-0C58-9D2049409038}"/>
          </ac:spMkLst>
        </pc:spChg>
        <pc:spChg chg="mod">
          <ac:chgData name="QiuTian" userId="d059b521-ee81-481f-be34-ac8650352dd5" providerId="ADAL" clId="{C66083D2-FC5C-0545-90E0-A9B527654B88}" dt="2023-03-04T09:01:48.063" v="44" actId="1076"/>
          <ac:spMkLst>
            <pc:docMk/>
            <pc:sldMk cId="1259991468" sldId="864"/>
            <ac:spMk id="131" creationId="{6BCCEE54-CC84-A3AE-B9FD-E157A801397E}"/>
          </ac:spMkLst>
        </pc:spChg>
        <pc:spChg chg="mod">
          <ac:chgData name="QiuTian" userId="d059b521-ee81-481f-be34-ac8650352dd5" providerId="ADAL" clId="{C66083D2-FC5C-0545-90E0-A9B527654B88}" dt="2023-03-04T09:01:48.063" v="44" actId="1076"/>
          <ac:spMkLst>
            <pc:docMk/>
            <pc:sldMk cId="1259991468" sldId="864"/>
            <ac:spMk id="132" creationId="{EE1C7B26-6A74-916E-EAE2-79310AC9192E}"/>
          </ac:spMkLst>
        </pc:spChg>
        <pc:spChg chg="mod">
          <ac:chgData name="QiuTian" userId="d059b521-ee81-481f-be34-ac8650352dd5" providerId="ADAL" clId="{C66083D2-FC5C-0545-90E0-A9B527654B88}" dt="2023-03-04T09:01:48.063" v="44" actId="1076"/>
          <ac:spMkLst>
            <pc:docMk/>
            <pc:sldMk cId="1259991468" sldId="864"/>
            <ac:spMk id="133" creationId="{4C0C1051-324A-8869-462F-E796B5EB4C0F}"/>
          </ac:spMkLst>
        </pc:spChg>
        <pc:spChg chg="mod">
          <ac:chgData name="QiuTian" userId="d059b521-ee81-481f-be34-ac8650352dd5" providerId="ADAL" clId="{C66083D2-FC5C-0545-90E0-A9B527654B88}" dt="2023-03-04T09:01:48.063" v="44" actId="1076"/>
          <ac:spMkLst>
            <pc:docMk/>
            <pc:sldMk cId="1259991468" sldId="864"/>
            <ac:spMk id="134" creationId="{2F09EDC0-918B-B621-8269-48AEAC928C50}"/>
          </ac:spMkLst>
        </pc:spChg>
        <pc:spChg chg="mod">
          <ac:chgData name="QiuTian" userId="d059b521-ee81-481f-be34-ac8650352dd5" providerId="ADAL" clId="{C66083D2-FC5C-0545-90E0-A9B527654B88}" dt="2023-03-04T09:01:48.063" v="44" actId="1076"/>
          <ac:spMkLst>
            <pc:docMk/>
            <pc:sldMk cId="1259991468" sldId="864"/>
            <ac:spMk id="135" creationId="{B8CB64D3-1320-F939-503A-C8E8CA9DB78C}"/>
          </ac:spMkLst>
        </pc:spChg>
        <pc:spChg chg="mod">
          <ac:chgData name="QiuTian" userId="d059b521-ee81-481f-be34-ac8650352dd5" providerId="ADAL" clId="{C66083D2-FC5C-0545-90E0-A9B527654B88}" dt="2023-03-04T09:01:48.063" v="44" actId="1076"/>
          <ac:spMkLst>
            <pc:docMk/>
            <pc:sldMk cId="1259991468" sldId="864"/>
            <ac:spMk id="136" creationId="{C53F7BEC-6796-DB37-7335-799C0F0E29F6}"/>
          </ac:spMkLst>
        </pc:spChg>
        <pc:spChg chg="mod">
          <ac:chgData name="QiuTian" userId="d059b521-ee81-481f-be34-ac8650352dd5" providerId="ADAL" clId="{C66083D2-FC5C-0545-90E0-A9B527654B88}" dt="2023-03-04T09:01:48.063" v="44" actId="1076"/>
          <ac:spMkLst>
            <pc:docMk/>
            <pc:sldMk cId="1259991468" sldId="864"/>
            <ac:spMk id="137" creationId="{72E9DA75-2BF4-75FA-37A6-33EE10886752}"/>
          </ac:spMkLst>
        </pc:spChg>
        <pc:spChg chg="mod">
          <ac:chgData name="QiuTian" userId="d059b521-ee81-481f-be34-ac8650352dd5" providerId="ADAL" clId="{C66083D2-FC5C-0545-90E0-A9B527654B88}" dt="2023-03-04T09:01:48.063" v="44" actId="1076"/>
          <ac:spMkLst>
            <pc:docMk/>
            <pc:sldMk cId="1259991468" sldId="864"/>
            <ac:spMk id="138" creationId="{3150414F-CE86-C10B-D0E7-93CA3E96D409}"/>
          </ac:spMkLst>
        </pc:spChg>
        <pc:spChg chg="mod">
          <ac:chgData name="QiuTian" userId="d059b521-ee81-481f-be34-ac8650352dd5" providerId="ADAL" clId="{C66083D2-FC5C-0545-90E0-A9B527654B88}" dt="2023-03-04T09:01:48.063" v="44" actId="1076"/>
          <ac:spMkLst>
            <pc:docMk/>
            <pc:sldMk cId="1259991468" sldId="864"/>
            <ac:spMk id="139" creationId="{FB1CFD81-87B3-6BC0-7A03-6BF540E47745}"/>
          </ac:spMkLst>
        </pc:spChg>
        <pc:spChg chg="mod">
          <ac:chgData name="QiuTian" userId="d059b521-ee81-481f-be34-ac8650352dd5" providerId="ADAL" clId="{C66083D2-FC5C-0545-90E0-A9B527654B88}" dt="2023-03-04T09:01:48.063" v="44" actId="1076"/>
          <ac:spMkLst>
            <pc:docMk/>
            <pc:sldMk cId="1259991468" sldId="864"/>
            <ac:spMk id="141" creationId="{FD8296B3-F74E-6F33-53BA-12733F6FF4BB}"/>
          </ac:spMkLst>
        </pc:spChg>
        <pc:spChg chg="mod">
          <ac:chgData name="QiuTian" userId="d059b521-ee81-481f-be34-ac8650352dd5" providerId="ADAL" clId="{C66083D2-FC5C-0545-90E0-A9B527654B88}" dt="2023-03-04T09:01:48.063" v="44" actId="1076"/>
          <ac:spMkLst>
            <pc:docMk/>
            <pc:sldMk cId="1259991468" sldId="864"/>
            <ac:spMk id="142" creationId="{9AB9E56F-32C3-674D-C560-E485E9D8B6A3}"/>
          </ac:spMkLst>
        </pc:spChg>
        <pc:spChg chg="mod">
          <ac:chgData name="QiuTian" userId="d059b521-ee81-481f-be34-ac8650352dd5" providerId="ADAL" clId="{C66083D2-FC5C-0545-90E0-A9B527654B88}" dt="2023-03-04T09:01:48.063" v="44" actId="1076"/>
          <ac:spMkLst>
            <pc:docMk/>
            <pc:sldMk cId="1259991468" sldId="864"/>
            <ac:spMk id="143" creationId="{97F52061-CB1E-E48E-5107-60E406D7B805}"/>
          </ac:spMkLst>
        </pc:spChg>
        <pc:spChg chg="mod">
          <ac:chgData name="QiuTian" userId="d059b521-ee81-481f-be34-ac8650352dd5" providerId="ADAL" clId="{C66083D2-FC5C-0545-90E0-A9B527654B88}" dt="2023-03-04T09:01:48.063" v="44" actId="1076"/>
          <ac:spMkLst>
            <pc:docMk/>
            <pc:sldMk cId="1259991468" sldId="864"/>
            <ac:spMk id="144" creationId="{D9AECECE-E7D2-4271-6312-8994B62BF452}"/>
          </ac:spMkLst>
        </pc:spChg>
        <pc:spChg chg="mod">
          <ac:chgData name="QiuTian" userId="d059b521-ee81-481f-be34-ac8650352dd5" providerId="ADAL" clId="{C66083D2-FC5C-0545-90E0-A9B527654B88}" dt="2023-03-04T09:01:48.063" v="44" actId="1076"/>
          <ac:spMkLst>
            <pc:docMk/>
            <pc:sldMk cId="1259991468" sldId="864"/>
            <ac:spMk id="145" creationId="{36332873-91D8-50E9-ACDA-5579B62009F9}"/>
          </ac:spMkLst>
        </pc:spChg>
        <pc:spChg chg="mod">
          <ac:chgData name="QiuTian" userId="d059b521-ee81-481f-be34-ac8650352dd5" providerId="ADAL" clId="{C66083D2-FC5C-0545-90E0-A9B527654B88}" dt="2023-03-04T09:01:48.063" v="44" actId="1076"/>
          <ac:spMkLst>
            <pc:docMk/>
            <pc:sldMk cId="1259991468" sldId="864"/>
            <ac:spMk id="146" creationId="{07E7B844-0A4D-A7CE-1C8B-317E6768C623}"/>
          </ac:spMkLst>
        </pc:spChg>
        <pc:spChg chg="mod">
          <ac:chgData name="QiuTian" userId="d059b521-ee81-481f-be34-ac8650352dd5" providerId="ADAL" clId="{C66083D2-FC5C-0545-90E0-A9B527654B88}" dt="2023-03-04T09:01:48.063" v="44" actId="1076"/>
          <ac:spMkLst>
            <pc:docMk/>
            <pc:sldMk cId="1259991468" sldId="864"/>
            <ac:spMk id="147" creationId="{85BDEC7E-E51E-9711-76A1-CC7E5A2F9B3C}"/>
          </ac:spMkLst>
        </pc:spChg>
        <pc:spChg chg="mod">
          <ac:chgData name="QiuTian" userId="d059b521-ee81-481f-be34-ac8650352dd5" providerId="ADAL" clId="{C66083D2-FC5C-0545-90E0-A9B527654B88}" dt="2023-03-04T09:01:48.063" v="44" actId="1076"/>
          <ac:spMkLst>
            <pc:docMk/>
            <pc:sldMk cId="1259991468" sldId="864"/>
            <ac:spMk id="148" creationId="{4161EC01-F9BE-CB3B-1723-EE9899AA426E}"/>
          </ac:spMkLst>
        </pc:spChg>
        <pc:spChg chg="mod">
          <ac:chgData name="QiuTian" userId="d059b521-ee81-481f-be34-ac8650352dd5" providerId="ADAL" clId="{C66083D2-FC5C-0545-90E0-A9B527654B88}" dt="2023-03-04T09:01:48.063" v="44" actId="1076"/>
          <ac:spMkLst>
            <pc:docMk/>
            <pc:sldMk cId="1259991468" sldId="864"/>
            <ac:spMk id="149" creationId="{69FDBAE6-E7F3-6006-0865-1AF7FE341060}"/>
          </ac:spMkLst>
        </pc:spChg>
        <pc:spChg chg="mod">
          <ac:chgData name="QiuTian" userId="d059b521-ee81-481f-be34-ac8650352dd5" providerId="ADAL" clId="{C66083D2-FC5C-0545-90E0-A9B527654B88}" dt="2023-03-04T09:01:48.063" v="44" actId="1076"/>
          <ac:spMkLst>
            <pc:docMk/>
            <pc:sldMk cId="1259991468" sldId="864"/>
            <ac:spMk id="150" creationId="{201D940D-1C7B-F0EC-5182-5291E73FAEDE}"/>
          </ac:spMkLst>
        </pc:spChg>
        <pc:spChg chg="mod">
          <ac:chgData name="QiuTian" userId="d059b521-ee81-481f-be34-ac8650352dd5" providerId="ADAL" clId="{C66083D2-FC5C-0545-90E0-A9B527654B88}" dt="2023-03-04T09:01:48.063" v="44" actId="1076"/>
          <ac:spMkLst>
            <pc:docMk/>
            <pc:sldMk cId="1259991468" sldId="864"/>
            <ac:spMk id="151" creationId="{F515145B-FF2E-2CD8-5825-A6759B1AAD9A}"/>
          </ac:spMkLst>
        </pc:spChg>
        <pc:spChg chg="mod">
          <ac:chgData name="QiuTian" userId="d059b521-ee81-481f-be34-ac8650352dd5" providerId="ADAL" clId="{C66083D2-FC5C-0545-90E0-A9B527654B88}" dt="2023-03-04T09:01:48.063" v="44" actId="1076"/>
          <ac:spMkLst>
            <pc:docMk/>
            <pc:sldMk cId="1259991468" sldId="864"/>
            <ac:spMk id="152" creationId="{3DA69922-EDA6-96F0-F339-515E39181975}"/>
          </ac:spMkLst>
        </pc:spChg>
        <pc:spChg chg="mod">
          <ac:chgData name="QiuTian" userId="d059b521-ee81-481f-be34-ac8650352dd5" providerId="ADAL" clId="{C66083D2-FC5C-0545-90E0-A9B527654B88}" dt="2023-03-04T09:01:48.063" v="44" actId="1076"/>
          <ac:spMkLst>
            <pc:docMk/>
            <pc:sldMk cId="1259991468" sldId="864"/>
            <ac:spMk id="153" creationId="{E74313FA-758B-FB45-FC57-8CC0CC6C86CD}"/>
          </ac:spMkLst>
        </pc:spChg>
        <pc:spChg chg="mod">
          <ac:chgData name="QiuTian" userId="d059b521-ee81-481f-be34-ac8650352dd5" providerId="ADAL" clId="{C66083D2-FC5C-0545-90E0-A9B527654B88}" dt="2023-03-04T09:01:48.063" v="44" actId="1076"/>
          <ac:spMkLst>
            <pc:docMk/>
            <pc:sldMk cId="1259991468" sldId="864"/>
            <ac:spMk id="154" creationId="{E25CA07D-4C1B-159A-B4E8-DBC73AE9DC8D}"/>
          </ac:spMkLst>
        </pc:spChg>
        <pc:spChg chg="mod">
          <ac:chgData name="QiuTian" userId="d059b521-ee81-481f-be34-ac8650352dd5" providerId="ADAL" clId="{C66083D2-FC5C-0545-90E0-A9B527654B88}" dt="2023-03-04T09:01:48.063" v="44" actId="1076"/>
          <ac:spMkLst>
            <pc:docMk/>
            <pc:sldMk cId="1259991468" sldId="864"/>
            <ac:spMk id="155" creationId="{35C98F1F-73AD-2D97-5EDC-D482A4691F4B}"/>
          </ac:spMkLst>
        </pc:spChg>
        <pc:spChg chg="mod">
          <ac:chgData name="QiuTian" userId="d059b521-ee81-481f-be34-ac8650352dd5" providerId="ADAL" clId="{C66083D2-FC5C-0545-90E0-A9B527654B88}" dt="2023-03-04T09:01:48.063" v="44" actId="1076"/>
          <ac:spMkLst>
            <pc:docMk/>
            <pc:sldMk cId="1259991468" sldId="864"/>
            <ac:spMk id="156" creationId="{07EEB3B4-F22F-2EA3-1ACA-6E0F3BB703DE}"/>
          </ac:spMkLst>
        </pc:spChg>
        <pc:spChg chg="mod">
          <ac:chgData name="QiuTian" userId="d059b521-ee81-481f-be34-ac8650352dd5" providerId="ADAL" clId="{C66083D2-FC5C-0545-90E0-A9B527654B88}" dt="2023-03-04T09:01:48.063" v="44" actId="1076"/>
          <ac:spMkLst>
            <pc:docMk/>
            <pc:sldMk cId="1259991468" sldId="864"/>
            <ac:spMk id="157" creationId="{FA6FC304-930D-06C1-9D6B-178BE7CB63A7}"/>
          </ac:spMkLst>
        </pc:spChg>
        <pc:spChg chg="mod">
          <ac:chgData name="QiuTian" userId="d059b521-ee81-481f-be34-ac8650352dd5" providerId="ADAL" clId="{C66083D2-FC5C-0545-90E0-A9B527654B88}" dt="2023-03-04T09:01:48.063" v="44" actId="1076"/>
          <ac:spMkLst>
            <pc:docMk/>
            <pc:sldMk cId="1259991468" sldId="864"/>
            <ac:spMk id="158" creationId="{58199DEB-E4B9-A1C3-47C4-2AAF9598103F}"/>
          </ac:spMkLst>
        </pc:spChg>
        <pc:spChg chg="mod">
          <ac:chgData name="QiuTian" userId="d059b521-ee81-481f-be34-ac8650352dd5" providerId="ADAL" clId="{C66083D2-FC5C-0545-90E0-A9B527654B88}" dt="2023-03-04T09:01:48.063" v="44" actId="1076"/>
          <ac:spMkLst>
            <pc:docMk/>
            <pc:sldMk cId="1259991468" sldId="864"/>
            <ac:spMk id="159" creationId="{C5FBC541-534D-BE66-D28F-6F9C58FCC0CA}"/>
          </ac:spMkLst>
        </pc:spChg>
        <pc:spChg chg="mod">
          <ac:chgData name="QiuTian" userId="d059b521-ee81-481f-be34-ac8650352dd5" providerId="ADAL" clId="{C66083D2-FC5C-0545-90E0-A9B527654B88}" dt="2023-03-04T09:01:48.063" v="44" actId="1076"/>
          <ac:spMkLst>
            <pc:docMk/>
            <pc:sldMk cId="1259991468" sldId="864"/>
            <ac:spMk id="160" creationId="{3CF2DC5A-121C-880D-DB39-769B8E0BC761}"/>
          </ac:spMkLst>
        </pc:spChg>
        <pc:spChg chg="add mod">
          <ac:chgData name="QiuTian" userId="d059b521-ee81-481f-be34-ac8650352dd5" providerId="ADAL" clId="{C66083D2-FC5C-0545-90E0-A9B527654B88}" dt="2023-03-04T09:01:48.063" v="44" actId="1076"/>
          <ac:spMkLst>
            <pc:docMk/>
            <pc:sldMk cId="1259991468" sldId="864"/>
            <ac:spMk id="161" creationId="{67E5A16D-7456-30F8-1888-50A1D88F1EB0}"/>
          </ac:spMkLst>
        </pc:spChg>
        <pc:spChg chg="add mod">
          <ac:chgData name="QiuTian" userId="d059b521-ee81-481f-be34-ac8650352dd5" providerId="ADAL" clId="{C66083D2-FC5C-0545-90E0-A9B527654B88}" dt="2023-03-04T09:01:48.063" v="44" actId="1076"/>
          <ac:spMkLst>
            <pc:docMk/>
            <pc:sldMk cId="1259991468" sldId="864"/>
            <ac:spMk id="162" creationId="{CC7AE510-C34A-055D-AD29-121C961A9B1B}"/>
          </ac:spMkLst>
        </pc:spChg>
        <pc:spChg chg="mod">
          <ac:chgData name="QiuTian" userId="d059b521-ee81-481f-be34-ac8650352dd5" providerId="ADAL" clId="{C66083D2-FC5C-0545-90E0-A9B527654B88}" dt="2023-03-04T09:01:48.063" v="44" actId="1076"/>
          <ac:spMkLst>
            <pc:docMk/>
            <pc:sldMk cId="1259991468" sldId="864"/>
            <ac:spMk id="164" creationId="{EA49ECFD-27FE-EDA3-C162-E7025ED5C063}"/>
          </ac:spMkLst>
        </pc:spChg>
        <pc:spChg chg="mod">
          <ac:chgData name="QiuTian" userId="d059b521-ee81-481f-be34-ac8650352dd5" providerId="ADAL" clId="{C66083D2-FC5C-0545-90E0-A9B527654B88}" dt="2023-03-04T09:01:48.063" v="44" actId="1076"/>
          <ac:spMkLst>
            <pc:docMk/>
            <pc:sldMk cId="1259991468" sldId="864"/>
            <ac:spMk id="165" creationId="{DE8CFF17-1629-7ABD-ED55-56B0C2D6BF4A}"/>
          </ac:spMkLst>
        </pc:spChg>
        <pc:spChg chg="mod">
          <ac:chgData name="QiuTian" userId="d059b521-ee81-481f-be34-ac8650352dd5" providerId="ADAL" clId="{C66083D2-FC5C-0545-90E0-A9B527654B88}" dt="2023-03-04T09:01:48.063" v="44" actId="1076"/>
          <ac:spMkLst>
            <pc:docMk/>
            <pc:sldMk cId="1259991468" sldId="864"/>
            <ac:spMk id="166" creationId="{4EC95642-A10E-E7D7-0FC2-CD403E5272FC}"/>
          </ac:spMkLst>
        </pc:spChg>
        <pc:spChg chg="mod">
          <ac:chgData name="QiuTian" userId="d059b521-ee81-481f-be34-ac8650352dd5" providerId="ADAL" clId="{C66083D2-FC5C-0545-90E0-A9B527654B88}" dt="2023-03-04T09:01:48.063" v="44" actId="1076"/>
          <ac:spMkLst>
            <pc:docMk/>
            <pc:sldMk cId="1259991468" sldId="864"/>
            <ac:spMk id="167" creationId="{DD1B6A2A-0F0C-08BF-D8A1-981C2D45C476}"/>
          </ac:spMkLst>
        </pc:spChg>
        <pc:spChg chg="mod">
          <ac:chgData name="QiuTian" userId="d059b521-ee81-481f-be34-ac8650352dd5" providerId="ADAL" clId="{C66083D2-FC5C-0545-90E0-A9B527654B88}" dt="2023-03-04T09:01:48.063" v="44" actId="1076"/>
          <ac:spMkLst>
            <pc:docMk/>
            <pc:sldMk cId="1259991468" sldId="864"/>
            <ac:spMk id="168" creationId="{6AD3984A-A9C4-EA40-F190-28167724855F}"/>
          </ac:spMkLst>
        </pc:spChg>
        <pc:spChg chg="mod">
          <ac:chgData name="QiuTian" userId="d059b521-ee81-481f-be34-ac8650352dd5" providerId="ADAL" clId="{C66083D2-FC5C-0545-90E0-A9B527654B88}" dt="2023-03-04T09:01:48.063" v="44" actId="1076"/>
          <ac:spMkLst>
            <pc:docMk/>
            <pc:sldMk cId="1259991468" sldId="864"/>
            <ac:spMk id="169" creationId="{C1CA19E7-E097-9CB5-5F6B-5DE4106D4FBF}"/>
          </ac:spMkLst>
        </pc:spChg>
        <pc:spChg chg="mod">
          <ac:chgData name="QiuTian" userId="d059b521-ee81-481f-be34-ac8650352dd5" providerId="ADAL" clId="{C66083D2-FC5C-0545-90E0-A9B527654B88}" dt="2023-03-04T09:01:48.063" v="44" actId="1076"/>
          <ac:spMkLst>
            <pc:docMk/>
            <pc:sldMk cId="1259991468" sldId="864"/>
            <ac:spMk id="171" creationId="{A2113D5B-7D29-22CF-6B22-5AAB46DFC628}"/>
          </ac:spMkLst>
        </pc:spChg>
        <pc:spChg chg="mod">
          <ac:chgData name="QiuTian" userId="d059b521-ee81-481f-be34-ac8650352dd5" providerId="ADAL" clId="{C66083D2-FC5C-0545-90E0-A9B527654B88}" dt="2023-03-04T09:01:48.063" v="44" actId="1076"/>
          <ac:spMkLst>
            <pc:docMk/>
            <pc:sldMk cId="1259991468" sldId="864"/>
            <ac:spMk id="172" creationId="{34E6B4E9-4DF4-6809-AD77-F151CE2F93A7}"/>
          </ac:spMkLst>
        </pc:spChg>
        <pc:spChg chg="mod">
          <ac:chgData name="QiuTian" userId="d059b521-ee81-481f-be34-ac8650352dd5" providerId="ADAL" clId="{C66083D2-FC5C-0545-90E0-A9B527654B88}" dt="2023-03-04T09:01:48.063" v="44" actId="1076"/>
          <ac:spMkLst>
            <pc:docMk/>
            <pc:sldMk cId="1259991468" sldId="864"/>
            <ac:spMk id="173" creationId="{2D793710-2DF2-8473-F1E5-98B3B36A354B}"/>
          </ac:spMkLst>
        </pc:spChg>
        <pc:spChg chg="mod">
          <ac:chgData name="QiuTian" userId="d059b521-ee81-481f-be34-ac8650352dd5" providerId="ADAL" clId="{C66083D2-FC5C-0545-90E0-A9B527654B88}" dt="2023-03-04T09:01:48.063" v="44" actId="1076"/>
          <ac:spMkLst>
            <pc:docMk/>
            <pc:sldMk cId="1259991468" sldId="864"/>
            <ac:spMk id="174" creationId="{5001F263-F9A8-88FD-77AA-CA72CE0970FE}"/>
          </ac:spMkLst>
        </pc:spChg>
        <pc:spChg chg="mod">
          <ac:chgData name="QiuTian" userId="d059b521-ee81-481f-be34-ac8650352dd5" providerId="ADAL" clId="{C66083D2-FC5C-0545-90E0-A9B527654B88}" dt="2023-03-04T09:01:48.063" v="44" actId="1076"/>
          <ac:spMkLst>
            <pc:docMk/>
            <pc:sldMk cId="1259991468" sldId="864"/>
            <ac:spMk id="175" creationId="{E8F94D28-916E-9D98-3A7F-892C26E0C257}"/>
          </ac:spMkLst>
        </pc:spChg>
        <pc:spChg chg="mod">
          <ac:chgData name="QiuTian" userId="d059b521-ee81-481f-be34-ac8650352dd5" providerId="ADAL" clId="{C66083D2-FC5C-0545-90E0-A9B527654B88}" dt="2023-03-04T09:01:48.063" v="44" actId="1076"/>
          <ac:spMkLst>
            <pc:docMk/>
            <pc:sldMk cId="1259991468" sldId="864"/>
            <ac:spMk id="176" creationId="{E19F2F32-EEE7-E7B0-DA50-5362B8778E65}"/>
          </ac:spMkLst>
        </pc:spChg>
        <pc:spChg chg="mod">
          <ac:chgData name="QiuTian" userId="d059b521-ee81-481f-be34-ac8650352dd5" providerId="ADAL" clId="{C66083D2-FC5C-0545-90E0-A9B527654B88}" dt="2023-03-04T09:01:48.063" v="44" actId="1076"/>
          <ac:spMkLst>
            <pc:docMk/>
            <pc:sldMk cId="1259991468" sldId="864"/>
            <ac:spMk id="178" creationId="{52667012-AB43-A116-303D-6B40732EEC7D}"/>
          </ac:spMkLst>
        </pc:spChg>
        <pc:spChg chg="mod">
          <ac:chgData name="QiuTian" userId="d059b521-ee81-481f-be34-ac8650352dd5" providerId="ADAL" clId="{C66083D2-FC5C-0545-90E0-A9B527654B88}" dt="2023-03-04T09:01:48.063" v="44" actId="1076"/>
          <ac:spMkLst>
            <pc:docMk/>
            <pc:sldMk cId="1259991468" sldId="864"/>
            <ac:spMk id="179" creationId="{F286181D-3F0A-F5DD-91AD-488E3934F428}"/>
          </ac:spMkLst>
        </pc:spChg>
        <pc:spChg chg="mod">
          <ac:chgData name="QiuTian" userId="d059b521-ee81-481f-be34-ac8650352dd5" providerId="ADAL" clId="{C66083D2-FC5C-0545-90E0-A9B527654B88}" dt="2023-03-04T09:01:48.063" v="44" actId="1076"/>
          <ac:spMkLst>
            <pc:docMk/>
            <pc:sldMk cId="1259991468" sldId="864"/>
            <ac:spMk id="180" creationId="{B295B333-0D37-1C73-4168-2A8340D6AFAC}"/>
          </ac:spMkLst>
        </pc:spChg>
        <pc:spChg chg="mod">
          <ac:chgData name="QiuTian" userId="d059b521-ee81-481f-be34-ac8650352dd5" providerId="ADAL" clId="{C66083D2-FC5C-0545-90E0-A9B527654B88}" dt="2023-03-04T09:01:48.063" v="44" actId="1076"/>
          <ac:spMkLst>
            <pc:docMk/>
            <pc:sldMk cId="1259991468" sldId="864"/>
            <ac:spMk id="181" creationId="{B708B361-9FA3-4310-5A2A-942C0A40CF77}"/>
          </ac:spMkLst>
        </pc:spChg>
        <pc:spChg chg="mod">
          <ac:chgData name="QiuTian" userId="d059b521-ee81-481f-be34-ac8650352dd5" providerId="ADAL" clId="{C66083D2-FC5C-0545-90E0-A9B527654B88}" dt="2023-03-04T09:01:48.063" v="44" actId="1076"/>
          <ac:spMkLst>
            <pc:docMk/>
            <pc:sldMk cId="1259991468" sldId="864"/>
            <ac:spMk id="182" creationId="{56CE21F4-C80E-BE2D-F63F-05D267007DB3}"/>
          </ac:spMkLst>
        </pc:spChg>
        <pc:spChg chg="mod">
          <ac:chgData name="QiuTian" userId="d059b521-ee81-481f-be34-ac8650352dd5" providerId="ADAL" clId="{C66083D2-FC5C-0545-90E0-A9B527654B88}" dt="2023-03-04T09:01:48.063" v="44" actId="1076"/>
          <ac:spMkLst>
            <pc:docMk/>
            <pc:sldMk cId="1259991468" sldId="864"/>
            <ac:spMk id="184" creationId="{E0EBFEAB-4DE3-2FDE-D3CC-2FCBDD80B800}"/>
          </ac:spMkLst>
        </pc:spChg>
        <pc:spChg chg="mod">
          <ac:chgData name="QiuTian" userId="d059b521-ee81-481f-be34-ac8650352dd5" providerId="ADAL" clId="{C66083D2-FC5C-0545-90E0-A9B527654B88}" dt="2023-03-04T09:01:48.063" v="44" actId="1076"/>
          <ac:spMkLst>
            <pc:docMk/>
            <pc:sldMk cId="1259991468" sldId="864"/>
            <ac:spMk id="185" creationId="{1FADEF2A-E3E7-3BB5-E6AA-6483236982B0}"/>
          </ac:spMkLst>
        </pc:spChg>
        <pc:spChg chg="mod">
          <ac:chgData name="QiuTian" userId="d059b521-ee81-481f-be34-ac8650352dd5" providerId="ADAL" clId="{C66083D2-FC5C-0545-90E0-A9B527654B88}" dt="2023-03-04T09:01:48.063" v="44" actId="1076"/>
          <ac:spMkLst>
            <pc:docMk/>
            <pc:sldMk cId="1259991468" sldId="864"/>
            <ac:spMk id="186" creationId="{312302AF-B36F-62A1-AF40-76BE63959C6B}"/>
          </ac:spMkLst>
        </pc:spChg>
        <pc:spChg chg="mod">
          <ac:chgData name="QiuTian" userId="d059b521-ee81-481f-be34-ac8650352dd5" providerId="ADAL" clId="{C66083D2-FC5C-0545-90E0-A9B527654B88}" dt="2023-03-04T09:01:48.063" v="44" actId="1076"/>
          <ac:spMkLst>
            <pc:docMk/>
            <pc:sldMk cId="1259991468" sldId="864"/>
            <ac:spMk id="187" creationId="{696F677A-BF99-FE6E-6102-A6973872266A}"/>
          </ac:spMkLst>
        </pc:spChg>
        <pc:spChg chg="mod">
          <ac:chgData name="QiuTian" userId="d059b521-ee81-481f-be34-ac8650352dd5" providerId="ADAL" clId="{C66083D2-FC5C-0545-90E0-A9B527654B88}" dt="2023-03-04T09:01:48.063" v="44" actId="1076"/>
          <ac:spMkLst>
            <pc:docMk/>
            <pc:sldMk cId="1259991468" sldId="864"/>
            <ac:spMk id="188" creationId="{00B3E0AC-2AFE-356B-353B-0D439C06DCA3}"/>
          </ac:spMkLst>
        </pc:spChg>
        <pc:spChg chg="mod">
          <ac:chgData name="QiuTian" userId="d059b521-ee81-481f-be34-ac8650352dd5" providerId="ADAL" clId="{C66083D2-FC5C-0545-90E0-A9B527654B88}" dt="2023-03-04T09:01:48.063" v="44" actId="1076"/>
          <ac:spMkLst>
            <pc:docMk/>
            <pc:sldMk cId="1259991468" sldId="864"/>
            <ac:spMk id="189" creationId="{42A30F63-C6EC-478F-B4C2-54AF781A3CF0}"/>
          </ac:spMkLst>
        </pc:spChg>
        <pc:spChg chg="mod">
          <ac:chgData name="QiuTian" userId="d059b521-ee81-481f-be34-ac8650352dd5" providerId="ADAL" clId="{C66083D2-FC5C-0545-90E0-A9B527654B88}" dt="2023-03-04T09:01:48.063" v="44" actId="1076"/>
          <ac:spMkLst>
            <pc:docMk/>
            <pc:sldMk cId="1259991468" sldId="864"/>
            <ac:spMk id="190" creationId="{B7970751-A99C-2966-2FE0-404C6413C772}"/>
          </ac:spMkLst>
        </pc:spChg>
        <pc:spChg chg="mod">
          <ac:chgData name="QiuTian" userId="d059b521-ee81-481f-be34-ac8650352dd5" providerId="ADAL" clId="{C66083D2-FC5C-0545-90E0-A9B527654B88}" dt="2023-03-04T09:01:48.063" v="44" actId="1076"/>
          <ac:spMkLst>
            <pc:docMk/>
            <pc:sldMk cId="1259991468" sldId="864"/>
            <ac:spMk id="191" creationId="{146B300B-96E1-D06D-6758-092A160878E1}"/>
          </ac:spMkLst>
        </pc:spChg>
        <pc:grpChg chg="add mod">
          <ac:chgData name="QiuTian" userId="d059b521-ee81-481f-be34-ac8650352dd5" providerId="ADAL" clId="{C66083D2-FC5C-0545-90E0-A9B527654B88}" dt="2023-03-04T09:01:48.063" v="44" actId="1076"/>
          <ac:grpSpMkLst>
            <pc:docMk/>
            <pc:sldMk cId="1259991468" sldId="864"/>
            <ac:grpSpMk id="14" creationId="{1E7186C9-18C1-C826-FD07-A30592C7D6CC}"/>
          </ac:grpSpMkLst>
        </pc:grpChg>
        <pc:grpChg chg="mod">
          <ac:chgData name="QiuTian" userId="d059b521-ee81-481f-be34-ac8650352dd5" providerId="ADAL" clId="{C66083D2-FC5C-0545-90E0-A9B527654B88}" dt="2023-03-04T09:01:48.063" v="44" actId="1076"/>
          <ac:grpSpMkLst>
            <pc:docMk/>
            <pc:sldMk cId="1259991468" sldId="864"/>
            <ac:grpSpMk id="75" creationId="{E4E53901-358A-D351-71E5-4830D1FC2F4B}"/>
          </ac:grpSpMkLst>
        </pc:grpChg>
        <pc:grpChg chg="mod">
          <ac:chgData name="QiuTian" userId="d059b521-ee81-481f-be34-ac8650352dd5" providerId="ADAL" clId="{C66083D2-FC5C-0545-90E0-A9B527654B88}" dt="2023-03-04T09:01:48.063" v="44" actId="1076"/>
          <ac:grpSpMkLst>
            <pc:docMk/>
            <pc:sldMk cId="1259991468" sldId="864"/>
            <ac:grpSpMk id="140" creationId="{F00EAC97-F014-4DE3-80D9-C435B5773E72}"/>
          </ac:grpSpMkLst>
        </pc:grpChg>
        <pc:grpChg chg="add mod">
          <ac:chgData name="QiuTian" userId="d059b521-ee81-481f-be34-ac8650352dd5" providerId="ADAL" clId="{C66083D2-FC5C-0545-90E0-A9B527654B88}" dt="2023-03-04T09:01:48.063" v="44" actId="1076"/>
          <ac:grpSpMkLst>
            <pc:docMk/>
            <pc:sldMk cId="1259991468" sldId="864"/>
            <ac:grpSpMk id="163" creationId="{D5AB3265-38A0-3603-BBA5-26395BCB01EA}"/>
          </ac:grpSpMkLst>
        </pc:grpChg>
        <pc:grpChg chg="add mod">
          <ac:chgData name="QiuTian" userId="d059b521-ee81-481f-be34-ac8650352dd5" providerId="ADAL" clId="{C66083D2-FC5C-0545-90E0-A9B527654B88}" dt="2023-03-04T09:01:48.063" v="44" actId="1076"/>
          <ac:grpSpMkLst>
            <pc:docMk/>
            <pc:sldMk cId="1259991468" sldId="864"/>
            <ac:grpSpMk id="170" creationId="{5D97EFD9-1026-C810-7B64-ABBA525716BA}"/>
          </ac:grpSpMkLst>
        </pc:grpChg>
        <pc:grpChg chg="add mod">
          <ac:chgData name="QiuTian" userId="d059b521-ee81-481f-be34-ac8650352dd5" providerId="ADAL" clId="{C66083D2-FC5C-0545-90E0-A9B527654B88}" dt="2023-03-04T09:01:48.063" v="44" actId="1076"/>
          <ac:grpSpMkLst>
            <pc:docMk/>
            <pc:sldMk cId="1259991468" sldId="864"/>
            <ac:grpSpMk id="177" creationId="{FEFA4280-CB16-3A77-0E7D-F7372CC64DF6}"/>
          </ac:grpSpMkLst>
        </pc:grpChg>
        <pc:grpChg chg="add mod">
          <ac:chgData name="QiuTian" userId="d059b521-ee81-481f-be34-ac8650352dd5" providerId="ADAL" clId="{C66083D2-FC5C-0545-90E0-A9B527654B88}" dt="2023-03-04T09:01:48.063" v="44" actId="1076"/>
          <ac:grpSpMkLst>
            <pc:docMk/>
            <pc:sldMk cId="1259991468" sldId="864"/>
            <ac:grpSpMk id="183" creationId="{8DB70ACF-90D4-4BD4-1F75-A0B42C5369E5}"/>
          </ac:grpSpMkLst>
        </pc:grpChg>
      </pc:sldChg>
      <pc:sldChg chg="addSp delSp modSp modAnim">
        <pc:chgData name="QiuTian" userId="d059b521-ee81-481f-be34-ac8650352dd5" providerId="ADAL" clId="{C66083D2-FC5C-0545-90E0-A9B527654B88}" dt="2023-03-04T09:10:18.362" v="126"/>
        <pc:sldMkLst>
          <pc:docMk/>
          <pc:sldMk cId="3749893118" sldId="865"/>
        </pc:sldMkLst>
        <pc:spChg chg="add mod">
          <ac:chgData name="QiuTian" userId="d059b521-ee81-481f-be34-ac8650352dd5" providerId="ADAL" clId="{C66083D2-FC5C-0545-90E0-A9B527654B88}" dt="2023-03-04T09:10:18.362" v="126"/>
          <ac:spMkLst>
            <pc:docMk/>
            <pc:sldMk cId="3749893118" sldId="865"/>
            <ac:spMk id="2" creationId="{668AA46F-7D73-3A49-0A04-045A89C5B5C9}"/>
          </ac:spMkLst>
        </pc:spChg>
        <pc:spChg chg="del">
          <ac:chgData name="QiuTian" userId="d059b521-ee81-481f-be34-ac8650352dd5" providerId="ADAL" clId="{C66083D2-FC5C-0545-90E0-A9B527654B88}" dt="2023-03-04T09:09:57.208" v="123"/>
          <ac:spMkLst>
            <pc:docMk/>
            <pc:sldMk cId="3749893118" sldId="865"/>
            <ac:spMk id="5" creationId="{959057A3-0087-D824-6484-FE8805CD1536}"/>
          </ac:spMkLst>
        </pc:spChg>
        <pc:spChg chg="add mod">
          <ac:chgData name="QiuTian" userId="d059b521-ee81-481f-be34-ac8650352dd5" providerId="ADAL" clId="{C66083D2-FC5C-0545-90E0-A9B527654B88}" dt="2023-03-04T09:04:07.667" v="61" actId="1076"/>
          <ac:spMkLst>
            <pc:docMk/>
            <pc:sldMk cId="3749893118" sldId="865"/>
            <ac:spMk id="6" creationId="{2DFCB794-1444-E02B-CB8D-46D1D8297146}"/>
          </ac:spMkLst>
        </pc:spChg>
        <pc:spChg chg="add mod">
          <ac:chgData name="QiuTian" userId="d059b521-ee81-481f-be34-ac8650352dd5" providerId="ADAL" clId="{C66083D2-FC5C-0545-90E0-A9B527654B88}" dt="2023-03-04T09:04:07.667" v="61" actId="1076"/>
          <ac:spMkLst>
            <pc:docMk/>
            <pc:sldMk cId="3749893118" sldId="865"/>
            <ac:spMk id="7" creationId="{02ED2883-8603-968B-7F0D-C0CAD270B6D2}"/>
          </ac:spMkLst>
        </pc:spChg>
        <pc:spChg chg="add mod">
          <ac:chgData name="QiuTian" userId="d059b521-ee81-481f-be34-ac8650352dd5" providerId="ADAL" clId="{C66083D2-FC5C-0545-90E0-A9B527654B88}" dt="2023-03-04T09:04:07.667" v="61" actId="1076"/>
          <ac:spMkLst>
            <pc:docMk/>
            <pc:sldMk cId="3749893118" sldId="865"/>
            <ac:spMk id="8" creationId="{A62BD138-6BF7-9A4B-2A4C-017CDF9DC513}"/>
          </ac:spMkLst>
        </pc:spChg>
        <pc:spChg chg="add mod">
          <ac:chgData name="QiuTian" userId="d059b521-ee81-481f-be34-ac8650352dd5" providerId="ADAL" clId="{C66083D2-FC5C-0545-90E0-A9B527654B88}" dt="2023-03-04T09:04:07.667" v="61" actId="1076"/>
          <ac:spMkLst>
            <pc:docMk/>
            <pc:sldMk cId="3749893118" sldId="865"/>
            <ac:spMk id="9" creationId="{BB42E1F7-68D3-7FEB-30CE-4DA02D32266A}"/>
          </ac:spMkLst>
        </pc:spChg>
        <pc:spChg chg="add mod">
          <ac:chgData name="QiuTian" userId="d059b521-ee81-481f-be34-ac8650352dd5" providerId="ADAL" clId="{C66083D2-FC5C-0545-90E0-A9B527654B88}" dt="2023-03-04T09:04:07.667" v="61" actId="1076"/>
          <ac:spMkLst>
            <pc:docMk/>
            <pc:sldMk cId="3749893118" sldId="865"/>
            <ac:spMk id="10" creationId="{3A1F43A3-3E89-26F7-936C-E68675FF20AB}"/>
          </ac:spMkLst>
        </pc:spChg>
      </pc:sldChg>
      <pc:sldChg chg="addSp delSp modSp modAnim">
        <pc:chgData name="QiuTian" userId="d059b521-ee81-481f-be34-ac8650352dd5" providerId="ADAL" clId="{C66083D2-FC5C-0545-90E0-A9B527654B88}" dt="2023-03-04T09:10:18.362" v="126"/>
        <pc:sldMkLst>
          <pc:docMk/>
          <pc:sldMk cId="1317619165" sldId="866"/>
        </pc:sldMkLst>
        <pc:spChg chg="add mod">
          <ac:chgData name="QiuTian" userId="d059b521-ee81-481f-be34-ac8650352dd5" providerId="ADAL" clId="{C66083D2-FC5C-0545-90E0-A9B527654B88}" dt="2023-03-04T09:10:18.362" v="126"/>
          <ac:spMkLst>
            <pc:docMk/>
            <pc:sldMk cId="1317619165" sldId="866"/>
            <ac:spMk id="2" creationId="{19251DD3-A7F4-75A1-A21D-C69F4B44F585}"/>
          </ac:spMkLst>
        </pc:spChg>
        <pc:spChg chg="del">
          <ac:chgData name="QiuTian" userId="d059b521-ee81-481f-be34-ac8650352dd5" providerId="ADAL" clId="{C66083D2-FC5C-0545-90E0-A9B527654B88}" dt="2023-03-04T09:09:57.208" v="123"/>
          <ac:spMkLst>
            <pc:docMk/>
            <pc:sldMk cId="1317619165" sldId="866"/>
            <ac:spMk id="5" creationId="{959057A3-0087-D824-6484-FE8805CD1536}"/>
          </ac:spMkLst>
        </pc:spChg>
        <pc:spChg chg="add mod">
          <ac:chgData name="QiuTian" userId="d059b521-ee81-481f-be34-ac8650352dd5" providerId="ADAL" clId="{C66083D2-FC5C-0545-90E0-A9B527654B88}" dt="2023-03-04T09:06:16.600" v="80" actId="1076"/>
          <ac:spMkLst>
            <pc:docMk/>
            <pc:sldMk cId="1317619165" sldId="866"/>
            <ac:spMk id="6" creationId="{C41705B5-4F6C-F11C-66DA-A766A1FB65AC}"/>
          </ac:spMkLst>
        </pc:spChg>
        <pc:spChg chg="mod">
          <ac:chgData name="QiuTian" userId="d059b521-ee81-481f-be34-ac8650352dd5" providerId="ADAL" clId="{C66083D2-FC5C-0545-90E0-A9B527654B88}" dt="2023-03-04T09:06:16.600" v="80" actId="1076"/>
          <ac:spMkLst>
            <pc:docMk/>
            <pc:sldMk cId="1317619165" sldId="866"/>
            <ac:spMk id="8" creationId="{6263ED4D-FC0A-5371-5321-90ED8DE433A6}"/>
          </ac:spMkLst>
        </pc:spChg>
        <pc:spChg chg="mod">
          <ac:chgData name="QiuTian" userId="d059b521-ee81-481f-be34-ac8650352dd5" providerId="ADAL" clId="{C66083D2-FC5C-0545-90E0-A9B527654B88}" dt="2023-03-04T09:06:16.600" v="80" actId="1076"/>
          <ac:spMkLst>
            <pc:docMk/>
            <pc:sldMk cId="1317619165" sldId="866"/>
            <ac:spMk id="9" creationId="{521F55C0-81C6-AF40-25D2-23B716A70CA5}"/>
          </ac:spMkLst>
        </pc:spChg>
        <pc:spChg chg="mod">
          <ac:chgData name="QiuTian" userId="d059b521-ee81-481f-be34-ac8650352dd5" providerId="ADAL" clId="{C66083D2-FC5C-0545-90E0-A9B527654B88}" dt="2023-03-04T09:06:16.600" v="80" actId="1076"/>
          <ac:spMkLst>
            <pc:docMk/>
            <pc:sldMk cId="1317619165" sldId="866"/>
            <ac:spMk id="10" creationId="{3985387F-8943-B2C8-812A-9CB9B12C0F01}"/>
          </ac:spMkLst>
        </pc:spChg>
        <pc:spChg chg="mod">
          <ac:chgData name="QiuTian" userId="d059b521-ee81-481f-be34-ac8650352dd5" providerId="ADAL" clId="{C66083D2-FC5C-0545-90E0-A9B527654B88}" dt="2023-03-04T09:06:16.600" v="80" actId="1076"/>
          <ac:spMkLst>
            <pc:docMk/>
            <pc:sldMk cId="1317619165" sldId="866"/>
            <ac:spMk id="11" creationId="{80EE4BF5-55DF-DE44-A326-4E13940D8376}"/>
          </ac:spMkLst>
        </pc:spChg>
        <pc:spChg chg="mod">
          <ac:chgData name="QiuTian" userId="d059b521-ee81-481f-be34-ac8650352dd5" providerId="ADAL" clId="{C66083D2-FC5C-0545-90E0-A9B527654B88}" dt="2023-03-04T09:06:16.600" v="80" actId="1076"/>
          <ac:spMkLst>
            <pc:docMk/>
            <pc:sldMk cId="1317619165" sldId="866"/>
            <ac:spMk id="12" creationId="{58088225-3669-6511-7AF6-0D44D046E318}"/>
          </ac:spMkLst>
        </pc:spChg>
        <pc:spChg chg="mod">
          <ac:chgData name="QiuTian" userId="d059b521-ee81-481f-be34-ac8650352dd5" providerId="ADAL" clId="{C66083D2-FC5C-0545-90E0-A9B527654B88}" dt="2023-03-04T09:06:16.600" v="80" actId="1076"/>
          <ac:spMkLst>
            <pc:docMk/>
            <pc:sldMk cId="1317619165" sldId="866"/>
            <ac:spMk id="13" creationId="{DC68F0D7-4C9F-4C7F-20AC-3DA8C874214D}"/>
          </ac:spMkLst>
        </pc:spChg>
        <pc:spChg chg="mod">
          <ac:chgData name="QiuTian" userId="d059b521-ee81-481f-be34-ac8650352dd5" providerId="ADAL" clId="{C66083D2-FC5C-0545-90E0-A9B527654B88}" dt="2023-03-04T09:06:16.600" v="80" actId="1076"/>
          <ac:spMkLst>
            <pc:docMk/>
            <pc:sldMk cId="1317619165" sldId="866"/>
            <ac:spMk id="14" creationId="{32860E54-12B6-FF0C-3A91-40C147C8D3C5}"/>
          </ac:spMkLst>
        </pc:spChg>
        <pc:spChg chg="mod">
          <ac:chgData name="QiuTian" userId="d059b521-ee81-481f-be34-ac8650352dd5" providerId="ADAL" clId="{C66083D2-FC5C-0545-90E0-A9B527654B88}" dt="2023-03-04T09:06:16.600" v="80" actId="1076"/>
          <ac:spMkLst>
            <pc:docMk/>
            <pc:sldMk cId="1317619165" sldId="866"/>
            <ac:spMk id="15" creationId="{161C534A-25BC-3762-0463-C7B368F8F2ED}"/>
          </ac:spMkLst>
        </pc:spChg>
        <pc:spChg chg="mod">
          <ac:chgData name="QiuTian" userId="d059b521-ee81-481f-be34-ac8650352dd5" providerId="ADAL" clId="{C66083D2-FC5C-0545-90E0-A9B527654B88}" dt="2023-03-04T09:06:16.600" v="80" actId="1076"/>
          <ac:spMkLst>
            <pc:docMk/>
            <pc:sldMk cId="1317619165" sldId="866"/>
            <ac:spMk id="16" creationId="{25841B90-7E06-018D-719A-DAED8D66562C}"/>
          </ac:spMkLst>
        </pc:spChg>
        <pc:spChg chg="mod">
          <ac:chgData name="QiuTian" userId="d059b521-ee81-481f-be34-ac8650352dd5" providerId="ADAL" clId="{C66083D2-FC5C-0545-90E0-A9B527654B88}" dt="2023-03-04T09:06:16.600" v="80" actId="1076"/>
          <ac:spMkLst>
            <pc:docMk/>
            <pc:sldMk cId="1317619165" sldId="866"/>
            <ac:spMk id="17" creationId="{C324FE2C-CFFF-6DF7-2035-AA1C29B68966}"/>
          </ac:spMkLst>
        </pc:spChg>
        <pc:spChg chg="mod">
          <ac:chgData name="QiuTian" userId="d059b521-ee81-481f-be34-ac8650352dd5" providerId="ADAL" clId="{C66083D2-FC5C-0545-90E0-A9B527654B88}" dt="2023-03-04T09:06:16.600" v="80" actId="1076"/>
          <ac:spMkLst>
            <pc:docMk/>
            <pc:sldMk cId="1317619165" sldId="866"/>
            <ac:spMk id="18" creationId="{12C52DAA-26CF-4659-9984-054E41D3CEC6}"/>
          </ac:spMkLst>
        </pc:spChg>
        <pc:spChg chg="mod">
          <ac:chgData name="QiuTian" userId="d059b521-ee81-481f-be34-ac8650352dd5" providerId="ADAL" clId="{C66083D2-FC5C-0545-90E0-A9B527654B88}" dt="2023-03-04T09:06:16.600" v="80" actId="1076"/>
          <ac:spMkLst>
            <pc:docMk/>
            <pc:sldMk cId="1317619165" sldId="866"/>
            <ac:spMk id="19" creationId="{E0F42E68-4B45-AD3A-AF57-E8D790DBC9D0}"/>
          </ac:spMkLst>
        </pc:spChg>
        <pc:spChg chg="mod">
          <ac:chgData name="QiuTian" userId="d059b521-ee81-481f-be34-ac8650352dd5" providerId="ADAL" clId="{C66083D2-FC5C-0545-90E0-A9B527654B88}" dt="2023-03-04T09:06:16.600" v="80" actId="1076"/>
          <ac:spMkLst>
            <pc:docMk/>
            <pc:sldMk cId="1317619165" sldId="866"/>
            <ac:spMk id="20" creationId="{4EAA1C6C-1985-3AD6-738D-72936CBEED5E}"/>
          </ac:spMkLst>
        </pc:spChg>
        <pc:spChg chg="mod">
          <ac:chgData name="QiuTian" userId="d059b521-ee81-481f-be34-ac8650352dd5" providerId="ADAL" clId="{C66083D2-FC5C-0545-90E0-A9B527654B88}" dt="2023-03-04T09:06:16.600" v="80" actId="1076"/>
          <ac:spMkLst>
            <pc:docMk/>
            <pc:sldMk cId="1317619165" sldId="866"/>
            <ac:spMk id="21" creationId="{A0174CA0-7C37-1540-0887-D4E0BBB3073D}"/>
          </ac:spMkLst>
        </pc:spChg>
        <pc:spChg chg="mod">
          <ac:chgData name="QiuTian" userId="d059b521-ee81-481f-be34-ac8650352dd5" providerId="ADAL" clId="{C66083D2-FC5C-0545-90E0-A9B527654B88}" dt="2023-03-04T09:06:16.600" v="80" actId="1076"/>
          <ac:spMkLst>
            <pc:docMk/>
            <pc:sldMk cId="1317619165" sldId="866"/>
            <ac:spMk id="22" creationId="{C9C1B209-1724-0845-83A5-FB7F724A6E72}"/>
          </ac:spMkLst>
        </pc:spChg>
        <pc:spChg chg="mod">
          <ac:chgData name="QiuTian" userId="d059b521-ee81-481f-be34-ac8650352dd5" providerId="ADAL" clId="{C66083D2-FC5C-0545-90E0-A9B527654B88}" dt="2023-03-04T09:06:16.600" v="80" actId="1076"/>
          <ac:spMkLst>
            <pc:docMk/>
            <pc:sldMk cId="1317619165" sldId="866"/>
            <ac:spMk id="23" creationId="{29281819-3F2F-52B3-170C-B911C1B98124}"/>
          </ac:spMkLst>
        </pc:spChg>
        <pc:spChg chg="mod">
          <ac:chgData name="QiuTian" userId="d059b521-ee81-481f-be34-ac8650352dd5" providerId="ADAL" clId="{C66083D2-FC5C-0545-90E0-A9B527654B88}" dt="2023-03-04T09:06:16.600" v="80" actId="1076"/>
          <ac:spMkLst>
            <pc:docMk/>
            <pc:sldMk cId="1317619165" sldId="866"/>
            <ac:spMk id="24" creationId="{9FECCE66-D4F1-3B50-186A-D0B56BBA844A}"/>
          </ac:spMkLst>
        </pc:spChg>
        <pc:spChg chg="mod">
          <ac:chgData name="QiuTian" userId="d059b521-ee81-481f-be34-ac8650352dd5" providerId="ADAL" clId="{C66083D2-FC5C-0545-90E0-A9B527654B88}" dt="2023-03-04T09:06:16.600" v="80" actId="1076"/>
          <ac:spMkLst>
            <pc:docMk/>
            <pc:sldMk cId="1317619165" sldId="866"/>
            <ac:spMk id="25" creationId="{FC077A3B-A78F-178B-8CF9-A40D788088CE}"/>
          </ac:spMkLst>
        </pc:spChg>
        <pc:spChg chg="mod">
          <ac:chgData name="QiuTian" userId="d059b521-ee81-481f-be34-ac8650352dd5" providerId="ADAL" clId="{C66083D2-FC5C-0545-90E0-A9B527654B88}" dt="2023-03-04T09:06:16.600" v="80" actId="1076"/>
          <ac:spMkLst>
            <pc:docMk/>
            <pc:sldMk cId="1317619165" sldId="866"/>
            <ac:spMk id="26" creationId="{D9EF602B-CECA-2366-5E40-8ECA9F15B79E}"/>
          </ac:spMkLst>
        </pc:spChg>
        <pc:spChg chg="mod">
          <ac:chgData name="QiuTian" userId="d059b521-ee81-481f-be34-ac8650352dd5" providerId="ADAL" clId="{C66083D2-FC5C-0545-90E0-A9B527654B88}" dt="2023-03-04T09:06:16.600" v="80" actId="1076"/>
          <ac:spMkLst>
            <pc:docMk/>
            <pc:sldMk cId="1317619165" sldId="866"/>
            <ac:spMk id="27" creationId="{4578745A-498C-4CF6-654A-B032BED60EF6}"/>
          </ac:spMkLst>
        </pc:spChg>
        <pc:spChg chg="mod">
          <ac:chgData name="QiuTian" userId="d059b521-ee81-481f-be34-ac8650352dd5" providerId="ADAL" clId="{C66083D2-FC5C-0545-90E0-A9B527654B88}" dt="2023-03-04T09:06:16.600" v="80" actId="1076"/>
          <ac:spMkLst>
            <pc:docMk/>
            <pc:sldMk cId="1317619165" sldId="866"/>
            <ac:spMk id="28" creationId="{4A834AFF-7A35-FD35-0A96-BB7C10B47A95}"/>
          </ac:spMkLst>
        </pc:spChg>
        <pc:spChg chg="mod">
          <ac:chgData name="QiuTian" userId="d059b521-ee81-481f-be34-ac8650352dd5" providerId="ADAL" clId="{C66083D2-FC5C-0545-90E0-A9B527654B88}" dt="2023-03-04T09:06:16.600" v="80" actId="1076"/>
          <ac:spMkLst>
            <pc:docMk/>
            <pc:sldMk cId="1317619165" sldId="866"/>
            <ac:spMk id="29" creationId="{A05ECF07-8E80-1BAC-746B-349794014E5E}"/>
          </ac:spMkLst>
        </pc:spChg>
        <pc:spChg chg="mod">
          <ac:chgData name="QiuTian" userId="d059b521-ee81-481f-be34-ac8650352dd5" providerId="ADAL" clId="{C66083D2-FC5C-0545-90E0-A9B527654B88}" dt="2023-03-04T09:06:16.600" v="80" actId="1076"/>
          <ac:spMkLst>
            <pc:docMk/>
            <pc:sldMk cId="1317619165" sldId="866"/>
            <ac:spMk id="30" creationId="{1FB623CC-C96F-DAAD-898F-E1CEE3158C8C}"/>
          </ac:spMkLst>
        </pc:spChg>
        <pc:spChg chg="mod">
          <ac:chgData name="QiuTian" userId="d059b521-ee81-481f-be34-ac8650352dd5" providerId="ADAL" clId="{C66083D2-FC5C-0545-90E0-A9B527654B88}" dt="2023-03-04T09:06:16.600" v="80" actId="1076"/>
          <ac:spMkLst>
            <pc:docMk/>
            <pc:sldMk cId="1317619165" sldId="866"/>
            <ac:spMk id="31" creationId="{E8E9020C-86F8-1B89-EAEF-B03DFF57687E}"/>
          </ac:spMkLst>
        </pc:spChg>
        <pc:spChg chg="mod">
          <ac:chgData name="QiuTian" userId="d059b521-ee81-481f-be34-ac8650352dd5" providerId="ADAL" clId="{C66083D2-FC5C-0545-90E0-A9B527654B88}" dt="2023-03-04T09:06:16.600" v="80" actId="1076"/>
          <ac:spMkLst>
            <pc:docMk/>
            <pc:sldMk cId="1317619165" sldId="866"/>
            <ac:spMk id="32" creationId="{372C3791-2645-A4CD-BF41-00B59FD5751E}"/>
          </ac:spMkLst>
        </pc:spChg>
        <pc:spChg chg="mod">
          <ac:chgData name="QiuTian" userId="d059b521-ee81-481f-be34-ac8650352dd5" providerId="ADAL" clId="{C66083D2-FC5C-0545-90E0-A9B527654B88}" dt="2023-03-04T09:06:16.600" v="80" actId="1076"/>
          <ac:spMkLst>
            <pc:docMk/>
            <pc:sldMk cId="1317619165" sldId="866"/>
            <ac:spMk id="33" creationId="{C45B77F3-99CA-7E3C-4CE0-B75BFA6CFC27}"/>
          </ac:spMkLst>
        </pc:spChg>
        <pc:spChg chg="mod">
          <ac:chgData name="QiuTian" userId="d059b521-ee81-481f-be34-ac8650352dd5" providerId="ADAL" clId="{C66083D2-FC5C-0545-90E0-A9B527654B88}" dt="2023-03-04T09:06:16.600" v="80" actId="1076"/>
          <ac:spMkLst>
            <pc:docMk/>
            <pc:sldMk cId="1317619165" sldId="866"/>
            <ac:spMk id="34" creationId="{D4A269B5-5B52-2E20-77A7-0B5F31F90A4A}"/>
          </ac:spMkLst>
        </pc:spChg>
        <pc:spChg chg="mod">
          <ac:chgData name="QiuTian" userId="d059b521-ee81-481f-be34-ac8650352dd5" providerId="ADAL" clId="{C66083D2-FC5C-0545-90E0-A9B527654B88}" dt="2023-03-04T09:06:16.600" v="80" actId="1076"/>
          <ac:spMkLst>
            <pc:docMk/>
            <pc:sldMk cId="1317619165" sldId="866"/>
            <ac:spMk id="35" creationId="{F3D24228-A3DE-760C-C481-2123A2691866}"/>
          </ac:spMkLst>
        </pc:spChg>
        <pc:spChg chg="mod">
          <ac:chgData name="QiuTian" userId="d059b521-ee81-481f-be34-ac8650352dd5" providerId="ADAL" clId="{C66083D2-FC5C-0545-90E0-A9B527654B88}" dt="2023-03-04T09:06:16.600" v="80" actId="1076"/>
          <ac:spMkLst>
            <pc:docMk/>
            <pc:sldMk cId="1317619165" sldId="866"/>
            <ac:spMk id="36" creationId="{E528BBE5-AE56-087A-8C3B-308BE1591194}"/>
          </ac:spMkLst>
        </pc:spChg>
        <pc:spChg chg="mod">
          <ac:chgData name="QiuTian" userId="d059b521-ee81-481f-be34-ac8650352dd5" providerId="ADAL" clId="{C66083D2-FC5C-0545-90E0-A9B527654B88}" dt="2023-03-04T09:06:16.600" v="80" actId="1076"/>
          <ac:spMkLst>
            <pc:docMk/>
            <pc:sldMk cId="1317619165" sldId="866"/>
            <ac:spMk id="37" creationId="{FB06939D-9909-6B14-8276-BB9C1371930B}"/>
          </ac:spMkLst>
        </pc:spChg>
        <pc:spChg chg="mod">
          <ac:chgData name="QiuTian" userId="d059b521-ee81-481f-be34-ac8650352dd5" providerId="ADAL" clId="{C66083D2-FC5C-0545-90E0-A9B527654B88}" dt="2023-03-04T09:06:16.600" v="80" actId="1076"/>
          <ac:spMkLst>
            <pc:docMk/>
            <pc:sldMk cId="1317619165" sldId="866"/>
            <ac:spMk id="38" creationId="{00CD2A15-2488-A9E6-56C9-11D36BD7DA16}"/>
          </ac:spMkLst>
        </pc:spChg>
        <pc:spChg chg="mod">
          <ac:chgData name="QiuTian" userId="d059b521-ee81-481f-be34-ac8650352dd5" providerId="ADAL" clId="{C66083D2-FC5C-0545-90E0-A9B527654B88}" dt="2023-03-04T09:06:16.600" v="80" actId="1076"/>
          <ac:spMkLst>
            <pc:docMk/>
            <pc:sldMk cId="1317619165" sldId="866"/>
            <ac:spMk id="39" creationId="{83D9098A-5B81-EA87-E29A-E30072FCBB24}"/>
          </ac:spMkLst>
        </pc:spChg>
        <pc:spChg chg="mod">
          <ac:chgData name="QiuTian" userId="d059b521-ee81-481f-be34-ac8650352dd5" providerId="ADAL" clId="{C66083D2-FC5C-0545-90E0-A9B527654B88}" dt="2023-03-04T09:06:16.600" v="80" actId="1076"/>
          <ac:spMkLst>
            <pc:docMk/>
            <pc:sldMk cId="1317619165" sldId="866"/>
            <ac:spMk id="40" creationId="{DB69914A-3B7F-3C8F-70BC-C3FECD24A50D}"/>
          </ac:spMkLst>
        </pc:spChg>
        <pc:spChg chg="mod">
          <ac:chgData name="QiuTian" userId="d059b521-ee81-481f-be34-ac8650352dd5" providerId="ADAL" clId="{C66083D2-FC5C-0545-90E0-A9B527654B88}" dt="2023-03-04T09:06:16.600" v="80" actId="1076"/>
          <ac:spMkLst>
            <pc:docMk/>
            <pc:sldMk cId="1317619165" sldId="866"/>
            <ac:spMk id="41" creationId="{18D85A90-AE56-B1BE-5ABD-A12A6C044C86}"/>
          </ac:spMkLst>
        </pc:spChg>
        <pc:spChg chg="mod">
          <ac:chgData name="QiuTian" userId="d059b521-ee81-481f-be34-ac8650352dd5" providerId="ADAL" clId="{C66083D2-FC5C-0545-90E0-A9B527654B88}" dt="2023-03-04T09:06:16.600" v="80" actId="1076"/>
          <ac:spMkLst>
            <pc:docMk/>
            <pc:sldMk cId="1317619165" sldId="866"/>
            <ac:spMk id="42" creationId="{CBE38F19-6B35-2C9B-CA17-164E487AE541}"/>
          </ac:spMkLst>
        </pc:spChg>
        <pc:spChg chg="mod">
          <ac:chgData name="QiuTian" userId="d059b521-ee81-481f-be34-ac8650352dd5" providerId="ADAL" clId="{C66083D2-FC5C-0545-90E0-A9B527654B88}" dt="2023-03-04T09:06:16.600" v="80" actId="1076"/>
          <ac:spMkLst>
            <pc:docMk/>
            <pc:sldMk cId="1317619165" sldId="866"/>
            <ac:spMk id="43" creationId="{1DB61007-19C1-2DAD-2009-6A0F7778EDF9}"/>
          </ac:spMkLst>
        </pc:spChg>
        <pc:spChg chg="mod">
          <ac:chgData name="QiuTian" userId="d059b521-ee81-481f-be34-ac8650352dd5" providerId="ADAL" clId="{C66083D2-FC5C-0545-90E0-A9B527654B88}" dt="2023-03-04T09:06:16.600" v="80" actId="1076"/>
          <ac:spMkLst>
            <pc:docMk/>
            <pc:sldMk cId="1317619165" sldId="866"/>
            <ac:spMk id="44" creationId="{27D4F475-7CE0-06B8-AD89-9C199312DBBB}"/>
          </ac:spMkLst>
        </pc:spChg>
        <pc:spChg chg="mod">
          <ac:chgData name="QiuTian" userId="d059b521-ee81-481f-be34-ac8650352dd5" providerId="ADAL" clId="{C66083D2-FC5C-0545-90E0-A9B527654B88}" dt="2023-03-04T09:06:16.600" v="80" actId="1076"/>
          <ac:spMkLst>
            <pc:docMk/>
            <pc:sldMk cId="1317619165" sldId="866"/>
            <ac:spMk id="45" creationId="{D9EB5F9C-8AB6-B487-A6B3-967ACD21F395}"/>
          </ac:spMkLst>
        </pc:spChg>
        <pc:spChg chg="mod">
          <ac:chgData name="QiuTian" userId="d059b521-ee81-481f-be34-ac8650352dd5" providerId="ADAL" clId="{C66083D2-FC5C-0545-90E0-A9B527654B88}" dt="2023-03-04T09:06:16.600" v="80" actId="1076"/>
          <ac:spMkLst>
            <pc:docMk/>
            <pc:sldMk cId="1317619165" sldId="866"/>
            <ac:spMk id="46" creationId="{A2CCE252-B67D-68C9-A601-5A727C518A06}"/>
          </ac:spMkLst>
        </pc:spChg>
        <pc:spChg chg="mod">
          <ac:chgData name="QiuTian" userId="d059b521-ee81-481f-be34-ac8650352dd5" providerId="ADAL" clId="{C66083D2-FC5C-0545-90E0-A9B527654B88}" dt="2023-03-04T09:06:16.600" v="80" actId="1076"/>
          <ac:spMkLst>
            <pc:docMk/>
            <pc:sldMk cId="1317619165" sldId="866"/>
            <ac:spMk id="47" creationId="{B31D89B9-46CF-69DE-F73C-1C4610F31DF3}"/>
          </ac:spMkLst>
        </pc:spChg>
        <pc:spChg chg="mod">
          <ac:chgData name="QiuTian" userId="d059b521-ee81-481f-be34-ac8650352dd5" providerId="ADAL" clId="{C66083D2-FC5C-0545-90E0-A9B527654B88}" dt="2023-03-04T09:06:16.600" v="80" actId="1076"/>
          <ac:spMkLst>
            <pc:docMk/>
            <pc:sldMk cId="1317619165" sldId="866"/>
            <ac:spMk id="49" creationId="{1D8FCCF0-888C-6B06-4463-732B3F9C362E}"/>
          </ac:spMkLst>
        </pc:spChg>
        <pc:spChg chg="mod">
          <ac:chgData name="QiuTian" userId="d059b521-ee81-481f-be34-ac8650352dd5" providerId="ADAL" clId="{C66083D2-FC5C-0545-90E0-A9B527654B88}" dt="2023-03-04T09:06:16.600" v="80" actId="1076"/>
          <ac:spMkLst>
            <pc:docMk/>
            <pc:sldMk cId="1317619165" sldId="866"/>
            <ac:spMk id="50" creationId="{F388A0CE-B296-52EE-B017-F37D176DECDB}"/>
          </ac:spMkLst>
        </pc:spChg>
        <pc:spChg chg="mod">
          <ac:chgData name="QiuTian" userId="d059b521-ee81-481f-be34-ac8650352dd5" providerId="ADAL" clId="{C66083D2-FC5C-0545-90E0-A9B527654B88}" dt="2023-03-04T09:06:16.600" v="80" actId="1076"/>
          <ac:spMkLst>
            <pc:docMk/>
            <pc:sldMk cId="1317619165" sldId="866"/>
            <ac:spMk id="51" creationId="{03D3B334-311B-FF3F-07C0-BCA5CD49E5B2}"/>
          </ac:spMkLst>
        </pc:spChg>
        <pc:spChg chg="mod">
          <ac:chgData name="QiuTian" userId="d059b521-ee81-481f-be34-ac8650352dd5" providerId="ADAL" clId="{C66083D2-FC5C-0545-90E0-A9B527654B88}" dt="2023-03-04T09:06:16.600" v="80" actId="1076"/>
          <ac:spMkLst>
            <pc:docMk/>
            <pc:sldMk cId="1317619165" sldId="866"/>
            <ac:spMk id="52" creationId="{0515EB61-E73A-89E4-1103-392E6B464B0B}"/>
          </ac:spMkLst>
        </pc:spChg>
        <pc:spChg chg="mod">
          <ac:chgData name="QiuTian" userId="d059b521-ee81-481f-be34-ac8650352dd5" providerId="ADAL" clId="{C66083D2-FC5C-0545-90E0-A9B527654B88}" dt="2023-03-04T09:06:16.600" v="80" actId="1076"/>
          <ac:spMkLst>
            <pc:docMk/>
            <pc:sldMk cId="1317619165" sldId="866"/>
            <ac:spMk id="53" creationId="{3A00AFC7-F03F-450B-46F8-E9968370DC78}"/>
          </ac:spMkLst>
        </pc:spChg>
        <pc:spChg chg="mod">
          <ac:chgData name="QiuTian" userId="d059b521-ee81-481f-be34-ac8650352dd5" providerId="ADAL" clId="{C66083D2-FC5C-0545-90E0-A9B527654B88}" dt="2023-03-04T09:06:16.600" v="80" actId="1076"/>
          <ac:spMkLst>
            <pc:docMk/>
            <pc:sldMk cId="1317619165" sldId="866"/>
            <ac:spMk id="54" creationId="{26F40FD0-833F-A023-3827-5A6242389DB5}"/>
          </ac:spMkLst>
        </pc:spChg>
        <pc:spChg chg="mod">
          <ac:chgData name="QiuTian" userId="d059b521-ee81-481f-be34-ac8650352dd5" providerId="ADAL" clId="{C66083D2-FC5C-0545-90E0-A9B527654B88}" dt="2023-03-04T09:06:16.600" v="80" actId="1076"/>
          <ac:spMkLst>
            <pc:docMk/>
            <pc:sldMk cId="1317619165" sldId="866"/>
            <ac:spMk id="55" creationId="{37A5A7FF-083A-4F22-7BC1-FB16BC905C1B}"/>
          </ac:spMkLst>
        </pc:spChg>
        <pc:spChg chg="mod">
          <ac:chgData name="QiuTian" userId="d059b521-ee81-481f-be34-ac8650352dd5" providerId="ADAL" clId="{C66083D2-FC5C-0545-90E0-A9B527654B88}" dt="2023-03-04T09:06:16.600" v="80" actId="1076"/>
          <ac:spMkLst>
            <pc:docMk/>
            <pc:sldMk cId="1317619165" sldId="866"/>
            <ac:spMk id="56" creationId="{557D9040-2E59-1635-C228-CE5A3452056A}"/>
          </ac:spMkLst>
        </pc:spChg>
        <pc:spChg chg="mod">
          <ac:chgData name="QiuTian" userId="d059b521-ee81-481f-be34-ac8650352dd5" providerId="ADAL" clId="{C66083D2-FC5C-0545-90E0-A9B527654B88}" dt="2023-03-04T09:06:16.600" v="80" actId="1076"/>
          <ac:spMkLst>
            <pc:docMk/>
            <pc:sldMk cId="1317619165" sldId="866"/>
            <ac:spMk id="57" creationId="{B0382F67-A0C7-DA53-66CC-D19E213BA262}"/>
          </ac:spMkLst>
        </pc:spChg>
        <pc:spChg chg="mod">
          <ac:chgData name="QiuTian" userId="d059b521-ee81-481f-be34-ac8650352dd5" providerId="ADAL" clId="{C66083D2-FC5C-0545-90E0-A9B527654B88}" dt="2023-03-04T09:06:16.600" v="80" actId="1076"/>
          <ac:spMkLst>
            <pc:docMk/>
            <pc:sldMk cId="1317619165" sldId="866"/>
            <ac:spMk id="58" creationId="{BBF9FEBE-3E94-C99D-2D8F-3932E2530693}"/>
          </ac:spMkLst>
        </pc:spChg>
        <pc:spChg chg="mod">
          <ac:chgData name="QiuTian" userId="d059b521-ee81-481f-be34-ac8650352dd5" providerId="ADAL" clId="{C66083D2-FC5C-0545-90E0-A9B527654B88}" dt="2023-03-04T09:06:16.600" v="80" actId="1076"/>
          <ac:spMkLst>
            <pc:docMk/>
            <pc:sldMk cId="1317619165" sldId="866"/>
            <ac:spMk id="59" creationId="{C88BD498-76E6-3CAA-DFF7-B9D0D7350D2A}"/>
          </ac:spMkLst>
        </pc:spChg>
        <pc:spChg chg="mod">
          <ac:chgData name="QiuTian" userId="d059b521-ee81-481f-be34-ac8650352dd5" providerId="ADAL" clId="{C66083D2-FC5C-0545-90E0-A9B527654B88}" dt="2023-03-04T09:06:16.600" v="80" actId="1076"/>
          <ac:spMkLst>
            <pc:docMk/>
            <pc:sldMk cId="1317619165" sldId="866"/>
            <ac:spMk id="60" creationId="{6D9382FD-6984-F2C6-9978-961350576FED}"/>
          </ac:spMkLst>
        </pc:spChg>
        <pc:spChg chg="mod">
          <ac:chgData name="QiuTian" userId="d059b521-ee81-481f-be34-ac8650352dd5" providerId="ADAL" clId="{C66083D2-FC5C-0545-90E0-A9B527654B88}" dt="2023-03-04T09:06:16.600" v="80" actId="1076"/>
          <ac:spMkLst>
            <pc:docMk/>
            <pc:sldMk cId="1317619165" sldId="866"/>
            <ac:spMk id="61" creationId="{AFDF9768-AE14-1B07-FB6A-616C4A677904}"/>
          </ac:spMkLst>
        </pc:spChg>
        <pc:spChg chg="mod">
          <ac:chgData name="QiuTian" userId="d059b521-ee81-481f-be34-ac8650352dd5" providerId="ADAL" clId="{C66083D2-FC5C-0545-90E0-A9B527654B88}" dt="2023-03-04T09:06:16.600" v="80" actId="1076"/>
          <ac:spMkLst>
            <pc:docMk/>
            <pc:sldMk cId="1317619165" sldId="866"/>
            <ac:spMk id="63" creationId="{BD1EEEB0-24AA-6761-B653-5FB7A7828EB5}"/>
          </ac:spMkLst>
        </pc:spChg>
        <pc:spChg chg="mod">
          <ac:chgData name="QiuTian" userId="d059b521-ee81-481f-be34-ac8650352dd5" providerId="ADAL" clId="{C66083D2-FC5C-0545-90E0-A9B527654B88}" dt="2023-03-04T09:06:16.600" v="80" actId="1076"/>
          <ac:spMkLst>
            <pc:docMk/>
            <pc:sldMk cId="1317619165" sldId="866"/>
            <ac:spMk id="64" creationId="{521CC1EE-0512-C9D1-21C5-3AA8B77F2D3A}"/>
          </ac:spMkLst>
        </pc:spChg>
        <pc:spChg chg="mod">
          <ac:chgData name="QiuTian" userId="d059b521-ee81-481f-be34-ac8650352dd5" providerId="ADAL" clId="{C66083D2-FC5C-0545-90E0-A9B527654B88}" dt="2023-03-04T09:06:16.600" v="80" actId="1076"/>
          <ac:spMkLst>
            <pc:docMk/>
            <pc:sldMk cId="1317619165" sldId="866"/>
            <ac:spMk id="65" creationId="{E67E099B-37D1-AEB2-381D-8B4A6C4E7E53}"/>
          </ac:spMkLst>
        </pc:spChg>
        <pc:spChg chg="mod">
          <ac:chgData name="QiuTian" userId="d059b521-ee81-481f-be34-ac8650352dd5" providerId="ADAL" clId="{C66083D2-FC5C-0545-90E0-A9B527654B88}" dt="2023-03-04T09:06:16.600" v="80" actId="1076"/>
          <ac:spMkLst>
            <pc:docMk/>
            <pc:sldMk cId="1317619165" sldId="866"/>
            <ac:spMk id="66" creationId="{F540E6A3-E9CC-9E30-B458-F60E100999E6}"/>
          </ac:spMkLst>
        </pc:spChg>
        <pc:spChg chg="mod">
          <ac:chgData name="QiuTian" userId="d059b521-ee81-481f-be34-ac8650352dd5" providerId="ADAL" clId="{C66083D2-FC5C-0545-90E0-A9B527654B88}" dt="2023-03-04T09:06:16.600" v="80" actId="1076"/>
          <ac:spMkLst>
            <pc:docMk/>
            <pc:sldMk cId="1317619165" sldId="866"/>
            <ac:spMk id="67" creationId="{D4F985FE-5BDE-4E82-2289-2A0BC8C5A90B}"/>
          </ac:spMkLst>
        </pc:spChg>
        <pc:spChg chg="mod">
          <ac:chgData name="QiuTian" userId="d059b521-ee81-481f-be34-ac8650352dd5" providerId="ADAL" clId="{C66083D2-FC5C-0545-90E0-A9B527654B88}" dt="2023-03-04T09:06:16.600" v="80" actId="1076"/>
          <ac:spMkLst>
            <pc:docMk/>
            <pc:sldMk cId="1317619165" sldId="866"/>
            <ac:spMk id="68" creationId="{B4ED4026-D50F-3DD6-8E34-7B6B426E9894}"/>
          </ac:spMkLst>
        </pc:spChg>
        <pc:spChg chg="mod">
          <ac:chgData name="QiuTian" userId="d059b521-ee81-481f-be34-ac8650352dd5" providerId="ADAL" clId="{C66083D2-FC5C-0545-90E0-A9B527654B88}" dt="2023-03-04T09:06:16.600" v="80" actId="1076"/>
          <ac:spMkLst>
            <pc:docMk/>
            <pc:sldMk cId="1317619165" sldId="866"/>
            <ac:spMk id="69" creationId="{6DCA644F-D9ED-5535-72A0-E2D4BE27ECD6}"/>
          </ac:spMkLst>
        </pc:spChg>
        <pc:spChg chg="mod">
          <ac:chgData name="QiuTian" userId="d059b521-ee81-481f-be34-ac8650352dd5" providerId="ADAL" clId="{C66083D2-FC5C-0545-90E0-A9B527654B88}" dt="2023-03-04T09:06:16.600" v="80" actId="1076"/>
          <ac:spMkLst>
            <pc:docMk/>
            <pc:sldMk cId="1317619165" sldId="866"/>
            <ac:spMk id="70" creationId="{13BBD883-593C-0E0A-AE31-7DB0762A2766}"/>
          </ac:spMkLst>
        </pc:spChg>
        <pc:spChg chg="mod">
          <ac:chgData name="QiuTian" userId="d059b521-ee81-481f-be34-ac8650352dd5" providerId="ADAL" clId="{C66083D2-FC5C-0545-90E0-A9B527654B88}" dt="2023-03-04T09:06:16.600" v="80" actId="1076"/>
          <ac:spMkLst>
            <pc:docMk/>
            <pc:sldMk cId="1317619165" sldId="866"/>
            <ac:spMk id="71" creationId="{0166A3D1-F77B-853F-DFA1-9076971331D7}"/>
          </ac:spMkLst>
        </pc:spChg>
        <pc:spChg chg="mod">
          <ac:chgData name="QiuTian" userId="d059b521-ee81-481f-be34-ac8650352dd5" providerId="ADAL" clId="{C66083D2-FC5C-0545-90E0-A9B527654B88}" dt="2023-03-04T09:06:16.600" v="80" actId="1076"/>
          <ac:spMkLst>
            <pc:docMk/>
            <pc:sldMk cId="1317619165" sldId="866"/>
            <ac:spMk id="72" creationId="{E266E69C-19F8-62B6-EBAE-3EC7BBD26094}"/>
          </ac:spMkLst>
        </pc:spChg>
        <pc:spChg chg="mod">
          <ac:chgData name="QiuTian" userId="d059b521-ee81-481f-be34-ac8650352dd5" providerId="ADAL" clId="{C66083D2-FC5C-0545-90E0-A9B527654B88}" dt="2023-03-04T09:06:16.600" v="80" actId="1076"/>
          <ac:spMkLst>
            <pc:docMk/>
            <pc:sldMk cId="1317619165" sldId="866"/>
            <ac:spMk id="73" creationId="{FFCEB89F-FD70-EB4C-5B4B-5AE9FFA15E31}"/>
          </ac:spMkLst>
        </pc:spChg>
        <pc:spChg chg="mod">
          <ac:chgData name="QiuTian" userId="d059b521-ee81-481f-be34-ac8650352dd5" providerId="ADAL" clId="{C66083D2-FC5C-0545-90E0-A9B527654B88}" dt="2023-03-04T09:06:16.600" v="80" actId="1076"/>
          <ac:spMkLst>
            <pc:docMk/>
            <pc:sldMk cId="1317619165" sldId="866"/>
            <ac:spMk id="74" creationId="{1BC45530-AC68-9C17-C0D0-89893DF2950D}"/>
          </ac:spMkLst>
        </pc:spChg>
        <pc:spChg chg="mod">
          <ac:chgData name="QiuTian" userId="d059b521-ee81-481f-be34-ac8650352dd5" providerId="ADAL" clId="{C66083D2-FC5C-0545-90E0-A9B527654B88}" dt="2023-03-04T09:06:16.600" v="80" actId="1076"/>
          <ac:spMkLst>
            <pc:docMk/>
            <pc:sldMk cId="1317619165" sldId="866"/>
            <ac:spMk id="75" creationId="{D04B7B18-47FC-7317-74D8-C1D1F32FAF75}"/>
          </ac:spMkLst>
        </pc:spChg>
        <pc:spChg chg="mod">
          <ac:chgData name="QiuTian" userId="d059b521-ee81-481f-be34-ac8650352dd5" providerId="ADAL" clId="{C66083D2-FC5C-0545-90E0-A9B527654B88}" dt="2023-03-04T09:06:16.600" v="80" actId="1076"/>
          <ac:spMkLst>
            <pc:docMk/>
            <pc:sldMk cId="1317619165" sldId="866"/>
            <ac:spMk id="76" creationId="{FCD6FD36-D62D-CB6F-D389-FBD48378CD11}"/>
          </ac:spMkLst>
        </pc:spChg>
        <pc:spChg chg="add mod">
          <ac:chgData name="QiuTian" userId="d059b521-ee81-481f-be34-ac8650352dd5" providerId="ADAL" clId="{C66083D2-FC5C-0545-90E0-A9B527654B88}" dt="2023-03-04T09:06:16.600" v="80" actId="1076"/>
          <ac:spMkLst>
            <pc:docMk/>
            <pc:sldMk cId="1317619165" sldId="866"/>
            <ac:spMk id="77" creationId="{C7A90049-F479-32B8-8410-418B2A5BE68F}"/>
          </ac:spMkLst>
        </pc:spChg>
        <pc:spChg chg="add mod">
          <ac:chgData name="QiuTian" userId="d059b521-ee81-481f-be34-ac8650352dd5" providerId="ADAL" clId="{C66083D2-FC5C-0545-90E0-A9B527654B88}" dt="2023-03-04T09:06:16.600" v="80" actId="1076"/>
          <ac:spMkLst>
            <pc:docMk/>
            <pc:sldMk cId="1317619165" sldId="866"/>
            <ac:spMk id="78" creationId="{C792F962-3DEF-7033-092D-6F54F8958015}"/>
          </ac:spMkLst>
        </pc:spChg>
        <pc:spChg chg="add mod">
          <ac:chgData name="QiuTian" userId="d059b521-ee81-481f-be34-ac8650352dd5" providerId="ADAL" clId="{C66083D2-FC5C-0545-90E0-A9B527654B88}" dt="2023-03-04T09:06:16.600" v="80" actId="1076"/>
          <ac:spMkLst>
            <pc:docMk/>
            <pc:sldMk cId="1317619165" sldId="866"/>
            <ac:spMk id="79" creationId="{A75E2461-1B3B-D16E-8C0C-E37AD57463FE}"/>
          </ac:spMkLst>
        </pc:spChg>
        <pc:spChg chg="add mod">
          <ac:chgData name="QiuTian" userId="d059b521-ee81-481f-be34-ac8650352dd5" providerId="ADAL" clId="{C66083D2-FC5C-0545-90E0-A9B527654B88}" dt="2023-03-04T09:06:16.600" v="80" actId="1076"/>
          <ac:spMkLst>
            <pc:docMk/>
            <pc:sldMk cId="1317619165" sldId="866"/>
            <ac:spMk id="80" creationId="{E3793AFE-95F3-AE7E-A216-3EDFA796804B}"/>
          </ac:spMkLst>
        </pc:spChg>
        <pc:spChg chg="add mod">
          <ac:chgData name="QiuTian" userId="d059b521-ee81-481f-be34-ac8650352dd5" providerId="ADAL" clId="{C66083D2-FC5C-0545-90E0-A9B527654B88}" dt="2023-03-04T09:06:16.600" v="80" actId="1076"/>
          <ac:spMkLst>
            <pc:docMk/>
            <pc:sldMk cId="1317619165" sldId="866"/>
            <ac:spMk id="81" creationId="{0BA87D20-10A0-639B-A1A4-22083BB71D68}"/>
          </ac:spMkLst>
        </pc:spChg>
        <pc:spChg chg="add mod">
          <ac:chgData name="QiuTian" userId="d059b521-ee81-481f-be34-ac8650352dd5" providerId="ADAL" clId="{C66083D2-FC5C-0545-90E0-A9B527654B88}" dt="2023-03-04T09:06:16.600" v="80" actId="1076"/>
          <ac:spMkLst>
            <pc:docMk/>
            <pc:sldMk cId="1317619165" sldId="866"/>
            <ac:spMk id="82" creationId="{0A553685-CC4B-DD70-F21E-3A1FF87EF767}"/>
          </ac:spMkLst>
        </pc:spChg>
        <pc:spChg chg="add mod">
          <ac:chgData name="QiuTian" userId="d059b521-ee81-481f-be34-ac8650352dd5" providerId="ADAL" clId="{C66083D2-FC5C-0545-90E0-A9B527654B88}" dt="2023-03-04T09:06:16.600" v="80" actId="1076"/>
          <ac:spMkLst>
            <pc:docMk/>
            <pc:sldMk cId="1317619165" sldId="866"/>
            <ac:spMk id="83" creationId="{F534FA5A-704D-AA9E-E72E-04950458EFCC}"/>
          </ac:spMkLst>
        </pc:spChg>
        <pc:spChg chg="add mod">
          <ac:chgData name="QiuTian" userId="d059b521-ee81-481f-be34-ac8650352dd5" providerId="ADAL" clId="{C66083D2-FC5C-0545-90E0-A9B527654B88}" dt="2023-03-04T09:06:16.600" v="80" actId="1076"/>
          <ac:spMkLst>
            <pc:docMk/>
            <pc:sldMk cId="1317619165" sldId="866"/>
            <ac:spMk id="84" creationId="{37F19949-73F3-9100-FAF1-316DBA42EBCA}"/>
          </ac:spMkLst>
        </pc:spChg>
        <pc:spChg chg="add mod">
          <ac:chgData name="QiuTian" userId="d059b521-ee81-481f-be34-ac8650352dd5" providerId="ADAL" clId="{C66083D2-FC5C-0545-90E0-A9B527654B88}" dt="2023-03-04T09:06:16.600" v="80" actId="1076"/>
          <ac:spMkLst>
            <pc:docMk/>
            <pc:sldMk cId="1317619165" sldId="866"/>
            <ac:spMk id="85" creationId="{5E860EA2-426C-0295-F128-EC2548A9109D}"/>
          </ac:spMkLst>
        </pc:spChg>
        <pc:spChg chg="add mod">
          <ac:chgData name="QiuTian" userId="d059b521-ee81-481f-be34-ac8650352dd5" providerId="ADAL" clId="{C66083D2-FC5C-0545-90E0-A9B527654B88}" dt="2023-03-04T09:06:16.600" v="80" actId="1076"/>
          <ac:spMkLst>
            <pc:docMk/>
            <pc:sldMk cId="1317619165" sldId="866"/>
            <ac:spMk id="86" creationId="{367A2A18-0226-72DE-C233-10BAC2816EEF}"/>
          </ac:spMkLst>
        </pc:spChg>
        <pc:spChg chg="add mod">
          <ac:chgData name="QiuTian" userId="d059b521-ee81-481f-be34-ac8650352dd5" providerId="ADAL" clId="{C66083D2-FC5C-0545-90E0-A9B527654B88}" dt="2023-03-04T09:06:16.600" v="80" actId="1076"/>
          <ac:spMkLst>
            <pc:docMk/>
            <pc:sldMk cId="1317619165" sldId="866"/>
            <ac:spMk id="87" creationId="{C6689150-069E-B543-0CC7-D87EFCA870B5}"/>
          </ac:spMkLst>
        </pc:spChg>
        <pc:spChg chg="add mod">
          <ac:chgData name="QiuTian" userId="d059b521-ee81-481f-be34-ac8650352dd5" providerId="ADAL" clId="{C66083D2-FC5C-0545-90E0-A9B527654B88}" dt="2023-03-04T09:06:16.600" v="80" actId="1076"/>
          <ac:spMkLst>
            <pc:docMk/>
            <pc:sldMk cId="1317619165" sldId="866"/>
            <ac:spMk id="89" creationId="{8FE53AE1-F34E-E504-1097-AE20C71AF9F0}"/>
          </ac:spMkLst>
        </pc:spChg>
        <pc:spChg chg="add mod">
          <ac:chgData name="QiuTian" userId="d059b521-ee81-481f-be34-ac8650352dd5" providerId="ADAL" clId="{C66083D2-FC5C-0545-90E0-A9B527654B88}" dt="2023-03-04T09:06:16.600" v="80" actId="1076"/>
          <ac:spMkLst>
            <pc:docMk/>
            <pc:sldMk cId="1317619165" sldId="866"/>
            <ac:spMk id="90" creationId="{51E0DD38-7AF3-186C-A7D8-C1594C2CAEE4}"/>
          </ac:spMkLst>
        </pc:spChg>
        <pc:spChg chg="mod">
          <ac:chgData name="QiuTian" userId="d059b521-ee81-481f-be34-ac8650352dd5" providerId="ADAL" clId="{C66083D2-FC5C-0545-90E0-A9B527654B88}" dt="2023-03-04T09:06:16.600" v="80" actId="1076"/>
          <ac:spMkLst>
            <pc:docMk/>
            <pc:sldMk cId="1317619165" sldId="866"/>
            <ac:spMk id="93" creationId="{AA998D3A-B0D8-25FE-AF29-D3A76904B60F}"/>
          </ac:spMkLst>
        </pc:spChg>
        <pc:spChg chg="mod">
          <ac:chgData name="QiuTian" userId="d059b521-ee81-481f-be34-ac8650352dd5" providerId="ADAL" clId="{C66083D2-FC5C-0545-90E0-A9B527654B88}" dt="2023-03-04T09:06:16.600" v="80" actId="1076"/>
          <ac:spMkLst>
            <pc:docMk/>
            <pc:sldMk cId="1317619165" sldId="866"/>
            <ac:spMk id="96" creationId="{B9DEC62D-263D-5AFB-63A1-5C97AD377EA7}"/>
          </ac:spMkLst>
        </pc:spChg>
        <pc:spChg chg="mod">
          <ac:chgData name="QiuTian" userId="d059b521-ee81-481f-be34-ac8650352dd5" providerId="ADAL" clId="{C66083D2-FC5C-0545-90E0-A9B527654B88}" dt="2023-03-04T09:06:16.600" v="80" actId="1076"/>
          <ac:spMkLst>
            <pc:docMk/>
            <pc:sldMk cId="1317619165" sldId="866"/>
            <ac:spMk id="99" creationId="{5472B0A1-37F7-9E9A-9670-1C29D3628252}"/>
          </ac:spMkLst>
        </pc:spChg>
        <pc:spChg chg="add mod">
          <ac:chgData name="QiuTian" userId="d059b521-ee81-481f-be34-ac8650352dd5" providerId="ADAL" clId="{C66083D2-FC5C-0545-90E0-A9B527654B88}" dt="2023-03-04T09:06:16.600" v="80" actId="1076"/>
          <ac:spMkLst>
            <pc:docMk/>
            <pc:sldMk cId="1317619165" sldId="866"/>
            <ac:spMk id="101" creationId="{A79785BC-38DB-539F-9B0A-C2B6D35F024E}"/>
          </ac:spMkLst>
        </pc:spChg>
        <pc:spChg chg="add mod">
          <ac:chgData name="QiuTian" userId="d059b521-ee81-481f-be34-ac8650352dd5" providerId="ADAL" clId="{C66083D2-FC5C-0545-90E0-A9B527654B88}" dt="2023-03-04T09:06:16.600" v="80" actId="1076"/>
          <ac:spMkLst>
            <pc:docMk/>
            <pc:sldMk cId="1317619165" sldId="866"/>
            <ac:spMk id="102" creationId="{1FF06799-9D6F-4526-B008-0351F0D69F59}"/>
          </ac:spMkLst>
        </pc:spChg>
        <pc:spChg chg="add mod">
          <ac:chgData name="QiuTian" userId="d059b521-ee81-481f-be34-ac8650352dd5" providerId="ADAL" clId="{C66083D2-FC5C-0545-90E0-A9B527654B88}" dt="2023-03-04T09:06:16.600" v="80" actId="1076"/>
          <ac:spMkLst>
            <pc:docMk/>
            <pc:sldMk cId="1317619165" sldId="866"/>
            <ac:spMk id="103" creationId="{98BF6C24-067E-9907-496D-75698FE1F267}"/>
          </ac:spMkLst>
        </pc:spChg>
        <pc:grpChg chg="add mod">
          <ac:chgData name="QiuTian" userId="d059b521-ee81-481f-be34-ac8650352dd5" providerId="ADAL" clId="{C66083D2-FC5C-0545-90E0-A9B527654B88}" dt="2023-03-04T09:06:16.600" v="80" actId="1076"/>
          <ac:grpSpMkLst>
            <pc:docMk/>
            <pc:sldMk cId="1317619165" sldId="866"/>
            <ac:grpSpMk id="7" creationId="{D66A37CF-76FD-9A12-282B-D3345CDE8A28}"/>
          </ac:grpSpMkLst>
        </pc:grpChg>
        <pc:grpChg chg="add mod">
          <ac:chgData name="QiuTian" userId="d059b521-ee81-481f-be34-ac8650352dd5" providerId="ADAL" clId="{C66083D2-FC5C-0545-90E0-A9B527654B88}" dt="2023-03-04T09:06:16.600" v="80" actId="1076"/>
          <ac:grpSpMkLst>
            <pc:docMk/>
            <pc:sldMk cId="1317619165" sldId="866"/>
            <ac:grpSpMk id="48" creationId="{64FADECB-DB78-6EEC-5814-035600DC7D44}"/>
          </ac:grpSpMkLst>
        </pc:grpChg>
        <pc:grpChg chg="add mod">
          <ac:chgData name="QiuTian" userId="d059b521-ee81-481f-be34-ac8650352dd5" providerId="ADAL" clId="{C66083D2-FC5C-0545-90E0-A9B527654B88}" dt="2023-03-04T09:06:16.600" v="80" actId="1076"/>
          <ac:grpSpMkLst>
            <pc:docMk/>
            <pc:sldMk cId="1317619165" sldId="866"/>
            <ac:grpSpMk id="62" creationId="{B57CC1F9-A354-A717-181A-18AA95C3831F}"/>
          </ac:grpSpMkLst>
        </pc:grpChg>
        <pc:grpChg chg="add mod">
          <ac:chgData name="QiuTian" userId="d059b521-ee81-481f-be34-ac8650352dd5" providerId="ADAL" clId="{C66083D2-FC5C-0545-90E0-A9B527654B88}" dt="2023-03-04T09:06:16.600" v="80" actId="1076"/>
          <ac:grpSpMkLst>
            <pc:docMk/>
            <pc:sldMk cId="1317619165" sldId="866"/>
            <ac:grpSpMk id="92" creationId="{01CCD0D3-5415-3473-2B26-D96E3FD33BC6}"/>
          </ac:grpSpMkLst>
        </pc:grpChg>
        <pc:grpChg chg="add mod">
          <ac:chgData name="QiuTian" userId="d059b521-ee81-481f-be34-ac8650352dd5" providerId="ADAL" clId="{C66083D2-FC5C-0545-90E0-A9B527654B88}" dt="2023-03-04T09:06:16.600" v="80" actId="1076"/>
          <ac:grpSpMkLst>
            <pc:docMk/>
            <pc:sldMk cId="1317619165" sldId="866"/>
            <ac:grpSpMk id="95" creationId="{9FEA9D26-44A6-D4AF-5F49-6FFBCB7766D7}"/>
          </ac:grpSpMkLst>
        </pc:grpChg>
        <pc:grpChg chg="add mod">
          <ac:chgData name="QiuTian" userId="d059b521-ee81-481f-be34-ac8650352dd5" providerId="ADAL" clId="{C66083D2-FC5C-0545-90E0-A9B527654B88}" dt="2023-03-04T09:06:16.600" v="80" actId="1076"/>
          <ac:grpSpMkLst>
            <pc:docMk/>
            <pc:sldMk cId="1317619165" sldId="866"/>
            <ac:grpSpMk id="98" creationId="{D55C6220-3225-6A80-0D90-5FA09673B738}"/>
          </ac:grpSpMkLst>
        </pc:grpChg>
        <pc:graphicFrameChg chg="add mod">
          <ac:chgData name="QiuTian" userId="d059b521-ee81-481f-be34-ac8650352dd5" providerId="ADAL" clId="{C66083D2-FC5C-0545-90E0-A9B527654B88}" dt="2023-03-04T09:06:16.600" v="80" actId="1076"/>
          <ac:graphicFrameMkLst>
            <pc:docMk/>
            <pc:sldMk cId="1317619165" sldId="866"/>
            <ac:graphicFrameMk id="88" creationId="{58968543-3745-E9FC-0730-5ADBD7064423}"/>
          </ac:graphicFrameMkLst>
        </pc:graphicFrameChg>
        <pc:graphicFrameChg chg="add mod">
          <ac:chgData name="QiuTian" userId="d059b521-ee81-481f-be34-ac8650352dd5" providerId="ADAL" clId="{C66083D2-FC5C-0545-90E0-A9B527654B88}" dt="2023-03-04T09:06:16.600" v="80" actId="1076"/>
          <ac:graphicFrameMkLst>
            <pc:docMk/>
            <pc:sldMk cId="1317619165" sldId="866"/>
            <ac:graphicFrameMk id="91" creationId="{E8EA0493-C6A3-47D2-FBD2-88C3DEF06DFD}"/>
          </ac:graphicFrameMkLst>
        </pc:graphicFrameChg>
        <pc:graphicFrameChg chg="mod">
          <ac:chgData name="QiuTian" userId="d059b521-ee81-481f-be34-ac8650352dd5" providerId="ADAL" clId="{C66083D2-FC5C-0545-90E0-A9B527654B88}" dt="2023-03-04T09:06:16.600" v="80" actId="1076"/>
          <ac:graphicFrameMkLst>
            <pc:docMk/>
            <pc:sldMk cId="1317619165" sldId="866"/>
            <ac:graphicFrameMk id="94" creationId="{32ED968D-9CF2-6B5A-F924-B4EE2243AA98}"/>
          </ac:graphicFrameMkLst>
        </pc:graphicFrameChg>
        <pc:graphicFrameChg chg="mod">
          <ac:chgData name="QiuTian" userId="d059b521-ee81-481f-be34-ac8650352dd5" providerId="ADAL" clId="{C66083D2-FC5C-0545-90E0-A9B527654B88}" dt="2023-03-04T09:06:16.600" v="80" actId="1076"/>
          <ac:graphicFrameMkLst>
            <pc:docMk/>
            <pc:sldMk cId="1317619165" sldId="866"/>
            <ac:graphicFrameMk id="97" creationId="{B5977A42-AEDE-5FC9-8226-56FBD2E0F1CF}"/>
          </ac:graphicFrameMkLst>
        </pc:graphicFrameChg>
        <pc:graphicFrameChg chg="mod">
          <ac:chgData name="QiuTian" userId="d059b521-ee81-481f-be34-ac8650352dd5" providerId="ADAL" clId="{C66083D2-FC5C-0545-90E0-A9B527654B88}" dt="2023-03-04T09:06:16.600" v="80" actId="1076"/>
          <ac:graphicFrameMkLst>
            <pc:docMk/>
            <pc:sldMk cId="1317619165" sldId="866"/>
            <ac:graphicFrameMk id="100" creationId="{0765C668-5666-6943-E903-8640D950EEB0}"/>
          </ac:graphicFrameMkLst>
        </pc:graphicFrameChg>
      </pc:sldChg>
      <pc:sldChg chg="addSp delSp modSp">
        <pc:chgData name="QiuTian" userId="d059b521-ee81-481f-be34-ac8650352dd5" providerId="ADAL" clId="{C66083D2-FC5C-0545-90E0-A9B527654B88}" dt="2023-03-04T17:31:54.200" v="468" actId="1076"/>
        <pc:sldMkLst>
          <pc:docMk/>
          <pc:sldMk cId="4125966504" sldId="867"/>
        </pc:sldMkLst>
        <pc:spChg chg="add mod">
          <ac:chgData name="QiuTian" userId="d059b521-ee81-481f-be34-ac8650352dd5" providerId="ADAL" clId="{C66083D2-FC5C-0545-90E0-A9B527654B88}" dt="2023-03-04T09:10:18.362" v="126"/>
          <ac:spMkLst>
            <pc:docMk/>
            <pc:sldMk cId="4125966504" sldId="867"/>
            <ac:spMk id="2" creationId="{E30DA399-8A12-5955-8AB3-3C03FEF40142}"/>
          </ac:spMkLst>
        </pc:spChg>
        <pc:spChg chg="del">
          <ac:chgData name="QiuTian" userId="d059b521-ee81-481f-be34-ac8650352dd5" providerId="ADAL" clId="{C66083D2-FC5C-0545-90E0-A9B527654B88}" dt="2023-03-04T09:09:57.208" v="123"/>
          <ac:spMkLst>
            <pc:docMk/>
            <pc:sldMk cId="4125966504" sldId="867"/>
            <ac:spMk id="5" creationId="{959057A3-0087-D824-6484-FE8805CD1536}"/>
          </ac:spMkLst>
        </pc:spChg>
        <pc:spChg chg="mod">
          <ac:chgData name="QiuTian" userId="d059b521-ee81-481f-be34-ac8650352dd5" providerId="ADAL" clId="{C66083D2-FC5C-0545-90E0-A9B527654B88}" dt="2023-03-04T17:31:44.582" v="467" actId="1076"/>
          <ac:spMkLst>
            <pc:docMk/>
            <pc:sldMk cId="4125966504" sldId="867"/>
            <ac:spMk id="21" creationId="{BE10B12D-39F4-ADF5-5DE1-A6E3C3D7840F}"/>
          </ac:spMkLst>
        </pc:spChg>
        <pc:spChg chg="mod">
          <ac:chgData name="QiuTian" userId="d059b521-ee81-481f-be34-ac8650352dd5" providerId="ADAL" clId="{C66083D2-FC5C-0545-90E0-A9B527654B88}" dt="2023-03-04T17:31:44.582" v="467" actId="1076"/>
          <ac:spMkLst>
            <pc:docMk/>
            <pc:sldMk cId="4125966504" sldId="867"/>
            <ac:spMk id="22" creationId="{34E97301-343F-6052-A32C-D1D0C6A5626C}"/>
          </ac:spMkLst>
        </pc:spChg>
        <pc:spChg chg="mod">
          <ac:chgData name="QiuTian" userId="d059b521-ee81-481f-be34-ac8650352dd5" providerId="ADAL" clId="{C66083D2-FC5C-0545-90E0-A9B527654B88}" dt="2023-03-04T17:31:36.735" v="466" actId="1076"/>
          <ac:spMkLst>
            <pc:docMk/>
            <pc:sldMk cId="4125966504" sldId="867"/>
            <ac:spMk id="23" creationId="{7D9D1CE2-2BE3-67CF-D159-86E46673FD06}"/>
          </ac:spMkLst>
        </pc:spChg>
        <pc:spChg chg="mod">
          <ac:chgData name="QiuTian" userId="d059b521-ee81-481f-be34-ac8650352dd5" providerId="ADAL" clId="{C66083D2-FC5C-0545-90E0-A9B527654B88}" dt="2023-03-04T17:31:36.735" v="466" actId="1076"/>
          <ac:spMkLst>
            <pc:docMk/>
            <pc:sldMk cId="4125966504" sldId="867"/>
            <ac:spMk id="24" creationId="{ED91937B-E304-B950-3064-FA8A18618995}"/>
          </ac:spMkLst>
        </pc:spChg>
        <pc:spChg chg="mod">
          <ac:chgData name="QiuTian" userId="d059b521-ee81-481f-be34-ac8650352dd5" providerId="ADAL" clId="{C66083D2-FC5C-0545-90E0-A9B527654B88}" dt="2023-03-04T17:31:44.582" v="467" actId="1076"/>
          <ac:spMkLst>
            <pc:docMk/>
            <pc:sldMk cId="4125966504" sldId="867"/>
            <ac:spMk id="29" creationId="{9C935E30-0602-DACB-5EE7-37804FD48AC9}"/>
          </ac:spMkLst>
        </pc:spChg>
        <pc:spChg chg="mod">
          <ac:chgData name="QiuTian" userId="d059b521-ee81-481f-be34-ac8650352dd5" providerId="ADAL" clId="{C66083D2-FC5C-0545-90E0-A9B527654B88}" dt="2023-03-04T17:31:44.582" v="467" actId="1076"/>
          <ac:spMkLst>
            <pc:docMk/>
            <pc:sldMk cId="4125966504" sldId="867"/>
            <ac:spMk id="44" creationId="{B7F91BD1-A0B2-3A28-902C-834A3AE0C230}"/>
          </ac:spMkLst>
        </pc:spChg>
        <pc:spChg chg="mod">
          <ac:chgData name="QiuTian" userId="d059b521-ee81-481f-be34-ac8650352dd5" providerId="ADAL" clId="{C66083D2-FC5C-0545-90E0-A9B527654B88}" dt="2023-03-04T17:31:44.582" v="467" actId="1076"/>
          <ac:spMkLst>
            <pc:docMk/>
            <pc:sldMk cId="4125966504" sldId="867"/>
            <ac:spMk id="46" creationId="{545D8B96-5682-D6BB-AD24-138015ADE3C3}"/>
          </ac:spMkLst>
        </pc:spChg>
        <pc:spChg chg="mod">
          <ac:chgData name="QiuTian" userId="d059b521-ee81-481f-be34-ac8650352dd5" providerId="ADAL" clId="{C66083D2-FC5C-0545-90E0-A9B527654B88}" dt="2023-03-04T17:31:44.582" v="467" actId="1076"/>
          <ac:spMkLst>
            <pc:docMk/>
            <pc:sldMk cId="4125966504" sldId="867"/>
            <ac:spMk id="47" creationId="{261FE56C-C4D0-3DC6-18F8-5AB75935C9BE}"/>
          </ac:spMkLst>
        </pc:spChg>
        <pc:spChg chg="mod">
          <ac:chgData name="QiuTian" userId="d059b521-ee81-481f-be34-ac8650352dd5" providerId="ADAL" clId="{C66083D2-FC5C-0545-90E0-A9B527654B88}" dt="2023-03-04T17:31:44.582" v="467" actId="1076"/>
          <ac:spMkLst>
            <pc:docMk/>
            <pc:sldMk cId="4125966504" sldId="867"/>
            <ac:spMk id="48" creationId="{3D0FF063-7DC5-0ECD-F59B-F19E731D5C09}"/>
          </ac:spMkLst>
        </pc:spChg>
        <pc:spChg chg="mod">
          <ac:chgData name="QiuTian" userId="d059b521-ee81-481f-be34-ac8650352dd5" providerId="ADAL" clId="{C66083D2-FC5C-0545-90E0-A9B527654B88}" dt="2023-03-04T17:31:44.582" v="467" actId="1076"/>
          <ac:spMkLst>
            <pc:docMk/>
            <pc:sldMk cId="4125966504" sldId="867"/>
            <ac:spMk id="49" creationId="{986D8F15-75BF-FBAE-74C6-9808842C0DA0}"/>
          </ac:spMkLst>
        </pc:spChg>
        <pc:spChg chg="mod">
          <ac:chgData name="QiuTian" userId="d059b521-ee81-481f-be34-ac8650352dd5" providerId="ADAL" clId="{C66083D2-FC5C-0545-90E0-A9B527654B88}" dt="2023-03-04T17:31:44.582" v="467" actId="1076"/>
          <ac:spMkLst>
            <pc:docMk/>
            <pc:sldMk cId="4125966504" sldId="867"/>
            <ac:spMk id="50" creationId="{F9C0AF7C-156B-064E-5F74-2D796666818D}"/>
          </ac:spMkLst>
        </pc:spChg>
        <pc:spChg chg="mod">
          <ac:chgData name="QiuTian" userId="d059b521-ee81-481f-be34-ac8650352dd5" providerId="ADAL" clId="{C66083D2-FC5C-0545-90E0-A9B527654B88}" dt="2023-03-04T17:31:44.582" v="467" actId="1076"/>
          <ac:spMkLst>
            <pc:docMk/>
            <pc:sldMk cId="4125966504" sldId="867"/>
            <ac:spMk id="55" creationId="{627BCDD3-CF96-4717-B617-9D22980D580D}"/>
          </ac:spMkLst>
        </pc:spChg>
        <pc:spChg chg="mod">
          <ac:chgData name="QiuTian" userId="d059b521-ee81-481f-be34-ac8650352dd5" providerId="ADAL" clId="{C66083D2-FC5C-0545-90E0-A9B527654B88}" dt="2023-03-04T17:31:44.582" v="467" actId="1076"/>
          <ac:spMkLst>
            <pc:docMk/>
            <pc:sldMk cId="4125966504" sldId="867"/>
            <ac:spMk id="56" creationId="{046A3022-C017-A8F6-CDF8-D01DC65DA051}"/>
          </ac:spMkLst>
        </pc:spChg>
        <pc:spChg chg="mod">
          <ac:chgData name="QiuTian" userId="d059b521-ee81-481f-be34-ac8650352dd5" providerId="ADAL" clId="{C66083D2-FC5C-0545-90E0-A9B527654B88}" dt="2023-03-04T17:31:44.582" v="467" actId="1076"/>
          <ac:spMkLst>
            <pc:docMk/>
            <pc:sldMk cId="4125966504" sldId="867"/>
            <ac:spMk id="57" creationId="{C850494A-71ED-282C-FB97-2C8CD5F3058B}"/>
          </ac:spMkLst>
        </pc:spChg>
        <pc:spChg chg="mod">
          <ac:chgData name="QiuTian" userId="d059b521-ee81-481f-be34-ac8650352dd5" providerId="ADAL" clId="{C66083D2-FC5C-0545-90E0-A9B527654B88}" dt="2023-03-04T17:31:44.582" v="467" actId="1076"/>
          <ac:spMkLst>
            <pc:docMk/>
            <pc:sldMk cId="4125966504" sldId="867"/>
            <ac:spMk id="58" creationId="{0F337B2C-02C0-F59A-0891-8DC8A0D2C5E5}"/>
          </ac:spMkLst>
        </pc:spChg>
        <pc:spChg chg="mod">
          <ac:chgData name="QiuTian" userId="d059b521-ee81-481f-be34-ac8650352dd5" providerId="ADAL" clId="{C66083D2-FC5C-0545-90E0-A9B527654B88}" dt="2023-03-04T17:31:44.582" v="467" actId="1076"/>
          <ac:spMkLst>
            <pc:docMk/>
            <pc:sldMk cId="4125966504" sldId="867"/>
            <ac:spMk id="59" creationId="{B16A3D30-EFDA-B578-CADB-2F12D9A85986}"/>
          </ac:spMkLst>
        </pc:spChg>
        <pc:spChg chg="mod">
          <ac:chgData name="QiuTian" userId="d059b521-ee81-481f-be34-ac8650352dd5" providerId="ADAL" clId="{C66083D2-FC5C-0545-90E0-A9B527654B88}" dt="2023-03-04T17:31:44.582" v="467" actId="1076"/>
          <ac:spMkLst>
            <pc:docMk/>
            <pc:sldMk cId="4125966504" sldId="867"/>
            <ac:spMk id="60" creationId="{ECBD4EE5-CE5D-1757-D648-C771A7D1EDA4}"/>
          </ac:spMkLst>
        </pc:spChg>
        <pc:spChg chg="mod">
          <ac:chgData name="QiuTian" userId="d059b521-ee81-481f-be34-ac8650352dd5" providerId="ADAL" clId="{C66083D2-FC5C-0545-90E0-A9B527654B88}" dt="2023-03-04T17:31:44.582" v="467" actId="1076"/>
          <ac:spMkLst>
            <pc:docMk/>
            <pc:sldMk cId="4125966504" sldId="867"/>
            <ac:spMk id="61" creationId="{9D21FC0F-B501-2C76-3BD4-DB9FE6C7379D}"/>
          </ac:spMkLst>
        </pc:spChg>
        <pc:spChg chg="mod">
          <ac:chgData name="QiuTian" userId="d059b521-ee81-481f-be34-ac8650352dd5" providerId="ADAL" clId="{C66083D2-FC5C-0545-90E0-A9B527654B88}" dt="2023-03-04T17:31:44.582" v="467" actId="1076"/>
          <ac:spMkLst>
            <pc:docMk/>
            <pc:sldMk cId="4125966504" sldId="867"/>
            <ac:spMk id="62" creationId="{0D446B0E-CA05-815A-0C83-63F5B078FA04}"/>
          </ac:spMkLst>
        </pc:spChg>
        <pc:spChg chg="mod">
          <ac:chgData name="QiuTian" userId="d059b521-ee81-481f-be34-ac8650352dd5" providerId="ADAL" clId="{C66083D2-FC5C-0545-90E0-A9B527654B88}" dt="2023-03-04T17:31:44.582" v="467" actId="1076"/>
          <ac:spMkLst>
            <pc:docMk/>
            <pc:sldMk cId="4125966504" sldId="867"/>
            <ac:spMk id="63" creationId="{A7918976-236D-104C-5E15-B173686114BC}"/>
          </ac:spMkLst>
        </pc:spChg>
        <pc:spChg chg="mod">
          <ac:chgData name="QiuTian" userId="d059b521-ee81-481f-be34-ac8650352dd5" providerId="ADAL" clId="{C66083D2-FC5C-0545-90E0-A9B527654B88}" dt="2023-03-04T17:31:44.582" v="467" actId="1076"/>
          <ac:spMkLst>
            <pc:docMk/>
            <pc:sldMk cId="4125966504" sldId="867"/>
            <ac:spMk id="64" creationId="{6200423C-893B-E963-D946-0F8AFB1FFAA9}"/>
          </ac:spMkLst>
        </pc:spChg>
        <pc:spChg chg="mod">
          <ac:chgData name="QiuTian" userId="d059b521-ee81-481f-be34-ac8650352dd5" providerId="ADAL" clId="{C66083D2-FC5C-0545-90E0-A9B527654B88}" dt="2023-03-04T17:31:44.582" v="467" actId="1076"/>
          <ac:spMkLst>
            <pc:docMk/>
            <pc:sldMk cId="4125966504" sldId="867"/>
            <ac:spMk id="65" creationId="{D1CCF94C-66EF-57DF-7062-9BF8C5325C97}"/>
          </ac:spMkLst>
        </pc:spChg>
        <pc:spChg chg="mod">
          <ac:chgData name="QiuTian" userId="d059b521-ee81-481f-be34-ac8650352dd5" providerId="ADAL" clId="{C66083D2-FC5C-0545-90E0-A9B527654B88}" dt="2023-03-04T17:31:44.582" v="467" actId="1076"/>
          <ac:spMkLst>
            <pc:docMk/>
            <pc:sldMk cId="4125966504" sldId="867"/>
            <ac:spMk id="66" creationId="{F0480B40-F8E0-8D79-7FC8-48F89F734CA0}"/>
          </ac:spMkLst>
        </pc:spChg>
        <pc:spChg chg="mod">
          <ac:chgData name="QiuTian" userId="d059b521-ee81-481f-be34-ac8650352dd5" providerId="ADAL" clId="{C66083D2-FC5C-0545-90E0-A9B527654B88}" dt="2023-03-04T17:31:44.582" v="467" actId="1076"/>
          <ac:spMkLst>
            <pc:docMk/>
            <pc:sldMk cId="4125966504" sldId="867"/>
            <ac:spMk id="67" creationId="{DAF133CA-8F71-B949-9011-8E08CA19F6D5}"/>
          </ac:spMkLst>
        </pc:spChg>
        <pc:spChg chg="mod">
          <ac:chgData name="QiuTian" userId="d059b521-ee81-481f-be34-ac8650352dd5" providerId="ADAL" clId="{C66083D2-FC5C-0545-90E0-A9B527654B88}" dt="2023-03-04T17:31:44.582" v="467" actId="1076"/>
          <ac:spMkLst>
            <pc:docMk/>
            <pc:sldMk cId="4125966504" sldId="867"/>
            <ac:spMk id="68" creationId="{93FB1020-496C-2673-18BC-7347C5C5C424}"/>
          </ac:spMkLst>
        </pc:spChg>
        <pc:spChg chg="mod">
          <ac:chgData name="QiuTian" userId="d059b521-ee81-481f-be34-ac8650352dd5" providerId="ADAL" clId="{C66083D2-FC5C-0545-90E0-A9B527654B88}" dt="2023-03-04T17:31:44.582" v="467" actId="1076"/>
          <ac:spMkLst>
            <pc:docMk/>
            <pc:sldMk cId="4125966504" sldId="867"/>
            <ac:spMk id="69" creationId="{75CB6A0F-8E96-2CA7-45A7-4F7EAC207610}"/>
          </ac:spMkLst>
        </pc:spChg>
        <pc:spChg chg="mod">
          <ac:chgData name="QiuTian" userId="d059b521-ee81-481f-be34-ac8650352dd5" providerId="ADAL" clId="{C66083D2-FC5C-0545-90E0-A9B527654B88}" dt="2023-03-04T17:31:44.582" v="467" actId="1076"/>
          <ac:spMkLst>
            <pc:docMk/>
            <pc:sldMk cId="4125966504" sldId="867"/>
            <ac:spMk id="70" creationId="{AAFB554C-DD4E-7E5F-B4B7-A47DCB4BE3FD}"/>
          </ac:spMkLst>
        </pc:spChg>
        <pc:spChg chg="mod">
          <ac:chgData name="QiuTian" userId="d059b521-ee81-481f-be34-ac8650352dd5" providerId="ADAL" clId="{C66083D2-FC5C-0545-90E0-A9B527654B88}" dt="2023-03-04T17:31:44.582" v="467" actId="1076"/>
          <ac:spMkLst>
            <pc:docMk/>
            <pc:sldMk cId="4125966504" sldId="867"/>
            <ac:spMk id="71" creationId="{41A2F1EA-12F5-1AF7-AF56-678B8A13614D}"/>
          </ac:spMkLst>
        </pc:spChg>
        <pc:spChg chg="mod">
          <ac:chgData name="QiuTian" userId="d059b521-ee81-481f-be34-ac8650352dd5" providerId="ADAL" clId="{C66083D2-FC5C-0545-90E0-A9B527654B88}" dt="2023-03-04T17:31:44.582" v="467" actId="1076"/>
          <ac:spMkLst>
            <pc:docMk/>
            <pc:sldMk cId="4125966504" sldId="867"/>
            <ac:spMk id="72" creationId="{2A2A5992-6887-6019-0E3B-2FBEB74D8F21}"/>
          </ac:spMkLst>
        </pc:spChg>
        <pc:spChg chg="mod">
          <ac:chgData name="QiuTian" userId="d059b521-ee81-481f-be34-ac8650352dd5" providerId="ADAL" clId="{C66083D2-FC5C-0545-90E0-A9B527654B88}" dt="2023-03-04T17:31:44.582" v="467" actId="1076"/>
          <ac:spMkLst>
            <pc:docMk/>
            <pc:sldMk cId="4125966504" sldId="867"/>
            <ac:spMk id="73" creationId="{B598A7E5-9534-B8D1-5289-4CEDACFDDA69}"/>
          </ac:spMkLst>
        </pc:spChg>
        <pc:spChg chg="mod">
          <ac:chgData name="QiuTian" userId="d059b521-ee81-481f-be34-ac8650352dd5" providerId="ADAL" clId="{C66083D2-FC5C-0545-90E0-A9B527654B88}" dt="2023-03-04T17:31:44.582" v="467" actId="1076"/>
          <ac:spMkLst>
            <pc:docMk/>
            <pc:sldMk cId="4125966504" sldId="867"/>
            <ac:spMk id="74" creationId="{CA5A74CA-5016-81E1-AE35-909C80DC9C4E}"/>
          </ac:spMkLst>
        </pc:spChg>
        <pc:spChg chg="mod">
          <ac:chgData name="QiuTian" userId="d059b521-ee81-481f-be34-ac8650352dd5" providerId="ADAL" clId="{C66083D2-FC5C-0545-90E0-A9B527654B88}" dt="2023-03-04T17:31:44.582" v="467" actId="1076"/>
          <ac:spMkLst>
            <pc:docMk/>
            <pc:sldMk cId="4125966504" sldId="867"/>
            <ac:spMk id="75" creationId="{77218775-F61E-A50E-50BB-BFB8C172B7FB}"/>
          </ac:spMkLst>
        </pc:spChg>
        <pc:spChg chg="mod">
          <ac:chgData name="QiuTian" userId="d059b521-ee81-481f-be34-ac8650352dd5" providerId="ADAL" clId="{C66083D2-FC5C-0545-90E0-A9B527654B88}" dt="2023-03-04T17:31:44.582" v="467" actId="1076"/>
          <ac:spMkLst>
            <pc:docMk/>
            <pc:sldMk cId="4125966504" sldId="867"/>
            <ac:spMk id="76" creationId="{BEF31208-D6DC-6118-1CA7-87B107BDEDB5}"/>
          </ac:spMkLst>
        </pc:spChg>
        <pc:spChg chg="mod">
          <ac:chgData name="QiuTian" userId="d059b521-ee81-481f-be34-ac8650352dd5" providerId="ADAL" clId="{C66083D2-FC5C-0545-90E0-A9B527654B88}" dt="2023-03-04T17:31:44.582" v="467" actId="1076"/>
          <ac:spMkLst>
            <pc:docMk/>
            <pc:sldMk cId="4125966504" sldId="867"/>
            <ac:spMk id="77" creationId="{DE0BEC5D-212D-3C48-D38F-3B7EF2F802F0}"/>
          </ac:spMkLst>
        </pc:spChg>
        <pc:spChg chg="mod">
          <ac:chgData name="QiuTian" userId="d059b521-ee81-481f-be34-ac8650352dd5" providerId="ADAL" clId="{C66083D2-FC5C-0545-90E0-A9B527654B88}" dt="2023-03-04T17:31:44.582" v="467" actId="1076"/>
          <ac:spMkLst>
            <pc:docMk/>
            <pc:sldMk cId="4125966504" sldId="867"/>
            <ac:spMk id="78" creationId="{60C9CD77-0110-F1CF-1B33-9F2518F3E022}"/>
          </ac:spMkLst>
        </pc:spChg>
        <pc:spChg chg="mod">
          <ac:chgData name="QiuTian" userId="d059b521-ee81-481f-be34-ac8650352dd5" providerId="ADAL" clId="{C66083D2-FC5C-0545-90E0-A9B527654B88}" dt="2023-03-04T17:31:44.582" v="467" actId="1076"/>
          <ac:spMkLst>
            <pc:docMk/>
            <pc:sldMk cId="4125966504" sldId="867"/>
            <ac:spMk id="79" creationId="{BBF6A0A8-79AF-F98B-E468-956817043340}"/>
          </ac:spMkLst>
        </pc:spChg>
        <pc:spChg chg="mod">
          <ac:chgData name="QiuTian" userId="d059b521-ee81-481f-be34-ac8650352dd5" providerId="ADAL" clId="{C66083D2-FC5C-0545-90E0-A9B527654B88}" dt="2023-03-04T17:31:44.582" v="467" actId="1076"/>
          <ac:spMkLst>
            <pc:docMk/>
            <pc:sldMk cId="4125966504" sldId="867"/>
            <ac:spMk id="80" creationId="{3FFB4DD9-72EB-3733-051B-61F2FD1CFEEA}"/>
          </ac:spMkLst>
        </pc:spChg>
        <pc:spChg chg="mod">
          <ac:chgData name="QiuTian" userId="d059b521-ee81-481f-be34-ac8650352dd5" providerId="ADAL" clId="{C66083D2-FC5C-0545-90E0-A9B527654B88}" dt="2023-03-04T17:31:44.582" v="467" actId="1076"/>
          <ac:spMkLst>
            <pc:docMk/>
            <pc:sldMk cId="4125966504" sldId="867"/>
            <ac:spMk id="81" creationId="{B13FED4B-357D-F800-2DE8-86CC7B566E61}"/>
          </ac:spMkLst>
        </pc:spChg>
        <pc:spChg chg="mod">
          <ac:chgData name="QiuTian" userId="d059b521-ee81-481f-be34-ac8650352dd5" providerId="ADAL" clId="{C66083D2-FC5C-0545-90E0-A9B527654B88}" dt="2023-03-04T17:31:44.582" v="467" actId="1076"/>
          <ac:spMkLst>
            <pc:docMk/>
            <pc:sldMk cId="4125966504" sldId="867"/>
            <ac:spMk id="82" creationId="{E2E823CE-7D1F-CEFC-1087-903D633DCFFE}"/>
          </ac:spMkLst>
        </pc:spChg>
        <pc:spChg chg="mod">
          <ac:chgData name="QiuTian" userId="d059b521-ee81-481f-be34-ac8650352dd5" providerId="ADAL" clId="{C66083D2-FC5C-0545-90E0-A9B527654B88}" dt="2023-03-04T17:31:44.582" v="467" actId="1076"/>
          <ac:spMkLst>
            <pc:docMk/>
            <pc:sldMk cId="4125966504" sldId="867"/>
            <ac:spMk id="83" creationId="{6B3D9301-4C35-3548-8956-68829BD6F58F}"/>
          </ac:spMkLst>
        </pc:spChg>
        <pc:spChg chg="mod">
          <ac:chgData name="QiuTian" userId="d059b521-ee81-481f-be34-ac8650352dd5" providerId="ADAL" clId="{C66083D2-FC5C-0545-90E0-A9B527654B88}" dt="2023-03-04T17:31:44.582" v="467" actId="1076"/>
          <ac:spMkLst>
            <pc:docMk/>
            <pc:sldMk cId="4125966504" sldId="867"/>
            <ac:spMk id="84" creationId="{69F76B5D-9B60-7171-C1F6-A2D5BEFAA9CD}"/>
          </ac:spMkLst>
        </pc:spChg>
        <pc:spChg chg="mod">
          <ac:chgData name="QiuTian" userId="d059b521-ee81-481f-be34-ac8650352dd5" providerId="ADAL" clId="{C66083D2-FC5C-0545-90E0-A9B527654B88}" dt="2023-03-04T17:31:44.582" v="467" actId="1076"/>
          <ac:spMkLst>
            <pc:docMk/>
            <pc:sldMk cId="4125966504" sldId="867"/>
            <ac:spMk id="85" creationId="{81DE2CA6-2991-0344-E428-1A145EB0C57D}"/>
          </ac:spMkLst>
        </pc:spChg>
        <pc:spChg chg="mod">
          <ac:chgData name="QiuTian" userId="d059b521-ee81-481f-be34-ac8650352dd5" providerId="ADAL" clId="{C66083D2-FC5C-0545-90E0-A9B527654B88}" dt="2023-03-04T17:31:54.200" v="468" actId="1076"/>
          <ac:spMkLst>
            <pc:docMk/>
            <pc:sldMk cId="4125966504" sldId="867"/>
            <ac:spMk id="86" creationId="{CCE6994A-B7EE-56D0-67E6-E6601CF65FB8}"/>
          </ac:spMkLst>
        </pc:spChg>
        <pc:spChg chg="mod">
          <ac:chgData name="QiuTian" userId="d059b521-ee81-481f-be34-ac8650352dd5" providerId="ADAL" clId="{C66083D2-FC5C-0545-90E0-A9B527654B88}" dt="2023-03-04T17:31:54.200" v="468" actId="1076"/>
          <ac:spMkLst>
            <pc:docMk/>
            <pc:sldMk cId="4125966504" sldId="867"/>
            <ac:spMk id="87" creationId="{A752586A-1445-1952-FD4E-49EBED62686F}"/>
          </ac:spMkLst>
        </pc:spChg>
        <pc:spChg chg="mod">
          <ac:chgData name="QiuTian" userId="d059b521-ee81-481f-be34-ac8650352dd5" providerId="ADAL" clId="{C66083D2-FC5C-0545-90E0-A9B527654B88}" dt="2023-03-04T17:31:36.735" v="466" actId="1076"/>
          <ac:spMkLst>
            <pc:docMk/>
            <pc:sldMk cId="4125966504" sldId="867"/>
            <ac:spMk id="90" creationId="{F29025B0-BE22-27B2-45DF-E675C27A26FE}"/>
          </ac:spMkLst>
        </pc:spChg>
        <pc:spChg chg="mod">
          <ac:chgData name="QiuTian" userId="d059b521-ee81-481f-be34-ac8650352dd5" providerId="ADAL" clId="{C66083D2-FC5C-0545-90E0-A9B527654B88}" dt="2023-03-04T17:31:36.735" v="466" actId="1076"/>
          <ac:spMkLst>
            <pc:docMk/>
            <pc:sldMk cId="4125966504" sldId="867"/>
            <ac:spMk id="91" creationId="{50D02F95-C5EA-6AEB-7451-2157CE50EDCE}"/>
          </ac:spMkLst>
        </pc:spChg>
        <pc:spChg chg="mod">
          <ac:chgData name="QiuTian" userId="d059b521-ee81-481f-be34-ac8650352dd5" providerId="ADAL" clId="{C66083D2-FC5C-0545-90E0-A9B527654B88}" dt="2023-03-04T17:31:36.735" v="466" actId="1076"/>
          <ac:spMkLst>
            <pc:docMk/>
            <pc:sldMk cId="4125966504" sldId="867"/>
            <ac:spMk id="92" creationId="{7789A055-9EC9-670B-1269-65B93CBE02F1}"/>
          </ac:spMkLst>
        </pc:spChg>
        <pc:spChg chg="mod">
          <ac:chgData name="QiuTian" userId="d059b521-ee81-481f-be34-ac8650352dd5" providerId="ADAL" clId="{C66083D2-FC5C-0545-90E0-A9B527654B88}" dt="2023-03-04T17:31:36.735" v="466" actId="1076"/>
          <ac:spMkLst>
            <pc:docMk/>
            <pc:sldMk cId="4125966504" sldId="867"/>
            <ac:spMk id="94" creationId="{0A3E33A5-7BC1-7D0C-39AC-019E5A84AA65}"/>
          </ac:spMkLst>
        </pc:spChg>
        <pc:spChg chg="mod">
          <ac:chgData name="QiuTian" userId="d059b521-ee81-481f-be34-ac8650352dd5" providerId="ADAL" clId="{C66083D2-FC5C-0545-90E0-A9B527654B88}" dt="2023-03-04T17:31:36.735" v="466" actId="1076"/>
          <ac:spMkLst>
            <pc:docMk/>
            <pc:sldMk cId="4125966504" sldId="867"/>
            <ac:spMk id="95" creationId="{A290BA53-EB54-FC97-AEB2-AC40D729D1BD}"/>
          </ac:spMkLst>
        </pc:spChg>
        <pc:spChg chg="mod">
          <ac:chgData name="QiuTian" userId="d059b521-ee81-481f-be34-ac8650352dd5" providerId="ADAL" clId="{C66083D2-FC5C-0545-90E0-A9B527654B88}" dt="2023-03-04T17:31:36.735" v="466" actId="1076"/>
          <ac:spMkLst>
            <pc:docMk/>
            <pc:sldMk cId="4125966504" sldId="867"/>
            <ac:spMk id="96" creationId="{D3B933A3-4FD2-6BFE-0379-16F8B1A3F2A1}"/>
          </ac:spMkLst>
        </pc:spChg>
        <pc:spChg chg="mod">
          <ac:chgData name="QiuTian" userId="d059b521-ee81-481f-be34-ac8650352dd5" providerId="ADAL" clId="{C66083D2-FC5C-0545-90E0-A9B527654B88}" dt="2023-03-04T17:31:36.735" v="466" actId="1076"/>
          <ac:spMkLst>
            <pc:docMk/>
            <pc:sldMk cId="4125966504" sldId="867"/>
            <ac:spMk id="97" creationId="{CCE710F8-722F-091E-2234-BDEF7A046C9C}"/>
          </ac:spMkLst>
        </pc:spChg>
        <pc:spChg chg="mod">
          <ac:chgData name="QiuTian" userId="d059b521-ee81-481f-be34-ac8650352dd5" providerId="ADAL" clId="{C66083D2-FC5C-0545-90E0-A9B527654B88}" dt="2023-03-04T17:31:36.735" v="466" actId="1076"/>
          <ac:spMkLst>
            <pc:docMk/>
            <pc:sldMk cId="4125966504" sldId="867"/>
            <ac:spMk id="98" creationId="{2EE002D6-2693-CCAC-CB55-D0A040AAD4B9}"/>
          </ac:spMkLst>
        </pc:spChg>
        <pc:spChg chg="mod">
          <ac:chgData name="QiuTian" userId="d059b521-ee81-481f-be34-ac8650352dd5" providerId="ADAL" clId="{C66083D2-FC5C-0545-90E0-A9B527654B88}" dt="2023-03-04T17:31:36.735" v="466" actId="1076"/>
          <ac:spMkLst>
            <pc:docMk/>
            <pc:sldMk cId="4125966504" sldId="867"/>
            <ac:spMk id="99" creationId="{4582A01E-A7C9-E57D-BA83-857D26DF94A7}"/>
          </ac:spMkLst>
        </pc:spChg>
        <pc:spChg chg="mod">
          <ac:chgData name="QiuTian" userId="d059b521-ee81-481f-be34-ac8650352dd5" providerId="ADAL" clId="{C66083D2-FC5C-0545-90E0-A9B527654B88}" dt="2023-03-04T17:31:36.735" v="466" actId="1076"/>
          <ac:spMkLst>
            <pc:docMk/>
            <pc:sldMk cId="4125966504" sldId="867"/>
            <ac:spMk id="100" creationId="{F685F16F-5054-D88B-934C-05B5DD8EE4BF}"/>
          </ac:spMkLst>
        </pc:spChg>
        <pc:spChg chg="mod">
          <ac:chgData name="QiuTian" userId="d059b521-ee81-481f-be34-ac8650352dd5" providerId="ADAL" clId="{C66083D2-FC5C-0545-90E0-A9B527654B88}" dt="2023-03-04T17:31:36.735" v="466" actId="1076"/>
          <ac:spMkLst>
            <pc:docMk/>
            <pc:sldMk cId="4125966504" sldId="867"/>
            <ac:spMk id="101" creationId="{1771335F-4C28-40F9-7755-77610D98CDB2}"/>
          </ac:spMkLst>
        </pc:spChg>
        <pc:spChg chg="mod">
          <ac:chgData name="QiuTian" userId="d059b521-ee81-481f-be34-ac8650352dd5" providerId="ADAL" clId="{C66083D2-FC5C-0545-90E0-A9B527654B88}" dt="2023-03-04T17:31:36.735" v="466" actId="1076"/>
          <ac:spMkLst>
            <pc:docMk/>
            <pc:sldMk cId="4125966504" sldId="867"/>
            <ac:spMk id="102" creationId="{D2D517C2-0601-065B-C5D0-FF2DCEEE1EB0}"/>
          </ac:spMkLst>
        </pc:spChg>
        <pc:spChg chg="mod">
          <ac:chgData name="QiuTian" userId="d059b521-ee81-481f-be34-ac8650352dd5" providerId="ADAL" clId="{C66083D2-FC5C-0545-90E0-A9B527654B88}" dt="2023-03-04T17:31:36.735" v="466" actId="1076"/>
          <ac:spMkLst>
            <pc:docMk/>
            <pc:sldMk cId="4125966504" sldId="867"/>
            <ac:spMk id="103" creationId="{17D40946-AA82-A822-602B-A421C4A60133}"/>
          </ac:spMkLst>
        </pc:spChg>
        <pc:spChg chg="mod">
          <ac:chgData name="QiuTian" userId="d059b521-ee81-481f-be34-ac8650352dd5" providerId="ADAL" clId="{C66083D2-FC5C-0545-90E0-A9B527654B88}" dt="2023-03-04T17:31:36.735" v="466" actId="1076"/>
          <ac:spMkLst>
            <pc:docMk/>
            <pc:sldMk cId="4125966504" sldId="867"/>
            <ac:spMk id="104" creationId="{37DA50A3-DBFF-7590-8047-8CBFD4BE66A9}"/>
          </ac:spMkLst>
        </pc:spChg>
        <pc:spChg chg="mod">
          <ac:chgData name="QiuTian" userId="d059b521-ee81-481f-be34-ac8650352dd5" providerId="ADAL" clId="{C66083D2-FC5C-0545-90E0-A9B527654B88}" dt="2023-03-04T17:31:36.735" v="466" actId="1076"/>
          <ac:spMkLst>
            <pc:docMk/>
            <pc:sldMk cId="4125966504" sldId="867"/>
            <ac:spMk id="105" creationId="{28E1CC9F-6449-CD9E-EC64-0B69C2823584}"/>
          </ac:spMkLst>
        </pc:spChg>
        <pc:spChg chg="mod">
          <ac:chgData name="QiuTian" userId="d059b521-ee81-481f-be34-ac8650352dd5" providerId="ADAL" clId="{C66083D2-FC5C-0545-90E0-A9B527654B88}" dt="2023-03-04T17:31:36.735" v="466" actId="1076"/>
          <ac:spMkLst>
            <pc:docMk/>
            <pc:sldMk cId="4125966504" sldId="867"/>
            <ac:spMk id="106" creationId="{FD7C205B-815B-B831-60C6-DFEA46623ABB}"/>
          </ac:spMkLst>
        </pc:spChg>
        <pc:spChg chg="mod">
          <ac:chgData name="QiuTian" userId="d059b521-ee81-481f-be34-ac8650352dd5" providerId="ADAL" clId="{C66083D2-FC5C-0545-90E0-A9B527654B88}" dt="2023-03-04T17:31:36.735" v="466" actId="1076"/>
          <ac:spMkLst>
            <pc:docMk/>
            <pc:sldMk cId="4125966504" sldId="867"/>
            <ac:spMk id="107" creationId="{78033410-2FCB-7E9C-3D3E-1A5EB44E1810}"/>
          </ac:spMkLst>
        </pc:spChg>
        <pc:spChg chg="mod">
          <ac:chgData name="QiuTian" userId="d059b521-ee81-481f-be34-ac8650352dd5" providerId="ADAL" clId="{C66083D2-FC5C-0545-90E0-A9B527654B88}" dt="2023-03-04T17:31:36.735" v="466" actId="1076"/>
          <ac:spMkLst>
            <pc:docMk/>
            <pc:sldMk cId="4125966504" sldId="867"/>
            <ac:spMk id="108" creationId="{3A0D45EA-890F-81EE-8662-85687B519553}"/>
          </ac:spMkLst>
        </pc:spChg>
        <pc:spChg chg="mod">
          <ac:chgData name="QiuTian" userId="d059b521-ee81-481f-be34-ac8650352dd5" providerId="ADAL" clId="{C66083D2-FC5C-0545-90E0-A9B527654B88}" dt="2023-03-04T17:31:36.735" v="466" actId="1076"/>
          <ac:spMkLst>
            <pc:docMk/>
            <pc:sldMk cId="4125966504" sldId="867"/>
            <ac:spMk id="109" creationId="{2B84B537-DC58-AF6F-2395-19AE25A7F925}"/>
          </ac:spMkLst>
        </pc:spChg>
        <pc:spChg chg="mod">
          <ac:chgData name="QiuTian" userId="d059b521-ee81-481f-be34-ac8650352dd5" providerId="ADAL" clId="{C66083D2-FC5C-0545-90E0-A9B527654B88}" dt="2023-03-04T17:31:36.735" v="466" actId="1076"/>
          <ac:spMkLst>
            <pc:docMk/>
            <pc:sldMk cId="4125966504" sldId="867"/>
            <ac:spMk id="110" creationId="{65510D4C-C3ED-126E-1FA5-2E7A0A63B0A8}"/>
          </ac:spMkLst>
        </pc:spChg>
        <pc:spChg chg="mod">
          <ac:chgData name="QiuTian" userId="d059b521-ee81-481f-be34-ac8650352dd5" providerId="ADAL" clId="{C66083D2-FC5C-0545-90E0-A9B527654B88}" dt="2023-03-04T17:31:36.735" v="466" actId="1076"/>
          <ac:spMkLst>
            <pc:docMk/>
            <pc:sldMk cId="4125966504" sldId="867"/>
            <ac:spMk id="111" creationId="{477E9D0F-769D-15B8-60C2-AC400461654A}"/>
          </ac:spMkLst>
        </pc:spChg>
        <pc:spChg chg="mod">
          <ac:chgData name="QiuTian" userId="d059b521-ee81-481f-be34-ac8650352dd5" providerId="ADAL" clId="{C66083D2-FC5C-0545-90E0-A9B527654B88}" dt="2023-03-04T17:31:36.735" v="466" actId="1076"/>
          <ac:spMkLst>
            <pc:docMk/>
            <pc:sldMk cId="4125966504" sldId="867"/>
            <ac:spMk id="112" creationId="{68DA0C36-CFBA-D830-CDEC-804EA1865E4D}"/>
          </ac:spMkLst>
        </pc:spChg>
        <pc:spChg chg="mod">
          <ac:chgData name="QiuTian" userId="d059b521-ee81-481f-be34-ac8650352dd5" providerId="ADAL" clId="{C66083D2-FC5C-0545-90E0-A9B527654B88}" dt="2023-03-04T17:31:36.735" v="466" actId="1076"/>
          <ac:spMkLst>
            <pc:docMk/>
            <pc:sldMk cId="4125966504" sldId="867"/>
            <ac:spMk id="113" creationId="{50DB9863-457E-DCC6-7AE5-A6869CD5CF30}"/>
          </ac:spMkLst>
        </pc:spChg>
        <pc:spChg chg="mod">
          <ac:chgData name="QiuTian" userId="d059b521-ee81-481f-be34-ac8650352dd5" providerId="ADAL" clId="{C66083D2-FC5C-0545-90E0-A9B527654B88}" dt="2023-03-04T17:31:36.735" v="466" actId="1076"/>
          <ac:spMkLst>
            <pc:docMk/>
            <pc:sldMk cId="4125966504" sldId="867"/>
            <ac:spMk id="114" creationId="{53BAE7CD-AA09-AAEB-60C3-634ACEA72546}"/>
          </ac:spMkLst>
        </pc:spChg>
        <pc:spChg chg="mod">
          <ac:chgData name="QiuTian" userId="d059b521-ee81-481f-be34-ac8650352dd5" providerId="ADAL" clId="{C66083D2-FC5C-0545-90E0-A9B527654B88}" dt="2023-03-04T17:31:36.735" v="466" actId="1076"/>
          <ac:spMkLst>
            <pc:docMk/>
            <pc:sldMk cId="4125966504" sldId="867"/>
            <ac:spMk id="115" creationId="{DA653427-70F5-F132-9462-059EBBBE2021}"/>
          </ac:spMkLst>
        </pc:spChg>
        <pc:spChg chg="mod">
          <ac:chgData name="QiuTian" userId="d059b521-ee81-481f-be34-ac8650352dd5" providerId="ADAL" clId="{C66083D2-FC5C-0545-90E0-A9B527654B88}" dt="2023-03-04T17:31:36.735" v="466" actId="1076"/>
          <ac:spMkLst>
            <pc:docMk/>
            <pc:sldMk cId="4125966504" sldId="867"/>
            <ac:spMk id="116" creationId="{205D22D8-6FB4-6C4D-2A8E-F1B5259BDAB0}"/>
          </ac:spMkLst>
        </pc:spChg>
        <pc:spChg chg="mod">
          <ac:chgData name="QiuTian" userId="d059b521-ee81-481f-be34-ac8650352dd5" providerId="ADAL" clId="{C66083D2-FC5C-0545-90E0-A9B527654B88}" dt="2023-03-04T17:31:36.735" v="466" actId="1076"/>
          <ac:spMkLst>
            <pc:docMk/>
            <pc:sldMk cId="4125966504" sldId="867"/>
            <ac:spMk id="117" creationId="{18A538C8-A1B0-796F-51FE-66454CDBA9A4}"/>
          </ac:spMkLst>
        </pc:spChg>
        <pc:spChg chg="mod">
          <ac:chgData name="QiuTian" userId="d059b521-ee81-481f-be34-ac8650352dd5" providerId="ADAL" clId="{C66083D2-FC5C-0545-90E0-A9B527654B88}" dt="2023-03-04T17:31:36.735" v="466" actId="1076"/>
          <ac:spMkLst>
            <pc:docMk/>
            <pc:sldMk cId="4125966504" sldId="867"/>
            <ac:spMk id="118" creationId="{2C473D87-DB65-7970-9323-6797535EEAA6}"/>
          </ac:spMkLst>
        </pc:spChg>
        <pc:spChg chg="mod">
          <ac:chgData name="QiuTian" userId="d059b521-ee81-481f-be34-ac8650352dd5" providerId="ADAL" clId="{C66083D2-FC5C-0545-90E0-A9B527654B88}" dt="2023-03-04T17:31:36.735" v="466" actId="1076"/>
          <ac:spMkLst>
            <pc:docMk/>
            <pc:sldMk cId="4125966504" sldId="867"/>
            <ac:spMk id="119" creationId="{42AFCC3B-1B0F-0E3D-2908-C7B1180C19AC}"/>
          </ac:spMkLst>
        </pc:spChg>
        <pc:spChg chg="mod">
          <ac:chgData name="QiuTian" userId="d059b521-ee81-481f-be34-ac8650352dd5" providerId="ADAL" clId="{C66083D2-FC5C-0545-90E0-A9B527654B88}" dt="2023-03-04T17:31:36.735" v="466" actId="1076"/>
          <ac:spMkLst>
            <pc:docMk/>
            <pc:sldMk cId="4125966504" sldId="867"/>
            <ac:spMk id="120" creationId="{B49306F2-C03C-1C7E-9ACC-106D98550166}"/>
          </ac:spMkLst>
        </pc:spChg>
        <pc:spChg chg="mod">
          <ac:chgData name="QiuTian" userId="d059b521-ee81-481f-be34-ac8650352dd5" providerId="ADAL" clId="{C66083D2-FC5C-0545-90E0-A9B527654B88}" dt="2023-03-04T17:31:36.735" v="466" actId="1076"/>
          <ac:spMkLst>
            <pc:docMk/>
            <pc:sldMk cId="4125966504" sldId="867"/>
            <ac:spMk id="121" creationId="{22CFFB57-9052-F34C-4E6C-BC5473B96FBA}"/>
          </ac:spMkLst>
        </pc:spChg>
        <pc:spChg chg="mod">
          <ac:chgData name="QiuTian" userId="d059b521-ee81-481f-be34-ac8650352dd5" providerId="ADAL" clId="{C66083D2-FC5C-0545-90E0-A9B527654B88}" dt="2023-03-04T17:31:36.735" v="466" actId="1076"/>
          <ac:spMkLst>
            <pc:docMk/>
            <pc:sldMk cId="4125966504" sldId="867"/>
            <ac:spMk id="122" creationId="{F16D4CCD-7876-289A-8F7A-192D6580D2DC}"/>
          </ac:spMkLst>
        </pc:spChg>
        <pc:spChg chg="mod">
          <ac:chgData name="QiuTian" userId="d059b521-ee81-481f-be34-ac8650352dd5" providerId="ADAL" clId="{C66083D2-FC5C-0545-90E0-A9B527654B88}" dt="2023-03-04T17:31:36.735" v="466" actId="1076"/>
          <ac:spMkLst>
            <pc:docMk/>
            <pc:sldMk cId="4125966504" sldId="867"/>
            <ac:spMk id="123" creationId="{81CD9703-62BA-5514-962C-FA34BF857FB4}"/>
          </ac:spMkLst>
        </pc:spChg>
        <pc:spChg chg="mod">
          <ac:chgData name="QiuTian" userId="d059b521-ee81-481f-be34-ac8650352dd5" providerId="ADAL" clId="{C66083D2-FC5C-0545-90E0-A9B527654B88}" dt="2023-03-04T17:31:36.735" v="466" actId="1076"/>
          <ac:spMkLst>
            <pc:docMk/>
            <pc:sldMk cId="4125966504" sldId="867"/>
            <ac:spMk id="124" creationId="{54E19724-87AA-3F07-40C8-879606FC37D8}"/>
          </ac:spMkLst>
        </pc:spChg>
        <pc:spChg chg="mod">
          <ac:chgData name="QiuTian" userId="d059b521-ee81-481f-be34-ac8650352dd5" providerId="ADAL" clId="{C66083D2-FC5C-0545-90E0-A9B527654B88}" dt="2023-03-04T17:31:36.735" v="466" actId="1076"/>
          <ac:spMkLst>
            <pc:docMk/>
            <pc:sldMk cId="4125966504" sldId="867"/>
            <ac:spMk id="125" creationId="{64301557-5C89-CC27-A65B-C1EEF1CDD0A1}"/>
          </ac:spMkLst>
        </pc:spChg>
        <pc:spChg chg="mod">
          <ac:chgData name="QiuTian" userId="d059b521-ee81-481f-be34-ac8650352dd5" providerId="ADAL" clId="{C66083D2-FC5C-0545-90E0-A9B527654B88}" dt="2023-03-04T17:31:36.735" v="466" actId="1076"/>
          <ac:spMkLst>
            <pc:docMk/>
            <pc:sldMk cId="4125966504" sldId="867"/>
            <ac:spMk id="126" creationId="{723FD041-931D-5CA3-9A8A-2C228F11AF77}"/>
          </ac:spMkLst>
        </pc:spChg>
        <pc:spChg chg="mod">
          <ac:chgData name="QiuTian" userId="d059b521-ee81-481f-be34-ac8650352dd5" providerId="ADAL" clId="{C66083D2-FC5C-0545-90E0-A9B527654B88}" dt="2023-03-04T17:31:36.735" v="466" actId="1076"/>
          <ac:spMkLst>
            <pc:docMk/>
            <pc:sldMk cId="4125966504" sldId="867"/>
            <ac:spMk id="127" creationId="{5657D9C2-1BD8-D1A1-9811-B166DA09B9A2}"/>
          </ac:spMkLst>
        </pc:spChg>
        <pc:spChg chg="mod">
          <ac:chgData name="QiuTian" userId="d059b521-ee81-481f-be34-ac8650352dd5" providerId="ADAL" clId="{C66083D2-FC5C-0545-90E0-A9B527654B88}" dt="2023-03-04T17:31:36.735" v="466" actId="1076"/>
          <ac:spMkLst>
            <pc:docMk/>
            <pc:sldMk cId="4125966504" sldId="867"/>
            <ac:spMk id="128" creationId="{60995D8B-520D-8ADA-2925-17273ECAD531}"/>
          </ac:spMkLst>
        </pc:spChg>
        <pc:spChg chg="mod">
          <ac:chgData name="QiuTian" userId="d059b521-ee81-481f-be34-ac8650352dd5" providerId="ADAL" clId="{C66083D2-FC5C-0545-90E0-A9B527654B88}" dt="2023-03-04T17:31:36.735" v="466" actId="1076"/>
          <ac:spMkLst>
            <pc:docMk/>
            <pc:sldMk cId="4125966504" sldId="867"/>
            <ac:spMk id="129" creationId="{586B9F34-AFB5-E5B4-2049-02E3A9D3AD0E}"/>
          </ac:spMkLst>
        </pc:spChg>
        <pc:grpChg chg="mod">
          <ac:chgData name="QiuTian" userId="d059b521-ee81-481f-be34-ac8650352dd5" providerId="ADAL" clId="{C66083D2-FC5C-0545-90E0-A9B527654B88}" dt="2023-03-04T17:31:44.582" v="467" actId="1076"/>
          <ac:grpSpMkLst>
            <pc:docMk/>
            <pc:sldMk cId="4125966504" sldId="867"/>
            <ac:grpSpMk id="43" creationId="{48B36A77-1BC9-3B2F-1DB7-2893F84B0AB2}"/>
          </ac:grpSpMkLst>
        </pc:grpChg>
        <pc:grpChg chg="mod">
          <ac:chgData name="QiuTian" userId="d059b521-ee81-481f-be34-ac8650352dd5" providerId="ADAL" clId="{C66083D2-FC5C-0545-90E0-A9B527654B88}" dt="2023-03-04T17:31:44.582" v="467" actId="1076"/>
          <ac:grpSpMkLst>
            <pc:docMk/>
            <pc:sldMk cId="4125966504" sldId="867"/>
            <ac:grpSpMk id="45" creationId="{7107BFC8-2A27-7CF6-11AA-7010B7A16964}"/>
          </ac:grpSpMkLst>
        </pc:grpChg>
        <pc:grpChg chg="mod">
          <ac:chgData name="QiuTian" userId="d059b521-ee81-481f-be34-ac8650352dd5" providerId="ADAL" clId="{C66083D2-FC5C-0545-90E0-A9B527654B88}" dt="2023-03-04T17:31:36.735" v="466" actId="1076"/>
          <ac:grpSpMkLst>
            <pc:docMk/>
            <pc:sldMk cId="4125966504" sldId="867"/>
            <ac:grpSpMk id="89" creationId="{9FC17533-E400-2D9D-81A7-C5F60C8ED5AA}"/>
          </ac:grpSpMkLst>
        </pc:grpChg>
        <pc:grpChg chg="mod">
          <ac:chgData name="QiuTian" userId="d059b521-ee81-481f-be34-ac8650352dd5" providerId="ADAL" clId="{C66083D2-FC5C-0545-90E0-A9B527654B88}" dt="2023-03-04T17:31:36.735" v="466" actId="1076"/>
          <ac:grpSpMkLst>
            <pc:docMk/>
            <pc:sldMk cId="4125966504" sldId="867"/>
            <ac:grpSpMk id="93" creationId="{BA97CFC6-8C52-C8BA-4101-4EDABD4FE2CA}"/>
          </ac:grpSpMkLst>
        </pc:grpChg>
        <pc:graphicFrameChg chg="mod">
          <ac:chgData name="QiuTian" userId="d059b521-ee81-481f-be34-ac8650352dd5" providerId="ADAL" clId="{C66083D2-FC5C-0545-90E0-A9B527654B88}" dt="2023-03-04T17:31:36.735" v="466" actId="1076"/>
          <ac:graphicFrameMkLst>
            <pc:docMk/>
            <pc:sldMk cId="4125966504" sldId="867"/>
            <ac:graphicFrameMk id="88" creationId="{D7863572-5B67-4055-6AD9-871D952CB01B}"/>
          </ac:graphicFrameMkLst>
        </pc:graphicFrameChg>
      </pc:sldChg>
      <pc:sldChg chg="addSp delSp modSp mod">
        <pc:chgData name="QiuTian" userId="d059b521-ee81-481f-be34-ac8650352dd5" providerId="ADAL" clId="{C66083D2-FC5C-0545-90E0-A9B527654B88}" dt="2023-03-04T17:36:12.160" v="478" actId="20577"/>
        <pc:sldMkLst>
          <pc:docMk/>
          <pc:sldMk cId="115644949" sldId="868"/>
        </pc:sldMkLst>
        <pc:spChg chg="add mod">
          <ac:chgData name="QiuTian" userId="d059b521-ee81-481f-be34-ac8650352dd5" providerId="ADAL" clId="{C66083D2-FC5C-0545-90E0-A9B527654B88}" dt="2023-03-04T09:10:18.362" v="126"/>
          <ac:spMkLst>
            <pc:docMk/>
            <pc:sldMk cId="115644949" sldId="868"/>
            <ac:spMk id="2" creationId="{FFF44A40-DB7B-5E04-01FC-04E9F662A6E7}"/>
          </ac:spMkLst>
        </pc:spChg>
        <pc:spChg chg="del">
          <ac:chgData name="QiuTian" userId="d059b521-ee81-481f-be34-ac8650352dd5" providerId="ADAL" clId="{C66083D2-FC5C-0545-90E0-A9B527654B88}" dt="2023-03-04T09:09:57.208" v="123"/>
          <ac:spMkLst>
            <pc:docMk/>
            <pc:sldMk cId="115644949" sldId="868"/>
            <ac:spMk id="5" creationId="{959057A3-0087-D824-6484-FE8805CD1536}"/>
          </ac:spMkLst>
        </pc:spChg>
        <pc:spChg chg="mod">
          <ac:chgData name="QiuTian" userId="d059b521-ee81-481f-be34-ac8650352dd5" providerId="ADAL" clId="{C66083D2-FC5C-0545-90E0-A9B527654B88}" dt="2023-03-04T17:36:12.160" v="478" actId="20577"/>
          <ac:spMkLst>
            <pc:docMk/>
            <pc:sldMk cId="115644949" sldId="868"/>
            <ac:spMk id="131" creationId="{F091F221-93BD-CA3D-5491-75752ACA5D0C}"/>
          </ac:spMkLst>
        </pc:spChg>
        <pc:spChg chg="mod">
          <ac:chgData name="QiuTian" userId="d059b521-ee81-481f-be34-ac8650352dd5" providerId="ADAL" clId="{C66083D2-FC5C-0545-90E0-A9B527654B88}" dt="2023-03-04T17:35:51.754" v="476" actId="1076"/>
          <ac:spMkLst>
            <pc:docMk/>
            <pc:sldMk cId="115644949" sldId="868"/>
            <ac:spMk id="245" creationId="{DE725B20-BB9D-6F46-DCE8-7B30A49D7483}"/>
          </ac:spMkLst>
        </pc:spChg>
        <pc:spChg chg="mod">
          <ac:chgData name="QiuTian" userId="d059b521-ee81-481f-be34-ac8650352dd5" providerId="ADAL" clId="{C66083D2-FC5C-0545-90E0-A9B527654B88}" dt="2023-03-04T17:35:51.754" v="476" actId="1076"/>
          <ac:spMkLst>
            <pc:docMk/>
            <pc:sldMk cId="115644949" sldId="868"/>
            <ac:spMk id="246" creationId="{1D300F9C-C23D-0E45-C351-32344DEF03F5}"/>
          </ac:spMkLst>
        </pc:spChg>
        <pc:graphicFrameChg chg="mod">
          <ac:chgData name="QiuTian" userId="d059b521-ee81-481f-be34-ac8650352dd5" providerId="ADAL" clId="{C66083D2-FC5C-0545-90E0-A9B527654B88}" dt="2023-03-04T17:35:46.383" v="475" actId="1076"/>
          <ac:graphicFrameMkLst>
            <pc:docMk/>
            <pc:sldMk cId="115644949" sldId="868"/>
            <ac:graphicFrameMk id="249" creationId="{A8E1D26E-FD1F-9864-51AD-B00112144E23}"/>
          </ac:graphicFrameMkLst>
        </pc:graphicFrameChg>
        <pc:graphicFrameChg chg="mod">
          <ac:chgData name="QiuTian" userId="d059b521-ee81-481f-be34-ac8650352dd5" providerId="ADAL" clId="{C66083D2-FC5C-0545-90E0-A9B527654B88}" dt="2023-03-04T17:35:46.383" v="475" actId="1076"/>
          <ac:graphicFrameMkLst>
            <pc:docMk/>
            <pc:sldMk cId="115644949" sldId="868"/>
            <ac:graphicFrameMk id="250" creationId="{476E8D76-2FD4-EB24-F752-161B5F49AADC}"/>
          </ac:graphicFrameMkLst>
        </pc:graphicFrameChg>
        <pc:graphicFrameChg chg="mod">
          <ac:chgData name="QiuTian" userId="d059b521-ee81-481f-be34-ac8650352dd5" providerId="ADAL" clId="{C66083D2-FC5C-0545-90E0-A9B527654B88}" dt="2023-03-04T17:35:46.383" v="475" actId="1076"/>
          <ac:graphicFrameMkLst>
            <pc:docMk/>
            <pc:sldMk cId="115644949" sldId="868"/>
            <ac:graphicFrameMk id="251" creationId="{6742F1EA-CAE6-3A0F-1558-B6C2A65F77A2}"/>
          </ac:graphicFrameMkLst>
        </pc:graphicFrameChg>
      </pc:sldChg>
      <pc:sldChg chg="addSp delSp modSp mod modAnim">
        <pc:chgData name="QiuTian" userId="d059b521-ee81-481f-be34-ac8650352dd5" providerId="ADAL" clId="{C66083D2-FC5C-0545-90E0-A9B527654B88}" dt="2023-03-04T17:36:47.007" v="481" actId="1076"/>
        <pc:sldMkLst>
          <pc:docMk/>
          <pc:sldMk cId="974052967" sldId="869"/>
        </pc:sldMkLst>
        <pc:spChg chg="add mod">
          <ac:chgData name="QiuTian" userId="d059b521-ee81-481f-be34-ac8650352dd5" providerId="ADAL" clId="{C66083D2-FC5C-0545-90E0-A9B527654B88}" dt="2023-03-04T09:10:18.362" v="126"/>
          <ac:spMkLst>
            <pc:docMk/>
            <pc:sldMk cId="974052967" sldId="869"/>
            <ac:spMk id="2" creationId="{912C8072-C2DB-8603-A76F-1A0844062FF1}"/>
          </ac:spMkLst>
        </pc:spChg>
        <pc:spChg chg="del">
          <ac:chgData name="QiuTian" userId="d059b521-ee81-481f-be34-ac8650352dd5" providerId="ADAL" clId="{C66083D2-FC5C-0545-90E0-A9B527654B88}" dt="2023-03-04T09:09:57.208" v="123"/>
          <ac:spMkLst>
            <pc:docMk/>
            <pc:sldMk cId="974052967" sldId="869"/>
            <ac:spMk id="5" creationId="{959057A3-0087-D824-6484-FE8805CD1536}"/>
          </ac:spMkLst>
        </pc:spChg>
        <pc:graphicFrameChg chg="mod">
          <ac:chgData name="QiuTian" userId="d059b521-ee81-481f-be34-ac8650352dd5" providerId="ADAL" clId="{C66083D2-FC5C-0545-90E0-A9B527654B88}" dt="2023-03-04T17:36:47.007" v="481" actId="1076"/>
          <ac:graphicFrameMkLst>
            <pc:docMk/>
            <pc:sldMk cId="974052967" sldId="869"/>
            <ac:graphicFrameMk id="124" creationId="{4AC9B6FB-EC57-8912-1060-425614E5C710}"/>
          </ac:graphicFrameMkLst>
        </pc:graphicFrameChg>
      </pc:sldChg>
      <pc:sldChg chg="addSp delSp modSp mod">
        <pc:chgData name="QiuTian" userId="d059b521-ee81-481f-be34-ac8650352dd5" providerId="ADAL" clId="{C66083D2-FC5C-0545-90E0-A9B527654B88}" dt="2023-03-07T05:44:49.875" v="1486" actId="20577"/>
        <pc:sldMkLst>
          <pc:docMk/>
          <pc:sldMk cId="91237106" sldId="870"/>
        </pc:sldMkLst>
        <pc:spChg chg="add mod">
          <ac:chgData name="QiuTian" userId="d059b521-ee81-481f-be34-ac8650352dd5" providerId="ADAL" clId="{C66083D2-FC5C-0545-90E0-A9B527654B88}" dt="2023-03-04T17:37:54.840" v="487" actId="1076"/>
          <ac:spMkLst>
            <pc:docMk/>
            <pc:sldMk cId="91237106" sldId="870"/>
            <ac:spMk id="2" creationId="{1F2EFA09-D7FA-36A7-1A84-F333EC9A60C8}"/>
          </ac:spMkLst>
        </pc:spChg>
        <pc:spChg chg="del">
          <ac:chgData name="QiuTian" userId="d059b521-ee81-481f-be34-ac8650352dd5" providerId="ADAL" clId="{C66083D2-FC5C-0545-90E0-A9B527654B88}" dt="2023-03-04T09:09:57.208" v="123"/>
          <ac:spMkLst>
            <pc:docMk/>
            <pc:sldMk cId="91237106" sldId="870"/>
            <ac:spMk id="5" creationId="{959057A3-0087-D824-6484-FE8805CD1536}"/>
          </ac:spMkLst>
        </pc:spChg>
        <pc:spChg chg="mod">
          <ac:chgData name="QiuTian" userId="d059b521-ee81-481f-be34-ac8650352dd5" providerId="ADAL" clId="{C66083D2-FC5C-0545-90E0-A9B527654B88}" dt="2023-03-07T05:44:49.875" v="1486" actId="20577"/>
          <ac:spMkLst>
            <pc:docMk/>
            <pc:sldMk cId="91237106" sldId="870"/>
            <ac:spMk id="6" creationId="{BDB05AAE-2D44-C82E-2638-102B162E7BB6}"/>
          </ac:spMkLst>
        </pc:spChg>
        <pc:spChg chg="mod">
          <ac:chgData name="QiuTian" userId="d059b521-ee81-481f-be34-ac8650352dd5" providerId="ADAL" clId="{C66083D2-FC5C-0545-90E0-A9B527654B88}" dt="2023-03-04T17:37:43.283" v="483" actId="1076"/>
          <ac:spMkLst>
            <pc:docMk/>
            <pc:sldMk cId="91237106" sldId="870"/>
            <ac:spMk id="7" creationId="{AE39DEE3-8DAE-4872-6AF2-6CB7B0268F8C}"/>
          </ac:spMkLst>
        </pc:spChg>
        <pc:spChg chg="mod">
          <ac:chgData name="QiuTian" userId="d059b521-ee81-481f-be34-ac8650352dd5" providerId="ADAL" clId="{C66083D2-FC5C-0545-90E0-A9B527654B88}" dt="2023-03-04T17:38:08.410" v="488" actId="1076"/>
          <ac:spMkLst>
            <pc:docMk/>
            <pc:sldMk cId="91237106" sldId="870"/>
            <ac:spMk id="8" creationId="{CE146B39-7D63-D080-3882-B010C5E4D9BB}"/>
          </ac:spMkLst>
        </pc:spChg>
        <pc:spChg chg="mod">
          <ac:chgData name="QiuTian" userId="d059b521-ee81-481f-be34-ac8650352dd5" providerId="ADAL" clId="{C66083D2-FC5C-0545-90E0-A9B527654B88}" dt="2023-03-04T17:38:08.410" v="488" actId="1076"/>
          <ac:spMkLst>
            <pc:docMk/>
            <pc:sldMk cId="91237106" sldId="870"/>
            <ac:spMk id="10" creationId="{B50B304F-D3CB-588A-5985-300FE335F4A0}"/>
          </ac:spMkLst>
        </pc:spChg>
        <pc:spChg chg="mod">
          <ac:chgData name="QiuTian" userId="d059b521-ee81-481f-be34-ac8650352dd5" providerId="ADAL" clId="{C66083D2-FC5C-0545-90E0-A9B527654B88}" dt="2023-03-04T17:38:08.410" v="488" actId="1076"/>
          <ac:spMkLst>
            <pc:docMk/>
            <pc:sldMk cId="91237106" sldId="870"/>
            <ac:spMk id="11" creationId="{7CDF345D-795C-E2B2-2176-571CF15F6447}"/>
          </ac:spMkLst>
        </pc:spChg>
        <pc:spChg chg="mod">
          <ac:chgData name="QiuTian" userId="d059b521-ee81-481f-be34-ac8650352dd5" providerId="ADAL" clId="{C66083D2-FC5C-0545-90E0-A9B527654B88}" dt="2023-03-04T17:38:08.410" v="488" actId="1076"/>
          <ac:spMkLst>
            <pc:docMk/>
            <pc:sldMk cId="91237106" sldId="870"/>
            <ac:spMk id="12" creationId="{6244B3B8-2E6D-8B0F-BCCE-BB2B5B3CBA02}"/>
          </ac:spMkLst>
        </pc:spChg>
        <pc:spChg chg="mod">
          <ac:chgData name="QiuTian" userId="d059b521-ee81-481f-be34-ac8650352dd5" providerId="ADAL" clId="{C66083D2-FC5C-0545-90E0-A9B527654B88}" dt="2023-03-04T17:38:08.410" v="488" actId="1076"/>
          <ac:spMkLst>
            <pc:docMk/>
            <pc:sldMk cId="91237106" sldId="870"/>
            <ac:spMk id="13" creationId="{0A2492F3-28C1-C6BC-F93D-4B90FAC91CB9}"/>
          </ac:spMkLst>
        </pc:spChg>
        <pc:spChg chg="mod">
          <ac:chgData name="QiuTian" userId="d059b521-ee81-481f-be34-ac8650352dd5" providerId="ADAL" clId="{C66083D2-FC5C-0545-90E0-A9B527654B88}" dt="2023-03-04T17:38:08.410" v="488" actId="1076"/>
          <ac:spMkLst>
            <pc:docMk/>
            <pc:sldMk cId="91237106" sldId="870"/>
            <ac:spMk id="14" creationId="{8E9E083D-4407-94E8-3AA8-60DC7BFEA72B}"/>
          </ac:spMkLst>
        </pc:spChg>
        <pc:spChg chg="mod">
          <ac:chgData name="QiuTian" userId="d059b521-ee81-481f-be34-ac8650352dd5" providerId="ADAL" clId="{C66083D2-FC5C-0545-90E0-A9B527654B88}" dt="2023-03-04T17:38:08.410" v="488" actId="1076"/>
          <ac:spMkLst>
            <pc:docMk/>
            <pc:sldMk cId="91237106" sldId="870"/>
            <ac:spMk id="15" creationId="{2508DAA0-D188-C2CB-688A-E826363C2923}"/>
          </ac:spMkLst>
        </pc:spChg>
        <pc:spChg chg="mod">
          <ac:chgData name="QiuTian" userId="d059b521-ee81-481f-be34-ac8650352dd5" providerId="ADAL" clId="{C66083D2-FC5C-0545-90E0-A9B527654B88}" dt="2023-03-04T17:38:08.410" v="488" actId="1076"/>
          <ac:spMkLst>
            <pc:docMk/>
            <pc:sldMk cId="91237106" sldId="870"/>
            <ac:spMk id="16" creationId="{7E896AA0-F78E-890F-F40B-F1F9F45FF18D}"/>
          </ac:spMkLst>
        </pc:spChg>
        <pc:spChg chg="mod">
          <ac:chgData name="QiuTian" userId="d059b521-ee81-481f-be34-ac8650352dd5" providerId="ADAL" clId="{C66083D2-FC5C-0545-90E0-A9B527654B88}" dt="2023-03-04T17:38:08.410" v="488" actId="1076"/>
          <ac:spMkLst>
            <pc:docMk/>
            <pc:sldMk cId="91237106" sldId="870"/>
            <ac:spMk id="17" creationId="{3F217894-03F9-B709-C156-3C3825A7D00E}"/>
          </ac:spMkLst>
        </pc:spChg>
        <pc:spChg chg="mod">
          <ac:chgData name="QiuTian" userId="d059b521-ee81-481f-be34-ac8650352dd5" providerId="ADAL" clId="{C66083D2-FC5C-0545-90E0-A9B527654B88}" dt="2023-03-04T17:38:08.410" v="488" actId="1076"/>
          <ac:spMkLst>
            <pc:docMk/>
            <pc:sldMk cId="91237106" sldId="870"/>
            <ac:spMk id="18" creationId="{6BBF7EB5-F9AE-BD13-0D67-591A9160EB97}"/>
          </ac:spMkLst>
        </pc:spChg>
        <pc:spChg chg="mod">
          <ac:chgData name="QiuTian" userId="d059b521-ee81-481f-be34-ac8650352dd5" providerId="ADAL" clId="{C66083D2-FC5C-0545-90E0-A9B527654B88}" dt="2023-03-04T17:38:08.410" v="488" actId="1076"/>
          <ac:spMkLst>
            <pc:docMk/>
            <pc:sldMk cId="91237106" sldId="870"/>
            <ac:spMk id="19" creationId="{0EFD0835-466C-82A0-8668-D390E3523BB9}"/>
          </ac:spMkLst>
        </pc:spChg>
        <pc:spChg chg="mod">
          <ac:chgData name="QiuTian" userId="d059b521-ee81-481f-be34-ac8650352dd5" providerId="ADAL" clId="{C66083D2-FC5C-0545-90E0-A9B527654B88}" dt="2023-03-04T17:38:08.410" v="488" actId="1076"/>
          <ac:spMkLst>
            <pc:docMk/>
            <pc:sldMk cId="91237106" sldId="870"/>
            <ac:spMk id="20" creationId="{08BAF14E-1715-B4FB-B0DE-1F8EB29DA6E3}"/>
          </ac:spMkLst>
        </pc:spChg>
        <pc:spChg chg="mod">
          <ac:chgData name="QiuTian" userId="d059b521-ee81-481f-be34-ac8650352dd5" providerId="ADAL" clId="{C66083D2-FC5C-0545-90E0-A9B527654B88}" dt="2023-03-04T17:38:08.410" v="488" actId="1076"/>
          <ac:spMkLst>
            <pc:docMk/>
            <pc:sldMk cId="91237106" sldId="870"/>
            <ac:spMk id="21" creationId="{5F73E851-DE51-6069-3E6B-A5568AD69584}"/>
          </ac:spMkLst>
        </pc:spChg>
        <pc:spChg chg="mod">
          <ac:chgData name="QiuTian" userId="d059b521-ee81-481f-be34-ac8650352dd5" providerId="ADAL" clId="{C66083D2-FC5C-0545-90E0-A9B527654B88}" dt="2023-03-04T17:38:08.410" v="488" actId="1076"/>
          <ac:spMkLst>
            <pc:docMk/>
            <pc:sldMk cId="91237106" sldId="870"/>
            <ac:spMk id="22" creationId="{A356D91F-93D0-5729-4523-93667CF69B1B}"/>
          </ac:spMkLst>
        </pc:spChg>
        <pc:spChg chg="mod">
          <ac:chgData name="QiuTian" userId="d059b521-ee81-481f-be34-ac8650352dd5" providerId="ADAL" clId="{C66083D2-FC5C-0545-90E0-A9B527654B88}" dt="2023-03-04T17:38:08.410" v="488" actId="1076"/>
          <ac:spMkLst>
            <pc:docMk/>
            <pc:sldMk cId="91237106" sldId="870"/>
            <ac:spMk id="23" creationId="{F8FC0738-1F5C-6FAA-A073-ABADC294EFD9}"/>
          </ac:spMkLst>
        </pc:spChg>
        <pc:spChg chg="mod">
          <ac:chgData name="QiuTian" userId="d059b521-ee81-481f-be34-ac8650352dd5" providerId="ADAL" clId="{C66083D2-FC5C-0545-90E0-A9B527654B88}" dt="2023-03-04T17:38:08.410" v="488" actId="1076"/>
          <ac:spMkLst>
            <pc:docMk/>
            <pc:sldMk cId="91237106" sldId="870"/>
            <ac:spMk id="24" creationId="{C49C5F5E-4F9C-B0FB-8C11-7217E2A56D98}"/>
          </ac:spMkLst>
        </pc:spChg>
        <pc:spChg chg="mod">
          <ac:chgData name="QiuTian" userId="d059b521-ee81-481f-be34-ac8650352dd5" providerId="ADAL" clId="{C66083D2-FC5C-0545-90E0-A9B527654B88}" dt="2023-03-04T17:38:08.410" v="488" actId="1076"/>
          <ac:spMkLst>
            <pc:docMk/>
            <pc:sldMk cId="91237106" sldId="870"/>
            <ac:spMk id="25" creationId="{B0B57BE0-1DE9-2A59-D141-AEC99C87D358}"/>
          </ac:spMkLst>
        </pc:spChg>
        <pc:spChg chg="mod">
          <ac:chgData name="QiuTian" userId="d059b521-ee81-481f-be34-ac8650352dd5" providerId="ADAL" clId="{C66083D2-FC5C-0545-90E0-A9B527654B88}" dt="2023-03-04T17:38:08.410" v="488" actId="1076"/>
          <ac:spMkLst>
            <pc:docMk/>
            <pc:sldMk cId="91237106" sldId="870"/>
            <ac:spMk id="26" creationId="{715E644E-B641-1D4B-9B60-A0676488E0D9}"/>
          </ac:spMkLst>
        </pc:spChg>
        <pc:spChg chg="mod">
          <ac:chgData name="QiuTian" userId="d059b521-ee81-481f-be34-ac8650352dd5" providerId="ADAL" clId="{C66083D2-FC5C-0545-90E0-A9B527654B88}" dt="2023-03-04T17:38:08.410" v="488" actId="1076"/>
          <ac:spMkLst>
            <pc:docMk/>
            <pc:sldMk cId="91237106" sldId="870"/>
            <ac:spMk id="27" creationId="{CBA9C5B9-F2A6-5426-AC13-DE8EB00F3B4C}"/>
          </ac:spMkLst>
        </pc:spChg>
        <pc:spChg chg="mod">
          <ac:chgData name="QiuTian" userId="d059b521-ee81-481f-be34-ac8650352dd5" providerId="ADAL" clId="{C66083D2-FC5C-0545-90E0-A9B527654B88}" dt="2023-03-04T17:38:08.410" v="488" actId="1076"/>
          <ac:spMkLst>
            <pc:docMk/>
            <pc:sldMk cId="91237106" sldId="870"/>
            <ac:spMk id="28" creationId="{253257C5-5F35-82B0-3DCF-BBA2060DBC0F}"/>
          </ac:spMkLst>
        </pc:spChg>
        <pc:spChg chg="mod">
          <ac:chgData name="QiuTian" userId="d059b521-ee81-481f-be34-ac8650352dd5" providerId="ADAL" clId="{C66083D2-FC5C-0545-90E0-A9B527654B88}" dt="2023-03-04T17:38:08.410" v="488" actId="1076"/>
          <ac:spMkLst>
            <pc:docMk/>
            <pc:sldMk cId="91237106" sldId="870"/>
            <ac:spMk id="29" creationId="{45CF9CFA-E8A4-087E-7DD5-F955E133B27A}"/>
          </ac:spMkLst>
        </pc:spChg>
        <pc:spChg chg="mod">
          <ac:chgData name="QiuTian" userId="d059b521-ee81-481f-be34-ac8650352dd5" providerId="ADAL" clId="{C66083D2-FC5C-0545-90E0-A9B527654B88}" dt="2023-03-04T17:38:08.410" v="488" actId="1076"/>
          <ac:spMkLst>
            <pc:docMk/>
            <pc:sldMk cId="91237106" sldId="870"/>
            <ac:spMk id="30" creationId="{3354C91C-C7F2-B0F5-E1E3-B51F707DB3AA}"/>
          </ac:spMkLst>
        </pc:spChg>
        <pc:spChg chg="mod">
          <ac:chgData name="QiuTian" userId="d059b521-ee81-481f-be34-ac8650352dd5" providerId="ADAL" clId="{C66083D2-FC5C-0545-90E0-A9B527654B88}" dt="2023-03-04T17:38:08.410" v="488" actId="1076"/>
          <ac:spMkLst>
            <pc:docMk/>
            <pc:sldMk cId="91237106" sldId="870"/>
            <ac:spMk id="31" creationId="{DEECAE6A-643B-90F5-6609-CF9DE059A6F9}"/>
          </ac:spMkLst>
        </pc:spChg>
        <pc:spChg chg="mod">
          <ac:chgData name="QiuTian" userId="d059b521-ee81-481f-be34-ac8650352dd5" providerId="ADAL" clId="{C66083D2-FC5C-0545-90E0-A9B527654B88}" dt="2023-03-04T17:38:08.410" v="488" actId="1076"/>
          <ac:spMkLst>
            <pc:docMk/>
            <pc:sldMk cId="91237106" sldId="870"/>
            <ac:spMk id="32" creationId="{707171DB-7AAA-D6F1-0902-EA8E6642BB1B}"/>
          </ac:spMkLst>
        </pc:spChg>
        <pc:spChg chg="mod">
          <ac:chgData name="QiuTian" userId="d059b521-ee81-481f-be34-ac8650352dd5" providerId="ADAL" clId="{C66083D2-FC5C-0545-90E0-A9B527654B88}" dt="2023-03-04T17:38:08.410" v="488" actId="1076"/>
          <ac:spMkLst>
            <pc:docMk/>
            <pc:sldMk cId="91237106" sldId="870"/>
            <ac:spMk id="33" creationId="{512A983F-6E15-25BD-0B89-A0CC23ADC417}"/>
          </ac:spMkLst>
        </pc:spChg>
        <pc:spChg chg="mod">
          <ac:chgData name="QiuTian" userId="d059b521-ee81-481f-be34-ac8650352dd5" providerId="ADAL" clId="{C66083D2-FC5C-0545-90E0-A9B527654B88}" dt="2023-03-04T17:38:08.410" v="488" actId="1076"/>
          <ac:spMkLst>
            <pc:docMk/>
            <pc:sldMk cId="91237106" sldId="870"/>
            <ac:spMk id="34" creationId="{4F7AD20A-1DC6-9FEF-FC17-3E93203059BD}"/>
          </ac:spMkLst>
        </pc:spChg>
        <pc:spChg chg="mod">
          <ac:chgData name="QiuTian" userId="d059b521-ee81-481f-be34-ac8650352dd5" providerId="ADAL" clId="{C66083D2-FC5C-0545-90E0-A9B527654B88}" dt="2023-03-04T17:38:08.410" v="488" actId="1076"/>
          <ac:spMkLst>
            <pc:docMk/>
            <pc:sldMk cId="91237106" sldId="870"/>
            <ac:spMk id="35" creationId="{C2CE4D3E-D9BD-B646-A880-46F9A7A3175D}"/>
          </ac:spMkLst>
        </pc:spChg>
        <pc:spChg chg="mod">
          <ac:chgData name="QiuTian" userId="d059b521-ee81-481f-be34-ac8650352dd5" providerId="ADAL" clId="{C66083D2-FC5C-0545-90E0-A9B527654B88}" dt="2023-03-04T17:38:08.410" v="488" actId="1076"/>
          <ac:spMkLst>
            <pc:docMk/>
            <pc:sldMk cId="91237106" sldId="870"/>
            <ac:spMk id="36" creationId="{ECF2ABA8-57D5-18D3-2853-F948D560452D}"/>
          </ac:spMkLst>
        </pc:spChg>
        <pc:spChg chg="mod">
          <ac:chgData name="QiuTian" userId="d059b521-ee81-481f-be34-ac8650352dd5" providerId="ADAL" clId="{C66083D2-FC5C-0545-90E0-A9B527654B88}" dt="2023-03-04T17:38:08.410" v="488" actId="1076"/>
          <ac:spMkLst>
            <pc:docMk/>
            <pc:sldMk cId="91237106" sldId="870"/>
            <ac:spMk id="37" creationId="{EE189D8D-8270-6256-3F04-216E8879AB91}"/>
          </ac:spMkLst>
        </pc:spChg>
        <pc:spChg chg="mod">
          <ac:chgData name="QiuTian" userId="d059b521-ee81-481f-be34-ac8650352dd5" providerId="ADAL" clId="{C66083D2-FC5C-0545-90E0-A9B527654B88}" dt="2023-03-04T17:38:08.410" v="488" actId="1076"/>
          <ac:spMkLst>
            <pc:docMk/>
            <pc:sldMk cId="91237106" sldId="870"/>
            <ac:spMk id="38" creationId="{7C95C49A-2180-F0D1-1F79-EF2F3D5E9F76}"/>
          </ac:spMkLst>
        </pc:spChg>
        <pc:spChg chg="mod">
          <ac:chgData name="QiuTian" userId="d059b521-ee81-481f-be34-ac8650352dd5" providerId="ADAL" clId="{C66083D2-FC5C-0545-90E0-A9B527654B88}" dt="2023-03-04T17:38:08.410" v="488" actId="1076"/>
          <ac:spMkLst>
            <pc:docMk/>
            <pc:sldMk cId="91237106" sldId="870"/>
            <ac:spMk id="39" creationId="{F3596AA1-3125-9914-CE14-5809B59D45D1}"/>
          </ac:spMkLst>
        </pc:spChg>
        <pc:spChg chg="mod">
          <ac:chgData name="QiuTian" userId="d059b521-ee81-481f-be34-ac8650352dd5" providerId="ADAL" clId="{C66083D2-FC5C-0545-90E0-A9B527654B88}" dt="2023-03-04T17:38:08.410" v="488" actId="1076"/>
          <ac:spMkLst>
            <pc:docMk/>
            <pc:sldMk cId="91237106" sldId="870"/>
            <ac:spMk id="40" creationId="{6F09325F-F87B-4AEE-A3D4-D442EED605C4}"/>
          </ac:spMkLst>
        </pc:spChg>
        <pc:spChg chg="mod">
          <ac:chgData name="QiuTian" userId="d059b521-ee81-481f-be34-ac8650352dd5" providerId="ADAL" clId="{C66083D2-FC5C-0545-90E0-A9B527654B88}" dt="2023-03-04T17:38:08.410" v="488" actId="1076"/>
          <ac:spMkLst>
            <pc:docMk/>
            <pc:sldMk cId="91237106" sldId="870"/>
            <ac:spMk id="41" creationId="{1A0BAB42-A282-6F80-9BA8-CF012D41483D}"/>
          </ac:spMkLst>
        </pc:spChg>
        <pc:spChg chg="mod">
          <ac:chgData name="QiuTian" userId="d059b521-ee81-481f-be34-ac8650352dd5" providerId="ADAL" clId="{C66083D2-FC5C-0545-90E0-A9B527654B88}" dt="2023-03-04T17:38:08.410" v="488" actId="1076"/>
          <ac:spMkLst>
            <pc:docMk/>
            <pc:sldMk cId="91237106" sldId="870"/>
            <ac:spMk id="42" creationId="{CAD9506F-6AB4-34FC-8213-51CD5A667026}"/>
          </ac:spMkLst>
        </pc:spChg>
        <pc:spChg chg="mod">
          <ac:chgData name="QiuTian" userId="d059b521-ee81-481f-be34-ac8650352dd5" providerId="ADAL" clId="{C66083D2-FC5C-0545-90E0-A9B527654B88}" dt="2023-03-04T17:38:08.410" v="488" actId="1076"/>
          <ac:spMkLst>
            <pc:docMk/>
            <pc:sldMk cId="91237106" sldId="870"/>
            <ac:spMk id="43" creationId="{040EC916-8935-94DE-ED11-72D364993B14}"/>
          </ac:spMkLst>
        </pc:spChg>
        <pc:spChg chg="mod">
          <ac:chgData name="QiuTian" userId="d059b521-ee81-481f-be34-ac8650352dd5" providerId="ADAL" clId="{C66083D2-FC5C-0545-90E0-A9B527654B88}" dt="2023-03-04T17:38:08.410" v="488" actId="1076"/>
          <ac:spMkLst>
            <pc:docMk/>
            <pc:sldMk cId="91237106" sldId="870"/>
            <ac:spMk id="44" creationId="{848C572F-2633-A337-56CA-38FFD28BE57F}"/>
          </ac:spMkLst>
        </pc:spChg>
        <pc:spChg chg="mod">
          <ac:chgData name="QiuTian" userId="d059b521-ee81-481f-be34-ac8650352dd5" providerId="ADAL" clId="{C66083D2-FC5C-0545-90E0-A9B527654B88}" dt="2023-03-04T17:38:08.410" v="488" actId="1076"/>
          <ac:spMkLst>
            <pc:docMk/>
            <pc:sldMk cId="91237106" sldId="870"/>
            <ac:spMk id="45" creationId="{F6EE544F-34D5-DF52-45EE-02A6CD604671}"/>
          </ac:spMkLst>
        </pc:spChg>
        <pc:spChg chg="mod">
          <ac:chgData name="QiuTian" userId="d059b521-ee81-481f-be34-ac8650352dd5" providerId="ADAL" clId="{C66083D2-FC5C-0545-90E0-A9B527654B88}" dt="2023-03-04T17:38:08.410" v="488" actId="1076"/>
          <ac:spMkLst>
            <pc:docMk/>
            <pc:sldMk cId="91237106" sldId="870"/>
            <ac:spMk id="46" creationId="{B67BEF9F-7CC8-DB3B-C8F2-EB870302C3AC}"/>
          </ac:spMkLst>
        </pc:spChg>
        <pc:spChg chg="mod">
          <ac:chgData name="QiuTian" userId="d059b521-ee81-481f-be34-ac8650352dd5" providerId="ADAL" clId="{C66083D2-FC5C-0545-90E0-A9B527654B88}" dt="2023-03-04T17:38:08.410" v="488" actId="1076"/>
          <ac:spMkLst>
            <pc:docMk/>
            <pc:sldMk cId="91237106" sldId="870"/>
            <ac:spMk id="47" creationId="{C6BA453A-4F4D-4C64-15F6-87CE616FD47C}"/>
          </ac:spMkLst>
        </pc:spChg>
        <pc:spChg chg="mod">
          <ac:chgData name="QiuTian" userId="d059b521-ee81-481f-be34-ac8650352dd5" providerId="ADAL" clId="{C66083D2-FC5C-0545-90E0-A9B527654B88}" dt="2023-03-04T17:38:08.410" v="488" actId="1076"/>
          <ac:spMkLst>
            <pc:docMk/>
            <pc:sldMk cId="91237106" sldId="870"/>
            <ac:spMk id="48" creationId="{251A463B-0A21-959A-8756-C07AE1F03640}"/>
          </ac:spMkLst>
        </pc:spChg>
        <pc:spChg chg="mod">
          <ac:chgData name="QiuTian" userId="d059b521-ee81-481f-be34-ac8650352dd5" providerId="ADAL" clId="{C66083D2-FC5C-0545-90E0-A9B527654B88}" dt="2023-03-04T17:38:08.410" v="488" actId="1076"/>
          <ac:spMkLst>
            <pc:docMk/>
            <pc:sldMk cId="91237106" sldId="870"/>
            <ac:spMk id="49" creationId="{972FE8A9-2143-987F-2FD7-EC7699207CD5}"/>
          </ac:spMkLst>
        </pc:spChg>
        <pc:spChg chg="mod">
          <ac:chgData name="QiuTian" userId="d059b521-ee81-481f-be34-ac8650352dd5" providerId="ADAL" clId="{C66083D2-FC5C-0545-90E0-A9B527654B88}" dt="2023-03-04T17:38:08.410" v="488" actId="1076"/>
          <ac:spMkLst>
            <pc:docMk/>
            <pc:sldMk cId="91237106" sldId="870"/>
            <ac:spMk id="50" creationId="{37B352E8-5719-AB71-224E-A446E671FE97}"/>
          </ac:spMkLst>
        </pc:spChg>
        <pc:spChg chg="mod">
          <ac:chgData name="QiuTian" userId="d059b521-ee81-481f-be34-ac8650352dd5" providerId="ADAL" clId="{C66083D2-FC5C-0545-90E0-A9B527654B88}" dt="2023-03-04T17:38:08.410" v="488" actId="1076"/>
          <ac:spMkLst>
            <pc:docMk/>
            <pc:sldMk cId="91237106" sldId="870"/>
            <ac:spMk id="51" creationId="{E9B1BDEA-2FFD-32B0-B54F-842963298F17}"/>
          </ac:spMkLst>
        </pc:spChg>
        <pc:spChg chg="mod">
          <ac:chgData name="QiuTian" userId="d059b521-ee81-481f-be34-ac8650352dd5" providerId="ADAL" clId="{C66083D2-FC5C-0545-90E0-A9B527654B88}" dt="2023-03-04T17:38:08.410" v="488" actId="1076"/>
          <ac:spMkLst>
            <pc:docMk/>
            <pc:sldMk cId="91237106" sldId="870"/>
            <ac:spMk id="52" creationId="{F395FF56-2336-524C-773B-02C61AD68EEE}"/>
          </ac:spMkLst>
        </pc:spChg>
        <pc:spChg chg="mod">
          <ac:chgData name="QiuTian" userId="d059b521-ee81-481f-be34-ac8650352dd5" providerId="ADAL" clId="{C66083D2-FC5C-0545-90E0-A9B527654B88}" dt="2023-03-04T17:38:08.410" v="488" actId="1076"/>
          <ac:spMkLst>
            <pc:docMk/>
            <pc:sldMk cId="91237106" sldId="870"/>
            <ac:spMk id="53" creationId="{1B1A0590-8917-8471-8B55-358B015C3932}"/>
          </ac:spMkLst>
        </pc:spChg>
        <pc:spChg chg="mod">
          <ac:chgData name="QiuTian" userId="d059b521-ee81-481f-be34-ac8650352dd5" providerId="ADAL" clId="{C66083D2-FC5C-0545-90E0-A9B527654B88}" dt="2023-03-04T17:38:08.410" v="488" actId="1076"/>
          <ac:spMkLst>
            <pc:docMk/>
            <pc:sldMk cId="91237106" sldId="870"/>
            <ac:spMk id="54" creationId="{88257106-CA3D-89F7-6992-A70B2DD1944B}"/>
          </ac:spMkLst>
        </pc:spChg>
        <pc:spChg chg="mod">
          <ac:chgData name="QiuTian" userId="d059b521-ee81-481f-be34-ac8650352dd5" providerId="ADAL" clId="{C66083D2-FC5C-0545-90E0-A9B527654B88}" dt="2023-03-04T17:38:08.410" v="488" actId="1076"/>
          <ac:spMkLst>
            <pc:docMk/>
            <pc:sldMk cId="91237106" sldId="870"/>
            <ac:spMk id="55" creationId="{B0C73B5F-0BDF-649A-504A-D6A064341D67}"/>
          </ac:spMkLst>
        </pc:spChg>
        <pc:spChg chg="mod">
          <ac:chgData name="QiuTian" userId="d059b521-ee81-481f-be34-ac8650352dd5" providerId="ADAL" clId="{C66083D2-FC5C-0545-90E0-A9B527654B88}" dt="2023-03-04T17:38:08.410" v="488" actId="1076"/>
          <ac:spMkLst>
            <pc:docMk/>
            <pc:sldMk cId="91237106" sldId="870"/>
            <ac:spMk id="56" creationId="{B24008EC-B870-BDDA-4E51-C527FFC80FC0}"/>
          </ac:spMkLst>
        </pc:spChg>
        <pc:spChg chg="mod">
          <ac:chgData name="QiuTian" userId="d059b521-ee81-481f-be34-ac8650352dd5" providerId="ADAL" clId="{C66083D2-FC5C-0545-90E0-A9B527654B88}" dt="2023-03-04T17:37:43.283" v="483" actId="1076"/>
          <ac:spMkLst>
            <pc:docMk/>
            <pc:sldMk cId="91237106" sldId="870"/>
            <ac:spMk id="59" creationId="{CA4E8D68-1002-06B1-7EF1-CB2E66B46716}"/>
          </ac:spMkLst>
        </pc:spChg>
        <pc:grpChg chg="mod">
          <ac:chgData name="QiuTian" userId="d059b521-ee81-481f-be34-ac8650352dd5" providerId="ADAL" clId="{C66083D2-FC5C-0545-90E0-A9B527654B88}" dt="2023-03-04T17:38:08.410" v="488" actId="1076"/>
          <ac:grpSpMkLst>
            <pc:docMk/>
            <pc:sldMk cId="91237106" sldId="870"/>
            <ac:grpSpMk id="9" creationId="{5FC29E29-1DF0-EB22-DFD4-5C9D8BC10B3D}"/>
          </ac:grpSpMkLst>
        </pc:grpChg>
        <pc:picChg chg="mod">
          <ac:chgData name="QiuTian" userId="d059b521-ee81-481f-be34-ac8650352dd5" providerId="ADAL" clId="{C66083D2-FC5C-0545-90E0-A9B527654B88}" dt="2023-03-04T17:37:43.283" v="483" actId="1076"/>
          <ac:picMkLst>
            <pc:docMk/>
            <pc:sldMk cId="91237106" sldId="870"/>
            <ac:picMk id="60" creationId="{0C4ACAE2-1FA3-7DC9-FC40-8D38300A9E1C}"/>
          </ac:picMkLst>
        </pc:picChg>
      </pc:sldChg>
      <pc:sldChg chg="addSp delSp modSp">
        <pc:chgData name="QiuTian" userId="d059b521-ee81-481f-be34-ac8650352dd5" providerId="ADAL" clId="{C66083D2-FC5C-0545-90E0-A9B527654B88}" dt="2023-03-04T17:44:06.129" v="567" actId="20577"/>
        <pc:sldMkLst>
          <pc:docMk/>
          <pc:sldMk cId="1623852730" sldId="871"/>
        </pc:sldMkLst>
        <pc:spChg chg="add mod">
          <ac:chgData name="QiuTian" userId="d059b521-ee81-481f-be34-ac8650352dd5" providerId="ADAL" clId="{C66083D2-FC5C-0545-90E0-A9B527654B88}" dt="2023-03-04T09:10:18.362" v="126"/>
          <ac:spMkLst>
            <pc:docMk/>
            <pc:sldMk cId="1623852730" sldId="871"/>
            <ac:spMk id="2" creationId="{0782B364-C664-E653-D151-31417CE0D54F}"/>
          </ac:spMkLst>
        </pc:spChg>
        <pc:spChg chg="del">
          <ac:chgData name="QiuTian" userId="d059b521-ee81-481f-be34-ac8650352dd5" providerId="ADAL" clId="{C66083D2-FC5C-0545-90E0-A9B527654B88}" dt="2023-03-04T09:09:57.208" v="123"/>
          <ac:spMkLst>
            <pc:docMk/>
            <pc:sldMk cId="1623852730" sldId="871"/>
            <ac:spMk id="5" creationId="{959057A3-0087-D824-6484-FE8805CD1536}"/>
          </ac:spMkLst>
        </pc:spChg>
        <pc:spChg chg="mod">
          <ac:chgData name="QiuTian" userId="d059b521-ee81-481f-be34-ac8650352dd5" providerId="ADAL" clId="{C66083D2-FC5C-0545-90E0-A9B527654B88}" dt="2023-03-04T17:44:06.129" v="567" actId="20577"/>
          <ac:spMkLst>
            <pc:docMk/>
            <pc:sldMk cId="1623852730" sldId="871"/>
            <ac:spMk id="8" creationId="{EE688D53-1B84-8871-5BCD-CD77CB3C58CC}"/>
          </ac:spMkLst>
        </pc:spChg>
      </pc:sldChg>
      <pc:sldChg chg="addSp delSp modSp">
        <pc:chgData name="QiuTian" userId="d059b521-ee81-481f-be34-ac8650352dd5" providerId="ADAL" clId="{C66083D2-FC5C-0545-90E0-A9B527654B88}" dt="2023-03-04T09:10:18.362" v="126"/>
        <pc:sldMkLst>
          <pc:docMk/>
          <pc:sldMk cId="71840770" sldId="872"/>
        </pc:sldMkLst>
        <pc:spChg chg="add mod">
          <ac:chgData name="QiuTian" userId="d059b521-ee81-481f-be34-ac8650352dd5" providerId="ADAL" clId="{C66083D2-FC5C-0545-90E0-A9B527654B88}" dt="2023-03-04T09:10:18.362" v="126"/>
          <ac:spMkLst>
            <pc:docMk/>
            <pc:sldMk cId="71840770" sldId="872"/>
            <ac:spMk id="2" creationId="{2FE4F635-2FB4-D596-B10A-905392F6FE0E}"/>
          </ac:spMkLst>
        </pc:spChg>
        <pc:spChg chg="del">
          <ac:chgData name="QiuTian" userId="d059b521-ee81-481f-be34-ac8650352dd5" providerId="ADAL" clId="{C66083D2-FC5C-0545-90E0-A9B527654B88}" dt="2023-03-04T09:09:57.208" v="123"/>
          <ac:spMkLst>
            <pc:docMk/>
            <pc:sldMk cId="71840770" sldId="87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416252844" sldId="873"/>
        </pc:sldMkLst>
        <pc:spChg chg="add mod">
          <ac:chgData name="QiuTian" userId="d059b521-ee81-481f-be34-ac8650352dd5" providerId="ADAL" clId="{C66083D2-FC5C-0545-90E0-A9B527654B88}" dt="2023-03-04T09:10:18.362" v="126"/>
          <ac:spMkLst>
            <pc:docMk/>
            <pc:sldMk cId="2416252844" sldId="873"/>
            <ac:spMk id="2" creationId="{F6CE74E1-6F3C-0E5B-BE18-8E48CB63CD7D}"/>
          </ac:spMkLst>
        </pc:spChg>
        <pc:spChg chg="del">
          <ac:chgData name="QiuTian" userId="d059b521-ee81-481f-be34-ac8650352dd5" providerId="ADAL" clId="{C66083D2-FC5C-0545-90E0-A9B527654B88}" dt="2023-03-04T09:09:57.208" v="123"/>
          <ac:spMkLst>
            <pc:docMk/>
            <pc:sldMk cId="2416252844" sldId="87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413834179" sldId="874"/>
        </pc:sldMkLst>
        <pc:spChg chg="add mod">
          <ac:chgData name="QiuTian" userId="d059b521-ee81-481f-be34-ac8650352dd5" providerId="ADAL" clId="{C66083D2-FC5C-0545-90E0-A9B527654B88}" dt="2023-03-04T09:10:18.362" v="126"/>
          <ac:spMkLst>
            <pc:docMk/>
            <pc:sldMk cId="1413834179" sldId="874"/>
            <ac:spMk id="2" creationId="{4BF60BF4-10C3-4356-7896-33DA824BE08F}"/>
          </ac:spMkLst>
        </pc:spChg>
        <pc:spChg chg="del">
          <ac:chgData name="QiuTian" userId="d059b521-ee81-481f-be34-ac8650352dd5" providerId="ADAL" clId="{C66083D2-FC5C-0545-90E0-A9B527654B88}" dt="2023-03-04T09:09:57.208" v="123"/>
          <ac:spMkLst>
            <pc:docMk/>
            <pc:sldMk cId="1413834179" sldId="87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444048920" sldId="875"/>
        </pc:sldMkLst>
        <pc:spChg chg="add mod">
          <ac:chgData name="QiuTian" userId="d059b521-ee81-481f-be34-ac8650352dd5" providerId="ADAL" clId="{C66083D2-FC5C-0545-90E0-A9B527654B88}" dt="2023-03-04T09:10:18.362" v="126"/>
          <ac:spMkLst>
            <pc:docMk/>
            <pc:sldMk cId="1444048920" sldId="875"/>
            <ac:spMk id="2" creationId="{E0FEBB44-D5B4-D1B0-4490-587D91F198FC}"/>
          </ac:spMkLst>
        </pc:spChg>
        <pc:spChg chg="del">
          <ac:chgData name="QiuTian" userId="d059b521-ee81-481f-be34-ac8650352dd5" providerId="ADAL" clId="{C66083D2-FC5C-0545-90E0-A9B527654B88}" dt="2023-03-04T09:09:57.208" v="123"/>
          <ac:spMkLst>
            <pc:docMk/>
            <pc:sldMk cId="1444048920" sldId="87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482747893" sldId="876"/>
        </pc:sldMkLst>
        <pc:spChg chg="add mod">
          <ac:chgData name="QiuTian" userId="d059b521-ee81-481f-be34-ac8650352dd5" providerId="ADAL" clId="{C66083D2-FC5C-0545-90E0-A9B527654B88}" dt="2023-03-04T09:10:18.362" v="126"/>
          <ac:spMkLst>
            <pc:docMk/>
            <pc:sldMk cId="2482747893" sldId="876"/>
            <ac:spMk id="2" creationId="{F2FDC812-2B53-4F03-3DE9-94AAE0ADD7A6}"/>
          </ac:spMkLst>
        </pc:spChg>
        <pc:spChg chg="del">
          <ac:chgData name="QiuTian" userId="d059b521-ee81-481f-be34-ac8650352dd5" providerId="ADAL" clId="{C66083D2-FC5C-0545-90E0-A9B527654B88}" dt="2023-03-04T09:09:57.208" v="123"/>
          <ac:spMkLst>
            <pc:docMk/>
            <pc:sldMk cId="2482747893" sldId="876"/>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245508218" sldId="877"/>
        </pc:sldMkLst>
        <pc:spChg chg="add mod">
          <ac:chgData name="QiuTian" userId="d059b521-ee81-481f-be34-ac8650352dd5" providerId="ADAL" clId="{C66083D2-FC5C-0545-90E0-A9B527654B88}" dt="2023-03-04T09:10:18.362" v="126"/>
          <ac:spMkLst>
            <pc:docMk/>
            <pc:sldMk cId="4245508218" sldId="877"/>
            <ac:spMk id="2" creationId="{91221DF3-EFEE-E8FB-4558-D5B6B55C6A94}"/>
          </ac:spMkLst>
        </pc:spChg>
        <pc:spChg chg="del">
          <ac:chgData name="QiuTian" userId="d059b521-ee81-481f-be34-ac8650352dd5" providerId="ADAL" clId="{C66083D2-FC5C-0545-90E0-A9B527654B88}" dt="2023-03-04T09:09:57.208" v="123"/>
          <ac:spMkLst>
            <pc:docMk/>
            <pc:sldMk cId="4245508218" sldId="877"/>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809631837" sldId="878"/>
        </pc:sldMkLst>
        <pc:spChg chg="add mod">
          <ac:chgData name="QiuTian" userId="d059b521-ee81-481f-be34-ac8650352dd5" providerId="ADAL" clId="{C66083D2-FC5C-0545-90E0-A9B527654B88}" dt="2023-03-04T09:10:18.362" v="126"/>
          <ac:spMkLst>
            <pc:docMk/>
            <pc:sldMk cId="809631837" sldId="878"/>
            <ac:spMk id="2" creationId="{0829E9BE-D47F-4C43-5F1F-E827E856D842}"/>
          </ac:spMkLst>
        </pc:spChg>
        <pc:spChg chg="del">
          <ac:chgData name="QiuTian" userId="d059b521-ee81-481f-be34-ac8650352dd5" providerId="ADAL" clId="{C66083D2-FC5C-0545-90E0-A9B527654B88}" dt="2023-03-04T09:09:57.208" v="123"/>
          <ac:spMkLst>
            <pc:docMk/>
            <pc:sldMk cId="809631837" sldId="878"/>
            <ac:spMk id="5" creationId="{959057A3-0087-D824-6484-FE8805CD1536}"/>
          </ac:spMkLst>
        </pc:spChg>
      </pc:sldChg>
      <pc:sldChg chg="addSp delSp modSp mod modAnim">
        <pc:chgData name="QiuTian" userId="d059b521-ee81-481f-be34-ac8650352dd5" providerId="ADAL" clId="{C66083D2-FC5C-0545-90E0-A9B527654B88}" dt="2023-03-04T18:01:13.419" v="827"/>
        <pc:sldMkLst>
          <pc:docMk/>
          <pc:sldMk cId="1875187861" sldId="879"/>
        </pc:sldMkLst>
        <pc:spChg chg="add mod">
          <ac:chgData name="QiuTian" userId="d059b521-ee81-481f-be34-ac8650352dd5" providerId="ADAL" clId="{C66083D2-FC5C-0545-90E0-A9B527654B88}" dt="2023-03-04T09:10:18.362" v="126"/>
          <ac:spMkLst>
            <pc:docMk/>
            <pc:sldMk cId="1875187861" sldId="879"/>
            <ac:spMk id="2" creationId="{31DEB1A7-51E3-0B54-6148-89A94406506B}"/>
          </ac:spMkLst>
        </pc:spChg>
        <pc:spChg chg="del">
          <ac:chgData name="QiuTian" userId="d059b521-ee81-481f-be34-ac8650352dd5" providerId="ADAL" clId="{C66083D2-FC5C-0545-90E0-A9B527654B88}" dt="2023-03-04T09:09:57.208" v="123"/>
          <ac:spMkLst>
            <pc:docMk/>
            <pc:sldMk cId="1875187861" sldId="879"/>
            <ac:spMk id="5" creationId="{959057A3-0087-D824-6484-FE8805CD1536}"/>
          </ac:spMkLst>
        </pc:spChg>
        <pc:spChg chg="mod">
          <ac:chgData name="QiuTian" userId="d059b521-ee81-481f-be34-ac8650352dd5" providerId="ADAL" clId="{C66083D2-FC5C-0545-90E0-A9B527654B88}" dt="2023-03-04T18:00:30.181" v="807" actId="1076"/>
          <ac:spMkLst>
            <pc:docMk/>
            <pc:sldMk cId="1875187861" sldId="879"/>
            <ac:spMk id="6" creationId="{BCD8452A-4150-569B-300C-7F13CD1D3C25}"/>
          </ac:spMkLst>
        </pc:spChg>
        <pc:spChg chg="mod">
          <ac:chgData name="QiuTian" userId="d059b521-ee81-481f-be34-ac8650352dd5" providerId="ADAL" clId="{C66083D2-FC5C-0545-90E0-A9B527654B88}" dt="2023-03-04T18:00:55.780" v="810" actId="1076"/>
          <ac:spMkLst>
            <pc:docMk/>
            <pc:sldMk cId="1875187861" sldId="879"/>
            <ac:spMk id="7" creationId="{C58E3128-BDE0-BFDB-4D16-23F23A12B48F}"/>
          </ac:spMkLst>
        </pc:spChg>
        <pc:spChg chg="mod">
          <ac:chgData name="QiuTian" userId="d059b521-ee81-481f-be34-ac8650352dd5" providerId="ADAL" clId="{C66083D2-FC5C-0545-90E0-A9B527654B88}" dt="2023-03-04T18:00:55.780" v="810" actId="1076"/>
          <ac:spMkLst>
            <pc:docMk/>
            <pc:sldMk cId="1875187861" sldId="879"/>
            <ac:spMk id="51" creationId="{F25699EF-F69F-7C6B-5748-11DA046DB7C8}"/>
          </ac:spMkLst>
        </pc:spChg>
        <pc:spChg chg="mod">
          <ac:chgData name="QiuTian" userId="d059b521-ee81-481f-be34-ac8650352dd5" providerId="ADAL" clId="{C66083D2-FC5C-0545-90E0-A9B527654B88}" dt="2023-03-04T18:00:55.780" v="810" actId="1076"/>
          <ac:spMkLst>
            <pc:docMk/>
            <pc:sldMk cId="1875187861" sldId="879"/>
            <ac:spMk id="52" creationId="{3287454C-F0FE-E2CE-E54D-E24737053631}"/>
          </ac:spMkLst>
        </pc:spChg>
        <pc:spChg chg="mod">
          <ac:chgData name="QiuTian" userId="d059b521-ee81-481f-be34-ac8650352dd5" providerId="ADAL" clId="{C66083D2-FC5C-0545-90E0-A9B527654B88}" dt="2023-03-04T18:00:55.780" v="810" actId="1076"/>
          <ac:spMkLst>
            <pc:docMk/>
            <pc:sldMk cId="1875187861" sldId="879"/>
            <ac:spMk id="53" creationId="{59AB4964-E7A1-8A57-F741-791DF3A08A6B}"/>
          </ac:spMkLst>
        </pc:spChg>
        <pc:spChg chg="mod">
          <ac:chgData name="QiuTian" userId="d059b521-ee81-481f-be34-ac8650352dd5" providerId="ADAL" clId="{C66083D2-FC5C-0545-90E0-A9B527654B88}" dt="2023-03-04T18:00:55.780" v="810" actId="1076"/>
          <ac:spMkLst>
            <pc:docMk/>
            <pc:sldMk cId="1875187861" sldId="879"/>
            <ac:spMk id="54" creationId="{369B144C-2695-17A9-D272-23CFDE7B6C1C}"/>
          </ac:spMkLst>
        </pc:spChg>
        <pc:spChg chg="mod">
          <ac:chgData name="QiuTian" userId="d059b521-ee81-481f-be34-ac8650352dd5" providerId="ADAL" clId="{C66083D2-FC5C-0545-90E0-A9B527654B88}" dt="2023-03-04T18:00:55.780" v="810" actId="1076"/>
          <ac:spMkLst>
            <pc:docMk/>
            <pc:sldMk cId="1875187861" sldId="879"/>
            <ac:spMk id="55" creationId="{284BC6E7-F28E-B5E6-C572-30A61B5A8F58}"/>
          </ac:spMkLst>
        </pc:spChg>
        <pc:spChg chg="mod">
          <ac:chgData name="QiuTian" userId="d059b521-ee81-481f-be34-ac8650352dd5" providerId="ADAL" clId="{C66083D2-FC5C-0545-90E0-A9B527654B88}" dt="2023-03-04T18:00:55.780" v="810" actId="1076"/>
          <ac:spMkLst>
            <pc:docMk/>
            <pc:sldMk cId="1875187861" sldId="879"/>
            <ac:spMk id="56" creationId="{EF96D779-A833-7E58-50A4-4C2752AB931C}"/>
          </ac:spMkLst>
        </pc:spChg>
        <pc:spChg chg="mod">
          <ac:chgData name="QiuTian" userId="d059b521-ee81-481f-be34-ac8650352dd5" providerId="ADAL" clId="{C66083D2-FC5C-0545-90E0-A9B527654B88}" dt="2023-03-04T18:00:55.780" v="810" actId="1076"/>
          <ac:spMkLst>
            <pc:docMk/>
            <pc:sldMk cId="1875187861" sldId="879"/>
            <ac:spMk id="57" creationId="{1498C420-B7E7-1181-D6BB-F90C6B80093B}"/>
          </ac:spMkLst>
        </pc:spChg>
        <pc:spChg chg="mod">
          <ac:chgData name="QiuTian" userId="d059b521-ee81-481f-be34-ac8650352dd5" providerId="ADAL" clId="{C66083D2-FC5C-0545-90E0-A9B527654B88}" dt="2023-03-04T18:00:55.780" v="810" actId="1076"/>
          <ac:spMkLst>
            <pc:docMk/>
            <pc:sldMk cId="1875187861" sldId="879"/>
            <ac:spMk id="58" creationId="{80DAC239-7555-1CE0-F39C-7EE7B13F7C14}"/>
          </ac:spMkLst>
        </pc:spChg>
        <pc:spChg chg="mod">
          <ac:chgData name="QiuTian" userId="d059b521-ee81-481f-be34-ac8650352dd5" providerId="ADAL" clId="{C66083D2-FC5C-0545-90E0-A9B527654B88}" dt="2023-03-04T18:00:55.780" v="810" actId="1076"/>
          <ac:spMkLst>
            <pc:docMk/>
            <pc:sldMk cId="1875187861" sldId="879"/>
            <ac:spMk id="59" creationId="{E951D30E-0715-C4DF-397A-2035F00F0107}"/>
          </ac:spMkLst>
        </pc:spChg>
        <pc:spChg chg="mod">
          <ac:chgData name="QiuTian" userId="d059b521-ee81-481f-be34-ac8650352dd5" providerId="ADAL" clId="{C66083D2-FC5C-0545-90E0-A9B527654B88}" dt="2023-03-04T18:00:55.780" v="810" actId="1076"/>
          <ac:spMkLst>
            <pc:docMk/>
            <pc:sldMk cId="1875187861" sldId="879"/>
            <ac:spMk id="60" creationId="{450875D9-71B8-74D1-4205-EE167CFBD313}"/>
          </ac:spMkLst>
        </pc:spChg>
        <pc:spChg chg="mod">
          <ac:chgData name="QiuTian" userId="d059b521-ee81-481f-be34-ac8650352dd5" providerId="ADAL" clId="{C66083D2-FC5C-0545-90E0-A9B527654B88}" dt="2023-03-04T18:00:55.780" v="810" actId="1076"/>
          <ac:spMkLst>
            <pc:docMk/>
            <pc:sldMk cId="1875187861" sldId="879"/>
            <ac:spMk id="61" creationId="{B68D4FFD-3AB1-DC85-C048-9562A65DAA1F}"/>
          </ac:spMkLst>
        </pc:spChg>
        <pc:spChg chg="mod">
          <ac:chgData name="QiuTian" userId="d059b521-ee81-481f-be34-ac8650352dd5" providerId="ADAL" clId="{C66083D2-FC5C-0545-90E0-A9B527654B88}" dt="2023-03-04T18:00:55.780" v="810" actId="1076"/>
          <ac:spMkLst>
            <pc:docMk/>
            <pc:sldMk cId="1875187861" sldId="879"/>
            <ac:spMk id="62" creationId="{B5FD973B-83F6-00A9-BF9C-D85D41DFDA75}"/>
          </ac:spMkLst>
        </pc:spChg>
        <pc:spChg chg="mod">
          <ac:chgData name="QiuTian" userId="d059b521-ee81-481f-be34-ac8650352dd5" providerId="ADAL" clId="{C66083D2-FC5C-0545-90E0-A9B527654B88}" dt="2023-03-04T18:00:55.780" v="810" actId="1076"/>
          <ac:spMkLst>
            <pc:docMk/>
            <pc:sldMk cId="1875187861" sldId="879"/>
            <ac:spMk id="63" creationId="{E45752E1-D591-10FF-A485-D0AE2CC8D6B8}"/>
          </ac:spMkLst>
        </pc:spChg>
        <pc:spChg chg="mod">
          <ac:chgData name="QiuTian" userId="d059b521-ee81-481f-be34-ac8650352dd5" providerId="ADAL" clId="{C66083D2-FC5C-0545-90E0-A9B527654B88}" dt="2023-03-04T18:00:55.780" v="810" actId="1076"/>
          <ac:spMkLst>
            <pc:docMk/>
            <pc:sldMk cId="1875187861" sldId="879"/>
            <ac:spMk id="64" creationId="{46E57215-910B-9487-B1C3-F9AE2F71D419}"/>
          </ac:spMkLst>
        </pc:spChg>
        <pc:spChg chg="mod">
          <ac:chgData name="QiuTian" userId="d059b521-ee81-481f-be34-ac8650352dd5" providerId="ADAL" clId="{C66083D2-FC5C-0545-90E0-A9B527654B88}" dt="2023-03-04T18:00:55.780" v="810" actId="1076"/>
          <ac:spMkLst>
            <pc:docMk/>
            <pc:sldMk cId="1875187861" sldId="879"/>
            <ac:spMk id="65" creationId="{2EC186B7-E8AF-DD18-B096-17E4AEA95D13}"/>
          </ac:spMkLst>
        </pc:spChg>
        <pc:spChg chg="mod">
          <ac:chgData name="QiuTian" userId="d059b521-ee81-481f-be34-ac8650352dd5" providerId="ADAL" clId="{C66083D2-FC5C-0545-90E0-A9B527654B88}" dt="2023-03-04T18:00:55.780" v="810" actId="1076"/>
          <ac:spMkLst>
            <pc:docMk/>
            <pc:sldMk cId="1875187861" sldId="879"/>
            <ac:spMk id="66" creationId="{E8922BAB-2ABC-9A5A-8AEE-FA1D76CD2EEB}"/>
          </ac:spMkLst>
        </pc:spChg>
        <pc:spChg chg="mod">
          <ac:chgData name="QiuTian" userId="d059b521-ee81-481f-be34-ac8650352dd5" providerId="ADAL" clId="{C66083D2-FC5C-0545-90E0-A9B527654B88}" dt="2023-03-04T18:00:55.780" v="810" actId="1076"/>
          <ac:spMkLst>
            <pc:docMk/>
            <pc:sldMk cId="1875187861" sldId="879"/>
            <ac:spMk id="67" creationId="{50BC51BE-59EF-7F47-4EBB-ED6F080D6D5E}"/>
          </ac:spMkLst>
        </pc:spChg>
        <pc:spChg chg="mod">
          <ac:chgData name="QiuTian" userId="d059b521-ee81-481f-be34-ac8650352dd5" providerId="ADAL" clId="{C66083D2-FC5C-0545-90E0-A9B527654B88}" dt="2023-03-04T18:00:55.780" v="810" actId="1076"/>
          <ac:spMkLst>
            <pc:docMk/>
            <pc:sldMk cId="1875187861" sldId="879"/>
            <ac:spMk id="68" creationId="{F69BB49E-1D04-1DC5-F44D-B37443A618D5}"/>
          </ac:spMkLst>
        </pc:spChg>
        <pc:spChg chg="mod">
          <ac:chgData name="QiuTian" userId="d059b521-ee81-481f-be34-ac8650352dd5" providerId="ADAL" clId="{C66083D2-FC5C-0545-90E0-A9B527654B88}" dt="2023-03-04T18:00:55.780" v="810" actId="1076"/>
          <ac:spMkLst>
            <pc:docMk/>
            <pc:sldMk cId="1875187861" sldId="879"/>
            <ac:spMk id="69" creationId="{ED68905A-5EEC-58FF-6D57-DCC9BC3D40C8}"/>
          </ac:spMkLst>
        </pc:spChg>
        <pc:spChg chg="mod">
          <ac:chgData name="QiuTian" userId="d059b521-ee81-481f-be34-ac8650352dd5" providerId="ADAL" clId="{C66083D2-FC5C-0545-90E0-A9B527654B88}" dt="2023-03-04T18:00:55.780" v="810" actId="1076"/>
          <ac:spMkLst>
            <pc:docMk/>
            <pc:sldMk cId="1875187861" sldId="879"/>
            <ac:spMk id="70" creationId="{8E7B5A73-ABED-3450-2968-DD1C4BEEDF98}"/>
          </ac:spMkLst>
        </pc:spChg>
        <pc:spChg chg="mod">
          <ac:chgData name="QiuTian" userId="d059b521-ee81-481f-be34-ac8650352dd5" providerId="ADAL" clId="{C66083D2-FC5C-0545-90E0-A9B527654B88}" dt="2023-03-04T18:00:55.780" v="810" actId="1076"/>
          <ac:spMkLst>
            <pc:docMk/>
            <pc:sldMk cId="1875187861" sldId="879"/>
            <ac:spMk id="71" creationId="{F8E6B333-226F-97D4-4F44-E1945504919B}"/>
          </ac:spMkLst>
        </pc:spChg>
        <pc:spChg chg="mod">
          <ac:chgData name="QiuTian" userId="d059b521-ee81-481f-be34-ac8650352dd5" providerId="ADAL" clId="{C66083D2-FC5C-0545-90E0-A9B527654B88}" dt="2023-03-04T18:00:55.780" v="810" actId="1076"/>
          <ac:spMkLst>
            <pc:docMk/>
            <pc:sldMk cId="1875187861" sldId="879"/>
            <ac:spMk id="72" creationId="{9AB36951-6FC6-9387-6DD3-6D94000329F9}"/>
          </ac:spMkLst>
        </pc:spChg>
        <pc:spChg chg="mod">
          <ac:chgData name="QiuTian" userId="d059b521-ee81-481f-be34-ac8650352dd5" providerId="ADAL" clId="{C66083D2-FC5C-0545-90E0-A9B527654B88}" dt="2023-03-04T18:00:55.780" v="810" actId="1076"/>
          <ac:spMkLst>
            <pc:docMk/>
            <pc:sldMk cId="1875187861" sldId="879"/>
            <ac:spMk id="73" creationId="{70C0B569-4802-968F-0BA2-2679B6BFE49D}"/>
          </ac:spMkLst>
        </pc:spChg>
        <pc:spChg chg="mod">
          <ac:chgData name="QiuTian" userId="d059b521-ee81-481f-be34-ac8650352dd5" providerId="ADAL" clId="{C66083D2-FC5C-0545-90E0-A9B527654B88}" dt="2023-03-04T18:00:55.780" v="810" actId="1076"/>
          <ac:spMkLst>
            <pc:docMk/>
            <pc:sldMk cId="1875187861" sldId="879"/>
            <ac:spMk id="74" creationId="{BDD871A1-4F7C-5323-87D9-9182CEB8AF8A}"/>
          </ac:spMkLst>
        </pc:spChg>
        <pc:spChg chg="mod">
          <ac:chgData name="QiuTian" userId="d059b521-ee81-481f-be34-ac8650352dd5" providerId="ADAL" clId="{C66083D2-FC5C-0545-90E0-A9B527654B88}" dt="2023-03-04T18:00:55.780" v="810" actId="1076"/>
          <ac:spMkLst>
            <pc:docMk/>
            <pc:sldMk cId="1875187861" sldId="879"/>
            <ac:spMk id="75" creationId="{B4D5397D-1551-8809-BED7-D2E6D9D3F8C7}"/>
          </ac:spMkLst>
        </pc:spChg>
        <pc:spChg chg="mod">
          <ac:chgData name="QiuTian" userId="d059b521-ee81-481f-be34-ac8650352dd5" providerId="ADAL" clId="{C66083D2-FC5C-0545-90E0-A9B527654B88}" dt="2023-03-04T18:00:55.780" v="810" actId="1076"/>
          <ac:spMkLst>
            <pc:docMk/>
            <pc:sldMk cId="1875187861" sldId="879"/>
            <ac:spMk id="76" creationId="{460938E8-83E4-A2BB-31B6-760044A5C22B}"/>
          </ac:spMkLst>
        </pc:spChg>
        <pc:spChg chg="mod">
          <ac:chgData name="QiuTian" userId="d059b521-ee81-481f-be34-ac8650352dd5" providerId="ADAL" clId="{C66083D2-FC5C-0545-90E0-A9B527654B88}" dt="2023-03-04T18:00:55.780" v="810" actId="1076"/>
          <ac:spMkLst>
            <pc:docMk/>
            <pc:sldMk cId="1875187861" sldId="879"/>
            <ac:spMk id="77" creationId="{00C11FEF-6610-2DBC-2C95-B5C215C33CE0}"/>
          </ac:spMkLst>
        </pc:spChg>
        <pc:spChg chg="mod">
          <ac:chgData name="QiuTian" userId="d059b521-ee81-481f-be34-ac8650352dd5" providerId="ADAL" clId="{C66083D2-FC5C-0545-90E0-A9B527654B88}" dt="2023-03-04T18:00:55.780" v="810" actId="1076"/>
          <ac:spMkLst>
            <pc:docMk/>
            <pc:sldMk cId="1875187861" sldId="879"/>
            <ac:spMk id="78" creationId="{71C9B851-08C6-5800-190F-194EC0597676}"/>
          </ac:spMkLst>
        </pc:spChg>
        <pc:spChg chg="mod">
          <ac:chgData name="QiuTian" userId="d059b521-ee81-481f-be34-ac8650352dd5" providerId="ADAL" clId="{C66083D2-FC5C-0545-90E0-A9B527654B88}" dt="2023-03-04T18:00:55.780" v="810" actId="1076"/>
          <ac:spMkLst>
            <pc:docMk/>
            <pc:sldMk cId="1875187861" sldId="879"/>
            <ac:spMk id="79" creationId="{7BB71BD9-6ADD-7D3A-201F-D3C6769C458D}"/>
          </ac:spMkLst>
        </pc:spChg>
        <pc:spChg chg="mod">
          <ac:chgData name="QiuTian" userId="d059b521-ee81-481f-be34-ac8650352dd5" providerId="ADAL" clId="{C66083D2-FC5C-0545-90E0-A9B527654B88}" dt="2023-03-04T18:00:55.780" v="810" actId="1076"/>
          <ac:spMkLst>
            <pc:docMk/>
            <pc:sldMk cId="1875187861" sldId="879"/>
            <ac:spMk id="80" creationId="{3DD37685-0DD9-5BAC-C5EC-547A02806D89}"/>
          </ac:spMkLst>
        </pc:spChg>
        <pc:spChg chg="mod">
          <ac:chgData name="QiuTian" userId="d059b521-ee81-481f-be34-ac8650352dd5" providerId="ADAL" clId="{C66083D2-FC5C-0545-90E0-A9B527654B88}" dt="2023-03-04T18:00:55.780" v="810" actId="1076"/>
          <ac:spMkLst>
            <pc:docMk/>
            <pc:sldMk cId="1875187861" sldId="879"/>
            <ac:spMk id="81" creationId="{E8D606AD-2744-3C04-AF35-9F20A5A29533}"/>
          </ac:spMkLst>
        </pc:spChg>
        <pc:spChg chg="mod">
          <ac:chgData name="QiuTian" userId="d059b521-ee81-481f-be34-ac8650352dd5" providerId="ADAL" clId="{C66083D2-FC5C-0545-90E0-A9B527654B88}" dt="2023-03-04T18:00:55.780" v="810" actId="1076"/>
          <ac:spMkLst>
            <pc:docMk/>
            <pc:sldMk cId="1875187861" sldId="879"/>
            <ac:spMk id="82" creationId="{E6F48FB2-4624-C0FD-F137-6AA6FDEBD3B6}"/>
          </ac:spMkLst>
        </pc:spChg>
        <pc:spChg chg="mod">
          <ac:chgData name="QiuTian" userId="d059b521-ee81-481f-be34-ac8650352dd5" providerId="ADAL" clId="{C66083D2-FC5C-0545-90E0-A9B527654B88}" dt="2023-03-04T18:00:55.780" v="810" actId="1076"/>
          <ac:spMkLst>
            <pc:docMk/>
            <pc:sldMk cId="1875187861" sldId="879"/>
            <ac:spMk id="83" creationId="{37C6E324-0C28-D5F9-B7B8-6B9366CF5911}"/>
          </ac:spMkLst>
        </pc:spChg>
        <pc:spChg chg="mod">
          <ac:chgData name="QiuTian" userId="d059b521-ee81-481f-be34-ac8650352dd5" providerId="ADAL" clId="{C66083D2-FC5C-0545-90E0-A9B527654B88}" dt="2023-03-04T18:00:55.780" v="810" actId="1076"/>
          <ac:spMkLst>
            <pc:docMk/>
            <pc:sldMk cId="1875187861" sldId="879"/>
            <ac:spMk id="84" creationId="{B62DAA87-6790-232F-5A4B-CEEF4C0818A7}"/>
          </ac:spMkLst>
        </pc:spChg>
        <pc:spChg chg="mod">
          <ac:chgData name="QiuTian" userId="d059b521-ee81-481f-be34-ac8650352dd5" providerId="ADAL" clId="{C66083D2-FC5C-0545-90E0-A9B527654B88}" dt="2023-03-04T18:00:55.780" v="810" actId="1076"/>
          <ac:spMkLst>
            <pc:docMk/>
            <pc:sldMk cId="1875187861" sldId="879"/>
            <ac:spMk id="85" creationId="{75CC49B1-C940-BFCB-C84E-D4287CC08F00}"/>
          </ac:spMkLst>
        </pc:spChg>
        <pc:spChg chg="mod">
          <ac:chgData name="QiuTian" userId="d059b521-ee81-481f-be34-ac8650352dd5" providerId="ADAL" clId="{C66083D2-FC5C-0545-90E0-A9B527654B88}" dt="2023-03-04T18:00:55.780" v="810" actId="1076"/>
          <ac:spMkLst>
            <pc:docMk/>
            <pc:sldMk cId="1875187861" sldId="879"/>
            <ac:spMk id="86" creationId="{C08C9EF0-941A-BDE4-3D48-B348D71E88BF}"/>
          </ac:spMkLst>
        </pc:spChg>
        <pc:spChg chg="mod">
          <ac:chgData name="QiuTian" userId="d059b521-ee81-481f-be34-ac8650352dd5" providerId="ADAL" clId="{C66083D2-FC5C-0545-90E0-A9B527654B88}" dt="2023-03-04T18:00:55.780" v="810" actId="1076"/>
          <ac:spMkLst>
            <pc:docMk/>
            <pc:sldMk cId="1875187861" sldId="879"/>
            <ac:spMk id="87" creationId="{2B7613BA-DF7E-6435-EA88-EDB388C54C1C}"/>
          </ac:spMkLst>
        </pc:spChg>
        <pc:spChg chg="mod">
          <ac:chgData name="QiuTian" userId="d059b521-ee81-481f-be34-ac8650352dd5" providerId="ADAL" clId="{C66083D2-FC5C-0545-90E0-A9B527654B88}" dt="2023-03-04T18:00:55.780" v="810" actId="1076"/>
          <ac:spMkLst>
            <pc:docMk/>
            <pc:sldMk cId="1875187861" sldId="879"/>
            <ac:spMk id="88" creationId="{EC2F9E82-B14E-73A3-9DE1-7C43EAD692CE}"/>
          </ac:spMkLst>
        </pc:spChg>
        <pc:spChg chg="mod">
          <ac:chgData name="QiuTian" userId="d059b521-ee81-481f-be34-ac8650352dd5" providerId="ADAL" clId="{C66083D2-FC5C-0545-90E0-A9B527654B88}" dt="2023-03-04T18:00:55.780" v="810" actId="1076"/>
          <ac:spMkLst>
            <pc:docMk/>
            <pc:sldMk cId="1875187861" sldId="879"/>
            <ac:spMk id="89" creationId="{7C2A8081-6B39-582F-EE78-B71A2233A145}"/>
          </ac:spMkLst>
        </pc:spChg>
        <pc:spChg chg="mod">
          <ac:chgData name="QiuTian" userId="d059b521-ee81-481f-be34-ac8650352dd5" providerId="ADAL" clId="{C66083D2-FC5C-0545-90E0-A9B527654B88}" dt="2023-03-04T18:00:55.780" v="810" actId="1076"/>
          <ac:spMkLst>
            <pc:docMk/>
            <pc:sldMk cId="1875187861" sldId="879"/>
            <ac:spMk id="90" creationId="{FF7837EA-ACB1-5C12-3E40-5E7606FF884A}"/>
          </ac:spMkLst>
        </pc:spChg>
        <pc:spChg chg="mod">
          <ac:chgData name="QiuTian" userId="d059b521-ee81-481f-be34-ac8650352dd5" providerId="ADAL" clId="{C66083D2-FC5C-0545-90E0-A9B527654B88}" dt="2023-03-04T18:00:55.780" v="810" actId="1076"/>
          <ac:spMkLst>
            <pc:docMk/>
            <pc:sldMk cId="1875187861" sldId="879"/>
            <ac:spMk id="91" creationId="{CBAE4FA0-6F99-E03C-00A2-6C64F4F6948F}"/>
          </ac:spMkLst>
        </pc:spChg>
        <pc:spChg chg="mod">
          <ac:chgData name="QiuTian" userId="d059b521-ee81-481f-be34-ac8650352dd5" providerId="ADAL" clId="{C66083D2-FC5C-0545-90E0-A9B527654B88}" dt="2023-03-04T18:00:55.780" v="810" actId="1076"/>
          <ac:spMkLst>
            <pc:docMk/>
            <pc:sldMk cId="1875187861" sldId="879"/>
            <ac:spMk id="92" creationId="{4408EEE3-A136-EFA4-29FB-BE8896DA0C23}"/>
          </ac:spMkLst>
        </pc:spChg>
        <pc:spChg chg="mod">
          <ac:chgData name="QiuTian" userId="d059b521-ee81-481f-be34-ac8650352dd5" providerId="ADAL" clId="{C66083D2-FC5C-0545-90E0-A9B527654B88}" dt="2023-03-04T18:00:55.780" v="810" actId="1076"/>
          <ac:spMkLst>
            <pc:docMk/>
            <pc:sldMk cId="1875187861" sldId="879"/>
            <ac:spMk id="93" creationId="{6DC2B20D-4800-5844-A123-349202B25D75}"/>
          </ac:spMkLst>
        </pc:spChg>
        <pc:spChg chg="mod">
          <ac:chgData name="QiuTian" userId="d059b521-ee81-481f-be34-ac8650352dd5" providerId="ADAL" clId="{C66083D2-FC5C-0545-90E0-A9B527654B88}" dt="2023-03-04T18:00:55.780" v="810" actId="1076"/>
          <ac:spMkLst>
            <pc:docMk/>
            <pc:sldMk cId="1875187861" sldId="879"/>
            <ac:spMk id="94" creationId="{06E06A7E-574E-55A9-113F-147D860DFE30}"/>
          </ac:spMkLst>
        </pc:spChg>
        <pc:spChg chg="mod">
          <ac:chgData name="QiuTian" userId="d059b521-ee81-481f-be34-ac8650352dd5" providerId="ADAL" clId="{C66083D2-FC5C-0545-90E0-A9B527654B88}" dt="2023-03-04T18:00:55.780" v="810" actId="1076"/>
          <ac:spMkLst>
            <pc:docMk/>
            <pc:sldMk cId="1875187861" sldId="879"/>
            <ac:spMk id="95" creationId="{8099D0EF-88D3-6C58-0A03-470431E096A4}"/>
          </ac:spMkLst>
        </pc:spChg>
        <pc:spChg chg="mod">
          <ac:chgData name="QiuTian" userId="d059b521-ee81-481f-be34-ac8650352dd5" providerId="ADAL" clId="{C66083D2-FC5C-0545-90E0-A9B527654B88}" dt="2023-03-04T18:00:55.780" v="810" actId="1076"/>
          <ac:spMkLst>
            <pc:docMk/>
            <pc:sldMk cId="1875187861" sldId="879"/>
            <ac:spMk id="96" creationId="{8DDAC62B-D802-F416-A49D-8E0BD0CC367C}"/>
          </ac:spMkLst>
        </pc:spChg>
        <pc:spChg chg="mod">
          <ac:chgData name="QiuTian" userId="d059b521-ee81-481f-be34-ac8650352dd5" providerId="ADAL" clId="{C66083D2-FC5C-0545-90E0-A9B527654B88}" dt="2023-03-04T18:00:55.780" v="810" actId="1076"/>
          <ac:spMkLst>
            <pc:docMk/>
            <pc:sldMk cId="1875187861" sldId="879"/>
            <ac:spMk id="97" creationId="{72E1F715-4F84-6CF2-B778-AE8B008ED03F}"/>
          </ac:spMkLst>
        </pc:spChg>
        <pc:spChg chg="mod">
          <ac:chgData name="QiuTian" userId="d059b521-ee81-481f-be34-ac8650352dd5" providerId="ADAL" clId="{C66083D2-FC5C-0545-90E0-A9B527654B88}" dt="2023-03-04T18:00:55.780" v="810" actId="1076"/>
          <ac:spMkLst>
            <pc:docMk/>
            <pc:sldMk cId="1875187861" sldId="879"/>
            <ac:spMk id="98" creationId="{30D49635-C163-7451-81D3-44045736A2AE}"/>
          </ac:spMkLst>
        </pc:spChg>
        <pc:spChg chg="mod">
          <ac:chgData name="QiuTian" userId="d059b521-ee81-481f-be34-ac8650352dd5" providerId="ADAL" clId="{C66083D2-FC5C-0545-90E0-A9B527654B88}" dt="2023-03-04T18:00:55.780" v="810" actId="1076"/>
          <ac:spMkLst>
            <pc:docMk/>
            <pc:sldMk cId="1875187861" sldId="879"/>
            <ac:spMk id="99" creationId="{B4719A21-3B37-3795-CCC3-BD055875126B}"/>
          </ac:spMkLst>
        </pc:spChg>
        <pc:spChg chg="mod">
          <ac:chgData name="QiuTian" userId="d059b521-ee81-481f-be34-ac8650352dd5" providerId="ADAL" clId="{C66083D2-FC5C-0545-90E0-A9B527654B88}" dt="2023-03-04T18:00:55.780" v="810" actId="1076"/>
          <ac:spMkLst>
            <pc:docMk/>
            <pc:sldMk cId="1875187861" sldId="879"/>
            <ac:spMk id="100" creationId="{ADC9BDD9-A39E-DA01-0BD2-DBE9F1DCBDF2}"/>
          </ac:spMkLst>
        </pc:spChg>
        <pc:spChg chg="mod">
          <ac:chgData name="QiuTian" userId="d059b521-ee81-481f-be34-ac8650352dd5" providerId="ADAL" clId="{C66083D2-FC5C-0545-90E0-A9B527654B88}" dt="2023-03-04T18:00:55.780" v="810" actId="1076"/>
          <ac:spMkLst>
            <pc:docMk/>
            <pc:sldMk cId="1875187861" sldId="879"/>
            <ac:spMk id="101" creationId="{F2EF2FB7-B541-E7F2-8542-F392BB26B57C}"/>
          </ac:spMkLst>
        </pc:spChg>
        <pc:spChg chg="mod">
          <ac:chgData name="QiuTian" userId="d059b521-ee81-481f-be34-ac8650352dd5" providerId="ADAL" clId="{C66083D2-FC5C-0545-90E0-A9B527654B88}" dt="2023-03-04T18:00:55.780" v="810" actId="1076"/>
          <ac:spMkLst>
            <pc:docMk/>
            <pc:sldMk cId="1875187861" sldId="879"/>
            <ac:spMk id="102" creationId="{C43BB22D-C7B2-EA68-8809-EB33B587CF51}"/>
          </ac:spMkLst>
        </pc:spChg>
        <pc:spChg chg="mod">
          <ac:chgData name="QiuTian" userId="d059b521-ee81-481f-be34-ac8650352dd5" providerId="ADAL" clId="{C66083D2-FC5C-0545-90E0-A9B527654B88}" dt="2023-03-04T18:00:55.780" v="810" actId="1076"/>
          <ac:spMkLst>
            <pc:docMk/>
            <pc:sldMk cId="1875187861" sldId="879"/>
            <ac:spMk id="103" creationId="{8A3FDC84-8549-6EF3-9D7F-0C35F17AD7ED}"/>
          </ac:spMkLst>
        </pc:spChg>
        <pc:spChg chg="mod">
          <ac:chgData name="QiuTian" userId="d059b521-ee81-481f-be34-ac8650352dd5" providerId="ADAL" clId="{C66083D2-FC5C-0545-90E0-A9B527654B88}" dt="2023-03-04T18:00:55.780" v="810" actId="1076"/>
          <ac:spMkLst>
            <pc:docMk/>
            <pc:sldMk cId="1875187861" sldId="879"/>
            <ac:spMk id="104" creationId="{2EF62A14-5FBD-3F9F-906A-902B8B211E48}"/>
          </ac:spMkLst>
        </pc:spChg>
        <pc:spChg chg="mod">
          <ac:chgData name="QiuTian" userId="d059b521-ee81-481f-be34-ac8650352dd5" providerId="ADAL" clId="{C66083D2-FC5C-0545-90E0-A9B527654B88}" dt="2023-03-04T18:00:55.780" v="810" actId="1076"/>
          <ac:spMkLst>
            <pc:docMk/>
            <pc:sldMk cId="1875187861" sldId="879"/>
            <ac:spMk id="105" creationId="{BF80AE01-FD55-AAD6-7323-B55F331DBB85}"/>
          </ac:spMkLst>
        </pc:spChg>
        <pc:spChg chg="mod">
          <ac:chgData name="QiuTian" userId="d059b521-ee81-481f-be34-ac8650352dd5" providerId="ADAL" clId="{C66083D2-FC5C-0545-90E0-A9B527654B88}" dt="2023-03-04T18:00:55.780" v="810" actId="1076"/>
          <ac:spMkLst>
            <pc:docMk/>
            <pc:sldMk cId="1875187861" sldId="879"/>
            <ac:spMk id="106" creationId="{923534DE-90F2-B00E-BE5F-20B55C8E42D5}"/>
          </ac:spMkLst>
        </pc:spChg>
        <pc:spChg chg="mod">
          <ac:chgData name="QiuTian" userId="d059b521-ee81-481f-be34-ac8650352dd5" providerId="ADAL" clId="{C66083D2-FC5C-0545-90E0-A9B527654B88}" dt="2023-03-04T18:00:55.780" v="810" actId="1076"/>
          <ac:spMkLst>
            <pc:docMk/>
            <pc:sldMk cId="1875187861" sldId="879"/>
            <ac:spMk id="107" creationId="{2602FF87-36E6-DC2C-0A5B-22BB31272A98}"/>
          </ac:spMkLst>
        </pc:spChg>
        <pc:spChg chg="mod">
          <ac:chgData name="QiuTian" userId="d059b521-ee81-481f-be34-ac8650352dd5" providerId="ADAL" clId="{C66083D2-FC5C-0545-90E0-A9B527654B88}" dt="2023-03-04T18:00:55.780" v="810" actId="1076"/>
          <ac:spMkLst>
            <pc:docMk/>
            <pc:sldMk cId="1875187861" sldId="879"/>
            <ac:spMk id="108" creationId="{D0C6A547-6E46-6CF3-2E3E-E5D0B6CB0CE5}"/>
          </ac:spMkLst>
        </pc:spChg>
        <pc:spChg chg="mod">
          <ac:chgData name="QiuTian" userId="d059b521-ee81-481f-be34-ac8650352dd5" providerId="ADAL" clId="{C66083D2-FC5C-0545-90E0-A9B527654B88}" dt="2023-03-04T18:00:55.780" v="810" actId="1076"/>
          <ac:spMkLst>
            <pc:docMk/>
            <pc:sldMk cId="1875187861" sldId="879"/>
            <ac:spMk id="109" creationId="{8AE58BD7-41C4-9CBB-9545-879F859C3E29}"/>
          </ac:spMkLst>
        </pc:spChg>
        <pc:spChg chg="mod">
          <ac:chgData name="QiuTian" userId="d059b521-ee81-481f-be34-ac8650352dd5" providerId="ADAL" clId="{C66083D2-FC5C-0545-90E0-A9B527654B88}" dt="2023-03-04T18:00:55.780" v="810" actId="1076"/>
          <ac:spMkLst>
            <pc:docMk/>
            <pc:sldMk cId="1875187861" sldId="879"/>
            <ac:spMk id="110" creationId="{AD8A6FC2-BD82-ECE6-B947-97D6F2D6C107}"/>
          </ac:spMkLst>
        </pc:spChg>
        <pc:spChg chg="mod">
          <ac:chgData name="QiuTian" userId="d059b521-ee81-481f-be34-ac8650352dd5" providerId="ADAL" clId="{C66083D2-FC5C-0545-90E0-A9B527654B88}" dt="2023-03-04T18:00:55.780" v="810" actId="1076"/>
          <ac:spMkLst>
            <pc:docMk/>
            <pc:sldMk cId="1875187861" sldId="879"/>
            <ac:spMk id="111" creationId="{363A9C57-B9F3-470D-BAFF-B61784F93423}"/>
          </ac:spMkLst>
        </pc:spChg>
        <pc:spChg chg="mod">
          <ac:chgData name="QiuTian" userId="d059b521-ee81-481f-be34-ac8650352dd5" providerId="ADAL" clId="{C66083D2-FC5C-0545-90E0-A9B527654B88}" dt="2023-03-04T18:00:55.780" v="810" actId="1076"/>
          <ac:spMkLst>
            <pc:docMk/>
            <pc:sldMk cId="1875187861" sldId="879"/>
            <ac:spMk id="112" creationId="{E9E0ECC4-A73F-B319-58F2-7AC365C5DDFA}"/>
          </ac:spMkLst>
        </pc:spChg>
        <pc:spChg chg="mod">
          <ac:chgData name="QiuTian" userId="d059b521-ee81-481f-be34-ac8650352dd5" providerId="ADAL" clId="{C66083D2-FC5C-0545-90E0-A9B527654B88}" dt="2023-03-04T18:00:55.780" v="810" actId="1076"/>
          <ac:spMkLst>
            <pc:docMk/>
            <pc:sldMk cId="1875187861" sldId="879"/>
            <ac:spMk id="113" creationId="{D854F472-6934-C21C-03EB-3512FD8C3A59}"/>
          </ac:spMkLst>
        </pc:spChg>
        <pc:spChg chg="mod">
          <ac:chgData name="QiuTian" userId="d059b521-ee81-481f-be34-ac8650352dd5" providerId="ADAL" clId="{C66083D2-FC5C-0545-90E0-A9B527654B88}" dt="2023-03-04T18:00:55.780" v="810" actId="1076"/>
          <ac:spMkLst>
            <pc:docMk/>
            <pc:sldMk cId="1875187861" sldId="879"/>
            <ac:spMk id="114" creationId="{276926F8-F366-ED6C-5AB4-0468BDD83AFC}"/>
          </ac:spMkLst>
        </pc:spChg>
        <pc:spChg chg="mod">
          <ac:chgData name="QiuTian" userId="d059b521-ee81-481f-be34-ac8650352dd5" providerId="ADAL" clId="{C66083D2-FC5C-0545-90E0-A9B527654B88}" dt="2023-03-04T18:00:55.780" v="810" actId="1076"/>
          <ac:spMkLst>
            <pc:docMk/>
            <pc:sldMk cId="1875187861" sldId="879"/>
            <ac:spMk id="115" creationId="{514D4D07-8F87-7636-27CA-0E6FBD69B1E4}"/>
          </ac:spMkLst>
        </pc:spChg>
        <pc:spChg chg="mod">
          <ac:chgData name="QiuTian" userId="d059b521-ee81-481f-be34-ac8650352dd5" providerId="ADAL" clId="{C66083D2-FC5C-0545-90E0-A9B527654B88}" dt="2023-03-04T18:00:55.780" v="810" actId="1076"/>
          <ac:spMkLst>
            <pc:docMk/>
            <pc:sldMk cId="1875187861" sldId="879"/>
            <ac:spMk id="116" creationId="{77ED7DA1-D5F5-20E5-DD11-A507E2F7C38B}"/>
          </ac:spMkLst>
        </pc:spChg>
        <pc:spChg chg="mod">
          <ac:chgData name="QiuTian" userId="d059b521-ee81-481f-be34-ac8650352dd5" providerId="ADAL" clId="{C66083D2-FC5C-0545-90E0-A9B527654B88}" dt="2023-03-04T18:00:55.780" v="810" actId="1076"/>
          <ac:spMkLst>
            <pc:docMk/>
            <pc:sldMk cId="1875187861" sldId="879"/>
            <ac:spMk id="117" creationId="{97F69D4A-FF9A-40C8-50B1-32BD1DC3DA54}"/>
          </ac:spMkLst>
        </pc:spChg>
        <pc:spChg chg="mod">
          <ac:chgData name="QiuTian" userId="d059b521-ee81-481f-be34-ac8650352dd5" providerId="ADAL" clId="{C66083D2-FC5C-0545-90E0-A9B527654B88}" dt="2023-03-04T18:00:55.780" v="810" actId="1076"/>
          <ac:spMkLst>
            <pc:docMk/>
            <pc:sldMk cId="1875187861" sldId="879"/>
            <ac:spMk id="118" creationId="{6A23F4D8-BAD9-4FFB-F75D-1EBA1F38CD08}"/>
          </ac:spMkLst>
        </pc:spChg>
        <pc:spChg chg="mod">
          <ac:chgData name="QiuTian" userId="d059b521-ee81-481f-be34-ac8650352dd5" providerId="ADAL" clId="{C66083D2-FC5C-0545-90E0-A9B527654B88}" dt="2023-03-04T18:00:55.780" v="810" actId="1076"/>
          <ac:spMkLst>
            <pc:docMk/>
            <pc:sldMk cId="1875187861" sldId="879"/>
            <ac:spMk id="119" creationId="{74868534-064C-46B2-31E4-71944042199B}"/>
          </ac:spMkLst>
        </pc:spChg>
        <pc:spChg chg="mod">
          <ac:chgData name="QiuTian" userId="d059b521-ee81-481f-be34-ac8650352dd5" providerId="ADAL" clId="{C66083D2-FC5C-0545-90E0-A9B527654B88}" dt="2023-03-04T18:00:55.780" v="810" actId="1076"/>
          <ac:spMkLst>
            <pc:docMk/>
            <pc:sldMk cId="1875187861" sldId="879"/>
            <ac:spMk id="120" creationId="{72271D96-C112-8EFF-DAB8-F64E21475C54}"/>
          </ac:spMkLst>
        </pc:spChg>
        <pc:spChg chg="mod">
          <ac:chgData name="QiuTian" userId="d059b521-ee81-481f-be34-ac8650352dd5" providerId="ADAL" clId="{C66083D2-FC5C-0545-90E0-A9B527654B88}" dt="2023-03-04T18:00:55.780" v="810" actId="1076"/>
          <ac:spMkLst>
            <pc:docMk/>
            <pc:sldMk cId="1875187861" sldId="879"/>
            <ac:spMk id="121" creationId="{1E4F5206-FCA5-1119-4F6E-1CDBDACA2906}"/>
          </ac:spMkLst>
        </pc:spChg>
        <pc:spChg chg="mod">
          <ac:chgData name="QiuTian" userId="d059b521-ee81-481f-be34-ac8650352dd5" providerId="ADAL" clId="{C66083D2-FC5C-0545-90E0-A9B527654B88}" dt="2023-03-04T18:00:55.780" v="810" actId="1076"/>
          <ac:spMkLst>
            <pc:docMk/>
            <pc:sldMk cId="1875187861" sldId="879"/>
            <ac:spMk id="122" creationId="{8091DB3D-37F2-E2FD-15FB-DE729CED88D6}"/>
          </ac:spMkLst>
        </pc:spChg>
        <pc:spChg chg="mod">
          <ac:chgData name="QiuTian" userId="d059b521-ee81-481f-be34-ac8650352dd5" providerId="ADAL" clId="{C66083D2-FC5C-0545-90E0-A9B527654B88}" dt="2023-03-04T18:00:55.780" v="810" actId="1076"/>
          <ac:spMkLst>
            <pc:docMk/>
            <pc:sldMk cId="1875187861" sldId="879"/>
            <ac:spMk id="123" creationId="{DD8454AA-9E87-5130-91E1-40143F79B56D}"/>
          </ac:spMkLst>
        </pc:spChg>
        <pc:spChg chg="mod">
          <ac:chgData name="QiuTian" userId="d059b521-ee81-481f-be34-ac8650352dd5" providerId="ADAL" clId="{C66083D2-FC5C-0545-90E0-A9B527654B88}" dt="2023-03-04T18:00:55.780" v="810" actId="1076"/>
          <ac:spMkLst>
            <pc:docMk/>
            <pc:sldMk cId="1875187861" sldId="879"/>
            <ac:spMk id="124" creationId="{535422E0-75BF-89D9-8890-991905B56959}"/>
          </ac:spMkLst>
        </pc:spChg>
        <pc:spChg chg="mod">
          <ac:chgData name="QiuTian" userId="d059b521-ee81-481f-be34-ac8650352dd5" providerId="ADAL" clId="{C66083D2-FC5C-0545-90E0-A9B527654B88}" dt="2023-03-04T18:00:55.780" v="810" actId="1076"/>
          <ac:spMkLst>
            <pc:docMk/>
            <pc:sldMk cId="1875187861" sldId="879"/>
            <ac:spMk id="125" creationId="{70B93EBB-55E8-159F-EFC2-99A3B1E08EC7}"/>
          </ac:spMkLst>
        </pc:spChg>
        <pc:spChg chg="mod">
          <ac:chgData name="QiuTian" userId="d059b521-ee81-481f-be34-ac8650352dd5" providerId="ADAL" clId="{C66083D2-FC5C-0545-90E0-A9B527654B88}" dt="2023-03-04T18:00:55.780" v="810" actId="1076"/>
          <ac:spMkLst>
            <pc:docMk/>
            <pc:sldMk cId="1875187861" sldId="879"/>
            <ac:spMk id="126" creationId="{D40900DF-FFCC-630A-BEAD-D744C24EB8D3}"/>
          </ac:spMkLst>
        </pc:spChg>
        <pc:spChg chg="mod">
          <ac:chgData name="QiuTian" userId="d059b521-ee81-481f-be34-ac8650352dd5" providerId="ADAL" clId="{C66083D2-FC5C-0545-90E0-A9B527654B88}" dt="2023-03-04T18:00:55.780" v="810" actId="1076"/>
          <ac:spMkLst>
            <pc:docMk/>
            <pc:sldMk cId="1875187861" sldId="879"/>
            <ac:spMk id="127" creationId="{5EFC4A3F-BF73-5114-8281-695CAB8B35BD}"/>
          </ac:spMkLst>
        </pc:spChg>
        <pc:spChg chg="mod">
          <ac:chgData name="QiuTian" userId="d059b521-ee81-481f-be34-ac8650352dd5" providerId="ADAL" clId="{C66083D2-FC5C-0545-90E0-A9B527654B88}" dt="2023-03-04T18:00:55.780" v="810" actId="1076"/>
          <ac:spMkLst>
            <pc:docMk/>
            <pc:sldMk cId="1875187861" sldId="879"/>
            <ac:spMk id="128" creationId="{480FD0C3-FD43-BE3A-CEE5-CEA579B1C3C3}"/>
          </ac:spMkLst>
        </pc:spChg>
        <pc:spChg chg="mod">
          <ac:chgData name="QiuTian" userId="d059b521-ee81-481f-be34-ac8650352dd5" providerId="ADAL" clId="{C66083D2-FC5C-0545-90E0-A9B527654B88}" dt="2023-03-04T18:00:55.780" v="810" actId="1076"/>
          <ac:spMkLst>
            <pc:docMk/>
            <pc:sldMk cId="1875187861" sldId="879"/>
            <ac:spMk id="129" creationId="{F1C986F5-92E4-7997-9360-AFC300E8062E}"/>
          </ac:spMkLst>
        </pc:spChg>
        <pc:spChg chg="mod">
          <ac:chgData name="QiuTian" userId="d059b521-ee81-481f-be34-ac8650352dd5" providerId="ADAL" clId="{C66083D2-FC5C-0545-90E0-A9B527654B88}" dt="2023-03-04T18:00:55.780" v="810" actId="1076"/>
          <ac:spMkLst>
            <pc:docMk/>
            <pc:sldMk cId="1875187861" sldId="879"/>
            <ac:spMk id="130" creationId="{24E7345E-4D6D-A5BA-2FE6-2F145749C1AA}"/>
          </ac:spMkLst>
        </pc:spChg>
        <pc:spChg chg="mod">
          <ac:chgData name="QiuTian" userId="d059b521-ee81-481f-be34-ac8650352dd5" providerId="ADAL" clId="{C66083D2-FC5C-0545-90E0-A9B527654B88}" dt="2023-03-04T18:00:55.780" v="810" actId="1076"/>
          <ac:spMkLst>
            <pc:docMk/>
            <pc:sldMk cId="1875187861" sldId="879"/>
            <ac:spMk id="131" creationId="{08B2F804-A5E9-92BB-68AD-5687515AE1CE}"/>
          </ac:spMkLst>
        </pc:spChg>
        <pc:spChg chg="mod">
          <ac:chgData name="QiuTian" userId="d059b521-ee81-481f-be34-ac8650352dd5" providerId="ADAL" clId="{C66083D2-FC5C-0545-90E0-A9B527654B88}" dt="2023-03-04T18:00:55.780" v="810" actId="1076"/>
          <ac:spMkLst>
            <pc:docMk/>
            <pc:sldMk cId="1875187861" sldId="879"/>
            <ac:spMk id="132" creationId="{9853D367-F98E-3BF5-4D23-7D97E6D7732B}"/>
          </ac:spMkLst>
        </pc:spChg>
        <pc:spChg chg="mod">
          <ac:chgData name="QiuTian" userId="d059b521-ee81-481f-be34-ac8650352dd5" providerId="ADAL" clId="{C66083D2-FC5C-0545-90E0-A9B527654B88}" dt="2023-03-04T18:00:55.780" v="810" actId="1076"/>
          <ac:spMkLst>
            <pc:docMk/>
            <pc:sldMk cId="1875187861" sldId="879"/>
            <ac:spMk id="136" creationId="{E5D4D1AF-2FEE-0B01-1706-BBD062FE5682}"/>
          </ac:spMkLst>
        </pc:spChg>
        <pc:spChg chg="mod">
          <ac:chgData name="QiuTian" userId="d059b521-ee81-481f-be34-ac8650352dd5" providerId="ADAL" clId="{C66083D2-FC5C-0545-90E0-A9B527654B88}" dt="2023-03-04T18:00:55.780" v="810" actId="1076"/>
          <ac:spMkLst>
            <pc:docMk/>
            <pc:sldMk cId="1875187861" sldId="879"/>
            <ac:spMk id="137" creationId="{23867528-1E3C-F154-8A88-26F93D047584}"/>
          </ac:spMkLst>
        </pc:spChg>
        <pc:spChg chg="mod">
          <ac:chgData name="QiuTian" userId="d059b521-ee81-481f-be34-ac8650352dd5" providerId="ADAL" clId="{C66083D2-FC5C-0545-90E0-A9B527654B88}" dt="2023-03-04T18:00:55.780" v="810" actId="1076"/>
          <ac:spMkLst>
            <pc:docMk/>
            <pc:sldMk cId="1875187861" sldId="879"/>
            <ac:spMk id="138" creationId="{0D31E0C8-1EE0-946B-8E34-B9220452F81D}"/>
          </ac:spMkLst>
        </pc:spChg>
        <pc:spChg chg="mod">
          <ac:chgData name="QiuTian" userId="d059b521-ee81-481f-be34-ac8650352dd5" providerId="ADAL" clId="{C66083D2-FC5C-0545-90E0-A9B527654B88}" dt="2023-03-04T18:00:55.780" v="810" actId="1076"/>
          <ac:spMkLst>
            <pc:docMk/>
            <pc:sldMk cId="1875187861" sldId="879"/>
            <ac:spMk id="139" creationId="{FFC74BDB-41D8-003F-FCD9-9D290FE74B7D}"/>
          </ac:spMkLst>
        </pc:spChg>
        <pc:spChg chg="mod">
          <ac:chgData name="QiuTian" userId="d059b521-ee81-481f-be34-ac8650352dd5" providerId="ADAL" clId="{C66083D2-FC5C-0545-90E0-A9B527654B88}" dt="2023-03-04T18:00:55.780" v="810" actId="1076"/>
          <ac:spMkLst>
            <pc:docMk/>
            <pc:sldMk cId="1875187861" sldId="879"/>
            <ac:spMk id="140" creationId="{03CE5BE8-CACC-AC74-5997-F326A20849C9}"/>
          </ac:spMkLst>
        </pc:spChg>
        <pc:spChg chg="mod">
          <ac:chgData name="QiuTian" userId="d059b521-ee81-481f-be34-ac8650352dd5" providerId="ADAL" clId="{C66083D2-FC5C-0545-90E0-A9B527654B88}" dt="2023-03-04T18:00:55.780" v="810" actId="1076"/>
          <ac:spMkLst>
            <pc:docMk/>
            <pc:sldMk cId="1875187861" sldId="879"/>
            <ac:spMk id="141" creationId="{30DDF541-2AC3-B817-5678-310EDF306CB6}"/>
          </ac:spMkLst>
        </pc:spChg>
        <pc:spChg chg="mod">
          <ac:chgData name="QiuTian" userId="d059b521-ee81-481f-be34-ac8650352dd5" providerId="ADAL" clId="{C66083D2-FC5C-0545-90E0-A9B527654B88}" dt="2023-03-04T18:00:55.780" v="810" actId="1076"/>
          <ac:spMkLst>
            <pc:docMk/>
            <pc:sldMk cId="1875187861" sldId="879"/>
            <ac:spMk id="142" creationId="{04F455A3-A4BD-EE41-A190-51AE64F25E14}"/>
          </ac:spMkLst>
        </pc:spChg>
        <pc:spChg chg="mod">
          <ac:chgData name="QiuTian" userId="d059b521-ee81-481f-be34-ac8650352dd5" providerId="ADAL" clId="{C66083D2-FC5C-0545-90E0-A9B527654B88}" dt="2023-03-04T18:00:55.780" v="810" actId="1076"/>
          <ac:spMkLst>
            <pc:docMk/>
            <pc:sldMk cId="1875187861" sldId="879"/>
            <ac:spMk id="143" creationId="{354AA349-C360-5810-B685-39907F401863}"/>
          </ac:spMkLst>
        </pc:spChg>
        <pc:spChg chg="mod">
          <ac:chgData name="QiuTian" userId="d059b521-ee81-481f-be34-ac8650352dd5" providerId="ADAL" clId="{C66083D2-FC5C-0545-90E0-A9B527654B88}" dt="2023-03-04T18:00:55.780" v="810" actId="1076"/>
          <ac:spMkLst>
            <pc:docMk/>
            <pc:sldMk cId="1875187861" sldId="879"/>
            <ac:spMk id="144" creationId="{3C47BC95-1206-1F04-2A98-5CAC66D41C1F}"/>
          </ac:spMkLst>
        </pc:spChg>
        <pc:spChg chg="mod">
          <ac:chgData name="QiuTian" userId="d059b521-ee81-481f-be34-ac8650352dd5" providerId="ADAL" clId="{C66083D2-FC5C-0545-90E0-A9B527654B88}" dt="2023-03-04T18:00:55.780" v="810" actId="1076"/>
          <ac:spMkLst>
            <pc:docMk/>
            <pc:sldMk cId="1875187861" sldId="879"/>
            <ac:spMk id="145" creationId="{DF20915D-251D-0FB7-CB6C-5A6037F7058B}"/>
          </ac:spMkLst>
        </pc:spChg>
        <pc:spChg chg="mod">
          <ac:chgData name="QiuTian" userId="d059b521-ee81-481f-be34-ac8650352dd5" providerId="ADAL" clId="{C66083D2-FC5C-0545-90E0-A9B527654B88}" dt="2023-03-04T18:00:55.780" v="810" actId="1076"/>
          <ac:spMkLst>
            <pc:docMk/>
            <pc:sldMk cId="1875187861" sldId="879"/>
            <ac:spMk id="146" creationId="{E2570E11-9F42-1C1C-0AB6-696CCE9FA1B0}"/>
          </ac:spMkLst>
        </pc:spChg>
        <pc:spChg chg="mod">
          <ac:chgData name="QiuTian" userId="d059b521-ee81-481f-be34-ac8650352dd5" providerId="ADAL" clId="{C66083D2-FC5C-0545-90E0-A9B527654B88}" dt="2023-03-04T18:00:55.780" v="810" actId="1076"/>
          <ac:spMkLst>
            <pc:docMk/>
            <pc:sldMk cId="1875187861" sldId="879"/>
            <ac:spMk id="147" creationId="{CEE14798-EC30-B2ED-40C1-54064F42428B}"/>
          </ac:spMkLst>
        </pc:spChg>
        <pc:spChg chg="mod">
          <ac:chgData name="QiuTian" userId="d059b521-ee81-481f-be34-ac8650352dd5" providerId="ADAL" clId="{C66083D2-FC5C-0545-90E0-A9B527654B88}" dt="2023-03-04T18:00:55.780" v="810" actId="1076"/>
          <ac:spMkLst>
            <pc:docMk/>
            <pc:sldMk cId="1875187861" sldId="879"/>
            <ac:spMk id="148" creationId="{82982C48-08CA-ED1A-F2EA-5C9857B57E25}"/>
          </ac:spMkLst>
        </pc:spChg>
        <pc:spChg chg="mod">
          <ac:chgData name="QiuTian" userId="d059b521-ee81-481f-be34-ac8650352dd5" providerId="ADAL" clId="{C66083D2-FC5C-0545-90E0-A9B527654B88}" dt="2023-03-04T18:00:55.780" v="810" actId="1076"/>
          <ac:spMkLst>
            <pc:docMk/>
            <pc:sldMk cId="1875187861" sldId="879"/>
            <ac:spMk id="149" creationId="{8A6A524F-A3AF-68FB-AFE0-609DD80B0524}"/>
          </ac:spMkLst>
        </pc:spChg>
        <pc:spChg chg="mod">
          <ac:chgData name="QiuTian" userId="d059b521-ee81-481f-be34-ac8650352dd5" providerId="ADAL" clId="{C66083D2-FC5C-0545-90E0-A9B527654B88}" dt="2023-03-04T18:00:55.780" v="810" actId="1076"/>
          <ac:spMkLst>
            <pc:docMk/>
            <pc:sldMk cId="1875187861" sldId="879"/>
            <ac:spMk id="150" creationId="{0BFDF8C1-F359-387D-E830-7DDBC8313244}"/>
          </ac:spMkLst>
        </pc:spChg>
        <pc:spChg chg="mod">
          <ac:chgData name="QiuTian" userId="d059b521-ee81-481f-be34-ac8650352dd5" providerId="ADAL" clId="{C66083D2-FC5C-0545-90E0-A9B527654B88}" dt="2023-03-04T18:00:55.780" v="810" actId="1076"/>
          <ac:spMkLst>
            <pc:docMk/>
            <pc:sldMk cId="1875187861" sldId="879"/>
            <ac:spMk id="151" creationId="{300380A9-858A-88F8-46FC-CEE1CB3B0FED}"/>
          </ac:spMkLst>
        </pc:spChg>
        <pc:spChg chg="mod">
          <ac:chgData name="QiuTian" userId="d059b521-ee81-481f-be34-ac8650352dd5" providerId="ADAL" clId="{C66083D2-FC5C-0545-90E0-A9B527654B88}" dt="2023-03-04T18:00:55.780" v="810" actId="1076"/>
          <ac:spMkLst>
            <pc:docMk/>
            <pc:sldMk cId="1875187861" sldId="879"/>
            <ac:spMk id="152" creationId="{0A2409C2-BAC2-AB82-3597-7A34E45E9939}"/>
          </ac:spMkLst>
        </pc:spChg>
        <pc:spChg chg="mod">
          <ac:chgData name="QiuTian" userId="d059b521-ee81-481f-be34-ac8650352dd5" providerId="ADAL" clId="{C66083D2-FC5C-0545-90E0-A9B527654B88}" dt="2023-03-04T18:00:55.780" v="810" actId="1076"/>
          <ac:spMkLst>
            <pc:docMk/>
            <pc:sldMk cId="1875187861" sldId="879"/>
            <ac:spMk id="153" creationId="{941FA573-438A-D766-A579-7598C5562F52}"/>
          </ac:spMkLst>
        </pc:spChg>
        <pc:spChg chg="mod">
          <ac:chgData name="QiuTian" userId="d059b521-ee81-481f-be34-ac8650352dd5" providerId="ADAL" clId="{C66083D2-FC5C-0545-90E0-A9B527654B88}" dt="2023-03-04T18:00:55.780" v="810" actId="1076"/>
          <ac:spMkLst>
            <pc:docMk/>
            <pc:sldMk cId="1875187861" sldId="879"/>
            <ac:spMk id="154" creationId="{E04F8BCC-3257-C7D7-9207-A9B097DF1127}"/>
          </ac:spMkLst>
        </pc:spChg>
        <pc:spChg chg="mod">
          <ac:chgData name="QiuTian" userId="d059b521-ee81-481f-be34-ac8650352dd5" providerId="ADAL" clId="{C66083D2-FC5C-0545-90E0-A9B527654B88}" dt="2023-03-04T18:00:55.780" v="810" actId="1076"/>
          <ac:spMkLst>
            <pc:docMk/>
            <pc:sldMk cId="1875187861" sldId="879"/>
            <ac:spMk id="155" creationId="{4A92B9F9-8858-7948-4B77-7F43CBDDED26}"/>
          </ac:spMkLst>
        </pc:spChg>
        <pc:spChg chg="mod">
          <ac:chgData name="QiuTian" userId="d059b521-ee81-481f-be34-ac8650352dd5" providerId="ADAL" clId="{C66083D2-FC5C-0545-90E0-A9B527654B88}" dt="2023-03-04T18:00:55.780" v="810" actId="1076"/>
          <ac:spMkLst>
            <pc:docMk/>
            <pc:sldMk cId="1875187861" sldId="879"/>
            <ac:spMk id="156" creationId="{86E8E857-6A79-5E07-D683-0B6CC480CAC5}"/>
          </ac:spMkLst>
        </pc:spChg>
        <pc:spChg chg="mod">
          <ac:chgData name="QiuTian" userId="d059b521-ee81-481f-be34-ac8650352dd5" providerId="ADAL" clId="{C66083D2-FC5C-0545-90E0-A9B527654B88}" dt="2023-03-04T18:00:55.780" v="810" actId="1076"/>
          <ac:spMkLst>
            <pc:docMk/>
            <pc:sldMk cId="1875187861" sldId="879"/>
            <ac:spMk id="157" creationId="{622A483B-E973-6669-33DD-35F0AEB35165}"/>
          </ac:spMkLst>
        </pc:spChg>
        <pc:spChg chg="mod">
          <ac:chgData name="QiuTian" userId="d059b521-ee81-481f-be34-ac8650352dd5" providerId="ADAL" clId="{C66083D2-FC5C-0545-90E0-A9B527654B88}" dt="2023-03-04T18:00:55.780" v="810" actId="1076"/>
          <ac:spMkLst>
            <pc:docMk/>
            <pc:sldMk cId="1875187861" sldId="879"/>
            <ac:spMk id="158" creationId="{CC636098-C68B-7465-7C0E-B2D0246A2496}"/>
          </ac:spMkLst>
        </pc:spChg>
        <pc:spChg chg="mod">
          <ac:chgData name="QiuTian" userId="d059b521-ee81-481f-be34-ac8650352dd5" providerId="ADAL" clId="{C66083D2-FC5C-0545-90E0-A9B527654B88}" dt="2023-03-04T18:00:55.780" v="810" actId="1076"/>
          <ac:spMkLst>
            <pc:docMk/>
            <pc:sldMk cId="1875187861" sldId="879"/>
            <ac:spMk id="159" creationId="{43C9A40A-199D-A909-4BD0-C50895D9273E}"/>
          </ac:spMkLst>
        </pc:spChg>
        <pc:spChg chg="mod">
          <ac:chgData name="QiuTian" userId="d059b521-ee81-481f-be34-ac8650352dd5" providerId="ADAL" clId="{C66083D2-FC5C-0545-90E0-A9B527654B88}" dt="2023-03-04T18:00:55.780" v="810" actId="1076"/>
          <ac:spMkLst>
            <pc:docMk/>
            <pc:sldMk cId="1875187861" sldId="879"/>
            <ac:spMk id="160" creationId="{D6A4FE9E-A001-5EC6-F5E8-ECB7AD14AB3E}"/>
          </ac:spMkLst>
        </pc:spChg>
        <pc:spChg chg="mod">
          <ac:chgData name="QiuTian" userId="d059b521-ee81-481f-be34-ac8650352dd5" providerId="ADAL" clId="{C66083D2-FC5C-0545-90E0-A9B527654B88}" dt="2023-03-04T18:00:55.780" v="810" actId="1076"/>
          <ac:spMkLst>
            <pc:docMk/>
            <pc:sldMk cId="1875187861" sldId="879"/>
            <ac:spMk id="161" creationId="{61AF1721-18E1-7010-F290-31061F6806A3}"/>
          </ac:spMkLst>
        </pc:spChg>
        <pc:spChg chg="mod">
          <ac:chgData name="QiuTian" userId="d059b521-ee81-481f-be34-ac8650352dd5" providerId="ADAL" clId="{C66083D2-FC5C-0545-90E0-A9B527654B88}" dt="2023-03-04T18:00:55.780" v="810" actId="1076"/>
          <ac:spMkLst>
            <pc:docMk/>
            <pc:sldMk cId="1875187861" sldId="879"/>
            <ac:spMk id="162" creationId="{8B2E122A-C772-E776-94FC-203E77AEDBB8}"/>
          </ac:spMkLst>
        </pc:spChg>
        <pc:spChg chg="mod">
          <ac:chgData name="QiuTian" userId="d059b521-ee81-481f-be34-ac8650352dd5" providerId="ADAL" clId="{C66083D2-FC5C-0545-90E0-A9B527654B88}" dt="2023-03-04T18:00:55.780" v="810" actId="1076"/>
          <ac:spMkLst>
            <pc:docMk/>
            <pc:sldMk cId="1875187861" sldId="879"/>
            <ac:spMk id="163" creationId="{F16E4D21-298C-0FE3-1A0D-ED96EC2C7E6A}"/>
          </ac:spMkLst>
        </pc:spChg>
        <pc:spChg chg="mod">
          <ac:chgData name="QiuTian" userId="d059b521-ee81-481f-be34-ac8650352dd5" providerId="ADAL" clId="{C66083D2-FC5C-0545-90E0-A9B527654B88}" dt="2023-03-04T18:00:55.780" v="810" actId="1076"/>
          <ac:spMkLst>
            <pc:docMk/>
            <pc:sldMk cId="1875187861" sldId="879"/>
            <ac:spMk id="164" creationId="{7E03E423-C1E8-ADCE-5940-8B191D81CE94}"/>
          </ac:spMkLst>
        </pc:spChg>
        <pc:spChg chg="mod">
          <ac:chgData name="QiuTian" userId="d059b521-ee81-481f-be34-ac8650352dd5" providerId="ADAL" clId="{C66083D2-FC5C-0545-90E0-A9B527654B88}" dt="2023-03-04T18:00:55.780" v="810" actId="1076"/>
          <ac:spMkLst>
            <pc:docMk/>
            <pc:sldMk cId="1875187861" sldId="879"/>
            <ac:spMk id="165" creationId="{624506E0-726F-98C4-75F7-387C5D8C408E}"/>
          </ac:spMkLst>
        </pc:spChg>
        <pc:spChg chg="mod">
          <ac:chgData name="QiuTian" userId="d059b521-ee81-481f-be34-ac8650352dd5" providerId="ADAL" clId="{C66083D2-FC5C-0545-90E0-A9B527654B88}" dt="2023-03-04T18:00:55.780" v="810" actId="1076"/>
          <ac:spMkLst>
            <pc:docMk/>
            <pc:sldMk cId="1875187861" sldId="879"/>
            <ac:spMk id="166" creationId="{FBB9B663-A81E-8718-BE89-F042FC2ECD90}"/>
          </ac:spMkLst>
        </pc:spChg>
        <pc:spChg chg="mod">
          <ac:chgData name="QiuTian" userId="d059b521-ee81-481f-be34-ac8650352dd5" providerId="ADAL" clId="{C66083D2-FC5C-0545-90E0-A9B527654B88}" dt="2023-03-04T18:00:55.780" v="810" actId="1076"/>
          <ac:spMkLst>
            <pc:docMk/>
            <pc:sldMk cId="1875187861" sldId="879"/>
            <ac:spMk id="167" creationId="{C766B27F-7581-2716-BCEE-0E4F3A3A258A}"/>
          </ac:spMkLst>
        </pc:spChg>
        <pc:spChg chg="mod">
          <ac:chgData name="QiuTian" userId="d059b521-ee81-481f-be34-ac8650352dd5" providerId="ADAL" clId="{C66083D2-FC5C-0545-90E0-A9B527654B88}" dt="2023-03-04T18:00:55.780" v="810" actId="1076"/>
          <ac:spMkLst>
            <pc:docMk/>
            <pc:sldMk cId="1875187861" sldId="879"/>
            <ac:spMk id="168" creationId="{B37215D5-7D16-9C0D-DA0D-AB8372E486C9}"/>
          </ac:spMkLst>
        </pc:spChg>
        <pc:spChg chg="mod">
          <ac:chgData name="QiuTian" userId="d059b521-ee81-481f-be34-ac8650352dd5" providerId="ADAL" clId="{C66083D2-FC5C-0545-90E0-A9B527654B88}" dt="2023-03-04T18:00:55.780" v="810" actId="1076"/>
          <ac:spMkLst>
            <pc:docMk/>
            <pc:sldMk cId="1875187861" sldId="879"/>
            <ac:spMk id="169" creationId="{C13C40F1-A6DB-58F0-7D7F-B1701031BBB9}"/>
          </ac:spMkLst>
        </pc:spChg>
        <pc:spChg chg="mod">
          <ac:chgData name="QiuTian" userId="d059b521-ee81-481f-be34-ac8650352dd5" providerId="ADAL" clId="{C66083D2-FC5C-0545-90E0-A9B527654B88}" dt="2023-03-04T18:00:55.780" v="810" actId="1076"/>
          <ac:spMkLst>
            <pc:docMk/>
            <pc:sldMk cId="1875187861" sldId="879"/>
            <ac:spMk id="170" creationId="{1CE43FF4-EBF8-ACED-2C82-ED88C7F3C485}"/>
          </ac:spMkLst>
        </pc:spChg>
        <pc:spChg chg="mod">
          <ac:chgData name="QiuTian" userId="d059b521-ee81-481f-be34-ac8650352dd5" providerId="ADAL" clId="{C66083D2-FC5C-0545-90E0-A9B527654B88}" dt="2023-03-04T18:00:55.780" v="810" actId="1076"/>
          <ac:spMkLst>
            <pc:docMk/>
            <pc:sldMk cId="1875187861" sldId="879"/>
            <ac:spMk id="171" creationId="{31E69068-7270-E8AA-37FD-C999DEDC5784}"/>
          </ac:spMkLst>
        </pc:spChg>
        <pc:spChg chg="mod">
          <ac:chgData name="QiuTian" userId="d059b521-ee81-481f-be34-ac8650352dd5" providerId="ADAL" clId="{C66083D2-FC5C-0545-90E0-A9B527654B88}" dt="2023-03-04T18:00:55.780" v="810" actId="1076"/>
          <ac:spMkLst>
            <pc:docMk/>
            <pc:sldMk cId="1875187861" sldId="879"/>
            <ac:spMk id="172" creationId="{8FA83803-067A-AA54-EF51-275D2EA69051}"/>
          </ac:spMkLst>
        </pc:spChg>
        <pc:spChg chg="mod">
          <ac:chgData name="QiuTian" userId="d059b521-ee81-481f-be34-ac8650352dd5" providerId="ADAL" clId="{C66083D2-FC5C-0545-90E0-A9B527654B88}" dt="2023-03-04T18:00:55.780" v="810" actId="1076"/>
          <ac:spMkLst>
            <pc:docMk/>
            <pc:sldMk cId="1875187861" sldId="879"/>
            <ac:spMk id="173" creationId="{8AB55B38-24D1-CAD6-FA4C-1E13C934FE9C}"/>
          </ac:spMkLst>
        </pc:spChg>
        <pc:spChg chg="mod">
          <ac:chgData name="QiuTian" userId="d059b521-ee81-481f-be34-ac8650352dd5" providerId="ADAL" clId="{C66083D2-FC5C-0545-90E0-A9B527654B88}" dt="2023-03-04T18:00:55.780" v="810" actId="1076"/>
          <ac:spMkLst>
            <pc:docMk/>
            <pc:sldMk cId="1875187861" sldId="879"/>
            <ac:spMk id="174" creationId="{88AB8A9E-3F0B-DFF9-2284-DBD205621639}"/>
          </ac:spMkLst>
        </pc:spChg>
        <pc:grpChg chg="mod">
          <ac:chgData name="QiuTian" userId="d059b521-ee81-481f-be34-ac8650352dd5" providerId="ADAL" clId="{C66083D2-FC5C-0545-90E0-A9B527654B88}" dt="2023-03-04T18:00:55.780" v="810" actId="1076"/>
          <ac:grpSpMkLst>
            <pc:docMk/>
            <pc:sldMk cId="1875187861" sldId="879"/>
            <ac:grpSpMk id="50" creationId="{295A39D6-2C92-141D-ABE9-66899E6DE9F3}"/>
          </ac:grpSpMkLst>
        </pc:grpChg>
        <pc:grpChg chg="mod">
          <ac:chgData name="QiuTian" userId="d059b521-ee81-481f-be34-ac8650352dd5" providerId="ADAL" clId="{C66083D2-FC5C-0545-90E0-A9B527654B88}" dt="2023-03-04T18:00:55.780" v="810" actId="1076"/>
          <ac:grpSpMkLst>
            <pc:docMk/>
            <pc:sldMk cId="1875187861" sldId="879"/>
            <ac:grpSpMk id="133" creationId="{F394C936-5B60-3BF8-E401-399FD3134D13}"/>
          </ac:grpSpMkLst>
        </pc:grpChg>
        <pc:grpChg chg="mod">
          <ac:chgData name="QiuTian" userId="d059b521-ee81-481f-be34-ac8650352dd5" providerId="ADAL" clId="{C66083D2-FC5C-0545-90E0-A9B527654B88}" dt="2023-03-04T18:00:55.780" v="810" actId="1076"/>
          <ac:grpSpMkLst>
            <pc:docMk/>
            <pc:sldMk cId="1875187861" sldId="879"/>
            <ac:grpSpMk id="134" creationId="{03CFF54A-8F5A-3979-2515-F182A2E3F115}"/>
          </ac:grpSpMkLst>
        </pc:grpChg>
        <pc:grpChg chg="mod">
          <ac:chgData name="QiuTian" userId="d059b521-ee81-481f-be34-ac8650352dd5" providerId="ADAL" clId="{C66083D2-FC5C-0545-90E0-A9B527654B88}" dt="2023-03-04T18:00:55.780" v="810" actId="1076"/>
          <ac:grpSpMkLst>
            <pc:docMk/>
            <pc:sldMk cId="1875187861" sldId="879"/>
            <ac:grpSpMk id="135" creationId="{B98FCCD6-3BB3-FD43-44DC-7873234F90A5}"/>
          </ac:grpSpMkLst>
        </pc:grpChg>
        <pc:graphicFrameChg chg="add mod">
          <ac:chgData name="QiuTian" userId="d059b521-ee81-481f-be34-ac8650352dd5" providerId="ADAL" clId="{C66083D2-FC5C-0545-90E0-A9B527654B88}" dt="2023-03-04T18:01:05.548" v="825" actId="1038"/>
          <ac:graphicFrameMkLst>
            <pc:docMk/>
            <pc:sldMk cId="1875187861" sldId="879"/>
            <ac:graphicFrameMk id="175" creationId="{46221BA2-9279-9D29-A24E-9FB0EC031FA0}"/>
          </ac:graphicFrameMkLst>
        </pc:graphicFrameChg>
        <pc:graphicFrameChg chg="add mod">
          <ac:chgData name="QiuTian" userId="d059b521-ee81-481f-be34-ac8650352dd5" providerId="ADAL" clId="{C66083D2-FC5C-0545-90E0-A9B527654B88}" dt="2023-03-04T18:01:05.548" v="825" actId="1038"/>
          <ac:graphicFrameMkLst>
            <pc:docMk/>
            <pc:sldMk cId="1875187861" sldId="879"/>
            <ac:graphicFrameMk id="176" creationId="{AD02F361-E4DF-2A84-318D-6A34A4E21351}"/>
          </ac:graphicFrameMkLst>
        </pc:graphicFrameChg>
      </pc:sldChg>
      <pc:sldChg chg="addSp delSp modSp mod">
        <pc:chgData name="QiuTian" userId="d059b521-ee81-481f-be34-ac8650352dd5" providerId="ADAL" clId="{C66083D2-FC5C-0545-90E0-A9B527654B88}" dt="2023-03-04T18:03:00.015" v="837" actId="1076"/>
        <pc:sldMkLst>
          <pc:docMk/>
          <pc:sldMk cId="4028891583" sldId="880"/>
        </pc:sldMkLst>
        <pc:spChg chg="add mod">
          <ac:chgData name="QiuTian" userId="d059b521-ee81-481f-be34-ac8650352dd5" providerId="ADAL" clId="{C66083D2-FC5C-0545-90E0-A9B527654B88}" dt="2023-03-04T09:10:18.362" v="126"/>
          <ac:spMkLst>
            <pc:docMk/>
            <pc:sldMk cId="4028891583" sldId="880"/>
            <ac:spMk id="2" creationId="{A8A19E86-EEFC-6254-49D1-046454CF7C76}"/>
          </ac:spMkLst>
        </pc:spChg>
        <pc:spChg chg="mod">
          <ac:chgData name="QiuTian" userId="d059b521-ee81-481f-be34-ac8650352dd5" providerId="ADAL" clId="{C66083D2-FC5C-0545-90E0-A9B527654B88}" dt="2023-03-04T18:02:04.242" v="831" actId="1076"/>
          <ac:spMkLst>
            <pc:docMk/>
            <pc:sldMk cId="4028891583" sldId="880"/>
            <ac:spMk id="4" creationId="{A3557054-D826-9F4E-A18F-AE9DEA5A0C65}"/>
          </ac:spMkLst>
        </pc:spChg>
        <pc:spChg chg="del">
          <ac:chgData name="QiuTian" userId="d059b521-ee81-481f-be34-ac8650352dd5" providerId="ADAL" clId="{C66083D2-FC5C-0545-90E0-A9B527654B88}" dt="2023-03-04T09:09:57.208" v="123"/>
          <ac:spMkLst>
            <pc:docMk/>
            <pc:sldMk cId="4028891583" sldId="880"/>
            <ac:spMk id="5" creationId="{959057A3-0087-D824-6484-FE8805CD1536}"/>
          </ac:spMkLst>
        </pc:spChg>
        <pc:spChg chg="mod">
          <ac:chgData name="QiuTian" userId="d059b521-ee81-481f-be34-ac8650352dd5" providerId="ADAL" clId="{C66083D2-FC5C-0545-90E0-A9B527654B88}" dt="2023-03-04T18:02:50.970" v="836" actId="1076"/>
          <ac:spMkLst>
            <pc:docMk/>
            <pc:sldMk cId="4028891583" sldId="880"/>
            <ac:spMk id="6" creationId="{D6354A48-A66A-6024-D5EE-A8CB47365965}"/>
          </ac:spMkLst>
        </pc:spChg>
        <pc:spChg chg="mod">
          <ac:chgData name="QiuTian" userId="d059b521-ee81-481f-be34-ac8650352dd5" providerId="ADAL" clId="{C66083D2-FC5C-0545-90E0-A9B527654B88}" dt="2023-03-04T18:03:00.015" v="837" actId="1076"/>
          <ac:spMkLst>
            <pc:docMk/>
            <pc:sldMk cId="4028891583" sldId="880"/>
            <ac:spMk id="10" creationId="{238F623F-E866-BCF6-703E-2BB2850344DE}"/>
          </ac:spMkLst>
        </pc:spChg>
        <pc:spChg chg="mod">
          <ac:chgData name="QiuTian" userId="d059b521-ee81-481f-be34-ac8650352dd5" providerId="ADAL" clId="{C66083D2-FC5C-0545-90E0-A9B527654B88}" dt="2023-03-04T18:03:00.015" v="837" actId="1076"/>
          <ac:spMkLst>
            <pc:docMk/>
            <pc:sldMk cId="4028891583" sldId="880"/>
            <ac:spMk id="11" creationId="{4BC1A3F1-4FCE-74D0-5A33-5BDEAED489EA}"/>
          </ac:spMkLst>
        </pc:spChg>
        <pc:spChg chg="mod">
          <ac:chgData name="QiuTian" userId="d059b521-ee81-481f-be34-ac8650352dd5" providerId="ADAL" clId="{C66083D2-FC5C-0545-90E0-A9B527654B88}" dt="2023-03-04T18:03:00.015" v="837" actId="1076"/>
          <ac:spMkLst>
            <pc:docMk/>
            <pc:sldMk cId="4028891583" sldId="880"/>
            <ac:spMk id="12" creationId="{23AD8E79-7949-8C7F-CCD9-8F25367D697E}"/>
          </ac:spMkLst>
        </pc:spChg>
        <pc:spChg chg="mod">
          <ac:chgData name="QiuTian" userId="d059b521-ee81-481f-be34-ac8650352dd5" providerId="ADAL" clId="{C66083D2-FC5C-0545-90E0-A9B527654B88}" dt="2023-03-04T18:03:00.015" v="837" actId="1076"/>
          <ac:spMkLst>
            <pc:docMk/>
            <pc:sldMk cId="4028891583" sldId="880"/>
            <ac:spMk id="13" creationId="{13E54564-9736-C48F-F112-6DF9FA8625C8}"/>
          </ac:spMkLst>
        </pc:spChg>
        <pc:spChg chg="mod">
          <ac:chgData name="QiuTian" userId="d059b521-ee81-481f-be34-ac8650352dd5" providerId="ADAL" clId="{C66083D2-FC5C-0545-90E0-A9B527654B88}" dt="2023-03-04T18:03:00.015" v="837" actId="1076"/>
          <ac:spMkLst>
            <pc:docMk/>
            <pc:sldMk cId="4028891583" sldId="880"/>
            <ac:spMk id="14" creationId="{6D67F77A-2ED2-0474-8E3B-53207456C0A9}"/>
          </ac:spMkLst>
        </pc:spChg>
        <pc:spChg chg="mod">
          <ac:chgData name="QiuTian" userId="d059b521-ee81-481f-be34-ac8650352dd5" providerId="ADAL" clId="{C66083D2-FC5C-0545-90E0-A9B527654B88}" dt="2023-03-04T18:03:00.015" v="837" actId="1076"/>
          <ac:spMkLst>
            <pc:docMk/>
            <pc:sldMk cId="4028891583" sldId="880"/>
            <ac:spMk id="15" creationId="{EF6B0A88-1566-871C-6619-2E0AFB942DA3}"/>
          </ac:spMkLst>
        </pc:spChg>
        <pc:spChg chg="mod">
          <ac:chgData name="QiuTian" userId="d059b521-ee81-481f-be34-ac8650352dd5" providerId="ADAL" clId="{C66083D2-FC5C-0545-90E0-A9B527654B88}" dt="2023-03-04T18:03:00.015" v="837" actId="1076"/>
          <ac:spMkLst>
            <pc:docMk/>
            <pc:sldMk cId="4028891583" sldId="880"/>
            <ac:spMk id="16" creationId="{DF77B57B-8ABB-7BF8-A77E-C3454327B402}"/>
          </ac:spMkLst>
        </pc:spChg>
        <pc:spChg chg="mod">
          <ac:chgData name="QiuTian" userId="d059b521-ee81-481f-be34-ac8650352dd5" providerId="ADAL" clId="{C66083D2-FC5C-0545-90E0-A9B527654B88}" dt="2023-03-04T18:03:00.015" v="837" actId="1076"/>
          <ac:spMkLst>
            <pc:docMk/>
            <pc:sldMk cId="4028891583" sldId="880"/>
            <ac:spMk id="17" creationId="{2030A7EE-C3A4-BA7C-F288-6E451C57C3F9}"/>
          </ac:spMkLst>
        </pc:spChg>
        <pc:spChg chg="mod">
          <ac:chgData name="QiuTian" userId="d059b521-ee81-481f-be34-ac8650352dd5" providerId="ADAL" clId="{C66083D2-FC5C-0545-90E0-A9B527654B88}" dt="2023-03-04T18:03:00.015" v="837" actId="1076"/>
          <ac:spMkLst>
            <pc:docMk/>
            <pc:sldMk cId="4028891583" sldId="880"/>
            <ac:spMk id="18" creationId="{57919FCC-AFDF-1EA9-90DB-2F00E3D98411}"/>
          </ac:spMkLst>
        </pc:spChg>
        <pc:spChg chg="mod">
          <ac:chgData name="QiuTian" userId="d059b521-ee81-481f-be34-ac8650352dd5" providerId="ADAL" clId="{C66083D2-FC5C-0545-90E0-A9B527654B88}" dt="2023-03-04T18:03:00.015" v="837" actId="1076"/>
          <ac:spMkLst>
            <pc:docMk/>
            <pc:sldMk cId="4028891583" sldId="880"/>
            <ac:spMk id="19" creationId="{E660AA98-8BCC-71BA-2E80-B85EB973DC63}"/>
          </ac:spMkLst>
        </pc:spChg>
        <pc:spChg chg="mod">
          <ac:chgData name="QiuTian" userId="d059b521-ee81-481f-be34-ac8650352dd5" providerId="ADAL" clId="{C66083D2-FC5C-0545-90E0-A9B527654B88}" dt="2023-03-04T18:03:00.015" v="837" actId="1076"/>
          <ac:spMkLst>
            <pc:docMk/>
            <pc:sldMk cId="4028891583" sldId="880"/>
            <ac:spMk id="20" creationId="{3FA98E53-B8C7-4383-6C2C-27915D3D02DE}"/>
          </ac:spMkLst>
        </pc:spChg>
        <pc:spChg chg="mod">
          <ac:chgData name="QiuTian" userId="d059b521-ee81-481f-be34-ac8650352dd5" providerId="ADAL" clId="{C66083D2-FC5C-0545-90E0-A9B527654B88}" dt="2023-03-04T18:03:00.015" v="837" actId="1076"/>
          <ac:spMkLst>
            <pc:docMk/>
            <pc:sldMk cId="4028891583" sldId="880"/>
            <ac:spMk id="21" creationId="{450DCF5A-9AD1-E552-3873-101B9B66E48D}"/>
          </ac:spMkLst>
        </pc:spChg>
        <pc:spChg chg="mod">
          <ac:chgData name="QiuTian" userId="d059b521-ee81-481f-be34-ac8650352dd5" providerId="ADAL" clId="{C66083D2-FC5C-0545-90E0-A9B527654B88}" dt="2023-03-04T18:03:00.015" v="837" actId="1076"/>
          <ac:spMkLst>
            <pc:docMk/>
            <pc:sldMk cId="4028891583" sldId="880"/>
            <ac:spMk id="22" creationId="{75BA0C95-6F7D-2AB2-21A1-009D2D441BAE}"/>
          </ac:spMkLst>
        </pc:spChg>
        <pc:spChg chg="mod">
          <ac:chgData name="QiuTian" userId="d059b521-ee81-481f-be34-ac8650352dd5" providerId="ADAL" clId="{C66083D2-FC5C-0545-90E0-A9B527654B88}" dt="2023-03-04T18:03:00.015" v="837" actId="1076"/>
          <ac:spMkLst>
            <pc:docMk/>
            <pc:sldMk cId="4028891583" sldId="880"/>
            <ac:spMk id="23" creationId="{BD0D1A2B-D043-4EA3-BB58-64B46ACFA364}"/>
          </ac:spMkLst>
        </pc:spChg>
        <pc:spChg chg="mod">
          <ac:chgData name="QiuTian" userId="d059b521-ee81-481f-be34-ac8650352dd5" providerId="ADAL" clId="{C66083D2-FC5C-0545-90E0-A9B527654B88}" dt="2023-03-04T18:03:00.015" v="837" actId="1076"/>
          <ac:spMkLst>
            <pc:docMk/>
            <pc:sldMk cId="4028891583" sldId="880"/>
            <ac:spMk id="24" creationId="{4D91CDD3-5B59-D382-93AD-BD41CD7924E7}"/>
          </ac:spMkLst>
        </pc:spChg>
        <pc:spChg chg="mod">
          <ac:chgData name="QiuTian" userId="d059b521-ee81-481f-be34-ac8650352dd5" providerId="ADAL" clId="{C66083D2-FC5C-0545-90E0-A9B527654B88}" dt="2023-03-04T18:03:00.015" v="837" actId="1076"/>
          <ac:spMkLst>
            <pc:docMk/>
            <pc:sldMk cId="4028891583" sldId="880"/>
            <ac:spMk id="25" creationId="{8CBC54DB-5706-FF15-5A41-1597D88CD0E8}"/>
          </ac:spMkLst>
        </pc:spChg>
        <pc:spChg chg="mod">
          <ac:chgData name="QiuTian" userId="d059b521-ee81-481f-be34-ac8650352dd5" providerId="ADAL" clId="{C66083D2-FC5C-0545-90E0-A9B527654B88}" dt="2023-03-04T18:03:00.015" v="837" actId="1076"/>
          <ac:spMkLst>
            <pc:docMk/>
            <pc:sldMk cId="4028891583" sldId="880"/>
            <ac:spMk id="26" creationId="{348EA126-E77F-B306-13B9-136EB82D15B4}"/>
          </ac:spMkLst>
        </pc:spChg>
        <pc:spChg chg="mod">
          <ac:chgData name="QiuTian" userId="d059b521-ee81-481f-be34-ac8650352dd5" providerId="ADAL" clId="{C66083D2-FC5C-0545-90E0-A9B527654B88}" dt="2023-03-04T18:03:00.015" v="837" actId="1076"/>
          <ac:spMkLst>
            <pc:docMk/>
            <pc:sldMk cId="4028891583" sldId="880"/>
            <ac:spMk id="27" creationId="{4038445F-A405-AC1B-0FA8-D9E1B2D28CB2}"/>
          </ac:spMkLst>
        </pc:spChg>
        <pc:spChg chg="mod">
          <ac:chgData name="QiuTian" userId="d059b521-ee81-481f-be34-ac8650352dd5" providerId="ADAL" clId="{C66083D2-FC5C-0545-90E0-A9B527654B88}" dt="2023-03-04T18:03:00.015" v="837" actId="1076"/>
          <ac:spMkLst>
            <pc:docMk/>
            <pc:sldMk cId="4028891583" sldId="880"/>
            <ac:spMk id="28" creationId="{6EEB3ECE-C50A-62F7-1EED-7F83B78671C7}"/>
          </ac:spMkLst>
        </pc:spChg>
        <pc:spChg chg="mod">
          <ac:chgData name="QiuTian" userId="d059b521-ee81-481f-be34-ac8650352dd5" providerId="ADAL" clId="{C66083D2-FC5C-0545-90E0-A9B527654B88}" dt="2023-03-04T18:03:00.015" v="837" actId="1076"/>
          <ac:spMkLst>
            <pc:docMk/>
            <pc:sldMk cId="4028891583" sldId="880"/>
            <ac:spMk id="29" creationId="{7551323B-56E8-FECA-334C-4F65C713F753}"/>
          </ac:spMkLst>
        </pc:spChg>
        <pc:spChg chg="mod">
          <ac:chgData name="QiuTian" userId="d059b521-ee81-481f-be34-ac8650352dd5" providerId="ADAL" clId="{C66083D2-FC5C-0545-90E0-A9B527654B88}" dt="2023-03-04T18:03:00.015" v="837" actId="1076"/>
          <ac:spMkLst>
            <pc:docMk/>
            <pc:sldMk cId="4028891583" sldId="880"/>
            <ac:spMk id="30" creationId="{4263E45E-6A66-65C1-56B5-1ADAF4328F2F}"/>
          </ac:spMkLst>
        </pc:spChg>
        <pc:spChg chg="mod">
          <ac:chgData name="QiuTian" userId="d059b521-ee81-481f-be34-ac8650352dd5" providerId="ADAL" clId="{C66083D2-FC5C-0545-90E0-A9B527654B88}" dt="2023-03-04T18:03:00.015" v="837" actId="1076"/>
          <ac:spMkLst>
            <pc:docMk/>
            <pc:sldMk cId="4028891583" sldId="880"/>
            <ac:spMk id="31" creationId="{B5349373-70E0-F1F6-C3F1-11797D36475C}"/>
          </ac:spMkLst>
        </pc:spChg>
        <pc:spChg chg="mod">
          <ac:chgData name="QiuTian" userId="d059b521-ee81-481f-be34-ac8650352dd5" providerId="ADAL" clId="{C66083D2-FC5C-0545-90E0-A9B527654B88}" dt="2023-03-04T18:03:00.015" v="837" actId="1076"/>
          <ac:spMkLst>
            <pc:docMk/>
            <pc:sldMk cId="4028891583" sldId="880"/>
            <ac:spMk id="32" creationId="{B1B215E1-BF51-957E-4635-0AFED29D1713}"/>
          </ac:spMkLst>
        </pc:spChg>
        <pc:spChg chg="mod">
          <ac:chgData name="QiuTian" userId="d059b521-ee81-481f-be34-ac8650352dd5" providerId="ADAL" clId="{C66083D2-FC5C-0545-90E0-A9B527654B88}" dt="2023-03-04T18:03:00.015" v="837" actId="1076"/>
          <ac:spMkLst>
            <pc:docMk/>
            <pc:sldMk cId="4028891583" sldId="880"/>
            <ac:spMk id="33" creationId="{C9CC2A95-F75B-C710-BB56-DD81ACBB0C61}"/>
          </ac:spMkLst>
        </pc:spChg>
        <pc:spChg chg="mod">
          <ac:chgData name="QiuTian" userId="d059b521-ee81-481f-be34-ac8650352dd5" providerId="ADAL" clId="{C66083D2-FC5C-0545-90E0-A9B527654B88}" dt="2023-03-04T18:03:00.015" v="837" actId="1076"/>
          <ac:spMkLst>
            <pc:docMk/>
            <pc:sldMk cId="4028891583" sldId="880"/>
            <ac:spMk id="34" creationId="{510B9C83-4EE2-8E8B-1A74-8370769BD115}"/>
          </ac:spMkLst>
        </pc:spChg>
        <pc:spChg chg="mod">
          <ac:chgData name="QiuTian" userId="d059b521-ee81-481f-be34-ac8650352dd5" providerId="ADAL" clId="{C66083D2-FC5C-0545-90E0-A9B527654B88}" dt="2023-03-04T18:03:00.015" v="837" actId="1076"/>
          <ac:spMkLst>
            <pc:docMk/>
            <pc:sldMk cId="4028891583" sldId="880"/>
            <ac:spMk id="35" creationId="{7EB3F011-4DA4-EF35-2812-65FE61E021BF}"/>
          </ac:spMkLst>
        </pc:spChg>
        <pc:spChg chg="mod">
          <ac:chgData name="QiuTian" userId="d059b521-ee81-481f-be34-ac8650352dd5" providerId="ADAL" clId="{C66083D2-FC5C-0545-90E0-A9B527654B88}" dt="2023-03-04T18:03:00.015" v="837" actId="1076"/>
          <ac:spMkLst>
            <pc:docMk/>
            <pc:sldMk cId="4028891583" sldId="880"/>
            <ac:spMk id="36" creationId="{C4A45528-92D6-27E8-1E8E-680AC80CD50D}"/>
          </ac:spMkLst>
        </pc:spChg>
        <pc:spChg chg="mod">
          <ac:chgData name="QiuTian" userId="d059b521-ee81-481f-be34-ac8650352dd5" providerId="ADAL" clId="{C66083D2-FC5C-0545-90E0-A9B527654B88}" dt="2023-03-04T18:03:00.015" v="837" actId="1076"/>
          <ac:spMkLst>
            <pc:docMk/>
            <pc:sldMk cId="4028891583" sldId="880"/>
            <ac:spMk id="37" creationId="{91124AF3-22BD-5DB0-3004-3385D4FA93C8}"/>
          </ac:spMkLst>
        </pc:spChg>
        <pc:spChg chg="mod">
          <ac:chgData name="QiuTian" userId="d059b521-ee81-481f-be34-ac8650352dd5" providerId="ADAL" clId="{C66083D2-FC5C-0545-90E0-A9B527654B88}" dt="2023-03-04T18:03:00.015" v="837" actId="1076"/>
          <ac:spMkLst>
            <pc:docMk/>
            <pc:sldMk cId="4028891583" sldId="880"/>
            <ac:spMk id="38" creationId="{B02616CD-30CB-ECB3-4B57-A166E6059F8C}"/>
          </ac:spMkLst>
        </pc:spChg>
        <pc:spChg chg="mod">
          <ac:chgData name="QiuTian" userId="d059b521-ee81-481f-be34-ac8650352dd5" providerId="ADAL" clId="{C66083D2-FC5C-0545-90E0-A9B527654B88}" dt="2023-03-04T18:03:00.015" v="837" actId="1076"/>
          <ac:spMkLst>
            <pc:docMk/>
            <pc:sldMk cId="4028891583" sldId="880"/>
            <ac:spMk id="39" creationId="{7EE95D80-D70A-6784-178C-58A39C521628}"/>
          </ac:spMkLst>
        </pc:spChg>
        <pc:spChg chg="mod">
          <ac:chgData name="QiuTian" userId="d059b521-ee81-481f-be34-ac8650352dd5" providerId="ADAL" clId="{C66083D2-FC5C-0545-90E0-A9B527654B88}" dt="2023-03-04T18:03:00.015" v="837" actId="1076"/>
          <ac:spMkLst>
            <pc:docMk/>
            <pc:sldMk cId="4028891583" sldId="880"/>
            <ac:spMk id="40" creationId="{78A568F1-F729-8EA3-6C67-FC75701C872E}"/>
          </ac:spMkLst>
        </pc:spChg>
        <pc:spChg chg="mod">
          <ac:chgData name="QiuTian" userId="d059b521-ee81-481f-be34-ac8650352dd5" providerId="ADAL" clId="{C66083D2-FC5C-0545-90E0-A9B527654B88}" dt="2023-03-04T18:03:00.015" v="837" actId="1076"/>
          <ac:spMkLst>
            <pc:docMk/>
            <pc:sldMk cId="4028891583" sldId="880"/>
            <ac:spMk id="41" creationId="{67E26087-D95D-7994-CBB0-9B1477B6D58D}"/>
          </ac:spMkLst>
        </pc:spChg>
        <pc:spChg chg="mod">
          <ac:chgData name="QiuTian" userId="d059b521-ee81-481f-be34-ac8650352dd5" providerId="ADAL" clId="{C66083D2-FC5C-0545-90E0-A9B527654B88}" dt="2023-03-04T18:03:00.015" v="837" actId="1076"/>
          <ac:spMkLst>
            <pc:docMk/>
            <pc:sldMk cId="4028891583" sldId="880"/>
            <ac:spMk id="42" creationId="{1F7E0103-94FC-E246-4B3B-4353622908D0}"/>
          </ac:spMkLst>
        </pc:spChg>
        <pc:spChg chg="mod">
          <ac:chgData name="QiuTian" userId="d059b521-ee81-481f-be34-ac8650352dd5" providerId="ADAL" clId="{C66083D2-FC5C-0545-90E0-A9B527654B88}" dt="2023-03-04T18:03:00.015" v="837" actId="1076"/>
          <ac:spMkLst>
            <pc:docMk/>
            <pc:sldMk cId="4028891583" sldId="880"/>
            <ac:spMk id="43" creationId="{78AA60DF-DC92-9FDC-6908-C15FE6C33B8C}"/>
          </ac:spMkLst>
        </pc:spChg>
        <pc:spChg chg="mod">
          <ac:chgData name="QiuTian" userId="d059b521-ee81-481f-be34-ac8650352dd5" providerId="ADAL" clId="{C66083D2-FC5C-0545-90E0-A9B527654B88}" dt="2023-03-04T18:03:00.015" v="837" actId="1076"/>
          <ac:spMkLst>
            <pc:docMk/>
            <pc:sldMk cId="4028891583" sldId="880"/>
            <ac:spMk id="44" creationId="{A20ACB97-F2F1-DF21-0D2B-C5C6AAFBC052}"/>
          </ac:spMkLst>
        </pc:spChg>
        <pc:spChg chg="mod">
          <ac:chgData name="QiuTian" userId="d059b521-ee81-481f-be34-ac8650352dd5" providerId="ADAL" clId="{C66083D2-FC5C-0545-90E0-A9B527654B88}" dt="2023-03-04T18:03:00.015" v="837" actId="1076"/>
          <ac:spMkLst>
            <pc:docMk/>
            <pc:sldMk cId="4028891583" sldId="880"/>
            <ac:spMk id="45" creationId="{52AB5352-2FAA-CDFE-EA9F-324DCF49C5F7}"/>
          </ac:spMkLst>
        </pc:spChg>
        <pc:spChg chg="mod">
          <ac:chgData name="QiuTian" userId="d059b521-ee81-481f-be34-ac8650352dd5" providerId="ADAL" clId="{C66083D2-FC5C-0545-90E0-A9B527654B88}" dt="2023-03-04T18:03:00.015" v="837" actId="1076"/>
          <ac:spMkLst>
            <pc:docMk/>
            <pc:sldMk cId="4028891583" sldId="880"/>
            <ac:spMk id="46" creationId="{63EEA97D-F818-993D-7981-4D1A98CA7C2B}"/>
          </ac:spMkLst>
        </pc:spChg>
        <pc:spChg chg="mod">
          <ac:chgData name="QiuTian" userId="d059b521-ee81-481f-be34-ac8650352dd5" providerId="ADAL" clId="{C66083D2-FC5C-0545-90E0-A9B527654B88}" dt="2023-03-04T18:03:00.015" v="837" actId="1076"/>
          <ac:spMkLst>
            <pc:docMk/>
            <pc:sldMk cId="4028891583" sldId="880"/>
            <ac:spMk id="47" creationId="{42947060-8E0E-EA86-1406-9474C0867105}"/>
          </ac:spMkLst>
        </pc:spChg>
        <pc:spChg chg="mod">
          <ac:chgData name="QiuTian" userId="d059b521-ee81-481f-be34-ac8650352dd5" providerId="ADAL" clId="{C66083D2-FC5C-0545-90E0-A9B527654B88}" dt="2023-03-04T18:03:00.015" v="837" actId="1076"/>
          <ac:spMkLst>
            <pc:docMk/>
            <pc:sldMk cId="4028891583" sldId="880"/>
            <ac:spMk id="48" creationId="{8E702D7C-6492-6182-07FD-263673E41A96}"/>
          </ac:spMkLst>
        </pc:spChg>
        <pc:spChg chg="mod">
          <ac:chgData name="QiuTian" userId="d059b521-ee81-481f-be34-ac8650352dd5" providerId="ADAL" clId="{C66083D2-FC5C-0545-90E0-A9B527654B88}" dt="2023-03-04T18:03:00.015" v="837" actId="1076"/>
          <ac:spMkLst>
            <pc:docMk/>
            <pc:sldMk cId="4028891583" sldId="880"/>
            <ac:spMk id="49" creationId="{17D25B41-F2A7-FB64-98E3-BDF342611F0D}"/>
          </ac:spMkLst>
        </pc:spChg>
        <pc:spChg chg="mod">
          <ac:chgData name="QiuTian" userId="d059b521-ee81-481f-be34-ac8650352dd5" providerId="ADAL" clId="{C66083D2-FC5C-0545-90E0-A9B527654B88}" dt="2023-03-04T18:03:00.015" v="837" actId="1076"/>
          <ac:spMkLst>
            <pc:docMk/>
            <pc:sldMk cId="4028891583" sldId="880"/>
            <ac:spMk id="50" creationId="{D7C4A06E-8FD1-0104-2E22-86FF6B29A329}"/>
          </ac:spMkLst>
        </pc:spChg>
        <pc:spChg chg="mod">
          <ac:chgData name="QiuTian" userId="d059b521-ee81-481f-be34-ac8650352dd5" providerId="ADAL" clId="{C66083D2-FC5C-0545-90E0-A9B527654B88}" dt="2023-03-04T18:03:00.015" v="837" actId="1076"/>
          <ac:spMkLst>
            <pc:docMk/>
            <pc:sldMk cId="4028891583" sldId="880"/>
            <ac:spMk id="51" creationId="{D0C9F8C3-4070-EFF2-CD99-CC23CBAAC408}"/>
          </ac:spMkLst>
        </pc:spChg>
        <pc:spChg chg="mod">
          <ac:chgData name="QiuTian" userId="d059b521-ee81-481f-be34-ac8650352dd5" providerId="ADAL" clId="{C66083D2-FC5C-0545-90E0-A9B527654B88}" dt="2023-03-04T18:03:00.015" v="837" actId="1076"/>
          <ac:spMkLst>
            <pc:docMk/>
            <pc:sldMk cId="4028891583" sldId="880"/>
            <ac:spMk id="52" creationId="{B5F66C28-33CF-B50B-CE3B-56A57C293E8B}"/>
          </ac:spMkLst>
        </pc:spChg>
        <pc:spChg chg="mod">
          <ac:chgData name="QiuTian" userId="d059b521-ee81-481f-be34-ac8650352dd5" providerId="ADAL" clId="{C66083D2-FC5C-0545-90E0-A9B527654B88}" dt="2023-03-04T18:03:00.015" v="837" actId="1076"/>
          <ac:spMkLst>
            <pc:docMk/>
            <pc:sldMk cId="4028891583" sldId="880"/>
            <ac:spMk id="53" creationId="{4EDA5C9A-AAFD-BBD5-8725-9836FFF2A6CE}"/>
          </ac:spMkLst>
        </pc:spChg>
        <pc:spChg chg="mod">
          <ac:chgData name="QiuTian" userId="d059b521-ee81-481f-be34-ac8650352dd5" providerId="ADAL" clId="{C66083D2-FC5C-0545-90E0-A9B527654B88}" dt="2023-03-04T18:03:00.015" v="837" actId="1076"/>
          <ac:spMkLst>
            <pc:docMk/>
            <pc:sldMk cId="4028891583" sldId="880"/>
            <ac:spMk id="54" creationId="{2EBF30B3-39CC-0E7A-E307-F6A9133F3902}"/>
          </ac:spMkLst>
        </pc:spChg>
        <pc:spChg chg="mod">
          <ac:chgData name="QiuTian" userId="d059b521-ee81-481f-be34-ac8650352dd5" providerId="ADAL" clId="{C66083D2-FC5C-0545-90E0-A9B527654B88}" dt="2023-03-04T18:03:00.015" v="837" actId="1076"/>
          <ac:spMkLst>
            <pc:docMk/>
            <pc:sldMk cId="4028891583" sldId="880"/>
            <ac:spMk id="55" creationId="{4DF690C1-D417-386F-1659-B4B009244DC5}"/>
          </ac:spMkLst>
        </pc:spChg>
        <pc:spChg chg="mod">
          <ac:chgData name="QiuTian" userId="d059b521-ee81-481f-be34-ac8650352dd5" providerId="ADAL" clId="{C66083D2-FC5C-0545-90E0-A9B527654B88}" dt="2023-03-04T18:03:00.015" v="837" actId="1076"/>
          <ac:spMkLst>
            <pc:docMk/>
            <pc:sldMk cId="4028891583" sldId="880"/>
            <ac:spMk id="56" creationId="{638BF4C4-EED6-2114-2BD0-EDDE56F6EA8E}"/>
          </ac:spMkLst>
        </pc:spChg>
        <pc:spChg chg="mod">
          <ac:chgData name="QiuTian" userId="d059b521-ee81-481f-be34-ac8650352dd5" providerId="ADAL" clId="{C66083D2-FC5C-0545-90E0-A9B527654B88}" dt="2023-03-04T18:03:00.015" v="837" actId="1076"/>
          <ac:spMkLst>
            <pc:docMk/>
            <pc:sldMk cId="4028891583" sldId="880"/>
            <ac:spMk id="57" creationId="{3B2C18B1-2BD2-2BE7-6255-E3D26ABFB362}"/>
          </ac:spMkLst>
        </pc:spChg>
        <pc:spChg chg="mod">
          <ac:chgData name="QiuTian" userId="d059b521-ee81-481f-be34-ac8650352dd5" providerId="ADAL" clId="{C66083D2-FC5C-0545-90E0-A9B527654B88}" dt="2023-03-04T18:03:00.015" v="837" actId="1076"/>
          <ac:spMkLst>
            <pc:docMk/>
            <pc:sldMk cId="4028891583" sldId="880"/>
            <ac:spMk id="58" creationId="{8EBE0841-2AC0-BE11-52BA-A42202AE9941}"/>
          </ac:spMkLst>
        </pc:spChg>
        <pc:spChg chg="mod">
          <ac:chgData name="QiuTian" userId="d059b521-ee81-481f-be34-ac8650352dd5" providerId="ADAL" clId="{C66083D2-FC5C-0545-90E0-A9B527654B88}" dt="2023-03-04T18:03:00.015" v="837" actId="1076"/>
          <ac:spMkLst>
            <pc:docMk/>
            <pc:sldMk cId="4028891583" sldId="880"/>
            <ac:spMk id="59" creationId="{5D59F430-A9CB-6C2B-E599-FEEB54CA74EE}"/>
          </ac:spMkLst>
        </pc:spChg>
        <pc:spChg chg="mod">
          <ac:chgData name="QiuTian" userId="d059b521-ee81-481f-be34-ac8650352dd5" providerId="ADAL" clId="{C66083D2-FC5C-0545-90E0-A9B527654B88}" dt="2023-03-04T18:03:00.015" v="837" actId="1076"/>
          <ac:spMkLst>
            <pc:docMk/>
            <pc:sldMk cId="4028891583" sldId="880"/>
            <ac:spMk id="60" creationId="{88FB1C29-529E-7903-5941-54A689984786}"/>
          </ac:spMkLst>
        </pc:spChg>
        <pc:spChg chg="mod">
          <ac:chgData name="QiuTian" userId="d059b521-ee81-481f-be34-ac8650352dd5" providerId="ADAL" clId="{C66083D2-FC5C-0545-90E0-A9B527654B88}" dt="2023-03-04T18:03:00.015" v="837" actId="1076"/>
          <ac:spMkLst>
            <pc:docMk/>
            <pc:sldMk cId="4028891583" sldId="880"/>
            <ac:spMk id="61" creationId="{F762D288-C150-D6BB-FA73-5957B3617641}"/>
          </ac:spMkLst>
        </pc:spChg>
        <pc:spChg chg="mod">
          <ac:chgData name="QiuTian" userId="d059b521-ee81-481f-be34-ac8650352dd5" providerId="ADAL" clId="{C66083D2-FC5C-0545-90E0-A9B527654B88}" dt="2023-03-04T18:03:00.015" v="837" actId="1076"/>
          <ac:spMkLst>
            <pc:docMk/>
            <pc:sldMk cId="4028891583" sldId="880"/>
            <ac:spMk id="62" creationId="{30A95E1D-7669-655D-E44E-83319F1ED892}"/>
          </ac:spMkLst>
        </pc:spChg>
        <pc:spChg chg="mod">
          <ac:chgData name="QiuTian" userId="d059b521-ee81-481f-be34-ac8650352dd5" providerId="ADAL" clId="{C66083D2-FC5C-0545-90E0-A9B527654B88}" dt="2023-03-04T18:03:00.015" v="837" actId="1076"/>
          <ac:spMkLst>
            <pc:docMk/>
            <pc:sldMk cId="4028891583" sldId="880"/>
            <ac:spMk id="63" creationId="{1C26C533-5ADB-A47A-BE3E-73D790AC9A60}"/>
          </ac:spMkLst>
        </pc:spChg>
        <pc:spChg chg="mod">
          <ac:chgData name="QiuTian" userId="d059b521-ee81-481f-be34-ac8650352dd5" providerId="ADAL" clId="{C66083D2-FC5C-0545-90E0-A9B527654B88}" dt="2023-03-04T18:03:00.015" v="837" actId="1076"/>
          <ac:spMkLst>
            <pc:docMk/>
            <pc:sldMk cId="4028891583" sldId="880"/>
            <ac:spMk id="64" creationId="{83F62EEF-1ECE-5385-793C-352A30741496}"/>
          </ac:spMkLst>
        </pc:spChg>
        <pc:spChg chg="mod">
          <ac:chgData name="QiuTian" userId="d059b521-ee81-481f-be34-ac8650352dd5" providerId="ADAL" clId="{C66083D2-FC5C-0545-90E0-A9B527654B88}" dt="2023-03-04T18:03:00.015" v="837" actId="1076"/>
          <ac:spMkLst>
            <pc:docMk/>
            <pc:sldMk cId="4028891583" sldId="880"/>
            <ac:spMk id="65" creationId="{974D6E0E-8065-F22B-2BB0-CC2F7E0F4901}"/>
          </ac:spMkLst>
        </pc:spChg>
        <pc:spChg chg="mod">
          <ac:chgData name="QiuTian" userId="d059b521-ee81-481f-be34-ac8650352dd5" providerId="ADAL" clId="{C66083D2-FC5C-0545-90E0-A9B527654B88}" dt="2023-03-04T18:03:00.015" v="837" actId="1076"/>
          <ac:spMkLst>
            <pc:docMk/>
            <pc:sldMk cId="4028891583" sldId="880"/>
            <ac:spMk id="66" creationId="{C46F3D76-013F-3E39-31A9-C48E4F881F42}"/>
          </ac:spMkLst>
        </pc:spChg>
        <pc:spChg chg="mod">
          <ac:chgData name="QiuTian" userId="d059b521-ee81-481f-be34-ac8650352dd5" providerId="ADAL" clId="{C66083D2-FC5C-0545-90E0-A9B527654B88}" dt="2023-03-04T18:03:00.015" v="837" actId="1076"/>
          <ac:spMkLst>
            <pc:docMk/>
            <pc:sldMk cId="4028891583" sldId="880"/>
            <ac:spMk id="67" creationId="{22CC3EF7-80F4-34A6-73EA-339146B4FC59}"/>
          </ac:spMkLst>
        </pc:spChg>
        <pc:spChg chg="mod">
          <ac:chgData name="QiuTian" userId="d059b521-ee81-481f-be34-ac8650352dd5" providerId="ADAL" clId="{C66083D2-FC5C-0545-90E0-A9B527654B88}" dt="2023-03-04T18:03:00.015" v="837" actId="1076"/>
          <ac:spMkLst>
            <pc:docMk/>
            <pc:sldMk cId="4028891583" sldId="880"/>
            <ac:spMk id="68" creationId="{C6DCC448-9F1D-BDDC-F025-D96406AC3DFA}"/>
          </ac:spMkLst>
        </pc:spChg>
        <pc:spChg chg="mod">
          <ac:chgData name="QiuTian" userId="d059b521-ee81-481f-be34-ac8650352dd5" providerId="ADAL" clId="{C66083D2-FC5C-0545-90E0-A9B527654B88}" dt="2023-03-04T18:03:00.015" v="837" actId="1076"/>
          <ac:spMkLst>
            <pc:docMk/>
            <pc:sldMk cId="4028891583" sldId="880"/>
            <ac:spMk id="69" creationId="{D23E009B-9ED1-84D2-83D9-BC9F08647DF9}"/>
          </ac:spMkLst>
        </pc:spChg>
        <pc:spChg chg="mod">
          <ac:chgData name="QiuTian" userId="d059b521-ee81-481f-be34-ac8650352dd5" providerId="ADAL" clId="{C66083D2-FC5C-0545-90E0-A9B527654B88}" dt="2023-03-04T18:03:00.015" v="837" actId="1076"/>
          <ac:spMkLst>
            <pc:docMk/>
            <pc:sldMk cId="4028891583" sldId="880"/>
            <ac:spMk id="70" creationId="{E10F76C6-49BD-8144-9C1D-18E9A5FE7B51}"/>
          </ac:spMkLst>
        </pc:spChg>
        <pc:spChg chg="mod">
          <ac:chgData name="QiuTian" userId="d059b521-ee81-481f-be34-ac8650352dd5" providerId="ADAL" clId="{C66083D2-FC5C-0545-90E0-A9B527654B88}" dt="2023-03-04T18:03:00.015" v="837" actId="1076"/>
          <ac:spMkLst>
            <pc:docMk/>
            <pc:sldMk cId="4028891583" sldId="880"/>
            <ac:spMk id="71" creationId="{425A8445-C291-658F-518A-8F706423D817}"/>
          </ac:spMkLst>
        </pc:spChg>
        <pc:spChg chg="mod">
          <ac:chgData name="QiuTian" userId="d059b521-ee81-481f-be34-ac8650352dd5" providerId="ADAL" clId="{C66083D2-FC5C-0545-90E0-A9B527654B88}" dt="2023-03-04T18:03:00.015" v="837" actId="1076"/>
          <ac:spMkLst>
            <pc:docMk/>
            <pc:sldMk cId="4028891583" sldId="880"/>
            <ac:spMk id="72" creationId="{54AE3D5D-DE20-CFCA-0077-5DD216CCCEED}"/>
          </ac:spMkLst>
        </pc:spChg>
        <pc:spChg chg="mod">
          <ac:chgData name="QiuTian" userId="d059b521-ee81-481f-be34-ac8650352dd5" providerId="ADAL" clId="{C66083D2-FC5C-0545-90E0-A9B527654B88}" dt="2023-03-04T18:03:00.015" v="837" actId="1076"/>
          <ac:spMkLst>
            <pc:docMk/>
            <pc:sldMk cId="4028891583" sldId="880"/>
            <ac:spMk id="73" creationId="{C3F17E64-583B-F8E5-0FAC-A82236FBD776}"/>
          </ac:spMkLst>
        </pc:spChg>
        <pc:spChg chg="mod">
          <ac:chgData name="QiuTian" userId="d059b521-ee81-481f-be34-ac8650352dd5" providerId="ADAL" clId="{C66083D2-FC5C-0545-90E0-A9B527654B88}" dt="2023-03-04T18:03:00.015" v="837" actId="1076"/>
          <ac:spMkLst>
            <pc:docMk/>
            <pc:sldMk cId="4028891583" sldId="880"/>
            <ac:spMk id="74" creationId="{9B89E377-F757-434B-1826-9993D49A894B}"/>
          </ac:spMkLst>
        </pc:spChg>
        <pc:spChg chg="mod">
          <ac:chgData name="QiuTian" userId="d059b521-ee81-481f-be34-ac8650352dd5" providerId="ADAL" clId="{C66083D2-FC5C-0545-90E0-A9B527654B88}" dt="2023-03-04T18:03:00.015" v="837" actId="1076"/>
          <ac:spMkLst>
            <pc:docMk/>
            <pc:sldMk cId="4028891583" sldId="880"/>
            <ac:spMk id="75" creationId="{73305845-EE77-D429-0EED-194714A09619}"/>
          </ac:spMkLst>
        </pc:spChg>
        <pc:spChg chg="mod">
          <ac:chgData name="QiuTian" userId="d059b521-ee81-481f-be34-ac8650352dd5" providerId="ADAL" clId="{C66083D2-FC5C-0545-90E0-A9B527654B88}" dt="2023-03-04T18:03:00.015" v="837" actId="1076"/>
          <ac:spMkLst>
            <pc:docMk/>
            <pc:sldMk cId="4028891583" sldId="880"/>
            <ac:spMk id="76" creationId="{0750ECA7-34F1-D399-9AE0-6DE59C0055B3}"/>
          </ac:spMkLst>
        </pc:spChg>
        <pc:spChg chg="mod">
          <ac:chgData name="QiuTian" userId="d059b521-ee81-481f-be34-ac8650352dd5" providerId="ADAL" clId="{C66083D2-FC5C-0545-90E0-A9B527654B88}" dt="2023-03-04T18:03:00.015" v="837" actId="1076"/>
          <ac:spMkLst>
            <pc:docMk/>
            <pc:sldMk cId="4028891583" sldId="880"/>
            <ac:spMk id="77" creationId="{9573853C-46E5-C9E1-2EBB-8C3086145402}"/>
          </ac:spMkLst>
        </pc:spChg>
        <pc:spChg chg="mod">
          <ac:chgData name="QiuTian" userId="d059b521-ee81-481f-be34-ac8650352dd5" providerId="ADAL" clId="{C66083D2-FC5C-0545-90E0-A9B527654B88}" dt="2023-03-04T18:03:00.015" v="837" actId="1076"/>
          <ac:spMkLst>
            <pc:docMk/>
            <pc:sldMk cId="4028891583" sldId="880"/>
            <ac:spMk id="78" creationId="{9C6FDA3C-B32E-CA20-B2B7-4264F7C4AB3D}"/>
          </ac:spMkLst>
        </pc:spChg>
        <pc:spChg chg="mod">
          <ac:chgData name="QiuTian" userId="d059b521-ee81-481f-be34-ac8650352dd5" providerId="ADAL" clId="{C66083D2-FC5C-0545-90E0-A9B527654B88}" dt="2023-03-04T18:03:00.015" v="837" actId="1076"/>
          <ac:spMkLst>
            <pc:docMk/>
            <pc:sldMk cId="4028891583" sldId="880"/>
            <ac:spMk id="79" creationId="{717CF44F-8239-F4AC-8426-90100DC85718}"/>
          </ac:spMkLst>
        </pc:spChg>
        <pc:spChg chg="mod">
          <ac:chgData name="QiuTian" userId="d059b521-ee81-481f-be34-ac8650352dd5" providerId="ADAL" clId="{C66083D2-FC5C-0545-90E0-A9B527654B88}" dt="2023-03-04T18:03:00.015" v="837" actId="1076"/>
          <ac:spMkLst>
            <pc:docMk/>
            <pc:sldMk cId="4028891583" sldId="880"/>
            <ac:spMk id="80" creationId="{C147A84B-02B5-FCD3-EC09-D61ECEE947D6}"/>
          </ac:spMkLst>
        </pc:spChg>
        <pc:spChg chg="mod">
          <ac:chgData name="QiuTian" userId="d059b521-ee81-481f-be34-ac8650352dd5" providerId="ADAL" clId="{C66083D2-FC5C-0545-90E0-A9B527654B88}" dt="2023-03-04T18:03:00.015" v="837" actId="1076"/>
          <ac:spMkLst>
            <pc:docMk/>
            <pc:sldMk cId="4028891583" sldId="880"/>
            <ac:spMk id="81" creationId="{262C86D6-A09C-8D66-AB09-98CBADF464F8}"/>
          </ac:spMkLst>
        </pc:spChg>
        <pc:spChg chg="mod">
          <ac:chgData name="QiuTian" userId="d059b521-ee81-481f-be34-ac8650352dd5" providerId="ADAL" clId="{C66083D2-FC5C-0545-90E0-A9B527654B88}" dt="2023-03-04T18:03:00.015" v="837" actId="1076"/>
          <ac:spMkLst>
            <pc:docMk/>
            <pc:sldMk cId="4028891583" sldId="880"/>
            <ac:spMk id="82" creationId="{D4C0E273-05F4-9B9F-9E33-3B738063AB64}"/>
          </ac:spMkLst>
        </pc:spChg>
        <pc:spChg chg="mod">
          <ac:chgData name="QiuTian" userId="d059b521-ee81-481f-be34-ac8650352dd5" providerId="ADAL" clId="{C66083D2-FC5C-0545-90E0-A9B527654B88}" dt="2023-03-04T18:03:00.015" v="837" actId="1076"/>
          <ac:spMkLst>
            <pc:docMk/>
            <pc:sldMk cId="4028891583" sldId="880"/>
            <ac:spMk id="83" creationId="{79EA9E9B-7919-7EF0-50EB-71C0B84C5398}"/>
          </ac:spMkLst>
        </pc:spChg>
        <pc:spChg chg="mod">
          <ac:chgData name="QiuTian" userId="d059b521-ee81-481f-be34-ac8650352dd5" providerId="ADAL" clId="{C66083D2-FC5C-0545-90E0-A9B527654B88}" dt="2023-03-04T18:03:00.015" v="837" actId="1076"/>
          <ac:spMkLst>
            <pc:docMk/>
            <pc:sldMk cId="4028891583" sldId="880"/>
            <ac:spMk id="84" creationId="{C4D5ED67-99FC-233D-B642-BE59DBEA7EAE}"/>
          </ac:spMkLst>
        </pc:spChg>
        <pc:spChg chg="mod">
          <ac:chgData name="QiuTian" userId="d059b521-ee81-481f-be34-ac8650352dd5" providerId="ADAL" clId="{C66083D2-FC5C-0545-90E0-A9B527654B88}" dt="2023-03-04T18:03:00.015" v="837" actId="1076"/>
          <ac:spMkLst>
            <pc:docMk/>
            <pc:sldMk cId="4028891583" sldId="880"/>
            <ac:spMk id="85" creationId="{593BBBB2-A985-5888-3E91-E9DE17DD2081}"/>
          </ac:spMkLst>
        </pc:spChg>
        <pc:spChg chg="mod">
          <ac:chgData name="QiuTian" userId="d059b521-ee81-481f-be34-ac8650352dd5" providerId="ADAL" clId="{C66083D2-FC5C-0545-90E0-A9B527654B88}" dt="2023-03-04T18:03:00.015" v="837" actId="1076"/>
          <ac:spMkLst>
            <pc:docMk/>
            <pc:sldMk cId="4028891583" sldId="880"/>
            <ac:spMk id="86" creationId="{9D2028EE-D485-549C-F0E3-A284CA604BAB}"/>
          </ac:spMkLst>
        </pc:spChg>
        <pc:spChg chg="mod">
          <ac:chgData name="QiuTian" userId="d059b521-ee81-481f-be34-ac8650352dd5" providerId="ADAL" clId="{C66083D2-FC5C-0545-90E0-A9B527654B88}" dt="2023-03-04T18:03:00.015" v="837" actId="1076"/>
          <ac:spMkLst>
            <pc:docMk/>
            <pc:sldMk cId="4028891583" sldId="880"/>
            <ac:spMk id="87" creationId="{A7CDC852-EA68-1B96-5FC2-A7513047C333}"/>
          </ac:spMkLst>
        </pc:spChg>
        <pc:spChg chg="mod">
          <ac:chgData name="QiuTian" userId="d059b521-ee81-481f-be34-ac8650352dd5" providerId="ADAL" clId="{C66083D2-FC5C-0545-90E0-A9B527654B88}" dt="2023-03-04T18:03:00.015" v="837" actId="1076"/>
          <ac:spMkLst>
            <pc:docMk/>
            <pc:sldMk cId="4028891583" sldId="880"/>
            <ac:spMk id="88" creationId="{F414DE9D-CBA7-CCAC-26D9-77E27557FAE2}"/>
          </ac:spMkLst>
        </pc:spChg>
        <pc:spChg chg="mod">
          <ac:chgData name="QiuTian" userId="d059b521-ee81-481f-be34-ac8650352dd5" providerId="ADAL" clId="{C66083D2-FC5C-0545-90E0-A9B527654B88}" dt="2023-03-04T18:03:00.015" v="837" actId="1076"/>
          <ac:spMkLst>
            <pc:docMk/>
            <pc:sldMk cId="4028891583" sldId="880"/>
            <ac:spMk id="89" creationId="{F3472614-E078-FD02-31D1-7E12BE526A2E}"/>
          </ac:spMkLst>
        </pc:spChg>
        <pc:spChg chg="mod">
          <ac:chgData name="QiuTian" userId="d059b521-ee81-481f-be34-ac8650352dd5" providerId="ADAL" clId="{C66083D2-FC5C-0545-90E0-A9B527654B88}" dt="2023-03-04T18:03:00.015" v="837" actId="1076"/>
          <ac:spMkLst>
            <pc:docMk/>
            <pc:sldMk cId="4028891583" sldId="880"/>
            <ac:spMk id="90" creationId="{5776CECD-917F-395C-6EF1-62C79A6B28C7}"/>
          </ac:spMkLst>
        </pc:spChg>
        <pc:spChg chg="mod">
          <ac:chgData name="QiuTian" userId="d059b521-ee81-481f-be34-ac8650352dd5" providerId="ADAL" clId="{C66083D2-FC5C-0545-90E0-A9B527654B88}" dt="2023-03-04T18:03:00.015" v="837" actId="1076"/>
          <ac:spMkLst>
            <pc:docMk/>
            <pc:sldMk cId="4028891583" sldId="880"/>
            <ac:spMk id="91" creationId="{81FC7687-A128-0C14-20B1-888A87658013}"/>
          </ac:spMkLst>
        </pc:spChg>
        <pc:spChg chg="mod">
          <ac:chgData name="QiuTian" userId="d059b521-ee81-481f-be34-ac8650352dd5" providerId="ADAL" clId="{C66083D2-FC5C-0545-90E0-A9B527654B88}" dt="2023-03-04T18:03:00.015" v="837" actId="1076"/>
          <ac:spMkLst>
            <pc:docMk/>
            <pc:sldMk cId="4028891583" sldId="880"/>
            <ac:spMk id="92" creationId="{2623F7D3-7DEF-7293-7D00-CD178B7DC488}"/>
          </ac:spMkLst>
        </pc:spChg>
        <pc:spChg chg="mod">
          <ac:chgData name="QiuTian" userId="d059b521-ee81-481f-be34-ac8650352dd5" providerId="ADAL" clId="{C66083D2-FC5C-0545-90E0-A9B527654B88}" dt="2023-03-04T18:03:00.015" v="837" actId="1076"/>
          <ac:spMkLst>
            <pc:docMk/>
            <pc:sldMk cId="4028891583" sldId="880"/>
            <ac:spMk id="93" creationId="{3853E035-FA26-5407-ED16-E0B2630EABD0}"/>
          </ac:spMkLst>
        </pc:spChg>
        <pc:spChg chg="mod">
          <ac:chgData name="QiuTian" userId="d059b521-ee81-481f-be34-ac8650352dd5" providerId="ADAL" clId="{C66083D2-FC5C-0545-90E0-A9B527654B88}" dt="2023-03-04T18:03:00.015" v="837" actId="1076"/>
          <ac:spMkLst>
            <pc:docMk/>
            <pc:sldMk cId="4028891583" sldId="880"/>
            <ac:spMk id="94" creationId="{69FBA9C5-B7D8-30FE-8750-4CF6609C2804}"/>
          </ac:spMkLst>
        </pc:spChg>
        <pc:spChg chg="mod">
          <ac:chgData name="QiuTian" userId="d059b521-ee81-481f-be34-ac8650352dd5" providerId="ADAL" clId="{C66083D2-FC5C-0545-90E0-A9B527654B88}" dt="2023-03-04T18:03:00.015" v="837" actId="1076"/>
          <ac:spMkLst>
            <pc:docMk/>
            <pc:sldMk cId="4028891583" sldId="880"/>
            <ac:spMk id="95" creationId="{3037264F-97F8-5986-BCF1-B159C910B03B}"/>
          </ac:spMkLst>
        </pc:spChg>
        <pc:spChg chg="mod">
          <ac:chgData name="QiuTian" userId="d059b521-ee81-481f-be34-ac8650352dd5" providerId="ADAL" clId="{C66083D2-FC5C-0545-90E0-A9B527654B88}" dt="2023-03-04T18:03:00.015" v="837" actId="1076"/>
          <ac:spMkLst>
            <pc:docMk/>
            <pc:sldMk cId="4028891583" sldId="880"/>
            <ac:spMk id="96" creationId="{D1CF2D7B-0620-F7A2-63B3-436CD6A55533}"/>
          </ac:spMkLst>
        </pc:spChg>
        <pc:spChg chg="mod">
          <ac:chgData name="QiuTian" userId="d059b521-ee81-481f-be34-ac8650352dd5" providerId="ADAL" clId="{C66083D2-FC5C-0545-90E0-A9B527654B88}" dt="2023-03-04T18:03:00.015" v="837" actId="1076"/>
          <ac:spMkLst>
            <pc:docMk/>
            <pc:sldMk cId="4028891583" sldId="880"/>
            <ac:spMk id="97" creationId="{DD42E989-7FDE-10E1-2618-09CA2047CA6D}"/>
          </ac:spMkLst>
        </pc:spChg>
        <pc:grpChg chg="mod">
          <ac:chgData name="QiuTian" userId="d059b521-ee81-481f-be34-ac8650352dd5" providerId="ADAL" clId="{C66083D2-FC5C-0545-90E0-A9B527654B88}" dt="2023-03-04T18:03:00.015" v="837" actId="1076"/>
          <ac:grpSpMkLst>
            <pc:docMk/>
            <pc:sldMk cId="4028891583" sldId="880"/>
            <ac:grpSpMk id="9" creationId="{53419B4E-8745-A17B-BA19-F25B43C3A365}"/>
          </ac:grpSpMkLst>
        </pc:grpChg>
        <pc:graphicFrameChg chg="mod">
          <ac:chgData name="QiuTian" userId="d059b521-ee81-481f-be34-ac8650352dd5" providerId="ADAL" clId="{C66083D2-FC5C-0545-90E0-A9B527654B88}" dt="2023-03-04T18:02:50.970" v="836" actId="1076"/>
          <ac:graphicFrameMkLst>
            <pc:docMk/>
            <pc:sldMk cId="4028891583" sldId="880"/>
            <ac:graphicFrameMk id="7" creationId="{83DD349A-FD8E-8458-9BC4-6A291D7924AC}"/>
          </ac:graphicFrameMkLst>
        </pc:graphicFrameChg>
        <pc:graphicFrameChg chg="mod">
          <ac:chgData name="QiuTian" userId="d059b521-ee81-481f-be34-ac8650352dd5" providerId="ADAL" clId="{C66083D2-FC5C-0545-90E0-A9B527654B88}" dt="2023-03-04T18:02:50.970" v="836" actId="1076"/>
          <ac:graphicFrameMkLst>
            <pc:docMk/>
            <pc:sldMk cId="4028891583" sldId="880"/>
            <ac:graphicFrameMk id="8" creationId="{F06E5C09-026E-8357-AC48-EE7C15BA30E6}"/>
          </ac:graphicFrameMkLst>
        </pc:graphicFrameChg>
        <pc:graphicFrameChg chg="add mod">
          <ac:chgData name="QiuTian" userId="d059b521-ee81-481f-be34-ac8650352dd5" providerId="ADAL" clId="{C66083D2-FC5C-0545-90E0-A9B527654B88}" dt="2023-03-04T18:02:41.884" v="835" actId="1076"/>
          <ac:graphicFrameMkLst>
            <pc:docMk/>
            <pc:sldMk cId="4028891583" sldId="880"/>
            <ac:graphicFrameMk id="98" creationId="{727577B8-6DC0-486A-E899-3EB859AC22B9}"/>
          </ac:graphicFrameMkLst>
        </pc:graphicFrameChg>
        <pc:graphicFrameChg chg="add mod">
          <ac:chgData name="QiuTian" userId="d059b521-ee81-481f-be34-ac8650352dd5" providerId="ADAL" clId="{C66083D2-FC5C-0545-90E0-A9B527654B88}" dt="2023-03-04T18:02:41.884" v="835" actId="1076"/>
          <ac:graphicFrameMkLst>
            <pc:docMk/>
            <pc:sldMk cId="4028891583" sldId="880"/>
            <ac:graphicFrameMk id="99" creationId="{E21ED0FD-53C0-6F0D-83FE-B83335B28E87}"/>
          </ac:graphicFrameMkLst>
        </pc:graphicFrameChg>
      </pc:sldChg>
      <pc:sldChg chg="addSp delSp modSp modAnim">
        <pc:chgData name="QiuTian" userId="d059b521-ee81-481f-be34-ac8650352dd5" providerId="ADAL" clId="{C66083D2-FC5C-0545-90E0-A9B527654B88}" dt="2023-03-04T18:12:47.103" v="1248" actId="1035"/>
        <pc:sldMkLst>
          <pc:docMk/>
          <pc:sldMk cId="2508095934" sldId="881"/>
        </pc:sldMkLst>
        <pc:spChg chg="add mod">
          <ac:chgData name="QiuTian" userId="d059b521-ee81-481f-be34-ac8650352dd5" providerId="ADAL" clId="{C66083D2-FC5C-0545-90E0-A9B527654B88}" dt="2023-03-04T09:10:18.362" v="126"/>
          <ac:spMkLst>
            <pc:docMk/>
            <pc:sldMk cId="2508095934" sldId="881"/>
            <ac:spMk id="2" creationId="{79269744-0D89-FCDF-F331-0F2A748A8E1F}"/>
          </ac:spMkLst>
        </pc:spChg>
        <pc:spChg chg="del">
          <ac:chgData name="QiuTian" userId="d059b521-ee81-481f-be34-ac8650352dd5" providerId="ADAL" clId="{C66083D2-FC5C-0545-90E0-A9B527654B88}" dt="2023-03-04T09:09:57.208" v="123"/>
          <ac:spMkLst>
            <pc:docMk/>
            <pc:sldMk cId="2508095934" sldId="881"/>
            <ac:spMk id="5" creationId="{959057A3-0087-D824-6484-FE8805CD1536}"/>
          </ac:spMkLst>
        </pc:spChg>
        <pc:spChg chg="mod">
          <ac:chgData name="QiuTian" userId="d059b521-ee81-481f-be34-ac8650352dd5" providerId="ADAL" clId="{C66083D2-FC5C-0545-90E0-A9B527654B88}" dt="2023-03-04T18:07:50.825" v="838" actId="1076"/>
          <ac:spMkLst>
            <pc:docMk/>
            <pc:sldMk cId="2508095934" sldId="881"/>
            <ac:spMk id="6" creationId="{28E5A19D-C67C-FFBE-DD7E-CBA8FB7375AE}"/>
          </ac:spMkLst>
        </pc:spChg>
        <pc:spChg chg="mod">
          <ac:chgData name="QiuTian" userId="d059b521-ee81-481f-be34-ac8650352dd5" providerId="ADAL" clId="{C66083D2-FC5C-0545-90E0-A9B527654B88}" dt="2023-03-04T18:08:11.360" v="841" actId="1076"/>
          <ac:spMkLst>
            <pc:docMk/>
            <pc:sldMk cId="2508095934" sldId="881"/>
            <ac:spMk id="7" creationId="{9E30CA7F-7931-D5AD-9C5B-B41F54285392}"/>
          </ac:spMkLst>
        </pc:spChg>
        <pc:spChg chg="mod">
          <ac:chgData name="QiuTian" userId="d059b521-ee81-481f-be34-ac8650352dd5" providerId="ADAL" clId="{C66083D2-FC5C-0545-90E0-A9B527654B88}" dt="2023-03-04T18:08:11.360" v="841" actId="1076"/>
          <ac:spMkLst>
            <pc:docMk/>
            <pc:sldMk cId="2508095934" sldId="881"/>
            <ac:spMk id="8" creationId="{05D25DF7-A86A-FA16-0998-657D251A9C57}"/>
          </ac:spMkLst>
        </pc:spChg>
        <pc:spChg chg="mod">
          <ac:chgData name="QiuTian" userId="d059b521-ee81-481f-be34-ac8650352dd5" providerId="ADAL" clId="{C66083D2-FC5C-0545-90E0-A9B527654B88}" dt="2023-03-04T18:08:11.360" v="841" actId="1076"/>
          <ac:spMkLst>
            <pc:docMk/>
            <pc:sldMk cId="2508095934" sldId="881"/>
            <ac:spMk id="9" creationId="{D03094CF-612E-AAD4-6AD1-00304D2629B8}"/>
          </ac:spMkLst>
        </pc:spChg>
        <pc:spChg chg="mod">
          <ac:chgData name="QiuTian" userId="d059b521-ee81-481f-be34-ac8650352dd5" providerId="ADAL" clId="{C66083D2-FC5C-0545-90E0-A9B527654B88}" dt="2023-03-04T18:08:11.360" v="841" actId="1076"/>
          <ac:spMkLst>
            <pc:docMk/>
            <pc:sldMk cId="2508095934" sldId="881"/>
            <ac:spMk id="10" creationId="{51600A85-D126-505F-5640-2FEF7A97086C}"/>
          </ac:spMkLst>
        </pc:spChg>
        <pc:spChg chg="mod">
          <ac:chgData name="QiuTian" userId="d059b521-ee81-481f-be34-ac8650352dd5" providerId="ADAL" clId="{C66083D2-FC5C-0545-90E0-A9B527654B88}" dt="2023-03-04T18:12:47.103" v="1248" actId="1035"/>
          <ac:spMkLst>
            <pc:docMk/>
            <pc:sldMk cId="2508095934" sldId="881"/>
            <ac:spMk id="12" creationId="{CF06C425-CE72-9456-72FB-072E6925A55F}"/>
          </ac:spMkLst>
        </pc:spChg>
        <pc:spChg chg="mod">
          <ac:chgData name="QiuTian" userId="d059b521-ee81-481f-be34-ac8650352dd5" providerId="ADAL" clId="{C66083D2-FC5C-0545-90E0-A9B527654B88}" dt="2023-03-04T18:12:47.103" v="1248" actId="1035"/>
          <ac:spMkLst>
            <pc:docMk/>
            <pc:sldMk cId="2508095934" sldId="881"/>
            <ac:spMk id="13" creationId="{8D66E0F5-81DC-55BF-264C-6A74E754BC59}"/>
          </ac:spMkLst>
        </pc:spChg>
        <pc:spChg chg="mod">
          <ac:chgData name="QiuTian" userId="d059b521-ee81-481f-be34-ac8650352dd5" providerId="ADAL" clId="{C66083D2-FC5C-0545-90E0-A9B527654B88}" dt="2023-03-04T18:12:47.103" v="1248" actId="1035"/>
          <ac:spMkLst>
            <pc:docMk/>
            <pc:sldMk cId="2508095934" sldId="881"/>
            <ac:spMk id="14" creationId="{3B47D3A7-1647-AF93-4674-ED554CE413BB}"/>
          </ac:spMkLst>
        </pc:spChg>
        <pc:spChg chg="mod">
          <ac:chgData name="QiuTian" userId="d059b521-ee81-481f-be34-ac8650352dd5" providerId="ADAL" clId="{C66083D2-FC5C-0545-90E0-A9B527654B88}" dt="2023-03-04T18:12:47.103" v="1248" actId="1035"/>
          <ac:spMkLst>
            <pc:docMk/>
            <pc:sldMk cId="2508095934" sldId="881"/>
            <ac:spMk id="15" creationId="{D0780CC3-FDEC-F592-363D-D31FBB88A9D8}"/>
          </ac:spMkLst>
        </pc:spChg>
        <pc:spChg chg="mod">
          <ac:chgData name="QiuTian" userId="d059b521-ee81-481f-be34-ac8650352dd5" providerId="ADAL" clId="{C66083D2-FC5C-0545-90E0-A9B527654B88}" dt="2023-03-04T18:12:47.103" v="1248" actId="1035"/>
          <ac:spMkLst>
            <pc:docMk/>
            <pc:sldMk cId="2508095934" sldId="881"/>
            <ac:spMk id="16" creationId="{59E1FE45-4EB7-4DE6-1FE2-75D31CB9E8D2}"/>
          </ac:spMkLst>
        </pc:spChg>
        <pc:spChg chg="mod">
          <ac:chgData name="QiuTian" userId="d059b521-ee81-481f-be34-ac8650352dd5" providerId="ADAL" clId="{C66083D2-FC5C-0545-90E0-A9B527654B88}" dt="2023-03-04T18:12:47.103" v="1248" actId="1035"/>
          <ac:spMkLst>
            <pc:docMk/>
            <pc:sldMk cId="2508095934" sldId="881"/>
            <ac:spMk id="17" creationId="{1F22571B-7EAD-1228-02DA-4233F0E5F62F}"/>
          </ac:spMkLst>
        </pc:spChg>
        <pc:spChg chg="mod">
          <ac:chgData name="QiuTian" userId="d059b521-ee81-481f-be34-ac8650352dd5" providerId="ADAL" clId="{C66083D2-FC5C-0545-90E0-A9B527654B88}" dt="2023-03-04T18:12:47.103" v="1248" actId="1035"/>
          <ac:spMkLst>
            <pc:docMk/>
            <pc:sldMk cId="2508095934" sldId="881"/>
            <ac:spMk id="18" creationId="{B4C9D7D9-C40A-84D5-364B-6450F9ED12A7}"/>
          </ac:spMkLst>
        </pc:spChg>
        <pc:spChg chg="mod">
          <ac:chgData name="QiuTian" userId="d059b521-ee81-481f-be34-ac8650352dd5" providerId="ADAL" clId="{C66083D2-FC5C-0545-90E0-A9B527654B88}" dt="2023-03-04T18:12:47.103" v="1248" actId="1035"/>
          <ac:spMkLst>
            <pc:docMk/>
            <pc:sldMk cId="2508095934" sldId="881"/>
            <ac:spMk id="19" creationId="{CA8B5C45-0C48-4BFF-3CC9-D57734A0DC33}"/>
          </ac:spMkLst>
        </pc:spChg>
        <pc:spChg chg="mod">
          <ac:chgData name="QiuTian" userId="d059b521-ee81-481f-be34-ac8650352dd5" providerId="ADAL" clId="{C66083D2-FC5C-0545-90E0-A9B527654B88}" dt="2023-03-04T18:12:47.103" v="1248" actId="1035"/>
          <ac:spMkLst>
            <pc:docMk/>
            <pc:sldMk cId="2508095934" sldId="881"/>
            <ac:spMk id="20" creationId="{7B5B2B59-9D95-7262-B43D-95EBE4631801}"/>
          </ac:spMkLst>
        </pc:spChg>
        <pc:spChg chg="mod">
          <ac:chgData name="QiuTian" userId="d059b521-ee81-481f-be34-ac8650352dd5" providerId="ADAL" clId="{C66083D2-FC5C-0545-90E0-A9B527654B88}" dt="2023-03-04T18:12:47.103" v="1248" actId="1035"/>
          <ac:spMkLst>
            <pc:docMk/>
            <pc:sldMk cId="2508095934" sldId="881"/>
            <ac:spMk id="21" creationId="{03DAE489-A7CF-56B6-0C47-10A48362E070}"/>
          </ac:spMkLst>
        </pc:spChg>
        <pc:spChg chg="mod">
          <ac:chgData name="QiuTian" userId="d059b521-ee81-481f-be34-ac8650352dd5" providerId="ADAL" clId="{C66083D2-FC5C-0545-90E0-A9B527654B88}" dt="2023-03-04T18:12:47.103" v="1248" actId="1035"/>
          <ac:spMkLst>
            <pc:docMk/>
            <pc:sldMk cId="2508095934" sldId="881"/>
            <ac:spMk id="22" creationId="{D0F55037-A30E-CE8B-08F6-59AD76F697F0}"/>
          </ac:spMkLst>
        </pc:spChg>
        <pc:spChg chg="mod">
          <ac:chgData name="QiuTian" userId="d059b521-ee81-481f-be34-ac8650352dd5" providerId="ADAL" clId="{C66083D2-FC5C-0545-90E0-A9B527654B88}" dt="2023-03-04T18:12:47.103" v="1248" actId="1035"/>
          <ac:spMkLst>
            <pc:docMk/>
            <pc:sldMk cId="2508095934" sldId="881"/>
            <ac:spMk id="23" creationId="{627B1834-209F-4182-A7E3-A8200B31E935}"/>
          </ac:spMkLst>
        </pc:spChg>
        <pc:spChg chg="mod">
          <ac:chgData name="QiuTian" userId="d059b521-ee81-481f-be34-ac8650352dd5" providerId="ADAL" clId="{C66083D2-FC5C-0545-90E0-A9B527654B88}" dt="2023-03-04T18:12:47.103" v="1248" actId="1035"/>
          <ac:spMkLst>
            <pc:docMk/>
            <pc:sldMk cId="2508095934" sldId="881"/>
            <ac:spMk id="24" creationId="{782DF2B2-AAC1-8B60-4B28-E0DEAA21F230}"/>
          </ac:spMkLst>
        </pc:spChg>
        <pc:spChg chg="mod">
          <ac:chgData name="QiuTian" userId="d059b521-ee81-481f-be34-ac8650352dd5" providerId="ADAL" clId="{C66083D2-FC5C-0545-90E0-A9B527654B88}" dt="2023-03-04T18:12:47.103" v="1248" actId="1035"/>
          <ac:spMkLst>
            <pc:docMk/>
            <pc:sldMk cId="2508095934" sldId="881"/>
            <ac:spMk id="25" creationId="{425B3E7C-A024-BAA7-77D1-DB176529C984}"/>
          </ac:spMkLst>
        </pc:spChg>
        <pc:spChg chg="mod">
          <ac:chgData name="QiuTian" userId="d059b521-ee81-481f-be34-ac8650352dd5" providerId="ADAL" clId="{C66083D2-FC5C-0545-90E0-A9B527654B88}" dt="2023-03-04T18:12:47.103" v="1248" actId="1035"/>
          <ac:spMkLst>
            <pc:docMk/>
            <pc:sldMk cId="2508095934" sldId="881"/>
            <ac:spMk id="26" creationId="{49971429-BC30-C5BB-2CF8-350097833955}"/>
          </ac:spMkLst>
        </pc:spChg>
        <pc:spChg chg="mod">
          <ac:chgData name="QiuTian" userId="d059b521-ee81-481f-be34-ac8650352dd5" providerId="ADAL" clId="{C66083D2-FC5C-0545-90E0-A9B527654B88}" dt="2023-03-04T18:12:47.103" v="1248" actId="1035"/>
          <ac:spMkLst>
            <pc:docMk/>
            <pc:sldMk cId="2508095934" sldId="881"/>
            <ac:spMk id="34" creationId="{D41FE785-9223-34EE-0EB6-3E8C442FB79C}"/>
          </ac:spMkLst>
        </pc:spChg>
        <pc:spChg chg="mod">
          <ac:chgData name="QiuTian" userId="d059b521-ee81-481f-be34-ac8650352dd5" providerId="ADAL" clId="{C66083D2-FC5C-0545-90E0-A9B527654B88}" dt="2023-03-04T18:12:47.103" v="1248" actId="1035"/>
          <ac:spMkLst>
            <pc:docMk/>
            <pc:sldMk cId="2508095934" sldId="881"/>
            <ac:spMk id="35" creationId="{B9681E33-E5FB-76E8-902F-F0F7A24FBE12}"/>
          </ac:spMkLst>
        </pc:spChg>
        <pc:spChg chg="mod">
          <ac:chgData name="QiuTian" userId="d059b521-ee81-481f-be34-ac8650352dd5" providerId="ADAL" clId="{C66083D2-FC5C-0545-90E0-A9B527654B88}" dt="2023-03-04T18:12:47.103" v="1248" actId="1035"/>
          <ac:spMkLst>
            <pc:docMk/>
            <pc:sldMk cId="2508095934" sldId="881"/>
            <ac:spMk id="36" creationId="{B0F6DD84-7B33-2B4B-87B0-8B59A2120B27}"/>
          </ac:spMkLst>
        </pc:spChg>
        <pc:spChg chg="mod">
          <ac:chgData name="QiuTian" userId="d059b521-ee81-481f-be34-ac8650352dd5" providerId="ADAL" clId="{C66083D2-FC5C-0545-90E0-A9B527654B88}" dt="2023-03-04T18:12:47.103" v="1248" actId="1035"/>
          <ac:spMkLst>
            <pc:docMk/>
            <pc:sldMk cId="2508095934" sldId="881"/>
            <ac:spMk id="37" creationId="{4AB8F6DE-82E8-6EB3-62EA-0CF19E07D915}"/>
          </ac:spMkLst>
        </pc:spChg>
        <pc:spChg chg="mod">
          <ac:chgData name="QiuTian" userId="d059b521-ee81-481f-be34-ac8650352dd5" providerId="ADAL" clId="{C66083D2-FC5C-0545-90E0-A9B527654B88}" dt="2023-03-04T18:12:47.103" v="1248" actId="1035"/>
          <ac:spMkLst>
            <pc:docMk/>
            <pc:sldMk cId="2508095934" sldId="881"/>
            <ac:spMk id="38" creationId="{D14C4D7D-7961-D7F7-5A23-DDF4E26C19BE}"/>
          </ac:spMkLst>
        </pc:spChg>
        <pc:spChg chg="mod">
          <ac:chgData name="QiuTian" userId="d059b521-ee81-481f-be34-ac8650352dd5" providerId="ADAL" clId="{C66083D2-FC5C-0545-90E0-A9B527654B88}" dt="2023-03-04T18:12:47.103" v="1248" actId="1035"/>
          <ac:spMkLst>
            <pc:docMk/>
            <pc:sldMk cId="2508095934" sldId="881"/>
            <ac:spMk id="39" creationId="{99DC7191-B0EC-411E-737A-C551A1D332B8}"/>
          </ac:spMkLst>
        </pc:spChg>
        <pc:spChg chg="mod">
          <ac:chgData name="QiuTian" userId="d059b521-ee81-481f-be34-ac8650352dd5" providerId="ADAL" clId="{C66083D2-FC5C-0545-90E0-A9B527654B88}" dt="2023-03-04T18:12:47.103" v="1248" actId="1035"/>
          <ac:spMkLst>
            <pc:docMk/>
            <pc:sldMk cId="2508095934" sldId="881"/>
            <ac:spMk id="40" creationId="{55F0A30A-4058-B5C8-4BAF-FB79AF3E8625}"/>
          </ac:spMkLst>
        </pc:spChg>
        <pc:spChg chg="mod">
          <ac:chgData name="QiuTian" userId="d059b521-ee81-481f-be34-ac8650352dd5" providerId="ADAL" clId="{C66083D2-FC5C-0545-90E0-A9B527654B88}" dt="2023-03-04T18:12:47.103" v="1248" actId="1035"/>
          <ac:spMkLst>
            <pc:docMk/>
            <pc:sldMk cId="2508095934" sldId="881"/>
            <ac:spMk id="41" creationId="{F99C9A10-A44C-75AC-085B-9A47E05B23AF}"/>
          </ac:spMkLst>
        </pc:spChg>
        <pc:spChg chg="mod">
          <ac:chgData name="QiuTian" userId="d059b521-ee81-481f-be34-ac8650352dd5" providerId="ADAL" clId="{C66083D2-FC5C-0545-90E0-A9B527654B88}" dt="2023-03-04T18:12:47.103" v="1248" actId="1035"/>
          <ac:spMkLst>
            <pc:docMk/>
            <pc:sldMk cId="2508095934" sldId="881"/>
            <ac:spMk id="42" creationId="{34503E57-B99B-3C47-1454-3071E25AA143}"/>
          </ac:spMkLst>
        </pc:spChg>
        <pc:spChg chg="mod">
          <ac:chgData name="QiuTian" userId="d059b521-ee81-481f-be34-ac8650352dd5" providerId="ADAL" clId="{C66083D2-FC5C-0545-90E0-A9B527654B88}" dt="2023-03-04T18:12:47.103" v="1248" actId="1035"/>
          <ac:spMkLst>
            <pc:docMk/>
            <pc:sldMk cId="2508095934" sldId="881"/>
            <ac:spMk id="43" creationId="{6C38F213-0588-C58A-139C-BF0E211DB0DC}"/>
          </ac:spMkLst>
        </pc:spChg>
        <pc:spChg chg="mod">
          <ac:chgData name="QiuTian" userId="d059b521-ee81-481f-be34-ac8650352dd5" providerId="ADAL" clId="{C66083D2-FC5C-0545-90E0-A9B527654B88}" dt="2023-03-04T18:12:47.103" v="1248" actId="1035"/>
          <ac:spMkLst>
            <pc:docMk/>
            <pc:sldMk cId="2508095934" sldId="881"/>
            <ac:spMk id="44" creationId="{36F41EAB-7C45-CEB6-9426-24114AA3FD52}"/>
          </ac:spMkLst>
        </pc:spChg>
        <pc:spChg chg="mod">
          <ac:chgData name="QiuTian" userId="d059b521-ee81-481f-be34-ac8650352dd5" providerId="ADAL" clId="{C66083D2-FC5C-0545-90E0-A9B527654B88}" dt="2023-03-04T18:12:47.103" v="1248" actId="1035"/>
          <ac:spMkLst>
            <pc:docMk/>
            <pc:sldMk cId="2508095934" sldId="881"/>
            <ac:spMk id="45" creationId="{1DF4DDBD-4D57-0B86-EA55-01C378485519}"/>
          </ac:spMkLst>
        </pc:spChg>
        <pc:spChg chg="mod">
          <ac:chgData name="QiuTian" userId="d059b521-ee81-481f-be34-ac8650352dd5" providerId="ADAL" clId="{C66083D2-FC5C-0545-90E0-A9B527654B88}" dt="2023-03-04T18:12:47.103" v="1248" actId="1035"/>
          <ac:spMkLst>
            <pc:docMk/>
            <pc:sldMk cId="2508095934" sldId="881"/>
            <ac:spMk id="46" creationId="{E6C13BA1-EEB7-DB83-9900-53676A4FA092}"/>
          </ac:spMkLst>
        </pc:spChg>
        <pc:spChg chg="mod">
          <ac:chgData name="QiuTian" userId="d059b521-ee81-481f-be34-ac8650352dd5" providerId="ADAL" clId="{C66083D2-FC5C-0545-90E0-A9B527654B88}" dt="2023-03-04T18:12:47.103" v="1248" actId="1035"/>
          <ac:spMkLst>
            <pc:docMk/>
            <pc:sldMk cId="2508095934" sldId="881"/>
            <ac:spMk id="47" creationId="{0854AFC7-2243-578E-5BF4-D6C0D48AC976}"/>
          </ac:spMkLst>
        </pc:spChg>
        <pc:spChg chg="mod">
          <ac:chgData name="QiuTian" userId="d059b521-ee81-481f-be34-ac8650352dd5" providerId="ADAL" clId="{C66083D2-FC5C-0545-90E0-A9B527654B88}" dt="2023-03-04T18:12:47.103" v="1248" actId="1035"/>
          <ac:spMkLst>
            <pc:docMk/>
            <pc:sldMk cId="2508095934" sldId="881"/>
            <ac:spMk id="48" creationId="{B9643596-022E-9711-E4AC-6054883A8B0E}"/>
          </ac:spMkLst>
        </pc:spChg>
        <pc:spChg chg="mod">
          <ac:chgData name="QiuTian" userId="d059b521-ee81-481f-be34-ac8650352dd5" providerId="ADAL" clId="{C66083D2-FC5C-0545-90E0-A9B527654B88}" dt="2023-03-04T18:12:47.103" v="1248" actId="1035"/>
          <ac:spMkLst>
            <pc:docMk/>
            <pc:sldMk cId="2508095934" sldId="881"/>
            <ac:spMk id="49" creationId="{FE83F6E4-9F3C-BF46-2194-AE52CAD9E79F}"/>
          </ac:spMkLst>
        </pc:spChg>
        <pc:spChg chg="mod">
          <ac:chgData name="QiuTian" userId="d059b521-ee81-481f-be34-ac8650352dd5" providerId="ADAL" clId="{C66083D2-FC5C-0545-90E0-A9B527654B88}" dt="2023-03-04T18:12:47.103" v="1248" actId="1035"/>
          <ac:spMkLst>
            <pc:docMk/>
            <pc:sldMk cId="2508095934" sldId="881"/>
            <ac:spMk id="50" creationId="{896AC8C7-B059-7C8F-6120-1553F838143B}"/>
          </ac:spMkLst>
        </pc:spChg>
        <pc:spChg chg="mod">
          <ac:chgData name="QiuTian" userId="d059b521-ee81-481f-be34-ac8650352dd5" providerId="ADAL" clId="{C66083D2-FC5C-0545-90E0-A9B527654B88}" dt="2023-03-04T18:12:47.103" v="1248" actId="1035"/>
          <ac:spMkLst>
            <pc:docMk/>
            <pc:sldMk cId="2508095934" sldId="881"/>
            <ac:spMk id="51" creationId="{8130ED55-EAFB-9749-5D3A-DF0B9DF31A45}"/>
          </ac:spMkLst>
        </pc:spChg>
        <pc:spChg chg="mod">
          <ac:chgData name="QiuTian" userId="d059b521-ee81-481f-be34-ac8650352dd5" providerId="ADAL" clId="{C66083D2-FC5C-0545-90E0-A9B527654B88}" dt="2023-03-04T18:12:47.103" v="1248" actId="1035"/>
          <ac:spMkLst>
            <pc:docMk/>
            <pc:sldMk cId="2508095934" sldId="881"/>
            <ac:spMk id="52" creationId="{B8C66344-59C1-1109-1E3F-3E6463A82C02}"/>
          </ac:spMkLst>
        </pc:spChg>
        <pc:spChg chg="mod">
          <ac:chgData name="QiuTian" userId="d059b521-ee81-481f-be34-ac8650352dd5" providerId="ADAL" clId="{C66083D2-FC5C-0545-90E0-A9B527654B88}" dt="2023-03-04T18:12:47.103" v="1248" actId="1035"/>
          <ac:spMkLst>
            <pc:docMk/>
            <pc:sldMk cId="2508095934" sldId="881"/>
            <ac:spMk id="53" creationId="{9F290460-7AAE-AB82-80B0-8EA0096592E2}"/>
          </ac:spMkLst>
        </pc:spChg>
        <pc:spChg chg="mod">
          <ac:chgData name="QiuTian" userId="d059b521-ee81-481f-be34-ac8650352dd5" providerId="ADAL" clId="{C66083D2-FC5C-0545-90E0-A9B527654B88}" dt="2023-03-04T18:12:47.103" v="1248" actId="1035"/>
          <ac:spMkLst>
            <pc:docMk/>
            <pc:sldMk cId="2508095934" sldId="881"/>
            <ac:spMk id="54" creationId="{3853C921-EDBB-5A85-9EBC-7A8CA74D5516}"/>
          </ac:spMkLst>
        </pc:spChg>
        <pc:spChg chg="mod">
          <ac:chgData name="QiuTian" userId="d059b521-ee81-481f-be34-ac8650352dd5" providerId="ADAL" clId="{C66083D2-FC5C-0545-90E0-A9B527654B88}" dt="2023-03-04T18:12:47.103" v="1248" actId="1035"/>
          <ac:spMkLst>
            <pc:docMk/>
            <pc:sldMk cId="2508095934" sldId="881"/>
            <ac:spMk id="55" creationId="{F12B4CA7-5B6E-E109-397F-4069A802F7DB}"/>
          </ac:spMkLst>
        </pc:spChg>
        <pc:spChg chg="mod">
          <ac:chgData name="QiuTian" userId="d059b521-ee81-481f-be34-ac8650352dd5" providerId="ADAL" clId="{C66083D2-FC5C-0545-90E0-A9B527654B88}" dt="2023-03-04T18:12:47.103" v="1248" actId="1035"/>
          <ac:spMkLst>
            <pc:docMk/>
            <pc:sldMk cId="2508095934" sldId="881"/>
            <ac:spMk id="56" creationId="{70045303-89CC-395F-416F-C8BA4A6EB98C}"/>
          </ac:spMkLst>
        </pc:spChg>
        <pc:spChg chg="mod">
          <ac:chgData name="QiuTian" userId="d059b521-ee81-481f-be34-ac8650352dd5" providerId="ADAL" clId="{C66083D2-FC5C-0545-90E0-A9B527654B88}" dt="2023-03-04T18:12:47.103" v="1248" actId="1035"/>
          <ac:spMkLst>
            <pc:docMk/>
            <pc:sldMk cId="2508095934" sldId="881"/>
            <ac:spMk id="57" creationId="{55F3D0E1-7FC2-9F45-F0B2-EB0CDE0CC96F}"/>
          </ac:spMkLst>
        </pc:spChg>
        <pc:spChg chg="mod">
          <ac:chgData name="QiuTian" userId="d059b521-ee81-481f-be34-ac8650352dd5" providerId="ADAL" clId="{C66083D2-FC5C-0545-90E0-A9B527654B88}" dt="2023-03-04T18:12:47.103" v="1248" actId="1035"/>
          <ac:spMkLst>
            <pc:docMk/>
            <pc:sldMk cId="2508095934" sldId="881"/>
            <ac:spMk id="58" creationId="{D810D8A6-E5E7-C8CE-AA9A-80E39A619BF9}"/>
          </ac:spMkLst>
        </pc:spChg>
        <pc:spChg chg="mod">
          <ac:chgData name="QiuTian" userId="d059b521-ee81-481f-be34-ac8650352dd5" providerId="ADAL" clId="{C66083D2-FC5C-0545-90E0-A9B527654B88}" dt="2023-03-04T18:12:47.103" v="1248" actId="1035"/>
          <ac:spMkLst>
            <pc:docMk/>
            <pc:sldMk cId="2508095934" sldId="881"/>
            <ac:spMk id="59" creationId="{AECF4DED-7064-F134-A0AE-48BBFB906A8F}"/>
          </ac:spMkLst>
        </pc:spChg>
        <pc:spChg chg="mod">
          <ac:chgData name="QiuTian" userId="d059b521-ee81-481f-be34-ac8650352dd5" providerId="ADAL" clId="{C66083D2-FC5C-0545-90E0-A9B527654B88}" dt="2023-03-04T18:12:47.103" v="1248" actId="1035"/>
          <ac:spMkLst>
            <pc:docMk/>
            <pc:sldMk cId="2508095934" sldId="881"/>
            <ac:spMk id="60" creationId="{B7B5B847-6820-4467-8562-DB498E5FCEE2}"/>
          </ac:spMkLst>
        </pc:spChg>
        <pc:spChg chg="mod">
          <ac:chgData name="QiuTian" userId="d059b521-ee81-481f-be34-ac8650352dd5" providerId="ADAL" clId="{C66083D2-FC5C-0545-90E0-A9B527654B88}" dt="2023-03-04T18:12:47.103" v="1248" actId="1035"/>
          <ac:spMkLst>
            <pc:docMk/>
            <pc:sldMk cId="2508095934" sldId="881"/>
            <ac:spMk id="61" creationId="{882C44B9-0E63-22C8-A691-44A961E275DE}"/>
          </ac:spMkLst>
        </pc:spChg>
        <pc:spChg chg="mod">
          <ac:chgData name="QiuTian" userId="d059b521-ee81-481f-be34-ac8650352dd5" providerId="ADAL" clId="{C66083D2-FC5C-0545-90E0-A9B527654B88}" dt="2023-03-04T18:12:47.103" v="1248" actId="1035"/>
          <ac:spMkLst>
            <pc:docMk/>
            <pc:sldMk cId="2508095934" sldId="881"/>
            <ac:spMk id="62" creationId="{D0F8508A-A844-6478-8808-FFF64BA68198}"/>
          </ac:spMkLst>
        </pc:spChg>
        <pc:spChg chg="mod">
          <ac:chgData name="QiuTian" userId="d059b521-ee81-481f-be34-ac8650352dd5" providerId="ADAL" clId="{C66083D2-FC5C-0545-90E0-A9B527654B88}" dt="2023-03-04T18:12:47.103" v="1248" actId="1035"/>
          <ac:spMkLst>
            <pc:docMk/>
            <pc:sldMk cId="2508095934" sldId="881"/>
            <ac:spMk id="63" creationId="{251CC4F0-23A7-60C9-3818-075CF32EC71F}"/>
          </ac:spMkLst>
        </pc:spChg>
        <pc:spChg chg="mod">
          <ac:chgData name="QiuTian" userId="d059b521-ee81-481f-be34-ac8650352dd5" providerId="ADAL" clId="{C66083D2-FC5C-0545-90E0-A9B527654B88}" dt="2023-03-04T18:12:47.103" v="1248" actId="1035"/>
          <ac:spMkLst>
            <pc:docMk/>
            <pc:sldMk cId="2508095934" sldId="881"/>
            <ac:spMk id="64" creationId="{C52BC151-2C54-9D7F-61B9-FFB8BD5F464E}"/>
          </ac:spMkLst>
        </pc:spChg>
        <pc:spChg chg="mod">
          <ac:chgData name="QiuTian" userId="d059b521-ee81-481f-be34-ac8650352dd5" providerId="ADAL" clId="{C66083D2-FC5C-0545-90E0-A9B527654B88}" dt="2023-03-04T18:12:47.103" v="1248" actId="1035"/>
          <ac:spMkLst>
            <pc:docMk/>
            <pc:sldMk cId="2508095934" sldId="881"/>
            <ac:spMk id="65" creationId="{F8D2A2EF-336D-2BDF-0B56-E2DD6123064D}"/>
          </ac:spMkLst>
        </pc:spChg>
        <pc:spChg chg="mod">
          <ac:chgData name="QiuTian" userId="d059b521-ee81-481f-be34-ac8650352dd5" providerId="ADAL" clId="{C66083D2-FC5C-0545-90E0-A9B527654B88}" dt="2023-03-04T18:12:47.103" v="1248" actId="1035"/>
          <ac:spMkLst>
            <pc:docMk/>
            <pc:sldMk cId="2508095934" sldId="881"/>
            <ac:spMk id="66" creationId="{095E2E8F-C63E-834F-980F-5E289258427A}"/>
          </ac:spMkLst>
        </pc:spChg>
        <pc:spChg chg="mod">
          <ac:chgData name="QiuTian" userId="d059b521-ee81-481f-be34-ac8650352dd5" providerId="ADAL" clId="{C66083D2-FC5C-0545-90E0-A9B527654B88}" dt="2023-03-04T18:12:47.103" v="1248" actId="1035"/>
          <ac:spMkLst>
            <pc:docMk/>
            <pc:sldMk cId="2508095934" sldId="881"/>
            <ac:spMk id="67" creationId="{2C62D161-B74A-9932-1670-CB523A413F40}"/>
          </ac:spMkLst>
        </pc:spChg>
        <pc:spChg chg="mod">
          <ac:chgData name="QiuTian" userId="d059b521-ee81-481f-be34-ac8650352dd5" providerId="ADAL" clId="{C66083D2-FC5C-0545-90E0-A9B527654B88}" dt="2023-03-04T18:12:47.103" v="1248" actId="1035"/>
          <ac:spMkLst>
            <pc:docMk/>
            <pc:sldMk cId="2508095934" sldId="881"/>
            <ac:spMk id="68" creationId="{1D19D632-24A8-1251-5157-49F797116A12}"/>
          </ac:spMkLst>
        </pc:spChg>
        <pc:spChg chg="mod">
          <ac:chgData name="QiuTian" userId="d059b521-ee81-481f-be34-ac8650352dd5" providerId="ADAL" clId="{C66083D2-FC5C-0545-90E0-A9B527654B88}" dt="2023-03-04T18:12:47.103" v="1248" actId="1035"/>
          <ac:spMkLst>
            <pc:docMk/>
            <pc:sldMk cId="2508095934" sldId="881"/>
            <ac:spMk id="69" creationId="{9122D8EF-545C-B724-34C4-6283D1795A92}"/>
          </ac:spMkLst>
        </pc:spChg>
        <pc:spChg chg="mod">
          <ac:chgData name="QiuTian" userId="d059b521-ee81-481f-be34-ac8650352dd5" providerId="ADAL" clId="{C66083D2-FC5C-0545-90E0-A9B527654B88}" dt="2023-03-04T18:12:47.103" v="1248" actId="1035"/>
          <ac:spMkLst>
            <pc:docMk/>
            <pc:sldMk cId="2508095934" sldId="881"/>
            <ac:spMk id="70" creationId="{527E7D17-BFBE-C6BB-D428-B381AF0DBE52}"/>
          </ac:spMkLst>
        </pc:spChg>
        <pc:spChg chg="mod">
          <ac:chgData name="QiuTian" userId="d059b521-ee81-481f-be34-ac8650352dd5" providerId="ADAL" clId="{C66083D2-FC5C-0545-90E0-A9B527654B88}" dt="2023-03-04T18:12:47.103" v="1248" actId="1035"/>
          <ac:spMkLst>
            <pc:docMk/>
            <pc:sldMk cId="2508095934" sldId="881"/>
            <ac:spMk id="71" creationId="{6B6E72C1-74D6-939E-C0AF-5386AC41891C}"/>
          </ac:spMkLst>
        </pc:spChg>
        <pc:spChg chg="mod">
          <ac:chgData name="QiuTian" userId="d059b521-ee81-481f-be34-ac8650352dd5" providerId="ADAL" clId="{C66083D2-FC5C-0545-90E0-A9B527654B88}" dt="2023-03-04T18:12:47.103" v="1248" actId="1035"/>
          <ac:spMkLst>
            <pc:docMk/>
            <pc:sldMk cId="2508095934" sldId="881"/>
            <ac:spMk id="72" creationId="{184E3524-D5A3-1433-5EF6-C2CE8879A01C}"/>
          </ac:spMkLst>
        </pc:spChg>
        <pc:spChg chg="mod">
          <ac:chgData name="QiuTian" userId="d059b521-ee81-481f-be34-ac8650352dd5" providerId="ADAL" clId="{C66083D2-FC5C-0545-90E0-A9B527654B88}" dt="2023-03-04T18:12:47.103" v="1248" actId="1035"/>
          <ac:spMkLst>
            <pc:docMk/>
            <pc:sldMk cId="2508095934" sldId="881"/>
            <ac:spMk id="74" creationId="{38E46C5B-9E2F-D63A-C118-FDD842C2CC92}"/>
          </ac:spMkLst>
        </pc:spChg>
        <pc:spChg chg="mod">
          <ac:chgData name="QiuTian" userId="d059b521-ee81-481f-be34-ac8650352dd5" providerId="ADAL" clId="{C66083D2-FC5C-0545-90E0-A9B527654B88}" dt="2023-03-04T18:12:47.103" v="1248" actId="1035"/>
          <ac:spMkLst>
            <pc:docMk/>
            <pc:sldMk cId="2508095934" sldId="881"/>
            <ac:spMk id="75" creationId="{7D103BA3-9971-BB22-F9FB-44499B68DC9E}"/>
          </ac:spMkLst>
        </pc:spChg>
        <pc:spChg chg="mod">
          <ac:chgData name="QiuTian" userId="d059b521-ee81-481f-be34-ac8650352dd5" providerId="ADAL" clId="{C66083D2-FC5C-0545-90E0-A9B527654B88}" dt="2023-03-04T18:12:47.103" v="1248" actId="1035"/>
          <ac:spMkLst>
            <pc:docMk/>
            <pc:sldMk cId="2508095934" sldId="881"/>
            <ac:spMk id="76" creationId="{53C4AA9C-1449-2DF9-A8C0-A348E5EEBF47}"/>
          </ac:spMkLst>
        </pc:spChg>
        <pc:spChg chg="mod">
          <ac:chgData name="QiuTian" userId="d059b521-ee81-481f-be34-ac8650352dd5" providerId="ADAL" clId="{C66083D2-FC5C-0545-90E0-A9B527654B88}" dt="2023-03-04T18:12:47.103" v="1248" actId="1035"/>
          <ac:spMkLst>
            <pc:docMk/>
            <pc:sldMk cId="2508095934" sldId="881"/>
            <ac:spMk id="77" creationId="{D92D6710-4C58-E36C-2E43-1920A23E8F63}"/>
          </ac:spMkLst>
        </pc:spChg>
        <pc:spChg chg="mod">
          <ac:chgData name="QiuTian" userId="d059b521-ee81-481f-be34-ac8650352dd5" providerId="ADAL" clId="{C66083D2-FC5C-0545-90E0-A9B527654B88}" dt="2023-03-04T18:12:47.103" v="1248" actId="1035"/>
          <ac:spMkLst>
            <pc:docMk/>
            <pc:sldMk cId="2508095934" sldId="881"/>
            <ac:spMk id="78" creationId="{237FC779-85AB-1628-F3B0-52EF8C630236}"/>
          </ac:spMkLst>
        </pc:spChg>
        <pc:spChg chg="mod">
          <ac:chgData name="QiuTian" userId="d059b521-ee81-481f-be34-ac8650352dd5" providerId="ADAL" clId="{C66083D2-FC5C-0545-90E0-A9B527654B88}" dt="2023-03-04T18:12:47.103" v="1248" actId="1035"/>
          <ac:spMkLst>
            <pc:docMk/>
            <pc:sldMk cId="2508095934" sldId="881"/>
            <ac:spMk id="79" creationId="{E1F223C6-1741-FCC2-8075-091AD6DEC9B6}"/>
          </ac:spMkLst>
        </pc:spChg>
        <pc:spChg chg="mod">
          <ac:chgData name="QiuTian" userId="d059b521-ee81-481f-be34-ac8650352dd5" providerId="ADAL" clId="{C66083D2-FC5C-0545-90E0-A9B527654B88}" dt="2023-03-04T18:12:47.103" v="1248" actId="1035"/>
          <ac:spMkLst>
            <pc:docMk/>
            <pc:sldMk cId="2508095934" sldId="881"/>
            <ac:spMk id="80" creationId="{647E98D7-02BF-E16D-F124-56A4180ACF48}"/>
          </ac:spMkLst>
        </pc:spChg>
        <pc:spChg chg="mod">
          <ac:chgData name="QiuTian" userId="d059b521-ee81-481f-be34-ac8650352dd5" providerId="ADAL" clId="{C66083D2-FC5C-0545-90E0-A9B527654B88}" dt="2023-03-04T18:12:47.103" v="1248" actId="1035"/>
          <ac:spMkLst>
            <pc:docMk/>
            <pc:sldMk cId="2508095934" sldId="881"/>
            <ac:spMk id="81" creationId="{E07BF70D-F05C-A675-242E-37E57434565D}"/>
          </ac:spMkLst>
        </pc:spChg>
        <pc:spChg chg="mod">
          <ac:chgData name="QiuTian" userId="d059b521-ee81-481f-be34-ac8650352dd5" providerId="ADAL" clId="{C66083D2-FC5C-0545-90E0-A9B527654B88}" dt="2023-03-04T18:12:47.103" v="1248" actId="1035"/>
          <ac:spMkLst>
            <pc:docMk/>
            <pc:sldMk cId="2508095934" sldId="881"/>
            <ac:spMk id="82" creationId="{959CE918-5401-F63D-7525-7E3BD9ADE0F9}"/>
          </ac:spMkLst>
        </pc:spChg>
        <pc:spChg chg="mod">
          <ac:chgData name="QiuTian" userId="d059b521-ee81-481f-be34-ac8650352dd5" providerId="ADAL" clId="{C66083D2-FC5C-0545-90E0-A9B527654B88}" dt="2023-03-04T18:12:47.103" v="1248" actId="1035"/>
          <ac:spMkLst>
            <pc:docMk/>
            <pc:sldMk cId="2508095934" sldId="881"/>
            <ac:spMk id="83" creationId="{C3C447B6-673F-7BD5-1DBA-14EED907890E}"/>
          </ac:spMkLst>
        </pc:spChg>
        <pc:spChg chg="mod">
          <ac:chgData name="QiuTian" userId="d059b521-ee81-481f-be34-ac8650352dd5" providerId="ADAL" clId="{C66083D2-FC5C-0545-90E0-A9B527654B88}" dt="2023-03-04T18:12:47.103" v="1248" actId="1035"/>
          <ac:spMkLst>
            <pc:docMk/>
            <pc:sldMk cId="2508095934" sldId="881"/>
            <ac:spMk id="84" creationId="{182BDA16-23B3-776D-9331-51632362DB54}"/>
          </ac:spMkLst>
        </pc:spChg>
        <pc:spChg chg="mod">
          <ac:chgData name="QiuTian" userId="d059b521-ee81-481f-be34-ac8650352dd5" providerId="ADAL" clId="{C66083D2-FC5C-0545-90E0-A9B527654B88}" dt="2023-03-04T18:12:47.103" v="1248" actId="1035"/>
          <ac:spMkLst>
            <pc:docMk/>
            <pc:sldMk cId="2508095934" sldId="881"/>
            <ac:spMk id="85" creationId="{92620507-6E70-5635-D36A-3AD4B50C2E9B}"/>
          </ac:spMkLst>
        </pc:spChg>
        <pc:spChg chg="mod">
          <ac:chgData name="QiuTian" userId="d059b521-ee81-481f-be34-ac8650352dd5" providerId="ADAL" clId="{C66083D2-FC5C-0545-90E0-A9B527654B88}" dt="2023-03-04T18:12:47.103" v="1248" actId="1035"/>
          <ac:spMkLst>
            <pc:docMk/>
            <pc:sldMk cId="2508095934" sldId="881"/>
            <ac:spMk id="86" creationId="{3CF9E61A-A734-46DB-2939-ADD8DD16948E}"/>
          </ac:spMkLst>
        </pc:spChg>
        <pc:spChg chg="mod">
          <ac:chgData name="QiuTian" userId="d059b521-ee81-481f-be34-ac8650352dd5" providerId="ADAL" clId="{C66083D2-FC5C-0545-90E0-A9B527654B88}" dt="2023-03-04T18:12:47.103" v="1248" actId="1035"/>
          <ac:spMkLst>
            <pc:docMk/>
            <pc:sldMk cId="2508095934" sldId="881"/>
            <ac:spMk id="87" creationId="{6036954E-77F7-DD86-4689-E977C51BC880}"/>
          </ac:spMkLst>
        </pc:spChg>
        <pc:spChg chg="mod">
          <ac:chgData name="QiuTian" userId="d059b521-ee81-481f-be34-ac8650352dd5" providerId="ADAL" clId="{C66083D2-FC5C-0545-90E0-A9B527654B88}" dt="2023-03-04T18:12:47.103" v="1248" actId="1035"/>
          <ac:spMkLst>
            <pc:docMk/>
            <pc:sldMk cId="2508095934" sldId="881"/>
            <ac:spMk id="88" creationId="{CFF2F736-E23E-51AF-AF14-C4AC93867F06}"/>
          </ac:spMkLst>
        </pc:spChg>
        <pc:spChg chg="mod">
          <ac:chgData name="QiuTian" userId="d059b521-ee81-481f-be34-ac8650352dd5" providerId="ADAL" clId="{C66083D2-FC5C-0545-90E0-A9B527654B88}" dt="2023-03-04T18:12:47.103" v="1248" actId="1035"/>
          <ac:spMkLst>
            <pc:docMk/>
            <pc:sldMk cId="2508095934" sldId="881"/>
            <ac:spMk id="96" creationId="{7D6C1AB8-F0AE-3000-1B89-18B6A160A37E}"/>
          </ac:spMkLst>
        </pc:spChg>
        <pc:spChg chg="mod">
          <ac:chgData name="QiuTian" userId="d059b521-ee81-481f-be34-ac8650352dd5" providerId="ADAL" clId="{C66083D2-FC5C-0545-90E0-A9B527654B88}" dt="2023-03-04T18:12:47.103" v="1248" actId="1035"/>
          <ac:spMkLst>
            <pc:docMk/>
            <pc:sldMk cId="2508095934" sldId="881"/>
            <ac:spMk id="97" creationId="{46C254BA-19BA-4BCB-0D71-F6E3C971FC2E}"/>
          </ac:spMkLst>
        </pc:spChg>
        <pc:spChg chg="mod">
          <ac:chgData name="QiuTian" userId="d059b521-ee81-481f-be34-ac8650352dd5" providerId="ADAL" clId="{C66083D2-FC5C-0545-90E0-A9B527654B88}" dt="2023-03-04T18:12:47.103" v="1248" actId="1035"/>
          <ac:spMkLst>
            <pc:docMk/>
            <pc:sldMk cId="2508095934" sldId="881"/>
            <ac:spMk id="98" creationId="{033F93A8-4237-04F9-230D-753CAB1AEF46}"/>
          </ac:spMkLst>
        </pc:spChg>
        <pc:spChg chg="mod">
          <ac:chgData name="QiuTian" userId="d059b521-ee81-481f-be34-ac8650352dd5" providerId="ADAL" clId="{C66083D2-FC5C-0545-90E0-A9B527654B88}" dt="2023-03-04T18:12:47.103" v="1248" actId="1035"/>
          <ac:spMkLst>
            <pc:docMk/>
            <pc:sldMk cId="2508095934" sldId="881"/>
            <ac:spMk id="99" creationId="{E048F48C-4CB2-BD48-8EA8-565DFC4B0780}"/>
          </ac:spMkLst>
        </pc:spChg>
        <pc:spChg chg="mod">
          <ac:chgData name="QiuTian" userId="d059b521-ee81-481f-be34-ac8650352dd5" providerId="ADAL" clId="{C66083D2-FC5C-0545-90E0-A9B527654B88}" dt="2023-03-04T18:12:47.103" v="1248" actId="1035"/>
          <ac:spMkLst>
            <pc:docMk/>
            <pc:sldMk cId="2508095934" sldId="881"/>
            <ac:spMk id="100" creationId="{F0C2378F-BF4B-DB00-BC3B-F5710A222B61}"/>
          </ac:spMkLst>
        </pc:spChg>
        <pc:spChg chg="mod">
          <ac:chgData name="QiuTian" userId="d059b521-ee81-481f-be34-ac8650352dd5" providerId="ADAL" clId="{C66083D2-FC5C-0545-90E0-A9B527654B88}" dt="2023-03-04T18:12:47.103" v="1248" actId="1035"/>
          <ac:spMkLst>
            <pc:docMk/>
            <pc:sldMk cId="2508095934" sldId="881"/>
            <ac:spMk id="101" creationId="{366D66C3-EC2B-4157-87D5-03918A8CB6CD}"/>
          </ac:spMkLst>
        </pc:spChg>
        <pc:spChg chg="mod">
          <ac:chgData name="QiuTian" userId="d059b521-ee81-481f-be34-ac8650352dd5" providerId="ADAL" clId="{C66083D2-FC5C-0545-90E0-A9B527654B88}" dt="2023-03-04T18:12:47.103" v="1248" actId="1035"/>
          <ac:spMkLst>
            <pc:docMk/>
            <pc:sldMk cId="2508095934" sldId="881"/>
            <ac:spMk id="102" creationId="{37D35A6A-0204-2244-0656-0AF1E6CD0104}"/>
          </ac:spMkLst>
        </pc:spChg>
        <pc:spChg chg="mod">
          <ac:chgData name="QiuTian" userId="d059b521-ee81-481f-be34-ac8650352dd5" providerId="ADAL" clId="{C66083D2-FC5C-0545-90E0-A9B527654B88}" dt="2023-03-04T18:12:47.103" v="1248" actId="1035"/>
          <ac:spMkLst>
            <pc:docMk/>
            <pc:sldMk cId="2508095934" sldId="881"/>
            <ac:spMk id="103" creationId="{21FC5253-671C-0CEB-E60C-BECF1793ED54}"/>
          </ac:spMkLst>
        </pc:spChg>
        <pc:spChg chg="mod">
          <ac:chgData name="QiuTian" userId="d059b521-ee81-481f-be34-ac8650352dd5" providerId="ADAL" clId="{C66083D2-FC5C-0545-90E0-A9B527654B88}" dt="2023-03-04T18:12:47.103" v="1248" actId="1035"/>
          <ac:spMkLst>
            <pc:docMk/>
            <pc:sldMk cId="2508095934" sldId="881"/>
            <ac:spMk id="104" creationId="{ACB7DFE6-9525-CAE9-089B-F162DB3B8C79}"/>
          </ac:spMkLst>
        </pc:spChg>
        <pc:spChg chg="mod">
          <ac:chgData name="QiuTian" userId="d059b521-ee81-481f-be34-ac8650352dd5" providerId="ADAL" clId="{C66083D2-FC5C-0545-90E0-A9B527654B88}" dt="2023-03-04T18:12:47.103" v="1248" actId="1035"/>
          <ac:spMkLst>
            <pc:docMk/>
            <pc:sldMk cId="2508095934" sldId="881"/>
            <ac:spMk id="105" creationId="{EBA0B637-47C6-9C67-7B13-C007112AD860}"/>
          </ac:spMkLst>
        </pc:spChg>
        <pc:spChg chg="mod">
          <ac:chgData name="QiuTian" userId="d059b521-ee81-481f-be34-ac8650352dd5" providerId="ADAL" clId="{C66083D2-FC5C-0545-90E0-A9B527654B88}" dt="2023-03-04T18:12:47.103" v="1248" actId="1035"/>
          <ac:spMkLst>
            <pc:docMk/>
            <pc:sldMk cId="2508095934" sldId="881"/>
            <ac:spMk id="106" creationId="{80934F60-92C7-91C0-E74C-C5E167F658C1}"/>
          </ac:spMkLst>
        </pc:spChg>
        <pc:spChg chg="mod">
          <ac:chgData name="QiuTian" userId="d059b521-ee81-481f-be34-ac8650352dd5" providerId="ADAL" clId="{C66083D2-FC5C-0545-90E0-A9B527654B88}" dt="2023-03-04T18:12:47.103" v="1248" actId="1035"/>
          <ac:spMkLst>
            <pc:docMk/>
            <pc:sldMk cId="2508095934" sldId="881"/>
            <ac:spMk id="107" creationId="{F4F0A2BF-5162-A517-233E-5C06E46D1B06}"/>
          </ac:spMkLst>
        </pc:spChg>
        <pc:spChg chg="mod">
          <ac:chgData name="QiuTian" userId="d059b521-ee81-481f-be34-ac8650352dd5" providerId="ADAL" clId="{C66083D2-FC5C-0545-90E0-A9B527654B88}" dt="2023-03-04T18:12:47.103" v="1248" actId="1035"/>
          <ac:spMkLst>
            <pc:docMk/>
            <pc:sldMk cId="2508095934" sldId="881"/>
            <ac:spMk id="108" creationId="{7790233E-B362-79AC-465E-808CA6AAE95C}"/>
          </ac:spMkLst>
        </pc:spChg>
        <pc:spChg chg="mod">
          <ac:chgData name="QiuTian" userId="d059b521-ee81-481f-be34-ac8650352dd5" providerId="ADAL" clId="{C66083D2-FC5C-0545-90E0-A9B527654B88}" dt="2023-03-04T18:12:47.103" v="1248" actId="1035"/>
          <ac:spMkLst>
            <pc:docMk/>
            <pc:sldMk cId="2508095934" sldId="881"/>
            <ac:spMk id="109" creationId="{C01A59F8-CA5F-E442-CD79-CC76B278CD06}"/>
          </ac:spMkLst>
        </pc:spChg>
        <pc:spChg chg="mod">
          <ac:chgData name="QiuTian" userId="d059b521-ee81-481f-be34-ac8650352dd5" providerId="ADAL" clId="{C66083D2-FC5C-0545-90E0-A9B527654B88}" dt="2023-03-04T18:12:47.103" v="1248" actId="1035"/>
          <ac:spMkLst>
            <pc:docMk/>
            <pc:sldMk cId="2508095934" sldId="881"/>
            <ac:spMk id="110" creationId="{2976B5B0-8061-59DC-5094-A3B484DE5085}"/>
          </ac:spMkLst>
        </pc:spChg>
        <pc:spChg chg="mod">
          <ac:chgData name="QiuTian" userId="d059b521-ee81-481f-be34-ac8650352dd5" providerId="ADAL" clId="{C66083D2-FC5C-0545-90E0-A9B527654B88}" dt="2023-03-04T18:12:47.103" v="1248" actId="1035"/>
          <ac:spMkLst>
            <pc:docMk/>
            <pc:sldMk cId="2508095934" sldId="881"/>
            <ac:spMk id="111" creationId="{3E5EC03A-6376-F85B-CD0B-CD09C725609E}"/>
          </ac:spMkLst>
        </pc:spChg>
        <pc:spChg chg="mod">
          <ac:chgData name="QiuTian" userId="d059b521-ee81-481f-be34-ac8650352dd5" providerId="ADAL" clId="{C66083D2-FC5C-0545-90E0-A9B527654B88}" dt="2023-03-04T18:12:47.103" v="1248" actId="1035"/>
          <ac:spMkLst>
            <pc:docMk/>
            <pc:sldMk cId="2508095934" sldId="881"/>
            <ac:spMk id="112" creationId="{8419B306-8EEC-F40C-B8EA-65ED4F211E69}"/>
          </ac:spMkLst>
        </pc:spChg>
        <pc:spChg chg="mod">
          <ac:chgData name="QiuTian" userId="d059b521-ee81-481f-be34-ac8650352dd5" providerId="ADAL" clId="{C66083D2-FC5C-0545-90E0-A9B527654B88}" dt="2023-03-04T18:12:47.103" v="1248" actId="1035"/>
          <ac:spMkLst>
            <pc:docMk/>
            <pc:sldMk cId="2508095934" sldId="881"/>
            <ac:spMk id="113" creationId="{9A14F231-4D86-9E94-77F9-C69129380359}"/>
          </ac:spMkLst>
        </pc:spChg>
        <pc:spChg chg="mod">
          <ac:chgData name="QiuTian" userId="d059b521-ee81-481f-be34-ac8650352dd5" providerId="ADAL" clId="{C66083D2-FC5C-0545-90E0-A9B527654B88}" dt="2023-03-04T18:12:47.103" v="1248" actId="1035"/>
          <ac:spMkLst>
            <pc:docMk/>
            <pc:sldMk cId="2508095934" sldId="881"/>
            <ac:spMk id="114" creationId="{DAD500F4-1B29-ACF4-22C8-7934DDC41975}"/>
          </ac:spMkLst>
        </pc:spChg>
        <pc:spChg chg="mod">
          <ac:chgData name="QiuTian" userId="d059b521-ee81-481f-be34-ac8650352dd5" providerId="ADAL" clId="{C66083D2-FC5C-0545-90E0-A9B527654B88}" dt="2023-03-04T18:12:47.103" v="1248" actId="1035"/>
          <ac:spMkLst>
            <pc:docMk/>
            <pc:sldMk cId="2508095934" sldId="881"/>
            <ac:spMk id="115" creationId="{3B3153A7-BD52-AEC6-4D30-BB7C1D5DBDDD}"/>
          </ac:spMkLst>
        </pc:spChg>
        <pc:spChg chg="mod">
          <ac:chgData name="QiuTian" userId="d059b521-ee81-481f-be34-ac8650352dd5" providerId="ADAL" clId="{C66083D2-FC5C-0545-90E0-A9B527654B88}" dt="2023-03-04T18:12:47.103" v="1248" actId="1035"/>
          <ac:spMkLst>
            <pc:docMk/>
            <pc:sldMk cId="2508095934" sldId="881"/>
            <ac:spMk id="116" creationId="{E801C490-16C3-91AE-E365-E6B3D1B11991}"/>
          </ac:spMkLst>
        </pc:spChg>
        <pc:spChg chg="mod">
          <ac:chgData name="QiuTian" userId="d059b521-ee81-481f-be34-ac8650352dd5" providerId="ADAL" clId="{C66083D2-FC5C-0545-90E0-A9B527654B88}" dt="2023-03-04T18:12:47.103" v="1248" actId="1035"/>
          <ac:spMkLst>
            <pc:docMk/>
            <pc:sldMk cId="2508095934" sldId="881"/>
            <ac:spMk id="117" creationId="{CD517F5C-FDCD-3153-7942-8FC2A0D4A3DD}"/>
          </ac:spMkLst>
        </pc:spChg>
        <pc:spChg chg="mod">
          <ac:chgData name="QiuTian" userId="d059b521-ee81-481f-be34-ac8650352dd5" providerId="ADAL" clId="{C66083D2-FC5C-0545-90E0-A9B527654B88}" dt="2023-03-04T18:12:47.103" v="1248" actId="1035"/>
          <ac:spMkLst>
            <pc:docMk/>
            <pc:sldMk cId="2508095934" sldId="881"/>
            <ac:spMk id="118" creationId="{D002B8D0-D901-3E99-CCF8-9A8EFC37FCFA}"/>
          </ac:spMkLst>
        </pc:spChg>
        <pc:spChg chg="mod">
          <ac:chgData name="QiuTian" userId="d059b521-ee81-481f-be34-ac8650352dd5" providerId="ADAL" clId="{C66083D2-FC5C-0545-90E0-A9B527654B88}" dt="2023-03-04T18:12:47.103" v="1248" actId="1035"/>
          <ac:spMkLst>
            <pc:docMk/>
            <pc:sldMk cId="2508095934" sldId="881"/>
            <ac:spMk id="119" creationId="{111B39AD-617E-6C8F-F9C0-F42EE282DA63}"/>
          </ac:spMkLst>
        </pc:spChg>
        <pc:spChg chg="mod">
          <ac:chgData name="QiuTian" userId="d059b521-ee81-481f-be34-ac8650352dd5" providerId="ADAL" clId="{C66083D2-FC5C-0545-90E0-A9B527654B88}" dt="2023-03-04T18:12:47.103" v="1248" actId="1035"/>
          <ac:spMkLst>
            <pc:docMk/>
            <pc:sldMk cId="2508095934" sldId="881"/>
            <ac:spMk id="120" creationId="{063D8BD8-A2D4-E956-CA33-8E7DF84E8D59}"/>
          </ac:spMkLst>
        </pc:spChg>
        <pc:spChg chg="mod">
          <ac:chgData name="QiuTian" userId="d059b521-ee81-481f-be34-ac8650352dd5" providerId="ADAL" clId="{C66083D2-FC5C-0545-90E0-A9B527654B88}" dt="2023-03-04T18:12:47.103" v="1248" actId="1035"/>
          <ac:spMkLst>
            <pc:docMk/>
            <pc:sldMk cId="2508095934" sldId="881"/>
            <ac:spMk id="121" creationId="{E6EF9550-C2AF-ADC9-1CFC-99C7B6152B37}"/>
          </ac:spMkLst>
        </pc:spChg>
        <pc:spChg chg="mod">
          <ac:chgData name="QiuTian" userId="d059b521-ee81-481f-be34-ac8650352dd5" providerId="ADAL" clId="{C66083D2-FC5C-0545-90E0-A9B527654B88}" dt="2023-03-04T18:12:47.103" v="1248" actId="1035"/>
          <ac:spMkLst>
            <pc:docMk/>
            <pc:sldMk cId="2508095934" sldId="881"/>
            <ac:spMk id="122" creationId="{34CE9845-BB56-08D6-7427-8B0CDE325954}"/>
          </ac:spMkLst>
        </pc:spChg>
        <pc:spChg chg="mod">
          <ac:chgData name="QiuTian" userId="d059b521-ee81-481f-be34-ac8650352dd5" providerId="ADAL" clId="{C66083D2-FC5C-0545-90E0-A9B527654B88}" dt="2023-03-04T18:12:47.103" v="1248" actId="1035"/>
          <ac:spMkLst>
            <pc:docMk/>
            <pc:sldMk cId="2508095934" sldId="881"/>
            <ac:spMk id="123" creationId="{5DF053A8-63E8-CF53-1443-4CC5847C1023}"/>
          </ac:spMkLst>
        </pc:spChg>
        <pc:spChg chg="mod">
          <ac:chgData name="QiuTian" userId="d059b521-ee81-481f-be34-ac8650352dd5" providerId="ADAL" clId="{C66083D2-FC5C-0545-90E0-A9B527654B88}" dt="2023-03-04T18:12:47.103" v="1248" actId="1035"/>
          <ac:spMkLst>
            <pc:docMk/>
            <pc:sldMk cId="2508095934" sldId="881"/>
            <ac:spMk id="124" creationId="{BF1E341C-3BDE-EE82-193E-8E1BA646502F}"/>
          </ac:spMkLst>
        </pc:spChg>
        <pc:spChg chg="mod">
          <ac:chgData name="QiuTian" userId="d059b521-ee81-481f-be34-ac8650352dd5" providerId="ADAL" clId="{C66083D2-FC5C-0545-90E0-A9B527654B88}" dt="2023-03-04T18:12:47.103" v="1248" actId="1035"/>
          <ac:spMkLst>
            <pc:docMk/>
            <pc:sldMk cId="2508095934" sldId="881"/>
            <ac:spMk id="125" creationId="{5D6BF62F-B6B9-46F6-1A09-31ECD44EA412}"/>
          </ac:spMkLst>
        </pc:spChg>
        <pc:spChg chg="add mod">
          <ac:chgData name="QiuTian" userId="d059b521-ee81-481f-be34-ac8650352dd5" providerId="ADAL" clId="{C66083D2-FC5C-0545-90E0-A9B527654B88}" dt="2023-03-04T18:12:22.905" v="1240" actId="2711"/>
          <ac:spMkLst>
            <pc:docMk/>
            <pc:sldMk cId="2508095934" sldId="881"/>
            <ac:spMk id="126" creationId="{B62330CF-52CE-8D73-DDE3-EDC3CA4EDF72}"/>
          </ac:spMkLst>
        </pc:spChg>
        <pc:grpChg chg="mod">
          <ac:chgData name="QiuTian" userId="d059b521-ee81-481f-be34-ac8650352dd5" providerId="ADAL" clId="{C66083D2-FC5C-0545-90E0-A9B527654B88}" dt="2023-03-04T18:12:47.103" v="1248" actId="1035"/>
          <ac:grpSpMkLst>
            <pc:docMk/>
            <pc:sldMk cId="2508095934" sldId="881"/>
            <ac:grpSpMk id="11" creationId="{ED3F7181-9FE0-5573-04A3-DF40204004A9}"/>
          </ac:grpSpMkLst>
        </pc:grpChg>
        <pc:grpChg chg="mod">
          <ac:chgData name="QiuTian" userId="d059b521-ee81-481f-be34-ac8650352dd5" providerId="ADAL" clId="{C66083D2-FC5C-0545-90E0-A9B527654B88}" dt="2023-03-04T18:12:47.103" v="1248" actId="1035"/>
          <ac:grpSpMkLst>
            <pc:docMk/>
            <pc:sldMk cId="2508095934" sldId="881"/>
            <ac:grpSpMk id="27" creationId="{CFB31C70-D8D8-F73D-00E0-6ABD333BE324}"/>
          </ac:grpSpMkLst>
        </pc:grpChg>
        <pc:grpChg chg="mod">
          <ac:chgData name="QiuTian" userId="d059b521-ee81-481f-be34-ac8650352dd5" providerId="ADAL" clId="{C66083D2-FC5C-0545-90E0-A9B527654B88}" dt="2023-03-04T18:12:47.103" v="1248" actId="1035"/>
          <ac:grpSpMkLst>
            <pc:docMk/>
            <pc:sldMk cId="2508095934" sldId="881"/>
            <ac:grpSpMk id="28" creationId="{6B7FCD33-4B91-E27D-1CBE-6B982903A51D}"/>
          </ac:grpSpMkLst>
        </pc:grpChg>
        <pc:grpChg chg="mod">
          <ac:chgData name="QiuTian" userId="d059b521-ee81-481f-be34-ac8650352dd5" providerId="ADAL" clId="{C66083D2-FC5C-0545-90E0-A9B527654B88}" dt="2023-03-04T18:12:47.103" v="1248" actId="1035"/>
          <ac:grpSpMkLst>
            <pc:docMk/>
            <pc:sldMk cId="2508095934" sldId="881"/>
            <ac:grpSpMk id="29" creationId="{30668C88-B8A9-7020-D2FA-A49F9EDCAD5C}"/>
          </ac:grpSpMkLst>
        </pc:grpChg>
        <pc:grpChg chg="mod">
          <ac:chgData name="QiuTian" userId="d059b521-ee81-481f-be34-ac8650352dd5" providerId="ADAL" clId="{C66083D2-FC5C-0545-90E0-A9B527654B88}" dt="2023-03-04T18:12:47.103" v="1248" actId="1035"/>
          <ac:grpSpMkLst>
            <pc:docMk/>
            <pc:sldMk cId="2508095934" sldId="881"/>
            <ac:grpSpMk id="30" creationId="{47F7F7D5-64AE-C0E3-C279-7421AB103B86}"/>
          </ac:grpSpMkLst>
        </pc:grpChg>
        <pc:grpChg chg="mod">
          <ac:chgData name="QiuTian" userId="d059b521-ee81-481f-be34-ac8650352dd5" providerId="ADAL" clId="{C66083D2-FC5C-0545-90E0-A9B527654B88}" dt="2023-03-04T18:12:47.103" v="1248" actId="1035"/>
          <ac:grpSpMkLst>
            <pc:docMk/>
            <pc:sldMk cId="2508095934" sldId="881"/>
            <ac:grpSpMk id="31" creationId="{3BA264CC-183F-F957-E0C9-4166C6472AD0}"/>
          </ac:grpSpMkLst>
        </pc:grpChg>
        <pc:grpChg chg="mod">
          <ac:chgData name="QiuTian" userId="d059b521-ee81-481f-be34-ac8650352dd5" providerId="ADAL" clId="{C66083D2-FC5C-0545-90E0-A9B527654B88}" dt="2023-03-04T18:12:47.103" v="1248" actId="1035"/>
          <ac:grpSpMkLst>
            <pc:docMk/>
            <pc:sldMk cId="2508095934" sldId="881"/>
            <ac:grpSpMk id="32" creationId="{5886FD29-3CCB-9AD5-5F97-CDF667545CE6}"/>
          </ac:grpSpMkLst>
        </pc:grpChg>
        <pc:grpChg chg="mod">
          <ac:chgData name="QiuTian" userId="d059b521-ee81-481f-be34-ac8650352dd5" providerId="ADAL" clId="{C66083D2-FC5C-0545-90E0-A9B527654B88}" dt="2023-03-04T18:12:47.103" v="1248" actId="1035"/>
          <ac:grpSpMkLst>
            <pc:docMk/>
            <pc:sldMk cId="2508095934" sldId="881"/>
            <ac:grpSpMk id="33" creationId="{A42BA087-0112-0933-99CD-AA89AB589CD7}"/>
          </ac:grpSpMkLst>
        </pc:grpChg>
        <pc:grpChg chg="mod">
          <ac:chgData name="QiuTian" userId="d059b521-ee81-481f-be34-ac8650352dd5" providerId="ADAL" clId="{C66083D2-FC5C-0545-90E0-A9B527654B88}" dt="2023-03-04T18:12:47.103" v="1248" actId="1035"/>
          <ac:grpSpMkLst>
            <pc:docMk/>
            <pc:sldMk cId="2508095934" sldId="881"/>
            <ac:grpSpMk id="73" creationId="{5AA57817-7BDE-361A-16D8-E1442BFFEDA6}"/>
          </ac:grpSpMkLst>
        </pc:grpChg>
        <pc:grpChg chg="mod">
          <ac:chgData name="QiuTian" userId="d059b521-ee81-481f-be34-ac8650352dd5" providerId="ADAL" clId="{C66083D2-FC5C-0545-90E0-A9B527654B88}" dt="2023-03-04T18:12:47.103" v="1248" actId="1035"/>
          <ac:grpSpMkLst>
            <pc:docMk/>
            <pc:sldMk cId="2508095934" sldId="881"/>
            <ac:grpSpMk id="89" creationId="{D7E7AD1D-DA66-84E6-C2D4-FD9B31A216A7}"/>
          </ac:grpSpMkLst>
        </pc:grpChg>
        <pc:grpChg chg="mod">
          <ac:chgData name="QiuTian" userId="d059b521-ee81-481f-be34-ac8650352dd5" providerId="ADAL" clId="{C66083D2-FC5C-0545-90E0-A9B527654B88}" dt="2023-03-04T18:12:47.103" v="1248" actId="1035"/>
          <ac:grpSpMkLst>
            <pc:docMk/>
            <pc:sldMk cId="2508095934" sldId="881"/>
            <ac:grpSpMk id="90" creationId="{F1E82539-17CC-39E2-E1D7-0CA245D50A50}"/>
          </ac:grpSpMkLst>
        </pc:grpChg>
        <pc:grpChg chg="mod">
          <ac:chgData name="QiuTian" userId="d059b521-ee81-481f-be34-ac8650352dd5" providerId="ADAL" clId="{C66083D2-FC5C-0545-90E0-A9B527654B88}" dt="2023-03-04T18:12:47.103" v="1248" actId="1035"/>
          <ac:grpSpMkLst>
            <pc:docMk/>
            <pc:sldMk cId="2508095934" sldId="881"/>
            <ac:grpSpMk id="91" creationId="{35209756-0039-03A9-D8CD-59D9A6A5E104}"/>
          </ac:grpSpMkLst>
        </pc:grpChg>
        <pc:grpChg chg="mod">
          <ac:chgData name="QiuTian" userId="d059b521-ee81-481f-be34-ac8650352dd5" providerId="ADAL" clId="{C66083D2-FC5C-0545-90E0-A9B527654B88}" dt="2023-03-04T18:12:47.103" v="1248" actId="1035"/>
          <ac:grpSpMkLst>
            <pc:docMk/>
            <pc:sldMk cId="2508095934" sldId="881"/>
            <ac:grpSpMk id="92" creationId="{A142E6C1-89B5-34D7-70FC-1F0856EF68B4}"/>
          </ac:grpSpMkLst>
        </pc:grpChg>
        <pc:grpChg chg="mod">
          <ac:chgData name="QiuTian" userId="d059b521-ee81-481f-be34-ac8650352dd5" providerId="ADAL" clId="{C66083D2-FC5C-0545-90E0-A9B527654B88}" dt="2023-03-04T18:12:47.103" v="1248" actId="1035"/>
          <ac:grpSpMkLst>
            <pc:docMk/>
            <pc:sldMk cId="2508095934" sldId="881"/>
            <ac:grpSpMk id="93" creationId="{85C1F86E-B829-5B8D-29C7-F74F28E07A7A}"/>
          </ac:grpSpMkLst>
        </pc:grpChg>
        <pc:grpChg chg="mod">
          <ac:chgData name="QiuTian" userId="d059b521-ee81-481f-be34-ac8650352dd5" providerId="ADAL" clId="{C66083D2-FC5C-0545-90E0-A9B527654B88}" dt="2023-03-04T18:12:47.103" v="1248" actId="1035"/>
          <ac:grpSpMkLst>
            <pc:docMk/>
            <pc:sldMk cId="2508095934" sldId="881"/>
            <ac:grpSpMk id="94" creationId="{242593B2-4DE8-34B0-F407-F7B5AE539432}"/>
          </ac:grpSpMkLst>
        </pc:grpChg>
        <pc:grpChg chg="mod">
          <ac:chgData name="QiuTian" userId="d059b521-ee81-481f-be34-ac8650352dd5" providerId="ADAL" clId="{C66083D2-FC5C-0545-90E0-A9B527654B88}" dt="2023-03-04T18:12:47.103" v="1248" actId="1035"/>
          <ac:grpSpMkLst>
            <pc:docMk/>
            <pc:sldMk cId="2508095934" sldId="881"/>
            <ac:grpSpMk id="95" creationId="{D16BFF3F-ED9F-C3DA-AA4A-EA6F1A7D45FE}"/>
          </ac:grpSpMkLst>
        </pc:grpChg>
      </pc:sldChg>
      <pc:sldChg chg="addSp delSp modSp">
        <pc:chgData name="QiuTian" userId="d059b521-ee81-481f-be34-ac8650352dd5" providerId="ADAL" clId="{C66083D2-FC5C-0545-90E0-A9B527654B88}" dt="2023-03-04T09:10:18.362" v="126"/>
        <pc:sldMkLst>
          <pc:docMk/>
          <pc:sldMk cId="4274275599" sldId="882"/>
        </pc:sldMkLst>
        <pc:spChg chg="add mod">
          <ac:chgData name="QiuTian" userId="d059b521-ee81-481f-be34-ac8650352dd5" providerId="ADAL" clId="{C66083D2-FC5C-0545-90E0-A9B527654B88}" dt="2023-03-04T09:10:18.362" v="126"/>
          <ac:spMkLst>
            <pc:docMk/>
            <pc:sldMk cId="4274275599" sldId="882"/>
            <ac:spMk id="2" creationId="{4CE07DDA-1DCF-2BB2-8901-09F3365F8ECA}"/>
          </ac:spMkLst>
        </pc:spChg>
        <pc:spChg chg="del">
          <ac:chgData name="QiuTian" userId="d059b521-ee81-481f-be34-ac8650352dd5" providerId="ADAL" clId="{C66083D2-FC5C-0545-90E0-A9B527654B88}" dt="2023-03-04T09:09:57.208" v="123"/>
          <ac:spMkLst>
            <pc:docMk/>
            <pc:sldMk cId="4274275599" sldId="88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680705324" sldId="883"/>
        </pc:sldMkLst>
        <pc:spChg chg="add mod">
          <ac:chgData name="QiuTian" userId="d059b521-ee81-481f-be34-ac8650352dd5" providerId="ADAL" clId="{C66083D2-FC5C-0545-90E0-A9B527654B88}" dt="2023-03-04T09:10:18.362" v="126"/>
          <ac:spMkLst>
            <pc:docMk/>
            <pc:sldMk cId="680705324" sldId="883"/>
            <ac:spMk id="2" creationId="{86AAFD0E-5BA6-D8BF-D905-0DC0ED99D190}"/>
          </ac:spMkLst>
        </pc:spChg>
        <pc:spChg chg="del">
          <ac:chgData name="QiuTian" userId="d059b521-ee81-481f-be34-ac8650352dd5" providerId="ADAL" clId="{C66083D2-FC5C-0545-90E0-A9B527654B88}" dt="2023-03-04T09:09:57.208" v="123"/>
          <ac:spMkLst>
            <pc:docMk/>
            <pc:sldMk cId="680705324" sldId="88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416738073" sldId="884"/>
        </pc:sldMkLst>
        <pc:spChg chg="add mod">
          <ac:chgData name="QiuTian" userId="d059b521-ee81-481f-be34-ac8650352dd5" providerId="ADAL" clId="{C66083D2-FC5C-0545-90E0-A9B527654B88}" dt="2023-03-04T09:10:18.362" v="126"/>
          <ac:spMkLst>
            <pc:docMk/>
            <pc:sldMk cId="1416738073" sldId="884"/>
            <ac:spMk id="2" creationId="{BA665EAD-3957-5351-0D8F-FC7B5FBD3A16}"/>
          </ac:spMkLst>
        </pc:spChg>
        <pc:spChg chg="del">
          <ac:chgData name="QiuTian" userId="d059b521-ee81-481f-be34-ac8650352dd5" providerId="ADAL" clId="{C66083D2-FC5C-0545-90E0-A9B527654B88}" dt="2023-03-04T09:09:57.208" v="123"/>
          <ac:spMkLst>
            <pc:docMk/>
            <pc:sldMk cId="1416738073" sldId="88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4090743" sldId="885"/>
        </pc:sldMkLst>
        <pc:spChg chg="add mod">
          <ac:chgData name="QiuTian" userId="d059b521-ee81-481f-be34-ac8650352dd5" providerId="ADAL" clId="{C66083D2-FC5C-0545-90E0-A9B527654B88}" dt="2023-03-04T09:10:18.362" v="126"/>
          <ac:spMkLst>
            <pc:docMk/>
            <pc:sldMk cId="24090743" sldId="885"/>
            <ac:spMk id="2" creationId="{5CA42B47-B14A-6101-F97F-EC1E791C2EA0}"/>
          </ac:spMkLst>
        </pc:spChg>
        <pc:spChg chg="del">
          <ac:chgData name="QiuTian" userId="d059b521-ee81-481f-be34-ac8650352dd5" providerId="ADAL" clId="{C66083D2-FC5C-0545-90E0-A9B527654B88}" dt="2023-03-04T09:09:57.208" v="123"/>
          <ac:spMkLst>
            <pc:docMk/>
            <pc:sldMk cId="24090743" sldId="88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256890897" sldId="886"/>
        </pc:sldMkLst>
        <pc:spChg chg="add mod">
          <ac:chgData name="QiuTian" userId="d059b521-ee81-481f-be34-ac8650352dd5" providerId="ADAL" clId="{C66083D2-FC5C-0545-90E0-A9B527654B88}" dt="2023-03-04T09:10:18.362" v="126"/>
          <ac:spMkLst>
            <pc:docMk/>
            <pc:sldMk cId="1256890897" sldId="886"/>
            <ac:spMk id="2" creationId="{EFC3585B-12AE-3540-21DE-67A6F164312E}"/>
          </ac:spMkLst>
        </pc:spChg>
        <pc:spChg chg="del">
          <ac:chgData name="QiuTian" userId="d059b521-ee81-481f-be34-ac8650352dd5" providerId="ADAL" clId="{C66083D2-FC5C-0545-90E0-A9B527654B88}" dt="2023-03-04T09:09:57.208" v="123"/>
          <ac:spMkLst>
            <pc:docMk/>
            <pc:sldMk cId="1256890897" sldId="886"/>
            <ac:spMk id="5" creationId="{959057A3-0087-D824-6484-FE8805CD1536}"/>
          </ac:spMkLst>
        </pc:spChg>
      </pc:sldChg>
      <pc:sldChg chg="addSp delSp modSp mod addAnim delAnim">
        <pc:chgData name="QiuTian" userId="d059b521-ee81-481f-be34-ac8650352dd5" providerId="ADAL" clId="{C66083D2-FC5C-0545-90E0-A9B527654B88}" dt="2023-03-04T18:35:13.848" v="1317" actId="1076"/>
        <pc:sldMkLst>
          <pc:docMk/>
          <pc:sldMk cId="2026056116" sldId="887"/>
        </pc:sldMkLst>
        <pc:spChg chg="add mod">
          <ac:chgData name="QiuTian" userId="d059b521-ee81-481f-be34-ac8650352dd5" providerId="ADAL" clId="{C66083D2-FC5C-0545-90E0-A9B527654B88}" dt="2023-03-04T09:10:18.362" v="126"/>
          <ac:spMkLst>
            <pc:docMk/>
            <pc:sldMk cId="2026056116" sldId="887"/>
            <ac:spMk id="2" creationId="{6FF9C4C4-5B97-ACB7-CF0D-0B269493EB5B}"/>
          </ac:spMkLst>
        </pc:spChg>
        <pc:spChg chg="del">
          <ac:chgData name="QiuTian" userId="d059b521-ee81-481f-be34-ac8650352dd5" providerId="ADAL" clId="{C66083D2-FC5C-0545-90E0-A9B527654B88}" dt="2023-03-04T09:09:57.208" v="123"/>
          <ac:spMkLst>
            <pc:docMk/>
            <pc:sldMk cId="2026056116" sldId="887"/>
            <ac:spMk id="5" creationId="{959057A3-0087-D824-6484-FE8805CD1536}"/>
          </ac:spMkLst>
        </pc:spChg>
        <pc:spChg chg="mod">
          <ac:chgData name="QiuTian" userId="d059b521-ee81-481f-be34-ac8650352dd5" providerId="ADAL" clId="{C66083D2-FC5C-0545-90E0-A9B527654B88}" dt="2023-03-04T18:35:13.848" v="1317" actId="1076"/>
          <ac:spMkLst>
            <pc:docMk/>
            <pc:sldMk cId="2026056116" sldId="887"/>
            <ac:spMk id="7" creationId="{AD73A773-D36F-615B-126B-6F66554B59C1}"/>
          </ac:spMkLst>
        </pc:spChg>
        <pc:spChg chg="mod">
          <ac:chgData name="QiuTian" userId="d059b521-ee81-481f-be34-ac8650352dd5" providerId="ADAL" clId="{C66083D2-FC5C-0545-90E0-A9B527654B88}" dt="2023-03-04T18:33:20.924" v="1281" actId="1076"/>
          <ac:spMkLst>
            <pc:docMk/>
            <pc:sldMk cId="2026056116" sldId="887"/>
            <ac:spMk id="8" creationId="{2BEC70D0-3084-5257-21CC-63BE5B3B10FA}"/>
          </ac:spMkLst>
        </pc:spChg>
        <pc:graphicFrameChg chg="mod modGraphic">
          <ac:chgData name="QiuTian" userId="d059b521-ee81-481f-be34-ac8650352dd5" providerId="ADAL" clId="{C66083D2-FC5C-0545-90E0-A9B527654B88}" dt="2023-03-04T18:34:53.465" v="1313" actId="20577"/>
          <ac:graphicFrameMkLst>
            <pc:docMk/>
            <pc:sldMk cId="2026056116" sldId="887"/>
            <ac:graphicFrameMk id="6" creationId="{A508ECDD-2E26-18F5-8C1A-B69624991F53}"/>
          </ac:graphicFrameMkLst>
        </pc:graphicFrameChg>
        <pc:cxnChg chg="mod">
          <ac:chgData name="QiuTian" userId="d059b521-ee81-481f-be34-ac8650352dd5" providerId="ADAL" clId="{C66083D2-FC5C-0545-90E0-A9B527654B88}" dt="2023-03-04T18:33:42.772" v="1287" actId="1036"/>
          <ac:cxnSpMkLst>
            <pc:docMk/>
            <pc:sldMk cId="2026056116" sldId="887"/>
            <ac:cxnSpMk id="9" creationId="{819FE254-6DC2-F40F-66F4-2BCD2066E85B}"/>
          </ac:cxnSpMkLst>
        </pc:cxnChg>
        <pc:cxnChg chg="mod">
          <ac:chgData name="QiuTian" userId="d059b521-ee81-481f-be34-ac8650352dd5" providerId="ADAL" clId="{C66083D2-FC5C-0545-90E0-A9B527654B88}" dt="2023-03-04T18:33:42.772" v="1287" actId="1036"/>
          <ac:cxnSpMkLst>
            <pc:docMk/>
            <pc:sldMk cId="2026056116" sldId="887"/>
            <ac:cxnSpMk id="10" creationId="{73642ADA-7581-0344-109A-F60ED818BA73}"/>
          </ac:cxnSpMkLst>
        </pc:cxnChg>
      </pc:sldChg>
      <pc:sldChg chg="addSp delSp modSp">
        <pc:chgData name="QiuTian" userId="d059b521-ee81-481f-be34-ac8650352dd5" providerId="ADAL" clId="{C66083D2-FC5C-0545-90E0-A9B527654B88}" dt="2023-03-04T09:10:18.362" v="126"/>
        <pc:sldMkLst>
          <pc:docMk/>
          <pc:sldMk cId="2434160188" sldId="888"/>
        </pc:sldMkLst>
        <pc:spChg chg="add mod">
          <ac:chgData name="QiuTian" userId="d059b521-ee81-481f-be34-ac8650352dd5" providerId="ADAL" clId="{C66083D2-FC5C-0545-90E0-A9B527654B88}" dt="2023-03-04T09:10:18.362" v="126"/>
          <ac:spMkLst>
            <pc:docMk/>
            <pc:sldMk cId="2434160188" sldId="888"/>
            <ac:spMk id="2" creationId="{124D9130-5288-5E8E-9B9F-13324A78239B}"/>
          </ac:spMkLst>
        </pc:spChg>
        <pc:spChg chg="del">
          <ac:chgData name="QiuTian" userId="d059b521-ee81-481f-be34-ac8650352dd5" providerId="ADAL" clId="{C66083D2-FC5C-0545-90E0-A9B527654B88}" dt="2023-03-04T09:09:57.208" v="123"/>
          <ac:spMkLst>
            <pc:docMk/>
            <pc:sldMk cId="2434160188" sldId="888"/>
            <ac:spMk id="5" creationId="{959057A3-0087-D824-6484-FE8805CD1536}"/>
          </ac:spMkLst>
        </pc:spChg>
      </pc:sldChg>
      <pc:sldChg chg="addSp delSp modSp mod modAnim">
        <pc:chgData name="QiuTian" userId="d059b521-ee81-481f-be34-ac8650352dd5" providerId="ADAL" clId="{C66083D2-FC5C-0545-90E0-A9B527654B88}" dt="2023-03-04T18:46:15.988" v="1473" actId="1076"/>
        <pc:sldMkLst>
          <pc:docMk/>
          <pc:sldMk cId="3865036630" sldId="889"/>
        </pc:sldMkLst>
        <pc:spChg chg="add mod">
          <ac:chgData name="QiuTian" userId="d059b521-ee81-481f-be34-ac8650352dd5" providerId="ADAL" clId="{C66083D2-FC5C-0545-90E0-A9B527654B88}" dt="2023-03-04T09:10:18.362" v="126"/>
          <ac:spMkLst>
            <pc:docMk/>
            <pc:sldMk cId="3865036630" sldId="889"/>
            <ac:spMk id="2" creationId="{2B86B808-4BE9-DD59-770D-5D5689B3D90E}"/>
          </ac:spMkLst>
        </pc:spChg>
        <pc:spChg chg="add mod">
          <ac:chgData name="QiuTian" userId="d059b521-ee81-481f-be34-ac8650352dd5" providerId="ADAL" clId="{C66083D2-FC5C-0545-90E0-A9B527654B88}" dt="2023-03-04T18:45:20.377" v="1460" actId="1076"/>
          <ac:spMkLst>
            <pc:docMk/>
            <pc:sldMk cId="3865036630" sldId="889"/>
            <ac:spMk id="3" creationId="{2AC061D0-07C0-CC72-AC49-753466C5864C}"/>
          </ac:spMkLst>
        </pc:spChg>
        <pc:spChg chg="del">
          <ac:chgData name="QiuTian" userId="d059b521-ee81-481f-be34-ac8650352dd5" providerId="ADAL" clId="{C66083D2-FC5C-0545-90E0-A9B527654B88}" dt="2023-03-04T09:09:57.208" v="123"/>
          <ac:spMkLst>
            <pc:docMk/>
            <pc:sldMk cId="3865036630" sldId="889"/>
            <ac:spMk id="5" creationId="{959057A3-0087-D824-6484-FE8805CD1536}"/>
          </ac:spMkLst>
        </pc:spChg>
        <pc:spChg chg="mod">
          <ac:chgData name="QiuTian" userId="d059b521-ee81-481f-be34-ac8650352dd5" providerId="ADAL" clId="{C66083D2-FC5C-0545-90E0-A9B527654B88}" dt="2023-03-04T18:44:16.196" v="1438" actId="1076"/>
          <ac:spMkLst>
            <pc:docMk/>
            <pc:sldMk cId="3865036630" sldId="889"/>
            <ac:spMk id="6" creationId="{1924566F-7D07-1DCB-E8CF-A70EC55DE7F1}"/>
          </ac:spMkLst>
        </pc:spChg>
        <pc:spChg chg="mod">
          <ac:chgData name="QiuTian" userId="d059b521-ee81-481f-be34-ac8650352dd5" providerId="ADAL" clId="{C66083D2-FC5C-0545-90E0-A9B527654B88}" dt="2023-03-04T18:46:15.988" v="1473" actId="1076"/>
          <ac:spMkLst>
            <pc:docMk/>
            <pc:sldMk cId="3865036630" sldId="889"/>
            <ac:spMk id="7" creationId="{2C5EE21E-BC02-F2F8-0FC2-026ABC5B6181}"/>
          </ac:spMkLst>
        </pc:spChg>
        <pc:spChg chg="mod">
          <ac:chgData name="QiuTian" userId="d059b521-ee81-481f-be34-ac8650352dd5" providerId="ADAL" clId="{C66083D2-FC5C-0545-90E0-A9B527654B88}" dt="2023-03-04T18:44:16.196" v="1438" actId="1076"/>
          <ac:spMkLst>
            <pc:docMk/>
            <pc:sldMk cId="3865036630" sldId="889"/>
            <ac:spMk id="8" creationId="{C1CF1E6C-4EA3-58AA-2BC0-E4DDE4ED6914}"/>
          </ac:spMkLst>
        </pc:spChg>
        <pc:spChg chg="mod">
          <ac:chgData name="QiuTian" userId="d059b521-ee81-481f-be34-ac8650352dd5" providerId="ADAL" clId="{C66083D2-FC5C-0545-90E0-A9B527654B88}" dt="2023-03-04T18:44:16.196" v="1438" actId="1076"/>
          <ac:spMkLst>
            <pc:docMk/>
            <pc:sldMk cId="3865036630" sldId="889"/>
            <ac:spMk id="18" creationId="{7B5591D0-CE03-7479-8DC7-7FF9615B48C1}"/>
          </ac:spMkLst>
        </pc:spChg>
        <pc:spChg chg="mod">
          <ac:chgData name="QiuTian" userId="d059b521-ee81-481f-be34-ac8650352dd5" providerId="ADAL" clId="{C66083D2-FC5C-0545-90E0-A9B527654B88}" dt="2023-03-04T18:44:16.196" v="1438" actId="1076"/>
          <ac:spMkLst>
            <pc:docMk/>
            <pc:sldMk cId="3865036630" sldId="889"/>
            <ac:spMk id="19" creationId="{FE038673-A878-7B06-0A6D-E432251522A9}"/>
          </ac:spMkLst>
        </pc:spChg>
        <pc:spChg chg="mod">
          <ac:chgData name="QiuTian" userId="d059b521-ee81-481f-be34-ac8650352dd5" providerId="ADAL" clId="{C66083D2-FC5C-0545-90E0-A9B527654B88}" dt="2023-03-04T18:44:16.196" v="1438" actId="1076"/>
          <ac:spMkLst>
            <pc:docMk/>
            <pc:sldMk cId="3865036630" sldId="889"/>
            <ac:spMk id="20" creationId="{FAE8CDF1-B74E-E6D2-F6FE-0A61EC09F0D9}"/>
          </ac:spMkLst>
        </pc:spChg>
        <pc:spChg chg="mod">
          <ac:chgData name="QiuTian" userId="d059b521-ee81-481f-be34-ac8650352dd5" providerId="ADAL" clId="{C66083D2-FC5C-0545-90E0-A9B527654B88}" dt="2023-03-04T18:44:16.196" v="1438" actId="1076"/>
          <ac:spMkLst>
            <pc:docMk/>
            <pc:sldMk cId="3865036630" sldId="889"/>
            <ac:spMk id="21" creationId="{6DD72ABF-56FC-F46D-9A4E-CDD7474A1396}"/>
          </ac:spMkLst>
        </pc:spChg>
        <pc:spChg chg="mod">
          <ac:chgData name="QiuTian" userId="d059b521-ee81-481f-be34-ac8650352dd5" providerId="ADAL" clId="{C66083D2-FC5C-0545-90E0-A9B527654B88}" dt="2023-03-04T18:44:16.196" v="1438" actId="1076"/>
          <ac:spMkLst>
            <pc:docMk/>
            <pc:sldMk cId="3865036630" sldId="889"/>
            <ac:spMk id="22" creationId="{E8420B7F-52C2-79B5-CB1C-C817AA7575F1}"/>
          </ac:spMkLst>
        </pc:spChg>
        <pc:spChg chg="mod">
          <ac:chgData name="QiuTian" userId="d059b521-ee81-481f-be34-ac8650352dd5" providerId="ADAL" clId="{C66083D2-FC5C-0545-90E0-A9B527654B88}" dt="2023-03-04T18:44:16.196" v="1438" actId="1076"/>
          <ac:spMkLst>
            <pc:docMk/>
            <pc:sldMk cId="3865036630" sldId="889"/>
            <ac:spMk id="23" creationId="{437EDF00-3282-63C5-6430-13FB8DF898C4}"/>
          </ac:spMkLst>
        </pc:spChg>
        <pc:spChg chg="mod">
          <ac:chgData name="QiuTian" userId="d059b521-ee81-481f-be34-ac8650352dd5" providerId="ADAL" clId="{C66083D2-FC5C-0545-90E0-A9B527654B88}" dt="2023-03-04T18:44:16.196" v="1438" actId="1076"/>
          <ac:spMkLst>
            <pc:docMk/>
            <pc:sldMk cId="3865036630" sldId="889"/>
            <ac:spMk id="24" creationId="{D4B4C88E-58C1-64A5-B2EF-5C782B7B4AF7}"/>
          </ac:spMkLst>
        </pc:spChg>
        <pc:spChg chg="mod">
          <ac:chgData name="QiuTian" userId="d059b521-ee81-481f-be34-ac8650352dd5" providerId="ADAL" clId="{C66083D2-FC5C-0545-90E0-A9B527654B88}" dt="2023-03-04T18:44:16.196" v="1438" actId="1076"/>
          <ac:spMkLst>
            <pc:docMk/>
            <pc:sldMk cId="3865036630" sldId="889"/>
            <ac:spMk id="25" creationId="{98F0203F-7D94-6706-DDE5-BA481DDEC174}"/>
          </ac:spMkLst>
        </pc:spChg>
        <pc:spChg chg="mod">
          <ac:chgData name="QiuTian" userId="d059b521-ee81-481f-be34-ac8650352dd5" providerId="ADAL" clId="{C66083D2-FC5C-0545-90E0-A9B527654B88}" dt="2023-03-04T18:44:16.196" v="1438" actId="1076"/>
          <ac:spMkLst>
            <pc:docMk/>
            <pc:sldMk cId="3865036630" sldId="889"/>
            <ac:spMk id="26" creationId="{38CD5ADA-31CF-F237-22C3-A6F903F1B9C2}"/>
          </ac:spMkLst>
        </pc:spChg>
        <pc:spChg chg="mod">
          <ac:chgData name="QiuTian" userId="d059b521-ee81-481f-be34-ac8650352dd5" providerId="ADAL" clId="{C66083D2-FC5C-0545-90E0-A9B527654B88}" dt="2023-03-04T18:44:16.196" v="1438" actId="1076"/>
          <ac:spMkLst>
            <pc:docMk/>
            <pc:sldMk cId="3865036630" sldId="889"/>
            <ac:spMk id="27" creationId="{FB7EFBA2-B7AB-BE54-7B9D-16E0A245DCF0}"/>
          </ac:spMkLst>
        </pc:spChg>
        <pc:spChg chg="mod">
          <ac:chgData name="QiuTian" userId="d059b521-ee81-481f-be34-ac8650352dd5" providerId="ADAL" clId="{C66083D2-FC5C-0545-90E0-A9B527654B88}" dt="2023-03-04T18:44:16.196" v="1438" actId="1076"/>
          <ac:spMkLst>
            <pc:docMk/>
            <pc:sldMk cId="3865036630" sldId="889"/>
            <ac:spMk id="28" creationId="{E62EDBDD-B246-CD8A-A0F8-CACDF6504E6B}"/>
          </ac:spMkLst>
        </pc:spChg>
        <pc:spChg chg="mod">
          <ac:chgData name="QiuTian" userId="d059b521-ee81-481f-be34-ac8650352dd5" providerId="ADAL" clId="{C66083D2-FC5C-0545-90E0-A9B527654B88}" dt="2023-03-04T18:44:16.196" v="1438" actId="1076"/>
          <ac:spMkLst>
            <pc:docMk/>
            <pc:sldMk cId="3865036630" sldId="889"/>
            <ac:spMk id="29" creationId="{B785F162-1666-4234-24D4-57C497BDF481}"/>
          </ac:spMkLst>
        </pc:spChg>
        <pc:spChg chg="mod">
          <ac:chgData name="QiuTian" userId="d059b521-ee81-481f-be34-ac8650352dd5" providerId="ADAL" clId="{C66083D2-FC5C-0545-90E0-A9B527654B88}" dt="2023-03-04T18:44:16.196" v="1438" actId="1076"/>
          <ac:spMkLst>
            <pc:docMk/>
            <pc:sldMk cId="3865036630" sldId="889"/>
            <ac:spMk id="30" creationId="{A32790A0-F169-D67D-357B-FDF863363C42}"/>
          </ac:spMkLst>
        </pc:spChg>
        <pc:spChg chg="mod">
          <ac:chgData name="QiuTian" userId="d059b521-ee81-481f-be34-ac8650352dd5" providerId="ADAL" clId="{C66083D2-FC5C-0545-90E0-A9B527654B88}" dt="2023-03-04T18:44:16.196" v="1438" actId="1076"/>
          <ac:spMkLst>
            <pc:docMk/>
            <pc:sldMk cId="3865036630" sldId="889"/>
            <ac:spMk id="31" creationId="{03E9A3C9-2F6D-5C42-DC23-92BD6018EEF7}"/>
          </ac:spMkLst>
        </pc:spChg>
        <pc:spChg chg="mod">
          <ac:chgData name="QiuTian" userId="d059b521-ee81-481f-be34-ac8650352dd5" providerId="ADAL" clId="{C66083D2-FC5C-0545-90E0-A9B527654B88}" dt="2023-03-04T18:44:16.196" v="1438" actId="1076"/>
          <ac:spMkLst>
            <pc:docMk/>
            <pc:sldMk cId="3865036630" sldId="889"/>
            <ac:spMk id="32" creationId="{4EBFB02F-3F88-0878-E083-D4290A4FB956}"/>
          </ac:spMkLst>
        </pc:spChg>
        <pc:spChg chg="mod">
          <ac:chgData name="QiuTian" userId="d059b521-ee81-481f-be34-ac8650352dd5" providerId="ADAL" clId="{C66083D2-FC5C-0545-90E0-A9B527654B88}" dt="2023-03-04T18:44:16.196" v="1438" actId="1076"/>
          <ac:spMkLst>
            <pc:docMk/>
            <pc:sldMk cId="3865036630" sldId="889"/>
            <ac:spMk id="33" creationId="{37BE9827-6D9D-9465-9999-32D5809579F0}"/>
          </ac:spMkLst>
        </pc:spChg>
        <pc:spChg chg="mod">
          <ac:chgData name="QiuTian" userId="d059b521-ee81-481f-be34-ac8650352dd5" providerId="ADAL" clId="{C66083D2-FC5C-0545-90E0-A9B527654B88}" dt="2023-03-04T18:44:16.196" v="1438" actId="1076"/>
          <ac:spMkLst>
            <pc:docMk/>
            <pc:sldMk cId="3865036630" sldId="889"/>
            <ac:spMk id="38" creationId="{8DC6506D-AE32-D9F1-39AA-E1D27B4BCFF9}"/>
          </ac:spMkLst>
        </pc:spChg>
        <pc:spChg chg="mod">
          <ac:chgData name="QiuTian" userId="d059b521-ee81-481f-be34-ac8650352dd5" providerId="ADAL" clId="{C66083D2-FC5C-0545-90E0-A9B527654B88}" dt="2023-03-04T18:44:16.196" v="1438" actId="1076"/>
          <ac:spMkLst>
            <pc:docMk/>
            <pc:sldMk cId="3865036630" sldId="889"/>
            <ac:spMk id="39" creationId="{3F97158C-8362-82C5-3C9D-79207EE2018D}"/>
          </ac:spMkLst>
        </pc:spChg>
        <pc:spChg chg="mod">
          <ac:chgData name="QiuTian" userId="d059b521-ee81-481f-be34-ac8650352dd5" providerId="ADAL" clId="{C66083D2-FC5C-0545-90E0-A9B527654B88}" dt="2023-03-04T18:44:16.196" v="1438" actId="1076"/>
          <ac:spMkLst>
            <pc:docMk/>
            <pc:sldMk cId="3865036630" sldId="889"/>
            <ac:spMk id="40" creationId="{5CEF62E0-018E-5869-6E17-714CCB709D8D}"/>
          </ac:spMkLst>
        </pc:spChg>
        <pc:spChg chg="mod">
          <ac:chgData name="QiuTian" userId="d059b521-ee81-481f-be34-ac8650352dd5" providerId="ADAL" clId="{C66083D2-FC5C-0545-90E0-A9B527654B88}" dt="2023-03-04T18:44:16.196" v="1438" actId="1076"/>
          <ac:spMkLst>
            <pc:docMk/>
            <pc:sldMk cId="3865036630" sldId="889"/>
            <ac:spMk id="41" creationId="{190BD404-31B1-F833-0069-A983AE4300E4}"/>
          </ac:spMkLst>
        </pc:spChg>
        <pc:spChg chg="mod">
          <ac:chgData name="QiuTian" userId="d059b521-ee81-481f-be34-ac8650352dd5" providerId="ADAL" clId="{C66083D2-FC5C-0545-90E0-A9B527654B88}" dt="2023-03-04T18:44:16.196" v="1438" actId="1076"/>
          <ac:spMkLst>
            <pc:docMk/>
            <pc:sldMk cId="3865036630" sldId="889"/>
            <ac:spMk id="42" creationId="{1F55BCFE-E855-FD10-2E34-9246DAEB4E2B}"/>
          </ac:spMkLst>
        </pc:spChg>
        <pc:spChg chg="mod">
          <ac:chgData name="QiuTian" userId="d059b521-ee81-481f-be34-ac8650352dd5" providerId="ADAL" clId="{C66083D2-FC5C-0545-90E0-A9B527654B88}" dt="2023-03-04T18:44:16.196" v="1438" actId="1076"/>
          <ac:spMkLst>
            <pc:docMk/>
            <pc:sldMk cId="3865036630" sldId="889"/>
            <ac:spMk id="43" creationId="{A32789F8-DC2F-4066-A210-9E0D722948DD}"/>
          </ac:spMkLst>
        </pc:spChg>
        <pc:spChg chg="mod">
          <ac:chgData name="QiuTian" userId="d059b521-ee81-481f-be34-ac8650352dd5" providerId="ADAL" clId="{C66083D2-FC5C-0545-90E0-A9B527654B88}" dt="2023-03-04T18:44:16.196" v="1438" actId="1076"/>
          <ac:spMkLst>
            <pc:docMk/>
            <pc:sldMk cId="3865036630" sldId="889"/>
            <ac:spMk id="44" creationId="{BE703A22-4653-8B3C-E2AA-0C27B524348D}"/>
          </ac:spMkLst>
        </pc:spChg>
        <pc:spChg chg="mod">
          <ac:chgData name="QiuTian" userId="d059b521-ee81-481f-be34-ac8650352dd5" providerId="ADAL" clId="{C66083D2-FC5C-0545-90E0-A9B527654B88}" dt="2023-03-04T18:44:16.196" v="1438" actId="1076"/>
          <ac:spMkLst>
            <pc:docMk/>
            <pc:sldMk cId="3865036630" sldId="889"/>
            <ac:spMk id="46" creationId="{569130B4-0401-8779-5D65-03F86F4828A3}"/>
          </ac:spMkLst>
        </pc:spChg>
        <pc:spChg chg="mod">
          <ac:chgData name="QiuTian" userId="d059b521-ee81-481f-be34-ac8650352dd5" providerId="ADAL" clId="{C66083D2-FC5C-0545-90E0-A9B527654B88}" dt="2023-03-04T18:44:16.196" v="1438" actId="1076"/>
          <ac:spMkLst>
            <pc:docMk/>
            <pc:sldMk cId="3865036630" sldId="889"/>
            <ac:spMk id="47" creationId="{26BDB439-C1EB-06A1-5347-14C4D475EA21}"/>
          </ac:spMkLst>
        </pc:spChg>
        <pc:spChg chg="mod">
          <ac:chgData name="QiuTian" userId="d059b521-ee81-481f-be34-ac8650352dd5" providerId="ADAL" clId="{C66083D2-FC5C-0545-90E0-A9B527654B88}" dt="2023-03-04T18:44:16.196" v="1438" actId="1076"/>
          <ac:spMkLst>
            <pc:docMk/>
            <pc:sldMk cId="3865036630" sldId="889"/>
            <ac:spMk id="48" creationId="{0D6E592C-3A8F-E936-9930-25FCF6D4EDCC}"/>
          </ac:spMkLst>
        </pc:spChg>
        <pc:spChg chg="mod">
          <ac:chgData name="QiuTian" userId="d059b521-ee81-481f-be34-ac8650352dd5" providerId="ADAL" clId="{C66083D2-FC5C-0545-90E0-A9B527654B88}" dt="2023-03-04T18:44:16.196" v="1438" actId="1076"/>
          <ac:spMkLst>
            <pc:docMk/>
            <pc:sldMk cId="3865036630" sldId="889"/>
            <ac:spMk id="49" creationId="{956449CF-26D2-EEA0-70BB-BEFB585B923D}"/>
          </ac:spMkLst>
        </pc:spChg>
        <pc:spChg chg="mod">
          <ac:chgData name="QiuTian" userId="d059b521-ee81-481f-be34-ac8650352dd5" providerId="ADAL" clId="{C66083D2-FC5C-0545-90E0-A9B527654B88}" dt="2023-03-04T18:44:16.196" v="1438" actId="1076"/>
          <ac:spMkLst>
            <pc:docMk/>
            <pc:sldMk cId="3865036630" sldId="889"/>
            <ac:spMk id="59" creationId="{40E62B6D-805F-5291-E65F-D02E9FA59578}"/>
          </ac:spMkLst>
        </pc:spChg>
        <pc:spChg chg="mod">
          <ac:chgData name="QiuTian" userId="d059b521-ee81-481f-be34-ac8650352dd5" providerId="ADAL" clId="{C66083D2-FC5C-0545-90E0-A9B527654B88}" dt="2023-03-04T18:44:16.196" v="1438" actId="1076"/>
          <ac:spMkLst>
            <pc:docMk/>
            <pc:sldMk cId="3865036630" sldId="889"/>
            <ac:spMk id="60" creationId="{2C428CA8-79A6-B584-0137-BFAA293C12BE}"/>
          </ac:spMkLst>
        </pc:spChg>
        <pc:spChg chg="mod">
          <ac:chgData name="QiuTian" userId="d059b521-ee81-481f-be34-ac8650352dd5" providerId="ADAL" clId="{C66083D2-FC5C-0545-90E0-A9B527654B88}" dt="2023-03-04T18:44:16.196" v="1438" actId="1076"/>
          <ac:spMkLst>
            <pc:docMk/>
            <pc:sldMk cId="3865036630" sldId="889"/>
            <ac:spMk id="61" creationId="{534A83AE-3A23-5027-5198-744E6B03B28D}"/>
          </ac:spMkLst>
        </pc:spChg>
        <pc:spChg chg="mod">
          <ac:chgData name="QiuTian" userId="d059b521-ee81-481f-be34-ac8650352dd5" providerId="ADAL" clId="{C66083D2-FC5C-0545-90E0-A9B527654B88}" dt="2023-03-04T18:44:16.196" v="1438" actId="1076"/>
          <ac:spMkLst>
            <pc:docMk/>
            <pc:sldMk cId="3865036630" sldId="889"/>
            <ac:spMk id="62" creationId="{7624534C-4995-7EF0-DA74-50F3C70473BA}"/>
          </ac:spMkLst>
        </pc:spChg>
        <pc:spChg chg="mod">
          <ac:chgData name="QiuTian" userId="d059b521-ee81-481f-be34-ac8650352dd5" providerId="ADAL" clId="{C66083D2-FC5C-0545-90E0-A9B527654B88}" dt="2023-03-04T18:44:16.196" v="1438" actId="1076"/>
          <ac:spMkLst>
            <pc:docMk/>
            <pc:sldMk cId="3865036630" sldId="889"/>
            <ac:spMk id="63" creationId="{28E7491F-7819-5D56-D077-D76EDCBDF9CA}"/>
          </ac:spMkLst>
        </pc:spChg>
        <pc:spChg chg="mod">
          <ac:chgData name="QiuTian" userId="d059b521-ee81-481f-be34-ac8650352dd5" providerId="ADAL" clId="{C66083D2-FC5C-0545-90E0-A9B527654B88}" dt="2023-03-04T18:44:16.196" v="1438" actId="1076"/>
          <ac:spMkLst>
            <pc:docMk/>
            <pc:sldMk cId="3865036630" sldId="889"/>
            <ac:spMk id="64" creationId="{70F27CBC-2D2E-0275-A888-7F97AEE5118E}"/>
          </ac:spMkLst>
        </pc:spChg>
        <pc:spChg chg="mod">
          <ac:chgData name="QiuTian" userId="d059b521-ee81-481f-be34-ac8650352dd5" providerId="ADAL" clId="{C66083D2-FC5C-0545-90E0-A9B527654B88}" dt="2023-03-04T18:44:16.196" v="1438" actId="1076"/>
          <ac:spMkLst>
            <pc:docMk/>
            <pc:sldMk cId="3865036630" sldId="889"/>
            <ac:spMk id="65" creationId="{62DBC848-BAAF-7C37-76CB-4D68EE12C527}"/>
          </ac:spMkLst>
        </pc:spChg>
        <pc:spChg chg="mod">
          <ac:chgData name="QiuTian" userId="d059b521-ee81-481f-be34-ac8650352dd5" providerId="ADAL" clId="{C66083D2-FC5C-0545-90E0-A9B527654B88}" dt="2023-03-04T18:44:16.196" v="1438" actId="1076"/>
          <ac:spMkLst>
            <pc:docMk/>
            <pc:sldMk cId="3865036630" sldId="889"/>
            <ac:spMk id="66" creationId="{1AADBD44-06B7-6FCC-9CE3-AF5775B2AB65}"/>
          </ac:spMkLst>
        </pc:spChg>
        <pc:spChg chg="mod">
          <ac:chgData name="QiuTian" userId="d059b521-ee81-481f-be34-ac8650352dd5" providerId="ADAL" clId="{C66083D2-FC5C-0545-90E0-A9B527654B88}" dt="2023-03-04T18:44:16.196" v="1438" actId="1076"/>
          <ac:spMkLst>
            <pc:docMk/>
            <pc:sldMk cId="3865036630" sldId="889"/>
            <ac:spMk id="67" creationId="{D757D3EC-B0A7-BDAC-CEE7-C6ECF823D9AE}"/>
          </ac:spMkLst>
        </pc:spChg>
        <pc:spChg chg="mod">
          <ac:chgData name="QiuTian" userId="d059b521-ee81-481f-be34-ac8650352dd5" providerId="ADAL" clId="{C66083D2-FC5C-0545-90E0-A9B527654B88}" dt="2023-03-04T18:44:16.196" v="1438" actId="1076"/>
          <ac:spMkLst>
            <pc:docMk/>
            <pc:sldMk cId="3865036630" sldId="889"/>
            <ac:spMk id="68" creationId="{4DA38FB5-AC22-19F4-BE75-09C8CE18BA14}"/>
          </ac:spMkLst>
        </pc:spChg>
        <pc:spChg chg="mod">
          <ac:chgData name="QiuTian" userId="d059b521-ee81-481f-be34-ac8650352dd5" providerId="ADAL" clId="{C66083D2-FC5C-0545-90E0-A9B527654B88}" dt="2023-03-04T18:44:16.196" v="1438" actId="1076"/>
          <ac:spMkLst>
            <pc:docMk/>
            <pc:sldMk cId="3865036630" sldId="889"/>
            <ac:spMk id="69" creationId="{ED65B651-68F5-25D0-25A4-7F664BFEFCC8}"/>
          </ac:spMkLst>
        </pc:spChg>
        <pc:spChg chg="mod">
          <ac:chgData name="QiuTian" userId="d059b521-ee81-481f-be34-ac8650352dd5" providerId="ADAL" clId="{C66083D2-FC5C-0545-90E0-A9B527654B88}" dt="2023-03-04T18:44:16.196" v="1438" actId="1076"/>
          <ac:spMkLst>
            <pc:docMk/>
            <pc:sldMk cId="3865036630" sldId="889"/>
            <ac:spMk id="70" creationId="{D598FC3B-F883-ED3C-2AC2-CA2053E3DCEC}"/>
          </ac:spMkLst>
        </pc:spChg>
        <pc:spChg chg="mod">
          <ac:chgData name="QiuTian" userId="d059b521-ee81-481f-be34-ac8650352dd5" providerId="ADAL" clId="{C66083D2-FC5C-0545-90E0-A9B527654B88}" dt="2023-03-04T18:44:16.196" v="1438" actId="1076"/>
          <ac:spMkLst>
            <pc:docMk/>
            <pc:sldMk cId="3865036630" sldId="889"/>
            <ac:spMk id="71" creationId="{49FD29FF-F22D-1A18-B155-1CEF0D6F2832}"/>
          </ac:spMkLst>
        </pc:spChg>
        <pc:spChg chg="mod">
          <ac:chgData name="QiuTian" userId="d059b521-ee81-481f-be34-ac8650352dd5" providerId="ADAL" clId="{C66083D2-FC5C-0545-90E0-A9B527654B88}" dt="2023-03-04T18:44:16.196" v="1438" actId="1076"/>
          <ac:spMkLst>
            <pc:docMk/>
            <pc:sldMk cId="3865036630" sldId="889"/>
            <ac:spMk id="72" creationId="{4DCAE607-94F1-55E3-4942-CFE1C3E3FA68}"/>
          </ac:spMkLst>
        </pc:spChg>
        <pc:spChg chg="mod">
          <ac:chgData name="QiuTian" userId="d059b521-ee81-481f-be34-ac8650352dd5" providerId="ADAL" clId="{C66083D2-FC5C-0545-90E0-A9B527654B88}" dt="2023-03-04T18:44:16.196" v="1438" actId="1076"/>
          <ac:spMkLst>
            <pc:docMk/>
            <pc:sldMk cId="3865036630" sldId="889"/>
            <ac:spMk id="73" creationId="{A6C99770-7CE3-2E62-D981-A1EBD22BE8A4}"/>
          </ac:spMkLst>
        </pc:spChg>
        <pc:spChg chg="mod">
          <ac:chgData name="QiuTian" userId="d059b521-ee81-481f-be34-ac8650352dd5" providerId="ADAL" clId="{C66083D2-FC5C-0545-90E0-A9B527654B88}" dt="2023-03-04T18:44:16.196" v="1438" actId="1076"/>
          <ac:spMkLst>
            <pc:docMk/>
            <pc:sldMk cId="3865036630" sldId="889"/>
            <ac:spMk id="74" creationId="{C3C0CADD-4E72-330A-FF7E-9670985FC4A8}"/>
          </ac:spMkLst>
        </pc:spChg>
        <pc:spChg chg="mod">
          <ac:chgData name="QiuTian" userId="d059b521-ee81-481f-be34-ac8650352dd5" providerId="ADAL" clId="{C66083D2-FC5C-0545-90E0-A9B527654B88}" dt="2023-03-04T18:44:16.196" v="1438" actId="1076"/>
          <ac:spMkLst>
            <pc:docMk/>
            <pc:sldMk cId="3865036630" sldId="889"/>
            <ac:spMk id="75" creationId="{45EFF3BF-5EA8-BE61-F471-895FA8EB5034}"/>
          </ac:spMkLst>
        </pc:spChg>
        <pc:spChg chg="mod">
          <ac:chgData name="QiuTian" userId="d059b521-ee81-481f-be34-ac8650352dd5" providerId="ADAL" clId="{C66083D2-FC5C-0545-90E0-A9B527654B88}" dt="2023-03-04T18:44:16.196" v="1438" actId="1076"/>
          <ac:spMkLst>
            <pc:docMk/>
            <pc:sldMk cId="3865036630" sldId="889"/>
            <ac:spMk id="77" creationId="{BA9A59CF-CC86-30D2-349E-BECC15B9C2E4}"/>
          </ac:spMkLst>
        </pc:spChg>
        <pc:spChg chg="mod">
          <ac:chgData name="QiuTian" userId="d059b521-ee81-481f-be34-ac8650352dd5" providerId="ADAL" clId="{C66083D2-FC5C-0545-90E0-A9B527654B88}" dt="2023-03-04T18:44:16.196" v="1438" actId="1076"/>
          <ac:spMkLst>
            <pc:docMk/>
            <pc:sldMk cId="3865036630" sldId="889"/>
            <ac:spMk id="78" creationId="{D470C057-76B0-AC43-AA8B-6016743C4DE6}"/>
          </ac:spMkLst>
        </pc:spChg>
        <pc:spChg chg="mod">
          <ac:chgData name="QiuTian" userId="d059b521-ee81-481f-be34-ac8650352dd5" providerId="ADAL" clId="{C66083D2-FC5C-0545-90E0-A9B527654B88}" dt="2023-03-04T18:44:16.196" v="1438" actId="1076"/>
          <ac:spMkLst>
            <pc:docMk/>
            <pc:sldMk cId="3865036630" sldId="889"/>
            <ac:spMk id="79" creationId="{7ADB9773-0869-FF58-D838-38EA3021B2CA}"/>
          </ac:spMkLst>
        </pc:spChg>
        <pc:spChg chg="mod">
          <ac:chgData name="QiuTian" userId="d059b521-ee81-481f-be34-ac8650352dd5" providerId="ADAL" clId="{C66083D2-FC5C-0545-90E0-A9B527654B88}" dt="2023-03-04T18:44:16.196" v="1438" actId="1076"/>
          <ac:spMkLst>
            <pc:docMk/>
            <pc:sldMk cId="3865036630" sldId="889"/>
            <ac:spMk id="80" creationId="{81CBFE1D-CAAE-DA44-F7A8-22A24AB6FA76}"/>
          </ac:spMkLst>
        </pc:spChg>
        <pc:spChg chg="mod">
          <ac:chgData name="QiuTian" userId="d059b521-ee81-481f-be34-ac8650352dd5" providerId="ADAL" clId="{C66083D2-FC5C-0545-90E0-A9B527654B88}" dt="2023-03-04T18:44:16.196" v="1438" actId="1076"/>
          <ac:spMkLst>
            <pc:docMk/>
            <pc:sldMk cId="3865036630" sldId="889"/>
            <ac:spMk id="81" creationId="{C3E0A540-BDF9-7F39-30BD-67444959AC6B}"/>
          </ac:spMkLst>
        </pc:spChg>
        <pc:spChg chg="mod">
          <ac:chgData name="QiuTian" userId="d059b521-ee81-481f-be34-ac8650352dd5" providerId="ADAL" clId="{C66083D2-FC5C-0545-90E0-A9B527654B88}" dt="2023-03-04T18:44:16.196" v="1438" actId="1076"/>
          <ac:spMkLst>
            <pc:docMk/>
            <pc:sldMk cId="3865036630" sldId="889"/>
            <ac:spMk id="82" creationId="{C4C88817-C86C-9403-EEB4-E58B297B0185}"/>
          </ac:spMkLst>
        </pc:spChg>
        <pc:spChg chg="mod">
          <ac:chgData name="QiuTian" userId="d059b521-ee81-481f-be34-ac8650352dd5" providerId="ADAL" clId="{C66083D2-FC5C-0545-90E0-A9B527654B88}" dt="2023-03-04T18:44:16.196" v="1438" actId="1076"/>
          <ac:spMkLst>
            <pc:docMk/>
            <pc:sldMk cId="3865036630" sldId="889"/>
            <ac:spMk id="83" creationId="{6FEA4F05-ACE2-8226-635C-54E4466C3F4D}"/>
          </ac:spMkLst>
        </pc:spChg>
        <pc:spChg chg="mod">
          <ac:chgData name="QiuTian" userId="d059b521-ee81-481f-be34-ac8650352dd5" providerId="ADAL" clId="{C66083D2-FC5C-0545-90E0-A9B527654B88}" dt="2023-03-04T18:44:16.196" v="1438" actId="1076"/>
          <ac:spMkLst>
            <pc:docMk/>
            <pc:sldMk cId="3865036630" sldId="889"/>
            <ac:spMk id="84" creationId="{3DF5E31C-7B44-3558-8625-7FD035D24665}"/>
          </ac:spMkLst>
        </pc:spChg>
        <pc:spChg chg="mod">
          <ac:chgData name="QiuTian" userId="d059b521-ee81-481f-be34-ac8650352dd5" providerId="ADAL" clId="{C66083D2-FC5C-0545-90E0-A9B527654B88}" dt="2023-03-04T18:44:16.196" v="1438" actId="1076"/>
          <ac:spMkLst>
            <pc:docMk/>
            <pc:sldMk cId="3865036630" sldId="889"/>
            <ac:spMk id="85" creationId="{149C188A-061F-7EAD-8977-7ACF02E1B83B}"/>
          </ac:spMkLst>
        </pc:spChg>
        <pc:spChg chg="mod">
          <ac:chgData name="QiuTian" userId="d059b521-ee81-481f-be34-ac8650352dd5" providerId="ADAL" clId="{C66083D2-FC5C-0545-90E0-A9B527654B88}" dt="2023-03-04T18:44:16.196" v="1438" actId="1076"/>
          <ac:spMkLst>
            <pc:docMk/>
            <pc:sldMk cId="3865036630" sldId="889"/>
            <ac:spMk id="86" creationId="{07794808-4431-C2C9-E204-D247448EC1E3}"/>
          </ac:spMkLst>
        </pc:spChg>
        <pc:spChg chg="mod">
          <ac:chgData name="QiuTian" userId="d059b521-ee81-481f-be34-ac8650352dd5" providerId="ADAL" clId="{C66083D2-FC5C-0545-90E0-A9B527654B88}" dt="2023-03-04T18:44:16.196" v="1438" actId="1076"/>
          <ac:spMkLst>
            <pc:docMk/>
            <pc:sldMk cId="3865036630" sldId="889"/>
            <ac:spMk id="87" creationId="{F98DB90F-EC8A-6A42-9833-2B14604CF783}"/>
          </ac:spMkLst>
        </pc:spChg>
        <pc:spChg chg="mod">
          <ac:chgData name="QiuTian" userId="d059b521-ee81-481f-be34-ac8650352dd5" providerId="ADAL" clId="{C66083D2-FC5C-0545-90E0-A9B527654B88}" dt="2023-03-04T18:44:16.196" v="1438" actId="1076"/>
          <ac:spMkLst>
            <pc:docMk/>
            <pc:sldMk cId="3865036630" sldId="889"/>
            <ac:spMk id="88" creationId="{A536B442-0EBF-1733-FF66-6388798759C9}"/>
          </ac:spMkLst>
        </pc:spChg>
        <pc:spChg chg="mod">
          <ac:chgData name="QiuTian" userId="d059b521-ee81-481f-be34-ac8650352dd5" providerId="ADAL" clId="{C66083D2-FC5C-0545-90E0-A9B527654B88}" dt="2023-03-04T18:40:31.954" v="1366" actId="1037"/>
          <ac:spMkLst>
            <pc:docMk/>
            <pc:sldMk cId="3865036630" sldId="889"/>
            <ac:spMk id="89" creationId="{675923F8-C87C-20FF-8007-728773D19A3A}"/>
          </ac:spMkLst>
        </pc:spChg>
        <pc:spChg chg="mod">
          <ac:chgData name="QiuTian" userId="d059b521-ee81-481f-be34-ac8650352dd5" providerId="ADAL" clId="{C66083D2-FC5C-0545-90E0-A9B527654B88}" dt="2023-03-04T18:40:31.954" v="1366" actId="1037"/>
          <ac:spMkLst>
            <pc:docMk/>
            <pc:sldMk cId="3865036630" sldId="889"/>
            <ac:spMk id="90" creationId="{EEFDC6D6-D139-FDE1-3170-0615138A05F8}"/>
          </ac:spMkLst>
        </pc:spChg>
        <pc:spChg chg="mod">
          <ac:chgData name="QiuTian" userId="d059b521-ee81-481f-be34-ac8650352dd5" providerId="ADAL" clId="{C66083D2-FC5C-0545-90E0-A9B527654B88}" dt="2023-03-04T18:40:31.954" v="1366" actId="1037"/>
          <ac:spMkLst>
            <pc:docMk/>
            <pc:sldMk cId="3865036630" sldId="889"/>
            <ac:spMk id="91" creationId="{F43C0D65-4762-47AF-A2C1-8BE56E7C1118}"/>
          </ac:spMkLst>
        </pc:spChg>
        <pc:spChg chg="mod">
          <ac:chgData name="QiuTian" userId="d059b521-ee81-481f-be34-ac8650352dd5" providerId="ADAL" clId="{C66083D2-FC5C-0545-90E0-A9B527654B88}" dt="2023-03-04T18:44:34.620" v="1440" actId="1076"/>
          <ac:spMkLst>
            <pc:docMk/>
            <pc:sldMk cId="3865036630" sldId="889"/>
            <ac:spMk id="93" creationId="{DAFCDF4F-445A-C198-DF5E-7561EC6CB75A}"/>
          </ac:spMkLst>
        </pc:spChg>
        <pc:spChg chg="mod">
          <ac:chgData name="QiuTian" userId="d059b521-ee81-481f-be34-ac8650352dd5" providerId="ADAL" clId="{C66083D2-FC5C-0545-90E0-A9B527654B88}" dt="2023-03-04T18:44:34.620" v="1440" actId="1076"/>
          <ac:spMkLst>
            <pc:docMk/>
            <pc:sldMk cId="3865036630" sldId="889"/>
            <ac:spMk id="94" creationId="{15E75365-C6F1-9753-4D1A-49298E24B58D}"/>
          </ac:spMkLst>
        </pc:spChg>
        <pc:spChg chg="mod">
          <ac:chgData name="QiuTian" userId="d059b521-ee81-481f-be34-ac8650352dd5" providerId="ADAL" clId="{C66083D2-FC5C-0545-90E0-A9B527654B88}" dt="2023-03-04T18:44:34.620" v="1440" actId="1076"/>
          <ac:spMkLst>
            <pc:docMk/>
            <pc:sldMk cId="3865036630" sldId="889"/>
            <ac:spMk id="104" creationId="{2C6AF8F6-D086-F8E4-6230-11ACF4D5CF67}"/>
          </ac:spMkLst>
        </pc:spChg>
        <pc:spChg chg="mod">
          <ac:chgData name="QiuTian" userId="d059b521-ee81-481f-be34-ac8650352dd5" providerId="ADAL" clId="{C66083D2-FC5C-0545-90E0-A9B527654B88}" dt="2023-03-04T18:44:34.620" v="1440" actId="1076"/>
          <ac:spMkLst>
            <pc:docMk/>
            <pc:sldMk cId="3865036630" sldId="889"/>
            <ac:spMk id="105" creationId="{FB025CF0-EA47-FBCC-8A2D-F69A289B2B0C}"/>
          </ac:spMkLst>
        </pc:spChg>
        <pc:spChg chg="mod">
          <ac:chgData name="QiuTian" userId="d059b521-ee81-481f-be34-ac8650352dd5" providerId="ADAL" clId="{C66083D2-FC5C-0545-90E0-A9B527654B88}" dt="2023-03-04T18:44:34.620" v="1440" actId="1076"/>
          <ac:spMkLst>
            <pc:docMk/>
            <pc:sldMk cId="3865036630" sldId="889"/>
            <ac:spMk id="106" creationId="{9E65FAE7-6398-D911-5BC5-E68CCBF93DAF}"/>
          </ac:spMkLst>
        </pc:spChg>
        <pc:spChg chg="mod">
          <ac:chgData name="QiuTian" userId="d059b521-ee81-481f-be34-ac8650352dd5" providerId="ADAL" clId="{C66083D2-FC5C-0545-90E0-A9B527654B88}" dt="2023-03-04T18:44:34.620" v="1440" actId="1076"/>
          <ac:spMkLst>
            <pc:docMk/>
            <pc:sldMk cId="3865036630" sldId="889"/>
            <ac:spMk id="107" creationId="{16CA4F6A-2D20-7F9B-20C5-B9B73B993151}"/>
          </ac:spMkLst>
        </pc:spChg>
        <pc:spChg chg="mod">
          <ac:chgData name="QiuTian" userId="d059b521-ee81-481f-be34-ac8650352dd5" providerId="ADAL" clId="{C66083D2-FC5C-0545-90E0-A9B527654B88}" dt="2023-03-04T18:44:34.620" v="1440" actId="1076"/>
          <ac:spMkLst>
            <pc:docMk/>
            <pc:sldMk cId="3865036630" sldId="889"/>
            <ac:spMk id="109" creationId="{87C22507-46A2-9ABE-2D66-9C641406BCB8}"/>
          </ac:spMkLst>
        </pc:spChg>
        <pc:spChg chg="mod">
          <ac:chgData name="QiuTian" userId="d059b521-ee81-481f-be34-ac8650352dd5" providerId="ADAL" clId="{C66083D2-FC5C-0545-90E0-A9B527654B88}" dt="2023-03-04T18:44:34.620" v="1440" actId="1076"/>
          <ac:spMkLst>
            <pc:docMk/>
            <pc:sldMk cId="3865036630" sldId="889"/>
            <ac:spMk id="118" creationId="{CD4F6D48-8DC7-3ACE-8FA5-E9D385F08BB9}"/>
          </ac:spMkLst>
        </pc:spChg>
        <pc:spChg chg="mod">
          <ac:chgData name="QiuTian" userId="d059b521-ee81-481f-be34-ac8650352dd5" providerId="ADAL" clId="{C66083D2-FC5C-0545-90E0-A9B527654B88}" dt="2023-03-04T18:44:34.620" v="1440" actId="1076"/>
          <ac:spMkLst>
            <pc:docMk/>
            <pc:sldMk cId="3865036630" sldId="889"/>
            <ac:spMk id="119" creationId="{64DCE1CF-BA28-86BC-978E-3B990B3329A3}"/>
          </ac:spMkLst>
        </pc:spChg>
        <pc:spChg chg="mod">
          <ac:chgData name="QiuTian" userId="d059b521-ee81-481f-be34-ac8650352dd5" providerId="ADAL" clId="{C66083D2-FC5C-0545-90E0-A9B527654B88}" dt="2023-03-04T18:44:34.620" v="1440" actId="1076"/>
          <ac:spMkLst>
            <pc:docMk/>
            <pc:sldMk cId="3865036630" sldId="889"/>
            <ac:spMk id="120" creationId="{2FC00BBB-BEF4-34B8-1125-27A5EC784644}"/>
          </ac:spMkLst>
        </pc:spChg>
        <pc:spChg chg="mod">
          <ac:chgData name="QiuTian" userId="d059b521-ee81-481f-be34-ac8650352dd5" providerId="ADAL" clId="{C66083D2-FC5C-0545-90E0-A9B527654B88}" dt="2023-03-04T18:44:34.620" v="1440" actId="1076"/>
          <ac:spMkLst>
            <pc:docMk/>
            <pc:sldMk cId="3865036630" sldId="889"/>
            <ac:spMk id="121" creationId="{2FC9B882-94C0-96BE-6784-ED56E37C8B01}"/>
          </ac:spMkLst>
        </pc:spChg>
        <pc:spChg chg="mod">
          <ac:chgData name="QiuTian" userId="d059b521-ee81-481f-be34-ac8650352dd5" providerId="ADAL" clId="{C66083D2-FC5C-0545-90E0-A9B527654B88}" dt="2023-03-04T18:44:34.620" v="1440" actId="1076"/>
          <ac:spMkLst>
            <pc:docMk/>
            <pc:sldMk cId="3865036630" sldId="889"/>
            <ac:spMk id="122" creationId="{963E6F37-5C86-6888-9F23-D30A94DDDAD7}"/>
          </ac:spMkLst>
        </pc:spChg>
        <pc:spChg chg="mod">
          <ac:chgData name="QiuTian" userId="d059b521-ee81-481f-be34-ac8650352dd5" providerId="ADAL" clId="{C66083D2-FC5C-0545-90E0-A9B527654B88}" dt="2023-03-04T18:44:34.620" v="1440" actId="1076"/>
          <ac:spMkLst>
            <pc:docMk/>
            <pc:sldMk cId="3865036630" sldId="889"/>
            <ac:spMk id="123" creationId="{667829ED-8DBF-B9FF-CFD8-FCDEC6BCB8E0}"/>
          </ac:spMkLst>
        </pc:spChg>
        <pc:spChg chg="mod">
          <ac:chgData name="QiuTian" userId="d059b521-ee81-481f-be34-ac8650352dd5" providerId="ADAL" clId="{C66083D2-FC5C-0545-90E0-A9B527654B88}" dt="2023-03-04T18:44:34.620" v="1440" actId="1076"/>
          <ac:spMkLst>
            <pc:docMk/>
            <pc:sldMk cId="3865036630" sldId="889"/>
            <ac:spMk id="124" creationId="{378094B6-E493-364E-F0A5-D65A2885F0D6}"/>
          </ac:spMkLst>
        </pc:spChg>
        <pc:spChg chg="mod">
          <ac:chgData name="QiuTian" userId="d059b521-ee81-481f-be34-ac8650352dd5" providerId="ADAL" clId="{C66083D2-FC5C-0545-90E0-A9B527654B88}" dt="2023-03-04T18:44:34.620" v="1440" actId="1076"/>
          <ac:spMkLst>
            <pc:docMk/>
            <pc:sldMk cId="3865036630" sldId="889"/>
            <ac:spMk id="125" creationId="{DF25D4BB-16CE-933B-C3F2-2B92CFE9C476}"/>
          </ac:spMkLst>
        </pc:spChg>
        <pc:spChg chg="mod">
          <ac:chgData name="QiuTian" userId="d059b521-ee81-481f-be34-ac8650352dd5" providerId="ADAL" clId="{C66083D2-FC5C-0545-90E0-A9B527654B88}" dt="2023-03-04T18:44:34.620" v="1440" actId="1076"/>
          <ac:spMkLst>
            <pc:docMk/>
            <pc:sldMk cId="3865036630" sldId="889"/>
            <ac:spMk id="126" creationId="{E4BA8660-814A-C481-E302-26623257B734}"/>
          </ac:spMkLst>
        </pc:spChg>
        <pc:spChg chg="mod">
          <ac:chgData name="QiuTian" userId="d059b521-ee81-481f-be34-ac8650352dd5" providerId="ADAL" clId="{C66083D2-FC5C-0545-90E0-A9B527654B88}" dt="2023-03-04T18:44:34.620" v="1440" actId="1076"/>
          <ac:spMkLst>
            <pc:docMk/>
            <pc:sldMk cId="3865036630" sldId="889"/>
            <ac:spMk id="127" creationId="{805F87AE-EEB6-1E9F-11B0-8BF54BA80BF0}"/>
          </ac:spMkLst>
        </pc:spChg>
        <pc:spChg chg="mod">
          <ac:chgData name="QiuTian" userId="d059b521-ee81-481f-be34-ac8650352dd5" providerId="ADAL" clId="{C66083D2-FC5C-0545-90E0-A9B527654B88}" dt="2023-03-04T18:44:34.620" v="1440" actId="1076"/>
          <ac:spMkLst>
            <pc:docMk/>
            <pc:sldMk cId="3865036630" sldId="889"/>
            <ac:spMk id="128" creationId="{B8CF4B0B-AEB2-F56A-71F0-78C2EFE55000}"/>
          </ac:spMkLst>
        </pc:spChg>
        <pc:spChg chg="mod">
          <ac:chgData name="QiuTian" userId="d059b521-ee81-481f-be34-ac8650352dd5" providerId="ADAL" clId="{C66083D2-FC5C-0545-90E0-A9B527654B88}" dt="2023-03-04T18:44:34.620" v="1440" actId="1076"/>
          <ac:spMkLst>
            <pc:docMk/>
            <pc:sldMk cId="3865036630" sldId="889"/>
            <ac:spMk id="129" creationId="{660B3203-5E7B-30C4-257C-D8A38FDAC8F7}"/>
          </ac:spMkLst>
        </pc:spChg>
        <pc:spChg chg="mod">
          <ac:chgData name="QiuTian" userId="d059b521-ee81-481f-be34-ac8650352dd5" providerId="ADAL" clId="{C66083D2-FC5C-0545-90E0-A9B527654B88}" dt="2023-03-04T18:44:34.620" v="1440" actId="1076"/>
          <ac:spMkLst>
            <pc:docMk/>
            <pc:sldMk cId="3865036630" sldId="889"/>
            <ac:spMk id="130" creationId="{1A61690D-BB17-21DB-0693-D32ECBD116D5}"/>
          </ac:spMkLst>
        </pc:spChg>
        <pc:spChg chg="mod">
          <ac:chgData name="QiuTian" userId="d059b521-ee81-481f-be34-ac8650352dd5" providerId="ADAL" clId="{C66083D2-FC5C-0545-90E0-A9B527654B88}" dt="2023-03-04T18:44:34.620" v="1440" actId="1076"/>
          <ac:spMkLst>
            <pc:docMk/>
            <pc:sldMk cId="3865036630" sldId="889"/>
            <ac:spMk id="131" creationId="{B5988979-AD97-D20D-734A-C51E35CFE6DF}"/>
          </ac:spMkLst>
        </pc:spChg>
        <pc:spChg chg="mod">
          <ac:chgData name="QiuTian" userId="d059b521-ee81-481f-be34-ac8650352dd5" providerId="ADAL" clId="{C66083D2-FC5C-0545-90E0-A9B527654B88}" dt="2023-03-04T18:44:34.620" v="1440" actId="1076"/>
          <ac:spMkLst>
            <pc:docMk/>
            <pc:sldMk cId="3865036630" sldId="889"/>
            <ac:spMk id="132" creationId="{D89C72F2-D3CC-2559-8E65-D02F7E839B33}"/>
          </ac:spMkLst>
        </pc:spChg>
        <pc:spChg chg="mod">
          <ac:chgData name="QiuTian" userId="d059b521-ee81-481f-be34-ac8650352dd5" providerId="ADAL" clId="{C66083D2-FC5C-0545-90E0-A9B527654B88}" dt="2023-03-04T18:44:34.620" v="1440" actId="1076"/>
          <ac:spMkLst>
            <pc:docMk/>
            <pc:sldMk cId="3865036630" sldId="889"/>
            <ac:spMk id="133" creationId="{406EE891-66E4-A7DA-25BD-3EB6EFA5C4DD}"/>
          </ac:spMkLst>
        </pc:spChg>
        <pc:spChg chg="mod">
          <ac:chgData name="QiuTian" userId="d059b521-ee81-481f-be34-ac8650352dd5" providerId="ADAL" clId="{C66083D2-FC5C-0545-90E0-A9B527654B88}" dt="2023-03-04T18:44:34.620" v="1440" actId="1076"/>
          <ac:spMkLst>
            <pc:docMk/>
            <pc:sldMk cId="3865036630" sldId="889"/>
            <ac:spMk id="134" creationId="{EF48F342-7C1F-E4B4-122F-226D22350681}"/>
          </ac:spMkLst>
        </pc:spChg>
        <pc:spChg chg="mod">
          <ac:chgData name="QiuTian" userId="d059b521-ee81-481f-be34-ac8650352dd5" providerId="ADAL" clId="{C66083D2-FC5C-0545-90E0-A9B527654B88}" dt="2023-03-04T18:44:34.620" v="1440" actId="1076"/>
          <ac:spMkLst>
            <pc:docMk/>
            <pc:sldMk cId="3865036630" sldId="889"/>
            <ac:spMk id="135" creationId="{3C51BCD1-5EC7-8B93-6357-3D5D9BFAC039}"/>
          </ac:spMkLst>
        </pc:spChg>
        <pc:spChg chg="mod">
          <ac:chgData name="QiuTian" userId="d059b521-ee81-481f-be34-ac8650352dd5" providerId="ADAL" clId="{C66083D2-FC5C-0545-90E0-A9B527654B88}" dt="2023-03-04T18:44:34.620" v="1440" actId="1076"/>
          <ac:spMkLst>
            <pc:docMk/>
            <pc:sldMk cId="3865036630" sldId="889"/>
            <ac:spMk id="136" creationId="{474C38DC-D303-3891-EEA0-2AD1DCD70272}"/>
          </ac:spMkLst>
        </pc:spChg>
        <pc:spChg chg="mod">
          <ac:chgData name="QiuTian" userId="d059b521-ee81-481f-be34-ac8650352dd5" providerId="ADAL" clId="{C66083D2-FC5C-0545-90E0-A9B527654B88}" dt="2023-03-04T18:44:34.620" v="1440" actId="1076"/>
          <ac:spMkLst>
            <pc:docMk/>
            <pc:sldMk cId="3865036630" sldId="889"/>
            <ac:spMk id="137" creationId="{FB9E6602-B26D-0B2F-13B8-9605C3E62011}"/>
          </ac:spMkLst>
        </pc:spChg>
        <pc:spChg chg="mod">
          <ac:chgData name="QiuTian" userId="d059b521-ee81-481f-be34-ac8650352dd5" providerId="ADAL" clId="{C66083D2-FC5C-0545-90E0-A9B527654B88}" dt="2023-03-04T18:44:34.620" v="1440" actId="1076"/>
          <ac:spMkLst>
            <pc:docMk/>
            <pc:sldMk cId="3865036630" sldId="889"/>
            <ac:spMk id="138" creationId="{80355518-3BBE-6C38-FDE9-FCA5FAACB996}"/>
          </ac:spMkLst>
        </pc:spChg>
        <pc:spChg chg="mod">
          <ac:chgData name="QiuTian" userId="d059b521-ee81-481f-be34-ac8650352dd5" providerId="ADAL" clId="{C66083D2-FC5C-0545-90E0-A9B527654B88}" dt="2023-03-04T18:44:34.620" v="1440" actId="1076"/>
          <ac:spMkLst>
            <pc:docMk/>
            <pc:sldMk cId="3865036630" sldId="889"/>
            <ac:spMk id="139" creationId="{6F185208-6577-21EC-C02A-922F74C1CCE0}"/>
          </ac:spMkLst>
        </pc:spChg>
        <pc:spChg chg="mod">
          <ac:chgData name="QiuTian" userId="d059b521-ee81-481f-be34-ac8650352dd5" providerId="ADAL" clId="{C66083D2-FC5C-0545-90E0-A9B527654B88}" dt="2023-03-04T18:44:34.620" v="1440" actId="1076"/>
          <ac:spMkLst>
            <pc:docMk/>
            <pc:sldMk cId="3865036630" sldId="889"/>
            <ac:spMk id="140" creationId="{949E8D8F-7D0F-C861-831D-9436FF4694C5}"/>
          </ac:spMkLst>
        </pc:spChg>
        <pc:spChg chg="mod">
          <ac:chgData name="QiuTian" userId="d059b521-ee81-481f-be34-ac8650352dd5" providerId="ADAL" clId="{C66083D2-FC5C-0545-90E0-A9B527654B88}" dt="2023-03-04T18:44:34.620" v="1440" actId="1076"/>
          <ac:spMkLst>
            <pc:docMk/>
            <pc:sldMk cId="3865036630" sldId="889"/>
            <ac:spMk id="141" creationId="{F52CB1DF-CB0E-342F-C057-BBB9B0071B66}"/>
          </ac:spMkLst>
        </pc:spChg>
        <pc:spChg chg="mod">
          <ac:chgData name="QiuTian" userId="d059b521-ee81-481f-be34-ac8650352dd5" providerId="ADAL" clId="{C66083D2-FC5C-0545-90E0-A9B527654B88}" dt="2023-03-04T18:44:34.620" v="1440" actId="1076"/>
          <ac:spMkLst>
            <pc:docMk/>
            <pc:sldMk cId="3865036630" sldId="889"/>
            <ac:spMk id="142" creationId="{6F513345-5EEF-9C07-CA18-C69FDB0C568F}"/>
          </ac:spMkLst>
        </pc:spChg>
        <pc:spChg chg="mod">
          <ac:chgData name="QiuTian" userId="d059b521-ee81-481f-be34-ac8650352dd5" providerId="ADAL" clId="{C66083D2-FC5C-0545-90E0-A9B527654B88}" dt="2023-03-04T18:44:34.620" v="1440" actId="1076"/>
          <ac:spMkLst>
            <pc:docMk/>
            <pc:sldMk cId="3865036630" sldId="889"/>
            <ac:spMk id="143" creationId="{556EED03-A3EB-CE26-7F93-2A64EA3442E5}"/>
          </ac:spMkLst>
        </pc:spChg>
        <pc:spChg chg="mod">
          <ac:chgData name="QiuTian" userId="d059b521-ee81-481f-be34-ac8650352dd5" providerId="ADAL" clId="{C66083D2-FC5C-0545-90E0-A9B527654B88}" dt="2023-03-04T18:44:34.620" v="1440" actId="1076"/>
          <ac:spMkLst>
            <pc:docMk/>
            <pc:sldMk cId="3865036630" sldId="889"/>
            <ac:spMk id="144" creationId="{150C41CA-2AB9-3C9D-CD8F-240C74C10922}"/>
          </ac:spMkLst>
        </pc:spChg>
        <pc:spChg chg="mod">
          <ac:chgData name="QiuTian" userId="d059b521-ee81-481f-be34-ac8650352dd5" providerId="ADAL" clId="{C66083D2-FC5C-0545-90E0-A9B527654B88}" dt="2023-03-04T18:44:34.620" v="1440" actId="1076"/>
          <ac:spMkLst>
            <pc:docMk/>
            <pc:sldMk cId="3865036630" sldId="889"/>
            <ac:spMk id="145" creationId="{5341B95C-CEF9-6F19-7C7C-DD3F06829A89}"/>
          </ac:spMkLst>
        </pc:spChg>
        <pc:spChg chg="mod">
          <ac:chgData name="QiuTian" userId="d059b521-ee81-481f-be34-ac8650352dd5" providerId="ADAL" clId="{C66083D2-FC5C-0545-90E0-A9B527654B88}" dt="2023-03-04T18:44:34.620" v="1440" actId="1076"/>
          <ac:spMkLst>
            <pc:docMk/>
            <pc:sldMk cId="3865036630" sldId="889"/>
            <ac:spMk id="146" creationId="{62D0AE1B-2B5D-B962-4B84-EBDA4196E783}"/>
          </ac:spMkLst>
        </pc:spChg>
        <pc:spChg chg="mod">
          <ac:chgData name="QiuTian" userId="d059b521-ee81-481f-be34-ac8650352dd5" providerId="ADAL" clId="{C66083D2-FC5C-0545-90E0-A9B527654B88}" dt="2023-03-04T18:44:34.620" v="1440" actId="1076"/>
          <ac:spMkLst>
            <pc:docMk/>
            <pc:sldMk cId="3865036630" sldId="889"/>
            <ac:spMk id="147" creationId="{CF3915B1-DAAE-A044-A4AC-B139467F143D}"/>
          </ac:spMkLst>
        </pc:spChg>
        <pc:spChg chg="mod">
          <ac:chgData name="QiuTian" userId="d059b521-ee81-481f-be34-ac8650352dd5" providerId="ADAL" clId="{C66083D2-FC5C-0545-90E0-A9B527654B88}" dt="2023-03-04T18:44:34.620" v="1440" actId="1076"/>
          <ac:spMkLst>
            <pc:docMk/>
            <pc:sldMk cId="3865036630" sldId="889"/>
            <ac:spMk id="148" creationId="{BABB8D96-95E1-924B-E7C0-86A573E85633}"/>
          </ac:spMkLst>
        </pc:spChg>
        <pc:spChg chg="mod">
          <ac:chgData name="QiuTian" userId="d059b521-ee81-481f-be34-ac8650352dd5" providerId="ADAL" clId="{C66083D2-FC5C-0545-90E0-A9B527654B88}" dt="2023-03-04T18:44:34.620" v="1440" actId="1076"/>
          <ac:spMkLst>
            <pc:docMk/>
            <pc:sldMk cId="3865036630" sldId="889"/>
            <ac:spMk id="149" creationId="{6E35B552-D338-3C50-4DDB-917A3BCD2300}"/>
          </ac:spMkLst>
        </pc:spChg>
        <pc:spChg chg="mod">
          <ac:chgData name="QiuTian" userId="d059b521-ee81-481f-be34-ac8650352dd5" providerId="ADAL" clId="{C66083D2-FC5C-0545-90E0-A9B527654B88}" dt="2023-03-04T18:44:16.196" v="1438" actId="1076"/>
          <ac:spMkLst>
            <pc:docMk/>
            <pc:sldMk cId="3865036630" sldId="889"/>
            <ac:spMk id="151" creationId="{B31EC7A9-8D5C-C022-DCD4-07DB183A6881}"/>
          </ac:spMkLst>
        </pc:spChg>
        <pc:spChg chg="mod">
          <ac:chgData name="QiuTian" userId="d059b521-ee81-481f-be34-ac8650352dd5" providerId="ADAL" clId="{C66083D2-FC5C-0545-90E0-A9B527654B88}" dt="2023-03-04T18:44:16.196" v="1438" actId="1076"/>
          <ac:spMkLst>
            <pc:docMk/>
            <pc:sldMk cId="3865036630" sldId="889"/>
            <ac:spMk id="152" creationId="{1818E20F-93F9-449E-E608-5B8CC2AD18F1}"/>
          </ac:spMkLst>
        </pc:spChg>
        <pc:spChg chg="mod">
          <ac:chgData name="QiuTian" userId="d059b521-ee81-481f-be34-ac8650352dd5" providerId="ADAL" clId="{C66083D2-FC5C-0545-90E0-A9B527654B88}" dt="2023-03-04T18:44:16.196" v="1438" actId="1076"/>
          <ac:spMkLst>
            <pc:docMk/>
            <pc:sldMk cId="3865036630" sldId="889"/>
            <ac:spMk id="153" creationId="{331F7FDB-2902-D6D1-97F5-FF7F21EDCC64}"/>
          </ac:spMkLst>
        </pc:spChg>
        <pc:spChg chg="mod">
          <ac:chgData name="QiuTian" userId="d059b521-ee81-481f-be34-ac8650352dd5" providerId="ADAL" clId="{C66083D2-FC5C-0545-90E0-A9B527654B88}" dt="2023-03-04T18:44:16.196" v="1438" actId="1076"/>
          <ac:spMkLst>
            <pc:docMk/>
            <pc:sldMk cId="3865036630" sldId="889"/>
            <ac:spMk id="154" creationId="{1EFFF807-E965-0839-B933-8A5F32E1B15B}"/>
          </ac:spMkLst>
        </pc:spChg>
        <pc:spChg chg="mod">
          <ac:chgData name="QiuTian" userId="d059b521-ee81-481f-be34-ac8650352dd5" providerId="ADAL" clId="{C66083D2-FC5C-0545-90E0-A9B527654B88}" dt="2023-03-04T18:44:16.196" v="1438" actId="1076"/>
          <ac:spMkLst>
            <pc:docMk/>
            <pc:sldMk cId="3865036630" sldId="889"/>
            <ac:spMk id="155" creationId="{8EEA38DC-CFCE-93E2-73F3-D902EA3670DF}"/>
          </ac:spMkLst>
        </pc:spChg>
        <pc:spChg chg="mod">
          <ac:chgData name="QiuTian" userId="d059b521-ee81-481f-be34-ac8650352dd5" providerId="ADAL" clId="{C66083D2-FC5C-0545-90E0-A9B527654B88}" dt="2023-03-04T18:44:16.196" v="1438" actId="1076"/>
          <ac:spMkLst>
            <pc:docMk/>
            <pc:sldMk cId="3865036630" sldId="889"/>
            <ac:spMk id="156" creationId="{69C75BD0-E8E8-1DF4-AA5A-322EE40D6872}"/>
          </ac:spMkLst>
        </pc:spChg>
        <pc:spChg chg="mod">
          <ac:chgData name="QiuTian" userId="d059b521-ee81-481f-be34-ac8650352dd5" providerId="ADAL" clId="{C66083D2-FC5C-0545-90E0-A9B527654B88}" dt="2023-03-04T18:44:16.196" v="1438" actId="1076"/>
          <ac:spMkLst>
            <pc:docMk/>
            <pc:sldMk cId="3865036630" sldId="889"/>
            <ac:spMk id="157" creationId="{8A6B7151-EC90-82A2-CE29-62BEA795D719}"/>
          </ac:spMkLst>
        </pc:spChg>
        <pc:spChg chg="mod">
          <ac:chgData name="QiuTian" userId="d059b521-ee81-481f-be34-ac8650352dd5" providerId="ADAL" clId="{C66083D2-FC5C-0545-90E0-A9B527654B88}" dt="2023-03-04T18:44:16.196" v="1438" actId="1076"/>
          <ac:spMkLst>
            <pc:docMk/>
            <pc:sldMk cId="3865036630" sldId="889"/>
            <ac:spMk id="158" creationId="{3E46D03E-01C1-D91F-5F19-30288582089C}"/>
          </ac:spMkLst>
        </pc:spChg>
        <pc:spChg chg="mod">
          <ac:chgData name="QiuTian" userId="d059b521-ee81-481f-be34-ac8650352dd5" providerId="ADAL" clId="{C66083D2-FC5C-0545-90E0-A9B527654B88}" dt="2023-03-04T18:44:16.196" v="1438" actId="1076"/>
          <ac:spMkLst>
            <pc:docMk/>
            <pc:sldMk cId="3865036630" sldId="889"/>
            <ac:spMk id="159" creationId="{488D9F75-AFA0-93EC-A3D0-9CB8C565286C}"/>
          </ac:spMkLst>
        </pc:spChg>
        <pc:spChg chg="mod">
          <ac:chgData name="QiuTian" userId="d059b521-ee81-481f-be34-ac8650352dd5" providerId="ADAL" clId="{C66083D2-FC5C-0545-90E0-A9B527654B88}" dt="2023-03-04T18:44:16.196" v="1438" actId="1076"/>
          <ac:spMkLst>
            <pc:docMk/>
            <pc:sldMk cId="3865036630" sldId="889"/>
            <ac:spMk id="160" creationId="{4C526319-1585-F509-68BB-E6B3AFF18259}"/>
          </ac:spMkLst>
        </pc:spChg>
        <pc:spChg chg="mod">
          <ac:chgData name="QiuTian" userId="d059b521-ee81-481f-be34-ac8650352dd5" providerId="ADAL" clId="{C66083D2-FC5C-0545-90E0-A9B527654B88}" dt="2023-03-04T18:44:16.196" v="1438" actId="1076"/>
          <ac:spMkLst>
            <pc:docMk/>
            <pc:sldMk cId="3865036630" sldId="889"/>
            <ac:spMk id="161" creationId="{353F335B-7335-BF08-CDCE-18321046903D}"/>
          </ac:spMkLst>
        </pc:spChg>
        <pc:spChg chg="mod">
          <ac:chgData name="QiuTian" userId="d059b521-ee81-481f-be34-ac8650352dd5" providerId="ADAL" clId="{C66083D2-FC5C-0545-90E0-A9B527654B88}" dt="2023-03-04T18:44:16.196" v="1438" actId="1076"/>
          <ac:spMkLst>
            <pc:docMk/>
            <pc:sldMk cId="3865036630" sldId="889"/>
            <ac:spMk id="163" creationId="{5257926F-2896-6085-5F97-5EF65FFF0970}"/>
          </ac:spMkLst>
        </pc:spChg>
        <pc:spChg chg="mod">
          <ac:chgData name="QiuTian" userId="d059b521-ee81-481f-be34-ac8650352dd5" providerId="ADAL" clId="{C66083D2-FC5C-0545-90E0-A9B527654B88}" dt="2023-03-04T18:44:16.196" v="1438" actId="1076"/>
          <ac:spMkLst>
            <pc:docMk/>
            <pc:sldMk cId="3865036630" sldId="889"/>
            <ac:spMk id="164" creationId="{8D60D442-2A15-FB65-EFF2-C7624CE79EF3}"/>
          </ac:spMkLst>
        </pc:spChg>
        <pc:spChg chg="mod">
          <ac:chgData name="QiuTian" userId="d059b521-ee81-481f-be34-ac8650352dd5" providerId="ADAL" clId="{C66083D2-FC5C-0545-90E0-A9B527654B88}" dt="2023-03-04T18:44:16.196" v="1438" actId="1076"/>
          <ac:spMkLst>
            <pc:docMk/>
            <pc:sldMk cId="3865036630" sldId="889"/>
            <ac:spMk id="165" creationId="{F54932B0-189A-2F8A-B72F-B558A340A1AD}"/>
          </ac:spMkLst>
        </pc:spChg>
        <pc:spChg chg="add mod">
          <ac:chgData name="QiuTian" userId="d059b521-ee81-481f-be34-ac8650352dd5" providerId="ADAL" clId="{C66083D2-FC5C-0545-90E0-A9B527654B88}" dt="2023-03-04T18:45:27.245" v="1461" actId="1076"/>
          <ac:spMkLst>
            <pc:docMk/>
            <pc:sldMk cId="3865036630" sldId="889"/>
            <ac:spMk id="166" creationId="{7EF8734E-D8B8-B9FE-661E-548CE1C01C24}"/>
          </ac:spMkLst>
        </pc:spChg>
        <pc:grpChg chg="mod">
          <ac:chgData name="QiuTian" userId="d059b521-ee81-481f-be34-ac8650352dd5" providerId="ADAL" clId="{C66083D2-FC5C-0545-90E0-A9B527654B88}" dt="2023-03-04T18:44:16.196" v="1438" actId="1076"/>
          <ac:grpSpMkLst>
            <pc:docMk/>
            <pc:sldMk cId="3865036630" sldId="889"/>
            <ac:grpSpMk id="9" creationId="{A07820F7-8C01-A587-6574-6134AAD658C9}"/>
          </ac:grpSpMkLst>
        </pc:grpChg>
        <pc:grpChg chg="mod">
          <ac:chgData name="QiuTian" userId="d059b521-ee81-481f-be34-ac8650352dd5" providerId="ADAL" clId="{C66083D2-FC5C-0545-90E0-A9B527654B88}" dt="2023-03-04T18:44:16.196" v="1438" actId="1076"/>
          <ac:grpSpMkLst>
            <pc:docMk/>
            <pc:sldMk cId="3865036630" sldId="889"/>
            <ac:grpSpMk id="10" creationId="{58A4647D-22FB-CA83-13FA-CC3CE6103D35}"/>
          </ac:grpSpMkLst>
        </pc:grpChg>
        <pc:grpChg chg="mod">
          <ac:chgData name="QiuTian" userId="d059b521-ee81-481f-be34-ac8650352dd5" providerId="ADAL" clId="{C66083D2-FC5C-0545-90E0-A9B527654B88}" dt="2023-03-04T18:44:16.196" v="1438" actId="1076"/>
          <ac:grpSpMkLst>
            <pc:docMk/>
            <pc:sldMk cId="3865036630" sldId="889"/>
            <ac:grpSpMk id="11" creationId="{2C331131-9809-0506-F5A7-40306F789F3F}"/>
          </ac:grpSpMkLst>
        </pc:grpChg>
        <pc:grpChg chg="mod">
          <ac:chgData name="QiuTian" userId="d059b521-ee81-481f-be34-ac8650352dd5" providerId="ADAL" clId="{C66083D2-FC5C-0545-90E0-A9B527654B88}" dt="2023-03-04T18:44:16.196" v="1438" actId="1076"/>
          <ac:grpSpMkLst>
            <pc:docMk/>
            <pc:sldMk cId="3865036630" sldId="889"/>
            <ac:grpSpMk id="12" creationId="{914CA3E9-787C-023A-7370-BCF9D798C7E2}"/>
          </ac:grpSpMkLst>
        </pc:grpChg>
        <pc:grpChg chg="mod">
          <ac:chgData name="QiuTian" userId="d059b521-ee81-481f-be34-ac8650352dd5" providerId="ADAL" clId="{C66083D2-FC5C-0545-90E0-A9B527654B88}" dt="2023-03-04T18:44:16.196" v="1438" actId="1076"/>
          <ac:grpSpMkLst>
            <pc:docMk/>
            <pc:sldMk cId="3865036630" sldId="889"/>
            <ac:grpSpMk id="13" creationId="{F9C14393-8375-F0B7-7A1F-96EFDFD08B28}"/>
          </ac:grpSpMkLst>
        </pc:grpChg>
        <pc:grpChg chg="mod">
          <ac:chgData name="QiuTian" userId="d059b521-ee81-481f-be34-ac8650352dd5" providerId="ADAL" clId="{C66083D2-FC5C-0545-90E0-A9B527654B88}" dt="2023-03-04T18:44:16.196" v="1438" actId="1076"/>
          <ac:grpSpMkLst>
            <pc:docMk/>
            <pc:sldMk cId="3865036630" sldId="889"/>
            <ac:grpSpMk id="14" creationId="{1E1316D7-4F17-DB65-3B42-B4384F96CA43}"/>
          </ac:grpSpMkLst>
        </pc:grpChg>
        <pc:grpChg chg="mod">
          <ac:chgData name="QiuTian" userId="d059b521-ee81-481f-be34-ac8650352dd5" providerId="ADAL" clId="{C66083D2-FC5C-0545-90E0-A9B527654B88}" dt="2023-03-04T18:44:16.196" v="1438" actId="1076"/>
          <ac:grpSpMkLst>
            <pc:docMk/>
            <pc:sldMk cId="3865036630" sldId="889"/>
            <ac:grpSpMk id="15" creationId="{96A85D67-9A75-AC2B-B3FD-B6F806843705}"/>
          </ac:grpSpMkLst>
        </pc:grpChg>
        <pc:grpChg chg="mod">
          <ac:chgData name="QiuTian" userId="d059b521-ee81-481f-be34-ac8650352dd5" providerId="ADAL" clId="{C66083D2-FC5C-0545-90E0-A9B527654B88}" dt="2023-03-04T18:44:16.196" v="1438" actId="1076"/>
          <ac:grpSpMkLst>
            <pc:docMk/>
            <pc:sldMk cId="3865036630" sldId="889"/>
            <ac:grpSpMk id="16" creationId="{22CAD8A9-3EF5-D7CB-4FF9-93D78C46390D}"/>
          </ac:grpSpMkLst>
        </pc:grpChg>
        <pc:grpChg chg="mod">
          <ac:chgData name="QiuTian" userId="d059b521-ee81-481f-be34-ac8650352dd5" providerId="ADAL" clId="{C66083D2-FC5C-0545-90E0-A9B527654B88}" dt="2023-03-04T18:44:16.196" v="1438" actId="1076"/>
          <ac:grpSpMkLst>
            <pc:docMk/>
            <pc:sldMk cId="3865036630" sldId="889"/>
            <ac:grpSpMk id="17" creationId="{3C1A6E4F-1C1A-A205-0711-1238EE1AEE90}"/>
          </ac:grpSpMkLst>
        </pc:grpChg>
        <pc:grpChg chg="mod">
          <ac:chgData name="QiuTian" userId="d059b521-ee81-481f-be34-ac8650352dd5" providerId="ADAL" clId="{C66083D2-FC5C-0545-90E0-A9B527654B88}" dt="2023-03-04T18:44:16.196" v="1438" actId="1076"/>
          <ac:grpSpMkLst>
            <pc:docMk/>
            <pc:sldMk cId="3865036630" sldId="889"/>
            <ac:grpSpMk id="34" creationId="{457D69C4-9FDE-C7B4-175F-62EE76FAEAFA}"/>
          </ac:grpSpMkLst>
        </pc:grpChg>
        <pc:grpChg chg="mod">
          <ac:chgData name="QiuTian" userId="d059b521-ee81-481f-be34-ac8650352dd5" providerId="ADAL" clId="{C66083D2-FC5C-0545-90E0-A9B527654B88}" dt="2023-03-04T18:44:16.196" v="1438" actId="1076"/>
          <ac:grpSpMkLst>
            <pc:docMk/>
            <pc:sldMk cId="3865036630" sldId="889"/>
            <ac:grpSpMk id="35" creationId="{B55D44ED-C7D1-98E6-F777-477E9DA485AE}"/>
          </ac:grpSpMkLst>
        </pc:grpChg>
        <pc:grpChg chg="mod">
          <ac:chgData name="QiuTian" userId="d059b521-ee81-481f-be34-ac8650352dd5" providerId="ADAL" clId="{C66083D2-FC5C-0545-90E0-A9B527654B88}" dt="2023-03-04T18:44:16.196" v="1438" actId="1076"/>
          <ac:grpSpMkLst>
            <pc:docMk/>
            <pc:sldMk cId="3865036630" sldId="889"/>
            <ac:grpSpMk id="36" creationId="{9ADA6A6F-58F9-E52A-903C-438D80B6A318}"/>
          </ac:grpSpMkLst>
        </pc:grpChg>
        <pc:grpChg chg="mod">
          <ac:chgData name="QiuTian" userId="d059b521-ee81-481f-be34-ac8650352dd5" providerId="ADAL" clId="{C66083D2-FC5C-0545-90E0-A9B527654B88}" dt="2023-03-04T18:44:16.196" v="1438" actId="1076"/>
          <ac:grpSpMkLst>
            <pc:docMk/>
            <pc:sldMk cId="3865036630" sldId="889"/>
            <ac:grpSpMk id="37" creationId="{826F643E-0F76-FD4B-E82D-92D32B1FCB7D}"/>
          </ac:grpSpMkLst>
        </pc:grpChg>
        <pc:grpChg chg="mod">
          <ac:chgData name="QiuTian" userId="d059b521-ee81-481f-be34-ac8650352dd5" providerId="ADAL" clId="{C66083D2-FC5C-0545-90E0-A9B527654B88}" dt="2023-03-04T18:44:16.196" v="1438" actId="1076"/>
          <ac:grpSpMkLst>
            <pc:docMk/>
            <pc:sldMk cId="3865036630" sldId="889"/>
            <ac:grpSpMk id="45" creationId="{7FA1227D-DA0F-5DE4-1004-654CBACF7ED6}"/>
          </ac:grpSpMkLst>
        </pc:grpChg>
        <pc:grpChg chg="mod">
          <ac:chgData name="QiuTian" userId="d059b521-ee81-481f-be34-ac8650352dd5" providerId="ADAL" clId="{C66083D2-FC5C-0545-90E0-A9B527654B88}" dt="2023-03-04T18:44:16.196" v="1438" actId="1076"/>
          <ac:grpSpMkLst>
            <pc:docMk/>
            <pc:sldMk cId="3865036630" sldId="889"/>
            <ac:grpSpMk id="50" creationId="{A37BA929-0206-CE67-C139-B9FE736631FD}"/>
          </ac:grpSpMkLst>
        </pc:grpChg>
        <pc:grpChg chg="mod">
          <ac:chgData name="QiuTian" userId="d059b521-ee81-481f-be34-ac8650352dd5" providerId="ADAL" clId="{C66083D2-FC5C-0545-90E0-A9B527654B88}" dt="2023-03-04T18:44:16.196" v="1438" actId="1076"/>
          <ac:grpSpMkLst>
            <pc:docMk/>
            <pc:sldMk cId="3865036630" sldId="889"/>
            <ac:grpSpMk id="51" creationId="{8997F9A1-D7D4-E4F6-5B37-85B2DD35D0D5}"/>
          </ac:grpSpMkLst>
        </pc:grpChg>
        <pc:grpChg chg="mod">
          <ac:chgData name="QiuTian" userId="d059b521-ee81-481f-be34-ac8650352dd5" providerId="ADAL" clId="{C66083D2-FC5C-0545-90E0-A9B527654B88}" dt="2023-03-04T18:44:16.196" v="1438" actId="1076"/>
          <ac:grpSpMkLst>
            <pc:docMk/>
            <pc:sldMk cId="3865036630" sldId="889"/>
            <ac:grpSpMk id="52" creationId="{BFA159B2-441C-8683-A721-1DC2CF227DE2}"/>
          </ac:grpSpMkLst>
        </pc:grpChg>
        <pc:grpChg chg="mod">
          <ac:chgData name="QiuTian" userId="d059b521-ee81-481f-be34-ac8650352dd5" providerId="ADAL" clId="{C66083D2-FC5C-0545-90E0-A9B527654B88}" dt="2023-03-04T18:44:16.196" v="1438" actId="1076"/>
          <ac:grpSpMkLst>
            <pc:docMk/>
            <pc:sldMk cId="3865036630" sldId="889"/>
            <ac:grpSpMk id="53" creationId="{867DCD7C-DE76-CDEE-2B22-92A3DDAD5C4F}"/>
          </ac:grpSpMkLst>
        </pc:grpChg>
        <pc:grpChg chg="mod">
          <ac:chgData name="QiuTian" userId="d059b521-ee81-481f-be34-ac8650352dd5" providerId="ADAL" clId="{C66083D2-FC5C-0545-90E0-A9B527654B88}" dt="2023-03-04T18:44:16.196" v="1438" actId="1076"/>
          <ac:grpSpMkLst>
            <pc:docMk/>
            <pc:sldMk cId="3865036630" sldId="889"/>
            <ac:grpSpMk id="54" creationId="{F838E216-CF51-A679-A805-963172EEE067}"/>
          </ac:grpSpMkLst>
        </pc:grpChg>
        <pc:grpChg chg="mod">
          <ac:chgData name="QiuTian" userId="d059b521-ee81-481f-be34-ac8650352dd5" providerId="ADAL" clId="{C66083D2-FC5C-0545-90E0-A9B527654B88}" dt="2023-03-04T18:44:16.196" v="1438" actId="1076"/>
          <ac:grpSpMkLst>
            <pc:docMk/>
            <pc:sldMk cId="3865036630" sldId="889"/>
            <ac:grpSpMk id="55" creationId="{A155C11F-B516-7D50-70D5-85B0A39F5A42}"/>
          </ac:grpSpMkLst>
        </pc:grpChg>
        <pc:grpChg chg="mod">
          <ac:chgData name="QiuTian" userId="d059b521-ee81-481f-be34-ac8650352dd5" providerId="ADAL" clId="{C66083D2-FC5C-0545-90E0-A9B527654B88}" dt="2023-03-04T18:44:16.196" v="1438" actId="1076"/>
          <ac:grpSpMkLst>
            <pc:docMk/>
            <pc:sldMk cId="3865036630" sldId="889"/>
            <ac:grpSpMk id="56" creationId="{63527780-C77A-721F-21BB-27CFDAAD9510}"/>
          </ac:grpSpMkLst>
        </pc:grpChg>
        <pc:grpChg chg="mod">
          <ac:chgData name="QiuTian" userId="d059b521-ee81-481f-be34-ac8650352dd5" providerId="ADAL" clId="{C66083D2-FC5C-0545-90E0-A9B527654B88}" dt="2023-03-04T18:44:16.196" v="1438" actId="1076"/>
          <ac:grpSpMkLst>
            <pc:docMk/>
            <pc:sldMk cId="3865036630" sldId="889"/>
            <ac:grpSpMk id="57" creationId="{B3D3260D-E587-3C51-BE95-0237FDCC367F}"/>
          </ac:grpSpMkLst>
        </pc:grpChg>
        <pc:grpChg chg="mod">
          <ac:chgData name="QiuTian" userId="d059b521-ee81-481f-be34-ac8650352dd5" providerId="ADAL" clId="{C66083D2-FC5C-0545-90E0-A9B527654B88}" dt="2023-03-04T18:44:16.196" v="1438" actId="1076"/>
          <ac:grpSpMkLst>
            <pc:docMk/>
            <pc:sldMk cId="3865036630" sldId="889"/>
            <ac:grpSpMk id="58" creationId="{D831E8E2-5CE7-E8EA-7DFB-7D126B426D6A}"/>
          </ac:grpSpMkLst>
        </pc:grpChg>
        <pc:grpChg chg="mod">
          <ac:chgData name="QiuTian" userId="d059b521-ee81-481f-be34-ac8650352dd5" providerId="ADAL" clId="{C66083D2-FC5C-0545-90E0-A9B527654B88}" dt="2023-03-04T18:44:16.196" v="1438" actId="1076"/>
          <ac:grpSpMkLst>
            <pc:docMk/>
            <pc:sldMk cId="3865036630" sldId="889"/>
            <ac:grpSpMk id="76" creationId="{141F06F7-D465-582B-1876-859173938DEE}"/>
          </ac:grpSpMkLst>
        </pc:grpChg>
        <pc:grpChg chg="mod">
          <ac:chgData name="QiuTian" userId="d059b521-ee81-481f-be34-ac8650352dd5" providerId="ADAL" clId="{C66083D2-FC5C-0545-90E0-A9B527654B88}" dt="2023-03-04T18:44:34.620" v="1440" actId="1076"/>
          <ac:grpSpMkLst>
            <pc:docMk/>
            <pc:sldMk cId="3865036630" sldId="889"/>
            <ac:grpSpMk id="92" creationId="{4143626C-62AD-31CD-1C82-550CFA2DB3AA}"/>
          </ac:grpSpMkLst>
        </pc:grpChg>
        <pc:grpChg chg="mod">
          <ac:chgData name="QiuTian" userId="d059b521-ee81-481f-be34-ac8650352dd5" providerId="ADAL" clId="{C66083D2-FC5C-0545-90E0-A9B527654B88}" dt="2023-03-04T18:44:34.620" v="1440" actId="1076"/>
          <ac:grpSpMkLst>
            <pc:docMk/>
            <pc:sldMk cId="3865036630" sldId="889"/>
            <ac:grpSpMk id="95" creationId="{BCED1580-6AC1-F18C-C85E-2F224034E96E}"/>
          </ac:grpSpMkLst>
        </pc:grpChg>
        <pc:grpChg chg="mod">
          <ac:chgData name="QiuTian" userId="d059b521-ee81-481f-be34-ac8650352dd5" providerId="ADAL" clId="{C66083D2-FC5C-0545-90E0-A9B527654B88}" dt="2023-03-04T18:44:34.620" v="1440" actId="1076"/>
          <ac:grpSpMkLst>
            <pc:docMk/>
            <pc:sldMk cId="3865036630" sldId="889"/>
            <ac:grpSpMk id="96" creationId="{2DDD8B11-956B-3CB5-E35B-B22F534D893F}"/>
          </ac:grpSpMkLst>
        </pc:grpChg>
        <pc:grpChg chg="mod">
          <ac:chgData name="QiuTian" userId="d059b521-ee81-481f-be34-ac8650352dd5" providerId="ADAL" clId="{C66083D2-FC5C-0545-90E0-A9B527654B88}" dt="2023-03-04T18:44:34.620" v="1440" actId="1076"/>
          <ac:grpSpMkLst>
            <pc:docMk/>
            <pc:sldMk cId="3865036630" sldId="889"/>
            <ac:grpSpMk id="97" creationId="{7CE97718-795F-938B-FC57-7222DD65A59B}"/>
          </ac:grpSpMkLst>
        </pc:grpChg>
        <pc:grpChg chg="mod">
          <ac:chgData name="QiuTian" userId="d059b521-ee81-481f-be34-ac8650352dd5" providerId="ADAL" clId="{C66083D2-FC5C-0545-90E0-A9B527654B88}" dt="2023-03-04T18:44:34.620" v="1440" actId="1076"/>
          <ac:grpSpMkLst>
            <pc:docMk/>
            <pc:sldMk cId="3865036630" sldId="889"/>
            <ac:grpSpMk id="98" creationId="{F6957EA3-D08C-B418-E67B-E22F73C2DF08}"/>
          </ac:grpSpMkLst>
        </pc:grpChg>
        <pc:grpChg chg="mod">
          <ac:chgData name="QiuTian" userId="d059b521-ee81-481f-be34-ac8650352dd5" providerId="ADAL" clId="{C66083D2-FC5C-0545-90E0-A9B527654B88}" dt="2023-03-04T18:44:34.620" v="1440" actId="1076"/>
          <ac:grpSpMkLst>
            <pc:docMk/>
            <pc:sldMk cId="3865036630" sldId="889"/>
            <ac:grpSpMk id="99" creationId="{143EB6F9-9479-064D-7D7E-864A309B6BEC}"/>
          </ac:grpSpMkLst>
        </pc:grpChg>
        <pc:grpChg chg="mod">
          <ac:chgData name="QiuTian" userId="d059b521-ee81-481f-be34-ac8650352dd5" providerId="ADAL" clId="{C66083D2-FC5C-0545-90E0-A9B527654B88}" dt="2023-03-04T18:44:34.620" v="1440" actId="1076"/>
          <ac:grpSpMkLst>
            <pc:docMk/>
            <pc:sldMk cId="3865036630" sldId="889"/>
            <ac:grpSpMk id="100" creationId="{5B43E96F-693D-B0F8-E28A-C6DEBD7236F9}"/>
          </ac:grpSpMkLst>
        </pc:grpChg>
        <pc:grpChg chg="mod">
          <ac:chgData name="QiuTian" userId="d059b521-ee81-481f-be34-ac8650352dd5" providerId="ADAL" clId="{C66083D2-FC5C-0545-90E0-A9B527654B88}" dt="2023-03-04T18:44:34.620" v="1440" actId="1076"/>
          <ac:grpSpMkLst>
            <pc:docMk/>
            <pc:sldMk cId="3865036630" sldId="889"/>
            <ac:grpSpMk id="101" creationId="{1D03B964-AF46-03ED-12F7-A5A643679B83}"/>
          </ac:grpSpMkLst>
        </pc:grpChg>
        <pc:grpChg chg="mod">
          <ac:chgData name="QiuTian" userId="d059b521-ee81-481f-be34-ac8650352dd5" providerId="ADAL" clId="{C66083D2-FC5C-0545-90E0-A9B527654B88}" dt="2023-03-04T18:44:34.620" v="1440" actId="1076"/>
          <ac:grpSpMkLst>
            <pc:docMk/>
            <pc:sldMk cId="3865036630" sldId="889"/>
            <ac:grpSpMk id="102" creationId="{6202D4D4-D0EC-C395-AC26-8F36905EFA9D}"/>
          </ac:grpSpMkLst>
        </pc:grpChg>
        <pc:grpChg chg="mod">
          <ac:chgData name="QiuTian" userId="d059b521-ee81-481f-be34-ac8650352dd5" providerId="ADAL" clId="{C66083D2-FC5C-0545-90E0-A9B527654B88}" dt="2023-03-04T18:44:34.620" v="1440" actId="1076"/>
          <ac:grpSpMkLst>
            <pc:docMk/>
            <pc:sldMk cId="3865036630" sldId="889"/>
            <ac:grpSpMk id="103" creationId="{FA8AFBFC-4421-917A-2BBA-492D7A8A8BC8}"/>
          </ac:grpSpMkLst>
        </pc:grpChg>
        <pc:grpChg chg="mod">
          <ac:chgData name="QiuTian" userId="d059b521-ee81-481f-be34-ac8650352dd5" providerId="ADAL" clId="{C66083D2-FC5C-0545-90E0-A9B527654B88}" dt="2023-03-04T18:44:34.620" v="1440" actId="1076"/>
          <ac:grpSpMkLst>
            <pc:docMk/>
            <pc:sldMk cId="3865036630" sldId="889"/>
            <ac:grpSpMk id="108" creationId="{C3E94059-CE46-6D04-DE21-2CEB5A71F1AD}"/>
          </ac:grpSpMkLst>
        </pc:grpChg>
        <pc:grpChg chg="mod">
          <ac:chgData name="QiuTian" userId="d059b521-ee81-481f-be34-ac8650352dd5" providerId="ADAL" clId="{C66083D2-FC5C-0545-90E0-A9B527654B88}" dt="2023-03-04T18:44:34.620" v="1440" actId="1076"/>
          <ac:grpSpMkLst>
            <pc:docMk/>
            <pc:sldMk cId="3865036630" sldId="889"/>
            <ac:grpSpMk id="110" creationId="{161A31A2-B630-9131-CA44-33D41E3E6E27}"/>
          </ac:grpSpMkLst>
        </pc:grpChg>
        <pc:grpChg chg="mod">
          <ac:chgData name="QiuTian" userId="d059b521-ee81-481f-be34-ac8650352dd5" providerId="ADAL" clId="{C66083D2-FC5C-0545-90E0-A9B527654B88}" dt="2023-03-04T18:44:34.620" v="1440" actId="1076"/>
          <ac:grpSpMkLst>
            <pc:docMk/>
            <pc:sldMk cId="3865036630" sldId="889"/>
            <ac:grpSpMk id="111" creationId="{62D8D536-9005-AF9B-0B19-BE17AABA3C18}"/>
          </ac:grpSpMkLst>
        </pc:grpChg>
        <pc:grpChg chg="mod">
          <ac:chgData name="QiuTian" userId="d059b521-ee81-481f-be34-ac8650352dd5" providerId="ADAL" clId="{C66083D2-FC5C-0545-90E0-A9B527654B88}" dt="2023-03-04T18:44:34.620" v="1440" actId="1076"/>
          <ac:grpSpMkLst>
            <pc:docMk/>
            <pc:sldMk cId="3865036630" sldId="889"/>
            <ac:grpSpMk id="112" creationId="{C7CFD182-FCEE-EB99-D32F-59B0C71B5D42}"/>
          </ac:grpSpMkLst>
        </pc:grpChg>
        <pc:grpChg chg="mod">
          <ac:chgData name="QiuTian" userId="d059b521-ee81-481f-be34-ac8650352dd5" providerId="ADAL" clId="{C66083D2-FC5C-0545-90E0-A9B527654B88}" dt="2023-03-04T18:44:34.620" v="1440" actId="1076"/>
          <ac:grpSpMkLst>
            <pc:docMk/>
            <pc:sldMk cId="3865036630" sldId="889"/>
            <ac:grpSpMk id="113" creationId="{7064AAD2-5238-D4E7-AC04-EA961F0B8F36}"/>
          </ac:grpSpMkLst>
        </pc:grpChg>
        <pc:grpChg chg="mod">
          <ac:chgData name="QiuTian" userId="d059b521-ee81-481f-be34-ac8650352dd5" providerId="ADAL" clId="{C66083D2-FC5C-0545-90E0-A9B527654B88}" dt="2023-03-04T18:44:34.620" v="1440" actId="1076"/>
          <ac:grpSpMkLst>
            <pc:docMk/>
            <pc:sldMk cId="3865036630" sldId="889"/>
            <ac:grpSpMk id="114" creationId="{CE2B7997-CF06-B0BD-219E-F451834408AD}"/>
          </ac:grpSpMkLst>
        </pc:grpChg>
        <pc:grpChg chg="mod">
          <ac:chgData name="QiuTian" userId="d059b521-ee81-481f-be34-ac8650352dd5" providerId="ADAL" clId="{C66083D2-FC5C-0545-90E0-A9B527654B88}" dt="2023-03-04T18:44:34.620" v="1440" actId="1076"/>
          <ac:grpSpMkLst>
            <pc:docMk/>
            <pc:sldMk cId="3865036630" sldId="889"/>
            <ac:grpSpMk id="115" creationId="{5112969F-02F4-64B1-2C7A-51ABED589DB1}"/>
          </ac:grpSpMkLst>
        </pc:grpChg>
        <pc:grpChg chg="mod">
          <ac:chgData name="QiuTian" userId="d059b521-ee81-481f-be34-ac8650352dd5" providerId="ADAL" clId="{C66083D2-FC5C-0545-90E0-A9B527654B88}" dt="2023-03-04T18:44:34.620" v="1440" actId="1076"/>
          <ac:grpSpMkLst>
            <pc:docMk/>
            <pc:sldMk cId="3865036630" sldId="889"/>
            <ac:grpSpMk id="116" creationId="{13EF4A85-E2EE-FDE4-5337-BE0BD2E53C79}"/>
          </ac:grpSpMkLst>
        </pc:grpChg>
        <pc:grpChg chg="mod">
          <ac:chgData name="QiuTian" userId="d059b521-ee81-481f-be34-ac8650352dd5" providerId="ADAL" clId="{C66083D2-FC5C-0545-90E0-A9B527654B88}" dt="2023-03-04T18:44:34.620" v="1440" actId="1076"/>
          <ac:grpSpMkLst>
            <pc:docMk/>
            <pc:sldMk cId="3865036630" sldId="889"/>
            <ac:grpSpMk id="117" creationId="{B06BC71C-9A4D-C325-F12A-E2F9024196E6}"/>
          </ac:grpSpMkLst>
        </pc:grpChg>
        <pc:grpChg chg="mod">
          <ac:chgData name="QiuTian" userId="d059b521-ee81-481f-be34-ac8650352dd5" providerId="ADAL" clId="{C66083D2-FC5C-0545-90E0-A9B527654B88}" dt="2023-03-04T18:44:16.196" v="1438" actId="1076"/>
          <ac:grpSpMkLst>
            <pc:docMk/>
            <pc:sldMk cId="3865036630" sldId="889"/>
            <ac:grpSpMk id="150" creationId="{9AF20FFB-626C-8188-7A8D-D808AA060C63}"/>
          </ac:grpSpMkLst>
        </pc:grpChg>
        <pc:grpChg chg="mod">
          <ac:chgData name="QiuTian" userId="d059b521-ee81-481f-be34-ac8650352dd5" providerId="ADAL" clId="{C66083D2-FC5C-0545-90E0-A9B527654B88}" dt="2023-03-04T18:44:16.196" v="1438" actId="1076"/>
          <ac:grpSpMkLst>
            <pc:docMk/>
            <pc:sldMk cId="3865036630" sldId="889"/>
            <ac:grpSpMk id="162" creationId="{53EAEAA5-A618-2F86-3172-815FA54CC5CA}"/>
          </ac:grpSpMkLst>
        </pc:grpChg>
      </pc:sldChg>
      <pc:sldChg chg="addSp delSp modSp">
        <pc:chgData name="QiuTian" userId="d059b521-ee81-481f-be34-ac8650352dd5" providerId="ADAL" clId="{C66083D2-FC5C-0545-90E0-A9B527654B88}" dt="2023-03-04T09:10:18.362" v="126"/>
        <pc:sldMkLst>
          <pc:docMk/>
          <pc:sldMk cId="3018860529" sldId="890"/>
        </pc:sldMkLst>
        <pc:spChg chg="add mod">
          <ac:chgData name="QiuTian" userId="d059b521-ee81-481f-be34-ac8650352dd5" providerId="ADAL" clId="{C66083D2-FC5C-0545-90E0-A9B527654B88}" dt="2023-03-04T09:10:18.362" v="126"/>
          <ac:spMkLst>
            <pc:docMk/>
            <pc:sldMk cId="3018860529" sldId="890"/>
            <ac:spMk id="2" creationId="{E07D57DE-52D0-81A2-45B5-C98D07E703B6}"/>
          </ac:spMkLst>
        </pc:spChg>
        <pc:spChg chg="del">
          <ac:chgData name="QiuTian" userId="d059b521-ee81-481f-be34-ac8650352dd5" providerId="ADAL" clId="{C66083D2-FC5C-0545-90E0-A9B527654B88}" dt="2023-03-04T09:09:57.208" v="123"/>
          <ac:spMkLst>
            <pc:docMk/>
            <pc:sldMk cId="3018860529" sldId="890"/>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381382255" sldId="891"/>
        </pc:sldMkLst>
        <pc:spChg chg="add mod">
          <ac:chgData name="QiuTian" userId="d059b521-ee81-481f-be34-ac8650352dd5" providerId="ADAL" clId="{C66083D2-FC5C-0545-90E0-A9B527654B88}" dt="2023-03-04T09:10:18.362" v="126"/>
          <ac:spMkLst>
            <pc:docMk/>
            <pc:sldMk cId="3381382255" sldId="891"/>
            <ac:spMk id="2" creationId="{19D94DA3-F880-2414-32ED-674B1392CDA9}"/>
          </ac:spMkLst>
        </pc:spChg>
        <pc:spChg chg="del">
          <ac:chgData name="QiuTian" userId="d059b521-ee81-481f-be34-ac8650352dd5" providerId="ADAL" clId="{C66083D2-FC5C-0545-90E0-A9B527654B88}" dt="2023-03-04T09:09:57.208" v="123"/>
          <ac:spMkLst>
            <pc:docMk/>
            <pc:sldMk cId="3381382255" sldId="89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549933183" sldId="892"/>
        </pc:sldMkLst>
        <pc:spChg chg="add mod">
          <ac:chgData name="QiuTian" userId="d059b521-ee81-481f-be34-ac8650352dd5" providerId="ADAL" clId="{C66083D2-FC5C-0545-90E0-A9B527654B88}" dt="2023-03-04T09:10:18.362" v="126"/>
          <ac:spMkLst>
            <pc:docMk/>
            <pc:sldMk cId="549933183" sldId="892"/>
            <ac:spMk id="2" creationId="{F66B4447-1C03-473C-6E5A-4E5ACE80D4B1}"/>
          </ac:spMkLst>
        </pc:spChg>
        <pc:spChg chg="del">
          <ac:chgData name="QiuTian" userId="d059b521-ee81-481f-be34-ac8650352dd5" providerId="ADAL" clId="{C66083D2-FC5C-0545-90E0-A9B527654B88}" dt="2023-03-04T09:09:57.208" v="123"/>
          <ac:spMkLst>
            <pc:docMk/>
            <pc:sldMk cId="549933183" sldId="89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99778922" sldId="893"/>
        </pc:sldMkLst>
        <pc:spChg chg="add mod">
          <ac:chgData name="QiuTian" userId="d059b521-ee81-481f-be34-ac8650352dd5" providerId="ADAL" clId="{C66083D2-FC5C-0545-90E0-A9B527654B88}" dt="2023-03-04T09:10:18.362" v="126"/>
          <ac:spMkLst>
            <pc:docMk/>
            <pc:sldMk cId="399778922" sldId="893"/>
            <ac:spMk id="2" creationId="{1AED88EB-0DE2-8F59-2485-DDD25C305E2F}"/>
          </ac:spMkLst>
        </pc:spChg>
        <pc:spChg chg="del">
          <ac:chgData name="QiuTian" userId="d059b521-ee81-481f-be34-ac8650352dd5" providerId="ADAL" clId="{C66083D2-FC5C-0545-90E0-A9B527654B88}" dt="2023-03-04T09:09:57.208" v="123"/>
          <ac:spMkLst>
            <pc:docMk/>
            <pc:sldMk cId="399778922" sldId="89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026862073" sldId="894"/>
        </pc:sldMkLst>
        <pc:spChg chg="add mod">
          <ac:chgData name="QiuTian" userId="d059b521-ee81-481f-be34-ac8650352dd5" providerId="ADAL" clId="{C66083D2-FC5C-0545-90E0-A9B527654B88}" dt="2023-03-04T09:10:18.362" v="126"/>
          <ac:spMkLst>
            <pc:docMk/>
            <pc:sldMk cId="4026862073" sldId="894"/>
            <ac:spMk id="2" creationId="{6A19C3B3-15EA-921C-785F-F95057EA4523}"/>
          </ac:spMkLst>
        </pc:spChg>
        <pc:spChg chg="del">
          <ac:chgData name="QiuTian" userId="d059b521-ee81-481f-be34-ac8650352dd5" providerId="ADAL" clId="{C66083D2-FC5C-0545-90E0-A9B527654B88}" dt="2023-03-04T09:09:57.208" v="123"/>
          <ac:spMkLst>
            <pc:docMk/>
            <pc:sldMk cId="4026862073" sldId="89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006459609" sldId="895"/>
        </pc:sldMkLst>
        <pc:spChg chg="add mod">
          <ac:chgData name="QiuTian" userId="d059b521-ee81-481f-be34-ac8650352dd5" providerId="ADAL" clId="{C66083D2-FC5C-0545-90E0-A9B527654B88}" dt="2023-03-04T09:10:18.362" v="126"/>
          <ac:spMkLst>
            <pc:docMk/>
            <pc:sldMk cId="3006459609" sldId="895"/>
            <ac:spMk id="2" creationId="{DCBCBDC1-5A92-7684-A06E-472812984487}"/>
          </ac:spMkLst>
        </pc:spChg>
        <pc:spChg chg="del">
          <ac:chgData name="QiuTian" userId="d059b521-ee81-481f-be34-ac8650352dd5" providerId="ADAL" clId="{C66083D2-FC5C-0545-90E0-A9B527654B88}" dt="2023-03-04T09:09:57.208" v="123"/>
          <ac:spMkLst>
            <pc:docMk/>
            <pc:sldMk cId="3006459609" sldId="89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335317906" sldId="896"/>
        </pc:sldMkLst>
        <pc:spChg chg="add mod">
          <ac:chgData name="QiuTian" userId="d059b521-ee81-481f-be34-ac8650352dd5" providerId="ADAL" clId="{C66083D2-FC5C-0545-90E0-A9B527654B88}" dt="2023-03-04T09:10:18.362" v="126"/>
          <ac:spMkLst>
            <pc:docMk/>
            <pc:sldMk cId="1335317906" sldId="896"/>
            <ac:spMk id="2" creationId="{A99697CD-587F-2AD0-9B17-DC06EB5D22D1}"/>
          </ac:spMkLst>
        </pc:spChg>
        <pc:spChg chg="del">
          <ac:chgData name="QiuTian" userId="d059b521-ee81-481f-be34-ac8650352dd5" providerId="ADAL" clId="{C66083D2-FC5C-0545-90E0-A9B527654B88}" dt="2023-03-04T09:09:57.208" v="123"/>
          <ac:spMkLst>
            <pc:docMk/>
            <pc:sldMk cId="1335317906" sldId="896"/>
            <ac:spMk id="5" creationId="{959057A3-0087-D824-6484-FE8805CD1536}"/>
          </ac:spMkLst>
        </pc:spChg>
      </pc:sldChg>
      <pc:sldChg chg="addSp delSp modSp modAnim">
        <pc:chgData name="QiuTian" userId="d059b521-ee81-481f-be34-ac8650352dd5" providerId="ADAL" clId="{C66083D2-FC5C-0545-90E0-A9B527654B88}" dt="2023-03-05T14:58:28.963" v="1475" actId="20577"/>
        <pc:sldMkLst>
          <pc:docMk/>
          <pc:sldMk cId="3073834463" sldId="897"/>
        </pc:sldMkLst>
        <pc:spChg chg="add mod">
          <ac:chgData name="QiuTian" userId="d059b521-ee81-481f-be34-ac8650352dd5" providerId="ADAL" clId="{C66083D2-FC5C-0545-90E0-A9B527654B88}" dt="2023-03-04T09:10:18.362" v="126"/>
          <ac:spMkLst>
            <pc:docMk/>
            <pc:sldMk cId="3073834463" sldId="897"/>
            <ac:spMk id="2" creationId="{510E7370-7294-A09E-B89C-5A8CF177631A}"/>
          </ac:spMkLst>
        </pc:spChg>
        <pc:spChg chg="del">
          <ac:chgData name="QiuTian" userId="d059b521-ee81-481f-be34-ac8650352dd5" providerId="ADAL" clId="{C66083D2-FC5C-0545-90E0-A9B527654B88}" dt="2023-03-04T09:09:57.208" v="123"/>
          <ac:spMkLst>
            <pc:docMk/>
            <pc:sldMk cId="3073834463" sldId="897"/>
            <ac:spMk id="5" creationId="{959057A3-0087-D824-6484-FE8805CD1536}"/>
          </ac:spMkLst>
        </pc:spChg>
        <pc:spChg chg="mod">
          <ac:chgData name="QiuTian" userId="d059b521-ee81-481f-be34-ac8650352dd5" providerId="ADAL" clId="{C66083D2-FC5C-0545-90E0-A9B527654B88}" dt="2023-03-05T14:58:28.963" v="1475" actId="20577"/>
          <ac:spMkLst>
            <pc:docMk/>
            <pc:sldMk cId="3073834463" sldId="897"/>
            <ac:spMk id="11" creationId="{B20A6DF2-2048-03F9-66C4-4F115E8BF4E4}"/>
          </ac:spMkLst>
        </pc:spChg>
      </pc:sldChg>
      <pc:sldChg chg="addSp delSp modSp">
        <pc:chgData name="QiuTian" userId="d059b521-ee81-481f-be34-ac8650352dd5" providerId="ADAL" clId="{C66083D2-FC5C-0545-90E0-A9B527654B88}" dt="2023-03-04T09:10:18.362" v="126"/>
        <pc:sldMkLst>
          <pc:docMk/>
          <pc:sldMk cId="3055164748" sldId="898"/>
        </pc:sldMkLst>
        <pc:spChg chg="add mod">
          <ac:chgData name="QiuTian" userId="d059b521-ee81-481f-be34-ac8650352dd5" providerId="ADAL" clId="{C66083D2-FC5C-0545-90E0-A9B527654B88}" dt="2023-03-04T09:10:18.362" v="126"/>
          <ac:spMkLst>
            <pc:docMk/>
            <pc:sldMk cId="3055164748" sldId="898"/>
            <ac:spMk id="2" creationId="{438C4533-9DEA-A0E2-128E-34CA797D952C}"/>
          </ac:spMkLst>
        </pc:spChg>
        <pc:spChg chg="del">
          <ac:chgData name="QiuTian" userId="d059b521-ee81-481f-be34-ac8650352dd5" providerId="ADAL" clId="{C66083D2-FC5C-0545-90E0-A9B527654B88}" dt="2023-03-04T09:09:57.208" v="123"/>
          <ac:spMkLst>
            <pc:docMk/>
            <pc:sldMk cId="3055164748" sldId="898"/>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355791157" sldId="899"/>
        </pc:sldMkLst>
        <pc:spChg chg="add mod">
          <ac:chgData name="QiuTian" userId="d059b521-ee81-481f-be34-ac8650352dd5" providerId="ADAL" clId="{C66083D2-FC5C-0545-90E0-A9B527654B88}" dt="2023-03-04T09:10:18.362" v="126"/>
          <ac:spMkLst>
            <pc:docMk/>
            <pc:sldMk cId="2355791157" sldId="899"/>
            <ac:spMk id="2" creationId="{A540FED9-EFA2-8C92-A941-8F71B5ED0F45}"/>
          </ac:spMkLst>
        </pc:spChg>
        <pc:spChg chg="del">
          <ac:chgData name="QiuTian" userId="d059b521-ee81-481f-be34-ac8650352dd5" providerId="ADAL" clId="{C66083D2-FC5C-0545-90E0-A9B527654B88}" dt="2023-03-04T09:09:57.208" v="123"/>
          <ac:spMkLst>
            <pc:docMk/>
            <pc:sldMk cId="2355791157" sldId="899"/>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397254559" sldId="900"/>
        </pc:sldMkLst>
        <pc:spChg chg="add mod">
          <ac:chgData name="QiuTian" userId="d059b521-ee81-481f-be34-ac8650352dd5" providerId="ADAL" clId="{C66083D2-FC5C-0545-90E0-A9B527654B88}" dt="2023-03-04T09:10:18.362" v="126"/>
          <ac:spMkLst>
            <pc:docMk/>
            <pc:sldMk cId="2397254559" sldId="900"/>
            <ac:spMk id="2" creationId="{6AB13351-BC54-9758-96C0-D5D50118EA22}"/>
          </ac:spMkLst>
        </pc:spChg>
        <pc:spChg chg="del">
          <ac:chgData name="QiuTian" userId="d059b521-ee81-481f-be34-ac8650352dd5" providerId="ADAL" clId="{C66083D2-FC5C-0545-90E0-A9B527654B88}" dt="2023-03-04T09:09:57.208" v="123"/>
          <ac:spMkLst>
            <pc:docMk/>
            <pc:sldMk cId="2397254559" sldId="900"/>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582876547" sldId="901"/>
        </pc:sldMkLst>
        <pc:spChg chg="add mod">
          <ac:chgData name="QiuTian" userId="d059b521-ee81-481f-be34-ac8650352dd5" providerId="ADAL" clId="{C66083D2-FC5C-0545-90E0-A9B527654B88}" dt="2023-03-04T09:10:18.362" v="126"/>
          <ac:spMkLst>
            <pc:docMk/>
            <pc:sldMk cId="3582876547" sldId="901"/>
            <ac:spMk id="2" creationId="{7AB1A03C-983C-AE78-DBFD-D3BFB5A78989}"/>
          </ac:spMkLst>
        </pc:spChg>
        <pc:spChg chg="del">
          <ac:chgData name="QiuTian" userId="d059b521-ee81-481f-be34-ac8650352dd5" providerId="ADAL" clId="{C66083D2-FC5C-0545-90E0-A9B527654B88}" dt="2023-03-04T09:09:57.208" v="123"/>
          <ac:spMkLst>
            <pc:docMk/>
            <pc:sldMk cId="3582876547" sldId="90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206006715" sldId="902"/>
        </pc:sldMkLst>
        <pc:spChg chg="add mod">
          <ac:chgData name="QiuTian" userId="d059b521-ee81-481f-be34-ac8650352dd5" providerId="ADAL" clId="{C66083D2-FC5C-0545-90E0-A9B527654B88}" dt="2023-03-04T09:10:18.362" v="126"/>
          <ac:spMkLst>
            <pc:docMk/>
            <pc:sldMk cId="4206006715" sldId="902"/>
            <ac:spMk id="2" creationId="{C7AEFBCE-3CFF-7556-C02F-776741CCBE83}"/>
          </ac:spMkLst>
        </pc:spChg>
        <pc:spChg chg="del">
          <ac:chgData name="QiuTian" userId="d059b521-ee81-481f-be34-ac8650352dd5" providerId="ADAL" clId="{C66083D2-FC5C-0545-90E0-A9B527654B88}" dt="2023-03-04T09:09:57.208" v="123"/>
          <ac:spMkLst>
            <pc:docMk/>
            <pc:sldMk cId="4206006715" sldId="90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092321790" sldId="903"/>
        </pc:sldMkLst>
        <pc:spChg chg="add mod">
          <ac:chgData name="QiuTian" userId="d059b521-ee81-481f-be34-ac8650352dd5" providerId="ADAL" clId="{C66083D2-FC5C-0545-90E0-A9B527654B88}" dt="2023-03-04T09:10:18.362" v="126"/>
          <ac:spMkLst>
            <pc:docMk/>
            <pc:sldMk cId="1092321790" sldId="903"/>
            <ac:spMk id="2" creationId="{67ED280E-91C3-6A1D-68AE-DB489C8E9F79}"/>
          </ac:spMkLst>
        </pc:spChg>
        <pc:spChg chg="del">
          <ac:chgData name="QiuTian" userId="d059b521-ee81-481f-be34-ac8650352dd5" providerId="ADAL" clId="{C66083D2-FC5C-0545-90E0-A9B527654B88}" dt="2023-03-04T09:09:57.208" v="123"/>
          <ac:spMkLst>
            <pc:docMk/>
            <pc:sldMk cId="1092321790" sldId="90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75135033" sldId="904"/>
        </pc:sldMkLst>
        <pc:spChg chg="add mod">
          <ac:chgData name="QiuTian" userId="d059b521-ee81-481f-be34-ac8650352dd5" providerId="ADAL" clId="{C66083D2-FC5C-0545-90E0-A9B527654B88}" dt="2023-03-04T09:10:18.362" v="126"/>
          <ac:spMkLst>
            <pc:docMk/>
            <pc:sldMk cId="375135033" sldId="904"/>
            <ac:spMk id="2" creationId="{5644DF08-78A6-E9BF-D73F-47783D5BAB38}"/>
          </ac:spMkLst>
        </pc:spChg>
        <pc:spChg chg="del">
          <ac:chgData name="QiuTian" userId="d059b521-ee81-481f-be34-ac8650352dd5" providerId="ADAL" clId="{C66083D2-FC5C-0545-90E0-A9B527654B88}" dt="2023-03-04T09:09:57.208" v="123"/>
          <ac:spMkLst>
            <pc:docMk/>
            <pc:sldMk cId="375135033" sldId="90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102799342" sldId="905"/>
        </pc:sldMkLst>
        <pc:spChg chg="add mod">
          <ac:chgData name="QiuTian" userId="d059b521-ee81-481f-be34-ac8650352dd5" providerId="ADAL" clId="{C66083D2-FC5C-0545-90E0-A9B527654B88}" dt="2023-03-04T09:10:18.362" v="126"/>
          <ac:spMkLst>
            <pc:docMk/>
            <pc:sldMk cId="4102799342" sldId="905"/>
            <ac:spMk id="2" creationId="{33D816C9-B91D-9332-4FDB-7639E145E2F5}"/>
          </ac:spMkLst>
        </pc:spChg>
        <pc:spChg chg="del">
          <ac:chgData name="QiuTian" userId="d059b521-ee81-481f-be34-ac8650352dd5" providerId="ADAL" clId="{C66083D2-FC5C-0545-90E0-A9B527654B88}" dt="2023-03-04T09:09:57.208" v="123"/>
          <ac:spMkLst>
            <pc:docMk/>
            <pc:sldMk cId="4102799342" sldId="90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77719888" sldId="906"/>
        </pc:sldMkLst>
        <pc:spChg chg="add mod">
          <ac:chgData name="QiuTian" userId="d059b521-ee81-481f-be34-ac8650352dd5" providerId="ADAL" clId="{C66083D2-FC5C-0545-90E0-A9B527654B88}" dt="2023-03-04T09:10:18.362" v="126"/>
          <ac:spMkLst>
            <pc:docMk/>
            <pc:sldMk cId="3277719888" sldId="906"/>
            <ac:spMk id="2" creationId="{342E82EE-C262-668A-7901-026548944884}"/>
          </ac:spMkLst>
        </pc:spChg>
        <pc:spChg chg="del">
          <ac:chgData name="QiuTian" userId="d059b521-ee81-481f-be34-ac8650352dd5" providerId="ADAL" clId="{C66083D2-FC5C-0545-90E0-A9B527654B88}" dt="2023-03-04T09:09:57.208" v="123"/>
          <ac:spMkLst>
            <pc:docMk/>
            <pc:sldMk cId="3277719888" sldId="906"/>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74964665" sldId="907"/>
        </pc:sldMkLst>
        <pc:spChg chg="add mod">
          <ac:chgData name="QiuTian" userId="d059b521-ee81-481f-be34-ac8650352dd5" providerId="ADAL" clId="{C66083D2-FC5C-0545-90E0-A9B527654B88}" dt="2023-03-04T09:10:18.362" v="126"/>
          <ac:spMkLst>
            <pc:docMk/>
            <pc:sldMk cId="3274964665" sldId="907"/>
            <ac:spMk id="2" creationId="{276528BE-8631-082B-185D-9B383B7FC403}"/>
          </ac:spMkLst>
        </pc:spChg>
        <pc:spChg chg="del">
          <ac:chgData name="QiuTian" userId="d059b521-ee81-481f-be34-ac8650352dd5" providerId="ADAL" clId="{C66083D2-FC5C-0545-90E0-A9B527654B88}" dt="2023-03-04T09:09:57.208" v="123"/>
          <ac:spMkLst>
            <pc:docMk/>
            <pc:sldMk cId="3274964665" sldId="907"/>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523047556" sldId="908"/>
        </pc:sldMkLst>
        <pc:spChg chg="add mod">
          <ac:chgData name="QiuTian" userId="d059b521-ee81-481f-be34-ac8650352dd5" providerId="ADAL" clId="{C66083D2-FC5C-0545-90E0-A9B527654B88}" dt="2023-03-04T09:10:18.362" v="126"/>
          <ac:spMkLst>
            <pc:docMk/>
            <pc:sldMk cId="523047556" sldId="908"/>
            <ac:spMk id="2" creationId="{91BE66E3-3A1A-8215-8069-F71B79BACAA8}"/>
          </ac:spMkLst>
        </pc:spChg>
        <pc:spChg chg="del">
          <ac:chgData name="QiuTian" userId="d059b521-ee81-481f-be34-ac8650352dd5" providerId="ADAL" clId="{C66083D2-FC5C-0545-90E0-A9B527654B88}" dt="2023-03-04T09:09:57.208" v="123"/>
          <ac:spMkLst>
            <pc:docMk/>
            <pc:sldMk cId="523047556" sldId="908"/>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74107143" sldId="909"/>
        </pc:sldMkLst>
        <pc:spChg chg="add mod">
          <ac:chgData name="QiuTian" userId="d059b521-ee81-481f-be34-ac8650352dd5" providerId="ADAL" clId="{C66083D2-FC5C-0545-90E0-A9B527654B88}" dt="2023-03-04T09:10:18.362" v="126"/>
          <ac:spMkLst>
            <pc:docMk/>
            <pc:sldMk cId="474107143" sldId="909"/>
            <ac:spMk id="2" creationId="{EE428121-0A62-7CEB-EC29-BD1179B65C7F}"/>
          </ac:spMkLst>
        </pc:spChg>
        <pc:spChg chg="del">
          <ac:chgData name="QiuTian" userId="d059b521-ee81-481f-be34-ac8650352dd5" providerId="ADAL" clId="{C66083D2-FC5C-0545-90E0-A9B527654B88}" dt="2023-03-04T09:09:57.208" v="123"/>
          <ac:spMkLst>
            <pc:docMk/>
            <pc:sldMk cId="474107143" sldId="909"/>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718900914" sldId="910"/>
        </pc:sldMkLst>
        <pc:spChg chg="add mod">
          <ac:chgData name="QiuTian" userId="d059b521-ee81-481f-be34-ac8650352dd5" providerId="ADAL" clId="{C66083D2-FC5C-0545-90E0-A9B527654B88}" dt="2023-03-04T09:10:18.362" v="126"/>
          <ac:spMkLst>
            <pc:docMk/>
            <pc:sldMk cId="1718900914" sldId="910"/>
            <ac:spMk id="2" creationId="{E663AE72-7A54-9C80-A8F6-B51FA4F297BE}"/>
          </ac:spMkLst>
        </pc:spChg>
        <pc:spChg chg="del">
          <ac:chgData name="QiuTian" userId="d059b521-ee81-481f-be34-ac8650352dd5" providerId="ADAL" clId="{C66083D2-FC5C-0545-90E0-A9B527654B88}" dt="2023-03-04T09:09:57.208" v="123"/>
          <ac:spMkLst>
            <pc:docMk/>
            <pc:sldMk cId="1718900914" sldId="910"/>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93669891" sldId="911"/>
        </pc:sldMkLst>
        <pc:spChg chg="add mod">
          <ac:chgData name="QiuTian" userId="d059b521-ee81-481f-be34-ac8650352dd5" providerId="ADAL" clId="{C66083D2-FC5C-0545-90E0-A9B527654B88}" dt="2023-03-04T09:10:18.362" v="126"/>
          <ac:spMkLst>
            <pc:docMk/>
            <pc:sldMk cId="3293669891" sldId="911"/>
            <ac:spMk id="2" creationId="{D36146CA-6F0D-6A1D-FF9A-691D704A680B}"/>
          </ac:spMkLst>
        </pc:spChg>
        <pc:spChg chg="del">
          <ac:chgData name="QiuTian" userId="d059b521-ee81-481f-be34-ac8650352dd5" providerId="ADAL" clId="{C66083D2-FC5C-0545-90E0-A9B527654B88}" dt="2023-03-04T09:09:57.208" v="123"/>
          <ac:spMkLst>
            <pc:docMk/>
            <pc:sldMk cId="3293669891" sldId="91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275066395" sldId="912"/>
        </pc:sldMkLst>
        <pc:spChg chg="add mod">
          <ac:chgData name="QiuTian" userId="d059b521-ee81-481f-be34-ac8650352dd5" providerId="ADAL" clId="{C66083D2-FC5C-0545-90E0-A9B527654B88}" dt="2023-03-04T09:10:18.362" v="126"/>
          <ac:spMkLst>
            <pc:docMk/>
            <pc:sldMk cId="4275066395" sldId="912"/>
            <ac:spMk id="2" creationId="{CDD1478B-2852-965F-9C01-110AB3C48AE5}"/>
          </ac:spMkLst>
        </pc:spChg>
        <pc:spChg chg="del">
          <ac:chgData name="QiuTian" userId="d059b521-ee81-481f-be34-ac8650352dd5" providerId="ADAL" clId="{C66083D2-FC5C-0545-90E0-A9B527654B88}" dt="2023-03-04T09:09:57.208" v="123"/>
          <ac:spMkLst>
            <pc:docMk/>
            <pc:sldMk cId="4275066395" sldId="91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892422521" sldId="913"/>
        </pc:sldMkLst>
        <pc:spChg chg="add mod">
          <ac:chgData name="QiuTian" userId="d059b521-ee81-481f-be34-ac8650352dd5" providerId="ADAL" clId="{C66083D2-FC5C-0545-90E0-A9B527654B88}" dt="2023-03-04T09:10:18.362" v="126"/>
          <ac:spMkLst>
            <pc:docMk/>
            <pc:sldMk cId="3892422521" sldId="913"/>
            <ac:spMk id="2" creationId="{588FF38E-A4FC-229D-8841-01FE07411FC0}"/>
          </ac:spMkLst>
        </pc:spChg>
        <pc:spChg chg="del">
          <ac:chgData name="QiuTian" userId="d059b521-ee81-481f-be34-ac8650352dd5" providerId="ADAL" clId="{C66083D2-FC5C-0545-90E0-A9B527654B88}" dt="2023-03-04T09:09:57.208" v="123"/>
          <ac:spMkLst>
            <pc:docMk/>
            <pc:sldMk cId="3892422521" sldId="91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298893439" sldId="914"/>
        </pc:sldMkLst>
        <pc:spChg chg="add mod">
          <ac:chgData name="QiuTian" userId="d059b521-ee81-481f-be34-ac8650352dd5" providerId="ADAL" clId="{C66083D2-FC5C-0545-90E0-A9B527654B88}" dt="2023-03-04T09:10:18.362" v="126"/>
          <ac:spMkLst>
            <pc:docMk/>
            <pc:sldMk cId="1298893439" sldId="914"/>
            <ac:spMk id="2" creationId="{32F3519E-97DD-E66C-BCB8-507235DD3DDB}"/>
          </ac:spMkLst>
        </pc:spChg>
        <pc:spChg chg="del">
          <ac:chgData name="QiuTian" userId="d059b521-ee81-481f-be34-ac8650352dd5" providerId="ADAL" clId="{C66083D2-FC5C-0545-90E0-A9B527654B88}" dt="2023-03-04T09:09:57.208" v="123"/>
          <ac:spMkLst>
            <pc:docMk/>
            <pc:sldMk cId="1298893439" sldId="91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97569092" sldId="915"/>
        </pc:sldMkLst>
        <pc:spChg chg="add mod">
          <ac:chgData name="QiuTian" userId="d059b521-ee81-481f-be34-ac8650352dd5" providerId="ADAL" clId="{C66083D2-FC5C-0545-90E0-A9B527654B88}" dt="2023-03-04T09:10:18.362" v="126"/>
          <ac:spMkLst>
            <pc:docMk/>
            <pc:sldMk cId="3297569092" sldId="915"/>
            <ac:spMk id="2" creationId="{4D274432-D760-3587-6424-8A3DEEAE3CFB}"/>
          </ac:spMkLst>
        </pc:spChg>
        <pc:spChg chg="del">
          <ac:chgData name="QiuTian" userId="d059b521-ee81-481f-be34-ac8650352dd5" providerId="ADAL" clId="{C66083D2-FC5C-0545-90E0-A9B527654B88}" dt="2023-03-04T09:09:57.208" v="123"/>
          <ac:spMkLst>
            <pc:docMk/>
            <pc:sldMk cId="3297569092" sldId="91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166971357" sldId="916"/>
        </pc:sldMkLst>
        <pc:spChg chg="add mod">
          <ac:chgData name="QiuTian" userId="d059b521-ee81-481f-be34-ac8650352dd5" providerId="ADAL" clId="{C66083D2-FC5C-0545-90E0-A9B527654B88}" dt="2023-03-04T09:10:18.362" v="126"/>
          <ac:spMkLst>
            <pc:docMk/>
            <pc:sldMk cId="2166971357" sldId="916"/>
            <ac:spMk id="2" creationId="{73878986-2A6C-1197-B474-33D79D44BA8F}"/>
          </ac:spMkLst>
        </pc:spChg>
        <pc:spChg chg="del">
          <ac:chgData name="QiuTian" userId="d059b521-ee81-481f-be34-ac8650352dd5" providerId="ADAL" clId="{C66083D2-FC5C-0545-90E0-A9B527654B88}" dt="2023-03-04T09:09:57.208" v="123"/>
          <ac:spMkLst>
            <pc:docMk/>
            <pc:sldMk cId="2166971357" sldId="916"/>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135520819" sldId="917"/>
        </pc:sldMkLst>
        <pc:spChg chg="add mod">
          <ac:chgData name="QiuTian" userId="d059b521-ee81-481f-be34-ac8650352dd5" providerId="ADAL" clId="{C66083D2-FC5C-0545-90E0-A9B527654B88}" dt="2023-03-04T09:10:18.362" v="126"/>
          <ac:spMkLst>
            <pc:docMk/>
            <pc:sldMk cId="1135520819" sldId="917"/>
            <ac:spMk id="2" creationId="{6B7FCC8C-0806-1B88-1057-386AF81C6F65}"/>
          </ac:spMkLst>
        </pc:spChg>
        <pc:spChg chg="del">
          <ac:chgData name="QiuTian" userId="d059b521-ee81-481f-be34-ac8650352dd5" providerId="ADAL" clId="{C66083D2-FC5C-0545-90E0-A9B527654B88}" dt="2023-03-04T09:09:57.208" v="123"/>
          <ac:spMkLst>
            <pc:docMk/>
            <pc:sldMk cId="1135520819" sldId="917"/>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93408492" sldId="918"/>
        </pc:sldMkLst>
        <pc:spChg chg="add mod">
          <ac:chgData name="QiuTian" userId="d059b521-ee81-481f-be34-ac8650352dd5" providerId="ADAL" clId="{C66083D2-FC5C-0545-90E0-A9B527654B88}" dt="2023-03-04T09:10:18.362" v="126"/>
          <ac:spMkLst>
            <pc:docMk/>
            <pc:sldMk cId="3293408492" sldId="918"/>
            <ac:spMk id="2" creationId="{97593066-82C2-E90F-9BCB-24587D9881E2}"/>
          </ac:spMkLst>
        </pc:spChg>
        <pc:spChg chg="del">
          <ac:chgData name="QiuTian" userId="d059b521-ee81-481f-be34-ac8650352dd5" providerId="ADAL" clId="{C66083D2-FC5C-0545-90E0-A9B527654B88}" dt="2023-03-04T09:09:57.208" v="123"/>
          <ac:spMkLst>
            <pc:docMk/>
            <pc:sldMk cId="3293408492" sldId="918"/>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734549125" sldId="919"/>
        </pc:sldMkLst>
        <pc:spChg chg="add mod">
          <ac:chgData name="QiuTian" userId="d059b521-ee81-481f-be34-ac8650352dd5" providerId="ADAL" clId="{C66083D2-FC5C-0545-90E0-A9B527654B88}" dt="2023-03-04T09:10:18.362" v="126"/>
          <ac:spMkLst>
            <pc:docMk/>
            <pc:sldMk cId="3734549125" sldId="919"/>
            <ac:spMk id="2" creationId="{12075A42-A6EC-9534-0043-8F570752F182}"/>
          </ac:spMkLst>
        </pc:spChg>
        <pc:spChg chg="del">
          <ac:chgData name="QiuTian" userId="d059b521-ee81-481f-be34-ac8650352dd5" providerId="ADAL" clId="{C66083D2-FC5C-0545-90E0-A9B527654B88}" dt="2023-03-04T09:09:57.208" v="123"/>
          <ac:spMkLst>
            <pc:docMk/>
            <pc:sldMk cId="3734549125" sldId="919"/>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957375574" sldId="920"/>
        </pc:sldMkLst>
        <pc:spChg chg="add mod">
          <ac:chgData name="QiuTian" userId="d059b521-ee81-481f-be34-ac8650352dd5" providerId="ADAL" clId="{C66083D2-FC5C-0545-90E0-A9B527654B88}" dt="2023-03-04T09:10:18.362" v="126"/>
          <ac:spMkLst>
            <pc:docMk/>
            <pc:sldMk cId="957375574" sldId="920"/>
            <ac:spMk id="2" creationId="{A07C7B51-1237-1C57-27B0-2AE666AC0461}"/>
          </ac:spMkLst>
        </pc:spChg>
        <pc:spChg chg="del">
          <ac:chgData name="QiuTian" userId="d059b521-ee81-481f-be34-ac8650352dd5" providerId="ADAL" clId="{C66083D2-FC5C-0545-90E0-A9B527654B88}" dt="2023-03-04T09:09:57.208" v="123"/>
          <ac:spMkLst>
            <pc:docMk/>
            <pc:sldMk cId="957375574" sldId="920"/>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848431721" sldId="921"/>
        </pc:sldMkLst>
        <pc:spChg chg="add mod">
          <ac:chgData name="QiuTian" userId="d059b521-ee81-481f-be34-ac8650352dd5" providerId="ADAL" clId="{C66083D2-FC5C-0545-90E0-A9B527654B88}" dt="2023-03-04T09:10:18.362" v="126"/>
          <ac:spMkLst>
            <pc:docMk/>
            <pc:sldMk cId="2848431721" sldId="921"/>
            <ac:spMk id="2" creationId="{8CE8C6A7-794D-5A06-F4D7-75177E6142D8}"/>
          </ac:spMkLst>
        </pc:spChg>
        <pc:spChg chg="del">
          <ac:chgData name="QiuTian" userId="d059b521-ee81-481f-be34-ac8650352dd5" providerId="ADAL" clId="{C66083D2-FC5C-0545-90E0-A9B527654B88}" dt="2023-03-04T09:09:57.208" v="123"/>
          <ac:spMkLst>
            <pc:docMk/>
            <pc:sldMk cId="2848431721" sldId="92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08735831" sldId="922"/>
        </pc:sldMkLst>
        <pc:spChg chg="add mod">
          <ac:chgData name="QiuTian" userId="d059b521-ee81-481f-be34-ac8650352dd5" providerId="ADAL" clId="{C66083D2-FC5C-0545-90E0-A9B527654B88}" dt="2023-03-04T09:10:18.362" v="126"/>
          <ac:spMkLst>
            <pc:docMk/>
            <pc:sldMk cId="408735831" sldId="922"/>
            <ac:spMk id="2" creationId="{97008A0F-5E73-9FF1-A8F6-B8D352E4299B}"/>
          </ac:spMkLst>
        </pc:spChg>
        <pc:spChg chg="del">
          <ac:chgData name="QiuTian" userId="d059b521-ee81-481f-be34-ac8650352dd5" providerId="ADAL" clId="{C66083D2-FC5C-0545-90E0-A9B527654B88}" dt="2023-03-04T09:09:57.208" v="123"/>
          <ac:spMkLst>
            <pc:docMk/>
            <pc:sldMk cId="408735831" sldId="92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164690021" sldId="923"/>
        </pc:sldMkLst>
        <pc:spChg chg="add mod">
          <ac:chgData name="QiuTian" userId="d059b521-ee81-481f-be34-ac8650352dd5" providerId="ADAL" clId="{C66083D2-FC5C-0545-90E0-A9B527654B88}" dt="2023-03-04T09:10:18.362" v="126"/>
          <ac:spMkLst>
            <pc:docMk/>
            <pc:sldMk cId="2164690021" sldId="923"/>
            <ac:spMk id="2" creationId="{A2F85465-CE94-9187-2C03-57741F60D5FF}"/>
          </ac:spMkLst>
        </pc:spChg>
        <pc:spChg chg="del">
          <ac:chgData name="QiuTian" userId="d059b521-ee81-481f-be34-ac8650352dd5" providerId="ADAL" clId="{C66083D2-FC5C-0545-90E0-A9B527654B88}" dt="2023-03-04T09:09:57.208" v="123"/>
          <ac:spMkLst>
            <pc:docMk/>
            <pc:sldMk cId="2164690021" sldId="92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725934224" sldId="924"/>
        </pc:sldMkLst>
        <pc:spChg chg="add mod">
          <ac:chgData name="QiuTian" userId="d059b521-ee81-481f-be34-ac8650352dd5" providerId="ADAL" clId="{C66083D2-FC5C-0545-90E0-A9B527654B88}" dt="2023-03-04T09:10:18.362" v="126"/>
          <ac:spMkLst>
            <pc:docMk/>
            <pc:sldMk cId="2725934224" sldId="924"/>
            <ac:spMk id="2" creationId="{01A0158F-3393-40B0-361B-64664AFAD891}"/>
          </ac:spMkLst>
        </pc:spChg>
        <pc:spChg chg="del">
          <ac:chgData name="QiuTian" userId="d059b521-ee81-481f-be34-ac8650352dd5" providerId="ADAL" clId="{C66083D2-FC5C-0545-90E0-A9B527654B88}" dt="2023-03-04T09:09:57.208" v="123"/>
          <ac:spMkLst>
            <pc:docMk/>
            <pc:sldMk cId="2725934224" sldId="92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2478115317" sldId="925"/>
        </pc:sldMkLst>
        <pc:spChg chg="add mod">
          <ac:chgData name="QiuTian" userId="d059b521-ee81-481f-be34-ac8650352dd5" providerId="ADAL" clId="{C66083D2-FC5C-0545-90E0-A9B527654B88}" dt="2023-03-04T09:10:18.362" v="126"/>
          <ac:spMkLst>
            <pc:docMk/>
            <pc:sldMk cId="2478115317" sldId="925"/>
            <ac:spMk id="2" creationId="{6BAC314A-4466-61BB-0AF4-C078E4BDD7CF}"/>
          </ac:spMkLst>
        </pc:spChg>
        <pc:spChg chg="del">
          <ac:chgData name="QiuTian" userId="d059b521-ee81-481f-be34-ac8650352dd5" providerId="ADAL" clId="{C66083D2-FC5C-0545-90E0-A9B527654B88}" dt="2023-03-04T09:09:57.208" v="123"/>
          <ac:spMkLst>
            <pc:docMk/>
            <pc:sldMk cId="2478115317" sldId="92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3268557523" sldId="926"/>
        </pc:sldMkLst>
        <pc:spChg chg="add mod">
          <ac:chgData name="QiuTian" userId="d059b521-ee81-481f-be34-ac8650352dd5" providerId="ADAL" clId="{C66083D2-FC5C-0545-90E0-A9B527654B88}" dt="2023-03-04T09:10:18.362" v="126"/>
          <ac:spMkLst>
            <pc:docMk/>
            <pc:sldMk cId="3268557523" sldId="926"/>
            <ac:spMk id="2" creationId="{18FADF49-CC88-FCD3-8DF9-8881FE2E87F2}"/>
          </ac:spMkLst>
        </pc:spChg>
        <pc:spChg chg="del">
          <ac:chgData name="QiuTian" userId="d059b521-ee81-481f-be34-ac8650352dd5" providerId="ADAL" clId="{C66083D2-FC5C-0545-90E0-A9B527654B88}" dt="2023-03-04T09:09:57.208" v="123"/>
          <ac:spMkLst>
            <pc:docMk/>
            <pc:sldMk cId="3268557523" sldId="926"/>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178210623" sldId="927"/>
        </pc:sldMkLst>
        <pc:spChg chg="add mod">
          <ac:chgData name="QiuTian" userId="d059b521-ee81-481f-be34-ac8650352dd5" providerId="ADAL" clId="{C66083D2-FC5C-0545-90E0-A9B527654B88}" dt="2023-03-04T09:10:18.362" v="126"/>
          <ac:spMkLst>
            <pc:docMk/>
            <pc:sldMk cId="1178210623" sldId="927"/>
            <ac:spMk id="2" creationId="{44305539-EB8A-BC10-C7F4-2C587BF92493}"/>
          </ac:spMkLst>
        </pc:spChg>
        <pc:spChg chg="del">
          <ac:chgData name="QiuTian" userId="d059b521-ee81-481f-be34-ac8650352dd5" providerId="ADAL" clId="{C66083D2-FC5C-0545-90E0-A9B527654B88}" dt="2023-03-04T09:09:57.208" v="123"/>
          <ac:spMkLst>
            <pc:docMk/>
            <pc:sldMk cId="1178210623" sldId="927"/>
            <ac:spMk id="5" creationId="{959057A3-0087-D824-6484-FE8805CD1536}"/>
          </ac:spMkLst>
        </pc:spChg>
      </pc:sldChg>
      <pc:sldChg chg="addSp delSp modSp modAnim">
        <pc:chgData name="QiuTian" userId="d059b521-ee81-481f-be34-ac8650352dd5" providerId="ADAL" clId="{C66083D2-FC5C-0545-90E0-A9B527654B88}" dt="2023-03-06T06:29:52.096" v="1477" actId="20577"/>
        <pc:sldMkLst>
          <pc:docMk/>
          <pc:sldMk cId="343596904" sldId="928"/>
        </pc:sldMkLst>
        <pc:spChg chg="add mod">
          <ac:chgData name="QiuTian" userId="d059b521-ee81-481f-be34-ac8650352dd5" providerId="ADAL" clId="{C66083D2-FC5C-0545-90E0-A9B527654B88}" dt="2023-03-04T09:10:18.362" v="126"/>
          <ac:spMkLst>
            <pc:docMk/>
            <pc:sldMk cId="343596904" sldId="928"/>
            <ac:spMk id="2" creationId="{EE5F8C79-215F-20D2-608F-61B4E2CC7B6B}"/>
          </ac:spMkLst>
        </pc:spChg>
        <pc:spChg chg="del">
          <ac:chgData name="QiuTian" userId="d059b521-ee81-481f-be34-ac8650352dd5" providerId="ADAL" clId="{C66083D2-FC5C-0545-90E0-A9B527654B88}" dt="2023-03-04T09:09:57.208" v="123"/>
          <ac:spMkLst>
            <pc:docMk/>
            <pc:sldMk cId="343596904" sldId="928"/>
            <ac:spMk id="5" creationId="{959057A3-0087-D824-6484-FE8805CD1536}"/>
          </ac:spMkLst>
        </pc:spChg>
        <pc:spChg chg="mod">
          <ac:chgData name="QiuTian" userId="d059b521-ee81-481f-be34-ac8650352dd5" providerId="ADAL" clId="{C66083D2-FC5C-0545-90E0-A9B527654B88}" dt="2023-03-06T06:29:52.096" v="1477" actId="20577"/>
          <ac:spMkLst>
            <pc:docMk/>
            <pc:sldMk cId="343596904" sldId="928"/>
            <ac:spMk id="6" creationId="{EABCB773-C0D7-7BF5-AF7B-311C35E83555}"/>
          </ac:spMkLst>
        </pc:spChg>
      </pc:sldChg>
      <pc:sldChg chg="addSp delSp modSp">
        <pc:chgData name="QiuTian" userId="d059b521-ee81-481f-be34-ac8650352dd5" providerId="ADAL" clId="{C66083D2-FC5C-0545-90E0-A9B527654B88}" dt="2023-03-04T09:10:18.362" v="126"/>
        <pc:sldMkLst>
          <pc:docMk/>
          <pc:sldMk cId="1508177070" sldId="929"/>
        </pc:sldMkLst>
        <pc:spChg chg="add mod">
          <ac:chgData name="QiuTian" userId="d059b521-ee81-481f-be34-ac8650352dd5" providerId="ADAL" clId="{C66083D2-FC5C-0545-90E0-A9B527654B88}" dt="2023-03-04T09:10:18.362" v="126"/>
          <ac:spMkLst>
            <pc:docMk/>
            <pc:sldMk cId="1508177070" sldId="929"/>
            <ac:spMk id="2" creationId="{69A7A336-8E5A-5766-7DD1-EFC4FFBDD3EE}"/>
          </ac:spMkLst>
        </pc:spChg>
        <pc:spChg chg="del">
          <ac:chgData name="QiuTian" userId="d059b521-ee81-481f-be34-ac8650352dd5" providerId="ADAL" clId="{C66083D2-FC5C-0545-90E0-A9B527654B88}" dt="2023-03-04T09:09:57.208" v="123"/>
          <ac:spMkLst>
            <pc:docMk/>
            <pc:sldMk cId="1508177070" sldId="929"/>
            <ac:spMk id="5" creationId="{959057A3-0087-D824-6484-FE8805CD1536}"/>
          </ac:spMkLst>
        </pc:spChg>
      </pc:sldChg>
      <pc:sldChg chg="addSp delSp modSp modAnim">
        <pc:chgData name="QiuTian" userId="d059b521-ee81-481f-be34-ac8650352dd5" providerId="ADAL" clId="{C66083D2-FC5C-0545-90E0-A9B527654B88}" dt="2023-03-04T09:10:18.362" v="126"/>
        <pc:sldMkLst>
          <pc:docMk/>
          <pc:sldMk cId="1404692593" sldId="930"/>
        </pc:sldMkLst>
        <pc:spChg chg="add mod">
          <ac:chgData name="QiuTian" userId="d059b521-ee81-481f-be34-ac8650352dd5" providerId="ADAL" clId="{C66083D2-FC5C-0545-90E0-A9B527654B88}" dt="2023-03-04T09:10:18.362" v="126"/>
          <ac:spMkLst>
            <pc:docMk/>
            <pc:sldMk cId="1404692593" sldId="930"/>
            <ac:spMk id="2" creationId="{491B32D8-5699-5646-7E69-9D3653019448}"/>
          </ac:spMkLst>
        </pc:spChg>
        <pc:spChg chg="del">
          <ac:chgData name="QiuTian" userId="d059b521-ee81-481f-be34-ac8650352dd5" providerId="ADAL" clId="{C66083D2-FC5C-0545-90E0-A9B527654B88}" dt="2023-03-04T09:09:57.208" v="123"/>
          <ac:spMkLst>
            <pc:docMk/>
            <pc:sldMk cId="1404692593" sldId="930"/>
            <ac:spMk id="5" creationId="{959057A3-0087-D824-6484-FE8805CD1536}"/>
          </ac:spMkLst>
        </pc:spChg>
        <pc:spChg chg="add mod">
          <ac:chgData name="QiuTian" userId="d059b521-ee81-481f-be34-ac8650352dd5" providerId="ADAL" clId="{C66083D2-FC5C-0545-90E0-A9B527654B88}" dt="2023-03-04T08:58:34.624" v="15" actId="1076"/>
          <ac:spMkLst>
            <pc:docMk/>
            <pc:sldMk cId="1404692593" sldId="930"/>
            <ac:spMk id="6" creationId="{6DB6C9C8-16F4-76E3-4854-A0CF49DC3614}"/>
          </ac:spMkLst>
        </pc:spChg>
        <pc:spChg chg="add mod">
          <ac:chgData name="QiuTian" userId="d059b521-ee81-481f-be34-ac8650352dd5" providerId="ADAL" clId="{C66083D2-FC5C-0545-90E0-A9B527654B88}" dt="2023-03-04T08:58:34.624" v="15" actId="1076"/>
          <ac:spMkLst>
            <pc:docMk/>
            <pc:sldMk cId="1404692593" sldId="930"/>
            <ac:spMk id="7" creationId="{257AD8B0-CA23-2583-69EE-1B73B490D376}"/>
          </ac:spMkLst>
        </pc:spChg>
        <pc:spChg chg="add mod">
          <ac:chgData name="QiuTian" userId="d059b521-ee81-481f-be34-ac8650352dd5" providerId="ADAL" clId="{C66083D2-FC5C-0545-90E0-A9B527654B88}" dt="2023-03-04T08:58:34.624" v="15" actId="1076"/>
          <ac:spMkLst>
            <pc:docMk/>
            <pc:sldMk cId="1404692593" sldId="930"/>
            <ac:spMk id="8" creationId="{ECB2CFA4-5DAD-1B90-4AED-0FAA9A52C637}"/>
          </ac:spMkLst>
        </pc:spChg>
        <pc:spChg chg="add mod">
          <ac:chgData name="QiuTian" userId="d059b521-ee81-481f-be34-ac8650352dd5" providerId="ADAL" clId="{C66083D2-FC5C-0545-90E0-A9B527654B88}" dt="2023-03-04T08:58:34.624" v="15" actId="1076"/>
          <ac:spMkLst>
            <pc:docMk/>
            <pc:sldMk cId="1404692593" sldId="930"/>
            <ac:spMk id="9" creationId="{E8C142B8-E972-F268-60BB-059B4F284BF9}"/>
          </ac:spMkLst>
        </pc:spChg>
        <pc:spChg chg="add mod">
          <ac:chgData name="QiuTian" userId="d059b521-ee81-481f-be34-ac8650352dd5" providerId="ADAL" clId="{C66083D2-FC5C-0545-90E0-A9B527654B88}" dt="2023-03-04T08:58:34.624" v="15" actId="1076"/>
          <ac:spMkLst>
            <pc:docMk/>
            <pc:sldMk cId="1404692593" sldId="930"/>
            <ac:spMk id="11" creationId="{35759E7F-27DE-A2DE-B0D4-E1D6C7EA62F3}"/>
          </ac:spMkLst>
        </pc:spChg>
        <pc:spChg chg="add mod">
          <ac:chgData name="QiuTian" userId="d059b521-ee81-481f-be34-ac8650352dd5" providerId="ADAL" clId="{C66083D2-FC5C-0545-90E0-A9B527654B88}" dt="2023-03-04T08:58:34.624" v="15" actId="1076"/>
          <ac:spMkLst>
            <pc:docMk/>
            <pc:sldMk cId="1404692593" sldId="930"/>
            <ac:spMk id="13" creationId="{F787E29F-C0B7-C68A-1B05-F20AE254CC91}"/>
          </ac:spMkLst>
        </pc:spChg>
        <pc:spChg chg="mod">
          <ac:chgData name="QiuTian" userId="d059b521-ee81-481f-be34-ac8650352dd5" providerId="ADAL" clId="{C66083D2-FC5C-0545-90E0-A9B527654B88}" dt="2023-03-04T08:58:34.624" v="15" actId="1076"/>
          <ac:spMkLst>
            <pc:docMk/>
            <pc:sldMk cId="1404692593" sldId="930"/>
            <ac:spMk id="15" creationId="{8A6BDDBF-4936-2DFA-D5CA-97739AD6A727}"/>
          </ac:spMkLst>
        </pc:spChg>
        <pc:spChg chg="mod">
          <ac:chgData name="QiuTian" userId="d059b521-ee81-481f-be34-ac8650352dd5" providerId="ADAL" clId="{C66083D2-FC5C-0545-90E0-A9B527654B88}" dt="2023-03-04T08:58:34.624" v="15" actId="1076"/>
          <ac:spMkLst>
            <pc:docMk/>
            <pc:sldMk cId="1404692593" sldId="930"/>
            <ac:spMk id="16" creationId="{019F4AE6-01B4-4FA7-3DCB-889FAD0AAA63}"/>
          </ac:spMkLst>
        </pc:spChg>
        <pc:spChg chg="mod">
          <ac:chgData name="QiuTian" userId="d059b521-ee81-481f-be34-ac8650352dd5" providerId="ADAL" clId="{C66083D2-FC5C-0545-90E0-A9B527654B88}" dt="2023-03-04T08:58:34.624" v="15" actId="1076"/>
          <ac:spMkLst>
            <pc:docMk/>
            <pc:sldMk cId="1404692593" sldId="930"/>
            <ac:spMk id="17" creationId="{E8B95EA5-8D0C-21C1-AC0C-99BF5D6132D9}"/>
          </ac:spMkLst>
        </pc:spChg>
        <pc:spChg chg="mod">
          <ac:chgData name="QiuTian" userId="d059b521-ee81-481f-be34-ac8650352dd5" providerId="ADAL" clId="{C66083D2-FC5C-0545-90E0-A9B527654B88}" dt="2023-03-04T08:58:34.624" v="15" actId="1076"/>
          <ac:spMkLst>
            <pc:docMk/>
            <pc:sldMk cId="1404692593" sldId="930"/>
            <ac:spMk id="18" creationId="{9B4D1949-20FD-DB8E-C4C0-67E3A6CF970C}"/>
          </ac:spMkLst>
        </pc:spChg>
        <pc:spChg chg="mod">
          <ac:chgData name="QiuTian" userId="d059b521-ee81-481f-be34-ac8650352dd5" providerId="ADAL" clId="{C66083D2-FC5C-0545-90E0-A9B527654B88}" dt="2023-03-04T08:58:34.624" v="15" actId="1076"/>
          <ac:spMkLst>
            <pc:docMk/>
            <pc:sldMk cId="1404692593" sldId="930"/>
            <ac:spMk id="19" creationId="{499E3DA4-6AA9-06CE-75ED-908B7B2DABCF}"/>
          </ac:spMkLst>
        </pc:spChg>
        <pc:spChg chg="mod">
          <ac:chgData name="QiuTian" userId="d059b521-ee81-481f-be34-ac8650352dd5" providerId="ADAL" clId="{C66083D2-FC5C-0545-90E0-A9B527654B88}" dt="2023-03-04T08:58:34.624" v="15" actId="1076"/>
          <ac:spMkLst>
            <pc:docMk/>
            <pc:sldMk cId="1404692593" sldId="930"/>
            <ac:spMk id="20" creationId="{F16BCEEE-8D93-4DBD-3E7C-AC5AC4B073EC}"/>
          </ac:spMkLst>
        </pc:spChg>
        <pc:spChg chg="mod">
          <ac:chgData name="QiuTian" userId="d059b521-ee81-481f-be34-ac8650352dd5" providerId="ADAL" clId="{C66083D2-FC5C-0545-90E0-A9B527654B88}" dt="2023-03-04T08:58:34.624" v="15" actId="1076"/>
          <ac:spMkLst>
            <pc:docMk/>
            <pc:sldMk cId="1404692593" sldId="930"/>
            <ac:spMk id="21" creationId="{FA72E281-7237-4D72-5D19-E0E39CD90100}"/>
          </ac:spMkLst>
        </pc:spChg>
        <pc:spChg chg="mod">
          <ac:chgData name="QiuTian" userId="d059b521-ee81-481f-be34-ac8650352dd5" providerId="ADAL" clId="{C66083D2-FC5C-0545-90E0-A9B527654B88}" dt="2023-03-04T08:58:34.624" v="15" actId="1076"/>
          <ac:spMkLst>
            <pc:docMk/>
            <pc:sldMk cId="1404692593" sldId="930"/>
            <ac:spMk id="22" creationId="{AEA9F89E-A488-372B-C214-8D4A3F147680}"/>
          </ac:spMkLst>
        </pc:spChg>
        <pc:spChg chg="mod">
          <ac:chgData name="QiuTian" userId="d059b521-ee81-481f-be34-ac8650352dd5" providerId="ADAL" clId="{C66083D2-FC5C-0545-90E0-A9B527654B88}" dt="2023-03-04T08:58:34.624" v="15" actId="1076"/>
          <ac:spMkLst>
            <pc:docMk/>
            <pc:sldMk cId="1404692593" sldId="930"/>
            <ac:spMk id="23" creationId="{FA43B87B-60BF-8C95-BA51-5D7733FBD55D}"/>
          </ac:spMkLst>
        </pc:spChg>
        <pc:spChg chg="mod">
          <ac:chgData name="QiuTian" userId="d059b521-ee81-481f-be34-ac8650352dd5" providerId="ADAL" clId="{C66083D2-FC5C-0545-90E0-A9B527654B88}" dt="2023-03-04T08:58:34.624" v="15" actId="1076"/>
          <ac:spMkLst>
            <pc:docMk/>
            <pc:sldMk cId="1404692593" sldId="930"/>
            <ac:spMk id="24" creationId="{137008D0-81A3-59DF-DB37-2CEF5CD7C106}"/>
          </ac:spMkLst>
        </pc:spChg>
        <pc:spChg chg="mod">
          <ac:chgData name="QiuTian" userId="d059b521-ee81-481f-be34-ac8650352dd5" providerId="ADAL" clId="{C66083D2-FC5C-0545-90E0-A9B527654B88}" dt="2023-03-04T08:58:34.624" v="15" actId="1076"/>
          <ac:spMkLst>
            <pc:docMk/>
            <pc:sldMk cId="1404692593" sldId="930"/>
            <ac:spMk id="25" creationId="{C627BF56-122A-AD57-C990-DC78C5C21040}"/>
          </ac:spMkLst>
        </pc:spChg>
        <pc:spChg chg="mod">
          <ac:chgData name="QiuTian" userId="d059b521-ee81-481f-be34-ac8650352dd5" providerId="ADAL" clId="{C66083D2-FC5C-0545-90E0-A9B527654B88}" dt="2023-03-04T08:58:34.624" v="15" actId="1076"/>
          <ac:spMkLst>
            <pc:docMk/>
            <pc:sldMk cId="1404692593" sldId="930"/>
            <ac:spMk id="26" creationId="{E0F02A90-949F-7212-7862-FC59C1BBC945}"/>
          </ac:spMkLst>
        </pc:spChg>
        <pc:spChg chg="mod">
          <ac:chgData name="QiuTian" userId="d059b521-ee81-481f-be34-ac8650352dd5" providerId="ADAL" clId="{C66083D2-FC5C-0545-90E0-A9B527654B88}" dt="2023-03-04T08:58:34.624" v="15" actId="1076"/>
          <ac:spMkLst>
            <pc:docMk/>
            <pc:sldMk cId="1404692593" sldId="930"/>
            <ac:spMk id="27" creationId="{1F9EF50C-90B6-8A8E-747E-67C5BFFCAA10}"/>
          </ac:spMkLst>
        </pc:spChg>
        <pc:spChg chg="mod">
          <ac:chgData name="QiuTian" userId="d059b521-ee81-481f-be34-ac8650352dd5" providerId="ADAL" clId="{C66083D2-FC5C-0545-90E0-A9B527654B88}" dt="2023-03-04T08:58:34.624" v="15" actId="1076"/>
          <ac:spMkLst>
            <pc:docMk/>
            <pc:sldMk cId="1404692593" sldId="930"/>
            <ac:spMk id="28" creationId="{9313FE67-3B89-BA45-2E8D-2886DB85FDFA}"/>
          </ac:spMkLst>
        </pc:spChg>
        <pc:spChg chg="mod">
          <ac:chgData name="QiuTian" userId="d059b521-ee81-481f-be34-ac8650352dd5" providerId="ADAL" clId="{C66083D2-FC5C-0545-90E0-A9B527654B88}" dt="2023-03-04T08:58:34.624" v="15" actId="1076"/>
          <ac:spMkLst>
            <pc:docMk/>
            <pc:sldMk cId="1404692593" sldId="930"/>
            <ac:spMk id="29" creationId="{7EC73AF3-44C6-ECC3-34D1-7CAF835E93C0}"/>
          </ac:spMkLst>
        </pc:spChg>
        <pc:spChg chg="mod">
          <ac:chgData name="QiuTian" userId="d059b521-ee81-481f-be34-ac8650352dd5" providerId="ADAL" clId="{C66083D2-FC5C-0545-90E0-A9B527654B88}" dt="2023-03-04T08:58:34.624" v="15" actId="1076"/>
          <ac:spMkLst>
            <pc:docMk/>
            <pc:sldMk cId="1404692593" sldId="930"/>
            <ac:spMk id="30" creationId="{CEC2944B-817D-1CF3-473F-965D62D643CC}"/>
          </ac:spMkLst>
        </pc:spChg>
        <pc:spChg chg="mod">
          <ac:chgData name="QiuTian" userId="d059b521-ee81-481f-be34-ac8650352dd5" providerId="ADAL" clId="{C66083D2-FC5C-0545-90E0-A9B527654B88}" dt="2023-03-04T08:58:34.624" v="15" actId="1076"/>
          <ac:spMkLst>
            <pc:docMk/>
            <pc:sldMk cId="1404692593" sldId="930"/>
            <ac:spMk id="31" creationId="{9B3E1A22-D3F4-B6D2-0447-A5F74ECAB7CA}"/>
          </ac:spMkLst>
        </pc:spChg>
        <pc:spChg chg="mod">
          <ac:chgData name="QiuTian" userId="d059b521-ee81-481f-be34-ac8650352dd5" providerId="ADAL" clId="{C66083D2-FC5C-0545-90E0-A9B527654B88}" dt="2023-03-04T08:58:34.624" v="15" actId="1076"/>
          <ac:spMkLst>
            <pc:docMk/>
            <pc:sldMk cId="1404692593" sldId="930"/>
            <ac:spMk id="32" creationId="{450F37FA-DB66-CE96-507C-ABF6FD83F9AD}"/>
          </ac:spMkLst>
        </pc:spChg>
        <pc:spChg chg="mod">
          <ac:chgData name="QiuTian" userId="d059b521-ee81-481f-be34-ac8650352dd5" providerId="ADAL" clId="{C66083D2-FC5C-0545-90E0-A9B527654B88}" dt="2023-03-04T08:58:34.624" v="15" actId="1076"/>
          <ac:spMkLst>
            <pc:docMk/>
            <pc:sldMk cId="1404692593" sldId="930"/>
            <ac:spMk id="33" creationId="{EDFADEA7-7A96-225C-6565-9DE28B29569B}"/>
          </ac:spMkLst>
        </pc:spChg>
        <pc:spChg chg="mod">
          <ac:chgData name="QiuTian" userId="d059b521-ee81-481f-be34-ac8650352dd5" providerId="ADAL" clId="{C66083D2-FC5C-0545-90E0-A9B527654B88}" dt="2023-03-04T08:58:34.624" v="15" actId="1076"/>
          <ac:spMkLst>
            <pc:docMk/>
            <pc:sldMk cId="1404692593" sldId="930"/>
            <ac:spMk id="34" creationId="{DC5347DA-EE8D-E91C-FFA5-1D54F560F600}"/>
          </ac:spMkLst>
        </pc:spChg>
        <pc:spChg chg="mod">
          <ac:chgData name="QiuTian" userId="d059b521-ee81-481f-be34-ac8650352dd5" providerId="ADAL" clId="{C66083D2-FC5C-0545-90E0-A9B527654B88}" dt="2023-03-04T08:58:34.624" v="15" actId="1076"/>
          <ac:spMkLst>
            <pc:docMk/>
            <pc:sldMk cId="1404692593" sldId="930"/>
            <ac:spMk id="35" creationId="{35F5122F-9606-CD20-91D1-FC83D8304646}"/>
          </ac:spMkLst>
        </pc:spChg>
        <pc:spChg chg="mod">
          <ac:chgData name="QiuTian" userId="d059b521-ee81-481f-be34-ac8650352dd5" providerId="ADAL" clId="{C66083D2-FC5C-0545-90E0-A9B527654B88}" dt="2023-03-04T08:58:34.624" v="15" actId="1076"/>
          <ac:spMkLst>
            <pc:docMk/>
            <pc:sldMk cId="1404692593" sldId="930"/>
            <ac:spMk id="36" creationId="{0B624498-788B-B393-98AB-ACC8F9808359}"/>
          </ac:spMkLst>
        </pc:spChg>
        <pc:spChg chg="mod">
          <ac:chgData name="QiuTian" userId="d059b521-ee81-481f-be34-ac8650352dd5" providerId="ADAL" clId="{C66083D2-FC5C-0545-90E0-A9B527654B88}" dt="2023-03-04T08:58:34.624" v="15" actId="1076"/>
          <ac:spMkLst>
            <pc:docMk/>
            <pc:sldMk cId="1404692593" sldId="930"/>
            <ac:spMk id="37" creationId="{B69CBC46-A0FA-3BB0-2D51-E813DF8D33FC}"/>
          </ac:spMkLst>
        </pc:spChg>
        <pc:spChg chg="mod">
          <ac:chgData name="QiuTian" userId="d059b521-ee81-481f-be34-ac8650352dd5" providerId="ADAL" clId="{C66083D2-FC5C-0545-90E0-A9B527654B88}" dt="2023-03-04T08:58:34.624" v="15" actId="1076"/>
          <ac:spMkLst>
            <pc:docMk/>
            <pc:sldMk cId="1404692593" sldId="930"/>
            <ac:spMk id="38" creationId="{53C8BDF2-17D9-4BD4-AD72-FE217DC32455}"/>
          </ac:spMkLst>
        </pc:spChg>
        <pc:spChg chg="mod">
          <ac:chgData name="QiuTian" userId="d059b521-ee81-481f-be34-ac8650352dd5" providerId="ADAL" clId="{C66083D2-FC5C-0545-90E0-A9B527654B88}" dt="2023-03-04T08:58:34.624" v="15" actId="1076"/>
          <ac:spMkLst>
            <pc:docMk/>
            <pc:sldMk cId="1404692593" sldId="930"/>
            <ac:spMk id="39" creationId="{9BF27DF0-3E31-B31A-B8CD-8079CD541B62}"/>
          </ac:spMkLst>
        </pc:spChg>
        <pc:spChg chg="mod">
          <ac:chgData name="QiuTian" userId="d059b521-ee81-481f-be34-ac8650352dd5" providerId="ADAL" clId="{C66083D2-FC5C-0545-90E0-A9B527654B88}" dt="2023-03-04T08:58:34.624" v="15" actId="1076"/>
          <ac:spMkLst>
            <pc:docMk/>
            <pc:sldMk cId="1404692593" sldId="930"/>
            <ac:spMk id="40" creationId="{C1CCA4B5-3732-8FF0-F5E1-2067D730D6ED}"/>
          </ac:spMkLst>
        </pc:spChg>
        <pc:spChg chg="mod">
          <ac:chgData name="QiuTian" userId="d059b521-ee81-481f-be34-ac8650352dd5" providerId="ADAL" clId="{C66083D2-FC5C-0545-90E0-A9B527654B88}" dt="2023-03-04T08:58:34.624" v="15" actId="1076"/>
          <ac:spMkLst>
            <pc:docMk/>
            <pc:sldMk cId="1404692593" sldId="930"/>
            <ac:spMk id="41" creationId="{97F5C2E0-4E2B-617C-FA5C-832DB80473DB}"/>
          </ac:spMkLst>
        </pc:spChg>
        <pc:spChg chg="mod">
          <ac:chgData name="QiuTian" userId="d059b521-ee81-481f-be34-ac8650352dd5" providerId="ADAL" clId="{C66083D2-FC5C-0545-90E0-A9B527654B88}" dt="2023-03-04T08:58:34.624" v="15" actId="1076"/>
          <ac:spMkLst>
            <pc:docMk/>
            <pc:sldMk cId="1404692593" sldId="930"/>
            <ac:spMk id="42" creationId="{B8D264F0-347C-AA7B-09A4-28C3182DDA54}"/>
          </ac:spMkLst>
        </pc:spChg>
        <pc:spChg chg="mod">
          <ac:chgData name="QiuTian" userId="d059b521-ee81-481f-be34-ac8650352dd5" providerId="ADAL" clId="{C66083D2-FC5C-0545-90E0-A9B527654B88}" dt="2023-03-04T08:58:34.624" v="15" actId="1076"/>
          <ac:spMkLst>
            <pc:docMk/>
            <pc:sldMk cId="1404692593" sldId="930"/>
            <ac:spMk id="43" creationId="{E5ACE17B-ED10-A367-540B-2E9632D1AA91}"/>
          </ac:spMkLst>
        </pc:spChg>
        <pc:spChg chg="mod">
          <ac:chgData name="QiuTian" userId="d059b521-ee81-481f-be34-ac8650352dd5" providerId="ADAL" clId="{C66083D2-FC5C-0545-90E0-A9B527654B88}" dt="2023-03-04T08:58:34.624" v="15" actId="1076"/>
          <ac:spMkLst>
            <pc:docMk/>
            <pc:sldMk cId="1404692593" sldId="930"/>
            <ac:spMk id="44" creationId="{2B17F3C5-9C73-40C8-2232-1FCECF6962D9}"/>
          </ac:spMkLst>
        </pc:spChg>
        <pc:spChg chg="mod">
          <ac:chgData name="QiuTian" userId="d059b521-ee81-481f-be34-ac8650352dd5" providerId="ADAL" clId="{C66083D2-FC5C-0545-90E0-A9B527654B88}" dt="2023-03-04T08:58:34.624" v="15" actId="1076"/>
          <ac:spMkLst>
            <pc:docMk/>
            <pc:sldMk cId="1404692593" sldId="930"/>
            <ac:spMk id="45" creationId="{0B3F2310-F868-954E-0480-E62D1F273A45}"/>
          </ac:spMkLst>
        </pc:spChg>
        <pc:spChg chg="mod">
          <ac:chgData name="QiuTian" userId="d059b521-ee81-481f-be34-ac8650352dd5" providerId="ADAL" clId="{C66083D2-FC5C-0545-90E0-A9B527654B88}" dt="2023-03-04T08:58:34.624" v="15" actId="1076"/>
          <ac:spMkLst>
            <pc:docMk/>
            <pc:sldMk cId="1404692593" sldId="930"/>
            <ac:spMk id="46" creationId="{8EFC0787-42C4-EF36-BC49-0BD8DB462BAE}"/>
          </ac:spMkLst>
        </pc:spChg>
        <pc:spChg chg="add mod">
          <ac:chgData name="QiuTian" userId="d059b521-ee81-481f-be34-ac8650352dd5" providerId="ADAL" clId="{C66083D2-FC5C-0545-90E0-A9B527654B88}" dt="2023-03-04T08:58:34.624" v="15" actId="1076"/>
          <ac:spMkLst>
            <pc:docMk/>
            <pc:sldMk cId="1404692593" sldId="930"/>
            <ac:spMk id="47" creationId="{963E02FF-926C-7A14-89F0-284B914BCA39}"/>
          </ac:spMkLst>
        </pc:spChg>
        <pc:spChg chg="add mod">
          <ac:chgData name="QiuTian" userId="d059b521-ee81-481f-be34-ac8650352dd5" providerId="ADAL" clId="{C66083D2-FC5C-0545-90E0-A9B527654B88}" dt="2023-03-04T08:58:34.624" v="15" actId="1076"/>
          <ac:spMkLst>
            <pc:docMk/>
            <pc:sldMk cId="1404692593" sldId="930"/>
            <ac:spMk id="48" creationId="{95C42CE7-288B-3B87-E57C-35266BA356B4}"/>
          </ac:spMkLst>
        </pc:spChg>
        <pc:grpChg chg="add mod">
          <ac:chgData name="QiuTian" userId="d059b521-ee81-481f-be34-ac8650352dd5" providerId="ADAL" clId="{C66083D2-FC5C-0545-90E0-A9B527654B88}" dt="2023-03-04T08:58:34.624" v="15" actId="1076"/>
          <ac:grpSpMkLst>
            <pc:docMk/>
            <pc:sldMk cId="1404692593" sldId="930"/>
            <ac:grpSpMk id="14" creationId="{0F22493D-1AA5-2EF5-4583-290CA742BE8F}"/>
          </ac:grpSpMkLst>
        </pc:grpChg>
        <pc:graphicFrameChg chg="add mod">
          <ac:chgData name="QiuTian" userId="d059b521-ee81-481f-be34-ac8650352dd5" providerId="ADAL" clId="{C66083D2-FC5C-0545-90E0-A9B527654B88}" dt="2023-03-04T08:58:34.624" v="15" actId="1076"/>
          <ac:graphicFrameMkLst>
            <pc:docMk/>
            <pc:sldMk cId="1404692593" sldId="930"/>
            <ac:graphicFrameMk id="10" creationId="{1DBF2ACC-CC48-B42B-7707-EB691CC5FA4C}"/>
          </ac:graphicFrameMkLst>
        </pc:graphicFrameChg>
        <pc:graphicFrameChg chg="add mod">
          <ac:chgData name="QiuTian" userId="d059b521-ee81-481f-be34-ac8650352dd5" providerId="ADAL" clId="{C66083D2-FC5C-0545-90E0-A9B527654B88}" dt="2023-03-04T08:58:34.624" v="15" actId="1076"/>
          <ac:graphicFrameMkLst>
            <pc:docMk/>
            <pc:sldMk cId="1404692593" sldId="930"/>
            <ac:graphicFrameMk id="12" creationId="{8FA94B90-4DC2-44F7-78CA-27BBC51A4CF1}"/>
          </ac:graphicFrameMkLst>
        </pc:graphicFrameChg>
      </pc:sldChg>
      <pc:sldChg chg="addSp delSp modSp">
        <pc:chgData name="QiuTian" userId="d059b521-ee81-481f-be34-ac8650352dd5" providerId="ADAL" clId="{C66083D2-FC5C-0545-90E0-A9B527654B88}" dt="2023-03-04T09:10:18.362" v="126"/>
        <pc:sldMkLst>
          <pc:docMk/>
          <pc:sldMk cId="2332803798" sldId="931"/>
        </pc:sldMkLst>
        <pc:spChg chg="add mod">
          <ac:chgData name="QiuTian" userId="d059b521-ee81-481f-be34-ac8650352dd5" providerId="ADAL" clId="{C66083D2-FC5C-0545-90E0-A9B527654B88}" dt="2023-03-04T09:10:18.362" v="126"/>
          <ac:spMkLst>
            <pc:docMk/>
            <pc:sldMk cId="2332803798" sldId="931"/>
            <ac:spMk id="2" creationId="{1AE8281D-6833-D37A-95AC-270F2EE20B97}"/>
          </ac:spMkLst>
        </pc:spChg>
        <pc:spChg chg="del">
          <ac:chgData name="QiuTian" userId="d059b521-ee81-481f-be34-ac8650352dd5" providerId="ADAL" clId="{C66083D2-FC5C-0545-90E0-A9B527654B88}" dt="2023-03-04T09:09:57.208" v="123"/>
          <ac:spMkLst>
            <pc:docMk/>
            <pc:sldMk cId="2332803798" sldId="931"/>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113091470" sldId="932"/>
        </pc:sldMkLst>
        <pc:spChg chg="add mod">
          <ac:chgData name="QiuTian" userId="d059b521-ee81-481f-be34-ac8650352dd5" providerId="ADAL" clId="{C66083D2-FC5C-0545-90E0-A9B527654B88}" dt="2023-03-04T09:10:18.362" v="126"/>
          <ac:spMkLst>
            <pc:docMk/>
            <pc:sldMk cId="4113091470" sldId="932"/>
            <ac:spMk id="2" creationId="{16988228-16FB-5838-BD8B-958CE9861CA7}"/>
          </ac:spMkLst>
        </pc:spChg>
        <pc:spChg chg="del">
          <ac:chgData name="QiuTian" userId="d059b521-ee81-481f-be34-ac8650352dd5" providerId="ADAL" clId="{C66083D2-FC5C-0545-90E0-A9B527654B88}" dt="2023-03-04T09:09:57.208" v="123"/>
          <ac:spMkLst>
            <pc:docMk/>
            <pc:sldMk cId="4113091470" sldId="932"/>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082328520" sldId="933"/>
        </pc:sldMkLst>
        <pc:spChg chg="add mod">
          <ac:chgData name="QiuTian" userId="d059b521-ee81-481f-be34-ac8650352dd5" providerId="ADAL" clId="{C66083D2-FC5C-0545-90E0-A9B527654B88}" dt="2023-03-04T09:10:18.362" v="126"/>
          <ac:spMkLst>
            <pc:docMk/>
            <pc:sldMk cId="4082328520" sldId="933"/>
            <ac:spMk id="2" creationId="{8F014CC3-D0A1-97ED-2D39-CF69CE9F115D}"/>
          </ac:spMkLst>
        </pc:spChg>
        <pc:spChg chg="del">
          <ac:chgData name="QiuTian" userId="d059b521-ee81-481f-be34-ac8650352dd5" providerId="ADAL" clId="{C66083D2-FC5C-0545-90E0-A9B527654B88}" dt="2023-03-04T09:09:57.208" v="123"/>
          <ac:spMkLst>
            <pc:docMk/>
            <pc:sldMk cId="4082328520" sldId="933"/>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957627353" sldId="934"/>
        </pc:sldMkLst>
        <pc:spChg chg="add mod">
          <ac:chgData name="QiuTian" userId="d059b521-ee81-481f-be34-ac8650352dd5" providerId="ADAL" clId="{C66083D2-FC5C-0545-90E0-A9B527654B88}" dt="2023-03-04T09:10:18.362" v="126"/>
          <ac:spMkLst>
            <pc:docMk/>
            <pc:sldMk cId="957627353" sldId="934"/>
            <ac:spMk id="2" creationId="{95EC346F-F717-E22A-06C4-85557FA3BD9C}"/>
          </ac:spMkLst>
        </pc:spChg>
        <pc:spChg chg="del">
          <ac:chgData name="QiuTian" userId="d059b521-ee81-481f-be34-ac8650352dd5" providerId="ADAL" clId="{C66083D2-FC5C-0545-90E0-A9B527654B88}" dt="2023-03-04T09:09:57.208" v="123"/>
          <ac:spMkLst>
            <pc:docMk/>
            <pc:sldMk cId="957627353" sldId="934"/>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1016407554" sldId="935"/>
        </pc:sldMkLst>
        <pc:spChg chg="add mod">
          <ac:chgData name="QiuTian" userId="d059b521-ee81-481f-be34-ac8650352dd5" providerId="ADAL" clId="{C66083D2-FC5C-0545-90E0-A9B527654B88}" dt="2023-03-04T09:10:18.362" v="126"/>
          <ac:spMkLst>
            <pc:docMk/>
            <pc:sldMk cId="1016407554" sldId="935"/>
            <ac:spMk id="2" creationId="{0D096EFD-E2BB-F715-4CA1-231DE7159641}"/>
          </ac:spMkLst>
        </pc:spChg>
        <pc:spChg chg="del">
          <ac:chgData name="QiuTian" userId="d059b521-ee81-481f-be34-ac8650352dd5" providerId="ADAL" clId="{C66083D2-FC5C-0545-90E0-A9B527654B88}" dt="2023-03-04T09:09:57.208" v="123"/>
          <ac:spMkLst>
            <pc:docMk/>
            <pc:sldMk cId="1016407554" sldId="935"/>
            <ac:spMk id="5" creationId="{959057A3-0087-D824-6484-FE8805CD1536}"/>
          </ac:spMkLst>
        </pc:spChg>
      </pc:sldChg>
      <pc:sldChg chg="addSp delSp modSp">
        <pc:chgData name="QiuTian" userId="d059b521-ee81-481f-be34-ac8650352dd5" providerId="ADAL" clId="{C66083D2-FC5C-0545-90E0-A9B527654B88}" dt="2023-03-04T09:10:18.362" v="126"/>
        <pc:sldMkLst>
          <pc:docMk/>
          <pc:sldMk cId="456314027" sldId="936"/>
        </pc:sldMkLst>
        <pc:spChg chg="add mod">
          <ac:chgData name="QiuTian" userId="d059b521-ee81-481f-be34-ac8650352dd5" providerId="ADAL" clId="{C66083D2-FC5C-0545-90E0-A9B527654B88}" dt="2023-03-04T09:10:18.362" v="126"/>
          <ac:spMkLst>
            <pc:docMk/>
            <pc:sldMk cId="456314027" sldId="936"/>
            <ac:spMk id="2" creationId="{78E8AACC-5E87-713A-9F46-76890B80FFA4}"/>
          </ac:spMkLst>
        </pc:spChg>
        <pc:spChg chg="del">
          <ac:chgData name="QiuTian" userId="d059b521-ee81-481f-be34-ac8650352dd5" providerId="ADAL" clId="{C66083D2-FC5C-0545-90E0-A9B527654B88}" dt="2023-03-04T09:09:57.208" v="123"/>
          <ac:spMkLst>
            <pc:docMk/>
            <pc:sldMk cId="456314027" sldId="936"/>
            <ac:spMk id="5" creationId="{959057A3-0087-D824-6484-FE8805CD1536}"/>
          </ac:spMkLst>
        </pc:spChg>
      </pc:sldChg>
      <pc:sldChg chg="addSp delSp modSp modAnim">
        <pc:chgData name="QiuTian" userId="d059b521-ee81-481f-be34-ac8650352dd5" providerId="ADAL" clId="{C66083D2-FC5C-0545-90E0-A9B527654B88}" dt="2023-03-04T09:10:18.362" v="126"/>
        <pc:sldMkLst>
          <pc:docMk/>
          <pc:sldMk cId="384963022" sldId="937"/>
        </pc:sldMkLst>
        <pc:spChg chg="add mod">
          <ac:chgData name="QiuTian" userId="d059b521-ee81-481f-be34-ac8650352dd5" providerId="ADAL" clId="{C66083D2-FC5C-0545-90E0-A9B527654B88}" dt="2023-03-04T09:10:18.362" v="126"/>
          <ac:spMkLst>
            <pc:docMk/>
            <pc:sldMk cId="384963022" sldId="937"/>
            <ac:spMk id="2" creationId="{E16A1B4F-BDCD-FF80-93F2-A8AD27BF9049}"/>
          </ac:spMkLst>
        </pc:spChg>
        <pc:spChg chg="del">
          <ac:chgData name="QiuTian" userId="d059b521-ee81-481f-be34-ac8650352dd5" providerId="ADAL" clId="{C66083D2-FC5C-0545-90E0-A9B527654B88}" dt="2023-03-04T09:09:57.208" v="123"/>
          <ac:spMkLst>
            <pc:docMk/>
            <pc:sldMk cId="384963022" sldId="937"/>
            <ac:spMk id="5" creationId="{959057A3-0087-D824-6484-FE8805CD1536}"/>
          </ac:spMkLst>
        </pc:spChg>
        <pc:spChg chg="add mod">
          <ac:chgData name="QiuTian" userId="d059b521-ee81-481f-be34-ac8650352dd5" providerId="ADAL" clId="{C66083D2-FC5C-0545-90E0-A9B527654B88}" dt="2023-03-04T08:55:25.438" v="2" actId="1076"/>
          <ac:spMkLst>
            <pc:docMk/>
            <pc:sldMk cId="384963022" sldId="937"/>
            <ac:spMk id="6" creationId="{A4976F6C-351C-A692-4EF8-4775D489DD09}"/>
          </ac:spMkLst>
        </pc:spChg>
        <pc:spChg chg="add mod">
          <ac:chgData name="QiuTian" userId="d059b521-ee81-481f-be34-ac8650352dd5" providerId="ADAL" clId="{C66083D2-FC5C-0545-90E0-A9B527654B88}" dt="2023-03-04T08:55:25.438" v="2" actId="1076"/>
          <ac:spMkLst>
            <pc:docMk/>
            <pc:sldMk cId="384963022" sldId="937"/>
            <ac:spMk id="7" creationId="{E703B3B5-FD15-F310-CC4F-BEECA3FF97D5}"/>
          </ac:spMkLst>
        </pc:spChg>
        <pc:spChg chg="add mod">
          <ac:chgData name="QiuTian" userId="d059b521-ee81-481f-be34-ac8650352dd5" providerId="ADAL" clId="{C66083D2-FC5C-0545-90E0-A9B527654B88}" dt="2023-03-04T08:55:25.438" v="2" actId="1076"/>
          <ac:spMkLst>
            <pc:docMk/>
            <pc:sldMk cId="384963022" sldId="937"/>
            <ac:spMk id="8" creationId="{1C8EA879-F126-C202-7C29-D44A271D2F2B}"/>
          </ac:spMkLst>
        </pc:spChg>
      </pc:sldChg>
      <pc:sldChg chg="addSp delSp modSp mod">
        <pc:chgData name="QiuTian" userId="d059b521-ee81-481f-be34-ac8650352dd5" providerId="ADAL" clId="{C66083D2-FC5C-0545-90E0-A9B527654B88}" dt="2023-03-04T09:10:18.362" v="126"/>
        <pc:sldMkLst>
          <pc:docMk/>
          <pc:sldMk cId="977595805" sldId="938"/>
        </pc:sldMkLst>
        <pc:spChg chg="add mod">
          <ac:chgData name="QiuTian" userId="d059b521-ee81-481f-be34-ac8650352dd5" providerId="ADAL" clId="{C66083D2-FC5C-0545-90E0-A9B527654B88}" dt="2023-03-04T09:10:18.362" v="126"/>
          <ac:spMkLst>
            <pc:docMk/>
            <pc:sldMk cId="977595805" sldId="938"/>
            <ac:spMk id="2" creationId="{18579DB9-5FB0-4A56-E837-56699D8F8A3C}"/>
          </ac:spMkLst>
        </pc:spChg>
        <pc:spChg chg="del">
          <ac:chgData name="QiuTian" userId="d059b521-ee81-481f-be34-ac8650352dd5" providerId="ADAL" clId="{C66083D2-FC5C-0545-90E0-A9B527654B88}" dt="2023-03-04T09:09:57.208" v="123"/>
          <ac:spMkLst>
            <pc:docMk/>
            <pc:sldMk cId="977595805" sldId="938"/>
            <ac:spMk id="5" creationId="{959057A3-0087-D824-6484-FE8805CD1536}"/>
          </ac:spMkLst>
        </pc:spChg>
        <pc:spChg chg="add mod">
          <ac:chgData name="QiuTian" userId="d059b521-ee81-481f-be34-ac8650352dd5" providerId="ADAL" clId="{C66083D2-FC5C-0545-90E0-A9B527654B88}" dt="2023-03-04T08:55:40.434" v="4" actId="1076"/>
          <ac:spMkLst>
            <pc:docMk/>
            <pc:sldMk cId="977595805" sldId="938"/>
            <ac:spMk id="7" creationId="{58F019AC-0496-BCF2-D1FA-BBDA6E22FD0C}"/>
          </ac:spMkLst>
        </pc:spChg>
        <pc:spChg chg="add mod">
          <ac:chgData name="QiuTian" userId="d059b521-ee81-481f-be34-ac8650352dd5" providerId="ADAL" clId="{C66083D2-FC5C-0545-90E0-A9B527654B88}" dt="2023-03-04T08:55:40.434" v="4" actId="1076"/>
          <ac:spMkLst>
            <pc:docMk/>
            <pc:sldMk cId="977595805" sldId="938"/>
            <ac:spMk id="8" creationId="{9D5BCCA4-380B-BF64-97E7-AFD28AA42C85}"/>
          </ac:spMkLst>
        </pc:spChg>
        <pc:picChg chg="add mod">
          <ac:chgData name="QiuTian" userId="d059b521-ee81-481f-be34-ac8650352dd5" providerId="ADAL" clId="{C66083D2-FC5C-0545-90E0-A9B527654B88}" dt="2023-03-04T08:55:40.434" v="4" actId="1076"/>
          <ac:picMkLst>
            <pc:docMk/>
            <pc:sldMk cId="977595805" sldId="938"/>
            <ac:picMk id="6" creationId="{EF1F2C4E-1777-BE70-B4D1-93D5B13AC438}"/>
          </ac:picMkLst>
        </pc:picChg>
      </pc:sldChg>
      <pc:sldChg chg="addSp delSp modSp add modAnim">
        <pc:chgData name="QiuTian" userId="d059b521-ee81-481f-be34-ac8650352dd5" providerId="ADAL" clId="{C66083D2-FC5C-0545-90E0-A9B527654B88}" dt="2023-03-04T09:10:18.362" v="126"/>
        <pc:sldMkLst>
          <pc:docMk/>
          <pc:sldMk cId="2487522542" sldId="939"/>
        </pc:sldMkLst>
        <pc:spChg chg="add mod">
          <ac:chgData name="QiuTian" userId="d059b521-ee81-481f-be34-ac8650352dd5" providerId="ADAL" clId="{C66083D2-FC5C-0545-90E0-A9B527654B88}" dt="2023-03-04T09:10:18.362" v="126"/>
          <ac:spMkLst>
            <pc:docMk/>
            <pc:sldMk cId="2487522542" sldId="939"/>
            <ac:spMk id="2" creationId="{C4601BC4-5AA4-B3AD-CBFF-2BFAFD0C10C6}"/>
          </ac:spMkLst>
        </pc:spChg>
        <pc:spChg chg="del">
          <ac:chgData name="QiuTian" userId="d059b521-ee81-481f-be34-ac8650352dd5" providerId="ADAL" clId="{C66083D2-FC5C-0545-90E0-A9B527654B88}" dt="2023-03-04T09:09:57.208" v="123"/>
          <ac:spMkLst>
            <pc:docMk/>
            <pc:sldMk cId="2487522542" sldId="939"/>
            <ac:spMk id="5" creationId="{959057A3-0087-D824-6484-FE8805CD1536}"/>
          </ac:spMkLst>
        </pc:spChg>
        <pc:spChg chg="add mod">
          <ac:chgData name="QiuTian" userId="d059b521-ee81-481f-be34-ac8650352dd5" providerId="ADAL" clId="{C66083D2-FC5C-0545-90E0-A9B527654B88}" dt="2023-03-04T08:58:46.548" v="17" actId="1076"/>
          <ac:spMkLst>
            <pc:docMk/>
            <pc:sldMk cId="2487522542" sldId="939"/>
            <ac:spMk id="6" creationId="{D4A49E80-0C4F-54CA-6B5E-B56A1E766D9B}"/>
          </ac:spMkLst>
        </pc:spChg>
        <pc:spChg chg="add mod">
          <ac:chgData name="QiuTian" userId="d059b521-ee81-481f-be34-ac8650352dd5" providerId="ADAL" clId="{C66083D2-FC5C-0545-90E0-A9B527654B88}" dt="2023-03-04T08:58:46.548" v="17" actId="1076"/>
          <ac:spMkLst>
            <pc:docMk/>
            <pc:sldMk cId="2487522542" sldId="939"/>
            <ac:spMk id="7" creationId="{2FA807C8-FBDB-8EFE-12A7-BEE59ABC98F6}"/>
          </ac:spMkLst>
        </pc:spChg>
        <pc:spChg chg="add mod">
          <ac:chgData name="QiuTian" userId="d059b521-ee81-481f-be34-ac8650352dd5" providerId="ADAL" clId="{C66083D2-FC5C-0545-90E0-A9B527654B88}" dt="2023-03-04T08:58:46.548" v="17" actId="1076"/>
          <ac:spMkLst>
            <pc:docMk/>
            <pc:sldMk cId="2487522542" sldId="939"/>
            <ac:spMk id="8" creationId="{3AA1553A-8551-C3DB-8084-1A7C2F61B87B}"/>
          </ac:spMkLst>
        </pc:spChg>
        <pc:spChg chg="add mod">
          <ac:chgData name="QiuTian" userId="d059b521-ee81-481f-be34-ac8650352dd5" providerId="ADAL" clId="{C66083D2-FC5C-0545-90E0-A9B527654B88}" dt="2023-03-04T08:58:46.548" v="17" actId="1076"/>
          <ac:spMkLst>
            <pc:docMk/>
            <pc:sldMk cId="2487522542" sldId="939"/>
            <ac:spMk id="9" creationId="{61EED8D4-C617-EF33-CFF6-6AD025248BE5}"/>
          </ac:spMkLst>
        </pc:spChg>
        <pc:spChg chg="add mod">
          <ac:chgData name="QiuTian" userId="d059b521-ee81-481f-be34-ac8650352dd5" providerId="ADAL" clId="{C66083D2-FC5C-0545-90E0-A9B527654B88}" dt="2023-03-04T08:58:46.548" v="17" actId="1076"/>
          <ac:spMkLst>
            <pc:docMk/>
            <pc:sldMk cId="2487522542" sldId="939"/>
            <ac:spMk id="10" creationId="{6C246998-F369-4E95-0DBA-03D158323755}"/>
          </ac:spMkLst>
        </pc:spChg>
        <pc:spChg chg="add mod">
          <ac:chgData name="QiuTian" userId="d059b521-ee81-481f-be34-ac8650352dd5" providerId="ADAL" clId="{C66083D2-FC5C-0545-90E0-A9B527654B88}" dt="2023-03-04T08:58:46.548" v="17" actId="1076"/>
          <ac:spMkLst>
            <pc:docMk/>
            <pc:sldMk cId="2487522542" sldId="939"/>
            <ac:spMk id="11" creationId="{DEB19128-7FE0-D14C-4D11-E0737894D57C}"/>
          </ac:spMkLst>
        </pc:spChg>
        <pc:spChg chg="add mod">
          <ac:chgData name="QiuTian" userId="d059b521-ee81-481f-be34-ac8650352dd5" providerId="ADAL" clId="{C66083D2-FC5C-0545-90E0-A9B527654B88}" dt="2023-03-04T08:58:46.548" v="17" actId="1076"/>
          <ac:spMkLst>
            <pc:docMk/>
            <pc:sldMk cId="2487522542" sldId="939"/>
            <ac:spMk id="12" creationId="{ECA6176E-905F-8811-5A0C-BFD812F26239}"/>
          </ac:spMkLst>
        </pc:spChg>
        <pc:spChg chg="add mod">
          <ac:chgData name="QiuTian" userId="d059b521-ee81-481f-be34-ac8650352dd5" providerId="ADAL" clId="{C66083D2-FC5C-0545-90E0-A9B527654B88}" dt="2023-03-04T08:58:46.548" v="17" actId="1076"/>
          <ac:spMkLst>
            <pc:docMk/>
            <pc:sldMk cId="2487522542" sldId="939"/>
            <ac:spMk id="13" creationId="{E5F2CCE3-5B5C-2FDA-5AC5-DF74EDBF27D2}"/>
          </ac:spMkLst>
        </pc:spChg>
        <pc:spChg chg="mod">
          <ac:chgData name="QiuTian" userId="d059b521-ee81-481f-be34-ac8650352dd5" providerId="ADAL" clId="{C66083D2-FC5C-0545-90E0-A9B527654B88}" dt="2023-03-04T08:58:46.548" v="17" actId="1076"/>
          <ac:spMkLst>
            <pc:docMk/>
            <pc:sldMk cId="2487522542" sldId="939"/>
            <ac:spMk id="15" creationId="{555FB66D-3BB5-0413-1078-4ACCD1F068CC}"/>
          </ac:spMkLst>
        </pc:spChg>
        <pc:spChg chg="mod">
          <ac:chgData name="QiuTian" userId="d059b521-ee81-481f-be34-ac8650352dd5" providerId="ADAL" clId="{C66083D2-FC5C-0545-90E0-A9B527654B88}" dt="2023-03-04T08:58:46.548" v="17" actId="1076"/>
          <ac:spMkLst>
            <pc:docMk/>
            <pc:sldMk cId="2487522542" sldId="939"/>
            <ac:spMk id="16" creationId="{366BA5C7-C39B-1C3A-B73C-82E0C1261697}"/>
          </ac:spMkLst>
        </pc:spChg>
        <pc:spChg chg="mod">
          <ac:chgData name="QiuTian" userId="d059b521-ee81-481f-be34-ac8650352dd5" providerId="ADAL" clId="{C66083D2-FC5C-0545-90E0-A9B527654B88}" dt="2023-03-04T08:58:46.548" v="17" actId="1076"/>
          <ac:spMkLst>
            <pc:docMk/>
            <pc:sldMk cId="2487522542" sldId="939"/>
            <ac:spMk id="17" creationId="{B1BCDF5A-C1A2-9E1C-9370-CEC307525FDB}"/>
          </ac:spMkLst>
        </pc:spChg>
        <pc:spChg chg="mod">
          <ac:chgData name="QiuTian" userId="d059b521-ee81-481f-be34-ac8650352dd5" providerId="ADAL" clId="{C66083D2-FC5C-0545-90E0-A9B527654B88}" dt="2023-03-04T08:58:46.548" v="17" actId="1076"/>
          <ac:spMkLst>
            <pc:docMk/>
            <pc:sldMk cId="2487522542" sldId="939"/>
            <ac:spMk id="18" creationId="{77345DEB-B277-5F23-A147-87F93D38A4DC}"/>
          </ac:spMkLst>
        </pc:spChg>
        <pc:spChg chg="mod">
          <ac:chgData name="QiuTian" userId="d059b521-ee81-481f-be34-ac8650352dd5" providerId="ADAL" clId="{C66083D2-FC5C-0545-90E0-A9B527654B88}" dt="2023-03-04T08:58:46.548" v="17" actId="1076"/>
          <ac:spMkLst>
            <pc:docMk/>
            <pc:sldMk cId="2487522542" sldId="939"/>
            <ac:spMk id="19" creationId="{E5E268E8-31AF-40BB-B27B-D8E6DED1A509}"/>
          </ac:spMkLst>
        </pc:spChg>
        <pc:spChg chg="mod">
          <ac:chgData name="QiuTian" userId="d059b521-ee81-481f-be34-ac8650352dd5" providerId="ADAL" clId="{C66083D2-FC5C-0545-90E0-A9B527654B88}" dt="2023-03-04T08:58:46.548" v="17" actId="1076"/>
          <ac:spMkLst>
            <pc:docMk/>
            <pc:sldMk cId="2487522542" sldId="939"/>
            <ac:spMk id="20" creationId="{66D68ED7-7781-894C-BA85-7AA98EA8C6A2}"/>
          </ac:spMkLst>
        </pc:spChg>
        <pc:spChg chg="mod">
          <ac:chgData name="QiuTian" userId="d059b521-ee81-481f-be34-ac8650352dd5" providerId="ADAL" clId="{C66083D2-FC5C-0545-90E0-A9B527654B88}" dt="2023-03-04T08:58:46.548" v="17" actId="1076"/>
          <ac:spMkLst>
            <pc:docMk/>
            <pc:sldMk cId="2487522542" sldId="939"/>
            <ac:spMk id="21" creationId="{A5327BB8-F1CC-A79D-2A78-493C25D88755}"/>
          </ac:spMkLst>
        </pc:spChg>
        <pc:spChg chg="mod">
          <ac:chgData name="QiuTian" userId="d059b521-ee81-481f-be34-ac8650352dd5" providerId="ADAL" clId="{C66083D2-FC5C-0545-90E0-A9B527654B88}" dt="2023-03-04T08:58:46.548" v="17" actId="1076"/>
          <ac:spMkLst>
            <pc:docMk/>
            <pc:sldMk cId="2487522542" sldId="939"/>
            <ac:spMk id="22" creationId="{167EE013-0F3F-CB54-F1A5-F8AA239D75FC}"/>
          </ac:spMkLst>
        </pc:spChg>
        <pc:spChg chg="mod">
          <ac:chgData name="QiuTian" userId="d059b521-ee81-481f-be34-ac8650352dd5" providerId="ADAL" clId="{C66083D2-FC5C-0545-90E0-A9B527654B88}" dt="2023-03-04T08:58:46.548" v="17" actId="1076"/>
          <ac:spMkLst>
            <pc:docMk/>
            <pc:sldMk cId="2487522542" sldId="939"/>
            <ac:spMk id="23" creationId="{DF4BD262-75E5-2373-10A0-DD044FB6B1EE}"/>
          </ac:spMkLst>
        </pc:spChg>
        <pc:spChg chg="mod">
          <ac:chgData name="QiuTian" userId="d059b521-ee81-481f-be34-ac8650352dd5" providerId="ADAL" clId="{C66083D2-FC5C-0545-90E0-A9B527654B88}" dt="2023-03-04T08:58:46.548" v="17" actId="1076"/>
          <ac:spMkLst>
            <pc:docMk/>
            <pc:sldMk cId="2487522542" sldId="939"/>
            <ac:spMk id="24" creationId="{AF6B6BAF-679F-8A99-91C9-7DC4AE3FA792}"/>
          </ac:spMkLst>
        </pc:spChg>
        <pc:spChg chg="mod">
          <ac:chgData name="QiuTian" userId="d059b521-ee81-481f-be34-ac8650352dd5" providerId="ADAL" clId="{C66083D2-FC5C-0545-90E0-A9B527654B88}" dt="2023-03-04T08:58:46.548" v="17" actId="1076"/>
          <ac:spMkLst>
            <pc:docMk/>
            <pc:sldMk cId="2487522542" sldId="939"/>
            <ac:spMk id="25" creationId="{8546D8BD-026D-43F7-E9FF-9AA9D6B84FC1}"/>
          </ac:spMkLst>
        </pc:spChg>
        <pc:spChg chg="mod">
          <ac:chgData name="QiuTian" userId="d059b521-ee81-481f-be34-ac8650352dd5" providerId="ADAL" clId="{C66083D2-FC5C-0545-90E0-A9B527654B88}" dt="2023-03-04T08:58:46.548" v="17" actId="1076"/>
          <ac:spMkLst>
            <pc:docMk/>
            <pc:sldMk cId="2487522542" sldId="939"/>
            <ac:spMk id="26" creationId="{D8BD6BEC-AFCA-C243-9DE8-D033CEDD7232}"/>
          </ac:spMkLst>
        </pc:spChg>
        <pc:spChg chg="mod">
          <ac:chgData name="QiuTian" userId="d059b521-ee81-481f-be34-ac8650352dd5" providerId="ADAL" clId="{C66083D2-FC5C-0545-90E0-A9B527654B88}" dt="2023-03-04T08:58:46.548" v="17" actId="1076"/>
          <ac:spMkLst>
            <pc:docMk/>
            <pc:sldMk cId="2487522542" sldId="939"/>
            <ac:spMk id="27" creationId="{707E773A-5CD2-7477-D348-67A1EE52695F}"/>
          </ac:spMkLst>
        </pc:spChg>
        <pc:spChg chg="mod">
          <ac:chgData name="QiuTian" userId="d059b521-ee81-481f-be34-ac8650352dd5" providerId="ADAL" clId="{C66083D2-FC5C-0545-90E0-A9B527654B88}" dt="2023-03-04T08:58:46.548" v="17" actId="1076"/>
          <ac:spMkLst>
            <pc:docMk/>
            <pc:sldMk cId="2487522542" sldId="939"/>
            <ac:spMk id="28" creationId="{5EFE5515-A751-5E73-3A91-2234FF7800BF}"/>
          </ac:spMkLst>
        </pc:spChg>
        <pc:spChg chg="mod">
          <ac:chgData name="QiuTian" userId="d059b521-ee81-481f-be34-ac8650352dd5" providerId="ADAL" clId="{C66083D2-FC5C-0545-90E0-A9B527654B88}" dt="2023-03-04T08:58:46.548" v="17" actId="1076"/>
          <ac:spMkLst>
            <pc:docMk/>
            <pc:sldMk cId="2487522542" sldId="939"/>
            <ac:spMk id="29" creationId="{40B38AEF-D042-3471-03AC-70309BC2F1F8}"/>
          </ac:spMkLst>
        </pc:spChg>
        <pc:spChg chg="mod">
          <ac:chgData name="QiuTian" userId="d059b521-ee81-481f-be34-ac8650352dd5" providerId="ADAL" clId="{C66083D2-FC5C-0545-90E0-A9B527654B88}" dt="2023-03-04T08:58:46.548" v="17" actId="1076"/>
          <ac:spMkLst>
            <pc:docMk/>
            <pc:sldMk cId="2487522542" sldId="939"/>
            <ac:spMk id="30" creationId="{B5B4317C-C5D5-032F-777B-F95E90FD5002}"/>
          </ac:spMkLst>
        </pc:spChg>
        <pc:spChg chg="mod">
          <ac:chgData name="QiuTian" userId="d059b521-ee81-481f-be34-ac8650352dd5" providerId="ADAL" clId="{C66083D2-FC5C-0545-90E0-A9B527654B88}" dt="2023-03-04T08:58:46.548" v="17" actId="1076"/>
          <ac:spMkLst>
            <pc:docMk/>
            <pc:sldMk cId="2487522542" sldId="939"/>
            <ac:spMk id="31" creationId="{81EDCF5A-1681-C23B-9110-8E2D146C9899}"/>
          </ac:spMkLst>
        </pc:spChg>
        <pc:spChg chg="mod">
          <ac:chgData name="QiuTian" userId="d059b521-ee81-481f-be34-ac8650352dd5" providerId="ADAL" clId="{C66083D2-FC5C-0545-90E0-A9B527654B88}" dt="2023-03-04T08:58:46.548" v="17" actId="1076"/>
          <ac:spMkLst>
            <pc:docMk/>
            <pc:sldMk cId="2487522542" sldId="939"/>
            <ac:spMk id="32" creationId="{28ABF178-A273-5FED-B3DB-EC2C5DEC5675}"/>
          </ac:spMkLst>
        </pc:spChg>
        <pc:spChg chg="mod">
          <ac:chgData name="QiuTian" userId="d059b521-ee81-481f-be34-ac8650352dd5" providerId="ADAL" clId="{C66083D2-FC5C-0545-90E0-A9B527654B88}" dt="2023-03-04T08:58:46.548" v="17" actId="1076"/>
          <ac:spMkLst>
            <pc:docMk/>
            <pc:sldMk cId="2487522542" sldId="939"/>
            <ac:spMk id="33" creationId="{3FD290AE-771E-976E-660B-9DBC0112336F}"/>
          </ac:spMkLst>
        </pc:spChg>
        <pc:spChg chg="mod">
          <ac:chgData name="QiuTian" userId="d059b521-ee81-481f-be34-ac8650352dd5" providerId="ADAL" clId="{C66083D2-FC5C-0545-90E0-A9B527654B88}" dt="2023-03-04T08:58:46.548" v="17" actId="1076"/>
          <ac:spMkLst>
            <pc:docMk/>
            <pc:sldMk cId="2487522542" sldId="939"/>
            <ac:spMk id="34" creationId="{9E1A8963-F7AD-E550-0BE8-66EDB2A1ACA9}"/>
          </ac:spMkLst>
        </pc:spChg>
        <pc:spChg chg="mod">
          <ac:chgData name="QiuTian" userId="d059b521-ee81-481f-be34-ac8650352dd5" providerId="ADAL" clId="{C66083D2-FC5C-0545-90E0-A9B527654B88}" dt="2023-03-04T08:58:46.548" v="17" actId="1076"/>
          <ac:spMkLst>
            <pc:docMk/>
            <pc:sldMk cId="2487522542" sldId="939"/>
            <ac:spMk id="35" creationId="{D38B3532-0FF7-6D3A-5EDB-07F85EE7BFD1}"/>
          </ac:spMkLst>
        </pc:spChg>
        <pc:spChg chg="mod">
          <ac:chgData name="QiuTian" userId="d059b521-ee81-481f-be34-ac8650352dd5" providerId="ADAL" clId="{C66083D2-FC5C-0545-90E0-A9B527654B88}" dt="2023-03-04T08:58:46.548" v="17" actId="1076"/>
          <ac:spMkLst>
            <pc:docMk/>
            <pc:sldMk cId="2487522542" sldId="939"/>
            <ac:spMk id="36" creationId="{D313C47B-B544-002F-8DC2-0B8F47BA0B54}"/>
          </ac:spMkLst>
        </pc:spChg>
        <pc:spChg chg="mod">
          <ac:chgData name="QiuTian" userId="d059b521-ee81-481f-be34-ac8650352dd5" providerId="ADAL" clId="{C66083D2-FC5C-0545-90E0-A9B527654B88}" dt="2023-03-04T08:58:46.548" v="17" actId="1076"/>
          <ac:spMkLst>
            <pc:docMk/>
            <pc:sldMk cId="2487522542" sldId="939"/>
            <ac:spMk id="37" creationId="{9781FDB9-ED0C-CF5C-628C-6921972569C0}"/>
          </ac:spMkLst>
        </pc:spChg>
        <pc:spChg chg="mod">
          <ac:chgData name="QiuTian" userId="d059b521-ee81-481f-be34-ac8650352dd5" providerId="ADAL" clId="{C66083D2-FC5C-0545-90E0-A9B527654B88}" dt="2023-03-04T08:58:46.548" v="17" actId="1076"/>
          <ac:spMkLst>
            <pc:docMk/>
            <pc:sldMk cId="2487522542" sldId="939"/>
            <ac:spMk id="38" creationId="{B5F87DE1-AF24-3D0F-C0AA-E916D34C7A58}"/>
          </ac:spMkLst>
        </pc:spChg>
        <pc:spChg chg="mod">
          <ac:chgData name="QiuTian" userId="d059b521-ee81-481f-be34-ac8650352dd5" providerId="ADAL" clId="{C66083D2-FC5C-0545-90E0-A9B527654B88}" dt="2023-03-04T08:58:46.548" v="17" actId="1076"/>
          <ac:spMkLst>
            <pc:docMk/>
            <pc:sldMk cId="2487522542" sldId="939"/>
            <ac:spMk id="39" creationId="{BFB85947-5CD8-8FBD-DF6F-34C8AC841F00}"/>
          </ac:spMkLst>
        </pc:spChg>
        <pc:spChg chg="mod">
          <ac:chgData name="QiuTian" userId="d059b521-ee81-481f-be34-ac8650352dd5" providerId="ADAL" clId="{C66083D2-FC5C-0545-90E0-A9B527654B88}" dt="2023-03-04T08:58:46.548" v="17" actId="1076"/>
          <ac:spMkLst>
            <pc:docMk/>
            <pc:sldMk cId="2487522542" sldId="939"/>
            <ac:spMk id="40" creationId="{4C5CDD11-F40A-88C5-073D-E83193EC912B}"/>
          </ac:spMkLst>
        </pc:spChg>
        <pc:spChg chg="mod">
          <ac:chgData name="QiuTian" userId="d059b521-ee81-481f-be34-ac8650352dd5" providerId="ADAL" clId="{C66083D2-FC5C-0545-90E0-A9B527654B88}" dt="2023-03-04T08:58:46.548" v="17" actId="1076"/>
          <ac:spMkLst>
            <pc:docMk/>
            <pc:sldMk cId="2487522542" sldId="939"/>
            <ac:spMk id="41" creationId="{33808980-D987-FAA6-9F33-11DF0AC9D620}"/>
          </ac:spMkLst>
        </pc:spChg>
        <pc:spChg chg="mod">
          <ac:chgData name="QiuTian" userId="d059b521-ee81-481f-be34-ac8650352dd5" providerId="ADAL" clId="{C66083D2-FC5C-0545-90E0-A9B527654B88}" dt="2023-03-04T08:58:46.548" v="17" actId="1076"/>
          <ac:spMkLst>
            <pc:docMk/>
            <pc:sldMk cId="2487522542" sldId="939"/>
            <ac:spMk id="42" creationId="{AF59B5DE-0960-9031-5A80-D0B19FB2114D}"/>
          </ac:spMkLst>
        </pc:spChg>
        <pc:spChg chg="mod">
          <ac:chgData name="QiuTian" userId="d059b521-ee81-481f-be34-ac8650352dd5" providerId="ADAL" clId="{C66083D2-FC5C-0545-90E0-A9B527654B88}" dt="2023-03-04T08:58:46.548" v="17" actId="1076"/>
          <ac:spMkLst>
            <pc:docMk/>
            <pc:sldMk cId="2487522542" sldId="939"/>
            <ac:spMk id="43" creationId="{B29DC89C-A811-4DC4-D685-6C89B4B14EB0}"/>
          </ac:spMkLst>
        </pc:spChg>
        <pc:spChg chg="mod">
          <ac:chgData name="QiuTian" userId="d059b521-ee81-481f-be34-ac8650352dd5" providerId="ADAL" clId="{C66083D2-FC5C-0545-90E0-A9B527654B88}" dt="2023-03-04T08:58:46.548" v="17" actId="1076"/>
          <ac:spMkLst>
            <pc:docMk/>
            <pc:sldMk cId="2487522542" sldId="939"/>
            <ac:spMk id="44" creationId="{FC13462F-7E82-D08C-EACC-6000C2D3F490}"/>
          </ac:spMkLst>
        </pc:spChg>
        <pc:spChg chg="mod">
          <ac:chgData name="QiuTian" userId="d059b521-ee81-481f-be34-ac8650352dd5" providerId="ADAL" clId="{C66083D2-FC5C-0545-90E0-A9B527654B88}" dt="2023-03-04T08:58:46.548" v="17" actId="1076"/>
          <ac:spMkLst>
            <pc:docMk/>
            <pc:sldMk cId="2487522542" sldId="939"/>
            <ac:spMk id="45" creationId="{5C79E45F-8634-8B3F-58B0-BD8FFD40AF99}"/>
          </ac:spMkLst>
        </pc:spChg>
        <pc:spChg chg="mod">
          <ac:chgData name="QiuTian" userId="d059b521-ee81-481f-be34-ac8650352dd5" providerId="ADAL" clId="{C66083D2-FC5C-0545-90E0-A9B527654B88}" dt="2023-03-04T08:58:46.548" v="17" actId="1076"/>
          <ac:spMkLst>
            <pc:docMk/>
            <pc:sldMk cId="2487522542" sldId="939"/>
            <ac:spMk id="46" creationId="{3F65AF89-E7FD-F681-13B1-9746856921CB}"/>
          </ac:spMkLst>
        </pc:spChg>
        <pc:spChg chg="mod">
          <ac:chgData name="QiuTian" userId="d059b521-ee81-481f-be34-ac8650352dd5" providerId="ADAL" clId="{C66083D2-FC5C-0545-90E0-A9B527654B88}" dt="2023-03-04T08:58:46.548" v="17" actId="1076"/>
          <ac:spMkLst>
            <pc:docMk/>
            <pc:sldMk cId="2487522542" sldId="939"/>
            <ac:spMk id="47" creationId="{F27EB68E-2F0C-0CED-9C2F-62FD7FEB6632}"/>
          </ac:spMkLst>
        </pc:spChg>
        <pc:spChg chg="mod">
          <ac:chgData name="QiuTian" userId="d059b521-ee81-481f-be34-ac8650352dd5" providerId="ADAL" clId="{C66083D2-FC5C-0545-90E0-A9B527654B88}" dt="2023-03-04T08:58:46.548" v="17" actId="1076"/>
          <ac:spMkLst>
            <pc:docMk/>
            <pc:sldMk cId="2487522542" sldId="939"/>
            <ac:spMk id="48" creationId="{DDF3B499-012A-4682-B375-565A287E421A}"/>
          </ac:spMkLst>
        </pc:spChg>
        <pc:spChg chg="mod">
          <ac:chgData name="QiuTian" userId="d059b521-ee81-481f-be34-ac8650352dd5" providerId="ADAL" clId="{C66083D2-FC5C-0545-90E0-A9B527654B88}" dt="2023-03-04T08:58:46.548" v="17" actId="1076"/>
          <ac:spMkLst>
            <pc:docMk/>
            <pc:sldMk cId="2487522542" sldId="939"/>
            <ac:spMk id="49" creationId="{A70924E5-C0A0-0CB3-95C3-E9AB363AC33A}"/>
          </ac:spMkLst>
        </pc:spChg>
        <pc:spChg chg="mod">
          <ac:chgData name="QiuTian" userId="d059b521-ee81-481f-be34-ac8650352dd5" providerId="ADAL" clId="{C66083D2-FC5C-0545-90E0-A9B527654B88}" dt="2023-03-04T08:58:46.548" v="17" actId="1076"/>
          <ac:spMkLst>
            <pc:docMk/>
            <pc:sldMk cId="2487522542" sldId="939"/>
            <ac:spMk id="50" creationId="{BC1DEB6F-E3EE-36F9-CE00-DC855AF4A9BD}"/>
          </ac:spMkLst>
        </pc:spChg>
        <pc:spChg chg="mod">
          <ac:chgData name="QiuTian" userId="d059b521-ee81-481f-be34-ac8650352dd5" providerId="ADAL" clId="{C66083D2-FC5C-0545-90E0-A9B527654B88}" dt="2023-03-04T08:58:46.548" v="17" actId="1076"/>
          <ac:spMkLst>
            <pc:docMk/>
            <pc:sldMk cId="2487522542" sldId="939"/>
            <ac:spMk id="51" creationId="{E99B8B74-43ED-B00E-A382-61942D9E7966}"/>
          </ac:spMkLst>
        </pc:spChg>
        <pc:spChg chg="mod">
          <ac:chgData name="QiuTian" userId="d059b521-ee81-481f-be34-ac8650352dd5" providerId="ADAL" clId="{C66083D2-FC5C-0545-90E0-A9B527654B88}" dt="2023-03-04T08:58:46.548" v="17" actId="1076"/>
          <ac:spMkLst>
            <pc:docMk/>
            <pc:sldMk cId="2487522542" sldId="939"/>
            <ac:spMk id="52" creationId="{21F694A3-646A-03FB-7A5F-470D81A6A1FE}"/>
          </ac:spMkLst>
        </pc:spChg>
        <pc:spChg chg="mod">
          <ac:chgData name="QiuTian" userId="d059b521-ee81-481f-be34-ac8650352dd5" providerId="ADAL" clId="{C66083D2-FC5C-0545-90E0-A9B527654B88}" dt="2023-03-04T08:58:46.548" v="17" actId="1076"/>
          <ac:spMkLst>
            <pc:docMk/>
            <pc:sldMk cId="2487522542" sldId="939"/>
            <ac:spMk id="53" creationId="{3D5FD2F0-FC15-727B-B792-6F62E59D4D57}"/>
          </ac:spMkLst>
        </pc:spChg>
        <pc:spChg chg="mod">
          <ac:chgData name="QiuTian" userId="d059b521-ee81-481f-be34-ac8650352dd5" providerId="ADAL" clId="{C66083D2-FC5C-0545-90E0-A9B527654B88}" dt="2023-03-04T08:58:46.548" v="17" actId="1076"/>
          <ac:spMkLst>
            <pc:docMk/>
            <pc:sldMk cId="2487522542" sldId="939"/>
            <ac:spMk id="54" creationId="{D201E769-85C5-0566-604E-5FE62D800F5A}"/>
          </ac:spMkLst>
        </pc:spChg>
        <pc:spChg chg="mod">
          <ac:chgData name="QiuTian" userId="d059b521-ee81-481f-be34-ac8650352dd5" providerId="ADAL" clId="{C66083D2-FC5C-0545-90E0-A9B527654B88}" dt="2023-03-04T08:58:46.548" v="17" actId="1076"/>
          <ac:spMkLst>
            <pc:docMk/>
            <pc:sldMk cId="2487522542" sldId="939"/>
            <ac:spMk id="55" creationId="{373E20F7-10FB-7D24-CE0B-FFA358033F47}"/>
          </ac:spMkLst>
        </pc:spChg>
        <pc:spChg chg="mod">
          <ac:chgData name="QiuTian" userId="d059b521-ee81-481f-be34-ac8650352dd5" providerId="ADAL" clId="{C66083D2-FC5C-0545-90E0-A9B527654B88}" dt="2023-03-04T08:58:46.548" v="17" actId="1076"/>
          <ac:spMkLst>
            <pc:docMk/>
            <pc:sldMk cId="2487522542" sldId="939"/>
            <ac:spMk id="59" creationId="{26284B6D-792B-F195-C6DB-C2B6CB138A53}"/>
          </ac:spMkLst>
        </pc:spChg>
        <pc:spChg chg="mod">
          <ac:chgData name="QiuTian" userId="d059b521-ee81-481f-be34-ac8650352dd5" providerId="ADAL" clId="{C66083D2-FC5C-0545-90E0-A9B527654B88}" dt="2023-03-04T08:58:46.548" v="17" actId="1076"/>
          <ac:spMkLst>
            <pc:docMk/>
            <pc:sldMk cId="2487522542" sldId="939"/>
            <ac:spMk id="60" creationId="{2B60EE2F-5318-7B42-EA93-7C9C39214A54}"/>
          </ac:spMkLst>
        </pc:spChg>
        <pc:spChg chg="mod">
          <ac:chgData name="QiuTian" userId="d059b521-ee81-481f-be34-ac8650352dd5" providerId="ADAL" clId="{C66083D2-FC5C-0545-90E0-A9B527654B88}" dt="2023-03-04T08:58:46.548" v="17" actId="1076"/>
          <ac:spMkLst>
            <pc:docMk/>
            <pc:sldMk cId="2487522542" sldId="939"/>
            <ac:spMk id="61" creationId="{E0B2F991-B4B0-DE1D-F206-496F51FAB82B}"/>
          </ac:spMkLst>
        </pc:spChg>
        <pc:spChg chg="mod">
          <ac:chgData name="QiuTian" userId="d059b521-ee81-481f-be34-ac8650352dd5" providerId="ADAL" clId="{C66083D2-FC5C-0545-90E0-A9B527654B88}" dt="2023-03-04T08:58:46.548" v="17" actId="1076"/>
          <ac:spMkLst>
            <pc:docMk/>
            <pc:sldMk cId="2487522542" sldId="939"/>
            <ac:spMk id="62" creationId="{11453270-3015-9001-23DC-33A50C8C2BF2}"/>
          </ac:spMkLst>
        </pc:spChg>
        <pc:spChg chg="mod">
          <ac:chgData name="QiuTian" userId="d059b521-ee81-481f-be34-ac8650352dd5" providerId="ADAL" clId="{C66083D2-FC5C-0545-90E0-A9B527654B88}" dt="2023-03-04T08:58:46.548" v="17" actId="1076"/>
          <ac:spMkLst>
            <pc:docMk/>
            <pc:sldMk cId="2487522542" sldId="939"/>
            <ac:spMk id="63" creationId="{487FB4AD-D135-4A3E-8017-F925577008E5}"/>
          </ac:spMkLst>
        </pc:spChg>
        <pc:spChg chg="mod">
          <ac:chgData name="QiuTian" userId="d059b521-ee81-481f-be34-ac8650352dd5" providerId="ADAL" clId="{C66083D2-FC5C-0545-90E0-A9B527654B88}" dt="2023-03-04T08:58:46.548" v="17" actId="1076"/>
          <ac:spMkLst>
            <pc:docMk/>
            <pc:sldMk cId="2487522542" sldId="939"/>
            <ac:spMk id="64" creationId="{67808608-401C-D214-DECD-8C1B32AF478C}"/>
          </ac:spMkLst>
        </pc:spChg>
        <pc:spChg chg="mod">
          <ac:chgData name="QiuTian" userId="d059b521-ee81-481f-be34-ac8650352dd5" providerId="ADAL" clId="{C66083D2-FC5C-0545-90E0-A9B527654B88}" dt="2023-03-04T08:58:46.548" v="17" actId="1076"/>
          <ac:spMkLst>
            <pc:docMk/>
            <pc:sldMk cId="2487522542" sldId="939"/>
            <ac:spMk id="65" creationId="{F4674F50-99BA-CADA-9660-A21C07001E8A}"/>
          </ac:spMkLst>
        </pc:spChg>
        <pc:spChg chg="mod">
          <ac:chgData name="QiuTian" userId="d059b521-ee81-481f-be34-ac8650352dd5" providerId="ADAL" clId="{C66083D2-FC5C-0545-90E0-A9B527654B88}" dt="2023-03-04T08:58:46.548" v="17" actId="1076"/>
          <ac:spMkLst>
            <pc:docMk/>
            <pc:sldMk cId="2487522542" sldId="939"/>
            <ac:spMk id="66" creationId="{294991EA-28FC-7B03-7E9A-F29C0A3D4049}"/>
          </ac:spMkLst>
        </pc:spChg>
        <pc:spChg chg="mod">
          <ac:chgData name="QiuTian" userId="d059b521-ee81-481f-be34-ac8650352dd5" providerId="ADAL" clId="{C66083D2-FC5C-0545-90E0-A9B527654B88}" dt="2023-03-04T08:58:46.548" v="17" actId="1076"/>
          <ac:spMkLst>
            <pc:docMk/>
            <pc:sldMk cId="2487522542" sldId="939"/>
            <ac:spMk id="67" creationId="{A3EF6E3A-D3B1-FE54-6183-AC840B2E2084}"/>
          </ac:spMkLst>
        </pc:spChg>
        <pc:spChg chg="mod">
          <ac:chgData name="QiuTian" userId="d059b521-ee81-481f-be34-ac8650352dd5" providerId="ADAL" clId="{C66083D2-FC5C-0545-90E0-A9B527654B88}" dt="2023-03-04T08:58:46.548" v="17" actId="1076"/>
          <ac:spMkLst>
            <pc:docMk/>
            <pc:sldMk cId="2487522542" sldId="939"/>
            <ac:spMk id="68" creationId="{9ADF80E6-FD86-60B4-A7AE-35A5576F54AB}"/>
          </ac:spMkLst>
        </pc:spChg>
        <pc:spChg chg="mod">
          <ac:chgData name="QiuTian" userId="d059b521-ee81-481f-be34-ac8650352dd5" providerId="ADAL" clId="{C66083D2-FC5C-0545-90E0-A9B527654B88}" dt="2023-03-04T08:58:46.548" v="17" actId="1076"/>
          <ac:spMkLst>
            <pc:docMk/>
            <pc:sldMk cId="2487522542" sldId="939"/>
            <ac:spMk id="69" creationId="{CAF50FA3-F594-B6ED-26BB-A615A88CE614}"/>
          </ac:spMkLst>
        </pc:spChg>
        <pc:spChg chg="mod">
          <ac:chgData name="QiuTian" userId="d059b521-ee81-481f-be34-ac8650352dd5" providerId="ADAL" clId="{C66083D2-FC5C-0545-90E0-A9B527654B88}" dt="2023-03-04T08:58:46.548" v="17" actId="1076"/>
          <ac:spMkLst>
            <pc:docMk/>
            <pc:sldMk cId="2487522542" sldId="939"/>
            <ac:spMk id="70" creationId="{071722EA-D757-F594-DC9C-718E3FE61706}"/>
          </ac:spMkLst>
        </pc:spChg>
        <pc:spChg chg="mod">
          <ac:chgData name="QiuTian" userId="d059b521-ee81-481f-be34-ac8650352dd5" providerId="ADAL" clId="{C66083D2-FC5C-0545-90E0-A9B527654B88}" dt="2023-03-04T08:58:46.548" v="17" actId="1076"/>
          <ac:spMkLst>
            <pc:docMk/>
            <pc:sldMk cId="2487522542" sldId="939"/>
            <ac:spMk id="71" creationId="{24D9C851-5F66-9ABD-6BEA-FA0E04E66D3C}"/>
          </ac:spMkLst>
        </pc:spChg>
        <pc:spChg chg="mod">
          <ac:chgData name="QiuTian" userId="d059b521-ee81-481f-be34-ac8650352dd5" providerId="ADAL" clId="{C66083D2-FC5C-0545-90E0-A9B527654B88}" dt="2023-03-04T08:58:46.548" v="17" actId="1076"/>
          <ac:spMkLst>
            <pc:docMk/>
            <pc:sldMk cId="2487522542" sldId="939"/>
            <ac:spMk id="72" creationId="{4A4A57B7-0B9E-BC29-08F9-E4A75916BDE5}"/>
          </ac:spMkLst>
        </pc:spChg>
        <pc:spChg chg="mod">
          <ac:chgData name="QiuTian" userId="d059b521-ee81-481f-be34-ac8650352dd5" providerId="ADAL" clId="{C66083D2-FC5C-0545-90E0-A9B527654B88}" dt="2023-03-04T08:58:46.548" v="17" actId="1076"/>
          <ac:spMkLst>
            <pc:docMk/>
            <pc:sldMk cId="2487522542" sldId="939"/>
            <ac:spMk id="73" creationId="{A2A3D5FA-D450-25B5-1CE8-0FB87ACEA26E}"/>
          </ac:spMkLst>
        </pc:spChg>
        <pc:spChg chg="mod">
          <ac:chgData name="QiuTian" userId="d059b521-ee81-481f-be34-ac8650352dd5" providerId="ADAL" clId="{C66083D2-FC5C-0545-90E0-A9B527654B88}" dt="2023-03-04T08:58:46.548" v="17" actId="1076"/>
          <ac:spMkLst>
            <pc:docMk/>
            <pc:sldMk cId="2487522542" sldId="939"/>
            <ac:spMk id="74" creationId="{0924E94C-84EE-8A64-C820-64AE91CC4FF9}"/>
          </ac:spMkLst>
        </pc:spChg>
        <pc:spChg chg="add mod">
          <ac:chgData name="QiuTian" userId="d059b521-ee81-481f-be34-ac8650352dd5" providerId="ADAL" clId="{C66083D2-FC5C-0545-90E0-A9B527654B88}" dt="2023-03-04T08:58:46.548" v="17" actId="1076"/>
          <ac:spMkLst>
            <pc:docMk/>
            <pc:sldMk cId="2487522542" sldId="939"/>
            <ac:spMk id="75" creationId="{582FD68F-22CC-E5A9-10C1-6D0BA983328F}"/>
          </ac:spMkLst>
        </pc:spChg>
        <pc:spChg chg="add mod">
          <ac:chgData name="QiuTian" userId="d059b521-ee81-481f-be34-ac8650352dd5" providerId="ADAL" clId="{C66083D2-FC5C-0545-90E0-A9B527654B88}" dt="2023-03-04T08:58:46.548" v="17" actId="1076"/>
          <ac:spMkLst>
            <pc:docMk/>
            <pc:sldMk cId="2487522542" sldId="939"/>
            <ac:spMk id="76" creationId="{B57220D3-7613-1537-D499-75310CB0368D}"/>
          </ac:spMkLst>
        </pc:spChg>
        <pc:grpChg chg="add mod">
          <ac:chgData name="QiuTian" userId="d059b521-ee81-481f-be34-ac8650352dd5" providerId="ADAL" clId="{C66083D2-FC5C-0545-90E0-A9B527654B88}" dt="2023-03-04T08:58:46.548" v="17" actId="1076"/>
          <ac:grpSpMkLst>
            <pc:docMk/>
            <pc:sldMk cId="2487522542" sldId="939"/>
            <ac:grpSpMk id="14" creationId="{A61B3008-8438-9A6F-C4F5-3733553A5F72}"/>
          </ac:grpSpMkLst>
        </pc:grpChg>
        <pc:grpChg chg="mod">
          <ac:chgData name="QiuTian" userId="d059b521-ee81-481f-be34-ac8650352dd5" providerId="ADAL" clId="{C66083D2-FC5C-0545-90E0-A9B527654B88}" dt="2023-03-04T08:58:46.548" v="17" actId="1076"/>
          <ac:grpSpMkLst>
            <pc:docMk/>
            <pc:sldMk cId="2487522542" sldId="939"/>
            <ac:grpSpMk id="56" creationId="{D5C30DD7-0BE8-162C-767A-D8A3E79067F5}"/>
          </ac:grpSpMkLst>
        </pc:grpChg>
        <pc:grpChg chg="mod">
          <ac:chgData name="QiuTian" userId="d059b521-ee81-481f-be34-ac8650352dd5" providerId="ADAL" clId="{C66083D2-FC5C-0545-90E0-A9B527654B88}" dt="2023-03-04T08:58:46.548" v="17" actId="1076"/>
          <ac:grpSpMkLst>
            <pc:docMk/>
            <pc:sldMk cId="2487522542" sldId="939"/>
            <ac:grpSpMk id="57" creationId="{2568D759-931E-96BB-D078-2F36D7D55744}"/>
          </ac:grpSpMkLst>
        </pc:grpChg>
        <pc:grpChg chg="mod">
          <ac:chgData name="QiuTian" userId="d059b521-ee81-481f-be34-ac8650352dd5" providerId="ADAL" clId="{C66083D2-FC5C-0545-90E0-A9B527654B88}" dt="2023-03-04T08:58:46.548" v="17" actId="1076"/>
          <ac:grpSpMkLst>
            <pc:docMk/>
            <pc:sldMk cId="2487522542" sldId="939"/>
            <ac:grpSpMk id="58" creationId="{14DA5EF4-24B4-1D2F-B16C-3C0A9F4110ED}"/>
          </ac:grpSpMkLst>
        </pc:grpChg>
      </pc:sldChg>
      <pc:sldChg chg="addSp delSp modSp add modAnim">
        <pc:chgData name="QiuTian" userId="d059b521-ee81-481f-be34-ac8650352dd5" providerId="ADAL" clId="{C66083D2-FC5C-0545-90E0-A9B527654B88}" dt="2023-03-04T09:10:18.362" v="126"/>
        <pc:sldMkLst>
          <pc:docMk/>
          <pc:sldMk cId="1562693389" sldId="940"/>
        </pc:sldMkLst>
        <pc:spChg chg="add mod">
          <ac:chgData name="QiuTian" userId="d059b521-ee81-481f-be34-ac8650352dd5" providerId="ADAL" clId="{C66083D2-FC5C-0545-90E0-A9B527654B88}" dt="2023-03-04T09:10:18.362" v="126"/>
          <ac:spMkLst>
            <pc:docMk/>
            <pc:sldMk cId="1562693389" sldId="940"/>
            <ac:spMk id="2" creationId="{E214CDCC-9020-62C8-9788-A5269D85571C}"/>
          </ac:spMkLst>
        </pc:spChg>
        <pc:spChg chg="del">
          <ac:chgData name="QiuTian" userId="d059b521-ee81-481f-be34-ac8650352dd5" providerId="ADAL" clId="{C66083D2-FC5C-0545-90E0-A9B527654B88}" dt="2023-03-04T09:09:57.208" v="123"/>
          <ac:spMkLst>
            <pc:docMk/>
            <pc:sldMk cId="1562693389" sldId="940"/>
            <ac:spMk id="5" creationId="{959057A3-0087-D824-6484-FE8805CD1536}"/>
          </ac:spMkLst>
        </pc:spChg>
        <pc:spChg chg="add mod">
          <ac:chgData name="QiuTian" userId="d059b521-ee81-481f-be34-ac8650352dd5" providerId="ADAL" clId="{C66083D2-FC5C-0545-90E0-A9B527654B88}" dt="2023-03-04T08:58:58.179" v="19" actId="1076"/>
          <ac:spMkLst>
            <pc:docMk/>
            <pc:sldMk cId="1562693389" sldId="940"/>
            <ac:spMk id="6" creationId="{41C1A371-26F4-20A3-2B33-95AE476036BD}"/>
          </ac:spMkLst>
        </pc:spChg>
        <pc:spChg chg="add mod">
          <ac:chgData name="QiuTian" userId="d059b521-ee81-481f-be34-ac8650352dd5" providerId="ADAL" clId="{C66083D2-FC5C-0545-90E0-A9B527654B88}" dt="2023-03-04T08:58:58.179" v="19" actId="1076"/>
          <ac:spMkLst>
            <pc:docMk/>
            <pc:sldMk cId="1562693389" sldId="940"/>
            <ac:spMk id="7" creationId="{0DC04D6F-DFA5-E43C-26C3-691331E8CE0F}"/>
          </ac:spMkLst>
        </pc:spChg>
        <pc:spChg chg="add mod">
          <ac:chgData name="QiuTian" userId="d059b521-ee81-481f-be34-ac8650352dd5" providerId="ADAL" clId="{C66083D2-FC5C-0545-90E0-A9B527654B88}" dt="2023-03-04T08:58:58.179" v="19" actId="1076"/>
          <ac:spMkLst>
            <pc:docMk/>
            <pc:sldMk cId="1562693389" sldId="940"/>
            <ac:spMk id="8" creationId="{F5432F65-01C4-5054-65A2-8B64C07B8012}"/>
          </ac:spMkLst>
        </pc:spChg>
        <pc:spChg chg="add mod">
          <ac:chgData name="QiuTian" userId="d059b521-ee81-481f-be34-ac8650352dd5" providerId="ADAL" clId="{C66083D2-FC5C-0545-90E0-A9B527654B88}" dt="2023-03-04T08:58:58.179" v="19" actId="1076"/>
          <ac:spMkLst>
            <pc:docMk/>
            <pc:sldMk cId="1562693389" sldId="940"/>
            <ac:spMk id="9" creationId="{9A26215D-6F54-CA3B-AFCC-43E2965C5C8F}"/>
          </ac:spMkLst>
        </pc:spChg>
        <pc:spChg chg="add mod">
          <ac:chgData name="QiuTian" userId="d059b521-ee81-481f-be34-ac8650352dd5" providerId="ADAL" clId="{C66083D2-FC5C-0545-90E0-A9B527654B88}" dt="2023-03-04T08:58:58.179" v="19" actId="1076"/>
          <ac:spMkLst>
            <pc:docMk/>
            <pc:sldMk cId="1562693389" sldId="940"/>
            <ac:spMk id="10" creationId="{789FA950-CF86-0DDF-8C9A-49862847EA87}"/>
          </ac:spMkLst>
        </pc:spChg>
        <pc:spChg chg="mod">
          <ac:chgData name="QiuTian" userId="d059b521-ee81-481f-be34-ac8650352dd5" providerId="ADAL" clId="{C66083D2-FC5C-0545-90E0-A9B527654B88}" dt="2023-03-04T08:58:58.179" v="19" actId="1076"/>
          <ac:spMkLst>
            <pc:docMk/>
            <pc:sldMk cId="1562693389" sldId="940"/>
            <ac:spMk id="12" creationId="{E1C2DFA5-B8F5-0873-628F-BF4392874428}"/>
          </ac:spMkLst>
        </pc:spChg>
        <pc:spChg chg="mod">
          <ac:chgData name="QiuTian" userId="d059b521-ee81-481f-be34-ac8650352dd5" providerId="ADAL" clId="{C66083D2-FC5C-0545-90E0-A9B527654B88}" dt="2023-03-04T08:58:58.179" v="19" actId="1076"/>
          <ac:spMkLst>
            <pc:docMk/>
            <pc:sldMk cId="1562693389" sldId="940"/>
            <ac:spMk id="13" creationId="{0474CB3C-A02F-DE5D-ECAA-D2E2413F50FB}"/>
          </ac:spMkLst>
        </pc:spChg>
        <pc:spChg chg="mod">
          <ac:chgData name="QiuTian" userId="d059b521-ee81-481f-be34-ac8650352dd5" providerId="ADAL" clId="{C66083D2-FC5C-0545-90E0-A9B527654B88}" dt="2023-03-04T08:58:58.179" v="19" actId="1076"/>
          <ac:spMkLst>
            <pc:docMk/>
            <pc:sldMk cId="1562693389" sldId="940"/>
            <ac:spMk id="14" creationId="{25B55BA2-4172-6F23-8569-D752435A03E9}"/>
          </ac:spMkLst>
        </pc:spChg>
        <pc:spChg chg="mod">
          <ac:chgData name="QiuTian" userId="d059b521-ee81-481f-be34-ac8650352dd5" providerId="ADAL" clId="{C66083D2-FC5C-0545-90E0-A9B527654B88}" dt="2023-03-04T08:58:58.179" v="19" actId="1076"/>
          <ac:spMkLst>
            <pc:docMk/>
            <pc:sldMk cId="1562693389" sldId="940"/>
            <ac:spMk id="15" creationId="{40999C6D-6418-F6CB-643B-05334A36E95F}"/>
          </ac:spMkLst>
        </pc:spChg>
        <pc:spChg chg="mod">
          <ac:chgData name="QiuTian" userId="d059b521-ee81-481f-be34-ac8650352dd5" providerId="ADAL" clId="{C66083D2-FC5C-0545-90E0-A9B527654B88}" dt="2023-03-04T08:58:58.179" v="19" actId="1076"/>
          <ac:spMkLst>
            <pc:docMk/>
            <pc:sldMk cId="1562693389" sldId="940"/>
            <ac:spMk id="16" creationId="{6B365E5D-20FF-D11D-9474-DCE833CC3293}"/>
          </ac:spMkLst>
        </pc:spChg>
        <pc:spChg chg="mod">
          <ac:chgData name="QiuTian" userId="d059b521-ee81-481f-be34-ac8650352dd5" providerId="ADAL" clId="{C66083D2-FC5C-0545-90E0-A9B527654B88}" dt="2023-03-04T08:58:58.179" v="19" actId="1076"/>
          <ac:spMkLst>
            <pc:docMk/>
            <pc:sldMk cId="1562693389" sldId="940"/>
            <ac:spMk id="17" creationId="{E54D13E6-557B-5A0C-8FB9-B680C381680C}"/>
          </ac:spMkLst>
        </pc:spChg>
        <pc:spChg chg="mod">
          <ac:chgData name="QiuTian" userId="d059b521-ee81-481f-be34-ac8650352dd5" providerId="ADAL" clId="{C66083D2-FC5C-0545-90E0-A9B527654B88}" dt="2023-03-04T08:58:58.179" v="19" actId="1076"/>
          <ac:spMkLst>
            <pc:docMk/>
            <pc:sldMk cId="1562693389" sldId="940"/>
            <ac:spMk id="18" creationId="{01F30520-18BD-0A30-6F45-124F85712932}"/>
          </ac:spMkLst>
        </pc:spChg>
        <pc:spChg chg="mod">
          <ac:chgData name="QiuTian" userId="d059b521-ee81-481f-be34-ac8650352dd5" providerId="ADAL" clId="{C66083D2-FC5C-0545-90E0-A9B527654B88}" dt="2023-03-04T08:58:58.179" v="19" actId="1076"/>
          <ac:spMkLst>
            <pc:docMk/>
            <pc:sldMk cId="1562693389" sldId="940"/>
            <ac:spMk id="20" creationId="{98F0AB5C-40D5-0E30-D9FA-84B99107ACC9}"/>
          </ac:spMkLst>
        </pc:spChg>
        <pc:spChg chg="mod">
          <ac:chgData name="QiuTian" userId="d059b521-ee81-481f-be34-ac8650352dd5" providerId="ADAL" clId="{C66083D2-FC5C-0545-90E0-A9B527654B88}" dt="2023-03-04T08:58:58.179" v="19" actId="1076"/>
          <ac:spMkLst>
            <pc:docMk/>
            <pc:sldMk cId="1562693389" sldId="940"/>
            <ac:spMk id="21" creationId="{EAD68DEA-E9F2-BD8B-C824-1C6C524601A0}"/>
          </ac:spMkLst>
        </pc:spChg>
        <pc:spChg chg="mod">
          <ac:chgData name="QiuTian" userId="d059b521-ee81-481f-be34-ac8650352dd5" providerId="ADAL" clId="{C66083D2-FC5C-0545-90E0-A9B527654B88}" dt="2023-03-04T08:58:58.179" v="19" actId="1076"/>
          <ac:spMkLst>
            <pc:docMk/>
            <pc:sldMk cId="1562693389" sldId="940"/>
            <ac:spMk id="22" creationId="{01197D78-4E7E-E147-C533-EEFCD9A2B1E3}"/>
          </ac:spMkLst>
        </pc:spChg>
        <pc:spChg chg="mod">
          <ac:chgData name="QiuTian" userId="d059b521-ee81-481f-be34-ac8650352dd5" providerId="ADAL" clId="{C66083D2-FC5C-0545-90E0-A9B527654B88}" dt="2023-03-04T08:58:58.179" v="19" actId="1076"/>
          <ac:spMkLst>
            <pc:docMk/>
            <pc:sldMk cId="1562693389" sldId="940"/>
            <ac:spMk id="23" creationId="{0912FEB1-0F6E-AA75-27CB-1D9863F96250}"/>
          </ac:spMkLst>
        </pc:spChg>
        <pc:spChg chg="mod">
          <ac:chgData name="QiuTian" userId="d059b521-ee81-481f-be34-ac8650352dd5" providerId="ADAL" clId="{C66083D2-FC5C-0545-90E0-A9B527654B88}" dt="2023-03-04T08:58:58.179" v="19" actId="1076"/>
          <ac:spMkLst>
            <pc:docMk/>
            <pc:sldMk cId="1562693389" sldId="940"/>
            <ac:spMk id="24" creationId="{B0BEE568-2895-82F3-4B5B-AB22ECA2188F}"/>
          </ac:spMkLst>
        </pc:spChg>
        <pc:spChg chg="mod">
          <ac:chgData name="QiuTian" userId="d059b521-ee81-481f-be34-ac8650352dd5" providerId="ADAL" clId="{C66083D2-FC5C-0545-90E0-A9B527654B88}" dt="2023-03-04T08:58:58.179" v="19" actId="1076"/>
          <ac:spMkLst>
            <pc:docMk/>
            <pc:sldMk cId="1562693389" sldId="940"/>
            <ac:spMk id="27" creationId="{B7FD9646-51B5-7305-0C64-60A81EF1342C}"/>
          </ac:spMkLst>
        </pc:spChg>
        <pc:spChg chg="mod">
          <ac:chgData name="QiuTian" userId="d059b521-ee81-481f-be34-ac8650352dd5" providerId="ADAL" clId="{C66083D2-FC5C-0545-90E0-A9B527654B88}" dt="2023-03-04T08:58:58.179" v="19" actId="1076"/>
          <ac:spMkLst>
            <pc:docMk/>
            <pc:sldMk cId="1562693389" sldId="940"/>
            <ac:spMk id="28" creationId="{C68C60A6-E635-43E6-0B8F-F69158DD5B72}"/>
          </ac:spMkLst>
        </pc:spChg>
        <pc:spChg chg="mod">
          <ac:chgData name="QiuTian" userId="d059b521-ee81-481f-be34-ac8650352dd5" providerId="ADAL" clId="{C66083D2-FC5C-0545-90E0-A9B527654B88}" dt="2023-03-04T08:58:58.179" v="19" actId="1076"/>
          <ac:spMkLst>
            <pc:docMk/>
            <pc:sldMk cId="1562693389" sldId="940"/>
            <ac:spMk id="29" creationId="{F939255C-B287-F3E9-A8A6-8655F3A90C06}"/>
          </ac:spMkLst>
        </pc:spChg>
        <pc:spChg chg="mod">
          <ac:chgData name="QiuTian" userId="d059b521-ee81-481f-be34-ac8650352dd5" providerId="ADAL" clId="{C66083D2-FC5C-0545-90E0-A9B527654B88}" dt="2023-03-04T08:58:58.179" v="19" actId="1076"/>
          <ac:spMkLst>
            <pc:docMk/>
            <pc:sldMk cId="1562693389" sldId="940"/>
            <ac:spMk id="30" creationId="{0E6ED049-7CE0-BEE1-042D-23C839D3F942}"/>
          </ac:spMkLst>
        </pc:spChg>
        <pc:spChg chg="add mod">
          <ac:chgData name="QiuTian" userId="d059b521-ee81-481f-be34-ac8650352dd5" providerId="ADAL" clId="{C66083D2-FC5C-0545-90E0-A9B527654B88}" dt="2023-03-04T08:58:58.179" v="19" actId="1076"/>
          <ac:spMkLst>
            <pc:docMk/>
            <pc:sldMk cId="1562693389" sldId="940"/>
            <ac:spMk id="31" creationId="{52BAAA6E-5152-943A-C899-FA89B1E4882E}"/>
          </ac:spMkLst>
        </pc:spChg>
        <pc:spChg chg="mod">
          <ac:chgData name="QiuTian" userId="d059b521-ee81-481f-be34-ac8650352dd5" providerId="ADAL" clId="{C66083D2-FC5C-0545-90E0-A9B527654B88}" dt="2023-03-04T08:58:58.179" v="19" actId="1076"/>
          <ac:spMkLst>
            <pc:docMk/>
            <pc:sldMk cId="1562693389" sldId="940"/>
            <ac:spMk id="33" creationId="{25583260-24CF-5995-46A6-A5B316B7965D}"/>
          </ac:spMkLst>
        </pc:spChg>
        <pc:spChg chg="mod">
          <ac:chgData name="QiuTian" userId="d059b521-ee81-481f-be34-ac8650352dd5" providerId="ADAL" clId="{C66083D2-FC5C-0545-90E0-A9B527654B88}" dt="2023-03-04T08:58:58.179" v="19" actId="1076"/>
          <ac:spMkLst>
            <pc:docMk/>
            <pc:sldMk cId="1562693389" sldId="940"/>
            <ac:spMk id="34" creationId="{867E2E1E-2796-DE7E-8373-825B1E1D690B}"/>
          </ac:spMkLst>
        </pc:spChg>
        <pc:spChg chg="mod">
          <ac:chgData name="QiuTian" userId="d059b521-ee81-481f-be34-ac8650352dd5" providerId="ADAL" clId="{C66083D2-FC5C-0545-90E0-A9B527654B88}" dt="2023-03-04T08:58:58.179" v="19" actId="1076"/>
          <ac:spMkLst>
            <pc:docMk/>
            <pc:sldMk cId="1562693389" sldId="940"/>
            <ac:spMk id="35" creationId="{13F51ACE-D926-AB38-8941-6CEA56A37B8F}"/>
          </ac:spMkLst>
        </pc:spChg>
        <pc:spChg chg="mod">
          <ac:chgData name="QiuTian" userId="d059b521-ee81-481f-be34-ac8650352dd5" providerId="ADAL" clId="{C66083D2-FC5C-0545-90E0-A9B527654B88}" dt="2023-03-04T08:58:58.179" v="19" actId="1076"/>
          <ac:spMkLst>
            <pc:docMk/>
            <pc:sldMk cId="1562693389" sldId="940"/>
            <ac:spMk id="37" creationId="{2F76B154-DEA8-7309-C80B-A40DD63E9508}"/>
          </ac:spMkLst>
        </pc:spChg>
        <pc:spChg chg="mod">
          <ac:chgData name="QiuTian" userId="d059b521-ee81-481f-be34-ac8650352dd5" providerId="ADAL" clId="{C66083D2-FC5C-0545-90E0-A9B527654B88}" dt="2023-03-04T08:58:58.179" v="19" actId="1076"/>
          <ac:spMkLst>
            <pc:docMk/>
            <pc:sldMk cId="1562693389" sldId="940"/>
            <ac:spMk id="38" creationId="{55B0278C-9F90-AF71-5939-8EE61C6FC7B7}"/>
          </ac:spMkLst>
        </pc:spChg>
        <pc:spChg chg="mod">
          <ac:chgData name="QiuTian" userId="d059b521-ee81-481f-be34-ac8650352dd5" providerId="ADAL" clId="{C66083D2-FC5C-0545-90E0-A9B527654B88}" dt="2023-03-04T08:58:58.179" v="19" actId="1076"/>
          <ac:spMkLst>
            <pc:docMk/>
            <pc:sldMk cId="1562693389" sldId="940"/>
            <ac:spMk id="40" creationId="{546C78E3-993A-6DD6-CD13-99CAE0677F15}"/>
          </ac:spMkLst>
        </pc:spChg>
        <pc:spChg chg="mod">
          <ac:chgData name="QiuTian" userId="d059b521-ee81-481f-be34-ac8650352dd5" providerId="ADAL" clId="{C66083D2-FC5C-0545-90E0-A9B527654B88}" dt="2023-03-04T08:58:58.179" v="19" actId="1076"/>
          <ac:spMkLst>
            <pc:docMk/>
            <pc:sldMk cId="1562693389" sldId="940"/>
            <ac:spMk id="41" creationId="{260F089C-6DD5-22A4-BAB9-7A3BFB266A22}"/>
          </ac:spMkLst>
        </pc:spChg>
        <pc:spChg chg="mod">
          <ac:chgData name="QiuTian" userId="d059b521-ee81-481f-be34-ac8650352dd5" providerId="ADAL" clId="{C66083D2-FC5C-0545-90E0-A9B527654B88}" dt="2023-03-04T08:58:58.179" v="19" actId="1076"/>
          <ac:spMkLst>
            <pc:docMk/>
            <pc:sldMk cId="1562693389" sldId="940"/>
            <ac:spMk id="42" creationId="{C443A501-9BA4-ECF4-95E8-210BAF20DA77}"/>
          </ac:spMkLst>
        </pc:spChg>
        <pc:spChg chg="mod">
          <ac:chgData name="QiuTian" userId="d059b521-ee81-481f-be34-ac8650352dd5" providerId="ADAL" clId="{C66083D2-FC5C-0545-90E0-A9B527654B88}" dt="2023-03-04T08:58:58.179" v="19" actId="1076"/>
          <ac:spMkLst>
            <pc:docMk/>
            <pc:sldMk cId="1562693389" sldId="940"/>
            <ac:spMk id="43" creationId="{345BB26C-D23D-3446-F7AF-4CFD5C655A21}"/>
          </ac:spMkLst>
        </pc:spChg>
        <pc:spChg chg="mod">
          <ac:chgData name="QiuTian" userId="d059b521-ee81-481f-be34-ac8650352dd5" providerId="ADAL" clId="{C66083D2-FC5C-0545-90E0-A9B527654B88}" dt="2023-03-04T08:58:58.179" v="19" actId="1076"/>
          <ac:spMkLst>
            <pc:docMk/>
            <pc:sldMk cId="1562693389" sldId="940"/>
            <ac:spMk id="44" creationId="{BA19E123-5316-8944-BB1F-59B9558F9911}"/>
          </ac:spMkLst>
        </pc:spChg>
        <pc:spChg chg="mod">
          <ac:chgData name="QiuTian" userId="d059b521-ee81-481f-be34-ac8650352dd5" providerId="ADAL" clId="{C66083D2-FC5C-0545-90E0-A9B527654B88}" dt="2023-03-04T08:58:58.179" v="19" actId="1076"/>
          <ac:spMkLst>
            <pc:docMk/>
            <pc:sldMk cId="1562693389" sldId="940"/>
            <ac:spMk id="45" creationId="{F918C4F0-3817-B6AD-11D0-144BE5A019FA}"/>
          </ac:spMkLst>
        </pc:spChg>
        <pc:spChg chg="mod">
          <ac:chgData name="QiuTian" userId="d059b521-ee81-481f-be34-ac8650352dd5" providerId="ADAL" clId="{C66083D2-FC5C-0545-90E0-A9B527654B88}" dt="2023-03-04T08:58:58.179" v="19" actId="1076"/>
          <ac:spMkLst>
            <pc:docMk/>
            <pc:sldMk cId="1562693389" sldId="940"/>
            <ac:spMk id="46" creationId="{E47AD9AA-B9BE-418C-2C72-3CF24D4ED88B}"/>
          </ac:spMkLst>
        </pc:spChg>
        <pc:spChg chg="mod">
          <ac:chgData name="QiuTian" userId="d059b521-ee81-481f-be34-ac8650352dd5" providerId="ADAL" clId="{C66083D2-FC5C-0545-90E0-A9B527654B88}" dt="2023-03-04T08:58:58.179" v="19" actId="1076"/>
          <ac:spMkLst>
            <pc:docMk/>
            <pc:sldMk cId="1562693389" sldId="940"/>
            <ac:spMk id="47" creationId="{A272B6CE-7DE2-78CB-41F0-47ECF46EE2D1}"/>
          </ac:spMkLst>
        </pc:spChg>
        <pc:spChg chg="mod">
          <ac:chgData name="QiuTian" userId="d059b521-ee81-481f-be34-ac8650352dd5" providerId="ADAL" clId="{C66083D2-FC5C-0545-90E0-A9B527654B88}" dt="2023-03-04T08:58:58.179" v="19" actId="1076"/>
          <ac:spMkLst>
            <pc:docMk/>
            <pc:sldMk cId="1562693389" sldId="940"/>
            <ac:spMk id="48" creationId="{B513855E-18B4-303C-9111-82A28682E16A}"/>
          </ac:spMkLst>
        </pc:spChg>
        <pc:spChg chg="mod">
          <ac:chgData name="QiuTian" userId="d059b521-ee81-481f-be34-ac8650352dd5" providerId="ADAL" clId="{C66083D2-FC5C-0545-90E0-A9B527654B88}" dt="2023-03-04T08:58:58.179" v="19" actId="1076"/>
          <ac:spMkLst>
            <pc:docMk/>
            <pc:sldMk cId="1562693389" sldId="940"/>
            <ac:spMk id="49" creationId="{D60002EE-E23B-75C0-5CF3-30A8C6C5A656}"/>
          </ac:spMkLst>
        </pc:spChg>
        <pc:spChg chg="mod">
          <ac:chgData name="QiuTian" userId="d059b521-ee81-481f-be34-ac8650352dd5" providerId="ADAL" clId="{C66083D2-FC5C-0545-90E0-A9B527654B88}" dt="2023-03-04T08:58:58.179" v="19" actId="1076"/>
          <ac:spMkLst>
            <pc:docMk/>
            <pc:sldMk cId="1562693389" sldId="940"/>
            <ac:spMk id="50" creationId="{3E8F16FF-00EE-B3E0-8083-FFA070FEE3AA}"/>
          </ac:spMkLst>
        </pc:spChg>
        <pc:spChg chg="mod">
          <ac:chgData name="QiuTian" userId="d059b521-ee81-481f-be34-ac8650352dd5" providerId="ADAL" clId="{C66083D2-FC5C-0545-90E0-A9B527654B88}" dt="2023-03-04T08:58:58.179" v="19" actId="1076"/>
          <ac:spMkLst>
            <pc:docMk/>
            <pc:sldMk cId="1562693389" sldId="940"/>
            <ac:spMk id="51" creationId="{3D6352E5-540F-BE15-FE40-6B60159152A7}"/>
          </ac:spMkLst>
        </pc:spChg>
        <pc:spChg chg="mod">
          <ac:chgData name="QiuTian" userId="d059b521-ee81-481f-be34-ac8650352dd5" providerId="ADAL" clId="{C66083D2-FC5C-0545-90E0-A9B527654B88}" dt="2023-03-04T08:58:58.179" v="19" actId="1076"/>
          <ac:spMkLst>
            <pc:docMk/>
            <pc:sldMk cId="1562693389" sldId="940"/>
            <ac:spMk id="53" creationId="{44B8F948-CCB6-2122-BCBE-F014D0C273E9}"/>
          </ac:spMkLst>
        </pc:spChg>
        <pc:spChg chg="mod">
          <ac:chgData name="QiuTian" userId="d059b521-ee81-481f-be34-ac8650352dd5" providerId="ADAL" clId="{C66083D2-FC5C-0545-90E0-A9B527654B88}" dt="2023-03-04T08:58:58.179" v="19" actId="1076"/>
          <ac:spMkLst>
            <pc:docMk/>
            <pc:sldMk cId="1562693389" sldId="940"/>
            <ac:spMk id="54" creationId="{4FA7C984-BF21-CB4B-E447-8720714C7C08}"/>
          </ac:spMkLst>
        </pc:spChg>
        <pc:spChg chg="add mod">
          <ac:chgData name="QiuTian" userId="d059b521-ee81-481f-be34-ac8650352dd5" providerId="ADAL" clId="{C66083D2-FC5C-0545-90E0-A9B527654B88}" dt="2023-03-04T08:58:58.179" v="19" actId="1076"/>
          <ac:spMkLst>
            <pc:docMk/>
            <pc:sldMk cId="1562693389" sldId="940"/>
            <ac:spMk id="56" creationId="{BADDC3F4-6601-3B45-88F3-8A2E15CDCCB4}"/>
          </ac:spMkLst>
        </pc:spChg>
        <pc:spChg chg="mod">
          <ac:chgData name="QiuTian" userId="d059b521-ee81-481f-be34-ac8650352dd5" providerId="ADAL" clId="{C66083D2-FC5C-0545-90E0-A9B527654B88}" dt="2023-03-04T08:58:58.179" v="19" actId="1076"/>
          <ac:spMkLst>
            <pc:docMk/>
            <pc:sldMk cId="1562693389" sldId="940"/>
            <ac:spMk id="58" creationId="{A07AA96C-B40D-A4EF-8544-6730EE89B1CE}"/>
          </ac:spMkLst>
        </pc:spChg>
        <pc:spChg chg="mod">
          <ac:chgData name="QiuTian" userId="d059b521-ee81-481f-be34-ac8650352dd5" providerId="ADAL" clId="{C66083D2-FC5C-0545-90E0-A9B527654B88}" dt="2023-03-04T08:58:58.179" v="19" actId="1076"/>
          <ac:spMkLst>
            <pc:docMk/>
            <pc:sldMk cId="1562693389" sldId="940"/>
            <ac:spMk id="59" creationId="{E6BF9BC8-29C1-0B8A-CB4B-A0759CB9F945}"/>
          </ac:spMkLst>
        </pc:spChg>
        <pc:spChg chg="mod">
          <ac:chgData name="QiuTian" userId="d059b521-ee81-481f-be34-ac8650352dd5" providerId="ADAL" clId="{C66083D2-FC5C-0545-90E0-A9B527654B88}" dt="2023-03-04T08:58:58.179" v="19" actId="1076"/>
          <ac:spMkLst>
            <pc:docMk/>
            <pc:sldMk cId="1562693389" sldId="940"/>
            <ac:spMk id="60" creationId="{9C856DAD-9461-05AE-40F8-1136ED786F5B}"/>
          </ac:spMkLst>
        </pc:spChg>
        <pc:spChg chg="mod">
          <ac:chgData name="QiuTian" userId="d059b521-ee81-481f-be34-ac8650352dd5" providerId="ADAL" clId="{C66083D2-FC5C-0545-90E0-A9B527654B88}" dt="2023-03-04T08:58:58.179" v="19" actId="1076"/>
          <ac:spMkLst>
            <pc:docMk/>
            <pc:sldMk cId="1562693389" sldId="940"/>
            <ac:spMk id="61" creationId="{C6B093AE-E8EF-B77C-C36F-601D756F2CCC}"/>
          </ac:spMkLst>
        </pc:spChg>
        <pc:spChg chg="mod">
          <ac:chgData name="QiuTian" userId="d059b521-ee81-481f-be34-ac8650352dd5" providerId="ADAL" clId="{C66083D2-FC5C-0545-90E0-A9B527654B88}" dt="2023-03-04T08:58:58.179" v="19" actId="1076"/>
          <ac:spMkLst>
            <pc:docMk/>
            <pc:sldMk cId="1562693389" sldId="940"/>
            <ac:spMk id="62" creationId="{27E17A31-5D83-78EE-863A-83E89D7CC93B}"/>
          </ac:spMkLst>
        </pc:spChg>
        <pc:spChg chg="mod">
          <ac:chgData name="QiuTian" userId="d059b521-ee81-481f-be34-ac8650352dd5" providerId="ADAL" clId="{C66083D2-FC5C-0545-90E0-A9B527654B88}" dt="2023-03-04T08:58:58.179" v="19" actId="1076"/>
          <ac:spMkLst>
            <pc:docMk/>
            <pc:sldMk cId="1562693389" sldId="940"/>
            <ac:spMk id="63" creationId="{D4FD7D8E-7984-E72C-25F8-77932714F8E5}"/>
          </ac:spMkLst>
        </pc:spChg>
        <pc:spChg chg="mod">
          <ac:chgData name="QiuTian" userId="d059b521-ee81-481f-be34-ac8650352dd5" providerId="ADAL" clId="{C66083D2-FC5C-0545-90E0-A9B527654B88}" dt="2023-03-04T08:58:58.179" v="19" actId="1076"/>
          <ac:spMkLst>
            <pc:docMk/>
            <pc:sldMk cId="1562693389" sldId="940"/>
            <ac:spMk id="65" creationId="{B084ACD2-6E4F-E063-9425-A67316B4D5B4}"/>
          </ac:spMkLst>
        </pc:spChg>
        <pc:spChg chg="mod">
          <ac:chgData name="QiuTian" userId="d059b521-ee81-481f-be34-ac8650352dd5" providerId="ADAL" clId="{C66083D2-FC5C-0545-90E0-A9B527654B88}" dt="2023-03-04T08:58:58.179" v="19" actId="1076"/>
          <ac:spMkLst>
            <pc:docMk/>
            <pc:sldMk cId="1562693389" sldId="940"/>
            <ac:spMk id="66" creationId="{9159D4B6-DF89-CAB9-D026-C9378A1371AA}"/>
          </ac:spMkLst>
        </pc:spChg>
        <pc:spChg chg="mod">
          <ac:chgData name="QiuTian" userId="d059b521-ee81-481f-be34-ac8650352dd5" providerId="ADAL" clId="{C66083D2-FC5C-0545-90E0-A9B527654B88}" dt="2023-03-04T08:58:58.179" v="19" actId="1076"/>
          <ac:spMkLst>
            <pc:docMk/>
            <pc:sldMk cId="1562693389" sldId="940"/>
            <ac:spMk id="67" creationId="{58738ABA-F63B-EDEE-4D5D-647A7994AA25}"/>
          </ac:spMkLst>
        </pc:spChg>
        <pc:spChg chg="mod">
          <ac:chgData name="QiuTian" userId="d059b521-ee81-481f-be34-ac8650352dd5" providerId="ADAL" clId="{C66083D2-FC5C-0545-90E0-A9B527654B88}" dt="2023-03-04T08:58:58.179" v="19" actId="1076"/>
          <ac:spMkLst>
            <pc:docMk/>
            <pc:sldMk cId="1562693389" sldId="940"/>
            <ac:spMk id="68" creationId="{331B161F-F0E8-8E8F-1F63-A95FB37CD980}"/>
          </ac:spMkLst>
        </pc:spChg>
        <pc:spChg chg="mod">
          <ac:chgData name="QiuTian" userId="d059b521-ee81-481f-be34-ac8650352dd5" providerId="ADAL" clId="{C66083D2-FC5C-0545-90E0-A9B527654B88}" dt="2023-03-04T08:58:58.179" v="19" actId="1076"/>
          <ac:spMkLst>
            <pc:docMk/>
            <pc:sldMk cId="1562693389" sldId="940"/>
            <ac:spMk id="70" creationId="{92FD7E3E-A710-32B7-C148-6F867393E602}"/>
          </ac:spMkLst>
        </pc:spChg>
        <pc:spChg chg="mod">
          <ac:chgData name="QiuTian" userId="d059b521-ee81-481f-be34-ac8650352dd5" providerId="ADAL" clId="{C66083D2-FC5C-0545-90E0-A9B527654B88}" dt="2023-03-04T08:58:58.179" v="19" actId="1076"/>
          <ac:spMkLst>
            <pc:docMk/>
            <pc:sldMk cId="1562693389" sldId="940"/>
            <ac:spMk id="71" creationId="{0403E491-11B1-8ADC-833A-2ECEF5F59EE9}"/>
          </ac:spMkLst>
        </pc:spChg>
        <pc:spChg chg="mod">
          <ac:chgData name="QiuTian" userId="d059b521-ee81-481f-be34-ac8650352dd5" providerId="ADAL" clId="{C66083D2-FC5C-0545-90E0-A9B527654B88}" dt="2023-03-04T08:58:58.179" v="19" actId="1076"/>
          <ac:spMkLst>
            <pc:docMk/>
            <pc:sldMk cId="1562693389" sldId="940"/>
            <ac:spMk id="72" creationId="{DBB23959-0D72-994B-FEB5-6A3F4698A068}"/>
          </ac:spMkLst>
        </pc:spChg>
        <pc:spChg chg="mod">
          <ac:chgData name="QiuTian" userId="d059b521-ee81-481f-be34-ac8650352dd5" providerId="ADAL" clId="{C66083D2-FC5C-0545-90E0-A9B527654B88}" dt="2023-03-04T08:58:58.179" v="19" actId="1076"/>
          <ac:spMkLst>
            <pc:docMk/>
            <pc:sldMk cId="1562693389" sldId="940"/>
            <ac:spMk id="73" creationId="{834F0958-A23D-93E1-486F-6022A058AE5F}"/>
          </ac:spMkLst>
        </pc:spChg>
        <pc:spChg chg="mod">
          <ac:chgData name="QiuTian" userId="d059b521-ee81-481f-be34-ac8650352dd5" providerId="ADAL" clId="{C66083D2-FC5C-0545-90E0-A9B527654B88}" dt="2023-03-04T08:58:58.179" v="19" actId="1076"/>
          <ac:spMkLst>
            <pc:docMk/>
            <pc:sldMk cId="1562693389" sldId="940"/>
            <ac:spMk id="74" creationId="{C5BB142A-1FBA-42FE-DEFD-E08EA8CEF7E3}"/>
          </ac:spMkLst>
        </pc:spChg>
        <pc:spChg chg="mod">
          <ac:chgData name="QiuTian" userId="d059b521-ee81-481f-be34-ac8650352dd5" providerId="ADAL" clId="{C66083D2-FC5C-0545-90E0-A9B527654B88}" dt="2023-03-04T08:58:58.179" v="19" actId="1076"/>
          <ac:spMkLst>
            <pc:docMk/>
            <pc:sldMk cId="1562693389" sldId="940"/>
            <ac:spMk id="75" creationId="{7D16AFC0-C31D-D15F-BBA3-D1774AA1163B}"/>
          </ac:spMkLst>
        </pc:spChg>
        <pc:spChg chg="mod">
          <ac:chgData name="QiuTian" userId="d059b521-ee81-481f-be34-ac8650352dd5" providerId="ADAL" clId="{C66083D2-FC5C-0545-90E0-A9B527654B88}" dt="2023-03-04T08:58:58.179" v="19" actId="1076"/>
          <ac:spMkLst>
            <pc:docMk/>
            <pc:sldMk cId="1562693389" sldId="940"/>
            <ac:spMk id="77" creationId="{C079E294-C3DA-FE16-2B06-26520A79D118}"/>
          </ac:spMkLst>
        </pc:spChg>
        <pc:spChg chg="mod">
          <ac:chgData name="QiuTian" userId="d059b521-ee81-481f-be34-ac8650352dd5" providerId="ADAL" clId="{C66083D2-FC5C-0545-90E0-A9B527654B88}" dt="2023-03-04T08:58:58.179" v="19" actId="1076"/>
          <ac:spMkLst>
            <pc:docMk/>
            <pc:sldMk cId="1562693389" sldId="940"/>
            <ac:spMk id="78" creationId="{6CDD78E0-03F8-A2F7-FEEE-4663E0175B44}"/>
          </ac:spMkLst>
        </pc:spChg>
        <pc:spChg chg="mod">
          <ac:chgData name="QiuTian" userId="d059b521-ee81-481f-be34-ac8650352dd5" providerId="ADAL" clId="{C66083D2-FC5C-0545-90E0-A9B527654B88}" dt="2023-03-04T08:58:58.179" v="19" actId="1076"/>
          <ac:spMkLst>
            <pc:docMk/>
            <pc:sldMk cId="1562693389" sldId="940"/>
            <ac:spMk id="79" creationId="{C0E670E9-C2EF-5834-4F85-359B1053D68E}"/>
          </ac:spMkLst>
        </pc:spChg>
        <pc:spChg chg="mod">
          <ac:chgData name="QiuTian" userId="d059b521-ee81-481f-be34-ac8650352dd5" providerId="ADAL" clId="{C66083D2-FC5C-0545-90E0-A9B527654B88}" dt="2023-03-04T08:58:58.179" v="19" actId="1076"/>
          <ac:spMkLst>
            <pc:docMk/>
            <pc:sldMk cId="1562693389" sldId="940"/>
            <ac:spMk id="80" creationId="{884FBCA9-C858-777C-3B8B-A456EF39164A}"/>
          </ac:spMkLst>
        </pc:spChg>
        <pc:spChg chg="mod">
          <ac:chgData name="QiuTian" userId="d059b521-ee81-481f-be34-ac8650352dd5" providerId="ADAL" clId="{C66083D2-FC5C-0545-90E0-A9B527654B88}" dt="2023-03-04T08:58:58.179" v="19" actId="1076"/>
          <ac:spMkLst>
            <pc:docMk/>
            <pc:sldMk cId="1562693389" sldId="940"/>
            <ac:spMk id="81" creationId="{62A3A489-0BC2-B5A1-9B76-A15FF81B4DE0}"/>
          </ac:spMkLst>
        </pc:spChg>
        <pc:spChg chg="mod">
          <ac:chgData name="QiuTian" userId="d059b521-ee81-481f-be34-ac8650352dd5" providerId="ADAL" clId="{C66083D2-FC5C-0545-90E0-A9B527654B88}" dt="2023-03-04T08:58:58.179" v="19" actId="1076"/>
          <ac:spMkLst>
            <pc:docMk/>
            <pc:sldMk cId="1562693389" sldId="940"/>
            <ac:spMk id="82" creationId="{6B3ED8DE-E1C1-2BBE-D2DB-8D2B46A86D65}"/>
          </ac:spMkLst>
        </pc:spChg>
        <pc:spChg chg="mod">
          <ac:chgData name="QiuTian" userId="d059b521-ee81-481f-be34-ac8650352dd5" providerId="ADAL" clId="{C66083D2-FC5C-0545-90E0-A9B527654B88}" dt="2023-03-04T08:58:58.179" v="19" actId="1076"/>
          <ac:spMkLst>
            <pc:docMk/>
            <pc:sldMk cId="1562693389" sldId="940"/>
            <ac:spMk id="83" creationId="{EC07CA3D-D76D-681A-07DC-BFCC4BB20F04}"/>
          </ac:spMkLst>
        </pc:spChg>
        <pc:spChg chg="mod">
          <ac:chgData name="QiuTian" userId="d059b521-ee81-481f-be34-ac8650352dd5" providerId="ADAL" clId="{C66083D2-FC5C-0545-90E0-A9B527654B88}" dt="2023-03-04T08:58:58.179" v="19" actId="1076"/>
          <ac:spMkLst>
            <pc:docMk/>
            <pc:sldMk cId="1562693389" sldId="940"/>
            <ac:spMk id="84" creationId="{F48CF9D6-DA18-C1C9-3BE2-627462DE5B22}"/>
          </ac:spMkLst>
        </pc:spChg>
        <pc:spChg chg="mod">
          <ac:chgData name="QiuTian" userId="d059b521-ee81-481f-be34-ac8650352dd5" providerId="ADAL" clId="{C66083D2-FC5C-0545-90E0-A9B527654B88}" dt="2023-03-04T08:58:58.179" v="19" actId="1076"/>
          <ac:spMkLst>
            <pc:docMk/>
            <pc:sldMk cId="1562693389" sldId="940"/>
            <ac:spMk id="85" creationId="{EB44B9E0-3A26-6279-86D3-2C74E070972F}"/>
          </ac:spMkLst>
        </pc:spChg>
        <pc:spChg chg="mod">
          <ac:chgData name="QiuTian" userId="d059b521-ee81-481f-be34-ac8650352dd5" providerId="ADAL" clId="{C66083D2-FC5C-0545-90E0-A9B527654B88}" dt="2023-03-04T08:58:58.179" v="19" actId="1076"/>
          <ac:spMkLst>
            <pc:docMk/>
            <pc:sldMk cId="1562693389" sldId="940"/>
            <ac:spMk id="86" creationId="{EAAA8E7D-737D-9780-621F-FA6456B4542D}"/>
          </ac:spMkLst>
        </pc:spChg>
        <pc:spChg chg="mod">
          <ac:chgData name="QiuTian" userId="d059b521-ee81-481f-be34-ac8650352dd5" providerId="ADAL" clId="{C66083D2-FC5C-0545-90E0-A9B527654B88}" dt="2023-03-04T08:58:58.179" v="19" actId="1076"/>
          <ac:spMkLst>
            <pc:docMk/>
            <pc:sldMk cId="1562693389" sldId="940"/>
            <ac:spMk id="87" creationId="{896ABE4E-E2DF-0350-1124-5392E6B84C9A}"/>
          </ac:spMkLst>
        </pc:spChg>
        <pc:spChg chg="mod">
          <ac:chgData name="QiuTian" userId="d059b521-ee81-481f-be34-ac8650352dd5" providerId="ADAL" clId="{C66083D2-FC5C-0545-90E0-A9B527654B88}" dt="2023-03-04T08:58:58.179" v="19" actId="1076"/>
          <ac:spMkLst>
            <pc:docMk/>
            <pc:sldMk cId="1562693389" sldId="940"/>
            <ac:spMk id="88" creationId="{E836855F-B87C-8047-3796-630FC520DFED}"/>
          </ac:spMkLst>
        </pc:spChg>
        <pc:spChg chg="mod">
          <ac:chgData name="QiuTian" userId="d059b521-ee81-481f-be34-ac8650352dd5" providerId="ADAL" clId="{C66083D2-FC5C-0545-90E0-A9B527654B88}" dt="2023-03-04T08:58:58.179" v="19" actId="1076"/>
          <ac:spMkLst>
            <pc:docMk/>
            <pc:sldMk cId="1562693389" sldId="940"/>
            <ac:spMk id="89" creationId="{84B27AEF-FE84-027C-0789-73F1C68BC1DB}"/>
          </ac:spMkLst>
        </pc:spChg>
        <pc:spChg chg="mod">
          <ac:chgData name="QiuTian" userId="d059b521-ee81-481f-be34-ac8650352dd5" providerId="ADAL" clId="{C66083D2-FC5C-0545-90E0-A9B527654B88}" dt="2023-03-04T08:58:58.179" v="19" actId="1076"/>
          <ac:spMkLst>
            <pc:docMk/>
            <pc:sldMk cId="1562693389" sldId="940"/>
            <ac:spMk id="90" creationId="{63AAED82-1D1B-078F-105D-3F491484106F}"/>
          </ac:spMkLst>
        </pc:spChg>
        <pc:spChg chg="add mod">
          <ac:chgData name="QiuTian" userId="d059b521-ee81-481f-be34-ac8650352dd5" providerId="ADAL" clId="{C66083D2-FC5C-0545-90E0-A9B527654B88}" dt="2023-03-04T08:58:58.179" v="19" actId="1076"/>
          <ac:spMkLst>
            <pc:docMk/>
            <pc:sldMk cId="1562693389" sldId="940"/>
            <ac:spMk id="91" creationId="{15F6AEED-E514-A88D-3228-41D233C357B1}"/>
          </ac:spMkLst>
        </pc:spChg>
        <pc:spChg chg="add mod">
          <ac:chgData name="QiuTian" userId="d059b521-ee81-481f-be34-ac8650352dd5" providerId="ADAL" clId="{C66083D2-FC5C-0545-90E0-A9B527654B88}" dt="2023-03-04T08:58:58.179" v="19" actId="1076"/>
          <ac:spMkLst>
            <pc:docMk/>
            <pc:sldMk cId="1562693389" sldId="940"/>
            <ac:spMk id="92" creationId="{2E4C53A1-70F4-6844-C4C1-76E244AE77E9}"/>
          </ac:spMkLst>
        </pc:spChg>
        <pc:spChg chg="mod">
          <ac:chgData name="QiuTian" userId="d059b521-ee81-481f-be34-ac8650352dd5" providerId="ADAL" clId="{C66083D2-FC5C-0545-90E0-A9B527654B88}" dt="2023-03-04T08:58:58.179" v="19" actId="1076"/>
          <ac:spMkLst>
            <pc:docMk/>
            <pc:sldMk cId="1562693389" sldId="940"/>
            <ac:spMk id="95" creationId="{674D26D0-C1FC-9EDB-EA76-0AE8D48CE63A}"/>
          </ac:spMkLst>
        </pc:spChg>
        <pc:spChg chg="mod">
          <ac:chgData name="QiuTian" userId="d059b521-ee81-481f-be34-ac8650352dd5" providerId="ADAL" clId="{C66083D2-FC5C-0545-90E0-A9B527654B88}" dt="2023-03-04T08:58:58.179" v="19" actId="1076"/>
          <ac:spMkLst>
            <pc:docMk/>
            <pc:sldMk cId="1562693389" sldId="940"/>
            <ac:spMk id="96" creationId="{15ADA55E-30C8-2A96-0253-AE8C75FDCD5E}"/>
          </ac:spMkLst>
        </pc:spChg>
        <pc:spChg chg="mod">
          <ac:chgData name="QiuTian" userId="d059b521-ee81-481f-be34-ac8650352dd5" providerId="ADAL" clId="{C66083D2-FC5C-0545-90E0-A9B527654B88}" dt="2023-03-04T08:58:58.179" v="19" actId="1076"/>
          <ac:spMkLst>
            <pc:docMk/>
            <pc:sldMk cId="1562693389" sldId="940"/>
            <ac:spMk id="97" creationId="{FD580A42-A157-3FD0-DAED-5895F7808A42}"/>
          </ac:spMkLst>
        </pc:spChg>
        <pc:grpChg chg="add mod">
          <ac:chgData name="QiuTian" userId="d059b521-ee81-481f-be34-ac8650352dd5" providerId="ADAL" clId="{C66083D2-FC5C-0545-90E0-A9B527654B88}" dt="2023-03-04T08:58:58.179" v="19" actId="1076"/>
          <ac:grpSpMkLst>
            <pc:docMk/>
            <pc:sldMk cId="1562693389" sldId="940"/>
            <ac:grpSpMk id="11" creationId="{1556F4F0-FA62-6D03-9512-4C332D53B617}"/>
          </ac:grpSpMkLst>
        </pc:grpChg>
        <pc:grpChg chg="mod">
          <ac:chgData name="QiuTian" userId="d059b521-ee81-481f-be34-ac8650352dd5" providerId="ADAL" clId="{C66083D2-FC5C-0545-90E0-A9B527654B88}" dt="2023-03-04T08:58:58.179" v="19" actId="1076"/>
          <ac:grpSpMkLst>
            <pc:docMk/>
            <pc:sldMk cId="1562693389" sldId="940"/>
            <ac:grpSpMk id="19" creationId="{5BAE2884-42F8-0DA7-31FC-F395F2B73C05}"/>
          </ac:grpSpMkLst>
        </pc:grpChg>
        <pc:grpChg chg="add mod">
          <ac:chgData name="QiuTian" userId="d059b521-ee81-481f-be34-ac8650352dd5" providerId="ADAL" clId="{C66083D2-FC5C-0545-90E0-A9B527654B88}" dt="2023-03-04T08:58:58.179" v="19" actId="1076"/>
          <ac:grpSpMkLst>
            <pc:docMk/>
            <pc:sldMk cId="1562693389" sldId="940"/>
            <ac:grpSpMk id="26" creationId="{99CB0A31-226A-2EA5-B25F-A18A0CD148D0}"/>
          </ac:grpSpMkLst>
        </pc:grpChg>
        <pc:grpChg chg="add mod">
          <ac:chgData name="QiuTian" userId="d059b521-ee81-481f-be34-ac8650352dd5" providerId="ADAL" clId="{C66083D2-FC5C-0545-90E0-A9B527654B88}" dt="2023-03-04T08:58:58.179" v="19" actId="1076"/>
          <ac:grpSpMkLst>
            <pc:docMk/>
            <pc:sldMk cId="1562693389" sldId="940"/>
            <ac:grpSpMk id="32" creationId="{DCE9AEDB-0712-D426-ADC1-04BEBE7B78DA}"/>
          </ac:grpSpMkLst>
        </pc:grpChg>
        <pc:grpChg chg="add mod">
          <ac:chgData name="QiuTian" userId="d059b521-ee81-481f-be34-ac8650352dd5" providerId="ADAL" clId="{C66083D2-FC5C-0545-90E0-A9B527654B88}" dt="2023-03-04T08:58:58.179" v="19" actId="1076"/>
          <ac:grpSpMkLst>
            <pc:docMk/>
            <pc:sldMk cId="1562693389" sldId="940"/>
            <ac:grpSpMk id="36" creationId="{08D47E6F-03D0-D855-15C1-308D7A9C56C9}"/>
          </ac:grpSpMkLst>
        </pc:grpChg>
        <pc:grpChg chg="add mod">
          <ac:chgData name="QiuTian" userId="d059b521-ee81-481f-be34-ac8650352dd5" providerId="ADAL" clId="{C66083D2-FC5C-0545-90E0-A9B527654B88}" dt="2023-03-04T08:58:58.179" v="19" actId="1076"/>
          <ac:grpSpMkLst>
            <pc:docMk/>
            <pc:sldMk cId="1562693389" sldId="940"/>
            <ac:grpSpMk id="39" creationId="{D6F05164-9A61-4077-D608-A0FE32FF6EC9}"/>
          </ac:grpSpMkLst>
        </pc:grpChg>
        <pc:grpChg chg="mod">
          <ac:chgData name="QiuTian" userId="d059b521-ee81-481f-be34-ac8650352dd5" providerId="ADAL" clId="{C66083D2-FC5C-0545-90E0-A9B527654B88}" dt="2023-03-04T08:58:58.179" v="19" actId="1076"/>
          <ac:grpSpMkLst>
            <pc:docMk/>
            <pc:sldMk cId="1562693389" sldId="940"/>
            <ac:grpSpMk id="52" creationId="{F7BCCDC7-48F9-16D7-9DEC-08284A24A86D}"/>
          </ac:grpSpMkLst>
        </pc:grpChg>
        <pc:grpChg chg="add mod">
          <ac:chgData name="QiuTian" userId="d059b521-ee81-481f-be34-ac8650352dd5" providerId="ADAL" clId="{C66083D2-FC5C-0545-90E0-A9B527654B88}" dt="2023-03-04T08:58:58.179" v="19" actId="1076"/>
          <ac:grpSpMkLst>
            <pc:docMk/>
            <pc:sldMk cId="1562693389" sldId="940"/>
            <ac:grpSpMk id="57" creationId="{3BE8F706-BC33-FDC8-A6A0-EB1385F75A31}"/>
          </ac:grpSpMkLst>
        </pc:grpChg>
        <pc:grpChg chg="mod">
          <ac:chgData name="QiuTian" userId="d059b521-ee81-481f-be34-ac8650352dd5" providerId="ADAL" clId="{C66083D2-FC5C-0545-90E0-A9B527654B88}" dt="2023-03-04T08:58:58.179" v="19" actId="1076"/>
          <ac:grpSpMkLst>
            <pc:docMk/>
            <pc:sldMk cId="1562693389" sldId="940"/>
            <ac:grpSpMk id="64" creationId="{C2A35BE9-D811-4B13-E5E7-37C363CC9C55}"/>
          </ac:grpSpMkLst>
        </pc:grpChg>
        <pc:grpChg chg="mod">
          <ac:chgData name="QiuTian" userId="d059b521-ee81-481f-be34-ac8650352dd5" providerId="ADAL" clId="{C66083D2-FC5C-0545-90E0-A9B527654B88}" dt="2023-03-04T08:58:58.179" v="19" actId="1076"/>
          <ac:grpSpMkLst>
            <pc:docMk/>
            <pc:sldMk cId="1562693389" sldId="940"/>
            <ac:grpSpMk id="69" creationId="{839A9411-E059-956E-843B-2691884FC320}"/>
          </ac:grpSpMkLst>
        </pc:grpChg>
        <pc:grpChg chg="add mod">
          <ac:chgData name="QiuTian" userId="d059b521-ee81-481f-be34-ac8650352dd5" providerId="ADAL" clId="{C66083D2-FC5C-0545-90E0-A9B527654B88}" dt="2023-03-04T08:58:58.179" v="19" actId="1076"/>
          <ac:grpSpMkLst>
            <pc:docMk/>
            <pc:sldMk cId="1562693389" sldId="940"/>
            <ac:grpSpMk id="76" creationId="{FD93C880-47C7-BBB7-07F9-0875180F139A}"/>
          </ac:grpSpMkLst>
        </pc:grpChg>
        <pc:grpChg chg="add mod">
          <ac:chgData name="QiuTian" userId="d059b521-ee81-481f-be34-ac8650352dd5" providerId="ADAL" clId="{C66083D2-FC5C-0545-90E0-A9B527654B88}" dt="2023-03-04T08:58:58.179" v="19" actId="1076"/>
          <ac:grpSpMkLst>
            <pc:docMk/>
            <pc:sldMk cId="1562693389" sldId="940"/>
            <ac:grpSpMk id="93" creationId="{5990A21D-E715-8413-0A0C-8AF7EED6CF70}"/>
          </ac:grpSpMkLst>
        </pc:grpChg>
        <pc:grpChg chg="mod">
          <ac:chgData name="QiuTian" userId="d059b521-ee81-481f-be34-ac8650352dd5" providerId="ADAL" clId="{C66083D2-FC5C-0545-90E0-A9B527654B88}" dt="2023-03-04T08:58:58.179" v="19" actId="1076"/>
          <ac:grpSpMkLst>
            <pc:docMk/>
            <pc:sldMk cId="1562693389" sldId="940"/>
            <ac:grpSpMk id="94" creationId="{3A4EE02C-F95C-A014-64B2-3632AFE0424D}"/>
          </ac:grpSpMkLst>
        </pc:grpChg>
        <pc:graphicFrameChg chg="add mod">
          <ac:chgData name="QiuTian" userId="d059b521-ee81-481f-be34-ac8650352dd5" providerId="ADAL" clId="{C66083D2-FC5C-0545-90E0-A9B527654B88}" dt="2023-03-04T08:58:58.179" v="19" actId="1076"/>
          <ac:graphicFrameMkLst>
            <pc:docMk/>
            <pc:sldMk cId="1562693389" sldId="940"/>
            <ac:graphicFrameMk id="25" creationId="{5B0B2288-586B-3FE2-6488-E110BC3100D8}"/>
          </ac:graphicFrameMkLst>
        </pc:graphicFrameChg>
        <pc:graphicFrameChg chg="add mod">
          <ac:chgData name="QiuTian" userId="d059b521-ee81-481f-be34-ac8650352dd5" providerId="ADAL" clId="{C66083D2-FC5C-0545-90E0-A9B527654B88}" dt="2023-03-04T08:58:58.179" v="19" actId="1076"/>
          <ac:graphicFrameMkLst>
            <pc:docMk/>
            <pc:sldMk cId="1562693389" sldId="940"/>
            <ac:graphicFrameMk id="55" creationId="{FD573A6F-583A-5FF7-87A5-26CDC397DFC8}"/>
          </ac:graphicFrameMkLst>
        </pc:graphicFrameChg>
      </pc:sldChg>
      <pc:sldChg chg="addSp delSp modSp add modAnim">
        <pc:chgData name="QiuTian" userId="d059b521-ee81-481f-be34-ac8650352dd5" providerId="ADAL" clId="{C66083D2-FC5C-0545-90E0-A9B527654B88}" dt="2023-03-04T09:10:18.362" v="126"/>
        <pc:sldMkLst>
          <pc:docMk/>
          <pc:sldMk cId="3784941832" sldId="941"/>
        </pc:sldMkLst>
        <pc:spChg chg="add mod">
          <ac:chgData name="QiuTian" userId="d059b521-ee81-481f-be34-ac8650352dd5" providerId="ADAL" clId="{C66083D2-FC5C-0545-90E0-A9B527654B88}" dt="2023-03-04T09:10:18.362" v="126"/>
          <ac:spMkLst>
            <pc:docMk/>
            <pc:sldMk cId="3784941832" sldId="941"/>
            <ac:spMk id="2" creationId="{CF73A462-7FB7-EB4B-D842-E143ECEE55AD}"/>
          </ac:spMkLst>
        </pc:spChg>
        <pc:spChg chg="del">
          <ac:chgData name="QiuTian" userId="d059b521-ee81-481f-be34-ac8650352dd5" providerId="ADAL" clId="{C66083D2-FC5C-0545-90E0-A9B527654B88}" dt="2023-03-04T09:09:57.208" v="123"/>
          <ac:spMkLst>
            <pc:docMk/>
            <pc:sldMk cId="3784941832" sldId="941"/>
            <ac:spMk id="5" creationId="{959057A3-0087-D824-6484-FE8805CD1536}"/>
          </ac:spMkLst>
        </pc:spChg>
        <pc:spChg chg="mod">
          <ac:chgData name="QiuTian" userId="d059b521-ee81-481f-be34-ac8650352dd5" providerId="ADAL" clId="{C66083D2-FC5C-0545-90E0-A9B527654B88}" dt="2023-03-04T08:59:11.729" v="21" actId="1076"/>
          <ac:spMkLst>
            <pc:docMk/>
            <pc:sldMk cId="3784941832" sldId="941"/>
            <ac:spMk id="7" creationId="{DB5C1A3E-9D55-EECC-3BE5-A1BC44797BCC}"/>
          </ac:spMkLst>
        </pc:spChg>
        <pc:spChg chg="mod">
          <ac:chgData name="QiuTian" userId="d059b521-ee81-481f-be34-ac8650352dd5" providerId="ADAL" clId="{C66083D2-FC5C-0545-90E0-A9B527654B88}" dt="2023-03-04T08:59:11.729" v="21" actId="1076"/>
          <ac:spMkLst>
            <pc:docMk/>
            <pc:sldMk cId="3784941832" sldId="941"/>
            <ac:spMk id="8" creationId="{81C60BFF-CB36-345A-77DA-20987576E208}"/>
          </ac:spMkLst>
        </pc:spChg>
        <pc:spChg chg="mod">
          <ac:chgData name="QiuTian" userId="d059b521-ee81-481f-be34-ac8650352dd5" providerId="ADAL" clId="{C66083D2-FC5C-0545-90E0-A9B527654B88}" dt="2023-03-04T08:59:11.729" v="21" actId="1076"/>
          <ac:spMkLst>
            <pc:docMk/>
            <pc:sldMk cId="3784941832" sldId="941"/>
            <ac:spMk id="9" creationId="{1EF19BD3-723D-C0FE-D09E-7884CFFD1236}"/>
          </ac:spMkLst>
        </pc:spChg>
        <pc:spChg chg="mod">
          <ac:chgData name="QiuTian" userId="d059b521-ee81-481f-be34-ac8650352dd5" providerId="ADAL" clId="{C66083D2-FC5C-0545-90E0-A9B527654B88}" dt="2023-03-04T08:59:11.729" v="21" actId="1076"/>
          <ac:spMkLst>
            <pc:docMk/>
            <pc:sldMk cId="3784941832" sldId="941"/>
            <ac:spMk id="10" creationId="{F00C70A6-9563-12CF-0800-948EF0BF2A4B}"/>
          </ac:spMkLst>
        </pc:spChg>
        <pc:spChg chg="mod">
          <ac:chgData name="QiuTian" userId="d059b521-ee81-481f-be34-ac8650352dd5" providerId="ADAL" clId="{C66083D2-FC5C-0545-90E0-A9B527654B88}" dt="2023-03-04T08:59:11.729" v="21" actId="1076"/>
          <ac:spMkLst>
            <pc:docMk/>
            <pc:sldMk cId="3784941832" sldId="941"/>
            <ac:spMk id="11" creationId="{6910B09F-4D5B-899B-CB59-5D440F859DA4}"/>
          </ac:spMkLst>
        </pc:spChg>
        <pc:spChg chg="mod">
          <ac:chgData name="QiuTian" userId="d059b521-ee81-481f-be34-ac8650352dd5" providerId="ADAL" clId="{C66083D2-FC5C-0545-90E0-A9B527654B88}" dt="2023-03-04T08:59:11.729" v="21" actId="1076"/>
          <ac:spMkLst>
            <pc:docMk/>
            <pc:sldMk cId="3784941832" sldId="941"/>
            <ac:spMk id="12" creationId="{D4F96489-4294-702B-F77A-0A70ED829164}"/>
          </ac:spMkLst>
        </pc:spChg>
        <pc:spChg chg="mod">
          <ac:chgData name="QiuTian" userId="d059b521-ee81-481f-be34-ac8650352dd5" providerId="ADAL" clId="{C66083D2-FC5C-0545-90E0-A9B527654B88}" dt="2023-03-04T08:59:11.729" v="21" actId="1076"/>
          <ac:spMkLst>
            <pc:docMk/>
            <pc:sldMk cId="3784941832" sldId="941"/>
            <ac:spMk id="13" creationId="{464048FE-76CC-6127-2EC5-26CE08976B78}"/>
          </ac:spMkLst>
        </pc:spChg>
        <pc:spChg chg="mod">
          <ac:chgData name="QiuTian" userId="d059b521-ee81-481f-be34-ac8650352dd5" providerId="ADAL" clId="{C66083D2-FC5C-0545-90E0-A9B527654B88}" dt="2023-03-04T08:59:11.729" v="21" actId="1076"/>
          <ac:spMkLst>
            <pc:docMk/>
            <pc:sldMk cId="3784941832" sldId="941"/>
            <ac:spMk id="14" creationId="{4D54B171-8CF1-50F1-72D4-A658DAE6FAB6}"/>
          </ac:spMkLst>
        </pc:spChg>
        <pc:spChg chg="mod">
          <ac:chgData name="QiuTian" userId="d059b521-ee81-481f-be34-ac8650352dd5" providerId="ADAL" clId="{C66083D2-FC5C-0545-90E0-A9B527654B88}" dt="2023-03-04T08:59:11.729" v="21" actId="1076"/>
          <ac:spMkLst>
            <pc:docMk/>
            <pc:sldMk cId="3784941832" sldId="941"/>
            <ac:spMk id="15" creationId="{41A3B3ED-89D5-5010-7029-78F36FB9E1AB}"/>
          </ac:spMkLst>
        </pc:spChg>
        <pc:spChg chg="mod">
          <ac:chgData name="QiuTian" userId="d059b521-ee81-481f-be34-ac8650352dd5" providerId="ADAL" clId="{C66083D2-FC5C-0545-90E0-A9B527654B88}" dt="2023-03-04T08:59:11.729" v="21" actId="1076"/>
          <ac:spMkLst>
            <pc:docMk/>
            <pc:sldMk cId="3784941832" sldId="941"/>
            <ac:spMk id="17" creationId="{206F3F6D-4607-56A3-5C5D-06FAF0C772DD}"/>
          </ac:spMkLst>
        </pc:spChg>
        <pc:spChg chg="mod">
          <ac:chgData name="QiuTian" userId="d059b521-ee81-481f-be34-ac8650352dd5" providerId="ADAL" clId="{C66083D2-FC5C-0545-90E0-A9B527654B88}" dt="2023-03-04T08:59:11.729" v="21" actId="1076"/>
          <ac:spMkLst>
            <pc:docMk/>
            <pc:sldMk cId="3784941832" sldId="941"/>
            <ac:spMk id="18" creationId="{AC9EE198-01C7-4C31-2393-1893B88E3F0C}"/>
          </ac:spMkLst>
        </pc:spChg>
        <pc:spChg chg="mod">
          <ac:chgData name="QiuTian" userId="d059b521-ee81-481f-be34-ac8650352dd5" providerId="ADAL" clId="{C66083D2-FC5C-0545-90E0-A9B527654B88}" dt="2023-03-04T08:59:11.729" v="21" actId="1076"/>
          <ac:spMkLst>
            <pc:docMk/>
            <pc:sldMk cId="3784941832" sldId="941"/>
            <ac:spMk id="19" creationId="{6318A56B-BC6D-E03D-B7BF-C7F84D41A35E}"/>
          </ac:spMkLst>
        </pc:spChg>
        <pc:spChg chg="mod">
          <ac:chgData name="QiuTian" userId="d059b521-ee81-481f-be34-ac8650352dd5" providerId="ADAL" clId="{C66083D2-FC5C-0545-90E0-A9B527654B88}" dt="2023-03-04T08:59:11.729" v="21" actId="1076"/>
          <ac:spMkLst>
            <pc:docMk/>
            <pc:sldMk cId="3784941832" sldId="941"/>
            <ac:spMk id="20" creationId="{32698411-8C21-9EAC-1934-85DEA7014542}"/>
          </ac:spMkLst>
        </pc:spChg>
        <pc:spChg chg="mod">
          <ac:chgData name="QiuTian" userId="d059b521-ee81-481f-be34-ac8650352dd5" providerId="ADAL" clId="{C66083D2-FC5C-0545-90E0-A9B527654B88}" dt="2023-03-04T08:59:11.729" v="21" actId="1076"/>
          <ac:spMkLst>
            <pc:docMk/>
            <pc:sldMk cId="3784941832" sldId="941"/>
            <ac:spMk id="21" creationId="{B9E803E9-289B-56DB-02CD-F16417DDBFBF}"/>
          </ac:spMkLst>
        </pc:spChg>
        <pc:spChg chg="mod">
          <ac:chgData name="QiuTian" userId="d059b521-ee81-481f-be34-ac8650352dd5" providerId="ADAL" clId="{C66083D2-FC5C-0545-90E0-A9B527654B88}" dt="2023-03-04T08:59:11.729" v="21" actId="1076"/>
          <ac:spMkLst>
            <pc:docMk/>
            <pc:sldMk cId="3784941832" sldId="941"/>
            <ac:spMk id="22" creationId="{B739BDC3-9DBC-004C-B5A9-F19166777493}"/>
          </ac:spMkLst>
        </pc:spChg>
        <pc:spChg chg="mod">
          <ac:chgData name="QiuTian" userId="d059b521-ee81-481f-be34-ac8650352dd5" providerId="ADAL" clId="{C66083D2-FC5C-0545-90E0-A9B527654B88}" dt="2023-03-04T08:59:11.729" v="21" actId="1076"/>
          <ac:spMkLst>
            <pc:docMk/>
            <pc:sldMk cId="3784941832" sldId="941"/>
            <ac:spMk id="23" creationId="{775886E1-4AD5-8CEA-5BEB-13BBD611CBCF}"/>
          </ac:spMkLst>
        </pc:spChg>
        <pc:spChg chg="mod">
          <ac:chgData name="QiuTian" userId="d059b521-ee81-481f-be34-ac8650352dd5" providerId="ADAL" clId="{C66083D2-FC5C-0545-90E0-A9B527654B88}" dt="2023-03-04T08:59:11.729" v="21" actId="1076"/>
          <ac:spMkLst>
            <pc:docMk/>
            <pc:sldMk cId="3784941832" sldId="941"/>
            <ac:spMk id="25" creationId="{4D61BC32-1A30-FA56-0852-CD8EFFF398EA}"/>
          </ac:spMkLst>
        </pc:spChg>
        <pc:spChg chg="mod">
          <ac:chgData name="QiuTian" userId="d059b521-ee81-481f-be34-ac8650352dd5" providerId="ADAL" clId="{C66083D2-FC5C-0545-90E0-A9B527654B88}" dt="2023-03-04T08:59:11.729" v="21" actId="1076"/>
          <ac:spMkLst>
            <pc:docMk/>
            <pc:sldMk cId="3784941832" sldId="941"/>
            <ac:spMk id="26" creationId="{E49B5725-E1D6-8D05-8D8A-D710951FB4E9}"/>
          </ac:spMkLst>
        </pc:spChg>
        <pc:spChg chg="mod">
          <ac:chgData name="QiuTian" userId="d059b521-ee81-481f-be34-ac8650352dd5" providerId="ADAL" clId="{C66083D2-FC5C-0545-90E0-A9B527654B88}" dt="2023-03-04T08:59:11.729" v="21" actId="1076"/>
          <ac:spMkLst>
            <pc:docMk/>
            <pc:sldMk cId="3784941832" sldId="941"/>
            <ac:spMk id="27" creationId="{7E2D1EA0-6503-75BB-0C1A-FC22BE2259F7}"/>
          </ac:spMkLst>
        </pc:spChg>
        <pc:spChg chg="mod">
          <ac:chgData name="QiuTian" userId="d059b521-ee81-481f-be34-ac8650352dd5" providerId="ADAL" clId="{C66083D2-FC5C-0545-90E0-A9B527654B88}" dt="2023-03-04T08:59:11.729" v="21" actId="1076"/>
          <ac:spMkLst>
            <pc:docMk/>
            <pc:sldMk cId="3784941832" sldId="941"/>
            <ac:spMk id="28" creationId="{C1D57437-25DA-848A-2D16-26C64D96EB2F}"/>
          </ac:spMkLst>
        </pc:spChg>
        <pc:spChg chg="mod">
          <ac:chgData name="QiuTian" userId="d059b521-ee81-481f-be34-ac8650352dd5" providerId="ADAL" clId="{C66083D2-FC5C-0545-90E0-A9B527654B88}" dt="2023-03-04T08:59:11.729" v="21" actId="1076"/>
          <ac:spMkLst>
            <pc:docMk/>
            <pc:sldMk cId="3784941832" sldId="941"/>
            <ac:spMk id="29" creationId="{23CEFC11-FF69-AF62-70A0-BCD49DC83329}"/>
          </ac:spMkLst>
        </pc:spChg>
        <pc:spChg chg="mod">
          <ac:chgData name="QiuTian" userId="d059b521-ee81-481f-be34-ac8650352dd5" providerId="ADAL" clId="{C66083D2-FC5C-0545-90E0-A9B527654B88}" dt="2023-03-04T08:59:11.729" v="21" actId="1076"/>
          <ac:spMkLst>
            <pc:docMk/>
            <pc:sldMk cId="3784941832" sldId="941"/>
            <ac:spMk id="30" creationId="{000D8504-D8DE-BE3C-82EA-5BD356B458FB}"/>
          </ac:spMkLst>
        </pc:spChg>
        <pc:spChg chg="mod">
          <ac:chgData name="QiuTian" userId="d059b521-ee81-481f-be34-ac8650352dd5" providerId="ADAL" clId="{C66083D2-FC5C-0545-90E0-A9B527654B88}" dt="2023-03-04T08:59:11.729" v="21" actId="1076"/>
          <ac:spMkLst>
            <pc:docMk/>
            <pc:sldMk cId="3784941832" sldId="941"/>
            <ac:spMk id="31" creationId="{04AEBC84-F9DF-A573-E21A-647E1988B4DB}"/>
          </ac:spMkLst>
        </pc:spChg>
        <pc:spChg chg="mod">
          <ac:chgData name="QiuTian" userId="d059b521-ee81-481f-be34-ac8650352dd5" providerId="ADAL" clId="{C66083D2-FC5C-0545-90E0-A9B527654B88}" dt="2023-03-04T08:59:11.729" v="21" actId="1076"/>
          <ac:spMkLst>
            <pc:docMk/>
            <pc:sldMk cId="3784941832" sldId="941"/>
            <ac:spMk id="32" creationId="{C0A0B60B-92DB-EBF2-6FDB-355C856ABA55}"/>
          </ac:spMkLst>
        </pc:spChg>
        <pc:spChg chg="mod">
          <ac:chgData name="QiuTian" userId="d059b521-ee81-481f-be34-ac8650352dd5" providerId="ADAL" clId="{C66083D2-FC5C-0545-90E0-A9B527654B88}" dt="2023-03-04T08:59:11.729" v="21" actId="1076"/>
          <ac:spMkLst>
            <pc:docMk/>
            <pc:sldMk cId="3784941832" sldId="941"/>
            <ac:spMk id="33" creationId="{BEA02AAD-3757-859F-FBD9-EEA88E7D46E8}"/>
          </ac:spMkLst>
        </pc:spChg>
        <pc:spChg chg="mod">
          <ac:chgData name="QiuTian" userId="d059b521-ee81-481f-be34-ac8650352dd5" providerId="ADAL" clId="{C66083D2-FC5C-0545-90E0-A9B527654B88}" dt="2023-03-04T08:59:11.729" v="21" actId="1076"/>
          <ac:spMkLst>
            <pc:docMk/>
            <pc:sldMk cId="3784941832" sldId="941"/>
            <ac:spMk id="34" creationId="{334A5BA3-CA76-C4CF-FE14-3A1B6E75C8B6}"/>
          </ac:spMkLst>
        </pc:spChg>
        <pc:spChg chg="mod">
          <ac:chgData name="QiuTian" userId="d059b521-ee81-481f-be34-ac8650352dd5" providerId="ADAL" clId="{C66083D2-FC5C-0545-90E0-A9B527654B88}" dt="2023-03-04T08:59:11.729" v="21" actId="1076"/>
          <ac:spMkLst>
            <pc:docMk/>
            <pc:sldMk cId="3784941832" sldId="941"/>
            <ac:spMk id="35" creationId="{7390C0AB-18A6-EFAE-66D4-9E49DEF38DBC}"/>
          </ac:spMkLst>
        </pc:spChg>
        <pc:spChg chg="mod">
          <ac:chgData name="QiuTian" userId="d059b521-ee81-481f-be34-ac8650352dd5" providerId="ADAL" clId="{C66083D2-FC5C-0545-90E0-A9B527654B88}" dt="2023-03-04T08:59:11.729" v="21" actId="1076"/>
          <ac:spMkLst>
            <pc:docMk/>
            <pc:sldMk cId="3784941832" sldId="941"/>
            <ac:spMk id="36" creationId="{99806627-4432-756D-C611-857564A048F4}"/>
          </ac:spMkLst>
        </pc:spChg>
        <pc:spChg chg="mod">
          <ac:chgData name="QiuTian" userId="d059b521-ee81-481f-be34-ac8650352dd5" providerId="ADAL" clId="{C66083D2-FC5C-0545-90E0-A9B527654B88}" dt="2023-03-04T08:59:11.729" v="21" actId="1076"/>
          <ac:spMkLst>
            <pc:docMk/>
            <pc:sldMk cId="3784941832" sldId="941"/>
            <ac:spMk id="38" creationId="{8E9DB18D-C20F-D18C-105F-00314B50D63F}"/>
          </ac:spMkLst>
        </pc:spChg>
        <pc:spChg chg="mod">
          <ac:chgData name="QiuTian" userId="d059b521-ee81-481f-be34-ac8650352dd5" providerId="ADAL" clId="{C66083D2-FC5C-0545-90E0-A9B527654B88}" dt="2023-03-04T08:59:11.729" v="21" actId="1076"/>
          <ac:spMkLst>
            <pc:docMk/>
            <pc:sldMk cId="3784941832" sldId="941"/>
            <ac:spMk id="39" creationId="{8D5F32E6-9D6A-965A-CCF4-A03B66300A8B}"/>
          </ac:spMkLst>
        </pc:spChg>
        <pc:spChg chg="mod">
          <ac:chgData name="QiuTian" userId="d059b521-ee81-481f-be34-ac8650352dd5" providerId="ADAL" clId="{C66083D2-FC5C-0545-90E0-A9B527654B88}" dt="2023-03-04T08:59:11.729" v="21" actId="1076"/>
          <ac:spMkLst>
            <pc:docMk/>
            <pc:sldMk cId="3784941832" sldId="941"/>
            <ac:spMk id="40" creationId="{88DD55D8-040A-D557-B904-98D072987E3D}"/>
          </ac:spMkLst>
        </pc:spChg>
        <pc:spChg chg="mod">
          <ac:chgData name="QiuTian" userId="d059b521-ee81-481f-be34-ac8650352dd5" providerId="ADAL" clId="{C66083D2-FC5C-0545-90E0-A9B527654B88}" dt="2023-03-04T08:59:11.729" v="21" actId="1076"/>
          <ac:spMkLst>
            <pc:docMk/>
            <pc:sldMk cId="3784941832" sldId="941"/>
            <ac:spMk id="41" creationId="{EFFFC04C-14F1-0DBB-00F9-CBB79FFA2336}"/>
          </ac:spMkLst>
        </pc:spChg>
        <pc:spChg chg="mod">
          <ac:chgData name="QiuTian" userId="d059b521-ee81-481f-be34-ac8650352dd5" providerId="ADAL" clId="{C66083D2-FC5C-0545-90E0-A9B527654B88}" dt="2023-03-04T08:59:11.729" v="21" actId="1076"/>
          <ac:spMkLst>
            <pc:docMk/>
            <pc:sldMk cId="3784941832" sldId="941"/>
            <ac:spMk id="42" creationId="{5A215660-2E22-5EFE-F791-D1A67FC12251}"/>
          </ac:spMkLst>
        </pc:spChg>
        <pc:spChg chg="mod">
          <ac:chgData name="QiuTian" userId="d059b521-ee81-481f-be34-ac8650352dd5" providerId="ADAL" clId="{C66083D2-FC5C-0545-90E0-A9B527654B88}" dt="2023-03-04T08:59:11.729" v="21" actId="1076"/>
          <ac:spMkLst>
            <pc:docMk/>
            <pc:sldMk cId="3784941832" sldId="941"/>
            <ac:spMk id="43" creationId="{B792F8DB-4799-73C7-FD63-09945D2E0F5E}"/>
          </ac:spMkLst>
        </pc:spChg>
        <pc:spChg chg="mod">
          <ac:chgData name="QiuTian" userId="d059b521-ee81-481f-be34-ac8650352dd5" providerId="ADAL" clId="{C66083D2-FC5C-0545-90E0-A9B527654B88}" dt="2023-03-04T08:59:11.729" v="21" actId="1076"/>
          <ac:spMkLst>
            <pc:docMk/>
            <pc:sldMk cId="3784941832" sldId="941"/>
            <ac:spMk id="44" creationId="{48F772F9-BB46-3B90-E415-115C29393A7E}"/>
          </ac:spMkLst>
        </pc:spChg>
        <pc:spChg chg="mod">
          <ac:chgData name="QiuTian" userId="d059b521-ee81-481f-be34-ac8650352dd5" providerId="ADAL" clId="{C66083D2-FC5C-0545-90E0-A9B527654B88}" dt="2023-03-04T08:59:11.729" v="21" actId="1076"/>
          <ac:spMkLst>
            <pc:docMk/>
            <pc:sldMk cId="3784941832" sldId="941"/>
            <ac:spMk id="45" creationId="{7E26166C-5A45-1855-01ED-5883A2A9C5DE}"/>
          </ac:spMkLst>
        </pc:spChg>
        <pc:spChg chg="mod">
          <ac:chgData name="QiuTian" userId="d059b521-ee81-481f-be34-ac8650352dd5" providerId="ADAL" clId="{C66083D2-FC5C-0545-90E0-A9B527654B88}" dt="2023-03-04T08:59:11.729" v="21" actId="1076"/>
          <ac:spMkLst>
            <pc:docMk/>
            <pc:sldMk cId="3784941832" sldId="941"/>
            <ac:spMk id="47" creationId="{B21E48B5-9B0B-7908-A22D-88F354DA976A}"/>
          </ac:spMkLst>
        </pc:spChg>
        <pc:spChg chg="mod">
          <ac:chgData name="QiuTian" userId="d059b521-ee81-481f-be34-ac8650352dd5" providerId="ADAL" clId="{C66083D2-FC5C-0545-90E0-A9B527654B88}" dt="2023-03-04T08:59:11.729" v="21" actId="1076"/>
          <ac:spMkLst>
            <pc:docMk/>
            <pc:sldMk cId="3784941832" sldId="941"/>
            <ac:spMk id="48" creationId="{263D6C21-8D09-7893-4B40-282DEB75D453}"/>
          </ac:spMkLst>
        </pc:spChg>
        <pc:spChg chg="mod">
          <ac:chgData name="QiuTian" userId="d059b521-ee81-481f-be34-ac8650352dd5" providerId="ADAL" clId="{C66083D2-FC5C-0545-90E0-A9B527654B88}" dt="2023-03-04T08:59:11.729" v="21" actId="1076"/>
          <ac:spMkLst>
            <pc:docMk/>
            <pc:sldMk cId="3784941832" sldId="941"/>
            <ac:spMk id="49" creationId="{4E4B4D25-E2BC-9ABF-0D65-D01606888BFF}"/>
          </ac:spMkLst>
        </pc:spChg>
        <pc:spChg chg="mod">
          <ac:chgData name="QiuTian" userId="d059b521-ee81-481f-be34-ac8650352dd5" providerId="ADAL" clId="{C66083D2-FC5C-0545-90E0-A9B527654B88}" dt="2023-03-04T08:59:11.729" v="21" actId="1076"/>
          <ac:spMkLst>
            <pc:docMk/>
            <pc:sldMk cId="3784941832" sldId="941"/>
            <ac:spMk id="50" creationId="{658EBD62-FBB3-5657-B860-AA672EA1C45E}"/>
          </ac:spMkLst>
        </pc:spChg>
        <pc:spChg chg="mod">
          <ac:chgData name="QiuTian" userId="d059b521-ee81-481f-be34-ac8650352dd5" providerId="ADAL" clId="{C66083D2-FC5C-0545-90E0-A9B527654B88}" dt="2023-03-04T08:59:11.729" v="21" actId="1076"/>
          <ac:spMkLst>
            <pc:docMk/>
            <pc:sldMk cId="3784941832" sldId="941"/>
            <ac:spMk id="51" creationId="{D7B7096A-89F3-3092-8487-BA5D3CAB6EFF}"/>
          </ac:spMkLst>
        </pc:spChg>
        <pc:spChg chg="mod">
          <ac:chgData name="QiuTian" userId="d059b521-ee81-481f-be34-ac8650352dd5" providerId="ADAL" clId="{C66083D2-FC5C-0545-90E0-A9B527654B88}" dt="2023-03-04T08:59:11.729" v="21" actId="1076"/>
          <ac:spMkLst>
            <pc:docMk/>
            <pc:sldMk cId="3784941832" sldId="941"/>
            <ac:spMk id="52" creationId="{4FC80BFC-DDE4-0043-66CB-4A299DEAF083}"/>
          </ac:spMkLst>
        </pc:spChg>
        <pc:spChg chg="mod">
          <ac:chgData name="QiuTian" userId="d059b521-ee81-481f-be34-ac8650352dd5" providerId="ADAL" clId="{C66083D2-FC5C-0545-90E0-A9B527654B88}" dt="2023-03-04T08:59:11.729" v="21" actId="1076"/>
          <ac:spMkLst>
            <pc:docMk/>
            <pc:sldMk cId="3784941832" sldId="941"/>
            <ac:spMk id="53" creationId="{0138E090-220A-B712-77A0-BFAC5B412277}"/>
          </ac:spMkLst>
        </pc:spChg>
        <pc:spChg chg="mod">
          <ac:chgData name="QiuTian" userId="d059b521-ee81-481f-be34-ac8650352dd5" providerId="ADAL" clId="{C66083D2-FC5C-0545-90E0-A9B527654B88}" dt="2023-03-04T08:59:11.729" v="21" actId="1076"/>
          <ac:spMkLst>
            <pc:docMk/>
            <pc:sldMk cId="3784941832" sldId="941"/>
            <ac:spMk id="54" creationId="{AE04963D-8BB4-E93F-68E8-68BCFFD28D56}"/>
          </ac:spMkLst>
        </pc:spChg>
        <pc:spChg chg="mod">
          <ac:chgData name="QiuTian" userId="d059b521-ee81-481f-be34-ac8650352dd5" providerId="ADAL" clId="{C66083D2-FC5C-0545-90E0-A9B527654B88}" dt="2023-03-04T08:59:11.729" v="21" actId="1076"/>
          <ac:spMkLst>
            <pc:docMk/>
            <pc:sldMk cId="3784941832" sldId="941"/>
            <ac:spMk id="55" creationId="{96A22E49-C409-8CAD-E787-1EF2357FB1C3}"/>
          </ac:spMkLst>
        </pc:spChg>
        <pc:spChg chg="mod">
          <ac:chgData name="QiuTian" userId="d059b521-ee81-481f-be34-ac8650352dd5" providerId="ADAL" clId="{C66083D2-FC5C-0545-90E0-A9B527654B88}" dt="2023-03-04T08:59:11.729" v="21" actId="1076"/>
          <ac:spMkLst>
            <pc:docMk/>
            <pc:sldMk cId="3784941832" sldId="941"/>
            <ac:spMk id="57" creationId="{5A517D4A-722F-C942-CF8C-D11C0768105C}"/>
          </ac:spMkLst>
        </pc:spChg>
        <pc:spChg chg="mod">
          <ac:chgData name="QiuTian" userId="d059b521-ee81-481f-be34-ac8650352dd5" providerId="ADAL" clId="{C66083D2-FC5C-0545-90E0-A9B527654B88}" dt="2023-03-04T08:59:11.729" v="21" actId="1076"/>
          <ac:spMkLst>
            <pc:docMk/>
            <pc:sldMk cId="3784941832" sldId="941"/>
            <ac:spMk id="58" creationId="{BE403D7A-D250-98B6-A398-A690667A9B0F}"/>
          </ac:spMkLst>
        </pc:spChg>
        <pc:spChg chg="mod">
          <ac:chgData name="QiuTian" userId="d059b521-ee81-481f-be34-ac8650352dd5" providerId="ADAL" clId="{C66083D2-FC5C-0545-90E0-A9B527654B88}" dt="2023-03-04T08:59:11.729" v="21" actId="1076"/>
          <ac:spMkLst>
            <pc:docMk/>
            <pc:sldMk cId="3784941832" sldId="941"/>
            <ac:spMk id="59" creationId="{B6EE94E2-DE1B-0F98-29E9-37A851A69049}"/>
          </ac:spMkLst>
        </pc:spChg>
        <pc:spChg chg="mod">
          <ac:chgData name="QiuTian" userId="d059b521-ee81-481f-be34-ac8650352dd5" providerId="ADAL" clId="{C66083D2-FC5C-0545-90E0-A9B527654B88}" dt="2023-03-04T08:59:11.729" v="21" actId="1076"/>
          <ac:spMkLst>
            <pc:docMk/>
            <pc:sldMk cId="3784941832" sldId="941"/>
            <ac:spMk id="60" creationId="{CB0C506C-07BA-EEBF-0A5D-91124F2166A4}"/>
          </ac:spMkLst>
        </pc:spChg>
        <pc:spChg chg="mod">
          <ac:chgData name="QiuTian" userId="d059b521-ee81-481f-be34-ac8650352dd5" providerId="ADAL" clId="{C66083D2-FC5C-0545-90E0-A9B527654B88}" dt="2023-03-04T08:59:11.729" v="21" actId="1076"/>
          <ac:spMkLst>
            <pc:docMk/>
            <pc:sldMk cId="3784941832" sldId="941"/>
            <ac:spMk id="61" creationId="{C84503AA-524A-CB06-FB68-441B8B0D4FA2}"/>
          </ac:spMkLst>
        </pc:spChg>
        <pc:spChg chg="mod">
          <ac:chgData name="QiuTian" userId="d059b521-ee81-481f-be34-ac8650352dd5" providerId="ADAL" clId="{C66083D2-FC5C-0545-90E0-A9B527654B88}" dt="2023-03-04T08:59:11.729" v="21" actId="1076"/>
          <ac:spMkLst>
            <pc:docMk/>
            <pc:sldMk cId="3784941832" sldId="941"/>
            <ac:spMk id="62" creationId="{841A206B-038F-80DD-C8B8-B8ECC1BD7C98}"/>
          </ac:spMkLst>
        </pc:spChg>
        <pc:spChg chg="mod">
          <ac:chgData name="QiuTian" userId="d059b521-ee81-481f-be34-ac8650352dd5" providerId="ADAL" clId="{C66083D2-FC5C-0545-90E0-A9B527654B88}" dt="2023-03-04T08:59:11.729" v="21" actId="1076"/>
          <ac:spMkLst>
            <pc:docMk/>
            <pc:sldMk cId="3784941832" sldId="941"/>
            <ac:spMk id="63" creationId="{7D7BD618-CDD0-9D5F-5B8E-CA6D30A0EC3F}"/>
          </ac:spMkLst>
        </pc:spChg>
        <pc:spChg chg="mod">
          <ac:chgData name="QiuTian" userId="d059b521-ee81-481f-be34-ac8650352dd5" providerId="ADAL" clId="{C66083D2-FC5C-0545-90E0-A9B527654B88}" dt="2023-03-04T08:59:11.729" v="21" actId="1076"/>
          <ac:spMkLst>
            <pc:docMk/>
            <pc:sldMk cId="3784941832" sldId="941"/>
            <ac:spMk id="64" creationId="{B6938991-8260-6CB4-6F7E-FF3C1BDF6FA9}"/>
          </ac:spMkLst>
        </pc:spChg>
        <pc:spChg chg="mod">
          <ac:chgData name="QiuTian" userId="d059b521-ee81-481f-be34-ac8650352dd5" providerId="ADAL" clId="{C66083D2-FC5C-0545-90E0-A9B527654B88}" dt="2023-03-04T08:59:11.729" v="21" actId="1076"/>
          <ac:spMkLst>
            <pc:docMk/>
            <pc:sldMk cId="3784941832" sldId="941"/>
            <ac:spMk id="65" creationId="{A0198D2B-E2E7-518A-06A6-B24463FAFA67}"/>
          </ac:spMkLst>
        </pc:spChg>
        <pc:spChg chg="mod">
          <ac:chgData name="QiuTian" userId="d059b521-ee81-481f-be34-ac8650352dd5" providerId="ADAL" clId="{C66083D2-FC5C-0545-90E0-A9B527654B88}" dt="2023-03-04T08:59:11.729" v="21" actId="1076"/>
          <ac:spMkLst>
            <pc:docMk/>
            <pc:sldMk cId="3784941832" sldId="941"/>
            <ac:spMk id="66" creationId="{CA159B1D-F685-3F29-9AC1-B911431DF70F}"/>
          </ac:spMkLst>
        </pc:spChg>
        <pc:spChg chg="mod">
          <ac:chgData name="QiuTian" userId="d059b521-ee81-481f-be34-ac8650352dd5" providerId="ADAL" clId="{C66083D2-FC5C-0545-90E0-A9B527654B88}" dt="2023-03-04T08:59:11.729" v="21" actId="1076"/>
          <ac:spMkLst>
            <pc:docMk/>
            <pc:sldMk cId="3784941832" sldId="941"/>
            <ac:spMk id="67" creationId="{E1890CB2-D1EE-4B34-45D1-E7C1941D50EE}"/>
          </ac:spMkLst>
        </pc:spChg>
        <pc:spChg chg="mod">
          <ac:chgData name="QiuTian" userId="d059b521-ee81-481f-be34-ac8650352dd5" providerId="ADAL" clId="{C66083D2-FC5C-0545-90E0-A9B527654B88}" dt="2023-03-04T08:59:11.729" v="21" actId="1076"/>
          <ac:spMkLst>
            <pc:docMk/>
            <pc:sldMk cId="3784941832" sldId="941"/>
            <ac:spMk id="68" creationId="{772C87AF-F28C-05D0-9FCA-393FE9DE9ED1}"/>
          </ac:spMkLst>
        </pc:spChg>
        <pc:spChg chg="add mod">
          <ac:chgData name="QiuTian" userId="d059b521-ee81-481f-be34-ac8650352dd5" providerId="ADAL" clId="{C66083D2-FC5C-0545-90E0-A9B527654B88}" dt="2023-03-04T08:59:11.729" v="21" actId="1076"/>
          <ac:spMkLst>
            <pc:docMk/>
            <pc:sldMk cId="3784941832" sldId="941"/>
            <ac:spMk id="69" creationId="{B9CC699E-A46F-F7DD-665D-C7C1F14A80DA}"/>
          </ac:spMkLst>
        </pc:spChg>
        <pc:spChg chg="add mod">
          <ac:chgData name="QiuTian" userId="d059b521-ee81-481f-be34-ac8650352dd5" providerId="ADAL" clId="{C66083D2-FC5C-0545-90E0-A9B527654B88}" dt="2023-03-04T08:59:11.729" v="21" actId="1076"/>
          <ac:spMkLst>
            <pc:docMk/>
            <pc:sldMk cId="3784941832" sldId="941"/>
            <ac:spMk id="70" creationId="{6B819B7A-9725-90AD-184A-F7E73A747EB3}"/>
          </ac:spMkLst>
        </pc:spChg>
        <pc:spChg chg="add mod">
          <ac:chgData name="QiuTian" userId="d059b521-ee81-481f-be34-ac8650352dd5" providerId="ADAL" clId="{C66083D2-FC5C-0545-90E0-A9B527654B88}" dt="2023-03-04T08:59:11.729" v="21" actId="1076"/>
          <ac:spMkLst>
            <pc:docMk/>
            <pc:sldMk cId="3784941832" sldId="941"/>
            <ac:spMk id="71" creationId="{1499FF9B-8C89-8980-67D2-E8B9E6C88E33}"/>
          </ac:spMkLst>
        </pc:spChg>
        <pc:spChg chg="add mod">
          <ac:chgData name="QiuTian" userId="d059b521-ee81-481f-be34-ac8650352dd5" providerId="ADAL" clId="{C66083D2-FC5C-0545-90E0-A9B527654B88}" dt="2023-03-04T08:59:11.729" v="21" actId="1076"/>
          <ac:spMkLst>
            <pc:docMk/>
            <pc:sldMk cId="3784941832" sldId="941"/>
            <ac:spMk id="72" creationId="{07BDADE9-EC4D-329B-B86A-8570EDB080E9}"/>
          </ac:spMkLst>
        </pc:spChg>
        <pc:spChg chg="add mod">
          <ac:chgData name="QiuTian" userId="d059b521-ee81-481f-be34-ac8650352dd5" providerId="ADAL" clId="{C66083D2-FC5C-0545-90E0-A9B527654B88}" dt="2023-03-04T08:59:11.729" v="21" actId="1076"/>
          <ac:spMkLst>
            <pc:docMk/>
            <pc:sldMk cId="3784941832" sldId="941"/>
            <ac:spMk id="73" creationId="{FFAD5961-A522-957D-AF7A-9052F95398A9}"/>
          </ac:spMkLst>
        </pc:spChg>
        <pc:spChg chg="add mod">
          <ac:chgData name="QiuTian" userId="d059b521-ee81-481f-be34-ac8650352dd5" providerId="ADAL" clId="{C66083D2-FC5C-0545-90E0-A9B527654B88}" dt="2023-03-04T08:59:11.729" v="21" actId="1076"/>
          <ac:spMkLst>
            <pc:docMk/>
            <pc:sldMk cId="3784941832" sldId="941"/>
            <ac:spMk id="74" creationId="{378A64A7-485B-DC92-20DC-F6DF690F4E8B}"/>
          </ac:spMkLst>
        </pc:spChg>
        <pc:spChg chg="add mod">
          <ac:chgData name="QiuTian" userId="d059b521-ee81-481f-be34-ac8650352dd5" providerId="ADAL" clId="{C66083D2-FC5C-0545-90E0-A9B527654B88}" dt="2023-03-04T08:59:11.729" v="21" actId="1076"/>
          <ac:spMkLst>
            <pc:docMk/>
            <pc:sldMk cId="3784941832" sldId="941"/>
            <ac:spMk id="75" creationId="{EC93586A-2E0F-DC42-33F2-76DCD90C410D}"/>
          </ac:spMkLst>
        </pc:spChg>
        <pc:grpChg chg="add mod">
          <ac:chgData name="QiuTian" userId="d059b521-ee81-481f-be34-ac8650352dd5" providerId="ADAL" clId="{C66083D2-FC5C-0545-90E0-A9B527654B88}" dt="2023-03-04T08:59:11.729" v="21" actId="1076"/>
          <ac:grpSpMkLst>
            <pc:docMk/>
            <pc:sldMk cId="3784941832" sldId="941"/>
            <ac:grpSpMk id="6" creationId="{0E176E41-2D80-C2E7-64EE-5554CE2C0EFB}"/>
          </ac:grpSpMkLst>
        </pc:grpChg>
        <pc:grpChg chg="add mod">
          <ac:chgData name="QiuTian" userId="d059b521-ee81-481f-be34-ac8650352dd5" providerId="ADAL" clId="{C66083D2-FC5C-0545-90E0-A9B527654B88}" dt="2023-03-04T08:59:11.729" v="21" actId="1076"/>
          <ac:grpSpMkLst>
            <pc:docMk/>
            <pc:sldMk cId="3784941832" sldId="941"/>
            <ac:grpSpMk id="16" creationId="{53CAA10B-7B1D-9767-08C6-D9368439DAC3}"/>
          </ac:grpSpMkLst>
        </pc:grpChg>
        <pc:grpChg chg="add mod">
          <ac:chgData name="QiuTian" userId="d059b521-ee81-481f-be34-ac8650352dd5" providerId="ADAL" clId="{C66083D2-FC5C-0545-90E0-A9B527654B88}" dt="2023-03-04T08:59:11.729" v="21" actId="1076"/>
          <ac:grpSpMkLst>
            <pc:docMk/>
            <pc:sldMk cId="3784941832" sldId="941"/>
            <ac:grpSpMk id="24" creationId="{B512046F-4670-03E1-E953-85E211C5D51D}"/>
          </ac:grpSpMkLst>
        </pc:grpChg>
        <pc:grpChg chg="add mod">
          <ac:chgData name="QiuTian" userId="d059b521-ee81-481f-be34-ac8650352dd5" providerId="ADAL" clId="{C66083D2-FC5C-0545-90E0-A9B527654B88}" dt="2023-03-04T08:59:11.729" v="21" actId="1076"/>
          <ac:grpSpMkLst>
            <pc:docMk/>
            <pc:sldMk cId="3784941832" sldId="941"/>
            <ac:grpSpMk id="37" creationId="{9F809109-5D9D-9C25-2014-B062C83B27AB}"/>
          </ac:grpSpMkLst>
        </pc:grpChg>
        <pc:grpChg chg="add mod">
          <ac:chgData name="QiuTian" userId="d059b521-ee81-481f-be34-ac8650352dd5" providerId="ADAL" clId="{C66083D2-FC5C-0545-90E0-A9B527654B88}" dt="2023-03-04T08:59:11.729" v="21" actId="1076"/>
          <ac:grpSpMkLst>
            <pc:docMk/>
            <pc:sldMk cId="3784941832" sldId="941"/>
            <ac:grpSpMk id="46" creationId="{8035A636-E32A-43F6-D86E-BFEA59161AD4}"/>
          </ac:grpSpMkLst>
        </pc:grpChg>
        <pc:grpChg chg="add mod">
          <ac:chgData name="QiuTian" userId="d059b521-ee81-481f-be34-ac8650352dd5" providerId="ADAL" clId="{C66083D2-FC5C-0545-90E0-A9B527654B88}" dt="2023-03-04T08:59:11.729" v="21" actId="1076"/>
          <ac:grpSpMkLst>
            <pc:docMk/>
            <pc:sldMk cId="3784941832" sldId="941"/>
            <ac:grpSpMk id="56" creationId="{F21204E9-85AC-61AC-0250-168573D9CD1F}"/>
          </ac:grpSpMkLst>
        </pc:grpChg>
      </pc:sldChg>
      <pc:sldChg chg="addSp delSp modSp add modAnim">
        <pc:chgData name="QiuTian" userId="d059b521-ee81-481f-be34-ac8650352dd5" providerId="ADAL" clId="{C66083D2-FC5C-0545-90E0-A9B527654B88}" dt="2023-03-04T09:10:18.362" v="126"/>
        <pc:sldMkLst>
          <pc:docMk/>
          <pc:sldMk cId="1522266728" sldId="942"/>
        </pc:sldMkLst>
        <pc:spChg chg="add mod">
          <ac:chgData name="QiuTian" userId="d059b521-ee81-481f-be34-ac8650352dd5" providerId="ADAL" clId="{C66083D2-FC5C-0545-90E0-A9B527654B88}" dt="2023-03-04T09:10:18.362" v="126"/>
          <ac:spMkLst>
            <pc:docMk/>
            <pc:sldMk cId="1522266728" sldId="942"/>
            <ac:spMk id="2" creationId="{C5050E3A-39B1-8551-5525-E7632A7A9FC7}"/>
          </ac:spMkLst>
        </pc:spChg>
        <pc:spChg chg="del">
          <ac:chgData name="QiuTian" userId="d059b521-ee81-481f-be34-ac8650352dd5" providerId="ADAL" clId="{C66083D2-FC5C-0545-90E0-A9B527654B88}" dt="2023-03-04T09:09:57.208" v="123"/>
          <ac:spMkLst>
            <pc:docMk/>
            <pc:sldMk cId="1522266728" sldId="942"/>
            <ac:spMk id="5" creationId="{959057A3-0087-D824-6484-FE8805CD1536}"/>
          </ac:spMkLst>
        </pc:spChg>
        <pc:spChg chg="add mod">
          <ac:chgData name="QiuTian" userId="d059b521-ee81-481f-be34-ac8650352dd5" providerId="ADAL" clId="{C66083D2-FC5C-0545-90E0-A9B527654B88}" dt="2023-03-04T08:59:21.761" v="23" actId="1076"/>
          <ac:spMkLst>
            <pc:docMk/>
            <pc:sldMk cId="1522266728" sldId="942"/>
            <ac:spMk id="6" creationId="{DB621FB3-4B35-7DE5-0146-13C6B33C4D6F}"/>
          </ac:spMkLst>
        </pc:spChg>
        <pc:spChg chg="mod">
          <ac:chgData name="QiuTian" userId="d059b521-ee81-481f-be34-ac8650352dd5" providerId="ADAL" clId="{C66083D2-FC5C-0545-90E0-A9B527654B88}" dt="2023-03-04T08:59:21.761" v="23" actId="1076"/>
          <ac:spMkLst>
            <pc:docMk/>
            <pc:sldMk cId="1522266728" sldId="942"/>
            <ac:spMk id="8" creationId="{00C64CF6-5B0D-D628-1610-F7C3620F2C4C}"/>
          </ac:spMkLst>
        </pc:spChg>
        <pc:spChg chg="mod">
          <ac:chgData name="QiuTian" userId="d059b521-ee81-481f-be34-ac8650352dd5" providerId="ADAL" clId="{C66083D2-FC5C-0545-90E0-A9B527654B88}" dt="2023-03-04T08:59:21.761" v="23" actId="1076"/>
          <ac:spMkLst>
            <pc:docMk/>
            <pc:sldMk cId="1522266728" sldId="942"/>
            <ac:spMk id="9" creationId="{D18DBCB9-3583-0760-C96C-B5359CAAE924}"/>
          </ac:spMkLst>
        </pc:spChg>
        <pc:spChg chg="mod">
          <ac:chgData name="QiuTian" userId="d059b521-ee81-481f-be34-ac8650352dd5" providerId="ADAL" clId="{C66083D2-FC5C-0545-90E0-A9B527654B88}" dt="2023-03-04T08:59:21.761" v="23" actId="1076"/>
          <ac:spMkLst>
            <pc:docMk/>
            <pc:sldMk cId="1522266728" sldId="942"/>
            <ac:spMk id="10" creationId="{58ED28BA-EAB0-63E5-C817-BFE7AD2DFB25}"/>
          </ac:spMkLst>
        </pc:spChg>
        <pc:spChg chg="mod">
          <ac:chgData name="QiuTian" userId="d059b521-ee81-481f-be34-ac8650352dd5" providerId="ADAL" clId="{C66083D2-FC5C-0545-90E0-A9B527654B88}" dt="2023-03-04T08:59:21.761" v="23" actId="1076"/>
          <ac:spMkLst>
            <pc:docMk/>
            <pc:sldMk cId="1522266728" sldId="942"/>
            <ac:spMk id="11" creationId="{92690827-1EE8-B3C5-A702-19E0A916D9C6}"/>
          </ac:spMkLst>
        </pc:spChg>
        <pc:spChg chg="mod">
          <ac:chgData name="QiuTian" userId="d059b521-ee81-481f-be34-ac8650352dd5" providerId="ADAL" clId="{C66083D2-FC5C-0545-90E0-A9B527654B88}" dt="2023-03-04T08:59:21.761" v="23" actId="1076"/>
          <ac:spMkLst>
            <pc:docMk/>
            <pc:sldMk cId="1522266728" sldId="942"/>
            <ac:spMk id="12" creationId="{A14A3B9B-618E-7480-4C0A-4E7DFD2F947A}"/>
          </ac:spMkLst>
        </pc:spChg>
        <pc:spChg chg="mod">
          <ac:chgData name="QiuTian" userId="d059b521-ee81-481f-be34-ac8650352dd5" providerId="ADAL" clId="{C66083D2-FC5C-0545-90E0-A9B527654B88}" dt="2023-03-04T08:59:21.761" v="23" actId="1076"/>
          <ac:spMkLst>
            <pc:docMk/>
            <pc:sldMk cId="1522266728" sldId="942"/>
            <ac:spMk id="13" creationId="{487334E7-D567-7C61-D1F1-D737217EC6F0}"/>
          </ac:spMkLst>
        </pc:spChg>
        <pc:spChg chg="mod">
          <ac:chgData name="QiuTian" userId="d059b521-ee81-481f-be34-ac8650352dd5" providerId="ADAL" clId="{C66083D2-FC5C-0545-90E0-A9B527654B88}" dt="2023-03-04T08:59:21.761" v="23" actId="1076"/>
          <ac:spMkLst>
            <pc:docMk/>
            <pc:sldMk cId="1522266728" sldId="942"/>
            <ac:spMk id="14" creationId="{FEB9E152-D47F-E8E0-9E6F-14B6462D1345}"/>
          </ac:spMkLst>
        </pc:spChg>
        <pc:spChg chg="mod">
          <ac:chgData name="QiuTian" userId="d059b521-ee81-481f-be34-ac8650352dd5" providerId="ADAL" clId="{C66083D2-FC5C-0545-90E0-A9B527654B88}" dt="2023-03-04T08:59:21.761" v="23" actId="1076"/>
          <ac:spMkLst>
            <pc:docMk/>
            <pc:sldMk cId="1522266728" sldId="942"/>
            <ac:spMk id="15" creationId="{6678A259-0E34-1314-E0FF-40F5AC5F8A61}"/>
          </ac:spMkLst>
        </pc:spChg>
        <pc:spChg chg="mod">
          <ac:chgData name="QiuTian" userId="d059b521-ee81-481f-be34-ac8650352dd5" providerId="ADAL" clId="{C66083D2-FC5C-0545-90E0-A9B527654B88}" dt="2023-03-04T08:59:21.761" v="23" actId="1076"/>
          <ac:spMkLst>
            <pc:docMk/>
            <pc:sldMk cId="1522266728" sldId="942"/>
            <ac:spMk id="16" creationId="{6EA1E580-13BE-5DDA-880B-9672780C81F9}"/>
          </ac:spMkLst>
        </pc:spChg>
        <pc:spChg chg="mod">
          <ac:chgData name="QiuTian" userId="d059b521-ee81-481f-be34-ac8650352dd5" providerId="ADAL" clId="{C66083D2-FC5C-0545-90E0-A9B527654B88}" dt="2023-03-04T08:59:21.761" v="23" actId="1076"/>
          <ac:spMkLst>
            <pc:docMk/>
            <pc:sldMk cId="1522266728" sldId="942"/>
            <ac:spMk id="17" creationId="{AF56F5D4-D8D3-064C-1116-2CB6E52E45D9}"/>
          </ac:spMkLst>
        </pc:spChg>
        <pc:spChg chg="mod">
          <ac:chgData name="QiuTian" userId="d059b521-ee81-481f-be34-ac8650352dd5" providerId="ADAL" clId="{C66083D2-FC5C-0545-90E0-A9B527654B88}" dt="2023-03-04T08:59:21.761" v="23" actId="1076"/>
          <ac:spMkLst>
            <pc:docMk/>
            <pc:sldMk cId="1522266728" sldId="942"/>
            <ac:spMk id="18" creationId="{CF935991-1A12-6642-8431-A31E081B4A5E}"/>
          </ac:spMkLst>
        </pc:spChg>
        <pc:spChg chg="mod">
          <ac:chgData name="QiuTian" userId="d059b521-ee81-481f-be34-ac8650352dd5" providerId="ADAL" clId="{C66083D2-FC5C-0545-90E0-A9B527654B88}" dt="2023-03-04T08:59:21.761" v="23" actId="1076"/>
          <ac:spMkLst>
            <pc:docMk/>
            <pc:sldMk cId="1522266728" sldId="942"/>
            <ac:spMk id="19" creationId="{19AFFFDB-2491-EE94-7D47-44A29F3BDE28}"/>
          </ac:spMkLst>
        </pc:spChg>
        <pc:spChg chg="mod">
          <ac:chgData name="QiuTian" userId="d059b521-ee81-481f-be34-ac8650352dd5" providerId="ADAL" clId="{C66083D2-FC5C-0545-90E0-A9B527654B88}" dt="2023-03-04T08:59:21.761" v="23" actId="1076"/>
          <ac:spMkLst>
            <pc:docMk/>
            <pc:sldMk cId="1522266728" sldId="942"/>
            <ac:spMk id="20" creationId="{22BEA5C2-0F66-94DD-366E-EAD967BF74C1}"/>
          </ac:spMkLst>
        </pc:spChg>
        <pc:spChg chg="mod">
          <ac:chgData name="QiuTian" userId="d059b521-ee81-481f-be34-ac8650352dd5" providerId="ADAL" clId="{C66083D2-FC5C-0545-90E0-A9B527654B88}" dt="2023-03-04T08:59:21.761" v="23" actId="1076"/>
          <ac:spMkLst>
            <pc:docMk/>
            <pc:sldMk cId="1522266728" sldId="942"/>
            <ac:spMk id="21" creationId="{084B1EA3-4A2A-E1C1-759C-CC1D805190DC}"/>
          </ac:spMkLst>
        </pc:spChg>
        <pc:spChg chg="mod">
          <ac:chgData name="QiuTian" userId="d059b521-ee81-481f-be34-ac8650352dd5" providerId="ADAL" clId="{C66083D2-FC5C-0545-90E0-A9B527654B88}" dt="2023-03-04T08:59:21.761" v="23" actId="1076"/>
          <ac:spMkLst>
            <pc:docMk/>
            <pc:sldMk cId="1522266728" sldId="942"/>
            <ac:spMk id="22" creationId="{66DECD86-24A0-E469-5CAE-65DF9829F9E6}"/>
          </ac:spMkLst>
        </pc:spChg>
        <pc:spChg chg="mod">
          <ac:chgData name="QiuTian" userId="d059b521-ee81-481f-be34-ac8650352dd5" providerId="ADAL" clId="{C66083D2-FC5C-0545-90E0-A9B527654B88}" dt="2023-03-04T08:59:21.761" v="23" actId="1076"/>
          <ac:spMkLst>
            <pc:docMk/>
            <pc:sldMk cId="1522266728" sldId="942"/>
            <ac:spMk id="23" creationId="{783D633C-AC30-DB07-8BF1-527D5E02A519}"/>
          </ac:spMkLst>
        </pc:spChg>
        <pc:spChg chg="mod">
          <ac:chgData name="QiuTian" userId="d059b521-ee81-481f-be34-ac8650352dd5" providerId="ADAL" clId="{C66083D2-FC5C-0545-90E0-A9B527654B88}" dt="2023-03-04T08:59:21.761" v="23" actId="1076"/>
          <ac:spMkLst>
            <pc:docMk/>
            <pc:sldMk cId="1522266728" sldId="942"/>
            <ac:spMk id="24" creationId="{47542580-4CE4-9082-C4DC-1272F0C852AD}"/>
          </ac:spMkLst>
        </pc:spChg>
        <pc:spChg chg="mod">
          <ac:chgData name="QiuTian" userId="d059b521-ee81-481f-be34-ac8650352dd5" providerId="ADAL" clId="{C66083D2-FC5C-0545-90E0-A9B527654B88}" dt="2023-03-04T08:59:21.761" v="23" actId="1076"/>
          <ac:spMkLst>
            <pc:docMk/>
            <pc:sldMk cId="1522266728" sldId="942"/>
            <ac:spMk id="25" creationId="{A1614633-B48B-FE15-2474-F6BE4F0D907A}"/>
          </ac:spMkLst>
        </pc:spChg>
        <pc:spChg chg="mod">
          <ac:chgData name="QiuTian" userId="d059b521-ee81-481f-be34-ac8650352dd5" providerId="ADAL" clId="{C66083D2-FC5C-0545-90E0-A9B527654B88}" dt="2023-03-04T08:59:21.761" v="23" actId="1076"/>
          <ac:spMkLst>
            <pc:docMk/>
            <pc:sldMk cId="1522266728" sldId="942"/>
            <ac:spMk id="26" creationId="{1A07BD9C-A9FB-6791-3E47-424D67B59ECB}"/>
          </ac:spMkLst>
        </pc:spChg>
        <pc:spChg chg="mod">
          <ac:chgData name="QiuTian" userId="d059b521-ee81-481f-be34-ac8650352dd5" providerId="ADAL" clId="{C66083D2-FC5C-0545-90E0-A9B527654B88}" dt="2023-03-04T08:59:21.761" v="23" actId="1076"/>
          <ac:spMkLst>
            <pc:docMk/>
            <pc:sldMk cId="1522266728" sldId="942"/>
            <ac:spMk id="27" creationId="{53698E19-9032-FF72-87BC-295172D8AA9F}"/>
          </ac:spMkLst>
        </pc:spChg>
        <pc:spChg chg="mod">
          <ac:chgData name="QiuTian" userId="d059b521-ee81-481f-be34-ac8650352dd5" providerId="ADAL" clId="{C66083D2-FC5C-0545-90E0-A9B527654B88}" dt="2023-03-04T08:59:21.761" v="23" actId="1076"/>
          <ac:spMkLst>
            <pc:docMk/>
            <pc:sldMk cId="1522266728" sldId="942"/>
            <ac:spMk id="28" creationId="{17582C49-D1DF-CF85-4C85-B33987DEAB38}"/>
          </ac:spMkLst>
        </pc:spChg>
        <pc:spChg chg="mod">
          <ac:chgData name="QiuTian" userId="d059b521-ee81-481f-be34-ac8650352dd5" providerId="ADAL" clId="{C66083D2-FC5C-0545-90E0-A9B527654B88}" dt="2023-03-04T08:59:21.761" v="23" actId="1076"/>
          <ac:spMkLst>
            <pc:docMk/>
            <pc:sldMk cId="1522266728" sldId="942"/>
            <ac:spMk id="29" creationId="{DF1F1654-C004-A601-357A-8E804AD21C3C}"/>
          </ac:spMkLst>
        </pc:spChg>
        <pc:spChg chg="mod">
          <ac:chgData name="QiuTian" userId="d059b521-ee81-481f-be34-ac8650352dd5" providerId="ADAL" clId="{C66083D2-FC5C-0545-90E0-A9B527654B88}" dt="2023-03-04T08:59:21.761" v="23" actId="1076"/>
          <ac:spMkLst>
            <pc:docMk/>
            <pc:sldMk cId="1522266728" sldId="942"/>
            <ac:spMk id="30" creationId="{2BB2DD9C-A7FE-F3E9-E213-6D3B95F5CF88}"/>
          </ac:spMkLst>
        </pc:spChg>
        <pc:spChg chg="mod">
          <ac:chgData name="QiuTian" userId="d059b521-ee81-481f-be34-ac8650352dd5" providerId="ADAL" clId="{C66083D2-FC5C-0545-90E0-A9B527654B88}" dt="2023-03-04T08:59:21.761" v="23" actId="1076"/>
          <ac:spMkLst>
            <pc:docMk/>
            <pc:sldMk cId="1522266728" sldId="942"/>
            <ac:spMk id="31" creationId="{C77F891D-7434-5535-16A2-3E4C0D48ED52}"/>
          </ac:spMkLst>
        </pc:spChg>
        <pc:spChg chg="mod">
          <ac:chgData name="QiuTian" userId="d059b521-ee81-481f-be34-ac8650352dd5" providerId="ADAL" clId="{C66083D2-FC5C-0545-90E0-A9B527654B88}" dt="2023-03-04T08:59:21.761" v="23" actId="1076"/>
          <ac:spMkLst>
            <pc:docMk/>
            <pc:sldMk cId="1522266728" sldId="942"/>
            <ac:spMk id="32" creationId="{2874B173-A2D4-7994-23EF-ADA5F30DE02D}"/>
          </ac:spMkLst>
        </pc:spChg>
        <pc:spChg chg="mod">
          <ac:chgData name="QiuTian" userId="d059b521-ee81-481f-be34-ac8650352dd5" providerId="ADAL" clId="{C66083D2-FC5C-0545-90E0-A9B527654B88}" dt="2023-03-04T08:59:21.761" v="23" actId="1076"/>
          <ac:spMkLst>
            <pc:docMk/>
            <pc:sldMk cId="1522266728" sldId="942"/>
            <ac:spMk id="33" creationId="{12BFA06E-F3AF-A240-8E72-3FEE86F1E7D8}"/>
          </ac:spMkLst>
        </pc:spChg>
        <pc:spChg chg="mod">
          <ac:chgData name="QiuTian" userId="d059b521-ee81-481f-be34-ac8650352dd5" providerId="ADAL" clId="{C66083D2-FC5C-0545-90E0-A9B527654B88}" dt="2023-03-04T08:59:21.761" v="23" actId="1076"/>
          <ac:spMkLst>
            <pc:docMk/>
            <pc:sldMk cId="1522266728" sldId="942"/>
            <ac:spMk id="34" creationId="{3C4DA517-D248-9631-9537-47A78274038A}"/>
          </ac:spMkLst>
        </pc:spChg>
        <pc:spChg chg="mod">
          <ac:chgData name="QiuTian" userId="d059b521-ee81-481f-be34-ac8650352dd5" providerId="ADAL" clId="{C66083D2-FC5C-0545-90E0-A9B527654B88}" dt="2023-03-04T08:59:21.761" v="23" actId="1076"/>
          <ac:spMkLst>
            <pc:docMk/>
            <pc:sldMk cId="1522266728" sldId="942"/>
            <ac:spMk id="35" creationId="{9F7BCD5B-DF89-3153-F694-2E21565D3CEB}"/>
          </ac:spMkLst>
        </pc:spChg>
        <pc:spChg chg="mod">
          <ac:chgData name="QiuTian" userId="d059b521-ee81-481f-be34-ac8650352dd5" providerId="ADAL" clId="{C66083D2-FC5C-0545-90E0-A9B527654B88}" dt="2023-03-04T08:59:21.761" v="23" actId="1076"/>
          <ac:spMkLst>
            <pc:docMk/>
            <pc:sldMk cId="1522266728" sldId="942"/>
            <ac:spMk id="36" creationId="{E6F91525-A0E5-763A-4DD4-7091C2133643}"/>
          </ac:spMkLst>
        </pc:spChg>
        <pc:spChg chg="mod">
          <ac:chgData name="QiuTian" userId="d059b521-ee81-481f-be34-ac8650352dd5" providerId="ADAL" clId="{C66083D2-FC5C-0545-90E0-A9B527654B88}" dt="2023-03-04T08:59:21.761" v="23" actId="1076"/>
          <ac:spMkLst>
            <pc:docMk/>
            <pc:sldMk cId="1522266728" sldId="942"/>
            <ac:spMk id="37" creationId="{39A0F6D8-4933-1399-8671-FC935ECB91BD}"/>
          </ac:spMkLst>
        </pc:spChg>
        <pc:spChg chg="mod">
          <ac:chgData name="QiuTian" userId="d059b521-ee81-481f-be34-ac8650352dd5" providerId="ADAL" clId="{C66083D2-FC5C-0545-90E0-A9B527654B88}" dt="2023-03-04T08:59:21.761" v="23" actId="1076"/>
          <ac:spMkLst>
            <pc:docMk/>
            <pc:sldMk cId="1522266728" sldId="942"/>
            <ac:spMk id="38" creationId="{7ABF3CC9-8DDF-EC04-A62B-37CBF956D523}"/>
          </ac:spMkLst>
        </pc:spChg>
        <pc:spChg chg="mod">
          <ac:chgData name="QiuTian" userId="d059b521-ee81-481f-be34-ac8650352dd5" providerId="ADAL" clId="{C66083D2-FC5C-0545-90E0-A9B527654B88}" dt="2023-03-04T08:59:21.761" v="23" actId="1076"/>
          <ac:spMkLst>
            <pc:docMk/>
            <pc:sldMk cId="1522266728" sldId="942"/>
            <ac:spMk id="39" creationId="{974200DB-C354-8E6C-E533-E37527853445}"/>
          </ac:spMkLst>
        </pc:spChg>
        <pc:spChg chg="mod">
          <ac:chgData name="QiuTian" userId="d059b521-ee81-481f-be34-ac8650352dd5" providerId="ADAL" clId="{C66083D2-FC5C-0545-90E0-A9B527654B88}" dt="2023-03-04T08:59:21.761" v="23" actId="1076"/>
          <ac:spMkLst>
            <pc:docMk/>
            <pc:sldMk cId="1522266728" sldId="942"/>
            <ac:spMk id="40" creationId="{F27E8571-5B51-49FC-835F-CB1C80A257A0}"/>
          </ac:spMkLst>
        </pc:spChg>
        <pc:spChg chg="mod">
          <ac:chgData name="QiuTian" userId="d059b521-ee81-481f-be34-ac8650352dd5" providerId="ADAL" clId="{C66083D2-FC5C-0545-90E0-A9B527654B88}" dt="2023-03-04T08:59:21.761" v="23" actId="1076"/>
          <ac:spMkLst>
            <pc:docMk/>
            <pc:sldMk cId="1522266728" sldId="942"/>
            <ac:spMk id="41" creationId="{9DF45516-5BEB-4C32-DA4E-72C12A9908EB}"/>
          </ac:spMkLst>
        </pc:spChg>
        <pc:spChg chg="mod">
          <ac:chgData name="QiuTian" userId="d059b521-ee81-481f-be34-ac8650352dd5" providerId="ADAL" clId="{C66083D2-FC5C-0545-90E0-A9B527654B88}" dt="2023-03-04T08:59:21.761" v="23" actId="1076"/>
          <ac:spMkLst>
            <pc:docMk/>
            <pc:sldMk cId="1522266728" sldId="942"/>
            <ac:spMk id="42" creationId="{0C0256E7-3CCF-843B-A7B9-B73711767AC5}"/>
          </ac:spMkLst>
        </pc:spChg>
        <pc:spChg chg="mod">
          <ac:chgData name="QiuTian" userId="d059b521-ee81-481f-be34-ac8650352dd5" providerId="ADAL" clId="{C66083D2-FC5C-0545-90E0-A9B527654B88}" dt="2023-03-04T08:59:21.761" v="23" actId="1076"/>
          <ac:spMkLst>
            <pc:docMk/>
            <pc:sldMk cId="1522266728" sldId="942"/>
            <ac:spMk id="43" creationId="{B84D7AB9-9E95-E595-3677-B934879745A2}"/>
          </ac:spMkLst>
        </pc:spChg>
        <pc:spChg chg="mod">
          <ac:chgData name="QiuTian" userId="d059b521-ee81-481f-be34-ac8650352dd5" providerId="ADAL" clId="{C66083D2-FC5C-0545-90E0-A9B527654B88}" dt="2023-03-04T08:59:21.761" v="23" actId="1076"/>
          <ac:spMkLst>
            <pc:docMk/>
            <pc:sldMk cId="1522266728" sldId="942"/>
            <ac:spMk id="44" creationId="{1E73F389-BCAB-8394-5C8F-B23FF0E6D648}"/>
          </ac:spMkLst>
        </pc:spChg>
        <pc:spChg chg="mod">
          <ac:chgData name="QiuTian" userId="d059b521-ee81-481f-be34-ac8650352dd5" providerId="ADAL" clId="{C66083D2-FC5C-0545-90E0-A9B527654B88}" dt="2023-03-04T08:59:21.761" v="23" actId="1076"/>
          <ac:spMkLst>
            <pc:docMk/>
            <pc:sldMk cId="1522266728" sldId="942"/>
            <ac:spMk id="45" creationId="{8D35ACA3-35CF-92F5-CBCC-D9FCC9169B0E}"/>
          </ac:spMkLst>
        </pc:spChg>
        <pc:spChg chg="mod">
          <ac:chgData name="QiuTian" userId="d059b521-ee81-481f-be34-ac8650352dd5" providerId="ADAL" clId="{C66083D2-FC5C-0545-90E0-A9B527654B88}" dt="2023-03-04T08:59:21.761" v="23" actId="1076"/>
          <ac:spMkLst>
            <pc:docMk/>
            <pc:sldMk cId="1522266728" sldId="942"/>
            <ac:spMk id="46" creationId="{C28489EB-1807-69AB-1040-35AE4429D864}"/>
          </ac:spMkLst>
        </pc:spChg>
        <pc:spChg chg="mod">
          <ac:chgData name="QiuTian" userId="d059b521-ee81-481f-be34-ac8650352dd5" providerId="ADAL" clId="{C66083D2-FC5C-0545-90E0-A9B527654B88}" dt="2023-03-04T08:59:21.761" v="23" actId="1076"/>
          <ac:spMkLst>
            <pc:docMk/>
            <pc:sldMk cId="1522266728" sldId="942"/>
            <ac:spMk id="47" creationId="{E2D758D5-90CA-E207-16C7-55196C41BEBA}"/>
          </ac:spMkLst>
        </pc:spChg>
        <pc:spChg chg="mod">
          <ac:chgData name="QiuTian" userId="d059b521-ee81-481f-be34-ac8650352dd5" providerId="ADAL" clId="{C66083D2-FC5C-0545-90E0-A9B527654B88}" dt="2023-03-04T08:59:21.761" v="23" actId="1076"/>
          <ac:spMkLst>
            <pc:docMk/>
            <pc:sldMk cId="1522266728" sldId="942"/>
            <ac:spMk id="48" creationId="{5CDD011F-9FB9-E4DA-644B-E2ECB326E69A}"/>
          </ac:spMkLst>
        </pc:spChg>
        <pc:spChg chg="mod">
          <ac:chgData name="QiuTian" userId="d059b521-ee81-481f-be34-ac8650352dd5" providerId="ADAL" clId="{C66083D2-FC5C-0545-90E0-A9B527654B88}" dt="2023-03-04T08:59:21.761" v="23" actId="1076"/>
          <ac:spMkLst>
            <pc:docMk/>
            <pc:sldMk cId="1522266728" sldId="942"/>
            <ac:spMk id="49" creationId="{4F740219-7A5F-75DF-A664-09F19C9EB9EB}"/>
          </ac:spMkLst>
        </pc:spChg>
        <pc:spChg chg="mod">
          <ac:chgData name="QiuTian" userId="d059b521-ee81-481f-be34-ac8650352dd5" providerId="ADAL" clId="{C66083D2-FC5C-0545-90E0-A9B527654B88}" dt="2023-03-04T08:59:21.761" v="23" actId="1076"/>
          <ac:spMkLst>
            <pc:docMk/>
            <pc:sldMk cId="1522266728" sldId="942"/>
            <ac:spMk id="50" creationId="{AC680B3F-CB82-443B-C8CA-A781D9A026D5}"/>
          </ac:spMkLst>
        </pc:spChg>
        <pc:spChg chg="mod">
          <ac:chgData name="QiuTian" userId="d059b521-ee81-481f-be34-ac8650352dd5" providerId="ADAL" clId="{C66083D2-FC5C-0545-90E0-A9B527654B88}" dt="2023-03-04T08:59:21.761" v="23" actId="1076"/>
          <ac:spMkLst>
            <pc:docMk/>
            <pc:sldMk cId="1522266728" sldId="942"/>
            <ac:spMk id="51" creationId="{1BAADF5B-6C71-E4AF-FF14-9B6F1381AC46}"/>
          </ac:spMkLst>
        </pc:spChg>
        <pc:spChg chg="mod">
          <ac:chgData name="QiuTian" userId="d059b521-ee81-481f-be34-ac8650352dd5" providerId="ADAL" clId="{C66083D2-FC5C-0545-90E0-A9B527654B88}" dt="2023-03-04T08:59:21.761" v="23" actId="1076"/>
          <ac:spMkLst>
            <pc:docMk/>
            <pc:sldMk cId="1522266728" sldId="942"/>
            <ac:spMk id="52" creationId="{D846FB12-803D-2AC1-5D8A-D06AB997408F}"/>
          </ac:spMkLst>
        </pc:spChg>
        <pc:spChg chg="mod">
          <ac:chgData name="QiuTian" userId="d059b521-ee81-481f-be34-ac8650352dd5" providerId="ADAL" clId="{C66083D2-FC5C-0545-90E0-A9B527654B88}" dt="2023-03-04T08:59:21.761" v="23" actId="1076"/>
          <ac:spMkLst>
            <pc:docMk/>
            <pc:sldMk cId="1522266728" sldId="942"/>
            <ac:spMk id="53" creationId="{77951A3A-19D3-1A71-E4F8-42D107C27099}"/>
          </ac:spMkLst>
        </pc:spChg>
        <pc:spChg chg="mod">
          <ac:chgData name="QiuTian" userId="d059b521-ee81-481f-be34-ac8650352dd5" providerId="ADAL" clId="{C66083D2-FC5C-0545-90E0-A9B527654B88}" dt="2023-03-04T08:59:21.761" v="23" actId="1076"/>
          <ac:spMkLst>
            <pc:docMk/>
            <pc:sldMk cId="1522266728" sldId="942"/>
            <ac:spMk id="54" creationId="{34F3EDC3-D9A5-A7E4-C666-659D91A8DAA8}"/>
          </ac:spMkLst>
        </pc:spChg>
        <pc:spChg chg="mod">
          <ac:chgData name="QiuTian" userId="d059b521-ee81-481f-be34-ac8650352dd5" providerId="ADAL" clId="{C66083D2-FC5C-0545-90E0-A9B527654B88}" dt="2023-03-04T08:59:21.761" v="23" actId="1076"/>
          <ac:spMkLst>
            <pc:docMk/>
            <pc:sldMk cId="1522266728" sldId="942"/>
            <ac:spMk id="55" creationId="{54111CF8-0945-C13C-D91C-25FAADE42F0F}"/>
          </ac:spMkLst>
        </pc:spChg>
        <pc:spChg chg="mod">
          <ac:chgData name="QiuTian" userId="d059b521-ee81-481f-be34-ac8650352dd5" providerId="ADAL" clId="{C66083D2-FC5C-0545-90E0-A9B527654B88}" dt="2023-03-04T08:59:21.761" v="23" actId="1076"/>
          <ac:spMkLst>
            <pc:docMk/>
            <pc:sldMk cId="1522266728" sldId="942"/>
            <ac:spMk id="56" creationId="{A38E6A94-2610-3649-A1C8-267EE71EDE9E}"/>
          </ac:spMkLst>
        </pc:spChg>
        <pc:spChg chg="mod">
          <ac:chgData name="QiuTian" userId="d059b521-ee81-481f-be34-ac8650352dd5" providerId="ADAL" clId="{C66083D2-FC5C-0545-90E0-A9B527654B88}" dt="2023-03-04T08:59:21.761" v="23" actId="1076"/>
          <ac:spMkLst>
            <pc:docMk/>
            <pc:sldMk cId="1522266728" sldId="942"/>
            <ac:spMk id="57" creationId="{95193909-6839-7828-9467-82AF2EB44499}"/>
          </ac:spMkLst>
        </pc:spChg>
        <pc:spChg chg="mod">
          <ac:chgData name="QiuTian" userId="d059b521-ee81-481f-be34-ac8650352dd5" providerId="ADAL" clId="{C66083D2-FC5C-0545-90E0-A9B527654B88}" dt="2023-03-04T08:59:21.761" v="23" actId="1076"/>
          <ac:spMkLst>
            <pc:docMk/>
            <pc:sldMk cId="1522266728" sldId="942"/>
            <ac:spMk id="58" creationId="{4A9D8F8E-7DB0-0231-86E1-D066F7BABCE8}"/>
          </ac:spMkLst>
        </pc:spChg>
        <pc:spChg chg="mod">
          <ac:chgData name="QiuTian" userId="d059b521-ee81-481f-be34-ac8650352dd5" providerId="ADAL" clId="{C66083D2-FC5C-0545-90E0-A9B527654B88}" dt="2023-03-04T08:59:21.761" v="23" actId="1076"/>
          <ac:spMkLst>
            <pc:docMk/>
            <pc:sldMk cId="1522266728" sldId="942"/>
            <ac:spMk id="59" creationId="{861848CC-45C0-88D7-B15F-AABFD64308FB}"/>
          </ac:spMkLst>
        </pc:spChg>
        <pc:spChg chg="mod">
          <ac:chgData name="QiuTian" userId="d059b521-ee81-481f-be34-ac8650352dd5" providerId="ADAL" clId="{C66083D2-FC5C-0545-90E0-A9B527654B88}" dt="2023-03-04T08:59:21.761" v="23" actId="1076"/>
          <ac:spMkLst>
            <pc:docMk/>
            <pc:sldMk cId="1522266728" sldId="942"/>
            <ac:spMk id="60" creationId="{8D6C2B46-8A6E-07F5-9193-AF5AD4F5BD40}"/>
          </ac:spMkLst>
        </pc:spChg>
        <pc:spChg chg="mod">
          <ac:chgData name="QiuTian" userId="d059b521-ee81-481f-be34-ac8650352dd5" providerId="ADAL" clId="{C66083D2-FC5C-0545-90E0-A9B527654B88}" dt="2023-03-04T08:59:21.761" v="23" actId="1076"/>
          <ac:spMkLst>
            <pc:docMk/>
            <pc:sldMk cId="1522266728" sldId="942"/>
            <ac:spMk id="61" creationId="{6A1E8FBB-757D-02C4-0CE8-1D02F3075D20}"/>
          </ac:spMkLst>
        </pc:spChg>
        <pc:spChg chg="mod">
          <ac:chgData name="QiuTian" userId="d059b521-ee81-481f-be34-ac8650352dd5" providerId="ADAL" clId="{C66083D2-FC5C-0545-90E0-A9B527654B88}" dt="2023-03-04T08:59:21.761" v="23" actId="1076"/>
          <ac:spMkLst>
            <pc:docMk/>
            <pc:sldMk cId="1522266728" sldId="942"/>
            <ac:spMk id="62" creationId="{65713B36-FDC6-51E7-217C-C387BCDE518B}"/>
          </ac:spMkLst>
        </pc:spChg>
        <pc:spChg chg="mod">
          <ac:chgData name="QiuTian" userId="d059b521-ee81-481f-be34-ac8650352dd5" providerId="ADAL" clId="{C66083D2-FC5C-0545-90E0-A9B527654B88}" dt="2023-03-04T08:59:21.761" v="23" actId="1076"/>
          <ac:spMkLst>
            <pc:docMk/>
            <pc:sldMk cId="1522266728" sldId="942"/>
            <ac:spMk id="63" creationId="{9A38A6B2-44B9-C28D-CDD4-CA03C2772D44}"/>
          </ac:spMkLst>
        </pc:spChg>
        <pc:spChg chg="mod">
          <ac:chgData name="QiuTian" userId="d059b521-ee81-481f-be34-ac8650352dd5" providerId="ADAL" clId="{C66083D2-FC5C-0545-90E0-A9B527654B88}" dt="2023-03-04T08:59:21.761" v="23" actId="1076"/>
          <ac:spMkLst>
            <pc:docMk/>
            <pc:sldMk cId="1522266728" sldId="942"/>
            <ac:spMk id="64" creationId="{8125C427-938D-0081-53C4-ECE1BE96DAA1}"/>
          </ac:spMkLst>
        </pc:spChg>
        <pc:spChg chg="mod">
          <ac:chgData name="QiuTian" userId="d059b521-ee81-481f-be34-ac8650352dd5" providerId="ADAL" clId="{C66083D2-FC5C-0545-90E0-A9B527654B88}" dt="2023-03-04T08:59:21.761" v="23" actId="1076"/>
          <ac:spMkLst>
            <pc:docMk/>
            <pc:sldMk cId="1522266728" sldId="942"/>
            <ac:spMk id="65" creationId="{83DCE74C-F9DE-B4BA-B1BC-F9246E16807D}"/>
          </ac:spMkLst>
        </pc:spChg>
        <pc:spChg chg="mod">
          <ac:chgData name="QiuTian" userId="d059b521-ee81-481f-be34-ac8650352dd5" providerId="ADAL" clId="{C66083D2-FC5C-0545-90E0-A9B527654B88}" dt="2023-03-04T08:59:21.761" v="23" actId="1076"/>
          <ac:spMkLst>
            <pc:docMk/>
            <pc:sldMk cId="1522266728" sldId="942"/>
            <ac:spMk id="66" creationId="{96C27D18-22FA-BBC2-57DF-DFEF79C398A7}"/>
          </ac:spMkLst>
        </pc:spChg>
        <pc:spChg chg="mod">
          <ac:chgData name="QiuTian" userId="d059b521-ee81-481f-be34-ac8650352dd5" providerId="ADAL" clId="{C66083D2-FC5C-0545-90E0-A9B527654B88}" dt="2023-03-04T08:59:21.761" v="23" actId="1076"/>
          <ac:spMkLst>
            <pc:docMk/>
            <pc:sldMk cId="1522266728" sldId="942"/>
            <ac:spMk id="67" creationId="{FD483E54-EC3C-808D-4EE3-92A415A1115B}"/>
          </ac:spMkLst>
        </pc:spChg>
        <pc:spChg chg="mod">
          <ac:chgData name="QiuTian" userId="d059b521-ee81-481f-be34-ac8650352dd5" providerId="ADAL" clId="{C66083D2-FC5C-0545-90E0-A9B527654B88}" dt="2023-03-04T08:59:21.761" v="23" actId="1076"/>
          <ac:spMkLst>
            <pc:docMk/>
            <pc:sldMk cId="1522266728" sldId="942"/>
            <ac:spMk id="68" creationId="{65F02DB5-0458-55E6-5615-1FF166CE6986}"/>
          </ac:spMkLst>
        </pc:spChg>
        <pc:spChg chg="mod">
          <ac:chgData name="QiuTian" userId="d059b521-ee81-481f-be34-ac8650352dd5" providerId="ADAL" clId="{C66083D2-FC5C-0545-90E0-A9B527654B88}" dt="2023-03-04T08:59:21.761" v="23" actId="1076"/>
          <ac:spMkLst>
            <pc:docMk/>
            <pc:sldMk cId="1522266728" sldId="942"/>
            <ac:spMk id="69" creationId="{BE421355-4D08-4D77-572F-89F1371C3124}"/>
          </ac:spMkLst>
        </pc:spChg>
        <pc:spChg chg="mod">
          <ac:chgData name="QiuTian" userId="d059b521-ee81-481f-be34-ac8650352dd5" providerId="ADAL" clId="{C66083D2-FC5C-0545-90E0-A9B527654B88}" dt="2023-03-04T08:59:21.761" v="23" actId="1076"/>
          <ac:spMkLst>
            <pc:docMk/>
            <pc:sldMk cId="1522266728" sldId="942"/>
            <ac:spMk id="70" creationId="{72869FEB-3DA2-A6D2-1D54-0B1CD0A255D9}"/>
          </ac:spMkLst>
        </pc:spChg>
        <pc:spChg chg="mod">
          <ac:chgData name="QiuTian" userId="d059b521-ee81-481f-be34-ac8650352dd5" providerId="ADAL" clId="{C66083D2-FC5C-0545-90E0-A9B527654B88}" dt="2023-03-04T08:59:21.761" v="23" actId="1076"/>
          <ac:spMkLst>
            <pc:docMk/>
            <pc:sldMk cId="1522266728" sldId="942"/>
            <ac:spMk id="71" creationId="{3607E08C-2E8A-D4BD-6CA1-F61716171FB6}"/>
          </ac:spMkLst>
        </pc:spChg>
        <pc:spChg chg="mod">
          <ac:chgData name="QiuTian" userId="d059b521-ee81-481f-be34-ac8650352dd5" providerId="ADAL" clId="{C66083D2-FC5C-0545-90E0-A9B527654B88}" dt="2023-03-04T08:59:21.761" v="23" actId="1076"/>
          <ac:spMkLst>
            <pc:docMk/>
            <pc:sldMk cId="1522266728" sldId="942"/>
            <ac:spMk id="72" creationId="{F6248E4A-066B-4AA5-661C-5570D2134849}"/>
          </ac:spMkLst>
        </pc:spChg>
        <pc:spChg chg="mod">
          <ac:chgData name="QiuTian" userId="d059b521-ee81-481f-be34-ac8650352dd5" providerId="ADAL" clId="{C66083D2-FC5C-0545-90E0-A9B527654B88}" dt="2023-03-04T08:59:21.761" v="23" actId="1076"/>
          <ac:spMkLst>
            <pc:docMk/>
            <pc:sldMk cId="1522266728" sldId="942"/>
            <ac:spMk id="73" creationId="{0E6F4E95-59B1-F42F-7B75-072F8719133E}"/>
          </ac:spMkLst>
        </pc:spChg>
        <pc:spChg chg="mod">
          <ac:chgData name="QiuTian" userId="d059b521-ee81-481f-be34-ac8650352dd5" providerId="ADAL" clId="{C66083D2-FC5C-0545-90E0-A9B527654B88}" dt="2023-03-04T08:59:21.761" v="23" actId="1076"/>
          <ac:spMkLst>
            <pc:docMk/>
            <pc:sldMk cId="1522266728" sldId="942"/>
            <ac:spMk id="74" creationId="{D1C9B812-0813-5581-FAA3-4ECC0C87ED23}"/>
          </ac:spMkLst>
        </pc:spChg>
        <pc:spChg chg="mod">
          <ac:chgData name="QiuTian" userId="d059b521-ee81-481f-be34-ac8650352dd5" providerId="ADAL" clId="{C66083D2-FC5C-0545-90E0-A9B527654B88}" dt="2023-03-04T08:59:21.761" v="23" actId="1076"/>
          <ac:spMkLst>
            <pc:docMk/>
            <pc:sldMk cId="1522266728" sldId="942"/>
            <ac:spMk id="75" creationId="{B95170FB-46E1-8767-717E-02F0C7C1D1A8}"/>
          </ac:spMkLst>
        </pc:spChg>
        <pc:spChg chg="mod">
          <ac:chgData name="QiuTian" userId="d059b521-ee81-481f-be34-ac8650352dd5" providerId="ADAL" clId="{C66083D2-FC5C-0545-90E0-A9B527654B88}" dt="2023-03-04T08:59:21.761" v="23" actId="1076"/>
          <ac:spMkLst>
            <pc:docMk/>
            <pc:sldMk cId="1522266728" sldId="942"/>
            <ac:spMk id="76" creationId="{3E7BD9D0-1775-3FEA-9F28-90692A79E66B}"/>
          </ac:spMkLst>
        </pc:spChg>
        <pc:spChg chg="mod">
          <ac:chgData name="QiuTian" userId="d059b521-ee81-481f-be34-ac8650352dd5" providerId="ADAL" clId="{C66083D2-FC5C-0545-90E0-A9B527654B88}" dt="2023-03-04T08:59:21.761" v="23" actId="1076"/>
          <ac:spMkLst>
            <pc:docMk/>
            <pc:sldMk cId="1522266728" sldId="942"/>
            <ac:spMk id="77" creationId="{2C130826-C731-2DE1-46AD-A16D155BF706}"/>
          </ac:spMkLst>
        </pc:spChg>
        <pc:spChg chg="mod">
          <ac:chgData name="QiuTian" userId="d059b521-ee81-481f-be34-ac8650352dd5" providerId="ADAL" clId="{C66083D2-FC5C-0545-90E0-A9B527654B88}" dt="2023-03-04T08:59:21.761" v="23" actId="1076"/>
          <ac:spMkLst>
            <pc:docMk/>
            <pc:sldMk cId="1522266728" sldId="942"/>
            <ac:spMk id="78" creationId="{DF683D26-A055-07DA-B158-FD3F25DD98A7}"/>
          </ac:spMkLst>
        </pc:spChg>
        <pc:spChg chg="mod">
          <ac:chgData name="QiuTian" userId="d059b521-ee81-481f-be34-ac8650352dd5" providerId="ADAL" clId="{C66083D2-FC5C-0545-90E0-A9B527654B88}" dt="2023-03-04T08:59:21.761" v="23" actId="1076"/>
          <ac:spMkLst>
            <pc:docMk/>
            <pc:sldMk cId="1522266728" sldId="942"/>
            <ac:spMk id="79" creationId="{1FFBF458-8F50-7949-9DD8-39A8A772ACF3}"/>
          </ac:spMkLst>
        </pc:spChg>
        <pc:spChg chg="mod">
          <ac:chgData name="QiuTian" userId="d059b521-ee81-481f-be34-ac8650352dd5" providerId="ADAL" clId="{C66083D2-FC5C-0545-90E0-A9B527654B88}" dt="2023-03-04T08:59:21.761" v="23" actId="1076"/>
          <ac:spMkLst>
            <pc:docMk/>
            <pc:sldMk cId="1522266728" sldId="942"/>
            <ac:spMk id="80" creationId="{8634EB1A-F4D9-F52F-048E-2E322A96BB28}"/>
          </ac:spMkLst>
        </pc:spChg>
        <pc:spChg chg="mod">
          <ac:chgData name="QiuTian" userId="d059b521-ee81-481f-be34-ac8650352dd5" providerId="ADAL" clId="{C66083D2-FC5C-0545-90E0-A9B527654B88}" dt="2023-03-04T08:59:21.761" v="23" actId="1076"/>
          <ac:spMkLst>
            <pc:docMk/>
            <pc:sldMk cId="1522266728" sldId="942"/>
            <ac:spMk id="81" creationId="{34D2D0E7-D124-BDE8-58DE-A180950CEAB7}"/>
          </ac:spMkLst>
        </pc:spChg>
        <pc:spChg chg="mod">
          <ac:chgData name="QiuTian" userId="d059b521-ee81-481f-be34-ac8650352dd5" providerId="ADAL" clId="{C66083D2-FC5C-0545-90E0-A9B527654B88}" dt="2023-03-04T08:59:21.761" v="23" actId="1076"/>
          <ac:spMkLst>
            <pc:docMk/>
            <pc:sldMk cId="1522266728" sldId="942"/>
            <ac:spMk id="82" creationId="{ADEBB2A0-C2A4-C926-198C-188EC50AACE6}"/>
          </ac:spMkLst>
        </pc:spChg>
        <pc:spChg chg="mod">
          <ac:chgData name="QiuTian" userId="d059b521-ee81-481f-be34-ac8650352dd5" providerId="ADAL" clId="{C66083D2-FC5C-0545-90E0-A9B527654B88}" dt="2023-03-04T08:59:21.761" v="23" actId="1076"/>
          <ac:spMkLst>
            <pc:docMk/>
            <pc:sldMk cId="1522266728" sldId="942"/>
            <ac:spMk id="83" creationId="{E61009F9-DB32-FAA0-C243-BEDE310E40A0}"/>
          </ac:spMkLst>
        </pc:spChg>
        <pc:spChg chg="add mod">
          <ac:chgData name="QiuTian" userId="d059b521-ee81-481f-be34-ac8650352dd5" providerId="ADAL" clId="{C66083D2-FC5C-0545-90E0-A9B527654B88}" dt="2023-03-04T08:59:21.761" v="23" actId="1076"/>
          <ac:spMkLst>
            <pc:docMk/>
            <pc:sldMk cId="1522266728" sldId="942"/>
            <ac:spMk id="84" creationId="{D5991B0E-3E67-9BF2-6734-3C9BADB8711B}"/>
          </ac:spMkLst>
        </pc:spChg>
        <pc:spChg chg="add mod">
          <ac:chgData name="QiuTian" userId="d059b521-ee81-481f-be34-ac8650352dd5" providerId="ADAL" clId="{C66083D2-FC5C-0545-90E0-A9B527654B88}" dt="2023-03-04T08:59:21.761" v="23" actId="1076"/>
          <ac:spMkLst>
            <pc:docMk/>
            <pc:sldMk cId="1522266728" sldId="942"/>
            <ac:spMk id="87" creationId="{165D208F-AC9A-45F2-9FC6-2D3CAF3E8856}"/>
          </ac:spMkLst>
        </pc:spChg>
        <pc:spChg chg="add mod">
          <ac:chgData name="QiuTian" userId="d059b521-ee81-481f-be34-ac8650352dd5" providerId="ADAL" clId="{C66083D2-FC5C-0545-90E0-A9B527654B88}" dt="2023-03-04T08:59:21.761" v="23" actId="1076"/>
          <ac:spMkLst>
            <pc:docMk/>
            <pc:sldMk cId="1522266728" sldId="942"/>
            <ac:spMk id="89" creationId="{57BDED8A-B301-6468-D08A-140B0D6D7171}"/>
          </ac:spMkLst>
        </pc:spChg>
        <pc:spChg chg="add mod">
          <ac:chgData name="QiuTian" userId="d059b521-ee81-481f-be34-ac8650352dd5" providerId="ADAL" clId="{C66083D2-FC5C-0545-90E0-A9B527654B88}" dt="2023-03-04T08:59:21.761" v="23" actId="1076"/>
          <ac:spMkLst>
            <pc:docMk/>
            <pc:sldMk cId="1522266728" sldId="942"/>
            <ac:spMk id="90" creationId="{B23477A2-3B15-C17E-AF4A-4AF1C489522A}"/>
          </ac:spMkLst>
        </pc:spChg>
        <pc:spChg chg="add mod">
          <ac:chgData name="QiuTian" userId="d059b521-ee81-481f-be34-ac8650352dd5" providerId="ADAL" clId="{C66083D2-FC5C-0545-90E0-A9B527654B88}" dt="2023-03-04T08:59:21.761" v="23" actId="1076"/>
          <ac:spMkLst>
            <pc:docMk/>
            <pc:sldMk cId="1522266728" sldId="942"/>
            <ac:spMk id="91" creationId="{BF7FC5EF-4139-69F5-5F03-4FB05DC3C366}"/>
          </ac:spMkLst>
        </pc:spChg>
        <pc:spChg chg="add mod">
          <ac:chgData name="QiuTian" userId="d059b521-ee81-481f-be34-ac8650352dd5" providerId="ADAL" clId="{C66083D2-FC5C-0545-90E0-A9B527654B88}" dt="2023-03-04T08:59:21.761" v="23" actId="1076"/>
          <ac:spMkLst>
            <pc:docMk/>
            <pc:sldMk cId="1522266728" sldId="942"/>
            <ac:spMk id="92" creationId="{FD2852A9-5A5A-686C-0656-91C38E513FF4}"/>
          </ac:spMkLst>
        </pc:spChg>
        <pc:spChg chg="mod">
          <ac:chgData name="QiuTian" userId="d059b521-ee81-481f-be34-ac8650352dd5" providerId="ADAL" clId="{C66083D2-FC5C-0545-90E0-A9B527654B88}" dt="2023-03-04T08:59:21.761" v="23" actId="1076"/>
          <ac:spMkLst>
            <pc:docMk/>
            <pc:sldMk cId="1522266728" sldId="942"/>
            <ac:spMk id="94" creationId="{690E7CF6-6951-AC54-4839-BA193F7B43F1}"/>
          </ac:spMkLst>
        </pc:spChg>
        <pc:spChg chg="mod">
          <ac:chgData name="QiuTian" userId="d059b521-ee81-481f-be34-ac8650352dd5" providerId="ADAL" clId="{C66083D2-FC5C-0545-90E0-A9B527654B88}" dt="2023-03-04T08:59:21.761" v="23" actId="1076"/>
          <ac:spMkLst>
            <pc:docMk/>
            <pc:sldMk cId="1522266728" sldId="942"/>
            <ac:spMk id="95" creationId="{3E99AE14-3D65-428F-DE90-BAA4EBBCD294}"/>
          </ac:spMkLst>
        </pc:spChg>
        <pc:spChg chg="mod">
          <ac:chgData name="QiuTian" userId="d059b521-ee81-481f-be34-ac8650352dd5" providerId="ADAL" clId="{C66083D2-FC5C-0545-90E0-A9B527654B88}" dt="2023-03-04T08:59:21.761" v="23" actId="1076"/>
          <ac:spMkLst>
            <pc:docMk/>
            <pc:sldMk cId="1522266728" sldId="942"/>
            <ac:spMk id="96" creationId="{88AB05A1-E2B7-A70F-717A-87B9720534E9}"/>
          </ac:spMkLst>
        </pc:spChg>
        <pc:spChg chg="mod">
          <ac:chgData name="QiuTian" userId="d059b521-ee81-481f-be34-ac8650352dd5" providerId="ADAL" clId="{C66083D2-FC5C-0545-90E0-A9B527654B88}" dt="2023-03-04T08:59:21.761" v="23" actId="1076"/>
          <ac:spMkLst>
            <pc:docMk/>
            <pc:sldMk cId="1522266728" sldId="942"/>
            <ac:spMk id="98" creationId="{0F82FA32-A1D0-6559-F653-29C8D1457912}"/>
          </ac:spMkLst>
        </pc:spChg>
        <pc:spChg chg="mod">
          <ac:chgData name="QiuTian" userId="d059b521-ee81-481f-be34-ac8650352dd5" providerId="ADAL" clId="{C66083D2-FC5C-0545-90E0-A9B527654B88}" dt="2023-03-04T08:59:21.761" v="23" actId="1076"/>
          <ac:spMkLst>
            <pc:docMk/>
            <pc:sldMk cId="1522266728" sldId="942"/>
            <ac:spMk id="99" creationId="{8DB5046E-75B3-AC06-0458-878E7FF8B3F1}"/>
          </ac:spMkLst>
        </pc:spChg>
        <pc:spChg chg="mod">
          <ac:chgData name="QiuTian" userId="d059b521-ee81-481f-be34-ac8650352dd5" providerId="ADAL" clId="{C66083D2-FC5C-0545-90E0-A9B527654B88}" dt="2023-03-04T08:59:21.761" v="23" actId="1076"/>
          <ac:spMkLst>
            <pc:docMk/>
            <pc:sldMk cId="1522266728" sldId="942"/>
            <ac:spMk id="100" creationId="{1D1E8E6E-BD16-5019-5D19-30BE4BF2CA82}"/>
          </ac:spMkLst>
        </pc:spChg>
        <pc:spChg chg="mod">
          <ac:chgData name="QiuTian" userId="d059b521-ee81-481f-be34-ac8650352dd5" providerId="ADAL" clId="{C66083D2-FC5C-0545-90E0-A9B527654B88}" dt="2023-03-04T08:59:21.761" v="23" actId="1076"/>
          <ac:spMkLst>
            <pc:docMk/>
            <pc:sldMk cId="1522266728" sldId="942"/>
            <ac:spMk id="102" creationId="{86A193FD-1FF0-4FB9-A6E0-7BE72C7AF9FC}"/>
          </ac:spMkLst>
        </pc:spChg>
        <pc:spChg chg="mod">
          <ac:chgData name="QiuTian" userId="d059b521-ee81-481f-be34-ac8650352dd5" providerId="ADAL" clId="{C66083D2-FC5C-0545-90E0-A9B527654B88}" dt="2023-03-04T08:59:21.761" v="23" actId="1076"/>
          <ac:spMkLst>
            <pc:docMk/>
            <pc:sldMk cId="1522266728" sldId="942"/>
            <ac:spMk id="103" creationId="{8EB92049-96D7-F3E7-65AB-B559005A714F}"/>
          </ac:spMkLst>
        </pc:spChg>
        <pc:spChg chg="mod">
          <ac:chgData name="QiuTian" userId="d059b521-ee81-481f-be34-ac8650352dd5" providerId="ADAL" clId="{C66083D2-FC5C-0545-90E0-A9B527654B88}" dt="2023-03-04T08:59:21.761" v="23" actId="1076"/>
          <ac:spMkLst>
            <pc:docMk/>
            <pc:sldMk cId="1522266728" sldId="942"/>
            <ac:spMk id="104" creationId="{2ABDE5C7-47A8-C7D0-6DCC-116448EBE82A}"/>
          </ac:spMkLst>
        </pc:spChg>
        <pc:spChg chg="mod">
          <ac:chgData name="QiuTian" userId="d059b521-ee81-481f-be34-ac8650352dd5" providerId="ADAL" clId="{C66083D2-FC5C-0545-90E0-A9B527654B88}" dt="2023-03-04T08:59:21.761" v="23" actId="1076"/>
          <ac:spMkLst>
            <pc:docMk/>
            <pc:sldMk cId="1522266728" sldId="942"/>
            <ac:spMk id="105" creationId="{817261EC-9AF1-F483-43AE-687104DDE686}"/>
          </ac:spMkLst>
        </pc:spChg>
        <pc:grpChg chg="add mod">
          <ac:chgData name="QiuTian" userId="d059b521-ee81-481f-be34-ac8650352dd5" providerId="ADAL" clId="{C66083D2-FC5C-0545-90E0-A9B527654B88}" dt="2023-03-04T08:59:21.761" v="23" actId="1076"/>
          <ac:grpSpMkLst>
            <pc:docMk/>
            <pc:sldMk cId="1522266728" sldId="942"/>
            <ac:grpSpMk id="7" creationId="{95FB13C2-1F8C-43CA-4D73-65CD3A1379A8}"/>
          </ac:grpSpMkLst>
        </pc:grpChg>
        <pc:grpChg chg="add mod">
          <ac:chgData name="QiuTian" userId="d059b521-ee81-481f-be34-ac8650352dd5" providerId="ADAL" clId="{C66083D2-FC5C-0545-90E0-A9B527654B88}" dt="2023-03-04T08:59:21.761" v="23" actId="1076"/>
          <ac:grpSpMkLst>
            <pc:docMk/>
            <pc:sldMk cId="1522266728" sldId="942"/>
            <ac:grpSpMk id="93" creationId="{03A3113C-987E-9A1D-14BE-D3EC80D464C2}"/>
          </ac:grpSpMkLst>
        </pc:grpChg>
        <pc:grpChg chg="add mod">
          <ac:chgData name="QiuTian" userId="d059b521-ee81-481f-be34-ac8650352dd5" providerId="ADAL" clId="{C66083D2-FC5C-0545-90E0-A9B527654B88}" dt="2023-03-04T08:59:21.761" v="23" actId="1076"/>
          <ac:grpSpMkLst>
            <pc:docMk/>
            <pc:sldMk cId="1522266728" sldId="942"/>
            <ac:grpSpMk id="97" creationId="{3BACAACB-C9DE-A95A-CD2D-DF586AF10F64}"/>
          </ac:grpSpMkLst>
        </pc:grpChg>
        <pc:grpChg chg="add mod">
          <ac:chgData name="QiuTian" userId="d059b521-ee81-481f-be34-ac8650352dd5" providerId="ADAL" clId="{C66083D2-FC5C-0545-90E0-A9B527654B88}" dt="2023-03-04T08:59:21.761" v="23" actId="1076"/>
          <ac:grpSpMkLst>
            <pc:docMk/>
            <pc:sldMk cId="1522266728" sldId="942"/>
            <ac:grpSpMk id="101" creationId="{F206F1B8-228F-7231-3B4B-12D898D4DEB4}"/>
          </ac:grpSpMkLst>
        </pc:grpChg>
        <pc:graphicFrameChg chg="add mod">
          <ac:chgData name="QiuTian" userId="d059b521-ee81-481f-be34-ac8650352dd5" providerId="ADAL" clId="{C66083D2-FC5C-0545-90E0-A9B527654B88}" dt="2023-03-04T08:59:21.761" v="23" actId="1076"/>
          <ac:graphicFrameMkLst>
            <pc:docMk/>
            <pc:sldMk cId="1522266728" sldId="942"/>
            <ac:graphicFrameMk id="85" creationId="{B5ECD8F8-49B4-09E3-0C64-48DCB5000876}"/>
          </ac:graphicFrameMkLst>
        </pc:graphicFrameChg>
        <pc:graphicFrameChg chg="add mod">
          <ac:chgData name="QiuTian" userId="d059b521-ee81-481f-be34-ac8650352dd5" providerId="ADAL" clId="{C66083D2-FC5C-0545-90E0-A9B527654B88}" dt="2023-03-04T08:59:21.761" v="23" actId="1076"/>
          <ac:graphicFrameMkLst>
            <pc:docMk/>
            <pc:sldMk cId="1522266728" sldId="942"/>
            <ac:graphicFrameMk id="86" creationId="{EAD1F5D2-6850-9A7E-166E-B41E18FA605E}"/>
          </ac:graphicFrameMkLst>
        </pc:graphicFrameChg>
        <pc:graphicFrameChg chg="add mod">
          <ac:chgData name="QiuTian" userId="d059b521-ee81-481f-be34-ac8650352dd5" providerId="ADAL" clId="{C66083D2-FC5C-0545-90E0-A9B527654B88}" dt="2023-03-04T08:59:21.761" v="23" actId="1076"/>
          <ac:graphicFrameMkLst>
            <pc:docMk/>
            <pc:sldMk cId="1522266728" sldId="942"/>
            <ac:graphicFrameMk id="88" creationId="{1D1518C5-A9CB-F025-08EC-D39E35FCB799}"/>
          </ac:graphicFrameMkLst>
        </pc:graphicFrameChg>
      </pc:sldChg>
      <pc:sldChg chg="addSp delSp modSp add modAnim">
        <pc:chgData name="QiuTian" userId="d059b521-ee81-481f-be34-ac8650352dd5" providerId="ADAL" clId="{C66083D2-FC5C-0545-90E0-A9B527654B88}" dt="2023-03-04T09:10:18.362" v="126"/>
        <pc:sldMkLst>
          <pc:docMk/>
          <pc:sldMk cId="3200313859" sldId="943"/>
        </pc:sldMkLst>
        <pc:spChg chg="add mod">
          <ac:chgData name="QiuTian" userId="d059b521-ee81-481f-be34-ac8650352dd5" providerId="ADAL" clId="{C66083D2-FC5C-0545-90E0-A9B527654B88}" dt="2023-03-04T09:10:18.362" v="126"/>
          <ac:spMkLst>
            <pc:docMk/>
            <pc:sldMk cId="3200313859" sldId="943"/>
            <ac:spMk id="2" creationId="{2E1C68F2-0A51-3831-6EA2-F4C7BB6E04BC}"/>
          </ac:spMkLst>
        </pc:spChg>
        <pc:spChg chg="del">
          <ac:chgData name="QiuTian" userId="d059b521-ee81-481f-be34-ac8650352dd5" providerId="ADAL" clId="{C66083D2-FC5C-0545-90E0-A9B527654B88}" dt="2023-03-04T09:09:57.208" v="123"/>
          <ac:spMkLst>
            <pc:docMk/>
            <pc:sldMk cId="3200313859" sldId="943"/>
            <ac:spMk id="5" creationId="{959057A3-0087-D824-6484-FE8805CD1536}"/>
          </ac:spMkLst>
        </pc:spChg>
        <pc:spChg chg="mod">
          <ac:chgData name="QiuTian" userId="d059b521-ee81-481f-be34-ac8650352dd5" providerId="ADAL" clId="{C66083D2-FC5C-0545-90E0-A9B527654B88}" dt="2023-03-04T08:59:53.761" v="25" actId="1076"/>
          <ac:spMkLst>
            <pc:docMk/>
            <pc:sldMk cId="3200313859" sldId="943"/>
            <ac:spMk id="7" creationId="{83446549-60BA-5844-8049-94245CC80254}"/>
          </ac:spMkLst>
        </pc:spChg>
        <pc:spChg chg="mod">
          <ac:chgData name="QiuTian" userId="d059b521-ee81-481f-be34-ac8650352dd5" providerId="ADAL" clId="{C66083D2-FC5C-0545-90E0-A9B527654B88}" dt="2023-03-04T08:59:53.761" v="25" actId="1076"/>
          <ac:spMkLst>
            <pc:docMk/>
            <pc:sldMk cId="3200313859" sldId="943"/>
            <ac:spMk id="8" creationId="{B8A112BB-CF14-B883-911E-045D79124A2E}"/>
          </ac:spMkLst>
        </pc:spChg>
        <pc:spChg chg="mod">
          <ac:chgData name="QiuTian" userId="d059b521-ee81-481f-be34-ac8650352dd5" providerId="ADAL" clId="{C66083D2-FC5C-0545-90E0-A9B527654B88}" dt="2023-03-04T08:59:53.761" v="25" actId="1076"/>
          <ac:spMkLst>
            <pc:docMk/>
            <pc:sldMk cId="3200313859" sldId="943"/>
            <ac:spMk id="11" creationId="{71100407-307C-BACC-82C1-F74B12CBCD3D}"/>
          </ac:spMkLst>
        </pc:spChg>
        <pc:spChg chg="mod">
          <ac:chgData name="QiuTian" userId="d059b521-ee81-481f-be34-ac8650352dd5" providerId="ADAL" clId="{C66083D2-FC5C-0545-90E0-A9B527654B88}" dt="2023-03-04T08:59:53.761" v="25" actId="1076"/>
          <ac:spMkLst>
            <pc:docMk/>
            <pc:sldMk cId="3200313859" sldId="943"/>
            <ac:spMk id="12" creationId="{31B26854-48D8-80D6-1BC5-BF0FFEDC871D}"/>
          </ac:spMkLst>
        </pc:spChg>
        <pc:spChg chg="mod">
          <ac:chgData name="QiuTian" userId="d059b521-ee81-481f-be34-ac8650352dd5" providerId="ADAL" clId="{C66083D2-FC5C-0545-90E0-A9B527654B88}" dt="2023-03-04T08:59:53.761" v="25" actId="1076"/>
          <ac:spMkLst>
            <pc:docMk/>
            <pc:sldMk cId="3200313859" sldId="943"/>
            <ac:spMk id="13" creationId="{53061290-0840-9E26-910F-08409E9984E1}"/>
          </ac:spMkLst>
        </pc:spChg>
        <pc:spChg chg="mod">
          <ac:chgData name="QiuTian" userId="d059b521-ee81-481f-be34-ac8650352dd5" providerId="ADAL" clId="{C66083D2-FC5C-0545-90E0-A9B527654B88}" dt="2023-03-04T08:59:53.761" v="25" actId="1076"/>
          <ac:spMkLst>
            <pc:docMk/>
            <pc:sldMk cId="3200313859" sldId="943"/>
            <ac:spMk id="14" creationId="{68861849-0ED9-F5B7-36E5-B3680D0D4186}"/>
          </ac:spMkLst>
        </pc:spChg>
        <pc:spChg chg="mod">
          <ac:chgData name="QiuTian" userId="d059b521-ee81-481f-be34-ac8650352dd5" providerId="ADAL" clId="{C66083D2-FC5C-0545-90E0-A9B527654B88}" dt="2023-03-04T08:59:53.761" v="25" actId="1076"/>
          <ac:spMkLst>
            <pc:docMk/>
            <pc:sldMk cId="3200313859" sldId="943"/>
            <ac:spMk id="15" creationId="{A44F4DEB-FE63-984A-356B-15DC09345EAE}"/>
          </ac:spMkLst>
        </pc:spChg>
        <pc:spChg chg="mod">
          <ac:chgData name="QiuTian" userId="d059b521-ee81-481f-be34-ac8650352dd5" providerId="ADAL" clId="{C66083D2-FC5C-0545-90E0-A9B527654B88}" dt="2023-03-04T08:59:53.761" v="25" actId="1076"/>
          <ac:spMkLst>
            <pc:docMk/>
            <pc:sldMk cId="3200313859" sldId="943"/>
            <ac:spMk id="16" creationId="{0E8B9777-1FFB-B010-595C-A122E5C3448F}"/>
          </ac:spMkLst>
        </pc:spChg>
        <pc:spChg chg="mod">
          <ac:chgData name="QiuTian" userId="d059b521-ee81-481f-be34-ac8650352dd5" providerId="ADAL" clId="{C66083D2-FC5C-0545-90E0-A9B527654B88}" dt="2023-03-04T08:59:53.761" v="25" actId="1076"/>
          <ac:spMkLst>
            <pc:docMk/>
            <pc:sldMk cId="3200313859" sldId="943"/>
            <ac:spMk id="17" creationId="{B540C7E3-DB69-3C3A-BAFF-0CEA7FA4F8BF}"/>
          </ac:spMkLst>
        </pc:spChg>
        <pc:spChg chg="mod">
          <ac:chgData name="QiuTian" userId="d059b521-ee81-481f-be34-ac8650352dd5" providerId="ADAL" clId="{C66083D2-FC5C-0545-90E0-A9B527654B88}" dt="2023-03-04T08:59:53.761" v="25" actId="1076"/>
          <ac:spMkLst>
            <pc:docMk/>
            <pc:sldMk cId="3200313859" sldId="943"/>
            <ac:spMk id="18" creationId="{5DFAA336-2454-A2B4-7C3D-E9090F908C3E}"/>
          </ac:spMkLst>
        </pc:spChg>
        <pc:spChg chg="mod">
          <ac:chgData name="QiuTian" userId="d059b521-ee81-481f-be34-ac8650352dd5" providerId="ADAL" clId="{C66083D2-FC5C-0545-90E0-A9B527654B88}" dt="2023-03-04T08:59:53.761" v="25" actId="1076"/>
          <ac:spMkLst>
            <pc:docMk/>
            <pc:sldMk cId="3200313859" sldId="943"/>
            <ac:spMk id="19" creationId="{E30B5E3F-E3FC-3015-AFFA-2340FFD84DFC}"/>
          </ac:spMkLst>
        </pc:spChg>
        <pc:spChg chg="mod">
          <ac:chgData name="QiuTian" userId="d059b521-ee81-481f-be34-ac8650352dd5" providerId="ADAL" clId="{C66083D2-FC5C-0545-90E0-A9B527654B88}" dt="2023-03-04T08:59:53.761" v="25" actId="1076"/>
          <ac:spMkLst>
            <pc:docMk/>
            <pc:sldMk cId="3200313859" sldId="943"/>
            <ac:spMk id="20" creationId="{2D21DDD8-CF38-3D7C-AC27-268F2F0FF82D}"/>
          </ac:spMkLst>
        </pc:spChg>
        <pc:spChg chg="mod">
          <ac:chgData name="QiuTian" userId="d059b521-ee81-481f-be34-ac8650352dd5" providerId="ADAL" clId="{C66083D2-FC5C-0545-90E0-A9B527654B88}" dt="2023-03-04T08:59:53.761" v="25" actId="1076"/>
          <ac:spMkLst>
            <pc:docMk/>
            <pc:sldMk cId="3200313859" sldId="943"/>
            <ac:spMk id="21" creationId="{F4B07D9A-CB4D-BECA-1B78-99661D9DA900}"/>
          </ac:spMkLst>
        </pc:spChg>
        <pc:spChg chg="mod">
          <ac:chgData name="QiuTian" userId="d059b521-ee81-481f-be34-ac8650352dd5" providerId="ADAL" clId="{C66083D2-FC5C-0545-90E0-A9B527654B88}" dt="2023-03-04T08:59:53.761" v="25" actId="1076"/>
          <ac:spMkLst>
            <pc:docMk/>
            <pc:sldMk cId="3200313859" sldId="943"/>
            <ac:spMk id="22" creationId="{EA53633A-9F6A-9C8F-5C88-8E65718CD1DB}"/>
          </ac:spMkLst>
        </pc:spChg>
        <pc:spChg chg="mod">
          <ac:chgData name="QiuTian" userId="d059b521-ee81-481f-be34-ac8650352dd5" providerId="ADAL" clId="{C66083D2-FC5C-0545-90E0-A9B527654B88}" dt="2023-03-04T08:59:53.761" v="25" actId="1076"/>
          <ac:spMkLst>
            <pc:docMk/>
            <pc:sldMk cId="3200313859" sldId="943"/>
            <ac:spMk id="23" creationId="{1C7C11A8-4BA7-23DE-B48A-B3BE38B0F934}"/>
          </ac:spMkLst>
        </pc:spChg>
        <pc:spChg chg="mod">
          <ac:chgData name="QiuTian" userId="d059b521-ee81-481f-be34-ac8650352dd5" providerId="ADAL" clId="{C66083D2-FC5C-0545-90E0-A9B527654B88}" dt="2023-03-04T08:59:53.761" v="25" actId="1076"/>
          <ac:spMkLst>
            <pc:docMk/>
            <pc:sldMk cId="3200313859" sldId="943"/>
            <ac:spMk id="24" creationId="{35AA3814-5458-5239-A8E0-B61A4B337BAB}"/>
          </ac:spMkLst>
        </pc:spChg>
        <pc:spChg chg="mod">
          <ac:chgData name="QiuTian" userId="d059b521-ee81-481f-be34-ac8650352dd5" providerId="ADAL" clId="{C66083D2-FC5C-0545-90E0-A9B527654B88}" dt="2023-03-04T08:59:53.761" v="25" actId="1076"/>
          <ac:spMkLst>
            <pc:docMk/>
            <pc:sldMk cId="3200313859" sldId="943"/>
            <ac:spMk id="25" creationId="{8BE3EAEC-C8C7-83B3-F0FE-DDBE70FE14D2}"/>
          </ac:spMkLst>
        </pc:spChg>
        <pc:spChg chg="mod">
          <ac:chgData name="QiuTian" userId="d059b521-ee81-481f-be34-ac8650352dd5" providerId="ADAL" clId="{C66083D2-FC5C-0545-90E0-A9B527654B88}" dt="2023-03-04T08:59:53.761" v="25" actId="1076"/>
          <ac:spMkLst>
            <pc:docMk/>
            <pc:sldMk cId="3200313859" sldId="943"/>
            <ac:spMk id="26" creationId="{08308A36-08B8-BE9B-3BDD-5848EADF7D5D}"/>
          </ac:spMkLst>
        </pc:spChg>
        <pc:spChg chg="mod">
          <ac:chgData name="QiuTian" userId="d059b521-ee81-481f-be34-ac8650352dd5" providerId="ADAL" clId="{C66083D2-FC5C-0545-90E0-A9B527654B88}" dt="2023-03-04T08:59:53.761" v="25" actId="1076"/>
          <ac:spMkLst>
            <pc:docMk/>
            <pc:sldMk cId="3200313859" sldId="943"/>
            <ac:spMk id="27" creationId="{FAE3166F-1A48-1519-856F-5D40ABCE7136}"/>
          </ac:spMkLst>
        </pc:spChg>
        <pc:spChg chg="mod">
          <ac:chgData name="QiuTian" userId="d059b521-ee81-481f-be34-ac8650352dd5" providerId="ADAL" clId="{C66083D2-FC5C-0545-90E0-A9B527654B88}" dt="2023-03-04T08:59:53.761" v="25" actId="1076"/>
          <ac:spMkLst>
            <pc:docMk/>
            <pc:sldMk cId="3200313859" sldId="943"/>
            <ac:spMk id="28" creationId="{7B607D37-19F9-2141-1B91-B026BB6A2D20}"/>
          </ac:spMkLst>
        </pc:spChg>
        <pc:spChg chg="mod">
          <ac:chgData name="QiuTian" userId="d059b521-ee81-481f-be34-ac8650352dd5" providerId="ADAL" clId="{C66083D2-FC5C-0545-90E0-A9B527654B88}" dt="2023-03-04T08:59:53.761" v="25" actId="1076"/>
          <ac:spMkLst>
            <pc:docMk/>
            <pc:sldMk cId="3200313859" sldId="943"/>
            <ac:spMk id="29" creationId="{36B58F53-A49D-24F2-8B03-D5B5D0B26BE7}"/>
          </ac:spMkLst>
        </pc:spChg>
        <pc:spChg chg="mod">
          <ac:chgData name="QiuTian" userId="d059b521-ee81-481f-be34-ac8650352dd5" providerId="ADAL" clId="{C66083D2-FC5C-0545-90E0-A9B527654B88}" dt="2023-03-04T08:59:53.761" v="25" actId="1076"/>
          <ac:spMkLst>
            <pc:docMk/>
            <pc:sldMk cId="3200313859" sldId="943"/>
            <ac:spMk id="30" creationId="{F427B3AE-5E6E-11AD-7D8D-394B943D8E49}"/>
          </ac:spMkLst>
        </pc:spChg>
        <pc:spChg chg="mod">
          <ac:chgData name="QiuTian" userId="d059b521-ee81-481f-be34-ac8650352dd5" providerId="ADAL" clId="{C66083D2-FC5C-0545-90E0-A9B527654B88}" dt="2023-03-04T08:59:53.761" v="25" actId="1076"/>
          <ac:spMkLst>
            <pc:docMk/>
            <pc:sldMk cId="3200313859" sldId="943"/>
            <ac:spMk id="31" creationId="{0821E177-A631-4A7A-FEE9-FC415B6D4409}"/>
          </ac:spMkLst>
        </pc:spChg>
        <pc:spChg chg="mod">
          <ac:chgData name="QiuTian" userId="d059b521-ee81-481f-be34-ac8650352dd5" providerId="ADAL" clId="{C66083D2-FC5C-0545-90E0-A9B527654B88}" dt="2023-03-04T08:59:53.761" v="25" actId="1076"/>
          <ac:spMkLst>
            <pc:docMk/>
            <pc:sldMk cId="3200313859" sldId="943"/>
            <ac:spMk id="32" creationId="{91CD13A8-88A7-0DE9-2E67-7704129EA2A3}"/>
          </ac:spMkLst>
        </pc:spChg>
        <pc:spChg chg="mod">
          <ac:chgData name="QiuTian" userId="d059b521-ee81-481f-be34-ac8650352dd5" providerId="ADAL" clId="{C66083D2-FC5C-0545-90E0-A9B527654B88}" dt="2023-03-04T08:59:53.761" v="25" actId="1076"/>
          <ac:spMkLst>
            <pc:docMk/>
            <pc:sldMk cId="3200313859" sldId="943"/>
            <ac:spMk id="33" creationId="{37A7E414-9369-56D9-FC5E-A01471F23CA9}"/>
          </ac:spMkLst>
        </pc:spChg>
        <pc:spChg chg="mod">
          <ac:chgData name="QiuTian" userId="d059b521-ee81-481f-be34-ac8650352dd5" providerId="ADAL" clId="{C66083D2-FC5C-0545-90E0-A9B527654B88}" dt="2023-03-04T08:59:53.761" v="25" actId="1076"/>
          <ac:spMkLst>
            <pc:docMk/>
            <pc:sldMk cId="3200313859" sldId="943"/>
            <ac:spMk id="34" creationId="{54EFC5DC-CDDA-C100-A597-7B1D5AB29BD9}"/>
          </ac:spMkLst>
        </pc:spChg>
        <pc:spChg chg="add mod">
          <ac:chgData name="QiuTian" userId="d059b521-ee81-481f-be34-ac8650352dd5" providerId="ADAL" clId="{C66083D2-FC5C-0545-90E0-A9B527654B88}" dt="2023-03-04T08:59:53.761" v="25" actId="1076"/>
          <ac:spMkLst>
            <pc:docMk/>
            <pc:sldMk cId="3200313859" sldId="943"/>
            <ac:spMk id="35" creationId="{4D1A59AB-8A18-6F3B-D6B8-FB627B635191}"/>
          </ac:spMkLst>
        </pc:spChg>
        <pc:spChg chg="add mod">
          <ac:chgData name="QiuTian" userId="d059b521-ee81-481f-be34-ac8650352dd5" providerId="ADAL" clId="{C66083D2-FC5C-0545-90E0-A9B527654B88}" dt="2023-03-04T08:59:53.761" v="25" actId="1076"/>
          <ac:spMkLst>
            <pc:docMk/>
            <pc:sldMk cId="3200313859" sldId="943"/>
            <ac:spMk id="36" creationId="{34B7C25F-1828-D090-C534-6F5D37E844FF}"/>
          </ac:spMkLst>
        </pc:spChg>
        <pc:spChg chg="add mod">
          <ac:chgData name="QiuTian" userId="d059b521-ee81-481f-be34-ac8650352dd5" providerId="ADAL" clId="{C66083D2-FC5C-0545-90E0-A9B527654B88}" dt="2023-03-04T08:59:53.761" v="25" actId="1076"/>
          <ac:spMkLst>
            <pc:docMk/>
            <pc:sldMk cId="3200313859" sldId="943"/>
            <ac:spMk id="37" creationId="{7F0368DF-ACA9-9D60-9539-C530703713D0}"/>
          </ac:spMkLst>
        </pc:spChg>
        <pc:spChg chg="add mod">
          <ac:chgData name="QiuTian" userId="d059b521-ee81-481f-be34-ac8650352dd5" providerId="ADAL" clId="{C66083D2-FC5C-0545-90E0-A9B527654B88}" dt="2023-03-04T08:59:53.761" v="25" actId="1076"/>
          <ac:spMkLst>
            <pc:docMk/>
            <pc:sldMk cId="3200313859" sldId="943"/>
            <ac:spMk id="38" creationId="{66133F68-995E-5DBA-4C3E-FF5FCB907213}"/>
          </ac:spMkLst>
        </pc:spChg>
        <pc:spChg chg="mod">
          <ac:chgData name="QiuTian" userId="d059b521-ee81-481f-be34-ac8650352dd5" providerId="ADAL" clId="{C66083D2-FC5C-0545-90E0-A9B527654B88}" dt="2023-03-04T08:59:53.761" v="25" actId="1076"/>
          <ac:spMkLst>
            <pc:docMk/>
            <pc:sldMk cId="3200313859" sldId="943"/>
            <ac:spMk id="41" creationId="{F2AEF515-A5F7-9BD6-FE7A-CA2787152DAC}"/>
          </ac:spMkLst>
        </pc:spChg>
        <pc:spChg chg="mod">
          <ac:chgData name="QiuTian" userId="d059b521-ee81-481f-be34-ac8650352dd5" providerId="ADAL" clId="{C66083D2-FC5C-0545-90E0-A9B527654B88}" dt="2023-03-04T08:59:53.761" v="25" actId="1076"/>
          <ac:spMkLst>
            <pc:docMk/>
            <pc:sldMk cId="3200313859" sldId="943"/>
            <ac:spMk id="42" creationId="{B56CE647-0A2F-ACAC-27A1-E3C4F456484B}"/>
          </ac:spMkLst>
        </pc:spChg>
        <pc:spChg chg="mod">
          <ac:chgData name="QiuTian" userId="d059b521-ee81-481f-be34-ac8650352dd5" providerId="ADAL" clId="{C66083D2-FC5C-0545-90E0-A9B527654B88}" dt="2023-03-04T08:59:53.761" v="25" actId="1076"/>
          <ac:spMkLst>
            <pc:docMk/>
            <pc:sldMk cId="3200313859" sldId="943"/>
            <ac:spMk id="44" creationId="{DA725D04-16BB-2C50-E0D9-12776734CEE9}"/>
          </ac:spMkLst>
        </pc:spChg>
        <pc:spChg chg="mod">
          <ac:chgData name="QiuTian" userId="d059b521-ee81-481f-be34-ac8650352dd5" providerId="ADAL" clId="{C66083D2-FC5C-0545-90E0-A9B527654B88}" dt="2023-03-04T08:59:53.761" v="25" actId="1076"/>
          <ac:spMkLst>
            <pc:docMk/>
            <pc:sldMk cId="3200313859" sldId="943"/>
            <ac:spMk id="45" creationId="{4C2DADFC-F173-2EE8-98B4-6E8B694BFDA0}"/>
          </ac:spMkLst>
        </pc:spChg>
        <pc:spChg chg="mod">
          <ac:chgData name="QiuTian" userId="d059b521-ee81-481f-be34-ac8650352dd5" providerId="ADAL" clId="{C66083D2-FC5C-0545-90E0-A9B527654B88}" dt="2023-03-04T08:59:53.761" v="25" actId="1076"/>
          <ac:spMkLst>
            <pc:docMk/>
            <pc:sldMk cId="3200313859" sldId="943"/>
            <ac:spMk id="46" creationId="{7A5880DC-13CE-58E2-E937-8C11CC502F68}"/>
          </ac:spMkLst>
        </pc:spChg>
        <pc:spChg chg="mod">
          <ac:chgData name="QiuTian" userId="d059b521-ee81-481f-be34-ac8650352dd5" providerId="ADAL" clId="{C66083D2-FC5C-0545-90E0-A9B527654B88}" dt="2023-03-04T08:59:53.761" v="25" actId="1076"/>
          <ac:spMkLst>
            <pc:docMk/>
            <pc:sldMk cId="3200313859" sldId="943"/>
            <ac:spMk id="47" creationId="{8C565DFD-6BF6-0EFF-EB10-960AADF64677}"/>
          </ac:spMkLst>
        </pc:spChg>
        <pc:spChg chg="mod">
          <ac:chgData name="QiuTian" userId="d059b521-ee81-481f-be34-ac8650352dd5" providerId="ADAL" clId="{C66083D2-FC5C-0545-90E0-A9B527654B88}" dt="2023-03-04T08:59:53.761" v="25" actId="1076"/>
          <ac:spMkLst>
            <pc:docMk/>
            <pc:sldMk cId="3200313859" sldId="943"/>
            <ac:spMk id="48" creationId="{F2893B5C-14EC-BBC9-9979-F0D684013645}"/>
          </ac:spMkLst>
        </pc:spChg>
        <pc:spChg chg="mod">
          <ac:chgData name="QiuTian" userId="d059b521-ee81-481f-be34-ac8650352dd5" providerId="ADAL" clId="{C66083D2-FC5C-0545-90E0-A9B527654B88}" dt="2023-03-04T08:59:53.761" v="25" actId="1076"/>
          <ac:spMkLst>
            <pc:docMk/>
            <pc:sldMk cId="3200313859" sldId="943"/>
            <ac:spMk id="49" creationId="{3B283158-BAEE-546B-5BA9-AC678E316D6B}"/>
          </ac:spMkLst>
        </pc:spChg>
        <pc:spChg chg="mod">
          <ac:chgData name="QiuTian" userId="d059b521-ee81-481f-be34-ac8650352dd5" providerId="ADAL" clId="{C66083D2-FC5C-0545-90E0-A9B527654B88}" dt="2023-03-04T08:59:53.761" v="25" actId="1076"/>
          <ac:spMkLst>
            <pc:docMk/>
            <pc:sldMk cId="3200313859" sldId="943"/>
            <ac:spMk id="50" creationId="{0AC4A1D8-4E0C-C7F4-7E26-2243E8EB31C6}"/>
          </ac:spMkLst>
        </pc:spChg>
        <pc:spChg chg="mod">
          <ac:chgData name="QiuTian" userId="d059b521-ee81-481f-be34-ac8650352dd5" providerId="ADAL" clId="{C66083D2-FC5C-0545-90E0-A9B527654B88}" dt="2023-03-04T08:59:53.761" v="25" actId="1076"/>
          <ac:spMkLst>
            <pc:docMk/>
            <pc:sldMk cId="3200313859" sldId="943"/>
            <ac:spMk id="51" creationId="{FD74F56F-FE19-6818-114F-373E21DA0EDB}"/>
          </ac:spMkLst>
        </pc:spChg>
        <pc:spChg chg="mod">
          <ac:chgData name="QiuTian" userId="d059b521-ee81-481f-be34-ac8650352dd5" providerId="ADAL" clId="{C66083D2-FC5C-0545-90E0-A9B527654B88}" dt="2023-03-04T08:59:53.761" v="25" actId="1076"/>
          <ac:spMkLst>
            <pc:docMk/>
            <pc:sldMk cId="3200313859" sldId="943"/>
            <ac:spMk id="52" creationId="{4E21F585-39F0-8F85-B2BE-87C14E7CABFC}"/>
          </ac:spMkLst>
        </pc:spChg>
        <pc:spChg chg="mod">
          <ac:chgData name="QiuTian" userId="d059b521-ee81-481f-be34-ac8650352dd5" providerId="ADAL" clId="{C66083D2-FC5C-0545-90E0-A9B527654B88}" dt="2023-03-04T08:59:53.761" v="25" actId="1076"/>
          <ac:spMkLst>
            <pc:docMk/>
            <pc:sldMk cId="3200313859" sldId="943"/>
            <ac:spMk id="53" creationId="{728E85AE-620A-097D-D309-97E27E7C87D1}"/>
          </ac:spMkLst>
        </pc:spChg>
        <pc:spChg chg="mod">
          <ac:chgData name="QiuTian" userId="d059b521-ee81-481f-be34-ac8650352dd5" providerId="ADAL" clId="{C66083D2-FC5C-0545-90E0-A9B527654B88}" dt="2023-03-04T08:59:53.761" v="25" actId="1076"/>
          <ac:spMkLst>
            <pc:docMk/>
            <pc:sldMk cId="3200313859" sldId="943"/>
            <ac:spMk id="54" creationId="{5B4B92E4-4FF5-1F9F-7841-8D2A56832CCE}"/>
          </ac:spMkLst>
        </pc:spChg>
        <pc:spChg chg="mod">
          <ac:chgData name="QiuTian" userId="d059b521-ee81-481f-be34-ac8650352dd5" providerId="ADAL" clId="{C66083D2-FC5C-0545-90E0-A9B527654B88}" dt="2023-03-04T08:59:53.761" v="25" actId="1076"/>
          <ac:spMkLst>
            <pc:docMk/>
            <pc:sldMk cId="3200313859" sldId="943"/>
            <ac:spMk id="55" creationId="{2EB8081D-BFBF-B139-5061-EBD40F87CEA5}"/>
          </ac:spMkLst>
        </pc:spChg>
        <pc:spChg chg="mod">
          <ac:chgData name="QiuTian" userId="d059b521-ee81-481f-be34-ac8650352dd5" providerId="ADAL" clId="{C66083D2-FC5C-0545-90E0-A9B527654B88}" dt="2023-03-04T08:59:53.761" v="25" actId="1076"/>
          <ac:spMkLst>
            <pc:docMk/>
            <pc:sldMk cId="3200313859" sldId="943"/>
            <ac:spMk id="56" creationId="{A4B5E945-6ACE-50E1-DAD9-FBD54CD4B18D}"/>
          </ac:spMkLst>
        </pc:spChg>
        <pc:spChg chg="mod">
          <ac:chgData name="QiuTian" userId="d059b521-ee81-481f-be34-ac8650352dd5" providerId="ADAL" clId="{C66083D2-FC5C-0545-90E0-A9B527654B88}" dt="2023-03-04T08:59:53.761" v="25" actId="1076"/>
          <ac:spMkLst>
            <pc:docMk/>
            <pc:sldMk cId="3200313859" sldId="943"/>
            <ac:spMk id="57" creationId="{A62BF226-9F8B-B100-D08E-22DD1F19A82B}"/>
          </ac:spMkLst>
        </pc:spChg>
        <pc:spChg chg="mod">
          <ac:chgData name="QiuTian" userId="d059b521-ee81-481f-be34-ac8650352dd5" providerId="ADAL" clId="{C66083D2-FC5C-0545-90E0-A9B527654B88}" dt="2023-03-04T08:59:53.761" v="25" actId="1076"/>
          <ac:spMkLst>
            <pc:docMk/>
            <pc:sldMk cId="3200313859" sldId="943"/>
            <ac:spMk id="58" creationId="{DD516F47-2C98-01BC-FF60-58154CF67C64}"/>
          </ac:spMkLst>
        </pc:spChg>
        <pc:spChg chg="mod">
          <ac:chgData name="QiuTian" userId="d059b521-ee81-481f-be34-ac8650352dd5" providerId="ADAL" clId="{C66083D2-FC5C-0545-90E0-A9B527654B88}" dt="2023-03-04T08:59:53.761" v="25" actId="1076"/>
          <ac:spMkLst>
            <pc:docMk/>
            <pc:sldMk cId="3200313859" sldId="943"/>
            <ac:spMk id="59" creationId="{B2057467-DEC7-75DC-064F-FE340832DEDF}"/>
          </ac:spMkLst>
        </pc:spChg>
        <pc:spChg chg="mod">
          <ac:chgData name="QiuTian" userId="d059b521-ee81-481f-be34-ac8650352dd5" providerId="ADAL" clId="{C66083D2-FC5C-0545-90E0-A9B527654B88}" dt="2023-03-04T08:59:53.761" v="25" actId="1076"/>
          <ac:spMkLst>
            <pc:docMk/>
            <pc:sldMk cId="3200313859" sldId="943"/>
            <ac:spMk id="60" creationId="{AFA8526F-9BFD-4368-C1E6-D72B9B7019F3}"/>
          </ac:spMkLst>
        </pc:spChg>
        <pc:spChg chg="mod">
          <ac:chgData name="QiuTian" userId="d059b521-ee81-481f-be34-ac8650352dd5" providerId="ADAL" clId="{C66083D2-FC5C-0545-90E0-A9B527654B88}" dt="2023-03-04T08:59:53.761" v="25" actId="1076"/>
          <ac:spMkLst>
            <pc:docMk/>
            <pc:sldMk cId="3200313859" sldId="943"/>
            <ac:spMk id="63" creationId="{9A665682-0E17-571C-8A3C-3BEA736753F3}"/>
          </ac:spMkLst>
        </pc:spChg>
        <pc:spChg chg="mod">
          <ac:chgData name="QiuTian" userId="d059b521-ee81-481f-be34-ac8650352dd5" providerId="ADAL" clId="{C66083D2-FC5C-0545-90E0-A9B527654B88}" dt="2023-03-04T08:59:53.761" v="25" actId="1076"/>
          <ac:spMkLst>
            <pc:docMk/>
            <pc:sldMk cId="3200313859" sldId="943"/>
            <ac:spMk id="64" creationId="{EB670C37-AFE0-5993-8D5B-78B0C9B0DA32}"/>
          </ac:spMkLst>
        </pc:spChg>
        <pc:spChg chg="mod">
          <ac:chgData name="QiuTian" userId="d059b521-ee81-481f-be34-ac8650352dd5" providerId="ADAL" clId="{C66083D2-FC5C-0545-90E0-A9B527654B88}" dt="2023-03-04T08:59:53.761" v="25" actId="1076"/>
          <ac:spMkLst>
            <pc:docMk/>
            <pc:sldMk cId="3200313859" sldId="943"/>
            <ac:spMk id="65" creationId="{43B38E04-BE23-DFFF-1BD5-CBB5B079982B}"/>
          </ac:spMkLst>
        </pc:spChg>
        <pc:spChg chg="mod">
          <ac:chgData name="QiuTian" userId="d059b521-ee81-481f-be34-ac8650352dd5" providerId="ADAL" clId="{C66083D2-FC5C-0545-90E0-A9B527654B88}" dt="2023-03-04T08:59:53.761" v="25" actId="1076"/>
          <ac:spMkLst>
            <pc:docMk/>
            <pc:sldMk cId="3200313859" sldId="943"/>
            <ac:spMk id="66" creationId="{73DA82A7-7594-2E7C-7390-2DD37D7ED370}"/>
          </ac:spMkLst>
        </pc:spChg>
        <pc:spChg chg="mod">
          <ac:chgData name="QiuTian" userId="d059b521-ee81-481f-be34-ac8650352dd5" providerId="ADAL" clId="{C66083D2-FC5C-0545-90E0-A9B527654B88}" dt="2023-03-04T08:59:53.761" v="25" actId="1076"/>
          <ac:spMkLst>
            <pc:docMk/>
            <pc:sldMk cId="3200313859" sldId="943"/>
            <ac:spMk id="68" creationId="{F70BA9B3-F955-6596-CD53-93C173693F61}"/>
          </ac:spMkLst>
        </pc:spChg>
        <pc:spChg chg="mod">
          <ac:chgData name="QiuTian" userId="d059b521-ee81-481f-be34-ac8650352dd5" providerId="ADAL" clId="{C66083D2-FC5C-0545-90E0-A9B527654B88}" dt="2023-03-04T08:59:53.761" v="25" actId="1076"/>
          <ac:spMkLst>
            <pc:docMk/>
            <pc:sldMk cId="3200313859" sldId="943"/>
            <ac:spMk id="69" creationId="{35F4A5BA-DBBE-AAC8-E016-88F20444726C}"/>
          </ac:spMkLst>
        </pc:spChg>
        <pc:spChg chg="mod">
          <ac:chgData name="QiuTian" userId="d059b521-ee81-481f-be34-ac8650352dd5" providerId="ADAL" clId="{C66083D2-FC5C-0545-90E0-A9B527654B88}" dt="2023-03-04T08:59:53.761" v="25" actId="1076"/>
          <ac:spMkLst>
            <pc:docMk/>
            <pc:sldMk cId="3200313859" sldId="943"/>
            <ac:spMk id="70" creationId="{C7278429-8FB6-CFD3-6440-264EC0573DDB}"/>
          </ac:spMkLst>
        </pc:spChg>
        <pc:spChg chg="mod">
          <ac:chgData name="QiuTian" userId="d059b521-ee81-481f-be34-ac8650352dd5" providerId="ADAL" clId="{C66083D2-FC5C-0545-90E0-A9B527654B88}" dt="2023-03-04T08:59:53.761" v="25" actId="1076"/>
          <ac:spMkLst>
            <pc:docMk/>
            <pc:sldMk cId="3200313859" sldId="943"/>
            <ac:spMk id="71" creationId="{E4C1BCD9-D862-7C37-026B-7FAC3213F80A}"/>
          </ac:spMkLst>
        </pc:spChg>
        <pc:spChg chg="mod">
          <ac:chgData name="QiuTian" userId="d059b521-ee81-481f-be34-ac8650352dd5" providerId="ADAL" clId="{C66083D2-FC5C-0545-90E0-A9B527654B88}" dt="2023-03-04T08:59:53.761" v="25" actId="1076"/>
          <ac:spMkLst>
            <pc:docMk/>
            <pc:sldMk cId="3200313859" sldId="943"/>
            <ac:spMk id="72" creationId="{0862757E-DFDD-D210-1A57-E57D258C67C6}"/>
          </ac:spMkLst>
        </pc:spChg>
        <pc:spChg chg="mod">
          <ac:chgData name="QiuTian" userId="d059b521-ee81-481f-be34-ac8650352dd5" providerId="ADAL" clId="{C66083D2-FC5C-0545-90E0-A9B527654B88}" dt="2023-03-04T08:59:53.761" v="25" actId="1076"/>
          <ac:spMkLst>
            <pc:docMk/>
            <pc:sldMk cId="3200313859" sldId="943"/>
            <ac:spMk id="73" creationId="{F7F8874B-DD78-42EF-453D-EEFD61004C04}"/>
          </ac:spMkLst>
        </pc:spChg>
        <pc:spChg chg="mod">
          <ac:chgData name="QiuTian" userId="d059b521-ee81-481f-be34-ac8650352dd5" providerId="ADAL" clId="{C66083D2-FC5C-0545-90E0-A9B527654B88}" dt="2023-03-04T08:59:53.761" v="25" actId="1076"/>
          <ac:spMkLst>
            <pc:docMk/>
            <pc:sldMk cId="3200313859" sldId="943"/>
            <ac:spMk id="74" creationId="{ADDBFE02-26FD-9894-788F-4433E8446365}"/>
          </ac:spMkLst>
        </pc:spChg>
        <pc:spChg chg="mod">
          <ac:chgData name="QiuTian" userId="d059b521-ee81-481f-be34-ac8650352dd5" providerId="ADAL" clId="{C66083D2-FC5C-0545-90E0-A9B527654B88}" dt="2023-03-04T08:59:53.761" v="25" actId="1076"/>
          <ac:spMkLst>
            <pc:docMk/>
            <pc:sldMk cId="3200313859" sldId="943"/>
            <ac:spMk id="75" creationId="{85050B6B-38AF-2017-2881-5F1E89EF1EB2}"/>
          </ac:spMkLst>
        </pc:spChg>
        <pc:spChg chg="mod">
          <ac:chgData name="QiuTian" userId="d059b521-ee81-481f-be34-ac8650352dd5" providerId="ADAL" clId="{C66083D2-FC5C-0545-90E0-A9B527654B88}" dt="2023-03-04T08:59:53.761" v="25" actId="1076"/>
          <ac:spMkLst>
            <pc:docMk/>
            <pc:sldMk cId="3200313859" sldId="943"/>
            <ac:spMk id="76" creationId="{606470BD-0782-81CF-AEB6-151F9BA71E31}"/>
          </ac:spMkLst>
        </pc:spChg>
        <pc:spChg chg="mod">
          <ac:chgData name="QiuTian" userId="d059b521-ee81-481f-be34-ac8650352dd5" providerId="ADAL" clId="{C66083D2-FC5C-0545-90E0-A9B527654B88}" dt="2023-03-04T08:59:53.761" v="25" actId="1076"/>
          <ac:spMkLst>
            <pc:docMk/>
            <pc:sldMk cId="3200313859" sldId="943"/>
            <ac:spMk id="77" creationId="{EF143974-FB06-3F3D-4558-EB3B0B5C00CE}"/>
          </ac:spMkLst>
        </pc:spChg>
        <pc:spChg chg="mod">
          <ac:chgData name="QiuTian" userId="d059b521-ee81-481f-be34-ac8650352dd5" providerId="ADAL" clId="{C66083D2-FC5C-0545-90E0-A9B527654B88}" dt="2023-03-04T08:59:53.761" v="25" actId="1076"/>
          <ac:spMkLst>
            <pc:docMk/>
            <pc:sldMk cId="3200313859" sldId="943"/>
            <ac:spMk id="78" creationId="{1E8D8E8E-DB79-2ACA-6E60-723D450218F8}"/>
          </ac:spMkLst>
        </pc:spChg>
        <pc:spChg chg="mod">
          <ac:chgData name="QiuTian" userId="d059b521-ee81-481f-be34-ac8650352dd5" providerId="ADAL" clId="{C66083D2-FC5C-0545-90E0-A9B527654B88}" dt="2023-03-04T08:59:53.761" v="25" actId="1076"/>
          <ac:spMkLst>
            <pc:docMk/>
            <pc:sldMk cId="3200313859" sldId="943"/>
            <ac:spMk id="79" creationId="{45065D11-F723-93DD-1207-0DD04D6150EA}"/>
          </ac:spMkLst>
        </pc:spChg>
        <pc:spChg chg="mod">
          <ac:chgData name="QiuTian" userId="d059b521-ee81-481f-be34-ac8650352dd5" providerId="ADAL" clId="{C66083D2-FC5C-0545-90E0-A9B527654B88}" dt="2023-03-04T08:59:53.761" v="25" actId="1076"/>
          <ac:spMkLst>
            <pc:docMk/>
            <pc:sldMk cId="3200313859" sldId="943"/>
            <ac:spMk id="80" creationId="{73F07F23-3F3A-2F6A-A2C7-1842B2B22DEB}"/>
          </ac:spMkLst>
        </pc:spChg>
        <pc:spChg chg="mod">
          <ac:chgData name="QiuTian" userId="d059b521-ee81-481f-be34-ac8650352dd5" providerId="ADAL" clId="{C66083D2-FC5C-0545-90E0-A9B527654B88}" dt="2023-03-04T08:59:53.761" v="25" actId="1076"/>
          <ac:spMkLst>
            <pc:docMk/>
            <pc:sldMk cId="3200313859" sldId="943"/>
            <ac:spMk id="81" creationId="{5627CDF5-A644-5990-EA3F-BA2C98C42F28}"/>
          </ac:spMkLst>
        </pc:spChg>
        <pc:spChg chg="mod">
          <ac:chgData name="QiuTian" userId="d059b521-ee81-481f-be34-ac8650352dd5" providerId="ADAL" clId="{C66083D2-FC5C-0545-90E0-A9B527654B88}" dt="2023-03-04T08:59:53.761" v="25" actId="1076"/>
          <ac:spMkLst>
            <pc:docMk/>
            <pc:sldMk cId="3200313859" sldId="943"/>
            <ac:spMk id="82" creationId="{8D2C0C11-98C5-AEE8-AAB6-3DAF8CF1A3EE}"/>
          </ac:spMkLst>
        </pc:spChg>
        <pc:spChg chg="mod">
          <ac:chgData name="QiuTian" userId="d059b521-ee81-481f-be34-ac8650352dd5" providerId="ADAL" clId="{C66083D2-FC5C-0545-90E0-A9B527654B88}" dt="2023-03-04T08:59:53.761" v="25" actId="1076"/>
          <ac:spMkLst>
            <pc:docMk/>
            <pc:sldMk cId="3200313859" sldId="943"/>
            <ac:spMk id="83" creationId="{E56D23B0-E86A-2B3A-EA0A-C515276F9B70}"/>
          </ac:spMkLst>
        </pc:spChg>
        <pc:spChg chg="mod">
          <ac:chgData name="QiuTian" userId="d059b521-ee81-481f-be34-ac8650352dd5" providerId="ADAL" clId="{C66083D2-FC5C-0545-90E0-A9B527654B88}" dt="2023-03-04T08:59:53.761" v="25" actId="1076"/>
          <ac:spMkLst>
            <pc:docMk/>
            <pc:sldMk cId="3200313859" sldId="943"/>
            <ac:spMk id="84" creationId="{43E68214-6D2B-EB57-2BBD-93CBC27665BB}"/>
          </ac:spMkLst>
        </pc:spChg>
        <pc:spChg chg="mod">
          <ac:chgData name="QiuTian" userId="d059b521-ee81-481f-be34-ac8650352dd5" providerId="ADAL" clId="{C66083D2-FC5C-0545-90E0-A9B527654B88}" dt="2023-03-04T08:59:53.761" v="25" actId="1076"/>
          <ac:spMkLst>
            <pc:docMk/>
            <pc:sldMk cId="3200313859" sldId="943"/>
            <ac:spMk id="85" creationId="{C9A504C1-C457-DDA6-020C-DE839514E963}"/>
          </ac:spMkLst>
        </pc:spChg>
        <pc:spChg chg="mod">
          <ac:chgData name="QiuTian" userId="d059b521-ee81-481f-be34-ac8650352dd5" providerId="ADAL" clId="{C66083D2-FC5C-0545-90E0-A9B527654B88}" dt="2023-03-04T08:59:53.761" v="25" actId="1076"/>
          <ac:spMkLst>
            <pc:docMk/>
            <pc:sldMk cId="3200313859" sldId="943"/>
            <ac:spMk id="86" creationId="{0B2A435A-5F08-F5DC-A1A4-B0CCD1EE504A}"/>
          </ac:spMkLst>
        </pc:spChg>
        <pc:spChg chg="mod">
          <ac:chgData name="QiuTian" userId="d059b521-ee81-481f-be34-ac8650352dd5" providerId="ADAL" clId="{C66083D2-FC5C-0545-90E0-A9B527654B88}" dt="2023-03-04T08:59:53.761" v="25" actId="1076"/>
          <ac:spMkLst>
            <pc:docMk/>
            <pc:sldMk cId="3200313859" sldId="943"/>
            <ac:spMk id="87" creationId="{A7F6AF00-0DB3-B611-6001-865D334765C8}"/>
          </ac:spMkLst>
        </pc:spChg>
        <pc:spChg chg="mod">
          <ac:chgData name="QiuTian" userId="d059b521-ee81-481f-be34-ac8650352dd5" providerId="ADAL" clId="{C66083D2-FC5C-0545-90E0-A9B527654B88}" dt="2023-03-04T08:59:53.761" v="25" actId="1076"/>
          <ac:spMkLst>
            <pc:docMk/>
            <pc:sldMk cId="3200313859" sldId="943"/>
            <ac:spMk id="88" creationId="{274B7DEB-F690-4382-DF24-B231D6F39BD3}"/>
          </ac:spMkLst>
        </pc:spChg>
        <pc:spChg chg="mod">
          <ac:chgData name="QiuTian" userId="d059b521-ee81-481f-be34-ac8650352dd5" providerId="ADAL" clId="{C66083D2-FC5C-0545-90E0-A9B527654B88}" dt="2023-03-04T08:59:53.761" v="25" actId="1076"/>
          <ac:spMkLst>
            <pc:docMk/>
            <pc:sldMk cId="3200313859" sldId="943"/>
            <ac:spMk id="89" creationId="{1A9456A0-BFE3-0EC8-2BA3-87B665C1E9C3}"/>
          </ac:spMkLst>
        </pc:spChg>
        <pc:spChg chg="mod">
          <ac:chgData name="QiuTian" userId="d059b521-ee81-481f-be34-ac8650352dd5" providerId="ADAL" clId="{C66083D2-FC5C-0545-90E0-A9B527654B88}" dt="2023-03-04T08:59:53.761" v="25" actId="1076"/>
          <ac:spMkLst>
            <pc:docMk/>
            <pc:sldMk cId="3200313859" sldId="943"/>
            <ac:spMk id="90" creationId="{94856BA1-F570-5E9D-02DC-61989C47BFC7}"/>
          </ac:spMkLst>
        </pc:spChg>
        <pc:spChg chg="mod">
          <ac:chgData name="QiuTian" userId="d059b521-ee81-481f-be34-ac8650352dd5" providerId="ADAL" clId="{C66083D2-FC5C-0545-90E0-A9B527654B88}" dt="2023-03-04T08:59:53.761" v="25" actId="1076"/>
          <ac:spMkLst>
            <pc:docMk/>
            <pc:sldMk cId="3200313859" sldId="943"/>
            <ac:spMk id="92" creationId="{27F26CB2-BD93-3B35-C001-DE7765094717}"/>
          </ac:spMkLst>
        </pc:spChg>
        <pc:spChg chg="mod">
          <ac:chgData name="QiuTian" userId="d059b521-ee81-481f-be34-ac8650352dd5" providerId="ADAL" clId="{C66083D2-FC5C-0545-90E0-A9B527654B88}" dt="2023-03-04T08:59:53.761" v="25" actId="1076"/>
          <ac:spMkLst>
            <pc:docMk/>
            <pc:sldMk cId="3200313859" sldId="943"/>
            <ac:spMk id="93" creationId="{98E0CF4B-26A9-199F-1A5B-930641313B24}"/>
          </ac:spMkLst>
        </pc:spChg>
        <pc:spChg chg="mod">
          <ac:chgData name="QiuTian" userId="d059b521-ee81-481f-be34-ac8650352dd5" providerId="ADAL" clId="{C66083D2-FC5C-0545-90E0-A9B527654B88}" dt="2023-03-04T08:59:53.761" v="25" actId="1076"/>
          <ac:spMkLst>
            <pc:docMk/>
            <pc:sldMk cId="3200313859" sldId="943"/>
            <ac:spMk id="94" creationId="{B3A3D38D-DB4A-F42A-4A3F-7087ED1B14DC}"/>
          </ac:spMkLst>
        </pc:spChg>
        <pc:spChg chg="mod">
          <ac:chgData name="QiuTian" userId="d059b521-ee81-481f-be34-ac8650352dd5" providerId="ADAL" clId="{C66083D2-FC5C-0545-90E0-A9B527654B88}" dt="2023-03-04T08:59:53.761" v="25" actId="1076"/>
          <ac:spMkLst>
            <pc:docMk/>
            <pc:sldMk cId="3200313859" sldId="943"/>
            <ac:spMk id="95" creationId="{118E5742-C20A-02A9-440E-D3FC06A26CB5}"/>
          </ac:spMkLst>
        </pc:spChg>
        <pc:spChg chg="mod">
          <ac:chgData name="QiuTian" userId="d059b521-ee81-481f-be34-ac8650352dd5" providerId="ADAL" clId="{C66083D2-FC5C-0545-90E0-A9B527654B88}" dt="2023-03-04T08:59:53.761" v="25" actId="1076"/>
          <ac:spMkLst>
            <pc:docMk/>
            <pc:sldMk cId="3200313859" sldId="943"/>
            <ac:spMk id="96" creationId="{42FBA7C4-B6E5-32F0-E662-29AC9A449264}"/>
          </ac:spMkLst>
        </pc:spChg>
        <pc:spChg chg="mod">
          <ac:chgData name="QiuTian" userId="d059b521-ee81-481f-be34-ac8650352dd5" providerId="ADAL" clId="{C66083D2-FC5C-0545-90E0-A9B527654B88}" dt="2023-03-04T08:59:53.761" v="25" actId="1076"/>
          <ac:spMkLst>
            <pc:docMk/>
            <pc:sldMk cId="3200313859" sldId="943"/>
            <ac:spMk id="97" creationId="{F423F3A2-61F2-D5DB-29CD-A985A25697C4}"/>
          </ac:spMkLst>
        </pc:spChg>
        <pc:spChg chg="mod">
          <ac:chgData name="QiuTian" userId="d059b521-ee81-481f-be34-ac8650352dd5" providerId="ADAL" clId="{C66083D2-FC5C-0545-90E0-A9B527654B88}" dt="2023-03-04T08:59:53.761" v="25" actId="1076"/>
          <ac:spMkLst>
            <pc:docMk/>
            <pc:sldMk cId="3200313859" sldId="943"/>
            <ac:spMk id="98" creationId="{FCC6F0F0-C8BE-1B41-99E6-03D6C907B479}"/>
          </ac:spMkLst>
        </pc:spChg>
        <pc:spChg chg="mod">
          <ac:chgData name="QiuTian" userId="d059b521-ee81-481f-be34-ac8650352dd5" providerId="ADAL" clId="{C66083D2-FC5C-0545-90E0-A9B527654B88}" dt="2023-03-04T08:59:53.761" v="25" actId="1076"/>
          <ac:spMkLst>
            <pc:docMk/>
            <pc:sldMk cId="3200313859" sldId="943"/>
            <ac:spMk id="99" creationId="{7D4CA20F-7723-26D1-E564-85D778EB0B00}"/>
          </ac:spMkLst>
        </pc:spChg>
        <pc:spChg chg="mod">
          <ac:chgData name="QiuTian" userId="d059b521-ee81-481f-be34-ac8650352dd5" providerId="ADAL" clId="{C66083D2-FC5C-0545-90E0-A9B527654B88}" dt="2023-03-04T08:59:53.761" v="25" actId="1076"/>
          <ac:spMkLst>
            <pc:docMk/>
            <pc:sldMk cId="3200313859" sldId="943"/>
            <ac:spMk id="100" creationId="{CA554F67-B8A5-8D98-327C-7C39685A2604}"/>
          </ac:spMkLst>
        </pc:spChg>
        <pc:spChg chg="mod">
          <ac:chgData name="QiuTian" userId="d059b521-ee81-481f-be34-ac8650352dd5" providerId="ADAL" clId="{C66083D2-FC5C-0545-90E0-A9B527654B88}" dt="2023-03-04T08:59:53.761" v="25" actId="1076"/>
          <ac:spMkLst>
            <pc:docMk/>
            <pc:sldMk cId="3200313859" sldId="943"/>
            <ac:spMk id="101" creationId="{3DDB0430-9F72-DAA3-172F-8320EDAF549E}"/>
          </ac:spMkLst>
        </pc:spChg>
        <pc:spChg chg="mod">
          <ac:chgData name="QiuTian" userId="d059b521-ee81-481f-be34-ac8650352dd5" providerId="ADAL" clId="{C66083D2-FC5C-0545-90E0-A9B527654B88}" dt="2023-03-04T08:59:53.761" v="25" actId="1076"/>
          <ac:spMkLst>
            <pc:docMk/>
            <pc:sldMk cId="3200313859" sldId="943"/>
            <ac:spMk id="102" creationId="{0A73956B-53C6-B8BD-3E15-947D9D6953D4}"/>
          </ac:spMkLst>
        </pc:spChg>
        <pc:spChg chg="mod">
          <ac:chgData name="QiuTian" userId="d059b521-ee81-481f-be34-ac8650352dd5" providerId="ADAL" clId="{C66083D2-FC5C-0545-90E0-A9B527654B88}" dt="2023-03-04T08:59:53.761" v="25" actId="1076"/>
          <ac:spMkLst>
            <pc:docMk/>
            <pc:sldMk cId="3200313859" sldId="943"/>
            <ac:spMk id="103" creationId="{C69E048F-D80A-6614-0D24-2650CE855DB6}"/>
          </ac:spMkLst>
        </pc:spChg>
        <pc:spChg chg="mod">
          <ac:chgData name="QiuTian" userId="d059b521-ee81-481f-be34-ac8650352dd5" providerId="ADAL" clId="{C66083D2-FC5C-0545-90E0-A9B527654B88}" dt="2023-03-04T08:59:53.761" v="25" actId="1076"/>
          <ac:spMkLst>
            <pc:docMk/>
            <pc:sldMk cId="3200313859" sldId="943"/>
            <ac:spMk id="104" creationId="{5A4B6EE7-D662-25ED-A3BF-56649C43DFCB}"/>
          </ac:spMkLst>
        </pc:spChg>
        <pc:spChg chg="mod">
          <ac:chgData name="QiuTian" userId="d059b521-ee81-481f-be34-ac8650352dd5" providerId="ADAL" clId="{C66083D2-FC5C-0545-90E0-A9B527654B88}" dt="2023-03-04T08:59:53.761" v="25" actId="1076"/>
          <ac:spMkLst>
            <pc:docMk/>
            <pc:sldMk cId="3200313859" sldId="943"/>
            <ac:spMk id="105" creationId="{8AECFE93-80E9-B268-1D19-05773C9F8413}"/>
          </ac:spMkLst>
        </pc:spChg>
        <pc:spChg chg="mod">
          <ac:chgData name="QiuTian" userId="d059b521-ee81-481f-be34-ac8650352dd5" providerId="ADAL" clId="{C66083D2-FC5C-0545-90E0-A9B527654B88}" dt="2023-03-04T08:59:53.761" v="25" actId="1076"/>
          <ac:spMkLst>
            <pc:docMk/>
            <pc:sldMk cId="3200313859" sldId="943"/>
            <ac:spMk id="106" creationId="{0AAAB098-4CA0-2A3B-5C5A-530A742E6B70}"/>
          </ac:spMkLst>
        </pc:spChg>
        <pc:spChg chg="mod">
          <ac:chgData name="QiuTian" userId="d059b521-ee81-481f-be34-ac8650352dd5" providerId="ADAL" clId="{C66083D2-FC5C-0545-90E0-A9B527654B88}" dt="2023-03-04T08:59:53.761" v="25" actId="1076"/>
          <ac:spMkLst>
            <pc:docMk/>
            <pc:sldMk cId="3200313859" sldId="943"/>
            <ac:spMk id="107" creationId="{2A1E4E74-3DAB-7938-222F-9DEBABE66F18}"/>
          </ac:spMkLst>
        </pc:spChg>
        <pc:spChg chg="mod">
          <ac:chgData name="QiuTian" userId="d059b521-ee81-481f-be34-ac8650352dd5" providerId="ADAL" clId="{C66083D2-FC5C-0545-90E0-A9B527654B88}" dt="2023-03-04T08:59:53.761" v="25" actId="1076"/>
          <ac:spMkLst>
            <pc:docMk/>
            <pc:sldMk cId="3200313859" sldId="943"/>
            <ac:spMk id="108" creationId="{5FA47EEA-B1AD-EF9B-34D1-A640B2043079}"/>
          </ac:spMkLst>
        </pc:spChg>
        <pc:spChg chg="mod">
          <ac:chgData name="QiuTian" userId="d059b521-ee81-481f-be34-ac8650352dd5" providerId="ADAL" clId="{C66083D2-FC5C-0545-90E0-A9B527654B88}" dt="2023-03-04T08:59:53.761" v="25" actId="1076"/>
          <ac:spMkLst>
            <pc:docMk/>
            <pc:sldMk cId="3200313859" sldId="943"/>
            <ac:spMk id="116" creationId="{E0C07356-4531-B31C-E51E-A270F1012E46}"/>
          </ac:spMkLst>
        </pc:spChg>
        <pc:spChg chg="mod">
          <ac:chgData name="QiuTian" userId="d059b521-ee81-481f-be34-ac8650352dd5" providerId="ADAL" clId="{C66083D2-FC5C-0545-90E0-A9B527654B88}" dt="2023-03-04T08:59:53.761" v="25" actId="1076"/>
          <ac:spMkLst>
            <pc:docMk/>
            <pc:sldMk cId="3200313859" sldId="943"/>
            <ac:spMk id="117" creationId="{B678C8AD-8BD4-1524-6DB7-6DF33A1A9C56}"/>
          </ac:spMkLst>
        </pc:spChg>
        <pc:spChg chg="mod">
          <ac:chgData name="QiuTian" userId="d059b521-ee81-481f-be34-ac8650352dd5" providerId="ADAL" clId="{C66083D2-FC5C-0545-90E0-A9B527654B88}" dt="2023-03-04T08:59:53.761" v="25" actId="1076"/>
          <ac:spMkLst>
            <pc:docMk/>
            <pc:sldMk cId="3200313859" sldId="943"/>
            <ac:spMk id="118" creationId="{7A7F2B8D-1064-EC46-13DF-39207C58D2E7}"/>
          </ac:spMkLst>
        </pc:spChg>
        <pc:spChg chg="mod">
          <ac:chgData name="QiuTian" userId="d059b521-ee81-481f-be34-ac8650352dd5" providerId="ADAL" clId="{C66083D2-FC5C-0545-90E0-A9B527654B88}" dt="2023-03-04T08:59:53.761" v="25" actId="1076"/>
          <ac:spMkLst>
            <pc:docMk/>
            <pc:sldMk cId="3200313859" sldId="943"/>
            <ac:spMk id="119" creationId="{A3B90450-DE19-FECD-028A-B1016A6C10D6}"/>
          </ac:spMkLst>
        </pc:spChg>
        <pc:spChg chg="mod">
          <ac:chgData name="QiuTian" userId="d059b521-ee81-481f-be34-ac8650352dd5" providerId="ADAL" clId="{C66083D2-FC5C-0545-90E0-A9B527654B88}" dt="2023-03-04T08:59:53.761" v="25" actId="1076"/>
          <ac:spMkLst>
            <pc:docMk/>
            <pc:sldMk cId="3200313859" sldId="943"/>
            <ac:spMk id="120" creationId="{C9C8D530-D77F-051F-DFB2-5269ABB701CA}"/>
          </ac:spMkLst>
        </pc:spChg>
        <pc:spChg chg="mod">
          <ac:chgData name="QiuTian" userId="d059b521-ee81-481f-be34-ac8650352dd5" providerId="ADAL" clId="{C66083D2-FC5C-0545-90E0-A9B527654B88}" dt="2023-03-04T08:59:53.761" v="25" actId="1076"/>
          <ac:spMkLst>
            <pc:docMk/>
            <pc:sldMk cId="3200313859" sldId="943"/>
            <ac:spMk id="121" creationId="{66941E9F-0C17-42C7-F9F2-3F851593A315}"/>
          </ac:spMkLst>
        </pc:spChg>
        <pc:spChg chg="mod">
          <ac:chgData name="QiuTian" userId="d059b521-ee81-481f-be34-ac8650352dd5" providerId="ADAL" clId="{C66083D2-FC5C-0545-90E0-A9B527654B88}" dt="2023-03-04T08:59:53.761" v="25" actId="1076"/>
          <ac:spMkLst>
            <pc:docMk/>
            <pc:sldMk cId="3200313859" sldId="943"/>
            <ac:spMk id="122" creationId="{CABF6844-4787-27E2-CEB9-5C14D7D6146F}"/>
          </ac:spMkLst>
        </pc:spChg>
        <pc:spChg chg="mod">
          <ac:chgData name="QiuTian" userId="d059b521-ee81-481f-be34-ac8650352dd5" providerId="ADAL" clId="{C66083D2-FC5C-0545-90E0-A9B527654B88}" dt="2023-03-04T08:59:53.761" v="25" actId="1076"/>
          <ac:spMkLst>
            <pc:docMk/>
            <pc:sldMk cId="3200313859" sldId="943"/>
            <ac:spMk id="123" creationId="{81D44529-AC3B-04B7-4A1C-BE66427884FD}"/>
          </ac:spMkLst>
        </pc:spChg>
        <pc:spChg chg="mod">
          <ac:chgData name="QiuTian" userId="d059b521-ee81-481f-be34-ac8650352dd5" providerId="ADAL" clId="{C66083D2-FC5C-0545-90E0-A9B527654B88}" dt="2023-03-04T08:59:53.761" v="25" actId="1076"/>
          <ac:spMkLst>
            <pc:docMk/>
            <pc:sldMk cId="3200313859" sldId="943"/>
            <ac:spMk id="124" creationId="{FCE24286-2336-A7BA-8A10-A5209EB2CFF2}"/>
          </ac:spMkLst>
        </pc:spChg>
        <pc:spChg chg="mod">
          <ac:chgData name="QiuTian" userId="d059b521-ee81-481f-be34-ac8650352dd5" providerId="ADAL" clId="{C66083D2-FC5C-0545-90E0-A9B527654B88}" dt="2023-03-04T08:59:53.761" v="25" actId="1076"/>
          <ac:spMkLst>
            <pc:docMk/>
            <pc:sldMk cId="3200313859" sldId="943"/>
            <ac:spMk id="125" creationId="{7F26CCD5-6DF2-B908-5052-CDF24F6A3F6E}"/>
          </ac:spMkLst>
        </pc:spChg>
        <pc:spChg chg="mod">
          <ac:chgData name="QiuTian" userId="d059b521-ee81-481f-be34-ac8650352dd5" providerId="ADAL" clId="{C66083D2-FC5C-0545-90E0-A9B527654B88}" dt="2023-03-04T08:59:53.761" v="25" actId="1076"/>
          <ac:spMkLst>
            <pc:docMk/>
            <pc:sldMk cId="3200313859" sldId="943"/>
            <ac:spMk id="126" creationId="{F86C01B1-81B0-B4DC-CDDD-F80D0F761408}"/>
          </ac:spMkLst>
        </pc:spChg>
        <pc:spChg chg="mod">
          <ac:chgData name="QiuTian" userId="d059b521-ee81-481f-be34-ac8650352dd5" providerId="ADAL" clId="{C66083D2-FC5C-0545-90E0-A9B527654B88}" dt="2023-03-04T08:59:53.761" v="25" actId="1076"/>
          <ac:spMkLst>
            <pc:docMk/>
            <pc:sldMk cId="3200313859" sldId="943"/>
            <ac:spMk id="127" creationId="{23B51440-449F-E57D-F383-F41197A3302B}"/>
          </ac:spMkLst>
        </pc:spChg>
        <pc:spChg chg="mod">
          <ac:chgData name="QiuTian" userId="d059b521-ee81-481f-be34-ac8650352dd5" providerId="ADAL" clId="{C66083D2-FC5C-0545-90E0-A9B527654B88}" dt="2023-03-04T08:59:53.761" v="25" actId="1076"/>
          <ac:spMkLst>
            <pc:docMk/>
            <pc:sldMk cId="3200313859" sldId="943"/>
            <ac:spMk id="128" creationId="{B6DCB0A0-2EB7-A6DA-2493-D108547E4C6E}"/>
          </ac:spMkLst>
        </pc:spChg>
        <pc:spChg chg="mod">
          <ac:chgData name="QiuTian" userId="d059b521-ee81-481f-be34-ac8650352dd5" providerId="ADAL" clId="{C66083D2-FC5C-0545-90E0-A9B527654B88}" dt="2023-03-04T08:59:53.761" v="25" actId="1076"/>
          <ac:spMkLst>
            <pc:docMk/>
            <pc:sldMk cId="3200313859" sldId="943"/>
            <ac:spMk id="129" creationId="{BE520F20-4A8F-F369-AB03-C2D0A90E78EB}"/>
          </ac:spMkLst>
        </pc:spChg>
        <pc:spChg chg="mod">
          <ac:chgData name="QiuTian" userId="d059b521-ee81-481f-be34-ac8650352dd5" providerId="ADAL" clId="{C66083D2-FC5C-0545-90E0-A9B527654B88}" dt="2023-03-04T08:59:53.761" v="25" actId="1076"/>
          <ac:spMkLst>
            <pc:docMk/>
            <pc:sldMk cId="3200313859" sldId="943"/>
            <ac:spMk id="130" creationId="{9630163F-C196-ABB4-ACCD-62C33AF6A312}"/>
          </ac:spMkLst>
        </pc:spChg>
        <pc:spChg chg="mod">
          <ac:chgData name="QiuTian" userId="d059b521-ee81-481f-be34-ac8650352dd5" providerId="ADAL" clId="{C66083D2-FC5C-0545-90E0-A9B527654B88}" dt="2023-03-04T08:59:53.761" v="25" actId="1076"/>
          <ac:spMkLst>
            <pc:docMk/>
            <pc:sldMk cId="3200313859" sldId="943"/>
            <ac:spMk id="131" creationId="{068375BA-5DC7-B827-F094-9A66D19D2FDB}"/>
          </ac:spMkLst>
        </pc:spChg>
        <pc:spChg chg="mod">
          <ac:chgData name="QiuTian" userId="d059b521-ee81-481f-be34-ac8650352dd5" providerId="ADAL" clId="{C66083D2-FC5C-0545-90E0-A9B527654B88}" dt="2023-03-04T08:59:53.761" v="25" actId="1076"/>
          <ac:spMkLst>
            <pc:docMk/>
            <pc:sldMk cId="3200313859" sldId="943"/>
            <ac:spMk id="132" creationId="{5E254EB9-0F06-8CB4-3A29-E8E376D53A27}"/>
          </ac:spMkLst>
        </pc:spChg>
        <pc:spChg chg="mod">
          <ac:chgData name="QiuTian" userId="d059b521-ee81-481f-be34-ac8650352dd5" providerId="ADAL" clId="{C66083D2-FC5C-0545-90E0-A9B527654B88}" dt="2023-03-04T08:59:53.761" v="25" actId="1076"/>
          <ac:spMkLst>
            <pc:docMk/>
            <pc:sldMk cId="3200313859" sldId="943"/>
            <ac:spMk id="143" creationId="{19DCC0F3-FAA1-1656-0D91-B72EED1AD0AE}"/>
          </ac:spMkLst>
        </pc:spChg>
        <pc:spChg chg="mod">
          <ac:chgData name="QiuTian" userId="d059b521-ee81-481f-be34-ac8650352dd5" providerId="ADAL" clId="{C66083D2-FC5C-0545-90E0-A9B527654B88}" dt="2023-03-04T08:59:53.761" v="25" actId="1076"/>
          <ac:spMkLst>
            <pc:docMk/>
            <pc:sldMk cId="3200313859" sldId="943"/>
            <ac:spMk id="144" creationId="{C39D781E-D13B-2A68-BCF2-6707A9EBCE1D}"/>
          </ac:spMkLst>
        </pc:spChg>
        <pc:spChg chg="mod">
          <ac:chgData name="QiuTian" userId="d059b521-ee81-481f-be34-ac8650352dd5" providerId="ADAL" clId="{C66083D2-FC5C-0545-90E0-A9B527654B88}" dt="2023-03-04T08:59:53.761" v="25" actId="1076"/>
          <ac:spMkLst>
            <pc:docMk/>
            <pc:sldMk cId="3200313859" sldId="943"/>
            <ac:spMk id="145" creationId="{AACD75E9-E274-799F-E015-6990CE311C8B}"/>
          </ac:spMkLst>
        </pc:spChg>
        <pc:spChg chg="mod">
          <ac:chgData name="QiuTian" userId="d059b521-ee81-481f-be34-ac8650352dd5" providerId="ADAL" clId="{C66083D2-FC5C-0545-90E0-A9B527654B88}" dt="2023-03-04T08:59:53.761" v="25" actId="1076"/>
          <ac:spMkLst>
            <pc:docMk/>
            <pc:sldMk cId="3200313859" sldId="943"/>
            <ac:spMk id="146" creationId="{DEA372FE-D3CB-A792-A33A-91A2AD6E57ED}"/>
          </ac:spMkLst>
        </pc:spChg>
        <pc:spChg chg="mod">
          <ac:chgData name="QiuTian" userId="d059b521-ee81-481f-be34-ac8650352dd5" providerId="ADAL" clId="{C66083D2-FC5C-0545-90E0-A9B527654B88}" dt="2023-03-04T08:59:53.761" v="25" actId="1076"/>
          <ac:spMkLst>
            <pc:docMk/>
            <pc:sldMk cId="3200313859" sldId="943"/>
            <ac:spMk id="147" creationId="{9D99721E-9B44-17A9-829A-3F104B49E599}"/>
          </ac:spMkLst>
        </pc:spChg>
        <pc:spChg chg="mod">
          <ac:chgData name="QiuTian" userId="d059b521-ee81-481f-be34-ac8650352dd5" providerId="ADAL" clId="{C66083D2-FC5C-0545-90E0-A9B527654B88}" dt="2023-03-04T08:59:53.761" v="25" actId="1076"/>
          <ac:spMkLst>
            <pc:docMk/>
            <pc:sldMk cId="3200313859" sldId="943"/>
            <ac:spMk id="148" creationId="{1D2EB70A-AA05-C182-6A16-BC01BBF35CFC}"/>
          </ac:spMkLst>
        </pc:spChg>
        <pc:spChg chg="mod">
          <ac:chgData name="QiuTian" userId="d059b521-ee81-481f-be34-ac8650352dd5" providerId="ADAL" clId="{C66083D2-FC5C-0545-90E0-A9B527654B88}" dt="2023-03-04T08:59:53.761" v="25" actId="1076"/>
          <ac:spMkLst>
            <pc:docMk/>
            <pc:sldMk cId="3200313859" sldId="943"/>
            <ac:spMk id="149" creationId="{514F2124-01A8-2AB8-4599-02DEC301983B}"/>
          </ac:spMkLst>
        </pc:spChg>
        <pc:spChg chg="mod">
          <ac:chgData name="QiuTian" userId="d059b521-ee81-481f-be34-ac8650352dd5" providerId="ADAL" clId="{C66083D2-FC5C-0545-90E0-A9B527654B88}" dt="2023-03-04T08:59:53.761" v="25" actId="1076"/>
          <ac:spMkLst>
            <pc:docMk/>
            <pc:sldMk cId="3200313859" sldId="943"/>
            <ac:spMk id="150" creationId="{C1A268B4-5813-AFB5-6A80-BC5732B0F99D}"/>
          </ac:spMkLst>
        </pc:spChg>
        <pc:spChg chg="mod">
          <ac:chgData name="QiuTian" userId="d059b521-ee81-481f-be34-ac8650352dd5" providerId="ADAL" clId="{C66083D2-FC5C-0545-90E0-A9B527654B88}" dt="2023-03-04T08:59:53.761" v="25" actId="1076"/>
          <ac:spMkLst>
            <pc:docMk/>
            <pc:sldMk cId="3200313859" sldId="943"/>
            <ac:spMk id="151" creationId="{B3DEF751-A7F4-8B1C-7C47-26DDE0CA3847}"/>
          </ac:spMkLst>
        </pc:spChg>
        <pc:spChg chg="mod">
          <ac:chgData name="QiuTian" userId="d059b521-ee81-481f-be34-ac8650352dd5" providerId="ADAL" clId="{C66083D2-FC5C-0545-90E0-A9B527654B88}" dt="2023-03-04T08:59:53.761" v="25" actId="1076"/>
          <ac:spMkLst>
            <pc:docMk/>
            <pc:sldMk cId="3200313859" sldId="943"/>
            <ac:spMk id="152" creationId="{0A475A88-9CC2-5587-F1F9-59134152BCA7}"/>
          </ac:spMkLst>
        </pc:spChg>
        <pc:spChg chg="mod">
          <ac:chgData name="QiuTian" userId="d059b521-ee81-481f-be34-ac8650352dd5" providerId="ADAL" clId="{C66083D2-FC5C-0545-90E0-A9B527654B88}" dt="2023-03-04T08:59:53.761" v="25" actId="1076"/>
          <ac:spMkLst>
            <pc:docMk/>
            <pc:sldMk cId="3200313859" sldId="943"/>
            <ac:spMk id="153" creationId="{670D933D-AEA3-B663-136D-8A8F0EA4475D}"/>
          </ac:spMkLst>
        </pc:spChg>
        <pc:spChg chg="mod">
          <ac:chgData name="QiuTian" userId="d059b521-ee81-481f-be34-ac8650352dd5" providerId="ADAL" clId="{C66083D2-FC5C-0545-90E0-A9B527654B88}" dt="2023-03-04T08:59:53.761" v="25" actId="1076"/>
          <ac:spMkLst>
            <pc:docMk/>
            <pc:sldMk cId="3200313859" sldId="943"/>
            <ac:spMk id="154" creationId="{D7400BDE-39B8-6021-DF75-A28396FB848E}"/>
          </ac:spMkLst>
        </pc:spChg>
        <pc:spChg chg="mod">
          <ac:chgData name="QiuTian" userId="d059b521-ee81-481f-be34-ac8650352dd5" providerId="ADAL" clId="{C66083D2-FC5C-0545-90E0-A9B527654B88}" dt="2023-03-04T08:59:53.761" v="25" actId="1076"/>
          <ac:spMkLst>
            <pc:docMk/>
            <pc:sldMk cId="3200313859" sldId="943"/>
            <ac:spMk id="155" creationId="{6A275A57-2627-124A-4C2A-41D38CB62712}"/>
          </ac:spMkLst>
        </pc:spChg>
        <pc:spChg chg="mod">
          <ac:chgData name="QiuTian" userId="d059b521-ee81-481f-be34-ac8650352dd5" providerId="ADAL" clId="{C66083D2-FC5C-0545-90E0-A9B527654B88}" dt="2023-03-04T08:59:53.761" v="25" actId="1076"/>
          <ac:spMkLst>
            <pc:docMk/>
            <pc:sldMk cId="3200313859" sldId="943"/>
            <ac:spMk id="156" creationId="{AF893CBC-68B3-B29D-AF35-04A1816ACFA0}"/>
          </ac:spMkLst>
        </pc:spChg>
        <pc:spChg chg="mod">
          <ac:chgData name="QiuTian" userId="d059b521-ee81-481f-be34-ac8650352dd5" providerId="ADAL" clId="{C66083D2-FC5C-0545-90E0-A9B527654B88}" dt="2023-03-04T08:59:53.761" v="25" actId="1076"/>
          <ac:spMkLst>
            <pc:docMk/>
            <pc:sldMk cId="3200313859" sldId="943"/>
            <ac:spMk id="157" creationId="{7CE739A9-043E-E680-60C7-06FF29C95032}"/>
          </ac:spMkLst>
        </pc:spChg>
        <pc:spChg chg="mod">
          <ac:chgData name="QiuTian" userId="d059b521-ee81-481f-be34-ac8650352dd5" providerId="ADAL" clId="{C66083D2-FC5C-0545-90E0-A9B527654B88}" dt="2023-03-04T08:59:53.761" v="25" actId="1076"/>
          <ac:spMkLst>
            <pc:docMk/>
            <pc:sldMk cId="3200313859" sldId="943"/>
            <ac:spMk id="158" creationId="{F361ED17-C976-C0E0-9F3C-EA1C14B7D226}"/>
          </ac:spMkLst>
        </pc:spChg>
        <pc:spChg chg="mod">
          <ac:chgData name="QiuTian" userId="d059b521-ee81-481f-be34-ac8650352dd5" providerId="ADAL" clId="{C66083D2-FC5C-0545-90E0-A9B527654B88}" dt="2023-03-04T08:59:53.761" v="25" actId="1076"/>
          <ac:spMkLst>
            <pc:docMk/>
            <pc:sldMk cId="3200313859" sldId="943"/>
            <ac:spMk id="159" creationId="{EF3E0F4E-FDA5-9BAA-B9A4-B10663F7FA18}"/>
          </ac:spMkLst>
        </pc:spChg>
        <pc:spChg chg="mod">
          <ac:chgData name="QiuTian" userId="d059b521-ee81-481f-be34-ac8650352dd5" providerId="ADAL" clId="{C66083D2-FC5C-0545-90E0-A9B527654B88}" dt="2023-03-04T08:59:53.761" v="25" actId="1076"/>
          <ac:spMkLst>
            <pc:docMk/>
            <pc:sldMk cId="3200313859" sldId="943"/>
            <ac:spMk id="160" creationId="{EF16599A-60B6-BA5D-0C1D-C1D53EB1D72E}"/>
          </ac:spMkLst>
        </pc:spChg>
        <pc:spChg chg="mod">
          <ac:chgData name="QiuTian" userId="d059b521-ee81-481f-be34-ac8650352dd5" providerId="ADAL" clId="{C66083D2-FC5C-0545-90E0-A9B527654B88}" dt="2023-03-04T08:59:53.761" v="25" actId="1076"/>
          <ac:spMkLst>
            <pc:docMk/>
            <pc:sldMk cId="3200313859" sldId="943"/>
            <ac:spMk id="161" creationId="{643FB0EB-8FB4-0EFE-E105-D0E789852FC0}"/>
          </ac:spMkLst>
        </pc:spChg>
        <pc:spChg chg="mod">
          <ac:chgData name="QiuTian" userId="d059b521-ee81-481f-be34-ac8650352dd5" providerId="ADAL" clId="{C66083D2-FC5C-0545-90E0-A9B527654B88}" dt="2023-03-04T08:59:53.761" v="25" actId="1076"/>
          <ac:spMkLst>
            <pc:docMk/>
            <pc:sldMk cId="3200313859" sldId="943"/>
            <ac:spMk id="162" creationId="{635ED38F-A0AA-C3D4-59FC-1A0053891D95}"/>
          </ac:spMkLst>
        </pc:spChg>
        <pc:spChg chg="mod">
          <ac:chgData name="QiuTian" userId="d059b521-ee81-481f-be34-ac8650352dd5" providerId="ADAL" clId="{C66083D2-FC5C-0545-90E0-A9B527654B88}" dt="2023-03-04T08:59:53.761" v="25" actId="1076"/>
          <ac:spMkLst>
            <pc:docMk/>
            <pc:sldMk cId="3200313859" sldId="943"/>
            <ac:spMk id="163" creationId="{3604312D-2ACC-B2DE-4275-7198A6C9DEA6}"/>
          </ac:spMkLst>
        </pc:spChg>
        <pc:spChg chg="mod">
          <ac:chgData name="QiuTian" userId="d059b521-ee81-481f-be34-ac8650352dd5" providerId="ADAL" clId="{C66083D2-FC5C-0545-90E0-A9B527654B88}" dt="2023-03-04T08:59:53.761" v="25" actId="1076"/>
          <ac:spMkLst>
            <pc:docMk/>
            <pc:sldMk cId="3200313859" sldId="943"/>
            <ac:spMk id="164" creationId="{7F2186DE-5E52-9B52-B411-B36E4174BAD5}"/>
          </ac:spMkLst>
        </pc:spChg>
        <pc:spChg chg="mod">
          <ac:chgData name="QiuTian" userId="d059b521-ee81-481f-be34-ac8650352dd5" providerId="ADAL" clId="{C66083D2-FC5C-0545-90E0-A9B527654B88}" dt="2023-03-04T08:59:53.761" v="25" actId="1076"/>
          <ac:spMkLst>
            <pc:docMk/>
            <pc:sldMk cId="3200313859" sldId="943"/>
            <ac:spMk id="165" creationId="{552F93A1-E28A-4D57-D5BE-C6D29EF25A32}"/>
          </ac:spMkLst>
        </pc:spChg>
        <pc:spChg chg="mod">
          <ac:chgData name="QiuTian" userId="d059b521-ee81-481f-be34-ac8650352dd5" providerId="ADAL" clId="{C66083D2-FC5C-0545-90E0-A9B527654B88}" dt="2023-03-04T08:59:53.761" v="25" actId="1076"/>
          <ac:spMkLst>
            <pc:docMk/>
            <pc:sldMk cId="3200313859" sldId="943"/>
            <ac:spMk id="166" creationId="{B4339187-0FB3-EC1D-D7E6-ED0DCC549B1B}"/>
          </ac:spMkLst>
        </pc:spChg>
        <pc:spChg chg="mod">
          <ac:chgData name="QiuTian" userId="d059b521-ee81-481f-be34-ac8650352dd5" providerId="ADAL" clId="{C66083D2-FC5C-0545-90E0-A9B527654B88}" dt="2023-03-04T08:59:53.761" v="25" actId="1076"/>
          <ac:spMkLst>
            <pc:docMk/>
            <pc:sldMk cId="3200313859" sldId="943"/>
            <ac:spMk id="167" creationId="{25457143-2771-D10E-346C-794B791C126C}"/>
          </ac:spMkLst>
        </pc:spChg>
        <pc:spChg chg="mod">
          <ac:chgData name="QiuTian" userId="d059b521-ee81-481f-be34-ac8650352dd5" providerId="ADAL" clId="{C66083D2-FC5C-0545-90E0-A9B527654B88}" dt="2023-03-04T08:59:53.761" v="25" actId="1076"/>
          <ac:spMkLst>
            <pc:docMk/>
            <pc:sldMk cId="3200313859" sldId="943"/>
            <ac:spMk id="168" creationId="{D79B5359-C37E-ACBC-EF91-28C9D57B4182}"/>
          </ac:spMkLst>
        </pc:spChg>
        <pc:spChg chg="mod">
          <ac:chgData name="QiuTian" userId="d059b521-ee81-481f-be34-ac8650352dd5" providerId="ADAL" clId="{C66083D2-FC5C-0545-90E0-A9B527654B88}" dt="2023-03-04T08:59:53.761" v="25" actId="1076"/>
          <ac:spMkLst>
            <pc:docMk/>
            <pc:sldMk cId="3200313859" sldId="943"/>
            <ac:spMk id="169" creationId="{16B07430-2D83-2E9A-4F05-7A08AFB1A536}"/>
          </ac:spMkLst>
        </pc:spChg>
        <pc:spChg chg="mod">
          <ac:chgData name="QiuTian" userId="d059b521-ee81-481f-be34-ac8650352dd5" providerId="ADAL" clId="{C66083D2-FC5C-0545-90E0-A9B527654B88}" dt="2023-03-04T08:59:53.761" v="25" actId="1076"/>
          <ac:spMkLst>
            <pc:docMk/>
            <pc:sldMk cId="3200313859" sldId="943"/>
            <ac:spMk id="170" creationId="{EB7F5F40-3104-26DF-E3D2-409671ADCC4C}"/>
          </ac:spMkLst>
        </pc:spChg>
        <pc:spChg chg="mod">
          <ac:chgData name="QiuTian" userId="d059b521-ee81-481f-be34-ac8650352dd5" providerId="ADAL" clId="{C66083D2-FC5C-0545-90E0-A9B527654B88}" dt="2023-03-04T08:59:53.761" v="25" actId="1076"/>
          <ac:spMkLst>
            <pc:docMk/>
            <pc:sldMk cId="3200313859" sldId="943"/>
            <ac:spMk id="171" creationId="{1E680F73-B016-4434-3CBE-6EB0F63F915E}"/>
          </ac:spMkLst>
        </pc:spChg>
        <pc:spChg chg="mod">
          <ac:chgData name="QiuTian" userId="d059b521-ee81-481f-be34-ac8650352dd5" providerId="ADAL" clId="{C66083D2-FC5C-0545-90E0-A9B527654B88}" dt="2023-03-04T08:59:53.761" v="25" actId="1076"/>
          <ac:spMkLst>
            <pc:docMk/>
            <pc:sldMk cId="3200313859" sldId="943"/>
            <ac:spMk id="172" creationId="{A943C5F0-1A5B-3B02-9514-D0276CFD7231}"/>
          </ac:spMkLst>
        </pc:spChg>
        <pc:spChg chg="mod">
          <ac:chgData name="QiuTian" userId="d059b521-ee81-481f-be34-ac8650352dd5" providerId="ADAL" clId="{C66083D2-FC5C-0545-90E0-A9B527654B88}" dt="2023-03-04T08:59:53.761" v="25" actId="1076"/>
          <ac:spMkLst>
            <pc:docMk/>
            <pc:sldMk cId="3200313859" sldId="943"/>
            <ac:spMk id="173" creationId="{869224DD-F8E3-F391-A345-25A03F064F0D}"/>
          </ac:spMkLst>
        </pc:spChg>
        <pc:spChg chg="mod">
          <ac:chgData name="QiuTian" userId="d059b521-ee81-481f-be34-ac8650352dd5" providerId="ADAL" clId="{C66083D2-FC5C-0545-90E0-A9B527654B88}" dt="2023-03-04T08:59:53.761" v="25" actId="1076"/>
          <ac:spMkLst>
            <pc:docMk/>
            <pc:sldMk cId="3200313859" sldId="943"/>
            <ac:spMk id="174" creationId="{0B83CEE6-335F-A50A-220D-CCC11E533260}"/>
          </ac:spMkLst>
        </pc:spChg>
        <pc:spChg chg="mod">
          <ac:chgData name="QiuTian" userId="d059b521-ee81-481f-be34-ac8650352dd5" providerId="ADAL" clId="{C66083D2-FC5C-0545-90E0-A9B527654B88}" dt="2023-03-04T08:59:53.761" v="25" actId="1076"/>
          <ac:spMkLst>
            <pc:docMk/>
            <pc:sldMk cId="3200313859" sldId="943"/>
            <ac:spMk id="175" creationId="{3CE1FAD8-8F90-9E46-317D-B73A98F6A898}"/>
          </ac:spMkLst>
        </pc:spChg>
        <pc:spChg chg="mod">
          <ac:chgData name="QiuTian" userId="d059b521-ee81-481f-be34-ac8650352dd5" providerId="ADAL" clId="{C66083D2-FC5C-0545-90E0-A9B527654B88}" dt="2023-03-04T08:59:53.761" v="25" actId="1076"/>
          <ac:spMkLst>
            <pc:docMk/>
            <pc:sldMk cId="3200313859" sldId="943"/>
            <ac:spMk id="176" creationId="{1E307EDA-729A-1890-5766-16A01BEB4FFA}"/>
          </ac:spMkLst>
        </pc:spChg>
        <pc:spChg chg="mod">
          <ac:chgData name="QiuTian" userId="d059b521-ee81-481f-be34-ac8650352dd5" providerId="ADAL" clId="{C66083D2-FC5C-0545-90E0-A9B527654B88}" dt="2023-03-04T08:59:53.761" v="25" actId="1076"/>
          <ac:spMkLst>
            <pc:docMk/>
            <pc:sldMk cId="3200313859" sldId="943"/>
            <ac:spMk id="177" creationId="{5D1470FD-D8A9-2748-51BA-47BA709A8B2E}"/>
          </ac:spMkLst>
        </pc:spChg>
        <pc:spChg chg="mod">
          <ac:chgData name="QiuTian" userId="d059b521-ee81-481f-be34-ac8650352dd5" providerId="ADAL" clId="{C66083D2-FC5C-0545-90E0-A9B527654B88}" dt="2023-03-04T08:59:53.761" v="25" actId="1076"/>
          <ac:spMkLst>
            <pc:docMk/>
            <pc:sldMk cId="3200313859" sldId="943"/>
            <ac:spMk id="178" creationId="{D6223484-9CF9-3494-08D8-FB57AB44CF25}"/>
          </ac:spMkLst>
        </pc:spChg>
        <pc:spChg chg="mod">
          <ac:chgData name="QiuTian" userId="d059b521-ee81-481f-be34-ac8650352dd5" providerId="ADAL" clId="{C66083D2-FC5C-0545-90E0-A9B527654B88}" dt="2023-03-04T08:59:53.761" v="25" actId="1076"/>
          <ac:spMkLst>
            <pc:docMk/>
            <pc:sldMk cId="3200313859" sldId="943"/>
            <ac:spMk id="179" creationId="{C52A172D-C1D9-D68D-B010-240B3A21FA5D}"/>
          </ac:spMkLst>
        </pc:spChg>
        <pc:spChg chg="mod">
          <ac:chgData name="QiuTian" userId="d059b521-ee81-481f-be34-ac8650352dd5" providerId="ADAL" clId="{C66083D2-FC5C-0545-90E0-A9B527654B88}" dt="2023-03-04T08:59:53.761" v="25" actId="1076"/>
          <ac:spMkLst>
            <pc:docMk/>
            <pc:sldMk cId="3200313859" sldId="943"/>
            <ac:spMk id="186" creationId="{36B1CCEB-7BF3-3D70-A319-DB0EEA8EE48E}"/>
          </ac:spMkLst>
        </pc:spChg>
        <pc:spChg chg="mod">
          <ac:chgData name="QiuTian" userId="d059b521-ee81-481f-be34-ac8650352dd5" providerId="ADAL" clId="{C66083D2-FC5C-0545-90E0-A9B527654B88}" dt="2023-03-04T08:59:53.761" v="25" actId="1076"/>
          <ac:spMkLst>
            <pc:docMk/>
            <pc:sldMk cId="3200313859" sldId="943"/>
            <ac:spMk id="187" creationId="{DCB9F102-6FF2-45AF-B945-766BAD407F7F}"/>
          </ac:spMkLst>
        </pc:spChg>
        <pc:spChg chg="mod">
          <ac:chgData name="QiuTian" userId="d059b521-ee81-481f-be34-ac8650352dd5" providerId="ADAL" clId="{C66083D2-FC5C-0545-90E0-A9B527654B88}" dt="2023-03-04T08:59:53.761" v="25" actId="1076"/>
          <ac:spMkLst>
            <pc:docMk/>
            <pc:sldMk cId="3200313859" sldId="943"/>
            <ac:spMk id="188" creationId="{D57C9D82-5FCA-907C-B807-6CAB31116B95}"/>
          </ac:spMkLst>
        </pc:spChg>
        <pc:spChg chg="mod">
          <ac:chgData name="QiuTian" userId="d059b521-ee81-481f-be34-ac8650352dd5" providerId="ADAL" clId="{C66083D2-FC5C-0545-90E0-A9B527654B88}" dt="2023-03-04T08:59:53.761" v="25" actId="1076"/>
          <ac:spMkLst>
            <pc:docMk/>
            <pc:sldMk cId="3200313859" sldId="943"/>
            <ac:spMk id="189" creationId="{3130A506-6FAA-7091-92B7-CF28546D7EA0}"/>
          </ac:spMkLst>
        </pc:spChg>
        <pc:spChg chg="mod">
          <ac:chgData name="QiuTian" userId="d059b521-ee81-481f-be34-ac8650352dd5" providerId="ADAL" clId="{C66083D2-FC5C-0545-90E0-A9B527654B88}" dt="2023-03-04T08:59:53.761" v="25" actId="1076"/>
          <ac:spMkLst>
            <pc:docMk/>
            <pc:sldMk cId="3200313859" sldId="943"/>
            <ac:spMk id="190" creationId="{ED55E044-2717-69B8-6438-5FBBA9E68C19}"/>
          </ac:spMkLst>
        </pc:spChg>
        <pc:spChg chg="mod">
          <ac:chgData name="QiuTian" userId="d059b521-ee81-481f-be34-ac8650352dd5" providerId="ADAL" clId="{C66083D2-FC5C-0545-90E0-A9B527654B88}" dt="2023-03-04T08:59:53.761" v="25" actId="1076"/>
          <ac:spMkLst>
            <pc:docMk/>
            <pc:sldMk cId="3200313859" sldId="943"/>
            <ac:spMk id="191" creationId="{3B973F70-D3F3-6FEF-7244-22AD740D4C99}"/>
          </ac:spMkLst>
        </pc:spChg>
        <pc:spChg chg="mod">
          <ac:chgData name="QiuTian" userId="d059b521-ee81-481f-be34-ac8650352dd5" providerId="ADAL" clId="{C66083D2-FC5C-0545-90E0-A9B527654B88}" dt="2023-03-04T08:59:53.761" v="25" actId="1076"/>
          <ac:spMkLst>
            <pc:docMk/>
            <pc:sldMk cId="3200313859" sldId="943"/>
            <ac:spMk id="192" creationId="{3DD87A51-997B-5A97-DDAD-2615059C90AD}"/>
          </ac:spMkLst>
        </pc:spChg>
        <pc:spChg chg="mod">
          <ac:chgData name="QiuTian" userId="d059b521-ee81-481f-be34-ac8650352dd5" providerId="ADAL" clId="{C66083D2-FC5C-0545-90E0-A9B527654B88}" dt="2023-03-04T08:59:53.761" v="25" actId="1076"/>
          <ac:spMkLst>
            <pc:docMk/>
            <pc:sldMk cId="3200313859" sldId="943"/>
            <ac:spMk id="193" creationId="{D6F45378-B230-B6F0-2F5B-11E47C657D9A}"/>
          </ac:spMkLst>
        </pc:spChg>
        <pc:spChg chg="mod">
          <ac:chgData name="QiuTian" userId="d059b521-ee81-481f-be34-ac8650352dd5" providerId="ADAL" clId="{C66083D2-FC5C-0545-90E0-A9B527654B88}" dt="2023-03-04T08:59:53.761" v="25" actId="1076"/>
          <ac:spMkLst>
            <pc:docMk/>
            <pc:sldMk cId="3200313859" sldId="943"/>
            <ac:spMk id="194" creationId="{DFF01F8C-3E20-9D89-C345-0B1D8CB5AFF6}"/>
          </ac:spMkLst>
        </pc:spChg>
        <pc:spChg chg="mod">
          <ac:chgData name="QiuTian" userId="d059b521-ee81-481f-be34-ac8650352dd5" providerId="ADAL" clId="{C66083D2-FC5C-0545-90E0-A9B527654B88}" dt="2023-03-04T08:59:53.761" v="25" actId="1076"/>
          <ac:spMkLst>
            <pc:docMk/>
            <pc:sldMk cId="3200313859" sldId="943"/>
            <ac:spMk id="195" creationId="{ADB34616-1112-BF7A-57D5-614754A96C8C}"/>
          </ac:spMkLst>
        </pc:spChg>
        <pc:spChg chg="mod">
          <ac:chgData name="QiuTian" userId="d059b521-ee81-481f-be34-ac8650352dd5" providerId="ADAL" clId="{C66083D2-FC5C-0545-90E0-A9B527654B88}" dt="2023-03-04T08:59:53.761" v="25" actId="1076"/>
          <ac:spMkLst>
            <pc:docMk/>
            <pc:sldMk cId="3200313859" sldId="943"/>
            <ac:spMk id="196" creationId="{E5031BC1-C297-D560-541A-8E2835A21616}"/>
          </ac:spMkLst>
        </pc:spChg>
        <pc:spChg chg="mod">
          <ac:chgData name="QiuTian" userId="d059b521-ee81-481f-be34-ac8650352dd5" providerId="ADAL" clId="{C66083D2-FC5C-0545-90E0-A9B527654B88}" dt="2023-03-04T08:59:53.761" v="25" actId="1076"/>
          <ac:spMkLst>
            <pc:docMk/>
            <pc:sldMk cId="3200313859" sldId="943"/>
            <ac:spMk id="197" creationId="{27D3E33A-1C02-1BD5-A4ED-9EEC89AF45FD}"/>
          </ac:spMkLst>
        </pc:spChg>
        <pc:spChg chg="mod">
          <ac:chgData name="QiuTian" userId="d059b521-ee81-481f-be34-ac8650352dd5" providerId="ADAL" clId="{C66083D2-FC5C-0545-90E0-A9B527654B88}" dt="2023-03-04T08:59:53.761" v="25" actId="1076"/>
          <ac:spMkLst>
            <pc:docMk/>
            <pc:sldMk cId="3200313859" sldId="943"/>
            <ac:spMk id="198" creationId="{C10FD77A-D38B-E88B-9997-511CC3D2A2CA}"/>
          </ac:spMkLst>
        </pc:spChg>
        <pc:spChg chg="mod">
          <ac:chgData name="QiuTian" userId="d059b521-ee81-481f-be34-ac8650352dd5" providerId="ADAL" clId="{C66083D2-FC5C-0545-90E0-A9B527654B88}" dt="2023-03-04T08:59:53.761" v="25" actId="1076"/>
          <ac:spMkLst>
            <pc:docMk/>
            <pc:sldMk cId="3200313859" sldId="943"/>
            <ac:spMk id="199" creationId="{35A7F453-0BCB-1065-36BE-0CF1722696C8}"/>
          </ac:spMkLst>
        </pc:spChg>
        <pc:spChg chg="mod">
          <ac:chgData name="QiuTian" userId="d059b521-ee81-481f-be34-ac8650352dd5" providerId="ADAL" clId="{C66083D2-FC5C-0545-90E0-A9B527654B88}" dt="2023-03-04T08:59:53.761" v="25" actId="1076"/>
          <ac:spMkLst>
            <pc:docMk/>
            <pc:sldMk cId="3200313859" sldId="943"/>
            <ac:spMk id="200" creationId="{746A3C53-4914-8BD2-E847-3F9DF2BFB07D}"/>
          </ac:spMkLst>
        </pc:spChg>
        <pc:spChg chg="mod">
          <ac:chgData name="QiuTian" userId="d059b521-ee81-481f-be34-ac8650352dd5" providerId="ADAL" clId="{C66083D2-FC5C-0545-90E0-A9B527654B88}" dt="2023-03-04T08:59:53.761" v="25" actId="1076"/>
          <ac:spMkLst>
            <pc:docMk/>
            <pc:sldMk cId="3200313859" sldId="943"/>
            <ac:spMk id="201" creationId="{24015F31-46BF-9CCB-7000-97E81F30897D}"/>
          </ac:spMkLst>
        </pc:spChg>
        <pc:spChg chg="mod">
          <ac:chgData name="QiuTian" userId="d059b521-ee81-481f-be34-ac8650352dd5" providerId="ADAL" clId="{C66083D2-FC5C-0545-90E0-A9B527654B88}" dt="2023-03-04T08:59:53.761" v="25" actId="1076"/>
          <ac:spMkLst>
            <pc:docMk/>
            <pc:sldMk cId="3200313859" sldId="943"/>
            <ac:spMk id="203" creationId="{93F6C5A9-A5D3-DFA2-63D1-A14E61D630FE}"/>
          </ac:spMkLst>
        </pc:spChg>
        <pc:spChg chg="mod">
          <ac:chgData name="QiuTian" userId="d059b521-ee81-481f-be34-ac8650352dd5" providerId="ADAL" clId="{C66083D2-FC5C-0545-90E0-A9B527654B88}" dt="2023-03-04T08:59:53.761" v="25" actId="1076"/>
          <ac:spMkLst>
            <pc:docMk/>
            <pc:sldMk cId="3200313859" sldId="943"/>
            <ac:spMk id="204" creationId="{6876534A-B1B0-83C7-292E-07850C534073}"/>
          </ac:spMkLst>
        </pc:spChg>
        <pc:spChg chg="mod">
          <ac:chgData name="QiuTian" userId="d059b521-ee81-481f-be34-ac8650352dd5" providerId="ADAL" clId="{C66083D2-FC5C-0545-90E0-A9B527654B88}" dt="2023-03-04T08:59:53.761" v="25" actId="1076"/>
          <ac:spMkLst>
            <pc:docMk/>
            <pc:sldMk cId="3200313859" sldId="943"/>
            <ac:spMk id="205" creationId="{2DB4B001-9B44-32CE-BBE2-BBC98DBD7750}"/>
          </ac:spMkLst>
        </pc:spChg>
        <pc:spChg chg="mod">
          <ac:chgData name="QiuTian" userId="d059b521-ee81-481f-be34-ac8650352dd5" providerId="ADAL" clId="{C66083D2-FC5C-0545-90E0-A9B527654B88}" dt="2023-03-04T08:59:53.761" v="25" actId="1076"/>
          <ac:spMkLst>
            <pc:docMk/>
            <pc:sldMk cId="3200313859" sldId="943"/>
            <ac:spMk id="206" creationId="{832B6425-345E-7B67-1733-FC0D255555BC}"/>
          </ac:spMkLst>
        </pc:spChg>
        <pc:spChg chg="mod">
          <ac:chgData name="QiuTian" userId="d059b521-ee81-481f-be34-ac8650352dd5" providerId="ADAL" clId="{C66083D2-FC5C-0545-90E0-A9B527654B88}" dt="2023-03-04T08:59:53.761" v="25" actId="1076"/>
          <ac:spMkLst>
            <pc:docMk/>
            <pc:sldMk cId="3200313859" sldId="943"/>
            <ac:spMk id="207" creationId="{1D01BA33-BDE8-F424-0E3E-1FC7C74D5825}"/>
          </ac:spMkLst>
        </pc:spChg>
        <pc:spChg chg="mod">
          <ac:chgData name="QiuTian" userId="d059b521-ee81-481f-be34-ac8650352dd5" providerId="ADAL" clId="{C66083D2-FC5C-0545-90E0-A9B527654B88}" dt="2023-03-04T08:59:53.761" v="25" actId="1076"/>
          <ac:spMkLst>
            <pc:docMk/>
            <pc:sldMk cId="3200313859" sldId="943"/>
            <ac:spMk id="208" creationId="{4892BED1-AF0C-5076-D55F-5092F15419BC}"/>
          </ac:spMkLst>
        </pc:spChg>
        <pc:spChg chg="mod">
          <ac:chgData name="QiuTian" userId="d059b521-ee81-481f-be34-ac8650352dd5" providerId="ADAL" clId="{C66083D2-FC5C-0545-90E0-A9B527654B88}" dt="2023-03-04T08:59:53.761" v="25" actId="1076"/>
          <ac:spMkLst>
            <pc:docMk/>
            <pc:sldMk cId="3200313859" sldId="943"/>
            <ac:spMk id="209" creationId="{59A0B5F7-78F4-8592-2893-7AD52FF2098C}"/>
          </ac:spMkLst>
        </pc:spChg>
        <pc:spChg chg="mod">
          <ac:chgData name="QiuTian" userId="d059b521-ee81-481f-be34-ac8650352dd5" providerId="ADAL" clId="{C66083D2-FC5C-0545-90E0-A9B527654B88}" dt="2023-03-04T08:59:53.761" v="25" actId="1076"/>
          <ac:spMkLst>
            <pc:docMk/>
            <pc:sldMk cId="3200313859" sldId="943"/>
            <ac:spMk id="211" creationId="{3D0D6B78-D965-752D-814E-65EE98DCEFA5}"/>
          </ac:spMkLst>
        </pc:spChg>
        <pc:spChg chg="mod">
          <ac:chgData name="QiuTian" userId="d059b521-ee81-481f-be34-ac8650352dd5" providerId="ADAL" clId="{C66083D2-FC5C-0545-90E0-A9B527654B88}" dt="2023-03-04T08:59:53.761" v="25" actId="1076"/>
          <ac:spMkLst>
            <pc:docMk/>
            <pc:sldMk cId="3200313859" sldId="943"/>
            <ac:spMk id="212" creationId="{A8F41121-8119-AAF1-8058-0B5103AFA12A}"/>
          </ac:spMkLst>
        </pc:spChg>
        <pc:spChg chg="mod">
          <ac:chgData name="QiuTian" userId="d059b521-ee81-481f-be34-ac8650352dd5" providerId="ADAL" clId="{C66083D2-FC5C-0545-90E0-A9B527654B88}" dt="2023-03-04T08:59:53.761" v="25" actId="1076"/>
          <ac:spMkLst>
            <pc:docMk/>
            <pc:sldMk cId="3200313859" sldId="943"/>
            <ac:spMk id="213" creationId="{7A95326C-049D-434A-E543-E2D247263684}"/>
          </ac:spMkLst>
        </pc:spChg>
        <pc:spChg chg="mod">
          <ac:chgData name="QiuTian" userId="d059b521-ee81-481f-be34-ac8650352dd5" providerId="ADAL" clId="{C66083D2-FC5C-0545-90E0-A9B527654B88}" dt="2023-03-04T08:59:53.761" v="25" actId="1076"/>
          <ac:spMkLst>
            <pc:docMk/>
            <pc:sldMk cId="3200313859" sldId="943"/>
            <ac:spMk id="214" creationId="{5B4225D4-212C-DEAF-9A6C-D06DDD005FF0}"/>
          </ac:spMkLst>
        </pc:spChg>
        <pc:spChg chg="mod">
          <ac:chgData name="QiuTian" userId="d059b521-ee81-481f-be34-ac8650352dd5" providerId="ADAL" clId="{C66083D2-FC5C-0545-90E0-A9B527654B88}" dt="2023-03-04T08:59:53.761" v="25" actId="1076"/>
          <ac:spMkLst>
            <pc:docMk/>
            <pc:sldMk cId="3200313859" sldId="943"/>
            <ac:spMk id="215" creationId="{F5F76911-B30F-4B79-4734-5D8E42780F1B}"/>
          </ac:spMkLst>
        </pc:spChg>
        <pc:spChg chg="mod">
          <ac:chgData name="QiuTian" userId="d059b521-ee81-481f-be34-ac8650352dd5" providerId="ADAL" clId="{C66083D2-FC5C-0545-90E0-A9B527654B88}" dt="2023-03-04T08:59:53.761" v="25" actId="1076"/>
          <ac:spMkLst>
            <pc:docMk/>
            <pc:sldMk cId="3200313859" sldId="943"/>
            <ac:spMk id="216" creationId="{A805FF94-0228-D028-518F-BF88241B47BC}"/>
          </ac:spMkLst>
        </pc:spChg>
        <pc:spChg chg="mod">
          <ac:chgData name="QiuTian" userId="d059b521-ee81-481f-be34-ac8650352dd5" providerId="ADAL" clId="{C66083D2-FC5C-0545-90E0-A9B527654B88}" dt="2023-03-04T08:59:53.761" v="25" actId="1076"/>
          <ac:spMkLst>
            <pc:docMk/>
            <pc:sldMk cId="3200313859" sldId="943"/>
            <ac:spMk id="217" creationId="{662C60B0-E2F3-4FC7-DF2D-E7F965BF874D}"/>
          </ac:spMkLst>
        </pc:spChg>
        <pc:spChg chg="mod">
          <ac:chgData name="QiuTian" userId="d059b521-ee81-481f-be34-ac8650352dd5" providerId="ADAL" clId="{C66083D2-FC5C-0545-90E0-A9B527654B88}" dt="2023-03-04T08:59:53.761" v="25" actId="1076"/>
          <ac:spMkLst>
            <pc:docMk/>
            <pc:sldMk cId="3200313859" sldId="943"/>
            <ac:spMk id="219" creationId="{05BFCD66-733A-950B-4E83-5D967EF9D91C}"/>
          </ac:spMkLst>
        </pc:spChg>
        <pc:spChg chg="mod">
          <ac:chgData name="QiuTian" userId="d059b521-ee81-481f-be34-ac8650352dd5" providerId="ADAL" clId="{C66083D2-FC5C-0545-90E0-A9B527654B88}" dt="2023-03-04T08:59:53.761" v="25" actId="1076"/>
          <ac:spMkLst>
            <pc:docMk/>
            <pc:sldMk cId="3200313859" sldId="943"/>
            <ac:spMk id="220" creationId="{F0492247-8FEE-2869-432D-AB78C86894F3}"/>
          </ac:spMkLst>
        </pc:spChg>
        <pc:spChg chg="mod">
          <ac:chgData name="QiuTian" userId="d059b521-ee81-481f-be34-ac8650352dd5" providerId="ADAL" clId="{C66083D2-FC5C-0545-90E0-A9B527654B88}" dt="2023-03-04T08:59:53.761" v="25" actId="1076"/>
          <ac:spMkLst>
            <pc:docMk/>
            <pc:sldMk cId="3200313859" sldId="943"/>
            <ac:spMk id="221" creationId="{F82FB628-836C-6947-677E-EB071A8258FD}"/>
          </ac:spMkLst>
        </pc:spChg>
        <pc:spChg chg="mod">
          <ac:chgData name="QiuTian" userId="d059b521-ee81-481f-be34-ac8650352dd5" providerId="ADAL" clId="{C66083D2-FC5C-0545-90E0-A9B527654B88}" dt="2023-03-04T08:59:53.761" v="25" actId="1076"/>
          <ac:spMkLst>
            <pc:docMk/>
            <pc:sldMk cId="3200313859" sldId="943"/>
            <ac:spMk id="222" creationId="{9B4E1CE8-5C7D-ECD7-6CCC-1B8F3D88076E}"/>
          </ac:spMkLst>
        </pc:spChg>
        <pc:spChg chg="mod">
          <ac:chgData name="QiuTian" userId="d059b521-ee81-481f-be34-ac8650352dd5" providerId="ADAL" clId="{C66083D2-FC5C-0545-90E0-A9B527654B88}" dt="2023-03-04T08:59:53.761" v="25" actId="1076"/>
          <ac:spMkLst>
            <pc:docMk/>
            <pc:sldMk cId="3200313859" sldId="943"/>
            <ac:spMk id="223" creationId="{C6C2595F-1BB6-AF19-E29E-4F2295F4E2F6}"/>
          </ac:spMkLst>
        </pc:spChg>
        <pc:spChg chg="mod">
          <ac:chgData name="QiuTian" userId="d059b521-ee81-481f-be34-ac8650352dd5" providerId="ADAL" clId="{C66083D2-FC5C-0545-90E0-A9B527654B88}" dt="2023-03-04T08:59:53.761" v="25" actId="1076"/>
          <ac:spMkLst>
            <pc:docMk/>
            <pc:sldMk cId="3200313859" sldId="943"/>
            <ac:spMk id="224" creationId="{CCB3EE31-B3C3-4A96-0F0D-2F6363B26D10}"/>
          </ac:spMkLst>
        </pc:spChg>
        <pc:spChg chg="mod">
          <ac:chgData name="QiuTian" userId="d059b521-ee81-481f-be34-ac8650352dd5" providerId="ADAL" clId="{C66083D2-FC5C-0545-90E0-A9B527654B88}" dt="2023-03-04T08:59:53.761" v="25" actId="1076"/>
          <ac:spMkLst>
            <pc:docMk/>
            <pc:sldMk cId="3200313859" sldId="943"/>
            <ac:spMk id="225" creationId="{BB2C15D3-725A-B8A5-98FD-3DD228CA14AD}"/>
          </ac:spMkLst>
        </pc:spChg>
        <pc:spChg chg="mod">
          <ac:chgData name="QiuTian" userId="d059b521-ee81-481f-be34-ac8650352dd5" providerId="ADAL" clId="{C66083D2-FC5C-0545-90E0-A9B527654B88}" dt="2023-03-04T08:59:53.761" v="25" actId="1076"/>
          <ac:spMkLst>
            <pc:docMk/>
            <pc:sldMk cId="3200313859" sldId="943"/>
            <ac:spMk id="227" creationId="{A3C41C6E-E70D-B180-5584-4353E8494906}"/>
          </ac:spMkLst>
        </pc:spChg>
        <pc:spChg chg="mod">
          <ac:chgData name="QiuTian" userId="d059b521-ee81-481f-be34-ac8650352dd5" providerId="ADAL" clId="{C66083D2-FC5C-0545-90E0-A9B527654B88}" dt="2023-03-04T08:59:53.761" v="25" actId="1076"/>
          <ac:spMkLst>
            <pc:docMk/>
            <pc:sldMk cId="3200313859" sldId="943"/>
            <ac:spMk id="228" creationId="{9189FC43-0524-272E-BA62-FC3ACA1E2F61}"/>
          </ac:spMkLst>
        </pc:spChg>
        <pc:spChg chg="mod">
          <ac:chgData name="QiuTian" userId="d059b521-ee81-481f-be34-ac8650352dd5" providerId="ADAL" clId="{C66083D2-FC5C-0545-90E0-A9B527654B88}" dt="2023-03-04T08:59:53.761" v="25" actId="1076"/>
          <ac:spMkLst>
            <pc:docMk/>
            <pc:sldMk cId="3200313859" sldId="943"/>
            <ac:spMk id="229" creationId="{30F3EF98-E32B-4AC3-F4C5-4149AD96365E}"/>
          </ac:spMkLst>
        </pc:spChg>
        <pc:spChg chg="mod">
          <ac:chgData name="QiuTian" userId="d059b521-ee81-481f-be34-ac8650352dd5" providerId="ADAL" clId="{C66083D2-FC5C-0545-90E0-A9B527654B88}" dt="2023-03-04T08:59:53.761" v="25" actId="1076"/>
          <ac:spMkLst>
            <pc:docMk/>
            <pc:sldMk cId="3200313859" sldId="943"/>
            <ac:spMk id="230" creationId="{F2AB6276-FCAF-0222-BD35-428E09605BFF}"/>
          </ac:spMkLst>
        </pc:spChg>
        <pc:spChg chg="mod">
          <ac:chgData name="QiuTian" userId="d059b521-ee81-481f-be34-ac8650352dd5" providerId="ADAL" clId="{C66083D2-FC5C-0545-90E0-A9B527654B88}" dt="2023-03-04T08:59:53.761" v="25" actId="1076"/>
          <ac:spMkLst>
            <pc:docMk/>
            <pc:sldMk cId="3200313859" sldId="943"/>
            <ac:spMk id="231" creationId="{F145A357-2083-1054-AC11-5A73AA1F2CEC}"/>
          </ac:spMkLst>
        </pc:spChg>
        <pc:spChg chg="mod">
          <ac:chgData name="QiuTian" userId="d059b521-ee81-481f-be34-ac8650352dd5" providerId="ADAL" clId="{C66083D2-FC5C-0545-90E0-A9B527654B88}" dt="2023-03-04T08:59:53.761" v="25" actId="1076"/>
          <ac:spMkLst>
            <pc:docMk/>
            <pc:sldMk cId="3200313859" sldId="943"/>
            <ac:spMk id="232" creationId="{E96AA27D-F2AB-5508-E347-45EDA41E2237}"/>
          </ac:spMkLst>
        </pc:spChg>
        <pc:spChg chg="mod">
          <ac:chgData name="QiuTian" userId="d059b521-ee81-481f-be34-ac8650352dd5" providerId="ADAL" clId="{C66083D2-FC5C-0545-90E0-A9B527654B88}" dt="2023-03-04T08:59:53.761" v="25" actId="1076"/>
          <ac:spMkLst>
            <pc:docMk/>
            <pc:sldMk cId="3200313859" sldId="943"/>
            <ac:spMk id="233" creationId="{466214A1-FFF8-8290-D0C2-2A43AA92062D}"/>
          </ac:spMkLst>
        </pc:spChg>
        <pc:spChg chg="mod">
          <ac:chgData name="QiuTian" userId="d059b521-ee81-481f-be34-ac8650352dd5" providerId="ADAL" clId="{C66083D2-FC5C-0545-90E0-A9B527654B88}" dt="2023-03-04T08:59:53.761" v="25" actId="1076"/>
          <ac:spMkLst>
            <pc:docMk/>
            <pc:sldMk cId="3200313859" sldId="943"/>
            <ac:spMk id="235" creationId="{953C4105-1E88-09A4-961F-614CB33D8DFD}"/>
          </ac:spMkLst>
        </pc:spChg>
        <pc:spChg chg="mod">
          <ac:chgData name="QiuTian" userId="d059b521-ee81-481f-be34-ac8650352dd5" providerId="ADAL" clId="{C66083D2-FC5C-0545-90E0-A9B527654B88}" dt="2023-03-04T08:59:53.761" v="25" actId="1076"/>
          <ac:spMkLst>
            <pc:docMk/>
            <pc:sldMk cId="3200313859" sldId="943"/>
            <ac:spMk id="236" creationId="{E01F3EF0-893F-06F6-3C64-8B99AE29353F}"/>
          </ac:spMkLst>
        </pc:spChg>
        <pc:spChg chg="mod">
          <ac:chgData name="QiuTian" userId="d059b521-ee81-481f-be34-ac8650352dd5" providerId="ADAL" clId="{C66083D2-FC5C-0545-90E0-A9B527654B88}" dt="2023-03-04T08:59:53.761" v="25" actId="1076"/>
          <ac:spMkLst>
            <pc:docMk/>
            <pc:sldMk cId="3200313859" sldId="943"/>
            <ac:spMk id="237" creationId="{60153161-F5E5-B348-93C6-D7B2134AA9E0}"/>
          </ac:spMkLst>
        </pc:spChg>
        <pc:spChg chg="mod">
          <ac:chgData name="QiuTian" userId="d059b521-ee81-481f-be34-ac8650352dd5" providerId="ADAL" clId="{C66083D2-FC5C-0545-90E0-A9B527654B88}" dt="2023-03-04T08:59:53.761" v="25" actId="1076"/>
          <ac:spMkLst>
            <pc:docMk/>
            <pc:sldMk cId="3200313859" sldId="943"/>
            <ac:spMk id="238" creationId="{508EA510-EB3D-0DC3-D4F4-F62C0AC6D7F0}"/>
          </ac:spMkLst>
        </pc:spChg>
        <pc:spChg chg="mod">
          <ac:chgData name="QiuTian" userId="d059b521-ee81-481f-be34-ac8650352dd5" providerId="ADAL" clId="{C66083D2-FC5C-0545-90E0-A9B527654B88}" dt="2023-03-04T08:59:53.761" v="25" actId="1076"/>
          <ac:spMkLst>
            <pc:docMk/>
            <pc:sldMk cId="3200313859" sldId="943"/>
            <ac:spMk id="239" creationId="{43CEAC73-0A89-9631-D1AB-0646FD79B452}"/>
          </ac:spMkLst>
        </pc:spChg>
        <pc:spChg chg="mod">
          <ac:chgData name="QiuTian" userId="d059b521-ee81-481f-be34-ac8650352dd5" providerId="ADAL" clId="{C66083D2-FC5C-0545-90E0-A9B527654B88}" dt="2023-03-04T08:59:53.761" v="25" actId="1076"/>
          <ac:spMkLst>
            <pc:docMk/>
            <pc:sldMk cId="3200313859" sldId="943"/>
            <ac:spMk id="240" creationId="{B335EF3D-B2BA-3F94-AA0A-8AB6D80C63DB}"/>
          </ac:spMkLst>
        </pc:spChg>
        <pc:spChg chg="mod">
          <ac:chgData name="QiuTian" userId="d059b521-ee81-481f-be34-ac8650352dd5" providerId="ADAL" clId="{C66083D2-FC5C-0545-90E0-A9B527654B88}" dt="2023-03-04T08:59:53.761" v="25" actId="1076"/>
          <ac:spMkLst>
            <pc:docMk/>
            <pc:sldMk cId="3200313859" sldId="943"/>
            <ac:spMk id="241" creationId="{36E2B907-7F6C-909B-3481-A882B5063E24}"/>
          </ac:spMkLst>
        </pc:spChg>
        <pc:spChg chg="mod">
          <ac:chgData name="QiuTian" userId="d059b521-ee81-481f-be34-ac8650352dd5" providerId="ADAL" clId="{C66083D2-FC5C-0545-90E0-A9B527654B88}" dt="2023-03-04T08:59:53.761" v="25" actId="1076"/>
          <ac:spMkLst>
            <pc:docMk/>
            <pc:sldMk cId="3200313859" sldId="943"/>
            <ac:spMk id="243" creationId="{BAA52FC3-68C7-AEA9-035A-A54AF92431F4}"/>
          </ac:spMkLst>
        </pc:spChg>
        <pc:spChg chg="mod">
          <ac:chgData name="QiuTian" userId="d059b521-ee81-481f-be34-ac8650352dd5" providerId="ADAL" clId="{C66083D2-FC5C-0545-90E0-A9B527654B88}" dt="2023-03-04T08:59:53.761" v="25" actId="1076"/>
          <ac:spMkLst>
            <pc:docMk/>
            <pc:sldMk cId="3200313859" sldId="943"/>
            <ac:spMk id="244" creationId="{33D49AE2-01A6-CA26-5D64-B3DDC6B3EB18}"/>
          </ac:spMkLst>
        </pc:spChg>
        <pc:spChg chg="mod">
          <ac:chgData name="QiuTian" userId="d059b521-ee81-481f-be34-ac8650352dd5" providerId="ADAL" clId="{C66083D2-FC5C-0545-90E0-A9B527654B88}" dt="2023-03-04T08:59:53.761" v="25" actId="1076"/>
          <ac:spMkLst>
            <pc:docMk/>
            <pc:sldMk cId="3200313859" sldId="943"/>
            <ac:spMk id="245" creationId="{EBFDC2E7-4B18-A997-87BF-B24C30ED2DEA}"/>
          </ac:spMkLst>
        </pc:spChg>
        <pc:spChg chg="mod">
          <ac:chgData name="QiuTian" userId="d059b521-ee81-481f-be34-ac8650352dd5" providerId="ADAL" clId="{C66083D2-FC5C-0545-90E0-A9B527654B88}" dt="2023-03-04T08:59:53.761" v="25" actId="1076"/>
          <ac:spMkLst>
            <pc:docMk/>
            <pc:sldMk cId="3200313859" sldId="943"/>
            <ac:spMk id="246" creationId="{A8FD9BCF-A194-08CC-6A2D-189254DE8239}"/>
          </ac:spMkLst>
        </pc:spChg>
        <pc:spChg chg="mod">
          <ac:chgData name="QiuTian" userId="d059b521-ee81-481f-be34-ac8650352dd5" providerId="ADAL" clId="{C66083D2-FC5C-0545-90E0-A9B527654B88}" dt="2023-03-04T08:59:53.761" v="25" actId="1076"/>
          <ac:spMkLst>
            <pc:docMk/>
            <pc:sldMk cId="3200313859" sldId="943"/>
            <ac:spMk id="247" creationId="{0AA12E12-4347-CFF9-C4AE-D02A16A5B0FB}"/>
          </ac:spMkLst>
        </pc:spChg>
        <pc:spChg chg="mod">
          <ac:chgData name="QiuTian" userId="d059b521-ee81-481f-be34-ac8650352dd5" providerId="ADAL" clId="{C66083D2-FC5C-0545-90E0-A9B527654B88}" dt="2023-03-04T08:59:53.761" v="25" actId="1076"/>
          <ac:spMkLst>
            <pc:docMk/>
            <pc:sldMk cId="3200313859" sldId="943"/>
            <ac:spMk id="248" creationId="{5F191EB7-2F64-D45B-23DE-1C74C9E37261}"/>
          </ac:spMkLst>
        </pc:spChg>
        <pc:spChg chg="mod">
          <ac:chgData name="QiuTian" userId="d059b521-ee81-481f-be34-ac8650352dd5" providerId="ADAL" clId="{C66083D2-FC5C-0545-90E0-A9B527654B88}" dt="2023-03-04T08:59:53.761" v="25" actId="1076"/>
          <ac:spMkLst>
            <pc:docMk/>
            <pc:sldMk cId="3200313859" sldId="943"/>
            <ac:spMk id="249" creationId="{54D8282D-2A15-16DC-111C-3944A19A1097}"/>
          </ac:spMkLst>
        </pc:spChg>
        <pc:spChg chg="mod">
          <ac:chgData name="QiuTian" userId="d059b521-ee81-481f-be34-ac8650352dd5" providerId="ADAL" clId="{C66083D2-FC5C-0545-90E0-A9B527654B88}" dt="2023-03-04T08:59:53.761" v="25" actId="1076"/>
          <ac:spMkLst>
            <pc:docMk/>
            <pc:sldMk cId="3200313859" sldId="943"/>
            <ac:spMk id="251" creationId="{CDBFB6FA-B340-0380-C0F9-40DAEB61774D}"/>
          </ac:spMkLst>
        </pc:spChg>
        <pc:spChg chg="mod">
          <ac:chgData name="QiuTian" userId="d059b521-ee81-481f-be34-ac8650352dd5" providerId="ADAL" clId="{C66083D2-FC5C-0545-90E0-A9B527654B88}" dt="2023-03-04T08:59:53.761" v="25" actId="1076"/>
          <ac:spMkLst>
            <pc:docMk/>
            <pc:sldMk cId="3200313859" sldId="943"/>
            <ac:spMk id="252" creationId="{1AF00313-A744-A58A-62C6-23A684895583}"/>
          </ac:spMkLst>
        </pc:spChg>
        <pc:spChg chg="mod">
          <ac:chgData name="QiuTian" userId="d059b521-ee81-481f-be34-ac8650352dd5" providerId="ADAL" clId="{C66083D2-FC5C-0545-90E0-A9B527654B88}" dt="2023-03-04T08:59:53.761" v="25" actId="1076"/>
          <ac:spMkLst>
            <pc:docMk/>
            <pc:sldMk cId="3200313859" sldId="943"/>
            <ac:spMk id="253" creationId="{C8B322E1-7AFC-FC18-4F5B-C8120748577E}"/>
          </ac:spMkLst>
        </pc:spChg>
        <pc:spChg chg="mod">
          <ac:chgData name="QiuTian" userId="d059b521-ee81-481f-be34-ac8650352dd5" providerId="ADAL" clId="{C66083D2-FC5C-0545-90E0-A9B527654B88}" dt="2023-03-04T08:59:53.761" v="25" actId="1076"/>
          <ac:spMkLst>
            <pc:docMk/>
            <pc:sldMk cId="3200313859" sldId="943"/>
            <ac:spMk id="254" creationId="{6E43E6B1-832E-DC1E-B050-59742293B07F}"/>
          </ac:spMkLst>
        </pc:spChg>
        <pc:spChg chg="mod">
          <ac:chgData name="QiuTian" userId="d059b521-ee81-481f-be34-ac8650352dd5" providerId="ADAL" clId="{C66083D2-FC5C-0545-90E0-A9B527654B88}" dt="2023-03-04T08:59:53.761" v="25" actId="1076"/>
          <ac:spMkLst>
            <pc:docMk/>
            <pc:sldMk cId="3200313859" sldId="943"/>
            <ac:spMk id="255" creationId="{94D15ED3-2B32-BB56-3879-3667FDE619A2}"/>
          </ac:spMkLst>
        </pc:spChg>
        <pc:spChg chg="mod">
          <ac:chgData name="QiuTian" userId="d059b521-ee81-481f-be34-ac8650352dd5" providerId="ADAL" clId="{C66083D2-FC5C-0545-90E0-A9B527654B88}" dt="2023-03-04T08:59:53.761" v="25" actId="1076"/>
          <ac:spMkLst>
            <pc:docMk/>
            <pc:sldMk cId="3200313859" sldId="943"/>
            <ac:spMk id="256" creationId="{008A9368-1938-F646-598B-48842FECD5A1}"/>
          </ac:spMkLst>
        </pc:spChg>
        <pc:spChg chg="mod">
          <ac:chgData name="QiuTian" userId="d059b521-ee81-481f-be34-ac8650352dd5" providerId="ADAL" clId="{C66083D2-FC5C-0545-90E0-A9B527654B88}" dt="2023-03-04T08:59:53.761" v="25" actId="1076"/>
          <ac:spMkLst>
            <pc:docMk/>
            <pc:sldMk cId="3200313859" sldId="943"/>
            <ac:spMk id="257" creationId="{B3F4CE5F-46A8-E3B5-8F1B-AC93172BF7C0}"/>
          </ac:spMkLst>
        </pc:spChg>
        <pc:spChg chg="mod">
          <ac:chgData name="QiuTian" userId="d059b521-ee81-481f-be34-ac8650352dd5" providerId="ADAL" clId="{C66083D2-FC5C-0545-90E0-A9B527654B88}" dt="2023-03-04T08:59:53.761" v="25" actId="1076"/>
          <ac:spMkLst>
            <pc:docMk/>
            <pc:sldMk cId="3200313859" sldId="943"/>
            <ac:spMk id="259" creationId="{6E6669CE-3B0A-7262-5CD8-56BF1B5F956D}"/>
          </ac:spMkLst>
        </pc:spChg>
        <pc:spChg chg="mod">
          <ac:chgData name="QiuTian" userId="d059b521-ee81-481f-be34-ac8650352dd5" providerId="ADAL" clId="{C66083D2-FC5C-0545-90E0-A9B527654B88}" dt="2023-03-04T08:59:53.761" v="25" actId="1076"/>
          <ac:spMkLst>
            <pc:docMk/>
            <pc:sldMk cId="3200313859" sldId="943"/>
            <ac:spMk id="260" creationId="{43FDA3A1-A276-2EDA-B3E8-2C3937A80FED}"/>
          </ac:spMkLst>
        </pc:spChg>
        <pc:spChg chg="mod">
          <ac:chgData name="QiuTian" userId="d059b521-ee81-481f-be34-ac8650352dd5" providerId="ADAL" clId="{C66083D2-FC5C-0545-90E0-A9B527654B88}" dt="2023-03-04T08:59:53.761" v="25" actId="1076"/>
          <ac:spMkLst>
            <pc:docMk/>
            <pc:sldMk cId="3200313859" sldId="943"/>
            <ac:spMk id="261" creationId="{DDBF40C3-F97E-0ADB-4B6D-9F42F4226C9B}"/>
          </ac:spMkLst>
        </pc:spChg>
        <pc:spChg chg="mod">
          <ac:chgData name="QiuTian" userId="d059b521-ee81-481f-be34-ac8650352dd5" providerId="ADAL" clId="{C66083D2-FC5C-0545-90E0-A9B527654B88}" dt="2023-03-04T08:59:53.761" v="25" actId="1076"/>
          <ac:spMkLst>
            <pc:docMk/>
            <pc:sldMk cId="3200313859" sldId="943"/>
            <ac:spMk id="262" creationId="{B3F353FC-4759-2467-B6FB-9019DA49E8F8}"/>
          </ac:spMkLst>
        </pc:spChg>
        <pc:spChg chg="mod">
          <ac:chgData name="QiuTian" userId="d059b521-ee81-481f-be34-ac8650352dd5" providerId="ADAL" clId="{C66083D2-FC5C-0545-90E0-A9B527654B88}" dt="2023-03-04T08:59:53.761" v="25" actId="1076"/>
          <ac:spMkLst>
            <pc:docMk/>
            <pc:sldMk cId="3200313859" sldId="943"/>
            <ac:spMk id="263" creationId="{10175C8E-5B82-162E-98A2-7EC303B6FCE5}"/>
          </ac:spMkLst>
        </pc:spChg>
        <pc:spChg chg="mod">
          <ac:chgData name="QiuTian" userId="d059b521-ee81-481f-be34-ac8650352dd5" providerId="ADAL" clId="{C66083D2-FC5C-0545-90E0-A9B527654B88}" dt="2023-03-04T08:59:53.761" v="25" actId="1076"/>
          <ac:spMkLst>
            <pc:docMk/>
            <pc:sldMk cId="3200313859" sldId="943"/>
            <ac:spMk id="264" creationId="{5DE2D15F-60DA-1A9C-6755-1A4CE33F7696}"/>
          </ac:spMkLst>
        </pc:spChg>
        <pc:spChg chg="mod">
          <ac:chgData name="QiuTian" userId="d059b521-ee81-481f-be34-ac8650352dd5" providerId="ADAL" clId="{C66083D2-FC5C-0545-90E0-A9B527654B88}" dt="2023-03-04T08:59:53.761" v="25" actId="1076"/>
          <ac:spMkLst>
            <pc:docMk/>
            <pc:sldMk cId="3200313859" sldId="943"/>
            <ac:spMk id="265" creationId="{7B1CF971-A365-861E-6FDE-10D1D10EA391}"/>
          </ac:spMkLst>
        </pc:spChg>
        <pc:spChg chg="mod">
          <ac:chgData name="QiuTian" userId="d059b521-ee81-481f-be34-ac8650352dd5" providerId="ADAL" clId="{C66083D2-FC5C-0545-90E0-A9B527654B88}" dt="2023-03-04T08:59:53.761" v="25" actId="1076"/>
          <ac:spMkLst>
            <pc:docMk/>
            <pc:sldMk cId="3200313859" sldId="943"/>
            <ac:spMk id="267" creationId="{3FC20E3D-82F2-60E6-4F91-F2F2133679AE}"/>
          </ac:spMkLst>
        </pc:spChg>
        <pc:spChg chg="mod">
          <ac:chgData name="QiuTian" userId="d059b521-ee81-481f-be34-ac8650352dd5" providerId="ADAL" clId="{C66083D2-FC5C-0545-90E0-A9B527654B88}" dt="2023-03-04T08:59:53.761" v="25" actId="1076"/>
          <ac:spMkLst>
            <pc:docMk/>
            <pc:sldMk cId="3200313859" sldId="943"/>
            <ac:spMk id="268" creationId="{C9D06517-7730-04D1-25D9-2F9D45BB093E}"/>
          </ac:spMkLst>
        </pc:spChg>
        <pc:spChg chg="mod">
          <ac:chgData name="QiuTian" userId="d059b521-ee81-481f-be34-ac8650352dd5" providerId="ADAL" clId="{C66083D2-FC5C-0545-90E0-A9B527654B88}" dt="2023-03-04T08:59:53.761" v="25" actId="1076"/>
          <ac:spMkLst>
            <pc:docMk/>
            <pc:sldMk cId="3200313859" sldId="943"/>
            <ac:spMk id="269" creationId="{C9450D9C-FF07-5CC0-44D4-8B396388C6C5}"/>
          </ac:spMkLst>
        </pc:spChg>
        <pc:spChg chg="mod">
          <ac:chgData name="QiuTian" userId="d059b521-ee81-481f-be34-ac8650352dd5" providerId="ADAL" clId="{C66083D2-FC5C-0545-90E0-A9B527654B88}" dt="2023-03-04T08:59:53.761" v="25" actId="1076"/>
          <ac:spMkLst>
            <pc:docMk/>
            <pc:sldMk cId="3200313859" sldId="943"/>
            <ac:spMk id="270" creationId="{057BC7EB-5FC5-AD72-C423-098F6877D4B9}"/>
          </ac:spMkLst>
        </pc:spChg>
        <pc:spChg chg="mod">
          <ac:chgData name="QiuTian" userId="d059b521-ee81-481f-be34-ac8650352dd5" providerId="ADAL" clId="{C66083D2-FC5C-0545-90E0-A9B527654B88}" dt="2023-03-04T08:59:53.761" v="25" actId="1076"/>
          <ac:spMkLst>
            <pc:docMk/>
            <pc:sldMk cId="3200313859" sldId="943"/>
            <ac:spMk id="271" creationId="{1E970BB0-4DE9-8C5D-7946-D579DF493A33}"/>
          </ac:spMkLst>
        </pc:spChg>
        <pc:spChg chg="mod">
          <ac:chgData name="QiuTian" userId="d059b521-ee81-481f-be34-ac8650352dd5" providerId="ADAL" clId="{C66083D2-FC5C-0545-90E0-A9B527654B88}" dt="2023-03-04T08:59:53.761" v="25" actId="1076"/>
          <ac:spMkLst>
            <pc:docMk/>
            <pc:sldMk cId="3200313859" sldId="943"/>
            <ac:spMk id="272" creationId="{CC59AE45-5FED-37ED-2239-2FE4A68F8AB7}"/>
          </ac:spMkLst>
        </pc:spChg>
        <pc:spChg chg="mod">
          <ac:chgData name="QiuTian" userId="d059b521-ee81-481f-be34-ac8650352dd5" providerId="ADAL" clId="{C66083D2-FC5C-0545-90E0-A9B527654B88}" dt="2023-03-04T08:59:53.761" v="25" actId="1076"/>
          <ac:spMkLst>
            <pc:docMk/>
            <pc:sldMk cId="3200313859" sldId="943"/>
            <ac:spMk id="273" creationId="{7B85BA8B-B8B2-3496-0F59-3420F22DA19F}"/>
          </ac:spMkLst>
        </pc:spChg>
        <pc:spChg chg="mod">
          <ac:chgData name="QiuTian" userId="d059b521-ee81-481f-be34-ac8650352dd5" providerId="ADAL" clId="{C66083D2-FC5C-0545-90E0-A9B527654B88}" dt="2023-03-04T08:59:53.761" v="25" actId="1076"/>
          <ac:spMkLst>
            <pc:docMk/>
            <pc:sldMk cId="3200313859" sldId="943"/>
            <ac:spMk id="275" creationId="{D9A93F35-D471-4B67-70B7-CEF487B9DF30}"/>
          </ac:spMkLst>
        </pc:spChg>
        <pc:spChg chg="mod">
          <ac:chgData name="QiuTian" userId="d059b521-ee81-481f-be34-ac8650352dd5" providerId="ADAL" clId="{C66083D2-FC5C-0545-90E0-A9B527654B88}" dt="2023-03-04T08:59:53.761" v="25" actId="1076"/>
          <ac:spMkLst>
            <pc:docMk/>
            <pc:sldMk cId="3200313859" sldId="943"/>
            <ac:spMk id="276" creationId="{FB1F1788-625D-7C96-69BB-E3582A2522F2}"/>
          </ac:spMkLst>
        </pc:spChg>
        <pc:spChg chg="mod">
          <ac:chgData name="QiuTian" userId="d059b521-ee81-481f-be34-ac8650352dd5" providerId="ADAL" clId="{C66083D2-FC5C-0545-90E0-A9B527654B88}" dt="2023-03-04T08:59:53.761" v="25" actId="1076"/>
          <ac:spMkLst>
            <pc:docMk/>
            <pc:sldMk cId="3200313859" sldId="943"/>
            <ac:spMk id="277" creationId="{F9175622-BCBB-CD98-F929-21BD524EE7D6}"/>
          </ac:spMkLst>
        </pc:spChg>
        <pc:spChg chg="mod">
          <ac:chgData name="QiuTian" userId="d059b521-ee81-481f-be34-ac8650352dd5" providerId="ADAL" clId="{C66083D2-FC5C-0545-90E0-A9B527654B88}" dt="2023-03-04T08:59:53.761" v="25" actId="1076"/>
          <ac:spMkLst>
            <pc:docMk/>
            <pc:sldMk cId="3200313859" sldId="943"/>
            <ac:spMk id="278" creationId="{85B35B9F-C9A7-118C-9F27-474EB4382D97}"/>
          </ac:spMkLst>
        </pc:spChg>
        <pc:spChg chg="mod">
          <ac:chgData name="QiuTian" userId="d059b521-ee81-481f-be34-ac8650352dd5" providerId="ADAL" clId="{C66083D2-FC5C-0545-90E0-A9B527654B88}" dt="2023-03-04T08:59:53.761" v="25" actId="1076"/>
          <ac:spMkLst>
            <pc:docMk/>
            <pc:sldMk cId="3200313859" sldId="943"/>
            <ac:spMk id="279" creationId="{FBD1004C-868D-A11E-9BA0-7AF95D7387EB}"/>
          </ac:spMkLst>
        </pc:spChg>
        <pc:spChg chg="mod">
          <ac:chgData name="QiuTian" userId="d059b521-ee81-481f-be34-ac8650352dd5" providerId="ADAL" clId="{C66083D2-FC5C-0545-90E0-A9B527654B88}" dt="2023-03-04T08:59:53.761" v="25" actId="1076"/>
          <ac:spMkLst>
            <pc:docMk/>
            <pc:sldMk cId="3200313859" sldId="943"/>
            <ac:spMk id="280" creationId="{286E912C-7848-4624-224D-DCA5C826A2E9}"/>
          </ac:spMkLst>
        </pc:spChg>
        <pc:spChg chg="mod">
          <ac:chgData name="QiuTian" userId="d059b521-ee81-481f-be34-ac8650352dd5" providerId="ADAL" clId="{C66083D2-FC5C-0545-90E0-A9B527654B88}" dt="2023-03-04T08:59:53.761" v="25" actId="1076"/>
          <ac:spMkLst>
            <pc:docMk/>
            <pc:sldMk cId="3200313859" sldId="943"/>
            <ac:spMk id="281" creationId="{8EC6DCB9-7510-3EC0-B15B-8A3820022322}"/>
          </ac:spMkLst>
        </pc:spChg>
        <pc:spChg chg="mod">
          <ac:chgData name="QiuTian" userId="d059b521-ee81-481f-be34-ac8650352dd5" providerId="ADAL" clId="{C66083D2-FC5C-0545-90E0-A9B527654B88}" dt="2023-03-04T08:59:53.761" v="25" actId="1076"/>
          <ac:spMkLst>
            <pc:docMk/>
            <pc:sldMk cId="3200313859" sldId="943"/>
            <ac:spMk id="283" creationId="{7EE72B6F-DD07-6259-1CA3-43685DAA5BBD}"/>
          </ac:spMkLst>
        </pc:spChg>
        <pc:spChg chg="mod">
          <ac:chgData name="QiuTian" userId="d059b521-ee81-481f-be34-ac8650352dd5" providerId="ADAL" clId="{C66083D2-FC5C-0545-90E0-A9B527654B88}" dt="2023-03-04T08:59:53.761" v="25" actId="1076"/>
          <ac:spMkLst>
            <pc:docMk/>
            <pc:sldMk cId="3200313859" sldId="943"/>
            <ac:spMk id="284" creationId="{C0555597-7FF9-3AB8-150A-9D2915E0042A}"/>
          </ac:spMkLst>
        </pc:spChg>
        <pc:spChg chg="mod">
          <ac:chgData name="QiuTian" userId="d059b521-ee81-481f-be34-ac8650352dd5" providerId="ADAL" clId="{C66083D2-FC5C-0545-90E0-A9B527654B88}" dt="2023-03-04T08:59:53.761" v="25" actId="1076"/>
          <ac:spMkLst>
            <pc:docMk/>
            <pc:sldMk cId="3200313859" sldId="943"/>
            <ac:spMk id="285" creationId="{12A27490-78AF-9D89-AFAE-FA9FACF7223C}"/>
          </ac:spMkLst>
        </pc:spChg>
        <pc:spChg chg="mod">
          <ac:chgData name="QiuTian" userId="d059b521-ee81-481f-be34-ac8650352dd5" providerId="ADAL" clId="{C66083D2-FC5C-0545-90E0-A9B527654B88}" dt="2023-03-04T08:59:53.761" v="25" actId="1076"/>
          <ac:spMkLst>
            <pc:docMk/>
            <pc:sldMk cId="3200313859" sldId="943"/>
            <ac:spMk id="286" creationId="{051A2FEF-30DE-3D0F-9E13-49E8E0679282}"/>
          </ac:spMkLst>
        </pc:spChg>
        <pc:spChg chg="mod">
          <ac:chgData name="QiuTian" userId="d059b521-ee81-481f-be34-ac8650352dd5" providerId="ADAL" clId="{C66083D2-FC5C-0545-90E0-A9B527654B88}" dt="2023-03-04T08:59:53.761" v="25" actId="1076"/>
          <ac:spMkLst>
            <pc:docMk/>
            <pc:sldMk cId="3200313859" sldId="943"/>
            <ac:spMk id="287" creationId="{6B7BA096-082B-6DB3-292D-FD07907E3032}"/>
          </ac:spMkLst>
        </pc:spChg>
        <pc:spChg chg="mod">
          <ac:chgData name="QiuTian" userId="d059b521-ee81-481f-be34-ac8650352dd5" providerId="ADAL" clId="{C66083D2-FC5C-0545-90E0-A9B527654B88}" dt="2023-03-04T08:59:53.761" v="25" actId="1076"/>
          <ac:spMkLst>
            <pc:docMk/>
            <pc:sldMk cId="3200313859" sldId="943"/>
            <ac:spMk id="288" creationId="{18177B16-8030-F4D0-9DCD-318EA3846600}"/>
          </ac:spMkLst>
        </pc:spChg>
        <pc:spChg chg="mod">
          <ac:chgData name="QiuTian" userId="d059b521-ee81-481f-be34-ac8650352dd5" providerId="ADAL" clId="{C66083D2-FC5C-0545-90E0-A9B527654B88}" dt="2023-03-04T08:59:53.761" v="25" actId="1076"/>
          <ac:spMkLst>
            <pc:docMk/>
            <pc:sldMk cId="3200313859" sldId="943"/>
            <ac:spMk id="289" creationId="{2C594AE7-43C9-5EE7-A244-08208E8124E8}"/>
          </ac:spMkLst>
        </pc:spChg>
        <pc:spChg chg="mod">
          <ac:chgData name="QiuTian" userId="d059b521-ee81-481f-be34-ac8650352dd5" providerId="ADAL" clId="{C66083D2-FC5C-0545-90E0-A9B527654B88}" dt="2023-03-04T08:59:53.761" v="25" actId="1076"/>
          <ac:spMkLst>
            <pc:docMk/>
            <pc:sldMk cId="3200313859" sldId="943"/>
            <ac:spMk id="291" creationId="{1E626BD3-66EB-B15E-CDDD-07585BCC6423}"/>
          </ac:spMkLst>
        </pc:spChg>
        <pc:spChg chg="mod">
          <ac:chgData name="QiuTian" userId="d059b521-ee81-481f-be34-ac8650352dd5" providerId="ADAL" clId="{C66083D2-FC5C-0545-90E0-A9B527654B88}" dt="2023-03-04T08:59:53.761" v="25" actId="1076"/>
          <ac:spMkLst>
            <pc:docMk/>
            <pc:sldMk cId="3200313859" sldId="943"/>
            <ac:spMk id="292" creationId="{21C01DD6-06DE-BFE1-9DCD-2AE3C86B33B0}"/>
          </ac:spMkLst>
        </pc:spChg>
        <pc:spChg chg="mod">
          <ac:chgData name="QiuTian" userId="d059b521-ee81-481f-be34-ac8650352dd5" providerId="ADAL" clId="{C66083D2-FC5C-0545-90E0-A9B527654B88}" dt="2023-03-04T08:59:53.761" v="25" actId="1076"/>
          <ac:spMkLst>
            <pc:docMk/>
            <pc:sldMk cId="3200313859" sldId="943"/>
            <ac:spMk id="293" creationId="{8847E2C1-3E3B-6746-684E-0AACF13066DF}"/>
          </ac:spMkLst>
        </pc:spChg>
        <pc:spChg chg="mod">
          <ac:chgData name="QiuTian" userId="d059b521-ee81-481f-be34-ac8650352dd5" providerId="ADAL" clId="{C66083D2-FC5C-0545-90E0-A9B527654B88}" dt="2023-03-04T08:59:53.761" v="25" actId="1076"/>
          <ac:spMkLst>
            <pc:docMk/>
            <pc:sldMk cId="3200313859" sldId="943"/>
            <ac:spMk id="294" creationId="{845CAADE-41F9-C4AA-B824-D0B02107B9B1}"/>
          </ac:spMkLst>
        </pc:spChg>
        <pc:spChg chg="mod">
          <ac:chgData name="QiuTian" userId="d059b521-ee81-481f-be34-ac8650352dd5" providerId="ADAL" clId="{C66083D2-FC5C-0545-90E0-A9B527654B88}" dt="2023-03-04T08:59:53.761" v="25" actId="1076"/>
          <ac:spMkLst>
            <pc:docMk/>
            <pc:sldMk cId="3200313859" sldId="943"/>
            <ac:spMk id="295" creationId="{9A3B0EA5-1912-0CE0-663F-D754C38CF903}"/>
          </ac:spMkLst>
        </pc:spChg>
        <pc:spChg chg="mod">
          <ac:chgData name="QiuTian" userId="d059b521-ee81-481f-be34-ac8650352dd5" providerId="ADAL" clId="{C66083D2-FC5C-0545-90E0-A9B527654B88}" dt="2023-03-04T08:59:53.761" v="25" actId="1076"/>
          <ac:spMkLst>
            <pc:docMk/>
            <pc:sldMk cId="3200313859" sldId="943"/>
            <ac:spMk id="296" creationId="{5C645691-2AB8-A3F7-229A-793E828DE403}"/>
          </ac:spMkLst>
        </pc:spChg>
        <pc:spChg chg="mod">
          <ac:chgData name="QiuTian" userId="d059b521-ee81-481f-be34-ac8650352dd5" providerId="ADAL" clId="{C66083D2-FC5C-0545-90E0-A9B527654B88}" dt="2023-03-04T08:59:53.761" v="25" actId="1076"/>
          <ac:spMkLst>
            <pc:docMk/>
            <pc:sldMk cId="3200313859" sldId="943"/>
            <ac:spMk id="297" creationId="{3D50F889-25AF-4727-4E70-39CFF93E3DE0}"/>
          </ac:spMkLst>
        </pc:spChg>
        <pc:spChg chg="mod">
          <ac:chgData name="QiuTian" userId="d059b521-ee81-481f-be34-ac8650352dd5" providerId="ADAL" clId="{C66083D2-FC5C-0545-90E0-A9B527654B88}" dt="2023-03-04T08:59:53.761" v="25" actId="1076"/>
          <ac:spMkLst>
            <pc:docMk/>
            <pc:sldMk cId="3200313859" sldId="943"/>
            <ac:spMk id="299" creationId="{6617C87C-5BCD-BE88-71E9-FCDA05EA728F}"/>
          </ac:spMkLst>
        </pc:spChg>
        <pc:spChg chg="mod">
          <ac:chgData name="QiuTian" userId="d059b521-ee81-481f-be34-ac8650352dd5" providerId="ADAL" clId="{C66083D2-FC5C-0545-90E0-A9B527654B88}" dt="2023-03-04T08:59:53.761" v="25" actId="1076"/>
          <ac:spMkLst>
            <pc:docMk/>
            <pc:sldMk cId="3200313859" sldId="943"/>
            <ac:spMk id="300" creationId="{FA9B60A2-E9A8-03B0-431C-DA6100973020}"/>
          </ac:spMkLst>
        </pc:spChg>
        <pc:spChg chg="mod">
          <ac:chgData name="QiuTian" userId="d059b521-ee81-481f-be34-ac8650352dd5" providerId="ADAL" clId="{C66083D2-FC5C-0545-90E0-A9B527654B88}" dt="2023-03-04T08:59:53.761" v="25" actId="1076"/>
          <ac:spMkLst>
            <pc:docMk/>
            <pc:sldMk cId="3200313859" sldId="943"/>
            <ac:spMk id="301" creationId="{72D5A363-01BF-E6E8-1E06-2FD1434FF3AA}"/>
          </ac:spMkLst>
        </pc:spChg>
        <pc:spChg chg="mod">
          <ac:chgData name="QiuTian" userId="d059b521-ee81-481f-be34-ac8650352dd5" providerId="ADAL" clId="{C66083D2-FC5C-0545-90E0-A9B527654B88}" dt="2023-03-04T08:59:53.761" v="25" actId="1076"/>
          <ac:spMkLst>
            <pc:docMk/>
            <pc:sldMk cId="3200313859" sldId="943"/>
            <ac:spMk id="302" creationId="{3291591B-489E-9DB5-E5AA-E4F9741DA9FE}"/>
          </ac:spMkLst>
        </pc:spChg>
        <pc:spChg chg="mod">
          <ac:chgData name="QiuTian" userId="d059b521-ee81-481f-be34-ac8650352dd5" providerId="ADAL" clId="{C66083D2-FC5C-0545-90E0-A9B527654B88}" dt="2023-03-04T08:59:53.761" v="25" actId="1076"/>
          <ac:spMkLst>
            <pc:docMk/>
            <pc:sldMk cId="3200313859" sldId="943"/>
            <ac:spMk id="303" creationId="{93569AA6-57D1-C07B-B3D1-DF881A352502}"/>
          </ac:spMkLst>
        </pc:spChg>
        <pc:spChg chg="mod">
          <ac:chgData name="QiuTian" userId="d059b521-ee81-481f-be34-ac8650352dd5" providerId="ADAL" clId="{C66083D2-FC5C-0545-90E0-A9B527654B88}" dt="2023-03-04T08:59:53.761" v="25" actId="1076"/>
          <ac:spMkLst>
            <pc:docMk/>
            <pc:sldMk cId="3200313859" sldId="943"/>
            <ac:spMk id="304" creationId="{7A0F32C3-6F29-1B86-2E5A-E80865C1C659}"/>
          </ac:spMkLst>
        </pc:spChg>
        <pc:spChg chg="mod">
          <ac:chgData name="QiuTian" userId="d059b521-ee81-481f-be34-ac8650352dd5" providerId="ADAL" clId="{C66083D2-FC5C-0545-90E0-A9B527654B88}" dt="2023-03-04T08:59:53.761" v="25" actId="1076"/>
          <ac:spMkLst>
            <pc:docMk/>
            <pc:sldMk cId="3200313859" sldId="943"/>
            <ac:spMk id="305" creationId="{77A20041-44F1-A788-B7C5-A04046CFBF5F}"/>
          </ac:spMkLst>
        </pc:spChg>
        <pc:spChg chg="mod">
          <ac:chgData name="QiuTian" userId="d059b521-ee81-481f-be34-ac8650352dd5" providerId="ADAL" clId="{C66083D2-FC5C-0545-90E0-A9B527654B88}" dt="2023-03-04T08:59:53.761" v="25" actId="1076"/>
          <ac:spMkLst>
            <pc:docMk/>
            <pc:sldMk cId="3200313859" sldId="943"/>
            <ac:spMk id="307" creationId="{C980994E-754F-8DEC-49A8-CB5F679E1784}"/>
          </ac:spMkLst>
        </pc:spChg>
        <pc:spChg chg="mod">
          <ac:chgData name="QiuTian" userId="d059b521-ee81-481f-be34-ac8650352dd5" providerId="ADAL" clId="{C66083D2-FC5C-0545-90E0-A9B527654B88}" dt="2023-03-04T08:59:53.761" v="25" actId="1076"/>
          <ac:spMkLst>
            <pc:docMk/>
            <pc:sldMk cId="3200313859" sldId="943"/>
            <ac:spMk id="308" creationId="{EEB89368-877A-E904-1BE2-A6DAD6B138FB}"/>
          </ac:spMkLst>
        </pc:spChg>
        <pc:spChg chg="mod">
          <ac:chgData name="QiuTian" userId="d059b521-ee81-481f-be34-ac8650352dd5" providerId="ADAL" clId="{C66083D2-FC5C-0545-90E0-A9B527654B88}" dt="2023-03-04T08:59:53.761" v="25" actId="1076"/>
          <ac:spMkLst>
            <pc:docMk/>
            <pc:sldMk cId="3200313859" sldId="943"/>
            <ac:spMk id="309" creationId="{C22058C4-CFD3-6245-FA57-6936956F9246}"/>
          </ac:spMkLst>
        </pc:spChg>
        <pc:spChg chg="mod">
          <ac:chgData name="QiuTian" userId="d059b521-ee81-481f-be34-ac8650352dd5" providerId="ADAL" clId="{C66083D2-FC5C-0545-90E0-A9B527654B88}" dt="2023-03-04T08:59:53.761" v="25" actId="1076"/>
          <ac:spMkLst>
            <pc:docMk/>
            <pc:sldMk cId="3200313859" sldId="943"/>
            <ac:spMk id="310" creationId="{3937486E-ABB6-9186-2C91-CF89F68872CE}"/>
          </ac:spMkLst>
        </pc:spChg>
        <pc:spChg chg="mod">
          <ac:chgData name="QiuTian" userId="d059b521-ee81-481f-be34-ac8650352dd5" providerId="ADAL" clId="{C66083D2-FC5C-0545-90E0-A9B527654B88}" dt="2023-03-04T08:59:53.761" v="25" actId="1076"/>
          <ac:spMkLst>
            <pc:docMk/>
            <pc:sldMk cId="3200313859" sldId="943"/>
            <ac:spMk id="311" creationId="{48F3EB65-A998-6C55-9B73-7525DD2AEB12}"/>
          </ac:spMkLst>
        </pc:spChg>
        <pc:spChg chg="mod">
          <ac:chgData name="QiuTian" userId="d059b521-ee81-481f-be34-ac8650352dd5" providerId="ADAL" clId="{C66083D2-FC5C-0545-90E0-A9B527654B88}" dt="2023-03-04T08:59:53.761" v="25" actId="1076"/>
          <ac:spMkLst>
            <pc:docMk/>
            <pc:sldMk cId="3200313859" sldId="943"/>
            <ac:spMk id="312" creationId="{8880E6A5-4A2D-84DE-73FF-0F96DE3020B7}"/>
          </ac:spMkLst>
        </pc:spChg>
        <pc:spChg chg="mod">
          <ac:chgData name="QiuTian" userId="d059b521-ee81-481f-be34-ac8650352dd5" providerId="ADAL" clId="{C66083D2-FC5C-0545-90E0-A9B527654B88}" dt="2023-03-04T08:59:53.761" v="25" actId="1076"/>
          <ac:spMkLst>
            <pc:docMk/>
            <pc:sldMk cId="3200313859" sldId="943"/>
            <ac:spMk id="313" creationId="{6167C0AB-93BE-DCE4-D403-074EB84DC5BC}"/>
          </ac:spMkLst>
        </pc:spChg>
        <pc:spChg chg="mod">
          <ac:chgData name="QiuTian" userId="d059b521-ee81-481f-be34-ac8650352dd5" providerId="ADAL" clId="{C66083D2-FC5C-0545-90E0-A9B527654B88}" dt="2023-03-04T08:59:53.761" v="25" actId="1076"/>
          <ac:spMkLst>
            <pc:docMk/>
            <pc:sldMk cId="3200313859" sldId="943"/>
            <ac:spMk id="315" creationId="{664E1937-4BCF-674D-EDBA-93A2432A918E}"/>
          </ac:spMkLst>
        </pc:spChg>
        <pc:spChg chg="mod">
          <ac:chgData name="QiuTian" userId="d059b521-ee81-481f-be34-ac8650352dd5" providerId="ADAL" clId="{C66083D2-FC5C-0545-90E0-A9B527654B88}" dt="2023-03-04T08:59:53.761" v="25" actId="1076"/>
          <ac:spMkLst>
            <pc:docMk/>
            <pc:sldMk cId="3200313859" sldId="943"/>
            <ac:spMk id="316" creationId="{E669A2EE-5244-CFEA-D07A-0682E6E3A089}"/>
          </ac:spMkLst>
        </pc:spChg>
        <pc:spChg chg="mod">
          <ac:chgData name="QiuTian" userId="d059b521-ee81-481f-be34-ac8650352dd5" providerId="ADAL" clId="{C66083D2-FC5C-0545-90E0-A9B527654B88}" dt="2023-03-04T08:59:53.761" v="25" actId="1076"/>
          <ac:spMkLst>
            <pc:docMk/>
            <pc:sldMk cId="3200313859" sldId="943"/>
            <ac:spMk id="317" creationId="{539B595D-6192-D8EA-3A6E-5AFC4E3EAC66}"/>
          </ac:spMkLst>
        </pc:spChg>
        <pc:spChg chg="mod">
          <ac:chgData name="QiuTian" userId="d059b521-ee81-481f-be34-ac8650352dd5" providerId="ADAL" clId="{C66083D2-FC5C-0545-90E0-A9B527654B88}" dt="2023-03-04T08:59:53.761" v="25" actId="1076"/>
          <ac:spMkLst>
            <pc:docMk/>
            <pc:sldMk cId="3200313859" sldId="943"/>
            <ac:spMk id="318" creationId="{CD67A2D7-36D5-455A-7A38-2A9DB01C196B}"/>
          </ac:spMkLst>
        </pc:spChg>
        <pc:spChg chg="mod">
          <ac:chgData name="QiuTian" userId="d059b521-ee81-481f-be34-ac8650352dd5" providerId="ADAL" clId="{C66083D2-FC5C-0545-90E0-A9B527654B88}" dt="2023-03-04T08:59:53.761" v="25" actId="1076"/>
          <ac:spMkLst>
            <pc:docMk/>
            <pc:sldMk cId="3200313859" sldId="943"/>
            <ac:spMk id="319" creationId="{81A773DA-245B-49C2-02D3-D4F112642C5E}"/>
          </ac:spMkLst>
        </pc:spChg>
        <pc:spChg chg="mod">
          <ac:chgData name="QiuTian" userId="d059b521-ee81-481f-be34-ac8650352dd5" providerId="ADAL" clId="{C66083D2-FC5C-0545-90E0-A9B527654B88}" dt="2023-03-04T08:59:53.761" v="25" actId="1076"/>
          <ac:spMkLst>
            <pc:docMk/>
            <pc:sldMk cId="3200313859" sldId="943"/>
            <ac:spMk id="320" creationId="{AC675036-2B12-2144-1BC9-6BA83DB18251}"/>
          </ac:spMkLst>
        </pc:spChg>
        <pc:spChg chg="mod">
          <ac:chgData name="QiuTian" userId="d059b521-ee81-481f-be34-ac8650352dd5" providerId="ADAL" clId="{C66083D2-FC5C-0545-90E0-A9B527654B88}" dt="2023-03-04T08:59:53.761" v="25" actId="1076"/>
          <ac:spMkLst>
            <pc:docMk/>
            <pc:sldMk cId="3200313859" sldId="943"/>
            <ac:spMk id="321" creationId="{54CEED86-BEBF-08A9-F2D1-25496746D934}"/>
          </ac:spMkLst>
        </pc:spChg>
        <pc:spChg chg="mod">
          <ac:chgData name="QiuTian" userId="d059b521-ee81-481f-be34-ac8650352dd5" providerId="ADAL" clId="{C66083D2-FC5C-0545-90E0-A9B527654B88}" dt="2023-03-04T08:59:53.761" v="25" actId="1076"/>
          <ac:spMkLst>
            <pc:docMk/>
            <pc:sldMk cId="3200313859" sldId="943"/>
            <ac:spMk id="323" creationId="{7129D03C-69F9-CF48-DBEA-BB4E544FFB91}"/>
          </ac:spMkLst>
        </pc:spChg>
        <pc:spChg chg="mod">
          <ac:chgData name="QiuTian" userId="d059b521-ee81-481f-be34-ac8650352dd5" providerId="ADAL" clId="{C66083D2-FC5C-0545-90E0-A9B527654B88}" dt="2023-03-04T08:59:53.761" v="25" actId="1076"/>
          <ac:spMkLst>
            <pc:docMk/>
            <pc:sldMk cId="3200313859" sldId="943"/>
            <ac:spMk id="324" creationId="{C7915BBF-28A0-8BB2-0614-CBC3A7DF60EF}"/>
          </ac:spMkLst>
        </pc:spChg>
        <pc:spChg chg="mod">
          <ac:chgData name="QiuTian" userId="d059b521-ee81-481f-be34-ac8650352dd5" providerId="ADAL" clId="{C66083D2-FC5C-0545-90E0-A9B527654B88}" dt="2023-03-04T08:59:53.761" v="25" actId="1076"/>
          <ac:spMkLst>
            <pc:docMk/>
            <pc:sldMk cId="3200313859" sldId="943"/>
            <ac:spMk id="325" creationId="{2921E338-89A3-1CB5-309D-F221BA5EF112}"/>
          </ac:spMkLst>
        </pc:spChg>
        <pc:spChg chg="mod">
          <ac:chgData name="QiuTian" userId="d059b521-ee81-481f-be34-ac8650352dd5" providerId="ADAL" clId="{C66083D2-FC5C-0545-90E0-A9B527654B88}" dt="2023-03-04T08:59:53.761" v="25" actId="1076"/>
          <ac:spMkLst>
            <pc:docMk/>
            <pc:sldMk cId="3200313859" sldId="943"/>
            <ac:spMk id="326" creationId="{E4C80D40-0B0E-9ECD-E81C-5538AF721A48}"/>
          </ac:spMkLst>
        </pc:spChg>
        <pc:spChg chg="mod">
          <ac:chgData name="QiuTian" userId="d059b521-ee81-481f-be34-ac8650352dd5" providerId="ADAL" clId="{C66083D2-FC5C-0545-90E0-A9B527654B88}" dt="2023-03-04T08:59:53.761" v="25" actId="1076"/>
          <ac:spMkLst>
            <pc:docMk/>
            <pc:sldMk cId="3200313859" sldId="943"/>
            <ac:spMk id="327" creationId="{79F794D8-F81A-C4BC-FD7E-D66B93DAB1F2}"/>
          </ac:spMkLst>
        </pc:spChg>
        <pc:spChg chg="mod">
          <ac:chgData name="QiuTian" userId="d059b521-ee81-481f-be34-ac8650352dd5" providerId="ADAL" clId="{C66083D2-FC5C-0545-90E0-A9B527654B88}" dt="2023-03-04T08:59:53.761" v="25" actId="1076"/>
          <ac:spMkLst>
            <pc:docMk/>
            <pc:sldMk cId="3200313859" sldId="943"/>
            <ac:spMk id="328" creationId="{B1710B29-1394-7FE5-FA15-C8F3B2BB2067}"/>
          </ac:spMkLst>
        </pc:spChg>
        <pc:spChg chg="mod">
          <ac:chgData name="QiuTian" userId="d059b521-ee81-481f-be34-ac8650352dd5" providerId="ADAL" clId="{C66083D2-FC5C-0545-90E0-A9B527654B88}" dt="2023-03-04T08:59:53.761" v="25" actId="1076"/>
          <ac:spMkLst>
            <pc:docMk/>
            <pc:sldMk cId="3200313859" sldId="943"/>
            <ac:spMk id="329" creationId="{84CC3027-3516-9799-97D4-6804494D64E8}"/>
          </ac:spMkLst>
        </pc:spChg>
        <pc:spChg chg="mod">
          <ac:chgData name="QiuTian" userId="d059b521-ee81-481f-be34-ac8650352dd5" providerId="ADAL" clId="{C66083D2-FC5C-0545-90E0-A9B527654B88}" dt="2023-03-04T08:59:53.761" v="25" actId="1076"/>
          <ac:spMkLst>
            <pc:docMk/>
            <pc:sldMk cId="3200313859" sldId="943"/>
            <ac:spMk id="331" creationId="{027237FB-CEA9-8352-F1AA-1494F58EA80C}"/>
          </ac:spMkLst>
        </pc:spChg>
        <pc:spChg chg="mod">
          <ac:chgData name="QiuTian" userId="d059b521-ee81-481f-be34-ac8650352dd5" providerId="ADAL" clId="{C66083D2-FC5C-0545-90E0-A9B527654B88}" dt="2023-03-04T08:59:53.761" v="25" actId="1076"/>
          <ac:spMkLst>
            <pc:docMk/>
            <pc:sldMk cId="3200313859" sldId="943"/>
            <ac:spMk id="332" creationId="{959ADA85-7545-5F28-845E-86010CD787F9}"/>
          </ac:spMkLst>
        </pc:spChg>
        <pc:spChg chg="mod">
          <ac:chgData name="QiuTian" userId="d059b521-ee81-481f-be34-ac8650352dd5" providerId="ADAL" clId="{C66083D2-FC5C-0545-90E0-A9B527654B88}" dt="2023-03-04T08:59:53.761" v="25" actId="1076"/>
          <ac:spMkLst>
            <pc:docMk/>
            <pc:sldMk cId="3200313859" sldId="943"/>
            <ac:spMk id="333" creationId="{70FB1EE6-FB50-BB9B-552E-48F747B999DF}"/>
          </ac:spMkLst>
        </pc:spChg>
        <pc:spChg chg="mod">
          <ac:chgData name="QiuTian" userId="d059b521-ee81-481f-be34-ac8650352dd5" providerId="ADAL" clId="{C66083D2-FC5C-0545-90E0-A9B527654B88}" dt="2023-03-04T08:59:53.761" v="25" actId="1076"/>
          <ac:spMkLst>
            <pc:docMk/>
            <pc:sldMk cId="3200313859" sldId="943"/>
            <ac:spMk id="334" creationId="{2317D4C7-2FBE-B8D4-33F9-533B2BFB1073}"/>
          </ac:spMkLst>
        </pc:spChg>
        <pc:spChg chg="mod">
          <ac:chgData name="QiuTian" userId="d059b521-ee81-481f-be34-ac8650352dd5" providerId="ADAL" clId="{C66083D2-FC5C-0545-90E0-A9B527654B88}" dt="2023-03-04T08:59:53.761" v="25" actId="1076"/>
          <ac:spMkLst>
            <pc:docMk/>
            <pc:sldMk cId="3200313859" sldId="943"/>
            <ac:spMk id="335" creationId="{1C71E92F-775F-0886-D08F-3932AFD8E9D9}"/>
          </ac:spMkLst>
        </pc:spChg>
        <pc:spChg chg="mod">
          <ac:chgData name="QiuTian" userId="d059b521-ee81-481f-be34-ac8650352dd5" providerId="ADAL" clId="{C66083D2-FC5C-0545-90E0-A9B527654B88}" dt="2023-03-04T08:59:53.761" v="25" actId="1076"/>
          <ac:spMkLst>
            <pc:docMk/>
            <pc:sldMk cId="3200313859" sldId="943"/>
            <ac:spMk id="336" creationId="{CCB7F408-4EF3-F33F-D7E2-1B7F1D90BB34}"/>
          </ac:spMkLst>
        </pc:spChg>
        <pc:spChg chg="mod">
          <ac:chgData name="QiuTian" userId="d059b521-ee81-481f-be34-ac8650352dd5" providerId="ADAL" clId="{C66083D2-FC5C-0545-90E0-A9B527654B88}" dt="2023-03-04T08:59:53.761" v="25" actId="1076"/>
          <ac:spMkLst>
            <pc:docMk/>
            <pc:sldMk cId="3200313859" sldId="943"/>
            <ac:spMk id="337" creationId="{EC09F353-E881-3CF3-E010-A5C497EF8FE2}"/>
          </ac:spMkLst>
        </pc:spChg>
        <pc:spChg chg="mod">
          <ac:chgData name="QiuTian" userId="d059b521-ee81-481f-be34-ac8650352dd5" providerId="ADAL" clId="{C66083D2-FC5C-0545-90E0-A9B527654B88}" dt="2023-03-04T08:59:53.761" v="25" actId="1076"/>
          <ac:spMkLst>
            <pc:docMk/>
            <pc:sldMk cId="3200313859" sldId="943"/>
            <ac:spMk id="339" creationId="{3A30195A-CB34-9CE0-E417-2D57177C6445}"/>
          </ac:spMkLst>
        </pc:spChg>
        <pc:spChg chg="mod">
          <ac:chgData name="QiuTian" userId="d059b521-ee81-481f-be34-ac8650352dd5" providerId="ADAL" clId="{C66083D2-FC5C-0545-90E0-A9B527654B88}" dt="2023-03-04T08:59:53.761" v="25" actId="1076"/>
          <ac:spMkLst>
            <pc:docMk/>
            <pc:sldMk cId="3200313859" sldId="943"/>
            <ac:spMk id="340" creationId="{815CDE38-FAD1-FA28-9E29-BB0A24220247}"/>
          </ac:spMkLst>
        </pc:spChg>
        <pc:spChg chg="mod">
          <ac:chgData name="QiuTian" userId="d059b521-ee81-481f-be34-ac8650352dd5" providerId="ADAL" clId="{C66083D2-FC5C-0545-90E0-A9B527654B88}" dt="2023-03-04T08:59:53.761" v="25" actId="1076"/>
          <ac:spMkLst>
            <pc:docMk/>
            <pc:sldMk cId="3200313859" sldId="943"/>
            <ac:spMk id="341" creationId="{6A64203F-4024-FBCB-0418-CA3B815AB967}"/>
          </ac:spMkLst>
        </pc:spChg>
        <pc:spChg chg="mod">
          <ac:chgData name="QiuTian" userId="d059b521-ee81-481f-be34-ac8650352dd5" providerId="ADAL" clId="{C66083D2-FC5C-0545-90E0-A9B527654B88}" dt="2023-03-04T08:59:53.761" v="25" actId="1076"/>
          <ac:spMkLst>
            <pc:docMk/>
            <pc:sldMk cId="3200313859" sldId="943"/>
            <ac:spMk id="342" creationId="{090C624A-ADF3-10E5-E697-D610A8FB6FC0}"/>
          </ac:spMkLst>
        </pc:spChg>
        <pc:spChg chg="mod">
          <ac:chgData name="QiuTian" userId="d059b521-ee81-481f-be34-ac8650352dd5" providerId="ADAL" clId="{C66083D2-FC5C-0545-90E0-A9B527654B88}" dt="2023-03-04T08:59:53.761" v="25" actId="1076"/>
          <ac:spMkLst>
            <pc:docMk/>
            <pc:sldMk cId="3200313859" sldId="943"/>
            <ac:spMk id="343" creationId="{3177BF93-BCAA-C5EE-3C1E-5AB3F350FD0F}"/>
          </ac:spMkLst>
        </pc:spChg>
        <pc:spChg chg="mod">
          <ac:chgData name="QiuTian" userId="d059b521-ee81-481f-be34-ac8650352dd5" providerId="ADAL" clId="{C66083D2-FC5C-0545-90E0-A9B527654B88}" dt="2023-03-04T08:59:53.761" v="25" actId="1076"/>
          <ac:spMkLst>
            <pc:docMk/>
            <pc:sldMk cId="3200313859" sldId="943"/>
            <ac:spMk id="344" creationId="{7EDC0182-2B06-6B4D-9C84-A0763E949DC2}"/>
          </ac:spMkLst>
        </pc:spChg>
        <pc:spChg chg="mod">
          <ac:chgData name="QiuTian" userId="d059b521-ee81-481f-be34-ac8650352dd5" providerId="ADAL" clId="{C66083D2-FC5C-0545-90E0-A9B527654B88}" dt="2023-03-04T08:59:53.761" v="25" actId="1076"/>
          <ac:spMkLst>
            <pc:docMk/>
            <pc:sldMk cId="3200313859" sldId="943"/>
            <ac:spMk id="345" creationId="{BB524DD6-3CFC-C068-281B-141321DBFD3F}"/>
          </ac:spMkLst>
        </pc:spChg>
        <pc:spChg chg="add mod">
          <ac:chgData name="QiuTian" userId="d059b521-ee81-481f-be34-ac8650352dd5" providerId="ADAL" clId="{C66083D2-FC5C-0545-90E0-A9B527654B88}" dt="2023-03-04T08:59:53.761" v="25" actId="1076"/>
          <ac:spMkLst>
            <pc:docMk/>
            <pc:sldMk cId="3200313859" sldId="943"/>
            <ac:spMk id="346" creationId="{3A0EAA13-81CE-ACF2-CC1D-29ED01631133}"/>
          </ac:spMkLst>
        </pc:spChg>
        <pc:spChg chg="add mod">
          <ac:chgData name="QiuTian" userId="d059b521-ee81-481f-be34-ac8650352dd5" providerId="ADAL" clId="{C66083D2-FC5C-0545-90E0-A9B527654B88}" dt="2023-03-04T08:59:53.761" v="25" actId="1076"/>
          <ac:spMkLst>
            <pc:docMk/>
            <pc:sldMk cId="3200313859" sldId="943"/>
            <ac:spMk id="347" creationId="{1CE1DD93-420A-9D5E-ACD9-2B704BEF264A}"/>
          </ac:spMkLst>
        </pc:spChg>
        <pc:spChg chg="mod">
          <ac:chgData name="QiuTian" userId="d059b521-ee81-481f-be34-ac8650352dd5" providerId="ADAL" clId="{C66083D2-FC5C-0545-90E0-A9B527654B88}" dt="2023-03-04T08:59:53.761" v="25" actId="1076"/>
          <ac:spMkLst>
            <pc:docMk/>
            <pc:sldMk cId="3200313859" sldId="943"/>
            <ac:spMk id="349" creationId="{6A843FD3-9233-99F2-6FF7-C1A99C877354}"/>
          </ac:spMkLst>
        </pc:spChg>
        <pc:spChg chg="mod">
          <ac:chgData name="QiuTian" userId="d059b521-ee81-481f-be34-ac8650352dd5" providerId="ADAL" clId="{C66083D2-FC5C-0545-90E0-A9B527654B88}" dt="2023-03-04T08:59:53.761" v="25" actId="1076"/>
          <ac:spMkLst>
            <pc:docMk/>
            <pc:sldMk cId="3200313859" sldId="943"/>
            <ac:spMk id="350" creationId="{E58AACE0-5427-1895-7C3D-ED59EF760B14}"/>
          </ac:spMkLst>
        </pc:spChg>
        <pc:spChg chg="mod">
          <ac:chgData name="QiuTian" userId="d059b521-ee81-481f-be34-ac8650352dd5" providerId="ADAL" clId="{C66083D2-FC5C-0545-90E0-A9B527654B88}" dt="2023-03-04T08:59:53.761" v="25" actId="1076"/>
          <ac:spMkLst>
            <pc:docMk/>
            <pc:sldMk cId="3200313859" sldId="943"/>
            <ac:spMk id="352" creationId="{AAC91D4B-0BF7-CFDD-CF78-C156E049E28A}"/>
          </ac:spMkLst>
        </pc:spChg>
        <pc:spChg chg="mod">
          <ac:chgData name="QiuTian" userId="d059b521-ee81-481f-be34-ac8650352dd5" providerId="ADAL" clId="{C66083D2-FC5C-0545-90E0-A9B527654B88}" dt="2023-03-04T08:59:53.761" v="25" actId="1076"/>
          <ac:spMkLst>
            <pc:docMk/>
            <pc:sldMk cId="3200313859" sldId="943"/>
            <ac:spMk id="353" creationId="{B4BD40EC-97D0-BF5D-B326-BBE818D6765A}"/>
          </ac:spMkLst>
        </pc:spChg>
        <pc:spChg chg="add mod">
          <ac:chgData name="QiuTian" userId="d059b521-ee81-481f-be34-ac8650352dd5" providerId="ADAL" clId="{C66083D2-FC5C-0545-90E0-A9B527654B88}" dt="2023-03-04T08:59:53.761" v="25" actId="1076"/>
          <ac:spMkLst>
            <pc:docMk/>
            <pc:sldMk cId="3200313859" sldId="943"/>
            <ac:spMk id="354" creationId="{729DE1F2-06D3-3656-71BE-30C6DE95DB7B}"/>
          </ac:spMkLst>
        </pc:spChg>
        <pc:spChg chg="add mod">
          <ac:chgData name="QiuTian" userId="d059b521-ee81-481f-be34-ac8650352dd5" providerId="ADAL" clId="{C66083D2-FC5C-0545-90E0-A9B527654B88}" dt="2023-03-04T08:59:53.761" v="25" actId="1076"/>
          <ac:spMkLst>
            <pc:docMk/>
            <pc:sldMk cId="3200313859" sldId="943"/>
            <ac:spMk id="355" creationId="{263ECD79-4230-B8A4-FBEC-720C0F68B9F6}"/>
          </ac:spMkLst>
        </pc:spChg>
        <pc:spChg chg="add mod">
          <ac:chgData name="QiuTian" userId="d059b521-ee81-481f-be34-ac8650352dd5" providerId="ADAL" clId="{C66083D2-FC5C-0545-90E0-A9B527654B88}" dt="2023-03-04T08:59:53.761" v="25" actId="1076"/>
          <ac:spMkLst>
            <pc:docMk/>
            <pc:sldMk cId="3200313859" sldId="943"/>
            <ac:spMk id="356" creationId="{5587CE83-F70A-F469-DCFA-F4EDD3A0C52A}"/>
          </ac:spMkLst>
        </pc:spChg>
        <pc:spChg chg="add mod">
          <ac:chgData name="QiuTian" userId="d059b521-ee81-481f-be34-ac8650352dd5" providerId="ADAL" clId="{C66083D2-FC5C-0545-90E0-A9B527654B88}" dt="2023-03-04T08:59:53.761" v="25" actId="1076"/>
          <ac:spMkLst>
            <pc:docMk/>
            <pc:sldMk cId="3200313859" sldId="943"/>
            <ac:spMk id="358" creationId="{8FC419D0-88EB-3CAC-F7A2-F90AB3357D46}"/>
          </ac:spMkLst>
        </pc:spChg>
        <pc:spChg chg="add mod">
          <ac:chgData name="QiuTian" userId="d059b521-ee81-481f-be34-ac8650352dd5" providerId="ADAL" clId="{C66083D2-FC5C-0545-90E0-A9B527654B88}" dt="2023-03-04T08:59:53.761" v="25" actId="1076"/>
          <ac:spMkLst>
            <pc:docMk/>
            <pc:sldMk cId="3200313859" sldId="943"/>
            <ac:spMk id="359" creationId="{3009D978-FE2B-AB86-AE23-59019F7E76D9}"/>
          </ac:spMkLst>
        </pc:spChg>
        <pc:spChg chg="add mod">
          <ac:chgData name="QiuTian" userId="d059b521-ee81-481f-be34-ac8650352dd5" providerId="ADAL" clId="{C66083D2-FC5C-0545-90E0-A9B527654B88}" dt="2023-03-04T08:59:53.761" v="25" actId="1076"/>
          <ac:spMkLst>
            <pc:docMk/>
            <pc:sldMk cId="3200313859" sldId="943"/>
            <ac:spMk id="360" creationId="{4D6B633A-45E0-EA11-5FF5-CB880A30EFC8}"/>
          </ac:spMkLst>
        </pc:spChg>
        <pc:spChg chg="add mod">
          <ac:chgData name="QiuTian" userId="d059b521-ee81-481f-be34-ac8650352dd5" providerId="ADAL" clId="{C66083D2-FC5C-0545-90E0-A9B527654B88}" dt="2023-03-04T08:59:53.761" v="25" actId="1076"/>
          <ac:spMkLst>
            <pc:docMk/>
            <pc:sldMk cId="3200313859" sldId="943"/>
            <ac:spMk id="361" creationId="{09AA96FB-6F29-5EDE-62C2-B525E9B77917}"/>
          </ac:spMkLst>
        </pc:spChg>
        <pc:grpChg chg="add mod">
          <ac:chgData name="QiuTian" userId="d059b521-ee81-481f-be34-ac8650352dd5" providerId="ADAL" clId="{C66083D2-FC5C-0545-90E0-A9B527654B88}" dt="2023-03-04T08:59:53.761" v="25" actId="1076"/>
          <ac:grpSpMkLst>
            <pc:docMk/>
            <pc:sldMk cId="3200313859" sldId="943"/>
            <ac:grpSpMk id="6" creationId="{B79FC050-2834-59E2-FA29-D3E87B06D223}"/>
          </ac:grpSpMkLst>
        </pc:grpChg>
        <pc:grpChg chg="mod">
          <ac:chgData name="QiuTian" userId="d059b521-ee81-481f-be34-ac8650352dd5" providerId="ADAL" clId="{C66083D2-FC5C-0545-90E0-A9B527654B88}" dt="2023-03-04T08:59:53.761" v="25" actId="1076"/>
          <ac:grpSpMkLst>
            <pc:docMk/>
            <pc:sldMk cId="3200313859" sldId="943"/>
            <ac:grpSpMk id="9" creationId="{12606C7B-A360-117A-174D-774F1FF97EA1}"/>
          </ac:grpSpMkLst>
        </pc:grpChg>
        <pc:grpChg chg="mod">
          <ac:chgData name="QiuTian" userId="d059b521-ee81-481f-be34-ac8650352dd5" providerId="ADAL" clId="{C66083D2-FC5C-0545-90E0-A9B527654B88}" dt="2023-03-04T08:59:53.761" v="25" actId="1076"/>
          <ac:grpSpMkLst>
            <pc:docMk/>
            <pc:sldMk cId="3200313859" sldId="943"/>
            <ac:grpSpMk id="10" creationId="{F1851464-5DCC-2F30-8329-56B5B939B4D5}"/>
          </ac:grpSpMkLst>
        </pc:grpChg>
        <pc:grpChg chg="add mod">
          <ac:chgData name="QiuTian" userId="d059b521-ee81-481f-be34-ac8650352dd5" providerId="ADAL" clId="{C66083D2-FC5C-0545-90E0-A9B527654B88}" dt="2023-03-04T08:59:53.761" v="25" actId="1076"/>
          <ac:grpSpMkLst>
            <pc:docMk/>
            <pc:sldMk cId="3200313859" sldId="943"/>
            <ac:grpSpMk id="39" creationId="{EE4904F5-69A1-8D23-D9D0-DD972DCB837C}"/>
          </ac:grpSpMkLst>
        </pc:grpChg>
        <pc:grpChg chg="mod">
          <ac:chgData name="QiuTian" userId="d059b521-ee81-481f-be34-ac8650352dd5" providerId="ADAL" clId="{C66083D2-FC5C-0545-90E0-A9B527654B88}" dt="2023-03-04T08:59:53.761" v="25" actId="1076"/>
          <ac:grpSpMkLst>
            <pc:docMk/>
            <pc:sldMk cId="3200313859" sldId="943"/>
            <ac:grpSpMk id="40" creationId="{6CDC1482-D47E-62BF-7BD7-5D4E96F1B628}"/>
          </ac:grpSpMkLst>
        </pc:grpChg>
        <pc:grpChg chg="mod">
          <ac:chgData name="QiuTian" userId="d059b521-ee81-481f-be34-ac8650352dd5" providerId="ADAL" clId="{C66083D2-FC5C-0545-90E0-A9B527654B88}" dt="2023-03-04T08:59:53.761" v="25" actId="1076"/>
          <ac:grpSpMkLst>
            <pc:docMk/>
            <pc:sldMk cId="3200313859" sldId="943"/>
            <ac:grpSpMk id="43" creationId="{49732800-DE12-AC4E-0FE1-DAF96CD5DC7E}"/>
          </ac:grpSpMkLst>
        </pc:grpChg>
        <pc:grpChg chg="add mod">
          <ac:chgData name="QiuTian" userId="d059b521-ee81-481f-be34-ac8650352dd5" providerId="ADAL" clId="{C66083D2-FC5C-0545-90E0-A9B527654B88}" dt="2023-03-04T08:59:53.761" v="25" actId="1076"/>
          <ac:grpSpMkLst>
            <pc:docMk/>
            <pc:sldMk cId="3200313859" sldId="943"/>
            <ac:grpSpMk id="67" creationId="{2A30A375-4B3C-83C1-5C43-C44733384F5C}"/>
          </ac:grpSpMkLst>
        </pc:grpChg>
        <pc:grpChg chg="mod">
          <ac:chgData name="QiuTian" userId="d059b521-ee81-481f-be34-ac8650352dd5" providerId="ADAL" clId="{C66083D2-FC5C-0545-90E0-A9B527654B88}" dt="2023-03-04T08:59:53.761" v="25" actId="1076"/>
          <ac:grpSpMkLst>
            <pc:docMk/>
            <pc:sldMk cId="3200313859" sldId="943"/>
            <ac:grpSpMk id="91" creationId="{783B4661-C6E8-37D4-35E1-506FD7E201F1}"/>
          </ac:grpSpMkLst>
        </pc:grpChg>
        <pc:grpChg chg="mod">
          <ac:chgData name="QiuTian" userId="d059b521-ee81-481f-be34-ac8650352dd5" providerId="ADAL" clId="{C66083D2-FC5C-0545-90E0-A9B527654B88}" dt="2023-03-04T08:59:53.761" v="25" actId="1076"/>
          <ac:grpSpMkLst>
            <pc:docMk/>
            <pc:sldMk cId="3200313859" sldId="943"/>
            <ac:grpSpMk id="109" creationId="{AA8D79E0-279C-3901-BF15-3ED078676781}"/>
          </ac:grpSpMkLst>
        </pc:grpChg>
        <pc:grpChg chg="mod">
          <ac:chgData name="QiuTian" userId="d059b521-ee81-481f-be34-ac8650352dd5" providerId="ADAL" clId="{C66083D2-FC5C-0545-90E0-A9B527654B88}" dt="2023-03-04T08:59:53.761" v="25" actId="1076"/>
          <ac:grpSpMkLst>
            <pc:docMk/>
            <pc:sldMk cId="3200313859" sldId="943"/>
            <ac:grpSpMk id="110" creationId="{BCB9773C-A573-887F-D0E4-D5496880A303}"/>
          </ac:grpSpMkLst>
        </pc:grpChg>
        <pc:grpChg chg="mod">
          <ac:chgData name="QiuTian" userId="d059b521-ee81-481f-be34-ac8650352dd5" providerId="ADAL" clId="{C66083D2-FC5C-0545-90E0-A9B527654B88}" dt="2023-03-04T08:59:53.761" v="25" actId="1076"/>
          <ac:grpSpMkLst>
            <pc:docMk/>
            <pc:sldMk cId="3200313859" sldId="943"/>
            <ac:grpSpMk id="111" creationId="{84695537-1297-F114-A2FF-3406139AF99A}"/>
          </ac:grpSpMkLst>
        </pc:grpChg>
        <pc:grpChg chg="mod">
          <ac:chgData name="QiuTian" userId="d059b521-ee81-481f-be34-ac8650352dd5" providerId="ADAL" clId="{C66083D2-FC5C-0545-90E0-A9B527654B88}" dt="2023-03-04T08:59:53.761" v="25" actId="1076"/>
          <ac:grpSpMkLst>
            <pc:docMk/>
            <pc:sldMk cId="3200313859" sldId="943"/>
            <ac:grpSpMk id="112" creationId="{40FBE39B-76B8-A4C0-68A0-9B0325DEFF79}"/>
          </ac:grpSpMkLst>
        </pc:grpChg>
        <pc:grpChg chg="mod">
          <ac:chgData name="QiuTian" userId="d059b521-ee81-481f-be34-ac8650352dd5" providerId="ADAL" clId="{C66083D2-FC5C-0545-90E0-A9B527654B88}" dt="2023-03-04T08:59:53.761" v="25" actId="1076"/>
          <ac:grpSpMkLst>
            <pc:docMk/>
            <pc:sldMk cId="3200313859" sldId="943"/>
            <ac:grpSpMk id="113" creationId="{0B494274-C13F-866B-6D35-6754F9F6C866}"/>
          </ac:grpSpMkLst>
        </pc:grpChg>
        <pc:grpChg chg="mod">
          <ac:chgData name="QiuTian" userId="d059b521-ee81-481f-be34-ac8650352dd5" providerId="ADAL" clId="{C66083D2-FC5C-0545-90E0-A9B527654B88}" dt="2023-03-04T08:59:53.761" v="25" actId="1076"/>
          <ac:grpSpMkLst>
            <pc:docMk/>
            <pc:sldMk cId="3200313859" sldId="943"/>
            <ac:grpSpMk id="114" creationId="{0B78CE96-1B01-BC17-8AF0-6D4FC7FAD629}"/>
          </ac:grpSpMkLst>
        </pc:grpChg>
        <pc:grpChg chg="mod">
          <ac:chgData name="QiuTian" userId="d059b521-ee81-481f-be34-ac8650352dd5" providerId="ADAL" clId="{C66083D2-FC5C-0545-90E0-A9B527654B88}" dt="2023-03-04T08:59:53.761" v="25" actId="1076"/>
          <ac:grpSpMkLst>
            <pc:docMk/>
            <pc:sldMk cId="3200313859" sldId="943"/>
            <ac:grpSpMk id="115" creationId="{27CC84CB-12E8-FD56-7C1C-C53469B4466E}"/>
          </ac:grpSpMkLst>
        </pc:grpChg>
        <pc:grpChg chg="mod">
          <ac:chgData name="QiuTian" userId="d059b521-ee81-481f-be34-ac8650352dd5" providerId="ADAL" clId="{C66083D2-FC5C-0545-90E0-A9B527654B88}" dt="2023-03-04T08:59:53.761" v="25" actId="1076"/>
          <ac:grpSpMkLst>
            <pc:docMk/>
            <pc:sldMk cId="3200313859" sldId="943"/>
            <ac:grpSpMk id="133" creationId="{6BF6A9F5-76AB-89F9-E71B-97B335167CBC}"/>
          </ac:grpSpMkLst>
        </pc:grpChg>
        <pc:grpChg chg="mod">
          <ac:chgData name="QiuTian" userId="d059b521-ee81-481f-be34-ac8650352dd5" providerId="ADAL" clId="{C66083D2-FC5C-0545-90E0-A9B527654B88}" dt="2023-03-04T08:59:53.761" v="25" actId="1076"/>
          <ac:grpSpMkLst>
            <pc:docMk/>
            <pc:sldMk cId="3200313859" sldId="943"/>
            <ac:grpSpMk id="134" creationId="{0CAAE934-9844-FF17-94F5-6434DC64BBD8}"/>
          </ac:grpSpMkLst>
        </pc:grpChg>
        <pc:grpChg chg="mod">
          <ac:chgData name="QiuTian" userId="d059b521-ee81-481f-be34-ac8650352dd5" providerId="ADAL" clId="{C66083D2-FC5C-0545-90E0-A9B527654B88}" dt="2023-03-04T08:59:53.761" v="25" actId="1076"/>
          <ac:grpSpMkLst>
            <pc:docMk/>
            <pc:sldMk cId="3200313859" sldId="943"/>
            <ac:grpSpMk id="135" creationId="{052DC5B4-07C4-8A7B-C61C-5720BAA8F0E7}"/>
          </ac:grpSpMkLst>
        </pc:grpChg>
        <pc:grpChg chg="mod">
          <ac:chgData name="QiuTian" userId="d059b521-ee81-481f-be34-ac8650352dd5" providerId="ADAL" clId="{C66083D2-FC5C-0545-90E0-A9B527654B88}" dt="2023-03-04T08:59:53.761" v="25" actId="1076"/>
          <ac:grpSpMkLst>
            <pc:docMk/>
            <pc:sldMk cId="3200313859" sldId="943"/>
            <ac:grpSpMk id="136" creationId="{F2E3967B-18F9-935B-A233-36C8811458CB}"/>
          </ac:grpSpMkLst>
        </pc:grpChg>
        <pc:grpChg chg="mod">
          <ac:chgData name="QiuTian" userId="d059b521-ee81-481f-be34-ac8650352dd5" providerId="ADAL" clId="{C66083D2-FC5C-0545-90E0-A9B527654B88}" dt="2023-03-04T08:59:53.761" v="25" actId="1076"/>
          <ac:grpSpMkLst>
            <pc:docMk/>
            <pc:sldMk cId="3200313859" sldId="943"/>
            <ac:grpSpMk id="137" creationId="{67FA49C1-1544-2FD2-D9D0-6C64F313A2CD}"/>
          </ac:grpSpMkLst>
        </pc:grpChg>
        <pc:grpChg chg="mod">
          <ac:chgData name="QiuTian" userId="d059b521-ee81-481f-be34-ac8650352dd5" providerId="ADAL" clId="{C66083D2-FC5C-0545-90E0-A9B527654B88}" dt="2023-03-04T08:59:53.761" v="25" actId="1076"/>
          <ac:grpSpMkLst>
            <pc:docMk/>
            <pc:sldMk cId="3200313859" sldId="943"/>
            <ac:grpSpMk id="138" creationId="{855EE8B6-3A10-B0E8-6096-4C24E59E71D3}"/>
          </ac:grpSpMkLst>
        </pc:grpChg>
        <pc:grpChg chg="mod">
          <ac:chgData name="QiuTian" userId="d059b521-ee81-481f-be34-ac8650352dd5" providerId="ADAL" clId="{C66083D2-FC5C-0545-90E0-A9B527654B88}" dt="2023-03-04T08:59:53.761" v="25" actId="1076"/>
          <ac:grpSpMkLst>
            <pc:docMk/>
            <pc:sldMk cId="3200313859" sldId="943"/>
            <ac:grpSpMk id="139" creationId="{BDF18561-4516-E21A-B600-CBF73C980EE1}"/>
          </ac:grpSpMkLst>
        </pc:grpChg>
        <pc:grpChg chg="mod">
          <ac:chgData name="QiuTian" userId="d059b521-ee81-481f-be34-ac8650352dd5" providerId="ADAL" clId="{C66083D2-FC5C-0545-90E0-A9B527654B88}" dt="2023-03-04T08:59:53.761" v="25" actId="1076"/>
          <ac:grpSpMkLst>
            <pc:docMk/>
            <pc:sldMk cId="3200313859" sldId="943"/>
            <ac:grpSpMk id="140" creationId="{B570CB24-2D4A-8320-B83C-C724C59BBABA}"/>
          </ac:grpSpMkLst>
        </pc:grpChg>
        <pc:grpChg chg="mod">
          <ac:chgData name="QiuTian" userId="d059b521-ee81-481f-be34-ac8650352dd5" providerId="ADAL" clId="{C66083D2-FC5C-0545-90E0-A9B527654B88}" dt="2023-03-04T08:59:53.761" v="25" actId="1076"/>
          <ac:grpSpMkLst>
            <pc:docMk/>
            <pc:sldMk cId="3200313859" sldId="943"/>
            <ac:grpSpMk id="141" creationId="{61FF80DA-FDF1-2F50-BE17-3B2C8B98DF53}"/>
          </ac:grpSpMkLst>
        </pc:grpChg>
        <pc:grpChg chg="mod">
          <ac:chgData name="QiuTian" userId="d059b521-ee81-481f-be34-ac8650352dd5" providerId="ADAL" clId="{C66083D2-FC5C-0545-90E0-A9B527654B88}" dt="2023-03-04T08:59:53.761" v="25" actId="1076"/>
          <ac:grpSpMkLst>
            <pc:docMk/>
            <pc:sldMk cId="3200313859" sldId="943"/>
            <ac:grpSpMk id="142" creationId="{371B89CD-51F5-5134-7BAC-6015527E4C94}"/>
          </ac:grpSpMkLst>
        </pc:grpChg>
        <pc:grpChg chg="mod">
          <ac:chgData name="QiuTian" userId="d059b521-ee81-481f-be34-ac8650352dd5" providerId="ADAL" clId="{C66083D2-FC5C-0545-90E0-A9B527654B88}" dt="2023-03-04T08:59:53.761" v="25" actId="1076"/>
          <ac:grpSpMkLst>
            <pc:docMk/>
            <pc:sldMk cId="3200313859" sldId="943"/>
            <ac:grpSpMk id="180" creationId="{192FF949-F608-3097-1963-CA85814D0EEB}"/>
          </ac:grpSpMkLst>
        </pc:grpChg>
        <pc:grpChg chg="mod">
          <ac:chgData name="QiuTian" userId="d059b521-ee81-481f-be34-ac8650352dd5" providerId="ADAL" clId="{C66083D2-FC5C-0545-90E0-A9B527654B88}" dt="2023-03-04T08:59:53.761" v="25" actId="1076"/>
          <ac:grpSpMkLst>
            <pc:docMk/>
            <pc:sldMk cId="3200313859" sldId="943"/>
            <ac:grpSpMk id="181" creationId="{28D7CA68-31B7-5350-3F58-C752E5613D48}"/>
          </ac:grpSpMkLst>
        </pc:grpChg>
        <pc:grpChg chg="mod">
          <ac:chgData name="QiuTian" userId="d059b521-ee81-481f-be34-ac8650352dd5" providerId="ADAL" clId="{C66083D2-FC5C-0545-90E0-A9B527654B88}" dt="2023-03-04T08:59:53.761" v="25" actId="1076"/>
          <ac:grpSpMkLst>
            <pc:docMk/>
            <pc:sldMk cId="3200313859" sldId="943"/>
            <ac:grpSpMk id="182" creationId="{F6CA93F5-29B8-420C-7A88-B398D9CF23EA}"/>
          </ac:grpSpMkLst>
        </pc:grpChg>
        <pc:grpChg chg="mod">
          <ac:chgData name="QiuTian" userId="d059b521-ee81-481f-be34-ac8650352dd5" providerId="ADAL" clId="{C66083D2-FC5C-0545-90E0-A9B527654B88}" dt="2023-03-04T08:59:53.761" v="25" actId="1076"/>
          <ac:grpSpMkLst>
            <pc:docMk/>
            <pc:sldMk cId="3200313859" sldId="943"/>
            <ac:grpSpMk id="183" creationId="{AA9A7312-C115-5042-7F5E-AB5411589AE0}"/>
          </ac:grpSpMkLst>
        </pc:grpChg>
        <pc:grpChg chg="mod">
          <ac:chgData name="QiuTian" userId="d059b521-ee81-481f-be34-ac8650352dd5" providerId="ADAL" clId="{C66083D2-FC5C-0545-90E0-A9B527654B88}" dt="2023-03-04T08:59:53.761" v="25" actId="1076"/>
          <ac:grpSpMkLst>
            <pc:docMk/>
            <pc:sldMk cId="3200313859" sldId="943"/>
            <ac:grpSpMk id="184" creationId="{B3F6F74D-2541-21BE-3921-5BE866A4EB5C}"/>
          </ac:grpSpMkLst>
        </pc:grpChg>
        <pc:grpChg chg="mod">
          <ac:chgData name="QiuTian" userId="d059b521-ee81-481f-be34-ac8650352dd5" providerId="ADAL" clId="{C66083D2-FC5C-0545-90E0-A9B527654B88}" dt="2023-03-04T08:59:53.761" v="25" actId="1076"/>
          <ac:grpSpMkLst>
            <pc:docMk/>
            <pc:sldMk cId="3200313859" sldId="943"/>
            <ac:grpSpMk id="185" creationId="{94803F8E-7354-0D1A-7A14-C3F078C59036}"/>
          </ac:grpSpMkLst>
        </pc:grpChg>
        <pc:grpChg chg="mod">
          <ac:chgData name="QiuTian" userId="d059b521-ee81-481f-be34-ac8650352dd5" providerId="ADAL" clId="{C66083D2-FC5C-0545-90E0-A9B527654B88}" dt="2023-03-04T08:59:53.761" v="25" actId="1076"/>
          <ac:grpSpMkLst>
            <pc:docMk/>
            <pc:sldMk cId="3200313859" sldId="943"/>
            <ac:grpSpMk id="202" creationId="{C026C2FB-6CB4-BDFB-8CD2-D4687AE3E2A7}"/>
          </ac:grpSpMkLst>
        </pc:grpChg>
        <pc:grpChg chg="mod">
          <ac:chgData name="QiuTian" userId="d059b521-ee81-481f-be34-ac8650352dd5" providerId="ADAL" clId="{C66083D2-FC5C-0545-90E0-A9B527654B88}" dt="2023-03-04T08:59:53.761" v="25" actId="1076"/>
          <ac:grpSpMkLst>
            <pc:docMk/>
            <pc:sldMk cId="3200313859" sldId="943"/>
            <ac:grpSpMk id="210" creationId="{53FED275-54CC-FEB9-2206-368441143094}"/>
          </ac:grpSpMkLst>
        </pc:grpChg>
        <pc:grpChg chg="mod">
          <ac:chgData name="QiuTian" userId="d059b521-ee81-481f-be34-ac8650352dd5" providerId="ADAL" clId="{C66083D2-FC5C-0545-90E0-A9B527654B88}" dt="2023-03-04T08:59:53.761" v="25" actId="1076"/>
          <ac:grpSpMkLst>
            <pc:docMk/>
            <pc:sldMk cId="3200313859" sldId="943"/>
            <ac:grpSpMk id="218" creationId="{95D0D39E-BF20-DE37-FCD0-A5495E5DBC14}"/>
          </ac:grpSpMkLst>
        </pc:grpChg>
        <pc:grpChg chg="mod">
          <ac:chgData name="QiuTian" userId="d059b521-ee81-481f-be34-ac8650352dd5" providerId="ADAL" clId="{C66083D2-FC5C-0545-90E0-A9B527654B88}" dt="2023-03-04T08:59:53.761" v="25" actId="1076"/>
          <ac:grpSpMkLst>
            <pc:docMk/>
            <pc:sldMk cId="3200313859" sldId="943"/>
            <ac:grpSpMk id="226" creationId="{DAD8CD99-2D3D-16E0-344B-D750348EB9DF}"/>
          </ac:grpSpMkLst>
        </pc:grpChg>
        <pc:grpChg chg="mod">
          <ac:chgData name="QiuTian" userId="d059b521-ee81-481f-be34-ac8650352dd5" providerId="ADAL" clId="{C66083D2-FC5C-0545-90E0-A9B527654B88}" dt="2023-03-04T08:59:53.761" v="25" actId="1076"/>
          <ac:grpSpMkLst>
            <pc:docMk/>
            <pc:sldMk cId="3200313859" sldId="943"/>
            <ac:grpSpMk id="234" creationId="{A31A38BB-2C90-D747-00AA-0275C24CEED3}"/>
          </ac:grpSpMkLst>
        </pc:grpChg>
        <pc:grpChg chg="mod">
          <ac:chgData name="QiuTian" userId="d059b521-ee81-481f-be34-ac8650352dd5" providerId="ADAL" clId="{C66083D2-FC5C-0545-90E0-A9B527654B88}" dt="2023-03-04T08:59:53.761" v="25" actId="1076"/>
          <ac:grpSpMkLst>
            <pc:docMk/>
            <pc:sldMk cId="3200313859" sldId="943"/>
            <ac:grpSpMk id="242" creationId="{EFDEB4E7-93AD-15F8-495A-3ACA2F3789DB}"/>
          </ac:grpSpMkLst>
        </pc:grpChg>
        <pc:grpChg chg="mod">
          <ac:chgData name="QiuTian" userId="d059b521-ee81-481f-be34-ac8650352dd5" providerId="ADAL" clId="{C66083D2-FC5C-0545-90E0-A9B527654B88}" dt="2023-03-04T08:59:53.761" v="25" actId="1076"/>
          <ac:grpSpMkLst>
            <pc:docMk/>
            <pc:sldMk cId="3200313859" sldId="943"/>
            <ac:grpSpMk id="250" creationId="{DF87599F-1FA8-EA38-65C3-48ACCD764A8B}"/>
          </ac:grpSpMkLst>
        </pc:grpChg>
        <pc:grpChg chg="mod">
          <ac:chgData name="QiuTian" userId="d059b521-ee81-481f-be34-ac8650352dd5" providerId="ADAL" clId="{C66083D2-FC5C-0545-90E0-A9B527654B88}" dt="2023-03-04T08:59:53.761" v="25" actId="1076"/>
          <ac:grpSpMkLst>
            <pc:docMk/>
            <pc:sldMk cId="3200313859" sldId="943"/>
            <ac:grpSpMk id="258" creationId="{FEC8F03D-CD09-B9BD-8604-086794C56DEE}"/>
          </ac:grpSpMkLst>
        </pc:grpChg>
        <pc:grpChg chg="mod">
          <ac:chgData name="QiuTian" userId="d059b521-ee81-481f-be34-ac8650352dd5" providerId="ADAL" clId="{C66083D2-FC5C-0545-90E0-A9B527654B88}" dt="2023-03-04T08:59:53.761" v="25" actId="1076"/>
          <ac:grpSpMkLst>
            <pc:docMk/>
            <pc:sldMk cId="3200313859" sldId="943"/>
            <ac:grpSpMk id="266" creationId="{32543E58-D08D-593E-C70E-04FE398D93BF}"/>
          </ac:grpSpMkLst>
        </pc:grpChg>
        <pc:grpChg chg="mod">
          <ac:chgData name="QiuTian" userId="d059b521-ee81-481f-be34-ac8650352dd5" providerId="ADAL" clId="{C66083D2-FC5C-0545-90E0-A9B527654B88}" dt="2023-03-04T08:59:53.761" v="25" actId="1076"/>
          <ac:grpSpMkLst>
            <pc:docMk/>
            <pc:sldMk cId="3200313859" sldId="943"/>
            <ac:grpSpMk id="274" creationId="{1CC15A4A-68E3-0567-5ED5-88F9D4E44773}"/>
          </ac:grpSpMkLst>
        </pc:grpChg>
        <pc:grpChg chg="mod">
          <ac:chgData name="QiuTian" userId="d059b521-ee81-481f-be34-ac8650352dd5" providerId="ADAL" clId="{C66083D2-FC5C-0545-90E0-A9B527654B88}" dt="2023-03-04T08:59:53.761" v="25" actId="1076"/>
          <ac:grpSpMkLst>
            <pc:docMk/>
            <pc:sldMk cId="3200313859" sldId="943"/>
            <ac:grpSpMk id="282" creationId="{AC2C2596-05A5-3D9F-C990-1697F0E6D2D4}"/>
          </ac:grpSpMkLst>
        </pc:grpChg>
        <pc:grpChg chg="mod">
          <ac:chgData name="QiuTian" userId="d059b521-ee81-481f-be34-ac8650352dd5" providerId="ADAL" clId="{C66083D2-FC5C-0545-90E0-A9B527654B88}" dt="2023-03-04T08:59:53.761" v="25" actId="1076"/>
          <ac:grpSpMkLst>
            <pc:docMk/>
            <pc:sldMk cId="3200313859" sldId="943"/>
            <ac:grpSpMk id="290" creationId="{FFD30247-4466-A78E-05D7-FD8E4548A345}"/>
          </ac:grpSpMkLst>
        </pc:grpChg>
        <pc:grpChg chg="mod">
          <ac:chgData name="QiuTian" userId="d059b521-ee81-481f-be34-ac8650352dd5" providerId="ADAL" clId="{C66083D2-FC5C-0545-90E0-A9B527654B88}" dt="2023-03-04T08:59:53.761" v="25" actId="1076"/>
          <ac:grpSpMkLst>
            <pc:docMk/>
            <pc:sldMk cId="3200313859" sldId="943"/>
            <ac:grpSpMk id="298" creationId="{AAC44C81-3005-32AE-E4EE-6A8B9CB20C2C}"/>
          </ac:grpSpMkLst>
        </pc:grpChg>
        <pc:grpChg chg="mod">
          <ac:chgData name="QiuTian" userId="d059b521-ee81-481f-be34-ac8650352dd5" providerId="ADAL" clId="{C66083D2-FC5C-0545-90E0-A9B527654B88}" dt="2023-03-04T08:59:53.761" v="25" actId="1076"/>
          <ac:grpSpMkLst>
            <pc:docMk/>
            <pc:sldMk cId="3200313859" sldId="943"/>
            <ac:grpSpMk id="306" creationId="{A941ADAA-775F-A1E7-D927-202324031D4E}"/>
          </ac:grpSpMkLst>
        </pc:grpChg>
        <pc:grpChg chg="mod">
          <ac:chgData name="QiuTian" userId="d059b521-ee81-481f-be34-ac8650352dd5" providerId="ADAL" clId="{C66083D2-FC5C-0545-90E0-A9B527654B88}" dt="2023-03-04T08:59:53.761" v="25" actId="1076"/>
          <ac:grpSpMkLst>
            <pc:docMk/>
            <pc:sldMk cId="3200313859" sldId="943"/>
            <ac:grpSpMk id="314" creationId="{DB7E0A7E-FD40-4995-CE4C-9F6FF7CAD621}"/>
          </ac:grpSpMkLst>
        </pc:grpChg>
        <pc:grpChg chg="mod">
          <ac:chgData name="QiuTian" userId="d059b521-ee81-481f-be34-ac8650352dd5" providerId="ADAL" clId="{C66083D2-FC5C-0545-90E0-A9B527654B88}" dt="2023-03-04T08:59:53.761" v="25" actId="1076"/>
          <ac:grpSpMkLst>
            <pc:docMk/>
            <pc:sldMk cId="3200313859" sldId="943"/>
            <ac:grpSpMk id="322" creationId="{093F4209-3732-89BF-3E62-E64BBF311DFE}"/>
          </ac:grpSpMkLst>
        </pc:grpChg>
        <pc:grpChg chg="mod">
          <ac:chgData name="QiuTian" userId="d059b521-ee81-481f-be34-ac8650352dd5" providerId="ADAL" clId="{C66083D2-FC5C-0545-90E0-A9B527654B88}" dt="2023-03-04T08:59:53.761" v="25" actId="1076"/>
          <ac:grpSpMkLst>
            <pc:docMk/>
            <pc:sldMk cId="3200313859" sldId="943"/>
            <ac:grpSpMk id="330" creationId="{07CEA39A-751C-1460-4108-696FC77D3AED}"/>
          </ac:grpSpMkLst>
        </pc:grpChg>
        <pc:grpChg chg="mod">
          <ac:chgData name="QiuTian" userId="d059b521-ee81-481f-be34-ac8650352dd5" providerId="ADAL" clId="{C66083D2-FC5C-0545-90E0-A9B527654B88}" dt="2023-03-04T08:59:53.761" v="25" actId="1076"/>
          <ac:grpSpMkLst>
            <pc:docMk/>
            <pc:sldMk cId="3200313859" sldId="943"/>
            <ac:grpSpMk id="338" creationId="{EA57C60C-B592-B34F-F907-A294F61D979E}"/>
          </ac:grpSpMkLst>
        </pc:grpChg>
        <pc:grpChg chg="add mod">
          <ac:chgData name="QiuTian" userId="d059b521-ee81-481f-be34-ac8650352dd5" providerId="ADAL" clId="{C66083D2-FC5C-0545-90E0-A9B527654B88}" dt="2023-03-04T08:59:53.761" v="25" actId="1076"/>
          <ac:grpSpMkLst>
            <pc:docMk/>
            <pc:sldMk cId="3200313859" sldId="943"/>
            <ac:grpSpMk id="348" creationId="{51BE6EB8-470B-A444-F914-D7C582289E62}"/>
          </ac:grpSpMkLst>
        </pc:grpChg>
        <pc:grpChg chg="add mod">
          <ac:chgData name="QiuTian" userId="d059b521-ee81-481f-be34-ac8650352dd5" providerId="ADAL" clId="{C66083D2-FC5C-0545-90E0-A9B527654B88}" dt="2023-03-04T08:59:53.761" v="25" actId="1076"/>
          <ac:grpSpMkLst>
            <pc:docMk/>
            <pc:sldMk cId="3200313859" sldId="943"/>
            <ac:grpSpMk id="351" creationId="{A54A299C-C2FD-E831-CC45-DC3CEFB13B1E}"/>
          </ac:grpSpMkLst>
        </pc:grpChg>
        <pc:graphicFrameChg chg="mod">
          <ac:chgData name="QiuTian" userId="d059b521-ee81-481f-be34-ac8650352dd5" providerId="ADAL" clId="{C66083D2-FC5C-0545-90E0-A9B527654B88}" dt="2023-03-04T08:59:53.761" v="25" actId="1076"/>
          <ac:graphicFrameMkLst>
            <pc:docMk/>
            <pc:sldMk cId="3200313859" sldId="943"/>
            <ac:graphicFrameMk id="61" creationId="{B7AB425C-5495-57CF-13ED-0558D3C67580}"/>
          </ac:graphicFrameMkLst>
        </pc:graphicFrameChg>
        <pc:graphicFrameChg chg="mod">
          <ac:chgData name="QiuTian" userId="d059b521-ee81-481f-be34-ac8650352dd5" providerId="ADAL" clId="{C66083D2-FC5C-0545-90E0-A9B527654B88}" dt="2023-03-04T08:59:53.761" v="25" actId="1076"/>
          <ac:graphicFrameMkLst>
            <pc:docMk/>
            <pc:sldMk cId="3200313859" sldId="943"/>
            <ac:graphicFrameMk id="62" creationId="{45829C72-CA28-1C65-F9A4-86017AE4E94F}"/>
          </ac:graphicFrameMkLst>
        </pc:graphicFrameChg>
        <pc:graphicFrameChg chg="add mod">
          <ac:chgData name="QiuTian" userId="d059b521-ee81-481f-be34-ac8650352dd5" providerId="ADAL" clId="{C66083D2-FC5C-0545-90E0-A9B527654B88}" dt="2023-03-04T08:59:53.761" v="25" actId="1076"/>
          <ac:graphicFrameMkLst>
            <pc:docMk/>
            <pc:sldMk cId="3200313859" sldId="943"/>
            <ac:graphicFrameMk id="357" creationId="{76B579DE-9A39-4414-A9BE-C810208E5EC1}"/>
          </ac:graphicFrameMkLst>
        </pc:graphicFrameChg>
      </pc:sldChg>
      <pc:sldChg chg="addSp delSp modSp add modAnim">
        <pc:chgData name="QiuTian" userId="d059b521-ee81-481f-be34-ac8650352dd5" providerId="ADAL" clId="{C66083D2-FC5C-0545-90E0-A9B527654B88}" dt="2023-03-04T09:10:18.362" v="126"/>
        <pc:sldMkLst>
          <pc:docMk/>
          <pc:sldMk cId="3637828554" sldId="944"/>
        </pc:sldMkLst>
        <pc:spChg chg="add mod">
          <ac:chgData name="QiuTian" userId="d059b521-ee81-481f-be34-ac8650352dd5" providerId="ADAL" clId="{C66083D2-FC5C-0545-90E0-A9B527654B88}" dt="2023-03-04T09:10:18.362" v="126"/>
          <ac:spMkLst>
            <pc:docMk/>
            <pc:sldMk cId="3637828554" sldId="944"/>
            <ac:spMk id="2" creationId="{683AEBFE-F679-226F-6234-637E2C58FFCB}"/>
          </ac:spMkLst>
        </pc:spChg>
        <pc:spChg chg="del">
          <ac:chgData name="QiuTian" userId="d059b521-ee81-481f-be34-ac8650352dd5" providerId="ADAL" clId="{C66083D2-FC5C-0545-90E0-A9B527654B88}" dt="2023-03-04T09:09:57.208" v="123"/>
          <ac:spMkLst>
            <pc:docMk/>
            <pc:sldMk cId="3637828554" sldId="944"/>
            <ac:spMk id="5" creationId="{959057A3-0087-D824-6484-FE8805CD1536}"/>
          </ac:spMkLst>
        </pc:spChg>
        <pc:spChg chg="add mod">
          <ac:chgData name="QiuTian" userId="d059b521-ee81-481f-be34-ac8650352dd5" providerId="ADAL" clId="{C66083D2-FC5C-0545-90E0-A9B527654B88}" dt="2023-03-04T09:00:07.792" v="27" actId="1076"/>
          <ac:spMkLst>
            <pc:docMk/>
            <pc:sldMk cId="3637828554" sldId="944"/>
            <ac:spMk id="6" creationId="{2B3FF478-ED3E-328A-DC1E-8C149811A7F2}"/>
          </ac:spMkLst>
        </pc:spChg>
        <pc:spChg chg="add mod">
          <ac:chgData name="QiuTian" userId="d059b521-ee81-481f-be34-ac8650352dd5" providerId="ADAL" clId="{C66083D2-FC5C-0545-90E0-A9B527654B88}" dt="2023-03-04T09:00:07.792" v="27" actId="1076"/>
          <ac:spMkLst>
            <pc:docMk/>
            <pc:sldMk cId="3637828554" sldId="944"/>
            <ac:spMk id="7" creationId="{7A0797C7-59B0-A03E-9DB1-9D225D97A694}"/>
          </ac:spMkLst>
        </pc:spChg>
        <pc:spChg chg="mod">
          <ac:chgData name="QiuTian" userId="d059b521-ee81-481f-be34-ac8650352dd5" providerId="ADAL" clId="{C66083D2-FC5C-0545-90E0-A9B527654B88}" dt="2023-03-04T09:00:07.792" v="27" actId="1076"/>
          <ac:spMkLst>
            <pc:docMk/>
            <pc:sldMk cId="3637828554" sldId="944"/>
            <ac:spMk id="17" creationId="{8A574C5C-2FC1-A080-5AE2-E78760177EFB}"/>
          </ac:spMkLst>
        </pc:spChg>
        <pc:spChg chg="mod">
          <ac:chgData name="QiuTian" userId="d059b521-ee81-481f-be34-ac8650352dd5" providerId="ADAL" clId="{C66083D2-FC5C-0545-90E0-A9B527654B88}" dt="2023-03-04T09:00:07.792" v="27" actId="1076"/>
          <ac:spMkLst>
            <pc:docMk/>
            <pc:sldMk cId="3637828554" sldId="944"/>
            <ac:spMk id="18" creationId="{4F69B9B8-25D3-FDAE-B3E1-F12A54E0AA16}"/>
          </ac:spMkLst>
        </pc:spChg>
        <pc:spChg chg="mod">
          <ac:chgData name="QiuTian" userId="d059b521-ee81-481f-be34-ac8650352dd5" providerId="ADAL" clId="{C66083D2-FC5C-0545-90E0-A9B527654B88}" dt="2023-03-04T09:00:07.792" v="27" actId="1076"/>
          <ac:spMkLst>
            <pc:docMk/>
            <pc:sldMk cId="3637828554" sldId="944"/>
            <ac:spMk id="19" creationId="{2E270111-6E93-6AA8-50B6-14BF19DC6FC3}"/>
          </ac:spMkLst>
        </pc:spChg>
        <pc:spChg chg="mod">
          <ac:chgData name="QiuTian" userId="d059b521-ee81-481f-be34-ac8650352dd5" providerId="ADAL" clId="{C66083D2-FC5C-0545-90E0-A9B527654B88}" dt="2023-03-04T09:00:07.792" v="27" actId="1076"/>
          <ac:spMkLst>
            <pc:docMk/>
            <pc:sldMk cId="3637828554" sldId="944"/>
            <ac:spMk id="20" creationId="{8D550D4E-BFCD-2F1F-0490-23A367EAB67C}"/>
          </ac:spMkLst>
        </pc:spChg>
        <pc:spChg chg="mod">
          <ac:chgData name="QiuTian" userId="d059b521-ee81-481f-be34-ac8650352dd5" providerId="ADAL" clId="{C66083D2-FC5C-0545-90E0-A9B527654B88}" dt="2023-03-04T09:00:07.792" v="27" actId="1076"/>
          <ac:spMkLst>
            <pc:docMk/>
            <pc:sldMk cId="3637828554" sldId="944"/>
            <ac:spMk id="21" creationId="{7D61FF3F-783E-C241-2C28-2AF25CF0F9C6}"/>
          </ac:spMkLst>
        </pc:spChg>
        <pc:spChg chg="mod">
          <ac:chgData name="QiuTian" userId="d059b521-ee81-481f-be34-ac8650352dd5" providerId="ADAL" clId="{C66083D2-FC5C-0545-90E0-A9B527654B88}" dt="2023-03-04T09:00:07.792" v="27" actId="1076"/>
          <ac:spMkLst>
            <pc:docMk/>
            <pc:sldMk cId="3637828554" sldId="944"/>
            <ac:spMk id="22" creationId="{F3173BCB-2F26-5DE9-7467-55A83F3E2F23}"/>
          </ac:spMkLst>
        </pc:spChg>
        <pc:spChg chg="mod">
          <ac:chgData name="QiuTian" userId="d059b521-ee81-481f-be34-ac8650352dd5" providerId="ADAL" clId="{C66083D2-FC5C-0545-90E0-A9B527654B88}" dt="2023-03-04T09:00:07.792" v="27" actId="1076"/>
          <ac:spMkLst>
            <pc:docMk/>
            <pc:sldMk cId="3637828554" sldId="944"/>
            <ac:spMk id="23" creationId="{37BE34D8-14E9-61A4-2DDE-5A1710CA7EAC}"/>
          </ac:spMkLst>
        </pc:spChg>
        <pc:spChg chg="mod">
          <ac:chgData name="QiuTian" userId="d059b521-ee81-481f-be34-ac8650352dd5" providerId="ADAL" clId="{C66083D2-FC5C-0545-90E0-A9B527654B88}" dt="2023-03-04T09:00:07.792" v="27" actId="1076"/>
          <ac:spMkLst>
            <pc:docMk/>
            <pc:sldMk cId="3637828554" sldId="944"/>
            <ac:spMk id="24" creationId="{3FDC1534-ABB6-967A-4FC3-C614F0B7E8E0}"/>
          </ac:spMkLst>
        </pc:spChg>
        <pc:spChg chg="mod">
          <ac:chgData name="QiuTian" userId="d059b521-ee81-481f-be34-ac8650352dd5" providerId="ADAL" clId="{C66083D2-FC5C-0545-90E0-A9B527654B88}" dt="2023-03-04T09:00:07.792" v="27" actId="1076"/>
          <ac:spMkLst>
            <pc:docMk/>
            <pc:sldMk cId="3637828554" sldId="944"/>
            <ac:spMk id="25" creationId="{F52EA122-4E8D-27B7-156E-E5397E369BD3}"/>
          </ac:spMkLst>
        </pc:spChg>
        <pc:spChg chg="mod">
          <ac:chgData name="QiuTian" userId="d059b521-ee81-481f-be34-ac8650352dd5" providerId="ADAL" clId="{C66083D2-FC5C-0545-90E0-A9B527654B88}" dt="2023-03-04T09:00:07.792" v="27" actId="1076"/>
          <ac:spMkLst>
            <pc:docMk/>
            <pc:sldMk cId="3637828554" sldId="944"/>
            <ac:spMk id="26" creationId="{8EBF3F93-154A-4647-28A0-003DE624209B}"/>
          </ac:spMkLst>
        </pc:spChg>
        <pc:spChg chg="mod">
          <ac:chgData name="QiuTian" userId="d059b521-ee81-481f-be34-ac8650352dd5" providerId="ADAL" clId="{C66083D2-FC5C-0545-90E0-A9B527654B88}" dt="2023-03-04T09:00:07.792" v="27" actId="1076"/>
          <ac:spMkLst>
            <pc:docMk/>
            <pc:sldMk cId="3637828554" sldId="944"/>
            <ac:spMk id="27" creationId="{7A21F70A-0125-EC01-11C5-0FBBC253675B}"/>
          </ac:spMkLst>
        </pc:spChg>
        <pc:spChg chg="mod">
          <ac:chgData name="QiuTian" userId="d059b521-ee81-481f-be34-ac8650352dd5" providerId="ADAL" clId="{C66083D2-FC5C-0545-90E0-A9B527654B88}" dt="2023-03-04T09:00:07.792" v="27" actId="1076"/>
          <ac:spMkLst>
            <pc:docMk/>
            <pc:sldMk cId="3637828554" sldId="944"/>
            <ac:spMk id="28" creationId="{F088AAC5-2B56-C353-6B3B-2BD3F9A29462}"/>
          </ac:spMkLst>
        </pc:spChg>
        <pc:spChg chg="mod">
          <ac:chgData name="QiuTian" userId="d059b521-ee81-481f-be34-ac8650352dd5" providerId="ADAL" clId="{C66083D2-FC5C-0545-90E0-A9B527654B88}" dt="2023-03-04T09:00:07.792" v="27" actId="1076"/>
          <ac:spMkLst>
            <pc:docMk/>
            <pc:sldMk cId="3637828554" sldId="944"/>
            <ac:spMk id="29" creationId="{D3A04346-1A36-418D-80A5-67611C17CE49}"/>
          </ac:spMkLst>
        </pc:spChg>
        <pc:spChg chg="mod">
          <ac:chgData name="QiuTian" userId="d059b521-ee81-481f-be34-ac8650352dd5" providerId="ADAL" clId="{C66083D2-FC5C-0545-90E0-A9B527654B88}" dt="2023-03-04T09:00:07.792" v="27" actId="1076"/>
          <ac:spMkLst>
            <pc:docMk/>
            <pc:sldMk cId="3637828554" sldId="944"/>
            <ac:spMk id="30" creationId="{5367AF7D-5D26-46DE-03D5-E37801E780C7}"/>
          </ac:spMkLst>
        </pc:spChg>
        <pc:spChg chg="mod">
          <ac:chgData name="QiuTian" userId="d059b521-ee81-481f-be34-ac8650352dd5" providerId="ADAL" clId="{C66083D2-FC5C-0545-90E0-A9B527654B88}" dt="2023-03-04T09:00:07.792" v="27" actId="1076"/>
          <ac:spMkLst>
            <pc:docMk/>
            <pc:sldMk cId="3637828554" sldId="944"/>
            <ac:spMk id="31" creationId="{6AA7B456-D1A7-2251-BB87-64EC15021B58}"/>
          </ac:spMkLst>
        </pc:spChg>
        <pc:spChg chg="mod">
          <ac:chgData name="QiuTian" userId="d059b521-ee81-481f-be34-ac8650352dd5" providerId="ADAL" clId="{C66083D2-FC5C-0545-90E0-A9B527654B88}" dt="2023-03-04T09:00:07.792" v="27" actId="1076"/>
          <ac:spMkLst>
            <pc:docMk/>
            <pc:sldMk cId="3637828554" sldId="944"/>
            <ac:spMk id="32" creationId="{57F64002-3C20-0123-DB83-C63F3C2BAAD3}"/>
          </ac:spMkLst>
        </pc:spChg>
        <pc:spChg chg="mod">
          <ac:chgData name="QiuTian" userId="d059b521-ee81-481f-be34-ac8650352dd5" providerId="ADAL" clId="{C66083D2-FC5C-0545-90E0-A9B527654B88}" dt="2023-03-04T09:00:07.792" v="27" actId="1076"/>
          <ac:spMkLst>
            <pc:docMk/>
            <pc:sldMk cId="3637828554" sldId="944"/>
            <ac:spMk id="33" creationId="{E9B20411-1490-653D-3D81-C8E29F0F4051}"/>
          </ac:spMkLst>
        </pc:spChg>
        <pc:spChg chg="mod">
          <ac:chgData name="QiuTian" userId="d059b521-ee81-481f-be34-ac8650352dd5" providerId="ADAL" clId="{C66083D2-FC5C-0545-90E0-A9B527654B88}" dt="2023-03-04T09:00:07.792" v="27" actId="1076"/>
          <ac:spMkLst>
            <pc:docMk/>
            <pc:sldMk cId="3637828554" sldId="944"/>
            <ac:spMk id="34" creationId="{8DFCD504-F2A6-7BB3-58F7-42E93A0E04F8}"/>
          </ac:spMkLst>
        </pc:spChg>
        <pc:spChg chg="mod">
          <ac:chgData name="QiuTian" userId="d059b521-ee81-481f-be34-ac8650352dd5" providerId="ADAL" clId="{C66083D2-FC5C-0545-90E0-A9B527654B88}" dt="2023-03-04T09:00:07.792" v="27" actId="1076"/>
          <ac:spMkLst>
            <pc:docMk/>
            <pc:sldMk cId="3637828554" sldId="944"/>
            <ac:spMk id="35" creationId="{C9D74FCB-80C5-CF09-6479-5A8022BF7801}"/>
          </ac:spMkLst>
        </pc:spChg>
        <pc:spChg chg="mod">
          <ac:chgData name="QiuTian" userId="d059b521-ee81-481f-be34-ac8650352dd5" providerId="ADAL" clId="{C66083D2-FC5C-0545-90E0-A9B527654B88}" dt="2023-03-04T09:00:07.792" v="27" actId="1076"/>
          <ac:spMkLst>
            <pc:docMk/>
            <pc:sldMk cId="3637828554" sldId="944"/>
            <ac:spMk id="36" creationId="{192C0791-4D04-3D36-1220-81E651CB14E9}"/>
          </ac:spMkLst>
        </pc:spChg>
        <pc:spChg chg="mod">
          <ac:chgData name="QiuTian" userId="d059b521-ee81-481f-be34-ac8650352dd5" providerId="ADAL" clId="{C66083D2-FC5C-0545-90E0-A9B527654B88}" dt="2023-03-04T09:00:07.792" v="27" actId="1076"/>
          <ac:spMkLst>
            <pc:docMk/>
            <pc:sldMk cId="3637828554" sldId="944"/>
            <ac:spMk id="37" creationId="{496E879E-EC63-E7D9-8EBA-F376988870C4}"/>
          </ac:spMkLst>
        </pc:spChg>
        <pc:spChg chg="mod">
          <ac:chgData name="QiuTian" userId="d059b521-ee81-481f-be34-ac8650352dd5" providerId="ADAL" clId="{C66083D2-FC5C-0545-90E0-A9B527654B88}" dt="2023-03-04T09:00:07.792" v="27" actId="1076"/>
          <ac:spMkLst>
            <pc:docMk/>
            <pc:sldMk cId="3637828554" sldId="944"/>
            <ac:spMk id="38" creationId="{94D9CB59-DFE4-01B0-F8F3-183FBD144F38}"/>
          </ac:spMkLst>
        </pc:spChg>
        <pc:spChg chg="mod">
          <ac:chgData name="QiuTian" userId="d059b521-ee81-481f-be34-ac8650352dd5" providerId="ADAL" clId="{C66083D2-FC5C-0545-90E0-A9B527654B88}" dt="2023-03-04T09:00:07.792" v="27" actId="1076"/>
          <ac:spMkLst>
            <pc:docMk/>
            <pc:sldMk cId="3637828554" sldId="944"/>
            <ac:spMk id="40" creationId="{77A0E649-AC58-5946-89BE-C5DD2F2095FA}"/>
          </ac:spMkLst>
        </pc:spChg>
        <pc:spChg chg="mod">
          <ac:chgData name="QiuTian" userId="d059b521-ee81-481f-be34-ac8650352dd5" providerId="ADAL" clId="{C66083D2-FC5C-0545-90E0-A9B527654B88}" dt="2023-03-04T09:00:07.792" v="27" actId="1076"/>
          <ac:spMkLst>
            <pc:docMk/>
            <pc:sldMk cId="3637828554" sldId="944"/>
            <ac:spMk id="41" creationId="{3EB037F3-D85E-C188-CDDE-56024D963845}"/>
          </ac:spMkLst>
        </pc:spChg>
        <pc:spChg chg="mod">
          <ac:chgData name="QiuTian" userId="d059b521-ee81-481f-be34-ac8650352dd5" providerId="ADAL" clId="{C66083D2-FC5C-0545-90E0-A9B527654B88}" dt="2023-03-04T09:00:07.792" v="27" actId="1076"/>
          <ac:spMkLst>
            <pc:docMk/>
            <pc:sldMk cId="3637828554" sldId="944"/>
            <ac:spMk id="42" creationId="{285F71A4-BF29-0253-D130-47A53CB1E4BA}"/>
          </ac:spMkLst>
        </pc:spChg>
        <pc:spChg chg="mod">
          <ac:chgData name="QiuTian" userId="d059b521-ee81-481f-be34-ac8650352dd5" providerId="ADAL" clId="{C66083D2-FC5C-0545-90E0-A9B527654B88}" dt="2023-03-04T09:00:07.792" v="27" actId="1076"/>
          <ac:spMkLst>
            <pc:docMk/>
            <pc:sldMk cId="3637828554" sldId="944"/>
            <ac:spMk id="43" creationId="{8180B340-4CDD-1095-9302-338C970AA693}"/>
          </ac:spMkLst>
        </pc:spChg>
        <pc:spChg chg="mod">
          <ac:chgData name="QiuTian" userId="d059b521-ee81-481f-be34-ac8650352dd5" providerId="ADAL" clId="{C66083D2-FC5C-0545-90E0-A9B527654B88}" dt="2023-03-04T09:00:07.792" v="27" actId="1076"/>
          <ac:spMkLst>
            <pc:docMk/>
            <pc:sldMk cId="3637828554" sldId="944"/>
            <ac:spMk id="44" creationId="{944AC5C8-AA84-F434-CD35-167134A177F2}"/>
          </ac:spMkLst>
        </pc:spChg>
        <pc:spChg chg="mod">
          <ac:chgData name="QiuTian" userId="d059b521-ee81-481f-be34-ac8650352dd5" providerId="ADAL" clId="{C66083D2-FC5C-0545-90E0-A9B527654B88}" dt="2023-03-04T09:00:07.792" v="27" actId="1076"/>
          <ac:spMkLst>
            <pc:docMk/>
            <pc:sldMk cId="3637828554" sldId="944"/>
            <ac:spMk id="45" creationId="{808919D0-1E36-0575-102D-789467ADF848}"/>
          </ac:spMkLst>
        </pc:spChg>
        <pc:spChg chg="mod">
          <ac:chgData name="QiuTian" userId="d059b521-ee81-481f-be34-ac8650352dd5" providerId="ADAL" clId="{C66083D2-FC5C-0545-90E0-A9B527654B88}" dt="2023-03-04T09:00:07.792" v="27" actId="1076"/>
          <ac:spMkLst>
            <pc:docMk/>
            <pc:sldMk cId="3637828554" sldId="944"/>
            <ac:spMk id="46" creationId="{59234564-F412-0A92-E23D-2194953A4674}"/>
          </ac:spMkLst>
        </pc:spChg>
        <pc:spChg chg="mod">
          <ac:chgData name="QiuTian" userId="d059b521-ee81-481f-be34-ac8650352dd5" providerId="ADAL" clId="{C66083D2-FC5C-0545-90E0-A9B527654B88}" dt="2023-03-04T09:00:07.792" v="27" actId="1076"/>
          <ac:spMkLst>
            <pc:docMk/>
            <pc:sldMk cId="3637828554" sldId="944"/>
            <ac:spMk id="47" creationId="{07D7BE43-FDAB-F975-7B7A-14E0C44A2D81}"/>
          </ac:spMkLst>
        </pc:spChg>
        <pc:spChg chg="mod">
          <ac:chgData name="QiuTian" userId="d059b521-ee81-481f-be34-ac8650352dd5" providerId="ADAL" clId="{C66083D2-FC5C-0545-90E0-A9B527654B88}" dt="2023-03-04T09:00:07.792" v="27" actId="1076"/>
          <ac:spMkLst>
            <pc:docMk/>
            <pc:sldMk cId="3637828554" sldId="944"/>
            <ac:spMk id="48" creationId="{6DF72FB8-4496-0701-DFEF-A829E56F4C10}"/>
          </ac:spMkLst>
        </pc:spChg>
        <pc:spChg chg="mod">
          <ac:chgData name="QiuTian" userId="d059b521-ee81-481f-be34-ac8650352dd5" providerId="ADAL" clId="{C66083D2-FC5C-0545-90E0-A9B527654B88}" dt="2023-03-04T09:00:07.792" v="27" actId="1076"/>
          <ac:spMkLst>
            <pc:docMk/>
            <pc:sldMk cId="3637828554" sldId="944"/>
            <ac:spMk id="49" creationId="{64473AD0-00D4-D382-4EC6-C019534D4E28}"/>
          </ac:spMkLst>
        </pc:spChg>
        <pc:spChg chg="mod">
          <ac:chgData name="QiuTian" userId="d059b521-ee81-481f-be34-ac8650352dd5" providerId="ADAL" clId="{C66083D2-FC5C-0545-90E0-A9B527654B88}" dt="2023-03-04T09:00:07.792" v="27" actId="1076"/>
          <ac:spMkLst>
            <pc:docMk/>
            <pc:sldMk cId="3637828554" sldId="944"/>
            <ac:spMk id="50" creationId="{66A19609-8440-45F6-275B-0ED6837EB39D}"/>
          </ac:spMkLst>
        </pc:spChg>
        <pc:spChg chg="mod">
          <ac:chgData name="QiuTian" userId="d059b521-ee81-481f-be34-ac8650352dd5" providerId="ADAL" clId="{C66083D2-FC5C-0545-90E0-A9B527654B88}" dt="2023-03-04T09:00:07.792" v="27" actId="1076"/>
          <ac:spMkLst>
            <pc:docMk/>
            <pc:sldMk cId="3637828554" sldId="944"/>
            <ac:spMk id="51" creationId="{D970B0C3-DF1C-A0D2-D80E-C3B97BDE36E0}"/>
          </ac:spMkLst>
        </pc:spChg>
        <pc:spChg chg="mod">
          <ac:chgData name="QiuTian" userId="d059b521-ee81-481f-be34-ac8650352dd5" providerId="ADAL" clId="{C66083D2-FC5C-0545-90E0-A9B527654B88}" dt="2023-03-04T09:00:07.792" v="27" actId="1076"/>
          <ac:spMkLst>
            <pc:docMk/>
            <pc:sldMk cId="3637828554" sldId="944"/>
            <ac:spMk id="52" creationId="{84FFA174-6015-16ED-CC2E-8D03EB42BA6A}"/>
          </ac:spMkLst>
        </pc:spChg>
        <pc:spChg chg="mod">
          <ac:chgData name="QiuTian" userId="d059b521-ee81-481f-be34-ac8650352dd5" providerId="ADAL" clId="{C66083D2-FC5C-0545-90E0-A9B527654B88}" dt="2023-03-04T09:00:07.792" v="27" actId="1076"/>
          <ac:spMkLst>
            <pc:docMk/>
            <pc:sldMk cId="3637828554" sldId="944"/>
            <ac:spMk id="53" creationId="{E1F9A9F6-7D39-5156-50DE-59F471AC1ED3}"/>
          </ac:spMkLst>
        </pc:spChg>
        <pc:spChg chg="mod">
          <ac:chgData name="QiuTian" userId="d059b521-ee81-481f-be34-ac8650352dd5" providerId="ADAL" clId="{C66083D2-FC5C-0545-90E0-A9B527654B88}" dt="2023-03-04T09:00:07.792" v="27" actId="1076"/>
          <ac:spMkLst>
            <pc:docMk/>
            <pc:sldMk cId="3637828554" sldId="944"/>
            <ac:spMk id="54" creationId="{3D8A4FC3-8CF4-4BBE-534F-D0C851676080}"/>
          </ac:spMkLst>
        </pc:spChg>
        <pc:spChg chg="mod">
          <ac:chgData name="QiuTian" userId="d059b521-ee81-481f-be34-ac8650352dd5" providerId="ADAL" clId="{C66083D2-FC5C-0545-90E0-A9B527654B88}" dt="2023-03-04T09:00:07.792" v="27" actId="1076"/>
          <ac:spMkLst>
            <pc:docMk/>
            <pc:sldMk cId="3637828554" sldId="944"/>
            <ac:spMk id="55" creationId="{B339996A-41AE-C342-61D0-3C766622E1C1}"/>
          </ac:spMkLst>
        </pc:spChg>
        <pc:spChg chg="mod">
          <ac:chgData name="QiuTian" userId="d059b521-ee81-481f-be34-ac8650352dd5" providerId="ADAL" clId="{C66083D2-FC5C-0545-90E0-A9B527654B88}" dt="2023-03-04T09:00:07.792" v="27" actId="1076"/>
          <ac:spMkLst>
            <pc:docMk/>
            <pc:sldMk cId="3637828554" sldId="944"/>
            <ac:spMk id="56" creationId="{479969C1-684B-2E84-B113-A22BDBB9C39C}"/>
          </ac:spMkLst>
        </pc:spChg>
        <pc:spChg chg="mod">
          <ac:chgData name="QiuTian" userId="d059b521-ee81-481f-be34-ac8650352dd5" providerId="ADAL" clId="{C66083D2-FC5C-0545-90E0-A9B527654B88}" dt="2023-03-04T09:00:07.792" v="27" actId="1076"/>
          <ac:spMkLst>
            <pc:docMk/>
            <pc:sldMk cId="3637828554" sldId="944"/>
            <ac:spMk id="64" creationId="{BFCE6DAD-2DC4-E9D6-9579-7FED1B2BC979}"/>
          </ac:spMkLst>
        </pc:spChg>
        <pc:spChg chg="mod">
          <ac:chgData name="QiuTian" userId="d059b521-ee81-481f-be34-ac8650352dd5" providerId="ADAL" clId="{C66083D2-FC5C-0545-90E0-A9B527654B88}" dt="2023-03-04T09:00:07.792" v="27" actId="1076"/>
          <ac:spMkLst>
            <pc:docMk/>
            <pc:sldMk cId="3637828554" sldId="944"/>
            <ac:spMk id="65" creationId="{63435AD5-746E-DA05-1FB9-0029C6E6C97E}"/>
          </ac:spMkLst>
        </pc:spChg>
        <pc:spChg chg="mod">
          <ac:chgData name="QiuTian" userId="d059b521-ee81-481f-be34-ac8650352dd5" providerId="ADAL" clId="{C66083D2-FC5C-0545-90E0-A9B527654B88}" dt="2023-03-04T09:00:07.792" v="27" actId="1076"/>
          <ac:spMkLst>
            <pc:docMk/>
            <pc:sldMk cId="3637828554" sldId="944"/>
            <ac:spMk id="66" creationId="{0A0BADFC-3F65-C25E-EE25-73EDA498F01C}"/>
          </ac:spMkLst>
        </pc:spChg>
        <pc:spChg chg="mod">
          <ac:chgData name="QiuTian" userId="d059b521-ee81-481f-be34-ac8650352dd5" providerId="ADAL" clId="{C66083D2-FC5C-0545-90E0-A9B527654B88}" dt="2023-03-04T09:00:07.792" v="27" actId="1076"/>
          <ac:spMkLst>
            <pc:docMk/>
            <pc:sldMk cId="3637828554" sldId="944"/>
            <ac:spMk id="67" creationId="{8641AD9B-F05C-A025-259D-3A33138C93F3}"/>
          </ac:spMkLst>
        </pc:spChg>
        <pc:spChg chg="mod">
          <ac:chgData name="QiuTian" userId="d059b521-ee81-481f-be34-ac8650352dd5" providerId="ADAL" clId="{C66083D2-FC5C-0545-90E0-A9B527654B88}" dt="2023-03-04T09:00:07.792" v="27" actId="1076"/>
          <ac:spMkLst>
            <pc:docMk/>
            <pc:sldMk cId="3637828554" sldId="944"/>
            <ac:spMk id="68" creationId="{756AFE91-6CA9-6D3B-FE3B-D48052E1A5E6}"/>
          </ac:spMkLst>
        </pc:spChg>
        <pc:spChg chg="mod">
          <ac:chgData name="QiuTian" userId="d059b521-ee81-481f-be34-ac8650352dd5" providerId="ADAL" clId="{C66083D2-FC5C-0545-90E0-A9B527654B88}" dt="2023-03-04T09:00:07.792" v="27" actId="1076"/>
          <ac:spMkLst>
            <pc:docMk/>
            <pc:sldMk cId="3637828554" sldId="944"/>
            <ac:spMk id="69" creationId="{3F571B29-372E-320B-0C06-7ADA7EAEF830}"/>
          </ac:spMkLst>
        </pc:spChg>
        <pc:spChg chg="mod">
          <ac:chgData name="QiuTian" userId="d059b521-ee81-481f-be34-ac8650352dd5" providerId="ADAL" clId="{C66083D2-FC5C-0545-90E0-A9B527654B88}" dt="2023-03-04T09:00:07.792" v="27" actId="1076"/>
          <ac:spMkLst>
            <pc:docMk/>
            <pc:sldMk cId="3637828554" sldId="944"/>
            <ac:spMk id="70" creationId="{323A2116-8EB1-56B7-3547-CCFA806B76B7}"/>
          </ac:spMkLst>
        </pc:spChg>
        <pc:spChg chg="mod">
          <ac:chgData name="QiuTian" userId="d059b521-ee81-481f-be34-ac8650352dd5" providerId="ADAL" clId="{C66083D2-FC5C-0545-90E0-A9B527654B88}" dt="2023-03-04T09:00:07.792" v="27" actId="1076"/>
          <ac:spMkLst>
            <pc:docMk/>
            <pc:sldMk cId="3637828554" sldId="944"/>
            <ac:spMk id="71" creationId="{A739F25A-10F4-99B9-813E-7B63BDBA4793}"/>
          </ac:spMkLst>
        </pc:spChg>
        <pc:spChg chg="mod">
          <ac:chgData name="QiuTian" userId="d059b521-ee81-481f-be34-ac8650352dd5" providerId="ADAL" clId="{C66083D2-FC5C-0545-90E0-A9B527654B88}" dt="2023-03-04T09:00:07.792" v="27" actId="1076"/>
          <ac:spMkLst>
            <pc:docMk/>
            <pc:sldMk cId="3637828554" sldId="944"/>
            <ac:spMk id="72" creationId="{D3C0364F-BFC2-3237-CD77-38E9C0F5B45E}"/>
          </ac:spMkLst>
        </pc:spChg>
        <pc:spChg chg="mod">
          <ac:chgData name="QiuTian" userId="d059b521-ee81-481f-be34-ac8650352dd5" providerId="ADAL" clId="{C66083D2-FC5C-0545-90E0-A9B527654B88}" dt="2023-03-04T09:00:07.792" v="27" actId="1076"/>
          <ac:spMkLst>
            <pc:docMk/>
            <pc:sldMk cId="3637828554" sldId="944"/>
            <ac:spMk id="73" creationId="{4FFF905D-F1F7-8B10-1FA6-AD97D15EFCE6}"/>
          </ac:spMkLst>
        </pc:spChg>
        <pc:spChg chg="mod">
          <ac:chgData name="QiuTian" userId="d059b521-ee81-481f-be34-ac8650352dd5" providerId="ADAL" clId="{C66083D2-FC5C-0545-90E0-A9B527654B88}" dt="2023-03-04T09:00:07.792" v="27" actId="1076"/>
          <ac:spMkLst>
            <pc:docMk/>
            <pc:sldMk cId="3637828554" sldId="944"/>
            <ac:spMk id="74" creationId="{0D245BB8-4075-E4B7-7CE0-A5C2FC86A768}"/>
          </ac:spMkLst>
        </pc:spChg>
        <pc:spChg chg="mod">
          <ac:chgData name="QiuTian" userId="d059b521-ee81-481f-be34-ac8650352dd5" providerId="ADAL" clId="{C66083D2-FC5C-0545-90E0-A9B527654B88}" dt="2023-03-04T09:00:07.792" v="27" actId="1076"/>
          <ac:spMkLst>
            <pc:docMk/>
            <pc:sldMk cId="3637828554" sldId="944"/>
            <ac:spMk id="75" creationId="{44180C31-C773-09F3-97A4-C9B795181DCD}"/>
          </ac:spMkLst>
        </pc:spChg>
        <pc:spChg chg="mod">
          <ac:chgData name="QiuTian" userId="d059b521-ee81-481f-be34-ac8650352dd5" providerId="ADAL" clId="{C66083D2-FC5C-0545-90E0-A9B527654B88}" dt="2023-03-04T09:00:07.792" v="27" actId="1076"/>
          <ac:spMkLst>
            <pc:docMk/>
            <pc:sldMk cId="3637828554" sldId="944"/>
            <ac:spMk id="76" creationId="{806C0E5F-DBBD-6BC0-578E-E5CCDE3B6194}"/>
          </ac:spMkLst>
        </pc:spChg>
        <pc:spChg chg="mod">
          <ac:chgData name="QiuTian" userId="d059b521-ee81-481f-be34-ac8650352dd5" providerId="ADAL" clId="{C66083D2-FC5C-0545-90E0-A9B527654B88}" dt="2023-03-04T09:00:07.792" v="27" actId="1076"/>
          <ac:spMkLst>
            <pc:docMk/>
            <pc:sldMk cId="3637828554" sldId="944"/>
            <ac:spMk id="77" creationId="{A9175F95-8F6D-5CA8-C557-818DD0ECA86B}"/>
          </ac:spMkLst>
        </pc:spChg>
        <pc:spChg chg="mod">
          <ac:chgData name="QiuTian" userId="d059b521-ee81-481f-be34-ac8650352dd5" providerId="ADAL" clId="{C66083D2-FC5C-0545-90E0-A9B527654B88}" dt="2023-03-04T09:00:07.792" v="27" actId="1076"/>
          <ac:spMkLst>
            <pc:docMk/>
            <pc:sldMk cId="3637828554" sldId="944"/>
            <ac:spMk id="78" creationId="{A59A15FB-7AD1-D3B0-0F3A-894511530B15}"/>
          </ac:spMkLst>
        </pc:spChg>
        <pc:spChg chg="mod">
          <ac:chgData name="QiuTian" userId="d059b521-ee81-481f-be34-ac8650352dd5" providerId="ADAL" clId="{C66083D2-FC5C-0545-90E0-A9B527654B88}" dt="2023-03-04T09:00:07.792" v="27" actId="1076"/>
          <ac:spMkLst>
            <pc:docMk/>
            <pc:sldMk cId="3637828554" sldId="944"/>
            <ac:spMk id="79" creationId="{DC293F90-EC51-E3D9-EA18-83E5C6CF426B}"/>
          </ac:spMkLst>
        </pc:spChg>
        <pc:spChg chg="mod">
          <ac:chgData name="QiuTian" userId="d059b521-ee81-481f-be34-ac8650352dd5" providerId="ADAL" clId="{C66083D2-FC5C-0545-90E0-A9B527654B88}" dt="2023-03-04T09:00:07.792" v="27" actId="1076"/>
          <ac:spMkLst>
            <pc:docMk/>
            <pc:sldMk cId="3637828554" sldId="944"/>
            <ac:spMk id="80" creationId="{8146F255-C0F3-46E1-125B-5B56C6023239}"/>
          </ac:spMkLst>
        </pc:spChg>
        <pc:spChg chg="mod">
          <ac:chgData name="QiuTian" userId="d059b521-ee81-481f-be34-ac8650352dd5" providerId="ADAL" clId="{C66083D2-FC5C-0545-90E0-A9B527654B88}" dt="2023-03-04T09:00:07.792" v="27" actId="1076"/>
          <ac:spMkLst>
            <pc:docMk/>
            <pc:sldMk cId="3637828554" sldId="944"/>
            <ac:spMk id="91" creationId="{E2218F4A-7E25-FFAD-094B-E6A7C8C19ADE}"/>
          </ac:spMkLst>
        </pc:spChg>
        <pc:spChg chg="mod">
          <ac:chgData name="QiuTian" userId="d059b521-ee81-481f-be34-ac8650352dd5" providerId="ADAL" clId="{C66083D2-FC5C-0545-90E0-A9B527654B88}" dt="2023-03-04T09:00:07.792" v="27" actId="1076"/>
          <ac:spMkLst>
            <pc:docMk/>
            <pc:sldMk cId="3637828554" sldId="944"/>
            <ac:spMk id="92" creationId="{499C15DB-762C-B366-02ED-1993605B0699}"/>
          </ac:spMkLst>
        </pc:spChg>
        <pc:spChg chg="mod">
          <ac:chgData name="QiuTian" userId="d059b521-ee81-481f-be34-ac8650352dd5" providerId="ADAL" clId="{C66083D2-FC5C-0545-90E0-A9B527654B88}" dt="2023-03-04T09:00:07.792" v="27" actId="1076"/>
          <ac:spMkLst>
            <pc:docMk/>
            <pc:sldMk cId="3637828554" sldId="944"/>
            <ac:spMk id="93" creationId="{7AFF77CD-F49F-99E4-FC6E-D18E37127F44}"/>
          </ac:spMkLst>
        </pc:spChg>
        <pc:spChg chg="mod">
          <ac:chgData name="QiuTian" userId="d059b521-ee81-481f-be34-ac8650352dd5" providerId="ADAL" clId="{C66083D2-FC5C-0545-90E0-A9B527654B88}" dt="2023-03-04T09:00:07.792" v="27" actId="1076"/>
          <ac:spMkLst>
            <pc:docMk/>
            <pc:sldMk cId="3637828554" sldId="944"/>
            <ac:spMk id="94" creationId="{F54FA741-32EB-14AC-7EAD-717E5061B813}"/>
          </ac:spMkLst>
        </pc:spChg>
        <pc:spChg chg="mod">
          <ac:chgData name="QiuTian" userId="d059b521-ee81-481f-be34-ac8650352dd5" providerId="ADAL" clId="{C66083D2-FC5C-0545-90E0-A9B527654B88}" dt="2023-03-04T09:00:07.792" v="27" actId="1076"/>
          <ac:spMkLst>
            <pc:docMk/>
            <pc:sldMk cId="3637828554" sldId="944"/>
            <ac:spMk id="95" creationId="{25E94F89-F1C2-1D92-7397-5CB52B0AC050}"/>
          </ac:spMkLst>
        </pc:spChg>
        <pc:spChg chg="mod">
          <ac:chgData name="QiuTian" userId="d059b521-ee81-481f-be34-ac8650352dd5" providerId="ADAL" clId="{C66083D2-FC5C-0545-90E0-A9B527654B88}" dt="2023-03-04T09:00:07.792" v="27" actId="1076"/>
          <ac:spMkLst>
            <pc:docMk/>
            <pc:sldMk cId="3637828554" sldId="944"/>
            <ac:spMk id="96" creationId="{790F4057-9999-9A6B-21DF-7C39437E80E6}"/>
          </ac:spMkLst>
        </pc:spChg>
        <pc:spChg chg="mod">
          <ac:chgData name="QiuTian" userId="d059b521-ee81-481f-be34-ac8650352dd5" providerId="ADAL" clId="{C66083D2-FC5C-0545-90E0-A9B527654B88}" dt="2023-03-04T09:00:07.792" v="27" actId="1076"/>
          <ac:spMkLst>
            <pc:docMk/>
            <pc:sldMk cId="3637828554" sldId="944"/>
            <ac:spMk id="97" creationId="{FD7E2266-E130-6FA3-C1FE-92B054AC5606}"/>
          </ac:spMkLst>
        </pc:spChg>
        <pc:spChg chg="mod">
          <ac:chgData name="QiuTian" userId="d059b521-ee81-481f-be34-ac8650352dd5" providerId="ADAL" clId="{C66083D2-FC5C-0545-90E0-A9B527654B88}" dt="2023-03-04T09:00:07.792" v="27" actId="1076"/>
          <ac:spMkLst>
            <pc:docMk/>
            <pc:sldMk cId="3637828554" sldId="944"/>
            <ac:spMk id="98" creationId="{44856B12-A424-9433-00C7-E81E82EED9A9}"/>
          </ac:spMkLst>
        </pc:spChg>
        <pc:spChg chg="mod">
          <ac:chgData name="QiuTian" userId="d059b521-ee81-481f-be34-ac8650352dd5" providerId="ADAL" clId="{C66083D2-FC5C-0545-90E0-A9B527654B88}" dt="2023-03-04T09:00:07.792" v="27" actId="1076"/>
          <ac:spMkLst>
            <pc:docMk/>
            <pc:sldMk cId="3637828554" sldId="944"/>
            <ac:spMk id="99" creationId="{F93BE889-6759-40B6-DC2F-C223F5BFBB44}"/>
          </ac:spMkLst>
        </pc:spChg>
        <pc:spChg chg="mod">
          <ac:chgData name="QiuTian" userId="d059b521-ee81-481f-be34-ac8650352dd5" providerId="ADAL" clId="{C66083D2-FC5C-0545-90E0-A9B527654B88}" dt="2023-03-04T09:00:07.792" v="27" actId="1076"/>
          <ac:spMkLst>
            <pc:docMk/>
            <pc:sldMk cId="3637828554" sldId="944"/>
            <ac:spMk id="100" creationId="{0F7E89BB-AAAE-9B72-9C67-99365239662E}"/>
          </ac:spMkLst>
        </pc:spChg>
        <pc:spChg chg="mod">
          <ac:chgData name="QiuTian" userId="d059b521-ee81-481f-be34-ac8650352dd5" providerId="ADAL" clId="{C66083D2-FC5C-0545-90E0-A9B527654B88}" dt="2023-03-04T09:00:07.792" v="27" actId="1076"/>
          <ac:spMkLst>
            <pc:docMk/>
            <pc:sldMk cId="3637828554" sldId="944"/>
            <ac:spMk id="101" creationId="{906B939A-EB98-411C-AA17-0C37A255233F}"/>
          </ac:spMkLst>
        </pc:spChg>
        <pc:spChg chg="mod">
          <ac:chgData name="QiuTian" userId="d059b521-ee81-481f-be34-ac8650352dd5" providerId="ADAL" clId="{C66083D2-FC5C-0545-90E0-A9B527654B88}" dt="2023-03-04T09:00:07.792" v="27" actId="1076"/>
          <ac:spMkLst>
            <pc:docMk/>
            <pc:sldMk cId="3637828554" sldId="944"/>
            <ac:spMk id="102" creationId="{2FBA0353-1B7D-8163-71B8-AEA631EADB41}"/>
          </ac:spMkLst>
        </pc:spChg>
        <pc:spChg chg="mod">
          <ac:chgData name="QiuTian" userId="d059b521-ee81-481f-be34-ac8650352dd5" providerId="ADAL" clId="{C66083D2-FC5C-0545-90E0-A9B527654B88}" dt="2023-03-04T09:00:07.792" v="27" actId="1076"/>
          <ac:spMkLst>
            <pc:docMk/>
            <pc:sldMk cId="3637828554" sldId="944"/>
            <ac:spMk id="103" creationId="{40377381-FB6B-3397-2C77-8A48685FFB13}"/>
          </ac:spMkLst>
        </pc:spChg>
        <pc:spChg chg="mod">
          <ac:chgData name="QiuTian" userId="d059b521-ee81-481f-be34-ac8650352dd5" providerId="ADAL" clId="{C66083D2-FC5C-0545-90E0-A9B527654B88}" dt="2023-03-04T09:00:07.792" v="27" actId="1076"/>
          <ac:spMkLst>
            <pc:docMk/>
            <pc:sldMk cId="3637828554" sldId="944"/>
            <ac:spMk id="104" creationId="{8637570D-DF1C-4B22-88D9-B3559BBBFFC0}"/>
          </ac:spMkLst>
        </pc:spChg>
        <pc:spChg chg="mod">
          <ac:chgData name="QiuTian" userId="d059b521-ee81-481f-be34-ac8650352dd5" providerId="ADAL" clId="{C66083D2-FC5C-0545-90E0-A9B527654B88}" dt="2023-03-04T09:00:07.792" v="27" actId="1076"/>
          <ac:spMkLst>
            <pc:docMk/>
            <pc:sldMk cId="3637828554" sldId="944"/>
            <ac:spMk id="105" creationId="{55A4D9F1-7F0F-D7B1-6271-74301BF4D8BE}"/>
          </ac:spMkLst>
        </pc:spChg>
        <pc:spChg chg="mod">
          <ac:chgData name="QiuTian" userId="d059b521-ee81-481f-be34-ac8650352dd5" providerId="ADAL" clId="{C66083D2-FC5C-0545-90E0-A9B527654B88}" dt="2023-03-04T09:00:07.792" v="27" actId="1076"/>
          <ac:spMkLst>
            <pc:docMk/>
            <pc:sldMk cId="3637828554" sldId="944"/>
            <ac:spMk id="106" creationId="{5E974CDB-46D1-8F55-EEE8-2C44C988BFEF}"/>
          </ac:spMkLst>
        </pc:spChg>
        <pc:spChg chg="mod">
          <ac:chgData name="QiuTian" userId="d059b521-ee81-481f-be34-ac8650352dd5" providerId="ADAL" clId="{C66083D2-FC5C-0545-90E0-A9B527654B88}" dt="2023-03-04T09:00:07.792" v="27" actId="1076"/>
          <ac:spMkLst>
            <pc:docMk/>
            <pc:sldMk cId="3637828554" sldId="944"/>
            <ac:spMk id="107" creationId="{48C8F39F-30CE-C823-BB0D-65C0B462955F}"/>
          </ac:spMkLst>
        </pc:spChg>
        <pc:spChg chg="mod">
          <ac:chgData name="QiuTian" userId="d059b521-ee81-481f-be34-ac8650352dd5" providerId="ADAL" clId="{C66083D2-FC5C-0545-90E0-A9B527654B88}" dt="2023-03-04T09:00:07.792" v="27" actId="1076"/>
          <ac:spMkLst>
            <pc:docMk/>
            <pc:sldMk cId="3637828554" sldId="944"/>
            <ac:spMk id="108" creationId="{F2B548DB-4CEE-9C30-630A-0CF8DD0B7A95}"/>
          </ac:spMkLst>
        </pc:spChg>
        <pc:spChg chg="mod">
          <ac:chgData name="QiuTian" userId="d059b521-ee81-481f-be34-ac8650352dd5" providerId="ADAL" clId="{C66083D2-FC5C-0545-90E0-A9B527654B88}" dt="2023-03-04T09:00:07.792" v="27" actId="1076"/>
          <ac:spMkLst>
            <pc:docMk/>
            <pc:sldMk cId="3637828554" sldId="944"/>
            <ac:spMk id="109" creationId="{1128A131-BDDE-A319-D467-FAC4527A12A6}"/>
          </ac:spMkLst>
        </pc:spChg>
        <pc:spChg chg="mod">
          <ac:chgData name="QiuTian" userId="d059b521-ee81-481f-be34-ac8650352dd5" providerId="ADAL" clId="{C66083D2-FC5C-0545-90E0-A9B527654B88}" dt="2023-03-04T09:00:07.792" v="27" actId="1076"/>
          <ac:spMkLst>
            <pc:docMk/>
            <pc:sldMk cId="3637828554" sldId="944"/>
            <ac:spMk id="110" creationId="{B7BB9AB2-41A0-A83B-4048-2BBB7A7942BF}"/>
          </ac:spMkLst>
        </pc:spChg>
        <pc:spChg chg="mod">
          <ac:chgData name="QiuTian" userId="d059b521-ee81-481f-be34-ac8650352dd5" providerId="ADAL" clId="{C66083D2-FC5C-0545-90E0-A9B527654B88}" dt="2023-03-04T09:00:07.792" v="27" actId="1076"/>
          <ac:spMkLst>
            <pc:docMk/>
            <pc:sldMk cId="3637828554" sldId="944"/>
            <ac:spMk id="111" creationId="{161D05C5-2CAA-CF92-F803-06F3A06A93B4}"/>
          </ac:spMkLst>
        </pc:spChg>
        <pc:spChg chg="mod">
          <ac:chgData name="QiuTian" userId="d059b521-ee81-481f-be34-ac8650352dd5" providerId="ADAL" clId="{C66083D2-FC5C-0545-90E0-A9B527654B88}" dt="2023-03-04T09:00:07.792" v="27" actId="1076"/>
          <ac:spMkLst>
            <pc:docMk/>
            <pc:sldMk cId="3637828554" sldId="944"/>
            <ac:spMk id="112" creationId="{28EFE3CB-CCE4-D83D-9B58-94E3069D8E3F}"/>
          </ac:spMkLst>
        </pc:spChg>
        <pc:spChg chg="mod">
          <ac:chgData name="QiuTian" userId="d059b521-ee81-481f-be34-ac8650352dd5" providerId="ADAL" clId="{C66083D2-FC5C-0545-90E0-A9B527654B88}" dt="2023-03-04T09:00:07.792" v="27" actId="1076"/>
          <ac:spMkLst>
            <pc:docMk/>
            <pc:sldMk cId="3637828554" sldId="944"/>
            <ac:spMk id="113" creationId="{F52F6E2B-F974-C538-99FD-8305434A93FB}"/>
          </ac:spMkLst>
        </pc:spChg>
        <pc:spChg chg="mod">
          <ac:chgData name="QiuTian" userId="d059b521-ee81-481f-be34-ac8650352dd5" providerId="ADAL" clId="{C66083D2-FC5C-0545-90E0-A9B527654B88}" dt="2023-03-04T09:00:07.792" v="27" actId="1076"/>
          <ac:spMkLst>
            <pc:docMk/>
            <pc:sldMk cId="3637828554" sldId="944"/>
            <ac:spMk id="114" creationId="{AC5A3CEE-848F-CADC-FFF0-313E3565193C}"/>
          </ac:spMkLst>
        </pc:spChg>
        <pc:spChg chg="mod">
          <ac:chgData name="QiuTian" userId="d059b521-ee81-481f-be34-ac8650352dd5" providerId="ADAL" clId="{C66083D2-FC5C-0545-90E0-A9B527654B88}" dt="2023-03-04T09:00:07.792" v="27" actId="1076"/>
          <ac:spMkLst>
            <pc:docMk/>
            <pc:sldMk cId="3637828554" sldId="944"/>
            <ac:spMk id="115" creationId="{C2CC8DF1-A8E7-EEB2-CDD0-C4DAEC8525AC}"/>
          </ac:spMkLst>
        </pc:spChg>
        <pc:spChg chg="mod">
          <ac:chgData name="QiuTian" userId="d059b521-ee81-481f-be34-ac8650352dd5" providerId="ADAL" clId="{C66083D2-FC5C-0545-90E0-A9B527654B88}" dt="2023-03-04T09:00:07.792" v="27" actId="1076"/>
          <ac:spMkLst>
            <pc:docMk/>
            <pc:sldMk cId="3637828554" sldId="944"/>
            <ac:spMk id="116" creationId="{B58FA1BB-824A-7EF3-55AB-BFCC3500FB5D}"/>
          </ac:spMkLst>
        </pc:spChg>
        <pc:spChg chg="mod">
          <ac:chgData name="QiuTian" userId="d059b521-ee81-481f-be34-ac8650352dd5" providerId="ADAL" clId="{C66083D2-FC5C-0545-90E0-A9B527654B88}" dt="2023-03-04T09:00:07.792" v="27" actId="1076"/>
          <ac:spMkLst>
            <pc:docMk/>
            <pc:sldMk cId="3637828554" sldId="944"/>
            <ac:spMk id="117" creationId="{D06D1B71-6B86-8119-F663-D8089E3D6D0D}"/>
          </ac:spMkLst>
        </pc:spChg>
        <pc:spChg chg="mod">
          <ac:chgData name="QiuTian" userId="d059b521-ee81-481f-be34-ac8650352dd5" providerId="ADAL" clId="{C66083D2-FC5C-0545-90E0-A9B527654B88}" dt="2023-03-04T09:00:07.792" v="27" actId="1076"/>
          <ac:spMkLst>
            <pc:docMk/>
            <pc:sldMk cId="3637828554" sldId="944"/>
            <ac:spMk id="118" creationId="{023FF774-FBBA-2F9B-49C1-1F2638134EAA}"/>
          </ac:spMkLst>
        </pc:spChg>
        <pc:spChg chg="mod">
          <ac:chgData name="QiuTian" userId="d059b521-ee81-481f-be34-ac8650352dd5" providerId="ADAL" clId="{C66083D2-FC5C-0545-90E0-A9B527654B88}" dt="2023-03-04T09:00:07.792" v="27" actId="1076"/>
          <ac:spMkLst>
            <pc:docMk/>
            <pc:sldMk cId="3637828554" sldId="944"/>
            <ac:spMk id="119" creationId="{E21E4D5C-3C28-5DF6-091A-E1213907FBC5}"/>
          </ac:spMkLst>
        </pc:spChg>
        <pc:spChg chg="mod">
          <ac:chgData name="QiuTian" userId="d059b521-ee81-481f-be34-ac8650352dd5" providerId="ADAL" clId="{C66083D2-FC5C-0545-90E0-A9B527654B88}" dt="2023-03-04T09:00:07.792" v="27" actId="1076"/>
          <ac:spMkLst>
            <pc:docMk/>
            <pc:sldMk cId="3637828554" sldId="944"/>
            <ac:spMk id="120" creationId="{24752647-9E89-6B98-4A8E-9C38B1A0265A}"/>
          </ac:spMkLst>
        </pc:spChg>
        <pc:spChg chg="mod">
          <ac:chgData name="QiuTian" userId="d059b521-ee81-481f-be34-ac8650352dd5" providerId="ADAL" clId="{C66083D2-FC5C-0545-90E0-A9B527654B88}" dt="2023-03-04T09:00:07.792" v="27" actId="1076"/>
          <ac:spMkLst>
            <pc:docMk/>
            <pc:sldMk cId="3637828554" sldId="944"/>
            <ac:spMk id="121" creationId="{6E0DF590-7222-398E-88C4-D38CBA2A5087}"/>
          </ac:spMkLst>
        </pc:spChg>
        <pc:spChg chg="mod">
          <ac:chgData name="QiuTian" userId="d059b521-ee81-481f-be34-ac8650352dd5" providerId="ADAL" clId="{C66083D2-FC5C-0545-90E0-A9B527654B88}" dt="2023-03-04T09:00:07.792" v="27" actId="1076"/>
          <ac:spMkLst>
            <pc:docMk/>
            <pc:sldMk cId="3637828554" sldId="944"/>
            <ac:spMk id="122" creationId="{581CF57D-9959-79ED-2499-C08E87C58796}"/>
          </ac:spMkLst>
        </pc:spChg>
        <pc:spChg chg="mod">
          <ac:chgData name="QiuTian" userId="d059b521-ee81-481f-be34-ac8650352dd5" providerId="ADAL" clId="{C66083D2-FC5C-0545-90E0-A9B527654B88}" dt="2023-03-04T09:00:07.792" v="27" actId="1076"/>
          <ac:spMkLst>
            <pc:docMk/>
            <pc:sldMk cId="3637828554" sldId="944"/>
            <ac:spMk id="123" creationId="{9F13FF11-5CAE-4762-724C-740037CDF5BE}"/>
          </ac:spMkLst>
        </pc:spChg>
        <pc:spChg chg="mod">
          <ac:chgData name="QiuTian" userId="d059b521-ee81-481f-be34-ac8650352dd5" providerId="ADAL" clId="{C66083D2-FC5C-0545-90E0-A9B527654B88}" dt="2023-03-04T09:00:07.792" v="27" actId="1076"/>
          <ac:spMkLst>
            <pc:docMk/>
            <pc:sldMk cId="3637828554" sldId="944"/>
            <ac:spMk id="124" creationId="{06521787-06D7-BD40-1910-DF994257213C}"/>
          </ac:spMkLst>
        </pc:spChg>
        <pc:spChg chg="mod">
          <ac:chgData name="QiuTian" userId="d059b521-ee81-481f-be34-ac8650352dd5" providerId="ADAL" clId="{C66083D2-FC5C-0545-90E0-A9B527654B88}" dt="2023-03-04T09:00:07.792" v="27" actId="1076"/>
          <ac:spMkLst>
            <pc:docMk/>
            <pc:sldMk cId="3637828554" sldId="944"/>
            <ac:spMk id="125" creationId="{B481BA88-7E53-7A17-C49F-74B050BABF89}"/>
          </ac:spMkLst>
        </pc:spChg>
        <pc:spChg chg="mod">
          <ac:chgData name="QiuTian" userId="d059b521-ee81-481f-be34-ac8650352dd5" providerId="ADAL" clId="{C66083D2-FC5C-0545-90E0-A9B527654B88}" dt="2023-03-04T09:00:07.792" v="27" actId="1076"/>
          <ac:spMkLst>
            <pc:docMk/>
            <pc:sldMk cId="3637828554" sldId="944"/>
            <ac:spMk id="126" creationId="{36C5EE1E-66F1-3EF8-4507-7DBBBCD5899A}"/>
          </ac:spMkLst>
        </pc:spChg>
        <pc:spChg chg="mod">
          <ac:chgData name="QiuTian" userId="d059b521-ee81-481f-be34-ac8650352dd5" providerId="ADAL" clId="{C66083D2-FC5C-0545-90E0-A9B527654B88}" dt="2023-03-04T09:00:07.792" v="27" actId="1076"/>
          <ac:spMkLst>
            <pc:docMk/>
            <pc:sldMk cId="3637828554" sldId="944"/>
            <ac:spMk id="127" creationId="{B9BFF1C0-597C-B5C4-E1B7-B8D958615DEA}"/>
          </ac:spMkLst>
        </pc:spChg>
        <pc:spChg chg="mod">
          <ac:chgData name="QiuTian" userId="d059b521-ee81-481f-be34-ac8650352dd5" providerId="ADAL" clId="{C66083D2-FC5C-0545-90E0-A9B527654B88}" dt="2023-03-04T09:00:07.792" v="27" actId="1076"/>
          <ac:spMkLst>
            <pc:docMk/>
            <pc:sldMk cId="3637828554" sldId="944"/>
            <ac:spMk id="134" creationId="{41799084-1AD2-10ED-82CD-01C594A00691}"/>
          </ac:spMkLst>
        </pc:spChg>
        <pc:spChg chg="mod">
          <ac:chgData name="QiuTian" userId="d059b521-ee81-481f-be34-ac8650352dd5" providerId="ADAL" clId="{C66083D2-FC5C-0545-90E0-A9B527654B88}" dt="2023-03-04T09:00:07.792" v="27" actId="1076"/>
          <ac:spMkLst>
            <pc:docMk/>
            <pc:sldMk cId="3637828554" sldId="944"/>
            <ac:spMk id="135" creationId="{DBF67B46-990A-75C1-CAFF-4D33BF5FE3B8}"/>
          </ac:spMkLst>
        </pc:spChg>
        <pc:spChg chg="mod">
          <ac:chgData name="QiuTian" userId="d059b521-ee81-481f-be34-ac8650352dd5" providerId="ADAL" clId="{C66083D2-FC5C-0545-90E0-A9B527654B88}" dt="2023-03-04T09:00:07.792" v="27" actId="1076"/>
          <ac:spMkLst>
            <pc:docMk/>
            <pc:sldMk cId="3637828554" sldId="944"/>
            <ac:spMk id="136" creationId="{2B7B66F9-35BA-B648-DDDA-F69FED52EB20}"/>
          </ac:spMkLst>
        </pc:spChg>
        <pc:spChg chg="mod">
          <ac:chgData name="QiuTian" userId="d059b521-ee81-481f-be34-ac8650352dd5" providerId="ADAL" clId="{C66083D2-FC5C-0545-90E0-A9B527654B88}" dt="2023-03-04T09:00:07.792" v="27" actId="1076"/>
          <ac:spMkLst>
            <pc:docMk/>
            <pc:sldMk cId="3637828554" sldId="944"/>
            <ac:spMk id="137" creationId="{9150EAF5-CDBD-8595-BE21-BA0D6213CAD7}"/>
          </ac:spMkLst>
        </pc:spChg>
        <pc:spChg chg="mod">
          <ac:chgData name="QiuTian" userId="d059b521-ee81-481f-be34-ac8650352dd5" providerId="ADAL" clId="{C66083D2-FC5C-0545-90E0-A9B527654B88}" dt="2023-03-04T09:00:07.792" v="27" actId="1076"/>
          <ac:spMkLst>
            <pc:docMk/>
            <pc:sldMk cId="3637828554" sldId="944"/>
            <ac:spMk id="138" creationId="{FC3D7753-1B8D-0741-CEAC-44E1BB4D2970}"/>
          </ac:spMkLst>
        </pc:spChg>
        <pc:spChg chg="mod">
          <ac:chgData name="QiuTian" userId="d059b521-ee81-481f-be34-ac8650352dd5" providerId="ADAL" clId="{C66083D2-FC5C-0545-90E0-A9B527654B88}" dt="2023-03-04T09:00:07.792" v="27" actId="1076"/>
          <ac:spMkLst>
            <pc:docMk/>
            <pc:sldMk cId="3637828554" sldId="944"/>
            <ac:spMk id="139" creationId="{DA073877-A11C-647F-2D6B-E841180AF87B}"/>
          </ac:spMkLst>
        </pc:spChg>
        <pc:spChg chg="mod">
          <ac:chgData name="QiuTian" userId="d059b521-ee81-481f-be34-ac8650352dd5" providerId="ADAL" clId="{C66083D2-FC5C-0545-90E0-A9B527654B88}" dt="2023-03-04T09:00:07.792" v="27" actId="1076"/>
          <ac:spMkLst>
            <pc:docMk/>
            <pc:sldMk cId="3637828554" sldId="944"/>
            <ac:spMk id="140" creationId="{354F47AD-74D4-6C7E-920B-9EF57779FA8A}"/>
          </ac:spMkLst>
        </pc:spChg>
        <pc:spChg chg="mod">
          <ac:chgData name="QiuTian" userId="d059b521-ee81-481f-be34-ac8650352dd5" providerId="ADAL" clId="{C66083D2-FC5C-0545-90E0-A9B527654B88}" dt="2023-03-04T09:00:07.792" v="27" actId="1076"/>
          <ac:spMkLst>
            <pc:docMk/>
            <pc:sldMk cId="3637828554" sldId="944"/>
            <ac:spMk id="141" creationId="{E7EAB9D2-CDD2-CE10-FF91-D5B7C21DCF52}"/>
          </ac:spMkLst>
        </pc:spChg>
        <pc:spChg chg="mod">
          <ac:chgData name="QiuTian" userId="d059b521-ee81-481f-be34-ac8650352dd5" providerId="ADAL" clId="{C66083D2-FC5C-0545-90E0-A9B527654B88}" dt="2023-03-04T09:00:07.792" v="27" actId="1076"/>
          <ac:spMkLst>
            <pc:docMk/>
            <pc:sldMk cId="3637828554" sldId="944"/>
            <ac:spMk id="142" creationId="{68DEDB6F-5BB3-B67E-B3A3-6A42449A8846}"/>
          </ac:spMkLst>
        </pc:spChg>
        <pc:spChg chg="mod">
          <ac:chgData name="QiuTian" userId="d059b521-ee81-481f-be34-ac8650352dd5" providerId="ADAL" clId="{C66083D2-FC5C-0545-90E0-A9B527654B88}" dt="2023-03-04T09:00:07.792" v="27" actId="1076"/>
          <ac:spMkLst>
            <pc:docMk/>
            <pc:sldMk cId="3637828554" sldId="944"/>
            <ac:spMk id="143" creationId="{6EA75DC4-AC95-746A-8885-878C957AE202}"/>
          </ac:spMkLst>
        </pc:spChg>
        <pc:spChg chg="mod">
          <ac:chgData name="QiuTian" userId="d059b521-ee81-481f-be34-ac8650352dd5" providerId="ADAL" clId="{C66083D2-FC5C-0545-90E0-A9B527654B88}" dt="2023-03-04T09:00:07.792" v="27" actId="1076"/>
          <ac:spMkLst>
            <pc:docMk/>
            <pc:sldMk cId="3637828554" sldId="944"/>
            <ac:spMk id="145" creationId="{A2A7CE8E-4180-29F8-C4CD-9FBE52BD3365}"/>
          </ac:spMkLst>
        </pc:spChg>
        <pc:spChg chg="mod">
          <ac:chgData name="QiuTian" userId="d059b521-ee81-481f-be34-ac8650352dd5" providerId="ADAL" clId="{C66083D2-FC5C-0545-90E0-A9B527654B88}" dt="2023-03-04T09:00:07.792" v="27" actId="1076"/>
          <ac:spMkLst>
            <pc:docMk/>
            <pc:sldMk cId="3637828554" sldId="944"/>
            <ac:spMk id="146" creationId="{5AFAFC66-FEBA-2AA8-960A-FAFF4598D7E7}"/>
          </ac:spMkLst>
        </pc:spChg>
        <pc:spChg chg="mod">
          <ac:chgData name="QiuTian" userId="d059b521-ee81-481f-be34-ac8650352dd5" providerId="ADAL" clId="{C66083D2-FC5C-0545-90E0-A9B527654B88}" dt="2023-03-04T09:00:07.792" v="27" actId="1076"/>
          <ac:spMkLst>
            <pc:docMk/>
            <pc:sldMk cId="3637828554" sldId="944"/>
            <ac:spMk id="147" creationId="{A77ACB1A-738B-5600-BB15-E23850F62FC6}"/>
          </ac:spMkLst>
        </pc:spChg>
        <pc:spChg chg="mod">
          <ac:chgData name="QiuTian" userId="d059b521-ee81-481f-be34-ac8650352dd5" providerId="ADAL" clId="{C66083D2-FC5C-0545-90E0-A9B527654B88}" dt="2023-03-04T09:00:07.792" v="27" actId="1076"/>
          <ac:spMkLst>
            <pc:docMk/>
            <pc:sldMk cId="3637828554" sldId="944"/>
            <ac:spMk id="148" creationId="{AF5E1722-3A3F-4E27-0BBF-36B761B9F86F}"/>
          </ac:spMkLst>
        </pc:spChg>
        <pc:spChg chg="mod">
          <ac:chgData name="QiuTian" userId="d059b521-ee81-481f-be34-ac8650352dd5" providerId="ADAL" clId="{C66083D2-FC5C-0545-90E0-A9B527654B88}" dt="2023-03-04T09:00:07.792" v="27" actId="1076"/>
          <ac:spMkLst>
            <pc:docMk/>
            <pc:sldMk cId="3637828554" sldId="944"/>
            <ac:spMk id="149" creationId="{939E8F30-08BF-735F-6D49-95E1D1BBEF65}"/>
          </ac:spMkLst>
        </pc:spChg>
        <pc:spChg chg="mod">
          <ac:chgData name="QiuTian" userId="d059b521-ee81-481f-be34-ac8650352dd5" providerId="ADAL" clId="{C66083D2-FC5C-0545-90E0-A9B527654B88}" dt="2023-03-04T09:00:07.792" v="27" actId="1076"/>
          <ac:spMkLst>
            <pc:docMk/>
            <pc:sldMk cId="3637828554" sldId="944"/>
            <ac:spMk id="150" creationId="{9DA3E318-980B-F8BD-A223-0B85FBE8AB72}"/>
          </ac:spMkLst>
        </pc:spChg>
        <pc:spChg chg="mod">
          <ac:chgData name="QiuTian" userId="d059b521-ee81-481f-be34-ac8650352dd5" providerId="ADAL" clId="{C66083D2-FC5C-0545-90E0-A9B527654B88}" dt="2023-03-04T09:00:07.792" v="27" actId="1076"/>
          <ac:spMkLst>
            <pc:docMk/>
            <pc:sldMk cId="3637828554" sldId="944"/>
            <ac:spMk id="151" creationId="{DB3EE628-BF68-F592-56FF-E3D9A55911F4}"/>
          </ac:spMkLst>
        </pc:spChg>
        <pc:spChg chg="mod">
          <ac:chgData name="QiuTian" userId="d059b521-ee81-481f-be34-ac8650352dd5" providerId="ADAL" clId="{C66083D2-FC5C-0545-90E0-A9B527654B88}" dt="2023-03-04T09:00:07.792" v="27" actId="1076"/>
          <ac:spMkLst>
            <pc:docMk/>
            <pc:sldMk cId="3637828554" sldId="944"/>
            <ac:spMk id="152" creationId="{94D7A727-0D30-3475-F91A-A9B38E8951DE}"/>
          </ac:spMkLst>
        </pc:spChg>
        <pc:spChg chg="mod">
          <ac:chgData name="QiuTian" userId="d059b521-ee81-481f-be34-ac8650352dd5" providerId="ADAL" clId="{C66083D2-FC5C-0545-90E0-A9B527654B88}" dt="2023-03-04T09:00:07.792" v="27" actId="1076"/>
          <ac:spMkLst>
            <pc:docMk/>
            <pc:sldMk cId="3637828554" sldId="944"/>
            <ac:spMk id="153" creationId="{EFDEFE26-6A7E-6F8B-8C16-57A380CB8C6F}"/>
          </ac:spMkLst>
        </pc:spChg>
        <pc:spChg chg="mod">
          <ac:chgData name="QiuTian" userId="d059b521-ee81-481f-be34-ac8650352dd5" providerId="ADAL" clId="{C66083D2-FC5C-0545-90E0-A9B527654B88}" dt="2023-03-04T09:00:07.792" v="27" actId="1076"/>
          <ac:spMkLst>
            <pc:docMk/>
            <pc:sldMk cId="3637828554" sldId="944"/>
            <ac:spMk id="154" creationId="{F989162F-1570-5554-74CD-B6733E425642}"/>
          </ac:spMkLst>
        </pc:spChg>
        <pc:spChg chg="mod">
          <ac:chgData name="QiuTian" userId="d059b521-ee81-481f-be34-ac8650352dd5" providerId="ADAL" clId="{C66083D2-FC5C-0545-90E0-A9B527654B88}" dt="2023-03-04T09:00:07.792" v="27" actId="1076"/>
          <ac:spMkLst>
            <pc:docMk/>
            <pc:sldMk cId="3637828554" sldId="944"/>
            <ac:spMk id="155" creationId="{5780D16E-911A-DB02-6A0A-439D9BA21EB3}"/>
          </ac:spMkLst>
        </pc:spChg>
        <pc:spChg chg="mod">
          <ac:chgData name="QiuTian" userId="d059b521-ee81-481f-be34-ac8650352dd5" providerId="ADAL" clId="{C66083D2-FC5C-0545-90E0-A9B527654B88}" dt="2023-03-04T09:00:07.792" v="27" actId="1076"/>
          <ac:spMkLst>
            <pc:docMk/>
            <pc:sldMk cId="3637828554" sldId="944"/>
            <ac:spMk id="156" creationId="{051E4B7A-6525-8EAD-7885-60BE54AE617D}"/>
          </ac:spMkLst>
        </pc:spChg>
        <pc:spChg chg="mod">
          <ac:chgData name="QiuTian" userId="d059b521-ee81-481f-be34-ac8650352dd5" providerId="ADAL" clId="{C66083D2-FC5C-0545-90E0-A9B527654B88}" dt="2023-03-04T09:00:07.792" v="27" actId="1076"/>
          <ac:spMkLst>
            <pc:docMk/>
            <pc:sldMk cId="3637828554" sldId="944"/>
            <ac:spMk id="157" creationId="{231D27C8-BA53-65F4-2F72-65ED3C38172C}"/>
          </ac:spMkLst>
        </pc:spChg>
        <pc:spChg chg="mod">
          <ac:chgData name="QiuTian" userId="d059b521-ee81-481f-be34-ac8650352dd5" providerId="ADAL" clId="{C66083D2-FC5C-0545-90E0-A9B527654B88}" dt="2023-03-04T09:00:07.792" v="27" actId="1076"/>
          <ac:spMkLst>
            <pc:docMk/>
            <pc:sldMk cId="3637828554" sldId="944"/>
            <ac:spMk id="159" creationId="{C1DA68A9-DC34-6C10-5EFC-2BE9EA70D7F4}"/>
          </ac:spMkLst>
        </pc:spChg>
        <pc:spChg chg="mod">
          <ac:chgData name="QiuTian" userId="d059b521-ee81-481f-be34-ac8650352dd5" providerId="ADAL" clId="{C66083D2-FC5C-0545-90E0-A9B527654B88}" dt="2023-03-04T09:00:07.792" v="27" actId="1076"/>
          <ac:spMkLst>
            <pc:docMk/>
            <pc:sldMk cId="3637828554" sldId="944"/>
            <ac:spMk id="160" creationId="{CA379D74-4A4D-C521-24A9-70340D5B8A8B}"/>
          </ac:spMkLst>
        </pc:spChg>
        <pc:spChg chg="mod">
          <ac:chgData name="QiuTian" userId="d059b521-ee81-481f-be34-ac8650352dd5" providerId="ADAL" clId="{C66083D2-FC5C-0545-90E0-A9B527654B88}" dt="2023-03-04T09:00:07.792" v="27" actId="1076"/>
          <ac:spMkLst>
            <pc:docMk/>
            <pc:sldMk cId="3637828554" sldId="944"/>
            <ac:spMk id="161" creationId="{0146AFC5-3E93-E36C-631E-1694F4FF0B26}"/>
          </ac:spMkLst>
        </pc:spChg>
        <pc:spChg chg="mod">
          <ac:chgData name="QiuTian" userId="d059b521-ee81-481f-be34-ac8650352dd5" providerId="ADAL" clId="{C66083D2-FC5C-0545-90E0-A9B527654B88}" dt="2023-03-04T09:00:07.792" v="27" actId="1076"/>
          <ac:spMkLst>
            <pc:docMk/>
            <pc:sldMk cId="3637828554" sldId="944"/>
            <ac:spMk id="162" creationId="{E2D50AEB-AE0D-8B9E-6D9D-A334795D73A1}"/>
          </ac:spMkLst>
        </pc:spChg>
        <pc:spChg chg="mod">
          <ac:chgData name="QiuTian" userId="d059b521-ee81-481f-be34-ac8650352dd5" providerId="ADAL" clId="{C66083D2-FC5C-0545-90E0-A9B527654B88}" dt="2023-03-04T09:00:07.792" v="27" actId="1076"/>
          <ac:spMkLst>
            <pc:docMk/>
            <pc:sldMk cId="3637828554" sldId="944"/>
            <ac:spMk id="163" creationId="{06A0C2A3-D985-355E-EAB4-365E79125821}"/>
          </ac:spMkLst>
        </pc:spChg>
        <pc:spChg chg="mod">
          <ac:chgData name="QiuTian" userId="d059b521-ee81-481f-be34-ac8650352dd5" providerId="ADAL" clId="{C66083D2-FC5C-0545-90E0-A9B527654B88}" dt="2023-03-04T09:00:07.792" v="27" actId="1076"/>
          <ac:spMkLst>
            <pc:docMk/>
            <pc:sldMk cId="3637828554" sldId="944"/>
            <ac:spMk id="164" creationId="{441F4590-1A40-1A00-EECD-57033A697DA8}"/>
          </ac:spMkLst>
        </pc:spChg>
        <pc:spChg chg="mod">
          <ac:chgData name="QiuTian" userId="d059b521-ee81-481f-be34-ac8650352dd5" providerId="ADAL" clId="{C66083D2-FC5C-0545-90E0-A9B527654B88}" dt="2023-03-04T09:00:07.792" v="27" actId="1076"/>
          <ac:spMkLst>
            <pc:docMk/>
            <pc:sldMk cId="3637828554" sldId="944"/>
            <ac:spMk id="165" creationId="{662E5FED-40CA-8085-7D3E-43DCC22865A9}"/>
          </ac:spMkLst>
        </pc:spChg>
        <pc:spChg chg="mod">
          <ac:chgData name="QiuTian" userId="d059b521-ee81-481f-be34-ac8650352dd5" providerId="ADAL" clId="{C66083D2-FC5C-0545-90E0-A9B527654B88}" dt="2023-03-04T09:00:07.792" v="27" actId="1076"/>
          <ac:spMkLst>
            <pc:docMk/>
            <pc:sldMk cId="3637828554" sldId="944"/>
            <ac:spMk id="167" creationId="{7A36EF24-9481-1CE4-DE2F-413CAEA7DE94}"/>
          </ac:spMkLst>
        </pc:spChg>
        <pc:spChg chg="mod">
          <ac:chgData name="QiuTian" userId="d059b521-ee81-481f-be34-ac8650352dd5" providerId="ADAL" clId="{C66083D2-FC5C-0545-90E0-A9B527654B88}" dt="2023-03-04T09:00:07.792" v="27" actId="1076"/>
          <ac:spMkLst>
            <pc:docMk/>
            <pc:sldMk cId="3637828554" sldId="944"/>
            <ac:spMk id="168" creationId="{B5113420-F753-0B36-DEAA-7CCDD67E519C}"/>
          </ac:spMkLst>
        </pc:spChg>
        <pc:spChg chg="mod">
          <ac:chgData name="QiuTian" userId="d059b521-ee81-481f-be34-ac8650352dd5" providerId="ADAL" clId="{C66083D2-FC5C-0545-90E0-A9B527654B88}" dt="2023-03-04T09:00:07.792" v="27" actId="1076"/>
          <ac:spMkLst>
            <pc:docMk/>
            <pc:sldMk cId="3637828554" sldId="944"/>
            <ac:spMk id="169" creationId="{A1635283-2C14-B566-A551-2373EF3D4E1D}"/>
          </ac:spMkLst>
        </pc:spChg>
        <pc:spChg chg="mod">
          <ac:chgData name="QiuTian" userId="d059b521-ee81-481f-be34-ac8650352dd5" providerId="ADAL" clId="{C66083D2-FC5C-0545-90E0-A9B527654B88}" dt="2023-03-04T09:00:07.792" v="27" actId="1076"/>
          <ac:spMkLst>
            <pc:docMk/>
            <pc:sldMk cId="3637828554" sldId="944"/>
            <ac:spMk id="170" creationId="{300EF4BF-DB9B-BF51-F277-1740053D42C9}"/>
          </ac:spMkLst>
        </pc:spChg>
        <pc:spChg chg="mod">
          <ac:chgData name="QiuTian" userId="d059b521-ee81-481f-be34-ac8650352dd5" providerId="ADAL" clId="{C66083D2-FC5C-0545-90E0-A9B527654B88}" dt="2023-03-04T09:00:07.792" v="27" actId="1076"/>
          <ac:spMkLst>
            <pc:docMk/>
            <pc:sldMk cId="3637828554" sldId="944"/>
            <ac:spMk id="171" creationId="{CCAE9DAF-DF3A-03CE-6A3C-48F3046AC3B3}"/>
          </ac:spMkLst>
        </pc:spChg>
        <pc:spChg chg="mod">
          <ac:chgData name="QiuTian" userId="d059b521-ee81-481f-be34-ac8650352dd5" providerId="ADAL" clId="{C66083D2-FC5C-0545-90E0-A9B527654B88}" dt="2023-03-04T09:00:07.792" v="27" actId="1076"/>
          <ac:spMkLst>
            <pc:docMk/>
            <pc:sldMk cId="3637828554" sldId="944"/>
            <ac:spMk id="172" creationId="{67B77445-0273-5035-BF03-2959118572E7}"/>
          </ac:spMkLst>
        </pc:spChg>
        <pc:spChg chg="mod">
          <ac:chgData name="QiuTian" userId="d059b521-ee81-481f-be34-ac8650352dd5" providerId="ADAL" clId="{C66083D2-FC5C-0545-90E0-A9B527654B88}" dt="2023-03-04T09:00:07.792" v="27" actId="1076"/>
          <ac:spMkLst>
            <pc:docMk/>
            <pc:sldMk cId="3637828554" sldId="944"/>
            <ac:spMk id="173" creationId="{DDBAF55E-9E64-48F0-C084-998A1BDC1C20}"/>
          </ac:spMkLst>
        </pc:spChg>
        <pc:spChg chg="mod">
          <ac:chgData name="QiuTian" userId="d059b521-ee81-481f-be34-ac8650352dd5" providerId="ADAL" clId="{C66083D2-FC5C-0545-90E0-A9B527654B88}" dt="2023-03-04T09:00:07.792" v="27" actId="1076"/>
          <ac:spMkLst>
            <pc:docMk/>
            <pc:sldMk cId="3637828554" sldId="944"/>
            <ac:spMk id="175" creationId="{035C5BA0-8B86-BFD9-DC5E-B52D8C9E2FE6}"/>
          </ac:spMkLst>
        </pc:spChg>
        <pc:spChg chg="mod">
          <ac:chgData name="QiuTian" userId="d059b521-ee81-481f-be34-ac8650352dd5" providerId="ADAL" clId="{C66083D2-FC5C-0545-90E0-A9B527654B88}" dt="2023-03-04T09:00:07.792" v="27" actId="1076"/>
          <ac:spMkLst>
            <pc:docMk/>
            <pc:sldMk cId="3637828554" sldId="944"/>
            <ac:spMk id="176" creationId="{37514386-F814-27EE-8C3B-47D0BC3A66E5}"/>
          </ac:spMkLst>
        </pc:spChg>
        <pc:spChg chg="mod">
          <ac:chgData name="QiuTian" userId="d059b521-ee81-481f-be34-ac8650352dd5" providerId="ADAL" clId="{C66083D2-FC5C-0545-90E0-A9B527654B88}" dt="2023-03-04T09:00:07.792" v="27" actId="1076"/>
          <ac:spMkLst>
            <pc:docMk/>
            <pc:sldMk cId="3637828554" sldId="944"/>
            <ac:spMk id="177" creationId="{E717E028-66B5-01B1-D1C9-E7FC3CBEA375}"/>
          </ac:spMkLst>
        </pc:spChg>
        <pc:spChg chg="mod">
          <ac:chgData name="QiuTian" userId="d059b521-ee81-481f-be34-ac8650352dd5" providerId="ADAL" clId="{C66083D2-FC5C-0545-90E0-A9B527654B88}" dt="2023-03-04T09:00:07.792" v="27" actId="1076"/>
          <ac:spMkLst>
            <pc:docMk/>
            <pc:sldMk cId="3637828554" sldId="944"/>
            <ac:spMk id="178" creationId="{772777DB-A6A1-4D50-9815-0E9ECCD815EF}"/>
          </ac:spMkLst>
        </pc:spChg>
        <pc:spChg chg="mod">
          <ac:chgData name="QiuTian" userId="d059b521-ee81-481f-be34-ac8650352dd5" providerId="ADAL" clId="{C66083D2-FC5C-0545-90E0-A9B527654B88}" dt="2023-03-04T09:00:07.792" v="27" actId="1076"/>
          <ac:spMkLst>
            <pc:docMk/>
            <pc:sldMk cId="3637828554" sldId="944"/>
            <ac:spMk id="179" creationId="{8D410DD8-B1B8-7FF1-29D5-546D53C75594}"/>
          </ac:spMkLst>
        </pc:spChg>
        <pc:spChg chg="mod">
          <ac:chgData name="QiuTian" userId="d059b521-ee81-481f-be34-ac8650352dd5" providerId="ADAL" clId="{C66083D2-FC5C-0545-90E0-A9B527654B88}" dt="2023-03-04T09:00:07.792" v="27" actId="1076"/>
          <ac:spMkLst>
            <pc:docMk/>
            <pc:sldMk cId="3637828554" sldId="944"/>
            <ac:spMk id="180" creationId="{5E2372F0-8FE3-3549-0E80-B7801595BDD5}"/>
          </ac:spMkLst>
        </pc:spChg>
        <pc:spChg chg="mod">
          <ac:chgData name="QiuTian" userId="d059b521-ee81-481f-be34-ac8650352dd5" providerId="ADAL" clId="{C66083D2-FC5C-0545-90E0-A9B527654B88}" dt="2023-03-04T09:00:07.792" v="27" actId="1076"/>
          <ac:spMkLst>
            <pc:docMk/>
            <pc:sldMk cId="3637828554" sldId="944"/>
            <ac:spMk id="181" creationId="{D2CFE0F7-0FD7-C9D4-DB45-13EF53AB42D7}"/>
          </ac:spMkLst>
        </pc:spChg>
        <pc:spChg chg="mod">
          <ac:chgData name="QiuTian" userId="d059b521-ee81-481f-be34-ac8650352dd5" providerId="ADAL" clId="{C66083D2-FC5C-0545-90E0-A9B527654B88}" dt="2023-03-04T09:00:07.792" v="27" actId="1076"/>
          <ac:spMkLst>
            <pc:docMk/>
            <pc:sldMk cId="3637828554" sldId="944"/>
            <ac:spMk id="183" creationId="{4653C1C8-7FD2-9CA1-0D20-3C3DCBE974F5}"/>
          </ac:spMkLst>
        </pc:spChg>
        <pc:spChg chg="mod">
          <ac:chgData name="QiuTian" userId="d059b521-ee81-481f-be34-ac8650352dd5" providerId="ADAL" clId="{C66083D2-FC5C-0545-90E0-A9B527654B88}" dt="2023-03-04T09:00:07.792" v="27" actId="1076"/>
          <ac:spMkLst>
            <pc:docMk/>
            <pc:sldMk cId="3637828554" sldId="944"/>
            <ac:spMk id="184" creationId="{1CDB7733-8597-BAA2-60A2-630D42531B44}"/>
          </ac:spMkLst>
        </pc:spChg>
        <pc:spChg chg="mod">
          <ac:chgData name="QiuTian" userId="d059b521-ee81-481f-be34-ac8650352dd5" providerId="ADAL" clId="{C66083D2-FC5C-0545-90E0-A9B527654B88}" dt="2023-03-04T09:00:07.792" v="27" actId="1076"/>
          <ac:spMkLst>
            <pc:docMk/>
            <pc:sldMk cId="3637828554" sldId="944"/>
            <ac:spMk id="185" creationId="{C365BEE8-1D2D-D50E-1214-6393E994D64D}"/>
          </ac:spMkLst>
        </pc:spChg>
        <pc:spChg chg="mod">
          <ac:chgData name="QiuTian" userId="d059b521-ee81-481f-be34-ac8650352dd5" providerId="ADAL" clId="{C66083D2-FC5C-0545-90E0-A9B527654B88}" dt="2023-03-04T09:00:07.792" v="27" actId="1076"/>
          <ac:spMkLst>
            <pc:docMk/>
            <pc:sldMk cId="3637828554" sldId="944"/>
            <ac:spMk id="186" creationId="{66CCDD00-A5A3-3921-7560-CF3A2361CC0B}"/>
          </ac:spMkLst>
        </pc:spChg>
        <pc:spChg chg="mod">
          <ac:chgData name="QiuTian" userId="d059b521-ee81-481f-be34-ac8650352dd5" providerId="ADAL" clId="{C66083D2-FC5C-0545-90E0-A9B527654B88}" dt="2023-03-04T09:00:07.792" v="27" actId="1076"/>
          <ac:spMkLst>
            <pc:docMk/>
            <pc:sldMk cId="3637828554" sldId="944"/>
            <ac:spMk id="187" creationId="{E8364665-9C04-2F75-C6FD-84CA509F97EF}"/>
          </ac:spMkLst>
        </pc:spChg>
        <pc:spChg chg="mod">
          <ac:chgData name="QiuTian" userId="d059b521-ee81-481f-be34-ac8650352dd5" providerId="ADAL" clId="{C66083D2-FC5C-0545-90E0-A9B527654B88}" dt="2023-03-04T09:00:07.792" v="27" actId="1076"/>
          <ac:spMkLst>
            <pc:docMk/>
            <pc:sldMk cId="3637828554" sldId="944"/>
            <ac:spMk id="188" creationId="{8DEE7D77-E993-48DF-C021-B77E4B5B4613}"/>
          </ac:spMkLst>
        </pc:spChg>
        <pc:spChg chg="mod">
          <ac:chgData name="QiuTian" userId="d059b521-ee81-481f-be34-ac8650352dd5" providerId="ADAL" clId="{C66083D2-FC5C-0545-90E0-A9B527654B88}" dt="2023-03-04T09:00:07.792" v="27" actId="1076"/>
          <ac:spMkLst>
            <pc:docMk/>
            <pc:sldMk cId="3637828554" sldId="944"/>
            <ac:spMk id="189" creationId="{7082F67C-1FD4-71B9-E580-B62A8E2F1D23}"/>
          </ac:spMkLst>
        </pc:spChg>
        <pc:spChg chg="mod">
          <ac:chgData name="QiuTian" userId="d059b521-ee81-481f-be34-ac8650352dd5" providerId="ADAL" clId="{C66083D2-FC5C-0545-90E0-A9B527654B88}" dt="2023-03-04T09:00:07.792" v="27" actId="1076"/>
          <ac:spMkLst>
            <pc:docMk/>
            <pc:sldMk cId="3637828554" sldId="944"/>
            <ac:spMk id="191" creationId="{AEAE0379-8CF9-EF49-480F-96F2862B9552}"/>
          </ac:spMkLst>
        </pc:spChg>
        <pc:spChg chg="mod">
          <ac:chgData name="QiuTian" userId="d059b521-ee81-481f-be34-ac8650352dd5" providerId="ADAL" clId="{C66083D2-FC5C-0545-90E0-A9B527654B88}" dt="2023-03-04T09:00:07.792" v="27" actId="1076"/>
          <ac:spMkLst>
            <pc:docMk/>
            <pc:sldMk cId="3637828554" sldId="944"/>
            <ac:spMk id="192" creationId="{DD10F4B8-E313-59A4-40E9-2455C08A69FB}"/>
          </ac:spMkLst>
        </pc:spChg>
        <pc:spChg chg="mod">
          <ac:chgData name="QiuTian" userId="d059b521-ee81-481f-be34-ac8650352dd5" providerId="ADAL" clId="{C66083D2-FC5C-0545-90E0-A9B527654B88}" dt="2023-03-04T09:00:07.792" v="27" actId="1076"/>
          <ac:spMkLst>
            <pc:docMk/>
            <pc:sldMk cId="3637828554" sldId="944"/>
            <ac:spMk id="193" creationId="{7C06F2F7-EDFB-485D-D588-74E71138A794}"/>
          </ac:spMkLst>
        </pc:spChg>
        <pc:spChg chg="mod">
          <ac:chgData name="QiuTian" userId="d059b521-ee81-481f-be34-ac8650352dd5" providerId="ADAL" clId="{C66083D2-FC5C-0545-90E0-A9B527654B88}" dt="2023-03-04T09:00:07.792" v="27" actId="1076"/>
          <ac:spMkLst>
            <pc:docMk/>
            <pc:sldMk cId="3637828554" sldId="944"/>
            <ac:spMk id="194" creationId="{3550E624-33D5-42DF-DD88-3CBC6CC23F66}"/>
          </ac:spMkLst>
        </pc:spChg>
        <pc:spChg chg="mod">
          <ac:chgData name="QiuTian" userId="d059b521-ee81-481f-be34-ac8650352dd5" providerId="ADAL" clId="{C66083D2-FC5C-0545-90E0-A9B527654B88}" dt="2023-03-04T09:00:07.792" v="27" actId="1076"/>
          <ac:spMkLst>
            <pc:docMk/>
            <pc:sldMk cId="3637828554" sldId="944"/>
            <ac:spMk id="195" creationId="{58004F47-4055-B966-C962-C7EFFF159F69}"/>
          </ac:spMkLst>
        </pc:spChg>
        <pc:spChg chg="mod">
          <ac:chgData name="QiuTian" userId="d059b521-ee81-481f-be34-ac8650352dd5" providerId="ADAL" clId="{C66083D2-FC5C-0545-90E0-A9B527654B88}" dt="2023-03-04T09:00:07.792" v="27" actId="1076"/>
          <ac:spMkLst>
            <pc:docMk/>
            <pc:sldMk cId="3637828554" sldId="944"/>
            <ac:spMk id="196" creationId="{11D639AC-9DF6-1683-20DC-3303E41F54BB}"/>
          </ac:spMkLst>
        </pc:spChg>
        <pc:spChg chg="mod">
          <ac:chgData name="QiuTian" userId="d059b521-ee81-481f-be34-ac8650352dd5" providerId="ADAL" clId="{C66083D2-FC5C-0545-90E0-A9B527654B88}" dt="2023-03-04T09:00:07.792" v="27" actId="1076"/>
          <ac:spMkLst>
            <pc:docMk/>
            <pc:sldMk cId="3637828554" sldId="944"/>
            <ac:spMk id="197" creationId="{07435504-D0C3-0044-59AF-D98F4349B829}"/>
          </ac:spMkLst>
        </pc:spChg>
        <pc:spChg chg="mod">
          <ac:chgData name="QiuTian" userId="d059b521-ee81-481f-be34-ac8650352dd5" providerId="ADAL" clId="{C66083D2-FC5C-0545-90E0-A9B527654B88}" dt="2023-03-04T09:00:07.792" v="27" actId="1076"/>
          <ac:spMkLst>
            <pc:docMk/>
            <pc:sldMk cId="3637828554" sldId="944"/>
            <ac:spMk id="199" creationId="{B3E6CD0A-69EF-3DBD-3371-70F9AB3B0ECB}"/>
          </ac:spMkLst>
        </pc:spChg>
        <pc:spChg chg="mod">
          <ac:chgData name="QiuTian" userId="d059b521-ee81-481f-be34-ac8650352dd5" providerId="ADAL" clId="{C66083D2-FC5C-0545-90E0-A9B527654B88}" dt="2023-03-04T09:00:07.792" v="27" actId="1076"/>
          <ac:spMkLst>
            <pc:docMk/>
            <pc:sldMk cId="3637828554" sldId="944"/>
            <ac:spMk id="200" creationId="{DC542E88-58B8-3419-72D7-A88C31B760C7}"/>
          </ac:spMkLst>
        </pc:spChg>
        <pc:spChg chg="mod">
          <ac:chgData name="QiuTian" userId="d059b521-ee81-481f-be34-ac8650352dd5" providerId="ADAL" clId="{C66083D2-FC5C-0545-90E0-A9B527654B88}" dt="2023-03-04T09:00:07.792" v="27" actId="1076"/>
          <ac:spMkLst>
            <pc:docMk/>
            <pc:sldMk cId="3637828554" sldId="944"/>
            <ac:spMk id="201" creationId="{F53B9A17-9B77-4E55-1602-34805AF42B6B}"/>
          </ac:spMkLst>
        </pc:spChg>
        <pc:spChg chg="mod">
          <ac:chgData name="QiuTian" userId="d059b521-ee81-481f-be34-ac8650352dd5" providerId="ADAL" clId="{C66083D2-FC5C-0545-90E0-A9B527654B88}" dt="2023-03-04T09:00:07.792" v="27" actId="1076"/>
          <ac:spMkLst>
            <pc:docMk/>
            <pc:sldMk cId="3637828554" sldId="944"/>
            <ac:spMk id="202" creationId="{78CCCD2E-413D-B6DD-0344-0A8462FC7E54}"/>
          </ac:spMkLst>
        </pc:spChg>
        <pc:spChg chg="mod">
          <ac:chgData name="QiuTian" userId="d059b521-ee81-481f-be34-ac8650352dd5" providerId="ADAL" clId="{C66083D2-FC5C-0545-90E0-A9B527654B88}" dt="2023-03-04T09:00:07.792" v="27" actId="1076"/>
          <ac:spMkLst>
            <pc:docMk/>
            <pc:sldMk cId="3637828554" sldId="944"/>
            <ac:spMk id="203" creationId="{13C6FF34-081C-DF42-1B4E-F88B13396F9F}"/>
          </ac:spMkLst>
        </pc:spChg>
        <pc:spChg chg="mod">
          <ac:chgData name="QiuTian" userId="d059b521-ee81-481f-be34-ac8650352dd5" providerId="ADAL" clId="{C66083D2-FC5C-0545-90E0-A9B527654B88}" dt="2023-03-04T09:00:07.792" v="27" actId="1076"/>
          <ac:spMkLst>
            <pc:docMk/>
            <pc:sldMk cId="3637828554" sldId="944"/>
            <ac:spMk id="204" creationId="{6D03FD69-8F85-FC0B-EEE0-2715496E21C7}"/>
          </ac:spMkLst>
        </pc:spChg>
        <pc:spChg chg="mod">
          <ac:chgData name="QiuTian" userId="d059b521-ee81-481f-be34-ac8650352dd5" providerId="ADAL" clId="{C66083D2-FC5C-0545-90E0-A9B527654B88}" dt="2023-03-04T09:00:07.792" v="27" actId="1076"/>
          <ac:spMkLst>
            <pc:docMk/>
            <pc:sldMk cId="3637828554" sldId="944"/>
            <ac:spMk id="205" creationId="{429A9FC2-DA16-BB22-6995-E18AA7EDCB75}"/>
          </ac:spMkLst>
        </pc:spChg>
        <pc:spChg chg="mod">
          <ac:chgData name="QiuTian" userId="d059b521-ee81-481f-be34-ac8650352dd5" providerId="ADAL" clId="{C66083D2-FC5C-0545-90E0-A9B527654B88}" dt="2023-03-04T09:00:07.792" v="27" actId="1076"/>
          <ac:spMkLst>
            <pc:docMk/>
            <pc:sldMk cId="3637828554" sldId="944"/>
            <ac:spMk id="207" creationId="{D36B3298-BED9-6021-81E5-54C6366647C2}"/>
          </ac:spMkLst>
        </pc:spChg>
        <pc:spChg chg="mod">
          <ac:chgData name="QiuTian" userId="d059b521-ee81-481f-be34-ac8650352dd5" providerId="ADAL" clId="{C66083D2-FC5C-0545-90E0-A9B527654B88}" dt="2023-03-04T09:00:07.792" v="27" actId="1076"/>
          <ac:spMkLst>
            <pc:docMk/>
            <pc:sldMk cId="3637828554" sldId="944"/>
            <ac:spMk id="208" creationId="{07A7DE99-4B86-6AC7-B630-F70BA33824F1}"/>
          </ac:spMkLst>
        </pc:spChg>
        <pc:spChg chg="mod">
          <ac:chgData name="QiuTian" userId="d059b521-ee81-481f-be34-ac8650352dd5" providerId="ADAL" clId="{C66083D2-FC5C-0545-90E0-A9B527654B88}" dt="2023-03-04T09:00:07.792" v="27" actId="1076"/>
          <ac:spMkLst>
            <pc:docMk/>
            <pc:sldMk cId="3637828554" sldId="944"/>
            <ac:spMk id="209" creationId="{88FE6E2F-9CF4-3CD5-6697-13C882995CC5}"/>
          </ac:spMkLst>
        </pc:spChg>
        <pc:spChg chg="mod">
          <ac:chgData name="QiuTian" userId="d059b521-ee81-481f-be34-ac8650352dd5" providerId="ADAL" clId="{C66083D2-FC5C-0545-90E0-A9B527654B88}" dt="2023-03-04T09:00:07.792" v="27" actId="1076"/>
          <ac:spMkLst>
            <pc:docMk/>
            <pc:sldMk cId="3637828554" sldId="944"/>
            <ac:spMk id="210" creationId="{F9766261-57D4-6EC0-621C-FB5814FA14CE}"/>
          </ac:spMkLst>
        </pc:spChg>
        <pc:spChg chg="mod">
          <ac:chgData name="QiuTian" userId="d059b521-ee81-481f-be34-ac8650352dd5" providerId="ADAL" clId="{C66083D2-FC5C-0545-90E0-A9B527654B88}" dt="2023-03-04T09:00:07.792" v="27" actId="1076"/>
          <ac:spMkLst>
            <pc:docMk/>
            <pc:sldMk cId="3637828554" sldId="944"/>
            <ac:spMk id="211" creationId="{DA32BED7-FCEF-0388-4922-90D3122DB476}"/>
          </ac:spMkLst>
        </pc:spChg>
        <pc:spChg chg="mod">
          <ac:chgData name="QiuTian" userId="d059b521-ee81-481f-be34-ac8650352dd5" providerId="ADAL" clId="{C66083D2-FC5C-0545-90E0-A9B527654B88}" dt="2023-03-04T09:00:07.792" v="27" actId="1076"/>
          <ac:spMkLst>
            <pc:docMk/>
            <pc:sldMk cId="3637828554" sldId="944"/>
            <ac:spMk id="212" creationId="{91CFA1B6-7BDB-C18F-5089-C566D6425197}"/>
          </ac:spMkLst>
        </pc:spChg>
        <pc:spChg chg="mod">
          <ac:chgData name="QiuTian" userId="d059b521-ee81-481f-be34-ac8650352dd5" providerId="ADAL" clId="{C66083D2-FC5C-0545-90E0-A9B527654B88}" dt="2023-03-04T09:00:07.792" v="27" actId="1076"/>
          <ac:spMkLst>
            <pc:docMk/>
            <pc:sldMk cId="3637828554" sldId="944"/>
            <ac:spMk id="213" creationId="{D81A3D3F-EC71-6CAA-1F3F-51DCD7F24878}"/>
          </ac:spMkLst>
        </pc:spChg>
        <pc:spChg chg="mod">
          <ac:chgData name="QiuTian" userId="d059b521-ee81-481f-be34-ac8650352dd5" providerId="ADAL" clId="{C66083D2-FC5C-0545-90E0-A9B527654B88}" dt="2023-03-04T09:00:07.792" v="27" actId="1076"/>
          <ac:spMkLst>
            <pc:docMk/>
            <pc:sldMk cId="3637828554" sldId="944"/>
            <ac:spMk id="215" creationId="{2F77C3FF-4784-4C4A-CCBF-38944E73C719}"/>
          </ac:spMkLst>
        </pc:spChg>
        <pc:spChg chg="mod">
          <ac:chgData name="QiuTian" userId="d059b521-ee81-481f-be34-ac8650352dd5" providerId="ADAL" clId="{C66083D2-FC5C-0545-90E0-A9B527654B88}" dt="2023-03-04T09:00:07.792" v="27" actId="1076"/>
          <ac:spMkLst>
            <pc:docMk/>
            <pc:sldMk cId="3637828554" sldId="944"/>
            <ac:spMk id="216" creationId="{4B46B50B-0DC2-0693-2B26-8EB5E4158605}"/>
          </ac:spMkLst>
        </pc:spChg>
        <pc:spChg chg="mod">
          <ac:chgData name="QiuTian" userId="d059b521-ee81-481f-be34-ac8650352dd5" providerId="ADAL" clId="{C66083D2-FC5C-0545-90E0-A9B527654B88}" dt="2023-03-04T09:00:07.792" v="27" actId="1076"/>
          <ac:spMkLst>
            <pc:docMk/>
            <pc:sldMk cId="3637828554" sldId="944"/>
            <ac:spMk id="217" creationId="{4F5FAAFB-5F07-5757-B63B-969E81FD7ECA}"/>
          </ac:spMkLst>
        </pc:spChg>
        <pc:spChg chg="mod">
          <ac:chgData name="QiuTian" userId="d059b521-ee81-481f-be34-ac8650352dd5" providerId="ADAL" clId="{C66083D2-FC5C-0545-90E0-A9B527654B88}" dt="2023-03-04T09:00:07.792" v="27" actId="1076"/>
          <ac:spMkLst>
            <pc:docMk/>
            <pc:sldMk cId="3637828554" sldId="944"/>
            <ac:spMk id="218" creationId="{C4ACBF26-D058-A2D0-ADE7-45CD1FE0D87B}"/>
          </ac:spMkLst>
        </pc:spChg>
        <pc:spChg chg="mod">
          <ac:chgData name="QiuTian" userId="d059b521-ee81-481f-be34-ac8650352dd5" providerId="ADAL" clId="{C66083D2-FC5C-0545-90E0-A9B527654B88}" dt="2023-03-04T09:00:07.792" v="27" actId="1076"/>
          <ac:spMkLst>
            <pc:docMk/>
            <pc:sldMk cId="3637828554" sldId="944"/>
            <ac:spMk id="219" creationId="{CBDEF9FC-186C-2C5B-5B48-F516233018AA}"/>
          </ac:spMkLst>
        </pc:spChg>
        <pc:spChg chg="mod">
          <ac:chgData name="QiuTian" userId="d059b521-ee81-481f-be34-ac8650352dd5" providerId="ADAL" clId="{C66083D2-FC5C-0545-90E0-A9B527654B88}" dt="2023-03-04T09:00:07.792" v="27" actId="1076"/>
          <ac:spMkLst>
            <pc:docMk/>
            <pc:sldMk cId="3637828554" sldId="944"/>
            <ac:spMk id="220" creationId="{D9320803-37CD-BFFE-F72B-82038394EDEC}"/>
          </ac:spMkLst>
        </pc:spChg>
        <pc:spChg chg="mod">
          <ac:chgData name="QiuTian" userId="d059b521-ee81-481f-be34-ac8650352dd5" providerId="ADAL" clId="{C66083D2-FC5C-0545-90E0-A9B527654B88}" dt="2023-03-04T09:00:07.792" v="27" actId="1076"/>
          <ac:spMkLst>
            <pc:docMk/>
            <pc:sldMk cId="3637828554" sldId="944"/>
            <ac:spMk id="221" creationId="{289339FC-6F8A-F233-810E-FCE7C83CB108}"/>
          </ac:spMkLst>
        </pc:spChg>
        <pc:spChg chg="mod">
          <ac:chgData name="QiuTian" userId="d059b521-ee81-481f-be34-ac8650352dd5" providerId="ADAL" clId="{C66083D2-FC5C-0545-90E0-A9B527654B88}" dt="2023-03-04T09:00:07.792" v="27" actId="1076"/>
          <ac:spMkLst>
            <pc:docMk/>
            <pc:sldMk cId="3637828554" sldId="944"/>
            <ac:spMk id="223" creationId="{68E11A7A-CC9F-FDA4-D9BE-458796BC4998}"/>
          </ac:spMkLst>
        </pc:spChg>
        <pc:spChg chg="mod">
          <ac:chgData name="QiuTian" userId="d059b521-ee81-481f-be34-ac8650352dd5" providerId="ADAL" clId="{C66083D2-FC5C-0545-90E0-A9B527654B88}" dt="2023-03-04T09:00:07.792" v="27" actId="1076"/>
          <ac:spMkLst>
            <pc:docMk/>
            <pc:sldMk cId="3637828554" sldId="944"/>
            <ac:spMk id="224" creationId="{422C8304-F9F2-E439-640A-A1497979A552}"/>
          </ac:spMkLst>
        </pc:spChg>
        <pc:spChg chg="mod">
          <ac:chgData name="QiuTian" userId="d059b521-ee81-481f-be34-ac8650352dd5" providerId="ADAL" clId="{C66083D2-FC5C-0545-90E0-A9B527654B88}" dt="2023-03-04T09:00:07.792" v="27" actId="1076"/>
          <ac:spMkLst>
            <pc:docMk/>
            <pc:sldMk cId="3637828554" sldId="944"/>
            <ac:spMk id="225" creationId="{8D2759B0-907D-75A1-8ACF-5960A240FA0F}"/>
          </ac:spMkLst>
        </pc:spChg>
        <pc:spChg chg="mod">
          <ac:chgData name="QiuTian" userId="d059b521-ee81-481f-be34-ac8650352dd5" providerId="ADAL" clId="{C66083D2-FC5C-0545-90E0-A9B527654B88}" dt="2023-03-04T09:00:07.792" v="27" actId="1076"/>
          <ac:spMkLst>
            <pc:docMk/>
            <pc:sldMk cId="3637828554" sldId="944"/>
            <ac:spMk id="226" creationId="{D0907893-9E35-45D0-7731-89A7E937939B}"/>
          </ac:spMkLst>
        </pc:spChg>
        <pc:spChg chg="mod">
          <ac:chgData name="QiuTian" userId="d059b521-ee81-481f-be34-ac8650352dd5" providerId="ADAL" clId="{C66083D2-FC5C-0545-90E0-A9B527654B88}" dt="2023-03-04T09:00:07.792" v="27" actId="1076"/>
          <ac:spMkLst>
            <pc:docMk/>
            <pc:sldMk cId="3637828554" sldId="944"/>
            <ac:spMk id="227" creationId="{C1B4220F-0231-BE72-D231-0A7647EFDDED}"/>
          </ac:spMkLst>
        </pc:spChg>
        <pc:spChg chg="mod">
          <ac:chgData name="QiuTian" userId="d059b521-ee81-481f-be34-ac8650352dd5" providerId="ADAL" clId="{C66083D2-FC5C-0545-90E0-A9B527654B88}" dt="2023-03-04T09:00:07.792" v="27" actId="1076"/>
          <ac:spMkLst>
            <pc:docMk/>
            <pc:sldMk cId="3637828554" sldId="944"/>
            <ac:spMk id="228" creationId="{E4C43A35-F093-2C2B-395A-DFDA678220B7}"/>
          </ac:spMkLst>
        </pc:spChg>
        <pc:spChg chg="mod">
          <ac:chgData name="QiuTian" userId="d059b521-ee81-481f-be34-ac8650352dd5" providerId="ADAL" clId="{C66083D2-FC5C-0545-90E0-A9B527654B88}" dt="2023-03-04T09:00:07.792" v="27" actId="1076"/>
          <ac:spMkLst>
            <pc:docMk/>
            <pc:sldMk cId="3637828554" sldId="944"/>
            <ac:spMk id="229" creationId="{0D6C2FEE-5F03-C748-ECDC-6077CE636B5A}"/>
          </ac:spMkLst>
        </pc:spChg>
        <pc:spChg chg="mod">
          <ac:chgData name="QiuTian" userId="d059b521-ee81-481f-be34-ac8650352dd5" providerId="ADAL" clId="{C66083D2-FC5C-0545-90E0-A9B527654B88}" dt="2023-03-04T09:00:07.792" v="27" actId="1076"/>
          <ac:spMkLst>
            <pc:docMk/>
            <pc:sldMk cId="3637828554" sldId="944"/>
            <ac:spMk id="231" creationId="{7567AC3A-174A-A277-5CF9-3AC94C0CBE8C}"/>
          </ac:spMkLst>
        </pc:spChg>
        <pc:spChg chg="mod">
          <ac:chgData name="QiuTian" userId="d059b521-ee81-481f-be34-ac8650352dd5" providerId="ADAL" clId="{C66083D2-FC5C-0545-90E0-A9B527654B88}" dt="2023-03-04T09:00:07.792" v="27" actId="1076"/>
          <ac:spMkLst>
            <pc:docMk/>
            <pc:sldMk cId="3637828554" sldId="944"/>
            <ac:spMk id="232" creationId="{6C385852-285D-7300-D44B-4ABAA130E15D}"/>
          </ac:spMkLst>
        </pc:spChg>
        <pc:spChg chg="mod">
          <ac:chgData name="QiuTian" userId="d059b521-ee81-481f-be34-ac8650352dd5" providerId="ADAL" clId="{C66083D2-FC5C-0545-90E0-A9B527654B88}" dt="2023-03-04T09:00:07.792" v="27" actId="1076"/>
          <ac:spMkLst>
            <pc:docMk/>
            <pc:sldMk cId="3637828554" sldId="944"/>
            <ac:spMk id="233" creationId="{4DE9D623-A258-8562-5578-0DE3BA78FAA3}"/>
          </ac:spMkLst>
        </pc:spChg>
        <pc:spChg chg="mod">
          <ac:chgData name="QiuTian" userId="d059b521-ee81-481f-be34-ac8650352dd5" providerId="ADAL" clId="{C66083D2-FC5C-0545-90E0-A9B527654B88}" dt="2023-03-04T09:00:07.792" v="27" actId="1076"/>
          <ac:spMkLst>
            <pc:docMk/>
            <pc:sldMk cId="3637828554" sldId="944"/>
            <ac:spMk id="234" creationId="{99FDE17A-D57D-3D1F-C2F0-F65C6EDFF61C}"/>
          </ac:spMkLst>
        </pc:spChg>
        <pc:spChg chg="mod">
          <ac:chgData name="QiuTian" userId="d059b521-ee81-481f-be34-ac8650352dd5" providerId="ADAL" clId="{C66083D2-FC5C-0545-90E0-A9B527654B88}" dt="2023-03-04T09:00:07.792" v="27" actId="1076"/>
          <ac:spMkLst>
            <pc:docMk/>
            <pc:sldMk cId="3637828554" sldId="944"/>
            <ac:spMk id="235" creationId="{BB586EFD-8486-9597-4AD3-13F062A5B1A6}"/>
          </ac:spMkLst>
        </pc:spChg>
        <pc:spChg chg="mod">
          <ac:chgData name="QiuTian" userId="d059b521-ee81-481f-be34-ac8650352dd5" providerId="ADAL" clId="{C66083D2-FC5C-0545-90E0-A9B527654B88}" dt="2023-03-04T09:00:07.792" v="27" actId="1076"/>
          <ac:spMkLst>
            <pc:docMk/>
            <pc:sldMk cId="3637828554" sldId="944"/>
            <ac:spMk id="236" creationId="{6A32F396-FB04-20CD-0498-D7FA74A254EB}"/>
          </ac:spMkLst>
        </pc:spChg>
        <pc:spChg chg="mod">
          <ac:chgData name="QiuTian" userId="d059b521-ee81-481f-be34-ac8650352dd5" providerId="ADAL" clId="{C66083D2-FC5C-0545-90E0-A9B527654B88}" dt="2023-03-04T09:00:07.792" v="27" actId="1076"/>
          <ac:spMkLst>
            <pc:docMk/>
            <pc:sldMk cId="3637828554" sldId="944"/>
            <ac:spMk id="237" creationId="{DB359A45-1311-5849-5BEC-9A711AD4EB68}"/>
          </ac:spMkLst>
        </pc:spChg>
        <pc:spChg chg="mod">
          <ac:chgData name="QiuTian" userId="d059b521-ee81-481f-be34-ac8650352dd5" providerId="ADAL" clId="{C66083D2-FC5C-0545-90E0-A9B527654B88}" dt="2023-03-04T09:00:07.792" v="27" actId="1076"/>
          <ac:spMkLst>
            <pc:docMk/>
            <pc:sldMk cId="3637828554" sldId="944"/>
            <ac:spMk id="239" creationId="{DB37CF1E-FE44-E6A8-E4C5-75CB9D9822B3}"/>
          </ac:spMkLst>
        </pc:spChg>
        <pc:spChg chg="mod">
          <ac:chgData name="QiuTian" userId="d059b521-ee81-481f-be34-ac8650352dd5" providerId="ADAL" clId="{C66083D2-FC5C-0545-90E0-A9B527654B88}" dt="2023-03-04T09:00:07.792" v="27" actId="1076"/>
          <ac:spMkLst>
            <pc:docMk/>
            <pc:sldMk cId="3637828554" sldId="944"/>
            <ac:spMk id="240" creationId="{73F828C0-6058-4635-E5A2-72129ADFB3D7}"/>
          </ac:spMkLst>
        </pc:spChg>
        <pc:spChg chg="mod">
          <ac:chgData name="QiuTian" userId="d059b521-ee81-481f-be34-ac8650352dd5" providerId="ADAL" clId="{C66083D2-FC5C-0545-90E0-A9B527654B88}" dt="2023-03-04T09:00:07.792" v="27" actId="1076"/>
          <ac:spMkLst>
            <pc:docMk/>
            <pc:sldMk cId="3637828554" sldId="944"/>
            <ac:spMk id="241" creationId="{0582F4C6-BF04-1F6A-48FA-5ADC05B3DD96}"/>
          </ac:spMkLst>
        </pc:spChg>
        <pc:spChg chg="mod">
          <ac:chgData name="QiuTian" userId="d059b521-ee81-481f-be34-ac8650352dd5" providerId="ADAL" clId="{C66083D2-FC5C-0545-90E0-A9B527654B88}" dt="2023-03-04T09:00:07.792" v="27" actId="1076"/>
          <ac:spMkLst>
            <pc:docMk/>
            <pc:sldMk cId="3637828554" sldId="944"/>
            <ac:spMk id="242" creationId="{DCF747C8-8A00-4275-71CD-461765DFBF35}"/>
          </ac:spMkLst>
        </pc:spChg>
        <pc:spChg chg="mod">
          <ac:chgData name="QiuTian" userId="d059b521-ee81-481f-be34-ac8650352dd5" providerId="ADAL" clId="{C66083D2-FC5C-0545-90E0-A9B527654B88}" dt="2023-03-04T09:00:07.792" v="27" actId="1076"/>
          <ac:spMkLst>
            <pc:docMk/>
            <pc:sldMk cId="3637828554" sldId="944"/>
            <ac:spMk id="243" creationId="{A8F5DF78-7057-F2C4-E3C0-7896B3CE6E7A}"/>
          </ac:spMkLst>
        </pc:spChg>
        <pc:spChg chg="mod">
          <ac:chgData name="QiuTian" userId="d059b521-ee81-481f-be34-ac8650352dd5" providerId="ADAL" clId="{C66083D2-FC5C-0545-90E0-A9B527654B88}" dt="2023-03-04T09:00:07.792" v="27" actId="1076"/>
          <ac:spMkLst>
            <pc:docMk/>
            <pc:sldMk cId="3637828554" sldId="944"/>
            <ac:spMk id="244" creationId="{4B43F9C5-AE33-C3C7-9848-47BB93D4E563}"/>
          </ac:spMkLst>
        </pc:spChg>
        <pc:spChg chg="mod">
          <ac:chgData name="QiuTian" userId="d059b521-ee81-481f-be34-ac8650352dd5" providerId="ADAL" clId="{C66083D2-FC5C-0545-90E0-A9B527654B88}" dt="2023-03-04T09:00:07.792" v="27" actId="1076"/>
          <ac:spMkLst>
            <pc:docMk/>
            <pc:sldMk cId="3637828554" sldId="944"/>
            <ac:spMk id="245" creationId="{2F2F7222-582E-B878-D8D2-42A4BCABD0E3}"/>
          </ac:spMkLst>
        </pc:spChg>
        <pc:spChg chg="mod">
          <ac:chgData name="QiuTian" userId="d059b521-ee81-481f-be34-ac8650352dd5" providerId="ADAL" clId="{C66083D2-FC5C-0545-90E0-A9B527654B88}" dt="2023-03-04T09:00:07.792" v="27" actId="1076"/>
          <ac:spMkLst>
            <pc:docMk/>
            <pc:sldMk cId="3637828554" sldId="944"/>
            <ac:spMk id="247" creationId="{F8F39B22-1D45-ED1C-DE87-3D53F17CD882}"/>
          </ac:spMkLst>
        </pc:spChg>
        <pc:spChg chg="mod">
          <ac:chgData name="QiuTian" userId="d059b521-ee81-481f-be34-ac8650352dd5" providerId="ADAL" clId="{C66083D2-FC5C-0545-90E0-A9B527654B88}" dt="2023-03-04T09:00:07.792" v="27" actId="1076"/>
          <ac:spMkLst>
            <pc:docMk/>
            <pc:sldMk cId="3637828554" sldId="944"/>
            <ac:spMk id="248" creationId="{A31FF9F7-F7F5-4ED0-146D-EFC0904D573A}"/>
          </ac:spMkLst>
        </pc:spChg>
        <pc:spChg chg="mod">
          <ac:chgData name="QiuTian" userId="d059b521-ee81-481f-be34-ac8650352dd5" providerId="ADAL" clId="{C66083D2-FC5C-0545-90E0-A9B527654B88}" dt="2023-03-04T09:00:07.792" v="27" actId="1076"/>
          <ac:spMkLst>
            <pc:docMk/>
            <pc:sldMk cId="3637828554" sldId="944"/>
            <ac:spMk id="249" creationId="{33CEC16D-4920-41D1-3087-1821BB26DBBB}"/>
          </ac:spMkLst>
        </pc:spChg>
        <pc:spChg chg="mod">
          <ac:chgData name="QiuTian" userId="d059b521-ee81-481f-be34-ac8650352dd5" providerId="ADAL" clId="{C66083D2-FC5C-0545-90E0-A9B527654B88}" dt="2023-03-04T09:00:07.792" v="27" actId="1076"/>
          <ac:spMkLst>
            <pc:docMk/>
            <pc:sldMk cId="3637828554" sldId="944"/>
            <ac:spMk id="250" creationId="{26A5D1D3-5F2D-C440-7586-C0E120C90D91}"/>
          </ac:spMkLst>
        </pc:spChg>
        <pc:spChg chg="mod">
          <ac:chgData name="QiuTian" userId="d059b521-ee81-481f-be34-ac8650352dd5" providerId="ADAL" clId="{C66083D2-FC5C-0545-90E0-A9B527654B88}" dt="2023-03-04T09:00:07.792" v="27" actId="1076"/>
          <ac:spMkLst>
            <pc:docMk/>
            <pc:sldMk cId="3637828554" sldId="944"/>
            <ac:spMk id="251" creationId="{A5485C43-0882-9093-A4D1-D587C090C4D6}"/>
          </ac:spMkLst>
        </pc:spChg>
        <pc:spChg chg="mod">
          <ac:chgData name="QiuTian" userId="d059b521-ee81-481f-be34-ac8650352dd5" providerId="ADAL" clId="{C66083D2-FC5C-0545-90E0-A9B527654B88}" dt="2023-03-04T09:00:07.792" v="27" actId="1076"/>
          <ac:spMkLst>
            <pc:docMk/>
            <pc:sldMk cId="3637828554" sldId="944"/>
            <ac:spMk id="252" creationId="{55F0C055-7CEE-AF73-D1AB-BC8F38C6CE53}"/>
          </ac:spMkLst>
        </pc:spChg>
        <pc:spChg chg="mod">
          <ac:chgData name="QiuTian" userId="d059b521-ee81-481f-be34-ac8650352dd5" providerId="ADAL" clId="{C66083D2-FC5C-0545-90E0-A9B527654B88}" dt="2023-03-04T09:00:07.792" v="27" actId="1076"/>
          <ac:spMkLst>
            <pc:docMk/>
            <pc:sldMk cId="3637828554" sldId="944"/>
            <ac:spMk id="253" creationId="{0D8B08D2-AB39-F34B-FD5E-485247E02CC0}"/>
          </ac:spMkLst>
        </pc:spChg>
        <pc:spChg chg="mod">
          <ac:chgData name="QiuTian" userId="d059b521-ee81-481f-be34-ac8650352dd5" providerId="ADAL" clId="{C66083D2-FC5C-0545-90E0-A9B527654B88}" dt="2023-03-04T09:00:07.792" v="27" actId="1076"/>
          <ac:spMkLst>
            <pc:docMk/>
            <pc:sldMk cId="3637828554" sldId="944"/>
            <ac:spMk id="255" creationId="{9DD33B38-576C-E697-8935-183B1B3AB81B}"/>
          </ac:spMkLst>
        </pc:spChg>
        <pc:spChg chg="mod">
          <ac:chgData name="QiuTian" userId="d059b521-ee81-481f-be34-ac8650352dd5" providerId="ADAL" clId="{C66083D2-FC5C-0545-90E0-A9B527654B88}" dt="2023-03-04T09:00:07.792" v="27" actId="1076"/>
          <ac:spMkLst>
            <pc:docMk/>
            <pc:sldMk cId="3637828554" sldId="944"/>
            <ac:spMk id="256" creationId="{BCB62D0C-7575-5982-F7F7-763DBF5A659D}"/>
          </ac:spMkLst>
        </pc:spChg>
        <pc:spChg chg="mod">
          <ac:chgData name="QiuTian" userId="d059b521-ee81-481f-be34-ac8650352dd5" providerId="ADAL" clId="{C66083D2-FC5C-0545-90E0-A9B527654B88}" dt="2023-03-04T09:00:07.792" v="27" actId="1076"/>
          <ac:spMkLst>
            <pc:docMk/>
            <pc:sldMk cId="3637828554" sldId="944"/>
            <ac:spMk id="257" creationId="{C3A0A53A-CA72-5F35-8B04-6AB9BD0DAC69}"/>
          </ac:spMkLst>
        </pc:spChg>
        <pc:spChg chg="mod">
          <ac:chgData name="QiuTian" userId="d059b521-ee81-481f-be34-ac8650352dd5" providerId="ADAL" clId="{C66083D2-FC5C-0545-90E0-A9B527654B88}" dt="2023-03-04T09:00:07.792" v="27" actId="1076"/>
          <ac:spMkLst>
            <pc:docMk/>
            <pc:sldMk cId="3637828554" sldId="944"/>
            <ac:spMk id="258" creationId="{AFC3FEC3-5BE6-661E-46D3-F4EC0222ACDF}"/>
          </ac:spMkLst>
        </pc:spChg>
        <pc:spChg chg="mod">
          <ac:chgData name="QiuTian" userId="d059b521-ee81-481f-be34-ac8650352dd5" providerId="ADAL" clId="{C66083D2-FC5C-0545-90E0-A9B527654B88}" dt="2023-03-04T09:00:07.792" v="27" actId="1076"/>
          <ac:spMkLst>
            <pc:docMk/>
            <pc:sldMk cId="3637828554" sldId="944"/>
            <ac:spMk id="259" creationId="{1D148873-D5E9-221D-259D-39B67345C106}"/>
          </ac:spMkLst>
        </pc:spChg>
        <pc:spChg chg="mod">
          <ac:chgData name="QiuTian" userId="d059b521-ee81-481f-be34-ac8650352dd5" providerId="ADAL" clId="{C66083D2-FC5C-0545-90E0-A9B527654B88}" dt="2023-03-04T09:00:07.792" v="27" actId="1076"/>
          <ac:spMkLst>
            <pc:docMk/>
            <pc:sldMk cId="3637828554" sldId="944"/>
            <ac:spMk id="260" creationId="{87CB61FA-AF0D-E62D-4C07-B80ADD1FCCF4}"/>
          </ac:spMkLst>
        </pc:spChg>
        <pc:spChg chg="mod">
          <ac:chgData name="QiuTian" userId="d059b521-ee81-481f-be34-ac8650352dd5" providerId="ADAL" clId="{C66083D2-FC5C-0545-90E0-A9B527654B88}" dt="2023-03-04T09:00:07.792" v="27" actId="1076"/>
          <ac:spMkLst>
            <pc:docMk/>
            <pc:sldMk cId="3637828554" sldId="944"/>
            <ac:spMk id="261" creationId="{38F36AFB-3A7C-23B4-D203-F43267FD2434}"/>
          </ac:spMkLst>
        </pc:spChg>
        <pc:spChg chg="mod">
          <ac:chgData name="QiuTian" userId="d059b521-ee81-481f-be34-ac8650352dd5" providerId="ADAL" clId="{C66083D2-FC5C-0545-90E0-A9B527654B88}" dt="2023-03-04T09:00:07.792" v="27" actId="1076"/>
          <ac:spMkLst>
            <pc:docMk/>
            <pc:sldMk cId="3637828554" sldId="944"/>
            <ac:spMk id="263" creationId="{9BE641EE-B471-4901-D60B-FA4D7938868B}"/>
          </ac:spMkLst>
        </pc:spChg>
        <pc:spChg chg="mod">
          <ac:chgData name="QiuTian" userId="d059b521-ee81-481f-be34-ac8650352dd5" providerId="ADAL" clId="{C66083D2-FC5C-0545-90E0-A9B527654B88}" dt="2023-03-04T09:00:07.792" v="27" actId="1076"/>
          <ac:spMkLst>
            <pc:docMk/>
            <pc:sldMk cId="3637828554" sldId="944"/>
            <ac:spMk id="264" creationId="{40F267E1-DE6A-3986-2CE2-08339F4872E5}"/>
          </ac:spMkLst>
        </pc:spChg>
        <pc:spChg chg="mod">
          <ac:chgData name="QiuTian" userId="d059b521-ee81-481f-be34-ac8650352dd5" providerId="ADAL" clId="{C66083D2-FC5C-0545-90E0-A9B527654B88}" dt="2023-03-04T09:00:07.792" v="27" actId="1076"/>
          <ac:spMkLst>
            <pc:docMk/>
            <pc:sldMk cId="3637828554" sldId="944"/>
            <ac:spMk id="265" creationId="{F97D1DED-4160-53A1-0DD8-C662AEB28525}"/>
          </ac:spMkLst>
        </pc:spChg>
        <pc:spChg chg="mod">
          <ac:chgData name="QiuTian" userId="d059b521-ee81-481f-be34-ac8650352dd5" providerId="ADAL" clId="{C66083D2-FC5C-0545-90E0-A9B527654B88}" dt="2023-03-04T09:00:07.792" v="27" actId="1076"/>
          <ac:spMkLst>
            <pc:docMk/>
            <pc:sldMk cId="3637828554" sldId="944"/>
            <ac:spMk id="266" creationId="{24FFF038-7EBA-1BE7-4B33-0E9E055851B9}"/>
          </ac:spMkLst>
        </pc:spChg>
        <pc:spChg chg="mod">
          <ac:chgData name="QiuTian" userId="d059b521-ee81-481f-be34-ac8650352dd5" providerId="ADAL" clId="{C66083D2-FC5C-0545-90E0-A9B527654B88}" dt="2023-03-04T09:00:07.792" v="27" actId="1076"/>
          <ac:spMkLst>
            <pc:docMk/>
            <pc:sldMk cId="3637828554" sldId="944"/>
            <ac:spMk id="267" creationId="{8B9F8551-B6D5-FCD6-FEC3-C7BE2C9F0B35}"/>
          </ac:spMkLst>
        </pc:spChg>
        <pc:spChg chg="mod">
          <ac:chgData name="QiuTian" userId="d059b521-ee81-481f-be34-ac8650352dd5" providerId="ADAL" clId="{C66083D2-FC5C-0545-90E0-A9B527654B88}" dt="2023-03-04T09:00:07.792" v="27" actId="1076"/>
          <ac:spMkLst>
            <pc:docMk/>
            <pc:sldMk cId="3637828554" sldId="944"/>
            <ac:spMk id="268" creationId="{8E87D0D1-5A04-B5B7-72AE-CBE2E0336812}"/>
          </ac:spMkLst>
        </pc:spChg>
        <pc:spChg chg="mod">
          <ac:chgData name="QiuTian" userId="d059b521-ee81-481f-be34-ac8650352dd5" providerId="ADAL" clId="{C66083D2-FC5C-0545-90E0-A9B527654B88}" dt="2023-03-04T09:00:07.792" v="27" actId="1076"/>
          <ac:spMkLst>
            <pc:docMk/>
            <pc:sldMk cId="3637828554" sldId="944"/>
            <ac:spMk id="269" creationId="{C0B6AB91-F0F9-91E1-AEA5-1D55C44649CF}"/>
          </ac:spMkLst>
        </pc:spChg>
        <pc:spChg chg="mod">
          <ac:chgData name="QiuTian" userId="d059b521-ee81-481f-be34-ac8650352dd5" providerId="ADAL" clId="{C66083D2-FC5C-0545-90E0-A9B527654B88}" dt="2023-03-04T09:00:07.792" v="27" actId="1076"/>
          <ac:spMkLst>
            <pc:docMk/>
            <pc:sldMk cId="3637828554" sldId="944"/>
            <ac:spMk id="271" creationId="{32A3624C-9553-4AF8-E8AE-D3F6E866909C}"/>
          </ac:spMkLst>
        </pc:spChg>
        <pc:spChg chg="mod">
          <ac:chgData name="QiuTian" userId="d059b521-ee81-481f-be34-ac8650352dd5" providerId="ADAL" clId="{C66083D2-FC5C-0545-90E0-A9B527654B88}" dt="2023-03-04T09:00:07.792" v="27" actId="1076"/>
          <ac:spMkLst>
            <pc:docMk/>
            <pc:sldMk cId="3637828554" sldId="944"/>
            <ac:spMk id="272" creationId="{56F936F4-CF4F-1892-5740-34F7DE6D4A7D}"/>
          </ac:spMkLst>
        </pc:spChg>
        <pc:spChg chg="mod">
          <ac:chgData name="QiuTian" userId="d059b521-ee81-481f-be34-ac8650352dd5" providerId="ADAL" clId="{C66083D2-FC5C-0545-90E0-A9B527654B88}" dt="2023-03-04T09:00:07.792" v="27" actId="1076"/>
          <ac:spMkLst>
            <pc:docMk/>
            <pc:sldMk cId="3637828554" sldId="944"/>
            <ac:spMk id="273" creationId="{1CB54227-7DF3-D14F-00A0-8E8280095166}"/>
          </ac:spMkLst>
        </pc:spChg>
        <pc:spChg chg="mod">
          <ac:chgData name="QiuTian" userId="d059b521-ee81-481f-be34-ac8650352dd5" providerId="ADAL" clId="{C66083D2-FC5C-0545-90E0-A9B527654B88}" dt="2023-03-04T09:00:07.792" v="27" actId="1076"/>
          <ac:spMkLst>
            <pc:docMk/>
            <pc:sldMk cId="3637828554" sldId="944"/>
            <ac:spMk id="274" creationId="{F61D59EF-F5E5-C31F-1AFD-0C5F4912FF1E}"/>
          </ac:spMkLst>
        </pc:spChg>
        <pc:spChg chg="mod">
          <ac:chgData name="QiuTian" userId="d059b521-ee81-481f-be34-ac8650352dd5" providerId="ADAL" clId="{C66083D2-FC5C-0545-90E0-A9B527654B88}" dt="2023-03-04T09:00:07.792" v="27" actId="1076"/>
          <ac:spMkLst>
            <pc:docMk/>
            <pc:sldMk cId="3637828554" sldId="944"/>
            <ac:spMk id="275" creationId="{3CEC39C2-D0A9-73FF-50D9-6E8AFEE8E775}"/>
          </ac:spMkLst>
        </pc:spChg>
        <pc:spChg chg="mod">
          <ac:chgData name="QiuTian" userId="d059b521-ee81-481f-be34-ac8650352dd5" providerId="ADAL" clId="{C66083D2-FC5C-0545-90E0-A9B527654B88}" dt="2023-03-04T09:00:07.792" v="27" actId="1076"/>
          <ac:spMkLst>
            <pc:docMk/>
            <pc:sldMk cId="3637828554" sldId="944"/>
            <ac:spMk id="276" creationId="{235E52C6-0134-DA58-B666-D531029B633F}"/>
          </ac:spMkLst>
        </pc:spChg>
        <pc:spChg chg="mod">
          <ac:chgData name="QiuTian" userId="d059b521-ee81-481f-be34-ac8650352dd5" providerId="ADAL" clId="{C66083D2-FC5C-0545-90E0-A9B527654B88}" dt="2023-03-04T09:00:07.792" v="27" actId="1076"/>
          <ac:spMkLst>
            <pc:docMk/>
            <pc:sldMk cId="3637828554" sldId="944"/>
            <ac:spMk id="277" creationId="{2E986783-A035-8BA9-482F-1090584BA7F4}"/>
          </ac:spMkLst>
        </pc:spChg>
        <pc:spChg chg="mod">
          <ac:chgData name="QiuTian" userId="d059b521-ee81-481f-be34-ac8650352dd5" providerId="ADAL" clId="{C66083D2-FC5C-0545-90E0-A9B527654B88}" dt="2023-03-04T09:00:07.792" v="27" actId="1076"/>
          <ac:spMkLst>
            <pc:docMk/>
            <pc:sldMk cId="3637828554" sldId="944"/>
            <ac:spMk id="279" creationId="{54D625B7-E2D6-69E9-0F5E-F2ADA2F08357}"/>
          </ac:spMkLst>
        </pc:spChg>
        <pc:spChg chg="mod">
          <ac:chgData name="QiuTian" userId="d059b521-ee81-481f-be34-ac8650352dd5" providerId="ADAL" clId="{C66083D2-FC5C-0545-90E0-A9B527654B88}" dt="2023-03-04T09:00:07.792" v="27" actId="1076"/>
          <ac:spMkLst>
            <pc:docMk/>
            <pc:sldMk cId="3637828554" sldId="944"/>
            <ac:spMk id="280" creationId="{44D75D0C-C750-A39A-6350-522816F8334C}"/>
          </ac:spMkLst>
        </pc:spChg>
        <pc:spChg chg="mod">
          <ac:chgData name="QiuTian" userId="d059b521-ee81-481f-be34-ac8650352dd5" providerId="ADAL" clId="{C66083D2-FC5C-0545-90E0-A9B527654B88}" dt="2023-03-04T09:00:07.792" v="27" actId="1076"/>
          <ac:spMkLst>
            <pc:docMk/>
            <pc:sldMk cId="3637828554" sldId="944"/>
            <ac:spMk id="281" creationId="{FCE64E94-1AB6-F83A-B0AA-D5619BB5FC0C}"/>
          </ac:spMkLst>
        </pc:spChg>
        <pc:spChg chg="mod">
          <ac:chgData name="QiuTian" userId="d059b521-ee81-481f-be34-ac8650352dd5" providerId="ADAL" clId="{C66083D2-FC5C-0545-90E0-A9B527654B88}" dt="2023-03-04T09:00:07.792" v="27" actId="1076"/>
          <ac:spMkLst>
            <pc:docMk/>
            <pc:sldMk cId="3637828554" sldId="944"/>
            <ac:spMk id="282" creationId="{042755A0-B5DD-3F5F-0D44-44B8D05409E7}"/>
          </ac:spMkLst>
        </pc:spChg>
        <pc:spChg chg="mod">
          <ac:chgData name="QiuTian" userId="d059b521-ee81-481f-be34-ac8650352dd5" providerId="ADAL" clId="{C66083D2-FC5C-0545-90E0-A9B527654B88}" dt="2023-03-04T09:00:07.792" v="27" actId="1076"/>
          <ac:spMkLst>
            <pc:docMk/>
            <pc:sldMk cId="3637828554" sldId="944"/>
            <ac:spMk id="283" creationId="{DC702282-A3A9-D476-8BD4-7A3EDEFEE103}"/>
          </ac:spMkLst>
        </pc:spChg>
        <pc:spChg chg="mod">
          <ac:chgData name="QiuTian" userId="d059b521-ee81-481f-be34-ac8650352dd5" providerId="ADAL" clId="{C66083D2-FC5C-0545-90E0-A9B527654B88}" dt="2023-03-04T09:00:07.792" v="27" actId="1076"/>
          <ac:spMkLst>
            <pc:docMk/>
            <pc:sldMk cId="3637828554" sldId="944"/>
            <ac:spMk id="284" creationId="{50CA87A8-FA1C-623A-C322-05E20E183198}"/>
          </ac:spMkLst>
        </pc:spChg>
        <pc:spChg chg="mod">
          <ac:chgData name="QiuTian" userId="d059b521-ee81-481f-be34-ac8650352dd5" providerId="ADAL" clId="{C66083D2-FC5C-0545-90E0-A9B527654B88}" dt="2023-03-04T09:00:07.792" v="27" actId="1076"/>
          <ac:spMkLst>
            <pc:docMk/>
            <pc:sldMk cId="3637828554" sldId="944"/>
            <ac:spMk id="285" creationId="{6CF20B66-2867-BC78-8825-C18CB289FFAB}"/>
          </ac:spMkLst>
        </pc:spChg>
        <pc:spChg chg="mod">
          <ac:chgData name="QiuTian" userId="d059b521-ee81-481f-be34-ac8650352dd5" providerId="ADAL" clId="{C66083D2-FC5C-0545-90E0-A9B527654B88}" dt="2023-03-04T09:00:07.792" v="27" actId="1076"/>
          <ac:spMkLst>
            <pc:docMk/>
            <pc:sldMk cId="3637828554" sldId="944"/>
            <ac:spMk id="287" creationId="{2425EF65-E28A-AC74-F82F-9DD036951E20}"/>
          </ac:spMkLst>
        </pc:spChg>
        <pc:spChg chg="mod">
          <ac:chgData name="QiuTian" userId="d059b521-ee81-481f-be34-ac8650352dd5" providerId="ADAL" clId="{C66083D2-FC5C-0545-90E0-A9B527654B88}" dt="2023-03-04T09:00:07.792" v="27" actId="1076"/>
          <ac:spMkLst>
            <pc:docMk/>
            <pc:sldMk cId="3637828554" sldId="944"/>
            <ac:spMk id="288" creationId="{599019BE-6E99-408C-471D-C9F2176D652C}"/>
          </ac:spMkLst>
        </pc:spChg>
        <pc:spChg chg="mod">
          <ac:chgData name="QiuTian" userId="d059b521-ee81-481f-be34-ac8650352dd5" providerId="ADAL" clId="{C66083D2-FC5C-0545-90E0-A9B527654B88}" dt="2023-03-04T09:00:07.792" v="27" actId="1076"/>
          <ac:spMkLst>
            <pc:docMk/>
            <pc:sldMk cId="3637828554" sldId="944"/>
            <ac:spMk id="289" creationId="{81ACE9BC-2B49-1308-EC0E-46D8C71C4709}"/>
          </ac:spMkLst>
        </pc:spChg>
        <pc:spChg chg="mod">
          <ac:chgData name="QiuTian" userId="d059b521-ee81-481f-be34-ac8650352dd5" providerId="ADAL" clId="{C66083D2-FC5C-0545-90E0-A9B527654B88}" dt="2023-03-04T09:00:07.792" v="27" actId="1076"/>
          <ac:spMkLst>
            <pc:docMk/>
            <pc:sldMk cId="3637828554" sldId="944"/>
            <ac:spMk id="290" creationId="{8938C470-1AAF-E56A-8F36-14CDD92A9012}"/>
          </ac:spMkLst>
        </pc:spChg>
        <pc:spChg chg="mod">
          <ac:chgData name="QiuTian" userId="d059b521-ee81-481f-be34-ac8650352dd5" providerId="ADAL" clId="{C66083D2-FC5C-0545-90E0-A9B527654B88}" dt="2023-03-04T09:00:07.792" v="27" actId="1076"/>
          <ac:spMkLst>
            <pc:docMk/>
            <pc:sldMk cId="3637828554" sldId="944"/>
            <ac:spMk id="291" creationId="{7E14FE1E-4B74-2BD6-4DDE-6A552647FE31}"/>
          </ac:spMkLst>
        </pc:spChg>
        <pc:spChg chg="mod">
          <ac:chgData name="QiuTian" userId="d059b521-ee81-481f-be34-ac8650352dd5" providerId="ADAL" clId="{C66083D2-FC5C-0545-90E0-A9B527654B88}" dt="2023-03-04T09:00:07.792" v="27" actId="1076"/>
          <ac:spMkLst>
            <pc:docMk/>
            <pc:sldMk cId="3637828554" sldId="944"/>
            <ac:spMk id="292" creationId="{E3F80149-74FB-F040-E52B-FD9F83FCFB13}"/>
          </ac:spMkLst>
        </pc:spChg>
        <pc:spChg chg="mod">
          <ac:chgData name="QiuTian" userId="d059b521-ee81-481f-be34-ac8650352dd5" providerId="ADAL" clId="{C66083D2-FC5C-0545-90E0-A9B527654B88}" dt="2023-03-04T09:00:07.792" v="27" actId="1076"/>
          <ac:spMkLst>
            <pc:docMk/>
            <pc:sldMk cId="3637828554" sldId="944"/>
            <ac:spMk id="293" creationId="{1865870D-613E-3AD2-9DEA-AF6FAA04EE74}"/>
          </ac:spMkLst>
        </pc:spChg>
        <pc:spChg chg="mod">
          <ac:chgData name="QiuTian" userId="d059b521-ee81-481f-be34-ac8650352dd5" providerId="ADAL" clId="{C66083D2-FC5C-0545-90E0-A9B527654B88}" dt="2023-03-04T09:00:07.792" v="27" actId="1076"/>
          <ac:spMkLst>
            <pc:docMk/>
            <pc:sldMk cId="3637828554" sldId="944"/>
            <ac:spMk id="295" creationId="{E2D58CD7-8854-4819-AB69-DD575EE6237A}"/>
          </ac:spMkLst>
        </pc:spChg>
        <pc:spChg chg="mod">
          <ac:chgData name="QiuTian" userId="d059b521-ee81-481f-be34-ac8650352dd5" providerId="ADAL" clId="{C66083D2-FC5C-0545-90E0-A9B527654B88}" dt="2023-03-04T09:00:07.792" v="27" actId="1076"/>
          <ac:spMkLst>
            <pc:docMk/>
            <pc:sldMk cId="3637828554" sldId="944"/>
            <ac:spMk id="296" creationId="{3416244E-98B9-4B70-EA92-A5261F7397F5}"/>
          </ac:spMkLst>
        </pc:spChg>
        <pc:spChg chg="mod">
          <ac:chgData name="QiuTian" userId="d059b521-ee81-481f-be34-ac8650352dd5" providerId="ADAL" clId="{C66083D2-FC5C-0545-90E0-A9B527654B88}" dt="2023-03-04T09:00:07.792" v="27" actId="1076"/>
          <ac:spMkLst>
            <pc:docMk/>
            <pc:sldMk cId="3637828554" sldId="944"/>
            <ac:spMk id="297" creationId="{B5526F5D-2FA5-3BF6-9622-C1FA4525307F}"/>
          </ac:spMkLst>
        </pc:spChg>
        <pc:spChg chg="mod">
          <ac:chgData name="QiuTian" userId="d059b521-ee81-481f-be34-ac8650352dd5" providerId="ADAL" clId="{C66083D2-FC5C-0545-90E0-A9B527654B88}" dt="2023-03-04T09:00:07.792" v="27" actId="1076"/>
          <ac:spMkLst>
            <pc:docMk/>
            <pc:sldMk cId="3637828554" sldId="944"/>
            <ac:spMk id="298" creationId="{94FC98AD-1B2F-6FCF-A4E2-7871BD086EFB}"/>
          </ac:spMkLst>
        </pc:spChg>
        <pc:spChg chg="mod">
          <ac:chgData name="QiuTian" userId="d059b521-ee81-481f-be34-ac8650352dd5" providerId="ADAL" clId="{C66083D2-FC5C-0545-90E0-A9B527654B88}" dt="2023-03-04T09:00:07.792" v="27" actId="1076"/>
          <ac:spMkLst>
            <pc:docMk/>
            <pc:sldMk cId="3637828554" sldId="944"/>
            <ac:spMk id="299" creationId="{57861BB0-918E-836D-D98E-D4003E32D0E1}"/>
          </ac:spMkLst>
        </pc:spChg>
        <pc:spChg chg="mod">
          <ac:chgData name="QiuTian" userId="d059b521-ee81-481f-be34-ac8650352dd5" providerId="ADAL" clId="{C66083D2-FC5C-0545-90E0-A9B527654B88}" dt="2023-03-04T09:00:07.792" v="27" actId="1076"/>
          <ac:spMkLst>
            <pc:docMk/>
            <pc:sldMk cId="3637828554" sldId="944"/>
            <ac:spMk id="300" creationId="{C55F85D1-C53F-083B-31D3-8FB38B4D0826}"/>
          </ac:spMkLst>
        </pc:spChg>
        <pc:spChg chg="mod">
          <ac:chgData name="QiuTian" userId="d059b521-ee81-481f-be34-ac8650352dd5" providerId="ADAL" clId="{C66083D2-FC5C-0545-90E0-A9B527654B88}" dt="2023-03-04T09:00:07.792" v="27" actId="1076"/>
          <ac:spMkLst>
            <pc:docMk/>
            <pc:sldMk cId="3637828554" sldId="944"/>
            <ac:spMk id="301" creationId="{6E57898B-190E-CF33-72FE-BF72A95BFBFB}"/>
          </ac:spMkLst>
        </pc:spChg>
        <pc:spChg chg="add mod">
          <ac:chgData name="QiuTian" userId="d059b521-ee81-481f-be34-ac8650352dd5" providerId="ADAL" clId="{C66083D2-FC5C-0545-90E0-A9B527654B88}" dt="2023-03-04T09:00:07.792" v="27" actId="1076"/>
          <ac:spMkLst>
            <pc:docMk/>
            <pc:sldMk cId="3637828554" sldId="944"/>
            <ac:spMk id="302" creationId="{3D7D6DB0-3E02-A882-196A-E970176B99E4}"/>
          </ac:spMkLst>
        </pc:spChg>
        <pc:spChg chg="add mod">
          <ac:chgData name="QiuTian" userId="d059b521-ee81-481f-be34-ac8650352dd5" providerId="ADAL" clId="{C66083D2-FC5C-0545-90E0-A9B527654B88}" dt="2023-03-04T09:00:07.792" v="27" actId="1076"/>
          <ac:spMkLst>
            <pc:docMk/>
            <pc:sldMk cId="3637828554" sldId="944"/>
            <ac:spMk id="303" creationId="{68918DA9-77DE-DEC1-098B-C129C106F7FD}"/>
          </ac:spMkLst>
        </pc:spChg>
        <pc:grpChg chg="add mod">
          <ac:chgData name="QiuTian" userId="d059b521-ee81-481f-be34-ac8650352dd5" providerId="ADAL" clId="{C66083D2-FC5C-0545-90E0-A9B527654B88}" dt="2023-03-04T09:00:07.792" v="27" actId="1076"/>
          <ac:grpSpMkLst>
            <pc:docMk/>
            <pc:sldMk cId="3637828554" sldId="944"/>
            <ac:grpSpMk id="16" creationId="{65C33FD0-F831-E087-39F0-B4CA94629ECB}"/>
          </ac:grpSpMkLst>
        </pc:grpChg>
        <pc:grpChg chg="mod">
          <ac:chgData name="QiuTian" userId="d059b521-ee81-481f-be34-ac8650352dd5" providerId="ADAL" clId="{C66083D2-FC5C-0545-90E0-A9B527654B88}" dt="2023-03-04T09:00:07.792" v="27" actId="1076"/>
          <ac:grpSpMkLst>
            <pc:docMk/>
            <pc:sldMk cId="3637828554" sldId="944"/>
            <ac:grpSpMk id="39" creationId="{C8FA81D5-DA76-7AA4-6ECF-4D33D8DCC07E}"/>
          </ac:grpSpMkLst>
        </pc:grpChg>
        <pc:grpChg chg="mod">
          <ac:chgData name="QiuTian" userId="d059b521-ee81-481f-be34-ac8650352dd5" providerId="ADAL" clId="{C66083D2-FC5C-0545-90E0-A9B527654B88}" dt="2023-03-04T09:00:07.792" v="27" actId="1076"/>
          <ac:grpSpMkLst>
            <pc:docMk/>
            <pc:sldMk cId="3637828554" sldId="944"/>
            <ac:grpSpMk id="57" creationId="{5308D732-B581-DDAF-3486-4D456DF78CBF}"/>
          </ac:grpSpMkLst>
        </pc:grpChg>
        <pc:grpChg chg="mod">
          <ac:chgData name="QiuTian" userId="d059b521-ee81-481f-be34-ac8650352dd5" providerId="ADAL" clId="{C66083D2-FC5C-0545-90E0-A9B527654B88}" dt="2023-03-04T09:00:07.792" v="27" actId="1076"/>
          <ac:grpSpMkLst>
            <pc:docMk/>
            <pc:sldMk cId="3637828554" sldId="944"/>
            <ac:grpSpMk id="58" creationId="{A15BC8CE-C7CB-0379-26B0-C87901FB72D4}"/>
          </ac:grpSpMkLst>
        </pc:grpChg>
        <pc:grpChg chg="mod">
          <ac:chgData name="QiuTian" userId="d059b521-ee81-481f-be34-ac8650352dd5" providerId="ADAL" clId="{C66083D2-FC5C-0545-90E0-A9B527654B88}" dt="2023-03-04T09:00:07.792" v="27" actId="1076"/>
          <ac:grpSpMkLst>
            <pc:docMk/>
            <pc:sldMk cId="3637828554" sldId="944"/>
            <ac:grpSpMk id="59" creationId="{F4FB2658-BAA8-5E62-F8CB-CA116798FA5A}"/>
          </ac:grpSpMkLst>
        </pc:grpChg>
        <pc:grpChg chg="mod">
          <ac:chgData name="QiuTian" userId="d059b521-ee81-481f-be34-ac8650352dd5" providerId="ADAL" clId="{C66083D2-FC5C-0545-90E0-A9B527654B88}" dt="2023-03-04T09:00:07.792" v="27" actId="1076"/>
          <ac:grpSpMkLst>
            <pc:docMk/>
            <pc:sldMk cId="3637828554" sldId="944"/>
            <ac:grpSpMk id="60" creationId="{A4069D98-095A-C7C5-55E1-74D2154EF412}"/>
          </ac:grpSpMkLst>
        </pc:grpChg>
        <pc:grpChg chg="mod">
          <ac:chgData name="QiuTian" userId="d059b521-ee81-481f-be34-ac8650352dd5" providerId="ADAL" clId="{C66083D2-FC5C-0545-90E0-A9B527654B88}" dt="2023-03-04T09:00:07.792" v="27" actId="1076"/>
          <ac:grpSpMkLst>
            <pc:docMk/>
            <pc:sldMk cId="3637828554" sldId="944"/>
            <ac:grpSpMk id="61" creationId="{595FF494-69D9-E574-5BB0-6154CFAC3B60}"/>
          </ac:grpSpMkLst>
        </pc:grpChg>
        <pc:grpChg chg="mod">
          <ac:chgData name="QiuTian" userId="d059b521-ee81-481f-be34-ac8650352dd5" providerId="ADAL" clId="{C66083D2-FC5C-0545-90E0-A9B527654B88}" dt="2023-03-04T09:00:07.792" v="27" actId="1076"/>
          <ac:grpSpMkLst>
            <pc:docMk/>
            <pc:sldMk cId="3637828554" sldId="944"/>
            <ac:grpSpMk id="62" creationId="{829A3487-0D61-0D29-38BF-AF026E193188}"/>
          </ac:grpSpMkLst>
        </pc:grpChg>
        <pc:grpChg chg="mod">
          <ac:chgData name="QiuTian" userId="d059b521-ee81-481f-be34-ac8650352dd5" providerId="ADAL" clId="{C66083D2-FC5C-0545-90E0-A9B527654B88}" dt="2023-03-04T09:00:07.792" v="27" actId="1076"/>
          <ac:grpSpMkLst>
            <pc:docMk/>
            <pc:sldMk cId="3637828554" sldId="944"/>
            <ac:grpSpMk id="63" creationId="{8227238D-0888-86B0-79E7-EA21B71F1493}"/>
          </ac:grpSpMkLst>
        </pc:grpChg>
        <pc:grpChg chg="mod">
          <ac:chgData name="QiuTian" userId="d059b521-ee81-481f-be34-ac8650352dd5" providerId="ADAL" clId="{C66083D2-FC5C-0545-90E0-A9B527654B88}" dt="2023-03-04T09:00:07.792" v="27" actId="1076"/>
          <ac:grpSpMkLst>
            <pc:docMk/>
            <pc:sldMk cId="3637828554" sldId="944"/>
            <ac:grpSpMk id="81" creationId="{58451FB0-F967-0B88-8688-84C15A4C2CF9}"/>
          </ac:grpSpMkLst>
        </pc:grpChg>
        <pc:grpChg chg="mod">
          <ac:chgData name="QiuTian" userId="d059b521-ee81-481f-be34-ac8650352dd5" providerId="ADAL" clId="{C66083D2-FC5C-0545-90E0-A9B527654B88}" dt="2023-03-04T09:00:07.792" v="27" actId="1076"/>
          <ac:grpSpMkLst>
            <pc:docMk/>
            <pc:sldMk cId="3637828554" sldId="944"/>
            <ac:grpSpMk id="82" creationId="{D6D680BF-C10F-1038-AC0C-1F82EB8E1051}"/>
          </ac:grpSpMkLst>
        </pc:grpChg>
        <pc:grpChg chg="mod">
          <ac:chgData name="QiuTian" userId="d059b521-ee81-481f-be34-ac8650352dd5" providerId="ADAL" clId="{C66083D2-FC5C-0545-90E0-A9B527654B88}" dt="2023-03-04T09:00:07.792" v="27" actId="1076"/>
          <ac:grpSpMkLst>
            <pc:docMk/>
            <pc:sldMk cId="3637828554" sldId="944"/>
            <ac:grpSpMk id="83" creationId="{524CBBCB-42A9-BB73-44AB-50D901E0E49C}"/>
          </ac:grpSpMkLst>
        </pc:grpChg>
        <pc:grpChg chg="mod">
          <ac:chgData name="QiuTian" userId="d059b521-ee81-481f-be34-ac8650352dd5" providerId="ADAL" clId="{C66083D2-FC5C-0545-90E0-A9B527654B88}" dt="2023-03-04T09:00:07.792" v="27" actId="1076"/>
          <ac:grpSpMkLst>
            <pc:docMk/>
            <pc:sldMk cId="3637828554" sldId="944"/>
            <ac:grpSpMk id="84" creationId="{F7639CB4-FBB0-A723-D8B5-6334288DB442}"/>
          </ac:grpSpMkLst>
        </pc:grpChg>
        <pc:grpChg chg="mod">
          <ac:chgData name="QiuTian" userId="d059b521-ee81-481f-be34-ac8650352dd5" providerId="ADAL" clId="{C66083D2-FC5C-0545-90E0-A9B527654B88}" dt="2023-03-04T09:00:07.792" v="27" actId="1076"/>
          <ac:grpSpMkLst>
            <pc:docMk/>
            <pc:sldMk cId="3637828554" sldId="944"/>
            <ac:grpSpMk id="85" creationId="{042E6E37-426D-71FE-46C3-2A6EBBDF5913}"/>
          </ac:grpSpMkLst>
        </pc:grpChg>
        <pc:grpChg chg="mod">
          <ac:chgData name="QiuTian" userId="d059b521-ee81-481f-be34-ac8650352dd5" providerId="ADAL" clId="{C66083D2-FC5C-0545-90E0-A9B527654B88}" dt="2023-03-04T09:00:07.792" v="27" actId="1076"/>
          <ac:grpSpMkLst>
            <pc:docMk/>
            <pc:sldMk cId="3637828554" sldId="944"/>
            <ac:grpSpMk id="86" creationId="{4AE7892A-12C3-9C1B-1DEC-DD9AC9439982}"/>
          </ac:grpSpMkLst>
        </pc:grpChg>
        <pc:grpChg chg="mod">
          <ac:chgData name="QiuTian" userId="d059b521-ee81-481f-be34-ac8650352dd5" providerId="ADAL" clId="{C66083D2-FC5C-0545-90E0-A9B527654B88}" dt="2023-03-04T09:00:07.792" v="27" actId="1076"/>
          <ac:grpSpMkLst>
            <pc:docMk/>
            <pc:sldMk cId="3637828554" sldId="944"/>
            <ac:grpSpMk id="87" creationId="{A2544B01-9489-33CB-2F97-DFED2E3698A9}"/>
          </ac:grpSpMkLst>
        </pc:grpChg>
        <pc:grpChg chg="mod">
          <ac:chgData name="QiuTian" userId="d059b521-ee81-481f-be34-ac8650352dd5" providerId="ADAL" clId="{C66083D2-FC5C-0545-90E0-A9B527654B88}" dt="2023-03-04T09:00:07.792" v="27" actId="1076"/>
          <ac:grpSpMkLst>
            <pc:docMk/>
            <pc:sldMk cId="3637828554" sldId="944"/>
            <ac:grpSpMk id="88" creationId="{B0D43E6C-CDD5-A517-DC3A-4934DCBB7D52}"/>
          </ac:grpSpMkLst>
        </pc:grpChg>
        <pc:grpChg chg="mod">
          <ac:chgData name="QiuTian" userId="d059b521-ee81-481f-be34-ac8650352dd5" providerId="ADAL" clId="{C66083D2-FC5C-0545-90E0-A9B527654B88}" dt="2023-03-04T09:00:07.792" v="27" actId="1076"/>
          <ac:grpSpMkLst>
            <pc:docMk/>
            <pc:sldMk cId="3637828554" sldId="944"/>
            <ac:grpSpMk id="89" creationId="{A2F84649-A2EC-8EE5-0852-F50053E9138A}"/>
          </ac:grpSpMkLst>
        </pc:grpChg>
        <pc:grpChg chg="mod">
          <ac:chgData name="QiuTian" userId="d059b521-ee81-481f-be34-ac8650352dd5" providerId="ADAL" clId="{C66083D2-FC5C-0545-90E0-A9B527654B88}" dt="2023-03-04T09:00:07.792" v="27" actId="1076"/>
          <ac:grpSpMkLst>
            <pc:docMk/>
            <pc:sldMk cId="3637828554" sldId="944"/>
            <ac:grpSpMk id="90" creationId="{8DC7AFF3-2301-7AF7-2B22-679B194D02D4}"/>
          </ac:grpSpMkLst>
        </pc:grpChg>
        <pc:grpChg chg="mod">
          <ac:chgData name="QiuTian" userId="d059b521-ee81-481f-be34-ac8650352dd5" providerId="ADAL" clId="{C66083D2-FC5C-0545-90E0-A9B527654B88}" dt="2023-03-04T09:00:07.792" v="27" actId="1076"/>
          <ac:grpSpMkLst>
            <pc:docMk/>
            <pc:sldMk cId="3637828554" sldId="944"/>
            <ac:grpSpMk id="128" creationId="{7B1884AF-E1EE-C70E-022E-E9DF45CD5045}"/>
          </ac:grpSpMkLst>
        </pc:grpChg>
        <pc:grpChg chg="mod">
          <ac:chgData name="QiuTian" userId="d059b521-ee81-481f-be34-ac8650352dd5" providerId="ADAL" clId="{C66083D2-FC5C-0545-90E0-A9B527654B88}" dt="2023-03-04T09:00:07.792" v="27" actId="1076"/>
          <ac:grpSpMkLst>
            <pc:docMk/>
            <pc:sldMk cId="3637828554" sldId="944"/>
            <ac:grpSpMk id="129" creationId="{D6C04E4C-FDCA-7FB0-3041-49A8DEDB9D1E}"/>
          </ac:grpSpMkLst>
        </pc:grpChg>
        <pc:grpChg chg="mod">
          <ac:chgData name="QiuTian" userId="d059b521-ee81-481f-be34-ac8650352dd5" providerId="ADAL" clId="{C66083D2-FC5C-0545-90E0-A9B527654B88}" dt="2023-03-04T09:00:07.792" v="27" actId="1076"/>
          <ac:grpSpMkLst>
            <pc:docMk/>
            <pc:sldMk cId="3637828554" sldId="944"/>
            <ac:grpSpMk id="130" creationId="{B54A9E91-2D5F-9CA4-5B58-848BACA89263}"/>
          </ac:grpSpMkLst>
        </pc:grpChg>
        <pc:grpChg chg="mod">
          <ac:chgData name="QiuTian" userId="d059b521-ee81-481f-be34-ac8650352dd5" providerId="ADAL" clId="{C66083D2-FC5C-0545-90E0-A9B527654B88}" dt="2023-03-04T09:00:07.792" v="27" actId="1076"/>
          <ac:grpSpMkLst>
            <pc:docMk/>
            <pc:sldMk cId="3637828554" sldId="944"/>
            <ac:grpSpMk id="131" creationId="{8D1BC416-D9E9-229E-AEC5-D3B3DB41E21B}"/>
          </ac:grpSpMkLst>
        </pc:grpChg>
        <pc:grpChg chg="mod">
          <ac:chgData name="QiuTian" userId="d059b521-ee81-481f-be34-ac8650352dd5" providerId="ADAL" clId="{C66083D2-FC5C-0545-90E0-A9B527654B88}" dt="2023-03-04T09:00:07.792" v="27" actId="1076"/>
          <ac:grpSpMkLst>
            <pc:docMk/>
            <pc:sldMk cId="3637828554" sldId="944"/>
            <ac:grpSpMk id="132" creationId="{E8B46592-C48D-A2BD-7C98-BE3E0A0FA3D9}"/>
          </ac:grpSpMkLst>
        </pc:grpChg>
        <pc:grpChg chg="mod">
          <ac:chgData name="QiuTian" userId="d059b521-ee81-481f-be34-ac8650352dd5" providerId="ADAL" clId="{C66083D2-FC5C-0545-90E0-A9B527654B88}" dt="2023-03-04T09:00:07.792" v="27" actId="1076"/>
          <ac:grpSpMkLst>
            <pc:docMk/>
            <pc:sldMk cId="3637828554" sldId="944"/>
            <ac:grpSpMk id="133" creationId="{15325497-E6D0-C0D4-D44A-E677605217D5}"/>
          </ac:grpSpMkLst>
        </pc:grpChg>
        <pc:grpChg chg="mod">
          <ac:chgData name="QiuTian" userId="d059b521-ee81-481f-be34-ac8650352dd5" providerId="ADAL" clId="{C66083D2-FC5C-0545-90E0-A9B527654B88}" dt="2023-03-04T09:00:07.792" v="27" actId="1076"/>
          <ac:grpSpMkLst>
            <pc:docMk/>
            <pc:sldMk cId="3637828554" sldId="944"/>
            <ac:grpSpMk id="158" creationId="{7A8A9FDD-D295-B7B0-B703-7816C70B4B06}"/>
          </ac:grpSpMkLst>
        </pc:grpChg>
        <pc:grpChg chg="mod">
          <ac:chgData name="QiuTian" userId="d059b521-ee81-481f-be34-ac8650352dd5" providerId="ADAL" clId="{C66083D2-FC5C-0545-90E0-A9B527654B88}" dt="2023-03-04T09:00:07.792" v="27" actId="1076"/>
          <ac:grpSpMkLst>
            <pc:docMk/>
            <pc:sldMk cId="3637828554" sldId="944"/>
            <ac:grpSpMk id="166" creationId="{C3D3EF4C-E19E-BD22-900D-BE97EF4A5A7C}"/>
          </ac:grpSpMkLst>
        </pc:grpChg>
        <pc:grpChg chg="mod">
          <ac:chgData name="QiuTian" userId="d059b521-ee81-481f-be34-ac8650352dd5" providerId="ADAL" clId="{C66083D2-FC5C-0545-90E0-A9B527654B88}" dt="2023-03-04T09:00:07.792" v="27" actId="1076"/>
          <ac:grpSpMkLst>
            <pc:docMk/>
            <pc:sldMk cId="3637828554" sldId="944"/>
            <ac:grpSpMk id="174" creationId="{47081D24-22D9-BAF1-7704-3A2419BB78FA}"/>
          </ac:grpSpMkLst>
        </pc:grpChg>
        <pc:grpChg chg="mod">
          <ac:chgData name="QiuTian" userId="d059b521-ee81-481f-be34-ac8650352dd5" providerId="ADAL" clId="{C66083D2-FC5C-0545-90E0-A9B527654B88}" dt="2023-03-04T09:00:07.792" v="27" actId="1076"/>
          <ac:grpSpMkLst>
            <pc:docMk/>
            <pc:sldMk cId="3637828554" sldId="944"/>
            <ac:grpSpMk id="182" creationId="{2EFF8998-5083-BC9C-8DDB-67BF541C02C0}"/>
          </ac:grpSpMkLst>
        </pc:grpChg>
        <pc:grpChg chg="mod">
          <ac:chgData name="QiuTian" userId="d059b521-ee81-481f-be34-ac8650352dd5" providerId="ADAL" clId="{C66083D2-FC5C-0545-90E0-A9B527654B88}" dt="2023-03-04T09:00:07.792" v="27" actId="1076"/>
          <ac:grpSpMkLst>
            <pc:docMk/>
            <pc:sldMk cId="3637828554" sldId="944"/>
            <ac:grpSpMk id="190" creationId="{BB298FC5-7F8B-1CD9-14F4-5BEF23575054}"/>
          </ac:grpSpMkLst>
        </pc:grpChg>
        <pc:grpChg chg="mod">
          <ac:chgData name="QiuTian" userId="d059b521-ee81-481f-be34-ac8650352dd5" providerId="ADAL" clId="{C66083D2-FC5C-0545-90E0-A9B527654B88}" dt="2023-03-04T09:00:07.792" v="27" actId="1076"/>
          <ac:grpSpMkLst>
            <pc:docMk/>
            <pc:sldMk cId="3637828554" sldId="944"/>
            <ac:grpSpMk id="198" creationId="{3A88D101-1413-29CF-EF30-0F2F2515497B}"/>
          </ac:grpSpMkLst>
        </pc:grpChg>
        <pc:grpChg chg="mod">
          <ac:chgData name="QiuTian" userId="d059b521-ee81-481f-be34-ac8650352dd5" providerId="ADAL" clId="{C66083D2-FC5C-0545-90E0-A9B527654B88}" dt="2023-03-04T09:00:07.792" v="27" actId="1076"/>
          <ac:grpSpMkLst>
            <pc:docMk/>
            <pc:sldMk cId="3637828554" sldId="944"/>
            <ac:grpSpMk id="206" creationId="{F3DDA3D7-8FC3-922A-5E43-F450A56398DC}"/>
          </ac:grpSpMkLst>
        </pc:grpChg>
        <pc:grpChg chg="mod">
          <ac:chgData name="QiuTian" userId="d059b521-ee81-481f-be34-ac8650352dd5" providerId="ADAL" clId="{C66083D2-FC5C-0545-90E0-A9B527654B88}" dt="2023-03-04T09:00:07.792" v="27" actId="1076"/>
          <ac:grpSpMkLst>
            <pc:docMk/>
            <pc:sldMk cId="3637828554" sldId="944"/>
            <ac:grpSpMk id="214" creationId="{8E21038C-2C90-80F2-9D07-F02E26567F85}"/>
          </ac:grpSpMkLst>
        </pc:grpChg>
        <pc:grpChg chg="mod">
          <ac:chgData name="QiuTian" userId="d059b521-ee81-481f-be34-ac8650352dd5" providerId="ADAL" clId="{C66083D2-FC5C-0545-90E0-A9B527654B88}" dt="2023-03-04T09:00:07.792" v="27" actId="1076"/>
          <ac:grpSpMkLst>
            <pc:docMk/>
            <pc:sldMk cId="3637828554" sldId="944"/>
            <ac:grpSpMk id="222" creationId="{F5286244-59F3-B10F-11B8-6FE23DEC6305}"/>
          </ac:grpSpMkLst>
        </pc:grpChg>
        <pc:grpChg chg="mod">
          <ac:chgData name="QiuTian" userId="d059b521-ee81-481f-be34-ac8650352dd5" providerId="ADAL" clId="{C66083D2-FC5C-0545-90E0-A9B527654B88}" dt="2023-03-04T09:00:07.792" v="27" actId="1076"/>
          <ac:grpSpMkLst>
            <pc:docMk/>
            <pc:sldMk cId="3637828554" sldId="944"/>
            <ac:grpSpMk id="230" creationId="{41787F73-2588-6748-1731-30205F88E0EF}"/>
          </ac:grpSpMkLst>
        </pc:grpChg>
        <pc:grpChg chg="mod">
          <ac:chgData name="QiuTian" userId="d059b521-ee81-481f-be34-ac8650352dd5" providerId="ADAL" clId="{C66083D2-FC5C-0545-90E0-A9B527654B88}" dt="2023-03-04T09:00:07.792" v="27" actId="1076"/>
          <ac:grpSpMkLst>
            <pc:docMk/>
            <pc:sldMk cId="3637828554" sldId="944"/>
            <ac:grpSpMk id="238" creationId="{09C243DC-C982-CFD8-88C5-4266CAEF5307}"/>
          </ac:grpSpMkLst>
        </pc:grpChg>
        <pc:grpChg chg="mod">
          <ac:chgData name="QiuTian" userId="d059b521-ee81-481f-be34-ac8650352dd5" providerId="ADAL" clId="{C66083D2-FC5C-0545-90E0-A9B527654B88}" dt="2023-03-04T09:00:07.792" v="27" actId="1076"/>
          <ac:grpSpMkLst>
            <pc:docMk/>
            <pc:sldMk cId="3637828554" sldId="944"/>
            <ac:grpSpMk id="246" creationId="{44365E9C-A78B-3984-830D-47DD6208A925}"/>
          </ac:grpSpMkLst>
        </pc:grpChg>
        <pc:grpChg chg="mod">
          <ac:chgData name="QiuTian" userId="d059b521-ee81-481f-be34-ac8650352dd5" providerId="ADAL" clId="{C66083D2-FC5C-0545-90E0-A9B527654B88}" dt="2023-03-04T09:00:07.792" v="27" actId="1076"/>
          <ac:grpSpMkLst>
            <pc:docMk/>
            <pc:sldMk cId="3637828554" sldId="944"/>
            <ac:grpSpMk id="254" creationId="{B7424F03-3C22-EE88-57C5-36A19CC0833E}"/>
          </ac:grpSpMkLst>
        </pc:grpChg>
        <pc:grpChg chg="mod">
          <ac:chgData name="QiuTian" userId="d059b521-ee81-481f-be34-ac8650352dd5" providerId="ADAL" clId="{C66083D2-FC5C-0545-90E0-A9B527654B88}" dt="2023-03-04T09:00:07.792" v="27" actId="1076"/>
          <ac:grpSpMkLst>
            <pc:docMk/>
            <pc:sldMk cId="3637828554" sldId="944"/>
            <ac:grpSpMk id="262" creationId="{AB011E93-877B-4310-77C7-F2B7BCDC9175}"/>
          </ac:grpSpMkLst>
        </pc:grpChg>
        <pc:grpChg chg="mod">
          <ac:chgData name="QiuTian" userId="d059b521-ee81-481f-be34-ac8650352dd5" providerId="ADAL" clId="{C66083D2-FC5C-0545-90E0-A9B527654B88}" dt="2023-03-04T09:00:07.792" v="27" actId="1076"/>
          <ac:grpSpMkLst>
            <pc:docMk/>
            <pc:sldMk cId="3637828554" sldId="944"/>
            <ac:grpSpMk id="270" creationId="{8B6F2246-0FE9-B6AD-22C8-DA4EE68F7E62}"/>
          </ac:grpSpMkLst>
        </pc:grpChg>
        <pc:grpChg chg="mod">
          <ac:chgData name="QiuTian" userId="d059b521-ee81-481f-be34-ac8650352dd5" providerId="ADAL" clId="{C66083D2-FC5C-0545-90E0-A9B527654B88}" dt="2023-03-04T09:00:07.792" v="27" actId="1076"/>
          <ac:grpSpMkLst>
            <pc:docMk/>
            <pc:sldMk cId="3637828554" sldId="944"/>
            <ac:grpSpMk id="278" creationId="{97A37C88-B5EC-EEC0-8CB8-D665736A4C93}"/>
          </ac:grpSpMkLst>
        </pc:grpChg>
        <pc:grpChg chg="mod">
          <ac:chgData name="QiuTian" userId="d059b521-ee81-481f-be34-ac8650352dd5" providerId="ADAL" clId="{C66083D2-FC5C-0545-90E0-A9B527654B88}" dt="2023-03-04T09:00:07.792" v="27" actId="1076"/>
          <ac:grpSpMkLst>
            <pc:docMk/>
            <pc:sldMk cId="3637828554" sldId="944"/>
            <ac:grpSpMk id="286" creationId="{4B48A220-B5A2-C457-3201-EC2C6FB0D5AA}"/>
          </ac:grpSpMkLst>
        </pc:grpChg>
        <pc:grpChg chg="mod">
          <ac:chgData name="QiuTian" userId="d059b521-ee81-481f-be34-ac8650352dd5" providerId="ADAL" clId="{C66083D2-FC5C-0545-90E0-A9B527654B88}" dt="2023-03-04T09:00:07.792" v="27" actId="1076"/>
          <ac:grpSpMkLst>
            <pc:docMk/>
            <pc:sldMk cId="3637828554" sldId="944"/>
            <ac:grpSpMk id="294" creationId="{4BD11E2B-1CF4-52C6-088D-1610656066E8}"/>
          </ac:grpSpMkLst>
        </pc:grpChg>
        <pc:graphicFrameChg chg="add mod">
          <ac:chgData name="QiuTian" userId="d059b521-ee81-481f-be34-ac8650352dd5" providerId="ADAL" clId="{C66083D2-FC5C-0545-90E0-A9B527654B88}" dt="2023-03-04T09:00:07.792" v="27" actId="1076"/>
          <ac:graphicFrameMkLst>
            <pc:docMk/>
            <pc:sldMk cId="3637828554" sldId="944"/>
            <ac:graphicFrameMk id="8" creationId="{FF56F0F2-81B9-E4CC-C1BB-DB669FDDE443}"/>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9" creationId="{40349C76-CCF7-3608-D807-C1EFA9040E8D}"/>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0" creationId="{52B3AC7B-14B7-16ED-9249-AA7058B63C75}"/>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1" creationId="{3550B171-CC71-39B5-DA72-EE5D1A4DF816}"/>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2" creationId="{2E4BB4A4-1FB3-87F2-FD58-DF28F13955EA}"/>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3" creationId="{29ED3542-876C-8DEB-8751-2A600CE6BCBA}"/>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4" creationId="{BED79656-AE16-6200-1EBE-B5DBBABAACCB}"/>
          </ac:graphicFrameMkLst>
        </pc:graphicFrameChg>
        <pc:graphicFrameChg chg="add mod">
          <ac:chgData name="QiuTian" userId="d059b521-ee81-481f-be34-ac8650352dd5" providerId="ADAL" clId="{C66083D2-FC5C-0545-90E0-A9B527654B88}" dt="2023-03-04T09:00:07.792" v="27" actId="1076"/>
          <ac:graphicFrameMkLst>
            <pc:docMk/>
            <pc:sldMk cId="3637828554" sldId="944"/>
            <ac:graphicFrameMk id="15" creationId="{991FAABE-FB13-A8D8-506E-4210580F1BD7}"/>
          </ac:graphicFrameMkLst>
        </pc:graphicFrameChg>
        <pc:graphicFrameChg chg="mod">
          <ac:chgData name="QiuTian" userId="d059b521-ee81-481f-be34-ac8650352dd5" providerId="ADAL" clId="{C66083D2-FC5C-0545-90E0-A9B527654B88}" dt="2023-03-04T09:00:07.792" v="27" actId="1076"/>
          <ac:graphicFrameMkLst>
            <pc:docMk/>
            <pc:sldMk cId="3637828554" sldId="944"/>
            <ac:graphicFrameMk id="144" creationId="{80AA05F0-058C-6EE1-512F-8DE98337AB1B}"/>
          </ac:graphicFrameMkLst>
        </pc:graphicFrameChg>
      </pc:sldChg>
      <pc:sldChg chg="addSp delSp modSp add mod modAnim">
        <pc:chgData name="QiuTian" userId="d059b521-ee81-481f-be34-ac8650352dd5" providerId="ADAL" clId="{C66083D2-FC5C-0545-90E0-A9B527654B88}" dt="2023-03-06T07:17:34.768" v="1479" actId="20577"/>
        <pc:sldMkLst>
          <pc:docMk/>
          <pc:sldMk cId="1720254866" sldId="945"/>
        </pc:sldMkLst>
        <pc:spChg chg="add mod">
          <ac:chgData name="QiuTian" userId="d059b521-ee81-481f-be34-ac8650352dd5" providerId="ADAL" clId="{C66083D2-FC5C-0545-90E0-A9B527654B88}" dt="2023-03-04T09:10:18.362" v="126"/>
          <ac:spMkLst>
            <pc:docMk/>
            <pc:sldMk cId="1720254866" sldId="945"/>
            <ac:spMk id="2" creationId="{D6647BAF-7DC0-3CAA-4E7B-37BD6493DD6F}"/>
          </ac:spMkLst>
        </pc:spChg>
        <pc:spChg chg="del">
          <ac:chgData name="QiuTian" userId="d059b521-ee81-481f-be34-ac8650352dd5" providerId="ADAL" clId="{C66083D2-FC5C-0545-90E0-A9B527654B88}" dt="2023-03-04T09:09:57.208" v="123"/>
          <ac:spMkLst>
            <pc:docMk/>
            <pc:sldMk cId="1720254866" sldId="945"/>
            <ac:spMk id="5" creationId="{959057A3-0087-D824-6484-FE8805CD1536}"/>
          </ac:spMkLst>
        </pc:spChg>
        <pc:spChg chg="add mod">
          <ac:chgData name="QiuTian" userId="d059b521-ee81-481f-be34-ac8650352dd5" providerId="ADAL" clId="{C66083D2-FC5C-0545-90E0-A9B527654B88}" dt="2023-03-06T07:17:34.768" v="1479" actId="20577"/>
          <ac:spMkLst>
            <pc:docMk/>
            <pc:sldMk cId="1720254866" sldId="945"/>
            <ac:spMk id="6" creationId="{3D2FDDFB-3162-E7A5-6089-323CBA31A372}"/>
          </ac:spMkLst>
        </pc:spChg>
        <pc:spChg chg="mod">
          <ac:chgData name="QiuTian" userId="d059b521-ee81-481f-be34-ac8650352dd5" providerId="ADAL" clId="{C66083D2-FC5C-0545-90E0-A9B527654B88}" dt="2023-03-04T09:00:26.296" v="31" actId="1076"/>
          <ac:spMkLst>
            <pc:docMk/>
            <pc:sldMk cId="1720254866" sldId="945"/>
            <ac:spMk id="8" creationId="{54E752CA-ACB1-E1D5-D27A-7A8B642A9DE4}"/>
          </ac:spMkLst>
        </pc:spChg>
        <pc:spChg chg="mod">
          <ac:chgData name="QiuTian" userId="d059b521-ee81-481f-be34-ac8650352dd5" providerId="ADAL" clId="{C66083D2-FC5C-0545-90E0-A9B527654B88}" dt="2023-03-04T09:00:26.296" v="31" actId="1076"/>
          <ac:spMkLst>
            <pc:docMk/>
            <pc:sldMk cId="1720254866" sldId="945"/>
            <ac:spMk id="9" creationId="{22956801-6085-0713-CD0F-609F0EEEFB64}"/>
          </ac:spMkLst>
        </pc:spChg>
        <pc:spChg chg="mod">
          <ac:chgData name="QiuTian" userId="d059b521-ee81-481f-be34-ac8650352dd5" providerId="ADAL" clId="{C66083D2-FC5C-0545-90E0-A9B527654B88}" dt="2023-03-04T09:00:26.296" v="31" actId="1076"/>
          <ac:spMkLst>
            <pc:docMk/>
            <pc:sldMk cId="1720254866" sldId="945"/>
            <ac:spMk id="10" creationId="{CEFFA864-0C31-7E77-06F0-9A3C0D621F43}"/>
          </ac:spMkLst>
        </pc:spChg>
        <pc:spChg chg="mod">
          <ac:chgData name="QiuTian" userId="d059b521-ee81-481f-be34-ac8650352dd5" providerId="ADAL" clId="{C66083D2-FC5C-0545-90E0-A9B527654B88}" dt="2023-03-04T09:00:26.296" v="31" actId="1076"/>
          <ac:spMkLst>
            <pc:docMk/>
            <pc:sldMk cId="1720254866" sldId="945"/>
            <ac:spMk id="11" creationId="{E2F0909E-6D11-D548-CAD8-1779F3866AF6}"/>
          </ac:spMkLst>
        </pc:spChg>
        <pc:spChg chg="mod">
          <ac:chgData name="QiuTian" userId="d059b521-ee81-481f-be34-ac8650352dd5" providerId="ADAL" clId="{C66083D2-FC5C-0545-90E0-A9B527654B88}" dt="2023-03-04T09:00:26.296" v="31" actId="1076"/>
          <ac:spMkLst>
            <pc:docMk/>
            <pc:sldMk cId="1720254866" sldId="945"/>
            <ac:spMk id="12" creationId="{43B280E8-8A49-E099-C486-F6BE660DCD9A}"/>
          </ac:spMkLst>
        </pc:spChg>
        <pc:spChg chg="mod">
          <ac:chgData name="QiuTian" userId="d059b521-ee81-481f-be34-ac8650352dd5" providerId="ADAL" clId="{C66083D2-FC5C-0545-90E0-A9B527654B88}" dt="2023-03-04T09:00:26.296" v="31" actId="1076"/>
          <ac:spMkLst>
            <pc:docMk/>
            <pc:sldMk cId="1720254866" sldId="945"/>
            <ac:spMk id="13" creationId="{48BC7BC8-0D8C-8531-027E-21EEE38A5CC6}"/>
          </ac:spMkLst>
        </pc:spChg>
        <pc:spChg chg="mod">
          <ac:chgData name="QiuTian" userId="d059b521-ee81-481f-be34-ac8650352dd5" providerId="ADAL" clId="{C66083D2-FC5C-0545-90E0-A9B527654B88}" dt="2023-03-04T09:00:26.296" v="31" actId="1076"/>
          <ac:spMkLst>
            <pc:docMk/>
            <pc:sldMk cId="1720254866" sldId="945"/>
            <ac:spMk id="14" creationId="{DA19615C-E20B-EE5B-89F3-5C69763B9B07}"/>
          </ac:spMkLst>
        </pc:spChg>
        <pc:spChg chg="mod">
          <ac:chgData name="QiuTian" userId="d059b521-ee81-481f-be34-ac8650352dd5" providerId="ADAL" clId="{C66083D2-FC5C-0545-90E0-A9B527654B88}" dt="2023-03-04T09:00:26.296" v="31" actId="1076"/>
          <ac:spMkLst>
            <pc:docMk/>
            <pc:sldMk cId="1720254866" sldId="945"/>
            <ac:spMk id="15" creationId="{74EABD9F-32EC-5B2A-B827-BD915220B470}"/>
          </ac:spMkLst>
        </pc:spChg>
        <pc:spChg chg="mod">
          <ac:chgData name="QiuTian" userId="d059b521-ee81-481f-be34-ac8650352dd5" providerId="ADAL" clId="{C66083D2-FC5C-0545-90E0-A9B527654B88}" dt="2023-03-04T09:00:26.296" v="31" actId="1076"/>
          <ac:spMkLst>
            <pc:docMk/>
            <pc:sldMk cId="1720254866" sldId="945"/>
            <ac:spMk id="16" creationId="{318ADBCA-8C46-ED5E-45A6-D5B665E06F35}"/>
          </ac:spMkLst>
        </pc:spChg>
        <pc:spChg chg="mod">
          <ac:chgData name="QiuTian" userId="d059b521-ee81-481f-be34-ac8650352dd5" providerId="ADAL" clId="{C66083D2-FC5C-0545-90E0-A9B527654B88}" dt="2023-03-04T09:00:26.296" v="31" actId="1076"/>
          <ac:spMkLst>
            <pc:docMk/>
            <pc:sldMk cId="1720254866" sldId="945"/>
            <ac:spMk id="17" creationId="{D526FA87-E17F-696B-CFE5-083F99F5976B}"/>
          </ac:spMkLst>
        </pc:spChg>
        <pc:spChg chg="mod">
          <ac:chgData name="QiuTian" userId="d059b521-ee81-481f-be34-ac8650352dd5" providerId="ADAL" clId="{C66083D2-FC5C-0545-90E0-A9B527654B88}" dt="2023-03-04T09:00:26.296" v="31" actId="1076"/>
          <ac:spMkLst>
            <pc:docMk/>
            <pc:sldMk cId="1720254866" sldId="945"/>
            <ac:spMk id="18" creationId="{873BB18F-FF46-E567-40B1-581CDAD1A639}"/>
          </ac:spMkLst>
        </pc:spChg>
        <pc:spChg chg="mod">
          <ac:chgData name="QiuTian" userId="d059b521-ee81-481f-be34-ac8650352dd5" providerId="ADAL" clId="{C66083D2-FC5C-0545-90E0-A9B527654B88}" dt="2023-03-04T09:00:26.296" v="31" actId="1076"/>
          <ac:spMkLst>
            <pc:docMk/>
            <pc:sldMk cId="1720254866" sldId="945"/>
            <ac:spMk id="19" creationId="{4483AE8F-DFAA-5030-2689-8EC9E86580E7}"/>
          </ac:spMkLst>
        </pc:spChg>
        <pc:spChg chg="mod">
          <ac:chgData name="QiuTian" userId="d059b521-ee81-481f-be34-ac8650352dd5" providerId="ADAL" clId="{C66083D2-FC5C-0545-90E0-A9B527654B88}" dt="2023-03-04T09:00:26.296" v="31" actId="1076"/>
          <ac:spMkLst>
            <pc:docMk/>
            <pc:sldMk cId="1720254866" sldId="945"/>
            <ac:spMk id="20" creationId="{1A30EE64-A0BE-E771-346D-3B444FA541F9}"/>
          </ac:spMkLst>
        </pc:spChg>
        <pc:spChg chg="mod">
          <ac:chgData name="QiuTian" userId="d059b521-ee81-481f-be34-ac8650352dd5" providerId="ADAL" clId="{C66083D2-FC5C-0545-90E0-A9B527654B88}" dt="2023-03-04T09:00:26.296" v="31" actId="1076"/>
          <ac:spMkLst>
            <pc:docMk/>
            <pc:sldMk cId="1720254866" sldId="945"/>
            <ac:spMk id="21" creationId="{AB5A1EDE-5EF9-52BC-6CC6-DE42796BE62B}"/>
          </ac:spMkLst>
        </pc:spChg>
        <pc:spChg chg="mod">
          <ac:chgData name="QiuTian" userId="d059b521-ee81-481f-be34-ac8650352dd5" providerId="ADAL" clId="{C66083D2-FC5C-0545-90E0-A9B527654B88}" dt="2023-03-04T09:00:26.296" v="31" actId="1076"/>
          <ac:spMkLst>
            <pc:docMk/>
            <pc:sldMk cId="1720254866" sldId="945"/>
            <ac:spMk id="22" creationId="{E3AE0788-219A-676A-85AF-82371E291530}"/>
          </ac:spMkLst>
        </pc:spChg>
        <pc:spChg chg="mod">
          <ac:chgData name="QiuTian" userId="d059b521-ee81-481f-be34-ac8650352dd5" providerId="ADAL" clId="{C66083D2-FC5C-0545-90E0-A9B527654B88}" dt="2023-03-04T09:00:26.296" v="31" actId="1076"/>
          <ac:spMkLst>
            <pc:docMk/>
            <pc:sldMk cId="1720254866" sldId="945"/>
            <ac:spMk id="23" creationId="{30C37F61-CEF2-6965-B344-D4669B63E65D}"/>
          </ac:spMkLst>
        </pc:spChg>
        <pc:spChg chg="mod">
          <ac:chgData name="QiuTian" userId="d059b521-ee81-481f-be34-ac8650352dd5" providerId="ADAL" clId="{C66083D2-FC5C-0545-90E0-A9B527654B88}" dt="2023-03-04T09:00:26.296" v="31" actId="1076"/>
          <ac:spMkLst>
            <pc:docMk/>
            <pc:sldMk cId="1720254866" sldId="945"/>
            <ac:spMk id="24" creationId="{12DCAF42-CBC8-37C5-B241-522F8FACFFEF}"/>
          </ac:spMkLst>
        </pc:spChg>
        <pc:spChg chg="mod">
          <ac:chgData name="QiuTian" userId="d059b521-ee81-481f-be34-ac8650352dd5" providerId="ADAL" clId="{C66083D2-FC5C-0545-90E0-A9B527654B88}" dt="2023-03-04T09:00:26.296" v="31" actId="1076"/>
          <ac:spMkLst>
            <pc:docMk/>
            <pc:sldMk cId="1720254866" sldId="945"/>
            <ac:spMk id="25" creationId="{CF95B0DF-5CA7-98A1-7AC9-295F92061448}"/>
          </ac:spMkLst>
        </pc:spChg>
        <pc:spChg chg="mod">
          <ac:chgData name="QiuTian" userId="d059b521-ee81-481f-be34-ac8650352dd5" providerId="ADAL" clId="{C66083D2-FC5C-0545-90E0-A9B527654B88}" dt="2023-03-04T09:00:26.296" v="31" actId="1076"/>
          <ac:spMkLst>
            <pc:docMk/>
            <pc:sldMk cId="1720254866" sldId="945"/>
            <ac:spMk id="26" creationId="{919EC3D7-D77D-C9CB-686F-AEDA39392111}"/>
          </ac:spMkLst>
        </pc:spChg>
        <pc:spChg chg="mod">
          <ac:chgData name="QiuTian" userId="d059b521-ee81-481f-be34-ac8650352dd5" providerId="ADAL" clId="{C66083D2-FC5C-0545-90E0-A9B527654B88}" dt="2023-03-04T09:00:26.296" v="31" actId="1076"/>
          <ac:spMkLst>
            <pc:docMk/>
            <pc:sldMk cId="1720254866" sldId="945"/>
            <ac:spMk id="27" creationId="{90095DB4-05BC-0D91-06D9-2BEC519D7D8A}"/>
          </ac:spMkLst>
        </pc:spChg>
        <pc:spChg chg="mod">
          <ac:chgData name="QiuTian" userId="d059b521-ee81-481f-be34-ac8650352dd5" providerId="ADAL" clId="{C66083D2-FC5C-0545-90E0-A9B527654B88}" dt="2023-03-04T09:00:26.296" v="31" actId="1076"/>
          <ac:spMkLst>
            <pc:docMk/>
            <pc:sldMk cId="1720254866" sldId="945"/>
            <ac:spMk id="52" creationId="{2BF56A37-9F10-F26B-FA4B-7E727C59A8E2}"/>
          </ac:spMkLst>
        </pc:spChg>
        <pc:spChg chg="mod">
          <ac:chgData name="QiuTian" userId="d059b521-ee81-481f-be34-ac8650352dd5" providerId="ADAL" clId="{C66083D2-FC5C-0545-90E0-A9B527654B88}" dt="2023-03-04T09:00:26.296" v="31" actId="1076"/>
          <ac:spMkLst>
            <pc:docMk/>
            <pc:sldMk cId="1720254866" sldId="945"/>
            <ac:spMk id="54" creationId="{4F5D1B35-6900-F376-D24B-B4D72B9951B9}"/>
          </ac:spMkLst>
        </pc:spChg>
        <pc:spChg chg="mod">
          <ac:chgData name="QiuTian" userId="d059b521-ee81-481f-be34-ac8650352dd5" providerId="ADAL" clId="{C66083D2-FC5C-0545-90E0-A9B527654B88}" dt="2023-03-04T09:00:26.296" v="31" actId="1076"/>
          <ac:spMkLst>
            <pc:docMk/>
            <pc:sldMk cId="1720254866" sldId="945"/>
            <ac:spMk id="57" creationId="{8E040EF8-06F9-E920-C2AF-DC94EFB74F59}"/>
          </ac:spMkLst>
        </pc:spChg>
        <pc:spChg chg="mod">
          <ac:chgData name="QiuTian" userId="d059b521-ee81-481f-be34-ac8650352dd5" providerId="ADAL" clId="{C66083D2-FC5C-0545-90E0-A9B527654B88}" dt="2023-03-04T09:00:26.296" v="31" actId="1076"/>
          <ac:spMkLst>
            <pc:docMk/>
            <pc:sldMk cId="1720254866" sldId="945"/>
            <ac:spMk id="58" creationId="{D82A910B-3B76-B79E-5851-1EB34EE0C4CE}"/>
          </ac:spMkLst>
        </pc:spChg>
        <pc:spChg chg="mod">
          <ac:chgData name="QiuTian" userId="d059b521-ee81-481f-be34-ac8650352dd5" providerId="ADAL" clId="{C66083D2-FC5C-0545-90E0-A9B527654B88}" dt="2023-03-04T09:00:26.296" v="31" actId="1076"/>
          <ac:spMkLst>
            <pc:docMk/>
            <pc:sldMk cId="1720254866" sldId="945"/>
            <ac:spMk id="59" creationId="{C084AFD3-74EC-6BB7-308C-1F8BFC35AF2A}"/>
          </ac:spMkLst>
        </pc:spChg>
        <pc:spChg chg="mod">
          <ac:chgData name="QiuTian" userId="d059b521-ee81-481f-be34-ac8650352dd5" providerId="ADAL" clId="{C66083D2-FC5C-0545-90E0-A9B527654B88}" dt="2023-03-04T09:00:26.296" v="31" actId="1076"/>
          <ac:spMkLst>
            <pc:docMk/>
            <pc:sldMk cId="1720254866" sldId="945"/>
            <ac:spMk id="60" creationId="{3EA74895-94A5-A6CB-4B60-FE2D693BF7FE}"/>
          </ac:spMkLst>
        </pc:spChg>
        <pc:spChg chg="mod">
          <ac:chgData name="QiuTian" userId="d059b521-ee81-481f-be34-ac8650352dd5" providerId="ADAL" clId="{C66083D2-FC5C-0545-90E0-A9B527654B88}" dt="2023-03-04T09:00:26.296" v="31" actId="1076"/>
          <ac:spMkLst>
            <pc:docMk/>
            <pc:sldMk cId="1720254866" sldId="945"/>
            <ac:spMk id="61" creationId="{53065C79-BDF9-F568-5F86-64EA46AD9DF9}"/>
          </ac:spMkLst>
        </pc:spChg>
        <pc:spChg chg="mod">
          <ac:chgData name="QiuTian" userId="d059b521-ee81-481f-be34-ac8650352dd5" providerId="ADAL" clId="{C66083D2-FC5C-0545-90E0-A9B527654B88}" dt="2023-03-04T09:00:26.296" v="31" actId="1076"/>
          <ac:spMkLst>
            <pc:docMk/>
            <pc:sldMk cId="1720254866" sldId="945"/>
            <ac:spMk id="72" creationId="{7209A072-6AF2-665D-3976-0B808FB3EFFE}"/>
          </ac:spMkLst>
        </pc:spChg>
        <pc:spChg chg="mod">
          <ac:chgData name="QiuTian" userId="d059b521-ee81-481f-be34-ac8650352dd5" providerId="ADAL" clId="{C66083D2-FC5C-0545-90E0-A9B527654B88}" dt="2023-03-04T09:00:26.296" v="31" actId="1076"/>
          <ac:spMkLst>
            <pc:docMk/>
            <pc:sldMk cId="1720254866" sldId="945"/>
            <ac:spMk id="115" creationId="{67DB563C-935C-859F-4719-4770FE194189}"/>
          </ac:spMkLst>
        </pc:spChg>
        <pc:spChg chg="mod">
          <ac:chgData name="QiuTian" userId="d059b521-ee81-481f-be34-ac8650352dd5" providerId="ADAL" clId="{C66083D2-FC5C-0545-90E0-A9B527654B88}" dt="2023-03-04T09:00:26.296" v="31" actId="1076"/>
          <ac:spMkLst>
            <pc:docMk/>
            <pc:sldMk cId="1720254866" sldId="945"/>
            <ac:spMk id="116" creationId="{D89522B8-E0AE-3245-CE18-1667BDEF66B0}"/>
          </ac:spMkLst>
        </pc:spChg>
        <pc:spChg chg="mod">
          <ac:chgData name="QiuTian" userId="d059b521-ee81-481f-be34-ac8650352dd5" providerId="ADAL" clId="{C66083D2-FC5C-0545-90E0-A9B527654B88}" dt="2023-03-04T09:00:26.296" v="31" actId="1076"/>
          <ac:spMkLst>
            <pc:docMk/>
            <pc:sldMk cId="1720254866" sldId="945"/>
            <ac:spMk id="117" creationId="{D160AD78-E1AB-7719-DEFD-79B4CC7D9560}"/>
          </ac:spMkLst>
        </pc:spChg>
        <pc:spChg chg="mod">
          <ac:chgData name="QiuTian" userId="d059b521-ee81-481f-be34-ac8650352dd5" providerId="ADAL" clId="{C66083D2-FC5C-0545-90E0-A9B527654B88}" dt="2023-03-04T09:00:26.296" v="31" actId="1076"/>
          <ac:spMkLst>
            <pc:docMk/>
            <pc:sldMk cId="1720254866" sldId="945"/>
            <ac:spMk id="118" creationId="{AE8B5421-48A9-641A-7B51-0F0191E0EC1C}"/>
          </ac:spMkLst>
        </pc:spChg>
        <pc:spChg chg="mod">
          <ac:chgData name="QiuTian" userId="d059b521-ee81-481f-be34-ac8650352dd5" providerId="ADAL" clId="{C66083D2-FC5C-0545-90E0-A9B527654B88}" dt="2023-03-04T09:00:26.296" v="31" actId="1076"/>
          <ac:spMkLst>
            <pc:docMk/>
            <pc:sldMk cId="1720254866" sldId="945"/>
            <ac:spMk id="119" creationId="{DC89DEE2-C63E-92F9-199D-7CC7D0C95D45}"/>
          </ac:spMkLst>
        </pc:spChg>
        <pc:spChg chg="mod">
          <ac:chgData name="QiuTian" userId="d059b521-ee81-481f-be34-ac8650352dd5" providerId="ADAL" clId="{C66083D2-FC5C-0545-90E0-A9B527654B88}" dt="2023-03-04T09:00:26.296" v="31" actId="1076"/>
          <ac:spMkLst>
            <pc:docMk/>
            <pc:sldMk cId="1720254866" sldId="945"/>
            <ac:spMk id="120" creationId="{C5CC069A-91B4-7249-88BE-F769619DCBDB}"/>
          </ac:spMkLst>
        </pc:spChg>
        <pc:spChg chg="mod">
          <ac:chgData name="QiuTian" userId="d059b521-ee81-481f-be34-ac8650352dd5" providerId="ADAL" clId="{C66083D2-FC5C-0545-90E0-A9B527654B88}" dt="2023-03-04T09:00:26.296" v="31" actId="1076"/>
          <ac:spMkLst>
            <pc:docMk/>
            <pc:sldMk cId="1720254866" sldId="945"/>
            <ac:spMk id="121" creationId="{06A0797C-5EBF-FF1E-5D60-B46B284CFAD7}"/>
          </ac:spMkLst>
        </pc:spChg>
        <pc:spChg chg="mod">
          <ac:chgData name="QiuTian" userId="d059b521-ee81-481f-be34-ac8650352dd5" providerId="ADAL" clId="{C66083D2-FC5C-0545-90E0-A9B527654B88}" dt="2023-03-04T09:00:26.296" v="31" actId="1076"/>
          <ac:spMkLst>
            <pc:docMk/>
            <pc:sldMk cId="1720254866" sldId="945"/>
            <ac:spMk id="122" creationId="{3D622F8B-5DAB-E96F-D44E-7FCB335CB57E}"/>
          </ac:spMkLst>
        </pc:spChg>
        <pc:spChg chg="mod">
          <ac:chgData name="QiuTian" userId="d059b521-ee81-481f-be34-ac8650352dd5" providerId="ADAL" clId="{C66083D2-FC5C-0545-90E0-A9B527654B88}" dt="2023-03-04T09:00:26.296" v="31" actId="1076"/>
          <ac:spMkLst>
            <pc:docMk/>
            <pc:sldMk cId="1720254866" sldId="945"/>
            <ac:spMk id="123" creationId="{1C02A03C-C4C8-39E3-D8E8-D757283B822C}"/>
          </ac:spMkLst>
        </pc:spChg>
        <pc:spChg chg="mod">
          <ac:chgData name="QiuTian" userId="d059b521-ee81-481f-be34-ac8650352dd5" providerId="ADAL" clId="{C66083D2-FC5C-0545-90E0-A9B527654B88}" dt="2023-03-04T09:00:26.296" v="31" actId="1076"/>
          <ac:spMkLst>
            <pc:docMk/>
            <pc:sldMk cId="1720254866" sldId="945"/>
            <ac:spMk id="124" creationId="{85E17374-C517-BFE1-2937-597D51DAC0C1}"/>
          </ac:spMkLst>
        </pc:spChg>
        <pc:spChg chg="mod">
          <ac:chgData name="QiuTian" userId="d059b521-ee81-481f-be34-ac8650352dd5" providerId="ADAL" clId="{C66083D2-FC5C-0545-90E0-A9B527654B88}" dt="2023-03-04T09:00:26.296" v="31" actId="1076"/>
          <ac:spMkLst>
            <pc:docMk/>
            <pc:sldMk cId="1720254866" sldId="945"/>
            <ac:spMk id="125" creationId="{D9797AEA-E3DF-FBA0-C2B0-7DCC5292C9F7}"/>
          </ac:spMkLst>
        </pc:spChg>
        <pc:spChg chg="mod">
          <ac:chgData name="QiuTian" userId="d059b521-ee81-481f-be34-ac8650352dd5" providerId="ADAL" clId="{C66083D2-FC5C-0545-90E0-A9B527654B88}" dt="2023-03-04T09:00:26.296" v="31" actId="1076"/>
          <ac:spMkLst>
            <pc:docMk/>
            <pc:sldMk cId="1720254866" sldId="945"/>
            <ac:spMk id="126" creationId="{6831A04F-3284-BDBD-E428-060EE88A8FE3}"/>
          </ac:spMkLst>
        </pc:spChg>
        <pc:spChg chg="mod">
          <ac:chgData name="QiuTian" userId="d059b521-ee81-481f-be34-ac8650352dd5" providerId="ADAL" clId="{C66083D2-FC5C-0545-90E0-A9B527654B88}" dt="2023-03-04T09:00:26.296" v="31" actId="1076"/>
          <ac:spMkLst>
            <pc:docMk/>
            <pc:sldMk cId="1720254866" sldId="945"/>
            <ac:spMk id="127" creationId="{0F9CDF5D-B7BA-EFF2-8DB9-4E056C926D32}"/>
          </ac:spMkLst>
        </pc:spChg>
        <pc:spChg chg="mod">
          <ac:chgData name="QiuTian" userId="d059b521-ee81-481f-be34-ac8650352dd5" providerId="ADAL" clId="{C66083D2-FC5C-0545-90E0-A9B527654B88}" dt="2023-03-04T09:00:26.296" v="31" actId="1076"/>
          <ac:spMkLst>
            <pc:docMk/>
            <pc:sldMk cId="1720254866" sldId="945"/>
            <ac:spMk id="128" creationId="{ACAE9FAA-B222-AD54-89C7-5E250BEE0DA6}"/>
          </ac:spMkLst>
        </pc:spChg>
        <pc:spChg chg="mod">
          <ac:chgData name="QiuTian" userId="d059b521-ee81-481f-be34-ac8650352dd5" providerId="ADAL" clId="{C66083D2-FC5C-0545-90E0-A9B527654B88}" dt="2023-03-04T09:00:26.296" v="31" actId="1076"/>
          <ac:spMkLst>
            <pc:docMk/>
            <pc:sldMk cId="1720254866" sldId="945"/>
            <ac:spMk id="129" creationId="{288C1494-83CD-8FAF-C606-B4C205671241}"/>
          </ac:spMkLst>
        </pc:spChg>
        <pc:spChg chg="mod">
          <ac:chgData name="QiuTian" userId="d059b521-ee81-481f-be34-ac8650352dd5" providerId="ADAL" clId="{C66083D2-FC5C-0545-90E0-A9B527654B88}" dt="2023-03-04T09:00:26.296" v="31" actId="1076"/>
          <ac:spMkLst>
            <pc:docMk/>
            <pc:sldMk cId="1720254866" sldId="945"/>
            <ac:spMk id="130" creationId="{FCF97852-FFD5-5046-B39C-983134721197}"/>
          </ac:spMkLst>
        </pc:spChg>
        <pc:spChg chg="mod">
          <ac:chgData name="QiuTian" userId="d059b521-ee81-481f-be34-ac8650352dd5" providerId="ADAL" clId="{C66083D2-FC5C-0545-90E0-A9B527654B88}" dt="2023-03-04T09:00:26.296" v="31" actId="1076"/>
          <ac:spMkLst>
            <pc:docMk/>
            <pc:sldMk cId="1720254866" sldId="945"/>
            <ac:spMk id="131" creationId="{6ABF85F5-6FF4-F427-7C92-344C0E475D9C}"/>
          </ac:spMkLst>
        </pc:spChg>
        <pc:spChg chg="mod">
          <ac:chgData name="QiuTian" userId="d059b521-ee81-481f-be34-ac8650352dd5" providerId="ADAL" clId="{C66083D2-FC5C-0545-90E0-A9B527654B88}" dt="2023-03-04T09:00:26.296" v="31" actId="1076"/>
          <ac:spMkLst>
            <pc:docMk/>
            <pc:sldMk cId="1720254866" sldId="945"/>
            <ac:spMk id="132" creationId="{02609FB3-1D47-CBCA-505F-426854D160BB}"/>
          </ac:spMkLst>
        </pc:spChg>
        <pc:spChg chg="mod">
          <ac:chgData name="QiuTian" userId="d059b521-ee81-481f-be34-ac8650352dd5" providerId="ADAL" clId="{C66083D2-FC5C-0545-90E0-A9B527654B88}" dt="2023-03-04T09:00:26.296" v="31" actId="1076"/>
          <ac:spMkLst>
            <pc:docMk/>
            <pc:sldMk cId="1720254866" sldId="945"/>
            <ac:spMk id="133" creationId="{E00690A0-A63A-BD74-D0B1-9D8E824B5800}"/>
          </ac:spMkLst>
        </pc:spChg>
        <pc:spChg chg="mod">
          <ac:chgData name="QiuTian" userId="d059b521-ee81-481f-be34-ac8650352dd5" providerId="ADAL" clId="{C66083D2-FC5C-0545-90E0-A9B527654B88}" dt="2023-03-04T09:00:26.296" v="31" actId="1076"/>
          <ac:spMkLst>
            <pc:docMk/>
            <pc:sldMk cId="1720254866" sldId="945"/>
            <ac:spMk id="134" creationId="{D42E1B8F-8CFA-F4B8-5C6F-F7AB2AF9BE53}"/>
          </ac:spMkLst>
        </pc:spChg>
        <pc:spChg chg="mod">
          <ac:chgData name="QiuTian" userId="d059b521-ee81-481f-be34-ac8650352dd5" providerId="ADAL" clId="{C66083D2-FC5C-0545-90E0-A9B527654B88}" dt="2023-03-04T09:00:26.296" v="31" actId="1076"/>
          <ac:spMkLst>
            <pc:docMk/>
            <pc:sldMk cId="1720254866" sldId="945"/>
            <ac:spMk id="135" creationId="{D69C384B-FE20-1DD3-8361-127C0D3EA0F1}"/>
          </ac:spMkLst>
        </pc:spChg>
        <pc:spChg chg="mod">
          <ac:chgData name="QiuTian" userId="d059b521-ee81-481f-be34-ac8650352dd5" providerId="ADAL" clId="{C66083D2-FC5C-0545-90E0-A9B527654B88}" dt="2023-03-04T09:00:26.296" v="31" actId="1076"/>
          <ac:spMkLst>
            <pc:docMk/>
            <pc:sldMk cId="1720254866" sldId="945"/>
            <ac:spMk id="136" creationId="{18629888-8EE7-A668-9ECF-41DF40B0960F}"/>
          </ac:spMkLst>
        </pc:spChg>
        <pc:spChg chg="mod">
          <ac:chgData name="QiuTian" userId="d059b521-ee81-481f-be34-ac8650352dd5" providerId="ADAL" clId="{C66083D2-FC5C-0545-90E0-A9B527654B88}" dt="2023-03-04T09:00:26.296" v="31" actId="1076"/>
          <ac:spMkLst>
            <pc:docMk/>
            <pc:sldMk cId="1720254866" sldId="945"/>
            <ac:spMk id="137" creationId="{BB849A91-3CD6-3F6F-6447-9BE04F920E32}"/>
          </ac:spMkLst>
        </pc:spChg>
        <pc:spChg chg="mod">
          <ac:chgData name="QiuTian" userId="d059b521-ee81-481f-be34-ac8650352dd5" providerId="ADAL" clId="{C66083D2-FC5C-0545-90E0-A9B527654B88}" dt="2023-03-04T09:00:26.296" v="31" actId="1076"/>
          <ac:spMkLst>
            <pc:docMk/>
            <pc:sldMk cId="1720254866" sldId="945"/>
            <ac:spMk id="138" creationId="{7C436951-F312-A550-27FA-162321771F01}"/>
          </ac:spMkLst>
        </pc:spChg>
        <pc:spChg chg="mod">
          <ac:chgData name="QiuTian" userId="d059b521-ee81-481f-be34-ac8650352dd5" providerId="ADAL" clId="{C66083D2-FC5C-0545-90E0-A9B527654B88}" dt="2023-03-04T09:00:26.296" v="31" actId="1076"/>
          <ac:spMkLst>
            <pc:docMk/>
            <pc:sldMk cId="1720254866" sldId="945"/>
            <ac:spMk id="139" creationId="{284BDA1B-BD9B-02B7-3E0B-CBA50DF2E100}"/>
          </ac:spMkLst>
        </pc:spChg>
        <pc:spChg chg="mod">
          <ac:chgData name="QiuTian" userId="d059b521-ee81-481f-be34-ac8650352dd5" providerId="ADAL" clId="{C66083D2-FC5C-0545-90E0-A9B527654B88}" dt="2023-03-04T09:00:26.296" v="31" actId="1076"/>
          <ac:spMkLst>
            <pc:docMk/>
            <pc:sldMk cId="1720254866" sldId="945"/>
            <ac:spMk id="140" creationId="{4A64CDC8-10FF-D588-4A59-70D23C98A497}"/>
          </ac:spMkLst>
        </pc:spChg>
        <pc:spChg chg="mod">
          <ac:chgData name="QiuTian" userId="d059b521-ee81-481f-be34-ac8650352dd5" providerId="ADAL" clId="{C66083D2-FC5C-0545-90E0-A9B527654B88}" dt="2023-03-04T09:00:26.296" v="31" actId="1076"/>
          <ac:spMkLst>
            <pc:docMk/>
            <pc:sldMk cId="1720254866" sldId="945"/>
            <ac:spMk id="141" creationId="{EF3644EB-6D35-B01A-DCA9-3A0E7C539765}"/>
          </ac:spMkLst>
        </pc:spChg>
        <pc:spChg chg="mod">
          <ac:chgData name="QiuTian" userId="d059b521-ee81-481f-be34-ac8650352dd5" providerId="ADAL" clId="{C66083D2-FC5C-0545-90E0-A9B527654B88}" dt="2023-03-04T09:00:26.296" v="31" actId="1076"/>
          <ac:spMkLst>
            <pc:docMk/>
            <pc:sldMk cId="1720254866" sldId="945"/>
            <ac:spMk id="142" creationId="{457B9E0A-8493-7F58-6D74-2ED136128A55}"/>
          </ac:spMkLst>
        </pc:spChg>
        <pc:spChg chg="mod">
          <ac:chgData name="QiuTian" userId="d059b521-ee81-481f-be34-ac8650352dd5" providerId="ADAL" clId="{C66083D2-FC5C-0545-90E0-A9B527654B88}" dt="2023-03-04T09:00:26.296" v="31" actId="1076"/>
          <ac:spMkLst>
            <pc:docMk/>
            <pc:sldMk cId="1720254866" sldId="945"/>
            <ac:spMk id="143" creationId="{6B1966C3-5C18-C173-5125-65CF22007182}"/>
          </ac:spMkLst>
        </pc:spChg>
        <pc:spChg chg="mod">
          <ac:chgData name="QiuTian" userId="d059b521-ee81-481f-be34-ac8650352dd5" providerId="ADAL" clId="{C66083D2-FC5C-0545-90E0-A9B527654B88}" dt="2023-03-04T09:00:26.296" v="31" actId="1076"/>
          <ac:spMkLst>
            <pc:docMk/>
            <pc:sldMk cId="1720254866" sldId="945"/>
            <ac:spMk id="144" creationId="{8BF6A9DF-20E6-3C8B-2918-E00698D54048}"/>
          </ac:spMkLst>
        </pc:spChg>
        <pc:spChg chg="mod">
          <ac:chgData name="QiuTian" userId="d059b521-ee81-481f-be34-ac8650352dd5" providerId="ADAL" clId="{C66083D2-FC5C-0545-90E0-A9B527654B88}" dt="2023-03-04T09:00:26.296" v="31" actId="1076"/>
          <ac:spMkLst>
            <pc:docMk/>
            <pc:sldMk cId="1720254866" sldId="945"/>
            <ac:spMk id="148" creationId="{94B20EBE-DEB2-01A0-8750-111FDB5096FD}"/>
          </ac:spMkLst>
        </pc:spChg>
        <pc:spChg chg="mod">
          <ac:chgData name="QiuTian" userId="d059b521-ee81-481f-be34-ac8650352dd5" providerId="ADAL" clId="{C66083D2-FC5C-0545-90E0-A9B527654B88}" dt="2023-03-04T09:00:26.296" v="31" actId="1076"/>
          <ac:spMkLst>
            <pc:docMk/>
            <pc:sldMk cId="1720254866" sldId="945"/>
            <ac:spMk id="149" creationId="{F3D93644-91BD-0817-908A-2D090D818BED}"/>
          </ac:spMkLst>
        </pc:spChg>
        <pc:spChg chg="mod">
          <ac:chgData name="QiuTian" userId="d059b521-ee81-481f-be34-ac8650352dd5" providerId="ADAL" clId="{C66083D2-FC5C-0545-90E0-A9B527654B88}" dt="2023-03-04T09:00:26.296" v="31" actId="1076"/>
          <ac:spMkLst>
            <pc:docMk/>
            <pc:sldMk cId="1720254866" sldId="945"/>
            <ac:spMk id="150" creationId="{F51F145F-C0EB-F6DD-FAC2-575F47C2F775}"/>
          </ac:spMkLst>
        </pc:spChg>
        <pc:spChg chg="mod">
          <ac:chgData name="QiuTian" userId="d059b521-ee81-481f-be34-ac8650352dd5" providerId="ADAL" clId="{C66083D2-FC5C-0545-90E0-A9B527654B88}" dt="2023-03-04T09:00:26.296" v="31" actId="1076"/>
          <ac:spMkLst>
            <pc:docMk/>
            <pc:sldMk cId="1720254866" sldId="945"/>
            <ac:spMk id="151" creationId="{428F1AA3-E104-FA22-F521-A096E46985F8}"/>
          </ac:spMkLst>
        </pc:spChg>
        <pc:spChg chg="mod">
          <ac:chgData name="QiuTian" userId="d059b521-ee81-481f-be34-ac8650352dd5" providerId="ADAL" clId="{C66083D2-FC5C-0545-90E0-A9B527654B88}" dt="2023-03-04T09:00:26.296" v="31" actId="1076"/>
          <ac:spMkLst>
            <pc:docMk/>
            <pc:sldMk cId="1720254866" sldId="945"/>
            <ac:spMk id="152" creationId="{EC8EC115-DD54-D238-D69F-061CA385C73B}"/>
          </ac:spMkLst>
        </pc:spChg>
        <pc:spChg chg="mod">
          <ac:chgData name="QiuTian" userId="d059b521-ee81-481f-be34-ac8650352dd5" providerId="ADAL" clId="{C66083D2-FC5C-0545-90E0-A9B527654B88}" dt="2023-03-04T09:00:26.296" v="31" actId="1076"/>
          <ac:spMkLst>
            <pc:docMk/>
            <pc:sldMk cId="1720254866" sldId="945"/>
            <ac:spMk id="153" creationId="{1694A35F-C062-78B2-B913-F43EF93CA8F4}"/>
          </ac:spMkLst>
        </pc:spChg>
        <pc:spChg chg="mod">
          <ac:chgData name="QiuTian" userId="d059b521-ee81-481f-be34-ac8650352dd5" providerId="ADAL" clId="{C66083D2-FC5C-0545-90E0-A9B527654B88}" dt="2023-03-04T09:00:26.296" v="31" actId="1076"/>
          <ac:spMkLst>
            <pc:docMk/>
            <pc:sldMk cId="1720254866" sldId="945"/>
            <ac:spMk id="154" creationId="{A56B3130-3E6B-1338-32FE-4C5076D13F78}"/>
          </ac:spMkLst>
        </pc:spChg>
        <pc:spChg chg="mod">
          <ac:chgData name="QiuTian" userId="d059b521-ee81-481f-be34-ac8650352dd5" providerId="ADAL" clId="{C66083D2-FC5C-0545-90E0-A9B527654B88}" dt="2023-03-04T09:00:26.296" v="31" actId="1076"/>
          <ac:spMkLst>
            <pc:docMk/>
            <pc:sldMk cId="1720254866" sldId="945"/>
            <ac:spMk id="155" creationId="{CAF9ED14-DACB-89F1-8738-D6EB6703CE1D}"/>
          </ac:spMkLst>
        </pc:spChg>
        <pc:spChg chg="mod">
          <ac:chgData name="QiuTian" userId="d059b521-ee81-481f-be34-ac8650352dd5" providerId="ADAL" clId="{C66083D2-FC5C-0545-90E0-A9B527654B88}" dt="2023-03-04T09:00:26.296" v="31" actId="1076"/>
          <ac:spMkLst>
            <pc:docMk/>
            <pc:sldMk cId="1720254866" sldId="945"/>
            <ac:spMk id="156" creationId="{02573AB5-E8F2-6D46-34AE-300AB776AD01}"/>
          </ac:spMkLst>
        </pc:spChg>
        <pc:spChg chg="mod">
          <ac:chgData name="QiuTian" userId="d059b521-ee81-481f-be34-ac8650352dd5" providerId="ADAL" clId="{C66083D2-FC5C-0545-90E0-A9B527654B88}" dt="2023-03-04T09:00:26.296" v="31" actId="1076"/>
          <ac:spMkLst>
            <pc:docMk/>
            <pc:sldMk cId="1720254866" sldId="945"/>
            <ac:spMk id="157" creationId="{CCB2716A-9A05-02D0-DD21-1EA52FAC1AB2}"/>
          </ac:spMkLst>
        </pc:spChg>
        <pc:spChg chg="mod">
          <ac:chgData name="QiuTian" userId="d059b521-ee81-481f-be34-ac8650352dd5" providerId="ADAL" clId="{C66083D2-FC5C-0545-90E0-A9B527654B88}" dt="2023-03-04T09:00:26.296" v="31" actId="1076"/>
          <ac:spMkLst>
            <pc:docMk/>
            <pc:sldMk cId="1720254866" sldId="945"/>
            <ac:spMk id="158" creationId="{05F7160D-4E35-656B-D5E3-AD81D89C6D20}"/>
          </ac:spMkLst>
        </pc:spChg>
        <pc:spChg chg="mod">
          <ac:chgData name="QiuTian" userId="d059b521-ee81-481f-be34-ac8650352dd5" providerId="ADAL" clId="{C66083D2-FC5C-0545-90E0-A9B527654B88}" dt="2023-03-04T09:00:26.296" v="31" actId="1076"/>
          <ac:spMkLst>
            <pc:docMk/>
            <pc:sldMk cId="1720254866" sldId="945"/>
            <ac:spMk id="159" creationId="{0CABBBC7-ACED-56E9-ABA3-E4C081B243F9}"/>
          </ac:spMkLst>
        </pc:spChg>
        <pc:spChg chg="mod">
          <ac:chgData name="QiuTian" userId="d059b521-ee81-481f-be34-ac8650352dd5" providerId="ADAL" clId="{C66083D2-FC5C-0545-90E0-A9B527654B88}" dt="2023-03-04T09:00:26.296" v="31" actId="1076"/>
          <ac:spMkLst>
            <pc:docMk/>
            <pc:sldMk cId="1720254866" sldId="945"/>
            <ac:spMk id="160" creationId="{81D14206-DCFB-9927-48E1-945A84B15702}"/>
          </ac:spMkLst>
        </pc:spChg>
        <pc:spChg chg="mod">
          <ac:chgData name="QiuTian" userId="d059b521-ee81-481f-be34-ac8650352dd5" providerId="ADAL" clId="{C66083D2-FC5C-0545-90E0-A9B527654B88}" dt="2023-03-04T09:00:26.296" v="31" actId="1076"/>
          <ac:spMkLst>
            <pc:docMk/>
            <pc:sldMk cId="1720254866" sldId="945"/>
            <ac:spMk id="161" creationId="{7280AF86-1E8A-549D-D83E-3F7E374C6430}"/>
          </ac:spMkLst>
        </pc:spChg>
        <pc:spChg chg="mod">
          <ac:chgData name="QiuTian" userId="d059b521-ee81-481f-be34-ac8650352dd5" providerId="ADAL" clId="{C66083D2-FC5C-0545-90E0-A9B527654B88}" dt="2023-03-04T09:00:26.296" v="31" actId="1076"/>
          <ac:spMkLst>
            <pc:docMk/>
            <pc:sldMk cId="1720254866" sldId="945"/>
            <ac:spMk id="162" creationId="{8E046564-D9AB-027F-D92A-543EB8D0C2B4}"/>
          </ac:spMkLst>
        </pc:spChg>
        <pc:spChg chg="mod">
          <ac:chgData name="QiuTian" userId="d059b521-ee81-481f-be34-ac8650352dd5" providerId="ADAL" clId="{C66083D2-FC5C-0545-90E0-A9B527654B88}" dt="2023-03-04T09:00:26.296" v="31" actId="1076"/>
          <ac:spMkLst>
            <pc:docMk/>
            <pc:sldMk cId="1720254866" sldId="945"/>
            <ac:spMk id="163" creationId="{2927A116-38DD-B2C4-3FC6-57BDCF498C2A}"/>
          </ac:spMkLst>
        </pc:spChg>
        <pc:spChg chg="mod">
          <ac:chgData name="QiuTian" userId="d059b521-ee81-481f-be34-ac8650352dd5" providerId="ADAL" clId="{C66083D2-FC5C-0545-90E0-A9B527654B88}" dt="2023-03-04T09:00:26.296" v="31" actId="1076"/>
          <ac:spMkLst>
            <pc:docMk/>
            <pc:sldMk cId="1720254866" sldId="945"/>
            <ac:spMk id="164" creationId="{0F632A75-F604-1BDA-2B42-3FC4565D29DE}"/>
          </ac:spMkLst>
        </pc:spChg>
        <pc:spChg chg="mod">
          <ac:chgData name="QiuTian" userId="d059b521-ee81-481f-be34-ac8650352dd5" providerId="ADAL" clId="{C66083D2-FC5C-0545-90E0-A9B527654B88}" dt="2023-03-04T09:00:26.296" v="31" actId="1076"/>
          <ac:spMkLst>
            <pc:docMk/>
            <pc:sldMk cId="1720254866" sldId="945"/>
            <ac:spMk id="165" creationId="{2A4C6F6B-0BDE-0A01-C79A-D04FB7EAAE55}"/>
          </ac:spMkLst>
        </pc:spChg>
        <pc:spChg chg="mod">
          <ac:chgData name="QiuTian" userId="d059b521-ee81-481f-be34-ac8650352dd5" providerId="ADAL" clId="{C66083D2-FC5C-0545-90E0-A9B527654B88}" dt="2023-03-04T09:00:26.296" v="31" actId="1076"/>
          <ac:spMkLst>
            <pc:docMk/>
            <pc:sldMk cId="1720254866" sldId="945"/>
            <ac:spMk id="166" creationId="{1658656D-343D-29ED-D21E-D54085B91AF2}"/>
          </ac:spMkLst>
        </pc:spChg>
        <pc:spChg chg="mod">
          <ac:chgData name="QiuTian" userId="d059b521-ee81-481f-be34-ac8650352dd5" providerId="ADAL" clId="{C66083D2-FC5C-0545-90E0-A9B527654B88}" dt="2023-03-04T09:00:26.296" v="31" actId="1076"/>
          <ac:spMkLst>
            <pc:docMk/>
            <pc:sldMk cId="1720254866" sldId="945"/>
            <ac:spMk id="167" creationId="{50F27E7A-1B37-A4EA-6C31-9FBF01B5B8F1}"/>
          </ac:spMkLst>
        </pc:spChg>
        <pc:spChg chg="mod">
          <ac:chgData name="QiuTian" userId="d059b521-ee81-481f-be34-ac8650352dd5" providerId="ADAL" clId="{C66083D2-FC5C-0545-90E0-A9B527654B88}" dt="2023-03-04T09:00:26.296" v="31" actId="1076"/>
          <ac:spMkLst>
            <pc:docMk/>
            <pc:sldMk cId="1720254866" sldId="945"/>
            <ac:spMk id="168" creationId="{9C6798F6-7639-FD33-9742-61B530CD24C5}"/>
          </ac:spMkLst>
        </pc:spChg>
        <pc:spChg chg="mod">
          <ac:chgData name="QiuTian" userId="d059b521-ee81-481f-be34-ac8650352dd5" providerId="ADAL" clId="{C66083D2-FC5C-0545-90E0-A9B527654B88}" dt="2023-03-04T09:00:26.296" v="31" actId="1076"/>
          <ac:spMkLst>
            <pc:docMk/>
            <pc:sldMk cId="1720254866" sldId="945"/>
            <ac:spMk id="169" creationId="{89042D24-D15B-1E14-007A-3237F7111894}"/>
          </ac:spMkLst>
        </pc:spChg>
        <pc:spChg chg="mod">
          <ac:chgData name="QiuTian" userId="d059b521-ee81-481f-be34-ac8650352dd5" providerId="ADAL" clId="{C66083D2-FC5C-0545-90E0-A9B527654B88}" dt="2023-03-04T09:00:26.296" v="31" actId="1076"/>
          <ac:spMkLst>
            <pc:docMk/>
            <pc:sldMk cId="1720254866" sldId="945"/>
            <ac:spMk id="170" creationId="{5D09C03D-129B-8662-AC30-E47E7FC29706}"/>
          </ac:spMkLst>
        </pc:spChg>
        <pc:spChg chg="mod">
          <ac:chgData name="QiuTian" userId="d059b521-ee81-481f-be34-ac8650352dd5" providerId="ADAL" clId="{C66083D2-FC5C-0545-90E0-A9B527654B88}" dt="2023-03-04T09:00:26.296" v="31" actId="1076"/>
          <ac:spMkLst>
            <pc:docMk/>
            <pc:sldMk cId="1720254866" sldId="945"/>
            <ac:spMk id="171" creationId="{3D4C79C6-60A5-E149-2CFD-3A17E6B53C70}"/>
          </ac:spMkLst>
        </pc:spChg>
        <pc:spChg chg="mod">
          <ac:chgData name="QiuTian" userId="d059b521-ee81-481f-be34-ac8650352dd5" providerId="ADAL" clId="{C66083D2-FC5C-0545-90E0-A9B527654B88}" dt="2023-03-04T09:00:26.296" v="31" actId="1076"/>
          <ac:spMkLst>
            <pc:docMk/>
            <pc:sldMk cId="1720254866" sldId="945"/>
            <ac:spMk id="172" creationId="{E491E027-3746-1AE3-CE25-56965531CE3B}"/>
          </ac:spMkLst>
        </pc:spChg>
        <pc:spChg chg="mod">
          <ac:chgData name="QiuTian" userId="d059b521-ee81-481f-be34-ac8650352dd5" providerId="ADAL" clId="{C66083D2-FC5C-0545-90E0-A9B527654B88}" dt="2023-03-04T09:00:26.296" v="31" actId="1076"/>
          <ac:spMkLst>
            <pc:docMk/>
            <pc:sldMk cId="1720254866" sldId="945"/>
            <ac:spMk id="173" creationId="{B1A93887-28C8-6B02-05A8-FE52F9376497}"/>
          </ac:spMkLst>
        </pc:spChg>
        <pc:spChg chg="mod">
          <ac:chgData name="QiuTian" userId="d059b521-ee81-481f-be34-ac8650352dd5" providerId="ADAL" clId="{C66083D2-FC5C-0545-90E0-A9B527654B88}" dt="2023-03-04T09:00:26.296" v="31" actId="1076"/>
          <ac:spMkLst>
            <pc:docMk/>
            <pc:sldMk cId="1720254866" sldId="945"/>
            <ac:spMk id="174" creationId="{A8D50D03-A3F4-2486-D435-BE559E749D1F}"/>
          </ac:spMkLst>
        </pc:spChg>
        <pc:spChg chg="mod">
          <ac:chgData name="QiuTian" userId="d059b521-ee81-481f-be34-ac8650352dd5" providerId="ADAL" clId="{C66083D2-FC5C-0545-90E0-A9B527654B88}" dt="2023-03-04T09:00:26.296" v="31" actId="1076"/>
          <ac:spMkLst>
            <pc:docMk/>
            <pc:sldMk cId="1720254866" sldId="945"/>
            <ac:spMk id="175" creationId="{2A51AADA-D37D-3D60-C5A5-5A220625E901}"/>
          </ac:spMkLst>
        </pc:spChg>
        <pc:spChg chg="mod">
          <ac:chgData name="QiuTian" userId="d059b521-ee81-481f-be34-ac8650352dd5" providerId="ADAL" clId="{C66083D2-FC5C-0545-90E0-A9B527654B88}" dt="2023-03-04T09:00:26.296" v="31" actId="1076"/>
          <ac:spMkLst>
            <pc:docMk/>
            <pc:sldMk cId="1720254866" sldId="945"/>
            <ac:spMk id="176" creationId="{76DC542B-B71C-C4B8-10B6-DC0AD6107104}"/>
          </ac:spMkLst>
        </pc:spChg>
        <pc:spChg chg="mod">
          <ac:chgData name="QiuTian" userId="d059b521-ee81-481f-be34-ac8650352dd5" providerId="ADAL" clId="{C66083D2-FC5C-0545-90E0-A9B527654B88}" dt="2023-03-04T09:00:26.296" v="31" actId="1076"/>
          <ac:spMkLst>
            <pc:docMk/>
            <pc:sldMk cId="1720254866" sldId="945"/>
            <ac:spMk id="177" creationId="{730870FE-4BD7-7D02-7154-88407796DFA2}"/>
          </ac:spMkLst>
        </pc:spChg>
        <pc:spChg chg="mod">
          <ac:chgData name="QiuTian" userId="d059b521-ee81-481f-be34-ac8650352dd5" providerId="ADAL" clId="{C66083D2-FC5C-0545-90E0-A9B527654B88}" dt="2023-03-04T09:00:26.296" v="31" actId="1076"/>
          <ac:spMkLst>
            <pc:docMk/>
            <pc:sldMk cId="1720254866" sldId="945"/>
            <ac:spMk id="178" creationId="{88016176-AB04-DD1F-C8DA-9C4A0E4002D5}"/>
          </ac:spMkLst>
        </pc:spChg>
        <pc:spChg chg="mod">
          <ac:chgData name="QiuTian" userId="d059b521-ee81-481f-be34-ac8650352dd5" providerId="ADAL" clId="{C66083D2-FC5C-0545-90E0-A9B527654B88}" dt="2023-03-04T09:00:26.296" v="31" actId="1076"/>
          <ac:spMkLst>
            <pc:docMk/>
            <pc:sldMk cId="1720254866" sldId="945"/>
            <ac:spMk id="179" creationId="{1A6F7D7E-B619-E694-D2A2-D534BB55F800}"/>
          </ac:spMkLst>
        </pc:spChg>
        <pc:spChg chg="mod">
          <ac:chgData name="QiuTian" userId="d059b521-ee81-481f-be34-ac8650352dd5" providerId="ADAL" clId="{C66083D2-FC5C-0545-90E0-A9B527654B88}" dt="2023-03-04T09:00:26.296" v="31" actId="1076"/>
          <ac:spMkLst>
            <pc:docMk/>
            <pc:sldMk cId="1720254866" sldId="945"/>
            <ac:spMk id="180" creationId="{E007011E-8ADD-EF6D-F010-65293AA2974D}"/>
          </ac:spMkLst>
        </pc:spChg>
        <pc:spChg chg="mod">
          <ac:chgData name="QiuTian" userId="d059b521-ee81-481f-be34-ac8650352dd5" providerId="ADAL" clId="{C66083D2-FC5C-0545-90E0-A9B527654B88}" dt="2023-03-04T09:00:26.296" v="31" actId="1076"/>
          <ac:spMkLst>
            <pc:docMk/>
            <pc:sldMk cId="1720254866" sldId="945"/>
            <ac:spMk id="181" creationId="{94581BB0-15E9-7871-7F9E-2A35D8D1E05F}"/>
          </ac:spMkLst>
        </pc:spChg>
        <pc:spChg chg="mod">
          <ac:chgData name="QiuTian" userId="d059b521-ee81-481f-be34-ac8650352dd5" providerId="ADAL" clId="{C66083D2-FC5C-0545-90E0-A9B527654B88}" dt="2023-03-04T09:00:26.296" v="31" actId="1076"/>
          <ac:spMkLst>
            <pc:docMk/>
            <pc:sldMk cId="1720254866" sldId="945"/>
            <ac:spMk id="182" creationId="{8046A681-8AFE-20AD-E3EF-93E514E53865}"/>
          </ac:spMkLst>
        </pc:spChg>
        <pc:spChg chg="mod">
          <ac:chgData name="QiuTian" userId="d059b521-ee81-481f-be34-ac8650352dd5" providerId="ADAL" clId="{C66083D2-FC5C-0545-90E0-A9B527654B88}" dt="2023-03-04T09:00:26.296" v="31" actId="1076"/>
          <ac:spMkLst>
            <pc:docMk/>
            <pc:sldMk cId="1720254866" sldId="945"/>
            <ac:spMk id="183" creationId="{0DE89DAD-205B-0102-AD7D-509D6774D850}"/>
          </ac:spMkLst>
        </pc:spChg>
        <pc:spChg chg="mod">
          <ac:chgData name="QiuTian" userId="d059b521-ee81-481f-be34-ac8650352dd5" providerId="ADAL" clId="{C66083D2-FC5C-0545-90E0-A9B527654B88}" dt="2023-03-04T09:00:26.296" v="31" actId="1076"/>
          <ac:spMkLst>
            <pc:docMk/>
            <pc:sldMk cId="1720254866" sldId="945"/>
            <ac:spMk id="184" creationId="{309E7C5C-723D-A59F-B8DB-9E36E269B8C4}"/>
          </ac:spMkLst>
        </pc:spChg>
        <pc:spChg chg="mod">
          <ac:chgData name="QiuTian" userId="d059b521-ee81-481f-be34-ac8650352dd5" providerId="ADAL" clId="{C66083D2-FC5C-0545-90E0-A9B527654B88}" dt="2023-03-04T09:00:26.296" v="31" actId="1076"/>
          <ac:spMkLst>
            <pc:docMk/>
            <pc:sldMk cId="1720254866" sldId="945"/>
            <ac:spMk id="185" creationId="{C7E7FFFD-FBC8-F0F0-5F6D-D9CF857E381E}"/>
          </ac:spMkLst>
        </pc:spChg>
        <pc:spChg chg="mod">
          <ac:chgData name="QiuTian" userId="d059b521-ee81-481f-be34-ac8650352dd5" providerId="ADAL" clId="{C66083D2-FC5C-0545-90E0-A9B527654B88}" dt="2023-03-04T09:00:26.296" v="31" actId="1076"/>
          <ac:spMkLst>
            <pc:docMk/>
            <pc:sldMk cId="1720254866" sldId="945"/>
            <ac:spMk id="186" creationId="{81350006-96A9-2722-3A56-7AD6D45B0D92}"/>
          </ac:spMkLst>
        </pc:spChg>
        <pc:spChg chg="mod">
          <ac:chgData name="QiuTian" userId="d059b521-ee81-481f-be34-ac8650352dd5" providerId="ADAL" clId="{C66083D2-FC5C-0545-90E0-A9B527654B88}" dt="2023-03-04T09:00:26.296" v="31" actId="1076"/>
          <ac:spMkLst>
            <pc:docMk/>
            <pc:sldMk cId="1720254866" sldId="945"/>
            <ac:spMk id="187" creationId="{5B6B70F5-0CFC-EDDD-6324-B40941E44E1B}"/>
          </ac:spMkLst>
        </pc:spChg>
        <pc:spChg chg="mod">
          <ac:chgData name="QiuTian" userId="d059b521-ee81-481f-be34-ac8650352dd5" providerId="ADAL" clId="{C66083D2-FC5C-0545-90E0-A9B527654B88}" dt="2023-03-04T09:00:26.296" v="31" actId="1076"/>
          <ac:spMkLst>
            <pc:docMk/>
            <pc:sldMk cId="1720254866" sldId="945"/>
            <ac:spMk id="188" creationId="{C2C359EC-5F77-D6CF-ED40-61869728142D}"/>
          </ac:spMkLst>
        </pc:spChg>
        <pc:spChg chg="mod">
          <ac:chgData name="QiuTian" userId="d059b521-ee81-481f-be34-ac8650352dd5" providerId="ADAL" clId="{C66083D2-FC5C-0545-90E0-A9B527654B88}" dt="2023-03-04T09:00:26.296" v="31" actId="1076"/>
          <ac:spMkLst>
            <pc:docMk/>
            <pc:sldMk cId="1720254866" sldId="945"/>
            <ac:spMk id="189" creationId="{037FFECD-2226-4292-9337-F05A6452C45F}"/>
          </ac:spMkLst>
        </pc:spChg>
        <pc:spChg chg="mod">
          <ac:chgData name="QiuTian" userId="d059b521-ee81-481f-be34-ac8650352dd5" providerId="ADAL" clId="{C66083D2-FC5C-0545-90E0-A9B527654B88}" dt="2023-03-04T09:00:26.296" v="31" actId="1076"/>
          <ac:spMkLst>
            <pc:docMk/>
            <pc:sldMk cId="1720254866" sldId="945"/>
            <ac:spMk id="190" creationId="{998922B4-11C9-7C98-117E-35EAA6EC7D18}"/>
          </ac:spMkLst>
        </pc:spChg>
        <pc:spChg chg="mod">
          <ac:chgData name="QiuTian" userId="d059b521-ee81-481f-be34-ac8650352dd5" providerId="ADAL" clId="{C66083D2-FC5C-0545-90E0-A9B527654B88}" dt="2023-03-04T09:00:26.296" v="31" actId="1076"/>
          <ac:spMkLst>
            <pc:docMk/>
            <pc:sldMk cId="1720254866" sldId="945"/>
            <ac:spMk id="191" creationId="{FE6414B1-39B0-60AE-B42E-845133FF1272}"/>
          </ac:spMkLst>
        </pc:spChg>
        <pc:spChg chg="mod">
          <ac:chgData name="QiuTian" userId="d059b521-ee81-481f-be34-ac8650352dd5" providerId="ADAL" clId="{C66083D2-FC5C-0545-90E0-A9B527654B88}" dt="2023-03-04T09:00:26.296" v="31" actId="1076"/>
          <ac:spMkLst>
            <pc:docMk/>
            <pc:sldMk cId="1720254866" sldId="945"/>
            <ac:spMk id="192" creationId="{25570204-002B-2D81-49BD-323619EFAFA7}"/>
          </ac:spMkLst>
        </pc:spChg>
        <pc:spChg chg="mod">
          <ac:chgData name="QiuTian" userId="d059b521-ee81-481f-be34-ac8650352dd5" providerId="ADAL" clId="{C66083D2-FC5C-0545-90E0-A9B527654B88}" dt="2023-03-04T09:00:26.296" v="31" actId="1076"/>
          <ac:spMkLst>
            <pc:docMk/>
            <pc:sldMk cId="1720254866" sldId="945"/>
            <ac:spMk id="193" creationId="{584F1DD5-1570-5227-33B5-FC7EEEF683C6}"/>
          </ac:spMkLst>
        </pc:spChg>
        <pc:spChg chg="mod">
          <ac:chgData name="QiuTian" userId="d059b521-ee81-481f-be34-ac8650352dd5" providerId="ADAL" clId="{C66083D2-FC5C-0545-90E0-A9B527654B88}" dt="2023-03-04T09:00:26.296" v="31" actId="1076"/>
          <ac:spMkLst>
            <pc:docMk/>
            <pc:sldMk cId="1720254866" sldId="945"/>
            <ac:spMk id="194" creationId="{25DB4FAD-2135-373F-D7C3-7DEA58F28C24}"/>
          </ac:spMkLst>
        </pc:spChg>
        <pc:spChg chg="mod">
          <ac:chgData name="QiuTian" userId="d059b521-ee81-481f-be34-ac8650352dd5" providerId="ADAL" clId="{C66083D2-FC5C-0545-90E0-A9B527654B88}" dt="2023-03-04T09:00:26.296" v="31" actId="1076"/>
          <ac:spMkLst>
            <pc:docMk/>
            <pc:sldMk cId="1720254866" sldId="945"/>
            <ac:spMk id="195" creationId="{F8DD704A-C483-044A-012E-07D06321542B}"/>
          </ac:spMkLst>
        </pc:spChg>
        <pc:spChg chg="mod">
          <ac:chgData name="QiuTian" userId="d059b521-ee81-481f-be34-ac8650352dd5" providerId="ADAL" clId="{C66083D2-FC5C-0545-90E0-A9B527654B88}" dt="2023-03-04T09:00:26.296" v="31" actId="1076"/>
          <ac:spMkLst>
            <pc:docMk/>
            <pc:sldMk cId="1720254866" sldId="945"/>
            <ac:spMk id="196" creationId="{FE601F10-7723-B4C7-E8E5-26E2EB77B4DB}"/>
          </ac:spMkLst>
        </pc:spChg>
        <pc:spChg chg="mod">
          <ac:chgData name="QiuTian" userId="d059b521-ee81-481f-be34-ac8650352dd5" providerId="ADAL" clId="{C66083D2-FC5C-0545-90E0-A9B527654B88}" dt="2023-03-04T09:00:26.296" v="31" actId="1076"/>
          <ac:spMkLst>
            <pc:docMk/>
            <pc:sldMk cId="1720254866" sldId="945"/>
            <ac:spMk id="197" creationId="{D77C9055-8601-5C82-ADE9-66AB37C77E9E}"/>
          </ac:spMkLst>
        </pc:spChg>
        <pc:spChg chg="mod">
          <ac:chgData name="QiuTian" userId="d059b521-ee81-481f-be34-ac8650352dd5" providerId="ADAL" clId="{C66083D2-FC5C-0545-90E0-A9B527654B88}" dt="2023-03-04T09:00:26.296" v="31" actId="1076"/>
          <ac:spMkLst>
            <pc:docMk/>
            <pc:sldMk cId="1720254866" sldId="945"/>
            <ac:spMk id="198" creationId="{FE58630D-1AD7-AA3B-4A9C-AB4626BFD054}"/>
          </ac:spMkLst>
        </pc:spChg>
        <pc:spChg chg="mod">
          <ac:chgData name="QiuTian" userId="d059b521-ee81-481f-be34-ac8650352dd5" providerId="ADAL" clId="{C66083D2-FC5C-0545-90E0-A9B527654B88}" dt="2023-03-04T09:00:26.296" v="31" actId="1076"/>
          <ac:spMkLst>
            <pc:docMk/>
            <pc:sldMk cId="1720254866" sldId="945"/>
            <ac:spMk id="199" creationId="{B87AF760-A0F1-B2C4-5FBA-040484702F56}"/>
          </ac:spMkLst>
        </pc:spChg>
        <pc:spChg chg="mod">
          <ac:chgData name="QiuTian" userId="d059b521-ee81-481f-be34-ac8650352dd5" providerId="ADAL" clId="{C66083D2-FC5C-0545-90E0-A9B527654B88}" dt="2023-03-04T09:00:26.296" v="31" actId="1076"/>
          <ac:spMkLst>
            <pc:docMk/>
            <pc:sldMk cId="1720254866" sldId="945"/>
            <ac:spMk id="200" creationId="{620C3C92-AA09-2217-6B5B-209DEE0D6521}"/>
          </ac:spMkLst>
        </pc:spChg>
        <pc:spChg chg="mod">
          <ac:chgData name="QiuTian" userId="d059b521-ee81-481f-be34-ac8650352dd5" providerId="ADAL" clId="{C66083D2-FC5C-0545-90E0-A9B527654B88}" dt="2023-03-04T09:00:26.296" v="31" actId="1076"/>
          <ac:spMkLst>
            <pc:docMk/>
            <pc:sldMk cId="1720254866" sldId="945"/>
            <ac:spMk id="201" creationId="{E1234C44-F868-CA3F-D0E1-CC0D6DC79C0A}"/>
          </ac:spMkLst>
        </pc:spChg>
        <pc:spChg chg="mod">
          <ac:chgData name="QiuTian" userId="d059b521-ee81-481f-be34-ac8650352dd5" providerId="ADAL" clId="{C66083D2-FC5C-0545-90E0-A9B527654B88}" dt="2023-03-04T09:00:26.296" v="31" actId="1076"/>
          <ac:spMkLst>
            <pc:docMk/>
            <pc:sldMk cId="1720254866" sldId="945"/>
            <ac:spMk id="202" creationId="{39A741CC-730D-3127-C37E-34B0BEC00454}"/>
          </ac:spMkLst>
        </pc:spChg>
        <pc:spChg chg="mod">
          <ac:chgData name="QiuTian" userId="d059b521-ee81-481f-be34-ac8650352dd5" providerId="ADAL" clId="{C66083D2-FC5C-0545-90E0-A9B527654B88}" dt="2023-03-04T09:00:26.296" v="31" actId="1076"/>
          <ac:spMkLst>
            <pc:docMk/>
            <pc:sldMk cId="1720254866" sldId="945"/>
            <ac:spMk id="203" creationId="{222AD1ED-7E62-0C5D-B981-372DE801EE63}"/>
          </ac:spMkLst>
        </pc:spChg>
        <pc:spChg chg="mod">
          <ac:chgData name="QiuTian" userId="d059b521-ee81-481f-be34-ac8650352dd5" providerId="ADAL" clId="{C66083D2-FC5C-0545-90E0-A9B527654B88}" dt="2023-03-04T09:00:26.296" v="31" actId="1076"/>
          <ac:spMkLst>
            <pc:docMk/>
            <pc:sldMk cId="1720254866" sldId="945"/>
            <ac:spMk id="204" creationId="{9EDBA94B-CFB7-B6EA-7C05-E5E5A517D220}"/>
          </ac:spMkLst>
        </pc:spChg>
        <pc:spChg chg="mod">
          <ac:chgData name="QiuTian" userId="d059b521-ee81-481f-be34-ac8650352dd5" providerId="ADAL" clId="{C66083D2-FC5C-0545-90E0-A9B527654B88}" dt="2023-03-04T09:00:26.296" v="31" actId="1076"/>
          <ac:spMkLst>
            <pc:docMk/>
            <pc:sldMk cId="1720254866" sldId="945"/>
            <ac:spMk id="205" creationId="{D4D2D261-246F-3785-9DD8-2147DEC29DBF}"/>
          </ac:spMkLst>
        </pc:spChg>
        <pc:spChg chg="mod">
          <ac:chgData name="QiuTian" userId="d059b521-ee81-481f-be34-ac8650352dd5" providerId="ADAL" clId="{C66083D2-FC5C-0545-90E0-A9B527654B88}" dt="2023-03-04T09:00:26.296" v="31" actId="1076"/>
          <ac:spMkLst>
            <pc:docMk/>
            <pc:sldMk cId="1720254866" sldId="945"/>
            <ac:spMk id="206" creationId="{BC6FCA7C-5595-D064-6873-C60EC4A9C620}"/>
          </ac:spMkLst>
        </pc:spChg>
        <pc:spChg chg="mod">
          <ac:chgData name="QiuTian" userId="d059b521-ee81-481f-be34-ac8650352dd5" providerId="ADAL" clId="{C66083D2-FC5C-0545-90E0-A9B527654B88}" dt="2023-03-04T09:00:26.296" v="31" actId="1076"/>
          <ac:spMkLst>
            <pc:docMk/>
            <pc:sldMk cId="1720254866" sldId="945"/>
            <ac:spMk id="207" creationId="{339B3E39-07C3-D25D-AB1F-3EA2B3BE5948}"/>
          </ac:spMkLst>
        </pc:spChg>
        <pc:spChg chg="mod">
          <ac:chgData name="QiuTian" userId="d059b521-ee81-481f-be34-ac8650352dd5" providerId="ADAL" clId="{C66083D2-FC5C-0545-90E0-A9B527654B88}" dt="2023-03-04T09:00:26.296" v="31" actId="1076"/>
          <ac:spMkLst>
            <pc:docMk/>
            <pc:sldMk cId="1720254866" sldId="945"/>
            <ac:spMk id="208" creationId="{88A24AE7-4CB6-C0D9-4B61-9D3D511614A0}"/>
          </ac:spMkLst>
        </pc:spChg>
        <pc:spChg chg="mod">
          <ac:chgData name="QiuTian" userId="d059b521-ee81-481f-be34-ac8650352dd5" providerId="ADAL" clId="{C66083D2-FC5C-0545-90E0-A9B527654B88}" dt="2023-03-04T09:00:26.296" v="31" actId="1076"/>
          <ac:spMkLst>
            <pc:docMk/>
            <pc:sldMk cId="1720254866" sldId="945"/>
            <ac:spMk id="209" creationId="{A0619458-A3E8-CE36-10DB-620EB0D91E14}"/>
          </ac:spMkLst>
        </pc:spChg>
        <pc:spChg chg="mod">
          <ac:chgData name="QiuTian" userId="d059b521-ee81-481f-be34-ac8650352dd5" providerId="ADAL" clId="{C66083D2-FC5C-0545-90E0-A9B527654B88}" dt="2023-03-04T09:00:26.296" v="31" actId="1076"/>
          <ac:spMkLst>
            <pc:docMk/>
            <pc:sldMk cId="1720254866" sldId="945"/>
            <ac:spMk id="210" creationId="{FE8A2801-B173-E7E9-4F46-DB0BB9F5B568}"/>
          </ac:spMkLst>
        </pc:spChg>
        <pc:spChg chg="mod">
          <ac:chgData name="QiuTian" userId="d059b521-ee81-481f-be34-ac8650352dd5" providerId="ADAL" clId="{C66083D2-FC5C-0545-90E0-A9B527654B88}" dt="2023-03-04T09:00:26.296" v="31" actId="1076"/>
          <ac:spMkLst>
            <pc:docMk/>
            <pc:sldMk cId="1720254866" sldId="945"/>
            <ac:spMk id="211" creationId="{8E09B2D0-BFA1-D4A7-9509-43F758F53042}"/>
          </ac:spMkLst>
        </pc:spChg>
        <pc:spChg chg="mod">
          <ac:chgData name="QiuTian" userId="d059b521-ee81-481f-be34-ac8650352dd5" providerId="ADAL" clId="{C66083D2-FC5C-0545-90E0-A9B527654B88}" dt="2023-03-04T09:00:26.296" v="31" actId="1076"/>
          <ac:spMkLst>
            <pc:docMk/>
            <pc:sldMk cId="1720254866" sldId="945"/>
            <ac:spMk id="212" creationId="{594A740F-1C0D-66E4-A8CD-D5749C673BC5}"/>
          </ac:spMkLst>
        </pc:spChg>
        <pc:spChg chg="mod">
          <ac:chgData name="QiuTian" userId="d059b521-ee81-481f-be34-ac8650352dd5" providerId="ADAL" clId="{C66083D2-FC5C-0545-90E0-A9B527654B88}" dt="2023-03-04T09:00:26.296" v="31" actId="1076"/>
          <ac:spMkLst>
            <pc:docMk/>
            <pc:sldMk cId="1720254866" sldId="945"/>
            <ac:spMk id="213" creationId="{0A81BCE7-A171-19EA-9E83-EBC1E132F19C}"/>
          </ac:spMkLst>
        </pc:spChg>
        <pc:spChg chg="mod">
          <ac:chgData name="QiuTian" userId="d059b521-ee81-481f-be34-ac8650352dd5" providerId="ADAL" clId="{C66083D2-FC5C-0545-90E0-A9B527654B88}" dt="2023-03-04T09:00:26.296" v="31" actId="1076"/>
          <ac:spMkLst>
            <pc:docMk/>
            <pc:sldMk cId="1720254866" sldId="945"/>
            <ac:spMk id="214" creationId="{63179220-96E3-5D35-2448-928CF81495B9}"/>
          </ac:spMkLst>
        </pc:spChg>
        <pc:spChg chg="mod">
          <ac:chgData name="QiuTian" userId="d059b521-ee81-481f-be34-ac8650352dd5" providerId="ADAL" clId="{C66083D2-FC5C-0545-90E0-A9B527654B88}" dt="2023-03-04T09:00:26.296" v="31" actId="1076"/>
          <ac:spMkLst>
            <pc:docMk/>
            <pc:sldMk cId="1720254866" sldId="945"/>
            <ac:spMk id="215" creationId="{F1A0C755-F950-EA82-BD60-1790ACE542C9}"/>
          </ac:spMkLst>
        </pc:spChg>
        <pc:spChg chg="mod">
          <ac:chgData name="QiuTian" userId="d059b521-ee81-481f-be34-ac8650352dd5" providerId="ADAL" clId="{C66083D2-FC5C-0545-90E0-A9B527654B88}" dt="2023-03-04T09:00:26.296" v="31" actId="1076"/>
          <ac:spMkLst>
            <pc:docMk/>
            <pc:sldMk cId="1720254866" sldId="945"/>
            <ac:spMk id="216" creationId="{14EF1D0A-8AE2-BA5B-09A3-08F0C170FFB2}"/>
          </ac:spMkLst>
        </pc:spChg>
        <pc:spChg chg="mod">
          <ac:chgData name="QiuTian" userId="d059b521-ee81-481f-be34-ac8650352dd5" providerId="ADAL" clId="{C66083D2-FC5C-0545-90E0-A9B527654B88}" dt="2023-03-04T09:00:26.296" v="31" actId="1076"/>
          <ac:spMkLst>
            <pc:docMk/>
            <pc:sldMk cId="1720254866" sldId="945"/>
            <ac:spMk id="217" creationId="{16B705CE-4517-7FD9-D0DC-8D40792A1E8D}"/>
          </ac:spMkLst>
        </pc:spChg>
        <pc:spChg chg="mod">
          <ac:chgData name="QiuTian" userId="d059b521-ee81-481f-be34-ac8650352dd5" providerId="ADAL" clId="{C66083D2-FC5C-0545-90E0-A9B527654B88}" dt="2023-03-04T09:00:26.296" v="31" actId="1076"/>
          <ac:spMkLst>
            <pc:docMk/>
            <pc:sldMk cId="1720254866" sldId="945"/>
            <ac:spMk id="218" creationId="{137BD1E9-65DE-D581-CA8B-682D0A35C595}"/>
          </ac:spMkLst>
        </pc:spChg>
        <pc:spChg chg="mod">
          <ac:chgData name="QiuTian" userId="d059b521-ee81-481f-be34-ac8650352dd5" providerId="ADAL" clId="{C66083D2-FC5C-0545-90E0-A9B527654B88}" dt="2023-03-04T09:00:26.296" v="31" actId="1076"/>
          <ac:spMkLst>
            <pc:docMk/>
            <pc:sldMk cId="1720254866" sldId="945"/>
            <ac:spMk id="219" creationId="{82A6E948-8221-9312-CAFF-75D47A97C9CA}"/>
          </ac:spMkLst>
        </pc:spChg>
        <pc:spChg chg="mod">
          <ac:chgData name="QiuTian" userId="d059b521-ee81-481f-be34-ac8650352dd5" providerId="ADAL" clId="{C66083D2-FC5C-0545-90E0-A9B527654B88}" dt="2023-03-04T09:00:26.296" v="31" actId="1076"/>
          <ac:spMkLst>
            <pc:docMk/>
            <pc:sldMk cId="1720254866" sldId="945"/>
            <ac:spMk id="221" creationId="{BA1CF579-A71F-D869-F93E-2151CB062839}"/>
          </ac:spMkLst>
        </pc:spChg>
        <pc:spChg chg="mod">
          <ac:chgData name="QiuTian" userId="d059b521-ee81-481f-be34-ac8650352dd5" providerId="ADAL" clId="{C66083D2-FC5C-0545-90E0-A9B527654B88}" dt="2023-03-04T09:00:26.296" v="31" actId="1076"/>
          <ac:spMkLst>
            <pc:docMk/>
            <pc:sldMk cId="1720254866" sldId="945"/>
            <ac:spMk id="222" creationId="{4DC00607-E1A5-208A-58D8-5583D021F433}"/>
          </ac:spMkLst>
        </pc:spChg>
        <pc:spChg chg="mod">
          <ac:chgData name="QiuTian" userId="d059b521-ee81-481f-be34-ac8650352dd5" providerId="ADAL" clId="{C66083D2-FC5C-0545-90E0-A9B527654B88}" dt="2023-03-04T09:00:26.296" v="31" actId="1076"/>
          <ac:spMkLst>
            <pc:docMk/>
            <pc:sldMk cId="1720254866" sldId="945"/>
            <ac:spMk id="223" creationId="{F8F07B77-4ED9-3E4F-24D2-3B84DF42BB9C}"/>
          </ac:spMkLst>
        </pc:spChg>
        <pc:spChg chg="mod">
          <ac:chgData name="QiuTian" userId="d059b521-ee81-481f-be34-ac8650352dd5" providerId="ADAL" clId="{C66083D2-FC5C-0545-90E0-A9B527654B88}" dt="2023-03-04T09:00:26.296" v="31" actId="1076"/>
          <ac:spMkLst>
            <pc:docMk/>
            <pc:sldMk cId="1720254866" sldId="945"/>
            <ac:spMk id="224" creationId="{1D9D0347-9572-7051-A8E4-DD440848C748}"/>
          </ac:spMkLst>
        </pc:spChg>
        <pc:spChg chg="mod">
          <ac:chgData name="QiuTian" userId="d059b521-ee81-481f-be34-ac8650352dd5" providerId="ADAL" clId="{C66083D2-FC5C-0545-90E0-A9B527654B88}" dt="2023-03-04T09:00:26.296" v="31" actId="1076"/>
          <ac:spMkLst>
            <pc:docMk/>
            <pc:sldMk cId="1720254866" sldId="945"/>
            <ac:spMk id="226" creationId="{4823B942-449A-C502-247D-FF0AD58DF759}"/>
          </ac:spMkLst>
        </pc:spChg>
        <pc:spChg chg="mod">
          <ac:chgData name="QiuTian" userId="d059b521-ee81-481f-be34-ac8650352dd5" providerId="ADAL" clId="{C66083D2-FC5C-0545-90E0-A9B527654B88}" dt="2023-03-04T09:00:26.296" v="31" actId="1076"/>
          <ac:spMkLst>
            <pc:docMk/>
            <pc:sldMk cId="1720254866" sldId="945"/>
            <ac:spMk id="227" creationId="{265FF010-5EC7-B179-323A-EF1993364D9A}"/>
          </ac:spMkLst>
        </pc:spChg>
        <pc:spChg chg="mod">
          <ac:chgData name="QiuTian" userId="d059b521-ee81-481f-be34-ac8650352dd5" providerId="ADAL" clId="{C66083D2-FC5C-0545-90E0-A9B527654B88}" dt="2023-03-04T09:00:26.296" v="31" actId="1076"/>
          <ac:spMkLst>
            <pc:docMk/>
            <pc:sldMk cId="1720254866" sldId="945"/>
            <ac:spMk id="228" creationId="{7E8FBEDD-6CBD-3B4C-B03B-8C3BC7DFC3A6}"/>
          </ac:spMkLst>
        </pc:spChg>
        <pc:spChg chg="mod">
          <ac:chgData name="QiuTian" userId="d059b521-ee81-481f-be34-ac8650352dd5" providerId="ADAL" clId="{C66083D2-FC5C-0545-90E0-A9B527654B88}" dt="2023-03-04T09:00:26.296" v="31" actId="1076"/>
          <ac:spMkLst>
            <pc:docMk/>
            <pc:sldMk cId="1720254866" sldId="945"/>
            <ac:spMk id="229" creationId="{3694C08E-BD6D-05FE-E08B-BCE4A09D056D}"/>
          </ac:spMkLst>
        </pc:spChg>
        <pc:spChg chg="mod">
          <ac:chgData name="QiuTian" userId="d059b521-ee81-481f-be34-ac8650352dd5" providerId="ADAL" clId="{C66083D2-FC5C-0545-90E0-A9B527654B88}" dt="2023-03-04T09:00:26.296" v="31" actId="1076"/>
          <ac:spMkLst>
            <pc:docMk/>
            <pc:sldMk cId="1720254866" sldId="945"/>
            <ac:spMk id="231" creationId="{1934C055-F300-053E-B81A-337CBE2D5E1D}"/>
          </ac:spMkLst>
        </pc:spChg>
        <pc:spChg chg="mod">
          <ac:chgData name="QiuTian" userId="d059b521-ee81-481f-be34-ac8650352dd5" providerId="ADAL" clId="{C66083D2-FC5C-0545-90E0-A9B527654B88}" dt="2023-03-04T09:00:26.296" v="31" actId="1076"/>
          <ac:spMkLst>
            <pc:docMk/>
            <pc:sldMk cId="1720254866" sldId="945"/>
            <ac:spMk id="232" creationId="{34376AD8-0BAA-2352-B8A5-32AD28A5AE4E}"/>
          </ac:spMkLst>
        </pc:spChg>
        <pc:spChg chg="mod">
          <ac:chgData name="QiuTian" userId="d059b521-ee81-481f-be34-ac8650352dd5" providerId="ADAL" clId="{C66083D2-FC5C-0545-90E0-A9B527654B88}" dt="2023-03-04T09:00:26.296" v="31" actId="1076"/>
          <ac:spMkLst>
            <pc:docMk/>
            <pc:sldMk cId="1720254866" sldId="945"/>
            <ac:spMk id="233" creationId="{0B387CE3-AE63-38D3-7023-8609B27097FC}"/>
          </ac:spMkLst>
        </pc:spChg>
        <pc:spChg chg="mod">
          <ac:chgData name="QiuTian" userId="d059b521-ee81-481f-be34-ac8650352dd5" providerId="ADAL" clId="{C66083D2-FC5C-0545-90E0-A9B527654B88}" dt="2023-03-04T09:00:26.296" v="31" actId="1076"/>
          <ac:spMkLst>
            <pc:docMk/>
            <pc:sldMk cId="1720254866" sldId="945"/>
            <ac:spMk id="234" creationId="{49F37981-258D-20D0-522B-E4338D4EAD40}"/>
          </ac:spMkLst>
        </pc:spChg>
        <pc:spChg chg="add mod">
          <ac:chgData name="QiuTian" userId="d059b521-ee81-481f-be34-ac8650352dd5" providerId="ADAL" clId="{C66083D2-FC5C-0545-90E0-A9B527654B88}" dt="2023-03-04T09:00:26.296" v="31" actId="1076"/>
          <ac:spMkLst>
            <pc:docMk/>
            <pc:sldMk cId="1720254866" sldId="945"/>
            <ac:spMk id="235" creationId="{06D09229-70FD-1E64-A564-9C4F9B3AED29}"/>
          </ac:spMkLst>
        </pc:spChg>
        <pc:spChg chg="mod">
          <ac:chgData name="QiuTian" userId="d059b521-ee81-481f-be34-ac8650352dd5" providerId="ADAL" clId="{C66083D2-FC5C-0545-90E0-A9B527654B88}" dt="2023-03-04T09:00:26.296" v="31" actId="1076"/>
          <ac:spMkLst>
            <pc:docMk/>
            <pc:sldMk cId="1720254866" sldId="945"/>
            <ac:spMk id="237" creationId="{5124043A-29F4-D6D9-EF68-1CA0DC618031}"/>
          </ac:spMkLst>
        </pc:spChg>
        <pc:spChg chg="mod">
          <ac:chgData name="QiuTian" userId="d059b521-ee81-481f-be34-ac8650352dd5" providerId="ADAL" clId="{C66083D2-FC5C-0545-90E0-A9B527654B88}" dt="2023-03-04T09:00:26.296" v="31" actId="1076"/>
          <ac:spMkLst>
            <pc:docMk/>
            <pc:sldMk cId="1720254866" sldId="945"/>
            <ac:spMk id="238" creationId="{BCC4E398-4AE2-18E9-4C8F-E1CD7C5F6D48}"/>
          </ac:spMkLst>
        </pc:spChg>
        <pc:spChg chg="mod">
          <ac:chgData name="QiuTian" userId="d059b521-ee81-481f-be34-ac8650352dd5" providerId="ADAL" clId="{C66083D2-FC5C-0545-90E0-A9B527654B88}" dt="2023-03-04T09:00:26.296" v="31" actId="1076"/>
          <ac:spMkLst>
            <pc:docMk/>
            <pc:sldMk cId="1720254866" sldId="945"/>
            <ac:spMk id="240" creationId="{EE9D2C75-3629-D59A-BB18-F80302800B99}"/>
          </ac:spMkLst>
        </pc:spChg>
        <pc:spChg chg="mod">
          <ac:chgData name="QiuTian" userId="d059b521-ee81-481f-be34-ac8650352dd5" providerId="ADAL" clId="{C66083D2-FC5C-0545-90E0-A9B527654B88}" dt="2023-03-04T09:00:26.296" v="31" actId="1076"/>
          <ac:spMkLst>
            <pc:docMk/>
            <pc:sldMk cId="1720254866" sldId="945"/>
            <ac:spMk id="241" creationId="{4F68B7B0-A219-A8E9-7998-B5FEF1C9C043}"/>
          </ac:spMkLst>
        </pc:spChg>
        <pc:spChg chg="add mod">
          <ac:chgData name="QiuTian" userId="d059b521-ee81-481f-be34-ac8650352dd5" providerId="ADAL" clId="{C66083D2-FC5C-0545-90E0-A9B527654B88}" dt="2023-03-04T09:00:26.296" v="31" actId="1076"/>
          <ac:spMkLst>
            <pc:docMk/>
            <pc:sldMk cId="1720254866" sldId="945"/>
            <ac:spMk id="242" creationId="{2EDE61B2-53B2-F3C3-B90F-8D06C625FB36}"/>
          </ac:spMkLst>
        </pc:spChg>
        <pc:spChg chg="add mod">
          <ac:chgData name="QiuTian" userId="d059b521-ee81-481f-be34-ac8650352dd5" providerId="ADAL" clId="{C66083D2-FC5C-0545-90E0-A9B527654B88}" dt="2023-03-04T09:00:26.296" v="31" actId="1076"/>
          <ac:spMkLst>
            <pc:docMk/>
            <pc:sldMk cId="1720254866" sldId="945"/>
            <ac:spMk id="243" creationId="{10F7A006-B2CA-72CA-1E73-56D841044EAA}"/>
          </ac:spMkLst>
        </pc:spChg>
        <pc:spChg chg="add mod">
          <ac:chgData name="QiuTian" userId="d059b521-ee81-481f-be34-ac8650352dd5" providerId="ADAL" clId="{C66083D2-FC5C-0545-90E0-A9B527654B88}" dt="2023-03-04T09:00:26.296" v="31" actId="1076"/>
          <ac:spMkLst>
            <pc:docMk/>
            <pc:sldMk cId="1720254866" sldId="945"/>
            <ac:spMk id="244" creationId="{630C55A6-CE5D-6964-64F6-5BB5CFF86909}"/>
          </ac:spMkLst>
        </pc:spChg>
        <pc:spChg chg="add mod">
          <ac:chgData name="QiuTian" userId="d059b521-ee81-481f-be34-ac8650352dd5" providerId="ADAL" clId="{C66083D2-FC5C-0545-90E0-A9B527654B88}" dt="2023-03-04T09:00:26.296" v="31" actId="1076"/>
          <ac:spMkLst>
            <pc:docMk/>
            <pc:sldMk cId="1720254866" sldId="945"/>
            <ac:spMk id="245" creationId="{D839F232-04E9-B011-A1B4-5512EDFCC01E}"/>
          </ac:spMkLst>
        </pc:spChg>
        <pc:spChg chg="add mod">
          <ac:chgData name="QiuTian" userId="d059b521-ee81-481f-be34-ac8650352dd5" providerId="ADAL" clId="{C66083D2-FC5C-0545-90E0-A9B527654B88}" dt="2023-03-04T09:00:33.636" v="32" actId="1076"/>
          <ac:spMkLst>
            <pc:docMk/>
            <pc:sldMk cId="1720254866" sldId="945"/>
            <ac:spMk id="246" creationId="{06D0AE3D-929A-5FFB-AF62-CABFF3A0C7D1}"/>
          </ac:spMkLst>
        </pc:spChg>
        <pc:grpChg chg="add mod">
          <ac:chgData name="QiuTian" userId="d059b521-ee81-481f-be34-ac8650352dd5" providerId="ADAL" clId="{C66083D2-FC5C-0545-90E0-A9B527654B88}" dt="2023-03-04T09:00:26.296" v="31" actId="1076"/>
          <ac:grpSpMkLst>
            <pc:docMk/>
            <pc:sldMk cId="1720254866" sldId="945"/>
            <ac:grpSpMk id="7" creationId="{C0BB8164-C281-B305-98BF-2E5792C40195}"/>
          </ac:grpSpMkLst>
        </pc:grpChg>
        <pc:grpChg chg="mod">
          <ac:chgData name="QiuTian" userId="d059b521-ee81-481f-be34-ac8650352dd5" providerId="ADAL" clId="{C66083D2-FC5C-0545-90E0-A9B527654B88}" dt="2023-03-04T09:00:26.296" v="31" actId="1076"/>
          <ac:grpSpMkLst>
            <pc:docMk/>
            <pc:sldMk cId="1720254866" sldId="945"/>
            <ac:grpSpMk id="28" creationId="{B00BAD1A-9D9A-C0A5-373B-8A1ACFD6D663}"/>
          </ac:grpSpMkLst>
        </pc:grpChg>
        <pc:grpChg chg="mod">
          <ac:chgData name="QiuTian" userId="d059b521-ee81-481f-be34-ac8650352dd5" providerId="ADAL" clId="{C66083D2-FC5C-0545-90E0-A9B527654B88}" dt="2023-03-04T09:00:26.296" v="31" actId="1076"/>
          <ac:grpSpMkLst>
            <pc:docMk/>
            <pc:sldMk cId="1720254866" sldId="945"/>
            <ac:grpSpMk id="29" creationId="{AFBA3494-B149-B880-D0C8-F78EF1567D5A}"/>
          </ac:grpSpMkLst>
        </pc:grpChg>
        <pc:grpChg chg="mod">
          <ac:chgData name="QiuTian" userId="d059b521-ee81-481f-be34-ac8650352dd5" providerId="ADAL" clId="{C66083D2-FC5C-0545-90E0-A9B527654B88}" dt="2023-03-04T09:00:26.296" v="31" actId="1076"/>
          <ac:grpSpMkLst>
            <pc:docMk/>
            <pc:sldMk cId="1720254866" sldId="945"/>
            <ac:grpSpMk id="30" creationId="{4F86BFB4-60C0-378B-7F2C-1A70961FD1F3}"/>
          </ac:grpSpMkLst>
        </pc:grpChg>
        <pc:grpChg chg="mod">
          <ac:chgData name="QiuTian" userId="d059b521-ee81-481f-be34-ac8650352dd5" providerId="ADAL" clId="{C66083D2-FC5C-0545-90E0-A9B527654B88}" dt="2023-03-04T09:00:26.296" v="31" actId="1076"/>
          <ac:grpSpMkLst>
            <pc:docMk/>
            <pc:sldMk cId="1720254866" sldId="945"/>
            <ac:grpSpMk id="31" creationId="{30217256-16BB-7AE5-41AD-E55913BFB41E}"/>
          </ac:grpSpMkLst>
        </pc:grpChg>
        <pc:grpChg chg="mod">
          <ac:chgData name="QiuTian" userId="d059b521-ee81-481f-be34-ac8650352dd5" providerId="ADAL" clId="{C66083D2-FC5C-0545-90E0-A9B527654B88}" dt="2023-03-04T09:00:26.296" v="31" actId="1076"/>
          <ac:grpSpMkLst>
            <pc:docMk/>
            <pc:sldMk cId="1720254866" sldId="945"/>
            <ac:grpSpMk id="32" creationId="{065A1F99-50DB-B232-77A2-258A40E5C924}"/>
          </ac:grpSpMkLst>
        </pc:grpChg>
        <pc:grpChg chg="mod">
          <ac:chgData name="QiuTian" userId="d059b521-ee81-481f-be34-ac8650352dd5" providerId="ADAL" clId="{C66083D2-FC5C-0545-90E0-A9B527654B88}" dt="2023-03-04T09:00:26.296" v="31" actId="1076"/>
          <ac:grpSpMkLst>
            <pc:docMk/>
            <pc:sldMk cId="1720254866" sldId="945"/>
            <ac:grpSpMk id="33" creationId="{D54D6CAE-A46C-5204-E3B9-1A383F58B820}"/>
          </ac:grpSpMkLst>
        </pc:grpChg>
        <pc:grpChg chg="mod">
          <ac:chgData name="QiuTian" userId="d059b521-ee81-481f-be34-ac8650352dd5" providerId="ADAL" clId="{C66083D2-FC5C-0545-90E0-A9B527654B88}" dt="2023-03-04T09:00:26.296" v="31" actId="1076"/>
          <ac:grpSpMkLst>
            <pc:docMk/>
            <pc:sldMk cId="1720254866" sldId="945"/>
            <ac:grpSpMk id="34" creationId="{67BE63D3-B914-4A1C-7001-A35842CFE922}"/>
          </ac:grpSpMkLst>
        </pc:grpChg>
        <pc:grpChg chg="mod">
          <ac:chgData name="QiuTian" userId="d059b521-ee81-481f-be34-ac8650352dd5" providerId="ADAL" clId="{C66083D2-FC5C-0545-90E0-A9B527654B88}" dt="2023-03-04T09:00:26.296" v="31" actId="1076"/>
          <ac:grpSpMkLst>
            <pc:docMk/>
            <pc:sldMk cId="1720254866" sldId="945"/>
            <ac:grpSpMk id="35" creationId="{43EFFDB2-BE5E-62D1-8573-A0CBE549092F}"/>
          </ac:grpSpMkLst>
        </pc:grpChg>
        <pc:grpChg chg="mod">
          <ac:chgData name="QiuTian" userId="d059b521-ee81-481f-be34-ac8650352dd5" providerId="ADAL" clId="{C66083D2-FC5C-0545-90E0-A9B527654B88}" dt="2023-03-04T09:00:26.296" v="31" actId="1076"/>
          <ac:grpSpMkLst>
            <pc:docMk/>
            <pc:sldMk cId="1720254866" sldId="945"/>
            <ac:grpSpMk id="36" creationId="{FABEFDA1-26FF-EDA9-8A38-9ABF48A4F544}"/>
          </ac:grpSpMkLst>
        </pc:grpChg>
        <pc:grpChg chg="mod">
          <ac:chgData name="QiuTian" userId="d059b521-ee81-481f-be34-ac8650352dd5" providerId="ADAL" clId="{C66083D2-FC5C-0545-90E0-A9B527654B88}" dt="2023-03-04T09:00:26.296" v="31" actId="1076"/>
          <ac:grpSpMkLst>
            <pc:docMk/>
            <pc:sldMk cId="1720254866" sldId="945"/>
            <ac:grpSpMk id="37" creationId="{3BEB49E2-E472-DB20-0A12-B5DEC810A1BC}"/>
          </ac:grpSpMkLst>
        </pc:grpChg>
        <pc:grpChg chg="mod">
          <ac:chgData name="QiuTian" userId="d059b521-ee81-481f-be34-ac8650352dd5" providerId="ADAL" clId="{C66083D2-FC5C-0545-90E0-A9B527654B88}" dt="2023-03-04T09:00:26.296" v="31" actId="1076"/>
          <ac:grpSpMkLst>
            <pc:docMk/>
            <pc:sldMk cId="1720254866" sldId="945"/>
            <ac:grpSpMk id="38" creationId="{A22E80EA-9FE2-3072-B76D-4C20B6EC1B40}"/>
          </ac:grpSpMkLst>
        </pc:grpChg>
        <pc:grpChg chg="mod">
          <ac:chgData name="QiuTian" userId="d059b521-ee81-481f-be34-ac8650352dd5" providerId="ADAL" clId="{C66083D2-FC5C-0545-90E0-A9B527654B88}" dt="2023-03-04T09:00:26.296" v="31" actId="1076"/>
          <ac:grpSpMkLst>
            <pc:docMk/>
            <pc:sldMk cId="1720254866" sldId="945"/>
            <ac:grpSpMk id="39" creationId="{25999233-58DA-884E-C7D5-D46CF0E9F8D8}"/>
          </ac:grpSpMkLst>
        </pc:grpChg>
        <pc:grpChg chg="mod">
          <ac:chgData name="QiuTian" userId="d059b521-ee81-481f-be34-ac8650352dd5" providerId="ADAL" clId="{C66083D2-FC5C-0545-90E0-A9B527654B88}" dt="2023-03-04T09:00:26.296" v="31" actId="1076"/>
          <ac:grpSpMkLst>
            <pc:docMk/>
            <pc:sldMk cId="1720254866" sldId="945"/>
            <ac:grpSpMk id="40" creationId="{FD93DC54-2985-C880-F780-951106943F32}"/>
          </ac:grpSpMkLst>
        </pc:grpChg>
        <pc:grpChg chg="mod">
          <ac:chgData name="QiuTian" userId="d059b521-ee81-481f-be34-ac8650352dd5" providerId="ADAL" clId="{C66083D2-FC5C-0545-90E0-A9B527654B88}" dt="2023-03-04T09:00:26.296" v="31" actId="1076"/>
          <ac:grpSpMkLst>
            <pc:docMk/>
            <pc:sldMk cId="1720254866" sldId="945"/>
            <ac:grpSpMk id="41" creationId="{67BD0CAF-2656-7213-D85F-35CB6FA2EE68}"/>
          </ac:grpSpMkLst>
        </pc:grpChg>
        <pc:grpChg chg="mod">
          <ac:chgData name="QiuTian" userId="d059b521-ee81-481f-be34-ac8650352dd5" providerId="ADAL" clId="{C66083D2-FC5C-0545-90E0-A9B527654B88}" dt="2023-03-04T09:00:26.296" v="31" actId="1076"/>
          <ac:grpSpMkLst>
            <pc:docMk/>
            <pc:sldMk cId="1720254866" sldId="945"/>
            <ac:grpSpMk id="42" creationId="{5520852A-9734-68DB-F2D2-77460AA9FC1C}"/>
          </ac:grpSpMkLst>
        </pc:grpChg>
        <pc:grpChg chg="mod">
          <ac:chgData name="QiuTian" userId="d059b521-ee81-481f-be34-ac8650352dd5" providerId="ADAL" clId="{C66083D2-FC5C-0545-90E0-A9B527654B88}" dt="2023-03-04T09:00:26.296" v="31" actId="1076"/>
          <ac:grpSpMkLst>
            <pc:docMk/>
            <pc:sldMk cId="1720254866" sldId="945"/>
            <ac:grpSpMk id="43" creationId="{1CC008C8-8FF1-2460-01FC-0650D7F714FC}"/>
          </ac:grpSpMkLst>
        </pc:grpChg>
        <pc:grpChg chg="mod">
          <ac:chgData name="QiuTian" userId="d059b521-ee81-481f-be34-ac8650352dd5" providerId="ADAL" clId="{C66083D2-FC5C-0545-90E0-A9B527654B88}" dt="2023-03-04T09:00:26.296" v="31" actId="1076"/>
          <ac:grpSpMkLst>
            <pc:docMk/>
            <pc:sldMk cId="1720254866" sldId="945"/>
            <ac:grpSpMk id="53" creationId="{3A309D15-CFC2-30E5-5D6B-C2829DE908C4}"/>
          </ac:grpSpMkLst>
        </pc:grpChg>
        <pc:grpChg chg="mod">
          <ac:chgData name="QiuTian" userId="d059b521-ee81-481f-be34-ac8650352dd5" providerId="ADAL" clId="{C66083D2-FC5C-0545-90E0-A9B527654B88}" dt="2023-03-04T09:00:26.296" v="31" actId="1076"/>
          <ac:grpSpMkLst>
            <pc:docMk/>
            <pc:sldMk cId="1720254866" sldId="945"/>
            <ac:grpSpMk id="55" creationId="{AA93C872-18F0-AA33-7805-7F5AC493F92C}"/>
          </ac:grpSpMkLst>
        </pc:grpChg>
        <pc:grpChg chg="mod">
          <ac:chgData name="QiuTian" userId="d059b521-ee81-481f-be34-ac8650352dd5" providerId="ADAL" clId="{C66083D2-FC5C-0545-90E0-A9B527654B88}" dt="2023-03-04T09:00:26.296" v="31" actId="1076"/>
          <ac:grpSpMkLst>
            <pc:docMk/>
            <pc:sldMk cId="1720254866" sldId="945"/>
            <ac:grpSpMk id="56" creationId="{29715084-D783-E918-97D0-FE8397EA3453}"/>
          </ac:grpSpMkLst>
        </pc:grpChg>
        <pc:grpChg chg="add mod">
          <ac:chgData name="QiuTian" userId="d059b521-ee81-481f-be34-ac8650352dd5" providerId="ADAL" clId="{C66083D2-FC5C-0545-90E0-A9B527654B88}" dt="2023-03-04T09:00:26.296" v="31" actId="1076"/>
          <ac:grpSpMkLst>
            <pc:docMk/>
            <pc:sldMk cId="1720254866" sldId="945"/>
            <ac:grpSpMk id="220" creationId="{4D4622F9-569A-1F7D-40CC-81AE21C7ACF9}"/>
          </ac:grpSpMkLst>
        </pc:grpChg>
        <pc:grpChg chg="add mod">
          <ac:chgData name="QiuTian" userId="d059b521-ee81-481f-be34-ac8650352dd5" providerId="ADAL" clId="{C66083D2-FC5C-0545-90E0-A9B527654B88}" dt="2023-03-04T09:00:26.296" v="31" actId="1076"/>
          <ac:grpSpMkLst>
            <pc:docMk/>
            <pc:sldMk cId="1720254866" sldId="945"/>
            <ac:grpSpMk id="225" creationId="{C92A5BF5-4B47-1FA3-73CF-CF0A74B716A6}"/>
          </ac:grpSpMkLst>
        </pc:grpChg>
        <pc:grpChg chg="add mod">
          <ac:chgData name="QiuTian" userId="d059b521-ee81-481f-be34-ac8650352dd5" providerId="ADAL" clId="{C66083D2-FC5C-0545-90E0-A9B527654B88}" dt="2023-03-04T09:00:26.296" v="31" actId="1076"/>
          <ac:grpSpMkLst>
            <pc:docMk/>
            <pc:sldMk cId="1720254866" sldId="945"/>
            <ac:grpSpMk id="230" creationId="{92E9334A-830D-FF3D-F647-398A8275C72B}"/>
          </ac:grpSpMkLst>
        </pc:grpChg>
        <pc:grpChg chg="add mod">
          <ac:chgData name="QiuTian" userId="d059b521-ee81-481f-be34-ac8650352dd5" providerId="ADAL" clId="{C66083D2-FC5C-0545-90E0-A9B527654B88}" dt="2023-03-04T09:00:26.296" v="31" actId="1076"/>
          <ac:grpSpMkLst>
            <pc:docMk/>
            <pc:sldMk cId="1720254866" sldId="945"/>
            <ac:grpSpMk id="236" creationId="{FFF2AD50-76E9-1A3F-DA86-2497228C4074}"/>
          </ac:grpSpMkLst>
        </pc:grpChg>
        <pc:grpChg chg="add mod">
          <ac:chgData name="QiuTian" userId="d059b521-ee81-481f-be34-ac8650352dd5" providerId="ADAL" clId="{C66083D2-FC5C-0545-90E0-A9B527654B88}" dt="2023-03-04T09:00:26.296" v="31" actId="1076"/>
          <ac:grpSpMkLst>
            <pc:docMk/>
            <pc:sldMk cId="1720254866" sldId="945"/>
            <ac:grpSpMk id="239" creationId="{8DB353A4-FEC7-1DD8-64F8-9C0B6BA2848B}"/>
          </ac:grpSpMkLst>
        </pc:grpChg>
        <pc:graphicFrameChg chg="mod">
          <ac:chgData name="QiuTian" userId="d059b521-ee81-481f-be34-ac8650352dd5" providerId="ADAL" clId="{C66083D2-FC5C-0545-90E0-A9B527654B88}" dt="2023-03-04T09:00:26.296" v="31" actId="1076"/>
          <ac:graphicFrameMkLst>
            <pc:docMk/>
            <pc:sldMk cId="1720254866" sldId="945"/>
            <ac:graphicFrameMk id="44" creationId="{DF1A47C9-E7BA-DECA-28D4-76C9CD633D1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45" creationId="{A32890C2-3D30-180A-6F55-4F35B2193428}"/>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46" creationId="{9ADDF94F-3CFA-BAB1-A00B-1F2C0779912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47" creationId="{F752A9B5-6880-6C4A-64EF-3C5153465B0E}"/>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48" creationId="{DE206B17-2FA2-D97D-D013-9F722C7B5DB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49" creationId="{8D97DFD6-C4DF-6DC5-31BA-6E1DB0EEA0C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50" creationId="{BC2CFDBA-9774-39E4-51B6-9EB30CBF411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51" creationId="{227592E5-9849-EFAD-23E4-626326932B1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2" creationId="{CFB0A972-84B0-6FA3-C8A7-5AE937530F91}"/>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3" creationId="{E6969837-4830-960C-40E6-1D09F5E6191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4" creationId="{32D6B69F-FFBB-2DB7-A9C7-F6B04E6F693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5" creationId="{A14B37A8-B985-324B-ECBD-7D3DB444777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6" creationId="{23715691-FB2B-90DD-2ABC-714E4E1F21A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7" creationId="{50D9ED2B-DCD0-D3C9-8B98-7AD31A0A4D0E}"/>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8" creationId="{F2F406E8-010F-891E-2310-396D6994227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69" creationId="{34392604-E31A-3A8C-6770-908043F9A6F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0" creationId="{DE3FD2C0-6302-026F-6A2C-97B3791265D3}"/>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1" creationId="{D5DA47A1-CE53-606A-5DE6-0CABC0C1CCBC}"/>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3" creationId="{F174D9F5-FA29-5718-327B-9BB5327F6D12}"/>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4" creationId="{A59F3245-844B-6385-8E2E-435CFDEE1EFC}"/>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5" creationId="{B00BBE26-4A71-74E2-8739-0E63AE0E9B9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6" creationId="{999AF15E-248F-43EB-F505-721667D2874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7" creationId="{15D058E0-0684-C3FA-8674-F57D780CFBD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8" creationId="{0F7176C4-83B7-D248-FBDB-6C301934E0DF}"/>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79" creationId="{ADC89601-5EB6-A0BC-DD31-252F1323A6A9}"/>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0" creationId="{38C40E99-DBD6-2E8B-1E3D-B97161C70322}"/>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1" creationId="{B63DF877-D7B6-4E77-FDF0-3DC99298501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2" creationId="{23E9ABA5-54DC-7CA7-C8B7-8B371A3C5019}"/>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3" creationId="{0F4035BB-3810-E0D7-97B7-8995E653FF0E}"/>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4" creationId="{18F8D99B-ADE3-046F-C7A4-BC1E6BAF82A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5" creationId="{E069F4B8-B811-ADB8-2202-F90369F599B8}"/>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6" creationId="{9662F835-8EE2-DB32-2C14-F4111FA0F3B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7" creationId="{3D03C678-4045-C3D4-551B-E8678AFA9750}"/>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8" creationId="{12E4387F-B18A-E3B9-A595-34B4EEA81A18}"/>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89" creationId="{8A86C8C7-CF7E-EE5D-7975-C9270AC7F040}"/>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0" creationId="{94D81FB2-7120-4A3D-79B5-7CF81FE02D06}"/>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1" creationId="{98586F1A-B309-1D7F-9F64-0736746FCD9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2" creationId="{CA382534-98D6-0244-360C-AEE37A0AC05A}"/>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3" creationId="{2CB5A8C9-83D1-E556-CF86-ADA4A53B0C51}"/>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4" creationId="{4655BC27-13C9-D850-ED71-8BAD446DAE4A}"/>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5" creationId="{6D1A63F6-524D-205D-B576-C74CD43A3123}"/>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6" creationId="{88CFEA83-ACEF-E46F-9BA3-9725E82C691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7" creationId="{010BA426-B046-2394-CCE1-234F1FA59789}"/>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8" creationId="{145AD9D1-F651-4AC3-0CDD-F2A9401DDCA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99" creationId="{A07184DB-1B5B-29F6-CACC-A5149671CE5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0" creationId="{6052DA57-EAB0-CEF2-E6F4-365E602C263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1" creationId="{81DCCBB9-9783-21E5-E3B6-1A69C5BE415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2" creationId="{E42D7D92-F26B-3185-CA7D-82441B780F4A}"/>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3" creationId="{3D4C6A6B-93FB-B1FC-E51C-FA537ECF0F8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4" creationId="{62A3ABF4-997E-31EE-9960-8BC9F2D07F0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5" creationId="{E8094889-2776-3E92-2157-67362B6B173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6" creationId="{4B9236ED-61DF-9A94-30BB-6F5CA7421F9B}"/>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7" creationId="{0731D900-C11A-0C4F-F69A-6FA6C00F3453}"/>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8" creationId="{4A250AAB-AFE6-CE08-4FF8-D98F8CD9A5B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09" creationId="{AAC16283-3A16-1839-9530-B6F6996B1285}"/>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10" creationId="{9EF54B97-E0DE-4AD8-F748-0073FA027EF2}"/>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11" creationId="{6ECE7E60-6E92-373E-74ED-DBE585DB5097}"/>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12" creationId="{1B7D23F3-F5F6-823C-BF6F-3AA4B4DABA8C}"/>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13" creationId="{2C79267D-85EC-6655-2348-8730E8A0909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14" creationId="{D7AA117D-6C40-9E0A-2069-F5A4EDEE0038}"/>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45" creationId="{A11046AE-D69A-97C5-C99D-84E35FAD38FD}"/>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46" creationId="{2E711629-D7BD-73AB-F91D-D97D9E4D1E14}"/>
          </ac:graphicFrameMkLst>
        </pc:graphicFrameChg>
        <pc:graphicFrameChg chg="mod">
          <ac:chgData name="QiuTian" userId="d059b521-ee81-481f-be34-ac8650352dd5" providerId="ADAL" clId="{C66083D2-FC5C-0545-90E0-A9B527654B88}" dt="2023-03-04T09:00:26.296" v="31" actId="1076"/>
          <ac:graphicFrameMkLst>
            <pc:docMk/>
            <pc:sldMk cId="1720254866" sldId="945"/>
            <ac:graphicFrameMk id="147" creationId="{2D17D27C-82CC-46AC-6ADC-0C60B7EDF40D}"/>
          </ac:graphicFrameMkLst>
        </pc:graphicFrameChg>
      </pc:sldChg>
      <pc:sldChg chg="addSp delSp modSp add mod modAnim">
        <pc:chgData name="QiuTian" userId="d059b521-ee81-481f-be34-ac8650352dd5" providerId="ADAL" clId="{C66083D2-FC5C-0545-90E0-A9B527654B88}" dt="2023-03-06T07:17:27.899" v="1478" actId="20577"/>
        <pc:sldMkLst>
          <pc:docMk/>
          <pc:sldMk cId="3786998827" sldId="946"/>
        </pc:sldMkLst>
        <pc:spChg chg="add mod">
          <ac:chgData name="QiuTian" userId="d059b521-ee81-481f-be34-ac8650352dd5" providerId="ADAL" clId="{C66083D2-FC5C-0545-90E0-A9B527654B88}" dt="2023-03-04T09:10:18.362" v="126"/>
          <ac:spMkLst>
            <pc:docMk/>
            <pc:sldMk cId="3786998827" sldId="946"/>
            <ac:spMk id="2" creationId="{955C9DAA-50A1-E9EF-6E78-3B6B1CCB3657}"/>
          </ac:spMkLst>
        </pc:spChg>
        <pc:spChg chg="del">
          <ac:chgData name="QiuTian" userId="d059b521-ee81-481f-be34-ac8650352dd5" providerId="ADAL" clId="{C66083D2-FC5C-0545-90E0-A9B527654B88}" dt="2023-03-04T09:09:57.208" v="123"/>
          <ac:spMkLst>
            <pc:docMk/>
            <pc:sldMk cId="3786998827" sldId="946"/>
            <ac:spMk id="5" creationId="{959057A3-0087-D824-6484-FE8805CD1536}"/>
          </ac:spMkLst>
        </pc:spChg>
        <pc:spChg chg="add mod">
          <ac:chgData name="QiuTian" userId="d059b521-ee81-481f-be34-ac8650352dd5" providerId="ADAL" clId="{C66083D2-FC5C-0545-90E0-A9B527654B88}" dt="2023-03-06T07:17:27.899" v="1478" actId="20577"/>
          <ac:spMkLst>
            <pc:docMk/>
            <pc:sldMk cId="3786998827" sldId="946"/>
            <ac:spMk id="6" creationId="{C1AADE3D-85D4-7ACF-BFB0-97D881598500}"/>
          </ac:spMkLst>
        </pc:spChg>
        <pc:spChg chg="mod">
          <ac:chgData name="QiuTian" userId="d059b521-ee81-481f-be34-ac8650352dd5" providerId="ADAL" clId="{C66083D2-FC5C-0545-90E0-A9B527654B88}" dt="2023-03-04T09:00:46.060" v="35" actId="1076"/>
          <ac:spMkLst>
            <pc:docMk/>
            <pc:sldMk cId="3786998827" sldId="946"/>
            <ac:spMk id="8" creationId="{6D29161B-6171-F3A5-BA0D-95676D78DBB4}"/>
          </ac:spMkLst>
        </pc:spChg>
        <pc:spChg chg="mod">
          <ac:chgData name="QiuTian" userId="d059b521-ee81-481f-be34-ac8650352dd5" providerId="ADAL" clId="{C66083D2-FC5C-0545-90E0-A9B527654B88}" dt="2023-03-04T09:00:46.060" v="35" actId="1076"/>
          <ac:spMkLst>
            <pc:docMk/>
            <pc:sldMk cId="3786998827" sldId="946"/>
            <ac:spMk id="9" creationId="{3C75858F-A854-E51E-FC9C-3A5AE833B1BA}"/>
          </ac:spMkLst>
        </pc:spChg>
        <pc:spChg chg="mod">
          <ac:chgData name="QiuTian" userId="d059b521-ee81-481f-be34-ac8650352dd5" providerId="ADAL" clId="{C66083D2-FC5C-0545-90E0-A9B527654B88}" dt="2023-03-04T09:00:46.060" v="35" actId="1076"/>
          <ac:spMkLst>
            <pc:docMk/>
            <pc:sldMk cId="3786998827" sldId="946"/>
            <ac:spMk id="10" creationId="{9C7650A9-53DE-7EA0-67FB-1194138F1576}"/>
          </ac:spMkLst>
        </pc:spChg>
        <pc:spChg chg="mod">
          <ac:chgData name="QiuTian" userId="d059b521-ee81-481f-be34-ac8650352dd5" providerId="ADAL" clId="{C66083D2-FC5C-0545-90E0-A9B527654B88}" dt="2023-03-04T09:00:46.060" v="35" actId="1076"/>
          <ac:spMkLst>
            <pc:docMk/>
            <pc:sldMk cId="3786998827" sldId="946"/>
            <ac:spMk id="11" creationId="{685CEC43-D835-8DB8-D023-55084556E77A}"/>
          </ac:spMkLst>
        </pc:spChg>
        <pc:spChg chg="mod">
          <ac:chgData name="QiuTian" userId="d059b521-ee81-481f-be34-ac8650352dd5" providerId="ADAL" clId="{C66083D2-FC5C-0545-90E0-A9B527654B88}" dt="2023-03-04T09:00:46.060" v="35" actId="1076"/>
          <ac:spMkLst>
            <pc:docMk/>
            <pc:sldMk cId="3786998827" sldId="946"/>
            <ac:spMk id="12" creationId="{C58848FE-66E1-19A3-6994-97381A0DD4EC}"/>
          </ac:spMkLst>
        </pc:spChg>
        <pc:spChg chg="mod">
          <ac:chgData name="QiuTian" userId="d059b521-ee81-481f-be34-ac8650352dd5" providerId="ADAL" clId="{C66083D2-FC5C-0545-90E0-A9B527654B88}" dt="2023-03-04T09:00:46.060" v="35" actId="1076"/>
          <ac:spMkLst>
            <pc:docMk/>
            <pc:sldMk cId="3786998827" sldId="946"/>
            <ac:spMk id="13" creationId="{01D9DD94-2789-0B63-9CE7-3BF9BF629A49}"/>
          </ac:spMkLst>
        </pc:spChg>
        <pc:spChg chg="mod">
          <ac:chgData name="QiuTian" userId="d059b521-ee81-481f-be34-ac8650352dd5" providerId="ADAL" clId="{C66083D2-FC5C-0545-90E0-A9B527654B88}" dt="2023-03-04T09:00:46.060" v="35" actId="1076"/>
          <ac:spMkLst>
            <pc:docMk/>
            <pc:sldMk cId="3786998827" sldId="946"/>
            <ac:spMk id="14" creationId="{D3F8320D-3E00-9A24-25BC-6933E1192768}"/>
          </ac:spMkLst>
        </pc:spChg>
        <pc:spChg chg="mod">
          <ac:chgData name="QiuTian" userId="d059b521-ee81-481f-be34-ac8650352dd5" providerId="ADAL" clId="{C66083D2-FC5C-0545-90E0-A9B527654B88}" dt="2023-03-04T09:00:46.060" v="35" actId="1076"/>
          <ac:spMkLst>
            <pc:docMk/>
            <pc:sldMk cId="3786998827" sldId="946"/>
            <ac:spMk id="15" creationId="{1CFEE00F-CCB4-DCB4-4171-ECC52EFCA47E}"/>
          </ac:spMkLst>
        </pc:spChg>
        <pc:spChg chg="mod">
          <ac:chgData name="QiuTian" userId="d059b521-ee81-481f-be34-ac8650352dd5" providerId="ADAL" clId="{C66083D2-FC5C-0545-90E0-A9B527654B88}" dt="2023-03-04T09:00:46.060" v="35" actId="1076"/>
          <ac:spMkLst>
            <pc:docMk/>
            <pc:sldMk cId="3786998827" sldId="946"/>
            <ac:spMk id="16" creationId="{5F371B24-C45A-1236-EB82-7B3EE96CC5B5}"/>
          </ac:spMkLst>
        </pc:spChg>
        <pc:spChg chg="mod">
          <ac:chgData name="QiuTian" userId="d059b521-ee81-481f-be34-ac8650352dd5" providerId="ADAL" clId="{C66083D2-FC5C-0545-90E0-A9B527654B88}" dt="2023-03-04T09:00:46.060" v="35" actId="1076"/>
          <ac:spMkLst>
            <pc:docMk/>
            <pc:sldMk cId="3786998827" sldId="946"/>
            <ac:spMk id="17" creationId="{0D1683A4-6060-9863-FE56-DA30471A4AD5}"/>
          </ac:spMkLst>
        </pc:spChg>
        <pc:spChg chg="mod">
          <ac:chgData name="QiuTian" userId="d059b521-ee81-481f-be34-ac8650352dd5" providerId="ADAL" clId="{C66083D2-FC5C-0545-90E0-A9B527654B88}" dt="2023-03-04T09:00:46.060" v="35" actId="1076"/>
          <ac:spMkLst>
            <pc:docMk/>
            <pc:sldMk cId="3786998827" sldId="946"/>
            <ac:spMk id="18" creationId="{2CA71577-3198-DB79-D266-9D591FD4FDEF}"/>
          </ac:spMkLst>
        </pc:spChg>
        <pc:spChg chg="mod">
          <ac:chgData name="QiuTian" userId="d059b521-ee81-481f-be34-ac8650352dd5" providerId="ADAL" clId="{C66083D2-FC5C-0545-90E0-A9B527654B88}" dt="2023-03-04T09:00:46.060" v="35" actId="1076"/>
          <ac:spMkLst>
            <pc:docMk/>
            <pc:sldMk cId="3786998827" sldId="946"/>
            <ac:spMk id="25" creationId="{AAF26AF0-D086-D233-C7FA-6B63E3048D8C}"/>
          </ac:spMkLst>
        </pc:spChg>
        <pc:spChg chg="mod">
          <ac:chgData name="QiuTian" userId="d059b521-ee81-481f-be34-ac8650352dd5" providerId="ADAL" clId="{C66083D2-FC5C-0545-90E0-A9B527654B88}" dt="2023-03-04T09:00:46.060" v="35" actId="1076"/>
          <ac:spMkLst>
            <pc:docMk/>
            <pc:sldMk cId="3786998827" sldId="946"/>
            <ac:spMk id="26" creationId="{273F1372-D2BC-2302-CDD6-1671211B32DA}"/>
          </ac:spMkLst>
        </pc:spChg>
        <pc:spChg chg="mod">
          <ac:chgData name="QiuTian" userId="d059b521-ee81-481f-be34-ac8650352dd5" providerId="ADAL" clId="{C66083D2-FC5C-0545-90E0-A9B527654B88}" dt="2023-03-04T09:00:46.060" v="35" actId="1076"/>
          <ac:spMkLst>
            <pc:docMk/>
            <pc:sldMk cId="3786998827" sldId="946"/>
            <ac:spMk id="27" creationId="{15670030-FECE-FFD2-B89C-2698E3903E77}"/>
          </ac:spMkLst>
        </pc:spChg>
        <pc:spChg chg="mod">
          <ac:chgData name="QiuTian" userId="d059b521-ee81-481f-be34-ac8650352dd5" providerId="ADAL" clId="{C66083D2-FC5C-0545-90E0-A9B527654B88}" dt="2023-03-04T09:00:46.060" v="35" actId="1076"/>
          <ac:spMkLst>
            <pc:docMk/>
            <pc:sldMk cId="3786998827" sldId="946"/>
            <ac:spMk id="37" creationId="{6E4E5FC1-F720-0DD1-748F-CC21029DFB96}"/>
          </ac:spMkLst>
        </pc:spChg>
        <pc:spChg chg="mod">
          <ac:chgData name="QiuTian" userId="d059b521-ee81-481f-be34-ac8650352dd5" providerId="ADAL" clId="{C66083D2-FC5C-0545-90E0-A9B527654B88}" dt="2023-03-04T09:00:46.060" v="35" actId="1076"/>
          <ac:spMkLst>
            <pc:docMk/>
            <pc:sldMk cId="3786998827" sldId="946"/>
            <ac:spMk id="38" creationId="{6AD07959-316D-0DE4-CFD5-F217D1B878D4}"/>
          </ac:spMkLst>
        </pc:spChg>
        <pc:spChg chg="mod">
          <ac:chgData name="QiuTian" userId="d059b521-ee81-481f-be34-ac8650352dd5" providerId="ADAL" clId="{C66083D2-FC5C-0545-90E0-A9B527654B88}" dt="2023-03-04T09:00:46.060" v="35" actId="1076"/>
          <ac:spMkLst>
            <pc:docMk/>
            <pc:sldMk cId="3786998827" sldId="946"/>
            <ac:spMk id="39" creationId="{F7DBC733-C409-2965-7C6C-43E1707225B8}"/>
          </ac:spMkLst>
        </pc:spChg>
        <pc:spChg chg="mod">
          <ac:chgData name="QiuTian" userId="d059b521-ee81-481f-be34-ac8650352dd5" providerId="ADAL" clId="{C66083D2-FC5C-0545-90E0-A9B527654B88}" dt="2023-03-04T09:00:46.060" v="35" actId="1076"/>
          <ac:spMkLst>
            <pc:docMk/>
            <pc:sldMk cId="3786998827" sldId="946"/>
            <ac:spMk id="40" creationId="{132809F3-5AC7-4EFC-EAC3-1EF56D40729C}"/>
          </ac:spMkLst>
        </pc:spChg>
        <pc:spChg chg="mod">
          <ac:chgData name="QiuTian" userId="d059b521-ee81-481f-be34-ac8650352dd5" providerId="ADAL" clId="{C66083D2-FC5C-0545-90E0-A9B527654B88}" dt="2023-03-04T09:00:46.060" v="35" actId="1076"/>
          <ac:spMkLst>
            <pc:docMk/>
            <pc:sldMk cId="3786998827" sldId="946"/>
            <ac:spMk id="41" creationId="{11153337-8E81-9B08-8868-81CC3B58E8C0}"/>
          </ac:spMkLst>
        </pc:spChg>
        <pc:spChg chg="mod">
          <ac:chgData name="QiuTian" userId="d059b521-ee81-481f-be34-ac8650352dd5" providerId="ADAL" clId="{C66083D2-FC5C-0545-90E0-A9B527654B88}" dt="2023-03-04T09:00:46.060" v="35" actId="1076"/>
          <ac:spMkLst>
            <pc:docMk/>
            <pc:sldMk cId="3786998827" sldId="946"/>
            <ac:spMk id="42" creationId="{615F895B-2400-79CD-6D8D-9B2D0D5C3678}"/>
          </ac:spMkLst>
        </pc:spChg>
        <pc:spChg chg="mod">
          <ac:chgData name="QiuTian" userId="d059b521-ee81-481f-be34-ac8650352dd5" providerId="ADAL" clId="{C66083D2-FC5C-0545-90E0-A9B527654B88}" dt="2023-03-04T09:00:46.060" v="35" actId="1076"/>
          <ac:spMkLst>
            <pc:docMk/>
            <pc:sldMk cId="3786998827" sldId="946"/>
            <ac:spMk id="43" creationId="{6239C2D6-CE71-AF7A-C38D-F325198815E0}"/>
          </ac:spMkLst>
        </pc:spChg>
        <pc:spChg chg="mod">
          <ac:chgData name="QiuTian" userId="d059b521-ee81-481f-be34-ac8650352dd5" providerId="ADAL" clId="{C66083D2-FC5C-0545-90E0-A9B527654B88}" dt="2023-03-04T09:00:46.060" v="35" actId="1076"/>
          <ac:spMkLst>
            <pc:docMk/>
            <pc:sldMk cId="3786998827" sldId="946"/>
            <ac:spMk id="44" creationId="{CD20022F-F4C1-8F93-A577-A9C69A6BF94C}"/>
          </ac:spMkLst>
        </pc:spChg>
        <pc:spChg chg="mod">
          <ac:chgData name="QiuTian" userId="d059b521-ee81-481f-be34-ac8650352dd5" providerId="ADAL" clId="{C66083D2-FC5C-0545-90E0-A9B527654B88}" dt="2023-03-04T09:00:46.060" v="35" actId="1076"/>
          <ac:spMkLst>
            <pc:docMk/>
            <pc:sldMk cId="3786998827" sldId="946"/>
            <ac:spMk id="45" creationId="{8D4E8BD0-61A9-9E64-4846-30C76E1CD571}"/>
          </ac:spMkLst>
        </pc:spChg>
        <pc:spChg chg="mod">
          <ac:chgData name="QiuTian" userId="d059b521-ee81-481f-be34-ac8650352dd5" providerId="ADAL" clId="{C66083D2-FC5C-0545-90E0-A9B527654B88}" dt="2023-03-04T09:00:46.060" v="35" actId="1076"/>
          <ac:spMkLst>
            <pc:docMk/>
            <pc:sldMk cId="3786998827" sldId="946"/>
            <ac:spMk id="46" creationId="{02E94BD3-7316-538A-802C-9B774A8C4491}"/>
          </ac:spMkLst>
        </pc:spChg>
        <pc:spChg chg="mod">
          <ac:chgData name="QiuTian" userId="d059b521-ee81-481f-be34-ac8650352dd5" providerId="ADAL" clId="{C66083D2-FC5C-0545-90E0-A9B527654B88}" dt="2023-03-04T09:00:46.060" v="35" actId="1076"/>
          <ac:spMkLst>
            <pc:docMk/>
            <pc:sldMk cId="3786998827" sldId="946"/>
            <ac:spMk id="47" creationId="{6264BFF7-AA20-E0ED-7D2D-7CCC681541CF}"/>
          </ac:spMkLst>
        </pc:spChg>
        <pc:spChg chg="mod">
          <ac:chgData name="QiuTian" userId="d059b521-ee81-481f-be34-ac8650352dd5" providerId="ADAL" clId="{C66083D2-FC5C-0545-90E0-A9B527654B88}" dt="2023-03-04T09:00:46.060" v="35" actId="1076"/>
          <ac:spMkLst>
            <pc:docMk/>
            <pc:sldMk cId="3786998827" sldId="946"/>
            <ac:spMk id="48" creationId="{DF4299EF-D3DF-3215-742C-E13318587491}"/>
          </ac:spMkLst>
        </pc:spChg>
        <pc:spChg chg="mod">
          <ac:chgData name="QiuTian" userId="d059b521-ee81-481f-be34-ac8650352dd5" providerId="ADAL" clId="{C66083D2-FC5C-0545-90E0-A9B527654B88}" dt="2023-03-04T09:00:46.060" v="35" actId="1076"/>
          <ac:spMkLst>
            <pc:docMk/>
            <pc:sldMk cId="3786998827" sldId="946"/>
            <ac:spMk id="49" creationId="{C96A1EB7-3EEF-26DA-4E66-4824110A9FF2}"/>
          </ac:spMkLst>
        </pc:spChg>
        <pc:spChg chg="mod">
          <ac:chgData name="QiuTian" userId="d059b521-ee81-481f-be34-ac8650352dd5" providerId="ADAL" clId="{C66083D2-FC5C-0545-90E0-A9B527654B88}" dt="2023-03-04T09:00:46.060" v="35" actId="1076"/>
          <ac:spMkLst>
            <pc:docMk/>
            <pc:sldMk cId="3786998827" sldId="946"/>
            <ac:spMk id="50" creationId="{539F3A40-D727-F9C2-7378-BD53A45CD115}"/>
          </ac:spMkLst>
        </pc:spChg>
        <pc:spChg chg="mod">
          <ac:chgData name="QiuTian" userId="d059b521-ee81-481f-be34-ac8650352dd5" providerId="ADAL" clId="{C66083D2-FC5C-0545-90E0-A9B527654B88}" dt="2023-03-04T09:00:46.060" v="35" actId="1076"/>
          <ac:spMkLst>
            <pc:docMk/>
            <pc:sldMk cId="3786998827" sldId="946"/>
            <ac:spMk id="51" creationId="{EC4B6BC4-3221-B3C1-615D-8E06D2BDA9B4}"/>
          </ac:spMkLst>
        </pc:spChg>
        <pc:spChg chg="mod">
          <ac:chgData name="QiuTian" userId="d059b521-ee81-481f-be34-ac8650352dd5" providerId="ADAL" clId="{C66083D2-FC5C-0545-90E0-A9B527654B88}" dt="2023-03-04T09:00:46.060" v="35" actId="1076"/>
          <ac:spMkLst>
            <pc:docMk/>
            <pc:sldMk cId="3786998827" sldId="946"/>
            <ac:spMk id="52" creationId="{6B3E2FF9-F9B9-DB8B-4165-ECE91CD40D39}"/>
          </ac:spMkLst>
        </pc:spChg>
        <pc:spChg chg="mod">
          <ac:chgData name="QiuTian" userId="d059b521-ee81-481f-be34-ac8650352dd5" providerId="ADAL" clId="{C66083D2-FC5C-0545-90E0-A9B527654B88}" dt="2023-03-04T09:00:46.060" v="35" actId="1076"/>
          <ac:spMkLst>
            <pc:docMk/>
            <pc:sldMk cId="3786998827" sldId="946"/>
            <ac:spMk id="53" creationId="{C7C19B99-49B1-A17A-9CC7-FBB261F1CADF}"/>
          </ac:spMkLst>
        </pc:spChg>
        <pc:spChg chg="mod">
          <ac:chgData name="QiuTian" userId="d059b521-ee81-481f-be34-ac8650352dd5" providerId="ADAL" clId="{C66083D2-FC5C-0545-90E0-A9B527654B88}" dt="2023-03-04T09:00:46.060" v="35" actId="1076"/>
          <ac:spMkLst>
            <pc:docMk/>
            <pc:sldMk cId="3786998827" sldId="946"/>
            <ac:spMk id="54" creationId="{59C23A18-C1E3-704D-4861-A764392739DC}"/>
          </ac:spMkLst>
        </pc:spChg>
        <pc:spChg chg="mod">
          <ac:chgData name="QiuTian" userId="d059b521-ee81-481f-be34-ac8650352dd5" providerId="ADAL" clId="{C66083D2-FC5C-0545-90E0-A9B527654B88}" dt="2023-03-04T09:00:46.060" v="35" actId="1076"/>
          <ac:spMkLst>
            <pc:docMk/>
            <pc:sldMk cId="3786998827" sldId="946"/>
            <ac:spMk id="55" creationId="{11E99882-3D45-7124-C78B-F8C8B7072A2F}"/>
          </ac:spMkLst>
        </pc:spChg>
        <pc:spChg chg="mod">
          <ac:chgData name="QiuTian" userId="d059b521-ee81-481f-be34-ac8650352dd5" providerId="ADAL" clId="{C66083D2-FC5C-0545-90E0-A9B527654B88}" dt="2023-03-04T09:00:46.060" v="35" actId="1076"/>
          <ac:spMkLst>
            <pc:docMk/>
            <pc:sldMk cId="3786998827" sldId="946"/>
            <ac:spMk id="56" creationId="{1AF172BB-8545-284D-0DE5-B9FBC8AF5936}"/>
          </ac:spMkLst>
        </pc:spChg>
        <pc:spChg chg="mod">
          <ac:chgData name="QiuTian" userId="d059b521-ee81-481f-be34-ac8650352dd5" providerId="ADAL" clId="{C66083D2-FC5C-0545-90E0-A9B527654B88}" dt="2023-03-04T09:00:46.060" v="35" actId="1076"/>
          <ac:spMkLst>
            <pc:docMk/>
            <pc:sldMk cId="3786998827" sldId="946"/>
            <ac:spMk id="81" creationId="{760FAC89-28C9-9BB4-0F9D-AF473DDE647C}"/>
          </ac:spMkLst>
        </pc:spChg>
        <pc:spChg chg="mod">
          <ac:chgData name="QiuTian" userId="d059b521-ee81-481f-be34-ac8650352dd5" providerId="ADAL" clId="{C66083D2-FC5C-0545-90E0-A9B527654B88}" dt="2023-03-04T09:00:46.060" v="35" actId="1076"/>
          <ac:spMkLst>
            <pc:docMk/>
            <pc:sldMk cId="3786998827" sldId="946"/>
            <ac:spMk id="83" creationId="{CA3FB643-FB36-DEE3-B1A1-57A9FCE744C0}"/>
          </ac:spMkLst>
        </pc:spChg>
        <pc:spChg chg="mod">
          <ac:chgData name="QiuTian" userId="d059b521-ee81-481f-be34-ac8650352dd5" providerId="ADAL" clId="{C66083D2-FC5C-0545-90E0-A9B527654B88}" dt="2023-03-04T09:00:46.060" v="35" actId="1076"/>
          <ac:spMkLst>
            <pc:docMk/>
            <pc:sldMk cId="3786998827" sldId="946"/>
            <ac:spMk id="86" creationId="{ABB2EC04-2605-06D9-097A-2BB19B6DD77A}"/>
          </ac:spMkLst>
        </pc:spChg>
        <pc:spChg chg="mod">
          <ac:chgData name="QiuTian" userId="d059b521-ee81-481f-be34-ac8650352dd5" providerId="ADAL" clId="{C66083D2-FC5C-0545-90E0-A9B527654B88}" dt="2023-03-04T09:00:46.060" v="35" actId="1076"/>
          <ac:spMkLst>
            <pc:docMk/>
            <pc:sldMk cId="3786998827" sldId="946"/>
            <ac:spMk id="87" creationId="{D4A1F152-A754-AA96-B2F6-753837F11351}"/>
          </ac:spMkLst>
        </pc:spChg>
        <pc:spChg chg="mod">
          <ac:chgData name="QiuTian" userId="d059b521-ee81-481f-be34-ac8650352dd5" providerId="ADAL" clId="{C66083D2-FC5C-0545-90E0-A9B527654B88}" dt="2023-03-04T09:00:46.060" v="35" actId="1076"/>
          <ac:spMkLst>
            <pc:docMk/>
            <pc:sldMk cId="3786998827" sldId="946"/>
            <ac:spMk id="88" creationId="{3E3E778B-455B-01CF-2609-EF199914BEAA}"/>
          </ac:spMkLst>
        </pc:spChg>
        <pc:spChg chg="mod">
          <ac:chgData name="QiuTian" userId="d059b521-ee81-481f-be34-ac8650352dd5" providerId="ADAL" clId="{C66083D2-FC5C-0545-90E0-A9B527654B88}" dt="2023-03-04T09:00:46.060" v="35" actId="1076"/>
          <ac:spMkLst>
            <pc:docMk/>
            <pc:sldMk cId="3786998827" sldId="946"/>
            <ac:spMk id="89" creationId="{3621CDBC-DF1C-8347-7697-5190425D56E1}"/>
          </ac:spMkLst>
        </pc:spChg>
        <pc:spChg chg="mod">
          <ac:chgData name="QiuTian" userId="d059b521-ee81-481f-be34-ac8650352dd5" providerId="ADAL" clId="{C66083D2-FC5C-0545-90E0-A9B527654B88}" dt="2023-03-04T09:00:46.060" v="35" actId="1076"/>
          <ac:spMkLst>
            <pc:docMk/>
            <pc:sldMk cId="3786998827" sldId="946"/>
            <ac:spMk id="90" creationId="{F845B85B-D840-10C3-2865-B188C8012916}"/>
          </ac:spMkLst>
        </pc:spChg>
        <pc:spChg chg="mod">
          <ac:chgData name="QiuTian" userId="d059b521-ee81-481f-be34-ac8650352dd5" providerId="ADAL" clId="{C66083D2-FC5C-0545-90E0-A9B527654B88}" dt="2023-03-04T09:00:46.060" v="35" actId="1076"/>
          <ac:spMkLst>
            <pc:docMk/>
            <pc:sldMk cId="3786998827" sldId="946"/>
            <ac:spMk id="101" creationId="{98ED07F0-E2AB-6D9C-AC9F-EBE67161EFA5}"/>
          </ac:spMkLst>
        </pc:spChg>
        <pc:spChg chg="mod">
          <ac:chgData name="QiuTian" userId="d059b521-ee81-481f-be34-ac8650352dd5" providerId="ADAL" clId="{C66083D2-FC5C-0545-90E0-A9B527654B88}" dt="2023-03-04T09:00:46.060" v="35" actId="1076"/>
          <ac:spMkLst>
            <pc:docMk/>
            <pc:sldMk cId="3786998827" sldId="946"/>
            <ac:spMk id="144" creationId="{FC938F52-C49F-D548-ED86-77EBDA42474B}"/>
          </ac:spMkLst>
        </pc:spChg>
        <pc:spChg chg="mod">
          <ac:chgData name="QiuTian" userId="d059b521-ee81-481f-be34-ac8650352dd5" providerId="ADAL" clId="{C66083D2-FC5C-0545-90E0-A9B527654B88}" dt="2023-03-04T09:00:46.060" v="35" actId="1076"/>
          <ac:spMkLst>
            <pc:docMk/>
            <pc:sldMk cId="3786998827" sldId="946"/>
            <ac:spMk id="145" creationId="{45AC39F3-CDCD-9097-F283-09937B8F11D4}"/>
          </ac:spMkLst>
        </pc:spChg>
        <pc:spChg chg="mod">
          <ac:chgData name="QiuTian" userId="d059b521-ee81-481f-be34-ac8650352dd5" providerId="ADAL" clId="{C66083D2-FC5C-0545-90E0-A9B527654B88}" dt="2023-03-04T09:00:46.060" v="35" actId="1076"/>
          <ac:spMkLst>
            <pc:docMk/>
            <pc:sldMk cId="3786998827" sldId="946"/>
            <ac:spMk id="146" creationId="{38D9D96F-5E67-5AB6-B5A6-2159B2328F5B}"/>
          </ac:spMkLst>
        </pc:spChg>
        <pc:spChg chg="mod">
          <ac:chgData name="QiuTian" userId="d059b521-ee81-481f-be34-ac8650352dd5" providerId="ADAL" clId="{C66083D2-FC5C-0545-90E0-A9B527654B88}" dt="2023-03-04T09:00:46.060" v="35" actId="1076"/>
          <ac:spMkLst>
            <pc:docMk/>
            <pc:sldMk cId="3786998827" sldId="946"/>
            <ac:spMk id="147" creationId="{DC11AF40-C78B-2C49-10BD-73FD1CE0FA9B}"/>
          </ac:spMkLst>
        </pc:spChg>
        <pc:spChg chg="mod">
          <ac:chgData name="QiuTian" userId="d059b521-ee81-481f-be34-ac8650352dd5" providerId="ADAL" clId="{C66083D2-FC5C-0545-90E0-A9B527654B88}" dt="2023-03-04T09:00:46.060" v="35" actId="1076"/>
          <ac:spMkLst>
            <pc:docMk/>
            <pc:sldMk cId="3786998827" sldId="946"/>
            <ac:spMk id="148" creationId="{4389602F-EE4B-1F93-3CD1-5E6D4910F8B1}"/>
          </ac:spMkLst>
        </pc:spChg>
        <pc:spChg chg="mod">
          <ac:chgData name="QiuTian" userId="d059b521-ee81-481f-be34-ac8650352dd5" providerId="ADAL" clId="{C66083D2-FC5C-0545-90E0-A9B527654B88}" dt="2023-03-04T09:00:46.060" v="35" actId="1076"/>
          <ac:spMkLst>
            <pc:docMk/>
            <pc:sldMk cId="3786998827" sldId="946"/>
            <ac:spMk id="149" creationId="{3161FE5B-833A-0781-440B-6974A76EAED3}"/>
          </ac:spMkLst>
        </pc:spChg>
        <pc:spChg chg="mod">
          <ac:chgData name="QiuTian" userId="d059b521-ee81-481f-be34-ac8650352dd5" providerId="ADAL" clId="{C66083D2-FC5C-0545-90E0-A9B527654B88}" dt="2023-03-04T09:00:46.060" v="35" actId="1076"/>
          <ac:spMkLst>
            <pc:docMk/>
            <pc:sldMk cId="3786998827" sldId="946"/>
            <ac:spMk id="150" creationId="{D313D437-F098-A062-9E3D-7E73E8AD0CE9}"/>
          </ac:spMkLst>
        </pc:spChg>
        <pc:spChg chg="mod">
          <ac:chgData name="QiuTian" userId="d059b521-ee81-481f-be34-ac8650352dd5" providerId="ADAL" clId="{C66083D2-FC5C-0545-90E0-A9B527654B88}" dt="2023-03-04T09:00:46.060" v="35" actId="1076"/>
          <ac:spMkLst>
            <pc:docMk/>
            <pc:sldMk cId="3786998827" sldId="946"/>
            <ac:spMk id="151" creationId="{7D9AA286-501F-05B1-4DB6-E54BCAC977BB}"/>
          </ac:spMkLst>
        </pc:spChg>
        <pc:spChg chg="mod">
          <ac:chgData name="QiuTian" userId="d059b521-ee81-481f-be34-ac8650352dd5" providerId="ADAL" clId="{C66083D2-FC5C-0545-90E0-A9B527654B88}" dt="2023-03-04T09:00:46.060" v="35" actId="1076"/>
          <ac:spMkLst>
            <pc:docMk/>
            <pc:sldMk cId="3786998827" sldId="946"/>
            <ac:spMk id="152" creationId="{D5997187-32C7-DF98-AD31-671697837442}"/>
          </ac:spMkLst>
        </pc:spChg>
        <pc:spChg chg="mod">
          <ac:chgData name="QiuTian" userId="d059b521-ee81-481f-be34-ac8650352dd5" providerId="ADAL" clId="{C66083D2-FC5C-0545-90E0-A9B527654B88}" dt="2023-03-04T09:00:46.060" v="35" actId="1076"/>
          <ac:spMkLst>
            <pc:docMk/>
            <pc:sldMk cId="3786998827" sldId="946"/>
            <ac:spMk id="153" creationId="{76F6BF37-13C4-4D5C-EE48-0B4BE872D8DB}"/>
          </ac:spMkLst>
        </pc:spChg>
        <pc:spChg chg="mod">
          <ac:chgData name="QiuTian" userId="d059b521-ee81-481f-be34-ac8650352dd5" providerId="ADAL" clId="{C66083D2-FC5C-0545-90E0-A9B527654B88}" dt="2023-03-04T09:00:46.060" v="35" actId="1076"/>
          <ac:spMkLst>
            <pc:docMk/>
            <pc:sldMk cId="3786998827" sldId="946"/>
            <ac:spMk id="154" creationId="{D86ACDC4-9022-8BD2-501A-E1C2C889D361}"/>
          </ac:spMkLst>
        </pc:spChg>
        <pc:spChg chg="mod">
          <ac:chgData name="QiuTian" userId="d059b521-ee81-481f-be34-ac8650352dd5" providerId="ADAL" clId="{C66083D2-FC5C-0545-90E0-A9B527654B88}" dt="2023-03-04T09:00:46.060" v="35" actId="1076"/>
          <ac:spMkLst>
            <pc:docMk/>
            <pc:sldMk cId="3786998827" sldId="946"/>
            <ac:spMk id="155" creationId="{074CEFFF-4354-18DF-0450-0CEEDA8AC86E}"/>
          </ac:spMkLst>
        </pc:spChg>
        <pc:spChg chg="mod">
          <ac:chgData name="QiuTian" userId="d059b521-ee81-481f-be34-ac8650352dd5" providerId="ADAL" clId="{C66083D2-FC5C-0545-90E0-A9B527654B88}" dt="2023-03-04T09:00:46.060" v="35" actId="1076"/>
          <ac:spMkLst>
            <pc:docMk/>
            <pc:sldMk cId="3786998827" sldId="946"/>
            <ac:spMk id="156" creationId="{D9C9F053-8CDE-C7BA-C144-48958D29084D}"/>
          </ac:spMkLst>
        </pc:spChg>
        <pc:spChg chg="mod">
          <ac:chgData name="QiuTian" userId="d059b521-ee81-481f-be34-ac8650352dd5" providerId="ADAL" clId="{C66083D2-FC5C-0545-90E0-A9B527654B88}" dt="2023-03-04T09:00:46.060" v="35" actId="1076"/>
          <ac:spMkLst>
            <pc:docMk/>
            <pc:sldMk cId="3786998827" sldId="946"/>
            <ac:spMk id="157" creationId="{7D5045A8-AA74-8B18-E480-E06A08F7CB68}"/>
          </ac:spMkLst>
        </pc:spChg>
        <pc:spChg chg="mod">
          <ac:chgData name="QiuTian" userId="d059b521-ee81-481f-be34-ac8650352dd5" providerId="ADAL" clId="{C66083D2-FC5C-0545-90E0-A9B527654B88}" dt="2023-03-04T09:00:46.060" v="35" actId="1076"/>
          <ac:spMkLst>
            <pc:docMk/>
            <pc:sldMk cId="3786998827" sldId="946"/>
            <ac:spMk id="158" creationId="{DE7DF1DC-EE8C-B9C7-E359-7ACADBA463A9}"/>
          </ac:spMkLst>
        </pc:spChg>
        <pc:spChg chg="mod">
          <ac:chgData name="QiuTian" userId="d059b521-ee81-481f-be34-ac8650352dd5" providerId="ADAL" clId="{C66083D2-FC5C-0545-90E0-A9B527654B88}" dt="2023-03-04T09:00:46.060" v="35" actId="1076"/>
          <ac:spMkLst>
            <pc:docMk/>
            <pc:sldMk cId="3786998827" sldId="946"/>
            <ac:spMk id="159" creationId="{67F107CD-B72A-6439-61B4-07A9B0453603}"/>
          </ac:spMkLst>
        </pc:spChg>
        <pc:spChg chg="mod">
          <ac:chgData name="QiuTian" userId="d059b521-ee81-481f-be34-ac8650352dd5" providerId="ADAL" clId="{C66083D2-FC5C-0545-90E0-A9B527654B88}" dt="2023-03-04T09:00:46.060" v="35" actId="1076"/>
          <ac:spMkLst>
            <pc:docMk/>
            <pc:sldMk cId="3786998827" sldId="946"/>
            <ac:spMk id="160" creationId="{701B89D6-162F-96DF-4314-4A86079157F8}"/>
          </ac:spMkLst>
        </pc:spChg>
        <pc:spChg chg="mod">
          <ac:chgData name="QiuTian" userId="d059b521-ee81-481f-be34-ac8650352dd5" providerId="ADAL" clId="{C66083D2-FC5C-0545-90E0-A9B527654B88}" dt="2023-03-04T09:00:46.060" v="35" actId="1076"/>
          <ac:spMkLst>
            <pc:docMk/>
            <pc:sldMk cId="3786998827" sldId="946"/>
            <ac:spMk id="161" creationId="{3EE647B9-F5FE-078D-154E-D11D772D2456}"/>
          </ac:spMkLst>
        </pc:spChg>
        <pc:spChg chg="mod">
          <ac:chgData name="QiuTian" userId="d059b521-ee81-481f-be34-ac8650352dd5" providerId="ADAL" clId="{C66083D2-FC5C-0545-90E0-A9B527654B88}" dt="2023-03-04T09:00:46.060" v="35" actId="1076"/>
          <ac:spMkLst>
            <pc:docMk/>
            <pc:sldMk cId="3786998827" sldId="946"/>
            <ac:spMk id="162" creationId="{69DFBE05-7A1A-16BF-B3F0-ED015D79E079}"/>
          </ac:spMkLst>
        </pc:spChg>
        <pc:spChg chg="mod">
          <ac:chgData name="QiuTian" userId="d059b521-ee81-481f-be34-ac8650352dd5" providerId="ADAL" clId="{C66083D2-FC5C-0545-90E0-A9B527654B88}" dt="2023-03-04T09:00:46.060" v="35" actId="1076"/>
          <ac:spMkLst>
            <pc:docMk/>
            <pc:sldMk cId="3786998827" sldId="946"/>
            <ac:spMk id="163" creationId="{09E40D27-8819-300C-4003-35D457FCBE9E}"/>
          </ac:spMkLst>
        </pc:spChg>
        <pc:spChg chg="mod">
          <ac:chgData name="QiuTian" userId="d059b521-ee81-481f-be34-ac8650352dd5" providerId="ADAL" clId="{C66083D2-FC5C-0545-90E0-A9B527654B88}" dt="2023-03-04T09:00:46.060" v="35" actId="1076"/>
          <ac:spMkLst>
            <pc:docMk/>
            <pc:sldMk cId="3786998827" sldId="946"/>
            <ac:spMk id="164" creationId="{3C9DCF72-CA45-2FF8-1F31-EB01F9798516}"/>
          </ac:spMkLst>
        </pc:spChg>
        <pc:spChg chg="mod">
          <ac:chgData name="QiuTian" userId="d059b521-ee81-481f-be34-ac8650352dd5" providerId="ADAL" clId="{C66083D2-FC5C-0545-90E0-A9B527654B88}" dt="2023-03-04T09:00:46.060" v="35" actId="1076"/>
          <ac:spMkLst>
            <pc:docMk/>
            <pc:sldMk cId="3786998827" sldId="946"/>
            <ac:spMk id="165" creationId="{FE3A8A8E-FF28-FD5E-021C-A26D0F0B2F2B}"/>
          </ac:spMkLst>
        </pc:spChg>
        <pc:spChg chg="mod">
          <ac:chgData name="QiuTian" userId="d059b521-ee81-481f-be34-ac8650352dd5" providerId="ADAL" clId="{C66083D2-FC5C-0545-90E0-A9B527654B88}" dt="2023-03-04T09:00:46.060" v="35" actId="1076"/>
          <ac:spMkLst>
            <pc:docMk/>
            <pc:sldMk cId="3786998827" sldId="946"/>
            <ac:spMk id="166" creationId="{CAF7BAFE-0BCC-DF17-AC57-B3B73D9AFC93}"/>
          </ac:spMkLst>
        </pc:spChg>
        <pc:spChg chg="mod">
          <ac:chgData name="QiuTian" userId="d059b521-ee81-481f-be34-ac8650352dd5" providerId="ADAL" clId="{C66083D2-FC5C-0545-90E0-A9B527654B88}" dt="2023-03-04T09:00:46.060" v="35" actId="1076"/>
          <ac:spMkLst>
            <pc:docMk/>
            <pc:sldMk cId="3786998827" sldId="946"/>
            <ac:spMk id="167" creationId="{70595D38-A584-E4B5-756D-9E4A4426FD07}"/>
          </ac:spMkLst>
        </pc:spChg>
        <pc:spChg chg="mod">
          <ac:chgData name="QiuTian" userId="d059b521-ee81-481f-be34-ac8650352dd5" providerId="ADAL" clId="{C66083D2-FC5C-0545-90E0-A9B527654B88}" dt="2023-03-04T09:00:46.060" v="35" actId="1076"/>
          <ac:spMkLst>
            <pc:docMk/>
            <pc:sldMk cId="3786998827" sldId="946"/>
            <ac:spMk id="168" creationId="{44484283-600C-3EE2-700E-DB6851BD2EC1}"/>
          </ac:spMkLst>
        </pc:spChg>
        <pc:spChg chg="mod">
          <ac:chgData name="QiuTian" userId="d059b521-ee81-481f-be34-ac8650352dd5" providerId="ADAL" clId="{C66083D2-FC5C-0545-90E0-A9B527654B88}" dt="2023-03-04T09:00:46.060" v="35" actId="1076"/>
          <ac:spMkLst>
            <pc:docMk/>
            <pc:sldMk cId="3786998827" sldId="946"/>
            <ac:spMk id="169" creationId="{7DF13306-33FA-95A8-F892-65BFFEA9D877}"/>
          </ac:spMkLst>
        </pc:spChg>
        <pc:spChg chg="mod">
          <ac:chgData name="QiuTian" userId="d059b521-ee81-481f-be34-ac8650352dd5" providerId="ADAL" clId="{C66083D2-FC5C-0545-90E0-A9B527654B88}" dt="2023-03-04T09:00:46.060" v="35" actId="1076"/>
          <ac:spMkLst>
            <pc:docMk/>
            <pc:sldMk cId="3786998827" sldId="946"/>
            <ac:spMk id="170" creationId="{C685EC13-2F58-8B7F-C883-5000BF6E4F3A}"/>
          </ac:spMkLst>
        </pc:spChg>
        <pc:spChg chg="mod">
          <ac:chgData name="QiuTian" userId="d059b521-ee81-481f-be34-ac8650352dd5" providerId="ADAL" clId="{C66083D2-FC5C-0545-90E0-A9B527654B88}" dt="2023-03-04T09:00:46.060" v="35" actId="1076"/>
          <ac:spMkLst>
            <pc:docMk/>
            <pc:sldMk cId="3786998827" sldId="946"/>
            <ac:spMk id="171" creationId="{28693F8F-A6A5-AA3B-B832-6B516E532EAF}"/>
          </ac:spMkLst>
        </pc:spChg>
        <pc:spChg chg="mod">
          <ac:chgData name="QiuTian" userId="d059b521-ee81-481f-be34-ac8650352dd5" providerId="ADAL" clId="{C66083D2-FC5C-0545-90E0-A9B527654B88}" dt="2023-03-04T09:00:46.060" v="35" actId="1076"/>
          <ac:spMkLst>
            <pc:docMk/>
            <pc:sldMk cId="3786998827" sldId="946"/>
            <ac:spMk id="172" creationId="{5B7C65A8-09E3-621B-0B1D-28954326425B}"/>
          </ac:spMkLst>
        </pc:spChg>
        <pc:spChg chg="mod">
          <ac:chgData name="QiuTian" userId="d059b521-ee81-481f-be34-ac8650352dd5" providerId="ADAL" clId="{C66083D2-FC5C-0545-90E0-A9B527654B88}" dt="2023-03-04T09:00:46.060" v="35" actId="1076"/>
          <ac:spMkLst>
            <pc:docMk/>
            <pc:sldMk cId="3786998827" sldId="946"/>
            <ac:spMk id="173" creationId="{5D77060E-958D-B7F0-3B66-7D1FF5328F90}"/>
          </ac:spMkLst>
        </pc:spChg>
        <pc:spChg chg="mod">
          <ac:chgData name="QiuTian" userId="d059b521-ee81-481f-be34-ac8650352dd5" providerId="ADAL" clId="{C66083D2-FC5C-0545-90E0-A9B527654B88}" dt="2023-03-04T09:00:46.060" v="35" actId="1076"/>
          <ac:spMkLst>
            <pc:docMk/>
            <pc:sldMk cId="3786998827" sldId="946"/>
            <ac:spMk id="177" creationId="{E0D579A7-D6B3-B75F-0BE1-4366F263A81D}"/>
          </ac:spMkLst>
        </pc:spChg>
        <pc:spChg chg="mod">
          <ac:chgData name="QiuTian" userId="d059b521-ee81-481f-be34-ac8650352dd5" providerId="ADAL" clId="{C66083D2-FC5C-0545-90E0-A9B527654B88}" dt="2023-03-04T09:00:46.060" v="35" actId="1076"/>
          <ac:spMkLst>
            <pc:docMk/>
            <pc:sldMk cId="3786998827" sldId="946"/>
            <ac:spMk id="178" creationId="{0732AA8E-8356-39FE-C970-810AF14815EC}"/>
          </ac:spMkLst>
        </pc:spChg>
        <pc:spChg chg="mod">
          <ac:chgData name="QiuTian" userId="d059b521-ee81-481f-be34-ac8650352dd5" providerId="ADAL" clId="{C66083D2-FC5C-0545-90E0-A9B527654B88}" dt="2023-03-04T09:00:46.060" v="35" actId="1076"/>
          <ac:spMkLst>
            <pc:docMk/>
            <pc:sldMk cId="3786998827" sldId="946"/>
            <ac:spMk id="179" creationId="{3290DC4F-8009-03FD-2A36-6F05382F8401}"/>
          </ac:spMkLst>
        </pc:spChg>
        <pc:spChg chg="mod">
          <ac:chgData name="QiuTian" userId="d059b521-ee81-481f-be34-ac8650352dd5" providerId="ADAL" clId="{C66083D2-FC5C-0545-90E0-A9B527654B88}" dt="2023-03-04T09:00:46.060" v="35" actId="1076"/>
          <ac:spMkLst>
            <pc:docMk/>
            <pc:sldMk cId="3786998827" sldId="946"/>
            <ac:spMk id="180" creationId="{D70366A3-425C-59BB-2142-3AB86C64B495}"/>
          </ac:spMkLst>
        </pc:spChg>
        <pc:spChg chg="mod">
          <ac:chgData name="QiuTian" userId="d059b521-ee81-481f-be34-ac8650352dd5" providerId="ADAL" clId="{C66083D2-FC5C-0545-90E0-A9B527654B88}" dt="2023-03-04T09:00:46.060" v="35" actId="1076"/>
          <ac:spMkLst>
            <pc:docMk/>
            <pc:sldMk cId="3786998827" sldId="946"/>
            <ac:spMk id="181" creationId="{10FDAD56-AA7E-EB35-0CE1-DBE0D5FB49AA}"/>
          </ac:spMkLst>
        </pc:spChg>
        <pc:spChg chg="mod">
          <ac:chgData name="QiuTian" userId="d059b521-ee81-481f-be34-ac8650352dd5" providerId="ADAL" clId="{C66083D2-FC5C-0545-90E0-A9B527654B88}" dt="2023-03-04T09:00:46.060" v="35" actId="1076"/>
          <ac:spMkLst>
            <pc:docMk/>
            <pc:sldMk cId="3786998827" sldId="946"/>
            <ac:spMk id="182" creationId="{D6B5E27F-6113-485D-58CD-188182DE938E}"/>
          </ac:spMkLst>
        </pc:spChg>
        <pc:spChg chg="mod">
          <ac:chgData name="QiuTian" userId="d059b521-ee81-481f-be34-ac8650352dd5" providerId="ADAL" clId="{C66083D2-FC5C-0545-90E0-A9B527654B88}" dt="2023-03-04T09:00:46.060" v="35" actId="1076"/>
          <ac:spMkLst>
            <pc:docMk/>
            <pc:sldMk cId="3786998827" sldId="946"/>
            <ac:spMk id="183" creationId="{1DC71697-A08F-F294-F42C-2FD3263EC96F}"/>
          </ac:spMkLst>
        </pc:spChg>
        <pc:spChg chg="mod">
          <ac:chgData name="QiuTian" userId="d059b521-ee81-481f-be34-ac8650352dd5" providerId="ADAL" clId="{C66083D2-FC5C-0545-90E0-A9B527654B88}" dt="2023-03-04T09:00:46.060" v="35" actId="1076"/>
          <ac:spMkLst>
            <pc:docMk/>
            <pc:sldMk cId="3786998827" sldId="946"/>
            <ac:spMk id="184" creationId="{10CFDA43-DED1-6A2F-E821-0A78B6178428}"/>
          </ac:spMkLst>
        </pc:spChg>
        <pc:spChg chg="mod">
          <ac:chgData name="QiuTian" userId="d059b521-ee81-481f-be34-ac8650352dd5" providerId="ADAL" clId="{C66083D2-FC5C-0545-90E0-A9B527654B88}" dt="2023-03-04T09:00:46.060" v="35" actId="1076"/>
          <ac:spMkLst>
            <pc:docMk/>
            <pc:sldMk cId="3786998827" sldId="946"/>
            <ac:spMk id="185" creationId="{BBD9AB90-7B99-DA5A-C469-3E099AF23971}"/>
          </ac:spMkLst>
        </pc:spChg>
        <pc:spChg chg="mod">
          <ac:chgData name="QiuTian" userId="d059b521-ee81-481f-be34-ac8650352dd5" providerId="ADAL" clId="{C66083D2-FC5C-0545-90E0-A9B527654B88}" dt="2023-03-04T09:00:46.060" v="35" actId="1076"/>
          <ac:spMkLst>
            <pc:docMk/>
            <pc:sldMk cId="3786998827" sldId="946"/>
            <ac:spMk id="186" creationId="{FEB20D2B-6530-4232-293A-0081DB64EC4B}"/>
          </ac:spMkLst>
        </pc:spChg>
        <pc:spChg chg="mod">
          <ac:chgData name="QiuTian" userId="d059b521-ee81-481f-be34-ac8650352dd5" providerId="ADAL" clId="{C66083D2-FC5C-0545-90E0-A9B527654B88}" dt="2023-03-04T09:00:46.060" v="35" actId="1076"/>
          <ac:spMkLst>
            <pc:docMk/>
            <pc:sldMk cId="3786998827" sldId="946"/>
            <ac:spMk id="187" creationId="{B82CD375-F09B-7905-AFD2-F4FECC25EF78}"/>
          </ac:spMkLst>
        </pc:spChg>
        <pc:spChg chg="mod">
          <ac:chgData name="QiuTian" userId="d059b521-ee81-481f-be34-ac8650352dd5" providerId="ADAL" clId="{C66083D2-FC5C-0545-90E0-A9B527654B88}" dt="2023-03-04T09:00:46.060" v="35" actId="1076"/>
          <ac:spMkLst>
            <pc:docMk/>
            <pc:sldMk cId="3786998827" sldId="946"/>
            <ac:spMk id="188" creationId="{A0F4BAF8-70C3-0728-5709-46B20201DC7D}"/>
          </ac:spMkLst>
        </pc:spChg>
        <pc:spChg chg="mod">
          <ac:chgData name="QiuTian" userId="d059b521-ee81-481f-be34-ac8650352dd5" providerId="ADAL" clId="{C66083D2-FC5C-0545-90E0-A9B527654B88}" dt="2023-03-04T09:00:46.060" v="35" actId="1076"/>
          <ac:spMkLst>
            <pc:docMk/>
            <pc:sldMk cId="3786998827" sldId="946"/>
            <ac:spMk id="189" creationId="{3EB0DDFA-DC36-AE12-D7D4-AD8784D1BEF7}"/>
          </ac:spMkLst>
        </pc:spChg>
        <pc:spChg chg="mod">
          <ac:chgData name="QiuTian" userId="d059b521-ee81-481f-be34-ac8650352dd5" providerId="ADAL" clId="{C66083D2-FC5C-0545-90E0-A9B527654B88}" dt="2023-03-04T09:00:46.060" v="35" actId="1076"/>
          <ac:spMkLst>
            <pc:docMk/>
            <pc:sldMk cId="3786998827" sldId="946"/>
            <ac:spMk id="190" creationId="{C5BFEA95-3421-0CE7-494F-A11F7A3DACB3}"/>
          </ac:spMkLst>
        </pc:spChg>
        <pc:spChg chg="mod">
          <ac:chgData name="QiuTian" userId="d059b521-ee81-481f-be34-ac8650352dd5" providerId="ADAL" clId="{C66083D2-FC5C-0545-90E0-A9B527654B88}" dt="2023-03-04T09:00:46.060" v="35" actId="1076"/>
          <ac:spMkLst>
            <pc:docMk/>
            <pc:sldMk cId="3786998827" sldId="946"/>
            <ac:spMk id="191" creationId="{DC8B21A4-0CEF-E26F-71D2-1DBE228F67FF}"/>
          </ac:spMkLst>
        </pc:spChg>
        <pc:spChg chg="mod">
          <ac:chgData name="QiuTian" userId="d059b521-ee81-481f-be34-ac8650352dd5" providerId="ADAL" clId="{C66083D2-FC5C-0545-90E0-A9B527654B88}" dt="2023-03-04T09:00:46.060" v="35" actId="1076"/>
          <ac:spMkLst>
            <pc:docMk/>
            <pc:sldMk cId="3786998827" sldId="946"/>
            <ac:spMk id="192" creationId="{C7D98B3F-1EA7-0A19-BB42-97A47F40F434}"/>
          </ac:spMkLst>
        </pc:spChg>
        <pc:spChg chg="mod">
          <ac:chgData name="QiuTian" userId="d059b521-ee81-481f-be34-ac8650352dd5" providerId="ADAL" clId="{C66083D2-FC5C-0545-90E0-A9B527654B88}" dt="2023-03-04T09:00:46.060" v="35" actId="1076"/>
          <ac:spMkLst>
            <pc:docMk/>
            <pc:sldMk cId="3786998827" sldId="946"/>
            <ac:spMk id="193" creationId="{F45B22DC-7621-C092-2346-116B9680E9F6}"/>
          </ac:spMkLst>
        </pc:spChg>
        <pc:spChg chg="mod">
          <ac:chgData name="QiuTian" userId="d059b521-ee81-481f-be34-ac8650352dd5" providerId="ADAL" clId="{C66083D2-FC5C-0545-90E0-A9B527654B88}" dt="2023-03-04T09:00:46.060" v="35" actId="1076"/>
          <ac:spMkLst>
            <pc:docMk/>
            <pc:sldMk cId="3786998827" sldId="946"/>
            <ac:spMk id="194" creationId="{7FE017C7-683D-B60F-EA1A-0C127F245D36}"/>
          </ac:spMkLst>
        </pc:spChg>
        <pc:spChg chg="mod">
          <ac:chgData name="QiuTian" userId="d059b521-ee81-481f-be34-ac8650352dd5" providerId="ADAL" clId="{C66083D2-FC5C-0545-90E0-A9B527654B88}" dt="2023-03-04T09:00:46.060" v="35" actId="1076"/>
          <ac:spMkLst>
            <pc:docMk/>
            <pc:sldMk cId="3786998827" sldId="946"/>
            <ac:spMk id="195" creationId="{F8655EFA-213D-E614-0CFE-B7E2E6734031}"/>
          </ac:spMkLst>
        </pc:spChg>
        <pc:spChg chg="mod">
          <ac:chgData name="QiuTian" userId="d059b521-ee81-481f-be34-ac8650352dd5" providerId="ADAL" clId="{C66083D2-FC5C-0545-90E0-A9B527654B88}" dt="2023-03-04T09:00:46.060" v="35" actId="1076"/>
          <ac:spMkLst>
            <pc:docMk/>
            <pc:sldMk cId="3786998827" sldId="946"/>
            <ac:spMk id="196" creationId="{CC71B825-C06C-F713-16D4-3BD2BB72698C}"/>
          </ac:spMkLst>
        </pc:spChg>
        <pc:spChg chg="mod">
          <ac:chgData name="QiuTian" userId="d059b521-ee81-481f-be34-ac8650352dd5" providerId="ADAL" clId="{C66083D2-FC5C-0545-90E0-A9B527654B88}" dt="2023-03-04T09:00:46.060" v="35" actId="1076"/>
          <ac:spMkLst>
            <pc:docMk/>
            <pc:sldMk cId="3786998827" sldId="946"/>
            <ac:spMk id="197" creationId="{DCE2CEF3-BB9F-8407-1D2A-B8AF8CB02B0F}"/>
          </ac:spMkLst>
        </pc:spChg>
        <pc:spChg chg="mod">
          <ac:chgData name="QiuTian" userId="d059b521-ee81-481f-be34-ac8650352dd5" providerId="ADAL" clId="{C66083D2-FC5C-0545-90E0-A9B527654B88}" dt="2023-03-04T09:00:46.060" v="35" actId="1076"/>
          <ac:spMkLst>
            <pc:docMk/>
            <pc:sldMk cId="3786998827" sldId="946"/>
            <ac:spMk id="198" creationId="{4CA5539E-5AA0-08FA-F962-BD193C1B1414}"/>
          </ac:spMkLst>
        </pc:spChg>
        <pc:spChg chg="mod">
          <ac:chgData name="QiuTian" userId="d059b521-ee81-481f-be34-ac8650352dd5" providerId="ADAL" clId="{C66083D2-FC5C-0545-90E0-A9B527654B88}" dt="2023-03-04T09:00:46.060" v="35" actId="1076"/>
          <ac:spMkLst>
            <pc:docMk/>
            <pc:sldMk cId="3786998827" sldId="946"/>
            <ac:spMk id="199" creationId="{0C4C11FF-CCB2-7822-CA5D-1C35C5858BB2}"/>
          </ac:spMkLst>
        </pc:spChg>
        <pc:spChg chg="mod">
          <ac:chgData name="QiuTian" userId="d059b521-ee81-481f-be34-ac8650352dd5" providerId="ADAL" clId="{C66083D2-FC5C-0545-90E0-A9B527654B88}" dt="2023-03-04T09:00:46.060" v="35" actId="1076"/>
          <ac:spMkLst>
            <pc:docMk/>
            <pc:sldMk cId="3786998827" sldId="946"/>
            <ac:spMk id="200" creationId="{97C192C8-0628-B715-7DA1-FCFB5EF42CE9}"/>
          </ac:spMkLst>
        </pc:spChg>
        <pc:spChg chg="mod">
          <ac:chgData name="QiuTian" userId="d059b521-ee81-481f-be34-ac8650352dd5" providerId="ADAL" clId="{C66083D2-FC5C-0545-90E0-A9B527654B88}" dt="2023-03-04T09:00:46.060" v="35" actId="1076"/>
          <ac:spMkLst>
            <pc:docMk/>
            <pc:sldMk cId="3786998827" sldId="946"/>
            <ac:spMk id="201" creationId="{4FB76441-8A96-599A-D475-11680850B7CB}"/>
          </ac:spMkLst>
        </pc:spChg>
        <pc:spChg chg="mod">
          <ac:chgData name="QiuTian" userId="d059b521-ee81-481f-be34-ac8650352dd5" providerId="ADAL" clId="{C66083D2-FC5C-0545-90E0-A9B527654B88}" dt="2023-03-04T09:00:46.060" v="35" actId="1076"/>
          <ac:spMkLst>
            <pc:docMk/>
            <pc:sldMk cId="3786998827" sldId="946"/>
            <ac:spMk id="202" creationId="{C495502D-B9D6-DDBD-6AA7-09F3C5520176}"/>
          </ac:spMkLst>
        </pc:spChg>
        <pc:spChg chg="mod">
          <ac:chgData name="QiuTian" userId="d059b521-ee81-481f-be34-ac8650352dd5" providerId="ADAL" clId="{C66083D2-FC5C-0545-90E0-A9B527654B88}" dt="2023-03-04T09:00:46.060" v="35" actId="1076"/>
          <ac:spMkLst>
            <pc:docMk/>
            <pc:sldMk cId="3786998827" sldId="946"/>
            <ac:spMk id="203" creationId="{2316CC9F-C4D0-FE1B-0B09-FBF09F6C53D4}"/>
          </ac:spMkLst>
        </pc:spChg>
        <pc:spChg chg="mod">
          <ac:chgData name="QiuTian" userId="d059b521-ee81-481f-be34-ac8650352dd5" providerId="ADAL" clId="{C66083D2-FC5C-0545-90E0-A9B527654B88}" dt="2023-03-04T09:00:46.060" v="35" actId="1076"/>
          <ac:spMkLst>
            <pc:docMk/>
            <pc:sldMk cId="3786998827" sldId="946"/>
            <ac:spMk id="204" creationId="{94690EFF-4B63-01BC-647C-AB83127E172E}"/>
          </ac:spMkLst>
        </pc:spChg>
        <pc:spChg chg="mod">
          <ac:chgData name="QiuTian" userId="d059b521-ee81-481f-be34-ac8650352dd5" providerId="ADAL" clId="{C66083D2-FC5C-0545-90E0-A9B527654B88}" dt="2023-03-04T09:00:46.060" v="35" actId="1076"/>
          <ac:spMkLst>
            <pc:docMk/>
            <pc:sldMk cId="3786998827" sldId="946"/>
            <ac:spMk id="205" creationId="{78ED1D94-0C83-D5C1-3B43-FBB56FE074C9}"/>
          </ac:spMkLst>
        </pc:spChg>
        <pc:spChg chg="mod">
          <ac:chgData name="QiuTian" userId="d059b521-ee81-481f-be34-ac8650352dd5" providerId="ADAL" clId="{C66083D2-FC5C-0545-90E0-A9B527654B88}" dt="2023-03-04T09:00:46.060" v="35" actId="1076"/>
          <ac:spMkLst>
            <pc:docMk/>
            <pc:sldMk cId="3786998827" sldId="946"/>
            <ac:spMk id="206" creationId="{E525582D-2ED8-BF5F-66E0-A79B1AA9F799}"/>
          </ac:spMkLst>
        </pc:spChg>
        <pc:spChg chg="mod">
          <ac:chgData name="QiuTian" userId="d059b521-ee81-481f-be34-ac8650352dd5" providerId="ADAL" clId="{C66083D2-FC5C-0545-90E0-A9B527654B88}" dt="2023-03-04T09:00:46.060" v="35" actId="1076"/>
          <ac:spMkLst>
            <pc:docMk/>
            <pc:sldMk cId="3786998827" sldId="946"/>
            <ac:spMk id="207" creationId="{6D1A29DB-5F0A-0CA6-CC12-5416C35F701D}"/>
          </ac:spMkLst>
        </pc:spChg>
        <pc:spChg chg="mod">
          <ac:chgData name="QiuTian" userId="d059b521-ee81-481f-be34-ac8650352dd5" providerId="ADAL" clId="{C66083D2-FC5C-0545-90E0-A9B527654B88}" dt="2023-03-04T09:00:46.060" v="35" actId="1076"/>
          <ac:spMkLst>
            <pc:docMk/>
            <pc:sldMk cId="3786998827" sldId="946"/>
            <ac:spMk id="208" creationId="{2C7F7C16-B441-DF73-8B02-E429E42E027A}"/>
          </ac:spMkLst>
        </pc:spChg>
        <pc:spChg chg="mod">
          <ac:chgData name="QiuTian" userId="d059b521-ee81-481f-be34-ac8650352dd5" providerId="ADAL" clId="{C66083D2-FC5C-0545-90E0-A9B527654B88}" dt="2023-03-04T09:00:46.060" v="35" actId="1076"/>
          <ac:spMkLst>
            <pc:docMk/>
            <pc:sldMk cId="3786998827" sldId="946"/>
            <ac:spMk id="209" creationId="{094FD78A-F0FE-E42E-7177-E359F9A7A298}"/>
          </ac:spMkLst>
        </pc:spChg>
        <pc:spChg chg="mod">
          <ac:chgData name="QiuTian" userId="d059b521-ee81-481f-be34-ac8650352dd5" providerId="ADAL" clId="{C66083D2-FC5C-0545-90E0-A9B527654B88}" dt="2023-03-04T09:00:46.060" v="35" actId="1076"/>
          <ac:spMkLst>
            <pc:docMk/>
            <pc:sldMk cId="3786998827" sldId="946"/>
            <ac:spMk id="210" creationId="{F32389C3-28C0-4E55-F362-8764C294B621}"/>
          </ac:spMkLst>
        </pc:spChg>
        <pc:spChg chg="mod">
          <ac:chgData name="QiuTian" userId="d059b521-ee81-481f-be34-ac8650352dd5" providerId="ADAL" clId="{C66083D2-FC5C-0545-90E0-A9B527654B88}" dt="2023-03-04T09:00:46.060" v="35" actId="1076"/>
          <ac:spMkLst>
            <pc:docMk/>
            <pc:sldMk cId="3786998827" sldId="946"/>
            <ac:spMk id="211" creationId="{2C38A0DB-0B20-A6BC-397C-0EF8FB39B4A1}"/>
          </ac:spMkLst>
        </pc:spChg>
        <pc:spChg chg="mod">
          <ac:chgData name="QiuTian" userId="d059b521-ee81-481f-be34-ac8650352dd5" providerId="ADAL" clId="{C66083D2-FC5C-0545-90E0-A9B527654B88}" dt="2023-03-04T09:00:46.060" v="35" actId="1076"/>
          <ac:spMkLst>
            <pc:docMk/>
            <pc:sldMk cId="3786998827" sldId="946"/>
            <ac:spMk id="212" creationId="{5D12B345-CD6F-E649-C1E1-1711AC682420}"/>
          </ac:spMkLst>
        </pc:spChg>
        <pc:spChg chg="mod">
          <ac:chgData name="QiuTian" userId="d059b521-ee81-481f-be34-ac8650352dd5" providerId="ADAL" clId="{C66083D2-FC5C-0545-90E0-A9B527654B88}" dt="2023-03-04T09:00:46.060" v="35" actId="1076"/>
          <ac:spMkLst>
            <pc:docMk/>
            <pc:sldMk cId="3786998827" sldId="946"/>
            <ac:spMk id="213" creationId="{6E47115D-53D7-FA40-5602-F955CB7DC161}"/>
          </ac:spMkLst>
        </pc:spChg>
        <pc:spChg chg="mod">
          <ac:chgData name="QiuTian" userId="d059b521-ee81-481f-be34-ac8650352dd5" providerId="ADAL" clId="{C66083D2-FC5C-0545-90E0-A9B527654B88}" dt="2023-03-04T09:00:46.060" v="35" actId="1076"/>
          <ac:spMkLst>
            <pc:docMk/>
            <pc:sldMk cId="3786998827" sldId="946"/>
            <ac:spMk id="214" creationId="{EB6326AF-D1BE-1FBB-BCC8-6C5E457CFB93}"/>
          </ac:spMkLst>
        </pc:spChg>
        <pc:spChg chg="mod">
          <ac:chgData name="QiuTian" userId="d059b521-ee81-481f-be34-ac8650352dd5" providerId="ADAL" clId="{C66083D2-FC5C-0545-90E0-A9B527654B88}" dt="2023-03-04T09:00:46.060" v="35" actId="1076"/>
          <ac:spMkLst>
            <pc:docMk/>
            <pc:sldMk cId="3786998827" sldId="946"/>
            <ac:spMk id="215" creationId="{497CF3C0-56D2-D09C-2E53-ADE56ABC49DA}"/>
          </ac:spMkLst>
        </pc:spChg>
        <pc:spChg chg="mod">
          <ac:chgData name="QiuTian" userId="d059b521-ee81-481f-be34-ac8650352dd5" providerId="ADAL" clId="{C66083D2-FC5C-0545-90E0-A9B527654B88}" dt="2023-03-04T09:00:46.060" v="35" actId="1076"/>
          <ac:spMkLst>
            <pc:docMk/>
            <pc:sldMk cId="3786998827" sldId="946"/>
            <ac:spMk id="216" creationId="{2A1C6CFF-312D-1B03-ED63-29DB20DD8950}"/>
          </ac:spMkLst>
        </pc:spChg>
        <pc:spChg chg="mod">
          <ac:chgData name="QiuTian" userId="d059b521-ee81-481f-be34-ac8650352dd5" providerId="ADAL" clId="{C66083D2-FC5C-0545-90E0-A9B527654B88}" dt="2023-03-04T09:00:46.060" v="35" actId="1076"/>
          <ac:spMkLst>
            <pc:docMk/>
            <pc:sldMk cId="3786998827" sldId="946"/>
            <ac:spMk id="217" creationId="{3D8D55C8-9B64-2F2E-0A83-6A273DB84D22}"/>
          </ac:spMkLst>
        </pc:spChg>
        <pc:spChg chg="mod">
          <ac:chgData name="QiuTian" userId="d059b521-ee81-481f-be34-ac8650352dd5" providerId="ADAL" clId="{C66083D2-FC5C-0545-90E0-A9B527654B88}" dt="2023-03-04T09:00:46.060" v="35" actId="1076"/>
          <ac:spMkLst>
            <pc:docMk/>
            <pc:sldMk cId="3786998827" sldId="946"/>
            <ac:spMk id="218" creationId="{91024700-DE72-4402-54C7-C77D4D4791AE}"/>
          </ac:spMkLst>
        </pc:spChg>
        <pc:spChg chg="mod">
          <ac:chgData name="QiuTian" userId="d059b521-ee81-481f-be34-ac8650352dd5" providerId="ADAL" clId="{C66083D2-FC5C-0545-90E0-A9B527654B88}" dt="2023-03-04T09:00:46.060" v="35" actId="1076"/>
          <ac:spMkLst>
            <pc:docMk/>
            <pc:sldMk cId="3786998827" sldId="946"/>
            <ac:spMk id="219" creationId="{6B577015-B196-B1CC-D8F5-D67AF43E34A3}"/>
          </ac:spMkLst>
        </pc:spChg>
        <pc:spChg chg="mod">
          <ac:chgData name="QiuTian" userId="d059b521-ee81-481f-be34-ac8650352dd5" providerId="ADAL" clId="{C66083D2-FC5C-0545-90E0-A9B527654B88}" dt="2023-03-04T09:00:46.060" v="35" actId="1076"/>
          <ac:spMkLst>
            <pc:docMk/>
            <pc:sldMk cId="3786998827" sldId="946"/>
            <ac:spMk id="220" creationId="{B5022F99-FED9-DA3B-0C29-366610CF3DF3}"/>
          </ac:spMkLst>
        </pc:spChg>
        <pc:spChg chg="mod">
          <ac:chgData name="QiuTian" userId="d059b521-ee81-481f-be34-ac8650352dd5" providerId="ADAL" clId="{C66083D2-FC5C-0545-90E0-A9B527654B88}" dt="2023-03-04T09:00:46.060" v="35" actId="1076"/>
          <ac:spMkLst>
            <pc:docMk/>
            <pc:sldMk cId="3786998827" sldId="946"/>
            <ac:spMk id="221" creationId="{673FA6FC-1011-702F-BD1C-DEC5A41584FE}"/>
          </ac:spMkLst>
        </pc:spChg>
        <pc:spChg chg="mod">
          <ac:chgData name="QiuTian" userId="d059b521-ee81-481f-be34-ac8650352dd5" providerId="ADAL" clId="{C66083D2-FC5C-0545-90E0-A9B527654B88}" dt="2023-03-04T09:00:46.060" v="35" actId="1076"/>
          <ac:spMkLst>
            <pc:docMk/>
            <pc:sldMk cId="3786998827" sldId="946"/>
            <ac:spMk id="222" creationId="{5D1820B2-3ECB-62DA-0DA4-122EA2712749}"/>
          </ac:spMkLst>
        </pc:spChg>
        <pc:spChg chg="mod">
          <ac:chgData name="QiuTian" userId="d059b521-ee81-481f-be34-ac8650352dd5" providerId="ADAL" clId="{C66083D2-FC5C-0545-90E0-A9B527654B88}" dt="2023-03-04T09:00:46.060" v="35" actId="1076"/>
          <ac:spMkLst>
            <pc:docMk/>
            <pc:sldMk cId="3786998827" sldId="946"/>
            <ac:spMk id="223" creationId="{28B51B37-D006-C1AC-F953-28B2B83010BC}"/>
          </ac:spMkLst>
        </pc:spChg>
        <pc:spChg chg="mod">
          <ac:chgData name="QiuTian" userId="d059b521-ee81-481f-be34-ac8650352dd5" providerId="ADAL" clId="{C66083D2-FC5C-0545-90E0-A9B527654B88}" dt="2023-03-04T09:00:46.060" v="35" actId="1076"/>
          <ac:spMkLst>
            <pc:docMk/>
            <pc:sldMk cId="3786998827" sldId="946"/>
            <ac:spMk id="224" creationId="{C50C5CA3-30DC-2055-70E8-9C55D097E4E8}"/>
          </ac:spMkLst>
        </pc:spChg>
        <pc:spChg chg="mod">
          <ac:chgData name="QiuTian" userId="d059b521-ee81-481f-be34-ac8650352dd5" providerId="ADAL" clId="{C66083D2-FC5C-0545-90E0-A9B527654B88}" dt="2023-03-04T09:00:46.060" v="35" actId="1076"/>
          <ac:spMkLst>
            <pc:docMk/>
            <pc:sldMk cId="3786998827" sldId="946"/>
            <ac:spMk id="225" creationId="{07B4DA69-706C-9681-3AE1-1E64EA8847B9}"/>
          </ac:spMkLst>
        </pc:spChg>
        <pc:spChg chg="mod">
          <ac:chgData name="QiuTian" userId="d059b521-ee81-481f-be34-ac8650352dd5" providerId="ADAL" clId="{C66083D2-FC5C-0545-90E0-A9B527654B88}" dt="2023-03-04T09:00:46.060" v="35" actId="1076"/>
          <ac:spMkLst>
            <pc:docMk/>
            <pc:sldMk cId="3786998827" sldId="946"/>
            <ac:spMk id="226" creationId="{25548719-6940-57AC-5706-38588F140800}"/>
          </ac:spMkLst>
        </pc:spChg>
        <pc:spChg chg="mod">
          <ac:chgData name="QiuTian" userId="d059b521-ee81-481f-be34-ac8650352dd5" providerId="ADAL" clId="{C66083D2-FC5C-0545-90E0-A9B527654B88}" dt="2023-03-04T09:00:46.060" v="35" actId="1076"/>
          <ac:spMkLst>
            <pc:docMk/>
            <pc:sldMk cId="3786998827" sldId="946"/>
            <ac:spMk id="227" creationId="{305EA9F8-3445-0183-18B5-4DBBA103F68A}"/>
          </ac:spMkLst>
        </pc:spChg>
        <pc:spChg chg="mod">
          <ac:chgData name="QiuTian" userId="d059b521-ee81-481f-be34-ac8650352dd5" providerId="ADAL" clId="{C66083D2-FC5C-0545-90E0-A9B527654B88}" dt="2023-03-04T09:00:46.060" v="35" actId="1076"/>
          <ac:spMkLst>
            <pc:docMk/>
            <pc:sldMk cId="3786998827" sldId="946"/>
            <ac:spMk id="228" creationId="{0B6D3DF0-9C55-2B5D-60BA-1D78F2798777}"/>
          </ac:spMkLst>
        </pc:spChg>
        <pc:spChg chg="mod">
          <ac:chgData name="QiuTian" userId="d059b521-ee81-481f-be34-ac8650352dd5" providerId="ADAL" clId="{C66083D2-FC5C-0545-90E0-A9B527654B88}" dt="2023-03-04T09:00:46.060" v="35" actId="1076"/>
          <ac:spMkLst>
            <pc:docMk/>
            <pc:sldMk cId="3786998827" sldId="946"/>
            <ac:spMk id="229" creationId="{5E0E0183-6D39-8289-6732-8DDCE6A56B84}"/>
          </ac:spMkLst>
        </pc:spChg>
        <pc:spChg chg="mod">
          <ac:chgData name="QiuTian" userId="d059b521-ee81-481f-be34-ac8650352dd5" providerId="ADAL" clId="{C66083D2-FC5C-0545-90E0-A9B527654B88}" dt="2023-03-04T09:00:46.060" v="35" actId="1076"/>
          <ac:spMkLst>
            <pc:docMk/>
            <pc:sldMk cId="3786998827" sldId="946"/>
            <ac:spMk id="230" creationId="{B9630780-2713-4670-4D2F-AFF802415792}"/>
          </ac:spMkLst>
        </pc:spChg>
        <pc:spChg chg="mod">
          <ac:chgData name="QiuTian" userId="d059b521-ee81-481f-be34-ac8650352dd5" providerId="ADAL" clId="{C66083D2-FC5C-0545-90E0-A9B527654B88}" dt="2023-03-04T09:00:46.060" v="35" actId="1076"/>
          <ac:spMkLst>
            <pc:docMk/>
            <pc:sldMk cId="3786998827" sldId="946"/>
            <ac:spMk id="231" creationId="{87A61C8A-2B00-D4CA-538B-D79047E28F9F}"/>
          </ac:spMkLst>
        </pc:spChg>
        <pc:spChg chg="mod">
          <ac:chgData name="QiuTian" userId="d059b521-ee81-481f-be34-ac8650352dd5" providerId="ADAL" clId="{C66083D2-FC5C-0545-90E0-A9B527654B88}" dt="2023-03-04T09:00:46.060" v="35" actId="1076"/>
          <ac:spMkLst>
            <pc:docMk/>
            <pc:sldMk cId="3786998827" sldId="946"/>
            <ac:spMk id="232" creationId="{1318D54E-540C-FA77-626F-A26FE152F6A4}"/>
          </ac:spMkLst>
        </pc:spChg>
        <pc:spChg chg="mod">
          <ac:chgData name="QiuTian" userId="d059b521-ee81-481f-be34-ac8650352dd5" providerId="ADAL" clId="{C66083D2-FC5C-0545-90E0-A9B527654B88}" dt="2023-03-04T09:00:46.060" v="35" actId="1076"/>
          <ac:spMkLst>
            <pc:docMk/>
            <pc:sldMk cId="3786998827" sldId="946"/>
            <ac:spMk id="233" creationId="{425AA4D6-33A5-D762-9919-769FAC3BA311}"/>
          </ac:spMkLst>
        </pc:spChg>
        <pc:spChg chg="mod">
          <ac:chgData name="QiuTian" userId="d059b521-ee81-481f-be34-ac8650352dd5" providerId="ADAL" clId="{C66083D2-FC5C-0545-90E0-A9B527654B88}" dt="2023-03-04T09:00:46.060" v="35" actId="1076"/>
          <ac:spMkLst>
            <pc:docMk/>
            <pc:sldMk cId="3786998827" sldId="946"/>
            <ac:spMk id="234" creationId="{C53F85F6-B90B-1953-681B-FF3D9BF93EE6}"/>
          </ac:spMkLst>
        </pc:spChg>
        <pc:spChg chg="mod">
          <ac:chgData name="QiuTian" userId="d059b521-ee81-481f-be34-ac8650352dd5" providerId="ADAL" clId="{C66083D2-FC5C-0545-90E0-A9B527654B88}" dt="2023-03-04T09:00:46.060" v="35" actId="1076"/>
          <ac:spMkLst>
            <pc:docMk/>
            <pc:sldMk cId="3786998827" sldId="946"/>
            <ac:spMk id="235" creationId="{F75ABB67-B7EA-C1A6-F252-73DC28E385B4}"/>
          </ac:spMkLst>
        </pc:spChg>
        <pc:spChg chg="mod">
          <ac:chgData name="QiuTian" userId="d059b521-ee81-481f-be34-ac8650352dd5" providerId="ADAL" clId="{C66083D2-FC5C-0545-90E0-A9B527654B88}" dt="2023-03-04T09:00:46.060" v="35" actId="1076"/>
          <ac:spMkLst>
            <pc:docMk/>
            <pc:sldMk cId="3786998827" sldId="946"/>
            <ac:spMk id="236" creationId="{9CD5096C-6ED2-22A5-4A26-85BBC8F3B17B}"/>
          </ac:spMkLst>
        </pc:spChg>
        <pc:spChg chg="mod">
          <ac:chgData name="QiuTian" userId="d059b521-ee81-481f-be34-ac8650352dd5" providerId="ADAL" clId="{C66083D2-FC5C-0545-90E0-A9B527654B88}" dt="2023-03-04T09:00:46.060" v="35" actId="1076"/>
          <ac:spMkLst>
            <pc:docMk/>
            <pc:sldMk cId="3786998827" sldId="946"/>
            <ac:spMk id="237" creationId="{A026BF15-2961-70B2-FFA3-6A7130A2A0F7}"/>
          </ac:spMkLst>
        </pc:spChg>
        <pc:spChg chg="mod">
          <ac:chgData name="QiuTian" userId="d059b521-ee81-481f-be34-ac8650352dd5" providerId="ADAL" clId="{C66083D2-FC5C-0545-90E0-A9B527654B88}" dt="2023-03-04T09:00:46.060" v="35" actId="1076"/>
          <ac:spMkLst>
            <pc:docMk/>
            <pc:sldMk cId="3786998827" sldId="946"/>
            <ac:spMk id="238" creationId="{FDD5593C-65F9-4DF4-E922-44B20FB41B87}"/>
          </ac:spMkLst>
        </pc:spChg>
        <pc:spChg chg="mod">
          <ac:chgData name="QiuTian" userId="d059b521-ee81-481f-be34-ac8650352dd5" providerId="ADAL" clId="{C66083D2-FC5C-0545-90E0-A9B527654B88}" dt="2023-03-04T09:00:46.060" v="35" actId="1076"/>
          <ac:spMkLst>
            <pc:docMk/>
            <pc:sldMk cId="3786998827" sldId="946"/>
            <ac:spMk id="239" creationId="{6092C0D8-5A85-58D9-4D30-9AC72FA1524F}"/>
          </ac:spMkLst>
        </pc:spChg>
        <pc:spChg chg="mod">
          <ac:chgData name="QiuTian" userId="d059b521-ee81-481f-be34-ac8650352dd5" providerId="ADAL" clId="{C66083D2-FC5C-0545-90E0-A9B527654B88}" dt="2023-03-04T09:00:46.060" v="35" actId="1076"/>
          <ac:spMkLst>
            <pc:docMk/>
            <pc:sldMk cId="3786998827" sldId="946"/>
            <ac:spMk id="240" creationId="{B46911EB-BD4E-8BF4-90FD-6FB1F156E5C9}"/>
          </ac:spMkLst>
        </pc:spChg>
        <pc:spChg chg="mod">
          <ac:chgData name="QiuTian" userId="d059b521-ee81-481f-be34-ac8650352dd5" providerId="ADAL" clId="{C66083D2-FC5C-0545-90E0-A9B527654B88}" dt="2023-03-04T09:00:46.060" v="35" actId="1076"/>
          <ac:spMkLst>
            <pc:docMk/>
            <pc:sldMk cId="3786998827" sldId="946"/>
            <ac:spMk id="241" creationId="{2053225B-27C2-1702-F3A1-CCA8B8050F21}"/>
          </ac:spMkLst>
        </pc:spChg>
        <pc:spChg chg="mod">
          <ac:chgData name="QiuTian" userId="d059b521-ee81-481f-be34-ac8650352dd5" providerId="ADAL" clId="{C66083D2-FC5C-0545-90E0-A9B527654B88}" dt="2023-03-04T09:00:46.060" v="35" actId="1076"/>
          <ac:spMkLst>
            <pc:docMk/>
            <pc:sldMk cId="3786998827" sldId="946"/>
            <ac:spMk id="242" creationId="{F4323A7A-CABE-2FE1-8755-4440A32A43B4}"/>
          </ac:spMkLst>
        </pc:spChg>
        <pc:spChg chg="mod">
          <ac:chgData name="QiuTian" userId="d059b521-ee81-481f-be34-ac8650352dd5" providerId="ADAL" clId="{C66083D2-FC5C-0545-90E0-A9B527654B88}" dt="2023-03-04T09:00:46.060" v="35" actId="1076"/>
          <ac:spMkLst>
            <pc:docMk/>
            <pc:sldMk cId="3786998827" sldId="946"/>
            <ac:spMk id="243" creationId="{BDE79A56-6B9E-006C-603A-86724D63E69E}"/>
          </ac:spMkLst>
        </pc:spChg>
        <pc:spChg chg="mod">
          <ac:chgData name="QiuTian" userId="d059b521-ee81-481f-be34-ac8650352dd5" providerId="ADAL" clId="{C66083D2-FC5C-0545-90E0-A9B527654B88}" dt="2023-03-04T09:00:46.060" v="35" actId="1076"/>
          <ac:spMkLst>
            <pc:docMk/>
            <pc:sldMk cId="3786998827" sldId="946"/>
            <ac:spMk id="244" creationId="{E59977ED-4CCB-BBC1-6F73-64E4E4F77AA7}"/>
          </ac:spMkLst>
        </pc:spChg>
        <pc:spChg chg="mod">
          <ac:chgData name="QiuTian" userId="d059b521-ee81-481f-be34-ac8650352dd5" providerId="ADAL" clId="{C66083D2-FC5C-0545-90E0-A9B527654B88}" dt="2023-03-04T09:00:46.060" v="35" actId="1076"/>
          <ac:spMkLst>
            <pc:docMk/>
            <pc:sldMk cId="3786998827" sldId="946"/>
            <ac:spMk id="245" creationId="{F8839FAC-D4BC-FCAF-61C5-B914861F104C}"/>
          </ac:spMkLst>
        </pc:spChg>
        <pc:spChg chg="mod">
          <ac:chgData name="QiuTian" userId="d059b521-ee81-481f-be34-ac8650352dd5" providerId="ADAL" clId="{C66083D2-FC5C-0545-90E0-A9B527654B88}" dt="2023-03-04T09:00:46.060" v="35" actId="1076"/>
          <ac:spMkLst>
            <pc:docMk/>
            <pc:sldMk cId="3786998827" sldId="946"/>
            <ac:spMk id="246" creationId="{543224D8-E5DC-6C6E-C785-320A0CD042E7}"/>
          </ac:spMkLst>
        </pc:spChg>
        <pc:spChg chg="mod">
          <ac:chgData name="QiuTian" userId="d059b521-ee81-481f-be34-ac8650352dd5" providerId="ADAL" clId="{C66083D2-FC5C-0545-90E0-A9B527654B88}" dt="2023-03-04T09:00:46.060" v="35" actId="1076"/>
          <ac:spMkLst>
            <pc:docMk/>
            <pc:sldMk cId="3786998827" sldId="946"/>
            <ac:spMk id="247" creationId="{33D44C84-9666-DFAF-F065-107E81C55ED8}"/>
          </ac:spMkLst>
        </pc:spChg>
        <pc:spChg chg="mod">
          <ac:chgData name="QiuTian" userId="d059b521-ee81-481f-be34-ac8650352dd5" providerId="ADAL" clId="{C66083D2-FC5C-0545-90E0-A9B527654B88}" dt="2023-03-04T09:00:46.060" v="35" actId="1076"/>
          <ac:spMkLst>
            <pc:docMk/>
            <pc:sldMk cId="3786998827" sldId="946"/>
            <ac:spMk id="248" creationId="{BF8A2B60-013C-428A-D5CA-AFED0F2493F1}"/>
          </ac:spMkLst>
        </pc:spChg>
        <pc:spChg chg="add mod">
          <ac:chgData name="QiuTian" userId="d059b521-ee81-481f-be34-ac8650352dd5" providerId="ADAL" clId="{C66083D2-FC5C-0545-90E0-A9B527654B88}" dt="2023-03-04T09:00:46.060" v="35" actId="1076"/>
          <ac:spMkLst>
            <pc:docMk/>
            <pc:sldMk cId="3786998827" sldId="946"/>
            <ac:spMk id="249" creationId="{5690240D-3715-BB4D-4E4B-DF9DBD8B4368}"/>
          </ac:spMkLst>
        </pc:spChg>
        <pc:grpChg chg="add mod">
          <ac:chgData name="QiuTian" userId="d059b521-ee81-481f-be34-ac8650352dd5" providerId="ADAL" clId="{C66083D2-FC5C-0545-90E0-A9B527654B88}" dt="2023-03-04T09:00:46.060" v="35" actId="1076"/>
          <ac:grpSpMkLst>
            <pc:docMk/>
            <pc:sldMk cId="3786998827" sldId="946"/>
            <ac:grpSpMk id="7" creationId="{4C35329C-8421-7FEF-8611-C5B4938E4589}"/>
          </ac:grpSpMkLst>
        </pc:grpChg>
        <pc:grpChg chg="add mod">
          <ac:chgData name="QiuTian" userId="d059b521-ee81-481f-be34-ac8650352dd5" providerId="ADAL" clId="{C66083D2-FC5C-0545-90E0-A9B527654B88}" dt="2023-03-04T09:00:46.060" v="35" actId="1076"/>
          <ac:grpSpMkLst>
            <pc:docMk/>
            <pc:sldMk cId="3786998827" sldId="946"/>
            <ac:grpSpMk id="36" creationId="{051B6F22-9429-886C-C7E2-DC50E7FEAE92}"/>
          </ac:grpSpMkLst>
        </pc:grpChg>
        <pc:grpChg chg="mod">
          <ac:chgData name="QiuTian" userId="d059b521-ee81-481f-be34-ac8650352dd5" providerId="ADAL" clId="{C66083D2-FC5C-0545-90E0-A9B527654B88}" dt="2023-03-04T09:00:46.060" v="35" actId="1076"/>
          <ac:grpSpMkLst>
            <pc:docMk/>
            <pc:sldMk cId="3786998827" sldId="946"/>
            <ac:grpSpMk id="57" creationId="{484E7E32-9237-9156-CC9C-F8D03037474D}"/>
          </ac:grpSpMkLst>
        </pc:grpChg>
        <pc:grpChg chg="mod">
          <ac:chgData name="QiuTian" userId="d059b521-ee81-481f-be34-ac8650352dd5" providerId="ADAL" clId="{C66083D2-FC5C-0545-90E0-A9B527654B88}" dt="2023-03-04T09:00:46.060" v="35" actId="1076"/>
          <ac:grpSpMkLst>
            <pc:docMk/>
            <pc:sldMk cId="3786998827" sldId="946"/>
            <ac:grpSpMk id="58" creationId="{D1C8A1F1-371D-62AF-AB86-3F62F99E5150}"/>
          </ac:grpSpMkLst>
        </pc:grpChg>
        <pc:grpChg chg="mod">
          <ac:chgData name="QiuTian" userId="d059b521-ee81-481f-be34-ac8650352dd5" providerId="ADAL" clId="{C66083D2-FC5C-0545-90E0-A9B527654B88}" dt="2023-03-04T09:00:46.060" v="35" actId="1076"/>
          <ac:grpSpMkLst>
            <pc:docMk/>
            <pc:sldMk cId="3786998827" sldId="946"/>
            <ac:grpSpMk id="59" creationId="{2594403E-9B70-F42A-A0FC-53F5A16F5CD1}"/>
          </ac:grpSpMkLst>
        </pc:grpChg>
        <pc:grpChg chg="mod">
          <ac:chgData name="QiuTian" userId="d059b521-ee81-481f-be34-ac8650352dd5" providerId="ADAL" clId="{C66083D2-FC5C-0545-90E0-A9B527654B88}" dt="2023-03-04T09:00:46.060" v="35" actId="1076"/>
          <ac:grpSpMkLst>
            <pc:docMk/>
            <pc:sldMk cId="3786998827" sldId="946"/>
            <ac:grpSpMk id="60" creationId="{81A6831B-3E47-7BDC-3062-6641A9062DF0}"/>
          </ac:grpSpMkLst>
        </pc:grpChg>
        <pc:grpChg chg="mod">
          <ac:chgData name="QiuTian" userId="d059b521-ee81-481f-be34-ac8650352dd5" providerId="ADAL" clId="{C66083D2-FC5C-0545-90E0-A9B527654B88}" dt="2023-03-04T09:00:46.060" v="35" actId="1076"/>
          <ac:grpSpMkLst>
            <pc:docMk/>
            <pc:sldMk cId="3786998827" sldId="946"/>
            <ac:grpSpMk id="61" creationId="{719CCE92-3829-18BF-08E5-3162D907863B}"/>
          </ac:grpSpMkLst>
        </pc:grpChg>
        <pc:grpChg chg="mod">
          <ac:chgData name="QiuTian" userId="d059b521-ee81-481f-be34-ac8650352dd5" providerId="ADAL" clId="{C66083D2-FC5C-0545-90E0-A9B527654B88}" dt="2023-03-04T09:00:46.060" v="35" actId="1076"/>
          <ac:grpSpMkLst>
            <pc:docMk/>
            <pc:sldMk cId="3786998827" sldId="946"/>
            <ac:grpSpMk id="62" creationId="{61128756-1721-E7F7-D838-58B0D0004522}"/>
          </ac:grpSpMkLst>
        </pc:grpChg>
        <pc:grpChg chg="mod">
          <ac:chgData name="QiuTian" userId="d059b521-ee81-481f-be34-ac8650352dd5" providerId="ADAL" clId="{C66083D2-FC5C-0545-90E0-A9B527654B88}" dt="2023-03-04T09:00:46.060" v="35" actId="1076"/>
          <ac:grpSpMkLst>
            <pc:docMk/>
            <pc:sldMk cId="3786998827" sldId="946"/>
            <ac:grpSpMk id="63" creationId="{F65E74D6-69DF-0C1C-427B-85B3CD8EF556}"/>
          </ac:grpSpMkLst>
        </pc:grpChg>
        <pc:grpChg chg="mod">
          <ac:chgData name="QiuTian" userId="d059b521-ee81-481f-be34-ac8650352dd5" providerId="ADAL" clId="{C66083D2-FC5C-0545-90E0-A9B527654B88}" dt="2023-03-04T09:00:46.060" v="35" actId="1076"/>
          <ac:grpSpMkLst>
            <pc:docMk/>
            <pc:sldMk cId="3786998827" sldId="946"/>
            <ac:grpSpMk id="64" creationId="{A0A286CB-C31D-F1A6-6D1C-AA7CFE0FA3C9}"/>
          </ac:grpSpMkLst>
        </pc:grpChg>
        <pc:grpChg chg="mod">
          <ac:chgData name="QiuTian" userId="d059b521-ee81-481f-be34-ac8650352dd5" providerId="ADAL" clId="{C66083D2-FC5C-0545-90E0-A9B527654B88}" dt="2023-03-04T09:00:46.060" v="35" actId="1076"/>
          <ac:grpSpMkLst>
            <pc:docMk/>
            <pc:sldMk cId="3786998827" sldId="946"/>
            <ac:grpSpMk id="65" creationId="{44FD1B0B-5DB7-B549-1BDD-99CB7067F265}"/>
          </ac:grpSpMkLst>
        </pc:grpChg>
        <pc:grpChg chg="mod">
          <ac:chgData name="QiuTian" userId="d059b521-ee81-481f-be34-ac8650352dd5" providerId="ADAL" clId="{C66083D2-FC5C-0545-90E0-A9B527654B88}" dt="2023-03-04T09:00:46.060" v="35" actId="1076"/>
          <ac:grpSpMkLst>
            <pc:docMk/>
            <pc:sldMk cId="3786998827" sldId="946"/>
            <ac:grpSpMk id="66" creationId="{CD53715A-9787-5BB1-2A9B-49573F4540A4}"/>
          </ac:grpSpMkLst>
        </pc:grpChg>
        <pc:grpChg chg="mod">
          <ac:chgData name="QiuTian" userId="d059b521-ee81-481f-be34-ac8650352dd5" providerId="ADAL" clId="{C66083D2-FC5C-0545-90E0-A9B527654B88}" dt="2023-03-04T09:00:46.060" v="35" actId="1076"/>
          <ac:grpSpMkLst>
            <pc:docMk/>
            <pc:sldMk cId="3786998827" sldId="946"/>
            <ac:grpSpMk id="67" creationId="{83998554-8161-346B-7CF5-1F095FC4E661}"/>
          </ac:grpSpMkLst>
        </pc:grpChg>
        <pc:grpChg chg="mod">
          <ac:chgData name="QiuTian" userId="d059b521-ee81-481f-be34-ac8650352dd5" providerId="ADAL" clId="{C66083D2-FC5C-0545-90E0-A9B527654B88}" dt="2023-03-04T09:00:46.060" v="35" actId="1076"/>
          <ac:grpSpMkLst>
            <pc:docMk/>
            <pc:sldMk cId="3786998827" sldId="946"/>
            <ac:grpSpMk id="68" creationId="{B6FCC0E5-9B2E-DAFA-56E7-58F516AD902C}"/>
          </ac:grpSpMkLst>
        </pc:grpChg>
        <pc:grpChg chg="mod">
          <ac:chgData name="QiuTian" userId="d059b521-ee81-481f-be34-ac8650352dd5" providerId="ADAL" clId="{C66083D2-FC5C-0545-90E0-A9B527654B88}" dt="2023-03-04T09:00:46.060" v="35" actId="1076"/>
          <ac:grpSpMkLst>
            <pc:docMk/>
            <pc:sldMk cId="3786998827" sldId="946"/>
            <ac:grpSpMk id="69" creationId="{A491AB68-FEEB-4FE7-17F1-CE29BE3EF5C1}"/>
          </ac:grpSpMkLst>
        </pc:grpChg>
        <pc:grpChg chg="mod">
          <ac:chgData name="QiuTian" userId="d059b521-ee81-481f-be34-ac8650352dd5" providerId="ADAL" clId="{C66083D2-FC5C-0545-90E0-A9B527654B88}" dt="2023-03-04T09:00:46.060" v="35" actId="1076"/>
          <ac:grpSpMkLst>
            <pc:docMk/>
            <pc:sldMk cId="3786998827" sldId="946"/>
            <ac:grpSpMk id="70" creationId="{7495D41C-DE23-7D97-337B-39938D461FC4}"/>
          </ac:grpSpMkLst>
        </pc:grpChg>
        <pc:grpChg chg="mod">
          <ac:chgData name="QiuTian" userId="d059b521-ee81-481f-be34-ac8650352dd5" providerId="ADAL" clId="{C66083D2-FC5C-0545-90E0-A9B527654B88}" dt="2023-03-04T09:00:46.060" v="35" actId="1076"/>
          <ac:grpSpMkLst>
            <pc:docMk/>
            <pc:sldMk cId="3786998827" sldId="946"/>
            <ac:grpSpMk id="71" creationId="{0AC74410-BB61-990D-B34F-ADFE082FD33C}"/>
          </ac:grpSpMkLst>
        </pc:grpChg>
        <pc:grpChg chg="mod">
          <ac:chgData name="QiuTian" userId="d059b521-ee81-481f-be34-ac8650352dd5" providerId="ADAL" clId="{C66083D2-FC5C-0545-90E0-A9B527654B88}" dt="2023-03-04T09:00:46.060" v="35" actId="1076"/>
          <ac:grpSpMkLst>
            <pc:docMk/>
            <pc:sldMk cId="3786998827" sldId="946"/>
            <ac:grpSpMk id="72" creationId="{CF8FF87E-2CFE-9010-E94F-10EC24C8EE18}"/>
          </ac:grpSpMkLst>
        </pc:grpChg>
        <pc:grpChg chg="mod">
          <ac:chgData name="QiuTian" userId="d059b521-ee81-481f-be34-ac8650352dd5" providerId="ADAL" clId="{C66083D2-FC5C-0545-90E0-A9B527654B88}" dt="2023-03-04T09:00:46.060" v="35" actId="1076"/>
          <ac:grpSpMkLst>
            <pc:docMk/>
            <pc:sldMk cId="3786998827" sldId="946"/>
            <ac:grpSpMk id="82" creationId="{1EF9A2B8-E40D-8DBF-835C-DA3152F3696B}"/>
          </ac:grpSpMkLst>
        </pc:grpChg>
        <pc:grpChg chg="mod">
          <ac:chgData name="QiuTian" userId="d059b521-ee81-481f-be34-ac8650352dd5" providerId="ADAL" clId="{C66083D2-FC5C-0545-90E0-A9B527654B88}" dt="2023-03-04T09:00:46.060" v="35" actId="1076"/>
          <ac:grpSpMkLst>
            <pc:docMk/>
            <pc:sldMk cId="3786998827" sldId="946"/>
            <ac:grpSpMk id="84" creationId="{7591A846-3533-C966-CCE5-2C932E861948}"/>
          </ac:grpSpMkLst>
        </pc:grpChg>
        <pc:grpChg chg="mod">
          <ac:chgData name="QiuTian" userId="d059b521-ee81-481f-be34-ac8650352dd5" providerId="ADAL" clId="{C66083D2-FC5C-0545-90E0-A9B527654B88}" dt="2023-03-04T09:00:46.060" v="35" actId="1076"/>
          <ac:grpSpMkLst>
            <pc:docMk/>
            <pc:sldMk cId="3786998827" sldId="946"/>
            <ac:grpSpMk id="85" creationId="{3478E606-BE78-4AA3-8BC3-422BDD69EB0F}"/>
          </ac:grpSpMkLst>
        </pc:grpChg>
        <pc:graphicFrameChg chg="mod">
          <ac:chgData name="QiuTian" userId="d059b521-ee81-481f-be34-ac8650352dd5" providerId="ADAL" clId="{C66083D2-FC5C-0545-90E0-A9B527654B88}" dt="2023-03-04T09:00:46.060" v="35" actId="1076"/>
          <ac:graphicFrameMkLst>
            <pc:docMk/>
            <pc:sldMk cId="3786998827" sldId="946"/>
            <ac:graphicFrameMk id="19" creationId="{97650B81-708B-8F16-C14B-397DCEBA726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20" creationId="{1035BF70-21D6-23BD-3204-D3A9E15A5A1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21" creationId="{9DD48C7E-306B-7A4A-F8DD-CA30F7840A9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22" creationId="{AEF65449-E259-5C6E-1BA2-AAD6D66C961B}"/>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23" creationId="{1A895BCA-17E6-882A-5FC8-D8E4B89AA56F}"/>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24" creationId="{E29300BB-2298-69D6-5EAA-2D4B37B71378}"/>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28" creationId="{DFB0060C-9E3E-574B-D205-524EECF92646}"/>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29" creationId="{AEA85268-4A36-0506-6486-BAE0C8EFF191}"/>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0" creationId="{37BFBD73-FF58-09F5-C79B-6C93DA744574}"/>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1" creationId="{324ECAB9-292F-4A5D-53A0-C88494A7F63D}"/>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2" creationId="{8811FA4F-E86B-1A28-C20A-E6437959D068}"/>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3" creationId="{8931D89C-305B-2802-1D7A-88B823F23FCE}"/>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4" creationId="{EF952438-1D2E-9130-2646-3521D492BC95}"/>
          </ac:graphicFrameMkLst>
        </pc:graphicFrameChg>
        <pc:graphicFrameChg chg="add mod">
          <ac:chgData name="QiuTian" userId="d059b521-ee81-481f-be34-ac8650352dd5" providerId="ADAL" clId="{C66083D2-FC5C-0545-90E0-A9B527654B88}" dt="2023-03-04T09:00:46.060" v="35" actId="1076"/>
          <ac:graphicFrameMkLst>
            <pc:docMk/>
            <pc:sldMk cId="3786998827" sldId="946"/>
            <ac:graphicFrameMk id="35" creationId="{3AB2DFA8-8823-1C7E-582B-013DA16FA0D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3" creationId="{9AE20DAD-7D81-FED0-4133-469AEA9B8B4D}"/>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4" creationId="{77CB3F66-BAB9-0EA0-F266-9465BB9467B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5" creationId="{AB13C12F-3816-BDD7-5427-3E58BCEBF290}"/>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6" creationId="{2499E79C-03F4-8FE6-D91E-51F9603B9A2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7" creationId="{7D542E49-A175-DC81-FADD-784A7864EE91}"/>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8" creationId="{B0077361-6122-93FB-846E-10D98AEA2814}"/>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79" creationId="{58919528-1B7F-7264-BF9D-2266E12760CE}"/>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80" creationId="{6C04046B-C586-C31C-7A86-38DF0920593C}"/>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1" creationId="{6656A0BA-E15A-0008-85EC-A6DB4A09E78D}"/>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2" creationId="{AF578D0E-CB64-ECFF-A11B-F34D3B160ACF}"/>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3" creationId="{63B92ADD-92BE-CC0B-BF67-193631F144A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4" creationId="{FC74B8A2-8C6B-BB5C-F524-7C5022419755}"/>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5" creationId="{76D16F14-EE60-AF36-47E2-29E4BEFADDB5}"/>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6" creationId="{5BD06C80-3746-062F-473F-535D35FF7D1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7" creationId="{F9CA1B63-B566-CB62-FEAD-7D3C06E873B4}"/>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8" creationId="{BFA35183-9124-E9FF-4A0A-FFA7BAD08ACE}"/>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99" creationId="{F36E19CC-6BD7-720F-6AB0-58A117844DE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0" creationId="{FE1F5220-A942-63BD-595C-365DA9A5372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2" creationId="{670C69AD-56A5-1811-6C7F-AD878E221F03}"/>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3" creationId="{48518BD3-8611-39D1-B537-C722B98016E3}"/>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4" creationId="{9B211F26-C8E1-59BD-3563-1E037090DC1E}"/>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5" creationId="{69664819-D665-B704-F872-F2040E9679D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6" creationId="{2D3853A6-383E-CAF4-77A4-1F740FC064F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7" creationId="{37DF64BF-BB43-C2A1-9592-0058A39433E0}"/>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8" creationId="{FFCE7524-49E1-899D-BBDB-8601FCADCD6A}"/>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09" creationId="{BCBA8D2F-E94E-D0A2-97F2-F6D58DA944AC}"/>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0" creationId="{8670578A-0FBD-F259-B79B-4BEDB56B8E0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1" creationId="{C94AA09C-C454-E6A8-AAAF-1EBB2959A511}"/>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2" creationId="{74AA1A5D-D3CE-F948-3786-C45BE373360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3" creationId="{544BA6E9-49B5-E257-8BC8-63EF7A9D486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4" creationId="{892B99FF-FD98-2F2A-DBA5-F7A854BF6D0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5" creationId="{837D9B5D-AC52-8C3B-1ECA-75F3A42BEC3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6" creationId="{A207F9DF-A1A3-F48A-A5F0-7F1A1B04BAF1}"/>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7" creationId="{13759D6B-A027-3CA1-4A85-B00CB380A4CB}"/>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8" creationId="{5E43D61E-2017-3BE5-875F-E47279B0E34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19" creationId="{A0474DAA-4B74-37C2-593E-F9A88347004A}"/>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0" creationId="{649D37F8-9EB9-DEF3-B9FB-C520ABB204D5}"/>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1" creationId="{5B99F945-E8BD-4CBE-B98D-188389F6771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2" creationId="{C6C80422-A9CE-2A3B-B347-CBFDAD500DE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3" creationId="{F4185D71-56AE-30CF-35BE-F7F2DC19967B}"/>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4" creationId="{4CE1FC4D-AA20-09DD-D1F8-C8CE20FA561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5" creationId="{E9C54659-34C8-45BC-6B46-3EAAE9306D0F}"/>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6" creationId="{3EEF0F0D-98CF-AD60-885D-C071494ABF7B}"/>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7" creationId="{F1895B32-E28E-244B-EB06-585CB65323AC}"/>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8" creationId="{8AB566B2-FE1A-3B41-5AFD-ABEE691CD6EE}"/>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29" creationId="{3B7C7850-98DC-A931-395F-F47CB917FF54}"/>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0" creationId="{7B8D93EA-9466-D952-5A81-1219A465067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1" creationId="{C4CD340D-D49E-35F9-F431-7F987EDD1B8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2" creationId="{09DF972E-7501-51AC-D7B5-E14AEFD6B5C9}"/>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3" creationId="{AA3FE238-80FE-787B-8FD3-1E6DCC1428FC}"/>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4" creationId="{A764DFBA-3272-A9CB-31A5-8B7921CED88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5" creationId="{05EF6196-C7D4-6F74-3E11-FC7331DDC506}"/>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6" creationId="{5757BF4A-DB2B-B940-02EB-3E3D89BFFEB0}"/>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7" creationId="{F7546E72-80C5-5314-B7DE-0A64473C8296}"/>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8" creationId="{D78D9AD8-08BB-F025-C621-A064BB4AFE8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39" creationId="{2E6BCA8C-B2A7-D9F8-AA53-6FDA6A0C210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40" creationId="{0B54C3B1-6BFB-9A26-6C38-51179714746A}"/>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41" creationId="{5363F363-40B1-33C8-B671-A7B8CA1070F8}"/>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42" creationId="{0EFB999C-0D37-BA0B-5B24-25072AA85312}"/>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43" creationId="{5406AD82-FED8-8694-4671-A319F65E21F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74" creationId="{13A097F7-004A-A3A6-912A-684C6C0902D7}"/>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75" creationId="{255A3664-C9A9-C397-5A3B-CB250B793D70}"/>
          </ac:graphicFrameMkLst>
        </pc:graphicFrameChg>
        <pc:graphicFrameChg chg="mod">
          <ac:chgData name="QiuTian" userId="d059b521-ee81-481f-be34-ac8650352dd5" providerId="ADAL" clId="{C66083D2-FC5C-0545-90E0-A9B527654B88}" dt="2023-03-04T09:00:46.060" v="35" actId="1076"/>
          <ac:graphicFrameMkLst>
            <pc:docMk/>
            <pc:sldMk cId="3786998827" sldId="946"/>
            <ac:graphicFrameMk id="176" creationId="{85F7F180-B056-8B8F-7F53-7EF0330923A7}"/>
          </ac:graphicFrameMkLst>
        </pc:graphicFrameChg>
      </pc:sldChg>
      <pc:sldChg chg="addSp delSp modSp add modAnim">
        <pc:chgData name="QiuTian" userId="d059b521-ee81-481f-be34-ac8650352dd5" providerId="ADAL" clId="{C66083D2-FC5C-0545-90E0-A9B527654B88}" dt="2023-03-04T09:10:18.362" v="126"/>
        <pc:sldMkLst>
          <pc:docMk/>
          <pc:sldMk cId="1542552605" sldId="947"/>
        </pc:sldMkLst>
        <pc:spChg chg="add mod">
          <ac:chgData name="QiuTian" userId="d059b521-ee81-481f-be34-ac8650352dd5" providerId="ADAL" clId="{C66083D2-FC5C-0545-90E0-A9B527654B88}" dt="2023-03-04T09:10:18.362" v="126"/>
          <ac:spMkLst>
            <pc:docMk/>
            <pc:sldMk cId="1542552605" sldId="947"/>
            <ac:spMk id="2" creationId="{546A81A8-81F0-8D85-E3A5-5AC0EC0BDFB7}"/>
          </ac:spMkLst>
        </pc:spChg>
        <pc:spChg chg="del">
          <ac:chgData name="QiuTian" userId="d059b521-ee81-481f-be34-ac8650352dd5" providerId="ADAL" clId="{C66083D2-FC5C-0545-90E0-A9B527654B88}" dt="2023-03-04T09:09:57.208" v="123"/>
          <ac:spMkLst>
            <pc:docMk/>
            <pc:sldMk cId="1542552605" sldId="947"/>
            <ac:spMk id="5" creationId="{959057A3-0087-D824-6484-FE8805CD1536}"/>
          </ac:spMkLst>
        </pc:spChg>
        <pc:spChg chg="add mod">
          <ac:chgData name="QiuTian" userId="d059b521-ee81-481f-be34-ac8650352dd5" providerId="ADAL" clId="{C66083D2-FC5C-0545-90E0-A9B527654B88}" dt="2023-03-04T09:01:01.637" v="37" actId="1076"/>
          <ac:spMkLst>
            <pc:docMk/>
            <pc:sldMk cId="1542552605" sldId="947"/>
            <ac:spMk id="6" creationId="{3D721E6D-13BB-AA63-1429-9DFF1883849D}"/>
          </ac:spMkLst>
        </pc:spChg>
        <pc:spChg chg="mod">
          <ac:chgData name="QiuTian" userId="d059b521-ee81-481f-be34-ac8650352dd5" providerId="ADAL" clId="{C66083D2-FC5C-0545-90E0-A9B527654B88}" dt="2023-03-04T09:01:01.637" v="37" actId="1076"/>
          <ac:spMkLst>
            <pc:docMk/>
            <pc:sldMk cId="1542552605" sldId="947"/>
            <ac:spMk id="8" creationId="{34F02EBB-C5F6-E8F1-E434-07B082AD96E2}"/>
          </ac:spMkLst>
        </pc:spChg>
        <pc:spChg chg="mod">
          <ac:chgData name="QiuTian" userId="d059b521-ee81-481f-be34-ac8650352dd5" providerId="ADAL" clId="{C66083D2-FC5C-0545-90E0-A9B527654B88}" dt="2023-03-04T09:01:01.637" v="37" actId="1076"/>
          <ac:spMkLst>
            <pc:docMk/>
            <pc:sldMk cId="1542552605" sldId="947"/>
            <ac:spMk id="9" creationId="{0719D70F-422F-FD92-DAF6-78B8D3D1B1F7}"/>
          </ac:spMkLst>
        </pc:spChg>
        <pc:spChg chg="mod">
          <ac:chgData name="QiuTian" userId="d059b521-ee81-481f-be34-ac8650352dd5" providerId="ADAL" clId="{C66083D2-FC5C-0545-90E0-A9B527654B88}" dt="2023-03-04T09:01:01.637" v="37" actId="1076"/>
          <ac:spMkLst>
            <pc:docMk/>
            <pc:sldMk cId="1542552605" sldId="947"/>
            <ac:spMk id="10" creationId="{6CEF9E0E-1F5B-B4D4-11A7-3F5FDF2E7AFC}"/>
          </ac:spMkLst>
        </pc:spChg>
        <pc:spChg chg="mod">
          <ac:chgData name="QiuTian" userId="d059b521-ee81-481f-be34-ac8650352dd5" providerId="ADAL" clId="{C66083D2-FC5C-0545-90E0-A9B527654B88}" dt="2023-03-04T09:01:01.637" v="37" actId="1076"/>
          <ac:spMkLst>
            <pc:docMk/>
            <pc:sldMk cId="1542552605" sldId="947"/>
            <ac:spMk id="11" creationId="{728FFB58-EE7F-5EC6-C416-3859E7730F47}"/>
          </ac:spMkLst>
        </pc:spChg>
        <pc:spChg chg="add mod">
          <ac:chgData name="QiuTian" userId="d059b521-ee81-481f-be34-ac8650352dd5" providerId="ADAL" clId="{C66083D2-FC5C-0545-90E0-A9B527654B88}" dt="2023-03-04T09:01:01.637" v="37" actId="1076"/>
          <ac:spMkLst>
            <pc:docMk/>
            <pc:sldMk cId="1542552605" sldId="947"/>
            <ac:spMk id="12" creationId="{851ACA5B-5694-FAFC-6AA9-E7ED0497AC65}"/>
          </ac:spMkLst>
        </pc:spChg>
        <pc:spChg chg="add mod">
          <ac:chgData name="QiuTian" userId="d059b521-ee81-481f-be34-ac8650352dd5" providerId="ADAL" clId="{C66083D2-FC5C-0545-90E0-A9B527654B88}" dt="2023-03-04T09:01:01.637" v="37" actId="1076"/>
          <ac:spMkLst>
            <pc:docMk/>
            <pc:sldMk cId="1542552605" sldId="947"/>
            <ac:spMk id="13" creationId="{9A400BC5-6EF4-51A6-0B70-E1FF88D59BFB}"/>
          </ac:spMkLst>
        </pc:spChg>
        <pc:spChg chg="add mod">
          <ac:chgData name="QiuTian" userId="d059b521-ee81-481f-be34-ac8650352dd5" providerId="ADAL" clId="{C66083D2-FC5C-0545-90E0-A9B527654B88}" dt="2023-03-04T09:01:01.637" v="37" actId="1076"/>
          <ac:spMkLst>
            <pc:docMk/>
            <pc:sldMk cId="1542552605" sldId="947"/>
            <ac:spMk id="14" creationId="{B9265B1B-4257-F2B3-3359-4CA423E57E09}"/>
          </ac:spMkLst>
        </pc:spChg>
        <pc:spChg chg="mod">
          <ac:chgData name="QiuTian" userId="d059b521-ee81-481f-be34-ac8650352dd5" providerId="ADAL" clId="{C66083D2-FC5C-0545-90E0-A9B527654B88}" dt="2023-03-04T09:01:01.637" v="37" actId="1076"/>
          <ac:spMkLst>
            <pc:docMk/>
            <pc:sldMk cId="1542552605" sldId="947"/>
            <ac:spMk id="16" creationId="{C6725913-F578-CB06-BC82-F8E2296D81BE}"/>
          </ac:spMkLst>
        </pc:spChg>
        <pc:spChg chg="mod">
          <ac:chgData name="QiuTian" userId="d059b521-ee81-481f-be34-ac8650352dd5" providerId="ADAL" clId="{C66083D2-FC5C-0545-90E0-A9B527654B88}" dt="2023-03-04T09:01:01.637" v="37" actId="1076"/>
          <ac:spMkLst>
            <pc:docMk/>
            <pc:sldMk cId="1542552605" sldId="947"/>
            <ac:spMk id="17" creationId="{DD9F98B2-DF5A-AC45-00B6-B5D8A6FE5F23}"/>
          </ac:spMkLst>
        </pc:spChg>
        <pc:spChg chg="mod">
          <ac:chgData name="QiuTian" userId="d059b521-ee81-481f-be34-ac8650352dd5" providerId="ADAL" clId="{C66083D2-FC5C-0545-90E0-A9B527654B88}" dt="2023-03-04T09:01:01.637" v="37" actId="1076"/>
          <ac:spMkLst>
            <pc:docMk/>
            <pc:sldMk cId="1542552605" sldId="947"/>
            <ac:spMk id="18" creationId="{6A66E87F-301D-0A82-BF42-E02B3E2AD8BA}"/>
          </ac:spMkLst>
        </pc:spChg>
        <pc:spChg chg="mod">
          <ac:chgData name="QiuTian" userId="d059b521-ee81-481f-be34-ac8650352dd5" providerId="ADAL" clId="{C66083D2-FC5C-0545-90E0-A9B527654B88}" dt="2023-03-04T09:01:01.637" v="37" actId="1076"/>
          <ac:spMkLst>
            <pc:docMk/>
            <pc:sldMk cId="1542552605" sldId="947"/>
            <ac:spMk id="19" creationId="{D884F622-A5B8-158A-4D5C-9C2F1562384B}"/>
          </ac:spMkLst>
        </pc:spChg>
        <pc:spChg chg="add mod">
          <ac:chgData name="QiuTian" userId="d059b521-ee81-481f-be34-ac8650352dd5" providerId="ADAL" clId="{C66083D2-FC5C-0545-90E0-A9B527654B88}" dt="2023-03-04T09:01:01.637" v="37" actId="1076"/>
          <ac:spMkLst>
            <pc:docMk/>
            <pc:sldMk cId="1542552605" sldId="947"/>
            <ac:spMk id="20" creationId="{39EA2E73-6EAF-C2E5-683F-6A516E112052}"/>
          </ac:spMkLst>
        </pc:spChg>
        <pc:spChg chg="add mod">
          <ac:chgData name="QiuTian" userId="d059b521-ee81-481f-be34-ac8650352dd5" providerId="ADAL" clId="{C66083D2-FC5C-0545-90E0-A9B527654B88}" dt="2023-03-04T09:01:01.637" v="37" actId="1076"/>
          <ac:spMkLst>
            <pc:docMk/>
            <pc:sldMk cId="1542552605" sldId="947"/>
            <ac:spMk id="21" creationId="{F3F75ACA-2144-743D-FDD6-3EEE142B5005}"/>
          </ac:spMkLst>
        </pc:spChg>
        <pc:spChg chg="add mod">
          <ac:chgData name="QiuTian" userId="d059b521-ee81-481f-be34-ac8650352dd5" providerId="ADAL" clId="{C66083D2-FC5C-0545-90E0-A9B527654B88}" dt="2023-03-04T09:01:01.637" v="37" actId="1076"/>
          <ac:spMkLst>
            <pc:docMk/>
            <pc:sldMk cId="1542552605" sldId="947"/>
            <ac:spMk id="22" creationId="{285BF42D-AF8D-25AD-1BAA-A9D840DD8467}"/>
          </ac:spMkLst>
        </pc:spChg>
        <pc:spChg chg="add mod">
          <ac:chgData name="QiuTian" userId="d059b521-ee81-481f-be34-ac8650352dd5" providerId="ADAL" clId="{C66083D2-FC5C-0545-90E0-A9B527654B88}" dt="2023-03-04T09:01:01.637" v="37" actId="1076"/>
          <ac:spMkLst>
            <pc:docMk/>
            <pc:sldMk cId="1542552605" sldId="947"/>
            <ac:spMk id="23" creationId="{4E536B1B-53F0-4211-69A8-5C6226B0B287}"/>
          </ac:spMkLst>
        </pc:spChg>
        <pc:spChg chg="add mod">
          <ac:chgData name="QiuTian" userId="d059b521-ee81-481f-be34-ac8650352dd5" providerId="ADAL" clId="{C66083D2-FC5C-0545-90E0-A9B527654B88}" dt="2023-03-04T09:01:01.637" v="37" actId="1076"/>
          <ac:spMkLst>
            <pc:docMk/>
            <pc:sldMk cId="1542552605" sldId="947"/>
            <ac:spMk id="24" creationId="{98F781F5-EC47-00DB-6505-E4F3C579CAEE}"/>
          </ac:spMkLst>
        </pc:spChg>
        <pc:spChg chg="add mod">
          <ac:chgData name="QiuTian" userId="d059b521-ee81-481f-be34-ac8650352dd5" providerId="ADAL" clId="{C66083D2-FC5C-0545-90E0-A9B527654B88}" dt="2023-03-04T09:01:01.637" v="37" actId="1076"/>
          <ac:spMkLst>
            <pc:docMk/>
            <pc:sldMk cId="1542552605" sldId="947"/>
            <ac:spMk id="25" creationId="{44A6097E-4C74-6DDE-2D4F-B825F2933D24}"/>
          </ac:spMkLst>
        </pc:spChg>
        <pc:spChg chg="add mod">
          <ac:chgData name="QiuTian" userId="d059b521-ee81-481f-be34-ac8650352dd5" providerId="ADAL" clId="{C66083D2-FC5C-0545-90E0-A9B527654B88}" dt="2023-03-04T09:01:01.637" v="37" actId="1076"/>
          <ac:spMkLst>
            <pc:docMk/>
            <pc:sldMk cId="1542552605" sldId="947"/>
            <ac:spMk id="26" creationId="{E05BF09B-94E6-CF18-E233-BB418F237EB5}"/>
          </ac:spMkLst>
        </pc:spChg>
        <pc:spChg chg="add mod">
          <ac:chgData name="QiuTian" userId="d059b521-ee81-481f-be34-ac8650352dd5" providerId="ADAL" clId="{C66083D2-FC5C-0545-90E0-A9B527654B88}" dt="2023-03-04T09:01:01.637" v="37" actId="1076"/>
          <ac:spMkLst>
            <pc:docMk/>
            <pc:sldMk cId="1542552605" sldId="947"/>
            <ac:spMk id="27" creationId="{DEE14E71-2376-3E1D-D24B-7ABC3541485F}"/>
          </ac:spMkLst>
        </pc:spChg>
        <pc:spChg chg="add mod">
          <ac:chgData name="QiuTian" userId="d059b521-ee81-481f-be34-ac8650352dd5" providerId="ADAL" clId="{C66083D2-FC5C-0545-90E0-A9B527654B88}" dt="2023-03-04T09:01:01.637" v="37" actId="1076"/>
          <ac:spMkLst>
            <pc:docMk/>
            <pc:sldMk cId="1542552605" sldId="947"/>
            <ac:spMk id="28" creationId="{B5B03AD3-3B1D-8AEF-076C-296F5847D2CD}"/>
          </ac:spMkLst>
        </pc:spChg>
        <pc:spChg chg="add mod">
          <ac:chgData name="QiuTian" userId="d059b521-ee81-481f-be34-ac8650352dd5" providerId="ADAL" clId="{C66083D2-FC5C-0545-90E0-A9B527654B88}" dt="2023-03-04T09:01:01.637" v="37" actId="1076"/>
          <ac:spMkLst>
            <pc:docMk/>
            <pc:sldMk cId="1542552605" sldId="947"/>
            <ac:spMk id="30" creationId="{2ECE8575-915C-BEC6-8781-B601BB51F0B2}"/>
          </ac:spMkLst>
        </pc:spChg>
        <pc:spChg chg="add mod">
          <ac:chgData name="QiuTian" userId="d059b521-ee81-481f-be34-ac8650352dd5" providerId="ADAL" clId="{C66083D2-FC5C-0545-90E0-A9B527654B88}" dt="2023-03-04T09:01:01.637" v="37" actId="1076"/>
          <ac:spMkLst>
            <pc:docMk/>
            <pc:sldMk cId="1542552605" sldId="947"/>
            <ac:spMk id="32" creationId="{83DE5AEE-B96C-7845-A3E7-7F96E4903EF4}"/>
          </ac:spMkLst>
        </pc:spChg>
        <pc:spChg chg="add mod">
          <ac:chgData name="QiuTian" userId="d059b521-ee81-481f-be34-ac8650352dd5" providerId="ADAL" clId="{C66083D2-FC5C-0545-90E0-A9B527654B88}" dt="2023-03-04T09:01:01.637" v="37" actId="1076"/>
          <ac:spMkLst>
            <pc:docMk/>
            <pc:sldMk cId="1542552605" sldId="947"/>
            <ac:spMk id="33" creationId="{392B132B-839D-95C9-78A6-C9F064E8D878}"/>
          </ac:spMkLst>
        </pc:spChg>
        <pc:spChg chg="add mod">
          <ac:chgData name="QiuTian" userId="d059b521-ee81-481f-be34-ac8650352dd5" providerId="ADAL" clId="{C66083D2-FC5C-0545-90E0-A9B527654B88}" dt="2023-03-04T09:01:01.637" v="37" actId="1076"/>
          <ac:spMkLst>
            <pc:docMk/>
            <pc:sldMk cId="1542552605" sldId="947"/>
            <ac:spMk id="34" creationId="{289F3343-7B7C-2D46-8167-9E157A17DEBD}"/>
          </ac:spMkLst>
        </pc:spChg>
        <pc:spChg chg="add mod">
          <ac:chgData name="QiuTian" userId="d059b521-ee81-481f-be34-ac8650352dd5" providerId="ADAL" clId="{C66083D2-FC5C-0545-90E0-A9B527654B88}" dt="2023-03-04T09:01:01.637" v="37" actId="1076"/>
          <ac:spMkLst>
            <pc:docMk/>
            <pc:sldMk cId="1542552605" sldId="947"/>
            <ac:spMk id="36" creationId="{22A25226-01FE-6485-77A4-905A47432D9C}"/>
          </ac:spMkLst>
        </pc:spChg>
        <pc:spChg chg="add mod">
          <ac:chgData name="QiuTian" userId="d059b521-ee81-481f-be34-ac8650352dd5" providerId="ADAL" clId="{C66083D2-FC5C-0545-90E0-A9B527654B88}" dt="2023-03-04T09:01:01.637" v="37" actId="1076"/>
          <ac:spMkLst>
            <pc:docMk/>
            <pc:sldMk cId="1542552605" sldId="947"/>
            <ac:spMk id="37" creationId="{63275B64-83F3-4CE6-1E0F-983B58BCD131}"/>
          </ac:spMkLst>
        </pc:spChg>
        <pc:spChg chg="add mod">
          <ac:chgData name="QiuTian" userId="d059b521-ee81-481f-be34-ac8650352dd5" providerId="ADAL" clId="{C66083D2-FC5C-0545-90E0-A9B527654B88}" dt="2023-03-04T09:01:01.637" v="37" actId="1076"/>
          <ac:spMkLst>
            <pc:docMk/>
            <pc:sldMk cId="1542552605" sldId="947"/>
            <ac:spMk id="38" creationId="{A39FDCD7-286A-C9DB-A10C-0DA66870528E}"/>
          </ac:spMkLst>
        </pc:spChg>
        <pc:spChg chg="add mod">
          <ac:chgData name="QiuTian" userId="d059b521-ee81-481f-be34-ac8650352dd5" providerId="ADAL" clId="{C66083D2-FC5C-0545-90E0-A9B527654B88}" dt="2023-03-04T09:01:01.637" v="37" actId="1076"/>
          <ac:spMkLst>
            <pc:docMk/>
            <pc:sldMk cId="1542552605" sldId="947"/>
            <ac:spMk id="39" creationId="{E848AF03-03A6-6C88-70BB-24AC1045B9E0}"/>
          </ac:spMkLst>
        </pc:spChg>
        <pc:spChg chg="mod">
          <ac:chgData name="QiuTian" userId="d059b521-ee81-481f-be34-ac8650352dd5" providerId="ADAL" clId="{C66083D2-FC5C-0545-90E0-A9B527654B88}" dt="2023-03-04T09:01:01.637" v="37" actId="1076"/>
          <ac:spMkLst>
            <pc:docMk/>
            <pc:sldMk cId="1542552605" sldId="947"/>
            <ac:spMk id="41" creationId="{B2E09232-68A6-7DEF-F3F7-096E612DE8C6}"/>
          </ac:spMkLst>
        </pc:spChg>
        <pc:spChg chg="mod">
          <ac:chgData name="QiuTian" userId="d059b521-ee81-481f-be34-ac8650352dd5" providerId="ADAL" clId="{C66083D2-FC5C-0545-90E0-A9B527654B88}" dt="2023-03-04T09:01:01.637" v="37" actId="1076"/>
          <ac:spMkLst>
            <pc:docMk/>
            <pc:sldMk cId="1542552605" sldId="947"/>
            <ac:spMk id="42" creationId="{B9EAA423-D4C7-0291-D5D1-5F7E532FB1AA}"/>
          </ac:spMkLst>
        </pc:spChg>
        <pc:spChg chg="mod">
          <ac:chgData name="QiuTian" userId="d059b521-ee81-481f-be34-ac8650352dd5" providerId="ADAL" clId="{C66083D2-FC5C-0545-90E0-A9B527654B88}" dt="2023-03-04T09:01:01.637" v="37" actId="1076"/>
          <ac:spMkLst>
            <pc:docMk/>
            <pc:sldMk cId="1542552605" sldId="947"/>
            <ac:spMk id="43" creationId="{7C01D68C-65EB-8592-D28F-F1F7517657D5}"/>
          </ac:spMkLst>
        </pc:spChg>
        <pc:spChg chg="mod">
          <ac:chgData name="QiuTian" userId="d059b521-ee81-481f-be34-ac8650352dd5" providerId="ADAL" clId="{C66083D2-FC5C-0545-90E0-A9B527654B88}" dt="2023-03-04T09:01:01.637" v="37" actId="1076"/>
          <ac:spMkLst>
            <pc:docMk/>
            <pc:sldMk cId="1542552605" sldId="947"/>
            <ac:spMk id="44" creationId="{CE3A61FA-A9A1-878D-785D-4CF6E960A7A5}"/>
          </ac:spMkLst>
        </pc:spChg>
        <pc:spChg chg="mod">
          <ac:chgData name="QiuTian" userId="d059b521-ee81-481f-be34-ac8650352dd5" providerId="ADAL" clId="{C66083D2-FC5C-0545-90E0-A9B527654B88}" dt="2023-03-04T09:01:01.637" v="37" actId="1076"/>
          <ac:spMkLst>
            <pc:docMk/>
            <pc:sldMk cId="1542552605" sldId="947"/>
            <ac:spMk id="45" creationId="{4FB90E59-73AB-351F-004B-C232058682BF}"/>
          </ac:spMkLst>
        </pc:spChg>
        <pc:spChg chg="add mod">
          <ac:chgData name="QiuTian" userId="d059b521-ee81-481f-be34-ac8650352dd5" providerId="ADAL" clId="{C66083D2-FC5C-0545-90E0-A9B527654B88}" dt="2023-03-04T09:01:01.637" v="37" actId="1076"/>
          <ac:spMkLst>
            <pc:docMk/>
            <pc:sldMk cId="1542552605" sldId="947"/>
            <ac:spMk id="46" creationId="{CE6B4339-4131-4389-6F82-DD5DDBF28E38}"/>
          </ac:spMkLst>
        </pc:spChg>
        <pc:spChg chg="add mod">
          <ac:chgData name="QiuTian" userId="d059b521-ee81-481f-be34-ac8650352dd5" providerId="ADAL" clId="{C66083D2-FC5C-0545-90E0-A9B527654B88}" dt="2023-03-04T09:01:01.637" v="37" actId="1076"/>
          <ac:spMkLst>
            <pc:docMk/>
            <pc:sldMk cId="1542552605" sldId="947"/>
            <ac:spMk id="47" creationId="{DA6C396C-EFD8-46FB-22BE-5DF6E9315170}"/>
          </ac:spMkLst>
        </pc:spChg>
        <pc:spChg chg="add mod">
          <ac:chgData name="QiuTian" userId="d059b521-ee81-481f-be34-ac8650352dd5" providerId="ADAL" clId="{C66083D2-FC5C-0545-90E0-A9B527654B88}" dt="2023-03-04T09:01:01.637" v="37" actId="1076"/>
          <ac:spMkLst>
            <pc:docMk/>
            <pc:sldMk cId="1542552605" sldId="947"/>
            <ac:spMk id="48" creationId="{A3D9FEA8-3BE2-F3DC-F41B-43CD856D2BF5}"/>
          </ac:spMkLst>
        </pc:spChg>
        <pc:spChg chg="add mod">
          <ac:chgData name="QiuTian" userId="d059b521-ee81-481f-be34-ac8650352dd5" providerId="ADAL" clId="{C66083D2-FC5C-0545-90E0-A9B527654B88}" dt="2023-03-04T09:01:01.637" v="37" actId="1076"/>
          <ac:spMkLst>
            <pc:docMk/>
            <pc:sldMk cId="1542552605" sldId="947"/>
            <ac:spMk id="49" creationId="{A0B7964B-4230-E68C-B1A3-57DC7F0A3C04}"/>
          </ac:spMkLst>
        </pc:spChg>
        <pc:spChg chg="add mod">
          <ac:chgData name="QiuTian" userId="d059b521-ee81-481f-be34-ac8650352dd5" providerId="ADAL" clId="{C66083D2-FC5C-0545-90E0-A9B527654B88}" dt="2023-03-04T09:01:01.637" v="37" actId="1076"/>
          <ac:spMkLst>
            <pc:docMk/>
            <pc:sldMk cId="1542552605" sldId="947"/>
            <ac:spMk id="50" creationId="{12177B4E-E4ED-C6C4-EDC6-294FC714C88D}"/>
          </ac:spMkLst>
        </pc:spChg>
        <pc:spChg chg="add mod">
          <ac:chgData name="QiuTian" userId="d059b521-ee81-481f-be34-ac8650352dd5" providerId="ADAL" clId="{C66083D2-FC5C-0545-90E0-A9B527654B88}" dt="2023-03-04T09:01:01.637" v="37" actId="1076"/>
          <ac:spMkLst>
            <pc:docMk/>
            <pc:sldMk cId="1542552605" sldId="947"/>
            <ac:spMk id="51" creationId="{C13509B9-1675-79DD-8521-3B099373F392}"/>
          </ac:spMkLst>
        </pc:spChg>
        <pc:spChg chg="add mod">
          <ac:chgData name="QiuTian" userId="d059b521-ee81-481f-be34-ac8650352dd5" providerId="ADAL" clId="{C66083D2-FC5C-0545-90E0-A9B527654B88}" dt="2023-03-04T09:01:01.637" v="37" actId="1076"/>
          <ac:spMkLst>
            <pc:docMk/>
            <pc:sldMk cId="1542552605" sldId="947"/>
            <ac:spMk id="52" creationId="{8B7BD6EB-4C9C-C208-6952-8656213E47AE}"/>
          </ac:spMkLst>
        </pc:spChg>
        <pc:spChg chg="add mod">
          <ac:chgData name="QiuTian" userId="d059b521-ee81-481f-be34-ac8650352dd5" providerId="ADAL" clId="{C66083D2-FC5C-0545-90E0-A9B527654B88}" dt="2023-03-04T09:01:01.637" v="37" actId="1076"/>
          <ac:spMkLst>
            <pc:docMk/>
            <pc:sldMk cId="1542552605" sldId="947"/>
            <ac:spMk id="56" creationId="{09E407AD-6E19-9818-E270-89CEAF68B550}"/>
          </ac:spMkLst>
        </pc:spChg>
        <pc:grpChg chg="add mod">
          <ac:chgData name="QiuTian" userId="d059b521-ee81-481f-be34-ac8650352dd5" providerId="ADAL" clId="{C66083D2-FC5C-0545-90E0-A9B527654B88}" dt="2023-03-04T09:01:01.637" v="37" actId="1076"/>
          <ac:grpSpMkLst>
            <pc:docMk/>
            <pc:sldMk cId="1542552605" sldId="947"/>
            <ac:grpSpMk id="7" creationId="{3895208C-B3F8-C9FE-C099-A6B5AB55CAF8}"/>
          </ac:grpSpMkLst>
        </pc:grpChg>
        <pc:grpChg chg="add mod">
          <ac:chgData name="QiuTian" userId="d059b521-ee81-481f-be34-ac8650352dd5" providerId="ADAL" clId="{C66083D2-FC5C-0545-90E0-A9B527654B88}" dt="2023-03-04T09:01:01.637" v="37" actId="1076"/>
          <ac:grpSpMkLst>
            <pc:docMk/>
            <pc:sldMk cId="1542552605" sldId="947"/>
            <ac:grpSpMk id="15" creationId="{CCE7DF52-C0D9-D4A4-FD1B-7B2765F966BF}"/>
          </ac:grpSpMkLst>
        </pc:grpChg>
        <pc:grpChg chg="add mod">
          <ac:chgData name="QiuTian" userId="d059b521-ee81-481f-be34-ac8650352dd5" providerId="ADAL" clId="{C66083D2-FC5C-0545-90E0-A9B527654B88}" dt="2023-03-04T09:01:01.637" v="37" actId="1076"/>
          <ac:grpSpMkLst>
            <pc:docMk/>
            <pc:sldMk cId="1542552605" sldId="947"/>
            <ac:grpSpMk id="40" creationId="{92FE2024-16EA-7BFD-3FFF-E1C46B6FBC13}"/>
          </ac:grpSpMkLst>
        </pc:grpChg>
        <pc:graphicFrameChg chg="add mod">
          <ac:chgData name="QiuTian" userId="d059b521-ee81-481f-be34-ac8650352dd5" providerId="ADAL" clId="{C66083D2-FC5C-0545-90E0-A9B527654B88}" dt="2023-03-04T09:01:01.637" v="37" actId="1076"/>
          <ac:graphicFrameMkLst>
            <pc:docMk/>
            <pc:sldMk cId="1542552605" sldId="947"/>
            <ac:graphicFrameMk id="29" creationId="{F3CE6D38-28E6-2C2B-1F32-3439B56269EC}"/>
          </ac:graphicFrameMkLst>
        </pc:graphicFrameChg>
        <pc:graphicFrameChg chg="add mod">
          <ac:chgData name="QiuTian" userId="d059b521-ee81-481f-be34-ac8650352dd5" providerId="ADAL" clId="{C66083D2-FC5C-0545-90E0-A9B527654B88}" dt="2023-03-04T09:01:01.637" v="37" actId="1076"/>
          <ac:graphicFrameMkLst>
            <pc:docMk/>
            <pc:sldMk cId="1542552605" sldId="947"/>
            <ac:graphicFrameMk id="31" creationId="{4FC11C97-7E01-36AE-0114-4A8699279DCB}"/>
          </ac:graphicFrameMkLst>
        </pc:graphicFrameChg>
        <pc:graphicFrameChg chg="add mod">
          <ac:chgData name="QiuTian" userId="d059b521-ee81-481f-be34-ac8650352dd5" providerId="ADAL" clId="{C66083D2-FC5C-0545-90E0-A9B527654B88}" dt="2023-03-04T09:01:01.637" v="37" actId="1076"/>
          <ac:graphicFrameMkLst>
            <pc:docMk/>
            <pc:sldMk cId="1542552605" sldId="947"/>
            <ac:graphicFrameMk id="35" creationId="{DAB50FFB-F008-C719-9106-44002C2C1C10}"/>
          </ac:graphicFrameMkLst>
        </pc:graphicFrameChg>
        <pc:graphicFrameChg chg="add mod">
          <ac:chgData name="QiuTian" userId="d059b521-ee81-481f-be34-ac8650352dd5" providerId="ADAL" clId="{C66083D2-FC5C-0545-90E0-A9B527654B88}" dt="2023-03-04T09:01:01.637" v="37" actId="1076"/>
          <ac:graphicFrameMkLst>
            <pc:docMk/>
            <pc:sldMk cId="1542552605" sldId="947"/>
            <ac:graphicFrameMk id="53" creationId="{8E7637E1-97B9-9AC1-6A12-3718E54DD16A}"/>
          </ac:graphicFrameMkLst>
        </pc:graphicFrameChg>
        <pc:graphicFrameChg chg="add mod">
          <ac:chgData name="QiuTian" userId="d059b521-ee81-481f-be34-ac8650352dd5" providerId="ADAL" clId="{C66083D2-FC5C-0545-90E0-A9B527654B88}" dt="2023-03-04T09:01:01.637" v="37" actId="1076"/>
          <ac:graphicFrameMkLst>
            <pc:docMk/>
            <pc:sldMk cId="1542552605" sldId="947"/>
            <ac:graphicFrameMk id="54" creationId="{85477F5A-DAF9-F9B9-2719-0984905FF76B}"/>
          </ac:graphicFrameMkLst>
        </pc:graphicFrameChg>
        <pc:graphicFrameChg chg="add mod">
          <ac:chgData name="QiuTian" userId="d059b521-ee81-481f-be34-ac8650352dd5" providerId="ADAL" clId="{C66083D2-FC5C-0545-90E0-A9B527654B88}" dt="2023-03-04T09:01:01.637" v="37" actId="1076"/>
          <ac:graphicFrameMkLst>
            <pc:docMk/>
            <pc:sldMk cId="1542552605" sldId="947"/>
            <ac:graphicFrameMk id="55" creationId="{ADC4E586-6B2F-5387-0EC6-1E681787A637}"/>
          </ac:graphicFrameMkLst>
        </pc:graphicFrameChg>
      </pc:sldChg>
      <pc:sldChg chg="addSp delSp modSp add modAnim">
        <pc:chgData name="QiuTian" userId="d059b521-ee81-481f-be34-ac8650352dd5" providerId="ADAL" clId="{C66083D2-FC5C-0545-90E0-A9B527654B88}" dt="2023-03-04T09:10:18.362" v="126"/>
        <pc:sldMkLst>
          <pc:docMk/>
          <pc:sldMk cId="3785863606" sldId="948"/>
        </pc:sldMkLst>
        <pc:spChg chg="add mod">
          <ac:chgData name="QiuTian" userId="d059b521-ee81-481f-be34-ac8650352dd5" providerId="ADAL" clId="{C66083D2-FC5C-0545-90E0-A9B527654B88}" dt="2023-03-04T09:10:18.362" v="126"/>
          <ac:spMkLst>
            <pc:docMk/>
            <pc:sldMk cId="3785863606" sldId="948"/>
            <ac:spMk id="2" creationId="{1CDF15CA-8E09-FC54-0972-2939FC2BBB9D}"/>
          </ac:spMkLst>
        </pc:spChg>
        <pc:spChg chg="del">
          <ac:chgData name="QiuTian" userId="d059b521-ee81-481f-be34-ac8650352dd5" providerId="ADAL" clId="{C66083D2-FC5C-0545-90E0-A9B527654B88}" dt="2023-03-04T09:09:57.208" v="123"/>
          <ac:spMkLst>
            <pc:docMk/>
            <pc:sldMk cId="3785863606" sldId="948"/>
            <ac:spMk id="5" creationId="{959057A3-0087-D824-6484-FE8805CD1536}"/>
          </ac:spMkLst>
        </pc:spChg>
        <pc:spChg chg="add mod">
          <ac:chgData name="QiuTian" userId="d059b521-ee81-481f-be34-ac8650352dd5" providerId="ADAL" clId="{C66083D2-FC5C-0545-90E0-A9B527654B88}" dt="2023-03-04T09:01:58.314" v="46" actId="1076"/>
          <ac:spMkLst>
            <pc:docMk/>
            <pc:sldMk cId="3785863606" sldId="948"/>
            <ac:spMk id="6" creationId="{D50C9A20-08B3-B79B-9CB1-83CFA4CDD213}"/>
          </ac:spMkLst>
        </pc:spChg>
        <pc:spChg chg="add mod">
          <ac:chgData name="QiuTian" userId="d059b521-ee81-481f-be34-ac8650352dd5" providerId="ADAL" clId="{C66083D2-FC5C-0545-90E0-A9B527654B88}" dt="2023-03-04T09:01:58.314" v="46" actId="1076"/>
          <ac:spMkLst>
            <pc:docMk/>
            <pc:sldMk cId="3785863606" sldId="948"/>
            <ac:spMk id="7" creationId="{6062D4DE-935E-C29E-BB34-BE0B837E3C36}"/>
          </ac:spMkLst>
        </pc:spChg>
        <pc:spChg chg="add mod">
          <ac:chgData name="QiuTian" userId="d059b521-ee81-481f-be34-ac8650352dd5" providerId="ADAL" clId="{C66083D2-FC5C-0545-90E0-A9B527654B88}" dt="2023-03-04T09:01:58.314" v="46" actId="1076"/>
          <ac:spMkLst>
            <pc:docMk/>
            <pc:sldMk cId="3785863606" sldId="948"/>
            <ac:spMk id="8" creationId="{FF1E80BE-C3D3-C1FC-D252-49F3D23C5D51}"/>
          </ac:spMkLst>
        </pc:spChg>
        <pc:spChg chg="add mod">
          <ac:chgData name="QiuTian" userId="d059b521-ee81-481f-be34-ac8650352dd5" providerId="ADAL" clId="{C66083D2-FC5C-0545-90E0-A9B527654B88}" dt="2023-03-04T09:01:58.314" v="46" actId="1076"/>
          <ac:spMkLst>
            <pc:docMk/>
            <pc:sldMk cId="3785863606" sldId="948"/>
            <ac:spMk id="9" creationId="{D88319BE-CAAA-B7B0-1E1A-523FFBF3430C}"/>
          </ac:spMkLst>
        </pc:spChg>
        <pc:spChg chg="add mod">
          <ac:chgData name="QiuTian" userId="d059b521-ee81-481f-be34-ac8650352dd5" providerId="ADAL" clId="{C66083D2-FC5C-0545-90E0-A9B527654B88}" dt="2023-03-04T09:01:58.314" v="46" actId="1076"/>
          <ac:spMkLst>
            <pc:docMk/>
            <pc:sldMk cId="3785863606" sldId="948"/>
            <ac:spMk id="10" creationId="{F7C63148-3CCC-A689-ADDA-CE9EA78C0B72}"/>
          </ac:spMkLst>
        </pc:spChg>
        <pc:spChg chg="add mod">
          <ac:chgData name="QiuTian" userId="d059b521-ee81-481f-be34-ac8650352dd5" providerId="ADAL" clId="{C66083D2-FC5C-0545-90E0-A9B527654B88}" dt="2023-03-04T09:01:58.314" v="46" actId="1076"/>
          <ac:spMkLst>
            <pc:docMk/>
            <pc:sldMk cId="3785863606" sldId="948"/>
            <ac:spMk id="11" creationId="{672877CF-DF9B-14E8-91DB-A24644F3BE6E}"/>
          </ac:spMkLst>
        </pc:spChg>
        <pc:spChg chg="add mod">
          <ac:chgData name="QiuTian" userId="d059b521-ee81-481f-be34-ac8650352dd5" providerId="ADAL" clId="{C66083D2-FC5C-0545-90E0-A9B527654B88}" dt="2023-03-04T09:01:58.314" v="46" actId="1076"/>
          <ac:spMkLst>
            <pc:docMk/>
            <pc:sldMk cId="3785863606" sldId="948"/>
            <ac:spMk id="12" creationId="{D5A3F329-D43C-D4A1-8CFB-DFE9AC961C8A}"/>
          </ac:spMkLst>
        </pc:spChg>
        <pc:spChg chg="add mod">
          <ac:chgData name="QiuTian" userId="d059b521-ee81-481f-be34-ac8650352dd5" providerId="ADAL" clId="{C66083D2-FC5C-0545-90E0-A9B527654B88}" dt="2023-03-04T09:01:58.314" v="46" actId="1076"/>
          <ac:spMkLst>
            <pc:docMk/>
            <pc:sldMk cId="3785863606" sldId="948"/>
            <ac:spMk id="13" creationId="{254CC529-70A7-705D-0E29-04A7815BBC31}"/>
          </ac:spMkLst>
        </pc:spChg>
        <pc:spChg chg="add mod">
          <ac:chgData name="QiuTian" userId="d059b521-ee81-481f-be34-ac8650352dd5" providerId="ADAL" clId="{C66083D2-FC5C-0545-90E0-A9B527654B88}" dt="2023-03-04T09:01:58.314" v="46" actId="1076"/>
          <ac:spMkLst>
            <pc:docMk/>
            <pc:sldMk cId="3785863606" sldId="948"/>
            <ac:spMk id="14" creationId="{9E49A26E-0FB2-F189-D947-A4CDCEED4915}"/>
          </ac:spMkLst>
        </pc:spChg>
        <pc:spChg chg="add mod">
          <ac:chgData name="QiuTian" userId="d059b521-ee81-481f-be34-ac8650352dd5" providerId="ADAL" clId="{C66083D2-FC5C-0545-90E0-A9B527654B88}" dt="2023-03-04T09:01:58.314" v="46" actId="1076"/>
          <ac:spMkLst>
            <pc:docMk/>
            <pc:sldMk cId="3785863606" sldId="948"/>
            <ac:spMk id="15" creationId="{5AB47BA6-0CEF-175F-48D6-5F4C0AFC164D}"/>
          </ac:spMkLst>
        </pc:spChg>
        <pc:spChg chg="add mod">
          <ac:chgData name="QiuTian" userId="d059b521-ee81-481f-be34-ac8650352dd5" providerId="ADAL" clId="{C66083D2-FC5C-0545-90E0-A9B527654B88}" dt="2023-03-04T09:01:58.314" v="46" actId="1076"/>
          <ac:spMkLst>
            <pc:docMk/>
            <pc:sldMk cId="3785863606" sldId="948"/>
            <ac:spMk id="16" creationId="{2154A2FD-A165-E50B-23A7-0BF52F9457E5}"/>
          </ac:spMkLst>
        </pc:spChg>
        <pc:spChg chg="add mod">
          <ac:chgData name="QiuTian" userId="d059b521-ee81-481f-be34-ac8650352dd5" providerId="ADAL" clId="{C66083D2-FC5C-0545-90E0-A9B527654B88}" dt="2023-03-04T09:01:58.314" v="46" actId="1076"/>
          <ac:spMkLst>
            <pc:docMk/>
            <pc:sldMk cId="3785863606" sldId="948"/>
            <ac:spMk id="17" creationId="{17D5F6C9-8875-9EC2-9D42-3E1392324336}"/>
          </ac:spMkLst>
        </pc:spChg>
        <pc:spChg chg="add mod">
          <ac:chgData name="QiuTian" userId="d059b521-ee81-481f-be34-ac8650352dd5" providerId="ADAL" clId="{C66083D2-FC5C-0545-90E0-A9B527654B88}" dt="2023-03-04T09:01:58.314" v="46" actId="1076"/>
          <ac:spMkLst>
            <pc:docMk/>
            <pc:sldMk cId="3785863606" sldId="948"/>
            <ac:spMk id="18" creationId="{8C8440C4-7657-63FB-C0BB-59CE6B212579}"/>
          </ac:spMkLst>
        </pc:spChg>
        <pc:spChg chg="add mod">
          <ac:chgData name="QiuTian" userId="d059b521-ee81-481f-be34-ac8650352dd5" providerId="ADAL" clId="{C66083D2-FC5C-0545-90E0-A9B527654B88}" dt="2023-03-04T09:01:58.314" v="46" actId="1076"/>
          <ac:spMkLst>
            <pc:docMk/>
            <pc:sldMk cId="3785863606" sldId="948"/>
            <ac:spMk id="19" creationId="{899C94D0-D8FA-4F22-EC2A-66CCABFE78CF}"/>
          </ac:spMkLst>
        </pc:spChg>
        <pc:spChg chg="add mod">
          <ac:chgData name="QiuTian" userId="d059b521-ee81-481f-be34-ac8650352dd5" providerId="ADAL" clId="{C66083D2-FC5C-0545-90E0-A9B527654B88}" dt="2023-03-04T09:01:58.314" v="46" actId="1076"/>
          <ac:spMkLst>
            <pc:docMk/>
            <pc:sldMk cId="3785863606" sldId="948"/>
            <ac:spMk id="20" creationId="{873EC6FE-80B6-20B4-BB80-8A1384240D37}"/>
          </ac:spMkLst>
        </pc:spChg>
        <pc:spChg chg="add mod">
          <ac:chgData name="QiuTian" userId="d059b521-ee81-481f-be34-ac8650352dd5" providerId="ADAL" clId="{C66083D2-FC5C-0545-90E0-A9B527654B88}" dt="2023-03-04T09:01:58.314" v="46" actId="1076"/>
          <ac:spMkLst>
            <pc:docMk/>
            <pc:sldMk cId="3785863606" sldId="948"/>
            <ac:spMk id="21" creationId="{8BC562CE-5AC5-2209-F1A8-F24D3B2C19B9}"/>
          </ac:spMkLst>
        </pc:spChg>
        <pc:spChg chg="add mod">
          <ac:chgData name="QiuTian" userId="d059b521-ee81-481f-be34-ac8650352dd5" providerId="ADAL" clId="{C66083D2-FC5C-0545-90E0-A9B527654B88}" dt="2023-03-04T09:01:58.314" v="46" actId="1076"/>
          <ac:spMkLst>
            <pc:docMk/>
            <pc:sldMk cId="3785863606" sldId="948"/>
            <ac:spMk id="22" creationId="{3D11EFF8-F25F-69D5-CFE1-49CADB4B164A}"/>
          </ac:spMkLst>
        </pc:spChg>
        <pc:spChg chg="add mod">
          <ac:chgData name="QiuTian" userId="d059b521-ee81-481f-be34-ac8650352dd5" providerId="ADAL" clId="{C66083D2-FC5C-0545-90E0-A9B527654B88}" dt="2023-03-04T09:01:58.314" v="46" actId="1076"/>
          <ac:spMkLst>
            <pc:docMk/>
            <pc:sldMk cId="3785863606" sldId="948"/>
            <ac:spMk id="23" creationId="{25BF847A-5296-72D7-B64F-1B44A2DEAA1A}"/>
          </ac:spMkLst>
        </pc:spChg>
        <pc:spChg chg="add mod">
          <ac:chgData name="QiuTian" userId="d059b521-ee81-481f-be34-ac8650352dd5" providerId="ADAL" clId="{C66083D2-FC5C-0545-90E0-A9B527654B88}" dt="2023-03-04T09:01:58.314" v="46" actId="1076"/>
          <ac:spMkLst>
            <pc:docMk/>
            <pc:sldMk cId="3785863606" sldId="948"/>
            <ac:spMk id="24" creationId="{EF77E2E8-092C-A103-7559-9167E541FEA6}"/>
          </ac:spMkLst>
        </pc:spChg>
        <pc:spChg chg="add mod">
          <ac:chgData name="QiuTian" userId="d059b521-ee81-481f-be34-ac8650352dd5" providerId="ADAL" clId="{C66083D2-FC5C-0545-90E0-A9B527654B88}" dt="2023-03-04T09:01:58.314" v="46" actId="1076"/>
          <ac:spMkLst>
            <pc:docMk/>
            <pc:sldMk cId="3785863606" sldId="948"/>
            <ac:spMk id="25" creationId="{D8C8131D-4179-EA2E-37D3-A6414C2C1F77}"/>
          </ac:spMkLst>
        </pc:spChg>
      </pc:sldChg>
      <pc:sldChg chg="addSp delSp modSp add modAnim">
        <pc:chgData name="QiuTian" userId="d059b521-ee81-481f-be34-ac8650352dd5" providerId="ADAL" clId="{C66083D2-FC5C-0545-90E0-A9B527654B88}" dt="2023-03-04T09:10:18.362" v="126"/>
        <pc:sldMkLst>
          <pc:docMk/>
          <pc:sldMk cId="1507273825" sldId="949"/>
        </pc:sldMkLst>
        <pc:spChg chg="add mod">
          <ac:chgData name="QiuTian" userId="d059b521-ee81-481f-be34-ac8650352dd5" providerId="ADAL" clId="{C66083D2-FC5C-0545-90E0-A9B527654B88}" dt="2023-03-04T09:10:18.362" v="126"/>
          <ac:spMkLst>
            <pc:docMk/>
            <pc:sldMk cId="1507273825" sldId="949"/>
            <ac:spMk id="2" creationId="{1DDF319E-788C-6382-B319-F2BF7D243FB1}"/>
          </ac:spMkLst>
        </pc:spChg>
        <pc:spChg chg="del">
          <ac:chgData name="QiuTian" userId="d059b521-ee81-481f-be34-ac8650352dd5" providerId="ADAL" clId="{C66083D2-FC5C-0545-90E0-A9B527654B88}" dt="2023-03-04T09:09:57.208" v="123"/>
          <ac:spMkLst>
            <pc:docMk/>
            <pc:sldMk cId="1507273825" sldId="949"/>
            <ac:spMk id="5" creationId="{959057A3-0087-D824-6484-FE8805CD1536}"/>
          </ac:spMkLst>
        </pc:spChg>
        <pc:spChg chg="add mod">
          <ac:chgData name="QiuTian" userId="d059b521-ee81-481f-be34-ac8650352dd5" providerId="ADAL" clId="{C66083D2-FC5C-0545-90E0-A9B527654B88}" dt="2023-03-04T09:02:08.495" v="48" actId="1076"/>
          <ac:spMkLst>
            <pc:docMk/>
            <pc:sldMk cId="1507273825" sldId="949"/>
            <ac:spMk id="6" creationId="{AB8755AB-FA11-20E3-A163-145850DEF631}"/>
          </ac:spMkLst>
        </pc:spChg>
        <pc:spChg chg="add mod">
          <ac:chgData name="QiuTian" userId="d059b521-ee81-481f-be34-ac8650352dd5" providerId="ADAL" clId="{C66083D2-FC5C-0545-90E0-A9B527654B88}" dt="2023-03-04T09:02:08.495" v="48" actId="1076"/>
          <ac:spMkLst>
            <pc:docMk/>
            <pc:sldMk cId="1507273825" sldId="949"/>
            <ac:spMk id="7" creationId="{2EB28D3B-DBD0-AC04-AC1E-F3C70B2031E6}"/>
          </ac:spMkLst>
        </pc:spChg>
        <pc:spChg chg="add mod">
          <ac:chgData name="QiuTian" userId="d059b521-ee81-481f-be34-ac8650352dd5" providerId="ADAL" clId="{C66083D2-FC5C-0545-90E0-A9B527654B88}" dt="2023-03-04T09:02:08.495" v="48" actId="1076"/>
          <ac:spMkLst>
            <pc:docMk/>
            <pc:sldMk cId="1507273825" sldId="949"/>
            <ac:spMk id="8" creationId="{6D3A44D9-583D-B466-C142-FFE256484C78}"/>
          </ac:spMkLst>
        </pc:spChg>
        <pc:spChg chg="add mod">
          <ac:chgData name="QiuTian" userId="d059b521-ee81-481f-be34-ac8650352dd5" providerId="ADAL" clId="{C66083D2-FC5C-0545-90E0-A9B527654B88}" dt="2023-03-04T09:02:08.495" v="48" actId="1076"/>
          <ac:spMkLst>
            <pc:docMk/>
            <pc:sldMk cId="1507273825" sldId="949"/>
            <ac:spMk id="9" creationId="{01D26388-4B88-08B3-E1D8-1ECB57893A57}"/>
          </ac:spMkLst>
        </pc:spChg>
        <pc:spChg chg="add mod">
          <ac:chgData name="QiuTian" userId="d059b521-ee81-481f-be34-ac8650352dd5" providerId="ADAL" clId="{C66083D2-FC5C-0545-90E0-A9B527654B88}" dt="2023-03-04T09:02:08.495" v="48" actId="1076"/>
          <ac:spMkLst>
            <pc:docMk/>
            <pc:sldMk cId="1507273825" sldId="949"/>
            <ac:spMk id="10" creationId="{290ADC16-0AD1-7089-0F32-4869123CD38D}"/>
          </ac:spMkLst>
        </pc:spChg>
        <pc:spChg chg="add mod">
          <ac:chgData name="QiuTian" userId="d059b521-ee81-481f-be34-ac8650352dd5" providerId="ADAL" clId="{C66083D2-FC5C-0545-90E0-A9B527654B88}" dt="2023-03-04T09:02:08.495" v="48" actId="1076"/>
          <ac:spMkLst>
            <pc:docMk/>
            <pc:sldMk cId="1507273825" sldId="949"/>
            <ac:spMk id="11" creationId="{FB3D458B-B99F-4E8D-65BF-21491FBDAC57}"/>
          </ac:spMkLst>
        </pc:spChg>
        <pc:spChg chg="add mod">
          <ac:chgData name="QiuTian" userId="d059b521-ee81-481f-be34-ac8650352dd5" providerId="ADAL" clId="{C66083D2-FC5C-0545-90E0-A9B527654B88}" dt="2023-03-04T09:02:08.495" v="48" actId="1076"/>
          <ac:spMkLst>
            <pc:docMk/>
            <pc:sldMk cId="1507273825" sldId="949"/>
            <ac:spMk id="12" creationId="{7357B811-D3E0-9909-AB8A-35A16465DE08}"/>
          </ac:spMkLst>
        </pc:spChg>
        <pc:spChg chg="add mod">
          <ac:chgData name="QiuTian" userId="d059b521-ee81-481f-be34-ac8650352dd5" providerId="ADAL" clId="{C66083D2-FC5C-0545-90E0-A9B527654B88}" dt="2023-03-04T09:02:08.495" v="48" actId="1076"/>
          <ac:spMkLst>
            <pc:docMk/>
            <pc:sldMk cId="1507273825" sldId="949"/>
            <ac:spMk id="13" creationId="{B257B22C-EA55-5C4C-3FFD-93F65C6484D9}"/>
          </ac:spMkLst>
        </pc:spChg>
        <pc:spChg chg="add mod">
          <ac:chgData name="QiuTian" userId="d059b521-ee81-481f-be34-ac8650352dd5" providerId="ADAL" clId="{C66083D2-FC5C-0545-90E0-A9B527654B88}" dt="2023-03-04T09:02:08.495" v="48" actId="1076"/>
          <ac:spMkLst>
            <pc:docMk/>
            <pc:sldMk cId="1507273825" sldId="949"/>
            <ac:spMk id="14" creationId="{D2826C23-1030-C747-2795-F27DA8CF9FF7}"/>
          </ac:spMkLst>
        </pc:spChg>
        <pc:spChg chg="add mod">
          <ac:chgData name="QiuTian" userId="d059b521-ee81-481f-be34-ac8650352dd5" providerId="ADAL" clId="{C66083D2-FC5C-0545-90E0-A9B527654B88}" dt="2023-03-04T09:02:08.495" v="48" actId="1076"/>
          <ac:spMkLst>
            <pc:docMk/>
            <pc:sldMk cId="1507273825" sldId="949"/>
            <ac:spMk id="16" creationId="{BEA7E27E-393E-F0B4-21B7-F99D5C5E4496}"/>
          </ac:spMkLst>
        </pc:spChg>
        <pc:spChg chg="add mod">
          <ac:chgData name="QiuTian" userId="d059b521-ee81-481f-be34-ac8650352dd5" providerId="ADAL" clId="{C66083D2-FC5C-0545-90E0-A9B527654B88}" dt="2023-03-04T09:02:08.495" v="48" actId="1076"/>
          <ac:spMkLst>
            <pc:docMk/>
            <pc:sldMk cId="1507273825" sldId="949"/>
            <ac:spMk id="17" creationId="{CDDF15BB-CE31-9ECF-0517-FA43DE3869CF}"/>
          </ac:spMkLst>
        </pc:spChg>
        <pc:spChg chg="add mod">
          <ac:chgData name="QiuTian" userId="d059b521-ee81-481f-be34-ac8650352dd5" providerId="ADAL" clId="{C66083D2-FC5C-0545-90E0-A9B527654B88}" dt="2023-03-04T09:02:08.495" v="48" actId="1076"/>
          <ac:spMkLst>
            <pc:docMk/>
            <pc:sldMk cId="1507273825" sldId="949"/>
            <ac:spMk id="18" creationId="{5B3A1EBE-290B-A5FF-5AAE-7485D01A9CA9}"/>
          </ac:spMkLst>
        </pc:spChg>
        <pc:spChg chg="add mod">
          <ac:chgData name="QiuTian" userId="d059b521-ee81-481f-be34-ac8650352dd5" providerId="ADAL" clId="{C66083D2-FC5C-0545-90E0-A9B527654B88}" dt="2023-03-04T09:02:08.495" v="48" actId="1076"/>
          <ac:spMkLst>
            <pc:docMk/>
            <pc:sldMk cId="1507273825" sldId="949"/>
            <ac:spMk id="19" creationId="{E22BBCCB-A622-3C83-B210-0D7C83433322}"/>
          </ac:spMkLst>
        </pc:spChg>
        <pc:spChg chg="add mod">
          <ac:chgData name="QiuTian" userId="d059b521-ee81-481f-be34-ac8650352dd5" providerId="ADAL" clId="{C66083D2-FC5C-0545-90E0-A9B527654B88}" dt="2023-03-04T09:02:08.495" v="48" actId="1076"/>
          <ac:spMkLst>
            <pc:docMk/>
            <pc:sldMk cId="1507273825" sldId="949"/>
            <ac:spMk id="21" creationId="{E60294B4-5446-58C3-41AA-CEF931EC8D5B}"/>
          </ac:spMkLst>
        </pc:spChg>
        <pc:spChg chg="add mod">
          <ac:chgData name="QiuTian" userId="d059b521-ee81-481f-be34-ac8650352dd5" providerId="ADAL" clId="{C66083D2-FC5C-0545-90E0-A9B527654B88}" dt="2023-03-04T09:02:08.495" v="48" actId="1076"/>
          <ac:spMkLst>
            <pc:docMk/>
            <pc:sldMk cId="1507273825" sldId="949"/>
            <ac:spMk id="22" creationId="{0F61F883-BAFE-454E-B164-3FCDDCBB0DAA}"/>
          </ac:spMkLst>
        </pc:spChg>
        <pc:spChg chg="mod">
          <ac:chgData name="QiuTian" userId="d059b521-ee81-481f-be34-ac8650352dd5" providerId="ADAL" clId="{C66083D2-FC5C-0545-90E0-A9B527654B88}" dt="2023-03-04T09:02:08.495" v="48" actId="1076"/>
          <ac:spMkLst>
            <pc:docMk/>
            <pc:sldMk cId="1507273825" sldId="949"/>
            <ac:spMk id="24" creationId="{D6992DFB-44AF-3D63-7590-B0B68FE98328}"/>
          </ac:spMkLst>
        </pc:spChg>
        <pc:spChg chg="add mod">
          <ac:chgData name="QiuTian" userId="d059b521-ee81-481f-be34-ac8650352dd5" providerId="ADAL" clId="{C66083D2-FC5C-0545-90E0-A9B527654B88}" dt="2023-03-04T09:02:08.495" v="48" actId="1076"/>
          <ac:spMkLst>
            <pc:docMk/>
            <pc:sldMk cId="1507273825" sldId="949"/>
            <ac:spMk id="26" creationId="{BC3D30E2-12D5-2982-1C89-5B4C454F2738}"/>
          </ac:spMkLst>
        </pc:spChg>
        <pc:spChg chg="add mod">
          <ac:chgData name="QiuTian" userId="d059b521-ee81-481f-be34-ac8650352dd5" providerId="ADAL" clId="{C66083D2-FC5C-0545-90E0-A9B527654B88}" dt="2023-03-04T09:02:08.495" v="48" actId="1076"/>
          <ac:spMkLst>
            <pc:docMk/>
            <pc:sldMk cId="1507273825" sldId="949"/>
            <ac:spMk id="27" creationId="{13BF52D9-DF52-2BC8-B13B-06D1000F3DD1}"/>
          </ac:spMkLst>
        </pc:spChg>
        <pc:spChg chg="add mod">
          <ac:chgData name="QiuTian" userId="d059b521-ee81-481f-be34-ac8650352dd5" providerId="ADAL" clId="{C66083D2-FC5C-0545-90E0-A9B527654B88}" dt="2023-03-04T09:02:08.495" v="48" actId="1076"/>
          <ac:spMkLst>
            <pc:docMk/>
            <pc:sldMk cId="1507273825" sldId="949"/>
            <ac:spMk id="28" creationId="{2B15C63D-F4AC-3FED-10E0-1A0A2485D049}"/>
          </ac:spMkLst>
        </pc:spChg>
        <pc:spChg chg="add mod">
          <ac:chgData name="QiuTian" userId="d059b521-ee81-481f-be34-ac8650352dd5" providerId="ADAL" clId="{C66083D2-FC5C-0545-90E0-A9B527654B88}" dt="2023-03-04T09:02:08.495" v="48" actId="1076"/>
          <ac:spMkLst>
            <pc:docMk/>
            <pc:sldMk cId="1507273825" sldId="949"/>
            <ac:spMk id="29" creationId="{8A1BCB3C-587F-8FF9-59FC-49C579FBF8FD}"/>
          </ac:spMkLst>
        </pc:spChg>
        <pc:spChg chg="add mod">
          <ac:chgData name="QiuTian" userId="d059b521-ee81-481f-be34-ac8650352dd5" providerId="ADAL" clId="{C66083D2-FC5C-0545-90E0-A9B527654B88}" dt="2023-03-04T09:02:08.495" v="48" actId="1076"/>
          <ac:spMkLst>
            <pc:docMk/>
            <pc:sldMk cId="1507273825" sldId="949"/>
            <ac:spMk id="30" creationId="{74561376-8807-1FB6-BB9E-CF767855CAFD}"/>
          </ac:spMkLst>
        </pc:spChg>
        <pc:spChg chg="add mod">
          <ac:chgData name="QiuTian" userId="d059b521-ee81-481f-be34-ac8650352dd5" providerId="ADAL" clId="{C66083D2-FC5C-0545-90E0-A9B527654B88}" dt="2023-03-04T09:02:08.495" v="48" actId="1076"/>
          <ac:spMkLst>
            <pc:docMk/>
            <pc:sldMk cId="1507273825" sldId="949"/>
            <ac:spMk id="31" creationId="{1E020B18-2407-17D3-BDB0-4785FEC79CDD}"/>
          </ac:spMkLst>
        </pc:spChg>
        <pc:spChg chg="mod">
          <ac:chgData name="QiuTian" userId="d059b521-ee81-481f-be34-ac8650352dd5" providerId="ADAL" clId="{C66083D2-FC5C-0545-90E0-A9B527654B88}" dt="2023-03-04T09:02:08.495" v="48" actId="1076"/>
          <ac:spMkLst>
            <pc:docMk/>
            <pc:sldMk cId="1507273825" sldId="949"/>
            <ac:spMk id="33" creationId="{623E0501-3AB1-5E72-CD2C-091EA3CD417D}"/>
          </ac:spMkLst>
        </pc:spChg>
        <pc:spChg chg="mod">
          <ac:chgData name="QiuTian" userId="d059b521-ee81-481f-be34-ac8650352dd5" providerId="ADAL" clId="{C66083D2-FC5C-0545-90E0-A9B527654B88}" dt="2023-03-04T09:02:08.495" v="48" actId="1076"/>
          <ac:spMkLst>
            <pc:docMk/>
            <pc:sldMk cId="1507273825" sldId="949"/>
            <ac:spMk id="34" creationId="{DD555E44-7F49-C029-F3F1-07BE3DB031F0}"/>
          </ac:spMkLst>
        </pc:spChg>
        <pc:spChg chg="mod">
          <ac:chgData name="QiuTian" userId="d059b521-ee81-481f-be34-ac8650352dd5" providerId="ADAL" clId="{C66083D2-FC5C-0545-90E0-A9B527654B88}" dt="2023-03-04T09:02:08.495" v="48" actId="1076"/>
          <ac:spMkLst>
            <pc:docMk/>
            <pc:sldMk cId="1507273825" sldId="949"/>
            <ac:spMk id="35" creationId="{69AF8FEC-FB8E-32C7-52A7-DF2F7FA07F45}"/>
          </ac:spMkLst>
        </pc:spChg>
        <pc:spChg chg="mod">
          <ac:chgData name="QiuTian" userId="d059b521-ee81-481f-be34-ac8650352dd5" providerId="ADAL" clId="{C66083D2-FC5C-0545-90E0-A9B527654B88}" dt="2023-03-04T09:02:08.495" v="48" actId="1076"/>
          <ac:spMkLst>
            <pc:docMk/>
            <pc:sldMk cId="1507273825" sldId="949"/>
            <ac:spMk id="36" creationId="{037E1A7A-8E50-0BF1-FA4C-8A5068DAB2B7}"/>
          </ac:spMkLst>
        </pc:spChg>
        <pc:spChg chg="mod">
          <ac:chgData name="QiuTian" userId="d059b521-ee81-481f-be34-ac8650352dd5" providerId="ADAL" clId="{C66083D2-FC5C-0545-90E0-A9B527654B88}" dt="2023-03-04T09:02:08.495" v="48" actId="1076"/>
          <ac:spMkLst>
            <pc:docMk/>
            <pc:sldMk cId="1507273825" sldId="949"/>
            <ac:spMk id="37" creationId="{EFFB2843-BC8E-CF2B-3768-09A44FDA356F}"/>
          </ac:spMkLst>
        </pc:spChg>
        <pc:spChg chg="mod">
          <ac:chgData name="QiuTian" userId="d059b521-ee81-481f-be34-ac8650352dd5" providerId="ADAL" clId="{C66083D2-FC5C-0545-90E0-A9B527654B88}" dt="2023-03-04T09:02:08.495" v="48" actId="1076"/>
          <ac:spMkLst>
            <pc:docMk/>
            <pc:sldMk cId="1507273825" sldId="949"/>
            <ac:spMk id="48" creationId="{56005908-8BFD-1950-65B4-68FDE12ED55D}"/>
          </ac:spMkLst>
        </pc:spChg>
        <pc:spChg chg="mod">
          <ac:chgData name="QiuTian" userId="d059b521-ee81-481f-be34-ac8650352dd5" providerId="ADAL" clId="{C66083D2-FC5C-0545-90E0-A9B527654B88}" dt="2023-03-04T09:02:08.495" v="48" actId="1076"/>
          <ac:spMkLst>
            <pc:docMk/>
            <pc:sldMk cId="1507273825" sldId="949"/>
            <ac:spMk id="49" creationId="{5AAF3A29-0D07-670E-F394-C892FB74B0C0}"/>
          </ac:spMkLst>
        </pc:spChg>
        <pc:spChg chg="mod">
          <ac:chgData name="QiuTian" userId="d059b521-ee81-481f-be34-ac8650352dd5" providerId="ADAL" clId="{C66083D2-FC5C-0545-90E0-A9B527654B88}" dt="2023-03-04T09:02:08.495" v="48" actId="1076"/>
          <ac:spMkLst>
            <pc:docMk/>
            <pc:sldMk cId="1507273825" sldId="949"/>
            <ac:spMk id="50" creationId="{F59ECBDB-0918-5C00-48E2-73A0C4BA0E85}"/>
          </ac:spMkLst>
        </pc:spChg>
        <pc:spChg chg="mod">
          <ac:chgData name="QiuTian" userId="d059b521-ee81-481f-be34-ac8650352dd5" providerId="ADAL" clId="{C66083D2-FC5C-0545-90E0-A9B527654B88}" dt="2023-03-04T09:02:08.495" v="48" actId="1076"/>
          <ac:spMkLst>
            <pc:docMk/>
            <pc:sldMk cId="1507273825" sldId="949"/>
            <ac:spMk id="51" creationId="{16436598-FCAD-3DEB-F633-EAFC5DF1658A}"/>
          </ac:spMkLst>
        </pc:spChg>
        <pc:spChg chg="mod">
          <ac:chgData name="QiuTian" userId="d059b521-ee81-481f-be34-ac8650352dd5" providerId="ADAL" clId="{C66083D2-FC5C-0545-90E0-A9B527654B88}" dt="2023-03-04T09:02:08.495" v="48" actId="1076"/>
          <ac:spMkLst>
            <pc:docMk/>
            <pc:sldMk cId="1507273825" sldId="949"/>
            <ac:spMk id="52" creationId="{C37386C1-F7AA-3043-2D84-55BC621E1F70}"/>
          </ac:spMkLst>
        </pc:spChg>
        <pc:spChg chg="mod">
          <ac:chgData name="QiuTian" userId="d059b521-ee81-481f-be34-ac8650352dd5" providerId="ADAL" clId="{C66083D2-FC5C-0545-90E0-A9B527654B88}" dt="2023-03-04T09:02:08.495" v="48" actId="1076"/>
          <ac:spMkLst>
            <pc:docMk/>
            <pc:sldMk cId="1507273825" sldId="949"/>
            <ac:spMk id="53" creationId="{F0667EE0-0EB0-F3FF-966B-2401F2489793}"/>
          </ac:spMkLst>
        </pc:spChg>
        <pc:spChg chg="mod">
          <ac:chgData name="QiuTian" userId="d059b521-ee81-481f-be34-ac8650352dd5" providerId="ADAL" clId="{C66083D2-FC5C-0545-90E0-A9B527654B88}" dt="2023-03-04T09:02:08.495" v="48" actId="1076"/>
          <ac:spMkLst>
            <pc:docMk/>
            <pc:sldMk cId="1507273825" sldId="949"/>
            <ac:spMk id="54" creationId="{F0C2F998-47F6-393D-B95C-DF8CC4D75481}"/>
          </ac:spMkLst>
        </pc:spChg>
        <pc:spChg chg="mod">
          <ac:chgData name="QiuTian" userId="d059b521-ee81-481f-be34-ac8650352dd5" providerId="ADAL" clId="{C66083D2-FC5C-0545-90E0-A9B527654B88}" dt="2023-03-04T09:02:08.495" v="48" actId="1076"/>
          <ac:spMkLst>
            <pc:docMk/>
            <pc:sldMk cId="1507273825" sldId="949"/>
            <ac:spMk id="55" creationId="{30702238-CCEA-B883-6953-40431C7299B9}"/>
          </ac:spMkLst>
        </pc:spChg>
        <pc:spChg chg="mod">
          <ac:chgData name="QiuTian" userId="d059b521-ee81-481f-be34-ac8650352dd5" providerId="ADAL" clId="{C66083D2-FC5C-0545-90E0-A9B527654B88}" dt="2023-03-04T09:02:08.495" v="48" actId="1076"/>
          <ac:spMkLst>
            <pc:docMk/>
            <pc:sldMk cId="1507273825" sldId="949"/>
            <ac:spMk id="57" creationId="{0D641723-9787-151A-2B8B-C4628D888F2E}"/>
          </ac:spMkLst>
        </pc:spChg>
        <pc:spChg chg="mod">
          <ac:chgData name="QiuTian" userId="d059b521-ee81-481f-be34-ac8650352dd5" providerId="ADAL" clId="{C66083D2-FC5C-0545-90E0-A9B527654B88}" dt="2023-03-04T09:02:08.495" v="48" actId="1076"/>
          <ac:spMkLst>
            <pc:docMk/>
            <pc:sldMk cId="1507273825" sldId="949"/>
            <ac:spMk id="58" creationId="{D95F6F13-4A27-CEDB-C535-7DD97A60BA79}"/>
          </ac:spMkLst>
        </pc:spChg>
        <pc:spChg chg="mod">
          <ac:chgData name="QiuTian" userId="d059b521-ee81-481f-be34-ac8650352dd5" providerId="ADAL" clId="{C66083D2-FC5C-0545-90E0-A9B527654B88}" dt="2023-03-04T09:02:08.495" v="48" actId="1076"/>
          <ac:spMkLst>
            <pc:docMk/>
            <pc:sldMk cId="1507273825" sldId="949"/>
            <ac:spMk id="59" creationId="{82B8D0B1-56B8-6060-A144-5027B97E437D}"/>
          </ac:spMkLst>
        </pc:spChg>
        <pc:spChg chg="mod">
          <ac:chgData name="QiuTian" userId="d059b521-ee81-481f-be34-ac8650352dd5" providerId="ADAL" clId="{C66083D2-FC5C-0545-90E0-A9B527654B88}" dt="2023-03-04T09:02:08.495" v="48" actId="1076"/>
          <ac:spMkLst>
            <pc:docMk/>
            <pc:sldMk cId="1507273825" sldId="949"/>
            <ac:spMk id="60" creationId="{0D2B0DFB-B188-61C0-F01B-828CCE461B65}"/>
          </ac:spMkLst>
        </pc:spChg>
        <pc:spChg chg="mod">
          <ac:chgData name="QiuTian" userId="d059b521-ee81-481f-be34-ac8650352dd5" providerId="ADAL" clId="{C66083D2-FC5C-0545-90E0-A9B527654B88}" dt="2023-03-04T09:02:08.495" v="48" actId="1076"/>
          <ac:spMkLst>
            <pc:docMk/>
            <pc:sldMk cId="1507273825" sldId="949"/>
            <ac:spMk id="61" creationId="{CED48081-3077-1C67-03F9-16DC3D2C7357}"/>
          </ac:spMkLst>
        </pc:spChg>
        <pc:spChg chg="mod">
          <ac:chgData name="QiuTian" userId="d059b521-ee81-481f-be34-ac8650352dd5" providerId="ADAL" clId="{C66083D2-FC5C-0545-90E0-A9B527654B88}" dt="2023-03-04T09:02:08.495" v="48" actId="1076"/>
          <ac:spMkLst>
            <pc:docMk/>
            <pc:sldMk cId="1507273825" sldId="949"/>
            <ac:spMk id="62" creationId="{5764B618-D432-55B7-6639-0AB71D0E0AD0}"/>
          </ac:spMkLst>
        </pc:spChg>
        <pc:spChg chg="mod">
          <ac:chgData name="QiuTian" userId="d059b521-ee81-481f-be34-ac8650352dd5" providerId="ADAL" clId="{C66083D2-FC5C-0545-90E0-A9B527654B88}" dt="2023-03-04T09:02:08.495" v="48" actId="1076"/>
          <ac:spMkLst>
            <pc:docMk/>
            <pc:sldMk cId="1507273825" sldId="949"/>
            <ac:spMk id="63" creationId="{3CCB9905-B3EB-6774-2C37-610EF02B8288}"/>
          </ac:spMkLst>
        </pc:spChg>
        <pc:spChg chg="mod">
          <ac:chgData name="QiuTian" userId="d059b521-ee81-481f-be34-ac8650352dd5" providerId="ADAL" clId="{C66083D2-FC5C-0545-90E0-A9B527654B88}" dt="2023-03-04T09:02:08.495" v="48" actId="1076"/>
          <ac:spMkLst>
            <pc:docMk/>
            <pc:sldMk cId="1507273825" sldId="949"/>
            <ac:spMk id="64" creationId="{456D820B-8E0B-8770-8425-C3D0630BBBC7}"/>
          </ac:spMkLst>
        </pc:spChg>
        <pc:spChg chg="mod">
          <ac:chgData name="QiuTian" userId="d059b521-ee81-481f-be34-ac8650352dd5" providerId="ADAL" clId="{C66083D2-FC5C-0545-90E0-A9B527654B88}" dt="2023-03-04T09:02:08.495" v="48" actId="1076"/>
          <ac:spMkLst>
            <pc:docMk/>
            <pc:sldMk cId="1507273825" sldId="949"/>
            <ac:spMk id="65" creationId="{3BAC5949-CD99-74AB-0359-E1987DA51830}"/>
          </ac:spMkLst>
        </pc:spChg>
        <pc:spChg chg="mod">
          <ac:chgData name="QiuTian" userId="d059b521-ee81-481f-be34-ac8650352dd5" providerId="ADAL" clId="{C66083D2-FC5C-0545-90E0-A9B527654B88}" dt="2023-03-04T09:02:08.495" v="48" actId="1076"/>
          <ac:spMkLst>
            <pc:docMk/>
            <pc:sldMk cId="1507273825" sldId="949"/>
            <ac:spMk id="66" creationId="{129BBDB0-931E-B9B5-FA3E-D3C6DD68F091}"/>
          </ac:spMkLst>
        </pc:spChg>
        <pc:spChg chg="mod">
          <ac:chgData name="QiuTian" userId="d059b521-ee81-481f-be34-ac8650352dd5" providerId="ADAL" clId="{C66083D2-FC5C-0545-90E0-A9B527654B88}" dt="2023-03-04T09:02:08.495" v="48" actId="1076"/>
          <ac:spMkLst>
            <pc:docMk/>
            <pc:sldMk cId="1507273825" sldId="949"/>
            <ac:spMk id="67" creationId="{B80056EF-15B2-24E7-3C00-5F4C726BDDCA}"/>
          </ac:spMkLst>
        </pc:spChg>
        <pc:spChg chg="mod">
          <ac:chgData name="QiuTian" userId="d059b521-ee81-481f-be34-ac8650352dd5" providerId="ADAL" clId="{C66083D2-FC5C-0545-90E0-A9B527654B88}" dt="2023-03-04T09:02:08.495" v="48" actId="1076"/>
          <ac:spMkLst>
            <pc:docMk/>
            <pc:sldMk cId="1507273825" sldId="949"/>
            <ac:spMk id="68" creationId="{05AC347C-EEBC-BA82-52E7-BC5E1996BA69}"/>
          </ac:spMkLst>
        </pc:spChg>
        <pc:spChg chg="mod">
          <ac:chgData name="QiuTian" userId="d059b521-ee81-481f-be34-ac8650352dd5" providerId="ADAL" clId="{C66083D2-FC5C-0545-90E0-A9B527654B88}" dt="2023-03-04T09:02:08.495" v="48" actId="1076"/>
          <ac:spMkLst>
            <pc:docMk/>
            <pc:sldMk cId="1507273825" sldId="949"/>
            <ac:spMk id="69" creationId="{298AE9C3-A182-6E94-D1A6-30B9640F0933}"/>
          </ac:spMkLst>
        </pc:spChg>
        <pc:spChg chg="mod">
          <ac:chgData name="QiuTian" userId="d059b521-ee81-481f-be34-ac8650352dd5" providerId="ADAL" clId="{C66083D2-FC5C-0545-90E0-A9B527654B88}" dt="2023-03-04T09:02:08.495" v="48" actId="1076"/>
          <ac:spMkLst>
            <pc:docMk/>
            <pc:sldMk cId="1507273825" sldId="949"/>
            <ac:spMk id="78" creationId="{1B113491-1F4F-3D0B-0D99-1C54344F9BB4}"/>
          </ac:spMkLst>
        </pc:spChg>
        <pc:spChg chg="mod">
          <ac:chgData name="QiuTian" userId="d059b521-ee81-481f-be34-ac8650352dd5" providerId="ADAL" clId="{C66083D2-FC5C-0545-90E0-A9B527654B88}" dt="2023-03-04T09:02:08.495" v="48" actId="1076"/>
          <ac:spMkLst>
            <pc:docMk/>
            <pc:sldMk cId="1507273825" sldId="949"/>
            <ac:spMk id="79" creationId="{C8F06500-0E32-0D59-E318-2CA69DE5057E}"/>
          </ac:spMkLst>
        </pc:spChg>
        <pc:spChg chg="mod">
          <ac:chgData name="QiuTian" userId="d059b521-ee81-481f-be34-ac8650352dd5" providerId="ADAL" clId="{C66083D2-FC5C-0545-90E0-A9B527654B88}" dt="2023-03-04T09:02:08.495" v="48" actId="1076"/>
          <ac:spMkLst>
            <pc:docMk/>
            <pc:sldMk cId="1507273825" sldId="949"/>
            <ac:spMk id="80" creationId="{CA0BE195-8026-48DC-A193-FBEBEBA0B407}"/>
          </ac:spMkLst>
        </pc:spChg>
        <pc:spChg chg="mod">
          <ac:chgData name="QiuTian" userId="d059b521-ee81-481f-be34-ac8650352dd5" providerId="ADAL" clId="{C66083D2-FC5C-0545-90E0-A9B527654B88}" dt="2023-03-04T09:02:08.495" v="48" actId="1076"/>
          <ac:spMkLst>
            <pc:docMk/>
            <pc:sldMk cId="1507273825" sldId="949"/>
            <ac:spMk id="81" creationId="{255127B4-9225-1A3E-2E07-973925F42E1D}"/>
          </ac:spMkLst>
        </pc:spChg>
        <pc:spChg chg="mod">
          <ac:chgData name="QiuTian" userId="d059b521-ee81-481f-be34-ac8650352dd5" providerId="ADAL" clId="{C66083D2-FC5C-0545-90E0-A9B527654B88}" dt="2023-03-04T09:02:08.495" v="48" actId="1076"/>
          <ac:spMkLst>
            <pc:docMk/>
            <pc:sldMk cId="1507273825" sldId="949"/>
            <ac:spMk id="82" creationId="{4F597FF8-3998-CFF0-0499-C53214CBA98A}"/>
          </ac:spMkLst>
        </pc:spChg>
        <pc:spChg chg="mod">
          <ac:chgData name="QiuTian" userId="d059b521-ee81-481f-be34-ac8650352dd5" providerId="ADAL" clId="{C66083D2-FC5C-0545-90E0-A9B527654B88}" dt="2023-03-04T09:02:08.495" v="48" actId="1076"/>
          <ac:spMkLst>
            <pc:docMk/>
            <pc:sldMk cId="1507273825" sldId="949"/>
            <ac:spMk id="83" creationId="{4208FDD5-A5FF-439B-C0E3-8F3F3E8149A9}"/>
          </ac:spMkLst>
        </pc:spChg>
        <pc:spChg chg="mod">
          <ac:chgData name="QiuTian" userId="d059b521-ee81-481f-be34-ac8650352dd5" providerId="ADAL" clId="{C66083D2-FC5C-0545-90E0-A9B527654B88}" dt="2023-03-04T09:02:08.495" v="48" actId="1076"/>
          <ac:spMkLst>
            <pc:docMk/>
            <pc:sldMk cId="1507273825" sldId="949"/>
            <ac:spMk id="84" creationId="{EF8AEA10-D66D-D503-460B-57CAEA0546A2}"/>
          </ac:spMkLst>
        </pc:spChg>
        <pc:spChg chg="mod">
          <ac:chgData name="QiuTian" userId="d059b521-ee81-481f-be34-ac8650352dd5" providerId="ADAL" clId="{C66083D2-FC5C-0545-90E0-A9B527654B88}" dt="2023-03-04T09:02:08.495" v="48" actId="1076"/>
          <ac:spMkLst>
            <pc:docMk/>
            <pc:sldMk cId="1507273825" sldId="949"/>
            <ac:spMk id="85" creationId="{1416BB3A-01B1-51F8-994C-BB07BAF0DCA7}"/>
          </ac:spMkLst>
        </pc:spChg>
        <pc:spChg chg="mod">
          <ac:chgData name="QiuTian" userId="d059b521-ee81-481f-be34-ac8650352dd5" providerId="ADAL" clId="{C66083D2-FC5C-0545-90E0-A9B527654B88}" dt="2023-03-04T09:02:08.495" v="48" actId="1076"/>
          <ac:spMkLst>
            <pc:docMk/>
            <pc:sldMk cId="1507273825" sldId="949"/>
            <ac:spMk id="86" creationId="{CB6954A8-E6F7-5CB5-1960-3F9647318040}"/>
          </ac:spMkLst>
        </pc:spChg>
        <pc:spChg chg="mod">
          <ac:chgData name="QiuTian" userId="d059b521-ee81-481f-be34-ac8650352dd5" providerId="ADAL" clId="{C66083D2-FC5C-0545-90E0-A9B527654B88}" dt="2023-03-04T09:02:08.495" v="48" actId="1076"/>
          <ac:spMkLst>
            <pc:docMk/>
            <pc:sldMk cId="1507273825" sldId="949"/>
            <ac:spMk id="87" creationId="{C426D85F-F17C-C2C3-4C2F-525AAB97525A}"/>
          </ac:spMkLst>
        </pc:spChg>
        <pc:spChg chg="mod">
          <ac:chgData name="QiuTian" userId="d059b521-ee81-481f-be34-ac8650352dd5" providerId="ADAL" clId="{C66083D2-FC5C-0545-90E0-A9B527654B88}" dt="2023-03-04T09:02:08.495" v="48" actId="1076"/>
          <ac:spMkLst>
            <pc:docMk/>
            <pc:sldMk cId="1507273825" sldId="949"/>
            <ac:spMk id="88" creationId="{A90EC84C-1CA7-C3E8-A4E2-7E70CF50CB4A}"/>
          </ac:spMkLst>
        </pc:spChg>
        <pc:spChg chg="mod">
          <ac:chgData name="QiuTian" userId="d059b521-ee81-481f-be34-ac8650352dd5" providerId="ADAL" clId="{C66083D2-FC5C-0545-90E0-A9B527654B88}" dt="2023-03-04T09:02:08.495" v="48" actId="1076"/>
          <ac:spMkLst>
            <pc:docMk/>
            <pc:sldMk cId="1507273825" sldId="949"/>
            <ac:spMk id="89" creationId="{C6C9BF39-77F8-78EC-779A-0AEA7E1D0D4D}"/>
          </ac:spMkLst>
        </pc:spChg>
        <pc:spChg chg="mod">
          <ac:chgData name="QiuTian" userId="d059b521-ee81-481f-be34-ac8650352dd5" providerId="ADAL" clId="{C66083D2-FC5C-0545-90E0-A9B527654B88}" dt="2023-03-04T09:02:08.495" v="48" actId="1076"/>
          <ac:spMkLst>
            <pc:docMk/>
            <pc:sldMk cId="1507273825" sldId="949"/>
            <ac:spMk id="90" creationId="{4F1AF74E-9BFB-4241-73B9-2D4F5672E3C9}"/>
          </ac:spMkLst>
        </pc:spChg>
        <pc:spChg chg="mod">
          <ac:chgData name="QiuTian" userId="d059b521-ee81-481f-be34-ac8650352dd5" providerId="ADAL" clId="{C66083D2-FC5C-0545-90E0-A9B527654B88}" dt="2023-03-04T09:02:08.495" v="48" actId="1076"/>
          <ac:spMkLst>
            <pc:docMk/>
            <pc:sldMk cId="1507273825" sldId="949"/>
            <ac:spMk id="91" creationId="{8E92F4F1-FF5F-86B9-2CEB-EC812CB85E93}"/>
          </ac:spMkLst>
        </pc:spChg>
        <pc:spChg chg="mod">
          <ac:chgData name="QiuTian" userId="d059b521-ee81-481f-be34-ac8650352dd5" providerId="ADAL" clId="{C66083D2-FC5C-0545-90E0-A9B527654B88}" dt="2023-03-04T09:02:08.495" v="48" actId="1076"/>
          <ac:spMkLst>
            <pc:docMk/>
            <pc:sldMk cId="1507273825" sldId="949"/>
            <ac:spMk id="92" creationId="{DFAB249C-1EA5-8F9B-D0E3-E8AFA9BD276C}"/>
          </ac:spMkLst>
        </pc:spChg>
        <pc:spChg chg="mod">
          <ac:chgData name="QiuTian" userId="d059b521-ee81-481f-be34-ac8650352dd5" providerId="ADAL" clId="{C66083D2-FC5C-0545-90E0-A9B527654B88}" dt="2023-03-04T09:02:08.495" v="48" actId="1076"/>
          <ac:spMkLst>
            <pc:docMk/>
            <pc:sldMk cId="1507273825" sldId="949"/>
            <ac:spMk id="93" creationId="{24F72A8E-59D1-56F1-59F2-D773B5B5F34F}"/>
          </ac:spMkLst>
        </pc:spChg>
        <pc:spChg chg="mod">
          <ac:chgData name="QiuTian" userId="d059b521-ee81-481f-be34-ac8650352dd5" providerId="ADAL" clId="{C66083D2-FC5C-0545-90E0-A9B527654B88}" dt="2023-03-04T09:02:08.495" v="48" actId="1076"/>
          <ac:spMkLst>
            <pc:docMk/>
            <pc:sldMk cId="1507273825" sldId="949"/>
            <ac:spMk id="94" creationId="{C72DFD58-F9BC-8D8C-FFD1-C25442A56BB0}"/>
          </ac:spMkLst>
        </pc:spChg>
        <pc:spChg chg="mod">
          <ac:chgData name="QiuTian" userId="d059b521-ee81-481f-be34-ac8650352dd5" providerId="ADAL" clId="{C66083D2-FC5C-0545-90E0-A9B527654B88}" dt="2023-03-04T09:02:08.495" v="48" actId="1076"/>
          <ac:spMkLst>
            <pc:docMk/>
            <pc:sldMk cId="1507273825" sldId="949"/>
            <ac:spMk id="95" creationId="{8253854A-A860-994D-3B74-1E76328F2CF6}"/>
          </ac:spMkLst>
        </pc:spChg>
        <pc:spChg chg="mod">
          <ac:chgData name="QiuTian" userId="d059b521-ee81-481f-be34-ac8650352dd5" providerId="ADAL" clId="{C66083D2-FC5C-0545-90E0-A9B527654B88}" dt="2023-03-04T09:02:08.495" v="48" actId="1076"/>
          <ac:spMkLst>
            <pc:docMk/>
            <pc:sldMk cId="1507273825" sldId="949"/>
            <ac:spMk id="96" creationId="{C9490042-D7B1-E471-00F7-6BD482551CF0}"/>
          </ac:spMkLst>
        </pc:spChg>
        <pc:spChg chg="mod">
          <ac:chgData name="QiuTian" userId="d059b521-ee81-481f-be34-ac8650352dd5" providerId="ADAL" clId="{C66083D2-FC5C-0545-90E0-A9B527654B88}" dt="2023-03-04T09:02:08.495" v="48" actId="1076"/>
          <ac:spMkLst>
            <pc:docMk/>
            <pc:sldMk cId="1507273825" sldId="949"/>
            <ac:spMk id="97" creationId="{47927751-ADE3-3530-C29E-A7E1F18E4095}"/>
          </ac:spMkLst>
        </pc:spChg>
        <pc:spChg chg="mod">
          <ac:chgData name="QiuTian" userId="d059b521-ee81-481f-be34-ac8650352dd5" providerId="ADAL" clId="{C66083D2-FC5C-0545-90E0-A9B527654B88}" dt="2023-03-04T09:02:08.495" v="48" actId="1076"/>
          <ac:spMkLst>
            <pc:docMk/>
            <pc:sldMk cId="1507273825" sldId="949"/>
            <ac:spMk id="98" creationId="{823D629B-CFD1-676D-5F8C-23E59438948A}"/>
          </ac:spMkLst>
        </pc:spChg>
        <pc:spChg chg="mod">
          <ac:chgData name="QiuTian" userId="d059b521-ee81-481f-be34-ac8650352dd5" providerId="ADAL" clId="{C66083D2-FC5C-0545-90E0-A9B527654B88}" dt="2023-03-04T09:02:08.495" v="48" actId="1076"/>
          <ac:spMkLst>
            <pc:docMk/>
            <pc:sldMk cId="1507273825" sldId="949"/>
            <ac:spMk id="99" creationId="{B28AEE2B-45D0-9881-A321-32604D8A7B1E}"/>
          </ac:spMkLst>
        </pc:spChg>
        <pc:spChg chg="mod">
          <ac:chgData name="QiuTian" userId="d059b521-ee81-481f-be34-ac8650352dd5" providerId="ADAL" clId="{C66083D2-FC5C-0545-90E0-A9B527654B88}" dt="2023-03-04T09:02:08.495" v="48" actId="1076"/>
          <ac:spMkLst>
            <pc:docMk/>
            <pc:sldMk cId="1507273825" sldId="949"/>
            <ac:spMk id="100" creationId="{8C084FE5-B225-D095-EB0C-4542D289A608}"/>
          </ac:spMkLst>
        </pc:spChg>
        <pc:spChg chg="mod">
          <ac:chgData name="QiuTian" userId="d059b521-ee81-481f-be34-ac8650352dd5" providerId="ADAL" clId="{C66083D2-FC5C-0545-90E0-A9B527654B88}" dt="2023-03-04T09:02:08.495" v="48" actId="1076"/>
          <ac:spMkLst>
            <pc:docMk/>
            <pc:sldMk cId="1507273825" sldId="949"/>
            <ac:spMk id="101" creationId="{F0104361-5788-81A3-A0C8-B4AC438B4E77}"/>
          </ac:spMkLst>
        </pc:spChg>
        <pc:spChg chg="mod">
          <ac:chgData name="QiuTian" userId="d059b521-ee81-481f-be34-ac8650352dd5" providerId="ADAL" clId="{C66083D2-FC5C-0545-90E0-A9B527654B88}" dt="2023-03-04T09:02:08.495" v="48" actId="1076"/>
          <ac:spMkLst>
            <pc:docMk/>
            <pc:sldMk cId="1507273825" sldId="949"/>
            <ac:spMk id="102" creationId="{77A780AC-908B-E28A-6A0A-1062C277CF1D}"/>
          </ac:spMkLst>
        </pc:spChg>
        <pc:spChg chg="mod">
          <ac:chgData name="QiuTian" userId="d059b521-ee81-481f-be34-ac8650352dd5" providerId="ADAL" clId="{C66083D2-FC5C-0545-90E0-A9B527654B88}" dt="2023-03-04T09:02:08.495" v="48" actId="1076"/>
          <ac:spMkLst>
            <pc:docMk/>
            <pc:sldMk cId="1507273825" sldId="949"/>
            <ac:spMk id="103" creationId="{BB62D306-3618-08B6-F5BE-3F7713793D82}"/>
          </ac:spMkLst>
        </pc:spChg>
        <pc:spChg chg="mod">
          <ac:chgData name="QiuTian" userId="d059b521-ee81-481f-be34-ac8650352dd5" providerId="ADAL" clId="{C66083D2-FC5C-0545-90E0-A9B527654B88}" dt="2023-03-04T09:02:08.495" v="48" actId="1076"/>
          <ac:spMkLst>
            <pc:docMk/>
            <pc:sldMk cId="1507273825" sldId="949"/>
            <ac:spMk id="104" creationId="{D6E6CD09-567D-6F66-438C-952D47B68C17}"/>
          </ac:spMkLst>
        </pc:spChg>
        <pc:spChg chg="mod">
          <ac:chgData name="QiuTian" userId="d059b521-ee81-481f-be34-ac8650352dd5" providerId="ADAL" clId="{C66083D2-FC5C-0545-90E0-A9B527654B88}" dt="2023-03-04T09:02:08.495" v="48" actId="1076"/>
          <ac:spMkLst>
            <pc:docMk/>
            <pc:sldMk cId="1507273825" sldId="949"/>
            <ac:spMk id="105" creationId="{E262BD13-CD9C-7E7B-8660-A2CC9C494927}"/>
          </ac:spMkLst>
        </pc:spChg>
        <pc:spChg chg="mod">
          <ac:chgData name="QiuTian" userId="d059b521-ee81-481f-be34-ac8650352dd5" providerId="ADAL" clId="{C66083D2-FC5C-0545-90E0-A9B527654B88}" dt="2023-03-04T09:02:08.495" v="48" actId="1076"/>
          <ac:spMkLst>
            <pc:docMk/>
            <pc:sldMk cId="1507273825" sldId="949"/>
            <ac:spMk id="106" creationId="{9EA2DAFD-FF06-20F6-498E-3A7249CD112E}"/>
          </ac:spMkLst>
        </pc:spChg>
        <pc:spChg chg="mod">
          <ac:chgData name="QiuTian" userId="d059b521-ee81-481f-be34-ac8650352dd5" providerId="ADAL" clId="{C66083D2-FC5C-0545-90E0-A9B527654B88}" dt="2023-03-04T09:02:08.495" v="48" actId="1076"/>
          <ac:spMkLst>
            <pc:docMk/>
            <pc:sldMk cId="1507273825" sldId="949"/>
            <ac:spMk id="107" creationId="{3E9BECE2-047C-9B48-6D16-F0E5EF3EF58A}"/>
          </ac:spMkLst>
        </pc:spChg>
        <pc:spChg chg="mod">
          <ac:chgData name="QiuTian" userId="d059b521-ee81-481f-be34-ac8650352dd5" providerId="ADAL" clId="{C66083D2-FC5C-0545-90E0-A9B527654B88}" dt="2023-03-04T09:02:08.495" v="48" actId="1076"/>
          <ac:spMkLst>
            <pc:docMk/>
            <pc:sldMk cId="1507273825" sldId="949"/>
            <ac:spMk id="108" creationId="{5B67D19C-8BE7-B896-8EE2-BD20364BB788}"/>
          </ac:spMkLst>
        </pc:spChg>
        <pc:spChg chg="mod">
          <ac:chgData name="QiuTian" userId="d059b521-ee81-481f-be34-ac8650352dd5" providerId="ADAL" clId="{C66083D2-FC5C-0545-90E0-A9B527654B88}" dt="2023-03-04T09:02:08.495" v="48" actId="1076"/>
          <ac:spMkLst>
            <pc:docMk/>
            <pc:sldMk cId="1507273825" sldId="949"/>
            <ac:spMk id="109" creationId="{F4D31A19-506F-E204-E3B0-DE8BE21105BE}"/>
          </ac:spMkLst>
        </pc:spChg>
        <pc:spChg chg="mod">
          <ac:chgData name="QiuTian" userId="d059b521-ee81-481f-be34-ac8650352dd5" providerId="ADAL" clId="{C66083D2-FC5C-0545-90E0-A9B527654B88}" dt="2023-03-04T09:02:08.495" v="48" actId="1076"/>
          <ac:spMkLst>
            <pc:docMk/>
            <pc:sldMk cId="1507273825" sldId="949"/>
            <ac:spMk id="110" creationId="{436DECDD-FD73-70A7-2DAD-FFE64A76135C}"/>
          </ac:spMkLst>
        </pc:spChg>
        <pc:spChg chg="mod">
          <ac:chgData name="QiuTian" userId="d059b521-ee81-481f-be34-ac8650352dd5" providerId="ADAL" clId="{C66083D2-FC5C-0545-90E0-A9B527654B88}" dt="2023-03-04T09:02:08.495" v="48" actId="1076"/>
          <ac:spMkLst>
            <pc:docMk/>
            <pc:sldMk cId="1507273825" sldId="949"/>
            <ac:spMk id="111" creationId="{5FEA9AD8-5DE4-3585-9C8B-5A7DF650A9E7}"/>
          </ac:spMkLst>
        </pc:spChg>
        <pc:spChg chg="mod">
          <ac:chgData name="QiuTian" userId="d059b521-ee81-481f-be34-ac8650352dd5" providerId="ADAL" clId="{C66083D2-FC5C-0545-90E0-A9B527654B88}" dt="2023-03-04T09:02:08.495" v="48" actId="1076"/>
          <ac:spMkLst>
            <pc:docMk/>
            <pc:sldMk cId="1507273825" sldId="949"/>
            <ac:spMk id="112" creationId="{6BE87316-E8C0-1859-7BA5-C75F810B3848}"/>
          </ac:spMkLst>
        </pc:spChg>
        <pc:spChg chg="mod">
          <ac:chgData name="QiuTian" userId="d059b521-ee81-481f-be34-ac8650352dd5" providerId="ADAL" clId="{C66083D2-FC5C-0545-90E0-A9B527654B88}" dt="2023-03-04T09:02:08.495" v="48" actId="1076"/>
          <ac:spMkLst>
            <pc:docMk/>
            <pc:sldMk cId="1507273825" sldId="949"/>
            <ac:spMk id="113" creationId="{E59B4D72-E2BB-4000-9E9A-FE8290E9C1DE}"/>
          </ac:spMkLst>
        </pc:spChg>
        <pc:spChg chg="mod">
          <ac:chgData name="QiuTian" userId="d059b521-ee81-481f-be34-ac8650352dd5" providerId="ADAL" clId="{C66083D2-FC5C-0545-90E0-A9B527654B88}" dt="2023-03-04T09:02:08.495" v="48" actId="1076"/>
          <ac:spMkLst>
            <pc:docMk/>
            <pc:sldMk cId="1507273825" sldId="949"/>
            <ac:spMk id="115" creationId="{218D35C7-9921-F0AF-4FB1-81547C60F6D8}"/>
          </ac:spMkLst>
        </pc:spChg>
        <pc:spChg chg="mod">
          <ac:chgData name="QiuTian" userId="d059b521-ee81-481f-be34-ac8650352dd5" providerId="ADAL" clId="{C66083D2-FC5C-0545-90E0-A9B527654B88}" dt="2023-03-04T09:02:08.495" v="48" actId="1076"/>
          <ac:spMkLst>
            <pc:docMk/>
            <pc:sldMk cId="1507273825" sldId="949"/>
            <ac:spMk id="116" creationId="{3A03E209-40F7-CB5A-368A-A1A0E96B64C5}"/>
          </ac:spMkLst>
        </pc:spChg>
        <pc:spChg chg="mod">
          <ac:chgData name="QiuTian" userId="d059b521-ee81-481f-be34-ac8650352dd5" providerId="ADAL" clId="{C66083D2-FC5C-0545-90E0-A9B527654B88}" dt="2023-03-04T09:02:08.495" v="48" actId="1076"/>
          <ac:spMkLst>
            <pc:docMk/>
            <pc:sldMk cId="1507273825" sldId="949"/>
            <ac:spMk id="118" creationId="{E944FD5B-7AE2-AE46-E17D-829072A95F56}"/>
          </ac:spMkLst>
        </pc:spChg>
        <pc:spChg chg="mod">
          <ac:chgData name="QiuTian" userId="d059b521-ee81-481f-be34-ac8650352dd5" providerId="ADAL" clId="{C66083D2-FC5C-0545-90E0-A9B527654B88}" dt="2023-03-04T09:02:08.495" v="48" actId="1076"/>
          <ac:spMkLst>
            <pc:docMk/>
            <pc:sldMk cId="1507273825" sldId="949"/>
            <ac:spMk id="119" creationId="{C74D55CD-F4D6-8E24-E342-1CF97A6DBC0A}"/>
          </ac:spMkLst>
        </pc:spChg>
        <pc:spChg chg="add mod">
          <ac:chgData name="QiuTian" userId="d059b521-ee81-481f-be34-ac8650352dd5" providerId="ADAL" clId="{C66083D2-FC5C-0545-90E0-A9B527654B88}" dt="2023-03-04T09:02:08.495" v="48" actId="1076"/>
          <ac:spMkLst>
            <pc:docMk/>
            <pc:sldMk cId="1507273825" sldId="949"/>
            <ac:spMk id="120" creationId="{7754DE97-95BB-54B6-F398-2A768B2A2166}"/>
          </ac:spMkLst>
        </pc:spChg>
        <pc:spChg chg="add mod">
          <ac:chgData name="QiuTian" userId="d059b521-ee81-481f-be34-ac8650352dd5" providerId="ADAL" clId="{C66083D2-FC5C-0545-90E0-A9B527654B88}" dt="2023-03-04T09:02:08.495" v="48" actId="1076"/>
          <ac:spMkLst>
            <pc:docMk/>
            <pc:sldMk cId="1507273825" sldId="949"/>
            <ac:spMk id="121" creationId="{8DAE21A5-F03D-1ECE-061C-40BABC97FA03}"/>
          </ac:spMkLst>
        </pc:spChg>
        <pc:spChg chg="add mod">
          <ac:chgData name="QiuTian" userId="d059b521-ee81-481f-be34-ac8650352dd5" providerId="ADAL" clId="{C66083D2-FC5C-0545-90E0-A9B527654B88}" dt="2023-03-04T09:02:08.495" v="48" actId="1076"/>
          <ac:spMkLst>
            <pc:docMk/>
            <pc:sldMk cId="1507273825" sldId="949"/>
            <ac:spMk id="122" creationId="{23AEFDB1-9A8C-69B1-FC05-1A5C18E8303D}"/>
          </ac:spMkLst>
        </pc:spChg>
        <pc:spChg chg="add mod">
          <ac:chgData name="QiuTian" userId="d059b521-ee81-481f-be34-ac8650352dd5" providerId="ADAL" clId="{C66083D2-FC5C-0545-90E0-A9B527654B88}" dt="2023-03-04T09:02:08.495" v="48" actId="1076"/>
          <ac:spMkLst>
            <pc:docMk/>
            <pc:sldMk cId="1507273825" sldId="949"/>
            <ac:spMk id="123" creationId="{02A09CF3-ACBE-ED85-3CB5-5227EC8952CF}"/>
          </ac:spMkLst>
        </pc:spChg>
        <pc:spChg chg="add mod">
          <ac:chgData name="QiuTian" userId="d059b521-ee81-481f-be34-ac8650352dd5" providerId="ADAL" clId="{C66083D2-FC5C-0545-90E0-A9B527654B88}" dt="2023-03-04T09:02:08.495" v="48" actId="1076"/>
          <ac:spMkLst>
            <pc:docMk/>
            <pc:sldMk cId="1507273825" sldId="949"/>
            <ac:spMk id="124" creationId="{E89B83DD-7B33-67C0-F410-82819A931348}"/>
          </ac:spMkLst>
        </pc:spChg>
        <pc:grpChg chg="add mod">
          <ac:chgData name="QiuTian" userId="d059b521-ee81-481f-be34-ac8650352dd5" providerId="ADAL" clId="{C66083D2-FC5C-0545-90E0-A9B527654B88}" dt="2023-03-04T09:02:08.495" v="48" actId="1076"/>
          <ac:grpSpMkLst>
            <pc:docMk/>
            <pc:sldMk cId="1507273825" sldId="949"/>
            <ac:grpSpMk id="23" creationId="{ED62953C-D5E2-FBBD-BC72-CE3BF4BB0424}"/>
          </ac:grpSpMkLst>
        </pc:grpChg>
        <pc:grpChg chg="add mod">
          <ac:chgData name="QiuTian" userId="d059b521-ee81-481f-be34-ac8650352dd5" providerId="ADAL" clId="{C66083D2-FC5C-0545-90E0-A9B527654B88}" dt="2023-03-04T09:02:08.495" v="48" actId="1076"/>
          <ac:grpSpMkLst>
            <pc:docMk/>
            <pc:sldMk cId="1507273825" sldId="949"/>
            <ac:grpSpMk id="32" creationId="{194F66DF-3F71-BB7F-9A63-7CF72D8A1A2A}"/>
          </ac:grpSpMkLst>
        </pc:grpChg>
        <pc:grpChg chg="mod">
          <ac:chgData name="QiuTian" userId="d059b521-ee81-481f-be34-ac8650352dd5" providerId="ADAL" clId="{C66083D2-FC5C-0545-90E0-A9B527654B88}" dt="2023-03-04T09:02:08.495" v="48" actId="1076"/>
          <ac:grpSpMkLst>
            <pc:docMk/>
            <pc:sldMk cId="1507273825" sldId="949"/>
            <ac:grpSpMk id="38" creationId="{744AAAE1-642D-B232-CC65-628EF787CB92}"/>
          </ac:grpSpMkLst>
        </pc:grpChg>
        <pc:grpChg chg="mod">
          <ac:chgData name="QiuTian" userId="d059b521-ee81-481f-be34-ac8650352dd5" providerId="ADAL" clId="{C66083D2-FC5C-0545-90E0-A9B527654B88}" dt="2023-03-04T09:02:08.495" v="48" actId="1076"/>
          <ac:grpSpMkLst>
            <pc:docMk/>
            <pc:sldMk cId="1507273825" sldId="949"/>
            <ac:grpSpMk id="39" creationId="{88FC06FE-9839-652E-E9B2-332F55179369}"/>
          </ac:grpSpMkLst>
        </pc:grpChg>
        <pc:grpChg chg="mod">
          <ac:chgData name="QiuTian" userId="d059b521-ee81-481f-be34-ac8650352dd5" providerId="ADAL" clId="{C66083D2-FC5C-0545-90E0-A9B527654B88}" dt="2023-03-04T09:02:08.495" v="48" actId="1076"/>
          <ac:grpSpMkLst>
            <pc:docMk/>
            <pc:sldMk cId="1507273825" sldId="949"/>
            <ac:grpSpMk id="40" creationId="{0A243D62-D3E9-8B8B-A77B-E6710EE58E13}"/>
          </ac:grpSpMkLst>
        </pc:grpChg>
        <pc:grpChg chg="mod">
          <ac:chgData name="QiuTian" userId="d059b521-ee81-481f-be34-ac8650352dd5" providerId="ADAL" clId="{C66083D2-FC5C-0545-90E0-A9B527654B88}" dt="2023-03-04T09:02:08.495" v="48" actId="1076"/>
          <ac:grpSpMkLst>
            <pc:docMk/>
            <pc:sldMk cId="1507273825" sldId="949"/>
            <ac:grpSpMk id="41" creationId="{AD011D34-544E-C74D-6731-C72A0F459690}"/>
          </ac:grpSpMkLst>
        </pc:grpChg>
        <pc:grpChg chg="mod">
          <ac:chgData name="QiuTian" userId="d059b521-ee81-481f-be34-ac8650352dd5" providerId="ADAL" clId="{C66083D2-FC5C-0545-90E0-A9B527654B88}" dt="2023-03-04T09:02:08.495" v="48" actId="1076"/>
          <ac:grpSpMkLst>
            <pc:docMk/>
            <pc:sldMk cId="1507273825" sldId="949"/>
            <ac:grpSpMk id="42" creationId="{2AD248CD-1899-0321-6B26-0CDBF324070C}"/>
          </ac:grpSpMkLst>
        </pc:grpChg>
        <pc:grpChg chg="mod">
          <ac:chgData name="QiuTian" userId="d059b521-ee81-481f-be34-ac8650352dd5" providerId="ADAL" clId="{C66083D2-FC5C-0545-90E0-A9B527654B88}" dt="2023-03-04T09:02:08.495" v="48" actId="1076"/>
          <ac:grpSpMkLst>
            <pc:docMk/>
            <pc:sldMk cId="1507273825" sldId="949"/>
            <ac:grpSpMk id="43" creationId="{47C9E0E8-EDC3-2EDB-42A8-E46F27956A17}"/>
          </ac:grpSpMkLst>
        </pc:grpChg>
        <pc:grpChg chg="mod">
          <ac:chgData name="QiuTian" userId="d059b521-ee81-481f-be34-ac8650352dd5" providerId="ADAL" clId="{C66083D2-FC5C-0545-90E0-A9B527654B88}" dt="2023-03-04T09:02:08.495" v="48" actId="1076"/>
          <ac:grpSpMkLst>
            <pc:docMk/>
            <pc:sldMk cId="1507273825" sldId="949"/>
            <ac:grpSpMk id="44" creationId="{A3C9F719-E4F2-E82E-9F0E-8BC2C17EE223}"/>
          </ac:grpSpMkLst>
        </pc:grpChg>
        <pc:grpChg chg="mod">
          <ac:chgData name="QiuTian" userId="d059b521-ee81-481f-be34-ac8650352dd5" providerId="ADAL" clId="{C66083D2-FC5C-0545-90E0-A9B527654B88}" dt="2023-03-04T09:02:08.495" v="48" actId="1076"/>
          <ac:grpSpMkLst>
            <pc:docMk/>
            <pc:sldMk cId="1507273825" sldId="949"/>
            <ac:grpSpMk id="45" creationId="{127D180A-9FDB-4256-B95A-8575418EE7AA}"/>
          </ac:grpSpMkLst>
        </pc:grpChg>
        <pc:grpChg chg="mod">
          <ac:chgData name="QiuTian" userId="d059b521-ee81-481f-be34-ac8650352dd5" providerId="ADAL" clId="{C66083D2-FC5C-0545-90E0-A9B527654B88}" dt="2023-03-04T09:02:08.495" v="48" actId="1076"/>
          <ac:grpSpMkLst>
            <pc:docMk/>
            <pc:sldMk cId="1507273825" sldId="949"/>
            <ac:grpSpMk id="46" creationId="{928DB691-A7B3-478F-5347-AECE43B82F84}"/>
          </ac:grpSpMkLst>
        </pc:grpChg>
        <pc:grpChg chg="mod">
          <ac:chgData name="QiuTian" userId="d059b521-ee81-481f-be34-ac8650352dd5" providerId="ADAL" clId="{C66083D2-FC5C-0545-90E0-A9B527654B88}" dt="2023-03-04T09:02:08.495" v="48" actId="1076"/>
          <ac:grpSpMkLst>
            <pc:docMk/>
            <pc:sldMk cId="1507273825" sldId="949"/>
            <ac:grpSpMk id="47" creationId="{83141478-C32B-7E06-D348-8A2817799CD9}"/>
          </ac:grpSpMkLst>
        </pc:grpChg>
        <pc:grpChg chg="mod">
          <ac:chgData name="QiuTian" userId="d059b521-ee81-481f-be34-ac8650352dd5" providerId="ADAL" clId="{C66083D2-FC5C-0545-90E0-A9B527654B88}" dt="2023-03-04T09:02:08.495" v="48" actId="1076"/>
          <ac:grpSpMkLst>
            <pc:docMk/>
            <pc:sldMk cId="1507273825" sldId="949"/>
            <ac:grpSpMk id="56" creationId="{791C0D2D-4BCA-561E-CD5B-58A1133735F6}"/>
          </ac:grpSpMkLst>
        </pc:grpChg>
        <pc:grpChg chg="mod">
          <ac:chgData name="QiuTian" userId="d059b521-ee81-481f-be34-ac8650352dd5" providerId="ADAL" clId="{C66083D2-FC5C-0545-90E0-A9B527654B88}" dt="2023-03-04T09:02:08.495" v="48" actId="1076"/>
          <ac:grpSpMkLst>
            <pc:docMk/>
            <pc:sldMk cId="1507273825" sldId="949"/>
            <ac:grpSpMk id="70" creationId="{EC061C49-9BD9-CD2A-553C-C8C2A45C7976}"/>
          </ac:grpSpMkLst>
        </pc:grpChg>
        <pc:grpChg chg="mod">
          <ac:chgData name="QiuTian" userId="d059b521-ee81-481f-be34-ac8650352dd5" providerId="ADAL" clId="{C66083D2-FC5C-0545-90E0-A9B527654B88}" dt="2023-03-04T09:02:08.495" v="48" actId="1076"/>
          <ac:grpSpMkLst>
            <pc:docMk/>
            <pc:sldMk cId="1507273825" sldId="949"/>
            <ac:grpSpMk id="71" creationId="{CA6F701C-2805-149D-D077-604BDF52FBE3}"/>
          </ac:grpSpMkLst>
        </pc:grpChg>
        <pc:grpChg chg="mod">
          <ac:chgData name="QiuTian" userId="d059b521-ee81-481f-be34-ac8650352dd5" providerId="ADAL" clId="{C66083D2-FC5C-0545-90E0-A9B527654B88}" dt="2023-03-04T09:02:08.495" v="48" actId="1076"/>
          <ac:grpSpMkLst>
            <pc:docMk/>
            <pc:sldMk cId="1507273825" sldId="949"/>
            <ac:grpSpMk id="72" creationId="{B3181EE5-358B-58C3-DA56-44CBEB52479E}"/>
          </ac:grpSpMkLst>
        </pc:grpChg>
        <pc:grpChg chg="mod">
          <ac:chgData name="QiuTian" userId="d059b521-ee81-481f-be34-ac8650352dd5" providerId="ADAL" clId="{C66083D2-FC5C-0545-90E0-A9B527654B88}" dt="2023-03-04T09:02:08.495" v="48" actId="1076"/>
          <ac:grpSpMkLst>
            <pc:docMk/>
            <pc:sldMk cId="1507273825" sldId="949"/>
            <ac:grpSpMk id="73" creationId="{67FB1396-1F25-8616-1B90-46396F197ECE}"/>
          </ac:grpSpMkLst>
        </pc:grpChg>
        <pc:grpChg chg="mod">
          <ac:chgData name="QiuTian" userId="d059b521-ee81-481f-be34-ac8650352dd5" providerId="ADAL" clId="{C66083D2-FC5C-0545-90E0-A9B527654B88}" dt="2023-03-04T09:02:08.495" v="48" actId="1076"/>
          <ac:grpSpMkLst>
            <pc:docMk/>
            <pc:sldMk cId="1507273825" sldId="949"/>
            <ac:grpSpMk id="74" creationId="{3683555E-A34E-A471-A004-517E65A11F1F}"/>
          </ac:grpSpMkLst>
        </pc:grpChg>
        <pc:grpChg chg="mod">
          <ac:chgData name="QiuTian" userId="d059b521-ee81-481f-be34-ac8650352dd5" providerId="ADAL" clId="{C66083D2-FC5C-0545-90E0-A9B527654B88}" dt="2023-03-04T09:02:08.495" v="48" actId="1076"/>
          <ac:grpSpMkLst>
            <pc:docMk/>
            <pc:sldMk cId="1507273825" sldId="949"/>
            <ac:grpSpMk id="75" creationId="{4ED37E56-6F90-0EB6-46D1-20B4AB641933}"/>
          </ac:grpSpMkLst>
        </pc:grpChg>
        <pc:grpChg chg="mod">
          <ac:chgData name="QiuTian" userId="d059b521-ee81-481f-be34-ac8650352dd5" providerId="ADAL" clId="{C66083D2-FC5C-0545-90E0-A9B527654B88}" dt="2023-03-04T09:02:08.495" v="48" actId="1076"/>
          <ac:grpSpMkLst>
            <pc:docMk/>
            <pc:sldMk cId="1507273825" sldId="949"/>
            <ac:grpSpMk id="76" creationId="{4BFFCD78-2D19-88AC-4A62-7C5567D8980A}"/>
          </ac:grpSpMkLst>
        </pc:grpChg>
        <pc:grpChg chg="mod">
          <ac:chgData name="QiuTian" userId="d059b521-ee81-481f-be34-ac8650352dd5" providerId="ADAL" clId="{C66083D2-FC5C-0545-90E0-A9B527654B88}" dt="2023-03-04T09:02:08.495" v="48" actId="1076"/>
          <ac:grpSpMkLst>
            <pc:docMk/>
            <pc:sldMk cId="1507273825" sldId="949"/>
            <ac:grpSpMk id="77" creationId="{E312FCDD-BCA3-DED6-D6BC-AA5CF3DD11B3}"/>
          </ac:grpSpMkLst>
        </pc:grpChg>
        <pc:grpChg chg="add mod">
          <ac:chgData name="QiuTian" userId="d059b521-ee81-481f-be34-ac8650352dd5" providerId="ADAL" clId="{C66083D2-FC5C-0545-90E0-A9B527654B88}" dt="2023-03-04T09:02:08.495" v="48" actId="1076"/>
          <ac:grpSpMkLst>
            <pc:docMk/>
            <pc:sldMk cId="1507273825" sldId="949"/>
            <ac:grpSpMk id="114" creationId="{9919C493-444C-DE2D-1364-5DC082F37EEC}"/>
          </ac:grpSpMkLst>
        </pc:grpChg>
        <pc:grpChg chg="add mod">
          <ac:chgData name="QiuTian" userId="d059b521-ee81-481f-be34-ac8650352dd5" providerId="ADAL" clId="{C66083D2-FC5C-0545-90E0-A9B527654B88}" dt="2023-03-04T09:02:08.495" v="48" actId="1076"/>
          <ac:grpSpMkLst>
            <pc:docMk/>
            <pc:sldMk cId="1507273825" sldId="949"/>
            <ac:grpSpMk id="117" creationId="{13AA3352-784C-E699-4E71-BF4971318E87}"/>
          </ac:grpSpMkLst>
        </pc:grpChg>
        <pc:graphicFrameChg chg="add mod">
          <ac:chgData name="QiuTian" userId="d059b521-ee81-481f-be34-ac8650352dd5" providerId="ADAL" clId="{C66083D2-FC5C-0545-90E0-A9B527654B88}" dt="2023-03-04T09:02:08.495" v="48" actId="1076"/>
          <ac:graphicFrameMkLst>
            <pc:docMk/>
            <pc:sldMk cId="1507273825" sldId="949"/>
            <ac:graphicFrameMk id="15" creationId="{2BD42614-A885-51D2-2DB0-BB4557AE7143}"/>
          </ac:graphicFrameMkLst>
        </pc:graphicFrameChg>
        <pc:graphicFrameChg chg="add mod">
          <ac:chgData name="QiuTian" userId="d059b521-ee81-481f-be34-ac8650352dd5" providerId="ADAL" clId="{C66083D2-FC5C-0545-90E0-A9B527654B88}" dt="2023-03-04T09:02:08.495" v="48" actId="1076"/>
          <ac:graphicFrameMkLst>
            <pc:docMk/>
            <pc:sldMk cId="1507273825" sldId="949"/>
            <ac:graphicFrameMk id="20" creationId="{CB41A62F-AF27-3F1B-5697-54623F7BF787}"/>
          </ac:graphicFrameMkLst>
        </pc:graphicFrameChg>
        <pc:graphicFrameChg chg="mod">
          <ac:chgData name="QiuTian" userId="d059b521-ee81-481f-be34-ac8650352dd5" providerId="ADAL" clId="{C66083D2-FC5C-0545-90E0-A9B527654B88}" dt="2023-03-04T09:02:08.495" v="48" actId="1076"/>
          <ac:graphicFrameMkLst>
            <pc:docMk/>
            <pc:sldMk cId="1507273825" sldId="949"/>
            <ac:graphicFrameMk id="25" creationId="{0588BC80-09C8-028D-BE90-CA110D14B967}"/>
          </ac:graphicFrameMkLst>
        </pc:graphicFrameChg>
      </pc:sldChg>
      <pc:sldChg chg="addSp delSp modSp add modAnim">
        <pc:chgData name="QiuTian" userId="d059b521-ee81-481f-be34-ac8650352dd5" providerId="ADAL" clId="{C66083D2-FC5C-0545-90E0-A9B527654B88}" dt="2023-03-04T09:10:18.362" v="126"/>
        <pc:sldMkLst>
          <pc:docMk/>
          <pc:sldMk cId="3485580002" sldId="950"/>
        </pc:sldMkLst>
        <pc:spChg chg="add mod">
          <ac:chgData name="QiuTian" userId="d059b521-ee81-481f-be34-ac8650352dd5" providerId="ADAL" clId="{C66083D2-FC5C-0545-90E0-A9B527654B88}" dt="2023-03-04T09:10:18.362" v="126"/>
          <ac:spMkLst>
            <pc:docMk/>
            <pc:sldMk cId="3485580002" sldId="950"/>
            <ac:spMk id="2" creationId="{B3E15ECC-0E85-E079-8E85-6E655248A2F6}"/>
          </ac:spMkLst>
        </pc:spChg>
        <pc:spChg chg="del">
          <ac:chgData name="QiuTian" userId="d059b521-ee81-481f-be34-ac8650352dd5" providerId="ADAL" clId="{C66083D2-FC5C-0545-90E0-A9B527654B88}" dt="2023-03-04T09:09:57.208" v="123"/>
          <ac:spMkLst>
            <pc:docMk/>
            <pc:sldMk cId="3485580002" sldId="950"/>
            <ac:spMk id="5" creationId="{959057A3-0087-D824-6484-FE8805CD1536}"/>
          </ac:spMkLst>
        </pc:spChg>
        <pc:spChg chg="add mod">
          <ac:chgData name="QiuTian" userId="d059b521-ee81-481f-be34-ac8650352dd5" providerId="ADAL" clId="{C66083D2-FC5C-0545-90E0-A9B527654B88}" dt="2023-03-04T09:02:20.549" v="50" actId="1076"/>
          <ac:spMkLst>
            <pc:docMk/>
            <pc:sldMk cId="3485580002" sldId="950"/>
            <ac:spMk id="6" creationId="{3E545919-9644-E243-BEC8-5698409130C2}"/>
          </ac:spMkLst>
        </pc:spChg>
        <pc:spChg chg="add mod">
          <ac:chgData name="QiuTian" userId="d059b521-ee81-481f-be34-ac8650352dd5" providerId="ADAL" clId="{C66083D2-FC5C-0545-90E0-A9B527654B88}" dt="2023-03-04T09:02:20.549" v="50" actId="1076"/>
          <ac:spMkLst>
            <pc:docMk/>
            <pc:sldMk cId="3485580002" sldId="950"/>
            <ac:spMk id="7" creationId="{66621F54-61C6-A714-6CB3-DD873237B03B}"/>
          </ac:spMkLst>
        </pc:spChg>
        <pc:spChg chg="add mod">
          <ac:chgData name="QiuTian" userId="d059b521-ee81-481f-be34-ac8650352dd5" providerId="ADAL" clId="{C66083D2-FC5C-0545-90E0-A9B527654B88}" dt="2023-03-04T09:02:20.549" v="50" actId="1076"/>
          <ac:spMkLst>
            <pc:docMk/>
            <pc:sldMk cId="3485580002" sldId="950"/>
            <ac:spMk id="8" creationId="{BA3FCE8A-DADB-2F1F-AD6B-70652486D3B7}"/>
          </ac:spMkLst>
        </pc:spChg>
        <pc:spChg chg="add mod">
          <ac:chgData name="QiuTian" userId="d059b521-ee81-481f-be34-ac8650352dd5" providerId="ADAL" clId="{C66083D2-FC5C-0545-90E0-A9B527654B88}" dt="2023-03-04T09:02:20.549" v="50" actId="1076"/>
          <ac:spMkLst>
            <pc:docMk/>
            <pc:sldMk cId="3485580002" sldId="950"/>
            <ac:spMk id="9" creationId="{AD70F6E8-8098-A728-9BB4-BC0E7601B058}"/>
          </ac:spMkLst>
        </pc:spChg>
        <pc:spChg chg="add mod">
          <ac:chgData name="QiuTian" userId="d059b521-ee81-481f-be34-ac8650352dd5" providerId="ADAL" clId="{C66083D2-FC5C-0545-90E0-A9B527654B88}" dt="2023-03-04T09:02:20.549" v="50" actId="1076"/>
          <ac:spMkLst>
            <pc:docMk/>
            <pc:sldMk cId="3485580002" sldId="950"/>
            <ac:spMk id="10" creationId="{3C569AB8-CF39-ACBE-E920-3E750B4EDADC}"/>
          </ac:spMkLst>
        </pc:spChg>
        <pc:spChg chg="add mod">
          <ac:chgData name="QiuTian" userId="d059b521-ee81-481f-be34-ac8650352dd5" providerId="ADAL" clId="{C66083D2-FC5C-0545-90E0-A9B527654B88}" dt="2023-03-04T09:02:20.549" v="50" actId="1076"/>
          <ac:spMkLst>
            <pc:docMk/>
            <pc:sldMk cId="3485580002" sldId="950"/>
            <ac:spMk id="11" creationId="{3EEEFF26-3EC3-2DFD-581C-9081FFAB7FFD}"/>
          </ac:spMkLst>
        </pc:spChg>
        <pc:spChg chg="add mod">
          <ac:chgData name="QiuTian" userId="d059b521-ee81-481f-be34-ac8650352dd5" providerId="ADAL" clId="{C66083D2-FC5C-0545-90E0-A9B527654B88}" dt="2023-03-04T09:02:20.549" v="50" actId="1076"/>
          <ac:spMkLst>
            <pc:docMk/>
            <pc:sldMk cId="3485580002" sldId="950"/>
            <ac:spMk id="12" creationId="{CF317667-818E-F7C1-AB74-A2C2E8E5AC7C}"/>
          </ac:spMkLst>
        </pc:spChg>
        <pc:spChg chg="add mod">
          <ac:chgData name="QiuTian" userId="d059b521-ee81-481f-be34-ac8650352dd5" providerId="ADAL" clId="{C66083D2-FC5C-0545-90E0-A9B527654B88}" dt="2023-03-04T09:02:20.549" v="50" actId="1076"/>
          <ac:spMkLst>
            <pc:docMk/>
            <pc:sldMk cId="3485580002" sldId="950"/>
            <ac:spMk id="13" creationId="{0FED1DE2-18B5-E74B-0227-975F37D74F17}"/>
          </ac:spMkLst>
        </pc:spChg>
        <pc:spChg chg="add mod">
          <ac:chgData name="QiuTian" userId="d059b521-ee81-481f-be34-ac8650352dd5" providerId="ADAL" clId="{C66083D2-FC5C-0545-90E0-A9B527654B88}" dt="2023-03-04T09:02:20.549" v="50" actId="1076"/>
          <ac:spMkLst>
            <pc:docMk/>
            <pc:sldMk cId="3485580002" sldId="950"/>
            <ac:spMk id="14" creationId="{40E7829F-1351-904D-CCD6-1E67CB357276}"/>
          </ac:spMkLst>
        </pc:spChg>
        <pc:spChg chg="add mod">
          <ac:chgData name="QiuTian" userId="d059b521-ee81-481f-be34-ac8650352dd5" providerId="ADAL" clId="{C66083D2-FC5C-0545-90E0-A9B527654B88}" dt="2023-03-04T09:02:20.549" v="50" actId="1076"/>
          <ac:spMkLst>
            <pc:docMk/>
            <pc:sldMk cId="3485580002" sldId="950"/>
            <ac:spMk id="15" creationId="{6C1DA44D-C805-50F8-55C8-716F758D4412}"/>
          </ac:spMkLst>
        </pc:spChg>
        <pc:spChg chg="add mod">
          <ac:chgData name="QiuTian" userId="d059b521-ee81-481f-be34-ac8650352dd5" providerId="ADAL" clId="{C66083D2-FC5C-0545-90E0-A9B527654B88}" dt="2023-03-04T09:02:20.549" v="50" actId="1076"/>
          <ac:spMkLst>
            <pc:docMk/>
            <pc:sldMk cId="3485580002" sldId="950"/>
            <ac:spMk id="16" creationId="{102C5F00-4962-95B0-0E80-16645FFC4636}"/>
          </ac:spMkLst>
        </pc:spChg>
        <pc:spChg chg="add mod">
          <ac:chgData name="QiuTian" userId="d059b521-ee81-481f-be34-ac8650352dd5" providerId="ADAL" clId="{C66083D2-FC5C-0545-90E0-A9B527654B88}" dt="2023-03-04T09:02:20.549" v="50" actId="1076"/>
          <ac:spMkLst>
            <pc:docMk/>
            <pc:sldMk cId="3485580002" sldId="950"/>
            <ac:spMk id="17" creationId="{17502C94-C6E6-75A8-984B-1415D9DCB27C}"/>
          </ac:spMkLst>
        </pc:spChg>
        <pc:spChg chg="add mod">
          <ac:chgData name="QiuTian" userId="d059b521-ee81-481f-be34-ac8650352dd5" providerId="ADAL" clId="{C66083D2-FC5C-0545-90E0-A9B527654B88}" dt="2023-03-04T09:02:20.549" v="50" actId="1076"/>
          <ac:spMkLst>
            <pc:docMk/>
            <pc:sldMk cId="3485580002" sldId="950"/>
            <ac:spMk id="18" creationId="{55722E78-CAFB-96C5-0DAA-C4173F8AF096}"/>
          </ac:spMkLst>
        </pc:spChg>
        <pc:spChg chg="mod">
          <ac:chgData name="QiuTian" userId="d059b521-ee81-481f-be34-ac8650352dd5" providerId="ADAL" clId="{C66083D2-FC5C-0545-90E0-A9B527654B88}" dt="2023-03-04T09:02:20.549" v="50" actId="1076"/>
          <ac:spMkLst>
            <pc:docMk/>
            <pc:sldMk cId="3485580002" sldId="950"/>
            <ac:spMk id="20" creationId="{4E8F310F-8E0A-BEB3-E709-A99544F8AA11}"/>
          </ac:spMkLst>
        </pc:spChg>
        <pc:spChg chg="mod">
          <ac:chgData name="QiuTian" userId="d059b521-ee81-481f-be34-ac8650352dd5" providerId="ADAL" clId="{C66083D2-FC5C-0545-90E0-A9B527654B88}" dt="2023-03-04T09:02:20.549" v="50" actId="1076"/>
          <ac:spMkLst>
            <pc:docMk/>
            <pc:sldMk cId="3485580002" sldId="950"/>
            <ac:spMk id="21" creationId="{265415CD-5263-96CE-6192-8FCA9B7AF0E8}"/>
          </ac:spMkLst>
        </pc:spChg>
        <pc:spChg chg="mod">
          <ac:chgData name="QiuTian" userId="d059b521-ee81-481f-be34-ac8650352dd5" providerId="ADAL" clId="{C66083D2-FC5C-0545-90E0-A9B527654B88}" dt="2023-03-04T09:02:20.549" v="50" actId="1076"/>
          <ac:spMkLst>
            <pc:docMk/>
            <pc:sldMk cId="3485580002" sldId="950"/>
            <ac:spMk id="22" creationId="{3E66212D-331F-0B90-FB67-0390C0F722B8}"/>
          </ac:spMkLst>
        </pc:spChg>
        <pc:spChg chg="mod">
          <ac:chgData name="QiuTian" userId="d059b521-ee81-481f-be34-ac8650352dd5" providerId="ADAL" clId="{C66083D2-FC5C-0545-90E0-A9B527654B88}" dt="2023-03-04T09:02:20.549" v="50" actId="1076"/>
          <ac:spMkLst>
            <pc:docMk/>
            <pc:sldMk cId="3485580002" sldId="950"/>
            <ac:spMk id="23" creationId="{B1977CCC-F3FD-8C6E-9527-0266BF22029F}"/>
          </ac:spMkLst>
        </pc:spChg>
        <pc:spChg chg="mod">
          <ac:chgData name="QiuTian" userId="d059b521-ee81-481f-be34-ac8650352dd5" providerId="ADAL" clId="{C66083D2-FC5C-0545-90E0-A9B527654B88}" dt="2023-03-04T09:02:20.549" v="50" actId="1076"/>
          <ac:spMkLst>
            <pc:docMk/>
            <pc:sldMk cId="3485580002" sldId="950"/>
            <ac:spMk id="24" creationId="{FAC058D3-8B15-3C2A-4A3D-93CCEE382EBD}"/>
          </ac:spMkLst>
        </pc:spChg>
        <pc:spChg chg="mod">
          <ac:chgData name="QiuTian" userId="d059b521-ee81-481f-be34-ac8650352dd5" providerId="ADAL" clId="{C66083D2-FC5C-0545-90E0-A9B527654B88}" dt="2023-03-04T09:02:20.549" v="50" actId="1076"/>
          <ac:spMkLst>
            <pc:docMk/>
            <pc:sldMk cId="3485580002" sldId="950"/>
            <ac:spMk id="25" creationId="{A12AF3E2-2BAA-ECC3-1778-80B03B412C76}"/>
          </ac:spMkLst>
        </pc:spChg>
        <pc:spChg chg="mod">
          <ac:chgData name="QiuTian" userId="d059b521-ee81-481f-be34-ac8650352dd5" providerId="ADAL" clId="{C66083D2-FC5C-0545-90E0-A9B527654B88}" dt="2023-03-04T09:02:20.549" v="50" actId="1076"/>
          <ac:spMkLst>
            <pc:docMk/>
            <pc:sldMk cId="3485580002" sldId="950"/>
            <ac:spMk id="26" creationId="{687BAC4C-E351-1B33-34AA-5BC1950EB146}"/>
          </ac:spMkLst>
        </pc:spChg>
        <pc:spChg chg="mod">
          <ac:chgData name="QiuTian" userId="d059b521-ee81-481f-be34-ac8650352dd5" providerId="ADAL" clId="{C66083D2-FC5C-0545-90E0-A9B527654B88}" dt="2023-03-04T09:02:20.549" v="50" actId="1076"/>
          <ac:spMkLst>
            <pc:docMk/>
            <pc:sldMk cId="3485580002" sldId="950"/>
            <ac:spMk id="27" creationId="{32BFEE31-A60F-81EA-DEE0-AB9C645E9BB2}"/>
          </ac:spMkLst>
        </pc:spChg>
        <pc:spChg chg="mod">
          <ac:chgData name="QiuTian" userId="d059b521-ee81-481f-be34-ac8650352dd5" providerId="ADAL" clId="{C66083D2-FC5C-0545-90E0-A9B527654B88}" dt="2023-03-04T09:02:20.549" v="50" actId="1076"/>
          <ac:spMkLst>
            <pc:docMk/>
            <pc:sldMk cId="3485580002" sldId="950"/>
            <ac:spMk id="28" creationId="{A7CC3C04-7AC8-F98E-2525-70AC66A3DA11}"/>
          </ac:spMkLst>
        </pc:spChg>
        <pc:spChg chg="mod">
          <ac:chgData name="QiuTian" userId="d059b521-ee81-481f-be34-ac8650352dd5" providerId="ADAL" clId="{C66083D2-FC5C-0545-90E0-A9B527654B88}" dt="2023-03-04T09:02:20.549" v="50" actId="1076"/>
          <ac:spMkLst>
            <pc:docMk/>
            <pc:sldMk cId="3485580002" sldId="950"/>
            <ac:spMk id="29" creationId="{3391BE05-A0EE-CD99-B81D-D65741A0D557}"/>
          </ac:spMkLst>
        </pc:spChg>
        <pc:spChg chg="mod">
          <ac:chgData name="QiuTian" userId="d059b521-ee81-481f-be34-ac8650352dd5" providerId="ADAL" clId="{C66083D2-FC5C-0545-90E0-A9B527654B88}" dt="2023-03-04T09:02:20.549" v="50" actId="1076"/>
          <ac:spMkLst>
            <pc:docMk/>
            <pc:sldMk cId="3485580002" sldId="950"/>
            <ac:spMk id="30" creationId="{32DB5736-3D42-9F18-6105-E314CD5ED20E}"/>
          </ac:spMkLst>
        </pc:spChg>
        <pc:spChg chg="mod">
          <ac:chgData name="QiuTian" userId="d059b521-ee81-481f-be34-ac8650352dd5" providerId="ADAL" clId="{C66083D2-FC5C-0545-90E0-A9B527654B88}" dt="2023-03-04T09:02:20.549" v="50" actId="1076"/>
          <ac:spMkLst>
            <pc:docMk/>
            <pc:sldMk cId="3485580002" sldId="950"/>
            <ac:spMk id="31" creationId="{8F524AAD-B2EF-56EE-69BC-B41DF9DFE623}"/>
          </ac:spMkLst>
        </pc:spChg>
        <pc:spChg chg="mod">
          <ac:chgData name="QiuTian" userId="d059b521-ee81-481f-be34-ac8650352dd5" providerId="ADAL" clId="{C66083D2-FC5C-0545-90E0-A9B527654B88}" dt="2023-03-04T09:02:20.549" v="50" actId="1076"/>
          <ac:spMkLst>
            <pc:docMk/>
            <pc:sldMk cId="3485580002" sldId="950"/>
            <ac:spMk id="32" creationId="{B15CA1DA-CDA3-3D10-D60F-2A1491F49BDD}"/>
          </ac:spMkLst>
        </pc:spChg>
        <pc:spChg chg="mod">
          <ac:chgData name="QiuTian" userId="d059b521-ee81-481f-be34-ac8650352dd5" providerId="ADAL" clId="{C66083D2-FC5C-0545-90E0-A9B527654B88}" dt="2023-03-04T09:02:20.549" v="50" actId="1076"/>
          <ac:spMkLst>
            <pc:docMk/>
            <pc:sldMk cId="3485580002" sldId="950"/>
            <ac:spMk id="33" creationId="{37311D99-9684-C838-BD7F-274563F9428F}"/>
          </ac:spMkLst>
        </pc:spChg>
        <pc:spChg chg="mod">
          <ac:chgData name="QiuTian" userId="d059b521-ee81-481f-be34-ac8650352dd5" providerId="ADAL" clId="{C66083D2-FC5C-0545-90E0-A9B527654B88}" dt="2023-03-04T09:02:20.549" v="50" actId="1076"/>
          <ac:spMkLst>
            <pc:docMk/>
            <pc:sldMk cId="3485580002" sldId="950"/>
            <ac:spMk id="34" creationId="{6FCE9AA9-2183-B50A-A85B-EF0FB85E9347}"/>
          </ac:spMkLst>
        </pc:spChg>
        <pc:spChg chg="mod">
          <ac:chgData name="QiuTian" userId="d059b521-ee81-481f-be34-ac8650352dd5" providerId="ADAL" clId="{C66083D2-FC5C-0545-90E0-A9B527654B88}" dt="2023-03-04T09:02:20.549" v="50" actId="1076"/>
          <ac:spMkLst>
            <pc:docMk/>
            <pc:sldMk cId="3485580002" sldId="950"/>
            <ac:spMk id="35" creationId="{1F83F007-FBE2-0DCF-46A0-54AC8357F906}"/>
          </ac:spMkLst>
        </pc:spChg>
        <pc:spChg chg="mod">
          <ac:chgData name="QiuTian" userId="d059b521-ee81-481f-be34-ac8650352dd5" providerId="ADAL" clId="{C66083D2-FC5C-0545-90E0-A9B527654B88}" dt="2023-03-04T09:02:20.549" v="50" actId="1076"/>
          <ac:spMkLst>
            <pc:docMk/>
            <pc:sldMk cId="3485580002" sldId="950"/>
            <ac:spMk id="36" creationId="{C08186B7-A89B-4C69-DAB7-5F3E633D28F2}"/>
          </ac:spMkLst>
        </pc:spChg>
        <pc:spChg chg="mod">
          <ac:chgData name="QiuTian" userId="d059b521-ee81-481f-be34-ac8650352dd5" providerId="ADAL" clId="{C66083D2-FC5C-0545-90E0-A9B527654B88}" dt="2023-03-04T09:02:20.549" v="50" actId="1076"/>
          <ac:spMkLst>
            <pc:docMk/>
            <pc:sldMk cId="3485580002" sldId="950"/>
            <ac:spMk id="37" creationId="{B3B5FA69-B31A-4458-8C33-D6F158E6D668}"/>
          </ac:spMkLst>
        </pc:spChg>
        <pc:spChg chg="mod">
          <ac:chgData name="QiuTian" userId="d059b521-ee81-481f-be34-ac8650352dd5" providerId="ADAL" clId="{C66083D2-FC5C-0545-90E0-A9B527654B88}" dt="2023-03-04T09:02:20.549" v="50" actId="1076"/>
          <ac:spMkLst>
            <pc:docMk/>
            <pc:sldMk cId="3485580002" sldId="950"/>
            <ac:spMk id="38" creationId="{36033CC0-42D3-CE45-52B4-AE87C1716D7A}"/>
          </ac:spMkLst>
        </pc:spChg>
        <pc:spChg chg="mod">
          <ac:chgData name="QiuTian" userId="d059b521-ee81-481f-be34-ac8650352dd5" providerId="ADAL" clId="{C66083D2-FC5C-0545-90E0-A9B527654B88}" dt="2023-03-04T09:02:20.549" v="50" actId="1076"/>
          <ac:spMkLst>
            <pc:docMk/>
            <pc:sldMk cId="3485580002" sldId="950"/>
            <ac:spMk id="39" creationId="{7D8DFC89-09D0-8C12-B94C-0195F4013921}"/>
          </ac:spMkLst>
        </pc:spChg>
        <pc:spChg chg="mod">
          <ac:chgData name="QiuTian" userId="d059b521-ee81-481f-be34-ac8650352dd5" providerId="ADAL" clId="{C66083D2-FC5C-0545-90E0-A9B527654B88}" dt="2023-03-04T09:02:20.549" v="50" actId="1076"/>
          <ac:spMkLst>
            <pc:docMk/>
            <pc:sldMk cId="3485580002" sldId="950"/>
            <ac:spMk id="40" creationId="{29E66C7A-75A1-D161-ED7A-311ECBA40BAF}"/>
          </ac:spMkLst>
        </pc:spChg>
        <pc:spChg chg="mod">
          <ac:chgData name="QiuTian" userId="d059b521-ee81-481f-be34-ac8650352dd5" providerId="ADAL" clId="{C66083D2-FC5C-0545-90E0-A9B527654B88}" dt="2023-03-04T09:02:20.549" v="50" actId="1076"/>
          <ac:spMkLst>
            <pc:docMk/>
            <pc:sldMk cId="3485580002" sldId="950"/>
            <ac:spMk id="41" creationId="{70221C21-BA9B-958A-BA6A-03ABF8B861E9}"/>
          </ac:spMkLst>
        </pc:spChg>
        <pc:spChg chg="mod">
          <ac:chgData name="QiuTian" userId="d059b521-ee81-481f-be34-ac8650352dd5" providerId="ADAL" clId="{C66083D2-FC5C-0545-90E0-A9B527654B88}" dt="2023-03-04T09:02:20.549" v="50" actId="1076"/>
          <ac:spMkLst>
            <pc:docMk/>
            <pc:sldMk cId="3485580002" sldId="950"/>
            <ac:spMk id="42" creationId="{1CEFA3CB-6B37-3FBF-2542-B468672AF9FE}"/>
          </ac:spMkLst>
        </pc:spChg>
        <pc:spChg chg="mod">
          <ac:chgData name="QiuTian" userId="d059b521-ee81-481f-be34-ac8650352dd5" providerId="ADAL" clId="{C66083D2-FC5C-0545-90E0-A9B527654B88}" dt="2023-03-04T09:02:20.549" v="50" actId="1076"/>
          <ac:spMkLst>
            <pc:docMk/>
            <pc:sldMk cId="3485580002" sldId="950"/>
            <ac:spMk id="43" creationId="{DD231A0E-94B4-8EE4-18DA-9CC279D9B207}"/>
          </ac:spMkLst>
        </pc:spChg>
        <pc:spChg chg="mod">
          <ac:chgData name="QiuTian" userId="d059b521-ee81-481f-be34-ac8650352dd5" providerId="ADAL" clId="{C66083D2-FC5C-0545-90E0-A9B527654B88}" dt="2023-03-04T09:02:20.549" v="50" actId="1076"/>
          <ac:spMkLst>
            <pc:docMk/>
            <pc:sldMk cId="3485580002" sldId="950"/>
            <ac:spMk id="44" creationId="{D4C3A8EC-0CF8-88A8-5ABA-48CD0572B0C0}"/>
          </ac:spMkLst>
        </pc:spChg>
        <pc:spChg chg="mod">
          <ac:chgData name="QiuTian" userId="d059b521-ee81-481f-be34-ac8650352dd5" providerId="ADAL" clId="{C66083D2-FC5C-0545-90E0-A9B527654B88}" dt="2023-03-04T09:02:20.549" v="50" actId="1076"/>
          <ac:spMkLst>
            <pc:docMk/>
            <pc:sldMk cId="3485580002" sldId="950"/>
            <ac:spMk id="45" creationId="{EDA15FC2-6509-6253-2998-97811049D228}"/>
          </ac:spMkLst>
        </pc:spChg>
        <pc:spChg chg="mod">
          <ac:chgData name="QiuTian" userId="d059b521-ee81-481f-be34-ac8650352dd5" providerId="ADAL" clId="{C66083D2-FC5C-0545-90E0-A9B527654B88}" dt="2023-03-04T09:02:20.549" v="50" actId="1076"/>
          <ac:spMkLst>
            <pc:docMk/>
            <pc:sldMk cId="3485580002" sldId="950"/>
            <ac:spMk id="46" creationId="{69AEC5A5-AFB6-A0FE-F227-B3A2F3165D9D}"/>
          </ac:spMkLst>
        </pc:spChg>
        <pc:spChg chg="mod">
          <ac:chgData name="QiuTian" userId="d059b521-ee81-481f-be34-ac8650352dd5" providerId="ADAL" clId="{C66083D2-FC5C-0545-90E0-A9B527654B88}" dt="2023-03-04T09:02:20.549" v="50" actId="1076"/>
          <ac:spMkLst>
            <pc:docMk/>
            <pc:sldMk cId="3485580002" sldId="950"/>
            <ac:spMk id="47" creationId="{694ACA91-F44C-13A6-7905-AB5DD702C129}"/>
          </ac:spMkLst>
        </pc:spChg>
        <pc:spChg chg="mod">
          <ac:chgData name="QiuTian" userId="d059b521-ee81-481f-be34-ac8650352dd5" providerId="ADAL" clId="{C66083D2-FC5C-0545-90E0-A9B527654B88}" dt="2023-03-04T09:02:20.549" v="50" actId="1076"/>
          <ac:spMkLst>
            <pc:docMk/>
            <pc:sldMk cId="3485580002" sldId="950"/>
            <ac:spMk id="48" creationId="{99BF6FCE-FC49-355F-B74E-602446E1A213}"/>
          </ac:spMkLst>
        </pc:spChg>
        <pc:spChg chg="mod">
          <ac:chgData name="QiuTian" userId="d059b521-ee81-481f-be34-ac8650352dd5" providerId="ADAL" clId="{C66083D2-FC5C-0545-90E0-A9B527654B88}" dt="2023-03-04T09:02:20.549" v="50" actId="1076"/>
          <ac:spMkLst>
            <pc:docMk/>
            <pc:sldMk cId="3485580002" sldId="950"/>
            <ac:spMk id="49" creationId="{CE9D3CD0-E968-5642-5633-9E1DE15EF938}"/>
          </ac:spMkLst>
        </pc:spChg>
        <pc:spChg chg="mod">
          <ac:chgData name="QiuTian" userId="d059b521-ee81-481f-be34-ac8650352dd5" providerId="ADAL" clId="{C66083D2-FC5C-0545-90E0-A9B527654B88}" dt="2023-03-04T09:02:20.549" v="50" actId="1076"/>
          <ac:spMkLst>
            <pc:docMk/>
            <pc:sldMk cId="3485580002" sldId="950"/>
            <ac:spMk id="50" creationId="{1198AD7C-6E20-947A-67D0-EDE1DAAD555A}"/>
          </ac:spMkLst>
        </pc:spChg>
        <pc:spChg chg="mod">
          <ac:chgData name="QiuTian" userId="d059b521-ee81-481f-be34-ac8650352dd5" providerId="ADAL" clId="{C66083D2-FC5C-0545-90E0-A9B527654B88}" dt="2023-03-04T09:02:20.549" v="50" actId="1076"/>
          <ac:spMkLst>
            <pc:docMk/>
            <pc:sldMk cId="3485580002" sldId="950"/>
            <ac:spMk id="51" creationId="{7190596F-DD74-6ED4-DD71-AB4A2496E3C7}"/>
          </ac:spMkLst>
        </pc:spChg>
        <pc:spChg chg="mod">
          <ac:chgData name="QiuTian" userId="d059b521-ee81-481f-be34-ac8650352dd5" providerId="ADAL" clId="{C66083D2-FC5C-0545-90E0-A9B527654B88}" dt="2023-03-04T09:02:20.549" v="50" actId="1076"/>
          <ac:spMkLst>
            <pc:docMk/>
            <pc:sldMk cId="3485580002" sldId="950"/>
            <ac:spMk id="52" creationId="{DD7A6C25-79AC-B9D1-37FA-9A9BBCE8A1FB}"/>
          </ac:spMkLst>
        </pc:spChg>
        <pc:spChg chg="mod">
          <ac:chgData name="QiuTian" userId="d059b521-ee81-481f-be34-ac8650352dd5" providerId="ADAL" clId="{C66083D2-FC5C-0545-90E0-A9B527654B88}" dt="2023-03-04T09:02:20.549" v="50" actId="1076"/>
          <ac:spMkLst>
            <pc:docMk/>
            <pc:sldMk cId="3485580002" sldId="950"/>
            <ac:spMk id="53" creationId="{428ED165-787C-FE29-0B85-8328CBDE0BA6}"/>
          </ac:spMkLst>
        </pc:spChg>
        <pc:spChg chg="mod">
          <ac:chgData name="QiuTian" userId="d059b521-ee81-481f-be34-ac8650352dd5" providerId="ADAL" clId="{C66083D2-FC5C-0545-90E0-A9B527654B88}" dt="2023-03-04T09:02:20.549" v="50" actId="1076"/>
          <ac:spMkLst>
            <pc:docMk/>
            <pc:sldMk cId="3485580002" sldId="950"/>
            <ac:spMk id="54" creationId="{89B1A5F8-F2EC-1B1C-06E4-A0154CEE8E0C}"/>
          </ac:spMkLst>
        </pc:spChg>
        <pc:spChg chg="mod">
          <ac:chgData name="QiuTian" userId="d059b521-ee81-481f-be34-ac8650352dd5" providerId="ADAL" clId="{C66083D2-FC5C-0545-90E0-A9B527654B88}" dt="2023-03-04T09:02:20.549" v="50" actId="1076"/>
          <ac:spMkLst>
            <pc:docMk/>
            <pc:sldMk cId="3485580002" sldId="950"/>
            <ac:spMk id="55" creationId="{2780116D-9A2F-D40E-E284-8176BEA4C96D}"/>
          </ac:spMkLst>
        </pc:spChg>
        <pc:spChg chg="mod">
          <ac:chgData name="QiuTian" userId="d059b521-ee81-481f-be34-ac8650352dd5" providerId="ADAL" clId="{C66083D2-FC5C-0545-90E0-A9B527654B88}" dt="2023-03-04T09:02:20.549" v="50" actId="1076"/>
          <ac:spMkLst>
            <pc:docMk/>
            <pc:sldMk cId="3485580002" sldId="950"/>
            <ac:spMk id="56" creationId="{F6774C41-D7A6-2551-9428-A9CB6D179E48}"/>
          </ac:spMkLst>
        </pc:spChg>
        <pc:spChg chg="mod">
          <ac:chgData name="QiuTian" userId="d059b521-ee81-481f-be34-ac8650352dd5" providerId="ADAL" clId="{C66083D2-FC5C-0545-90E0-A9B527654B88}" dt="2023-03-04T09:02:20.549" v="50" actId="1076"/>
          <ac:spMkLst>
            <pc:docMk/>
            <pc:sldMk cId="3485580002" sldId="950"/>
            <ac:spMk id="57" creationId="{7908DA40-DA76-4D13-0106-A831D496ED46}"/>
          </ac:spMkLst>
        </pc:spChg>
        <pc:spChg chg="mod">
          <ac:chgData name="QiuTian" userId="d059b521-ee81-481f-be34-ac8650352dd5" providerId="ADAL" clId="{C66083D2-FC5C-0545-90E0-A9B527654B88}" dt="2023-03-04T09:02:20.549" v="50" actId="1076"/>
          <ac:spMkLst>
            <pc:docMk/>
            <pc:sldMk cId="3485580002" sldId="950"/>
            <ac:spMk id="58" creationId="{E69583CE-7731-1DEC-6790-CDE445BCBFCA}"/>
          </ac:spMkLst>
        </pc:spChg>
        <pc:spChg chg="mod">
          <ac:chgData name="QiuTian" userId="d059b521-ee81-481f-be34-ac8650352dd5" providerId="ADAL" clId="{C66083D2-FC5C-0545-90E0-A9B527654B88}" dt="2023-03-04T09:02:20.549" v="50" actId="1076"/>
          <ac:spMkLst>
            <pc:docMk/>
            <pc:sldMk cId="3485580002" sldId="950"/>
            <ac:spMk id="59" creationId="{62A0E552-49B5-9FE0-6BA3-1CE2A3ADE435}"/>
          </ac:spMkLst>
        </pc:spChg>
        <pc:spChg chg="mod">
          <ac:chgData name="QiuTian" userId="d059b521-ee81-481f-be34-ac8650352dd5" providerId="ADAL" clId="{C66083D2-FC5C-0545-90E0-A9B527654B88}" dt="2023-03-04T09:02:20.549" v="50" actId="1076"/>
          <ac:spMkLst>
            <pc:docMk/>
            <pc:sldMk cId="3485580002" sldId="950"/>
            <ac:spMk id="60" creationId="{4ECF9BFE-95EA-97F7-3967-00394A7B7EF1}"/>
          </ac:spMkLst>
        </pc:spChg>
        <pc:spChg chg="mod">
          <ac:chgData name="QiuTian" userId="d059b521-ee81-481f-be34-ac8650352dd5" providerId="ADAL" clId="{C66083D2-FC5C-0545-90E0-A9B527654B88}" dt="2023-03-04T09:02:20.549" v="50" actId="1076"/>
          <ac:spMkLst>
            <pc:docMk/>
            <pc:sldMk cId="3485580002" sldId="950"/>
            <ac:spMk id="61" creationId="{C742ECC9-92A3-20EF-BE02-3F4CB49FD4FD}"/>
          </ac:spMkLst>
        </pc:spChg>
        <pc:spChg chg="mod">
          <ac:chgData name="QiuTian" userId="d059b521-ee81-481f-be34-ac8650352dd5" providerId="ADAL" clId="{C66083D2-FC5C-0545-90E0-A9B527654B88}" dt="2023-03-04T09:02:20.549" v="50" actId="1076"/>
          <ac:spMkLst>
            <pc:docMk/>
            <pc:sldMk cId="3485580002" sldId="950"/>
            <ac:spMk id="62" creationId="{CA8A5353-0972-76EE-8CFC-E98DFE424D19}"/>
          </ac:spMkLst>
        </pc:spChg>
        <pc:spChg chg="mod">
          <ac:chgData name="QiuTian" userId="d059b521-ee81-481f-be34-ac8650352dd5" providerId="ADAL" clId="{C66083D2-FC5C-0545-90E0-A9B527654B88}" dt="2023-03-04T09:02:20.549" v="50" actId="1076"/>
          <ac:spMkLst>
            <pc:docMk/>
            <pc:sldMk cId="3485580002" sldId="950"/>
            <ac:spMk id="63" creationId="{C8C9CF6F-B01E-4D40-8DEE-1143A3EE3452}"/>
          </ac:spMkLst>
        </pc:spChg>
        <pc:spChg chg="mod">
          <ac:chgData name="QiuTian" userId="d059b521-ee81-481f-be34-ac8650352dd5" providerId="ADAL" clId="{C66083D2-FC5C-0545-90E0-A9B527654B88}" dt="2023-03-04T09:02:20.549" v="50" actId="1076"/>
          <ac:spMkLst>
            <pc:docMk/>
            <pc:sldMk cId="3485580002" sldId="950"/>
            <ac:spMk id="64" creationId="{B1A780B2-9A08-4870-4B39-5D9C55B6BEC9}"/>
          </ac:spMkLst>
        </pc:spChg>
        <pc:spChg chg="mod">
          <ac:chgData name="QiuTian" userId="d059b521-ee81-481f-be34-ac8650352dd5" providerId="ADAL" clId="{C66083D2-FC5C-0545-90E0-A9B527654B88}" dt="2023-03-04T09:02:20.549" v="50" actId="1076"/>
          <ac:spMkLst>
            <pc:docMk/>
            <pc:sldMk cId="3485580002" sldId="950"/>
            <ac:spMk id="65" creationId="{5EA72E05-FCA5-DDE4-32ED-FFE77690C7E8}"/>
          </ac:spMkLst>
        </pc:spChg>
        <pc:spChg chg="mod">
          <ac:chgData name="QiuTian" userId="d059b521-ee81-481f-be34-ac8650352dd5" providerId="ADAL" clId="{C66083D2-FC5C-0545-90E0-A9B527654B88}" dt="2023-03-04T09:02:20.549" v="50" actId="1076"/>
          <ac:spMkLst>
            <pc:docMk/>
            <pc:sldMk cId="3485580002" sldId="950"/>
            <ac:spMk id="66" creationId="{525243AE-AB62-ED5A-AFFB-AF5B6944D65C}"/>
          </ac:spMkLst>
        </pc:spChg>
        <pc:spChg chg="mod">
          <ac:chgData name="QiuTian" userId="d059b521-ee81-481f-be34-ac8650352dd5" providerId="ADAL" clId="{C66083D2-FC5C-0545-90E0-A9B527654B88}" dt="2023-03-04T09:02:20.549" v="50" actId="1076"/>
          <ac:spMkLst>
            <pc:docMk/>
            <pc:sldMk cId="3485580002" sldId="950"/>
            <ac:spMk id="67" creationId="{B290D1AE-5918-A73A-DB7A-AA548197227E}"/>
          </ac:spMkLst>
        </pc:spChg>
        <pc:spChg chg="mod">
          <ac:chgData name="QiuTian" userId="d059b521-ee81-481f-be34-ac8650352dd5" providerId="ADAL" clId="{C66083D2-FC5C-0545-90E0-A9B527654B88}" dt="2023-03-04T09:02:20.549" v="50" actId="1076"/>
          <ac:spMkLst>
            <pc:docMk/>
            <pc:sldMk cId="3485580002" sldId="950"/>
            <ac:spMk id="68" creationId="{087F4558-B426-B95D-1BD5-5914B6D8B5DB}"/>
          </ac:spMkLst>
        </pc:spChg>
        <pc:spChg chg="mod">
          <ac:chgData name="QiuTian" userId="d059b521-ee81-481f-be34-ac8650352dd5" providerId="ADAL" clId="{C66083D2-FC5C-0545-90E0-A9B527654B88}" dt="2023-03-04T09:02:20.549" v="50" actId="1076"/>
          <ac:spMkLst>
            <pc:docMk/>
            <pc:sldMk cId="3485580002" sldId="950"/>
            <ac:spMk id="69" creationId="{5BDE8450-F169-0642-A77F-6BC3A2458BC3}"/>
          </ac:spMkLst>
        </pc:spChg>
        <pc:spChg chg="mod">
          <ac:chgData name="QiuTian" userId="d059b521-ee81-481f-be34-ac8650352dd5" providerId="ADAL" clId="{C66083D2-FC5C-0545-90E0-A9B527654B88}" dt="2023-03-04T09:02:20.549" v="50" actId="1076"/>
          <ac:spMkLst>
            <pc:docMk/>
            <pc:sldMk cId="3485580002" sldId="950"/>
            <ac:spMk id="70" creationId="{F93E6388-4CAB-6645-40CD-88E1F2711B3C}"/>
          </ac:spMkLst>
        </pc:spChg>
        <pc:spChg chg="mod">
          <ac:chgData name="QiuTian" userId="d059b521-ee81-481f-be34-ac8650352dd5" providerId="ADAL" clId="{C66083D2-FC5C-0545-90E0-A9B527654B88}" dt="2023-03-04T09:02:20.549" v="50" actId="1076"/>
          <ac:spMkLst>
            <pc:docMk/>
            <pc:sldMk cId="3485580002" sldId="950"/>
            <ac:spMk id="71" creationId="{4F42C08A-612D-278C-1C80-1E7DE44005AE}"/>
          </ac:spMkLst>
        </pc:spChg>
        <pc:spChg chg="mod">
          <ac:chgData name="QiuTian" userId="d059b521-ee81-481f-be34-ac8650352dd5" providerId="ADAL" clId="{C66083D2-FC5C-0545-90E0-A9B527654B88}" dt="2023-03-04T09:02:20.549" v="50" actId="1076"/>
          <ac:spMkLst>
            <pc:docMk/>
            <pc:sldMk cId="3485580002" sldId="950"/>
            <ac:spMk id="72" creationId="{8F89DDB9-5027-A0FD-6AEB-675AA6118963}"/>
          </ac:spMkLst>
        </pc:spChg>
        <pc:spChg chg="mod">
          <ac:chgData name="QiuTian" userId="d059b521-ee81-481f-be34-ac8650352dd5" providerId="ADAL" clId="{C66083D2-FC5C-0545-90E0-A9B527654B88}" dt="2023-03-04T09:02:20.549" v="50" actId="1076"/>
          <ac:spMkLst>
            <pc:docMk/>
            <pc:sldMk cId="3485580002" sldId="950"/>
            <ac:spMk id="73" creationId="{2E703B93-F246-02F9-C9C4-23EC7E2E356F}"/>
          </ac:spMkLst>
        </pc:spChg>
        <pc:spChg chg="mod">
          <ac:chgData name="QiuTian" userId="d059b521-ee81-481f-be34-ac8650352dd5" providerId="ADAL" clId="{C66083D2-FC5C-0545-90E0-A9B527654B88}" dt="2023-03-04T09:02:20.549" v="50" actId="1076"/>
          <ac:spMkLst>
            <pc:docMk/>
            <pc:sldMk cId="3485580002" sldId="950"/>
            <ac:spMk id="74" creationId="{AEFD56A4-92A0-6E04-503D-5C6BF7454772}"/>
          </ac:spMkLst>
        </pc:spChg>
        <pc:spChg chg="mod">
          <ac:chgData name="QiuTian" userId="d059b521-ee81-481f-be34-ac8650352dd5" providerId="ADAL" clId="{C66083D2-FC5C-0545-90E0-A9B527654B88}" dt="2023-03-04T09:02:20.549" v="50" actId="1076"/>
          <ac:spMkLst>
            <pc:docMk/>
            <pc:sldMk cId="3485580002" sldId="950"/>
            <ac:spMk id="75" creationId="{B0B6E7EB-50F7-A214-04CB-4DA452D15AA9}"/>
          </ac:spMkLst>
        </pc:spChg>
        <pc:spChg chg="mod">
          <ac:chgData name="QiuTian" userId="d059b521-ee81-481f-be34-ac8650352dd5" providerId="ADAL" clId="{C66083D2-FC5C-0545-90E0-A9B527654B88}" dt="2023-03-04T09:02:20.549" v="50" actId="1076"/>
          <ac:spMkLst>
            <pc:docMk/>
            <pc:sldMk cId="3485580002" sldId="950"/>
            <ac:spMk id="76" creationId="{C0264B4C-F0F1-2B85-16E6-BB1C618290FD}"/>
          </ac:spMkLst>
        </pc:spChg>
        <pc:spChg chg="mod">
          <ac:chgData name="QiuTian" userId="d059b521-ee81-481f-be34-ac8650352dd5" providerId="ADAL" clId="{C66083D2-FC5C-0545-90E0-A9B527654B88}" dt="2023-03-04T09:02:20.549" v="50" actId="1076"/>
          <ac:spMkLst>
            <pc:docMk/>
            <pc:sldMk cId="3485580002" sldId="950"/>
            <ac:spMk id="77" creationId="{407E36C2-7DCD-C1CD-2986-2AB2F807EC89}"/>
          </ac:spMkLst>
        </pc:spChg>
        <pc:spChg chg="mod">
          <ac:chgData name="QiuTian" userId="d059b521-ee81-481f-be34-ac8650352dd5" providerId="ADAL" clId="{C66083D2-FC5C-0545-90E0-A9B527654B88}" dt="2023-03-04T09:02:20.549" v="50" actId="1076"/>
          <ac:spMkLst>
            <pc:docMk/>
            <pc:sldMk cId="3485580002" sldId="950"/>
            <ac:spMk id="78" creationId="{475162D9-4A81-4FF0-6726-B02F1608689F}"/>
          </ac:spMkLst>
        </pc:spChg>
        <pc:spChg chg="mod">
          <ac:chgData name="QiuTian" userId="d059b521-ee81-481f-be34-ac8650352dd5" providerId="ADAL" clId="{C66083D2-FC5C-0545-90E0-A9B527654B88}" dt="2023-03-04T09:02:20.549" v="50" actId="1076"/>
          <ac:spMkLst>
            <pc:docMk/>
            <pc:sldMk cId="3485580002" sldId="950"/>
            <ac:spMk id="79" creationId="{08069F0F-8D45-8B9F-5CC9-5513199BE5A7}"/>
          </ac:spMkLst>
        </pc:spChg>
        <pc:spChg chg="mod">
          <ac:chgData name="QiuTian" userId="d059b521-ee81-481f-be34-ac8650352dd5" providerId="ADAL" clId="{C66083D2-FC5C-0545-90E0-A9B527654B88}" dt="2023-03-04T09:02:20.549" v="50" actId="1076"/>
          <ac:spMkLst>
            <pc:docMk/>
            <pc:sldMk cId="3485580002" sldId="950"/>
            <ac:spMk id="80" creationId="{7563EE9E-14B0-130C-22BD-35D3FA6C0E5B}"/>
          </ac:spMkLst>
        </pc:spChg>
        <pc:spChg chg="mod">
          <ac:chgData name="QiuTian" userId="d059b521-ee81-481f-be34-ac8650352dd5" providerId="ADAL" clId="{C66083D2-FC5C-0545-90E0-A9B527654B88}" dt="2023-03-04T09:02:20.549" v="50" actId="1076"/>
          <ac:spMkLst>
            <pc:docMk/>
            <pc:sldMk cId="3485580002" sldId="950"/>
            <ac:spMk id="81" creationId="{B2B7FF38-D263-0E41-27D8-65A6D4620608}"/>
          </ac:spMkLst>
        </pc:spChg>
        <pc:spChg chg="mod">
          <ac:chgData name="QiuTian" userId="d059b521-ee81-481f-be34-ac8650352dd5" providerId="ADAL" clId="{C66083D2-FC5C-0545-90E0-A9B527654B88}" dt="2023-03-04T09:02:20.549" v="50" actId="1076"/>
          <ac:spMkLst>
            <pc:docMk/>
            <pc:sldMk cId="3485580002" sldId="950"/>
            <ac:spMk id="82" creationId="{C90D04A5-C510-65DF-B00A-F56A60F465F6}"/>
          </ac:spMkLst>
        </pc:spChg>
        <pc:spChg chg="mod">
          <ac:chgData name="QiuTian" userId="d059b521-ee81-481f-be34-ac8650352dd5" providerId="ADAL" clId="{C66083D2-FC5C-0545-90E0-A9B527654B88}" dt="2023-03-04T09:02:20.549" v="50" actId="1076"/>
          <ac:spMkLst>
            <pc:docMk/>
            <pc:sldMk cId="3485580002" sldId="950"/>
            <ac:spMk id="83" creationId="{59DC4492-3A2C-D1CE-41F1-18F6169B0CEE}"/>
          </ac:spMkLst>
        </pc:spChg>
        <pc:spChg chg="mod">
          <ac:chgData name="QiuTian" userId="d059b521-ee81-481f-be34-ac8650352dd5" providerId="ADAL" clId="{C66083D2-FC5C-0545-90E0-A9B527654B88}" dt="2023-03-04T09:02:20.549" v="50" actId="1076"/>
          <ac:spMkLst>
            <pc:docMk/>
            <pc:sldMk cId="3485580002" sldId="950"/>
            <ac:spMk id="84" creationId="{8C264E57-1852-65BF-B614-0D9F040CA603}"/>
          </ac:spMkLst>
        </pc:spChg>
        <pc:spChg chg="mod">
          <ac:chgData name="QiuTian" userId="d059b521-ee81-481f-be34-ac8650352dd5" providerId="ADAL" clId="{C66083D2-FC5C-0545-90E0-A9B527654B88}" dt="2023-03-04T09:02:20.549" v="50" actId="1076"/>
          <ac:spMkLst>
            <pc:docMk/>
            <pc:sldMk cId="3485580002" sldId="950"/>
            <ac:spMk id="85" creationId="{1BD1DF16-3142-0B02-FFFD-F0D8E225CD8D}"/>
          </ac:spMkLst>
        </pc:spChg>
        <pc:spChg chg="mod">
          <ac:chgData name="QiuTian" userId="d059b521-ee81-481f-be34-ac8650352dd5" providerId="ADAL" clId="{C66083D2-FC5C-0545-90E0-A9B527654B88}" dt="2023-03-04T09:02:20.549" v="50" actId="1076"/>
          <ac:spMkLst>
            <pc:docMk/>
            <pc:sldMk cId="3485580002" sldId="950"/>
            <ac:spMk id="86" creationId="{DFBB37D2-ACB0-F470-EB54-4DBEB888D649}"/>
          </ac:spMkLst>
        </pc:spChg>
        <pc:spChg chg="mod">
          <ac:chgData name="QiuTian" userId="d059b521-ee81-481f-be34-ac8650352dd5" providerId="ADAL" clId="{C66083D2-FC5C-0545-90E0-A9B527654B88}" dt="2023-03-04T09:02:20.549" v="50" actId="1076"/>
          <ac:spMkLst>
            <pc:docMk/>
            <pc:sldMk cId="3485580002" sldId="950"/>
            <ac:spMk id="87" creationId="{24CCB83C-BD18-566A-225C-926098F7B91B}"/>
          </ac:spMkLst>
        </pc:spChg>
        <pc:spChg chg="mod">
          <ac:chgData name="QiuTian" userId="d059b521-ee81-481f-be34-ac8650352dd5" providerId="ADAL" clId="{C66083D2-FC5C-0545-90E0-A9B527654B88}" dt="2023-03-04T09:02:20.549" v="50" actId="1076"/>
          <ac:spMkLst>
            <pc:docMk/>
            <pc:sldMk cId="3485580002" sldId="950"/>
            <ac:spMk id="88" creationId="{D3FB7091-C202-2F09-4B26-DE57110D2B14}"/>
          </ac:spMkLst>
        </pc:spChg>
        <pc:spChg chg="mod">
          <ac:chgData name="QiuTian" userId="d059b521-ee81-481f-be34-ac8650352dd5" providerId="ADAL" clId="{C66083D2-FC5C-0545-90E0-A9B527654B88}" dt="2023-03-04T09:02:20.549" v="50" actId="1076"/>
          <ac:spMkLst>
            <pc:docMk/>
            <pc:sldMk cId="3485580002" sldId="950"/>
            <ac:spMk id="89" creationId="{485CF893-9CC8-52C0-99D9-521051DFE1AE}"/>
          </ac:spMkLst>
        </pc:spChg>
        <pc:spChg chg="mod">
          <ac:chgData name="QiuTian" userId="d059b521-ee81-481f-be34-ac8650352dd5" providerId="ADAL" clId="{C66083D2-FC5C-0545-90E0-A9B527654B88}" dt="2023-03-04T09:02:20.549" v="50" actId="1076"/>
          <ac:spMkLst>
            <pc:docMk/>
            <pc:sldMk cId="3485580002" sldId="950"/>
            <ac:spMk id="90" creationId="{570C7CAE-D320-27C3-BF81-965A23EC93BC}"/>
          </ac:spMkLst>
        </pc:spChg>
        <pc:spChg chg="mod">
          <ac:chgData name="QiuTian" userId="d059b521-ee81-481f-be34-ac8650352dd5" providerId="ADAL" clId="{C66083D2-FC5C-0545-90E0-A9B527654B88}" dt="2023-03-04T09:02:20.549" v="50" actId="1076"/>
          <ac:spMkLst>
            <pc:docMk/>
            <pc:sldMk cId="3485580002" sldId="950"/>
            <ac:spMk id="91" creationId="{B5A26E3B-F57A-B94B-EDB1-5CB141836B0B}"/>
          </ac:spMkLst>
        </pc:spChg>
        <pc:spChg chg="mod">
          <ac:chgData name="QiuTian" userId="d059b521-ee81-481f-be34-ac8650352dd5" providerId="ADAL" clId="{C66083D2-FC5C-0545-90E0-A9B527654B88}" dt="2023-03-04T09:02:20.549" v="50" actId="1076"/>
          <ac:spMkLst>
            <pc:docMk/>
            <pc:sldMk cId="3485580002" sldId="950"/>
            <ac:spMk id="92" creationId="{377C2A64-72D8-2AE1-0C5E-C59DE385F465}"/>
          </ac:spMkLst>
        </pc:spChg>
        <pc:spChg chg="mod">
          <ac:chgData name="QiuTian" userId="d059b521-ee81-481f-be34-ac8650352dd5" providerId="ADAL" clId="{C66083D2-FC5C-0545-90E0-A9B527654B88}" dt="2023-03-04T09:02:20.549" v="50" actId="1076"/>
          <ac:spMkLst>
            <pc:docMk/>
            <pc:sldMk cId="3485580002" sldId="950"/>
            <ac:spMk id="93" creationId="{2199B88D-0CFF-0C73-07AC-48B144E6823E}"/>
          </ac:spMkLst>
        </pc:spChg>
        <pc:spChg chg="mod">
          <ac:chgData name="QiuTian" userId="d059b521-ee81-481f-be34-ac8650352dd5" providerId="ADAL" clId="{C66083D2-FC5C-0545-90E0-A9B527654B88}" dt="2023-03-04T09:02:20.549" v="50" actId="1076"/>
          <ac:spMkLst>
            <pc:docMk/>
            <pc:sldMk cId="3485580002" sldId="950"/>
            <ac:spMk id="94" creationId="{AA6ECBBA-43B4-E9D4-B86F-0EC0EB5F7140}"/>
          </ac:spMkLst>
        </pc:spChg>
        <pc:spChg chg="mod">
          <ac:chgData name="QiuTian" userId="d059b521-ee81-481f-be34-ac8650352dd5" providerId="ADAL" clId="{C66083D2-FC5C-0545-90E0-A9B527654B88}" dt="2023-03-04T09:02:20.549" v="50" actId="1076"/>
          <ac:spMkLst>
            <pc:docMk/>
            <pc:sldMk cId="3485580002" sldId="950"/>
            <ac:spMk id="95" creationId="{471582CC-E0FD-5792-0893-64DD228CFE2E}"/>
          </ac:spMkLst>
        </pc:spChg>
        <pc:spChg chg="mod">
          <ac:chgData name="QiuTian" userId="d059b521-ee81-481f-be34-ac8650352dd5" providerId="ADAL" clId="{C66083D2-FC5C-0545-90E0-A9B527654B88}" dt="2023-03-04T09:02:20.549" v="50" actId="1076"/>
          <ac:spMkLst>
            <pc:docMk/>
            <pc:sldMk cId="3485580002" sldId="950"/>
            <ac:spMk id="96" creationId="{359A0DE7-6A2E-80F3-F6DA-E0CC26AEC077}"/>
          </ac:spMkLst>
        </pc:spChg>
        <pc:spChg chg="mod">
          <ac:chgData name="QiuTian" userId="d059b521-ee81-481f-be34-ac8650352dd5" providerId="ADAL" clId="{C66083D2-FC5C-0545-90E0-A9B527654B88}" dt="2023-03-04T09:02:20.549" v="50" actId="1076"/>
          <ac:spMkLst>
            <pc:docMk/>
            <pc:sldMk cId="3485580002" sldId="950"/>
            <ac:spMk id="97" creationId="{ABD74CE5-A543-DB6F-59CB-09F89E2E2FDF}"/>
          </ac:spMkLst>
        </pc:spChg>
        <pc:grpChg chg="add mod">
          <ac:chgData name="QiuTian" userId="d059b521-ee81-481f-be34-ac8650352dd5" providerId="ADAL" clId="{C66083D2-FC5C-0545-90E0-A9B527654B88}" dt="2023-03-04T09:02:20.549" v="50" actId="1076"/>
          <ac:grpSpMkLst>
            <pc:docMk/>
            <pc:sldMk cId="3485580002" sldId="950"/>
            <ac:grpSpMk id="19" creationId="{1C6290CF-2EDA-476A-AC8C-3FB90FEC5ABB}"/>
          </ac:grpSpMkLst>
        </pc:grpChg>
      </pc:sldChg>
      <pc:sldChg chg="addSp delSp modSp add modAnim">
        <pc:chgData name="QiuTian" userId="d059b521-ee81-481f-be34-ac8650352dd5" providerId="ADAL" clId="{C66083D2-FC5C-0545-90E0-A9B527654B88}" dt="2023-03-04T09:10:18.362" v="126"/>
        <pc:sldMkLst>
          <pc:docMk/>
          <pc:sldMk cId="3661657945" sldId="951"/>
        </pc:sldMkLst>
        <pc:spChg chg="add mod">
          <ac:chgData name="QiuTian" userId="d059b521-ee81-481f-be34-ac8650352dd5" providerId="ADAL" clId="{C66083D2-FC5C-0545-90E0-A9B527654B88}" dt="2023-03-04T09:10:18.362" v="126"/>
          <ac:spMkLst>
            <pc:docMk/>
            <pc:sldMk cId="3661657945" sldId="951"/>
            <ac:spMk id="2" creationId="{8107969E-1FA9-C298-AB18-611E6FACAD0C}"/>
          </ac:spMkLst>
        </pc:spChg>
        <pc:spChg chg="del">
          <ac:chgData name="QiuTian" userId="d059b521-ee81-481f-be34-ac8650352dd5" providerId="ADAL" clId="{C66083D2-FC5C-0545-90E0-A9B527654B88}" dt="2023-03-04T09:09:57.208" v="123"/>
          <ac:spMkLst>
            <pc:docMk/>
            <pc:sldMk cId="3661657945" sldId="951"/>
            <ac:spMk id="5" creationId="{959057A3-0087-D824-6484-FE8805CD1536}"/>
          </ac:spMkLst>
        </pc:spChg>
        <pc:spChg chg="add mod">
          <ac:chgData name="QiuTian" userId="d059b521-ee81-481f-be34-ac8650352dd5" providerId="ADAL" clId="{C66083D2-FC5C-0545-90E0-A9B527654B88}" dt="2023-03-04T09:02:32.288" v="52" actId="1076"/>
          <ac:spMkLst>
            <pc:docMk/>
            <pc:sldMk cId="3661657945" sldId="951"/>
            <ac:spMk id="6" creationId="{C22A0C72-1DA3-5E3B-DF3A-F70607491A58}"/>
          </ac:spMkLst>
        </pc:spChg>
        <pc:spChg chg="add mod">
          <ac:chgData name="QiuTian" userId="d059b521-ee81-481f-be34-ac8650352dd5" providerId="ADAL" clId="{C66083D2-FC5C-0545-90E0-A9B527654B88}" dt="2023-03-04T09:02:32.288" v="52" actId="1076"/>
          <ac:spMkLst>
            <pc:docMk/>
            <pc:sldMk cId="3661657945" sldId="951"/>
            <ac:spMk id="7" creationId="{41469E40-535E-1A29-7AF5-0ADEBB968A03}"/>
          </ac:spMkLst>
        </pc:spChg>
        <pc:spChg chg="add mod">
          <ac:chgData name="QiuTian" userId="d059b521-ee81-481f-be34-ac8650352dd5" providerId="ADAL" clId="{C66083D2-FC5C-0545-90E0-A9B527654B88}" dt="2023-03-04T09:02:32.288" v="52" actId="1076"/>
          <ac:spMkLst>
            <pc:docMk/>
            <pc:sldMk cId="3661657945" sldId="951"/>
            <ac:spMk id="8" creationId="{919C0840-55A8-E8BD-B2CE-DB6604BB0BEF}"/>
          </ac:spMkLst>
        </pc:spChg>
        <pc:spChg chg="add mod">
          <ac:chgData name="QiuTian" userId="d059b521-ee81-481f-be34-ac8650352dd5" providerId="ADAL" clId="{C66083D2-FC5C-0545-90E0-A9B527654B88}" dt="2023-03-04T09:02:32.288" v="52" actId="1076"/>
          <ac:spMkLst>
            <pc:docMk/>
            <pc:sldMk cId="3661657945" sldId="951"/>
            <ac:spMk id="9" creationId="{83561EE7-68F8-6A52-448D-CEA431734C3F}"/>
          </ac:spMkLst>
        </pc:spChg>
        <pc:spChg chg="add mod">
          <ac:chgData name="QiuTian" userId="d059b521-ee81-481f-be34-ac8650352dd5" providerId="ADAL" clId="{C66083D2-FC5C-0545-90E0-A9B527654B88}" dt="2023-03-04T09:02:32.288" v="52" actId="1076"/>
          <ac:spMkLst>
            <pc:docMk/>
            <pc:sldMk cId="3661657945" sldId="951"/>
            <ac:spMk id="11" creationId="{3CFEA0D9-A8EB-2298-327D-FB392CF7D827}"/>
          </ac:spMkLst>
        </pc:spChg>
        <pc:spChg chg="add mod">
          <ac:chgData name="QiuTian" userId="d059b521-ee81-481f-be34-ac8650352dd5" providerId="ADAL" clId="{C66083D2-FC5C-0545-90E0-A9B527654B88}" dt="2023-03-04T09:02:32.288" v="52" actId="1076"/>
          <ac:spMkLst>
            <pc:docMk/>
            <pc:sldMk cId="3661657945" sldId="951"/>
            <ac:spMk id="13" creationId="{2891DD27-BE00-481E-EC28-C5419E0CCCD5}"/>
          </ac:spMkLst>
        </pc:spChg>
        <pc:spChg chg="mod">
          <ac:chgData name="QiuTian" userId="d059b521-ee81-481f-be34-ac8650352dd5" providerId="ADAL" clId="{C66083D2-FC5C-0545-90E0-A9B527654B88}" dt="2023-03-04T09:02:32.288" v="52" actId="1076"/>
          <ac:spMkLst>
            <pc:docMk/>
            <pc:sldMk cId="3661657945" sldId="951"/>
            <ac:spMk id="16" creationId="{5B218EF8-CBE8-877A-D13A-3AF557A95ED3}"/>
          </ac:spMkLst>
        </pc:spChg>
        <pc:spChg chg="mod">
          <ac:chgData name="QiuTian" userId="d059b521-ee81-481f-be34-ac8650352dd5" providerId="ADAL" clId="{C66083D2-FC5C-0545-90E0-A9B527654B88}" dt="2023-03-04T09:02:32.288" v="52" actId="1076"/>
          <ac:spMkLst>
            <pc:docMk/>
            <pc:sldMk cId="3661657945" sldId="951"/>
            <ac:spMk id="17" creationId="{31BFB666-7362-8F18-3FD5-DBB17408BCA7}"/>
          </ac:spMkLst>
        </pc:spChg>
        <pc:spChg chg="mod">
          <ac:chgData name="QiuTian" userId="d059b521-ee81-481f-be34-ac8650352dd5" providerId="ADAL" clId="{C66083D2-FC5C-0545-90E0-A9B527654B88}" dt="2023-03-04T09:02:32.288" v="52" actId="1076"/>
          <ac:spMkLst>
            <pc:docMk/>
            <pc:sldMk cId="3661657945" sldId="951"/>
            <ac:spMk id="18" creationId="{D57B0398-723B-D2F5-5962-7731CB69A83C}"/>
          </ac:spMkLst>
        </pc:spChg>
        <pc:spChg chg="mod">
          <ac:chgData name="QiuTian" userId="d059b521-ee81-481f-be34-ac8650352dd5" providerId="ADAL" clId="{C66083D2-FC5C-0545-90E0-A9B527654B88}" dt="2023-03-04T09:02:32.288" v="52" actId="1076"/>
          <ac:spMkLst>
            <pc:docMk/>
            <pc:sldMk cId="3661657945" sldId="951"/>
            <ac:spMk id="19" creationId="{D98041AA-175B-7F59-5643-0627901A0C26}"/>
          </ac:spMkLst>
        </pc:spChg>
        <pc:spChg chg="mod">
          <ac:chgData name="QiuTian" userId="d059b521-ee81-481f-be34-ac8650352dd5" providerId="ADAL" clId="{C66083D2-FC5C-0545-90E0-A9B527654B88}" dt="2023-03-04T09:02:32.288" v="52" actId="1076"/>
          <ac:spMkLst>
            <pc:docMk/>
            <pc:sldMk cId="3661657945" sldId="951"/>
            <ac:spMk id="20" creationId="{734B8FE4-445E-0231-3F57-5CAE920B3253}"/>
          </ac:spMkLst>
        </pc:spChg>
        <pc:spChg chg="mod">
          <ac:chgData name="QiuTian" userId="d059b521-ee81-481f-be34-ac8650352dd5" providerId="ADAL" clId="{C66083D2-FC5C-0545-90E0-A9B527654B88}" dt="2023-03-04T09:02:32.288" v="52" actId="1076"/>
          <ac:spMkLst>
            <pc:docMk/>
            <pc:sldMk cId="3661657945" sldId="951"/>
            <ac:spMk id="21" creationId="{3F7E361B-35C4-8579-BA8C-9284A5464135}"/>
          </ac:spMkLst>
        </pc:spChg>
        <pc:spChg chg="mod">
          <ac:chgData name="QiuTian" userId="d059b521-ee81-481f-be34-ac8650352dd5" providerId="ADAL" clId="{C66083D2-FC5C-0545-90E0-A9B527654B88}" dt="2023-03-04T09:02:32.288" v="52" actId="1076"/>
          <ac:spMkLst>
            <pc:docMk/>
            <pc:sldMk cId="3661657945" sldId="951"/>
            <ac:spMk id="22" creationId="{BC008F4E-4E29-C6AA-25AD-ADA0CF7F9B13}"/>
          </ac:spMkLst>
        </pc:spChg>
        <pc:spChg chg="mod">
          <ac:chgData name="QiuTian" userId="d059b521-ee81-481f-be34-ac8650352dd5" providerId="ADAL" clId="{C66083D2-FC5C-0545-90E0-A9B527654B88}" dt="2023-03-04T09:02:32.288" v="52" actId="1076"/>
          <ac:spMkLst>
            <pc:docMk/>
            <pc:sldMk cId="3661657945" sldId="951"/>
            <ac:spMk id="23" creationId="{7B8E7066-85BF-2202-AA3C-D078589598D3}"/>
          </ac:spMkLst>
        </pc:spChg>
        <pc:spChg chg="mod">
          <ac:chgData name="QiuTian" userId="d059b521-ee81-481f-be34-ac8650352dd5" providerId="ADAL" clId="{C66083D2-FC5C-0545-90E0-A9B527654B88}" dt="2023-03-04T09:02:32.288" v="52" actId="1076"/>
          <ac:spMkLst>
            <pc:docMk/>
            <pc:sldMk cId="3661657945" sldId="951"/>
            <ac:spMk id="24" creationId="{F678F87A-96EE-73C1-4E79-96DDE9137E4A}"/>
          </ac:spMkLst>
        </pc:spChg>
        <pc:spChg chg="mod">
          <ac:chgData name="QiuTian" userId="d059b521-ee81-481f-be34-ac8650352dd5" providerId="ADAL" clId="{C66083D2-FC5C-0545-90E0-A9B527654B88}" dt="2023-03-04T09:02:32.288" v="52" actId="1076"/>
          <ac:spMkLst>
            <pc:docMk/>
            <pc:sldMk cId="3661657945" sldId="951"/>
            <ac:spMk id="25" creationId="{3939C6A0-A13C-0AEF-4187-91EC88D578A9}"/>
          </ac:spMkLst>
        </pc:spChg>
        <pc:spChg chg="mod">
          <ac:chgData name="QiuTian" userId="d059b521-ee81-481f-be34-ac8650352dd5" providerId="ADAL" clId="{C66083D2-FC5C-0545-90E0-A9B527654B88}" dt="2023-03-04T09:02:32.288" v="52" actId="1076"/>
          <ac:spMkLst>
            <pc:docMk/>
            <pc:sldMk cId="3661657945" sldId="951"/>
            <ac:spMk id="26" creationId="{26F756FA-95D8-7F6F-57A9-24AD96DF027E}"/>
          </ac:spMkLst>
        </pc:spChg>
        <pc:spChg chg="mod">
          <ac:chgData name="QiuTian" userId="d059b521-ee81-481f-be34-ac8650352dd5" providerId="ADAL" clId="{C66083D2-FC5C-0545-90E0-A9B527654B88}" dt="2023-03-04T09:02:32.288" v="52" actId="1076"/>
          <ac:spMkLst>
            <pc:docMk/>
            <pc:sldMk cId="3661657945" sldId="951"/>
            <ac:spMk id="27" creationId="{45E53E00-8C77-E848-D7F8-2019A5207357}"/>
          </ac:spMkLst>
        </pc:spChg>
        <pc:spChg chg="mod">
          <ac:chgData name="QiuTian" userId="d059b521-ee81-481f-be34-ac8650352dd5" providerId="ADAL" clId="{C66083D2-FC5C-0545-90E0-A9B527654B88}" dt="2023-03-04T09:02:32.288" v="52" actId="1076"/>
          <ac:spMkLst>
            <pc:docMk/>
            <pc:sldMk cId="3661657945" sldId="951"/>
            <ac:spMk id="28" creationId="{5289DE01-A28C-8B5B-7DCB-9A67BF931F44}"/>
          </ac:spMkLst>
        </pc:spChg>
        <pc:spChg chg="mod">
          <ac:chgData name="QiuTian" userId="d059b521-ee81-481f-be34-ac8650352dd5" providerId="ADAL" clId="{C66083D2-FC5C-0545-90E0-A9B527654B88}" dt="2023-03-04T09:02:32.288" v="52" actId="1076"/>
          <ac:spMkLst>
            <pc:docMk/>
            <pc:sldMk cId="3661657945" sldId="951"/>
            <ac:spMk id="29" creationId="{8053B117-A9B3-8DD0-47C0-DD9D561E9F60}"/>
          </ac:spMkLst>
        </pc:spChg>
        <pc:spChg chg="mod">
          <ac:chgData name="QiuTian" userId="d059b521-ee81-481f-be34-ac8650352dd5" providerId="ADAL" clId="{C66083D2-FC5C-0545-90E0-A9B527654B88}" dt="2023-03-04T09:02:32.288" v="52" actId="1076"/>
          <ac:spMkLst>
            <pc:docMk/>
            <pc:sldMk cId="3661657945" sldId="951"/>
            <ac:spMk id="30" creationId="{C7B9A0DA-9AA9-AD30-887D-1AF03F575B23}"/>
          </ac:spMkLst>
        </pc:spChg>
        <pc:spChg chg="mod">
          <ac:chgData name="QiuTian" userId="d059b521-ee81-481f-be34-ac8650352dd5" providerId="ADAL" clId="{C66083D2-FC5C-0545-90E0-A9B527654B88}" dt="2023-03-04T09:02:32.288" v="52" actId="1076"/>
          <ac:spMkLst>
            <pc:docMk/>
            <pc:sldMk cId="3661657945" sldId="951"/>
            <ac:spMk id="31" creationId="{3F1DDB04-4913-E351-A46B-2EAD14B3B816}"/>
          </ac:spMkLst>
        </pc:spChg>
        <pc:spChg chg="mod">
          <ac:chgData name="QiuTian" userId="d059b521-ee81-481f-be34-ac8650352dd5" providerId="ADAL" clId="{C66083D2-FC5C-0545-90E0-A9B527654B88}" dt="2023-03-04T09:02:32.288" v="52" actId="1076"/>
          <ac:spMkLst>
            <pc:docMk/>
            <pc:sldMk cId="3661657945" sldId="951"/>
            <ac:spMk id="32" creationId="{75CE7478-70BB-A5ED-2392-97EADBFDE2A4}"/>
          </ac:spMkLst>
        </pc:spChg>
        <pc:spChg chg="mod">
          <ac:chgData name="QiuTian" userId="d059b521-ee81-481f-be34-ac8650352dd5" providerId="ADAL" clId="{C66083D2-FC5C-0545-90E0-A9B527654B88}" dt="2023-03-04T09:02:32.288" v="52" actId="1076"/>
          <ac:spMkLst>
            <pc:docMk/>
            <pc:sldMk cId="3661657945" sldId="951"/>
            <ac:spMk id="33" creationId="{036827B8-6D04-49A1-FEB0-F075AE5EA2CA}"/>
          </ac:spMkLst>
        </pc:spChg>
        <pc:spChg chg="mod">
          <ac:chgData name="QiuTian" userId="d059b521-ee81-481f-be34-ac8650352dd5" providerId="ADAL" clId="{C66083D2-FC5C-0545-90E0-A9B527654B88}" dt="2023-03-04T09:02:32.288" v="52" actId="1076"/>
          <ac:spMkLst>
            <pc:docMk/>
            <pc:sldMk cId="3661657945" sldId="951"/>
            <ac:spMk id="34" creationId="{D96A8FF0-DD0C-C3C5-3B1F-7675A4468FC7}"/>
          </ac:spMkLst>
        </pc:spChg>
        <pc:spChg chg="mod">
          <ac:chgData name="QiuTian" userId="d059b521-ee81-481f-be34-ac8650352dd5" providerId="ADAL" clId="{C66083D2-FC5C-0545-90E0-A9B527654B88}" dt="2023-03-04T09:02:32.288" v="52" actId="1076"/>
          <ac:spMkLst>
            <pc:docMk/>
            <pc:sldMk cId="3661657945" sldId="951"/>
            <ac:spMk id="35" creationId="{77067D79-1EEE-2F82-E5CF-C5F1E4E23A66}"/>
          </ac:spMkLst>
        </pc:spChg>
        <pc:spChg chg="mod">
          <ac:chgData name="QiuTian" userId="d059b521-ee81-481f-be34-ac8650352dd5" providerId="ADAL" clId="{C66083D2-FC5C-0545-90E0-A9B527654B88}" dt="2023-03-04T09:02:32.288" v="52" actId="1076"/>
          <ac:spMkLst>
            <pc:docMk/>
            <pc:sldMk cId="3661657945" sldId="951"/>
            <ac:spMk id="36" creationId="{7E5AB162-18B3-9F1F-C6B4-3E444B01B9CD}"/>
          </ac:spMkLst>
        </pc:spChg>
        <pc:spChg chg="mod">
          <ac:chgData name="QiuTian" userId="d059b521-ee81-481f-be34-ac8650352dd5" providerId="ADAL" clId="{C66083D2-FC5C-0545-90E0-A9B527654B88}" dt="2023-03-04T09:02:32.288" v="52" actId="1076"/>
          <ac:spMkLst>
            <pc:docMk/>
            <pc:sldMk cId="3661657945" sldId="951"/>
            <ac:spMk id="37" creationId="{CD895485-27A6-2ED9-67F2-BF7B5F489F31}"/>
          </ac:spMkLst>
        </pc:spChg>
        <pc:spChg chg="mod">
          <ac:chgData name="QiuTian" userId="d059b521-ee81-481f-be34-ac8650352dd5" providerId="ADAL" clId="{C66083D2-FC5C-0545-90E0-A9B527654B88}" dt="2023-03-04T09:02:32.288" v="52" actId="1076"/>
          <ac:spMkLst>
            <pc:docMk/>
            <pc:sldMk cId="3661657945" sldId="951"/>
            <ac:spMk id="38" creationId="{5BF99F9F-FFCA-9ED4-1CEC-F0F156B27E35}"/>
          </ac:spMkLst>
        </pc:spChg>
        <pc:spChg chg="mod">
          <ac:chgData name="QiuTian" userId="d059b521-ee81-481f-be34-ac8650352dd5" providerId="ADAL" clId="{C66083D2-FC5C-0545-90E0-A9B527654B88}" dt="2023-03-04T09:02:32.288" v="52" actId="1076"/>
          <ac:spMkLst>
            <pc:docMk/>
            <pc:sldMk cId="3661657945" sldId="951"/>
            <ac:spMk id="39" creationId="{EF0C32E5-632C-2293-3CE9-EB3D79B2FBB0}"/>
          </ac:spMkLst>
        </pc:spChg>
        <pc:spChg chg="mod">
          <ac:chgData name="QiuTian" userId="d059b521-ee81-481f-be34-ac8650352dd5" providerId="ADAL" clId="{C66083D2-FC5C-0545-90E0-A9B527654B88}" dt="2023-03-04T09:02:32.288" v="52" actId="1076"/>
          <ac:spMkLst>
            <pc:docMk/>
            <pc:sldMk cId="3661657945" sldId="951"/>
            <ac:spMk id="40" creationId="{4F213D4F-DBF2-AF4C-DFA3-04865A3CAB48}"/>
          </ac:spMkLst>
        </pc:spChg>
        <pc:spChg chg="mod">
          <ac:chgData name="QiuTian" userId="d059b521-ee81-481f-be34-ac8650352dd5" providerId="ADAL" clId="{C66083D2-FC5C-0545-90E0-A9B527654B88}" dt="2023-03-04T09:02:32.288" v="52" actId="1076"/>
          <ac:spMkLst>
            <pc:docMk/>
            <pc:sldMk cId="3661657945" sldId="951"/>
            <ac:spMk id="43" creationId="{4F314CF3-9993-3AF3-0A2F-B76B2CEB5370}"/>
          </ac:spMkLst>
        </pc:spChg>
        <pc:spChg chg="mod">
          <ac:chgData name="QiuTian" userId="d059b521-ee81-481f-be34-ac8650352dd5" providerId="ADAL" clId="{C66083D2-FC5C-0545-90E0-A9B527654B88}" dt="2023-03-04T09:02:32.288" v="52" actId="1076"/>
          <ac:spMkLst>
            <pc:docMk/>
            <pc:sldMk cId="3661657945" sldId="951"/>
            <ac:spMk id="44" creationId="{39FEE3DD-B302-3697-27F5-D123F0E499BF}"/>
          </ac:spMkLst>
        </pc:spChg>
        <pc:spChg chg="mod">
          <ac:chgData name="QiuTian" userId="d059b521-ee81-481f-be34-ac8650352dd5" providerId="ADAL" clId="{C66083D2-FC5C-0545-90E0-A9B527654B88}" dt="2023-03-04T09:02:32.288" v="52" actId="1076"/>
          <ac:spMkLst>
            <pc:docMk/>
            <pc:sldMk cId="3661657945" sldId="951"/>
            <ac:spMk id="45" creationId="{9B85E044-9409-50A7-FEB3-2A89623186FF}"/>
          </ac:spMkLst>
        </pc:spChg>
        <pc:spChg chg="mod">
          <ac:chgData name="QiuTian" userId="d059b521-ee81-481f-be34-ac8650352dd5" providerId="ADAL" clId="{C66083D2-FC5C-0545-90E0-A9B527654B88}" dt="2023-03-04T09:02:32.288" v="52" actId="1076"/>
          <ac:spMkLst>
            <pc:docMk/>
            <pc:sldMk cId="3661657945" sldId="951"/>
            <ac:spMk id="46" creationId="{704C670E-5251-CF03-8E81-4A92D4245EA9}"/>
          </ac:spMkLst>
        </pc:spChg>
        <pc:spChg chg="mod">
          <ac:chgData name="QiuTian" userId="d059b521-ee81-481f-be34-ac8650352dd5" providerId="ADAL" clId="{C66083D2-FC5C-0545-90E0-A9B527654B88}" dt="2023-03-04T09:02:32.288" v="52" actId="1076"/>
          <ac:spMkLst>
            <pc:docMk/>
            <pc:sldMk cId="3661657945" sldId="951"/>
            <ac:spMk id="47" creationId="{0C9FEA3B-C5D2-7C36-F840-CB3E2D612AE3}"/>
          </ac:spMkLst>
        </pc:spChg>
        <pc:spChg chg="mod">
          <ac:chgData name="QiuTian" userId="d059b521-ee81-481f-be34-ac8650352dd5" providerId="ADAL" clId="{C66083D2-FC5C-0545-90E0-A9B527654B88}" dt="2023-03-04T09:02:32.288" v="52" actId="1076"/>
          <ac:spMkLst>
            <pc:docMk/>
            <pc:sldMk cId="3661657945" sldId="951"/>
            <ac:spMk id="48" creationId="{9A270479-7193-A279-7B1B-E5BA92613A33}"/>
          </ac:spMkLst>
        </pc:spChg>
        <pc:spChg chg="mod">
          <ac:chgData name="QiuTian" userId="d059b521-ee81-481f-be34-ac8650352dd5" providerId="ADAL" clId="{C66083D2-FC5C-0545-90E0-A9B527654B88}" dt="2023-03-04T09:02:32.288" v="52" actId="1076"/>
          <ac:spMkLst>
            <pc:docMk/>
            <pc:sldMk cId="3661657945" sldId="951"/>
            <ac:spMk id="50" creationId="{AE2A6262-796A-4E30-FAC9-981D73B9E0BF}"/>
          </ac:spMkLst>
        </pc:spChg>
        <pc:spChg chg="mod">
          <ac:chgData name="QiuTian" userId="d059b521-ee81-481f-be34-ac8650352dd5" providerId="ADAL" clId="{C66083D2-FC5C-0545-90E0-A9B527654B88}" dt="2023-03-04T09:02:32.288" v="52" actId="1076"/>
          <ac:spMkLst>
            <pc:docMk/>
            <pc:sldMk cId="3661657945" sldId="951"/>
            <ac:spMk id="51" creationId="{A8FE65DC-D42B-726A-FF59-EF973285D3C8}"/>
          </ac:spMkLst>
        </pc:spChg>
        <pc:spChg chg="mod">
          <ac:chgData name="QiuTian" userId="d059b521-ee81-481f-be34-ac8650352dd5" providerId="ADAL" clId="{C66083D2-FC5C-0545-90E0-A9B527654B88}" dt="2023-03-04T09:02:32.288" v="52" actId="1076"/>
          <ac:spMkLst>
            <pc:docMk/>
            <pc:sldMk cId="3661657945" sldId="951"/>
            <ac:spMk id="52" creationId="{69A9B9D8-0CCB-A5A8-024B-97A593A9FDBD}"/>
          </ac:spMkLst>
        </pc:spChg>
        <pc:spChg chg="mod">
          <ac:chgData name="QiuTian" userId="d059b521-ee81-481f-be34-ac8650352dd5" providerId="ADAL" clId="{C66083D2-FC5C-0545-90E0-A9B527654B88}" dt="2023-03-04T09:02:32.288" v="52" actId="1076"/>
          <ac:spMkLst>
            <pc:docMk/>
            <pc:sldMk cId="3661657945" sldId="951"/>
            <ac:spMk id="53" creationId="{ECD32741-2DE1-C275-C65D-AF93D780501C}"/>
          </ac:spMkLst>
        </pc:spChg>
        <pc:spChg chg="mod">
          <ac:chgData name="QiuTian" userId="d059b521-ee81-481f-be34-ac8650352dd5" providerId="ADAL" clId="{C66083D2-FC5C-0545-90E0-A9B527654B88}" dt="2023-03-04T09:02:32.288" v="52" actId="1076"/>
          <ac:spMkLst>
            <pc:docMk/>
            <pc:sldMk cId="3661657945" sldId="951"/>
            <ac:spMk id="54" creationId="{E9D44555-D371-E9AF-0798-8847B13ED367}"/>
          </ac:spMkLst>
        </pc:spChg>
        <pc:spChg chg="mod">
          <ac:chgData name="QiuTian" userId="d059b521-ee81-481f-be34-ac8650352dd5" providerId="ADAL" clId="{C66083D2-FC5C-0545-90E0-A9B527654B88}" dt="2023-03-04T09:02:32.288" v="52" actId="1076"/>
          <ac:spMkLst>
            <pc:docMk/>
            <pc:sldMk cId="3661657945" sldId="951"/>
            <ac:spMk id="55" creationId="{E630FF7B-B19D-4A06-C117-109DB453AAEC}"/>
          </ac:spMkLst>
        </pc:spChg>
        <pc:spChg chg="mod">
          <ac:chgData name="QiuTian" userId="d059b521-ee81-481f-be34-ac8650352dd5" providerId="ADAL" clId="{C66083D2-FC5C-0545-90E0-A9B527654B88}" dt="2023-03-04T09:02:32.288" v="52" actId="1076"/>
          <ac:spMkLst>
            <pc:docMk/>
            <pc:sldMk cId="3661657945" sldId="951"/>
            <ac:spMk id="56" creationId="{A3BA946C-854A-C8A4-F313-5BFE10E68969}"/>
          </ac:spMkLst>
        </pc:spChg>
        <pc:spChg chg="mod">
          <ac:chgData name="QiuTian" userId="d059b521-ee81-481f-be34-ac8650352dd5" providerId="ADAL" clId="{C66083D2-FC5C-0545-90E0-A9B527654B88}" dt="2023-03-04T09:02:32.288" v="52" actId="1076"/>
          <ac:spMkLst>
            <pc:docMk/>
            <pc:sldMk cId="3661657945" sldId="951"/>
            <ac:spMk id="57" creationId="{A9F9012D-EDF8-422C-2312-02ECB83D795A}"/>
          </ac:spMkLst>
        </pc:spChg>
        <pc:spChg chg="mod">
          <ac:chgData name="QiuTian" userId="d059b521-ee81-481f-be34-ac8650352dd5" providerId="ADAL" clId="{C66083D2-FC5C-0545-90E0-A9B527654B88}" dt="2023-03-04T09:02:32.288" v="52" actId="1076"/>
          <ac:spMkLst>
            <pc:docMk/>
            <pc:sldMk cId="3661657945" sldId="951"/>
            <ac:spMk id="58" creationId="{B9375DA2-4004-D356-E80E-64C582D4E865}"/>
          </ac:spMkLst>
        </pc:spChg>
        <pc:spChg chg="mod">
          <ac:chgData name="QiuTian" userId="d059b521-ee81-481f-be34-ac8650352dd5" providerId="ADAL" clId="{C66083D2-FC5C-0545-90E0-A9B527654B88}" dt="2023-03-04T09:02:32.288" v="52" actId="1076"/>
          <ac:spMkLst>
            <pc:docMk/>
            <pc:sldMk cId="3661657945" sldId="951"/>
            <ac:spMk id="59" creationId="{1023C1BB-3816-9145-C98F-6BC8831AAE07}"/>
          </ac:spMkLst>
        </pc:spChg>
        <pc:spChg chg="mod">
          <ac:chgData name="QiuTian" userId="d059b521-ee81-481f-be34-ac8650352dd5" providerId="ADAL" clId="{C66083D2-FC5C-0545-90E0-A9B527654B88}" dt="2023-03-04T09:02:32.288" v="52" actId="1076"/>
          <ac:spMkLst>
            <pc:docMk/>
            <pc:sldMk cId="3661657945" sldId="951"/>
            <ac:spMk id="60" creationId="{935E6788-6AED-35FC-F07C-31AE77E0FA20}"/>
          </ac:spMkLst>
        </pc:spChg>
        <pc:spChg chg="mod">
          <ac:chgData name="QiuTian" userId="d059b521-ee81-481f-be34-ac8650352dd5" providerId="ADAL" clId="{C66083D2-FC5C-0545-90E0-A9B527654B88}" dt="2023-03-04T09:02:32.288" v="52" actId="1076"/>
          <ac:spMkLst>
            <pc:docMk/>
            <pc:sldMk cId="3661657945" sldId="951"/>
            <ac:spMk id="61" creationId="{4AC22010-D339-1A7E-B6C0-33E6CA0C5E13}"/>
          </ac:spMkLst>
        </pc:spChg>
        <pc:spChg chg="mod">
          <ac:chgData name="QiuTian" userId="d059b521-ee81-481f-be34-ac8650352dd5" providerId="ADAL" clId="{C66083D2-FC5C-0545-90E0-A9B527654B88}" dt="2023-03-04T09:02:32.288" v="52" actId="1076"/>
          <ac:spMkLst>
            <pc:docMk/>
            <pc:sldMk cId="3661657945" sldId="951"/>
            <ac:spMk id="62" creationId="{080770C2-B46B-6F91-8D7C-5F7E46FE6CB8}"/>
          </ac:spMkLst>
        </pc:spChg>
        <pc:spChg chg="mod">
          <ac:chgData name="QiuTian" userId="d059b521-ee81-481f-be34-ac8650352dd5" providerId="ADAL" clId="{C66083D2-FC5C-0545-90E0-A9B527654B88}" dt="2023-03-04T09:02:32.288" v="52" actId="1076"/>
          <ac:spMkLst>
            <pc:docMk/>
            <pc:sldMk cId="3661657945" sldId="951"/>
            <ac:spMk id="63" creationId="{31CD01A4-ABC2-84AA-684E-8BC4C73E8FC5}"/>
          </ac:spMkLst>
        </pc:spChg>
        <pc:spChg chg="mod">
          <ac:chgData name="QiuTian" userId="d059b521-ee81-481f-be34-ac8650352dd5" providerId="ADAL" clId="{C66083D2-FC5C-0545-90E0-A9B527654B88}" dt="2023-03-04T09:02:32.288" v="52" actId="1076"/>
          <ac:spMkLst>
            <pc:docMk/>
            <pc:sldMk cId="3661657945" sldId="951"/>
            <ac:spMk id="64" creationId="{0FFA68FD-1D9D-5F50-4DB8-A70CDA445046}"/>
          </ac:spMkLst>
        </pc:spChg>
        <pc:spChg chg="mod">
          <ac:chgData name="QiuTian" userId="d059b521-ee81-481f-be34-ac8650352dd5" providerId="ADAL" clId="{C66083D2-FC5C-0545-90E0-A9B527654B88}" dt="2023-03-04T09:02:32.288" v="52" actId="1076"/>
          <ac:spMkLst>
            <pc:docMk/>
            <pc:sldMk cId="3661657945" sldId="951"/>
            <ac:spMk id="65" creationId="{041D9493-F79F-D7F6-4507-535AC4BE3C64}"/>
          </ac:spMkLst>
        </pc:spChg>
        <pc:spChg chg="mod">
          <ac:chgData name="QiuTian" userId="d059b521-ee81-481f-be34-ac8650352dd5" providerId="ADAL" clId="{C66083D2-FC5C-0545-90E0-A9B527654B88}" dt="2023-03-04T09:02:32.288" v="52" actId="1076"/>
          <ac:spMkLst>
            <pc:docMk/>
            <pc:sldMk cId="3661657945" sldId="951"/>
            <ac:spMk id="66" creationId="{89C7F3A3-E6F9-F376-77AD-AD044139E903}"/>
          </ac:spMkLst>
        </pc:spChg>
        <pc:spChg chg="mod">
          <ac:chgData name="QiuTian" userId="d059b521-ee81-481f-be34-ac8650352dd5" providerId="ADAL" clId="{C66083D2-FC5C-0545-90E0-A9B527654B88}" dt="2023-03-04T09:02:32.288" v="52" actId="1076"/>
          <ac:spMkLst>
            <pc:docMk/>
            <pc:sldMk cId="3661657945" sldId="951"/>
            <ac:spMk id="67" creationId="{40EF39C4-7AB0-5C16-8C54-EF93450704D2}"/>
          </ac:spMkLst>
        </pc:spChg>
        <pc:spChg chg="mod">
          <ac:chgData name="QiuTian" userId="d059b521-ee81-481f-be34-ac8650352dd5" providerId="ADAL" clId="{C66083D2-FC5C-0545-90E0-A9B527654B88}" dt="2023-03-04T09:02:32.288" v="52" actId="1076"/>
          <ac:spMkLst>
            <pc:docMk/>
            <pc:sldMk cId="3661657945" sldId="951"/>
            <ac:spMk id="68" creationId="{0E7E1018-8FA3-1775-698E-37AD339C47EA}"/>
          </ac:spMkLst>
        </pc:spChg>
        <pc:spChg chg="mod">
          <ac:chgData name="QiuTian" userId="d059b521-ee81-481f-be34-ac8650352dd5" providerId="ADAL" clId="{C66083D2-FC5C-0545-90E0-A9B527654B88}" dt="2023-03-04T09:02:32.288" v="52" actId="1076"/>
          <ac:spMkLst>
            <pc:docMk/>
            <pc:sldMk cId="3661657945" sldId="951"/>
            <ac:spMk id="69" creationId="{0E854C1D-0901-8EFB-79F7-B7D4B703DF45}"/>
          </ac:spMkLst>
        </pc:spChg>
        <pc:spChg chg="mod">
          <ac:chgData name="QiuTian" userId="d059b521-ee81-481f-be34-ac8650352dd5" providerId="ADAL" clId="{C66083D2-FC5C-0545-90E0-A9B527654B88}" dt="2023-03-04T09:02:32.288" v="52" actId="1076"/>
          <ac:spMkLst>
            <pc:docMk/>
            <pc:sldMk cId="3661657945" sldId="951"/>
            <ac:spMk id="70" creationId="{148C9E98-DAE9-9325-7DC7-40F04E6AA848}"/>
          </ac:spMkLst>
        </pc:spChg>
        <pc:spChg chg="mod">
          <ac:chgData name="QiuTian" userId="d059b521-ee81-481f-be34-ac8650352dd5" providerId="ADAL" clId="{C66083D2-FC5C-0545-90E0-A9B527654B88}" dt="2023-03-04T09:02:32.288" v="52" actId="1076"/>
          <ac:spMkLst>
            <pc:docMk/>
            <pc:sldMk cId="3661657945" sldId="951"/>
            <ac:spMk id="71" creationId="{53881AAE-2916-D7C9-BDF6-B862B25203BF}"/>
          </ac:spMkLst>
        </pc:spChg>
        <pc:spChg chg="mod">
          <ac:chgData name="QiuTian" userId="d059b521-ee81-481f-be34-ac8650352dd5" providerId="ADAL" clId="{C66083D2-FC5C-0545-90E0-A9B527654B88}" dt="2023-03-04T09:02:32.288" v="52" actId="1076"/>
          <ac:spMkLst>
            <pc:docMk/>
            <pc:sldMk cId="3661657945" sldId="951"/>
            <ac:spMk id="72" creationId="{27E1882A-3126-87C5-FB12-B3401178AA74}"/>
          </ac:spMkLst>
        </pc:spChg>
        <pc:spChg chg="mod">
          <ac:chgData name="QiuTian" userId="d059b521-ee81-481f-be34-ac8650352dd5" providerId="ADAL" clId="{C66083D2-FC5C-0545-90E0-A9B527654B88}" dt="2023-03-04T09:02:32.288" v="52" actId="1076"/>
          <ac:spMkLst>
            <pc:docMk/>
            <pc:sldMk cId="3661657945" sldId="951"/>
            <ac:spMk id="73" creationId="{86AF3B6A-30EF-2E83-9519-7F7A8FC57B1E}"/>
          </ac:spMkLst>
        </pc:spChg>
        <pc:spChg chg="mod">
          <ac:chgData name="QiuTian" userId="d059b521-ee81-481f-be34-ac8650352dd5" providerId="ADAL" clId="{C66083D2-FC5C-0545-90E0-A9B527654B88}" dt="2023-03-04T09:02:32.288" v="52" actId="1076"/>
          <ac:spMkLst>
            <pc:docMk/>
            <pc:sldMk cId="3661657945" sldId="951"/>
            <ac:spMk id="74" creationId="{71727B20-D571-3FE3-ABD1-66ECD596FB58}"/>
          </ac:spMkLst>
        </pc:spChg>
        <pc:spChg chg="mod">
          <ac:chgData name="QiuTian" userId="d059b521-ee81-481f-be34-ac8650352dd5" providerId="ADAL" clId="{C66083D2-FC5C-0545-90E0-A9B527654B88}" dt="2023-03-04T09:02:32.288" v="52" actId="1076"/>
          <ac:spMkLst>
            <pc:docMk/>
            <pc:sldMk cId="3661657945" sldId="951"/>
            <ac:spMk id="77" creationId="{538F19DA-6E16-7180-5941-E2BBDD2C16A0}"/>
          </ac:spMkLst>
        </pc:spChg>
        <pc:spChg chg="mod">
          <ac:chgData name="QiuTian" userId="d059b521-ee81-481f-be34-ac8650352dd5" providerId="ADAL" clId="{C66083D2-FC5C-0545-90E0-A9B527654B88}" dt="2023-03-04T09:02:32.288" v="52" actId="1076"/>
          <ac:spMkLst>
            <pc:docMk/>
            <pc:sldMk cId="3661657945" sldId="951"/>
            <ac:spMk id="78" creationId="{D9F65185-C269-83A7-ADB4-5130DC2C2529}"/>
          </ac:spMkLst>
        </pc:spChg>
        <pc:spChg chg="mod">
          <ac:chgData name="QiuTian" userId="d059b521-ee81-481f-be34-ac8650352dd5" providerId="ADAL" clId="{C66083D2-FC5C-0545-90E0-A9B527654B88}" dt="2023-03-04T09:02:32.288" v="52" actId="1076"/>
          <ac:spMkLst>
            <pc:docMk/>
            <pc:sldMk cId="3661657945" sldId="951"/>
            <ac:spMk id="79" creationId="{CC32C9AB-FB1E-A2D6-16A9-0ED98D95A7E1}"/>
          </ac:spMkLst>
        </pc:spChg>
        <pc:spChg chg="mod">
          <ac:chgData name="QiuTian" userId="d059b521-ee81-481f-be34-ac8650352dd5" providerId="ADAL" clId="{C66083D2-FC5C-0545-90E0-A9B527654B88}" dt="2023-03-04T09:02:32.288" v="52" actId="1076"/>
          <ac:spMkLst>
            <pc:docMk/>
            <pc:sldMk cId="3661657945" sldId="951"/>
            <ac:spMk id="80" creationId="{DCF4089C-22F1-EC2D-D62C-4797B635C990}"/>
          </ac:spMkLst>
        </pc:spChg>
        <pc:spChg chg="mod">
          <ac:chgData name="QiuTian" userId="d059b521-ee81-481f-be34-ac8650352dd5" providerId="ADAL" clId="{C66083D2-FC5C-0545-90E0-A9B527654B88}" dt="2023-03-04T09:02:32.288" v="52" actId="1076"/>
          <ac:spMkLst>
            <pc:docMk/>
            <pc:sldMk cId="3661657945" sldId="951"/>
            <ac:spMk id="81" creationId="{7CDE216E-CBC7-8959-81F9-42EFB04E7573}"/>
          </ac:spMkLst>
        </pc:spChg>
        <pc:spChg chg="mod">
          <ac:chgData name="QiuTian" userId="d059b521-ee81-481f-be34-ac8650352dd5" providerId="ADAL" clId="{C66083D2-FC5C-0545-90E0-A9B527654B88}" dt="2023-03-04T09:02:32.288" v="52" actId="1076"/>
          <ac:spMkLst>
            <pc:docMk/>
            <pc:sldMk cId="3661657945" sldId="951"/>
            <ac:spMk id="82" creationId="{DEC76759-4F33-5EF5-26F6-90482AC4E6F5}"/>
          </ac:spMkLst>
        </pc:spChg>
        <pc:spChg chg="mod">
          <ac:chgData name="QiuTian" userId="d059b521-ee81-481f-be34-ac8650352dd5" providerId="ADAL" clId="{C66083D2-FC5C-0545-90E0-A9B527654B88}" dt="2023-03-04T09:02:32.288" v="52" actId="1076"/>
          <ac:spMkLst>
            <pc:docMk/>
            <pc:sldMk cId="3661657945" sldId="951"/>
            <ac:spMk id="84" creationId="{B5EB733E-56D7-616F-64A4-5EA3AB6CB231}"/>
          </ac:spMkLst>
        </pc:spChg>
        <pc:spChg chg="mod">
          <ac:chgData name="QiuTian" userId="d059b521-ee81-481f-be34-ac8650352dd5" providerId="ADAL" clId="{C66083D2-FC5C-0545-90E0-A9B527654B88}" dt="2023-03-04T09:02:32.288" v="52" actId="1076"/>
          <ac:spMkLst>
            <pc:docMk/>
            <pc:sldMk cId="3661657945" sldId="951"/>
            <ac:spMk id="85" creationId="{F22E72B6-3250-5AF2-C0D5-13B18B95A936}"/>
          </ac:spMkLst>
        </pc:spChg>
        <pc:spChg chg="mod">
          <ac:chgData name="QiuTian" userId="d059b521-ee81-481f-be34-ac8650352dd5" providerId="ADAL" clId="{C66083D2-FC5C-0545-90E0-A9B527654B88}" dt="2023-03-04T09:02:32.288" v="52" actId="1076"/>
          <ac:spMkLst>
            <pc:docMk/>
            <pc:sldMk cId="3661657945" sldId="951"/>
            <ac:spMk id="86" creationId="{093D2054-C934-0106-9A1F-A5D441614963}"/>
          </ac:spMkLst>
        </pc:spChg>
        <pc:spChg chg="mod">
          <ac:chgData name="QiuTian" userId="d059b521-ee81-481f-be34-ac8650352dd5" providerId="ADAL" clId="{C66083D2-FC5C-0545-90E0-A9B527654B88}" dt="2023-03-04T09:02:32.288" v="52" actId="1076"/>
          <ac:spMkLst>
            <pc:docMk/>
            <pc:sldMk cId="3661657945" sldId="951"/>
            <ac:spMk id="87" creationId="{BFC13E4E-93E3-8CE3-8724-F463214BA770}"/>
          </ac:spMkLst>
        </pc:spChg>
        <pc:spChg chg="mod">
          <ac:chgData name="QiuTian" userId="d059b521-ee81-481f-be34-ac8650352dd5" providerId="ADAL" clId="{C66083D2-FC5C-0545-90E0-A9B527654B88}" dt="2023-03-04T09:02:32.288" v="52" actId="1076"/>
          <ac:spMkLst>
            <pc:docMk/>
            <pc:sldMk cId="3661657945" sldId="951"/>
            <ac:spMk id="88" creationId="{DA4B770A-6AC3-6E42-17C4-1B49A802F2EB}"/>
          </ac:spMkLst>
        </pc:spChg>
        <pc:spChg chg="mod">
          <ac:chgData name="QiuTian" userId="d059b521-ee81-481f-be34-ac8650352dd5" providerId="ADAL" clId="{C66083D2-FC5C-0545-90E0-A9B527654B88}" dt="2023-03-04T09:02:32.288" v="52" actId="1076"/>
          <ac:spMkLst>
            <pc:docMk/>
            <pc:sldMk cId="3661657945" sldId="951"/>
            <ac:spMk id="90" creationId="{6AA644D9-D3C9-F289-F961-8A19280877CE}"/>
          </ac:spMkLst>
        </pc:spChg>
        <pc:spChg chg="mod">
          <ac:chgData name="QiuTian" userId="d059b521-ee81-481f-be34-ac8650352dd5" providerId="ADAL" clId="{C66083D2-FC5C-0545-90E0-A9B527654B88}" dt="2023-03-04T09:02:32.288" v="52" actId="1076"/>
          <ac:spMkLst>
            <pc:docMk/>
            <pc:sldMk cId="3661657945" sldId="951"/>
            <ac:spMk id="91" creationId="{24726B62-2CF0-8F32-28F2-CEA73ED50824}"/>
          </ac:spMkLst>
        </pc:spChg>
        <pc:spChg chg="mod">
          <ac:chgData name="QiuTian" userId="d059b521-ee81-481f-be34-ac8650352dd5" providerId="ADAL" clId="{C66083D2-FC5C-0545-90E0-A9B527654B88}" dt="2023-03-04T09:02:32.288" v="52" actId="1076"/>
          <ac:spMkLst>
            <pc:docMk/>
            <pc:sldMk cId="3661657945" sldId="951"/>
            <ac:spMk id="92" creationId="{D80322F0-2C94-5ECA-E8E5-FB625A06BE3B}"/>
          </ac:spMkLst>
        </pc:spChg>
        <pc:spChg chg="mod">
          <ac:chgData name="QiuTian" userId="d059b521-ee81-481f-be34-ac8650352dd5" providerId="ADAL" clId="{C66083D2-FC5C-0545-90E0-A9B527654B88}" dt="2023-03-04T09:02:32.288" v="52" actId="1076"/>
          <ac:spMkLst>
            <pc:docMk/>
            <pc:sldMk cId="3661657945" sldId="951"/>
            <ac:spMk id="93" creationId="{5CEB6AE6-07A2-7885-E7D8-3DF7D1BEC7FD}"/>
          </ac:spMkLst>
        </pc:spChg>
        <pc:spChg chg="mod">
          <ac:chgData name="QiuTian" userId="d059b521-ee81-481f-be34-ac8650352dd5" providerId="ADAL" clId="{C66083D2-FC5C-0545-90E0-A9B527654B88}" dt="2023-03-04T09:02:32.288" v="52" actId="1076"/>
          <ac:spMkLst>
            <pc:docMk/>
            <pc:sldMk cId="3661657945" sldId="951"/>
            <ac:spMk id="94" creationId="{40A843FC-3D13-67B5-9A2F-15D95B688A0C}"/>
          </ac:spMkLst>
        </pc:spChg>
        <pc:spChg chg="mod">
          <ac:chgData name="QiuTian" userId="d059b521-ee81-481f-be34-ac8650352dd5" providerId="ADAL" clId="{C66083D2-FC5C-0545-90E0-A9B527654B88}" dt="2023-03-04T09:02:32.288" v="52" actId="1076"/>
          <ac:spMkLst>
            <pc:docMk/>
            <pc:sldMk cId="3661657945" sldId="951"/>
            <ac:spMk id="95" creationId="{8A6D25F3-A91E-ADB7-806A-81FB7E853A13}"/>
          </ac:spMkLst>
        </pc:spChg>
        <pc:spChg chg="mod">
          <ac:chgData name="QiuTian" userId="d059b521-ee81-481f-be34-ac8650352dd5" providerId="ADAL" clId="{C66083D2-FC5C-0545-90E0-A9B527654B88}" dt="2023-03-04T09:02:32.288" v="52" actId="1076"/>
          <ac:spMkLst>
            <pc:docMk/>
            <pc:sldMk cId="3661657945" sldId="951"/>
            <ac:spMk id="96" creationId="{1CA27E81-0F54-2649-B165-486FC7A8E33F}"/>
          </ac:spMkLst>
        </pc:spChg>
        <pc:spChg chg="mod">
          <ac:chgData name="QiuTian" userId="d059b521-ee81-481f-be34-ac8650352dd5" providerId="ADAL" clId="{C66083D2-FC5C-0545-90E0-A9B527654B88}" dt="2023-03-04T09:02:32.288" v="52" actId="1076"/>
          <ac:spMkLst>
            <pc:docMk/>
            <pc:sldMk cId="3661657945" sldId="951"/>
            <ac:spMk id="97" creationId="{FD9A4C56-020A-FE32-91DD-B8D2335AC645}"/>
          </ac:spMkLst>
        </pc:spChg>
        <pc:spChg chg="mod">
          <ac:chgData name="QiuTian" userId="d059b521-ee81-481f-be34-ac8650352dd5" providerId="ADAL" clId="{C66083D2-FC5C-0545-90E0-A9B527654B88}" dt="2023-03-04T09:02:32.288" v="52" actId="1076"/>
          <ac:spMkLst>
            <pc:docMk/>
            <pc:sldMk cId="3661657945" sldId="951"/>
            <ac:spMk id="98" creationId="{CBC93296-A001-58AD-EB68-903053B15452}"/>
          </ac:spMkLst>
        </pc:spChg>
        <pc:spChg chg="mod">
          <ac:chgData name="QiuTian" userId="d059b521-ee81-481f-be34-ac8650352dd5" providerId="ADAL" clId="{C66083D2-FC5C-0545-90E0-A9B527654B88}" dt="2023-03-04T09:02:32.288" v="52" actId="1076"/>
          <ac:spMkLst>
            <pc:docMk/>
            <pc:sldMk cId="3661657945" sldId="951"/>
            <ac:spMk id="99" creationId="{5616B0C8-7496-ECFC-8B6F-8BD76C9EBD20}"/>
          </ac:spMkLst>
        </pc:spChg>
        <pc:spChg chg="mod">
          <ac:chgData name="QiuTian" userId="d059b521-ee81-481f-be34-ac8650352dd5" providerId="ADAL" clId="{C66083D2-FC5C-0545-90E0-A9B527654B88}" dt="2023-03-04T09:02:32.288" v="52" actId="1076"/>
          <ac:spMkLst>
            <pc:docMk/>
            <pc:sldMk cId="3661657945" sldId="951"/>
            <ac:spMk id="100" creationId="{E789C9F8-FAD0-6542-E899-4534D7C19E3E}"/>
          </ac:spMkLst>
        </pc:spChg>
        <pc:spChg chg="mod">
          <ac:chgData name="QiuTian" userId="d059b521-ee81-481f-be34-ac8650352dd5" providerId="ADAL" clId="{C66083D2-FC5C-0545-90E0-A9B527654B88}" dt="2023-03-04T09:02:32.288" v="52" actId="1076"/>
          <ac:spMkLst>
            <pc:docMk/>
            <pc:sldMk cId="3661657945" sldId="951"/>
            <ac:spMk id="101" creationId="{B317F246-257F-5A48-DCC5-766665501F49}"/>
          </ac:spMkLst>
        </pc:spChg>
        <pc:spChg chg="mod">
          <ac:chgData name="QiuTian" userId="d059b521-ee81-481f-be34-ac8650352dd5" providerId="ADAL" clId="{C66083D2-FC5C-0545-90E0-A9B527654B88}" dt="2023-03-04T09:02:32.288" v="52" actId="1076"/>
          <ac:spMkLst>
            <pc:docMk/>
            <pc:sldMk cId="3661657945" sldId="951"/>
            <ac:spMk id="102" creationId="{6841680C-0A27-EAA5-77A2-5DBC337D8047}"/>
          </ac:spMkLst>
        </pc:spChg>
        <pc:spChg chg="mod">
          <ac:chgData name="QiuTian" userId="d059b521-ee81-481f-be34-ac8650352dd5" providerId="ADAL" clId="{C66083D2-FC5C-0545-90E0-A9B527654B88}" dt="2023-03-04T09:02:32.288" v="52" actId="1076"/>
          <ac:spMkLst>
            <pc:docMk/>
            <pc:sldMk cId="3661657945" sldId="951"/>
            <ac:spMk id="103" creationId="{7AA42044-4FF0-11A3-178F-2FD0BA60F9A1}"/>
          </ac:spMkLst>
        </pc:spChg>
        <pc:spChg chg="mod">
          <ac:chgData name="QiuTian" userId="d059b521-ee81-481f-be34-ac8650352dd5" providerId="ADAL" clId="{C66083D2-FC5C-0545-90E0-A9B527654B88}" dt="2023-03-04T09:02:32.288" v="52" actId="1076"/>
          <ac:spMkLst>
            <pc:docMk/>
            <pc:sldMk cId="3661657945" sldId="951"/>
            <ac:spMk id="104" creationId="{C44B6234-2D2C-9327-ED7F-D61A2C01E8EE}"/>
          </ac:spMkLst>
        </pc:spChg>
        <pc:spChg chg="mod">
          <ac:chgData name="QiuTian" userId="d059b521-ee81-481f-be34-ac8650352dd5" providerId="ADAL" clId="{C66083D2-FC5C-0545-90E0-A9B527654B88}" dt="2023-03-04T09:02:32.288" v="52" actId="1076"/>
          <ac:spMkLst>
            <pc:docMk/>
            <pc:sldMk cId="3661657945" sldId="951"/>
            <ac:spMk id="105" creationId="{6FA60CE0-9903-5036-05A6-03C700415EB6}"/>
          </ac:spMkLst>
        </pc:spChg>
        <pc:spChg chg="mod">
          <ac:chgData name="QiuTian" userId="d059b521-ee81-481f-be34-ac8650352dd5" providerId="ADAL" clId="{C66083D2-FC5C-0545-90E0-A9B527654B88}" dt="2023-03-04T09:02:32.288" v="52" actId="1076"/>
          <ac:spMkLst>
            <pc:docMk/>
            <pc:sldMk cId="3661657945" sldId="951"/>
            <ac:spMk id="106" creationId="{63672668-78C4-35A6-EEE1-2CA87D6D6C72}"/>
          </ac:spMkLst>
        </pc:spChg>
        <pc:spChg chg="mod">
          <ac:chgData name="QiuTian" userId="d059b521-ee81-481f-be34-ac8650352dd5" providerId="ADAL" clId="{C66083D2-FC5C-0545-90E0-A9B527654B88}" dt="2023-03-04T09:02:32.288" v="52" actId="1076"/>
          <ac:spMkLst>
            <pc:docMk/>
            <pc:sldMk cId="3661657945" sldId="951"/>
            <ac:spMk id="107" creationId="{B397468D-3AAF-D97B-F919-CD8779FFB997}"/>
          </ac:spMkLst>
        </pc:spChg>
        <pc:spChg chg="mod">
          <ac:chgData name="QiuTian" userId="d059b521-ee81-481f-be34-ac8650352dd5" providerId="ADAL" clId="{C66083D2-FC5C-0545-90E0-A9B527654B88}" dt="2023-03-04T09:02:32.288" v="52" actId="1076"/>
          <ac:spMkLst>
            <pc:docMk/>
            <pc:sldMk cId="3661657945" sldId="951"/>
            <ac:spMk id="108" creationId="{DF0831F8-72D7-FAA9-930F-A73304F3D874}"/>
          </ac:spMkLst>
        </pc:spChg>
        <pc:spChg chg="mod">
          <ac:chgData name="QiuTian" userId="d059b521-ee81-481f-be34-ac8650352dd5" providerId="ADAL" clId="{C66083D2-FC5C-0545-90E0-A9B527654B88}" dt="2023-03-04T09:02:32.288" v="52" actId="1076"/>
          <ac:spMkLst>
            <pc:docMk/>
            <pc:sldMk cId="3661657945" sldId="951"/>
            <ac:spMk id="109" creationId="{F37D0206-B6F3-B748-9E97-453BC9CC0ED7}"/>
          </ac:spMkLst>
        </pc:spChg>
        <pc:spChg chg="add mod">
          <ac:chgData name="QiuTian" userId="d059b521-ee81-481f-be34-ac8650352dd5" providerId="ADAL" clId="{C66083D2-FC5C-0545-90E0-A9B527654B88}" dt="2023-03-04T09:02:32.288" v="52" actId="1076"/>
          <ac:spMkLst>
            <pc:docMk/>
            <pc:sldMk cId="3661657945" sldId="951"/>
            <ac:spMk id="110" creationId="{F49D04FB-FC77-B378-8979-D137DC9E6DAC}"/>
          </ac:spMkLst>
        </pc:spChg>
        <pc:grpChg chg="add mod">
          <ac:chgData name="QiuTian" userId="d059b521-ee81-481f-be34-ac8650352dd5" providerId="ADAL" clId="{C66083D2-FC5C-0545-90E0-A9B527654B88}" dt="2023-03-04T09:02:32.288" v="52" actId="1076"/>
          <ac:grpSpMkLst>
            <pc:docMk/>
            <pc:sldMk cId="3661657945" sldId="951"/>
            <ac:grpSpMk id="15" creationId="{8FBAA3E7-D99B-B42D-E254-BF715B2521CD}"/>
          </ac:grpSpMkLst>
        </pc:grpChg>
        <pc:grpChg chg="add mod">
          <ac:chgData name="QiuTian" userId="d059b521-ee81-481f-be34-ac8650352dd5" providerId="ADAL" clId="{C66083D2-FC5C-0545-90E0-A9B527654B88}" dt="2023-03-04T09:02:32.288" v="52" actId="1076"/>
          <ac:grpSpMkLst>
            <pc:docMk/>
            <pc:sldMk cId="3661657945" sldId="951"/>
            <ac:grpSpMk id="49" creationId="{0135BBB8-B400-CA2F-68CE-39A4DCDE6970}"/>
          </ac:grpSpMkLst>
        </pc:grpChg>
        <pc:grpChg chg="add mod">
          <ac:chgData name="QiuTian" userId="d059b521-ee81-481f-be34-ac8650352dd5" providerId="ADAL" clId="{C66083D2-FC5C-0545-90E0-A9B527654B88}" dt="2023-03-04T09:02:32.288" v="52" actId="1076"/>
          <ac:grpSpMkLst>
            <pc:docMk/>
            <pc:sldMk cId="3661657945" sldId="951"/>
            <ac:grpSpMk id="83" creationId="{D238A870-364C-6B17-CAE1-909CE8D2BE9D}"/>
          </ac:grpSpMkLst>
        </pc:grpChg>
        <pc:graphicFrameChg chg="add mod">
          <ac:chgData name="QiuTian" userId="d059b521-ee81-481f-be34-ac8650352dd5" providerId="ADAL" clId="{C66083D2-FC5C-0545-90E0-A9B527654B88}" dt="2023-03-04T09:02:32.288" v="52" actId="1076"/>
          <ac:graphicFrameMkLst>
            <pc:docMk/>
            <pc:sldMk cId="3661657945" sldId="951"/>
            <ac:graphicFrameMk id="10" creationId="{B082A63F-C3F8-F05A-3647-DB094508CD3F}"/>
          </ac:graphicFrameMkLst>
        </pc:graphicFrameChg>
        <pc:graphicFrameChg chg="add mod">
          <ac:chgData name="QiuTian" userId="d059b521-ee81-481f-be34-ac8650352dd5" providerId="ADAL" clId="{C66083D2-FC5C-0545-90E0-A9B527654B88}" dt="2023-03-04T09:02:32.288" v="52" actId="1076"/>
          <ac:graphicFrameMkLst>
            <pc:docMk/>
            <pc:sldMk cId="3661657945" sldId="951"/>
            <ac:graphicFrameMk id="12" creationId="{4E01D54C-3B4B-A1F9-4C8E-F5F819A57BAF}"/>
          </ac:graphicFrameMkLst>
        </pc:graphicFrameChg>
        <pc:graphicFrameChg chg="add mod">
          <ac:chgData name="QiuTian" userId="d059b521-ee81-481f-be34-ac8650352dd5" providerId="ADAL" clId="{C66083D2-FC5C-0545-90E0-A9B527654B88}" dt="2023-03-04T09:02:32.288" v="52" actId="1076"/>
          <ac:graphicFrameMkLst>
            <pc:docMk/>
            <pc:sldMk cId="3661657945" sldId="951"/>
            <ac:graphicFrameMk id="14" creationId="{91BF266B-70AA-9DA6-B924-9495E00065B1}"/>
          </ac:graphicFrameMkLst>
        </pc:graphicFrameChg>
        <pc:graphicFrameChg chg="mod">
          <ac:chgData name="QiuTian" userId="d059b521-ee81-481f-be34-ac8650352dd5" providerId="ADAL" clId="{C66083D2-FC5C-0545-90E0-A9B527654B88}" dt="2023-03-04T09:02:32.288" v="52" actId="1076"/>
          <ac:graphicFrameMkLst>
            <pc:docMk/>
            <pc:sldMk cId="3661657945" sldId="951"/>
            <ac:graphicFrameMk id="41" creationId="{6ABEBB29-4F48-AE99-FBE1-8658D32B55B1}"/>
          </ac:graphicFrameMkLst>
        </pc:graphicFrameChg>
        <pc:graphicFrameChg chg="mod">
          <ac:chgData name="QiuTian" userId="d059b521-ee81-481f-be34-ac8650352dd5" providerId="ADAL" clId="{C66083D2-FC5C-0545-90E0-A9B527654B88}" dt="2023-03-04T09:02:32.288" v="52" actId="1076"/>
          <ac:graphicFrameMkLst>
            <pc:docMk/>
            <pc:sldMk cId="3661657945" sldId="951"/>
            <ac:graphicFrameMk id="42" creationId="{E94566F2-1703-A8A2-FEE9-73490253951E}"/>
          </ac:graphicFrameMkLst>
        </pc:graphicFrameChg>
        <pc:graphicFrameChg chg="mod">
          <ac:chgData name="QiuTian" userId="d059b521-ee81-481f-be34-ac8650352dd5" providerId="ADAL" clId="{C66083D2-FC5C-0545-90E0-A9B527654B88}" dt="2023-03-04T09:02:32.288" v="52" actId="1076"/>
          <ac:graphicFrameMkLst>
            <pc:docMk/>
            <pc:sldMk cId="3661657945" sldId="951"/>
            <ac:graphicFrameMk id="75" creationId="{564E407B-FB53-94C4-BD17-F2E5586D6D49}"/>
          </ac:graphicFrameMkLst>
        </pc:graphicFrameChg>
        <pc:graphicFrameChg chg="mod">
          <ac:chgData name="QiuTian" userId="d059b521-ee81-481f-be34-ac8650352dd5" providerId="ADAL" clId="{C66083D2-FC5C-0545-90E0-A9B527654B88}" dt="2023-03-04T09:02:32.288" v="52" actId="1076"/>
          <ac:graphicFrameMkLst>
            <pc:docMk/>
            <pc:sldMk cId="3661657945" sldId="951"/>
            <ac:graphicFrameMk id="76" creationId="{64582D40-72A2-C129-652B-C338A39453ED}"/>
          </ac:graphicFrameMkLst>
        </pc:graphicFrameChg>
        <pc:graphicFrameChg chg="mod">
          <ac:chgData name="QiuTian" userId="d059b521-ee81-481f-be34-ac8650352dd5" providerId="ADAL" clId="{C66083D2-FC5C-0545-90E0-A9B527654B88}" dt="2023-03-04T09:02:32.288" v="52" actId="1076"/>
          <ac:graphicFrameMkLst>
            <pc:docMk/>
            <pc:sldMk cId="3661657945" sldId="951"/>
            <ac:graphicFrameMk id="89" creationId="{EB148E0B-676D-8D9A-802D-57B21A5CF983}"/>
          </ac:graphicFrameMkLst>
        </pc:graphicFrameChg>
      </pc:sldChg>
      <pc:sldChg chg="addSp delSp modSp add modAnim">
        <pc:chgData name="QiuTian" userId="d059b521-ee81-481f-be34-ac8650352dd5" providerId="ADAL" clId="{C66083D2-FC5C-0545-90E0-A9B527654B88}" dt="2023-03-04T09:10:18.362" v="126"/>
        <pc:sldMkLst>
          <pc:docMk/>
          <pc:sldMk cId="1121757693" sldId="952"/>
        </pc:sldMkLst>
        <pc:spChg chg="add mod">
          <ac:chgData name="QiuTian" userId="d059b521-ee81-481f-be34-ac8650352dd5" providerId="ADAL" clId="{C66083D2-FC5C-0545-90E0-A9B527654B88}" dt="2023-03-04T09:10:18.362" v="126"/>
          <ac:spMkLst>
            <pc:docMk/>
            <pc:sldMk cId="1121757693" sldId="952"/>
            <ac:spMk id="2" creationId="{CA3A0D89-1989-5959-7FB8-69DABD3583FA}"/>
          </ac:spMkLst>
        </pc:spChg>
        <pc:spChg chg="del">
          <ac:chgData name="QiuTian" userId="d059b521-ee81-481f-be34-ac8650352dd5" providerId="ADAL" clId="{C66083D2-FC5C-0545-90E0-A9B527654B88}" dt="2023-03-04T09:09:57.208" v="123"/>
          <ac:spMkLst>
            <pc:docMk/>
            <pc:sldMk cId="1121757693" sldId="952"/>
            <ac:spMk id="5" creationId="{959057A3-0087-D824-6484-FE8805CD1536}"/>
          </ac:spMkLst>
        </pc:spChg>
        <pc:spChg chg="add mod">
          <ac:chgData name="QiuTian" userId="d059b521-ee81-481f-be34-ac8650352dd5" providerId="ADAL" clId="{C66083D2-FC5C-0545-90E0-A9B527654B88}" dt="2023-03-04T09:04:19.565" v="63" actId="1076"/>
          <ac:spMkLst>
            <pc:docMk/>
            <pc:sldMk cId="1121757693" sldId="952"/>
            <ac:spMk id="6" creationId="{FE06D477-E9E6-E673-AE1E-0651A5B9CD61}"/>
          </ac:spMkLst>
        </pc:spChg>
        <pc:spChg chg="add mod">
          <ac:chgData name="QiuTian" userId="d059b521-ee81-481f-be34-ac8650352dd5" providerId="ADAL" clId="{C66083D2-FC5C-0545-90E0-A9B527654B88}" dt="2023-03-04T09:04:19.565" v="63" actId="1076"/>
          <ac:spMkLst>
            <pc:docMk/>
            <pc:sldMk cId="1121757693" sldId="952"/>
            <ac:spMk id="7" creationId="{205A6875-A4A8-0C7A-287A-840FD0DA9881}"/>
          </ac:spMkLst>
        </pc:spChg>
        <pc:spChg chg="add mod">
          <ac:chgData name="QiuTian" userId="d059b521-ee81-481f-be34-ac8650352dd5" providerId="ADAL" clId="{C66083D2-FC5C-0545-90E0-A9B527654B88}" dt="2023-03-04T09:04:19.565" v="63" actId="1076"/>
          <ac:spMkLst>
            <pc:docMk/>
            <pc:sldMk cId="1121757693" sldId="952"/>
            <ac:spMk id="8" creationId="{E2F721C0-4EFF-3067-755C-5FFB10D02C6A}"/>
          </ac:spMkLst>
        </pc:spChg>
        <pc:spChg chg="mod">
          <ac:chgData name="QiuTian" userId="d059b521-ee81-481f-be34-ac8650352dd5" providerId="ADAL" clId="{C66083D2-FC5C-0545-90E0-A9B527654B88}" dt="2023-03-04T09:04:19.565" v="63" actId="1076"/>
          <ac:spMkLst>
            <pc:docMk/>
            <pc:sldMk cId="1121757693" sldId="952"/>
            <ac:spMk id="10" creationId="{28877830-C2E6-3E01-56C7-533653321E41}"/>
          </ac:spMkLst>
        </pc:spChg>
        <pc:spChg chg="mod">
          <ac:chgData name="QiuTian" userId="d059b521-ee81-481f-be34-ac8650352dd5" providerId="ADAL" clId="{C66083D2-FC5C-0545-90E0-A9B527654B88}" dt="2023-03-04T09:04:19.565" v="63" actId="1076"/>
          <ac:spMkLst>
            <pc:docMk/>
            <pc:sldMk cId="1121757693" sldId="952"/>
            <ac:spMk id="11" creationId="{8CF45824-9758-30DC-78A6-61D749C1538A}"/>
          </ac:spMkLst>
        </pc:spChg>
        <pc:spChg chg="mod">
          <ac:chgData name="QiuTian" userId="d059b521-ee81-481f-be34-ac8650352dd5" providerId="ADAL" clId="{C66083D2-FC5C-0545-90E0-A9B527654B88}" dt="2023-03-04T09:04:19.565" v="63" actId="1076"/>
          <ac:spMkLst>
            <pc:docMk/>
            <pc:sldMk cId="1121757693" sldId="952"/>
            <ac:spMk id="12" creationId="{6A4624B0-23C8-FB6E-8CCD-6576144A7CE2}"/>
          </ac:spMkLst>
        </pc:spChg>
        <pc:spChg chg="mod">
          <ac:chgData name="QiuTian" userId="d059b521-ee81-481f-be34-ac8650352dd5" providerId="ADAL" clId="{C66083D2-FC5C-0545-90E0-A9B527654B88}" dt="2023-03-04T09:04:19.565" v="63" actId="1076"/>
          <ac:spMkLst>
            <pc:docMk/>
            <pc:sldMk cId="1121757693" sldId="952"/>
            <ac:spMk id="15" creationId="{ADDE5BCC-0F13-9275-5D75-4F3A881C4C64}"/>
          </ac:spMkLst>
        </pc:spChg>
        <pc:spChg chg="mod">
          <ac:chgData name="QiuTian" userId="d059b521-ee81-481f-be34-ac8650352dd5" providerId="ADAL" clId="{C66083D2-FC5C-0545-90E0-A9B527654B88}" dt="2023-03-04T09:04:19.565" v="63" actId="1076"/>
          <ac:spMkLst>
            <pc:docMk/>
            <pc:sldMk cId="1121757693" sldId="952"/>
            <ac:spMk id="16" creationId="{AA15E592-3A5A-5046-D44F-BB1E9A0C97AA}"/>
          </ac:spMkLst>
        </pc:spChg>
        <pc:spChg chg="mod">
          <ac:chgData name="QiuTian" userId="d059b521-ee81-481f-be34-ac8650352dd5" providerId="ADAL" clId="{C66083D2-FC5C-0545-90E0-A9B527654B88}" dt="2023-03-04T09:04:19.565" v="63" actId="1076"/>
          <ac:spMkLst>
            <pc:docMk/>
            <pc:sldMk cId="1121757693" sldId="952"/>
            <ac:spMk id="17" creationId="{22B04839-7B71-3720-19B5-F4A9572D19F4}"/>
          </ac:spMkLst>
        </pc:spChg>
        <pc:spChg chg="mod">
          <ac:chgData name="QiuTian" userId="d059b521-ee81-481f-be34-ac8650352dd5" providerId="ADAL" clId="{C66083D2-FC5C-0545-90E0-A9B527654B88}" dt="2023-03-04T09:04:19.565" v="63" actId="1076"/>
          <ac:spMkLst>
            <pc:docMk/>
            <pc:sldMk cId="1121757693" sldId="952"/>
            <ac:spMk id="18" creationId="{943F4179-6101-69B6-C068-A05266D76942}"/>
          </ac:spMkLst>
        </pc:spChg>
        <pc:spChg chg="mod">
          <ac:chgData name="QiuTian" userId="d059b521-ee81-481f-be34-ac8650352dd5" providerId="ADAL" clId="{C66083D2-FC5C-0545-90E0-A9B527654B88}" dt="2023-03-04T09:04:19.565" v="63" actId="1076"/>
          <ac:spMkLst>
            <pc:docMk/>
            <pc:sldMk cId="1121757693" sldId="952"/>
            <ac:spMk id="19" creationId="{FE539E4D-3EF6-184D-F5E4-A54C23FECD8B}"/>
          </ac:spMkLst>
        </pc:spChg>
        <pc:spChg chg="mod">
          <ac:chgData name="QiuTian" userId="d059b521-ee81-481f-be34-ac8650352dd5" providerId="ADAL" clId="{C66083D2-FC5C-0545-90E0-A9B527654B88}" dt="2023-03-04T09:04:19.565" v="63" actId="1076"/>
          <ac:spMkLst>
            <pc:docMk/>
            <pc:sldMk cId="1121757693" sldId="952"/>
            <ac:spMk id="20" creationId="{A56F87F0-50B4-5345-BB5D-C871FF4D86AC}"/>
          </ac:spMkLst>
        </pc:spChg>
        <pc:spChg chg="mod">
          <ac:chgData name="QiuTian" userId="d059b521-ee81-481f-be34-ac8650352dd5" providerId="ADAL" clId="{C66083D2-FC5C-0545-90E0-A9B527654B88}" dt="2023-03-04T09:04:19.565" v="63" actId="1076"/>
          <ac:spMkLst>
            <pc:docMk/>
            <pc:sldMk cId="1121757693" sldId="952"/>
            <ac:spMk id="21" creationId="{029EC57D-9A43-DB97-166C-E7ECF399DF2A}"/>
          </ac:spMkLst>
        </pc:spChg>
        <pc:spChg chg="mod">
          <ac:chgData name="QiuTian" userId="d059b521-ee81-481f-be34-ac8650352dd5" providerId="ADAL" clId="{C66083D2-FC5C-0545-90E0-A9B527654B88}" dt="2023-03-04T09:04:19.565" v="63" actId="1076"/>
          <ac:spMkLst>
            <pc:docMk/>
            <pc:sldMk cId="1121757693" sldId="952"/>
            <ac:spMk id="22" creationId="{5286FC92-00B5-7C0F-6F83-0B92436BF5E4}"/>
          </ac:spMkLst>
        </pc:spChg>
        <pc:spChg chg="mod">
          <ac:chgData name="QiuTian" userId="d059b521-ee81-481f-be34-ac8650352dd5" providerId="ADAL" clId="{C66083D2-FC5C-0545-90E0-A9B527654B88}" dt="2023-03-04T09:04:19.565" v="63" actId="1076"/>
          <ac:spMkLst>
            <pc:docMk/>
            <pc:sldMk cId="1121757693" sldId="952"/>
            <ac:spMk id="24" creationId="{E4157753-50AE-A021-3801-F05DC24C14F1}"/>
          </ac:spMkLst>
        </pc:spChg>
        <pc:spChg chg="mod">
          <ac:chgData name="QiuTian" userId="d059b521-ee81-481f-be34-ac8650352dd5" providerId="ADAL" clId="{C66083D2-FC5C-0545-90E0-A9B527654B88}" dt="2023-03-04T09:04:19.565" v="63" actId="1076"/>
          <ac:spMkLst>
            <pc:docMk/>
            <pc:sldMk cId="1121757693" sldId="952"/>
            <ac:spMk id="25" creationId="{0FC75A6D-92B3-2EC6-D76A-2078094C5A92}"/>
          </ac:spMkLst>
        </pc:spChg>
        <pc:spChg chg="mod">
          <ac:chgData name="QiuTian" userId="d059b521-ee81-481f-be34-ac8650352dd5" providerId="ADAL" clId="{C66083D2-FC5C-0545-90E0-A9B527654B88}" dt="2023-03-04T09:04:19.565" v="63" actId="1076"/>
          <ac:spMkLst>
            <pc:docMk/>
            <pc:sldMk cId="1121757693" sldId="952"/>
            <ac:spMk id="26" creationId="{4B6481D1-AECE-093E-E99D-5AE36BF0BE75}"/>
          </ac:spMkLst>
        </pc:spChg>
        <pc:spChg chg="mod">
          <ac:chgData name="QiuTian" userId="d059b521-ee81-481f-be34-ac8650352dd5" providerId="ADAL" clId="{C66083D2-FC5C-0545-90E0-A9B527654B88}" dt="2023-03-04T09:04:19.565" v="63" actId="1076"/>
          <ac:spMkLst>
            <pc:docMk/>
            <pc:sldMk cId="1121757693" sldId="952"/>
            <ac:spMk id="28" creationId="{9F473FF3-2B61-26F1-CFB7-55F2095809E4}"/>
          </ac:spMkLst>
        </pc:spChg>
        <pc:spChg chg="mod">
          <ac:chgData name="QiuTian" userId="d059b521-ee81-481f-be34-ac8650352dd5" providerId="ADAL" clId="{C66083D2-FC5C-0545-90E0-A9B527654B88}" dt="2023-03-04T09:04:19.565" v="63" actId="1076"/>
          <ac:spMkLst>
            <pc:docMk/>
            <pc:sldMk cId="1121757693" sldId="952"/>
            <ac:spMk id="29" creationId="{F25EC214-DEDF-B1DA-4EA8-A9D55C76AC34}"/>
          </ac:spMkLst>
        </pc:spChg>
        <pc:spChg chg="mod">
          <ac:chgData name="QiuTian" userId="d059b521-ee81-481f-be34-ac8650352dd5" providerId="ADAL" clId="{C66083D2-FC5C-0545-90E0-A9B527654B88}" dt="2023-03-04T09:04:19.565" v="63" actId="1076"/>
          <ac:spMkLst>
            <pc:docMk/>
            <pc:sldMk cId="1121757693" sldId="952"/>
            <ac:spMk id="30" creationId="{9A9BC3CF-14A3-352A-58FC-FB568146F8B2}"/>
          </ac:spMkLst>
        </pc:spChg>
        <pc:spChg chg="add mod">
          <ac:chgData name="QiuTian" userId="d059b521-ee81-481f-be34-ac8650352dd5" providerId="ADAL" clId="{C66083D2-FC5C-0545-90E0-A9B527654B88}" dt="2023-03-04T09:04:19.565" v="63" actId="1076"/>
          <ac:spMkLst>
            <pc:docMk/>
            <pc:sldMk cId="1121757693" sldId="952"/>
            <ac:spMk id="31" creationId="{B8075D7E-3582-9CD6-8972-C88A5B50F53D}"/>
          </ac:spMkLst>
        </pc:spChg>
        <pc:spChg chg="add mod">
          <ac:chgData name="QiuTian" userId="d059b521-ee81-481f-be34-ac8650352dd5" providerId="ADAL" clId="{C66083D2-FC5C-0545-90E0-A9B527654B88}" dt="2023-03-04T09:04:19.565" v="63" actId="1076"/>
          <ac:spMkLst>
            <pc:docMk/>
            <pc:sldMk cId="1121757693" sldId="952"/>
            <ac:spMk id="32" creationId="{4C973725-7C7F-A0CE-D9DF-242461FCF248}"/>
          </ac:spMkLst>
        </pc:spChg>
        <pc:spChg chg="add mod">
          <ac:chgData name="QiuTian" userId="d059b521-ee81-481f-be34-ac8650352dd5" providerId="ADAL" clId="{C66083D2-FC5C-0545-90E0-A9B527654B88}" dt="2023-03-04T09:04:19.565" v="63" actId="1076"/>
          <ac:spMkLst>
            <pc:docMk/>
            <pc:sldMk cId="1121757693" sldId="952"/>
            <ac:spMk id="33" creationId="{65C81D92-C414-2803-CEB1-C5FD9E4F021A}"/>
          </ac:spMkLst>
        </pc:spChg>
        <pc:spChg chg="add mod">
          <ac:chgData name="QiuTian" userId="d059b521-ee81-481f-be34-ac8650352dd5" providerId="ADAL" clId="{C66083D2-FC5C-0545-90E0-A9B527654B88}" dt="2023-03-04T09:04:19.565" v="63" actId="1076"/>
          <ac:spMkLst>
            <pc:docMk/>
            <pc:sldMk cId="1121757693" sldId="952"/>
            <ac:spMk id="34" creationId="{47EB3805-B611-9EF1-AC05-A3DEC794B71D}"/>
          </ac:spMkLst>
        </pc:spChg>
        <pc:spChg chg="add mod">
          <ac:chgData name="QiuTian" userId="d059b521-ee81-481f-be34-ac8650352dd5" providerId="ADAL" clId="{C66083D2-FC5C-0545-90E0-A9B527654B88}" dt="2023-03-04T09:04:19.565" v="63" actId="1076"/>
          <ac:spMkLst>
            <pc:docMk/>
            <pc:sldMk cId="1121757693" sldId="952"/>
            <ac:spMk id="35" creationId="{94FAF0E5-5CC5-53F8-B22E-46AFB267B9EE}"/>
          </ac:spMkLst>
        </pc:spChg>
        <pc:spChg chg="add mod">
          <ac:chgData name="QiuTian" userId="d059b521-ee81-481f-be34-ac8650352dd5" providerId="ADAL" clId="{C66083D2-FC5C-0545-90E0-A9B527654B88}" dt="2023-03-04T09:04:19.565" v="63" actId="1076"/>
          <ac:spMkLst>
            <pc:docMk/>
            <pc:sldMk cId="1121757693" sldId="952"/>
            <ac:spMk id="36" creationId="{0928D6A9-F3E9-2105-86B5-C378E9685519}"/>
          </ac:spMkLst>
        </pc:spChg>
        <pc:spChg chg="add mod">
          <ac:chgData name="QiuTian" userId="d059b521-ee81-481f-be34-ac8650352dd5" providerId="ADAL" clId="{C66083D2-FC5C-0545-90E0-A9B527654B88}" dt="2023-03-04T09:04:19.565" v="63" actId="1076"/>
          <ac:spMkLst>
            <pc:docMk/>
            <pc:sldMk cId="1121757693" sldId="952"/>
            <ac:spMk id="37" creationId="{985039CA-C33F-0B79-F3C4-F0E2D1295143}"/>
          </ac:spMkLst>
        </pc:spChg>
        <pc:spChg chg="add mod">
          <ac:chgData name="QiuTian" userId="d059b521-ee81-481f-be34-ac8650352dd5" providerId="ADAL" clId="{C66083D2-FC5C-0545-90E0-A9B527654B88}" dt="2023-03-04T09:04:19.565" v="63" actId="1076"/>
          <ac:spMkLst>
            <pc:docMk/>
            <pc:sldMk cId="1121757693" sldId="952"/>
            <ac:spMk id="38" creationId="{2E56A62A-3EA1-B595-AEE3-D5AEFA98276B}"/>
          </ac:spMkLst>
        </pc:spChg>
        <pc:spChg chg="add mod">
          <ac:chgData name="QiuTian" userId="d059b521-ee81-481f-be34-ac8650352dd5" providerId="ADAL" clId="{C66083D2-FC5C-0545-90E0-A9B527654B88}" dt="2023-03-04T09:04:19.565" v="63" actId="1076"/>
          <ac:spMkLst>
            <pc:docMk/>
            <pc:sldMk cId="1121757693" sldId="952"/>
            <ac:spMk id="39" creationId="{C88C5333-E09E-3146-E7AD-A09A44B26ADA}"/>
          </ac:spMkLst>
        </pc:spChg>
        <pc:spChg chg="mod">
          <ac:chgData name="QiuTian" userId="d059b521-ee81-481f-be34-ac8650352dd5" providerId="ADAL" clId="{C66083D2-FC5C-0545-90E0-A9B527654B88}" dt="2023-03-04T09:04:19.565" v="63" actId="1076"/>
          <ac:spMkLst>
            <pc:docMk/>
            <pc:sldMk cId="1121757693" sldId="952"/>
            <ac:spMk id="41" creationId="{7C7762CF-2F2C-3E67-21D3-3E3BF85D59B8}"/>
          </ac:spMkLst>
        </pc:spChg>
        <pc:spChg chg="mod">
          <ac:chgData name="QiuTian" userId="d059b521-ee81-481f-be34-ac8650352dd5" providerId="ADAL" clId="{C66083D2-FC5C-0545-90E0-A9B527654B88}" dt="2023-03-04T09:04:19.565" v="63" actId="1076"/>
          <ac:spMkLst>
            <pc:docMk/>
            <pc:sldMk cId="1121757693" sldId="952"/>
            <ac:spMk id="42" creationId="{CAD7F12D-92CC-B324-C937-A521A361DEFB}"/>
          </ac:spMkLst>
        </pc:spChg>
        <pc:spChg chg="mod">
          <ac:chgData name="QiuTian" userId="d059b521-ee81-481f-be34-ac8650352dd5" providerId="ADAL" clId="{C66083D2-FC5C-0545-90E0-A9B527654B88}" dt="2023-03-04T09:04:19.565" v="63" actId="1076"/>
          <ac:spMkLst>
            <pc:docMk/>
            <pc:sldMk cId="1121757693" sldId="952"/>
            <ac:spMk id="43" creationId="{8A245AD9-55D3-52CE-728A-05A1796AB3D1}"/>
          </ac:spMkLst>
        </pc:spChg>
        <pc:spChg chg="add mod">
          <ac:chgData name="QiuTian" userId="d059b521-ee81-481f-be34-ac8650352dd5" providerId="ADAL" clId="{C66083D2-FC5C-0545-90E0-A9B527654B88}" dt="2023-03-04T09:04:19.565" v="63" actId="1076"/>
          <ac:spMkLst>
            <pc:docMk/>
            <pc:sldMk cId="1121757693" sldId="952"/>
            <ac:spMk id="44" creationId="{3E63D0D2-428F-55AF-FF60-2ABA96926F21}"/>
          </ac:spMkLst>
        </pc:spChg>
        <pc:grpChg chg="add mod">
          <ac:chgData name="QiuTian" userId="d059b521-ee81-481f-be34-ac8650352dd5" providerId="ADAL" clId="{C66083D2-FC5C-0545-90E0-A9B527654B88}" dt="2023-03-04T09:04:19.565" v="63" actId="1076"/>
          <ac:grpSpMkLst>
            <pc:docMk/>
            <pc:sldMk cId="1121757693" sldId="952"/>
            <ac:grpSpMk id="9" creationId="{F3798A7D-310F-AFAD-4117-583AAE9BE2A5}"/>
          </ac:grpSpMkLst>
        </pc:grpChg>
        <pc:grpChg chg="mod">
          <ac:chgData name="QiuTian" userId="d059b521-ee81-481f-be34-ac8650352dd5" providerId="ADAL" clId="{C66083D2-FC5C-0545-90E0-A9B527654B88}" dt="2023-03-04T09:04:19.565" v="63" actId="1076"/>
          <ac:grpSpMkLst>
            <pc:docMk/>
            <pc:sldMk cId="1121757693" sldId="952"/>
            <ac:grpSpMk id="13" creationId="{D8D2CA97-9EE6-5957-2E45-3C789B628B90}"/>
          </ac:grpSpMkLst>
        </pc:grpChg>
        <pc:grpChg chg="mod">
          <ac:chgData name="QiuTian" userId="d059b521-ee81-481f-be34-ac8650352dd5" providerId="ADAL" clId="{C66083D2-FC5C-0545-90E0-A9B527654B88}" dt="2023-03-04T09:04:19.565" v="63" actId="1076"/>
          <ac:grpSpMkLst>
            <pc:docMk/>
            <pc:sldMk cId="1121757693" sldId="952"/>
            <ac:grpSpMk id="14" creationId="{72A66A83-C5CE-B854-C3C4-14B3C6931F5E}"/>
          </ac:grpSpMkLst>
        </pc:grpChg>
        <pc:grpChg chg="add mod">
          <ac:chgData name="QiuTian" userId="d059b521-ee81-481f-be34-ac8650352dd5" providerId="ADAL" clId="{C66083D2-FC5C-0545-90E0-A9B527654B88}" dt="2023-03-04T09:04:19.565" v="63" actId="1076"/>
          <ac:grpSpMkLst>
            <pc:docMk/>
            <pc:sldMk cId="1121757693" sldId="952"/>
            <ac:grpSpMk id="23" creationId="{8A9B4E46-18C7-14E3-398C-15D324C820B4}"/>
          </ac:grpSpMkLst>
        </pc:grpChg>
        <pc:grpChg chg="add mod">
          <ac:chgData name="QiuTian" userId="d059b521-ee81-481f-be34-ac8650352dd5" providerId="ADAL" clId="{C66083D2-FC5C-0545-90E0-A9B527654B88}" dt="2023-03-04T09:04:19.565" v="63" actId="1076"/>
          <ac:grpSpMkLst>
            <pc:docMk/>
            <pc:sldMk cId="1121757693" sldId="952"/>
            <ac:grpSpMk id="27" creationId="{0E354356-62A3-2431-B073-62D59A41D524}"/>
          </ac:grpSpMkLst>
        </pc:grpChg>
        <pc:grpChg chg="add mod">
          <ac:chgData name="QiuTian" userId="d059b521-ee81-481f-be34-ac8650352dd5" providerId="ADAL" clId="{C66083D2-FC5C-0545-90E0-A9B527654B88}" dt="2023-03-04T09:04:19.565" v="63" actId="1076"/>
          <ac:grpSpMkLst>
            <pc:docMk/>
            <pc:sldMk cId="1121757693" sldId="952"/>
            <ac:grpSpMk id="40" creationId="{52670A8C-59C9-6057-AD9C-67D5ADBCC4CD}"/>
          </ac:grpSpMkLst>
        </pc:grpChg>
      </pc:sldChg>
      <pc:sldChg chg="addSp delSp modSp add modAnim">
        <pc:chgData name="QiuTian" userId="d059b521-ee81-481f-be34-ac8650352dd5" providerId="ADAL" clId="{C66083D2-FC5C-0545-90E0-A9B527654B88}" dt="2023-03-04T09:10:18.362" v="126"/>
        <pc:sldMkLst>
          <pc:docMk/>
          <pc:sldMk cId="1421311184" sldId="953"/>
        </pc:sldMkLst>
        <pc:spChg chg="add mod">
          <ac:chgData name="QiuTian" userId="d059b521-ee81-481f-be34-ac8650352dd5" providerId="ADAL" clId="{C66083D2-FC5C-0545-90E0-A9B527654B88}" dt="2023-03-04T09:10:18.362" v="126"/>
          <ac:spMkLst>
            <pc:docMk/>
            <pc:sldMk cId="1421311184" sldId="953"/>
            <ac:spMk id="2" creationId="{4FDE4C82-A98A-12B5-069D-2AEA7274198D}"/>
          </ac:spMkLst>
        </pc:spChg>
        <pc:spChg chg="del">
          <ac:chgData name="QiuTian" userId="d059b521-ee81-481f-be34-ac8650352dd5" providerId="ADAL" clId="{C66083D2-FC5C-0545-90E0-A9B527654B88}" dt="2023-03-04T09:09:57.208" v="123"/>
          <ac:spMkLst>
            <pc:docMk/>
            <pc:sldMk cId="1421311184" sldId="953"/>
            <ac:spMk id="5" creationId="{959057A3-0087-D824-6484-FE8805CD1536}"/>
          </ac:spMkLst>
        </pc:spChg>
        <pc:spChg chg="add mod">
          <ac:chgData name="QiuTian" userId="d059b521-ee81-481f-be34-ac8650352dd5" providerId="ADAL" clId="{C66083D2-FC5C-0545-90E0-A9B527654B88}" dt="2023-03-04T09:04:32.110" v="65" actId="1076"/>
          <ac:spMkLst>
            <pc:docMk/>
            <pc:sldMk cId="1421311184" sldId="953"/>
            <ac:spMk id="6" creationId="{64394321-F9A4-F706-E8E4-9732E8F78EFE}"/>
          </ac:spMkLst>
        </pc:spChg>
        <pc:spChg chg="add mod">
          <ac:chgData name="QiuTian" userId="d059b521-ee81-481f-be34-ac8650352dd5" providerId="ADAL" clId="{C66083D2-FC5C-0545-90E0-A9B527654B88}" dt="2023-03-04T09:04:32.110" v="65" actId="1076"/>
          <ac:spMkLst>
            <pc:docMk/>
            <pc:sldMk cId="1421311184" sldId="953"/>
            <ac:spMk id="8" creationId="{F30B8003-2196-0B98-E891-1DB2635BE680}"/>
          </ac:spMkLst>
        </pc:spChg>
        <pc:spChg chg="add mod">
          <ac:chgData name="QiuTian" userId="d059b521-ee81-481f-be34-ac8650352dd5" providerId="ADAL" clId="{C66083D2-FC5C-0545-90E0-A9B527654B88}" dt="2023-03-04T09:04:32.110" v="65" actId="1076"/>
          <ac:spMkLst>
            <pc:docMk/>
            <pc:sldMk cId="1421311184" sldId="953"/>
            <ac:spMk id="9" creationId="{C4E7E0C5-B882-C7D3-F81E-76B84BE16D74}"/>
          </ac:spMkLst>
        </pc:spChg>
        <pc:spChg chg="add mod">
          <ac:chgData name="QiuTian" userId="d059b521-ee81-481f-be34-ac8650352dd5" providerId="ADAL" clId="{C66083D2-FC5C-0545-90E0-A9B527654B88}" dt="2023-03-04T09:04:32.110" v="65" actId="1076"/>
          <ac:spMkLst>
            <pc:docMk/>
            <pc:sldMk cId="1421311184" sldId="953"/>
            <ac:spMk id="10" creationId="{C5719DF0-D741-0247-2D71-32FAED5B2194}"/>
          </ac:spMkLst>
        </pc:spChg>
        <pc:spChg chg="mod">
          <ac:chgData name="QiuTian" userId="d059b521-ee81-481f-be34-ac8650352dd5" providerId="ADAL" clId="{C66083D2-FC5C-0545-90E0-A9B527654B88}" dt="2023-03-04T09:04:32.110" v="65" actId="1076"/>
          <ac:spMkLst>
            <pc:docMk/>
            <pc:sldMk cId="1421311184" sldId="953"/>
            <ac:spMk id="12" creationId="{3CB1054C-02AB-DDB7-8319-1AC55312B094}"/>
          </ac:spMkLst>
        </pc:spChg>
        <pc:spChg chg="mod">
          <ac:chgData name="QiuTian" userId="d059b521-ee81-481f-be34-ac8650352dd5" providerId="ADAL" clId="{C66083D2-FC5C-0545-90E0-A9B527654B88}" dt="2023-03-04T09:04:32.110" v="65" actId="1076"/>
          <ac:spMkLst>
            <pc:docMk/>
            <pc:sldMk cId="1421311184" sldId="953"/>
            <ac:spMk id="13" creationId="{B5E98909-FD83-B9CE-13EF-732F17ACF5FB}"/>
          </ac:spMkLst>
        </pc:spChg>
        <pc:spChg chg="mod">
          <ac:chgData name="QiuTian" userId="d059b521-ee81-481f-be34-ac8650352dd5" providerId="ADAL" clId="{C66083D2-FC5C-0545-90E0-A9B527654B88}" dt="2023-03-04T09:04:32.110" v="65" actId="1076"/>
          <ac:spMkLst>
            <pc:docMk/>
            <pc:sldMk cId="1421311184" sldId="953"/>
            <ac:spMk id="14" creationId="{3B1428ED-AA37-E18E-BF61-016A93501C91}"/>
          </ac:spMkLst>
        </pc:spChg>
        <pc:spChg chg="mod">
          <ac:chgData name="QiuTian" userId="d059b521-ee81-481f-be34-ac8650352dd5" providerId="ADAL" clId="{C66083D2-FC5C-0545-90E0-A9B527654B88}" dt="2023-03-04T09:04:32.110" v="65" actId="1076"/>
          <ac:spMkLst>
            <pc:docMk/>
            <pc:sldMk cId="1421311184" sldId="953"/>
            <ac:spMk id="15" creationId="{63CF5D7D-F128-84E2-FF07-5D5A0D589DBE}"/>
          </ac:spMkLst>
        </pc:spChg>
        <pc:spChg chg="mod">
          <ac:chgData name="QiuTian" userId="d059b521-ee81-481f-be34-ac8650352dd5" providerId="ADAL" clId="{C66083D2-FC5C-0545-90E0-A9B527654B88}" dt="2023-03-04T09:04:32.110" v="65" actId="1076"/>
          <ac:spMkLst>
            <pc:docMk/>
            <pc:sldMk cId="1421311184" sldId="953"/>
            <ac:spMk id="16" creationId="{CAC5FFA1-A072-3AD8-F161-2E98581B2C25}"/>
          </ac:spMkLst>
        </pc:spChg>
        <pc:spChg chg="mod">
          <ac:chgData name="QiuTian" userId="d059b521-ee81-481f-be34-ac8650352dd5" providerId="ADAL" clId="{C66083D2-FC5C-0545-90E0-A9B527654B88}" dt="2023-03-04T09:04:32.110" v="65" actId="1076"/>
          <ac:spMkLst>
            <pc:docMk/>
            <pc:sldMk cId="1421311184" sldId="953"/>
            <ac:spMk id="17" creationId="{1DA93E92-F688-D633-02E2-8291617CA006}"/>
          </ac:spMkLst>
        </pc:spChg>
        <pc:spChg chg="mod">
          <ac:chgData name="QiuTian" userId="d059b521-ee81-481f-be34-ac8650352dd5" providerId="ADAL" clId="{C66083D2-FC5C-0545-90E0-A9B527654B88}" dt="2023-03-04T09:04:32.110" v="65" actId="1076"/>
          <ac:spMkLst>
            <pc:docMk/>
            <pc:sldMk cId="1421311184" sldId="953"/>
            <ac:spMk id="18" creationId="{390CA0A2-C6A7-BB93-937E-8DAD6C3C9A23}"/>
          </ac:spMkLst>
        </pc:spChg>
        <pc:spChg chg="mod">
          <ac:chgData name="QiuTian" userId="d059b521-ee81-481f-be34-ac8650352dd5" providerId="ADAL" clId="{C66083D2-FC5C-0545-90E0-A9B527654B88}" dt="2023-03-04T09:04:32.110" v="65" actId="1076"/>
          <ac:spMkLst>
            <pc:docMk/>
            <pc:sldMk cId="1421311184" sldId="953"/>
            <ac:spMk id="19" creationId="{2FD3DDEB-90F6-E618-6374-69097081A179}"/>
          </ac:spMkLst>
        </pc:spChg>
        <pc:spChg chg="mod">
          <ac:chgData name="QiuTian" userId="d059b521-ee81-481f-be34-ac8650352dd5" providerId="ADAL" clId="{C66083D2-FC5C-0545-90E0-A9B527654B88}" dt="2023-03-04T09:04:32.110" v="65" actId="1076"/>
          <ac:spMkLst>
            <pc:docMk/>
            <pc:sldMk cId="1421311184" sldId="953"/>
            <ac:spMk id="20" creationId="{943C5A67-4FDE-F4D3-F0FD-F76D0635B9E2}"/>
          </ac:spMkLst>
        </pc:spChg>
        <pc:spChg chg="mod">
          <ac:chgData name="QiuTian" userId="d059b521-ee81-481f-be34-ac8650352dd5" providerId="ADAL" clId="{C66083D2-FC5C-0545-90E0-A9B527654B88}" dt="2023-03-04T09:04:32.110" v="65" actId="1076"/>
          <ac:spMkLst>
            <pc:docMk/>
            <pc:sldMk cId="1421311184" sldId="953"/>
            <ac:spMk id="21" creationId="{8EE35411-4C28-5026-6E17-1B91C62032D8}"/>
          </ac:spMkLst>
        </pc:spChg>
        <pc:spChg chg="mod">
          <ac:chgData name="QiuTian" userId="d059b521-ee81-481f-be34-ac8650352dd5" providerId="ADAL" clId="{C66083D2-FC5C-0545-90E0-A9B527654B88}" dt="2023-03-04T09:04:32.110" v="65" actId="1076"/>
          <ac:spMkLst>
            <pc:docMk/>
            <pc:sldMk cId="1421311184" sldId="953"/>
            <ac:spMk id="22" creationId="{6EC0578C-13C1-AC7F-6D5F-6DA870490416}"/>
          </ac:spMkLst>
        </pc:spChg>
        <pc:spChg chg="mod">
          <ac:chgData name="QiuTian" userId="d059b521-ee81-481f-be34-ac8650352dd5" providerId="ADAL" clId="{C66083D2-FC5C-0545-90E0-A9B527654B88}" dt="2023-03-04T09:04:32.110" v="65" actId="1076"/>
          <ac:spMkLst>
            <pc:docMk/>
            <pc:sldMk cId="1421311184" sldId="953"/>
            <ac:spMk id="23" creationId="{D56F7525-23D6-211B-C9E7-9D4A4A20961D}"/>
          </ac:spMkLst>
        </pc:spChg>
        <pc:spChg chg="mod">
          <ac:chgData name="QiuTian" userId="d059b521-ee81-481f-be34-ac8650352dd5" providerId="ADAL" clId="{C66083D2-FC5C-0545-90E0-A9B527654B88}" dt="2023-03-04T09:04:32.110" v="65" actId="1076"/>
          <ac:spMkLst>
            <pc:docMk/>
            <pc:sldMk cId="1421311184" sldId="953"/>
            <ac:spMk id="24" creationId="{4DC9ED17-E2AF-6721-C5EA-42E802E498EF}"/>
          </ac:spMkLst>
        </pc:spChg>
        <pc:spChg chg="mod">
          <ac:chgData name="QiuTian" userId="d059b521-ee81-481f-be34-ac8650352dd5" providerId="ADAL" clId="{C66083D2-FC5C-0545-90E0-A9B527654B88}" dt="2023-03-04T09:04:32.110" v="65" actId="1076"/>
          <ac:spMkLst>
            <pc:docMk/>
            <pc:sldMk cId="1421311184" sldId="953"/>
            <ac:spMk id="25" creationId="{AAA37235-DFF0-CD98-BD65-DE53786216CD}"/>
          </ac:spMkLst>
        </pc:spChg>
        <pc:spChg chg="mod">
          <ac:chgData name="QiuTian" userId="d059b521-ee81-481f-be34-ac8650352dd5" providerId="ADAL" clId="{C66083D2-FC5C-0545-90E0-A9B527654B88}" dt="2023-03-04T09:04:32.110" v="65" actId="1076"/>
          <ac:spMkLst>
            <pc:docMk/>
            <pc:sldMk cId="1421311184" sldId="953"/>
            <ac:spMk id="26" creationId="{74E49C74-477C-2E1A-191F-927FDEBA9377}"/>
          </ac:spMkLst>
        </pc:spChg>
        <pc:spChg chg="mod">
          <ac:chgData name="QiuTian" userId="d059b521-ee81-481f-be34-ac8650352dd5" providerId="ADAL" clId="{C66083D2-FC5C-0545-90E0-A9B527654B88}" dt="2023-03-04T09:04:32.110" v="65" actId="1076"/>
          <ac:spMkLst>
            <pc:docMk/>
            <pc:sldMk cId="1421311184" sldId="953"/>
            <ac:spMk id="27" creationId="{9CEC2700-A33D-D069-BD76-2F91B348FDED}"/>
          </ac:spMkLst>
        </pc:spChg>
        <pc:spChg chg="mod">
          <ac:chgData name="QiuTian" userId="d059b521-ee81-481f-be34-ac8650352dd5" providerId="ADAL" clId="{C66083D2-FC5C-0545-90E0-A9B527654B88}" dt="2023-03-04T09:04:32.110" v="65" actId="1076"/>
          <ac:spMkLst>
            <pc:docMk/>
            <pc:sldMk cId="1421311184" sldId="953"/>
            <ac:spMk id="28" creationId="{4AE012AA-18A4-4C6B-0274-CFDA270CC38C}"/>
          </ac:spMkLst>
        </pc:spChg>
        <pc:spChg chg="mod">
          <ac:chgData name="QiuTian" userId="d059b521-ee81-481f-be34-ac8650352dd5" providerId="ADAL" clId="{C66083D2-FC5C-0545-90E0-A9B527654B88}" dt="2023-03-04T09:04:32.110" v="65" actId="1076"/>
          <ac:spMkLst>
            <pc:docMk/>
            <pc:sldMk cId="1421311184" sldId="953"/>
            <ac:spMk id="29" creationId="{6CF956C8-792E-5BBC-DD1B-9FAEC6B5C993}"/>
          </ac:spMkLst>
        </pc:spChg>
        <pc:spChg chg="mod">
          <ac:chgData name="QiuTian" userId="d059b521-ee81-481f-be34-ac8650352dd5" providerId="ADAL" clId="{C66083D2-FC5C-0545-90E0-A9B527654B88}" dt="2023-03-04T09:04:32.110" v="65" actId="1076"/>
          <ac:spMkLst>
            <pc:docMk/>
            <pc:sldMk cId="1421311184" sldId="953"/>
            <ac:spMk id="30" creationId="{14DCE464-D98F-9FD7-C0EB-74C8EA312284}"/>
          </ac:spMkLst>
        </pc:spChg>
        <pc:spChg chg="mod">
          <ac:chgData name="QiuTian" userId="d059b521-ee81-481f-be34-ac8650352dd5" providerId="ADAL" clId="{C66083D2-FC5C-0545-90E0-A9B527654B88}" dt="2023-03-04T09:04:32.110" v="65" actId="1076"/>
          <ac:spMkLst>
            <pc:docMk/>
            <pc:sldMk cId="1421311184" sldId="953"/>
            <ac:spMk id="31" creationId="{DCE6113C-A4C2-DB2D-4473-AC7976386A43}"/>
          </ac:spMkLst>
        </pc:spChg>
        <pc:spChg chg="mod">
          <ac:chgData name="QiuTian" userId="d059b521-ee81-481f-be34-ac8650352dd5" providerId="ADAL" clId="{C66083D2-FC5C-0545-90E0-A9B527654B88}" dt="2023-03-04T09:04:32.110" v="65" actId="1076"/>
          <ac:spMkLst>
            <pc:docMk/>
            <pc:sldMk cId="1421311184" sldId="953"/>
            <ac:spMk id="32" creationId="{7394C3D9-0BC8-469F-463A-8F4E9E671F08}"/>
          </ac:spMkLst>
        </pc:spChg>
        <pc:spChg chg="mod">
          <ac:chgData name="QiuTian" userId="d059b521-ee81-481f-be34-ac8650352dd5" providerId="ADAL" clId="{C66083D2-FC5C-0545-90E0-A9B527654B88}" dt="2023-03-04T09:04:32.110" v="65" actId="1076"/>
          <ac:spMkLst>
            <pc:docMk/>
            <pc:sldMk cId="1421311184" sldId="953"/>
            <ac:spMk id="33" creationId="{18D6D59B-EEC1-CBB1-8516-97F816846544}"/>
          </ac:spMkLst>
        </pc:spChg>
        <pc:spChg chg="mod">
          <ac:chgData name="QiuTian" userId="d059b521-ee81-481f-be34-ac8650352dd5" providerId="ADAL" clId="{C66083D2-FC5C-0545-90E0-A9B527654B88}" dt="2023-03-04T09:04:32.110" v="65" actId="1076"/>
          <ac:spMkLst>
            <pc:docMk/>
            <pc:sldMk cId="1421311184" sldId="953"/>
            <ac:spMk id="34" creationId="{93E7DA61-F5DB-52D0-5024-1DC66FE266A6}"/>
          </ac:spMkLst>
        </pc:spChg>
        <pc:spChg chg="mod">
          <ac:chgData name="QiuTian" userId="d059b521-ee81-481f-be34-ac8650352dd5" providerId="ADAL" clId="{C66083D2-FC5C-0545-90E0-A9B527654B88}" dt="2023-03-04T09:04:32.110" v="65" actId="1076"/>
          <ac:spMkLst>
            <pc:docMk/>
            <pc:sldMk cId="1421311184" sldId="953"/>
            <ac:spMk id="35" creationId="{677A52CD-B11C-9B32-D2A0-CF3CBBA31A25}"/>
          </ac:spMkLst>
        </pc:spChg>
        <pc:spChg chg="mod">
          <ac:chgData name="QiuTian" userId="d059b521-ee81-481f-be34-ac8650352dd5" providerId="ADAL" clId="{C66083D2-FC5C-0545-90E0-A9B527654B88}" dt="2023-03-04T09:04:32.110" v="65" actId="1076"/>
          <ac:spMkLst>
            <pc:docMk/>
            <pc:sldMk cId="1421311184" sldId="953"/>
            <ac:spMk id="36" creationId="{245A2D9E-BFA7-DACB-30BB-FA9CDAA22487}"/>
          </ac:spMkLst>
        </pc:spChg>
        <pc:spChg chg="mod">
          <ac:chgData name="QiuTian" userId="d059b521-ee81-481f-be34-ac8650352dd5" providerId="ADAL" clId="{C66083D2-FC5C-0545-90E0-A9B527654B88}" dt="2023-03-04T09:04:32.110" v="65" actId="1076"/>
          <ac:spMkLst>
            <pc:docMk/>
            <pc:sldMk cId="1421311184" sldId="953"/>
            <ac:spMk id="37" creationId="{925B3758-359F-C52E-1848-F4621BA2257C}"/>
          </ac:spMkLst>
        </pc:spChg>
        <pc:spChg chg="mod">
          <ac:chgData name="QiuTian" userId="d059b521-ee81-481f-be34-ac8650352dd5" providerId="ADAL" clId="{C66083D2-FC5C-0545-90E0-A9B527654B88}" dt="2023-03-04T09:04:32.110" v="65" actId="1076"/>
          <ac:spMkLst>
            <pc:docMk/>
            <pc:sldMk cId="1421311184" sldId="953"/>
            <ac:spMk id="38" creationId="{8E8F53AE-D8FD-8B62-A7E0-353B643B989B}"/>
          </ac:spMkLst>
        </pc:spChg>
        <pc:spChg chg="mod">
          <ac:chgData name="QiuTian" userId="d059b521-ee81-481f-be34-ac8650352dd5" providerId="ADAL" clId="{C66083D2-FC5C-0545-90E0-A9B527654B88}" dt="2023-03-04T09:04:32.110" v="65" actId="1076"/>
          <ac:spMkLst>
            <pc:docMk/>
            <pc:sldMk cId="1421311184" sldId="953"/>
            <ac:spMk id="39" creationId="{A986DF90-0325-47E3-ED9C-E8C4D334E71B}"/>
          </ac:spMkLst>
        </pc:spChg>
        <pc:spChg chg="mod">
          <ac:chgData name="QiuTian" userId="d059b521-ee81-481f-be34-ac8650352dd5" providerId="ADAL" clId="{C66083D2-FC5C-0545-90E0-A9B527654B88}" dt="2023-03-04T09:04:32.110" v="65" actId="1076"/>
          <ac:spMkLst>
            <pc:docMk/>
            <pc:sldMk cId="1421311184" sldId="953"/>
            <ac:spMk id="40" creationId="{9645A293-196C-BC6A-E461-9749F9D26220}"/>
          </ac:spMkLst>
        </pc:spChg>
        <pc:spChg chg="mod">
          <ac:chgData name="QiuTian" userId="d059b521-ee81-481f-be34-ac8650352dd5" providerId="ADAL" clId="{C66083D2-FC5C-0545-90E0-A9B527654B88}" dt="2023-03-04T09:04:32.110" v="65" actId="1076"/>
          <ac:spMkLst>
            <pc:docMk/>
            <pc:sldMk cId="1421311184" sldId="953"/>
            <ac:spMk id="41" creationId="{1FEF7A7D-24BD-48B2-8354-25A8EBD0CE63}"/>
          </ac:spMkLst>
        </pc:spChg>
        <pc:spChg chg="mod">
          <ac:chgData name="QiuTian" userId="d059b521-ee81-481f-be34-ac8650352dd5" providerId="ADAL" clId="{C66083D2-FC5C-0545-90E0-A9B527654B88}" dt="2023-03-04T09:04:32.110" v="65" actId="1076"/>
          <ac:spMkLst>
            <pc:docMk/>
            <pc:sldMk cId="1421311184" sldId="953"/>
            <ac:spMk id="42" creationId="{9E5892A9-2AE6-E7C2-F011-0980502FD494}"/>
          </ac:spMkLst>
        </pc:spChg>
        <pc:spChg chg="mod">
          <ac:chgData name="QiuTian" userId="d059b521-ee81-481f-be34-ac8650352dd5" providerId="ADAL" clId="{C66083D2-FC5C-0545-90E0-A9B527654B88}" dt="2023-03-04T09:04:32.110" v="65" actId="1076"/>
          <ac:spMkLst>
            <pc:docMk/>
            <pc:sldMk cId="1421311184" sldId="953"/>
            <ac:spMk id="43" creationId="{C59D71DA-77AB-46D0-E6E1-16C8CE49AA8B}"/>
          </ac:spMkLst>
        </pc:spChg>
        <pc:spChg chg="mod">
          <ac:chgData name="QiuTian" userId="d059b521-ee81-481f-be34-ac8650352dd5" providerId="ADAL" clId="{C66083D2-FC5C-0545-90E0-A9B527654B88}" dt="2023-03-04T09:04:32.110" v="65" actId="1076"/>
          <ac:spMkLst>
            <pc:docMk/>
            <pc:sldMk cId="1421311184" sldId="953"/>
            <ac:spMk id="44" creationId="{06498FAB-5745-51B7-EE45-08BD13DC0D1E}"/>
          </ac:spMkLst>
        </pc:spChg>
        <pc:spChg chg="mod">
          <ac:chgData name="QiuTian" userId="d059b521-ee81-481f-be34-ac8650352dd5" providerId="ADAL" clId="{C66083D2-FC5C-0545-90E0-A9B527654B88}" dt="2023-03-04T09:04:32.110" v="65" actId="1076"/>
          <ac:spMkLst>
            <pc:docMk/>
            <pc:sldMk cId="1421311184" sldId="953"/>
            <ac:spMk id="45" creationId="{084653E8-5861-DA84-BBBC-7AEA2D103295}"/>
          </ac:spMkLst>
        </pc:spChg>
        <pc:spChg chg="mod">
          <ac:chgData name="QiuTian" userId="d059b521-ee81-481f-be34-ac8650352dd5" providerId="ADAL" clId="{C66083D2-FC5C-0545-90E0-A9B527654B88}" dt="2023-03-04T09:04:32.110" v="65" actId="1076"/>
          <ac:spMkLst>
            <pc:docMk/>
            <pc:sldMk cId="1421311184" sldId="953"/>
            <ac:spMk id="46" creationId="{C7951396-FFBC-D604-BDD6-E885854F0540}"/>
          </ac:spMkLst>
        </pc:spChg>
        <pc:spChg chg="mod">
          <ac:chgData name="QiuTian" userId="d059b521-ee81-481f-be34-ac8650352dd5" providerId="ADAL" clId="{C66083D2-FC5C-0545-90E0-A9B527654B88}" dt="2023-03-04T09:04:32.110" v="65" actId="1076"/>
          <ac:spMkLst>
            <pc:docMk/>
            <pc:sldMk cId="1421311184" sldId="953"/>
            <ac:spMk id="47" creationId="{A9DD5F2A-774E-D8EF-209A-F647A8F009AA}"/>
          </ac:spMkLst>
        </pc:spChg>
        <pc:spChg chg="mod">
          <ac:chgData name="QiuTian" userId="d059b521-ee81-481f-be34-ac8650352dd5" providerId="ADAL" clId="{C66083D2-FC5C-0545-90E0-A9B527654B88}" dt="2023-03-04T09:04:32.110" v="65" actId="1076"/>
          <ac:spMkLst>
            <pc:docMk/>
            <pc:sldMk cId="1421311184" sldId="953"/>
            <ac:spMk id="48" creationId="{74204426-7FB6-8A18-F13B-AA9ABBE731A0}"/>
          </ac:spMkLst>
        </pc:spChg>
        <pc:spChg chg="mod">
          <ac:chgData name="QiuTian" userId="d059b521-ee81-481f-be34-ac8650352dd5" providerId="ADAL" clId="{C66083D2-FC5C-0545-90E0-A9B527654B88}" dt="2023-03-04T09:04:32.110" v="65" actId="1076"/>
          <ac:spMkLst>
            <pc:docMk/>
            <pc:sldMk cId="1421311184" sldId="953"/>
            <ac:spMk id="49" creationId="{45E0EC5A-6C84-0B09-F90F-D56730B91F29}"/>
          </ac:spMkLst>
        </pc:spChg>
        <pc:spChg chg="mod">
          <ac:chgData name="QiuTian" userId="d059b521-ee81-481f-be34-ac8650352dd5" providerId="ADAL" clId="{C66083D2-FC5C-0545-90E0-A9B527654B88}" dt="2023-03-04T09:04:32.110" v="65" actId="1076"/>
          <ac:spMkLst>
            <pc:docMk/>
            <pc:sldMk cId="1421311184" sldId="953"/>
            <ac:spMk id="50" creationId="{A8F48836-C2E4-17F3-97FA-50934D59D027}"/>
          </ac:spMkLst>
        </pc:spChg>
        <pc:spChg chg="mod">
          <ac:chgData name="QiuTian" userId="d059b521-ee81-481f-be34-ac8650352dd5" providerId="ADAL" clId="{C66083D2-FC5C-0545-90E0-A9B527654B88}" dt="2023-03-04T09:04:32.110" v="65" actId="1076"/>
          <ac:spMkLst>
            <pc:docMk/>
            <pc:sldMk cId="1421311184" sldId="953"/>
            <ac:spMk id="51" creationId="{DEED77C2-3074-4B8E-C23F-562F5B523D80}"/>
          </ac:spMkLst>
        </pc:spChg>
        <pc:spChg chg="mod">
          <ac:chgData name="QiuTian" userId="d059b521-ee81-481f-be34-ac8650352dd5" providerId="ADAL" clId="{C66083D2-FC5C-0545-90E0-A9B527654B88}" dt="2023-03-04T09:04:32.110" v="65" actId="1076"/>
          <ac:spMkLst>
            <pc:docMk/>
            <pc:sldMk cId="1421311184" sldId="953"/>
            <ac:spMk id="52" creationId="{CB858A31-3B4C-7DAB-B8CD-5C750F34F4CD}"/>
          </ac:spMkLst>
        </pc:spChg>
        <pc:spChg chg="mod">
          <ac:chgData name="QiuTian" userId="d059b521-ee81-481f-be34-ac8650352dd5" providerId="ADAL" clId="{C66083D2-FC5C-0545-90E0-A9B527654B88}" dt="2023-03-04T09:04:32.110" v="65" actId="1076"/>
          <ac:spMkLst>
            <pc:docMk/>
            <pc:sldMk cId="1421311184" sldId="953"/>
            <ac:spMk id="53" creationId="{99BC8C13-1DF0-CB96-C733-C30AC299538E}"/>
          </ac:spMkLst>
        </pc:spChg>
        <pc:spChg chg="mod">
          <ac:chgData name="QiuTian" userId="d059b521-ee81-481f-be34-ac8650352dd5" providerId="ADAL" clId="{C66083D2-FC5C-0545-90E0-A9B527654B88}" dt="2023-03-04T09:04:32.110" v="65" actId="1076"/>
          <ac:spMkLst>
            <pc:docMk/>
            <pc:sldMk cId="1421311184" sldId="953"/>
            <ac:spMk id="54" creationId="{E5B1C593-1CDD-5D06-0A9C-A7DD0C4BB29F}"/>
          </ac:spMkLst>
        </pc:spChg>
        <pc:spChg chg="mod">
          <ac:chgData name="QiuTian" userId="d059b521-ee81-481f-be34-ac8650352dd5" providerId="ADAL" clId="{C66083D2-FC5C-0545-90E0-A9B527654B88}" dt="2023-03-04T09:04:32.110" v="65" actId="1076"/>
          <ac:spMkLst>
            <pc:docMk/>
            <pc:sldMk cId="1421311184" sldId="953"/>
            <ac:spMk id="55" creationId="{DA5B29F3-810F-A79F-E6DB-074FC6D82E8B}"/>
          </ac:spMkLst>
        </pc:spChg>
        <pc:spChg chg="mod">
          <ac:chgData name="QiuTian" userId="d059b521-ee81-481f-be34-ac8650352dd5" providerId="ADAL" clId="{C66083D2-FC5C-0545-90E0-A9B527654B88}" dt="2023-03-04T09:04:32.110" v="65" actId="1076"/>
          <ac:spMkLst>
            <pc:docMk/>
            <pc:sldMk cId="1421311184" sldId="953"/>
            <ac:spMk id="56" creationId="{88C935DF-3629-D8D7-D0B3-85E52F44A4BF}"/>
          </ac:spMkLst>
        </pc:spChg>
        <pc:spChg chg="mod">
          <ac:chgData name="QiuTian" userId="d059b521-ee81-481f-be34-ac8650352dd5" providerId="ADAL" clId="{C66083D2-FC5C-0545-90E0-A9B527654B88}" dt="2023-03-04T09:04:32.110" v="65" actId="1076"/>
          <ac:spMkLst>
            <pc:docMk/>
            <pc:sldMk cId="1421311184" sldId="953"/>
            <ac:spMk id="57" creationId="{EDC216CE-3662-21C8-8815-18669DFACC2B}"/>
          </ac:spMkLst>
        </pc:spChg>
        <pc:spChg chg="mod">
          <ac:chgData name="QiuTian" userId="d059b521-ee81-481f-be34-ac8650352dd5" providerId="ADAL" clId="{C66083D2-FC5C-0545-90E0-A9B527654B88}" dt="2023-03-04T09:04:32.110" v="65" actId="1076"/>
          <ac:spMkLst>
            <pc:docMk/>
            <pc:sldMk cId="1421311184" sldId="953"/>
            <ac:spMk id="58" creationId="{D720355F-C71A-458A-F801-63FC69B88F99}"/>
          </ac:spMkLst>
        </pc:spChg>
        <pc:spChg chg="mod">
          <ac:chgData name="QiuTian" userId="d059b521-ee81-481f-be34-ac8650352dd5" providerId="ADAL" clId="{C66083D2-FC5C-0545-90E0-A9B527654B88}" dt="2023-03-04T09:04:32.110" v="65" actId="1076"/>
          <ac:spMkLst>
            <pc:docMk/>
            <pc:sldMk cId="1421311184" sldId="953"/>
            <ac:spMk id="59" creationId="{7454306A-164F-9623-9018-0D284933E6A8}"/>
          </ac:spMkLst>
        </pc:spChg>
        <pc:spChg chg="mod">
          <ac:chgData name="QiuTian" userId="d059b521-ee81-481f-be34-ac8650352dd5" providerId="ADAL" clId="{C66083D2-FC5C-0545-90E0-A9B527654B88}" dt="2023-03-04T09:04:32.110" v="65" actId="1076"/>
          <ac:spMkLst>
            <pc:docMk/>
            <pc:sldMk cId="1421311184" sldId="953"/>
            <ac:spMk id="60" creationId="{13CB87F3-4B8F-D85B-2E2A-B04240B850EA}"/>
          </ac:spMkLst>
        </pc:spChg>
        <pc:spChg chg="mod">
          <ac:chgData name="QiuTian" userId="d059b521-ee81-481f-be34-ac8650352dd5" providerId="ADAL" clId="{C66083D2-FC5C-0545-90E0-A9B527654B88}" dt="2023-03-04T09:04:32.110" v="65" actId="1076"/>
          <ac:spMkLst>
            <pc:docMk/>
            <pc:sldMk cId="1421311184" sldId="953"/>
            <ac:spMk id="61" creationId="{9CE870FF-6B58-8859-22FD-41F7C4A63E3C}"/>
          </ac:spMkLst>
        </pc:spChg>
        <pc:spChg chg="mod">
          <ac:chgData name="QiuTian" userId="d059b521-ee81-481f-be34-ac8650352dd5" providerId="ADAL" clId="{C66083D2-FC5C-0545-90E0-A9B527654B88}" dt="2023-03-04T09:04:32.110" v="65" actId="1076"/>
          <ac:spMkLst>
            <pc:docMk/>
            <pc:sldMk cId="1421311184" sldId="953"/>
            <ac:spMk id="62" creationId="{7DCA76FE-58A8-0042-FDAA-E75D3E564286}"/>
          </ac:spMkLst>
        </pc:spChg>
        <pc:spChg chg="mod">
          <ac:chgData name="QiuTian" userId="d059b521-ee81-481f-be34-ac8650352dd5" providerId="ADAL" clId="{C66083D2-FC5C-0545-90E0-A9B527654B88}" dt="2023-03-04T09:04:32.110" v="65" actId="1076"/>
          <ac:spMkLst>
            <pc:docMk/>
            <pc:sldMk cId="1421311184" sldId="953"/>
            <ac:spMk id="63" creationId="{E1E8C242-AE45-A72B-1191-0D2122C97A1A}"/>
          </ac:spMkLst>
        </pc:spChg>
        <pc:spChg chg="mod">
          <ac:chgData name="QiuTian" userId="d059b521-ee81-481f-be34-ac8650352dd5" providerId="ADAL" clId="{C66083D2-FC5C-0545-90E0-A9B527654B88}" dt="2023-03-04T09:04:32.110" v="65" actId="1076"/>
          <ac:spMkLst>
            <pc:docMk/>
            <pc:sldMk cId="1421311184" sldId="953"/>
            <ac:spMk id="65" creationId="{CE612AAB-1804-E5DF-714B-D98391CEE97C}"/>
          </ac:spMkLst>
        </pc:spChg>
        <pc:spChg chg="mod">
          <ac:chgData name="QiuTian" userId="d059b521-ee81-481f-be34-ac8650352dd5" providerId="ADAL" clId="{C66083D2-FC5C-0545-90E0-A9B527654B88}" dt="2023-03-04T09:04:32.110" v="65" actId="1076"/>
          <ac:spMkLst>
            <pc:docMk/>
            <pc:sldMk cId="1421311184" sldId="953"/>
            <ac:spMk id="66" creationId="{9B35FA17-3E03-6366-E8D5-604A460793B8}"/>
          </ac:spMkLst>
        </pc:spChg>
        <pc:spChg chg="mod">
          <ac:chgData name="QiuTian" userId="d059b521-ee81-481f-be34-ac8650352dd5" providerId="ADAL" clId="{C66083D2-FC5C-0545-90E0-A9B527654B88}" dt="2023-03-04T09:04:32.110" v="65" actId="1076"/>
          <ac:spMkLst>
            <pc:docMk/>
            <pc:sldMk cId="1421311184" sldId="953"/>
            <ac:spMk id="67" creationId="{CC152FC4-77BA-A2FF-E93A-B631A91267C5}"/>
          </ac:spMkLst>
        </pc:spChg>
        <pc:spChg chg="mod">
          <ac:chgData name="QiuTian" userId="d059b521-ee81-481f-be34-ac8650352dd5" providerId="ADAL" clId="{C66083D2-FC5C-0545-90E0-A9B527654B88}" dt="2023-03-04T09:04:32.110" v="65" actId="1076"/>
          <ac:spMkLst>
            <pc:docMk/>
            <pc:sldMk cId="1421311184" sldId="953"/>
            <ac:spMk id="68" creationId="{9B750A43-ED15-D3B6-993D-1E23AE6DA8FE}"/>
          </ac:spMkLst>
        </pc:spChg>
        <pc:spChg chg="mod">
          <ac:chgData name="QiuTian" userId="d059b521-ee81-481f-be34-ac8650352dd5" providerId="ADAL" clId="{C66083D2-FC5C-0545-90E0-A9B527654B88}" dt="2023-03-04T09:04:32.110" v="65" actId="1076"/>
          <ac:spMkLst>
            <pc:docMk/>
            <pc:sldMk cId="1421311184" sldId="953"/>
            <ac:spMk id="69" creationId="{10C3FE8E-8086-E854-CA3A-C5F020D4E085}"/>
          </ac:spMkLst>
        </pc:spChg>
        <pc:spChg chg="mod">
          <ac:chgData name="QiuTian" userId="d059b521-ee81-481f-be34-ac8650352dd5" providerId="ADAL" clId="{C66083D2-FC5C-0545-90E0-A9B527654B88}" dt="2023-03-04T09:04:32.110" v="65" actId="1076"/>
          <ac:spMkLst>
            <pc:docMk/>
            <pc:sldMk cId="1421311184" sldId="953"/>
            <ac:spMk id="70" creationId="{CD1509B0-9B5A-5DDE-AE6F-1CF434CB76CA}"/>
          </ac:spMkLst>
        </pc:spChg>
        <pc:spChg chg="mod">
          <ac:chgData name="QiuTian" userId="d059b521-ee81-481f-be34-ac8650352dd5" providerId="ADAL" clId="{C66083D2-FC5C-0545-90E0-A9B527654B88}" dt="2023-03-04T09:04:32.110" v="65" actId="1076"/>
          <ac:spMkLst>
            <pc:docMk/>
            <pc:sldMk cId="1421311184" sldId="953"/>
            <ac:spMk id="71" creationId="{8B61EE40-1154-71B0-A741-0E8681616FAB}"/>
          </ac:spMkLst>
        </pc:spChg>
        <pc:spChg chg="mod">
          <ac:chgData name="QiuTian" userId="d059b521-ee81-481f-be34-ac8650352dd5" providerId="ADAL" clId="{C66083D2-FC5C-0545-90E0-A9B527654B88}" dt="2023-03-04T09:04:32.110" v="65" actId="1076"/>
          <ac:spMkLst>
            <pc:docMk/>
            <pc:sldMk cId="1421311184" sldId="953"/>
            <ac:spMk id="72" creationId="{82A78921-AF03-F155-C57A-D79854BDF533}"/>
          </ac:spMkLst>
        </pc:spChg>
        <pc:spChg chg="mod">
          <ac:chgData name="QiuTian" userId="d059b521-ee81-481f-be34-ac8650352dd5" providerId="ADAL" clId="{C66083D2-FC5C-0545-90E0-A9B527654B88}" dt="2023-03-04T09:04:32.110" v="65" actId="1076"/>
          <ac:spMkLst>
            <pc:docMk/>
            <pc:sldMk cId="1421311184" sldId="953"/>
            <ac:spMk id="73" creationId="{ADBF0B00-8211-485E-B4E1-366793DFF0B7}"/>
          </ac:spMkLst>
        </pc:spChg>
        <pc:spChg chg="mod">
          <ac:chgData name="QiuTian" userId="d059b521-ee81-481f-be34-ac8650352dd5" providerId="ADAL" clId="{C66083D2-FC5C-0545-90E0-A9B527654B88}" dt="2023-03-04T09:04:32.110" v="65" actId="1076"/>
          <ac:spMkLst>
            <pc:docMk/>
            <pc:sldMk cId="1421311184" sldId="953"/>
            <ac:spMk id="74" creationId="{B7362560-C079-C79B-4C1A-8E8D8267CFEA}"/>
          </ac:spMkLst>
        </pc:spChg>
        <pc:spChg chg="mod">
          <ac:chgData name="QiuTian" userId="d059b521-ee81-481f-be34-ac8650352dd5" providerId="ADAL" clId="{C66083D2-FC5C-0545-90E0-A9B527654B88}" dt="2023-03-04T09:04:32.110" v="65" actId="1076"/>
          <ac:spMkLst>
            <pc:docMk/>
            <pc:sldMk cId="1421311184" sldId="953"/>
            <ac:spMk id="75" creationId="{3130E447-63CD-E362-FB2A-8FF445722A61}"/>
          </ac:spMkLst>
        </pc:spChg>
        <pc:spChg chg="mod">
          <ac:chgData name="QiuTian" userId="d059b521-ee81-481f-be34-ac8650352dd5" providerId="ADAL" clId="{C66083D2-FC5C-0545-90E0-A9B527654B88}" dt="2023-03-04T09:04:32.110" v="65" actId="1076"/>
          <ac:spMkLst>
            <pc:docMk/>
            <pc:sldMk cId="1421311184" sldId="953"/>
            <ac:spMk id="76" creationId="{3FD8D541-4DED-0254-2A36-69D4A57A5985}"/>
          </ac:spMkLst>
        </pc:spChg>
        <pc:spChg chg="mod">
          <ac:chgData name="QiuTian" userId="d059b521-ee81-481f-be34-ac8650352dd5" providerId="ADAL" clId="{C66083D2-FC5C-0545-90E0-A9B527654B88}" dt="2023-03-04T09:04:32.110" v="65" actId="1076"/>
          <ac:spMkLst>
            <pc:docMk/>
            <pc:sldMk cId="1421311184" sldId="953"/>
            <ac:spMk id="77" creationId="{5818F9B7-62D8-0BE3-E0DA-9A7A95388D71}"/>
          </ac:spMkLst>
        </pc:spChg>
        <pc:spChg chg="mod">
          <ac:chgData name="QiuTian" userId="d059b521-ee81-481f-be34-ac8650352dd5" providerId="ADAL" clId="{C66083D2-FC5C-0545-90E0-A9B527654B88}" dt="2023-03-04T09:04:32.110" v="65" actId="1076"/>
          <ac:spMkLst>
            <pc:docMk/>
            <pc:sldMk cId="1421311184" sldId="953"/>
            <ac:spMk id="80" creationId="{606A1599-0E61-8D89-559C-36D1A4610E19}"/>
          </ac:spMkLst>
        </pc:spChg>
        <pc:spChg chg="mod">
          <ac:chgData name="QiuTian" userId="d059b521-ee81-481f-be34-ac8650352dd5" providerId="ADAL" clId="{C66083D2-FC5C-0545-90E0-A9B527654B88}" dt="2023-03-04T09:04:32.110" v="65" actId="1076"/>
          <ac:spMkLst>
            <pc:docMk/>
            <pc:sldMk cId="1421311184" sldId="953"/>
            <ac:spMk id="83" creationId="{8E277689-51F0-58E9-A698-B4CA271947BA}"/>
          </ac:spMkLst>
        </pc:spChg>
        <pc:spChg chg="mod">
          <ac:chgData name="QiuTian" userId="d059b521-ee81-481f-be34-ac8650352dd5" providerId="ADAL" clId="{C66083D2-FC5C-0545-90E0-A9B527654B88}" dt="2023-03-04T09:04:32.110" v="65" actId="1076"/>
          <ac:spMkLst>
            <pc:docMk/>
            <pc:sldMk cId="1421311184" sldId="953"/>
            <ac:spMk id="84" creationId="{1C52D71D-E2A5-DD76-80EA-1F0FBB93BE72}"/>
          </ac:spMkLst>
        </pc:spChg>
        <pc:spChg chg="mod">
          <ac:chgData name="QiuTian" userId="d059b521-ee81-481f-be34-ac8650352dd5" providerId="ADAL" clId="{C66083D2-FC5C-0545-90E0-A9B527654B88}" dt="2023-03-04T09:04:32.110" v="65" actId="1076"/>
          <ac:spMkLst>
            <pc:docMk/>
            <pc:sldMk cId="1421311184" sldId="953"/>
            <ac:spMk id="85" creationId="{569BA87B-085D-E0AC-3723-EA17C826E6BC}"/>
          </ac:spMkLst>
        </pc:spChg>
        <pc:spChg chg="mod">
          <ac:chgData name="QiuTian" userId="d059b521-ee81-481f-be34-ac8650352dd5" providerId="ADAL" clId="{C66083D2-FC5C-0545-90E0-A9B527654B88}" dt="2023-03-04T09:04:32.110" v="65" actId="1076"/>
          <ac:spMkLst>
            <pc:docMk/>
            <pc:sldMk cId="1421311184" sldId="953"/>
            <ac:spMk id="86" creationId="{9D264C81-04C1-6529-EA2E-9F904326E20B}"/>
          </ac:spMkLst>
        </pc:spChg>
        <pc:spChg chg="mod">
          <ac:chgData name="QiuTian" userId="d059b521-ee81-481f-be34-ac8650352dd5" providerId="ADAL" clId="{C66083D2-FC5C-0545-90E0-A9B527654B88}" dt="2023-03-04T09:04:32.110" v="65" actId="1076"/>
          <ac:spMkLst>
            <pc:docMk/>
            <pc:sldMk cId="1421311184" sldId="953"/>
            <ac:spMk id="87" creationId="{9AEB38D7-3A2B-2CFA-ECC6-C2AE031C3A70}"/>
          </ac:spMkLst>
        </pc:spChg>
        <pc:spChg chg="mod">
          <ac:chgData name="QiuTian" userId="d059b521-ee81-481f-be34-ac8650352dd5" providerId="ADAL" clId="{C66083D2-FC5C-0545-90E0-A9B527654B88}" dt="2023-03-04T09:04:32.110" v="65" actId="1076"/>
          <ac:spMkLst>
            <pc:docMk/>
            <pc:sldMk cId="1421311184" sldId="953"/>
            <ac:spMk id="88" creationId="{1C08E641-2ADC-6BB6-D3C7-D00910F3C381}"/>
          </ac:spMkLst>
        </pc:spChg>
        <pc:spChg chg="mod">
          <ac:chgData name="QiuTian" userId="d059b521-ee81-481f-be34-ac8650352dd5" providerId="ADAL" clId="{C66083D2-FC5C-0545-90E0-A9B527654B88}" dt="2023-03-04T09:04:32.110" v="65" actId="1076"/>
          <ac:spMkLst>
            <pc:docMk/>
            <pc:sldMk cId="1421311184" sldId="953"/>
            <ac:spMk id="90" creationId="{48B81134-5808-1770-FE67-16967C3425E2}"/>
          </ac:spMkLst>
        </pc:spChg>
        <pc:spChg chg="mod">
          <ac:chgData name="QiuTian" userId="d059b521-ee81-481f-be34-ac8650352dd5" providerId="ADAL" clId="{C66083D2-FC5C-0545-90E0-A9B527654B88}" dt="2023-03-04T09:04:32.110" v="65" actId="1076"/>
          <ac:spMkLst>
            <pc:docMk/>
            <pc:sldMk cId="1421311184" sldId="953"/>
            <ac:spMk id="92" creationId="{2FA4C921-3D2C-66E0-A740-2E629CADCCC6}"/>
          </ac:spMkLst>
        </pc:spChg>
        <pc:spChg chg="mod">
          <ac:chgData name="QiuTian" userId="d059b521-ee81-481f-be34-ac8650352dd5" providerId="ADAL" clId="{C66083D2-FC5C-0545-90E0-A9B527654B88}" dt="2023-03-04T09:04:32.110" v="65" actId="1076"/>
          <ac:spMkLst>
            <pc:docMk/>
            <pc:sldMk cId="1421311184" sldId="953"/>
            <ac:spMk id="93" creationId="{D836222C-D380-DA20-DDEC-E62BD3D9648C}"/>
          </ac:spMkLst>
        </pc:spChg>
        <pc:spChg chg="mod">
          <ac:chgData name="QiuTian" userId="d059b521-ee81-481f-be34-ac8650352dd5" providerId="ADAL" clId="{C66083D2-FC5C-0545-90E0-A9B527654B88}" dt="2023-03-04T09:04:32.110" v="65" actId="1076"/>
          <ac:spMkLst>
            <pc:docMk/>
            <pc:sldMk cId="1421311184" sldId="953"/>
            <ac:spMk id="94" creationId="{BD96EFDB-267F-A3C7-BA09-EFCE0CAB8DCF}"/>
          </ac:spMkLst>
        </pc:spChg>
        <pc:spChg chg="mod">
          <ac:chgData name="QiuTian" userId="d059b521-ee81-481f-be34-ac8650352dd5" providerId="ADAL" clId="{C66083D2-FC5C-0545-90E0-A9B527654B88}" dt="2023-03-04T09:04:32.110" v="65" actId="1076"/>
          <ac:spMkLst>
            <pc:docMk/>
            <pc:sldMk cId="1421311184" sldId="953"/>
            <ac:spMk id="95" creationId="{6F6CCF91-EC45-767F-93E6-F7DD9A617ED6}"/>
          </ac:spMkLst>
        </pc:spChg>
        <pc:spChg chg="mod">
          <ac:chgData name="QiuTian" userId="d059b521-ee81-481f-be34-ac8650352dd5" providerId="ADAL" clId="{C66083D2-FC5C-0545-90E0-A9B527654B88}" dt="2023-03-04T09:04:32.110" v="65" actId="1076"/>
          <ac:spMkLst>
            <pc:docMk/>
            <pc:sldMk cId="1421311184" sldId="953"/>
            <ac:spMk id="96" creationId="{5EF8FB08-48F6-F262-ADA9-841B48B84B46}"/>
          </ac:spMkLst>
        </pc:spChg>
        <pc:spChg chg="mod">
          <ac:chgData name="QiuTian" userId="d059b521-ee81-481f-be34-ac8650352dd5" providerId="ADAL" clId="{C66083D2-FC5C-0545-90E0-A9B527654B88}" dt="2023-03-04T09:04:32.110" v="65" actId="1076"/>
          <ac:spMkLst>
            <pc:docMk/>
            <pc:sldMk cId="1421311184" sldId="953"/>
            <ac:spMk id="97" creationId="{F3DA227B-9C1E-F3AD-9E2F-412B098D0F74}"/>
          </ac:spMkLst>
        </pc:spChg>
        <pc:spChg chg="mod">
          <ac:chgData name="QiuTian" userId="d059b521-ee81-481f-be34-ac8650352dd5" providerId="ADAL" clId="{C66083D2-FC5C-0545-90E0-A9B527654B88}" dt="2023-03-04T09:04:32.110" v="65" actId="1076"/>
          <ac:spMkLst>
            <pc:docMk/>
            <pc:sldMk cId="1421311184" sldId="953"/>
            <ac:spMk id="98" creationId="{5DDFA4F4-FB56-880D-AD5E-737B56239D1E}"/>
          </ac:spMkLst>
        </pc:spChg>
        <pc:spChg chg="mod">
          <ac:chgData name="QiuTian" userId="d059b521-ee81-481f-be34-ac8650352dd5" providerId="ADAL" clId="{C66083D2-FC5C-0545-90E0-A9B527654B88}" dt="2023-03-04T09:04:32.110" v="65" actId="1076"/>
          <ac:spMkLst>
            <pc:docMk/>
            <pc:sldMk cId="1421311184" sldId="953"/>
            <ac:spMk id="99" creationId="{E1F88297-F854-D396-296C-CE161F7ACCDC}"/>
          </ac:spMkLst>
        </pc:spChg>
        <pc:spChg chg="mod">
          <ac:chgData name="QiuTian" userId="d059b521-ee81-481f-be34-ac8650352dd5" providerId="ADAL" clId="{C66083D2-FC5C-0545-90E0-A9B527654B88}" dt="2023-03-04T09:04:32.110" v="65" actId="1076"/>
          <ac:spMkLst>
            <pc:docMk/>
            <pc:sldMk cId="1421311184" sldId="953"/>
            <ac:spMk id="100" creationId="{2B5920C0-5FBB-AF31-4C16-348135D6C07D}"/>
          </ac:spMkLst>
        </pc:spChg>
        <pc:spChg chg="mod">
          <ac:chgData name="QiuTian" userId="d059b521-ee81-481f-be34-ac8650352dd5" providerId="ADAL" clId="{C66083D2-FC5C-0545-90E0-A9B527654B88}" dt="2023-03-04T09:04:32.110" v="65" actId="1076"/>
          <ac:spMkLst>
            <pc:docMk/>
            <pc:sldMk cId="1421311184" sldId="953"/>
            <ac:spMk id="101" creationId="{E59995AC-EE95-8DB0-5D1A-0E514888FFA7}"/>
          </ac:spMkLst>
        </pc:spChg>
        <pc:spChg chg="mod">
          <ac:chgData name="QiuTian" userId="d059b521-ee81-481f-be34-ac8650352dd5" providerId="ADAL" clId="{C66083D2-FC5C-0545-90E0-A9B527654B88}" dt="2023-03-04T09:04:32.110" v="65" actId="1076"/>
          <ac:spMkLst>
            <pc:docMk/>
            <pc:sldMk cId="1421311184" sldId="953"/>
            <ac:spMk id="102" creationId="{8C036845-409D-E64D-2392-3CEB84E62933}"/>
          </ac:spMkLst>
        </pc:spChg>
        <pc:spChg chg="mod">
          <ac:chgData name="QiuTian" userId="d059b521-ee81-481f-be34-ac8650352dd5" providerId="ADAL" clId="{C66083D2-FC5C-0545-90E0-A9B527654B88}" dt="2023-03-04T09:04:32.110" v="65" actId="1076"/>
          <ac:spMkLst>
            <pc:docMk/>
            <pc:sldMk cId="1421311184" sldId="953"/>
            <ac:spMk id="103" creationId="{E0C847CB-74B4-D6A7-7BF4-F76CB8F60EA6}"/>
          </ac:spMkLst>
        </pc:spChg>
        <pc:spChg chg="mod">
          <ac:chgData name="QiuTian" userId="d059b521-ee81-481f-be34-ac8650352dd5" providerId="ADAL" clId="{C66083D2-FC5C-0545-90E0-A9B527654B88}" dt="2023-03-04T09:04:32.110" v="65" actId="1076"/>
          <ac:spMkLst>
            <pc:docMk/>
            <pc:sldMk cId="1421311184" sldId="953"/>
            <ac:spMk id="104" creationId="{564E33A9-AF1F-F07F-19D1-48BC98C75D43}"/>
          </ac:spMkLst>
        </pc:spChg>
        <pc:spChg chg="mod">
          <ac:chgData name="QiuTian" userId="d059b521-ee81-481f-be34-ac8650352dd5" providerId="ADAL" clId="{C66083D2-FC5C-0545-90E0-A9B527654B88}" dt="2023-03-04T09:04:32.110" v="65" actId="1076"/>
          <ac:spMkLst>
            <pc:docMk/>
            <pc:sldMk cId="1421311184" sldId="953"/>
            <ac:spMk id="105" creationId="{02C28C8D-4E4E-B022-38E5-EB7329FBF842}"/>
          </ac:spMkLst>
        </pc:spChg>
        <pc:spChg chg="mod">
          <ac:chgData name="QiuTian" userId="d059b521-ee81-481f-be34-ac8650352dd5" providerId="ADAL" clId="{C66083D2-FC5C-0545-90E0-A9B527654B88}" dt="2023-03-04T09:04:32.110" v="65" actId="1076"/>
          <ac:spMkLst>
            <pc:docMk/>
            <pc:sldMk cId="1421311184" sldId="953"/>
            <ac:spMk id="106" creationId="{BF96DE34-D34D-85F3-44E0-A421C063619D}"/>
          </ac:spMkLst>
        </pc:spChg>
        <pc:spChg chg="mod">
          <ac:chgData name="QiuTian" userId="d059b521-ee81-481f-be34-ac8650352dd5" providerId="ADAL" clId="{C66083D2-FC5C-0545-90E0-A9B527654B88}" dt="2023-03-04T09:04:32.110" v="65" actId="1076"/>
          <ac:spMkLst>
            <pc:docMk/>
            <pc:sldMk cId="1421311184" sldId="953"/>
            <ac:spMk id="107" creationId="{3A6BF726-DFD6-A565-0B42-6A1214E786C8}"/>
          </ac:spMkLst>
        </pc:spChg>
        <pc:spChg chg="mod">
          <ac:chgData name="QiuTian" userId="d059b521-ee81-481f-be34-ac8650352dd5" providerId="ADAL" clId="{C66083D2-FC5C-0545-90E0-A9B527654B88}" dt="2023-03-04T09:04:32.110" v="65" actId="1076"/>
          <ac:spMkLst>
            <pc:docMk/>
            <pc:sldMk cId="1421311184" sldId="953"/>
            <ac:spMk id="108" creationId="{E892E5FB-7FC2-AD89-EA6D-A0B221892FA5}"/>
          </ac:spMkLst>
        </pc:spChg>
        <pc:spChg chg="mod">
          <ac:chgData name="QiuTian" userId="d059b521-ee81-481f-be34-ac8650352dd5" providerId="ADAL" clId="{C66083D2-FC5C-0545-90E0-A9B527654B88}" dt="2023-03-04T09:04:32.110" v="65" actId="1076"/>
          <ac:spMkLst>
            <pc:docMk/>
            <pc:sldMk cId="1421311184" sldId="953"/>
            <ac:spMk id="109" creationId="{79926B3E-1D04-6EE2-AC0E-DDEA16B707CB}"/>
          </ac:spMkLst>
        </pc:spChg>
        <pc:spChg chg="mod">
          <ac:chgData name="QiuTian" userId="d059b521-ee81-481f-be34-ac8650352dd5" providerId="ADAL" clId="{C66083D2-FC5C-0545-90E0-A9B527654B88}" dt="2023-03-04T09:04:32.110" v="65" actId="1076"/>
          <ac:spMkLst>
            <pc:docMk/>
            <pc:sldMk cId="1421311184" sldId="953"/>
            <ac:spMk id="110" creationId="{EF0B6021-9397-2C17-7CFD-2ED21CF4E34C}"/>
          </ac:spMkLst>
        </pc:spChg>
        <pc:spChg chg="mod">
          <ac:chgData name="QiuTian" userId="d059b521-ee81-481f-be34-ac8650352dd5" providerId="ADAL" clId="{C66083D2-FC5C-0545-90E0-A9B527654B88}" dt="2023-03-04T09:04:32.110" v="65" actId="1076"/>
          <ac:spMkLst>
            <pc:docMk/>
            <pc:sldMk cId="1421311184" sldId="953"/>
            <ac:spMk id="111" creationId="{F18C5042-2345-95A3-D5DD-2744579F4ED0}"/>
          </ac:spMkLst>
        </pc:spChg>
        <pc:spChg chg="mod">
          <ac:chgData name="QiuTian" userId="d059b521-ee81-481f-be34-ac8650352dd5" providerId="ADAL" clId="{C66083D2-FC5C-0545-90E0-A9B527654B88}" dt="2023-03-04T09:04:32.110" v="65" actId="1076"/>
          <ac:spMkLst>
            <pc:docMk/>
            <pc:sldMk cId="1421311184" sldId="953"/>
            <ac:spMk id="112" creationId="{D6F7A339-02D7-7C19-68D3-2D7344853258}"/>
          </ac:spMkLst>
        </pc:spChg>
        <pc:spChg chg="mod">
          <ac:chgData name="QiuTian" userId="d059b521-ee81-481f-be34-ac8650352dd5" providerId="ADAL" clId="{C66083D2-FC5C-0545-90E0-A9B527654B88}" dt="2023-03-04T09:04:32.110" v="65" actId="1076"/>
          <ac:spMkLst>
            <pc:docMk/>
            <pc:sldMk cId="1421311184" sldId="953"/>
            <ac:spMk id="113" creationId="{F591A7B3-9803-22D6-D86F-22138A938858}"/>
          </ac:spMkLst>
        </pc:spChg>
        <pc:spChg chg="mod">
          <ac:chgData name="QiuTian" userId="d059b521-ee81-481f-be34-ac8650352dd5" providerId="ADAL" clId="{C66083D2-FC5C-0545-90E0-A9B527654B88}" dt="2023-03-04T09:04:32.110" v="65" actId="1076"/>
          <ac:spMkLst>
            <pc:docMk/>
            <pc:sldMk cId="1421311184" sldId="953"/>
            <ac:spMk id="114" creationId="{E6B00669-D022-D620-AE0E-53AAAFFB3603}"/>
          </ac:spMkLst>
        </pc:spChg>
        <pc:spChg chg="mod">
          <ac:chgData name="QiuTian" userId="d059b521-ee81-481f-be34-ac8650352dd5" providerId="ADAL" clId="{C66083D2-FC5C-0545-90E0-A9B527654B88}" dt="2023-03-04T09:04:32.110" v="65" actId="1076"/>
          <ac:spMkLst>
            <pc:docMk/>
            <pc:sldMk cId="1421311184" sldId="953"/>
            <ac:spMk id="115" creationId="{7A413921-DDFB-A29B-8871-9AA1234CA29D}"/>
          </ac:spMkLst>
        </pc:spChg>
        <pc:spChg chg="mod">
          <ac:chgData name="QiuTian" userId="d059b521-ee81-481f-be34-ac8650352dd5" providerId="ADAL" clId="{C66083D2-FC5C-0545-90E0-A9B527654B88}" dt="2023-03-04T09:04:32.110" v="65" actId="1076"/>
          <ac:spMkLst>
            <pc:docMk/>
            <pc:sldMk cId="1421311184" sldId="953"/>
            <ac:spMk id="116" creationId="{12993568-5D16-0A41-5404-D647A5314E19}"/>
          </ac:spMkLst>
        </pc:spChg>
        <pc:spChg chg="mod">
          <ac:chgData name="QiuTian" userId="d059b521-ee81-481f-be34-ac8650352dd5" providerId="ADAL" clId="{C66083D2-FC5C-0545-90E0-A9B527654B88}" dt="2023-03-04T09:04:32.110" v="65" actId="1076"/>
          <ac:spMkLst>
            <pc:docMk/>
            <pc:sldMk cId="1421311184" sldId="953"/>
            <ac:spMk id="117" creationId="{FC1827A8-CC4C-C9B1-3BFA-39E00878B536}"/>
          </ac:spMkLst>
        </pc:spChg>
        <pc:spChg chg="mod">
          <ac:chgData name="QiuTian" userId="d059b521-ee81-481f-be34-ac8650352dd5" providerId="ADAL" clId="{C66083D2-FC5C-0545-90E0-A9B527654B88}" dt="2023-03-04T09:04:32.110" v="65" actId="1076"/>
          <ac:spMkLst>
            <pc:docMk/>
            <pc:sldMk cId="1421311184" sldId="953"/>
            <ac:spMk id="118" creationId="{068CAEFF-050B-45E7-38E8-C8C1BF39B5D1}"/>
          </ac:spMkLst>
        </pc:spChg>
        <pc:spChg chg="mod">
          <ac:chgData name="QiuTian" userId="d059b521-ee81-481f-be34-ac8650352dd5" providerId="ADAL" clId="{C66083D2-FC5C-0545-90E0-A9B527654B88}" dt="2023-03-04T09:04:32.110" v="65" actId="1076"/>
          <ac:spMkLst>
            <pc:docMk/>
            <pc:sldMk cId="1421311184" sldId="953"/>
            <ac:spMk id="119" creationId="{1437FBB7-7798-66F5-523E-9CC4E75D6221}"/>
          </ac:spMkLst>
        </pc:spChg>
        <pc:spChg chg="mod">
          <ac:chgData name="QiuTian" userId="d059b521-ee81-481f-be34-ac8650352dd5" providerId="ADAL" clId="{C66083D2-FC5C-0545-90E0-A9B527654B88}" dt="2023-03-04T09:04:32.110" v="65" actId="1076"/>
          <ac:spMkLst>
            <pc:docMk/>
            <pc:sldMk cId="1421311184" sldId="953"/>
            <ac:spMk id="120" creationId="{E1631E12-FA1E-2B22-A946-AA32828F7656}"/>
          </ac:spMkLst>
        </pc:spChg>
        <pc:spChg chg="mod">
          <ac:chgData name="QiuTian" userId="d059b521-ee81-481f-be34-ac8650352dd5" providerId="ADAL" clId="{C66083D2-FC5C-0545-90E0-A9B527654B88}" dt="2023-03-04T09:04:32.110" v="65" actId="1076"/>
          <ac:spMkLst>
            <pc:docMk/>
            <pc:sldMk cId="1421311184" sldId="953"/>
            <ac:spMk id="121" creationId="{17B98C81-9063-9867-5F35-1449520A03A4}"/>
          </ac:spMkLst>
        </pc:spChg>
        <pc:spChg chg="add mod">
          <ac:chgData name="QiuTian" userId="d059b521-ee81-481f-be34-ac8650352dd5" providerId="ADAL" clId="{C66083D2-FC5C-0545-90E0-A9B527654B88}" dt="2023-03-04T09:04:32.110" v="65" actId="1076"/>
          <ac:spMkLst>
            <pc:docMk/>
            <pc:sldMk cId="1421311184" sldId="953"/>
            <ac:spMk id="122" creationId="{3D2A4E68-940A-C0B6-E628-6857F6036F1C}"/>
          </ac:spMkLst>
        </pc:spChg>
        <pc:spChg chg="mod">
          <ac:chgData name="QiuTian" userId="d059b521-ee81-481f-be34-ac8650352dd5" providerId="ADAL" clId="{C66083D2-FC5C-0545-90E0-A9B527654B88}" dt="2023-03-04T09:04:32.110" v="65" actId="1076"/>
          <ac:spMkLst>
            <pc:docMk/>
            <pc:sldMk cId="1421311184" sldId="953"/>
            <ac:spMk id="124" creationId="{31EF58B2-269C-7C72-95CB-109139362FA6}"/>
          </ac:spMkLst>
        </pc:spChg>
        <pc:spChg chg="mod">
          <ac:chgData name="QiuTian" userId="d059b521-ee81-481f-be34-ac8650352dd5" providerId="ADAL" clId="{C66083D2-FC5C-0545-90E0-A9B527654B88}" dt="2023-03-04T09:04:32.110" v="65" actId="1076"/>
          <ac:spMkLst>
            <pc:docMk/>
            <pc:sldMk cId="1421311184" sldId="953"/>
            <ac:spMk id="125" creationId="{C76984E2-A954-7BD9-F030-1E08D93FC2F0}"/>
          </ac:spMkLst>
        </pc:spChg>
        <pc:spChg chg="mod">
          <ac:chgData name="QiuTian" userId="d059b521-ee81-481f-be34-ac8650352dd5" providerId="ADAL" clId="{C66083D2-FC5C-0545-90E0-A9B527654B88}" dt="2023-03-04T09:04:32.110" v="65" actId="1076"/>
          <ac:spMkLst>
            <pc:docMk/>
            <pc:sldMk cId="1421311184" sldId="953"/>
            <ac:spMk id="126" creationId="{5730E8B8-B01B-06E1-B02D-27D9940686A8}"/>
          </ac:spMkLst>
        </pc:spChg>
        <pc:spChg chg="mod">
          <ac:chgData name="QiuTian" userId="d059b521-ee81-481f-be34-ac8650352dd5" providerId="ADAL" clId="{C66083D2-FC5C-0545-90E0-A9B527654B88}" dt="2023-03-04T09:04:32.110" v="65" actId="1076"/>
          <ac:spMkLst>
            <pc:docMk/>
            <pc:sldMk cId="1421311184" sldId="953"/>
            <ac:spMk id="127" creationId="{982843B9-3124-0B73-5494-D5387A95D0E1}"/>
          </ac:spMkLst>
        </pc:spChg>
        <pc:spChg chg="mod">
          <ac:chgData name="QiuTian" userId="d059b521-ee81-481f-be34-ac8650352dd5" providerId="ADAL" clId="{C66083D2-FC5C-0545-90E0-A9B527654B88}" dt="2023-03-04T09:04:32.110" v="65" actId="1076"/>
          <ac:spMkLst>
            <pc:docMk/>
            <pc:sldMk cId="1421311184" sldId="953"/>
            <ac:spMk id="128" creationId="{4C01C7B0-37C1-912E-4896-C870661BA771}"/>
          </ac:spMkLst>
        </pc:spChg>
        <pc:spChg chg="mod">
          <ac:chgData name="QiuTian" userId="d059b521-ee81-481f-be34-ac8650352dd5" providerId="ADAL" clId="{C66083D2-FC5C-0545-90E0-A9B527654B88}" dt="2023-03-04T09:04:32.110" v="65" actId="1076"/>
          <ac:spMkLst>
            <pc:docMk/>
            <pc:sldMk cId="1421311184" sldId="953"/>
            <ac:spMk id="129" creationId="{85C78195-0B27-671C-DC11-1570C83B05D0}"/>
          </ac:spMkLst>
        </pc:spChg>
        <pc:spChg chg="mod">
          <ac:chgData name="QiuTian" userId="d059b521-ee81-481f-be34-ac8650352dd5" providerId="ADAL" clId="{C66083D2-FC5C-0545-90E0-A9B527654B88}" dt="2023-03-04T09:04:32.110" v="65" actId="1076"/>
          <ac:spMkLst>
            <pc:docMk/>
            <pc:sldMk cId="1421311184" sldId="953"/>
            <ac:spMk id="130" creationId="{6B263FA9-63DD-BE36-C397-A4919350FCB8}"/>
          </ac:spMkLst>
        </pc:spChg>
        <pc:spChg chg="mod">
          <ac:chgData name="QiuTian" userId="d059b521-ee81-481f-be34-ac8650352dd5" providerId="ADAL" clId="{C66083D2-FC5C-0545-90E0-A9B527654B88}" dt="2023-03-04T09:04:32.110" v="65" actId="1076"/>
          <ac:spMkLst>
            <pc:docMk/>
            <pc:sldMk cId="1421311184" sldId="953"/>
            <ac:spMk id="131" creationId="{B37FBCF2-614B-A259-C7AC-85CEFE1C170B}"/>
          </ac:spMkLst>
        </pc:spChg>
        <pc:spChg chg="mod">
          <ac:chgData name="QiuTian" userId="d059b521-ee81-481f-be34-ac8650352dd5" providerId="ADAL" clId="{C66083D2-FC5C-0545-90E0-A9B527654B88}" dt="2023-03-04T09:04:32.110" v="65" actId="1076"/>
          <ac:spMkLst>
            <pc:docMk/>
            <pc:sldMk cId="1421311184" sldId="953"/>
            <ac:spMk id="132" creationId="{187C5731-47A3-AFA5-AE56-AD0459A9AB9C}"/>
          </ac:spMkLst>
        </pc:spChg>
        <pc:spChg chg="mod">
          <ac:chgData name="QiuTian" userId="d059b521-ee81-481f-be34-ac8650352dd5" providerId="ADAL" clId="{C66083D2-FC5C-0545-90E0-A9B527654B88}" dt="2023-03-04T09:04:32.110" v="65" actId="1076"/>
          <ac:spMkLst>
            <pc:docMk/>
            <pc:sldMk cId="1421311184" sldId="953"/>
            <ac:spMk id="133" creationId="{AE79264A-B071-7B27-1F33-81CC7821180E}"/>
          </ac:spMkLst>
        </pc:spChg>
        <pc:spChg chg="mod">
          <ac:chgData name="QiuTian" userId="d059b521-ee81-481f-be34-ac8650352dd5" providerId="ADAL" clId="{C66083D2-FC5C-0545-90E0-A9B527654B88}" dt="2023-03-04T09:04:32.110" v="65" actId="1076"/>
          <ac:spMkLst>
            <pc:docMk/>
            <pc:sldMk cId="1421311184" sldId="953"/>
            <ac:spMk id="134" creationId="{12E56959-5FC2-9758-DD31-18FF738BA71A}"/>
          </ac:spMkLst>
        </pc:spChg>
        <pc:spChg chg="mod">
          <ac:chgData name="QiuTian" userId="d059b521-ee81-481f-be34-ac8650352dd5" providerId="ADAL" clId="{C66083D2-FC5C-0545-90E0-A9B527654B88}" dt="2023-03-04T09:04:32.110" v="65" actId="1076"/>
          <ac:spMkLst>
            <pc:docMk/>
            <pc:sldMk cId="1421311184" sldId="953"/>
            <ac:spMk id="135" creationId="{421C94E7-CE89-9021-F2C4-9DC8474174F4}"/>
          </ac:spMkLst>
        </pc:spChg>
        <pc:spChg chg="mod">
          <ac:chgData name="QiuTian" userId="d059b521-ee81-481f-be34-ac8650352dd5" providerId="ADAL" clId="{C66083D2-FC5C-0545-90E0-A9B527654B88}" dt="2023-03-04T09:04:32.110" v="65" actId="1076"/>
          <ac:spMkLst>
            <pc:docMk/>
            <pc:sldMk cId="1421311184" sldId="953"/>
            <ac:spMk id="136" creationId="{24EACA41-2BBD-C313-5D48-19775000B53B}"/>
          </ac:spMkLst>
        </pc:spChg>
        <pc:spChg chg="mod">
          <ac:chgData name="QiuTian" userId="d059b521-ee81-481f-be34-ac8650352dd5" providerId="ADAL" clId="{C66083D2-FC5C-0545-90E0-A9B527654B88}" dt="2023-03-04T09:04:32.110" v="65" actId="1076"/>
          <ac:spMkLst>
            <pc:docMk/>
            <pc:sldMk cId="1421311184" sldId="953"/>
            <ac:spMk id="137" creationId="{F88CB911-EC5C-4934-A973-950B42A78C3F}"/>
          </ac:spMkLst>
        </pc:spChg>
        <pc:spChg chg="mod">
          <ac:chgData name="QiuTian" userId="d059b521-ee81-481f-be34-ac8650352dd5" providerId="ADAL" clId="{C66083D2-FC5C-0545-90E0-A9B527654B88}" dt="2023-03-04T09:04:32.110" v="65" actId="1076"/>
          <ac:spMkLst>
            <pc:docMk/>
            <pc:sldMk cId="1421311184" sldId="953"/>
            <ac:spMk id="138" creationId="{B9F3FD6F-A959-DAB3-8106-C87DE218C246}"/>
          </ac:spMkLst>
        </pc:spChg>
        <pc:spChg chg="mod">
          <ac:chgData name="QiuTian" userId="d059b521-ee81-481f-be34-ac8650352dd5" providerId="ADAL" clId="{C66083D2-FC5C-0545-90E0-A9B527654B88}" dt="2023-03-04T09:04:32.110" v="65" actId="1076"/>
          <ac:spMkLst>
            <pc:docMk/>
            <pc:sldMk cId="1421311184" sldId="953"/>
            <ac:spMk id="139" creationId="{5CE170F3-2D70-79C6-F646-6C98BEFA4039}"/>
          </ac:spMkLst>
        </pc:spChg>
        <pc:spChg chg="mod">
          <ac:chgData name="QiuTian" userId="d059b521-ee81-481f-be34-ac8650352dd5" providerId="ADAL" clId="{C66083D2-FC5C-0545-90E0-A9B527654B88}" dt="2023-03-04T09:04:32.110" v="65" actId="1076"/>
          <ac:spMkLst>
            <pc:docMk/>
            <pc:sldMk cId="1421311184" sldId="953"/>
            <ac:spMk id="140" creationId="{7C8ABE44-E89F-914B-0410-060375732976}"/>
          </ac:spMkLst>
        </pc:spChg>
        <pc:spChg chg="mod">
          <ac:chgData name="QiuTian" userId="d059b521-ee81-481f-be34-ac8650352dd5" providerId="ADAL" clId="{C66083D2-FC5C-0545-90E0-A9B527654B88}" dt="2023-03-04T09:04:32.110" v="65" actId="1076"/>
          <ac:spMkLst>
            <pc:docMk/>
            <pc:sldMk cId="1421311184" sldId="953"/>
            <ac:spMk id="141" creationId="{56277F5D-EB94-5391-D921-08277223CE0C}"/>
          </ac:spMkLst>
        </pc:spChg>
        <pc:spChg chg="mod">
          <ac:chgData name="QiuTian" userId="d059b521-ee81-481f-be34-ac8650352dd5" providerId="ADAL" clId="{C66083D2-FC5C-0545-90E0-A9B527654B88}" dt="2023-03-04T09:04:32.110" v="65" actId="1076"/>
          <ac:spMkLst>
            <pc:docMk/>
            <pc:sldMk cId="1421311184" sldId="953"/>
            <ac:spMk id="142" creationId="{F9836756-C1C6-2806-16F7-D9B0AD20D3DD}"/>
          </ac:spMkLst>
        </pc:spChg>
        <pc:spChg chg="mod">
          <ac:chgData name="QiuTian" userId="d059b521-ee81-481f-be34-ac8650352dd5" providerId="ADAL" clId="{C66083D2-FC5C-0545-90E0-A9B527654B88}" dt="2023-03-04T09:04:32.110" v="65" actId="1076"/>
          <ac:spMkLst>
            <pc:docMk/>
            <pc:sldMk cId="1421311184" sldId="953"/>
            <ac:spMk id="143" creationId="{0CEB38C6-272D-0790-6444-7698FA709C56}"/>
          </ac:spMkLst>
        </pc:spChg>
        <pc:spChg chg="mod">
          <ac:chgData name="QiuTian" userId="d059b521-ee81-481f-be34-ac8650352dd5" providerId="ADAL" clId="{C66083D2-FC5C-0545-90E0-A9B527654B88}" dt="2023-03-04T09:04:32.110" v="65" actId="1076"/>
          <ac:spMkLst>
            <pc:docMk/>
            <pc:sldMk cId="1421311184" sldId="953"/>
            <ac:spMk id="144" creationId="{D8595212-EF4C-54E4-3FD7-8FD8A9BEB12D}"/>
          </ac:spMkLst>
        </pc:spChg>
        <pc:spChg chg="mod">
          <ac:chgData name="QiuTian" userId="d059b521-ee81-481f-be34-ac8650352dd5" providerId="ADAL" clId="{C66083D2-FC5C-0545-90E0-A9B527654B88}" dt="2023-03-04T09:04:32.110" v="65" actId="1076"/>
          <ac:spMkLst>
            <pc:docMk/>
            <pc:sldMk cId="1421311184" sldId="953"/>
            <ac:spMk id="145" creationId="{1B55DD83-293A-4B1B-1805-41F172C19D94}"/>
          </ac:spMkLst>
        </pc:spChg>
        <pc:spChg chg="add mod">
          <ac:chgData name="QiuTian" userId="d059b521-ee81-481f-be34-ac8650352dd5" providerId="ADAL" clId="{C66083D2-FC5C-0545-90E0-A9B527654B88}" dt="2023-03-04T09:04:32.110" v="65" actId="1076"/>
          <ac:spMkLst>
            <pc:docMk/>
            <pc:sldMk cId="1421311184" sldId="953"/>
            <ac:spMk id="146" creationId="{DB964619-7A0B-A45E-6516-EBCA55A35D7E}"/>
          </ac:spMkLst>
        </pc:spChg>
        <pc:spChg chg="add mod">
          <ac:chgData name="QiuTian" userId="d059b521-ee81-481f-be34-ac8650352dd5" providerId="ADAL" clId="{C66083D2-FC5C-0545-90E0-A9B527654B88}" dt="2023-03-04T09:04:32.110" v="65" actId="1076"/>
          <ac:spMkLst>
            <pc:docMk/>
            <pc:sldMk cId="1421311184" sldId="953"/>
            <ac:spMk id="147" creationId="{8B6D36E8-9C16-8C10-F748-B3061BC7BE7B}"/>
          </ac:spMkLst>
        </pc:spChg>
        <pc:spChg chg="add mod">
          <ac:chgData name="QiuTian" userId="d059b521-ee81-481f-be34-ac8650352dd5" providerId="ADAL" clId="{C66083D2-FC5C-0545-90E0-A9B527654B88}" dt="2023-03-04T09:04:32.110" v="65" actId="1076"/>
          <ac:spMkLst>
            <pc:docMk/>
            <pc:sldMk cId="1421311184" sldId="953"/>
            <ac:spMk id="148" creationId="{714FD0C2-F2F6-2AC2-2579-60B50665AB9C}"/>
          </ac:spMkLst>
        </pc:spChg>
        <pc:spChg chg="add mod">
          <ac:chgData name="QiuTian" userId="d059b521-ee81-481f-be34-ac8650352dd5" providerId="ADAL" clId="{C66083D2-FC5C-0545-90E0-A9B527654B88}" dt="2023-03-04T09:04:32.110" v="65" actId="1076"/>
          <ac:spMkLst>
            <pc:docMk/>
            <pc:sldMk cId="1421311184" sldId="953"/>
            <ac:spMk id="149" creationId="{7DB8E911-E4E9-A1DC-1F28-E007F7DAA291}"/>
          </ac:spMkLst>
        </pc:spChg>
        <pc:spChg chg="add mod">
          <ac:chgData name="QiuTian" userId="d059b521-ee81-481f-be34-ac8650352dd5" providerId="ADAL" clId="{C66083D2-FC5C-0545-90E0-A9B527654B88}" dt="2023-03-04T09:04:32.110" v="65" actId="1076"/>
          <ac:spMkLst>
            <pc:docMk/>
            <pc:sldMk cId="1421311184" sldId="953"/>
            <ac:spMk id="150" creationId="{D634406C-3F19-0C6F-53DA-78B5B6678A79}"/>
          </ac:spMkLst>
        </pc:spChg>
        <pc:spChg chg="add mod">
          <ac:chgData name="QiuTian" userId="d059b521-ee81-481f-be34-ac8650352dd5" providerId="ADAL" clId="{C66083D2-FC5C-0545-90E0-A9B527654B88}" dt="2023-03-04T09:04:32.110" v="65" actId="1076"/>
          <ac:spMkLst>
            <pc:docMk/>
            <pc:sldMk cId="1421311184" sldId="953"/>
            <ac:spMk id="151" creationId="{B099F5BF-D30A-3BED-A87E-9C2C00819019}"/>
          </ac:spMkLst>
        </pc:spChg>
        <pc:spChg chg="add del mod">
          <ac:chgData name="QiuTian" userId="d059b521-ee81-481f-be34-ac8650352dd5" providerId="ADAL" clId="{C66083D2-FC5C-0545-90E0-A9B527654B88}" dt="2023-03-04T09:04:35.370" v="66" actId="478"/>
          <ac:spMkLst>
            <pc:docMk/>
            <pc:sldMk cId="1421311184" sldId="953"/>
            <ac:spMk id="152" creationId="{F630B12B-A86E-3DBF-31B2-FA51AC430938}"/>
          </ac:spMkLst>
        </pc:spChg>
        <pc:spChg chg="add del mod">
          <ac:chgData name="QiuTian" userId="d059b521-ee81-481f-be34-ac8650352dd5" providerId="ADAL" clId="{C66083D2-FC5C-0545-90E0-A9B527654B88}" dt="2023-03-04T09:04:35.370" v="66" actId="478"/>
          <ac:spMkLst>
            <pc:docMk/>
            <pc:sldMk cId="1421311184" sldId="953"/>
            <ac:spMk id="153" creationId="{5FDDA086-4CF5-C822-3BF1-FD77440E2549}"/>
          </ac:spMkLst>
        </pc:spChg>
        <pc:spChg chg="add del mod">
          <ac:chgData name="QiuTian" userId="d059b521-ee81-481f-be34-ac8650352dd5" providerId="ADAL" clId="{C66083D2-FC5C-0545-90E0-A9B527654B88}" dt="2023-03-04T09:04:35.370" v="66" actId="478"/>
          <ac:spMkLst>
            <pc:docMk/>
            <pc:sldMk cId="1421311184" sldId="953"/>
            <ac:spMk id="154" creationId="{FA04F86E-B9AB-953B-9827-8DB0F8B1B7C2}"/>
          </ac:spMkLst>
        </pc:spChg>
        <pc:spChg chg="add del mod">
          <ac:chgData name="QiuTian" userId="d059b521-ee81-481f-be34-ac8650352dd5" providerId="ADAL" clId="{C66083D2-FC5C-0545-90E0-A9B527654B88}" dt="2023-03-04T09:04:35.370" v="66" actId="478"/>
          <ac:spMkLst>
            <pc:docMk/>
            <pc:sldMk cId="1421311184" sldId="953"/>
            <ac:spMk id="155" creationId="{055887B8-0EC0-7E6D-A22D-EF2BD2BEA8B3}"/>
          </ac:spMkLst>
        </pc:spChg>
        <pc:grpChg chg="add mod">
          <ac:chgData name="QiuTian" userId="d059b521-ee81-481f-be34-ac8650352dd5" providerId="ADAL" clId="{C66083D2-FC5C-0545-90E0-A9B527654B88}" dt="2023-03-04T09:04:32.110" v="65" actId="1076"/>
          <ac:grpSpMkLst>
            <pc:docMk/>
            <pc:sldMk cId="1421311184" sldId="953"/>
            <ac:grpSpMk id="11" creationId="{0F714D45-D047-7B59-96CD-40EB996FC6B9}"/>
          </ac:grpSpMkLst>
        </pc:grpChg>
        <pc:grpChg chg="add mod">
          <ac:chgData name="QiuTian" userId="d059b521-ee81-481f-be34-ac8650352dd5" providerId="ADAL" clId="{C66083D2-FC5C-0545-90E0-A9B527654B88}" dt="2023-03-04T09:04:32.110" v="65" actId="1076"/>
          <ac:grpSpMkLst>
            <pc:docMk/>
            <pc:sldMk cId="1421311184" sldId="953"/>
            <ac:grpSpMk id="64" creationId="{917E34D6-EDC7-D7B9-D355-279AE1F24CEA}"/>
          </ac:grpSpMkLst>
        </pc:grpChg>
        <pc:grpChg chg="mod">
          <ac:chgData name="QiuTian" userId="d059b521-ee81-481f-be34-ac8650352dd5" providerId="ADAL" clId="{C66083D2-FC5C-0545-90E0-A9B527654B88}" dt="2023-03-04T09:04:32.110" v="65" actId="1076"/>
          <ac:grpSpMkLst>
            <pc:docMk/>
            <pc:sldMk cId="1421311184" sldId="953"/>
            <ac:grpSpMk id="78" creationId="{FCD48BD0-D066-0D2D-E78B-B707ADE0B794}"/>
          </ac:grpSpMkLst>
        </pc:grpChg>
        <pc:grpChg chg="mod">
          <ac:chgData name="QiuTian" userId="d059b521-ee81-481f-be34-ac8650352dd5" providerId="ADAL" clId="{C66083D2-FC5C-0545-90E0-A9B527654B88}" dt="2023-03-04T09:04:32.110" v="65" actId="1076"/>
          <ac:grpSpMkLst>
            <pc:docMk/>
            <pc:sldMk cId="1421311184" sldId="953"/>
            <ac:grpSpMk id="79" creationId="{810511DC-C0A7-C8DB-8A0D-A50C3A9DB18B}"/>
          </ac:grpSpMkLst>
        </pc:grpChg>
        <pc:grpChg chg="mod">
          <ac:chgData name="QiuTian" userId="d059b521-ee81-481f-be34-ac8650352dd5" providerId="ADAL" clId="{C66083D2-FC5C-0545-90E0-A9B527654B88}" dt="2023-03-04T09:04:32.110" v="65" actId="1076"/>
          <ac:grpSpMkLst>
            <pc:docMk/>
            <pc:sldMk cId="1421311184" sldId="953"/>
            <ac:grpSpMk id="81" creationId="{D98904AC-D7A0-7E42-0BD8-04CE0C325C92}"/>
          </ac:grpSpMkLst>
        </pc:grpChg>
        <pc:grpChg chg="mod">
          <ac:chgData name="QiuTian" userId="d059b521-ee81-481f-be34-ac8650352dd5" providerId="ADAL" clId="{C66083D2-FC5C-0545-90E0-A9B527654B88}" dt="2023-03-04T09:04:32.110" v="65" actId="1076"/>
          <ac:grpSpMkLst>
            <pc:docMk/>
            <pc:sldMk cId="1421311184" sldId="953"/>
            <ac:grpSpMk id="82" creationId="{B1DA5762-B18C-B444-1F0A-6646C5A580D1}"/>
          </ac:grpSpMkLst>
        </pc:grpChg>
        <pc:grpChg chg="mod">
          <ac:chgData name="QiuTian" userId="d059b521-ee81-481f-be34-ac8650352dd5" providerId="ADAL" clId="{C66083D2-FC5C-0545-90E0-A9B527654B88}" dt="2023-03-04T09:04:32.110" v="65" actId="1076"/>
          <ac:grpSpMkLst>
            <pc:docMk/>
            <pc:sldMk cId="1421311184" sldId="953"/>
            <ac:grpSpMk id="89" creationId="{21829EDF-003D-5228-B108-5E65C58213BF}"/>
          </ac:grpSpMkLst>
        </pc:grpChg>
        <pc:grpChg chg="mod">
          <ac:chgData name="QiuTian" userId="d059b521-ee81-481f-be34-ac8650352dd5" providerId="ADAL" clId="{C66083D2-FC5C-0545-90E0-A9B527654B88}" dt="2023-03-04T09:04:32.110" v="65" actId="1076"/>
          <ac:grpSpMkLst>
            <pc:docMk/>
            <pc:sldMk cId="1421311184" sldId="953"/>
            <ac:grpSpMk id="91" creationId="{1221F5D4-C510-E9FF-71E1-87285EAE7A9B}"/>
          </ac:grpSpMkLst>
        </pc:grpChg>
        <pc:grpChg chg="add mod">
          <ac:chgData name="QiuTian" userId="d059b521-ee81-481f-be34-ac8650352dd5" providerId="ADAL" clId="{C66083D2-FC5C-0545-90E0-A9B527654B88}" dt="2023-03-04T09:04:32.110" v="65" actId="1076"/>
          <ac:grpSpMkLst>
            <pc:docMk/>
            <pc:sldMk cId="1421311184" sldId="953"/>
            <ac:grpSpMk id="123" creationId="{D31EFA67-931A-11F8-23CD-08131B0C6B8E}"/>
          </ac:grpSpMkLst>
        </pc:grpChg>
        <pc:graphicFrameChg chg="add mod">
          <ac:chgData name="QiuTian" userId="d059b521-ee81-481f-be34-ac8650352dd5" providerId="ADAL" clId="{C66083D2-FC5C-0545-90E0-A9B527654B88}" dt="2023-03-04T09:04:32.110" v="65" actId="1076"/>
          <ac:graphicFrameMkLst>
            <pc:docMk/>
            <pc:sldMk cId="1421311184" sldId="953"/>
            <ac:graphicFrameMk id="7" creationId="{CF9E6CA8-998D-BCCA-162D-34D19E086AB7}"/>
          </ac:graphicFrameMkLst>
        </pc:graphicFrameChg>
      </pc:sldChg>
      <pc:sldChg chg="addSp delSp modSp add modAnim">
        <pc:chgData name="QiuTian" userId="d059b521-ee81-481f-be34-ac8650352dd5" providerId="ADAL" clId="{C66083D2-FC5C-0545-90E0-A9B527654B88}" dt="2023-03-04T09:10:18.362" v="126"/>
        <pc:sldMkLst>
          <pc:docMk/>
          <pc:sldMk cId="3473003732" sldId="954"/>
        </pc:sldMkLst>
        <pc:spChg chg="add mod">
          <ac:chgData name="QiuTian" userId="d059b521-ee81-481f-be34-ac8650352dd5" providerId="ADAL" clId="{C66083D2-FC5C-0545-90E0-A9B527654B88}" dt="2023-03-04T09:10:18.362" v="126"/>
          <ac:spMkLst>
            <pc:docMk/>
            <pc:sldMk cId="3473003732" sldId="954"/>
            <ac:spMk id="2" creationId="{5BBF91BC-E63C-EE89-45BA-6C6DAFB14E1C}"/>
          </ac:spMkLst>
        </pc:spChg>
        <pc:spChg chg="del">
          <ac:chgData name="QiuTian" userId="d059b521-ee81-481f-be34-ac8650352dd5" providerId="ADAL" clId="{C66083D2-FC5C-0545-90E0-A9B527654B88}" dt="2023-03-04T09:09:57.208" v="123"/>
          <ac:spMkLst>
            <pc:docMk/>
            <pc:sldMk cId="3473003732" sldId="954"/>
            <ac:spMk id="5" creationId="{959057A3-0087-D824-6484-FE8805CD1536}"/>
          </ac:spMkLst>
        </pc:spChg>
        <pc:spChg chg="mod">
          <ac:chgData name="QiuTian" userId="d059b521-ee81-481f-be34-ac8650352dd5" providerId="ADAL" clId="{C66083D2-FC5C-0545-90E0-A9B527654B88}" dt="2023-03-04T09:04:49.008" v="68" actId="1076"/>
          <ac:spMkLst>
            <pc:docMk/>
            <pc:sldMk cId="3473003732" sldId="954"/>
            <ac:spMk id="7" creationId="{0EA80E71-F2B4-FCF5-0DAA-C7422728B903}"/>
          </ac:spMkLst>
        </pc:spChg>
        <pc:spChg chg="mod">
          <ac:chgData name="QiuTian" userId="d059b521-ee81-481f-be34-ac8650352dd5" providerId="ADAL" clId="{C66083D2-FC5C-0545-90E0-A9B527654B88}" dt="2023-03-04T09:04:49.008" v="68" actId="1076"/>
          <ac:spMkLst>
            <pc:docMk/>
            <pc:sldMk cId="3473003732" sldId="954"/>
            <ac:spMk id="8" creationId="{756D2C26-1DA4-B9A8-D993-1C894A8AF043}"/>
          </ac:spMkLst>
        </pc:spChg>
        <pc:spChg chg="mod">
          <ac:chgData name="QiuTian" userId="d059b521-ee81-481f-be34-ac8650352dd5" providerId="ADAL" clId="{C66083D2-FC5C-0545-90E0-A9B527654B88}" dt="2023-03-04T09:04:49.008" v="68" actId="1076"/>
          <ac:spMkLst>
            <pc:docMk/>
            <pc:sldMk cId="3473003732" sldId="954"/>
            <ac:spMk id="9" creationId="{714A57D6-D24E-36AD-8D59-333192781289}"/>
          </ac:spMkLst>
        </pc:spChg>
        <pc:spChg chg="mod">
          <ac:chgData name="QiuTian" userId="d059b521-ee81-481f-be34-ac8650352dd5" providerId="ADAL" clId="{C66083D2-FC5C-0545-90E0-A9B527654B88}" dt="2023-03-04T09:04:49.008" v="68" actId="1076"/>
          <ac:spMkLst>
            <pc:docMk/>
            <pc:sldMk cId="3473003732" sldId="954"/>
            <ac:spMk id="13" creationId="{0A8AA036-0D68-DDEC-1464-3717F7A0BF53}"/>
          </ac:spMkLst>
        </pc:spChg>
        <pc:spChg chg="mod">
          <ac:chgData name="QiuTian" userId="d059b521-ee81-481f-be34-ac8650352dd5" providerId="ADAL" clId="{C66083D2-FC5C-0545-90E0-A9B527654B88}" dt="2023-03-04T09:04:49.008" v="68" actId="1076"/>
          <ac:spMkLst>
            <pc:docMk/>
            <pc:sldMk cId="3473003732" sldId="954"/>
            <ac:spMk id="16" creationId="{8E60EFE9-79BB-36B2-5DEF-6736DF209EA6}"/>
          </ac:spMkLst>
        </pc:spChg>
        <pc:spChg chg="mod">
          <ac:chgData name="QiuTian" userId="d059b521-ee81-481f-be34-ac8650352dd5" providerId="ADAL" clId="{C66083D2-FC5C-0545-90E0-A9B527654B88}" dt="2023-03-04T09:04:49.008" v="68" actId="1076"/>
          <ac:spMkLst>
            <pc:docMk/>
            <pc:sldMk cId="3473003732" sldId="954"/>
            <ac:spMk id="17" creationId="{729BE4ED-BB2F-70E7-2F4F-734DD34C6CAF}"/>
          </ac:spMkLst>
        </pc:spChg>
        <pc:spChg chg="mod">
          <ac:chgData name="QiuTian" userId="d059b521-ee81-481f-be34-ac8650352dd5" providerId="ADAL" clId="{C66083D2-FC5C-0545-90E0-A9B527654B88}" dt="2023-03-04T09:04:49.008" v="68" actId="1076"/>
          <ac:spMkLst>
            <pc:docMk/>
            <pc:sldMk cId="3473003732" sldId="954"/>
            <ac:spMk id="18" creationId="{6F8F2985-67F7-5F6A-9B96-E5E03790A7A3}"/>
          </ac:spMkLst>
        </pc:spChg>
        <pc:spChg chg="mod">
          <ac:chgData name="QiuTian" userId="d059b521-ee81-481f-be34-ac8650352dd5" providerId="ADAL" clId="{C66083D2-FC5C-0545-90E0-A9B527654B88}" dt="2023-03-04T09:04:49.008" v="68" actId="1076"/>
          <ac:spMkLst>
            <pc:docMk/>
            <pc:sldMk cId="3473003732" sldId="954"/>
            <ac:spMk id="23" creationId="{B067B206-4E48-F188-A010-D0AC3ABA5B12}"/>
          </ac:spMkLst>
        </pc:spChg>
        <pc:spChg chg="mod">
          <ac:chgData name="QiuTian" userId="d059b521-ee81-481f-be34-ac8650352dd5" providerId="ADAL" clId="{C66083D2-FC5C-0545-90E0-A9B527654B88}" dt="2023-03-04T09:04:49.008" v="68" actId="1076"/>
          <ac:spMkLst>
            <pc:docMk/>
            <pc:sldMk cId="3473003732" sldId="954"/>
            <ac:spMk id="24" creationId="{49EC9696-E1F3-F083-6876-19B3BF9B0EA7}"/>
          </ac:spMkLst>
        </pc:spChg>
        <pc:spChg chg="mod">
          <ac:chgData name="QiuTian" userId="d059b521-ee81-481f-be34-ac8650352dd5" providerId="ADAL" clId="{C66083D2-FC5C-0545-90E0-A9B527654B88}" dt="2023-03-04T09:04:49.008" v="68" actId="1076"/>
          <ac:spMkLst>
            <pc:docMk/>
            <pc:sldMk cId="3473003732" sldId="954"/>
            <ac:spMk id="25" creationId="{44EF61EA-DCC9-A044-8177-A1CE1C4D74FD}"/>
          </ac:spMkLst>
        </pc:spChg>
        <pc:spChg chg="mod">
          <ac:chgData name="QiuTian" userId="d059b521-ee81-481f-be34-ac8650352dd5" providerId="ADAL" clId="{C66083D2-FC5C-0545-90E0-A9B527654B88}" dt="2023-03-04T09:04:49.008" v="68" actId="1076"/>
          <ac:spMkLst>
            <pc:docMk/>
            <pc:sldMk cId="3473003732" sldId="954"/>
            <ac:spMk id="29" creationId="{003D235B-4F28-91EB-8913-2F10AAA79A6A}"/>
          </ac:spMkLst>
        </pc:spChg>
        <pc:spChg chg="mod">
          <ac:chgData name="QiuTian" userId="d059b521-ee81-481f-be34-ac8650352dd5" providerId="ADAL" clId="{C66083D2-FC5C-0545-90E0-A9B527654B88}" dt="2023-03-04T09:04:49.008" v="68" actId="1076"/>
          <ac:spMkLst>
            <pc:docMk/>
            <pc:sldMk cId="3473003732" sldId="954"/>
            <ac:spMk id="30" creationId="{84F9C50A-035C-7F9A-D1AF-3B9D833FE1D8}"/>
          </ac:spMkLst>
        </pc:spChg>
        <pc:spChg chg="mod">
          <ac:chgData name="QiuTian" userId="d059b521-ee81-481f-be34-ac8650352dd5" providerId="ADAL" clId="{C66083D2-FC5C-0545-90E0-A9B527654B88}" dt="2023-03-04T09:04:49.008" v="68" actId="1076"/>
          <ac:spMkLst>
            <pc:docMk/>
            <pc:sldMk cId="3473003732" sldId="954"/>
            <ac:spMk id="31" creationId="{11E238ED-B50D-13EA-6B4C-BC8FB84B269D}"/>
          </ac:spMkLst>
        </pc:spChg>
        <pc:spChg chg="mod">
          <ac:chgData name="QiuTian" userId="d059b521-ee81-481f-be34-ac8650352dd5" providerId="ADAL" clId="{C66083D2-FC5C-0545-90E0-A9B527654B88}" dt="2023-03-04T09:04:49.008" v="68" actId="1076"/>
          <ac:spMkLst>
            <pc:docMk/>
            <pc:sldMk cId="3473003732" sldId="954"/>
            <ac:spMk id="32" creationId="{A8A59C9F-D5F9-B838-32E8-7532E8AD7192}"/>
          </ac:spMkLst>
        </pc:spChg>
        <pc:spChg chg="mod">
          <ac:chgData name="QiuTian" userId="d059b521-ee81-481f-be34-ac8650352dd5" providerId="ADAL" clId="{C66083D2-FC5C-0545-90E0-A9B527654B88}" dt="2023-03-04T09:04:49.008" v="68" actId="1076"/>
          <ac:spMkLst>
            <pc:docMk/>
            <pc:sldMk cId="3473003732" sldId="954"/>
            <ac:spMk id="36" creationId="{32F6E9C8-39DF-5C26-0A1B-F2A161427D23}"/>
          </ac:spMkLst>
        </pc:spChg>
        <pc:spChg chg="mod">
          <ac:chgData name="QiuTian" userId="d059b521-ee81-481f-be34-ac8650352dd5" providerId="ADAL" clId="{C66083D2-FC5C-0545-90E0-A9B527654B88}" dt="2023-03-04T09:04:49.008" v="68" actId="1076"/>
          <ac:spMkLst>
            <pc:docMk/>
            <pc:sldMk cId="3473003732" sldId="954"/>
            <ac:spMk id="37" creationId="{EF6363E9-7278-C557-0C7E-377AFDABF1B5}"/>
          </ac:spMkLst>
        </pc:spChg>
        <pc:spChg chg="mod">
          <ac:chgData name="QiuTian" userId="d059b521-ee81-481f-be34-ac8650352dd5" providerId="ADAL" clId="{C66083D2-FC5C-0545-90E0-A9B527654B88}" dt="2023-03-04T09:04:49.008" v="68" actId="1076"/>
          <ac:spMkLst>
            <pc:docMk/>
            <pc:sldMk cId="3473003732" sldId="954"/>
            <ac:spMk id="38" creationId="{D4F4B97C-8816-4FE6-5F42-6A89BA3E0091}"/>
          </ac:spMkLst>
        </pc:spChg>
        <pc:spChg chg="mod">
          <ac:chgData name="QiuTian" userId="d059b521-ee81-481f-be34-ac8650352dd5" providerId="ADAL" clId="{C66083D2-FC5C-0545-90E0-A9B527654B88}" dt="2023-03-04T09:04:49.008" v="68" actId="1076"/>
          <ac:spMkLst>
            <pc:docMk/>
            <pc:sldMk cId="3473003732" sldId="954"/>
            <ac:spMk id="39" creationId="{B5B09BE8-E8C2-58F0-7313-4165034342EF}"/>
          </ac:spMkLst>
        </pc:spChg>
        <pc:spChg chg="mod">
          <ac:chgData name="QiuTian" userId="d059b521-ee81-481f-be34-ac8650352dd5" providerId="ADAL" clId="{C66083D2-FC5C-0545-90E0-A9B527654B88}" dt="2023-03-04T09:04:49.008" v="68" actId="1076"/>
          <ac:spMkLst>
            <pc:docMk/>
            <pc:sldMk cId="3473003732" sldId="954"/>
            <ac:spMk id="40" creationId="{C7C5CCF3-8D0A-56EB-546E-EBFC530B9561}"/>
          </ac:spMkLst>
        </pc:spChg>
        <pc:spChg chg="mod">
          <ac:chgData name="QiuTian" userId="d059b521-ee81-481f-be34-ac8650352dd5" providerId="ADAL" clId="{C66083D2-FC5C-0545-90E0-A9B527654B88}" dt="2023-03-04T09:04:49.008" v="68" actId="1076"/>
          <ac:spMkLst>
            <pc:docMk/>
            <pc:sldMk cId="3473003732" sldId="954"/>
            <ac:spMk id="41" creationId="{8F02B79D-67C7-572C-7F06-CD7E5EE4F0F6}"/>
          </ac:spMkLst>
        </pc:spChg>
        <pc:spChg chg="mod">
          <ac:chgData name="QiuTian" userId="d059b521-ee81-481f-be34-ac8650352dd5" providerId="ADAL" clId="{C66083D2-FC5C-0545-90E0-A9B527654B88}" dt="2023-03-04T09:04:49.008" v="68" actId="1076"/>
          <ac:spMkLst>
            <pc:docMk/>
            <pc:sldMk cId="3473003732" sldId="954"/>
            <ac:spMk id="44" creationId="{3721F96F-DCE7-A1C8-ED54-2D153A059342}"/>
          </ac:spMkLst>
        </pc:spChg>
        <pc:spChg chg="mod">
          <ac:chgData name="QiuTian" userId="d059b521-ee81-481f-be34-ac8650352dd5" providerId="ADAL" clId="{C66083D2-FC5C-0545-90E0-A9B527654B88}" dt="2023-03-04T09:04:49.008" v="68" actId="1076"/>
          <ac:spMkLst>
            <pc:docMk/>
            <pc:sldMk cId="3473003732" sldId="954"/>
            <ac:spMk id="45" creationId="{2CC32F7E-1F04-F59A-E978-EBB4AF6495B2}"/>
          </ac:spMkLst>
        </pc:spChg>
        <pc:spChg chg="mod">
          <ac:chgData name="QiuTian" userId="d059b521-ee81-481f-be34-ac8650352dd5" providerId="ADAL" clId="{C66083D2-FC5C-0545-90E0-A9B527654B88}" dt="2023-03-04T09:04:49.008" v="68" actId="1076"/>
          <ac:spMkLst>
            <pc:docMk/>
            <pc:sldMk cId="3473003732" sldId="954"/>
            <ac:spMk id="46" creationId="{A80734FA-11D4-2F98-A557-915B7A726C73}"/>
          </ac:spMkLst>
        </pc:spChg>
        <pc:spChg chg="mod">
          <ac:chgData name="QiuTian" userId="d059b521-ee81-481f-be34-ac8650352dd5" providerId="ADAL" clId="{C66083D2-FC5C-0545-90E0-A9B527654B88}" dt="2023-03-04T09:04:49.008" v="68" actId="1076"/>
          <ac:spMkLst>
            <pc:docMk/>
            <pc:sldMk cId="3473003732" sldId="954"/>
            <ac:spMk id="47" creationId="{085E65CC-9939-D76D-29CD-6B7566E6FAA3}"/>
          </ac:spMkLst>
        </pc:spChg>
        <pc:spChg chg="mod">
          <ac:chgData name="QiuTian" userId="d059b521-ee81-481f-be34-ac8650352dd5" providerId="ADAL" clId="{C66083D2-FC5C-0545-90E0-A9B527654B88}" dt="2023-03-04T09:04:49.008" v="68" actId="1076"/>
          <ac:spMkLst>
            <pc:docMk/>
            <pc:sldMk cId="3473003732" sldId="954"/>
            <ac:spMk id="49" creationId="{F8C65FE6-D21B-800B-068F-139FD29D91E9}"/>
          </ac:spMkLst>
        </pc:spChg>
        <pc:spChg chg="mod">
          <ac:chgData name="QiuTian" userId="d059b521-ee81-481f-be34-ac8650352dd5" providerId="ADAL" clId="{C66083D2-FC5C-0545-90E0-A9B527654B88}" dt="2023-03-04T09:04:49.008" v="68" actId="1076"/>
          <ac:spMkLst>
            <pc:docMk/>
            <pc:sldMk cId="3473003732" sldId="954"/>
            <ac:spMk id="53" creationId="{E232221E-1228-86C3-6DC9-98142CDCF2DF}"/>
          </ac:spMkLst>
        </pc:spChg>
        <pc:spChg chg="mod">
          <ac:chgData name="QiuTian" userId="d059b521-ee81-481f-be34-ac8650352dd5" providerId="ADAL" clId="{C66083D2-FC5C-0545-90E0-A9B527654B88}" dt="2023-03-04T09:04:49.008" v="68" actId="1076"/>
          <ac:spMkLst>
            <pc:docMk/>
            <pc:sldMk cId="3473003732" sldId="954"/>
            <ac:spMk id="54" creationId="{D0155410-E435-D12D-24FF-F74AC04DBC59}"/>
          </ac:spMkLst>
        </pc:spChg>
        <pc:spChg chg="mod">
          <ac:chgData name="QiuTian" userId="d059b521-ee81-481f-be34-ac8650352dd5" providerId="ADAL" clId="{C66083D2-FC5C-0545-90E0-A9B527654B88}" dt="2023-03-04T09:04:49.008" v="68" actId="1076"/>
          <ac:spMkLst>
            <pc:docMk/>
            <pc:sldMk cId="3473003732" sldId="954"/>
            <ac:spMk id="55" creationId="{5D94E7BC-EF4B-29F6-FA02-1814842F074D}"/>
          </ac:spMkLst>
        </pc:spChg>
        <pc:spChg chg="mod">
          <ac:chgData name="QiuTian" userId="d059b521-ee81-481f-be34-ac8650352dd5" providerId="ADAL" clId="{C66083D2-FC5C-0545-90E0-A9B527654B88}" dt="2023-03-04T09:04:49.008" v="68" actId="1076"/>
          <ac:spMkLst>
            <pc:docMk/>
            <pc:sldMk cId="3473003732" sldId="954"/>
            <ac:spMk id="56" creationId="{130600D4-1265-28C9-CA8B-3E99780CD6EF}"/>
          </ac:spMkLst>
        </pc:spChg>
        <pc:spChg chg="mod">
          <ac:chgData name="QiuTian" userId="d059b521-ee81-481f-be34-ac8650352dd5" providerId="ADAL" clId="{C66083D2-FC5C-0545-90E0-A9B527654B88}" dt="2023-03-04T09:04:49.008" v="68" actId="1076"/>
          <ac:spMkLst>
            <pc:docMk/>
            <pc:sldMk cId="3473003732" sldId="954"/>
            <ac:spMk id="60" creationId="{E7BDBC8F-5AC2-3E59-C216-E3114DDBEB7E}"/>
          </ac:spMkLst>
        </pc:spChg>
        <pc:spChg chg="mod">
          <ac:chgData name="QiuTian" userId="d059b521-ee81-481f-be34-ac8650352dd5" providerId="ADAL" clId="{C66083D2-FC5C-0545-90E0-A9B527654B88}" dt="2023-03-04T09:04:49.008" v="68" actId="1076"/>
          <ac:spMkLst>
            <pc:docMk/>
            <pc:sldMk cId="3473003732" sldId="954"/>
            <ac:spMk id="61" creationId="{BE69D3FA-0315-DD5F-A4EB-C171BD2BB906}"/>
          </ac:spMkLst>
        </pc:spChg>
        <pc:spChg chg="mod">
          <ac:chgData name="QiuTian" userId="d059b521-ee81-481f-be34-ac8650352dd5" providerId="ADAL" clId="{C66083D2-FC5C-0545-90E0-A9B527654B88}" dt="2023-03-04T09:04:49.008" v="68" actId="1076"/>
          <ac:spMkLst>
            <pc:docMk/>
            <pc:sldMk cId="3473003732" sldId="954"/>
            <ac:spMk id="62" creationId="{0713BB2E-1904-75B4-546A-4FDDED34BB79}"/>
          </ac:spMkLst>
        </pc:spChg>
        <pc:spChg chg="mod">
          <ac:chgData name="QiuTian" userId="d059b521-ee81-481f-be34-ac8650352dd5" providerId="ADAL" clId="{C66083D2-FC5C-0545-90E0-A9B527654B88}" dt="2023-03-04T09:04:49.008" v="68" actId="1076"/>
          <ac:spMkLst>
            <pc:docMk/>
            <pc:sldMk cId="3473003732" sldId="954"/>
            <ac:spMk id="63" creationId="{EE104725-85FE-AE93-8577-B997CBD28662}"/>
          </ac:spMkLst>
        </pc:spChg>
        <pc:spChg chg="mod">
          <ac:chgData name="QiuTian" userId="d059b521-ee81-481f-be34-ac8650352dd5" providerId="ADAL" clId="{C66083D2-FC5C-0545-90E0-A9B527654B88}" dt="2023-03-04T09:04:49.008" v="68" actId="1076"/>
          <ac:spMkLst>
            <pc:docMk/>
            <pc:sldMk cId="3473003732" sldId="954"/>
            <ac:spMk id="64" creationId="{CE35B28F-E9D0-8B48-51AD-DDFBF0CAC358}"/>
          </ac:spMkLst>
        </pc:spChg>
        <pc:spChg chg="mod">
          <ac:chgData name="QiuTian" userId="d059b521-ee81-481f-be34-ac8650352dd5" providerId="ADAL" clId="{C66083D2-FC5C-0545-90E0-A9B527654B88}" dt="2023-03-04T09:04:49.008" v="68" actId="1076"/>
          <ac:spMkLst>
            <pc:docMk/>
            <pc:sldMk cId="3473003732" sldId="954"/>
            <ac:spMk id="67" creationId="{77A5CDD8-0612-65E0-42DA-F8C308B82757}"/>
          </ac:spMkLst>
        </pc:spChg>
        <pc:spChg chg="mod">
          <ac:chgData name="QiuTian" userId="d059b521-ee81-481f-be34-ac8650352dd5" providerId="ADAL" clId="{C66083D2-FC5C-0545-90E0-A9B527654B88}" dt="2023-03-04T09:04:49.008" v="68" actId="1076"/>
          <ac:spMkLst>
            <pc:docMk/>
            <pc:sldMk cId="3473003732" sldId="954"/>
            <ac:spMk id="68" creationId="{63B70749-DD84-46FD-3B29-9CA01506072C}"/>
          </ac:spMkLst>
        </pc:spChg>
        <pc:spChg chg="mod">
          <ac:chgData name="QiuTian" userId="d059b521-ee81-481f-be34-ac8650352dd5" providerId="ADAL" clId="{C66083D2-FC5C-0545-90E0-A9B527654B88}" dt="2023-03-04T09:04:49.008" v="68" actId="1076"/>
          <ac:spMkLst>
            <pc:docMk/>
            <pc:sldMk cId="3473003732" sldId="954"/>
            <ac:spMk id="69" creationId="{4FEF561A-F755-5774-087F-E500FA43587D}"/>
          </ac:spMkLst>
        </pc:spChg>
        <pc:spChg chg="mod">
          <ac:chgData name="QiuTian" userId="d059b521-ee81-481f-be34-ac8650352dd5" providerId="ADAL" clId="{C66083D2-FC5C-0545-90E0-A9B527654B88}" dt="2023-03-04T09:04:49.008" v="68" actId="1076"/>
          <ac:spMkLst>
            <pc:docMk/>
            <pc:sldMk cId="3473003732" sldId="954"/>
            <ac:spMk id="70" creationId="{BEAF12A4-7519-F21D-9F8B-4533A4858346}"/>
          </ac:spMkLst>
        </pc:spChg>
        <pc:spChg chg="mod">
          <ac:chgData name="QiuTian" userId="d059b521-ee81-481f-be34-ac8650352dd5" providerId="ADAL" clId="{C66083D2-FC5C-0545-90E0-A9B527654B88}" dt="2023-03-04T09:04:49.008" v="68" actId="1076"/>
          <ac:spMkLst>
            <pc:docMk/>
            <pc:sldMk cId="3473003732" sldId="954"/>
            <ac:spMk id="72" creationId="{8EC7D63D-DB78-67DE-7F6A-2AED296BD611}"/>
          </ac:spMkLst>
        </pc:spChg>
        <pc:spChg chg="mod">
          <ac:chgData name="QiuTian" userId="d059b521-ee81-481f-be34-ac8650352dd5" providerId="ADAL" clId="{C66083D2-FC5C-0545-90E0-A9B527654B88}" dt="2023-03-04T09:04:49.008" v="68" actId="1076"/>
          <ac:spMkLst>
            <pc:docMk/>
            <pc:sldMk cId="3473003732" sldId="954"/>
            <ac:spMk id="73" creationId="{3FC66891-94D6-BD91-5135-EFE77015D55D}"/>
          </ac:spMkLst>
        </pc:spChg>
        <pc:spChg chg="add mod">
          <ac:chgData name="QiuTian" userId="d059b521-ee81-481f-be34-ac8650352dd5" providerId="ADAL" clId="{C66083D2-FC5C-0545-90E0-A9B527654B88}" dt="2023-03-04T09:04:49.008" v="68" actId="1076"/>
          <ac:spMkLst>
            <pc:docMk/>
            <pc:sldMk cId="3473003732" sldId="954"/>
            <ac:spMk id="74" creationId="{81F348EA-D1F2-7D7B-EA4E-BF14301A1857}"/>
          </ac:spMkLst>
        </pc:spChg>
        <pc:spChg chg="add mod">
          <ac:chgData name="QiuTian" userId="d059b521-ee81-481f-be34-ac8650352dd5" providerId="ADAL" clId="{C66083D2-FC5C-0545-90E0-A9B527654B88}" dt="2023-03-04T09:04:55.213" v="69" actId="207"/>
          <ac:spMkLst>
            <pc:docMk/>
            <pc:sldMk cId="3473003732" sldId="954"/>
            <ac:spMk id="75" creationId="{A63D64F9-801D-2F31-ED62-B4B687866FA6}"/>
          </ac:spMkLst>
        </pc:spChg>
        <pc:spChg chg="add mod">
          <ac:chgData name="QiuTian" userId="d059b521-ee81-481f-be34-ac8650352dd5" providerId="ADAL" clId="{C66083D2-FC5C-0545-90E0-A9B527654B88}" dt="2023-03-04T09:04:49.008" v="68" actId="1076"/>
          <ac:spMkLst>
            <pc:docMk/>
            <pc:sldMk cId="3473003732" sldId="954"/>
            <ac:spMk id="76" creationId="{615DCA2C-3165-AD16-2FBB-9B6F1633A157}"/>
          </ac:spMkLst>
        </pc:spChg>
        <pc:spChg chg="add mod">
          <ac:chgData name="QiuTian" userId="d059b521-ee81-481f-be34-ac8650352dd5" providerId="ADAL" clId="{C66083D2-FC5C-0545-90E0-A9B527654B88}" dt="2023-03-04T09:04:49.008" v="68" actId="1076"/>
          <ac:spMkLst>
            <pc:docMk/>
            <pc:sldMk cId="3473003732" sldId="954"/>
            <ac:spMk id="77" creationId="{502A454F-1470-FFAF-05A8-D635E7B83E01}"/>
          </ac:spMkLst>
        </pc:spChg>
        <pc:grpChg chg="add mod">
          <ac:chgData name="QiuTian" userId="d059b521-ee81-481f-be34-ac8650352dd5" providerId="ADAL" clId="{C66083D2-FC5C-0545-90E0-A9B527654B88}" dt="2023-03-04T09:04:49.008" v="68" actId="1076"/>
          <ac:grpSpMkLst>
            <pc:docMk/>
            <pc:sldMk cId="3473003732" sldId="954"/>
            <ac:grpSpMk id="6" creationId="{3AE6522B-1345-FF93-6172-C77D9F35748F}"/>
          </ac:grpSpMkLst>
        </pc:grpChg>
        <pc:grpChg chg="add mod">
          <ac:chgData name="QiuTian" userId="d059b521-ee81-481f-be34-ac8650352dd5" providerId="ADAL" clId="{C66083D2-FC5C-0545-90E0-A9B527654B88}" dt="2023-03-04T09:04:49.008" v="68" actId="1076"/>
          <ac:grpSpMkLst>
            <pc:docMk/>
            <pc:sldMk cId="3473003732" sldId="954"/>
            <ac:grpSpMk id="14" creationId="{03574944-87AF-B42A-2075-F1BD274B28F6}"/>
          </ac:grpSpMkLst>
        </pc:grpChg>
        <pc:grpChg chg="mod">
          <ac:chgData name="QiuTian" userId="d059b521-ee81-481f-be34-ac8650352dd5" providerId="ADAL" clId="{C66083D2-FC5C-0545-90E0-A9B527654B88}" dt="2023-03-04T09:04:49.008" v="68" actId="1076"/>
          <ac:grpSpMkLst>
            <pc:docMk/>
            <pc:sldMk cId="3473003732" sldId="954"/>
            <ac:grpSpMk id="15" creationId="{D5D518EE-9C0C-0F72-DC80-EFE613284745}"/>
          </ac:grpSpMkLst>
        </pc:grpChg>
        <pc:grpChg chg="mod">
          <ac:chgData name="QiuTian" userId="d059b521-ee81-481f-be34-ac8650352dd5" providerId="ADAL" clId="{C66083D2-FC5C-0545-90E0-A9B527654B88}" dt="2023-03-04T09:04:49.008" v="68" actId="1076"/>
          <ac:grpSpMkLst>
            <pc:docMk/>
            <pc:sldMk cId="3473003732" sldId="954"/>
            <ac:grpSpMk id="22" creationId="{02D5D2F3-4DF7-9131-39EF-8B4FB4CDDE63}"/>
          </ac:grpSpMkLst>
        </pc:grpChg>
        <pc:grpChg chg="add mod">
          <ac:chgData name="QiuTian" userId="d059b521-ee81-481f-be34-ac8650352dd5" providerId="ADAL" clId="{C66083D2-FC5C-0545-90E0-A9B527654B88}" dt="2023-03-04T09:04:49.008" v="68" actId="1076"/>
          <ac:grpSpMkLst>
            <pc:docMk/>
            <pc:sldMk cId="3473003732" sldId="954"/>
            <ac:grpSpMk id="26" creationId="{E9BEE254-4505-6E01-5918-202B8DFC8593}"/>
          </ac:grpSpMkLst>
        </pc:grpChg>
        <pc:grpChg chg="mod">
          <ac:chgData name="QiuTian" userId="d059b521-ee81-481f-be34-ac8650352dd5" providerId="ADAL" clId="{C66083D2-FC5C-0545-90E0-A9B527654B88}" dt="2023-03-04T09:04:49.008" v="68" actId="1076"/>
          <ac:grpSpMkLst>
            <pc:docMk/>
            <pc:sldMk cId="3473003732" sldId="954"/>
            <ac:grpSpMk id="28" creationId="{3B1F2B75-96AB-427F-3763-3E20906D91CE}"/>
          </ac:grpSpMkLst>
        </pc:grpChg>
        <pc:grpChg chg="add mod">
          <ac:chgData name="QiuTian" userId="d059b521-ee81-481f-be34-ac8650352dd5" providerId="ADAL" clId="{C66083D2-FC5C-0545-90E0-A9B527654B88}" dt="2023-03-04T09:04:49.008" v="68" actId="1076"/>
          <ac:grpSpMkLst>
            <pc:docMk/>
            <pc:sldMk cId="3473003732" sldId="954"/>
            <ac:grpSpMk id="33" creationId="{0CE3DEB9-8FD9-03D5-4F6A-CE1B0B3685D0}"/>
          </ac:grpSpMkLst>
        </pc:grpChg>
        <pc:grpChg chg="add mod">
          <ac:chgData name="QiuTian" userId="d059b521-ee81-481f-be34-ac8650352dd5" providerId="ADAL" clId="{C66083D2-FC5C-0545-90E0-A9B527654B88}" dt="2023-03-04T09:04:49.008" v="68" actId="1076"/>
          <ac:grpSpMkLst>
            <pc:docMk/>
            <pc:sldMk cId="3473003732" sldId="954"/>
            <ac:grpSpMk id="50" creationId="{EC4B1996-0C86-BA14-F4A1-B6A6E042D1DC}"/>
          </ac:grpSpMkLst>
        </pc:grpChg>
        <pc:grpChg chg="mod">
          <ac:chgData name="QiuTian" userId="d059b521-ee81-481f-be34-ac8650352dd5" providerId="ADAL" clId="{C66083D2-FC5C-0545-90E0-A9B527654B88}" dt="2023-03-04T09:04:49.008" v="68" actId="1076"/>
          <ac:grpSpMkLst>
            <pc:docMk/>
            <pc:sldMk cId="3473003732" sldId="954"/>
            <ac:grpSpMk id="52" creationId="{36212E56-B3E2-822F-85CF-1C586414C410}"/>
          </ac:grpSpMkLst>
        </pc:grpChg>
        <pc:grpChg chg="add mod">
          <ac:chgData name="QiuTian" userId="d059b521-ee81-481f-be34-ac8650352dd5" providerId="ADAL" clId="{C66083D2-FC5C-0545-90E0-A9B527654B88}" dt="2023-03-04T09:04:49.008" v="68" actId="1076"/>
          <ac:grpSpMkLst>
            <pc:docMk/>
            <pc:sldMk cId="3473003732" sldId="954"/>
            <ac:grpSpMk id="57" creationId="{D7490120-4DBC-31EE-E269-25FDB4CFB9BB}"/>
          </ac:grpSpMkLst>
        </pc:grpChg>
        <pc:graphicFrameChg chg="mod">
          <ac:chgData name="QiuTian" userId="d059b521-ee81-481f-be34-ac8650352dd5" providerId="ADAL" clId="{C66083D2-FC5C-0545-90E0-A9B527654B88}" dt="2023-03-04T09:04:49.008" v="68" actId="1076"/>
          <ac:graphicFrameMkLst>
            <pc:docMk/>
            <pc:sldMk cId="3473003732" sldId="954"/>
            <ac:graphicFrameMk id="10" creationId="{74475669-489E-C94D-8F65-3CB07AE71429}"/>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11" creationId="{F741E363-9B08-DD97-6284-09807064CA35}"/>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12" creationId="{2E47D1B1-EAFA-3227-98CF-5093E18B6031}"/>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19" creationId="{DD488EC1-7EC3-8E4D-5FDA-A6543EAA917C}"/>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20" creationId="{D6ED1340-0E03-D788-047F-81257B635A19}"/>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21" creationId="{062E147C-B943-985D-2EB1-1C0F19669DD5}"/>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27" creationId="{ED635351-5018-ED83-1377-BBCCADDE3C90}"/>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34" creationId="{40FA8AAD-3353-FB77-7520-F94B79D433D5}"/>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35" creationId="{414548C3-BB91-4EB4-931B-BC3455CB3F0C}"/>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42" creationId="{608AF257-FC98-5FB5-AB90-FA0436F42F7C}"/>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43" creationId="{0DEFA0CD-1A78-4756-6B26-42B02BBBCAD0}"/>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48" creationId="{150F7129-3C58-BDAB-2ED3-6D1A122A2A37}"/>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51" creationId="{2A78D474-E479-E7CA-88B8-697F8E396AF2}"/>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58" creationId="{BB51EE8B-61C3-983D-437A-EA51DED86B8D}"/>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59" creationId="{4CCB3877-8597-1911-D1A1-0BE2A87D1AE7}"/>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65" creationId="{8A5C7636-A04D-1C2C-EC77-3C4E940DF31D}"/>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66" creationId="{35A953A7-8072-D120-DB40-FB5177BCBC9E}"/>
          </ac:graphicFrameMkLst>
        </pc:graphicFrameChg>
        <pc:graphicFrameChg chg="mod">
          <ac:chgData name="QiuTian" userId="d059b521-ee81-481f-be34-ac8650352dd5" providerId="ADAL" clId="{C66083D2-FC5C-0545-90E0-A9B527654B88}" dt="2023-03-04T09:04:49.008" v="68" actId="1076"/>
          <ac:graphicFrameMkLst>
            <pc:docMk/>
            <pc:sldMk cId="3473003732" sldId="954"/>
            <ac:graphicFrameMk id="71" creationId="{73F3FDAC-0C97-559F-CBBC-6FBC90579932}"/>
          </ac:graphicFrameMkLst>
        </pc:graphicFrameChg>
      </pc:sldChg>
      <pc:sldChg chg="addSp delSp modSp add modAnim">
        <pc:chgData name="QiuTian" userId="d059b521-ee81-481f-be34-ac8650352dd5" providerId="ADAL" clId="{C66083D2-FC5C-0545-90E0-A9B527654B88}" dt="2023-03-04T09:10:18.362" v="126"/>
        <pc:sldMkLst>
          <pc:docMk/>
          <pc:sldMk cId="1920134372" sldId="955"/>
        </pc:sldMkLst>
        <pc:spChg chg="add mod">
          <ac:chgData name="QiuTian" userId="d059b521-ee81-481f-be34-ac8650352dd5" providerId="ADAL" clId="{C66083D2-FC5C-0545-90E0-A9B527654B88}" dt="2023-03-04T09:10:18.362" v="126"/>
          <ac:spMkLst>
            <pc:docMk/>
            <pc:sldMk cId="1920134372" sldId="955"/>
            <ac:spMk id="2" creationId="{08955DD6-6FF1-5533-E3A3-B626293927CC}"/>
          </ac:spMkLst>
        </pc:spChg>
        <pc:spChg chg="del">
          <ac:chgData name="QiuTian" userId="d059b521-ee81-481f-be34-ac8650352dd5" providerId="ADAL" clId="{C66083D2-FC5C-0545-90E0-A9B527654B88}" dt="2023-03-04T09:09:57.208" v="123"/>
          <ac:spMkLst>
            <pc:docMk/>
            <pc:sldMk cId="1920134372" sldId="955"/>
            <ac:spMk id="5" creationId="{959057A3-0087-D824-6484-FE8805CD1536}"/>
          </ac:spMkLst>
        </pc:spChg>
        <pc:spChg chg="add mod">
          <ac:chgData name="QiuTian" userId="d059b521-ee81-481f-be34-ac8650352dd5" providerId="ADAL" clId="{C66083D2-FC5C-0545-90E0-A9B527654B88}" dt="2023-03-04T09:05:10.943" v="71" actId="1076"/>
          <ac:spMkLst>
            <pc:docMk/>
            <pc:sldMk cId="1920134372" sldId="955"/>
            <ac:spMk id="6" creationId="{9105B22D-FD53-D963-6802-FA7602175AB4}"/>
          </ac:spMkLst>
        </pc:spChg>
        <pc:spChg chg="mod">
          <ac:chgData name="QiuTian" userId="d059b521-ee81-481f-be34-ac8650352dd5" providerId="ADAL" clId="{C66083D2-FC5C-0545-90E0-A9B527654B88}" dt="2023-03-04T09:05:10.943" v="71" actId="1076"/>
          <ac:spMkLst>
            <pc:docMk/>
            <pc:sldMk cId="1920134372" sldId="955"/>
            <ac:spMk id="8" creationId="{C7D3E3BA-8CF9-E252-9D82-EA68473F7214}"/>
          </ac:spMkLst>
        </pc:spChg>
        <pc:spChg chg="mod">
          <ac:chgData name="QiuTian" userId="d059b521-ee81-481f-be34-ac8650352dd5" providerId="ADAL" clId="{C66083D2-FC5C-0545-90E0-A9B527654B88}" dt="2023-03-04T09:05:10.943" v="71" actId="1076"/>
          <ac:spMkLst>
            <pc:docMk/>
            <pc:sldMk cId="1920134372" sldId="955"/>
            <ac:spMk id="9" creationId="{A3AAED4E-20F4-1885-76EE-89AC23DD837D}"/>
          </ac:spMkLst>
        </pc:spChg>
        <pc:spChg chg="mod">
          <ac:chgData name="QiuTian" userId="d059b521-ee81-481f-be34-ac8650352dd5" providerId="ADAL" clId="{C66083D2-FC5C-0545-90E0-A9B527654B88}" dt="2023-03-04T09:05:10.943" v="71" actId="1076"/>
          <ac:spMkLst>
            <pc:docMk/>
            <pc:sldMk cId="1920134372" sldId="955"/>
            <ac:spMk id="10" creationId="{89DE742B-FB57-17B8-A029-9AA7A930CE8A}"/>
          </ac:spMkLst>
        </pc:spChg>
        <pc:spChg chg="mod">
          <ac:chgData name="QiuTian" userId="d059b521-ee81-481f-be34-ac8650352dd5" providerId="ADAL" clId="{C66083D2-FC5C-0545-90E0-A9B527654B88}" dt="2023-03-04T09:05:10.943" v="71" actId="1076"/>
          <ac:spMkLst>
            <pc:docMk/>
            <pc:sldMk cId="1920134372" sldId="955"/>
            <ac:spMk id="11" creationId="{0492BC85-1BEB-91D2-C051-CA475030CB94}"/>
          </ac:spMkLst>
        </pc:spChg>
        <pc:spChg chg="mod">
          <ac:chgData name="QiuTian" userId="d059b521-ee81-481f-be34-ac8650352dd5" providerId="ADAL" clId="{C66083D2-FC5C-0545-90E0-A9B527654B88}" dt="2023-03-04T09:05:10.943" v="71" actId="1076"/>
          <ac:spMkLst>
            <pc:docMk/>
            <pc:sldMk cId="1920134372" sldId="955"/>
            <ac:spMk id="12" creationId="{7372B48B-5847-CB39-8BEC-3591D10ADDA2}"/>
          </ac:spMkLst>
        </pc:spChg>
        <pc:spChg chg="mod">
          <ac:chgData name="QiuTian" userId="d059b521-ee81-481f-be34-ac8650352dd5" providerId="ADAL" clId="{C66083D2-FC5C-0545-90E0-A9B527654B88}" dt="2023-03-04T09:05:10.943" v="71" actId="1076"/>
          <ac:spMkLst>
            <pc:docMk/>
            <pc:sldMk cId="1920134372" sldId="955"/>
            <ac:spMk id="13" creationId="{C87E4715-B761-96D6-8128-BF2522ADA7AA}"/>
          </ac:spMkLst>
        </pc:spChg>
        <pc:spChg chg="mod">
          <ac:chgData name="QiuTian" userId="d059b521-ee81-481f-be34-ac8650352dd5" providerId="ADAL" clId="{C66083D2-FC5C-0545-90E0-A9B527654B88}" dt="2023-03-04T09:05:10.943" v="71" actId="1076"/>
          <ac:spMkLst>
            <pc:docMk/>
            <pc:sldMk cId="1920134372" sldId="955"/>
            <ac:spMk id="14" creationId="{1B45B84E-6F27-EF28-A2A1-2AF67880E195}"/>
          </ac:spMkLst>
        </pc:spChg>
        <pc:spChg chg="mod">
          <ac:chgData name="QiuTian" userId="d059b521-ee81-481f-be34-ac8650352dd5" providerId="ADAL" clId="{C66083D2-FC5C-0545-90E0-A9B527654B88}" dt="2023-03-04T09:05:10.943" v="71" actId="1076"/>
          <ac:spMkLst>
            <pc:docMk/>
            <pc:sldMk cId="1920134372" sldId="955"/>
            <ac:spMk id="15" creationId="{DE06D8BD-24E0-F6C0-D43B-8EA1DC74B297}"/>
          </ac:spMkLst>
        </pc:spChg>
        <pc:spChg chg="mod">
          <ac:chgData name="QiuTian" userId="d059b521-ee81-481f-be34-ac8650352dd5" providerId="ADAL" clId="{C66083D2-FC5C-0545-90E0-A9B527654B88}" dt="2023-03-04T09:05:10.943" v="71" actId="1076"/>
          <ac:spMkLst>
            <pc:docMk/>
            <pc:sldMk cId="1920134372" sldId="955"/>
            <ac:spMk id="16" creationId="{D9C6DCB0-49C1-62BA-5AD6-D9947F197A31}"/>
          </ac:spMkLst>
        </pc:spChg>
        <pc:spChg chg="mod">
          <ac:chgData name="QiuTian" userId="d059b521-ee81-481f-be34-ac8650352dd5" providerId="ADAL" clId="{C66083D2-FC5C-0545-90E0-A9B527654B88}" dt="2023-03-04T09:05:10.943" v="71" actId="1076"/>
          <ac:spMkLst>
            <pc:docMk/>
            <pc:sldMk cId="1920134372" sldId="955"/>
            <ac:spMk id="17" creationId="{8684040C-69EB-EAB1-881F-A67A18F2B0C8}"/>
          </ac:spMkLst>
        </pc:spChg>
        <pc:spChg chg="mod">
          <ac:chgData name="QiuTian" userId="d059b521-ee81-481f-be34-ac8650352dd5" providerId="ADAL" clId="{C66083D2-FC5C-0545-90E0-A9B527654B88}" dt="2023-03-04T09:05:10.943" v="71" actId="1076"/>
          <ac:spMkLst>
            <pc:docMk/>
            <pc:sldMk cId="1920134372" sldId="955"/>
            <ac:spMk id="18" creationId="{21428587-91CA-9734-37B9-FCB9FD8CB4C4}"/>
          </ac:spMkLst>
        </pc:spChg>
        <pc:spChg chg="mod">
          <ac:chgData name="QiuTian" userId="d059b521-ee81-481f-be34-ac8650352dd5" providerId="ADAL" clId="{C66083D2-FC5C-0545-90E0-A9B527654B88}" dt="2023-03-04T09:05:10.943" v="71" actId="1076"/>
          <ac:spMkLst>
            <pc:docMk/>
            <pc:sldMk cId="1920134372" sldId="955"/>
            <ac:spMk id="19" creationId="{C5E8AB2B-0600-DF7B-BD37-37F9CF5E5E0B}"/>
          </ac:spMkLst>
        </pc:spChg>
        <pc:spChg chg="mod">
          <ac:chgData name="QiuTian" userId="d059b521-ee81-481f-be34-ac8650352dd5" providerId="ADAL" clId="{C66083D2-FC5C-0545-90E0-A9B527654B88}" dt="2023-03-04T09:05:10.943" v="71" actId="1076"/>
          <ac:spMkLst>
            <pc:docMk/>
            <pc:sldMk cId="1920134372" sldId="955"/>
            <ac:spMk id="20" creationId="{120B8F46-1878-338B-7838-FC0DCB8D22AC}"/>
          </ac:spMkLst>
        </pc:spChg>
        <pc:spChg chg="mod">
          <ac:chgData name="QiuTian" userId="d059b521-ee81-481f-be34-ac8650352dd5" providerId="ADAL" clId="{C66083D2-FC5C-0545-90E0-A9B527654B88}" dt="2023-03-04T09:05:10.943" v="71" actId="1076"/>
          <ac:spMkLst>
            <pc:docMk/>
            <pc:sldMk cId="1920134372" sldId="955"/>
            <ac:spMk id="21" creationId="{8EE7C118-BACC-7F1D-F230-DF5C77DC50D5}"/>
          </ac:spMkLst>
        </pc:spChg>
        <pc:spChg chg="mod">
          <ac:chgData name="QiuTian" userId="d059b521-ee81-481f-be34-ac8650352dd5" providerId="ADAL" clId="{C66083D2-FC5C-0545-90E0-A9B527654B88}" dt="2023-03-04T09:05:10.943" v="71" actId="1076"/>
          <ac:spMkLst>
            <pc:docMk/>
            <pc:sldMk cId="1920134372" sldId="955"/>
            <ac:spMk id="22" creationId="{11CAFEB1-BBC4-5728-DF81-16F2C86A18ED}"/>
          </ac:spMkLst>
        </pc:spChg>
        <pc:spChg chg="mod">
          <ac:chgData name="QiuTian" userId="d059b521-ee81-481f-be34-ac8650352dd5" providerId="ADAL" clId="{C66083D2-FC5C-0545-90E0-A9B527654B88}" dt="2023-03-04T09:05:10.943" v="71" actId="1076"/>
          <ac:spMkLst>
            <pc:docMk/>
            <pc:sldMk cId="1920134372" sldId="955"/>
            <ac:spMk id="23" creationId="{04082E42-97D0-00D8-B99C-13249531750A}"/>
          </ac:spMkLst>
        </pc:spChg>
        <pc:spChg chg="mod">
          <ac:chgData name="QiuTian" userId="d059b521-ee81-481f-be34-ac8650352dd5" providerId="ADAL" clId="{C66083D2-FC5C-0545-90E0-A9B527654B88}" dt="2023-03-04T09:05:10.943" v="71" actId="1076"/>
          <ac:spMkLst>
            <pc:docMk/>
            <pc:sldMk cId="1920134372" sldId="955"/>
            <ac:spMk id="24" creationId="{134B9D89-DDC2-1A6F-052E-8756BD3F205C}"/>
          </ac:spMkLst>
        </pc:spChg>
        <pc:spChg chg="mod">
          <ac:chgData name="QiuTian" userId="d059b521-ee81-481f-be34-ac8650352dd5" providerId="ADAL" clId="{C66083D2-FC5C-0545-90E0-A9B527654B88}" dt="2023-03-04T09:05:10.943" v="71" actId="1076"/>
          <ac:spMkLst>
            <pc:docMk/>
            <pc:sldMk cId="1920134372" sldId="955"/>
            <ac:spMk id="25" creationId="{B29A1D9C-C1E1-73E7-FCE1-3820083C2B41}"/>
          </ac:spMkLst>
        </pc:spChg>
        <pc:spChg chg="mod">
          <ac:chgData name="QiuTian" userId="d059b521-ee81-481f-be34-ac8650352dd5" providerId="ADAL" clId="{C66083D2-FC5C-0545-90E0-A9B527654B88}" dt="2023-03-04T09:05:10.943" v="71" actId="1076"/>
          <ac:spMkLst>
            <pc:docMk/>
            <pc:sldMk cId="1920134372" sldId="955"/>
            <ac:spMk id="26" creationId="{65C45621-FC8A-FED1-484E-0DAB330E8F49}"/>
          </ac:spMkLst>
        </pc:spChg>
        <pc:spChg chg="mod">
          <ac:chgData name="QiuTian" userId="d059b521-ee81-481f-be34-ac8650352dd5" providerId="ADAL" clId="{C66083D2-FC5C-0545-90E0-A9B527654B88}" dt="2023-03-04T09:05:10.943" v="71" actId="1076"/>
          <ac:spMkLst>
            <pc:docMk/>
            <pc:sldMk cId="1920134372" sldId="955"/>
            <ac:spMk id="27" creationId="{456AEE39-1EE4-827C-F9AA-E49079326F07}"/>
          </ac:spMkLst>
        </pc:spChg>
        <pc:spChg chg="mod">
          <ac:chgData name="QiuTian" userId="d059b521-ee81-481f-be34-ac8650352dd5" providerId="ADAL" clId="{C66083D2-FC5C-0545-90E0-A9B527654B88}" dt="2023-03-04T09:05:10.943" v="71" actId="1076"/>
          <ac:spMkLst>
            <pc:docMk/>
            <pc:sldMk cId="1920134372" sldId="955"/>
            <ac:spMk id="28" creationId="{F24E0C74-C698-F4CE-1CE3-7957F3916DB8}"/>
          </ac:spMkLst>
        </pc:spChg>
        <pc:spChg chg="mod">
          <ac:chgData name="QiuTian" userId="d059b521-ee81-481f-be34-ac8650352dd5" providerId="ADAL" clId="{C66083D2-FC5C-0545-90E0-A9B527654B88}" dt="2023-03-04T09:05:10.943" v="71" actId="1076"/>
          <ac:spMkLst>
            <pc:docMk/>
            <pc:sldMk cId="1920134372" sldId="955"/>
            <ac:spMk id="29" creationId="{A0F27401-A3E9-2953-D955-1B0967F6A17D}"/>
          </ac:spMkLst>
        </pc:spChg>
        <pc:spChg chg="mod">
          <ac:chgData name="QiuTian" userId="d059b521-ee81-481f-be34-ac8650352dd5" providerId="ADAL" clId="{C66083D2-FC5C-0545-90E0-A9B527654B88}" dt="2023-03-04T09:05:10.943" v="71" actId="1076"/>
          <ac:spMkLst>
            <pc:docMk/>
            <pc:sldMk cId="1920134372" sldId="955"/>
            <ac:spMk id="30" creationId="{D211A70F-9057-DE31-2AB5-E4533BDC70B6}"/>
          </ac:spMkLst>
        </pc:spChg>
        <pc:spChg chg="mod">
          <ac:chgData name="QiuTian" userId="d059b521-ee81-481f-be34-ac8650352dd5" providerId="ADAL" clId="{C66083D2-FC5C-0545-90E0-A9B527654B88}" dt="2023-03-04T09:05:10.943" v="71" actId="1076"/>
          <ac:spMkLst>
            <pc:docMk/>
            <pc:sldMk cId="1920134372" sldId="955"/>
            <ac:spMk id="31" creationId="{1AA81E4C-A6E9-BF26-B63B-566DA261127A}"/>
          </ac:spMkLst>
        </pc:spChg>
        <pc:spChg chg="mod">
          <ac:chgData name="QiuTian" userId="d059b521-ee81-481f-be34-ac8650352dd5" providerId="ADAL" clId="{C66083D2-FC5C-0545-90E0-A9B527654B88}" dt="2023-03-04T09:05:10.943" v="71" actId="1076"/>
          <ac:spMkLst>
            <pc:docMk/>
            <pc:sldMk cId="1920134372" sldId="955"/>
            <ac:spMk id="32" creationId="{583570B3-1ECC-08C0-4137-B3CD21EB4164}"/>
          </ac:spMkLst>
        </pc:spChg>
        <pc:spChg chg="mod">
          <ac:chgData name="QiuTian" userId="d059b521-ee81-481f-be34-ac8650352dd5" providerId="ADAL" clId="{C66083D2-FC5C-0545-90E0-A9B527654B88}" dt="2023-03-04T09:05:10.943" v="71" actId="1076"/>
          <ac:spMkLst>
            <pc:docMk/>
            <pc:sldMk cId="1920134372" sldId="955"/>
            <ac:spMk id="33" creationId="{0E62AE19-8798-54FE-9142-C1BEEDBB6F39}"/>
          </ac:spMkLst>
        </pc:spChg>
        <pc:spChg chg="mod">
          <ac:chgData name="QiuTian" userId="d059b521-ee81-481f-be34-ac8650352dd5" providerId="ADAL" clId="{C66083D2-FC5C-0545-90E0-A9B527654B88}" dt="2023-03-04T09:05:10.943" v="71" actId="1076"/>
          <ac:spMkLst>
            <pc:docMk/>
            <pc:sldMk cId="1920134372" sldId="955"/>
            <ac:spMk id="34" creationId="{2D83A675-02F2-0A97-C495-4A86071D06FC}"/>
          </ac:spMkLst>
        </pc:spChg>
        <pc:spChg chg="mod">
          <ac:chgData name="QiuTian" userId="d059b521-ee81-481f-be34-ac8650352dd5" providerId="ADAL" clId="{C66083D2-FC5C-0545-90E0-A9B527654B88}" dt="2023-03-04T09:05:10.943" v="71" actId="1076"/>
          <ac:spMkLst>
            <pc:docMk/>
            <pc:sldMk cId="1920134372" sldId="955"/>
            <ac:spMk id="35" creationId="{A240A897-6F7A-C19F-5D6C-81C4BF64DF0F}"/>
          </ac:spMkLst>
        </pc:spChg>
        <pc:spChg chg="mod">
          <ac:chgData name="QiuTian" userId="d059b521-ee81-481f-be34-ac8650352dd5" providerId="ADAL" clId="{C66083D2-FC5C-0545-90E0-A9B527654B88}" dt="2023-03-04T09:05:10.943" v="71" actId="1076"/>
          <ac:spMkLst>
            <pc:docMk/>
            <pc:sldMk cId="1920134372" sldId="955"/>
            <ac:spMk id="36" creationId="{FC203FE7-BAEE-3C7F-5205-EF6AB20D4CBC}"/>
          </ac:spMkLst>
        </pc:spChg>
        <pc:spChg chg="mod">
          <ac:chgData name="QiuTian" userId="d059b521-ee81-481f-be34-ac8650352dd5" providerId="ADAL" clId="{C66083D2-FC5C-0545-90E0-A9B527654B88}" dt="2023-03-04T09:05:10.943" v="71" actId="1076"/>
          <ac:spMkLst>
            <pc:docMk/>
            <pc:sldMk cId="1920134372" sldId="955"/>
            <ac:spMk id="37" creationId="{9F54198E-050E-A880-31F9-8EB90250FDAB}"/>
          </ac:spMkLst>
        </pc:spChg>
        <pc:spChg chg="mod">
          <ac:chgData name="QiuTian" userId="d059b521-ee81-481f-be34-ac8650352dd5" providerId="ADAL" clId="{C66083D2-FC5C-0545-90E0-A9B527654B88}" dt="2023-03-04T09:05:10.943" v="71" actId="1076"/>
          <ac:spMkLst>
            <pc:docMk/>
            <pc:sldMk cId="1920134372" sldId="955"/>
            <ac:spMk id="38" creationId="{831CDF32-2A14-1884-1198-54969FC20BAC}"/>
          </ac:spMkLst>
        </pc:spChg>
        <pc:spChg chg="mod">
          <ac:chgData name="QiuTian" userId="d059b521-ee81-481f-be34-ac8650352dd5" providerId="ADAL" clId="{C66083D2-FC5C-0545-90E0-A9B527654B88}" dt="2023-03-04T09:05:10.943" v="71" actId="1076"/>
          <ac:spMkLst>
            <pc:docMk/>
            <pc:sldMk cId="1920134372" sldId="955"/>
            <ac:spMk id="39" creationId="{D2837D92-69FB-7A16-E4E9-CE33144E1226}"/>
          </ac:spMkLst>
        </pc:spChg>
        <pc:spChg chg="mod">
          <ac:chgData name="QiuTian" userId="d059b521-ee81-481f-be34-ac8650352dd5" providerId="ADAL" clId="{C66083D2-FC5C-0545-90E0-A9B527654B88}" dt="2023-03-04T09:05:10.943" v="71" actId="1076"/>
          <ac:spMkLst>
            <pc:docMk/>
            <pc:sldMk cId="1920134372" sldId="955"/>
            <ac:spMk id="40" creationId="{10E2100F-4D1F-96C1-C4EF-D7BC8E83BFB6}"/>
          </ac:spMkLst>
        </pc:spChg>
        <pc:spChg chg="mod">
          <ac:chgData name="QiuTian" userId="d059b521-ee81-481f-be34-ac8650352dd5" providerId="ADAL" clId="{C66083D2-FC5C-0545-90E0-A9B527654B88}" dt="2023-03-04T09:05:10.943" v="71" actId="1076"/>
          <ac:spMkLst>
            <pc:docMk/>
            <pc:sldMk cId="1920134372" sldId="955"/>
            <ac:spMk id="41" creationId="{8DB9DDAC-8E57-A547-0615-F25BBE9F4DF9}"/>
          </ac:spMkLst>
        </pc:spChg>
        <pc:spChg chg="mod">
          <ac:chgData name="QiuTian" userId="d059b521-ee81-481f-be34-ac8650352dd5" providerId="ADAL" clId="{C66083D2-FC5C-0545-90E0-A9B527654B88}" dt="2023-03-04T09:05:10.943" v="71" actId="1076"/>
          <ac:spMkLst>
            <pc:docMk/>
            <pc:sldMk cId="1920134372" sldId="955"/>
            <ac:spMk id="42" creationId="{C648D13B-9C6D-8322-C8ED-4BE83DE56C7B}"/>
          </ac:spMkLst>
        </pc:spChg>
        <pc:spChg chg="mod">
          <ac:chgData name="QiuTian" userId="d059b521-ee81-481f-be34-ac8650352dd5" providerId="ADAL" clId="{C66083D2-FC5C-0545-90E0-A9B527654B88}" dt="2023-03-04T09:05:10.943" v="71" actId="1076"/>
          <ac:spMkLst>
            <pc:docMk/>
            <pc:sldMk cId="1920134372" sldId="955"/>
            <ac:spMk id="43" creationId="{5573FC27-DAB6-7CC2-8B5D-998017A002EF}"/>
          </ac:spMkLst>
        </pc:spChg>
        <pc:spChg chg="mod">
          <ac:chgData name="QiuTian" userId="d059b521-ee81-481f-be34-ac8650352dd5" providerId="ADAL" clId="{C66083D2-FC5C-0545-90E0-A9B527654B88}" dt="2023-03-04T09:05:10.943" v="71" actId="1076"/>
          <ac:spMkLst>
            <pc:docMk/>
            <pc:sldMk cId="1920134372" sldId="955"/>
            <ac:spMk id="44" creationId="{1ABF7804-AED2-1C58-8129-21D45599517E}"/>
          </ac:spMkLst>
        </pc:spChg>
        <pc:spChg chg="mod">
          <ac:chgData name="QiuTian" userId="d059b521-ee81-481f-be34-ac8650352dd5" providerId="ADAL" clId="{C66083D2-FC5C-0545-90E0-A9B527654B88}" dt="2023-03-04T09:05:10.943" v="71" actId="1076"/>
          <ac:spMkLst>
            <pc:docMk/>
            <pc:sldMk cId="1920134372" sldId="955"/>
            <ac:spMk id="45" creationId="{6A69259B-F657-0117-7834-04C006B0D159}"/>
          </ac:spMkLst>
        </pc:spChg>
        <pc:spChg chg="mod">
          <ac:chgData name="QiuTian" userId="d059b521-ee81-481f-be34-ac8650352dd5" providerId="ADAL" clId="{C66083D2-FC5C-0545-90E0-A9B527654B88}" dt="2023-03-04T09:05:10.943" v="71" actId="1076"/>
          <ac:spMkLst>
            <pc:docMk/>
            <pc:sldMk cId="1920134372" sldId="955"/>
            <ac:spMk id="46" creationId="{A291AFFF-7FB3-C995-1718-2A2A1D17C69B}"/>
          </ac:spMkLst>
        </pc:spChg>
        <pc:spChg chg="mod">
          <ac:chgData name="QiuTian" userId="d059b521-ee81-481f-be34-ac8650352dd5" providerId="ADAL" clId="{C66083D2-FC5C-0545-90E0-A9B527654B88}" dt="2023-03-04T09:05:10.943" v="71" actId="1076"/>
          <ac:spMkLst>
            <pc:docMk/>
            <pc:sldMk cId="1920134372" sldId="955"/>
            <ac:spMk id="47" creationId="{6CC32E43-BAF8-A92A-870B-791DDDFED8C8}"/>
          </ac:spMkLst>
        </pc:spChg>
        <pc:spChg chg="mod">
          <ac:chgData name="QiuTian" userId="d059b521-ee81-481f-be34-ac8650352dd5" providerId="ADAL" clId="{C66083D2-FC5C-0545-90E0-A9B527654B88}" dt="2023-03-04T09:05:10.943" v="71" actId="1076"/>
          <ac:spMkLst>
            <pc:docMk/>
            <pc:sldMk cId="1920134372" sldId="955"/>
            <ac:spMk id="48" creationId="{3EF6D8BD-9FB2-5180-800D-278F0569199F}"/>
          </ac:spMkLst>
        </pc:spChg>
        <pc:spChg chg="mod">
          <ac:chgData name="QiuTian" userId="d059b521-ee81-481f-be34-ac8650352dd5" providerId="ADAL" clId="{C66083D2-FC5C-0545-90E0-A9B527654B88}" dt="2023-03-04T09:05:10.943" v="71" actId="1076"/>
          <ac:spMkLst>
            <pc:docMk/>
            <pc:sldMk cId="1920134372" sldId="955"/>
            <ac:spMk id="49" creationId="{59E340A0-9A95-E94E-7486-FE775C7DEC99}"/>
          </ac:spMkLst>
        </pc:spChg>
        <pc:spChg chg="mod">
          <ac:chgData name="QiuTian" userId="d059b521-ee81-481f-be34-ac8650352dd5" providerId="ADAL" clId="{C66083D2-FC5C-0545-90E0-A9B527654B88}" dt="2023-03-04T09:05:10.943" v="71" actId="1076"/>
          <ac:spMkLst>
            <pc:docMk/>
            <pc:sldMk cId="1920134372" sldId="955"/>
            <ac:spMk id="50" creationId="{1747BEDF-5E91-BB68-9510-EC2BB894267E}"/>
          </ac:spMkLst>
        </pc:spChg>
        <pc:spChg chg="mod">
          <ac:chgData name="QiuTian" userId="d059b521-ee81-481f-be34-ac8650352dd5" providerId="ADAL" clId="{C66083D2-FC5C-0545-90E0-A9B527654B88}" dt="2023-03-04T09:05:10.943" v="71" actId="1076"/>
          <ac:spMkLst>
            <pc:docMk/>
            <pc:sldMk cId="1920134372" sldId="955"/>
            <ac:spMk id="51" creationId="{096A2396-854A-9C32-1825-1490BE3D30C9}"/>
          </ac:spMkLst>
        </pc:spChg>
        <pc:spChg chg="mod">
          <ac:chgData name="QiuTian" userId="d059b521-ee81-481f-be34-ac8650352dd5" providerId="ADAL" clId="{C66083D2-FC5C-0545-90E0-A9B527654B88}" dt="2023-03-04T09:05:10.943" v="71" actId="1076"/>
          <ac:spMkLst>
            <pc:docMk/>
            <pc:sldMk cId="1920134372" sldId="955"/>
            <ac:spMk id="52" creationId="{923A98D7-C4E9-58F1-A262-3B9F0C27456E}"/>
          </ac:spMkLst>
        </pc:spChg>
        <pc:spChg chg="mod">
          <ac:chgData name="QiuTian" userId="d059b521-ee81-481f-be34-ac8650352dd5" providerId="ADAL" clId="{C66083D2-FC5C-0545-90E0-A9B527654B88}" dt="2023-03-04T09:05:10.943" v="71" actId="1076"/>
          <ac:spMkLst>
            <pc:docMk/>
            <pc:sldMk cId="1920134372" sldId="955"/>
            <ac:spMk id="53" creationId="{5480EFE5-8A81-8832-DF92-04B5040295C5}"/>
          </ac:spMkLst>
        </pc:spChg>
        <pc:spChg chg="mod">
          <ac:chgData name="QiuTian" userId="d059b521-ee81-481f-be34-ac8650352dd5" providerId="ADAL" clId="{C66083D2-FC5C-0545-90E0-A9B527654B88}" dt="2023-03-04T09:05:10.943" v="71" actId="1076"/>
          <ac:spMkLst>
            <pc:docMk/>
            <pc:sldMk cId="1920134372" sldId="955"/>
            <ac:spMk id="54" creationId="{6EA05F50-E8AD-3073-B98B-A02FCF0CF865}"/>
          </ac:spMkLst>
        </pc:spChg>
        <pc:spChg chg="mod">
          <ac:chgData name="QiuTian" userId="d059b521-ee81-481f-be34-ac8650352dd5" providerId="ADAL" clId="{C66083D2-FC5C-0545-90E0-A9B527654B88}" dt="2023-03-04T09:05:10.943" v="71" actId="1076"/>
          <ac:spMkLst>
            <pc:docMk/>
            <pc:sldMk cId="1920134372" sldId="955"/>
            <ac:spMk id="55" creationId="{BF22F6DD-EE97-9097-453A-1B93032B36C4}"/>
          </ac:spMkLst>
        </pc:spChg>
        <pc:spChg chg="mod">
          <ac:chgData name="QiuTian" userId="d059b521-ee81-481f-be34-ac8650352dd5" providerId="ADAL" clId="{C66083D2-FC5C-0545-90E0-A9B527654B88}" dt="2023-03-04T09:05:10.943" v="71" actId="1076"/>
          <ac:spMkLst>
            <pc:docMk/>
            <pc:sldMk cId="1920134372" sldId="955"/>
            <ac:spMk id="56" creationId="{57EE1F0D-60E7-8908-DF3A-714A62A0691D}"/>
          </ac:spMkLst>
        </pc:spChg>
        <pc:spChg chg="mod">
          <ac:chgData name="QiuTian" userId="d059b521-ee81-481f-be34-ac8650352dd5" providerId="ADAL" clId="{C66083D2-FC5C-0545-90E0-A9B527654B88}" dt="2023-03-04T09:05:10.943" v="71" actId="1076"/>
          <ac:spMkLst>
            <pc:docMk/>
            <pc:sldMk cId="1920134372" sldId="955"/>
            <ac:spMk id="57" creationId="{FD8F8E48-8D32-53EF-4A0E-DDDA781B2434}"/>
          </ac:spMkLst>
        </pc:spChg>
        <pc:spChg chg="mod">
          <ac:chgData name="QiuTian" userId="d059b521-ee81-481f-be34-ac8650352dd5" providerId="ADAL" clId="{C66083D2-FC5C-0545-90E0-A9B527654B88}" dt="2023-03-04T09:05:10.943" v="71" actId="1076"/>
          <ac:spMkLst>
            <pc:docMk/>
            <pc:sldMk cId="1920134372" sldId="955"/>
            <ac:spMk id="58" creationId="{DC2DB78B-1770-EB43-2DFA-287E6A3E6BFB}"/>
          </ac:spMkLst>
        </pc:spChg>
        <pc:spChg chg="mod">
          <ac:chgData name="QiuTian" userId="d059b521-ee81-481f-be34-ac8650352dd5" providerId="ADAL" clId="{C66083D2-FC5C-0545-90E0-A9B527654B88}" dt="2023-03-04T09:05:10.943" v="71" actId="1076"/>
          <ac:spMkLst>
            <pc:docMk/>
            <pc:sldMk cId="1920134372" sldId="955"/>
            <ac:spMk id="59" creationId="{493AA8E4-3846-3EC4-0297-DBBABD88C896}"/>
          </ac:spMkLst>
        </pc:spChg>
        <pc:spChg chg="mod">
          <ac:chgData name="QiuTian" userId="d059b521-ee81-481f-be34-ac8650352dd5" providerId="ADAL" clId="{C66083D2-FC5C-0545-90E0-A9B527654B88}" dt="2023-03-04T09:05:10.943" v="71" actId="1076"/>
          <ac:spMkLst>
            <pc:docMk/>
            <pc:sldMk cId="1920134372" sldId="955"/>
            <ac:spMk id="60" creationId="{4E569E31-97E4-16C1-1BB7-F9E756E4CE62}"/>
          </ac:spMkLst>
        </pc:spChg>
        <pc:spChg chg="mod">
          <ac:chgData name="QiuTian" userId="d059b521-ee81-481f-be34-ac8650352dd5" providerId="ADAL" clId="{C66083D2-FC5C-0545-90E0-A9B527654B88}" dt="2023-03-04T09:05:10.943" v="71" actId="1076"/>
          <ac:spMkLst>
            <pc:docMk/>
            <pc:sldMk cId="1920134372" sldId="955"/>
            <ac:spMk id="61" creationId="{464386B1-ABEC-3CAB-9008-E15C4D9F5F83}"/>
          </ac:spMkLst>
        </pc:spChg>
        <pc:spChg chg="mod">
          <ac:chgData name="QiuTian" userId="d059b521-ee81-481f-be34-ac8650352dd5" providerId="ADAL" clId="{C66083D2-FC5C-0545-90E0-A9B527654B88}" dt="2023-03-04T09:05:10.943" v="71" actId="1076"/>
          <ac:spMkLst>
            <pc:docMk/>
            <pc:sldMk cId="1920134372" sldId="955"/>
            <ac:spMk id="62" creationId="{4077C54A-13FD-F5E3-6946-E8168FA2D8F3}"/>
          </ac:spMkLst>
        </pc:spChg>
        <pc:spChg chg="mod">
          <ac:chgData name="QiuTian" userId="d059b521-ee81-481f-be34-ac8650352dd5" providerId="ADAL" clId="{C66083D2-FC5C-0545-90E0-A9B527654B88}" dt="2023-03-04T09:05:10.943" v="71" actId="1076"/>
          <ac:spMkLst>
            <pc:docMk/>
            <pc:sldMk cId="1920134372" sldId="955"/>
            <ac:spMk id="63" creationId="{3F27F9AC-AD78-608F-AED2-35A1892E5DA8}"/>
          </ac:spMkLst>
        </pc:spChg>
        <pc:spChg chg="add mod">
          <ac:chgData name="QiuTian" userId="d059b521-ee81-481f-be34-ac8650352dd5" providerId="ADAL" clId="{C66083D2-FC5C-0545-90E0-A9B527654B88}" dt="2023-03-04T09:05:10.943" v="71" actId="1076"/>
          <ac:spMkLst>
            <pc:docMk/>
            <pc:sldMk cId="1920134372" sldId="955"/>
            <ac:spMk id="65" creationId="{CC73CC43-501E-5EF2-BAB1-A629CB056D81}"/>
          </ac:spMkLst>
        </pc:spChg>
        <pc:spChg chg="add mod">
          <ac:chgData name="QiuTian" userId="d059b521-ee81-481f-be34-ac8650352dd5" providerId="ADAL" clId="{C66083D2-FC5C-0545-90E0-A9B527654B88}" dt="2023-03-04T09:05:10.943" v="71" actId="1076"/>
          <ac:spMkLst>
            <pc:docMk/>
            <pc:sldMk cId="1920134372" sldId="955"/>
            <ac:spMk id="71" creationId="{5129A9B8-E5A4-F98C-9333-878CFC11C39E}"/>
          </ac:spMkLst>
        </pc:spChg>
        <pc:spChg chg="mod">
          <ac:chgData name="QiuTian" userId="d059b521-ee81-481f-be34-ac8650352dd5" providerId="ADAL" clId="{C66083D2-FC5C-0545-90E0-A9B527654B88}" dt="2023-03-04T09:05:10.943" v="71" actId="1076"/>
          <ac:spMkLst>
            <pc:docMk/>
            <pc:sldMk cId="1920134372" sldId="955"/>
            <ac:spMk id="73" creationId="{0A1DCC4A-5AF0-12F2-9125-8D2EF48CC66C}"/>
          </ac:spMkLst>
        </pc:spChg>
        <pc:spChg chg="mod">
          <ac:chgData name="QiuTian" userId="d059b521-ee81-481f-be34-ac8650352dd5" providerId="ADAL" clId="{C66083D2-FC5C-0545-90E0-A9B527654B88}" dt="2023-03-04T09:05:10.943" v="71" actId="1076"/>
          <ac:spMkLst>
            <pc:docMk/>
            <pc:sldMk cId="1920134372" sldId="955"/>
            <ac:spMk id="74" creationId="{16C43520-E70F-6898-D03A-46B383BD69D5}"/>
          </ac:spMkLst>
        </pc:spChg>
        <pc:spChg chg="mod">
          <ac:chgData name="QiuTian" userId="d059b521-ee81-481f-be34-ac8650352dd5" providerId="ADAL" clId="{C66083D2-FC5C-0545-90E0-A9B527654B88}" dt="2023-03-04T09:05:10.943" v="71" actId="1076"/>
          <ac:spMkLst>
            <pc:docMk/>
            <pc:sldMk cId="1920134372" sldId="955"/>
            <ac:spMk id="75" creationId="{5560C3A0-1C10-2891-FAC9-B8D0EE4878BD}"/>
          </ac:spMkLst>
        </pc:spChg>
        <pc:spChg chg="mod">
          <ac:chgData name="QiuTian" userId="d059b521-ee81-481f-be34-ac8650352dd5" providerId="ADAL" clId="{C66083D2-FC5C-0545-90E0-A9B527654B88}" dt="2023-03-04T09:05:10.943" v="71" actId="1076"/>
          <ac:spMkLst>
            <pc:docMk/>
            <pc:sldMk cId="1920134372" sldId="955"/>
            <ac:spMk id="76" creationId="{A21EF1ED-4879-C1D7-94B1-E6E8DAFE751E}"/>
          </ac:spMkLst>
        </pc:spChg>
        <pc:spChg chg="mod">
          <ac:chgData name="QiuTian" userId="d059b521-ee81-481f-be34-ac8650352dd5" providerId="ADAL" clId="{C66083D2-FC5C-0545-90E0-A9B527654B88}" dt="2023-03-04T09:05:10.943" v="71" actId="1076"/>
          <ac:spMkLst>
            <pc:docMk/>
            <pc:sldMk cId="1920134372" sldId="955"/>
            <ac:spMk id="77" creationId="{6D538E7E-D1FE-03A2-A7F7-8B9F47393468}"/>
          </ac:spMkLst>
        </pc:spChg>
        <pc:spChg chg="mod">
          <ac:chgData name="QiuTian" userId="d059b521-ee81-481f-be34-ac8650352dd5" providerId="ADAL" clId="{C66083D2-FC5C-0545-90E0-A9B527654B88}" dt="2023-03-04T09:05:10.943" v="71" actId="1076"/>
          <ac:spMkLst>
            <pc:docMk/>
            <pc:sldMk cId="1920134372" sldId="955"/>
            <ac:spMk id="78" creationId="{1306B0E0-98C1-9659-14F7-1BC5D5811544}"/>
          </ac:spMkLst>
        </pc:spChg>
        <pc:spChg chg="mod">
          <ac:chgData name="QiuTian" userId="d059b521-ee81-481f-be34-ac8650352dd5" providerId="ADAL" clId="{C66083D2-FC5C-0545-90E0-A9B527654B88}" dt="2023-03-04T09:05:10.943" v="71" actId="1076"/>
          <ac:spMkLst>
            <pc:docMk/>
            <pc:sldMk cId="1920134372" sldId="955"/>
            <ac:spMk id="79" creationId="{79420EA8-9494-8211-3E52-9BAA225DE558}"/>
          </ac:spMkLst>
        </pc:spChg>
        <pc:spChg chg="mod">
          <ac:chgData name="QiuTian" userId="d059b521-ee81-481f-be34-ac8650352dd5" providerId="ADAL" clId="{C66083D2-FC5C-0545-90E0-A9B527654B88}" dt="2023-03-04T09:05:10.943" v="71" actId="1076"/>
          <ac:spMkLst>
            <pc:docMk/>
            <pc:sldMk cId="1920134372" sldId="955"/>
            <ac:spMk id="80" creationId="{EA957ADC-F787-A10E-2C72-A5996B4B03DE}"/>
          </ac:spMkLst>
        </pc:spChg>
        <pc:spChg chg="mod">
          <ac:chgData name="QiuTian" userId="d059b521-ee81-481f-be34-ac8650352dd5" providerId="ADAL" clId="{C66083D2-FC5C-0545-90E0-A9B527654B88}" dt="2023-03-04T09:05:10.943" v="71" actId="1076"/>
          <ac:spMkLst>
            <pc:docMk/>
            <pc:sldMk cId="1920134372" sldId="955"/>
            <ac:spMk id="82" creationId="{77AE2795-E36A-52F0-0347-E870447B7E29}"/>
          </ac:spMkLst>
        </pc:spChg>
        <pc:spChg chg="mod">
          <ac:chgData name="QiuTian" userId="d059b521-ee81-481f-be34-ac8650352dd5" providerId="ADAL" clId="{C66083D2-FC5C-0545-90E0-A9B527654B88}" dt="2023-03-04T09:05:10.943" v="71" actId="1076"/>
          <ac:spMkLst>
            <pc:docMk/>
            <pc:sldMk cId="1920134372" sldId="955"/>
            <ac:spMk id="83" creationId="{7B0FBEB3-8EB2-5062-9E3D-38B780D62236}"/>
          </ac:spMkLst>
        </pc:spChg>
        <pc:spChg chg="mod">
          <ac:chgData name="QiuTian" userId="d059b521-ee81-481f-be34-ac8650352dd5" providerId="ADAL" clId="{C66083D2-FC5C-0545-90E0-A9B527654B88}" dt="2023-03-04T09:05:10.943" v="71" actId="1076"/>
          <ac:spMkLst>
            <pc:docMk/>
            <pc:sldMk cId="1920134372" sldId="955"/>
            <ac:spMk id="84" creationId="{3DC2509E-5ED0-1905-5B23-87DB6A4C5DE1}"/>
          </ac:spMkLst>
        </pc:spChg>
        <pc:spChg chg="mod">
          <ac:chgData name="QiuTian" userId="d059b521-ee81-481f-be34-ac8650352dd5" providerId="ADAL" clId="{C66083D2-FC5C-0545-90E0-A9B527654B88}" dt="2023-03-04T09:05:10.943" v="71" actId="1076"/>
          <ac:spMkLst>
            <pc:docMk/>
            <pc:sldMk cId="1920134372" sldId="955"/>
            <ac:spMk id="86" creationId="{EDBED658-33FF-5E91-3774-3B9E3F9CBBC5}"/>
          </ac:spMkLst>
        </pc:spChg>
        <pc:spChg chg="mod">
          <ac:chgData name="QiuTian" userId="d059b521-ee81-481f-be34-ac8650352dd5" providerId="ADAL" clId="{C66083D2-FC5C-0545-90E0-A9B527654B88}" dt="2023-03-04T09:05:10.943" v="71" actId="1076"/>
          <ac:spMkLst>
            <pc:docMk/>
            <pc:sldMk cId="1920134372" sldId="955"/>
            <ac:spMk id="87" creationId="{910ACCEA-7B82-62C1-5A3A-233877EDA4DC}"/>
          </ac:spMkLst>
        </pc:spChg>
        <pc:spChg chg="mod">
          <ac:chgData name="QiuTian" userId="d059b521-ee81-481f-be34-ac8650352dd5" providerId="ADAL" clId="{C66083D2-FC5C-0545-90E0-A9B527654B88}" dt="2023-03-04T09:05:10.943" v="71" actId="1076"/>
          <ac:spMkLst>
            <pc:docMk/>
            <pc:sldMk cId="1920134372" sldId="955"/>
            <ac:spMk id="89" creationId="{8D738750-58D1-2C77-E537-CE07775CF9D1}"/>
          </ac:spMkLst>
        </pc:spChg>
        <pc:spChg chg="mod">
          <ac:chgData name="QiuTian" userId="d059b521-ee81-481f-be34-ac8650352dd5" providerId="ADAL" clId="{C66083D2-FC5C-0545-90E0-A9B527654B88}" dt="2023-03-04T09:05:10.943" v="71" actId="1076"/>
          <ac:spMkLst>
            <pc:docMk/>
            <pc:sldMk cId="1920134372" sldId="955"/>
            <ac:spMk id="90" creationId="{26B88889-8558-928F-2339-08EC816F6F9C}"/>
          </ac:spMkLst>
        </pc:spChg>
        <pc:spChg chg="mod">
          <ac:chgData name="QiuTian" userId="d059b521-ee81-481f-be34-ac8650352dd5" providerId="ADAL" clId="{C66083D2-FC5C-0545-90E0-A9B527654B88}" dt="2023-03-04T09:05:10.943" v="71" actId="1076"/>
          <ac:spMkLst>
            <pc:docMk/>
            <pc:sldMk cId="1920134372" sldId="955"/>
            <ac:spMk id="91" creationId="{9B343F02-983C-CB80-5601-09A96795C5CD}"/>
          </ac:spMkLst>
        </pc:spChg>
        <pc:spChg chg="mod">
          <ac:chgData name="QiuTian" userId="d059b521-ee81-481f-be34-ac8650352dd5" providerId="ADAL" clId="{C66083D2-FC5C-0545-90E0-A9B527654B88}" dt="2023-03-04T09:05:10.943" v="71" actId="1076"/>
          <ac:spMkLst>
            <pc:docMk/>
            <pc:sldMk cId="1920134372" sldId="955"/>
            <ac:spMk id="92" creationId="{8335A576-59F9-D4BC-0C93-D62B95C84E07}"/>
          </ac:spMkLst>
        </pc:spChg>
        <pc:spChg chg="mod">
          <ac:chgData name="QiuTian" userId="d059b521-ee81-481f-be34-ac8650352dd5" providerId="ADAL" clId="{C66083D2-FC5C-0545-90E0-A9B527654B88}" dt="2023-03-04T09:05:10.943" v="71" actId="1076"/>
          <ac:spMkLst>
            <pc:docMk/>
            <pc:sldMk cId="1920134372" sldId="955"/>
            <ac:spMk id="93" creationId="{2175851F-6B8C-C782-30FB-F3D1E4FCA314}"/>
          </ac:spMkLst>
        </pc:spChg>
        <pc:spChg chg="mod">
          <ac:chgData name="QiuTian" userId="d059b521-ee81-481f-be34-ac8650352dd5" providerId="ADAL" clId="{C66083D2-FC5C-0545-90E0-A9B527654B88}" dt="2023-03-04T09:05:10.943" v="71" actId="1076"/>
          <ac:spMkLst>
            <pc:docMk/>
            <pc:sldMk cId="1920134372" sldId="955"/>
            <ac:spMk id="94" creationId="{33FE3E98-BA4C-B8E1-B3C8-8B2D9BAE126A}"/>
          </ac:spMkLst>
        </pc:spChg>
        <pc:spChg chg="mod">
          <ac:chgData name="QiuTian" userId="d059b521-ee81-481f-be34-ac8650352dd5" providerId="ADAL" clId="{C66083D2-FC5C-0545-90E0-A9B527654B88}" dt="2023-03-04T09:05:10.943" v="71" actId="1076"/>
          <ac:spMkLst>
            <pc:docMk/>
            <pc:sldMk cId="1920134372" sldId="955"/>
            <ac:spMk id="95" creationId="{A21990F4-69AD-E787-AEE6-296F2197155E}"/>
          </ac:spMkLst>
        </pc:spChg>
        <pc:spChg chg="mod">
          <ac:chgData name="QiuTian" userId="d059b521-ee81-481f-be34-ac8650352dd5" providerId="ADAL" clId="{C66083D2-FC5C-0545-90E0-A9B527654B88}" dt="2023-03-04T09:05:10.943" v="71" actId="1076"/>
          <ac:spMkLst>
            <pc:docMk/>
            <pc:sldMk cId="1920134372" sldId="955"/>
            <ac:spMk id="96" creationId="{D4D3C5C1-FFC0-BA1C-D9BE-3591EF40381A}"/>
          </ac:spMkLst>
        </pc:spChg>
        <pc:spChg chg="mod">
          <ac:chgData name="QiuTian" userId="d059b521-ee81-481f-be34-ac8650352dd5" providerId="ADAL" clId="{C66083D2-FC5C-0545-90E0-A9B527654B88}" dt="2023-03-04T09:05:10.943" v="71" actId="1076"/>
          <ac:spMkLst>
            <pc:docMk/>
            <pc:sldMk cId="1920134372" sldId="955"/>
            <ac:spMk id="97" creationId="{043E7D10-1FC0-E7CA-EB85-A9FA4DA3D86F}"/>
          </ac:spMkLst>
        </pc:spChg>
        <pc:spChg chg="mod">
          <ac:chgData name="QiuTian" userId="d059b521-ee81-481f-be34-ac8650352dd5" providerId="ADAL" clId="{C66083D2-FC5C-0545-90E0-A9B527654B88}" dt="2023-03-04T09:05:10.943" v="71" actId="1076"/>
          <ac:spMkLst>
            <pc:docMk/>
            <pc:sldMk cId="1920134372" sldId="955"/>
            <ac:spMk id="98" creationId="{0464B1BA-1A1B-C808-04E2-B8E873257192}"/>
          </ac:spMkLst>
        </pc:spChg>
        <pc:spChg chg="mod">
          <ac:chgData name="QiuTian" userId="d059b521-ee81-481f-be34-ac8650352dd5" providerId="ADAL" clId="{C66083D2-FC5C-0545-90E0-A9B527654B88}" dt="2023-03-04T09:05:10.943" v="71" actId="1076"/>
          <ac:spMkLst>
            <pc:docMk/>
            <pc:sldMk cId="1920134372" sldId="955"/>
            <ac:spMk id="99" creationId="{A66B1755-75FA-DF16-C2C3-EC33F38592C6}"/>
          </ac:spMkLst>
        </pc:spChg>
        <pc:spChg chg="mod">
          <ac:chgData name="QiuTian" userId="d059b521-ee81-481f-be34-ac8650352dd5" providerId="ADAL" clId="{C66083D2-FC5C-0545-90E0-A9B527654B88}" dt="2023-03-04T09:05:10.943" v="71" actId="1076"/>
          <ac:spMkLst>
            <pc:docMk/>
            <pc:sldMk cId="1920134372" sldId="955"/>
            <ac:spMk id="101" creationId="{7AD1A624-902E-9988-96E3-BDCF56EDEABC}"/>
          </ac:spMkLst>
        </pc:spChg>
        <pc:spChg chg="mod">
          <ac:chgData name="QiuTian" userId="d059b521-ee81-481f-be34-ac8650352dd5" providerId="ADAL" clId="{C66083D2-FC5C-0545-90E0-A9B527654B88}" dt="2023-03-04T09:05:10.943" v="71" actId="1076"/>
          <ac:spMkLst>
            <pc:docMk/>
            <pc:sldMk cId="1920134372" sldId="955"/>
            <ac:spMk id="102" creationId="{DF12B502-37DE-8470-A076-E06F2B7BA7EF}"/>
          </ac:spMkLst>
        </pc:spChg>
        <pc:spChg chg="mod">
          <ac:chgData name="QiuTian" userId="d059b521-ee81-481f-be34-ac8650352dd5" providerId="ADAL" clId="{C66083D2-FC5C-0545-90E0-A9B527654B88}" dt="2023-03-04T09:05:10.943" v="71" actId="1076"/>
          <ac:spMkLst>
            <pc:docMk/>
            <pc:sldMk cId="1920134372" sldId="955"/>
            <ac:spMk id="103" creationId="{92F03C46-9FC0-82FA-C2D1-4AEC2C782DF9}"/>
          </ac:spMkLst>
        </pc:spChg>
        <pc:spChg chg="mod">
          <ac:chgData name="QiuTian" userId="d059b521-ee81-481f-be34-ac8650352dd5" providerId="ADAL" clId="{C66083D2-FC5C-0545-90E0-A9B527654B88}" dt="2023-03-04T09:05:10.943" v="71" actId="1076"/>
          <ac:spMkLst>
            <pc:docMk/>
            <pc:sldMk cId="1920134372" sldId="955"/>
            <ac:spMk id="105" creationId="{86F36FF1-5022-3140-56CD-3A7204B71F54}"/>
          </ac:spMkLst>
        </pc:spChg>
        <pc:spChg chg="mod">
          <ac:chgData name="QiuTian" userId="d059b521-ee81-481f-be34-ac8650352dd5" providerId="ADAL" clId="{C66083D2-FC5C-0545-90E0-A9B527654B88}" dt="2023-03-04T09:05:10.943" v="71" actId="1076"/>
          <ac:spMkLst>
            <pc:docMk/>
            <pc:sldMk cId="1920134372" sldId="955"/>
            <ac:spMk id="106" creationId="{9F2234C4-965D-F4B4-2F86-A25E3FE98C26}"/>
          </ac:spMkLst>
        </pc:spChg>
        <pc:spChg chg="mod">
          <ac:chgData name="QiuTian" userId="d059b521-ee81-481f-be34-ac8650352dd5" providerId="ADAL" clId="{C66083D2-FC5C-0545-90E0-A9B527654B88}" dt="2023-03-04T09:05:10.943" v="71" actId="1076"/>
          <ac:spMkLst>
            <pc:docMk/>
            <pc:sldMk cId="1920134372" sldId="955"/>
            <ac:spMk id="107" creationId="{0AA81DC2-3D0B-27F9-98D7-8FAD4EC6CA88}"/>
          </ac:spMkLst>
        </pc:spChg>
        <pc:spChg chg="mod">
          <ac:chgData name="QiuTian" userId="d059b521-ee81-481f-be34-ac8650352dd5" providerId="ADAL" clId="{C66083D2-FC5C-0545-90E0-A9B527654B88}" dt="2023-03-04T09:05:10.943" v="71" actId="1076"/>
          <ac:spMkLst>
            <pc:docMk/>
            <pc:sldMk cId="1920134372" sldId="955"/>
            <ac:spMk id="108" creationId="{1476C2AE-0A18-3F0D-42B7-540F937A597A}"/>
          </ac:spMkLst>
        </pc:spChg>
        <pc:spChg chg="add mod">
          <ac:chgData name="QiuTian" userId="d059b521-ee81-481f-be34-ac8650352dd5" providerId="ADAL" clId="{C66083D2-FC5C-0545-90E0-A9B527654B88}" dt="2023-03-04T09:05:10.943" v="71" actId="1076"/>
          <ac:spMkLst>
            <pc:docMk/>
            <pc:sldMk cId="1920134372" sldId="955"/>
            <ac:spMk id="109" creationId="{5BA88B4D-42B8-6C3C-AF25-95492CE10D0B}"/>
          </ac:spMkLst>
        </pc:spChg>
        <pc:spChg chg="add mod">
          <ac:chgData name="QiuTian" userId="d059b521-ee81-481f-be34-ac8650352dd5" providerId="ADAL" clId="{C66083D2-FC5C-0545-90E0-A9B527654B88}" dt="2023-03-04T09:05:10.943" v="71" actId="1076"/>
          <ac:spMkLst>
            <pc:docMk/>
            <pc:sldMk cId="1920134372" sldId="955"/>
            <ac:spMk id="110" creationId="{B8C536E7-6892-D671-0937-92ACC9BBEB31}"/>
          </ac:spMkLst>
        </pc:spChg>
        <pc:spChg chg="mod">
          <ac:chgData name="QiuTian" userId="d059b521-ee81-481f-be34-ac8650352dd5" providerId="ADAL" clId="{C66083D2-FC5C-0545-90E0-A9B527654B88}" dt="2023-03-04T09:05:10.943" v="71" actId="1076"/>
          <ac:spMkLst>
            <pc:docMk/>
            <pc:sldMk cId="1920134372" sldId="955"/>
            <ac:spMk id="112" creationId="{5E04888B-3863-9EBC-0DC3-ABE6044A24A6}"/>
          </ac:spMkLst>
        </pc:spChg>
        <pc:spChg chg="mod">
          <ac:chgData name="QiuTian" userId="d059b521-ee81-481f-be34-ac8650352dd5" providerId="ADAL" clId="{C66083D2-FC5C-0545-90E0-A9B527654B88}" dt="2023-03-04T09:05:10.943" v="71" actId="1076"/>
          <ac:spMkLst>
            <pc:docMk/>
            <pc:sldMk cId="1920134372" sldId="955"/>
            <ac:spMk id="113" creationId="{DC7F4611-A221-0438-4A08-92F31E06A227}"/>
          </ac:spMkLst>
        </pc:spChg>
        <pc:spChg chg="mod">
          <ac:chgData name="QiuTian" userId="d059b521-ee81-481f-be34-ac8650352dd5" providerId="ADAL" clId="{C66083D2-FC5C-0545-90E0-A9B527654B88}" dt="2023-03-04T09:05:10.943" v="71" actId="1076"/>
          <ac:spMkLst>
            <pc:docMk/>
            <pc:sldMk cId="1920134372" sldId="955"/>
            <ac:spMk id="114" creationId="{C2F81D41-C942-0A4B-9241-035ACE291600}"/>
          </ac:spMkLst>
        </pc:spChg>
        <pc:spChg chg="mod">
          <ac:chgData name="QiuTian" userId="d059b521-ee81-481f-be34-ac8650352dd5" providerId="ADAL" clId="{C66083D2-FC5C-0545-90E0-A9B527654B88}" dt="2023-03-04T09:05:10.943" v="71" actId="1076"/>
          <ac:spMkLst>
            <pc:docMk/>
            <pc:sldMk cId="1920134372" sldId="955"/>
            <ac:spMk id="115" creationId="{72EAF6AB-B287-83D3-8396-6340C02016F8}"/>
          </ac:spMkLst>
        </pc:spChg>
        <pc:spChg chg="mod">
          <ac:chgData name="QiuTian" userId="d059b521-ee81-481f-be34-ac8650352dd5" providerId="ADAL" clId="{C66083D2-FC5C-0545-90E0-A9B527654B88}" dt="2023-03-04T09:05:10.943" v="71" actId="1076"/>
          <ac:spMkLst>
            <pc:docMk/>
            <pc:sldMk cId="1920134372" sldId="955"/>
            <ac:spMk id="116" creationId="{83A83939-1F63-25B2-4DE7-004CB7235626}"/>
          </ac:spMkLst>
        </pc:spChg>
        <pc:spChg chg="add mod">
          <ac:chgData name="QiuTian" userId="d059b521-ee81-481f-be34-ac8650352dd5" providerId="ADAL" clId="{C66083D2-FC5C-0545-90E0-A9B527654B88}" dt="2023-03-04T09:05:10.943" v="71" actId="1076"/>
          <ac:spMkLst>
            <pc:docMk/>
            <pc:sldMk cId="1920134372" sldId="955"/>
            <ac:spMk id="117" creationId="{1CFB876C-EEFC-D59F-3CB7-80C46F3E34F9}"/>
          </ac:spMkLst>
        </pc:spChg>
        <pc:spChg chg="add mod">
          <ac:chgData name="QiuTian" userId="d059b521-ee81-481f-be34-ac8650352dd5" providerId="ADAL" clId="{C66083D2-FC5C-0545-90E0-A9B527654B88}" dt="2023-03-04T09:05:10.943" v="71" actId="1076"/>
          <ac:spMkLst>
            <pc:docMk/>
            <pc:sldMk cId="1920134372" sldId="955"/>
            <ac:spMk id="118" creationId="{B47BE79E-4014-E82C-934B-F50176D3A071}"/>
          </ac:spMkLst>
        </pc:spChg>
        <pc:spChg chg="add mod">
          <ac:chgData name="QiuTian" userId="d059b521-ee81-481f-be34-ac8650352dd5" providerId="ADAL" clId="{C66083D2-FC5C-0545-90E0-A9B527654B88}" dt="2023-03-04T09:05:10.943" v="71" actId="1076"/>
          <ac:spMkLst>
            <pc:docMk/>
            <pc:sldMk cId="1920134372" sldId="955"/>
            <ac:spMk id="119" creationId="{749FE856-B9C2-C36D-893F-F9534C05142A}"/>
          </ac:spMkLst>
        </pc:spChg>
        <pc:spChg chg="add mod">
          <ac:chgData name="QiuTian" userId="d059b521-ee81-481f-be34-ac8650352dd5" providerId="ADAL" clId="{C66083D2-FC5C-0545-90E0-A9B527654B88}" dt="2023-03-04T09:05:10.943" v="71" actId="1076"/>
          <ac:spMkLst>
            <pc:docMk/>
            <pc:sldMk cId="1920134372" sldId="955"/>
            <ac:spMk id="120" creationId="{1F08633C-3067-4320-67B9-16F2326C0266}"/>
          </ac:spMkLst>
        </pc:spChg>
        <pc:spChg chg="mod">
          <ac:chgData name="QiuTian" userId="d059b521-ee81-481f-be34-ac8650352dd5" providerId="ADAL" clId="{C66083D2-FC5C-0545-90E0-A9B527654B88}" dt="2023-03-04T09:05:10.943" v="71" actId="1076"/>
          <ac:spMkLst>
            <pc:docMk/>
            <pc:sldMk cId="1920134372" sldId="955"/>
            <ac:spMk id="122" creationId="{C4E306F0-D120-7A8C-A168-60015D51291C}"/>
          </ac:spMkLst>
        </pc:spChg>
        <pc:spChg chg="mod">
          <ac:chgData name="QiuTian" userId="d059b521-ee81-481f-be34-ac8650352dd5" providerId="ADAL" clId="{C66083D2-FC5C-0545-90E0-A9B527654B88}" dt="2023-03-04T09:05:10.943" v="71" actId="1076"/>
          <ac:spMkLst>
            <pc:docMk/>
            <pc:sldMk cId="1920134372" sldId="955"/>
            <ac:spMk id="123" creationId="{FAC78136-08DD-D8CC-42D5-10934FDE0BD7}"/>
          </ac:spMkLst>
        </pc:spChg>
        <pc:spChg chg="mod">
          <ac:chgData name="QiuTian" userId="d059b521-ee81-481f-be34-ac8650352dd5" providerId="ADAL" clId="{C66083D2-FC5C-0545-90E0-A9B527654B88}" dt="2023-03-04T09:05:10.943" v="71" actId="1076"/>
          <ac:spMkLst>
            <pc:docMk/>
            <pc:sldMk cId="1920134372" sldId="955"/>
            <ac:spMk id="124" creationId="{7548C5DB-8F5E-B96A-6627-A1F14619117A}"/>
          </ac:spMkLst>
        </pc:spChg>
        <pc:spChg chg="mod">
          <ac:chgData name="QiuTian" userId="d059b521-ee81-481f-be34-ac8650352dd5" providerId="ADAL" clId="{C66083D2-FC5C-0545-90E0-A9B527654B88}" dt="2023-03-04T09:05:10.943" v="71" actId="1076"/>
          <ac:spMkLst>
            <pc:docMk/>
            <pc:sldMk cId="1920134372" sldId="955"/>
            <ac:spMk id="125" creationId="{BEDA893D-40C3-3549-9654-A17AF0BF234E}"/>
          </ac:spMkLst>
        </pc:spChg>
        <pc:spChg chg="mod">
          <ac:chgData name="QiuTian" userId="d059b521-ee81-481f-be34-ac8650352dd5" providerId="ADAL" clId="{C66083D2-FC5C-0545-90E0-A9B527654B88}" dt="2023-03-04T09:05:10.943" v="71" actId="1076"/>
          <ac:spMkLst>
            <pc:docMk/>
            <pc:sldMk cId="1920134372" sldId="955"/>
            <ac:spMk id="126" creationId="{E0A3615C-8C2C-A886-CDCB-C97A99A8416F}"/>
          </ac:spMkLst>
        </pc:spChg>
        <pc:spChg chg="add mod">
          <ac:chgData name="QiuTian" userId="d059b521-ee81-481f-be34-ac8650352dd5" providerId="ADAL" clId="{C66083D2-FC5C-0545-90E0-A9B527654B88}" dt="2023-03-04T09:05:10.943" v="71" actId="1076"/>
          <ac:spMkLst>
            <pc:docMk/>
            <pc:sldMk cId="1920134372" sldId="955"/>
            <ac:spMk id="127" creationId="{CDF45921-39AE-78E7-0FCC-AD9C5F5E4879}"/>
          </ac:spMkLst>
        </pc:spChg>
        <pc:spChg chg="add mod">
          <ac:chgData name="QiuTian" userId="d059b521-ee81-481f-be34-ac8650352dd5" providerId="ADAL" clId="{C66083D2-FC5C-0545-90E0-A9B527654B88}" dt="2023-03-04T09:05:10.943" v="71" actId="1076"/>
          <ac:spMkLst>
            <pc:docMk/>
            <pc:sldMk cId="1920134372" sldId="955"/>
            <ac:spMk id="128" creationId="{8B2163FB-E79C-37F3-B518-9103113A3B9D}"/>
          </ac:spMkLst>
        </pc:spChg>
        <pc:spChg chg="add mod">
          <ac:chgData name="QiuTian" userId="d059b521-ee81-481f-be34-ac8650352dd5" providerId="ADAL" clId="{C66083D2-FC5C-0545-90E0-A9B527654B88}" dt="2023-03-04T09:05:10.943" v="71" actId="1076"/>
          <ac:spMkLst>
            <pc:docMk/>
            <pc:sldMk cId="1920134372" sldId="955"/>
            <ac:spMk id="129" creationId="{D0844358-4F3B-DBF8-36A1-0C7889AB2553}"/>
          </ac:spMkLst>
        </pc:spChg>
        <pc:spChg chg="add mod">
          <ac:chgData name="QiuTian" userId="d059b521-ee81-481f-be34-ac8650352dd5" providerId="ADAL" clId="{C66083D2-FC5C-0545-90E0-A9B527654B88}" dt="2023-03-04T09:05:10.943" v="71" actId="1076"/>
          <ac:spMkLst>
            <pc:docMk/>
            <pc:sldMk cId="1920134372" sldId="955"/>
            <ac:spMk id="132" creationId="{3CBD9D49-6C6B-8A14-9CF4-E45EB6A3B5D3}"/>
          </ac:spMkLst>
        </pc:spChg>
        <pc:grpChg chg="add mod">
          <ac:chgData name="QiuTian" userId="d059b521-ee81-481f-be34-ac8650352dd5" providerId="ADAL" clId="{C66083D2-FC5C-0545-90E0-A9B527654B88}" dt="2023-03-04T09:05:10.943" v="71" actId="1076"/>
          <ac:grpSpMkLst>
            <pc:docMk/>
            <pc:sldMk cId="1920134372" sldId="955"/>
            <ac:grpSpMk id="7" creationId="{5BBA6B61-6825-2674-BD2E-CA1DB1B46B45}"/>
          </ac:grpSpMkLst>
        </pc:grpChg>
        <pc:grpChg chg="add mod">
          <ac:chgData name="QiuTian" userId="d059b521-ee81-481f-be34-ac8650352dd5" providerId="ADAL" clId="{C66083D2-FC5C-0545-90E0-A9B527654B88}" dt="2023-03-04T09:05:10.943" v="71" actId="1076"/>
          <ac:grpSpMkLst>
            <pc:docMk/>
            <pc:sldMk cId="1920134372" sldId="955"/>
            <ac:grpSpMk id="72" creationId="{D9561B03-1F7F-63E4-1ECA-CE9D850D28A8}"/>
          </ac:grpSpMkLst>
        </pc:grpChg>
        <pc:grpChg chg="add mod">
          <ac:chgData name="QiuTian" userId="d059b521-ee81-481f-be34-ac8650352dd5" providerId="ADAL" clId="{C66083D2-FC5C-0545-90E0-A9B527654B88}" dt="2023-03-04T09:05:10.943" v="71" actId="1076"/>
          <ac:grpSpMkLst>
            <pc:docMk/>
            <pc:sldMk cId="1920134372" sldId="955"/>
            <ac:grpSpMk id="100" creationId="{14FE3D9F-3596-8F3C-E431-F3A946785320}"/>
          </ac:grpSpMkLst>
        </pc:grpChg>
        <pc:grpChg chg="add mod">
          <ac:chgData name="QiuTian" userId="d059b521-ee81-481f-be34-ac8650352dd5" providerId="ADAL" clId="{C66083D2-FC5C-0545-90E0-A9B527654B88}" dt="2023-03-04T09:05:10.943" v="71" actId="1076"/>
          <ac:grpSpMkLst>
            <pc:docMk/>
            <pc:sldMk cId="1920134372" sldId="955"/>
            <ac:grpSpMk id="104" creationId="{0FD03D0B-07B1-7B36-E1D2-E5064DE0CBC6}"/>
          </ac:grpSpMkLst>
        </pc:grpChg>
        <pc:grpChg chg="add mod">
          <ac:chgData name="QiuTian" userId="d059b521-ee81-481f-be34-ac8650352dd5" providerId="ADAL" clId="{C66083D2-FC5C-0545-90E0-A9B527654B88}" dt="2023-03-04T09:05:10.943" v="71" actId="1076"/>
          <ac:grpSpMkLst>
            <pc:docMk/>
            <pc:sldMk cId="1920134372" sldId="955"/>
            <ac:grpSpMk id="111" creationId="{459D7FEB-22A5-7B39-4A15-E54E7A8ECDE6}"/>
          </ac:grpSpMkLst>
        </pc:grpChg>
        <pc:grpChg chg="add mod">
          <ac:chgData name="QiuTian" userId="d059b521-ee81-481f-be34-ac8650352dd5" providerId="ADAL" clId="{C66083D2-FC5C-0545-90E0-A9B527654B88}" dt="2023-03-04T09:05:10.943" v="71" actId="1076"/>
          <ac:grpSpMkLst>
            <pc:docMk/>
            <pc:sldMk cId="1920134372" sldId="955"/>
            <ac:grpSpMk id="121" creationId="{BACFBAFE-C36A-AE4C-44C2-11E0FE6E5574}"/>
          </ac:grpSpMkLst>
        </pc:grpChg>
        <pc:graphicFrameChg chg="add mod">
          <ac:chgData name="QiuTian" userId="d059b521-ee81-481f-be34-ac8650352dd5" providerId="ADAL" clId="{C66083D2-FC5C-0545-90E0-A9B527654B88}" dt="2023-03-04T09:05:10.943" v="71" actId="1076"/>
          <ac:graphicFrameMkLst>
            <pc:docMk/>
            <pc:sldMk cId="1920134372" sldId="955"/>
            <ac:graphicFrameMk id="64" creationId="{BA77543C-AEC8-4354-E9A5-5BE643D82FCF}"/>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66" creationId="{A9FCCA3C-128F-DB8F-0B29-E3A319758CE9}"/>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67" creationId="{B27B3133-2504-3DCC-95E3-397F2B42E7D5}"/>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68" creationId="{039E81A6-D397-57DB-7851-45085A1E188A}"/>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69" creationId="{7643FC08-17E9-468A-EB67-6449F61360A8}"/>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70" creationId="{85A33C4A-57C6-3213-392B-EF923F5BB08B}"/>
          </ac:graphicFrameMkLst>
        </pc:graphicFrameChg>
        <pc:graphicFrameChg chg="mod">
          <ac:chgData name="QiuTian" userId="d059b521-ee81-481f-be34-ac8650352dd5" providerId="ADAL" clId="{C66083D2-FC5C-0545-90E0-A9B527654B88}" dt="2023-03-04T09:05:10.943" v="71" actId="1076"/>
          <ac:graphicFrameMkLst>
            <pc:docMk/>
            <pc:sldMk cId="1920134372" sldId="955"/>
            <ac:graphicFrameMk id="81" creationId="{F248BEB8-8A5A-42E1-B425-C7A6721E6DF4}"/>
          </ac:graphicFrameMkLst>
        </pc:graphicFrameChg>
        <pc:graphicFrameChg chg="mod">
          <ac:chgData name="QiuTian" userId="d059b521-ee81-481f-be34-ac8650352dd5" providerId="ADAL" clId="{C66083D2-FC5C-0545-90E0-A9B527654B88}" dt="2023-03-04T09:05:10.943" v="71" actId="1076"/>
          <ac:graphicFrameMkLst>
            <pc:docMk/>
            <pc:sldMk cId="1920134372" sldId="955"/>
            <ac:graphicFrameMk id="85" creationId="{2979102C-8972-7207-34C9-CC9CA1BD9D7A}"/>
          </ac:graphicFrameMkLst>
        </pc:graphicFrameChg>
        <pc:graphicFrameChg chg="mod">
          <ac:chgData name="QiuTian" userId="d059b521-ee81-481f-be34-ac8650352dd5" providerId="ADAL" clId="{C66083D2-FC5C-0545-90E0-A9B527654B88}" dt="2023-03-04T09:05:10.943" v="71" actId="1076"/>
          <ac:graphicFrameMkLst>
            <pc:docMk/>
            <pc:sldMk cId="1920134372" sldId="955"/>
            <ac:graphicFrameMk id="88" creationId="{6B1098C6-745E-4C25-A6E1-ED2DC7F01CE6}"/>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130" creationId="{2217F8AA-7D1B-C3D2-BE2C-9E4FB9B4D718}"/>
          </ac:graphicFrameMkLst>
        </pc:graphicFrameChg>
        <pc:graphicFrameChg chg="add mod">
          <ac:chgData name="QiuTian" userId="d059b521-ee81-481f-be34-ac8650352dd5" providerId="ADAL" clId="{C66083D2-FC5C-0545-90E0-A9B527654B88}" dt="2023-03-04T09:05:10.943" v="71" actId="1076"/>
          <ac:graphicFrameMkLst>
            <pc:docMk/>
            <pc:sldMk cId="1920134372" sldId="955"/>
            <ac:graphicFrameMk id="131" creationId="{F2150781-782F-7F0A-6C2E-39A403A36320}"/>
          </ac:graphicFrameMkLst>
        </pc:graphicFrameChg>
      </pc:sldChg>
      <pc:sldChg chg="addSp delSp modSp add modAnim">
        <pc:chgData name="QiuTian" userId="d059b521-ee81-481f-be34-ac8650352dd5" providerId="ADAL" clId="{C66083D2-FC5C-0545-90E0-A9B527654B88}" dt="2023-03-04T09:10:18.362" v="126"/>
        <pc:sldMkLst>
          <pc:docMk/>
          <pc:sldMk cId="2199462288" sldId="956"/>
        </pc:sldMkLst>
        <pc:spChg chg="add mod">
          <ac:chgData name="QiuTian" userId="d059b521-ee81-481f-be34-ac8650352dd5" providerId="ADAL" clId="{C66083D2-FC5C-0545-90E0-A9B527654B88}" dt="2023-03-04T09:10:18.362" v="126"/>
          <ac:spMkLst>
            <pc:docMk/>
            <pc:sldMk cId="2199462288" sldId="956"/>
            <ac:spMk id="2" creationId="{F8A658C7-5C8F-3EC4-EBE8-9C60626463F5}"/>
          </ac:spMkLst>
        </pc:spChg>
        <pc:spChg chg="del">
          <ac:chgData name="QiuTian" userId="d059b521-ee81-481f-be34-ac8650352dd5" providerId="ADAL" clId="{C66083D2-FC5C-0545-90E0-A9B527654B88}" dt="2023-03-04T09:09:57.208" v="123"/>
          <ac:spMkLst>
            <pc:docMk/>
            <pc:sldMk cId="2199462288" sldId="956"/>
            <ac:spMk id="5" creationId="{959057A3-0087-D824-6484-FE8805CD1536}"/>
          </ac:spMkLst>
        </pc:spChg>
        <pc:spChg chg="add mod">
          <ac:chgData name="QiuTian" userId="d059b521-ee81-481f-be34-ac8650352dd5" providerId="ADAL" clId="{C66083D2-FC5C-0545-90E0-A9B527654B88}" dt="2023-03-04T09:05:26.905" v="73" actId="1076"/>
          <ac:spMkLst>
            <pc:docMk/>
            <pc:sldMk cId="2199462288" sldId="956"/>
            <ac:spMk id="6" creationId="{1BE9012C-2E58-7619-EC7B-38905D79D4FF}"/>
          </ac:spMkLst>
        </pc:spChg>
        <pc:spChg chg="add mod">
          <ac:chgData name="QiuTian" userId="d059b521-ee81-481f-be34-ac8650352dd5" providerId="ADAL" clId="{C66083D2-FC5C-0545-90E0-A9B527654B88}" dt="2023-03-04T09:05:26.905" v="73" actId="1076"/>
          <ac:spMkLst>
            <pc:docMk/>
            <pc:sldMk cId="2199462288" sldId="956"/>
            <ac:spMk id="7" creationId="{AFDCF12C-88D2-78E1-3750-F5BD0C6FDEB4}"/>
          </ac:spMkLst>
        </pc:spChg>
        <pc:spChg chg="add mod">
          <ac:chgData name="QiuTian" userId="d059b521-ee81-481f-be34-ac8650352dd5" providerId="ADAL" clId="{C66083D2-FC5C-0545-90E0-A9B527654B88}" dt="2023-03-04T09:05:26.905" v="73" actId="1076"/>
          <ac:spMkLst>
            <pc:docMk/>
            <pc:sldMk cId="2199462288" sldId="956"/>
            <ac:spMk id="8" creationId="{4E9E9458-F969-8165-C035-2A84CB7E9D69}"/>
          </ac:spMkLst>
        </pc:spChg>
        <pc:spChg chg="add mod">
          <ac:chgData name="QiuTian" userId="d059b521-ee81-481f-be34-ac8650352dd5" providerId="ADAL" clId="{C66083D2-FC5C-0545-90E0-A9B527654B88}" dt="2023-03-04T09:05:26.905" v="73" actId="1076"/>
          <ac:spMkLst>
            <pc:docMk/>
            <pc:sldMk cId="2199462288" sldId="956"/>
            <ac:spMk id="9" creationId="{2B3654D9-DE0F-251C-97B0-62A4ADC10E30}"/>
          </ac:spMkLst>
        </pc:spChg>
        <pc:spChg chg="add mod">
          <ac:chgData name="QiuTian" userId="d059b521-ee81-481f-be34-ac8650352dd5" providerId="ADAL" clId="{C66083D2-FC5C-0545-90E0-A9B527654B88}" dt="2023-03-04T09:05:26.905" v="73" actId="1076"/>
          <ac:spMkLst>
            <pc:docMk/>
            <pc:sldMk cId="2199462288" sldId="956"/>
            <ac:spMk id="10" creationId="{274C7149-E70C-DB24-F889-1EC805E25E19}"/>
          </ac:spMkLst>
        </pc:spChg>
        <pc:graphicFrameChg chg="add mod">
          <ac:chgData name="QiuTian" userId="d059b521-ee81-481f-be34-ac8650352dd5" providerId="ADAL" clId="{C66083D2-FC5C-0545-90E0-A9B527654B88}" dt="2023-03-04T09:05:26.905" v="73" actId="1076"/>
          <ac:graphicFrameMkLst>
            <pc:docMk/>
            <pc:sldMk cId="2199462288" sldId="956"/>
            <ac:graphicFrameMk id="11" creationId="{42E95C27-D2C6-E403-415B-6E91387032FC}"/>
          </ac:graphicFrameMkLst>
        </pc:graphicFrameChg>
        <pc:graphicFrameChg chg="add mod">
          <ac:chgData name="QiuTian" userId="d059b521-ee81-481f-be34-ac8650352dd5" providerId="ADAL" clId="{C66083D2-FC5C-0545-90E0-A9B527654B88}" dt="2023-03-04T09:05:26.905" v="73" actId="1076"/>
          <ac:graphicFrameMkLst>
            <pc:docMk/>
            <pc:sldMk cId="2199462288" sldId="956"/>
            <ac:graphicFrameMk id="12" creationId="{47CB46AD-92D5-BC22-87FC-B67132585B4D}"/>
          </ac:graphicFrameMkLst>
        </pc:graphicFrameChg>
        <pc:cxnChg chg="add mod">
          <ac:chgData name="QiuTian" userId="d059b521-ee81-481f-be34-ac8650352dd5" providerId="ADAL" clId="{C66083D2-FC5C-0545-90E0-A9B527654B88}" dt="2023-03-04T09:05:26.905" v="73" actId="1076"/>
          <ac:cxnSpMkLst>
            <pc:docMk/>
            <pc:sldMk cId="2199462288" sldId="956"/>
            <ac:cxnSpMk id="13" creationId="{A590BC4D-F1E2-5DBD-9A25-CE6E697F056D}"/>
          </ac:cxnSpMkLst>
        </pc:cxnChg>
        <pc:cxnChg chg="add mod">
          <ac:chgData name="QiuTian" userId="d059b521-ee81-481f-be34-ac8650352dd5" providerId="ADAL" clId="{C66083D2-FC5C-0545-90E0-A9B527654B88}" dt="2023-03-04T09:05:26.905" v="73" actId="1076"/>
          <ac:cxnSpMkLst>
            <pc:docMk/>
            <pc:sldMk cId="2199462288" sldId="956"/>
            <ac:cxnSpMk id="14" creationId="{3D770DB2-45D0-9EC0-50A7-81C24ABA6DA4}"/>
          </ac:cxnSpMkLst>
        </pc:cxnChg>
      </pc:sldChg>
      <pc:sldChg chg="addSp delSp modSp add modAnim">
        <pc:chgData name="QiuTian" userId="d059b521-ee81-481f-be34-ac8650352dd5" providerId="ADAL" clId="{C66083D2-FC5C-0545-90E0-A9B527654B88}" dt="2023-03-04T09:10:18.362" v="126"/>
        <pc:sldMkLst>
          <pc:docMk/>
          <pc:sldMk cId="3228351874" sldId="957"/>
        </pc:sldMkLst>
        <pc:spChg chg="add mod">
          <ac:chgData name="QiuTian" userId="d059b521-ee81-481f-be34-ac8650352dd5" providerId="ADAL" clId="{C66083D2-FC5C-0545-90E0-A9B527654B88}" dt="2023-03-04T09:10:18.362" v="126"/>
          <ac:spMkLst>
            <pc:docMk/>
            <pc:sldMk cId="3228351874" sldId="957"/>
            <ac:spMk id="2" creationId="{BF1462B9-656F-C525-88CA-7618C647ED9C}"/>
          </ac:spMkLst>
        </pc:spChg>
        <pc:spChg chg="del">
          <ac:chgData name="QiuTian" userId="d059b521-ee81-481f-be34-ac8650352dd5" providerId="ADAL" clId="{C66083D2-FC5C-0545-90E0-A9B527654B88}" dt="2023-03-04T09:09:57.208" v="123"/>
          <ac:spMkLst>
            <pc:docMk/>
            <pc:sldMk cId="3228351874" sldId="957"/>
            <ac:spMk id="5" creationId="{959057A3-0087-D824-6484-FE8805CD1536}"/>
          </ac:spMkLst>
        </pc:spChg>
        <pc:spChg chg="add mod">
          <ac:chgData name="QiuTian" userId="d059b521-ee81-481f-be34-ac8650352dd5" providerId="ADAL" clId="{C66083D2-FC5C-0545-90E0-A9B527654B88}" dt="2023-03-04T09:05:38.275" v="75" actId="1076"/>
          <ac:spMkLst>
            <pc:docMk/>
            <pc:sldMk cId="3228351874" sldId="957"/>
            <ac:spMk id="6" creationId="{2D0E632D-8E94-15C1-B4BB-CAB69D5504F2}"/>
          </ac:spMkLst>
        </pc:spChg>
        <pc:spChg chg="add mod">
          <ac:chgData name="QiuTian" userId="d059b521-ee81-481f-be34-ac8650352dd5" providerId="ADAL" clId="{C66083D2-FC5C-0545-90E0-A9B527654B88}" dt="2023-03-04T09:05:38.275" v="75" actId="1076"/>
          <ac:spMkLst>
            <pc:docMk/>
            <pc:sldMk cId="3228351874" sldId="957"/>
            <ac:spMk id="7" creationId="{FC906157-B363-0471-270B-BEDD13E44B6E}"/>
          </ac:spMkLst>
        </pc:spChg>
        <pc:spChg chg="add mod">
          <ac:chgData name="QiuTian" userId="d059b521-ee81-481f-be34-ac8650352dd5" providerId="ADAL" clId="{C66083D2-FC5C-0545-90E0-A9B527654B88}" dt="2023-03-04T09:05:38.275" v="75" actId="1076"/>
          <ac:spMkLst>
            <pc:docMk/>
            <pc:sldMk cId="3228351874" sldId="957"/>
            <ac:spMk id="8" creationId="{827147B8-E271-7863-D5D6-6E0D96B4A993}"/>
          </ac:spMkLst>
        </pc:spChg>
        <pc:spChg chg="mod">
          <ac:chgData name="QiuTian" userId="d059b521-ee81-481f-be34-ac8650352dd5" providerId="ADAL" clId="{C66083D2-FC5C-0545-90E0-A9B527654B88}" dt="2023-03-04T09:05:38.275" v="75" actId="1076"/>
          <ac:spMkLst>
            <pc:docMk/>
            <pc:sldMk cId="3228351874" sldId="957"/>
            <ac:spMk id="11" creationId="{2D7DE6EB-5BD0-49D2-0ED5-5AEF5D99F9AE}"/>
          </ac:spMkLst>
        </pc:spChg>
        <pc:spChg chg="mod">
          <ac:chgData name="QiuTian" userId="d059b521-ee81-481f-be34-ac8650352dd5" providerId="ADAL" clId="{C66083D2-FC5C-0545-90E0-A9B527654B88}" dt="2023-03-04T09:05:38.275" v="75" actId="1076"/>
          <ac:spMkLst>
            <pc:docMk/>
            <pc:sldMk cId="3228351874" sldId="957"/>
            <ac:spMk id="12" creationId="{59E028CF-6A10-B49A-81B4-A832D30AD0B5}"/>
          </ac:spMkLst>
        </pc:spChg>
        <pc:spChg chg="mod">
          <ac:chgData name="QiuTian" userId="d059b521-ee81-481f-be34-ac8650352dd5" providerId="ADAL" clId="{C66083D2-FC5C-0545-90E0-A9B527654B88}" dt="2023-03-04T09:05:38.275" v="75" actId="1076"/>
          <ac:spMkLst>
            <pc:docMk/>
            <pc:sldMk cId="3228351874" sldId="957"/>
            <ac:spMk id="14" creationId="{5046DA08-A51D-A2E1-C4E4-3CB48BA5A0E4}"/>
          </ac:spMkLst>
        </pc:spChg>
        <pc:spChg chg="mod">
          <ac:chgData name="QiuTian" userId="d059b521-ee81-481f-be34-ac8650352dd5" providerId="ADAL" clId="{C66083D2-FC5C-0545-90E0-A9B527654B88}" dt="2023-03-04T09:05:38.275" v="75" actId="1076"/>
          <ac:spMkLst>
            <pc:docMk/>
            <pc:sldMk cId="3228351874" sldId="957"/>
            <ac:spMk id="15" creationId="{50151554-C4D1-8BB3-0CE2-C744089D95B0}"/>
          </ac:spMkLst>
        </pc:spChg>
        <pc:spChg chg="mod">
          <ac:chgData name="QiuTian" userId="d059b521-ee81-481f-be34-ac8650352dd5" providerId="ADAL" clId="{C66083D2-FC5C-0545-90E0-A9B527654B88}" dt="2023-03-04T09:05:38.275" v="75" actId="1076"/>
          <ac:spMkLst>
            <pc:docMk/>
            <pc:sldMk cId="3228351874" sldId="957"/>
            <ac:spMk id="16" creationId="{1379088C-28E0-8992-3216-B8546FA282AB}"/>
          </ac:spMkLst>
        </pc:spChg>
        <pc:spChg chg="mod">
          <ac:chgData name="QiuTian" userId="d059b521-ee81-481f-be34-ac8650352dd5" providerId="ADAL" clId="{C66083D2-FC5C-0545-90E0-A9B527654B88}" dt="2023-03-04T09:05:38.275" v="75" actId="1076"/>
          <ac:spMkLst>
            <pc:docMk/>
            <pc:sldMk cId="3228351874" sldId="957"/>
            <ac:spMk id="17" creationId="{6951C7F4-8A4E-27AE-69C6-DFF7C5328D6D}"/>
          </ac:spMkLst>
        </pc:spChg>
        <pc:spChg chg="mod">
          <ac:chgData name="QiuTian" userId="d059b521-ee81-481f-be34-ac8650352dd5" providerId="ADAL" clId="{C66083D2-FC5C-0545-90E0-A9B527654B88}" dt="2023-03-04T09:05:38.275" v="75" actId="1076"/>
          <ac:spMkLst>
            <pc:docMk/>
            <pc:sldMk cId="3228351874" sldId="957"/>
            <ac:spMk id="18" creationId="{6AE73562-F133-4F68-F0D6-3B63BF85A42C}"/>
          </ac:spMkLst>
        </pc:spChg>
        <pc:spChg chg="mod">
          <ac:chgData name="QiuTian" userId="d059b521-ee81-481f-be34-ac8650352dd5" providerId="ADAL" clId="{C66083D2-FC5C-0545-90E0-A9B527654B88}" dt="2023-03-04T09:05:38.275" v="75" actId="1076"/>
          <ac:spMkLst>
            <pc:docMk/>
            <pc:sldMk cId="3228351874" sldId="957"/>
            <ac:spMk id="19" creationId="{235C02AF-6DEC-614A-53B2-C070F9452CB1}"/>
          </ac:spMkLst>
        </pc:spChg>
        <pc:spChg chg="mod">
          <ac:chgData name="QiuTian" userId="d059b521-ee81-481f-be34-ac8650352dd5" providerId="ADAL" clId="{C66083D2-FC5C-0545-90E0-A9B527654B88}" dt="2023-03-04T09:05:38.275" v="75" actId="1076"/>
          <ac:spMkLst>
            <pc:docMk/>
            <pc:sldMk cId="3228351874" sldId="957"/>
            <ac:spMk id="20" creationId="{313636F3-9ED9-B916-B149-98981AFDA164}"/>
          </ac:spMkLst>
        </pc:spChg>
        <pc:spChg chg="mod">
          <ac:chgData name="QiuTian" userId="d059b521-ee81-481f-be34-ac8650352dd5" providerId="ADAL" clId="{C66083D2-FC5C-0545-90E0-A9B527654B88}" dt="2023-03-04T09:05:38.275" v="75" actId="1076"/>
          <ac:spMkLst>
            <pc:docMk/>
            <pc:sldMk cId="3228351874" sldId="957"/>
            <ac:spMk id="21" creationId="{7998083F-D49D-BD39-57C5-8E46958B9530}"/>
          </ac:spMkLst>
        </pc:spChg>
        <pc:spChg chg="mod">
          <ac:chgData name="QiuTian" userId="d059b521-ee81-481f-be34-ac8650352dd5" providerId="ADAL" clId="{C66083D2-FC5C-0545-90E0-A9B527654B88}" dt="2023-03-04T09:05:38.275" v="75" actId="1076"/>
          <ac:spMkLst>
            <pc:docMk/>
            <pc:sldMk cId="3228351874" sldId="957"/>
            <ac:spMk id="22" creationId="{D3A05FE1-CAD1-0569-EF02-A88B43D6A06D}"/>
          </ac:spMkLst>
        </pc:spChg>
        <pc:spChg chg="mod">
          <ac:chgData name="QiuTian" userId="d059b521-ee81-481f-be34-ac8650352dd5" providerId="ADAL" clId="{C66083D2-FC5C-0545-90E0-A9B527654B88}" dt="2023-03-04T09:05:38.275" v="75" actId="1076"/>
          <ac:spMkLst>
            <pc:docMk/>
            <pc:sldMk cId="3228351874" sldId="957"/>
            <ac:spMk id="23" creationId="{7F25838A-9C94-21FC-62C8-7A13434A3F79}"/>
          </ac:spMkLst>
        </pc:spChg>
        <pc:spChg chg="mod">
          <ac:chgData name="QiuTian" userId="d059b521-ee81-481f-be34-ac8650352dd5" providerId="ADAL" clId="{C66083D2-FC5C-0545-90E0-A9B527654B88}" dt="2023-03-04T09:05:38.275" v="75" actId="1076"/>
          <ac:spMkLst>
            <pc:docMk/>
            <pc:sldMk cId="3228351874" sldId="957"/>
            <ac:spMk id="24" creationId="{69CC909E-642E-7208-9C2F-266FCE8B154D}"/>
          </ac:spMkLst>
        </pc:spChg>
        <pc:spChg chg="mod">
          <ac:chgData name="QiuTian" userId="d059b521-ee81-481f-be34-ac8650352dd5" providerId="ADAL" clId="{C66083D2-FC5C-0545-90E0-A9B527654B88}" dt="2023-03-04T09:05:38.275" v="75" actId="1076"/>
          <ac:spMkLst>
            <pc:docMk/>
            <pc:sldMk cId="3228351874" sldId="957"/>
            <ac:spMk id="34" creationId="{9B3CDB8F-E727-D067-A7EB-B1B06D929D4A}"/>
          </ac:spMkLst>
        </pc:spChg>
        <pc:spChg chg="mod">
          <ac:chgData name="QiuTian" userId="d059b521-ee81-481f-be34-ac8650352dd5" providerId="ADAL" clId="{C66083D2-FC5C-0545-90E0-A9B527654B88}" dt="2023-03-04T09:05:38.275" v="75" actId="1076"/>
          <ac:spMkLst>
            <pc:docMk/>
            <pc:sldMk cId="3228351874" sldId="957"/>
            <ac:spMk id="35" creationId="{29270A1B-6747-551B-0C13-4C1E89BCFEB6}"/>
          </ac:spMkLst>
        </pc:spChg>
        <pc:spChg chg="mod">
          <ac:chgData name="QiuTian" userId="d059b521-ee81-481f-be34-ac8650352dd5" providerId="ADAL" clId="{C66083D2-FC5C-0545-90E0-A9B527654B88}" dt="2023-03-04T09:05:38.275" v="75" actId="1076"/>
          <ac:spMkLst>
            <pc:docMk/>
            <pc:sldMk cId="3228351874" sldId="957"/>
            <ac:spMk id="36" creationId="{3278E85D-2D5B-0674-17F7-2F47089E582D}"/>
          </ac:spMkLst>
        </pc:spChg>
        <pc:spChg chg="mod">
          <ac:chgData name="QiuTian" userId="d059b521-ee81-481f-be34-ac8650352dd5" providerId="ADAL" clId="{C66083D2-FC5C-0545-90E0-A9B527654B88}" dt="2023-03-04T09:05:38.275" v="75" actId="1076"/>
          <ac:spMkLst>
            <pc:docMk/>
            <pc:sldMk cId="3228351874" sldId="957"/>
            <ac:spMk id="39" creationId="{FE50AFFB-80A2-E266-9062-95296D82B7FE}"/>
          </ac:spMkLst>
        </pc:spChg>
        <pc:spChg chg="mod">
          <ac:chgData name="QiuTian" userId="d059b521-ee81-481f-be34-ac8650352dd5" providerId="ADAL" clId="{C66083D2-FC5C-0545-90E0-A9B527654B88}" dt="2023-03-04T09:05:38.275" v="75" actId="1076"/>
          <ac:spMkLst>
            <pc:docMk/>
            <pc:sldMk cId="3228351874" sldId="957"/>
            <ac:spMk id="41" creationId="{DAD6EC1E-1F84-808B-D54D-EC1A54503457}"/>
          </ac:spMkLst>
        </pc:spChg>
        <pc:spChg chg="mod">
          <ac:chgData name="QiuTian" userId="d059b521-ee81-481f-be34-ac8650352dd5" providerId="ADAL" clId="{C66083D2-FC5C-0545-90E0-A9B527654B88}" dt="2023-03-04T09:05:38.275" v="75" actId="1076"/>
          <ac:spMkLst>
            <pc:docMk/>
            <pc:sldMk cId="3228351874" sldId="957"/>
            <ac:spMk id="42" creationId="{1F98563F-C9E1-4399-A046-C63DE1749550}"/>
          </ac:spMkLst>
        </pc:spChg>
        <pc:spChg chg="mod">
          <ac:chgData name="QiuTian" userId="d059b521-ee81-481f-be34-ac8650352dd5" providerId="ADAL" clId="{C66083D2-FC5C-0545-90E0-A9B527654B88}" dt="2023-03-04T09:05:38.275" v="75" actId="1076"/>
          <ac:spMkLst>
            <pc:docMk/>
            <pc:sldMk cId="3228351874" sldId="957"/>
            <ac:spMk id="43" creationId="{4A896F72-CA30-74A0-DA05-C19AB396C5C2}"/>
          </ac:spMkLst>
        </pc:spChg>
        <pc:spChg chg="mod">
          <ac:chgData name="QiuTian" userId="d059b521-ee81-481f-be34-ac8650352dd5" providerId="ADAL" clId="{C66083D2-FC5C-0545-90E0-A9B527654B88}" dt="2023-03-04T09:05:38.275" v="75" actId="1076"/>
          <ac:spMkLst>
            <pc:docMk/>
            <pc:sldMk cId="3228351874" sldId="957"/>
            <ac:spMk id="44" creationId="{4BDAA8CA-223C-C175-4039-6269CEEFEA3F}"/>
          </ac:spMkLst>
        </pc:spChg>
        <pc:spChg chg="mod">
          <ac:chgData name="QiuTian" userId="d059b521-ee81-481f-be34-ac8650352dd5" providerId="ADAL" clId="{C66083D2-FC5C-0545-90E0-A9B527654B88}" dt="2023-03-04T09:05:38.275" v="75" actId="1076"/>
          <ac:spMkLst>
            <pc:docMk/>
            <pc:sldMk cId="3228351874" sldId="957"/>
            <ac:spMk id="45" creationId="{44CCA4EE-DCC7-2492-0A9A-188C75AFB969}"/>
          </ac:spMkLst>
        </pc:spChg>
        <pc:spChg chg="mod">
          <ac:chgData name="QiuTian" userId="d059b521-ee81-481f-be34-ac8650352dd5" providerId="ADAL" clId="{C66083D2-FC5C-0545-90E0-A9B527654B88}" dt="2023-03-04T09:05:38.275" v="75" actId="1076"/>
          <ac:spMkLst>
            <pc:docMk/>
            <pc:sldMk cId="3228351874" sldId="957"/>
            <ac:spMk id="46" creationId="{B3C420B3-C438-8619-6F73-99460AFD449A}"/>
          </ac:spMkLst>
        </pc:spChg>
        <pc:spChg chg="mod">
          <ac:chgData name="QiuTian" userId="d059b521-ee81-481f-be34-ac8650352dd5" providerId="ADAL" clId="{C66083D2-FC5C-0545-90E0-A9B527654B88}" dt="2023-03-04T09:05:38.275" v="75" actId="1076"/>
          <ac:spMkLst>
            <pc:docMk/>
            <pc:sldMk cId="3228351874" sldId="957"/>
            <ac:spMk id="47" creationId="{8DE296F6-DC71-5E4E-BB04-A81CF9B1B681}"/>
          </ac:spMkLst>
        </pc:spChg>
        <pc:spChg chg="mod">
          <ac:chgData name="QiuTian" userId="d059b521-ee81-481f-be34-ac8650352dd5" providerId="ADAL" clId="{C66083D2-FC5C-0545-90E0-A9B527654B88}" dt="2023-03-04T09:05:38.275" v="75" actId="1076"/>
          <ac:spMkLst>
            <pc:docMk/>
            <pc:sldMk cId="3228351874" sldId="957"/>
            <ac:spMk id="48" creationId="{8FF2611E-91ED-EB7C-F7FF-2CC5E6ECA098}"/>
          </ac:spMkLst>
        </pc:spChg>
        <pc:spChg chg="mod">
          <ac:chgData name="QiuTian" userId="d059b521-ee81-481f-be34-ac8650352dd5" providerId="ADAL" clId="{C66083D2-FC5C-0545-90E0-A9B527654B88}" dt="2023-03-04T09:05:38.275" v="75" actId="1076"/>
          <ac:spMkLst>
            <pc:docMk/>
            <pc:sldMk cId="3228351874" sldId="957"/>
            <ac:spMk id="49" creationId="{973655FE-6B7E-9418-0FDF-612041D460C7}"/>
          </ac:spMkLst>
        </pc:spChg>
        <pc:spChg chg="mod">
          <ac:chgData name="QiuTian" userId="d059b521-ee81-481f-be34-ac8650352dd5" providerId="ADAL" clId="{C66083D2-FC5C-0545-90E0-A9B527654B88}" dt="2023-03-04T09:05:38.275" v="75" actId="1076"/>
          <ac:spMkLst>
            <pc:docMk/>
            <pc:sldMk cId="3228351874" sldId="957"/>
            <ac:spMk id="50" creationId="{E9C1ED32-CFBC-FDD5-7801-03248BAA15C4}"/>
          </ac:spMkLst>
        </pc:spChg>
        <pc:spChg chg="mod">
          <ac:chgData name="QiuTian" userId="d059b521-ee81-481f-be34-ac8650352dd5" providerId="ADAL" clId="{C66083D2-FC5C-0545-90E0-A9B527654B88}" dt="2023-03-04T09:05:38.275" v="75" actId="1076"/>
          <ac:spMkLst>
            <pc:docMk/>
            <pc:sldMk cId="3228351874" sldId="957"/>
            <ac:spMk id="51" creationId="{33B77E9D-A731-AE29-A28C-E5687B1D25AE}"/>
          </ac:spMkLst>
        </pc:spChg>
        <pc:spChg chg="mod">
          <ac:chgData name="QiuTian" userId="d059b521-ee81-481f-be34-ac8650352dd5" providerId="ADAL" clId="{C66083D2-FC5C-0545-90E0-A9B527654B88}" dt="2023-03-04T09:05:38.275" v="75" actId="1076"/>
          <ac:spMkLst>
            <pc:docMk/>
            <pc:sldMk cId="3228351874" sldId="957"/>
            <ac:spMk id="62" creationId="{D3FFC75E-8AB2-1A2E-1150-8491D087E2CA}"/>
          </ac:spMkLst>
        </pc:spChg>
        <pc:spChg chg="mod">
          <ac:chgData name="QiuTian" userId="d059b521-ee81-481f-be34-ac8650352dd5" providerId="ADAL" clId="{C66083D2-FC5C-0545-90E0-A9B527654B88}" dt="2023-03-04T09:05:38.275" v="75" actId="1076"/>
          <ac:spMkLst>
            <pc:docMk/>
            <pc:sldMk cId="3228351874" sldId="957"/>
            <ac:spMk id="63" creationId="{56F9DEE5-A48C-C643-CDB7-A3B7EC9CAECC}"/>
          </ac:spMkLst>
        </pc:spChg>
        <pc:spChg chg="mod">
          <ac:chgData name="QiuTian" userId="d059b521-ee81-481f-be34-ac8650352dd5" providerId="ADAL" clId="{C66083D2-FC5C-0545-90E0-A9B527654B88}" dt="2023-03-04T09:05:38.275" v="75" actId="1076"/>
          <ac:spMkLst>
            <pc:docMk/>
            <pc:sldMk cId="3228351874" sldId="957"/>
            <ac:spMk id="64" creationId="{143AD998-B844-E6D4-CA1B-8A167C28C8EF}"/>
          </ac:spMkLst>
        </pc:spChg>
        <pc:spChg chg="mod">
          <ac:chgData name="QiuTian" userId="d059b521-ee81-481f-be34-ac8650352dd5" providerId="ADAL" clId="{C66083D2-FC5C-0545-90E0-A9B527654B88}" dt="2023-03-04T09:05:38.275" v="75" actId="1076"/>
          <ac:spMkLst>
            <pc:docMk/>
            <pc:sldMk cId="3228351874" sldId="957"/>
            <ac:spMk id="66" creationId="{CEDC68A9-1850-E1E3-F96F-B200C6023FA2}"/>
          </ac:spMkLst>
        </pc:spChg>
        <pc:spChg chg="mod">
          <ac:chgData name="QiuTian" userId="d059b521-ee81-481f-be34-ac8650352dd5" providerId="ADAL" clId="{C66083D2-FC5C-0545-90E0-A9B527654B88}" dt="2023-03-04T09:05:38.275" v="75" actId="1076"/>
          <ac:spMkLst>
            <pc:docMk/>
            <pc:sldMk cId="3228351874" sldId="957"/>
            <ac:spMk id="67" creationId="{C31FC4F4-22ED-BE67-CF73-047126274989}"/>
          </ac:spMkLst>
        </pc:spChg>
        <pc:spChg chg="mod">
          <ac:chgData name="QiuTian" userId="d059b521-ee81-481f-be34-ac8650352dd5" providerId="ADAL" clId="{C66083D2-FC5C-0545-90E0-A9B527654B88}" dt="2023-03-04T09:05:38.275" v="75" actId="1076"/>
          <ac:spMkLst>
            <pc:docMk/>
            <pc:sldMk cId="3228351874" sldId="957"/>
            <ac:spMk id="68" creationId="{4309D84B-766A-4C4D-3D56-76DFEADE43D0}"/>
          </ac:spMkLst>
        </pc:spChg>
        <pc:spChg chg="add mod">
          <ac:chgData name="QiuTian" userId="d059b521-ee81-481f-be34-ac8650352dd5" providerId="ADAL" clId="{C66083D2-FC5C-0545-90E0-A9B527654B88}" dt="2023-03-04T09:05:38.275" v="75" actId="1076"/>
          <ac:spMkLst>
            <pc:docMk/>
            <pc:sldMk cId="3228351874" sldId="957"/>
            <ac:spMk id="69" creationId="{311DD87A-640F-01C1-61D4-B0C00B881374}"/>
          </ac:spMkLst>
        </pc:spChg>
        <pc:spChg chg="add mod">
          <ac:chgData name="QiuTian" userId="d059b521-ee81-481f-be34-ac8650352dd5" providerId="ADAL" clId="{C66083D2-FC5C-0545-90E0-A9B527654B88}" dt="2023-03-04T09:05:38.275" v="75" actId="1076"/>
          <ac:spMkLst>
            <pc:docMk/>
            <pc:sldMk cId="3228351874" sldId="957"/>
            <ac:spMk id="70" creationId="{122821C8-F98B-5A5C-79EE-FF199A74E2EB}"/>
          </ac:spMkLst>
        </pc:spChg>
        <pc:grpChg chg="add mod">
          <ac:chgData name="QiuTian" userId="d059b521-ee81-481f-be34-ac8650352dd5" providerId="ADAL" clId="{C66083D2-FC5C-0545-90E0-A9B527654B88}" dt="2023-03-04T09:05:38.275" v="75" actId="1076"/>
          <ac:grpSpMkLst>
            <pc:docMk/>
            <pc:sldMk cId="3228351874" sldId="957"/>
            <ac:grpSpMk id="9" creationId="{64EB9D93-CA9F-6640-F259-43B2150B41BF}"/>
          </ac:grpSpMkLst>
        </pc:grpChg>
        <pc:grpChg chg="mod">
          <ac:chgData name="QiuTian" userId="d059b521-ee81-481f-be34-ac8650352dd5" providerId="ADAL" clId="{C66083D2-FC5C-0545-90E0-A9B527654B88}" dt="2023-03-04T09:05:38.275" v="75" actId="1076"/>
          <ac:grpSpMkLst>
            <pc:docMk/>
            <pc:sldMk cId="3228351874" sldId="957"/>
            <ac:grpSpMk id="10" creationId="{168CA7B6-7DF5-C2F2-6642-7739A4C7C50F}"/>
          </ac:grpSpMkLst>
        </pc:grpChg>
        <pc:grpChg chg="mod">
          <ac:chgData name="QiuTian" userId="d059b521-ee81-481f-be34-ac8650352dd5" providerId="ADAL" clId="{C66083D2-FC5C-0545-90E0-A9B527654B88}" dt="2023-03-04T09:05:38.275" v="75" actId="1076"/>
          <ac:grpSpMkLst>
            <pc:docMk/>
            <pc:sldMk cId="3228351874" sldId="957"/>
            <ac:grpSpMk id="13" creationId="{50401F66-63A7-1090-50FD-DAB43838587E}"/>
          </ac:grpSpMkLst>
        </pc:grpChg>
        <pc:grpChg chg="mod">
          <ac:chgData name="QiuTian" userId="d059b521-ee81-481f-be34-ac8650352dd5" providerId="ADAL" clId="{C66083D2-FC5C-0545-90E0-A9B527654B88}" dt="2023-03-04T09:05:38.275" v="75" actId="1076"/>
          <ac:grpSpMkLst>
            <pc:docMk/>
            <pc:sldMk cId="3228351874" sldId="957"/>
            <ac:grpSpMk id="33" creationId="{86AB9B44-A4A3-557A-2CB8-9B7FD01C2A0F}"/>
          </ac:grpSpMkLst>
        </pc:grpChg>
        <pc:grpChg chg="add mod">
          <ac:chgData name="QiuTian" userId="d059b521-ee81-481f-be34-ac8650352dd5" providerId="ADAL" clId="{C66083D2-FC5C-0545-90E0-A9B527654B88}" dt="2023-03-04T09:05:38.275" v="75" actId="1076"/>
          <ac:grpSpMkLst>
            <pc:docMk/>
            <pc:sldMk cId="3228351874" sldId="957"/>
            <ac:grpSpMk id="37" creationId="{28781496-1BE2-B537-1F72-DD2171A5552D}"/>
          </ac:grpSpMkLst>
        </pc:grpChg>
        <pc:grpChg chg="mod">
          <ac:chgData name="QiuTian" userId="d059b521-ee81-481f-be34-ac8650352dd5" providerId="ADAL" clId="{C66083D2-FC5C-0545-90E0-A9B527654B88}" dt="2023-03-04T09:05:38.275" v="75" actId="1076"/>
          <ac:grpSpMkLst>
            <pc:docMk/>
            <pc:sldMk cId="3228351874" sldId="957"/>
            <ac:grpSpMk id="38" creationId="{3C08A223-04C7-EA05-97C4-F56082D01027}"/>
          </ac:grpSpMkLst>
        </pc:grpChg>
        <pc:grpChg chg="mod">
          <ac:chgData name="QiuTian" userId="d059b521-ee81-481f-be34-ac8650352dd5" providerId="ADAL" clId="{C66083D2-FC5C-0545-90E0-A9B527654B88}" dt="2023-03-04T09:05:38.275" v="75" actId="1076"/>
          <ac:grpSpMkLst>
            <pc:docMk/>
            <pc:sldMk cId="3228351874" sldId="957"/>
            <ac:grpSpMk id="40" creationId="{BB98325C-8749-3693-F85A-AE70CEA9FF2E}"/>
          </ac:grpSpMkLst>
        </pc:grpChg>
        <pc:grpChg chg="mod">
          <ac:chgData name="QiuTian" userId="d059b521-ee81-481f-be34-ac8650352dd5" providerId="ADAL" clId="{C66083D2-FC5C-0545-90E0-A9B527654B88}" dt="2023-03-04T09:05:38.275" v="75" actId="1076"/>
          <ac:grpSpMkLst>
            <pc:docMk/>
            <pc:sldMk cId="3228351874" sldId="957"/>
            <ac:grpSpMk id="60" creationId="{616E72CB-178F-37A0-DB48-BE0D2BB6C05F}"/>
          </ac:grpSpMkLst>
        </pc:grpChg>
        <pc:grpChg chg="mod">
          <ac:chgData name="QiuTian" userId="d059b521-ee81-481f-be34-ac8650352dd5" providerId="ADAL" clId="{C66083D2-FC5C-0545-90E0-A9B527654B88}" dt="2023-03-04T09:05:38.275" v="75" actId="1076"/>
          <ac:grpSpMkLst>
            <pc:docMk/>
            <pc:sldMk cId="3228351874" sldId="957"/>
            <ac:grpSpMk id="61" creationId="{DB76FF00-4102-8C2B-20D0-C1DB3F858DBB}"/>
          </ac:grpSpMkLst>
        </pc:grpChg>
        <pc:grpChg chg="mod">
          <ac:chgData name="QiuTian" userId="d059b521-ee81-481f-be34-ac8650352dd5" providerId="ADAL" clId="{C66083D2-FC5C-0545-90E0-A9B527654B88}" dt="2023-03-04T09:05:38.275" v="75" actId="1076"/>
          <ac:grpSpMkLst>
            <pc:docMk/>
            <pc:sldMk cId="3228351874" sldId="957"/>
            <ac:grpSpMk id="65" creationId="{BB7DCE20-BA56-A412-3CE9-517E87D00AA1}"/>
          </ac:grpSpMkLst>
        </pc:grpChg>
        <pc:graphicFrameChg chg="mod">
          <ac:chgData name="QiuTian" userId="d059b521-ee81-481f-be34-ac8650352dd5" providerId="ADAL" clId="{C66083D2-FC5C-0545-90E0-A9B527654B88}" dt="2023-03-04T09:05:38.275" v="75" actId="1076"/>
          <ac:graphicFrameMkLst>
            <pc:docMk/>
            <pc:sldMk cId="3228351874" sldId="957"/>
            <ac:graphicFrameMk id="25" creationId="{889C8A87-4E3F-8750-BE95-134D1ED61711}"/>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26" creationId="{79324846-D870-77E9-A2D4-A3C6D759B22D}"/>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27" creationId="{417587CD-405D-8A62-6182-193536598869}"/>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28" creationId="{F5BDE519-7D7D-E56F-C725-71EC1A949AC6}"/>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29" creationId="{ED0928D9-A37E-CAD6-5769-1FDE27A834B2}"/>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30" creationId="{34442203-9F8D-0BD7-4F88-ECA3AB0395BA}"/>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31" creationId="{8D3724FD-8DF4-20E0-21A2-1B5138E53929}"/>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32" creationId="{D9BAE573-C8E3-1408-CEAD-577E317AF2B0}"/>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2" creationId="{A8EB9AB7-3EA6-E243-16A3-F7082064AE26}"/>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3" creationId="{58723370-56DE-46E4-606A-3621CC7A0849}"/>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4" creationId="{497BA05B-1868-C7E2-D2CD-E77041CCC01D}"/>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5" creationId="{3D0444D2-E22B-D5D5-BD85-9C1CCD827249}"/>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6" creationId="{9E6B7BD7-D075-5C79-1C84-C00C78CB13A8}"/>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7" creationId="{0FEC3138-FA65-ECBF-A739-19A9DB16F7D5}"/>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8" creationId="{975AB9B3-E543-AD9E-AEE6-D41CB2166AC9}"/>
          </ac:graphicFrameMkLst>
        </pc:graphicFrameChg>
        <pc:graphicFrameChg chg="mod">
          <ac:chgData name="QiuTian" userId="d059b521-ee81-481f-be34-ac8650352dd5" providerId="ADAL" clId="{C66083D2-FC5C-0545-90E0-A9B527654B88}" dt="2023-03-04T09:05:38.275" v="75" actId="1076"/>
          <ac:graphicFrameMkLst>
            <pc:docMk/>
            <pc:sldMk cId="3228351874" sldId="957"/>
            <ac:graphicFrameMk id="59" creationId="{6B173F21-DFD7-AD80-8E27-1CA43D8BB41C}"/>
          </ac:graphicFrameMkLst>
        </pc:graphicFrameChg>
        <pc:graphicFrameChg chg="add mod">
          <ac:chgData name="QiuTian" userId="d059b521-ee81-481f-be34-ac8650352dd5" providerId="ADAL" clId="{C66083D2-FC5C-0545-90E0-A9B527654B88}" dt="2023-03-04T09:05:38.275" v="75" actId="1076"/>
          <ac:graphicFrameMkLst>
            <pc:docMk/>
            <pc:sldMk cId="3228351874" sldId="957"/>
            <ac:graphicFrameMk id="71" creationId="{26F4744A-F384-1082-81A5-93A83AC29553}"/>
          </ac:graphicFrameMkLst>
        </pc:graphicFrameChg>
        <pc:graphicFrameChg chg="add mod">
          <ac:chgData name="QiuTian" userId="d059b521-ee81-481f-be34-ac8650352dd5" providerId="ADAL" clId="{C66083D2-FC5C-0545-90E0-A9B527654B88}" dt="2023-03-04T09:05:38.275" v="75" actId="1076"/>
          <ac:graphicFrameMkLst>
            <pc:docMk/>
            <pc:sldMk cId="3228351874" sldId="957"/>
            <ac:graphicFrameMk id="72" creationId="{46E30661-3DAA-ED92-01E3-57D5858411F7}"/>
          </ac:graphicFrameMkLst>
        </pc:graphicFrameChg>
        <pc:graphicFrameChg chg="add mod">
          <ac:chgData name="QiuTian" userId="d059b521-ee81-481f-be34-ac8650352dd5" providerId="ADAL" clId="{C66083D2-FC5C-0545-90E0-A9B527654B88}" dt="2023-03-04T09:05:38.275" v="75" actId="1076"/>
          <ac:graphicFrameMkLst>
            <pc:docMk/>
            <pc:sldMk cId="3228351874" sldId="957"/>
            <ac:graphicFrameMk id="73" creationId="{8F8FF4F9-5CEF-F4B5-67A6-EA1854C327CC}"/>
          </ac:graphicFrameMkLst>
        </pc:graphicFrameChg>
        <pc:graphicFrameChg chg="add mod">
          <ac:chgData name="QiuTian" userId="d059b521-ee81-481f-be34-ac8650352dd5" providerId="ADAL" clId="{C66083D2-FC5C-0545-90E0-A9B527654B88}" dt="2023-03-04T09:05:38.275" v="75" actId="1076"/>
          <ac:graphicFrameMkLst>
            <pc:docMk/>
            <pc:sldMk cId="3228351874" sldId="957"/>
            <ac:graphicFrameMk id="74" creationId="{FCFFACAC-3A6B-E644-93B4-900E326EA03F}"/>
          </ac:graphicFrameMkLst>
        </pc:graphicFrameChg>
      </pc:sldChg>
      <pc:sldChg chg="addSp delSp modSp add modAnim">
        <pc:chgData name="QiuTian" userId="d059b521-ee81-481f-be34-ac8650352dd5" providerId="ADAL" clId="{C66083D2-FC5C-0545-90E0-A9B527654B88}" dt="2023-03-04T09:10:18.362" v="126"/>
        <pc:sldMkLst>
          <pc:docMk/>
          <pc:sldMk cId="3190484645" sldId="958"/>
        </pc:sldMkLst>
        <pc:spChg chg="add mod">
          <ac:chgData name="QiuTian" userId="d059b521-ee81-481f-be34-ac8650352dd5" providerId="ADAL" clId="{C66083D2-FC5C-0545-90E0-A9B527654B88}" dt="2023-03-04T09:10:18.362" v="126"/>
          <ac:spMkLst>
            <pc:docMk/>
            <pc:sldMk cId="3190484645" sldId="958"/>
            <ac:spMk id="2" creationId="{BB4E1956-382C-8D28-B62A-8F966DB687C8}"/>
          </ac:spMkLst>
        </pc:spChg>
        <pc:spChg chg="del">
          <ac:chgData name="QiuTian" userId="d059b521-ee81-481f-be34-ac8650352dd5" providerId="ADAL" clId="{C66083D2-FC5C-0545-90E0-A9B527654B88}" dt="2023-03-04T09:09:57.208" v="123"/>
          <ac:spMkLst>
            <pc:docMk/>
            <pc:sldMk cId="3190484645" sldId="958"/>
            <ac:spMk id="5" creationId="{959057A3-0087-D824-6484-FE8805CD1536}"/>
          </ac:spMkLst>
        </pc:spChg>
        <pc:spChg chg="add mod">
          <ac:chgData name="QiuTian" userId="d059b521-ee81-481f-be34-ac8650352dd5" providerId="ADAL" clId="{C66083D2-FC5C-0545-90E0-A9B527654B88}" dt="2023-03-04T09:05:52.240" v="77" actId="1076"/>
          <ac:spMkLst>
            <pc:docMk/>
            <pc:sldMk cId="3190484645" sldId="958"/>
            <ac:spMk id="6" creationId="{0A5AA0C2-C5A3-771B-B6EF-E82F9909926A}"/>
          </ac:spMkLst>
        </pc:spChg>
        <pc:spChg chg="add mod">
          <ac:chgData name="QiuTian" userId="d059b521-ee81-481f-be34-ac8650352dd5" providerId="ADAL" clId="{C66083D2-FC5C-0545-90E0-A9B527654B88}" dt="2023-03-04T09:05:52.240" v="77" actId="1076"/>
          <ac:spMkLst>
            <pc:docMk/>
            <pc:sldMk cId="3190484645" sldId="958"/>
            <ac:spMk id="7" creationId="{A43DF1E5-51E9-41AB-33BE-E0D911EF10AD}"/>
          </ac:spMkLst>
        </pc:spChg>
      </pc:sldChg>
      <pc:sldChg chg="addSp delSp modSp add ord modAnim">
        <pc:chgData name="QiuTian" userId="d059b521-ee81-481f-be34-ac8650352dd5" providerId="ADAL" clId="{C66083D2-FC5C-0545-90E0-A9B527654B88}" dt="2023-03-04T09:10:18.362" v="126"/>
        <pc:sldMkLst>
          <pc:docMk/>
          <pc:sldMk cId="2992252422" sldId="959"/>
        </pc:sldMkLst>
        <pc:spChg chg="add mod">
          <ac:chgData name="QiuTian" userId="d059b521-ee81-481f-be34-ac8650352dd5" providerId="ADAL" clId="{C66083D2-FC5C-0545-90E0-A9B527654B88}" dt="2023-03-04T09:10:18.362" v="126"/>
          <ac:spMkLst>
            <pc:docMk/>
            <pc:sldMk cId="2992252422" sldId="959"/>
            <ac:spMk id="2" creationId="{0A4C0C7B-4A26-E7B8-9210-E2195E54292A}"/>
          </ac:spMkLst>
        </pc:spChg>
        <pc:spChg chg="del">
          <ac:chgData name="QiuTian" userId="d059b521-ee81-481f-be34-ac8650352dd5" providerId="ADAL" clId="{C66083D2-FC5C-0545-90E0-A9B527654B88}" dt="2023-03-04T09:09:57.208" v="123"/>
          <ac:spMkLst>
            <pc:docMk/>
            <pc:sldMk cId="2992252422" sldId="959"/>
            <ac:spMk id="5" creationId="{959057A3-0087-D824-6484-FE8805CD1536}"/>
          </ac:spMkLst>
        </pc:spChg>
        <pc:spChg chg="add mod">
          <ac:chgData name="QiuTian" userId="d059b521-ee81-481f-be34-ac8650352dd5" providerId="ADAL" clId="{C66083D2-FC5C-0545-90E0-A9B527654B88}" dt="2023-03-04T09:06:35.015" v="83" actId="1076"/>
          <ac:spMkLst>
            <pc:docMk/>
            <pc:sldMk cId="2992252422" sldId="959"/>
            <ac:spMk id="6" creationId="{E94FE8D2-E2E2-195F-C9AC-57B34FB0AA16}"/>
          </ac:spMkLst>
        </pc:spChg>
        <pc:spChg chg="mod">
          <ac:chgData name="QiuTian" userId="d059b521-ee81-481f-be34-ac8650352dd5" providerId="ADAL" clId="{C66083D2-FC5C-0545-90E0-A9B527654B88}" dt="2023-03-04T09:06:35.015" v="83" actId="1076"/>
          <ac:spMkLst>
            <pc:docMk/>
            <pc:sldMk cId="2992252422" sldId="959"/>
            <ac:spMk id="8" creationId="{F099673B-2565-EF88-8FD1-2C06456B4971}"/>
          </ac:spMkLst>
        </pc:spChg>
        <pc:spChg chg="mod">
          <ac:chgData name="QiuTian" userId="d059b521-ee81-481f-be34-ac8650352dd5" providerId="ADAL" clId="{C66083D2-FC5C-0545-90E0-A9B527654B88}" dt="2023-03-04T09:06:35.015" v="83" actId="1076"/>
          <ac:spMkLst>
            <pc:docMk/>
            <pc:sldMk cId="2992252422" sldId="959"/>
            <ac:spMk id="9" creationId="{362083BE-A122-F52C-22C4-99698450E920}"/>
          </ac:spMkLst>
        </pc:spChg>
        <pc:spChg chg="mod">
          <ac:chgData name="QiuTian" userId="d059b521-ee81-481f-be34-ac8650352dd5" providerId="ADAL" clId="{C66083D2-FC5C-0545-90E0-A9B527654B88}" dt="2023-03-04T09:06:35.015" v="83" actId="1076"/>
          <ac:spMkLst>
            <pc:docMk/>
            <pc:sldMk cId="2992252422" sldId="959"/>
            <ac:spMk id="10" creationId="{67A64237-7D82-5459-FF0E-B6E142B21C3D}"/>
          </ac:spMkLst>
        </pc:spChg>
        <pc:spChg chg="mod">
          <ac:chgData name="QiuTian" userId="d059b521-ee81-481f-be34-ac8650352dd5" providerId="ADAL" clId="{C66083D2-FC5C-0545-90E0-A9B527654B88}" dt="2023-03-04T09:06:35.015" v="83" actId="1076"/>
          <ac:spMkLst>
            <pc:docMk/>
            <pc:sldMk cId="2992252422" sldId="959"/>
            <ac:spMk id="11" creationId="{D9DF8997-B8F3-98A5-C94D-C0B109B1C773}"/>
          </ac:spMkLst>
        </pc:spChg>
        <pc:spChg chg="mod">
          <ac:chgData name="QiuTian" userId="d059b521-ee81-481f-be34-ac8650352dd5" providerId="ADAL" clId="{C66083D2-FC5C-0545-90E0-A9B527654B88}" dt="2023-03-04T09:06:35.015" v="83" actId="1076"/>
          <ac:spMkLst>
            <pc:docMk/>
            <pc:sldMk cId="2992252422" sldId="959"/>
            <ac:spMk id="12" creationId="{D1C6C331-333D-AD72-A38F-F2D3D75BA587}"/>
          </ac:spMkLst>
        </pc:spChg>
        <pc:spChg chg="mod">
          <ac:chgData name="QiuTian" userId="d059b521-ee81-481f-be34-ac8650352dd5" providerId="ADAL" clId="{C66083D2-FC5C-0545-90E0-A9B527654B88}" dt="2023-03-04T09:06:35.015" v="83" actId="1076"/>
          <ac:spMkLst>
            <pc:docMk/>
            <pc:sldMk cId="2992252422" sldId="959"/>
            <ac:spMk id="13" creationId="{1F37B857-6AA0-59E2-11C2-5CD79709B121}"/>
          </ac:spMkLst>
        </pc:spChg>
        <pc:spChg chg="mod">
          <ac:chgData name="QiuTian" userId="d059b521-ee81-481f-be34-ac8650352dd5" providerId="ADAL" clId="{C66083D2-FC5C-0545-90E0-A9B527654B88}" dt="2023-03-04T09:06:35.015" v="83" actId="1076"/>
          <ac:spMkLst>
            <pc:docMk/>
            <pc:sldMk cId="2992252422" sldId="959"/>
            <ac:spMk id="14" creationId="{047E452C-E150-D3CB-59DE-72053CC8F7F2}"/>
          </ac:spMkLst>
        </pc:spChg>
        <pc:spChg chg="mod">
          <ac:chgData name="QiuTian" userId="d059b521-ee81-481f-be34-ac8650352dd5" providerId="ADAL" clId="{C66083D2-FC5C-0545-90E0-A9B527654B88}" dt="2023-03-04T09:06:35.015" v="83" actId="1076"/>
          <ac:spMkLst>
            <pc:docMk/>
            <pc:sldMk cId="2992252422" sldId="959"/>
            <ac:spMk id="15" creationId="{32227C81-AD82-FF5F-C528-68B67730D29B}"/>
          </ac:spMkLst>
        </pc:spChg>
        <pc:spChg chg="mod">
          <ac:chgData name="QiuTian" userId="d059b521-ee81-481f-be34-ac8650352dd5" providerId="ADAL" clId="{C66083D2-FC5C-0545-90E0-A9B527654B88}" dt="2023-03-04T09:06:35.015" v="83" actId="1076"/>
          <ac:spMkLst>
            <pc:docMk/>
            <pc:sldMk cId="2992252422" sldId="959"/>
            <ac:spMk id="16" creationId="{B5D885EC-76C8-B628-73C6-5DD3DF9E13E7}"/>
          </ac:spMkLst>
        </pc:spChg>
        <pc:spChg chg="mod">
          <ac:chgData name="QiuTian" userId="d059b521-ee81-481f-be34-ac8650352dd5" providerId="ADAL" clId="{C66083D2-FC5C-0545-90E0-A9B527654B88}" dt="2023-03-04T09:06:35.015" v="83" actId="1076"/>
          <ac:spMkLst>
            <pc:docMk/>
            <pc:sldMk cId="2992252422" sldId="959"/>
            <ac:spMk id="17" creationId="{9F135B0E-435B-6BA1-4CC6-C4CE92E14F15}"/>
          </ac:spMkLst>
        </pc:spChg>
        <pc:spChg chg="mod">
          <ac:chgData name="QiuTian" userId="d059b521-ee81-481f-be34-ac8650352dd5" providerId="ADAL" clId="{C66083D2-FC5C-0545-90E0-A9B527654B88}" dt="2023-03-04T09:06:35.015" v="83" actId="1076"/>
          <ac:spMkLst>
            <pc:docMk/>
            <pc:sldMk cId="2992252422" sldId="959"/>
            <ac:spMk id="18" creationId="{7DD661BB-8150-5B4A-7BB1-2542B113C835}"/>
          </ac:spMkLst>
        </pc:spChg>
        <pc:spChg chg="mod">
          <ac:chgData name="QiuTian" userId="d059b521-ee81-481f-be34-ac8650352dd5" providerId="ADAL" clId="{C66083D2-FC5C-0545-90E0-A9B527654B88}" dt="2023-03-04T09:06:35.015" v="83" actId="1076"/>
          <ac:spMkLst>
            <pc:docMk/>
            <pc:sldMk cId="2992252422" sldId="959"/>
            <ac:spMk id="19" creationId="{3A328796-6327-D5E7-2609-78F76CE2AC0B}"/>
          </ac:spMkLst>
        </pc:spChg>
        <pc:spChg chg="mod">
          <ac:chgData name="QiuTian" userId="d059b521-ee81-481f-be34-ac8650352dd5" providerId="ADAL" clId="{C66083D2-FC5C-0545-90E0-A9B527654B88}" dt="2023-03-04T09:06:35.015" v="83" actId="1076"/>
          <ac:spMkLst>
            <pc:docMk/>
            <pc:sldMk cId="2992252422" sldId="959"/>
            <ac:spMk id="20" creationId="{ECD86ED5-A0DE-0E6F-D251-9C4BC5F7D008}"/>
          </ac:spMkLst>
        </pc:spChg>
        <pc:spChg chg="mod">
          <ac:chgData name="QiuTian" userId="d059b521-ee81-481f-be34-ac8650352dd5" providerId="ADAL" clId="{C66083D2-FC5C-0545-90E0-A9B527654B88}" dt="2023-03-04T09:06:35.015" v="83" actId="1076"/>
          <ac:spMkLst>
            <pc:docMk/>
            <pc:sldMk cId="2992252422" sldId="959"/>
            <ac:spMk id="21" creationId="{74466862-C213-EC75-FC99-78E8C3D65B38}"/>
          </ac:spMkLst>
        </pc:spChg>
        <pc:spChg chg="mod">
          <ac:chgData name="QiuTian" userId="d059b521-ee81-481f-be34-ac8650352dd5" providerId="ADAL" clId="{C66083D2-FC5C-0545-90E0-A9B527654B88}" dt="2023-03-04T09:06:35.015" v="83" actId="1076"/>
          <ac:spMkLst>
            <pc:docMk/>
            <pc:sldMk cId="2992252422" sldId="959"/>
            <ac:spMk id="22" creationId="{3512D373-A4B9-756E-7D02-7B86B19C7307}"/>
          </ac:spMkLst>
        </pc:spChg>
        <pc:spChg chg="mod">
          <ac:chgData name="QiuTian" userId="d059b521-ee81-481f-be34-ac8650352dd5" providerId="ADAL" clId="{C66083D2-FC5C-0545-90E0-A9B527654B88}" dt="2023-03-04T09:06:35.015" v="83" actId="1076"/>
          <ac:spMkLst>
            <pc:docMk/>
            <pc:sldMk cId="2992252422" sldId="959"/>
            <ac:spMk id="23" creationId="{C54C35CE-66B9-9C48-F1FA-5B023CAEC21B}"/>
          </ac:spMkLst>
        </pc:spChg>
        <pc:spChg chg="mod">
          <ac:chgData name="QiuTian" userId="d059b521-ee81-481f-be34-ac8650352dd5" providerId="ADAL" clId="{C66083D2-FC5C-0545-90E0-A9B527654B88}" dt="2023-03-04T09:06:35.015" v="83" actId="1076"/>
          <ac:spMkLst>
            <pc:docMk/>
            <pc:sldMk cId="2992252422" sldId="959"/>
            <ac:spMk id="24" creationId="{98A7A6E1-A06A-258E-BB93-BF43D83B48AB}"/>
          </ac:spMkLst>
        </pc:spChg>
        <pc:spChg chg="mod">
          <ac:chgData name="QiuTian" userId="d059b521-ee81-481f-be34-ac8650352dd5" providerId="ADAL" clId="{C66083D2-FC5C-0545-90E0-A9B527654B88}" dt="2023-03-04T09:06:35.015" v="83" actId="1076"/>
          <ac:spMkLst>
            <pc:docMk/>
            <pc:sldMk cId="2992252422" sldId="959"/>
            <ac:spMk id="25" creationId="{33083AF9-B87A-A04A-81D6-D5BB691DC504}"/>
          </ac:spMkLst>
        </pc:spChg>
        <pc:spChg chg="mod">
          <ac:chgData name="QiuTian" userId="d059b521-ee81-481f-be34-ac8650352dd5" providerId="ADAL" clId="{C66083D2-FC5C-0545-90E0-A9B527654B88}" dt="2023-03-04T09:06:35.015" v="83" actId="1076"/>
          <ac:spMkLst>
            <pc:docMk/>
            <pc:sldMk cId="2992252422" sldId="959"/>
            <ac:spMk id="26" creationId="{217465AE-B487-98A3-F46C-676F51705F74}"/>
          </ac:spMkLst>
        </pc:spChg>
        <pc:spChg chg="mod">
          <ac:chgData name="QiuTian" userId="d059b521-ee81-481f-be34-ac8650352dd5" providerId="ADAL" clId="{C66083D2-FC5C-0545-90E0-A9B527654B88}" dt="2023-03-04T09:06:35.015" v="83" actId="1076"/>
          <ac:spMkLst>
            <pc:docMk/>
            <pc:sldMk cId="2992252422" sldId="959"/>
            <ac:spMk id="27" creationId="{48A028C1-4D88-B8A8-38BF-CF8C7383E1F5}"/>
          </ac:spMkLst>
        </pc:spChg>
        <pc:spChg chg="mod">
          <ac:chgData name="QiuTian" userId="d059b521-ee81-481f-be34-ac8650352dd5" providerId="ADAL" clId="{C66083D2-FC5C-0545-90E0-A9B527654B88}" dt="2023-03-04T09:06:35.015" v="83" actId="1076"/>
          <ac:spMkLst>
            <pc:docMk/>
            <pc:sldMk cId="2992252422" sldId="959"/>
            <ac:spMk id="28" creationId="{7BBA3A06-D831-305D-F7F7-DC0A91C14EF2}"/>
          </ac:spMkLst>
        </pc:spChg>
        <pc:spChg chg="mod">
          <ac:chgData name="QiuTian" userId="d059b521-ee81-481f-be34-ac8650352dd5" providerId="ADAL" clId="{C66083D2-FC5C-0545-90E0-A9B527654B88}" dt="2023-03-04T09:06:35.015" v="83" actId="1076"/>
          <ac:spMkLst>
            <pc:docMk/>
            <pc:sldMk cId="2992252422" sldId="959"/>
            <ac:spMk id="29" creationId="{4A83C1F9-8F86-BE8B-6E72-8AAAAFFF35C2}"/>
          </ac:spMkLst>
        </pc:spChg>
        <pc:spChg chg="mod">
          <ac:chgData name="QiuTian" userId="d059b521-ee81-481f-be34-ac8650352dd5" providerId="ADAL" clId="{C66083D2-FC5C-0545-90E0-A9B527654B88}" dt="2023-03-04T09:06:35.015" v="83" actId="1076"/>
          <ac:spMkLst>
            <pc:docMk/>
            <pc:sldMk cId="2992252422" sldId="959"/>
            <ac:spMk id="30" creationId="{E8E9D491-B491-CD15-F058-DA31F13780B7}"/>
          </ac:spMkLst>
        </pc:spChg>
        <pc:spChg chg="mod">
          <ac:chgData name="QiuTian" userId="d059b521-ee81-481f-be34-ac8650352dd5" providerId="ADAL" clId="{C66083D2-FC5C-0545-90E0-A9B527654B88}" dt="2023-03-04T09:06:35.015" v="83" actId="1076"/>
          <ac:spMkLst>
            <pc:docMk/>
            <pc:sldMk cId="2992252422" sldId="959"/>
            <ac:spMk id="31" creationId="{2B20FD49-3483-99EF-BBFC-4989A2DD4579}"/>
          </ac:spMkLst>
        </pc:spChg>
        <pc:spChg chg="mod">
          <ac:chgData name="QiuTian" userId="d059b521-ee81-481f-be34-ac8650352dd5" providerId="ADAL" clId="{C66083D2-FC5C-0545-90E0-A9B527654B88}" dt="2023-03-04T09:06:35.015" v="83" actId="1076"/>
          <ac:spMkLst>
            <pc:docMk/>
            <pc:sldMk cId="2992252422" sldId="959"/>
            <ac:spMk id="32" creationId="{38CF20E0-9836-CD0F-AD81-B5D8075C83E2}"/>
          </ac:spMkLst>
        </pc:spChg>
        <pc:spChg chg="mod">
          <ac:chgData name="QiuTian" userId="d059b521-ee81-481f-be34-ac8650352dd5" providerId="ADAL" clId="{C66083D2-FC5C-0545-90E0-A9B527654B88}" dt="2023-03-04T09:06:35.015" v="83" actId="1076"/>
          <ac:spMkLst>
            <pc:docMk/>
            <pc:sldMk cId="2992252422" sldId="959"/>
            <ac:spMk id="33" creationId="{85D9C914-CC64-CC24-B14D-B0C367A5AEDC}"/>
          </ac:spMkLst>
        </pc:spChg>
        <pc:spChg chg="mod">
          <ac:chgData name="QiuTian" userId="d059b521-ee81-481f-be34-ac8650352dd5" providerId="ADAL" clId="{C66083D2-FC5C-0545-90E0-A9B527654B88}" dt="2023-03-04T09:06:35.015" v="83" actId="1076"/>
          <ac:spMkLst>
            <pc:docMk/>
            <pc:sldMk cId="2992252422" sldId="959"/>
            <ac:spMk id="34" creationId="{5E25FFBE-624D-0E45-8D57-9272A3F8E0FA}"/>
          </ac:spMkLst>
        </pc:spChg>
        <pc:spChg chg="mod">
          <ac:chgData name="QiuTian" userId="d059b521-ee81-481f-be34-ac8650352dd5" providerId="ADAL" clId="{C66083D2-FC5C-0545-90E0-A9B527654B88}" dt="2023-03-04T09:06:35.015" v="83" actId="1076"/>
          <ac:spMkLst>
            <pc:docMk/>
            <pc:sldMk cId="2992252422" sldId="959"/>
            <ac:spMk id="35" creationId="{9B0AAC48-5A09-2990-E60E-62995523459C}"/>
          </ac:spMkLst>
        </pc:spChg>
        <pc:spChg chg="mod">
          <ac:chgData name="QiuTian" userId="d059b521-ee81-481f-be34-ac8650352dd5" providerId="ADAL" clId="{C66083D2-FC5C-0545-90E0-A9B527654B88}" dt="2023-03-04T09:06:35.015" v="83" actId="1076"/>
          <ac:spMkLst>
            <pc:docMk/>
            <pc:sldMk cId="2992252422" sldId="959"/>
            <ac:spMk id="36" creationId="{05139540-A6DC-52B2-EBA8-DECDF728AC7F}"/>
          </ac:spMkLst>
        </pc:spChg>
        <pc:spChg chg="mod">
          <ac:chgData name="QiuTian" userId="d059b521-ee81-481f-be34-ac8650352dd5" providerId="ADAL" clId="{C66083D2-FC5C-0545-90E0-A9B527654B88}" dt="2023-03-04T09:06:35.015" v="83" actId="1076"/>
          <ac:spMkLst>
            <pc:docMk/>
            <pc:sldMk cId="2992252422" sldId="959"/>
            <ac:spMk id="37" creationId="{79A11448-CC8B-0459-0E58-60BF383A7878}"/>
          </ac:spMkLst>
        </pc:spChg>
        <pc:spChg chg="mod">
          <ac:chgData name="QiuTian" userId="d059b521-ee81-481f-be34-ac8650352dd5" providerId="ADAL" clId="{C66083D2-FC5C-0545-90E0-A9B527654B88}" dt="2023-03-04T09:06:35.015" v="83" actId="1076"/>
          <ac:spMkLst>
            <pc:docMk/>
            <pc:sldMk cId="2992252422" sldId="959"/>
            <ac:spMk id="38" creationId="{D637BA6F-1C31-B0E4-6D05-E127585906A8}"/>
          </ac:spMkLst>
        </pc:spChg>
        <pc:spChg chg="mod">
          <ac:chgData name="QiuTian" userId="d059b521-ee81-481f-be34-ac8650352dd5" providerId="ADAL" clId="{C66083D2-FC5C-0545-90E0-A9B527654B88}" dt="2023-03-04T09:06:35.015" v="83" actId="1076"/>
          <ac:spMkLst>
            <pc:docMk/>
            <pc:sldMk cId="2992252422" sldId="959"/>
            <ac:spMk id="39" creationId="{0D8B6393-2959-9153-7E9E-F07CAFAD17AB}"/>
          </ac:spMkLst>
        </pc:spChg>
        <pc:spChg chg="mod">
          <ac:chgData name="QiuTian" userId="d059b521-ee81-481f-be34-ac8650352dd5" providerId="ADAL" clId="{C66083D2-FC5C-0545-90E0-A9B527654B88}" dt="2023-03-04T09:06:35.015" v="83" actId="1076"/>
          <ac:spMkLst>
            <pc:docMk/>
            <pc:sldMk cId="2992252422" sldId="959"/>
            <ac:spMk id="40" creationId="{83DB7A1A-10B3-20CB-FFEB-966674687ADF}"/>
          </ac:spMkLst>
        </pc:spChg>
        <pc:spChg chg="mod">
          <ac:chgData name="QiuTian" userId="d059b521-ee81-481f-be34-ac8650352dd5" providerId="ADAL" clId="{C66083D2-FC5C-0545-90E0-A9B527654B88}" dt="2023-03-04T09:06:35.015" v="83" actId="1076"/>
          <ac:spMkLst>
            <pc:docMk/>
            <pc:sldMk cId="2992252422" sldId="959"/>
            <ac:spMk id="41" creationId="{1CEC3DC2-7E4C-B147-AF02-6A32601B6B41}"/>
          </ac:spMkLst>
        </pc:spChg>
        <pc:spChg chg="mod">
          <ac:chgData name="QiuTian" userId="d059b521-ee81-481f-be34-ac8650352dd5" providerId="ADAL" clId="{C66083D2-FC5C-0545-90E0-A9B527654B88}" dt="2023-03-04T09:06:35.015" v="83" actId="1076"/>
          <ac:spMkLst>
            <pc:docMk/>
            <pc:sldMk cId="2992252422" sldId="959"/>
            <ac:spMk id="42" creationId="{B3C8CCA9-EFE1-1B92-3A62-A6AA031C8096}"/>
          </ac:spMkLst>
        </pc:spChg>
        <pc:spChg chg="mod">
          <ac:chgData name="QiuTian" userId="d059b521-ee81-481f-be34-ac8650352dd5" providerId="ADAL" clId="{C66083D2-FC5C-0545-90E0-A9B527654B88}" dt="2023-03-04T09:06:35.015" v="83" actId="1076"/>
          <ac:spMkLst>
            <pc:docMk/>
            <pc:sldMk cId="2992252422" sldId="959"/>
            <ac:spMk id="43" creationId="{4C992FD7-5298-7B06-B209-081CDAAEE195}"/>
          </ac:spMkLst>
        </pc:spChg>
        <pc:spChg chg="mod">
          <ac:chgData name="QiuTian" userId="d059b521-ee81-481f-be34-ac8650352dd5" providerId="ADAL" clId="{C66083D2-FC5C-0545-90E0-A9B527654B88}" dt="2023-03-04T09:06:35.015" v="83" actId="1076"/>
          <ac:spMkLst>
            <pc:docMk/>
            <pc:sldMk cId="2992252422" sldId="959"/>
            <ac:spMk id="44" creationId="{5B736964-2468-EA99-D010-8F06FA352BD0}"/>
          </ac:spMkLst>
        </pc:spChg>
        <pc:spChg chg="mod">
          <ac:chgData name="QiuTian" userId="d059b521-ee81-481f-be34-ac8650352dd5" providerId="ADAL" clId="{C66083D2-FC5C-0545-90E0-A9B527654B88}" dt="2023-03-04T09:06:35.015" v="83" actId="1076"/>
          <ac:spMkLst>
            <pc:docMk/>
            <pc:sldMk cId="2992252422" sldId="959"/>
            <ac:spMk id="45" creationId="{CF11C2F5-70C2-3E03-CAD2-201F488018A7}"/>
          </ac:spMkLst>
        </pc:spChg>
        <pc:spChg chg="mod">
          <ac:chgData name="QiuTian" userId="d059b521-ee81-481f-be34-ac8650352dd5" providerId="ADAL" clId="{C66083D2-FC5C-0545-90E0-A9B527654B88}" dt="2023-03-04T09:06:35.015" v="83" actId="1076"/>
          <ac:spMkLst>
            <pc:docMk/>
            <pc:sldMk cId="2992252422" sldId="959"/>
            <ac:spMk id="46" creationId="{C7D89617-C27F-5F05-E329-984E9F5BCE6E}"/>
          </ac:spMkLst>
        </pc:spChg>
        <pc:spChg chg="mod">
          <ac:chgData name="QiuTian" userId="d059b521-ee81-481f-be34-ac8650352dd5" providerId="ADAL" clId="{C66083D2-FC5C-0545-90E0-A9B527654B88}" dt="2023-03-04T09:06:35.015" v="83" actId="1076"/>
          <ac:spMkLst>
            <pc:docMk/>
            <pc:sldMk cId="2992252422" sldId="959"/>
            <ac:spMk id="47" creationId="{C1F6273E-1972-7381-F831-15F4C8BEB269}"/>
          </ac:spMkLst>
        </pc:spChg>
        <pc:spChg chg="mod">
          <ac:chgData name="QiuTian" userId="d059b521-ee81-481f-be34-ac8650352dd5" providerId="ADAL" clId="{C66083D2-FC5C-0545-90E0-A9B527654B88}" dt="2023-03-04T09:06:35.015" v="83" actId="1076"/>
          <ac:spMkLst>
            <pc:docMk/>
            <pc:sldMk cId="2992252422" sldId="959"/>
            <ac:spMk id="48" creationId="{56590921-5832-E4C5-5422-053C44FFFD41}"/>
          </ac:spMkLst>
        </pc:spChg>
        <pc:spChg chg="mod">
          <ac:chgData name="QiuTian" userId="d059b521-ee81-481f-be34-ac8650352dd5" providerId="ADAL" clId="{C66083D2-FC5C-0545-90E0-A9B527654B88}" dt="2023-03-04T09:06:35.015" v="83" actId="1076"/>
          <ac:spMkLst>
            <pc:docMk/>
            <pc:sldMk cId="2992252422" sldId="959"/>
            <ac:spMk id="49" creationId="{B746771C-722F-4F5D-3CB9-DDC6864F401A}"/>
          </ac:spMkLst>
        </pc:spChg>
        <pc:spChg chg="mod">
          <ac:chgData name="QiuTian" userId="d059b521-ee81-481f-be34-ac8650352dd5" providerId="ADAL" clId="{C66083D2-FC5C-0545-90E0-A9B527654B88}" dt="2023-03-04T09:06:35.015" v="83" actId="1076"/>
          <ac:spMkLst>
            <pc:docMk/>
            <pc:sldMk cId="2992252422" sldId="959"/>
            <ac:spMk id="50" creationId="{BE1C3B46-B863-D369-FB42-281C0BEA8A9E}"/>
          </ac:spMkLst>
        </pc:spChg>
        <pc:spChg chg="mod">
          <ac:chgData name="QiuTian" userId="d059b521-ee81-481f-be34-ac8650352dd5" providerId="ADAL" clId="{C66083D2-FC5C-0545-90E0-A9B527654B88}" dt="2023-03-04T09:06:35.015" v="83" actId="1076"/>
          <ac:spMkLst>
            <pc:docMk/>
            <pc:sldMk cId="2992252422" sldId="959"/>
            <ac:spMk id="51" creationId="{6B1FD09D-9057-397D-3439-CDBE8604CEF9}"/>
          </ac:spMkLst>
        </pc:spChg>
        <pc:spChg chg="mod">
          <ac:chgData name="QiuTian" userId="d059b521-ee81-481f-be34-ac8650352dd5" providerId="ADAL" clId="{C66083D2-FC5C-0545-90E0-A9B527654B88}" dt="2023-03-04T09:06:35.015" v="83" actId="1076"/>
          <ac:spMkLst>
            <pc:docMk/>
            <pc:sldMk cId="2992252422" sldId="959"/>
            <ac:spMk id="52" creationId="{1152CE5F-6EA0-D474-8634-B7D5BC6ED1FC}"/>
          </ac:spMkLst>
        </pc:spChg>
        <pc:spChg chg="mod">
          <ac:chgData name="QiuTian" userId="d059b521-ee81-481f-be34-ac8650352dd5" providerId="ADAL" clId="{C66083D2-FC5C-0545-90E0-A9B527654B88}" dt="2023-03-04T09:06:35.015" v="83" actId="1076"/>
          <ac:spMkLst>
            <pc:docMk/>
            <pc:sldMk cId="2992252422" sldId="959"/>
            <ac:spMk id="53" creationId="{466D0222-51AB-E660-9BEF-B4077FFEB3C2}"/>
          </ac:spMkLst>
        </pc:spChg>
        <pc:spChg chg="mod">
          <ac:chgData name="QiuTian" userId="d059b521-ee81-481f-be34-ac8650352dd5" providerId="ADAL" clId="{C66083D2-FC5C-0545-90E0-A9B527654B88}" dt="2023-03-04T09:06:35.015" v="83" actId="1076"/>
          <ac:spMkLst>
            <pc:docMk/>
            <pc:sldMk cId="2992252422" sldId="959"/>
            <ac:spMk id="54" creationId="{BBD00D28-EAFE-A345-FDB8-08853B46994F}"/>
          </ac:spMkLst>
        </pc:spChg>
        <pc:spChg chg="mod">
          <ac:chgData name="QiuTian" userId="d059b521-ee81-481f-be34-ac8650352dd5" providerId="ADAL" clId="{C66083D2-FC5C-0545-90E0-A9B527654B88}" dt="2023-03-04T09:06:35.015" v="83" actId="1076"/>
          <ac:spMkLst>
            <pc:docMk/>
            <pc:sldMk cId="2992252422" sldId="959"/>
            <ac:spMk id="55" creationId="{3D8FFA36-A689-9983-CF2A-585C5DFED3AD}"/>
          </ac:spMkLst>
        </pc:spChg>
        <pc:spChg chg="mod">
          <ac:chgData name="QiuTian" userId="d059b521-ee81-481f-be34-ac8650352dd5" providerId="ADAL" clId="{C66083D2-FC5C-0545-90E0-A9B527654B88}" dt="2023-03-04T09:06:35.015" v="83" actId="1076"/>
          <ac:spMkLst>
            <pc:docMk/>
            <pc:sldMk cId="2992252422" sldId="959"/>
            <ac:spMk id="56" creationId="{A8133676-867F-17EB-23B7-CCA8325B49B7}"/>
          </ac:spMkLst>
        </pc:spChg>
        <pc:spChg chg="mod">
          <ac:chgData name="QiuTian" userId="d059b521-ee81-481f-be34-ac8650352dd5" providerId="ADAL" clId="{C66083D2-FC5C-0545-90E0-A9B527654B88}" dt="2023-03-04T09:06:35.015" v="83" actId="1076"/>
          <ac:spMkLst>
            <pc:docMk/>
            <pc:sldMk cId="2992252422" sldId="959"/>
            <ac:spMk id="57" creationId="{D6175AE6-706B-94A0-87DA-5EDC543456E2}"/>
          </ac:spMkLst>
        </pc:spChg>
        <pc:spChg chg="mod">
          <ac:chgData name="QiuTian" userId="d059b521-ee81-481f-be34-ac8650352dd5" providerId="ADAL" clId="{C66083D2-FC5C-0545-90E0-A9B527654B88}" dt="2023-03-04T09:06:35.015" v="83" actId="1076"/>
          <ac:spMkLst>
            <pc:docMk/>
            <pc:sldMk cId="2992252422" sldId="959"/>
            <ac:spMk id="58" creationId="{6A2DFEC2-65BE-AB66-9B03-339F9AFBFA23}"/>
          </ac:spMkLst>
        </pc:spChg>
        <pc:spChg chg="mod">
          <ac:chgData name="QiuTian" userId="d059b521-ee81-481f-be34-ac8650352dd5" providerId="ADAL" clId="{C66083D2-FC5C-0545-90E0-A9B527654B88}" dt="2023-03-04T09:06:35.015" v="83" actId="1076"/>
          <ac:spMkLst>
            <pc:docMk/>
            <pc:sldMk cId="2992252422" sldId="959"/>
            <ac:spMk id="59" creationId="{8E67C4BB-3B2E-4035-42FE-5943ABBAEE31}"/>
          </ac:spMkLst>
        </pc:spChg>
        <pc:spChg chg="mod">
          <ac:chgData name="QiuTian" userId="d059b521-ee81-481f-be34-ac8650352dd5" providerId="ADAL" clId="{C66083D2-FC5C-0545-90E0-A9B527654B88}" dt="2023-03-04T09:06:35.015" v="83" actId="1076"/>
          <ac:spMkLst>
            <pc:docMk/>
            <pc:sldMk cId="2992252422" sldId="959"/>
            <ac:spMk id="60" creationId="{8BA5C3B6-70D9-8D31-510A-0FE1FA62DE91}"/>
          </ac:spMkLst>
        </pc:spChg>
        <pc:spChg chg="mod">
          <ac:chgData name="QiuTian" userId="d059b521-ee81-481f-be34-ac8650352dd5" providerId="ADAL" clId="{C66083D2-FC5C-0545-90E0-A9B527654B88}" dt="2023-03-04T09:06:35.015" v="83" actId="1076"/>
          <ac:spMkLst>
            <pc:docMk/>
            <pc:sldMk cId="2992252422" sldId="959"/>
            <ac:spMk id="61" creationId="{B26276EC-C4D7-B23D-9BAD-5026D19942AA}"/>
          </ac:spMkLst>
        </pc:spChg>
        <pc:spChg chg="mod">
          <ac:chgData name="QiuTian" userId="d059b521-ee81-481f-be34-ac8650352dd5" providerId="ADAL" clId="{C66083D2-FC5C-0545-90E0-A9B527654B88}" dt="2023-03-04T09:06:35.015" v="83" actId="1076"/>
          <ac:spMkLst>
            <pc:docMk/>
            <pc:sldMk cId="2992252422" sldId="959"/>
            <ac:spMk id="62" creationId="{7999DCA2-8773-337A-2993-74DBC7250385}"/>
          </ac:spMkLst>
        </pc:spChg>
        <pc:spChg chg="mod">
          <ac:chgData name="QiuTian" userId="d059b521-ee81-481f-be34-ac8650352dd5" providerId="ADAL" clId="{C66083D2-FC5C-0545-90E0-A9B527654B88}" dt="2023-03-04T09:06:35.015" v="83" actId="1076"/>
          <ac:spMkLst>
            <pc:docMk/>
            <pc:sldMk cId="2992252422" sldId="959"/>
            <ac:spMk id="63" creationId="{17869545-75D3-B79B-0C3C-FFAE1DB14093}"/>
          </ac:spMkLst>
        </pc:spChg>
        <pc:spChg chg="mod">
          <ac:chgData name="QiuTian" userId="d059b521-ee81-481f-be34-ac8650352dd5" providerId="ADAL" clId="{C66083D2-FC5C-0545-90E0-A9B527654B88}" dt="2023-03-04T09:06:35.015" v="83" actId="1076"/>
          <ac:spMkLst>
            <pc:docMk/>
            <pc:sldMk cId="2992252422" sldId="959"/>
            <ac:spMk id="65" creationId="{FB7EFFBA-CB80-233E-6E52-C624474835BB}"/>
          </ac:spMkLst>
        </pc:spChg>
        <pc:spChg chg="mod">
          <ac:chgData name="QiuTian" userId="d059b521-ee81-481f-be34-ac8650352dd5" providerId="ADAL" clId="{C66083D2-FC5C-0545-90E0-A9B527654B88}" dt="2023-03-04T09:06:35.015" v="83" actId="1076"/>
          <ac:spMkLst>
            <pc:docMk/>
            <pc:sldMk cId="2992252422" sldId="959"/>
            <ac:spMk id="66" creationId="{4FBA001D-7774-EA0C-C9D4-D4F72483A21B}"/>
          </ac:spMkLst>
        </pc:spChg>
        <pc:spChg chg="mod">
          <ac:chgData name="QiuTian" userId="d059b521-ee81-481f-be34-ac8650352dd5" providerId="ADAL" clId="{C66083D2-FC5C-0545-90E0-A9B527654B88}" dt="2023-03-04T09:06:35.015" v="83" actId="1076"/>
          <ac:spMkLst>
            <pc:docMk/>
            <pc:sldMk cId="2992252422" sldId="959"/>
            <ac:spMk id="67" creationId="{9950F4F6-402D-3DB7-777C-6F228D424311}"/>
          </ac:spMkLst>
        </pc:spChg>
        <pc:spChg chg="mod">
          <ac:chgData name="QiuTian" userId="d059b521-ee81-481f-be34-ac8650352dd5" providerId="ADAL" clId="{C66083D2-FC5C-0545-90E0-A9B527654B88}" dt="2023-03-04T09:06:35.015" v="83" actId="1076"/>
          <ac:spMkLst>
            <pc:docMk/>
            <pc:sldMk cId="2992252422" sldId="959"/>
            <ac:spMk id="68" creationId="{819604D6-A48F-7446-979F-C399979B9EC1}"/>
          </ac:spMkLst>
        </pc:spChg>
        <pc:spChg chg="mod">
          <ac:chgData name="QiuTian" userId="d059b521-ee81-481f-be34-ac8650352dd5" providerId="ADAL" clId="{C66083D2-FC5C-0545-90E0-A9B527654B88}" dt="2023-03-04T09:06:35.015" v="83" actId="1076"/>
          <ac:spMkLst>
            <pc:docMk/>
            <pc:sldMk cId="2992252422" sldId="959"/>
            <ac:spMk id="69" creationId="{F3DFF839-5CDF-B41E-04FA-07419506E20B}"/>
          </ac:spMkLst>
        </pc:spChg>
        <pc:spChg chg="mod">
          <ac:chgData name="QiuTian" userId="d059b521-ee81-481f-be34-ac8650352dd5" providerId="ADAL" clId="{C66083D2-FC5C-0545-90E0-A9B527654B88}" dt="2023-03-04T09:06:35.015" v="83" actId="1076"/>
          <ac:spMkLst>
            <pc:docMk/>
            <pc:sldMk cId="2992252422" sldId="959"/>
            <ac:spMk id="71" creationId="{ED154F10-AA07-4522-2ED2-A79F7CD1D6BF}"/>
          </ac:spMkLst>
        </pc:spChg>
        <pc:spChg chg="mod">
          <ac:chgData name="QiuTian" userId="d059b521-ee81-481f-be34-ac8650352dd5" providerId="ADAL" clId="{C66083D2-FC5C-0545-90E0-A9B527654B88}" dt="2023-03-04T09:06:35.015" v="83" actId="1076"/>
          <ac:spMkLst>
            <pc:docMk/>
            <pc:sldMk cId="2992252422" sldId="959"/>
            <ac:spMk id="73" creationId="{A0468FB9-A44D-F326-90F7-F4D5F37E7393}"/>
          </ac:spMkLst>
        </pc:spChg>
        <pc:spChg chg="mod">
          <ac:chgData name="QiuTian" userId="d059b521-ee81-481f-be34-ac8650352dd5" providerId="ADAL" clId="{C66083D2-FC5C-0545-90E0-A9B527654B88}" dt="2023-03-04T09:06:35.015" v="83" actId="1076"/>
          <ac:spMkLst>
            <pc:docMk/>
            <pc:sldMk cId="2992252422" sldId="959"/>
            <ac:spMk id="74" creationId="{5A793151-6F96-C2C7-FA64-1D65A1FED729}"/>
          </ac:spMkLst>
        </pc:spChg>
        <pc:spChg chg="mod">
          <ac:chgData name="QiuTian" userId="d059b521-ee81-481f-be34-ac8650352dd5" providerId="ADAL" clId="{C66083D2-FC5C-0545-90E0-A9B527654B88}" dt="2023-03-04T09:06:35.015" v="83" actId="1076"/>
          <ac:spMkLst>
            <pc:docMk/>
            <pc:sldMk cId="2992252422" sldId="959"/>
            <ac:spMk id="75" creationId="{BA078C67-7694-3F4F-6540-D1846E11A9A1}"/>
          </ac:spMkLst>
        </pc:spChg>
        <pc:spChg chg="mod">
          <ac:chgData name="QiuTian" userId="d059b521-ee81-481f-be34-ac8650352dd5" providerId="ADAL" clId="{C66083D2-FC5C-0545-90E0-A9B527654B88}" dt="2023-03-04T09:06:35.015" v="83" actId="1076"/>
          <ac:spMkLst>
            <pc:docMk/>
            <pc:sldMk cId="2992252422" sldId="959"/>
            <ac:spMk id="76" creationId="{FB0D89A4-5363-DC48-9B57-2038973823F5}"/>
          </ac:spMkLst>
        </pc:spChg>
        <pc:spChg chg="mod">
          <ac:chgData name="QiuTian" userId="d059b521-ee81-481f-be34-ac8650352dd5" providerId="ADAL" clId="{C66083D2-FC5C-0545-90E0-A9B527654B88}" dt="2023-03-04T09:06:35.015" v="83" actId="1076"/>
          <ac:spMkLst>
            <pc:docMk/>
            <pc:sldMk cId="2992252422" sldId="959"/>
            <ac:spMk id="77" creationId="{26460055-C1EB-9C26-35F4-E77E510E40AF}"/>
          </ac:spMkLst>
        </pc:spChg>
        <pc:spChg chg="mod">
          <ac:chgData name="QiuTian" userId="d059b521-ee81-481f-be34-ac8650352dd5" providerId="ADAL" clId="{C66083D2-FC5C-0545-90E0-A9B527654B88}" dt="2023-03-04T09:06:35.015" v="83" actId="1076"/>
          <ac:spMkLst>
            <pc:docMk/>
            <pc:sldMk cId="2992252422" sldId="959"/>
            <ac:spMk id="83" creationId="{EA420AD1-03AC-A0EC-0C24-B2D5280ABF6E}"/>
          </ac:spMkLst>
        </pc:spChg>
        <pc:spChg chg="mod">
          <ac:chgData name="QiuTian" userId="d059b521-ee81-481f-be34-ac8650352dd5" providerId="ADAL" clId="{C66083D2-FC5C-0545-90E0-A9B527654B88}" dt="2023-03-04T09:06:35.015" v="83" actId="1076"/>
          <ac:spMkLst>
            <pc:docMk/>
            <pc:sldMk cId="2992252422" sldId="959"/>
            <ac:spMk id="84" creationId="{C1A1DAFD-1019-1403-B4B5-1602C4319453}"/>
          </ac:spMkLst>
        </pc:spChg>
        <pc:spChg chg="mod">
          <ac:chgData name="QiuTian" userId="d059b521-ee81-481f-be34-ac8650352dd5" providerId="ADAL" clId="{C66083D2-FC5C-0545-90E0-A9B527654B88}" dt="2023-03-04T09:06:35.015" v="83" actId="1076"/>
          <ac:spMkLst>
            <pc:docMk/>
            <pc:sldMk cId="2992252422" sldId="959"/>
            <ac:spMk id="89" creationId="{05779BAF-E0A7-054E-746A-DAEE019F8958}"/>
          </ac:spMkLst>
        </pc:spChg>
        <pc:spChg chg="mod">
          <ac:chgData name="QiuTian" userId="d059b521-ee81-481f-be34-ac8650352dd5" providerId="ADAL" clId="{C66083D2-FC5C-0545-90E0-A9B527654B88}" dt="2023-03-04T09:06:35.015" v="83" actId="1076"/>
          <ac:spMkLst>
            <pc:docMk/>
            <pc:sldMk cId="2992252422" sldId="959"/>
            <ac:spMk id="90" creationId="{BECF6B73-73C5-7B9F-F28C-09738958BF3C}"/>
          </ac:spMkLst>
        </pc:spChg>
        <pc:spChg chg="mod">
          <ac:chgData name="QiuTian" userId="d059b521-ee81-481f-be34-ac8650352dd5" providerId="ADAL" clId="{C66083D2-FC5C-0545-90E0-A9B527654B88}" dt="2023-03-04T09:06:35.015" v="83" actId="1076"/>
          <ac:spMkLst>
            <pc:docMk/>
            <pc:sldMk cId="2992252422" sldId="959"/>
            <ac:spMk id="91" creationId="{A67A69FE-7E18-99AE-D6A3-0C96614745C9}"/>
          </ac:spMkLst>
        </pc:spChg>
        <pc:spChg chg="mod">
          <ac:chgData name="QiuTian" userId="d059b521-ee81-481f-be34-ac8650352dd5" providerId="ADAL" clId="{C66083D2-FC5C-0545-90E0-A9B527654B88}" dt="2023-03-04T09:06:35.015" v="83" actId="1076"/>
          <ac:spMkLst>
            <pc:docMk/>
            <pc:sldMk cId="2992252422" sldId="959"/>
            <ac:spMk id="92" creationId="{CC09CB19-2F4F-23DB-1BB5-5186DB1CB4BD}"/>
          </ac:spMkLst>
        </pc:spChg>
        <pc:spChg chg="mod">
          <ac:chgData name="QiuTian" userId="d059b521-ee81-481f-be34-ac8650352dd5" providerId="ADAL" clId="{C66083D2-FC5C-0545-90E0-A9B527654B88}" dt="2023-03-04T09:06:35.015" v="83" actId="1076"/>
          <ac:spMkLst>
            <pc:docMk/>
            <pc:sldMk cId="2992252422" sldId="959"/>
            <ac:spMk id="93" creationId="{659A6D29-D5D7-D288-37BF-C9D52A949D78}"/>
          </ac:spMkLst>
        </pc:spChg>
        <pc:spChg chg="mod">
          <ac:chgData name="QiuTian" userId="d059b521-ee81-481f-be34-ac8650352dd5" providerId="ADAL" clId="{C66083D2-FC5C-0545-90E0-A9B527654B88}" dt="2023-03-04T09:06:35.015" v="83" actId="1076"/>
          <ac:spMkLst>
            <pc:docMk/>
            <pc:sldMk cId="2992252422" sldId="959"/>
            <ac:spMk id="94" creationId="{AE6D0E91-7535-BBFA-2788-0420193D7B21}"/>
          </ac:spMkLst>
        </pc:spChg>
        <pc:spChg chg="mod">
          <ac:chgData name="QiuTian" userId="d059b521-ee81-481f-be34-ac8650352dd5" providerId="ADAL" clId="{C66083D2-FC5C-0545-90E0-A9B527654B88}" dt="2023-03-04T09:06:35.015" v="83" actId="1076"/>
          <ac:spMkLst>
            <pc:docMk/>
            <pc:sldMk cId="2992252422" sldId="959"/>
            <ac:spMk id="95" creationId="{888EDACD-1427-B5CA-CBFC-E5B723CD17CC}"/>
          </ac:spMkLst>
        </pc:spChg>
        <pc:spChg chg="mod">
          <ac:chgData name="QiuTian" userId="d059b521-ee81-481f-be34-ac8650352dd5" providerId="ADAL" clId="{C66083D2-FC5C-0545-90E0-A9B527654B88}" dt="2023-03-04T09:06:35.015" v="83" actId="1076"/>
          <ac:spMkLst>
            <pc:docMk/>
            <pc:sldMk cId="2992252422" sldId="959"/>
            <ac:spMk id="96" creationId="{2EBA6A1C-D0C3-85B3-D09C-8B0AD63C5D52}"/>
          </ac:spMkLst>
        </pc:spChg>
        <pc:spChg chg="mod">
          <ac:chgData name="QiuTian" userId="d059b521-ee81-481f-be34-ac8650352dd5" providerId="ADAL" clId="{C66083D2-FC5C-0545-90E0-A9B527654B88}" dt="2023-03-04T09:06:35.015" v="83" actId="1076"/>
          <ac:spMkLst>
            <pc:docMk/>
            <pc:sldMk cId="2992252422" sldId="959"/>
            <ac:spMk id="97" creationId="{0B6F6384-B812-EDEA-BFFA-5BC354184D47}"/>
          </ac:spMkLst>
        </pc:spChg>
        <pc:spChg chg="mod">
          <ac:chgData name="QiuTian" userId="d059b521-ee81-481f-be34-ac8650352dd5" providerId="ADAL" clId="{C66083D2-FC5C-0545-90E0-A9B527654B88}" dt="2023-03-04T09:06:35.015" v="83" actId="1076"/>
          <ac:spMkLst>
            <pc:docMk/>
            <pc:sldMk cId="2992252422" sldId="959"/>
            <ac:spMk id="98" creationId="{B85B6CC2-1DED-C871-1BC0-BF3CEA7D7894}"/>
          </ac:spMkLst>
        </pc:spChg>
        <pc:spChg chg="mod">
          <ac:chgData name="QiuTian" userId="d059b521-ee81-481f-be34-ac8650352dd5" providerId="ADAL" clId="{C66083D2-FC5C-0545-90E0-A9B527654B88}" dt="2023-03-04T09:06:35.015" v="83" actId="1076"/>
          <ac:spMkLst>
            <pc:docMk/>
            <pc:sldMk cId="2992252422" sldId="959"/>
            <ac:spMk id="99" creationId="{1A9C0A91-54D5-3B5D-8B06-A78A501266D1}"/>
          </ac:spMkLst>
        </pc:spChg>
        <pc:spChg chg="mod">
          <ac:chgData name="QiuTian" userId="d059b521-ee81-481f-be34-ac8650352dd5" providerId="ADAL" clId="{C66083D2-FC5C-0545-90E0-A9B527654B88}" dt="2023-03-04T09:06:35.015" v="83" actId="1076"/>
          <ac:spMkLst>
            <pc:docMk/>
            <pc:sldMk cId="2992252422" sldId="959"/>
            <ac:spMk id="100" creationId="{7740DC3D-277F-6EF8-FAE5-E92BCD0A0961}"/>
          </ac:spMkLst>
        </pc:spChg>
        <pc:spChg chg="mod">
          <ac:chgData name="QiuTian" userId="d059b521-ee81-481f-be34-ac8650352dd5" providerId="ADAL" clId="{C66083D2-FC5C-0545-90E0-A9B527654B88}" dt="2023-03-04T09:06:35.015" v="83" actId="1076"/>
          <ac:spMkLst>
            <pc:docMk/>
            <pc:sldMk cId="2992252422" sldId="959"/>
            <ac:spMk id="103" creationId="{8225B674-DDAB-B0EF-FE11-32617E925BCD}"/>
          </ac:spMkLst>
        </pc:spChg>
        <pc:spChg chg="mod">
          <ac:chgData name="QiuTian" userId="d059b521-ee81-481f-be34-ac8650352dd5" providerId="ADAL" clId="{C66083D2-FC5C-0545-90E0-A9B527654B88}" dt="2023-03-04T09:06:35.015" v="83" actId="1076"/>
          <ac:spMkLst>
            <pc:docMk/>
            <pc:sldMk cId="2992252422" sldId="959"/>
            <ac:spMk id="104" creationId="{ECDB5906-5DD5-4B26-41EF-7C4348166C54}"/>
          </ac:spMkLst>
        </pc:spChg>
        <pc:spChg chg="mod">
          <ac:chgData name="QiuTian" userId="d059b521-ee81-481f-be34-ac8650352dd5" providerId="ADAL" clId="{C66083D2-FC5C-0545-90E0-A9B527654B88}" dt="2023-03-04T09:06:35.015" v="83" actId="1076"/>
          <ac:spMkLst>
            <pc:docMk/>
            <pc:sldMk cId="2992252422" sldId="959"/>
            <ac:spMk id="105" creationId="{92458822-4F2F-5E9A-D3F6-2E03AFBEB366}"/>
          </ac:spMkLst>
        </pc:spChg>
        <pc:spChg chg="mod">
          <ac:chgData name="QiuTian" userId="d059b521-ee81-481f-be34-ac8650352dd5" providerId="ADAL" clId="{C66083D2-FC5C-0545-90E0-A9B527654B88}" dt="2023-03-04T09:06:35.015" v="83" actId="1076"/>
          <ac:spMkLst>
            <pc:docMk/>
            <pc:sldMk cId="2992252422" sldId="959"/>
            <ac:spMk id="106" creationId="{0A9E6FEE-FC4E-20D2-6A19-52F9BCCE28B8}"/>
          </ac:spMkLst>
        </pc:spChg>
        <pc:spChg chg="mod">
          <ac:chgData name="QiuTian" userId="d059b521-ee81-481f-be34-ac8650352dd5" providerId="ADAL" clId="{C66083D2-FC5C-0545-90E0-A9B527654B88}" dt="2023-03-04T09:06:35.015" v="83" actId="1076"/>
          <ac:spMkLst>
            <pc:docMk/>
            <pc:sldMk cId="2992252422" sldId="959"/>
            <ac:spMk id="107" creationId="{7500BF9D-2377-BF90-0761-516D0200B859}"/>
          </ac:spMkLst>
        </pc:spChg>
        <pc:spChg chg="mod">
          <ac:chgData name="QiuTian" userId="d059b521-ee81-481f-be34-ac8650352dd5" providerId="ADAL" clId="{C66083D2-FC5C-0545-90E0-A9B527654B88}" dt="2023-03-04T09:06:35.015" v="83" actId="1076"/>
          <ac:spMkLst>
            <pc:docMk/>
            <pc:sldMk cId="2992252422" sldId="959"/>
            <ac:spMk id="108" creationId="{94F384F6-33C9-F180-BF7E-E7471C7441B6}"/>
          </ac:spMkLst>
        </pc:spChg>
        <pc:spChg chg="add mod">
          <ac:chgData name="QiuTian" userId="d059b521-ee81-481f-be34-ac8650352dd5" providerId="ADAL" clId="{C66083D2-FC5C-0545-90E0-A9B527654B88}" dt="2023-03-04T09:06:35.015" v="83" actId="1076"/>
          <ac:spMkLst>
            <pc:docMk/>
            <pc:sldMk cId="2992252422" sldId="959"/>
            <ac:spMk id="109" creationId="{93076817-25E0-CC66-93B5-0054CD9D3FE4}"/>
          </ac:spMkLst>
        </pc:spChg>
        <pc:spChg chg="mod">
          <ac:chgData name="QiuTian" userId="d059b521-ee81-481f-be34-ac8650352dd5" providerId="ADAL" clId="{C66083D2-FC5C-0545-90E0-A9B527654B88}" dt="2023-03-04T09:06:35.015" v="83" actId="1076"/>
          <ac:spMkLst>
            <pc:docMk/>
            <pc:sldMk cId="2992252422" sldId="959"/>
            <ac:spMk id="111" creationId="{A5316ECC-D26A-E719-3B68-F1BDECA9D335}"/>
          </ac:spMkLst>
        </pc:spChg>
        <pc:spChg chg="mod">
          <ac:chgData name="QiuTian" userId="d059b521-ee81-481f-be34-ac8650352dd5" providerId="ADAL" clId="{C66083D2-FC5C-0545-90E0-A9B527654B88}" dt="2023-03-04T09:06:35.015" v="83" actId="1076"/>
          <ac:spMkLst>
            <pc:docMk/>
            <pc:sldMk cId="2992252422" sldId="959"/>
            <ac:spMk id="113" creationId="{83EDCFDA-BE37-BD4F-52C0-96515B599AD9}"/>
          </ac:spMkLst>
        </pc:spChg>
        <pc:spChg chg="mod">
          <ac:chgData name="QiuTian" userId="d059b521-ee81-481f-be34-ac8650352dd5" providerId="ADAL" clId="{C66083D2-FC5C-0545-90E0-A9B527654B88}" dt="2023-03-04T09:06:35.015" v="83" actId="1076"/>
          <ac:spMkLst>
            <pc:docMk/>
            <pc:sldMk cId="2992252422" sldId="959"/>
            <ac:spMk id="114" creationId="{7538A7D8-D45A-0C51-BC81-63EC27A373CD}"/>
          </ac:spMkLst>
        </pc:spChg>
        <pc:spChg chg="mod">
          <ac:chgData name="QiuTian" userId="d059b521-ee81-481f-be34-ac8650352dd5" providerId="ADAL" clId="{C66083D2-FC5C-0545-90E0-A9B527654B88}" dt="2023-03-04T09:06:35.015" v="83" actId="1076"/>
          <ac:spMkLst>
            <pc:docMk/>
            <pc:sldMk cId="2992252422" sldId="959"/>
            <ac:spMk id="115" creationId="{BD369247-B76E-86A5-9AB7-AAFF63010811}"/>
          </ac:spMkLst>
        </pc:spChg>
        <pc:spChg chg="mod">
          <ac:chgData name="QiuTian" userId="d059b521-ee81-481f-be34-ac8650352dd5" providerId="ADAL" clId="{C66083D2-FC5C-0545-90E0-A9B527654B88}" dt="2023-03-04T09:06:35.015" v="83" actId="1076"/>
          <ac:spMkLst>
            <pc:docMk/>
            <pc:sldMk cId="2992252422" sldId="959"/>
            <ac:spMk id="116" creationId="{4F133F0C-E2DB-168C-CC5B-08AF0165D9E7}"/>
          </ac:spMkLst>
        </pc:spChg>
        <pc:spChg chg="mod">
          <ac:chgData name="QiuTian" userId="d059b521-ee81-481f-be34-ac8650352dd5" providerId="ADAL" clId="{C66083D2-FC5C-0545-90E0-A9B527654B88}" dt="2023-03-04T09:06:35.015" v="83" actId="1076"/>
          <ac:spMkLst>
            <pc:docMk/>
            <pc:sldMk cId="2992252422" sldId="959"/>
            <ac:spMk id="117" creationId="{16147449-2383-06CF-72B7-7E8296BC8EDF}"/>
          </ac:spMkLst>
        </pc:spChg>
        <pc:spChg chg="mod">
          <ac:chgData name="QiuTian" userId="d059b521-ee81-481f-be34-ac8650352dd5" providerId="ADAL" clId="{C66083D2-FC5C-0545-90E0-A9B527654B88}" dt="2023-03-04T09:06:35.015" v="83" actId="1076"/>
          <ac:spMkLst>
            <pc:docMk/>
            <pc:sldMk cId="2992252422" sldId="959"/>
            <ac:spMk id="118" creationId="{346BC2D9-2AB8-3B06-C2F7-CE3E650FB6DB}"/>
          </ac:spMkLst>
        </pc:spChg>
        <pc:spChg chg="mod">
          <ac:chgData name="QiuTian" userId="d059b521-ee81-481f-be34-ac8650352dd5" providerId="ADAL" clId="{C66083D2-FC5C-0545-90E0-A9B527654B88}" dt="2023-03-04T09:06:35.015" v="83" actId="1076"/>
          <ac:spMkLst>
            <pc:docMk/>
            <pc:sldMk cId="2992252422" sldId="959"/>
            <ac:spMk id="120" creationId="{AECD8CA6-2113-28FC-BFC0-38663BA00FEF}"/>
          </ac:spMkLst>
        </pc:spChg>
        <pc:spChg chg="mod">
          <ac:chgData name="QiuTian" userId="d059b521-ee81-481f-be34-ac8650352dd5" providerId="ADAL" clId="{C66083D2-FC5C-0545-90E0-A9B527654B88}" dt="2023-03-04T09:06:35.015" v="83" actId="1076"/>
          <ac:spMkLst>
            <pc:docMk/>
            <pc:sldMk cId="2992252422" sldId="959"/>
            <ac:spMk id="121" creationId="{2F090760-212A-9EAA-8D7F-F6489BA4CD84}"/>
          </ac:spMkLst>
        </pc:spChg>
        <pc:spChg chg="mod">
          <ac:chgData name="QiuTian" userId="d059b521-ee81-481f-be34-ac8650352dd5" providerId="ADAL" clId="{C66083D2-FC5C-0545-90E0-A9B527654B88}" dt="2023-03-04T09:06:35.015" v="83" actId="1076"/>
          <ac:spMkLst>
            <pc:docMk/>
            <pc:sldMk cId="2992252422" sldId="959"/>
            <ac:spMk id="122" creationId="{37C28B63-F477-762B-3A35-65AFC835CE1B}"/>
          </ac:spMkLst>
        </pc:spChg>
        <pc:spChg chg="mod">
          <ac:chgData name="QiuTian" userId="d059b521-ee81-481f-be34-ac8650352dd5" providerId="ADAL" clId="{C66083D2-FC5C-0545-90E0-A9B527654B88}" dt="2023-03-04T09:06:35.015" v="83" actId="1076"/>
          <ac:spMkLst>
            <pc:docMk/>
            <pc:sldMk cId="2992252422" sldId="959"/>
            <ac:spMk id="123" creationId="{11E40A00-F698-56C8-5435-52D4FBBF7EA7}"/>
          </ac:spMkLst>
        </pc:spChg>
        <pc:spChg chg="mod">
          <ac:chgData name="QiuTian" userId="d059b521-ee81-481f-be34-ac8650352dd5" providerId="ADAL" clId="{C66083D2-FC5C-0545-90E0-A9B527654B88}" dt="2023-03-04T09:06:35.015" v="83" actId="1076"/>
          <ac:spMkLst>
            <pc:docMk/>
            <pc:sldMk cId="2992252422" sldId="959"/>
            <ac:spMk id="124" creationId="{44A68EE9-F9D5-565B-271F-6E8C76BA8549}"/>
          </ac:spMkLst>
        </pc:spChg>
        <pc:spChg chg="mod">
          <ac:chgData name="QiuTian" userId="d059b521-ee81-481f-be34-ac8650352dd5" providerId="ADAL" clId="{C66083D2-FC5C-0545-90E0-A9B527654B88}" dt="2023-03-04T09:06:35.015" v="83" actId="1076"/>
          <ac:spMkLst>
            <pc:docMk/>
            <pc:sldMk cId="2992252422" sldId="959"/>
            <ac:spMk id="125" creationId="{26B61ED4-1784-81C1-9DC6-DDB262306A37}"/>
          </ac:spMkLst>
        </pc:spChg>
        <pc:spChg chg="add mod">
          <ac:chgData name="QiuTian" userId="d059b521-ee81-481f-be34-ac8650352dd5" providerId="ADAL" clId="{C66083D2-FC5C-0545-90E0-A9B527654B88}" dt="2023-03-04T09:06:35.015" v="83" actId="1076"/>
          <ac:spMkLst>
            <pc:docMk/>
            <pc:sldMk cId="2992252422" sldId="959"/>
            <ac:spMk id="126" creationId="{0DCF83F5-E330-C7C4-E022-0BA9941BCB20}"/>
          </ac:spMkLst>
        </pc:spChg>
        <pc:spChg chg="add mod">
          <ac:chgData name="QiuTian" userId="d059b521-ee81-481f-be34-ac8650352dd5" providerId="ADAL" clId="{C66083D2-FC5C-0545-90E0-A9B527654B88}" dt="2023-03-04T09:06:35.015" v="83" actId="1076"/>
          <ac:spMkLst>
            <pc:docMk/>
            <pc:sldMk cId="2992252422" sldId="959"/>
            <ac:spMk id="127" creationId="{EE8AE0BE-A082-1995-BF85-753B2BD4D68F}"/>
          </ac:spMkLst>
        </pc:spChg>
        <pc:spChg chg="add mod">
          <ac:chgData name="QiuTian" userId="d059b521-ee81-481f-be34-ac8650352dd5" providerId="ADAL" clId="{C66083D2-FC5C-0545-90E0-A9B527654B88}" dt="2023-03-04T09:06:35.015" v="83" actId="1076"/>
          <ac:spMkLst>
            <pc:docMk/>
            <pc:sldMk cId="2992252422" sldId="959"/>
            <ac:spMk id="128" creationId="{8B1BF1E0-B74C-62BA-3735-08B2F55C167E}"/>
          </ac:spMkLst>
        </pc:spChg>
        <pc:spChg chg="mod">
          <ac:chgData name="QiuTian" userId="d059b521-ee81-481f-be34-ac8650352dd5" providerId="ADAL" clId="{C66083D2-FC5C-0545-90E0-A9B527654B88}" dt="2023-03-04T09:06:35.015" v="83" actId="1076"/>
          <ac:spMkLst>
            <pc:docMk/>
            <pc:sldMk cId="2992252422" sldId="959"/>
            <ac:spMk id="130" creationId="{459804F4-E21E-8EAC-9EDF-E928B471B859}"/>
          </ac:spMkLst>
        </pc:spChg>
        <pc:spChg chg="mod">
          <ac:chgData name="QiuTian" userId="d059b521-ee81-481f-be34-ac8650352dd5" providerId="ADAL" clId="{C66083D2-FC5C-0545-90E0-A9B527654B88}" dt="2023-03-04T09:06:35.015" v="83" actId="1076"/>
          <ac:spMkLst>
            <pc:docMk/>
            <pc:sldMk cId="2992252422" sldId="959"/>
            <ac:spMk id="132" creationId="{94AAA1AE-81F6-C30D-FBF7-E74742AC9758}"/>
          </ac:spMkLst>
        </pc:spChg>
        <pc:spChg chg="mod">
          <ac:chgData name="QiuTian" userId="d059b521-ee81-481f-be34-ac8650352dd5" providerId="ADAL" clId="{C66083D2-FC5C-0545-90E0-A9B527654B88}" dt="2023-03-04T09:06:35.015" v="83" actId="1076"/>
          <ac:spMkLst>
            <pc:docMk/>
            <pc:sldMk cId="2992252422" sldId="959"/>
            <ac:spMk id="133" creationId="{519C7DBB-3D7D-1D52-8832-2E36798CA45D}"/>
          </ac:spMkLst>
        </pc:spChg>
        <pc:spChg chg="mod">
          <ac:chgData name="QiuTian" userId="d059b521-ee81-481f-be34-ac8650352dd5" providerId="ADAL" clId="{C66083D2-FC5C-0545-90E0-A9B527654B88}" dt="2023-03-04T09:06:35.015" v="83" actId="1076"/>
          <ac:spMkLst>
            <pc:docMk/>
            <pc:sldMk cId="2992252422" sldId="959"/>
            <ac:spMk id="134" creationId="{FBA3ABED-E8AF-D5C6-1FA6-61A145A4FFE8}"/>
          </ac:spMkLst>
        </pc:spChg>
        <pc:spChg chg="mod">
          <ac:chgData name="QiuTian" userId="d059b521-ee81-481f-be34-ac8650352dd5" providerId="ADAL" clId="{C66083D2-FC5C-0545-90E0-A9B527654B88}" dt="2023-03-04T09:06:35.015" v="83" actId="1076"/>
          <ac:spMkLst>
            <pc:docMk/>
            <pc:sldMk cId="2992252422" sldId="959"/>
            <ac:spMk id="135" creationId="{A89A5037-E663-00B2-7DB0-209CC6CACB0B}"/>
          </ac:spMkLst>
        </pc:spChg>
        <pc:spChg chg="mod">
          <ac:chgData name="QiuTian" userId="d059b521-ee81-481f-be34-ac8650352dd5" providerId="ADAL" clId="{C66083D2-FC5C-0545-90E0-A9B527654B88}" dt="2023-03-04T09:06:35.015" v="83" actId="1076"/>
          <ac:spMkLst>
            <pc:docMk/>
            <pc:sldMk cId="2992252422" sldId="959"/>
            <ac:spMk id="136" creationId="{0C389325-B4C5-069E-BA83-FBE4D2FF4E2C}"/>
          </ac:spMkLst>
        </pc:spChg>
        <pc:spChg chg="mod">
          <ac:chgData name="QiuTian" userId="d059b521-ee81-481f-be34-ac8650352dd5" providerId="ADAL" clId="{C66083D2-FC5C-0545-90E0-A9B527654B88}" dt="2023-03-04T09:06:35.015" v="83" actId="1076"/>
          <ac:spMkLst>
            <pc:docMk/>
            <pc:sldMk cId="2992252422" sldId="959"/>
            <ac:spMk id="137" creationId="{5CC23546-2345-B4F8-9A9C-BA4FCD26F029}"/>
          </ac:spMkLst>
        </pc:spChg>
        <pc:spChg chg="mod">
          <ac:chgData name="QiuTian" userId="d059b521-ee81-481f-be34-ac8650352dd5" providerId="ADAL" clId="{C66083D2-FC5C-0545-90E0-A9B527654B88}" dt="2023-03-04T09:06:35.015" v="83" actId="1076"/>
          <ac:spMkLst>
            <pc:docMk/>
            <pc:sldMk cId="2992252422" sldId="959"/>
            <ac:spMk id="139" creationId="{240D77EA-EDD5-91A0-19A9-5BBE2D3C479E}"/>
          </ac:spMkLst>
        </pc:spChg>
        <pc:spChg chg="mod">
          <ac:chgData name="QiuTian" userId="d059b521-ee81-481f-be34-ac8650352dd5" providerId="ADAL" clId="{C66083D2-FC5C-0545-90E0-A9B527654B88}" dt="2023-03-04T09:06:35.015" v="83" actId="1076"/>
          <ac:spMkLst>
            <pc:docMk/>
            <pc:sldMk cId="2992252422" sldId="959"/>
            <ac:spMk id="141" creationId="{423414EF-C80D-CE4F-3557-6CC32B138293}"/>
          </ac:spMkLst>
        </pc:spChg>
        <pc:spChg chg="mod">
          <ac:chgData name="QiuTian" userId="d059b521-ee81-481f-be34-ac8650352dd5" providerId="ADAL" clId="{C66083D2-FC5C-0545-90E0-A9B527654B88}" dt="2023-03-04T09:06:35.015" v="83" actId="1076"/>
          <ac:spMkLst>
            <pc:docMk/>
            <pc:sldMk cId="2992252422" sldId="959"/>
            <ac:spMk id="142" creationId="{568E584F-0830-1053-65E7-1DE2F4522742}"/>
          </ac:spMkLst>
        </pc:spChg>
        <pc:spChg chg="mod">
          <ac:chgData name="QiuTian" userId="d059b521-ee81-481f-be34-ac8650352dd5" providerId="ADAL" clId="{C66083D2-FC5C-0545-90E0-A9B527654B88}" dt="2023-03-04T09:06:35.015" v="83" actId="1076"/>
          <ac:spMkLst>
            <pc:docMk/>
            <pc:sldMk cId="2992252422" sldId="959"/>
            <ac:spMk id="143" creationId="{14450231-21FD-9212-3362-83863ACEB8DD}"/>
          </ac:spMkLst>
        </pc:spChg>
        <pc:spChg chg="mod">
          <ac:chgData name="QiuTian" userId="d059b521-ee81-481f-be34-ac8650352dd5" providerId="ADAL" clId="{C66083D2-FC5C-0545-90E0-A9B527654B88}" dt="2023-03-04T09:06:35.015" v="83" actId="1076"/>
          <ac:spMkLst>
            <pc:docMk/>
            <pc:sldMk cId="2992252422" sldId="959"/>
            <ac:spMk id="144" creationId="{3D05C9E9-806C-FA69-A6FE-77675F6FCB2E}"/>
          </ac:spMkLst>
        </pc:spChg>
        <pc:spChg chg="mod">
          <ac:chgData name="QiuTian" userId="d059b521-ee81-481f-be34-ac8650352dd5" providerId="ADAL" clId="{C66083D2-FC5C-0545-90E0-A9B527654B88}" dt="2023-03-04T09:06:35.015" v="83" actId="1076"/>
          <ac:spMkLst>
            <pc:docMk/>
            <pc:sldMk cId="2992252422" sldId="959"/>
            <ac:spMk id="145" creationId="{56FDAAF0-1A1B-815C-6F2D-566FEE26AE55}"/>
          </ac:spMkLst>
        </pc:spChg>
        <pc:spChg chg="mod">
          <ac:chgData name="QiuTian" userId="d059b521-ee81-481f-be34-ac8650352dd5" providerId="ADAL" clId="{C66083D2-FC5C-0545-90E0-A9B527654B88}" dt="2023-03-04T09:06:35.015" v="83" actId="1076"/>
          <ac:spMkLst>
            <pc:docMk/>
            <pc:sldMk cId="2992252422" sldId="959"/>
            <ac:spMk id="146" creationId="{5C1D4484-BC55-23D1-58B7-6BA498A72123}"/>
          </ac:spMkLst>
        </pc:spChg>
        <pc:spChg chg="add mod">
          <ac:chgData name="QiuTian" userId="d059b521-ee81-481f-be34-ac8650352dd5" providerId="ADAL" clId="{C66083D2-FC5C-0545-90E0-A9B527654B88}" dt="2023-03-04T09:06:35.015" v="83" actId="1076"/>
          <ac:spMkLst>
            <pc:docMk/>
            <pc:sldMk cId="2992252422" sldId="959"/>
            <ac:spMk id="147" creationId="{87E47104-4760-509C-FD47-7E514B7CC271}"/>
          </ac:spMkLst>
        </pc:spChg>
        <pc:grpChg chg="add mod">
          <ac:chgData name="QiuTian" userId="d059b521-ee81-481f-be34-ac8650352dd5" providerId="ADAL" clId="{C66083D2-FC5C-0545-90E0-A9B527654B88}" dt="2023-03-04T09:06:35.015" v="83" actId="1076"/>
          <ac:grpSpMkLst>
            <pc:docMk/>
            <pc:sldMk cId="2992252422" sldId="959"/>
            <ac:grpSpMk id="7" creationId="{67F64901-538C-618D-ABE2-A4BB9F3932AD}"/>
          </ac:grpSpMkLst>
        </pc:grpChg>
        <pc:grpChg chg="add mod">
          <ac:chgData name="QiuTian" userId="d059b521-ee81-481f-be34-ac8650352dd5" providerId="ADAL" clId="{C66083D2-FC5C-0545-90E0-A9B527654B88}" dt="2023-03-04T09:06:35.015" v="83" actId="1076"/>
          <ac:grpSpMkLst>
            <pc:docMk/>
            <pc:sldMk cId="2992252422" sldId="959"/>
            <ac:grpSpMk id="64" creationId="{8E84C404-123A-C5FA-93C9-518E62E738F5}"/>
          </ac:grpSpMkLst>
        </pc:grpChg>
        <pc:grpChg chg="add mod">
          <ac:chgData name="QiuTian" userId="d059b521-ee81-481f-be34-ac8650352dd5" providerId="ADAL" clId="{C66083D2-FC5C-0545-90E0-A9B527654B88}" dt="2023-03-04T09:06:35.015" v="83" actId="1076"/>
          <ac:grpSpMkLst>
            <pc:docMk/>
            <pc:sldMk cId="2992252422" sldId="959"/>
            <ac:grpSpMk id="70" creationId="{FAAA28BE-BD57-05A2-23CA-FCDCD59EDCF5}"/>
          </ac:grpSpMkLst>
        </pc:grpChg>
        <pc:grpChg chg="mod">
          <ac:chgData name="QiuTian" userId="d059b521-ee81-481f-be34-ac8650352dd5" providerId="ADAL" clId="{C66083D2-FC5C-0545-90E0-A9B527654B88}" dt="2023-03-04T09:06:35.015" v="83" actId="1076"/>
          <ac:grpSpMkLst>
            <pc:docMk/>
            <pc:sldMk cId="2992252422" sldId="959"/>
            <ac:grpSpMk id="72" creationId="{5C248B9E-E790-1154-2290-820F6B4D1CD2}"/>
          </ac:grpSpMkLst>
        </pc:grpChg>
        <pc:grpChg chg="add mod">
          <ac:chgData name="QiuTian" userId="d059b521-ee81-481f-be34-ac8650352dd5" providerId="ADAL" clId="{C66083D2-FC5C-0545-90E0-A9B527654B88}" dt="2023-03-04T09:06:35.015" v="83" actId="1076"/>
          <ac:grpSpMkLst>
            <pc:docMk/>
            <pc:sldMk cId="2992252422" sldId="959"/>
            <ac:grpSpMk id="80" creationId="{2A965E60-EACF-36DB-3E3F-A43213169A39}"/>
          </ac:grpSpMkLst>
        </pc:grpChg>
        <pc:grpChg chg="mod">
          <ac:chgData name="QiuTian" userId="d059b521-ee81-481f-be34-ac8650352dd5" providerId="ADAL" clId="{C66083D2-FC5C-0545-90E0-A9B527654B88}" dt="2023-03-04T09:06:35.015" v="83" actId="1076"/>
          <ac:grpSpMkLst>
            <pc:docMk/>
            <pc:sldMk cId="2992252422" sldId="959"/>
            <ac:grpSpMk id="81" creationId="{E9C44633-4585-3FE1-507B-A7A02E777849}"/>
          </ac:grpSpMkLst>
        </pc:grpChg>
        <pc:grpChg chg="mod">
          <ac:chgData name="QiuTian" userId="d059b521-ee81-481f-be34-ac8650352dd5" providerId="ADAL" clId="{C66083D2-FC5C-0545-90E0-A9B527654B88}" dt="2023-03-04T09:06:35.015" v="83" actId="1076"/>
          <ac:grpSpMkLst>
            <pc:docMk/>
            <pc:sldMk cId="2992252422" sldId="959"/>
            <ac:grpSpMk id="82" creationId="{DEAA3C6C-9F0D-FFAC-F452-4E359B407140}"/>
          </ac:grpSpMkLst>
        </pc:grpChg>
        <pc:grpChg chg="mod">
          <ac:chgData name="QiuTian" userId="d059b521-ee81-481f-be34-ac8650352dd5" providerId="ADAL" clId="{C66083D2-FC5C-0545-90E0-A9B527654B88}" dt="2023-03-04T09:06:35.015" v="83" actId="1076"/>
          <ac:grpSpMkLst>
            <pc:docMk/>
            <pc:sldMk cId="2992252422" sldId="959"/>
            <ac:grpSpMk id="85" creationId="{9306A352-59C6-A2DA-9B30-3287F6F8DAAA}"/>
          </ac:grpSpMkLst>
        </pc:grpChg>
        <pc:grpChg chg="mod">
          <ac:chgData name="QiuTian" userId="d059b521-ee81-481f-be34-ac8650352dd5" providerId="ADAL" clId="{C66083D2-FC5C-0545-90E0-A9B527654B88}" dt="2023-03-04T09:06:35.015" v="83" actId="1076"/>
          <ac:grpSpMkLst>
            <pc:docMk/>
            <pc:sldMk cId="2992252422" sldId="959"/>
            <ac:grpSpMk id="88" creationId="{539BB579-CD05-5655-C0CD-546B9C025A25}"/>
          </ac:grpSpMkLst>
        </pc:grpChg>
        <pc:grpChg chg="add mod">
          <ac:chgData name="QiuTian" userId="d059b521-ee81-481f-be34-ac8650352dd5" providerId="ADAL" clId="{C66083D2-FC5C-0545-90E0-A9B527654B88}" dt="2023-03-04T09:06:35.015" v="83" actId="1076"/>
          <ac:grpSpMkLst>
            <pc:docMk/>
            <pc:sldMk cId="2992252422" sldId="959"/>
            <ac:grpSpMk id="101" creationId="{793801DD-C3B8-EFA3-B9EC-4DAA6F7C67F0}"/>
          </ac:grpSpMkLst>
        </pc:grpChg>
        <pc:grpChg chg="mod">
          <ac:chgData name="QiuTian" userId="d059b521-ee81-481f-be34-ac8650352dd5" providerId="ADAL" clId="{C66083D2-FC5C-0545-90E0-A9B527654B88}" dt="2023-03-04T09:06:35.015" v="83" actId="1076"/>
          <ac:grpSpMkLst>
            <pc:docMk/>
            <pc:sldMk cId="2992252422" sldId="959"/>
            <ac:grpSpMk id="102" creationId="{C6268B7A-3799-7A24-61D3-145A36A1390F}"/>
          </ac:grpSpMkLst>
        </pc:grpChg>
        <pc:grpChg chg="add mod">
          <ac:chgData name="QiuTian" userId="d059b521-ee81-481f-be34-ac8650352dd5" providerId="ADAL" clId="{C66083D2-FC5C-0545-90E0-A9B527654B88}" dt="2023-03-04T09:06:35.015" v="83" actId="1076"/>
          <ac:grpSpMkLst>
            <pc:docMk/>
            <pc:sldMk cId="2992252422" sldId="959"/>
            <ac:grpSpMk id="110" creationId="{7C7F4ACA-FB88-7239-75F0-11CDCE377687}"/>
          </ac:grpSpMkLst>
        </pc:grpChg>
        <pc:grpChg chg="mod">
          <ac:chgData name="QiuTian" userId="d059b521-ee81-481f-be34-ac8650352dd5" providerId="ADAL" clId="{C66083D2-FC5C-0545-90E0-A9B527654B88}" dt="2023-03-04T09:06:35.015" v="83" actId="1076"/>
          <ac:grpSpMkLst>
            <pc:docMk/>
            <pc:sldMk cId="2992252422" sldId="959"/>
            <ac:grpSpMk id="112" creationId="{1B5A5A6B-4E37-141E-1447-5F2F56D6F20F}"/>
          </ac:grpSpMkLst>
        </pc:grpChg>
        <pc:grpChg chg="add mod">
          <ac:chgData name="QiuTian" userId="d059b521-ee81-481f-be34-ac8650352dd5" providerId="ADAL" clId="{C66083D2-FC5C-0545-90E0-A9B527654B88}" dt="2023-03-04T09:06:35.015" v="83" actId="1076"/>
          <ac:grpSpMkLst>
            <pc:docMk/>
            <pc:sldMk cId="2992252422" sldId="959"/>
            <ac:grpSpMk id="119" creationId="{6319D782-A749-57C9-E924-A932A066E283}"/>
          </ac:grpSpMkLst>
        </pc:grpChg>
        <pc:grpChg chg="add mod">
          <ac:chgData name="QiuTian" userId="d059b521-ee81-481f-be34-ac8650352dd5" providerId="ADAL" clId="{C66083D2-FC5C-0545-90E0-A9B527654B88}" dt="2023-03-04T09:06:35.015" v="83" actId="1076"/>
          <ac:grpSpMkLst>
            <pc:docMk/>
            <pc:sldMk cId="2992252422" sldId="959"/>
            <ac:grpSpMk id="129" creationId="{0A6D5553-2735-2CDA-FDA9-00C149B3C51C}"/>
          </ac:grpSpMkLst>
        </pc:grpChg>
        <pc:grpChg chg="mod">
          <ac:chgData name="QiuTian" userId="d059b521-ee81-481f-be34-ac8650352dd5" providerId="ADAL" clId="{C66083D2-FC5C-0545-90E0-A9B527654B88}" dt="2023-03-04T09:06:35.015" v="83" actId="1076"/>
          <ac:grpSpMkLst>
            <pc:docMk/>
            <pc:sldMk cId="2992252422" sldId="959"/>
            <ac:grpSpMk id="131" creationId="{8FB352B5-7B41-E439-76E9-A3A6073ADD1C}"/>
          </ac:grpSpMkLst>
        </pc:grpChg>
        <pc:grpChg chg="add mod">
          <ac:chgData name="QiuTian" userId="d059b521-ee81-481f-be34-ac8650352dd5" providerId="ADAL" clId="{C66083D2-FC5C-0545-90E0-A9B527654B88}" dt="2023-03-04T09:06:35.015" v="83" actId="1076"/>
          <ac:grpSpMkLst>
            <pc:docMk/>
            <pc:sldMk cId="2992252422" sldId="959"/>
            <ac:grpSpMk id="138" creationId="{43C847BF-9E34-7C72-ADBB-477D85AB08E1}"/>
          </ac:grpSpMkLst>
        </pc:grpChg>
        <pc:grpChg chg="mod">
          <ac:chgData name="QiuTian" userId="d059b521-ee81-481f-be34-ac8650352dd5" providerId="ADAL" clId="{C66083D2-FC5C-0545-90E0-A9B527654B88}" dt="2023-03-04T09:06:35.015" v="83" actId="1076"/>
          <ac:grpSpMkLst>
            <pc:docMk/>
            <pc:sldMk cId="2992252422" sldId="959"/>
            <ac:grpSpMk id="140" creationId="{BA543065-19E1-E28B-4C0A-D927BB3552F1}"/>
          </ac:grpSpMkLst>
        </pc:grpChg>
        <pc:graphicFrameChg chg="add mod">
          <ac:chgData name="QiuTian" userId="d059b521-ee81-481f-be34-ac8650352dd5" providerId="ADAL" clId="{C66083D2-FC5C-0545-90E0-A9B527654B88}" dt="2023-03-04T09:06:35.015" v="83" actId="1076"/>
          <ac:graphicFrameMkLst>
            <pc:docMk/>
            <pc:sldMk cId="2992252422" sldId="959"/>
            <ac:graphicFrameMk id="78" creationId="{1FD866DD-5D42-E581-5594-9C2A91E5C5B8}"/>
          </ac:graphicFrameMkLst>
        </pc:graphicFrameChg>
        <pc:graphicFrameChg chg="add mod">
          <ac:chgData name="QiuTian" userId="d059b521-ee81-481f-be34-ac8650352dd5" providerId="ADAL" clId="{C66083D2-FC5C-0545-90E0-A9B527654B88}" dt="2023-03-04T09:06:35.015" v="83" actId="1076"/>
          <ac:graphicFrameMkLst>
            <pc:docMk/>
            <pc:sldMk cId="2992252422" sldId="959"/>
            <ac:graphicFrameMk id="79" creationId="{34ACE4FE-B8DB-7675-0191-A28C96D27EC3}"/>
          </ac:graphicFrameMkLst>
        </pc:graphicFrameChg>
        <pc:graphicFrameChg chg="mod">
          <ac:chgData name="QiuTian" userId="d059b521-ee81-481f-be34-ac8650352dd5" providerId="ADAL" clId="{C66083D2-FC5C-0545-90E0-A9B527654B88}" dt="2023-03-04T09:06:35.015" v="83" actId="1076"/>
          <ac:graphicFrameMkLst>
            <pc:docMk/>
            <pc:sldMk cId="2992252422" sldId="959"/>
            <ac:graphicFrameMk id="86" creationId="{33B86294-2F3C-A313-BBC4-B61F8C6C3FD3}"/>
          </ac:graphicFrameMkLst>
        </pc:graphicFrameChg>
        <pc:graphicFrameChg chg="mod">
          <ac:chgData name="QiuTian" userId="d059b521-ee81-481f-be34-ac8650352dd5" providerId="ADAL" clId="{C66083D2-FC5C-0545-90E0-A9B527654B88}" dt="2023-03-04T09:06:35.015" v="83" actId="1076"/>
          <ac:graphicFrameMkLst>
            <pc:docMk/>
            <pc:sldMk cId="2992252422" sldId="959"/>
            <ac:graphicFrameMk id="87" creationId="{BF5E7F77-5C0E-FC98-A32A-A6EB249CC259}"/>
          </ac:graphicFrameMkLst>
        </pc:graphicFrameChg>
      </pc:sldChg>
      <pc:sldChg chg="addSp delSp modSp add modAnim">
        <pc:chgData name="QiuTian" userId="d059b521-ee81-481f-be34-ac8650352dd5" providerId="ADAL" clId="{C66083D2-FC5C-0545-90E0-A9B527654B88}" dt="2023-03-04T09:10:18.362" v="126"/>
        <pc:sldMkLst>
          <pc:docMk/>
          <pc:sldMk cId="440201140" sldId="960"/>
        </pc:sldMkLst>
        <pc:spChg chg="add mod">
          <ac:chgData name="QiuTian" userId="d059b521-ee81-481f-be34-ac8650352dd5" providerId="ADAL" clId="{C66083D2-FC5C-0545-90E0-A9B527654B88}" dt="2023-03-04T09:10:18.362" v="126"/>
          <ac:spMkLst>
            <pc:docMk/>
            <pc:sldMk cId="440201140" sldId="960"/>
            <ac:spMk id="2" creationId="{90690DB2-839F-D2AE-37B6-67A90CA8A99B}"/>
          </ac:spMkLst>
        </pc:spChg>
        <pc:spChg chg="add mod">
          <ac:chgData name="QiuTian" userId="d059b521-ee81-481f-be34-ac8650352dd5" providerId="ADAL" clId="{C66083D2-FC5C-0545-90E0-A9B527654B88}" dt="2023-03-04T09:07:38.701" v="93" actId="1076"/>
          <ac:spMkLst>
            <pc:docMk/>
            <pc:sldMk cId="440201140" sldId="960"/>
            <ac:spMk id="4" creationId="{80F643F2-243B-A1BD-5C4E-325EBDEB1AD4}"/>
          </ac:spMkLst>
        </pc:spChg>
        <pc:spChg chg="add mod">
          <ac:chgData name="QiuTian" userId="d059b521-ee81-481f-be34-ac8650352dd5" providerId="ADAL" clId="{C66083D2-FC5C-0545-90E0-A9B527654B88}" dt="2023-03-04T09:07:38.701" v="93" actId="1076"/>
          <ac:spMkLst>
            <pc:docMk/>
            <pc:sldMk cId="440201140" sldId="960"/>
            <ac:spMk id="5" creationId="{DD1FD1EE-41CD-5E1D-ABE0-9D641AA69C30}"/>
          </ac:spMkLst>
        </pc:spChg>
        <pc:spChg chg="add mod">
          <ac:chgData name="QiuTian" userId="d059b521-ee81-481f-be34-ac8650352dd5" providerId="ADAL" clId="{C66083D2-FC5C-0545-90E0-A9B527654B88}" dt="2023-03-04T09:07:38.701" v="93" actId="1076"/>
          <ac:spMkLst>
            <pc:docMk/>
            <pc:sldMk cId="440201140" sldId="960"/>
            <ac:spMk id="6" creationId="{F469CDD4-2B69-91C2-4468-5423855ED66E}"/>
          </ac:spMkLst>
        </pc:spChg>
        <pc:spChg chg="add mod">
          <ac:chgData name="QiuTian" userId="d059b521-ee81-481f-be34-ac8650352dd5" providerId="ADAL" clId="{C66083D2-FC5C-0545-90E0-A9B527654B88}" dt="2023-03-04T09:07:38.701" v="93" actId="1076"/>
          <ac:spMkLst>
            <pc:docMk/>
            <pc:sldMk cId="440201140" sldId="960"/>
            <ac:spMk id="7" creationId="{9FA05C25-83A7-D5CF-BF99-9E15437B9DDA}"/>
          </ac:spMkLst>
        </pc:spChg>
        <pc:spChg chg="add mod">
          <ac:chgData name="QiuTian" userId="d059b521-ee81-481f-be34-ac8650352dd5" providerId="ADAL" clId="{C66083D2-FC5C-0545-90E0-A9B527654B88}" dt="2023-03-04T09:07:38.701" v="93" actId="1076"/>
          <ac:spMkLst>
            <pc:docMk/>
            <pc:sldMk cId="440201140" sldId="960"/>
            <ac:spMk id="8" creationId="{C1F28A25-A9BE-FD1B-2BA2-640CD4FCAFEE}"/>
          </ac:spMkLst>
        </pc:spChg>
        <pc:spChg chg="add mod">
          <ac:chgData name="QiuTian" userId="d059b521-ee81-481f-be34-ac8650352dd5" providerId="ADAL" clId="{C66083D2-FC5C-0545-90E0-A9B527654B88}" dt="2023-03-04T09:07:38.701" v="93" actId="1076"/>
          <ac:spMkLst>
            <pc:docMk/>
            <pc:sldMk cId="440201140" sldId="960"/>
            <ac:spMk id="9" creationId="{1E0AB79B-E73A-4786-843F-66E7A08F7DB7}"/>
          </ac:spMkLst>
        </pc:spChg>
        <pc:spChg chg="add mod">
          <ac:chgData name="QiuTian" userId="d059b521-ee81-481f-be34-ac8650352dd5" providerId="ADAL" clId="{C66083D2-FC5C-0545-90E0-A9B527654B88}" dt="2023-03-04T09:07:38.701" v="93" actId="1076"/>
          <ac:spMkLst>
            <pc:docMk/>
            <pc:sldMk cId="440201140" sldId="960"/>
            <ac:spMk id="10" creationId="{E7C0D6B1-54BE-0CBB-F9E7-2B385668D96F}"/>
          </ac:spMkLst>
        </pc:spChg>
        <pc:spChg chg="add mod">
          <ac:chgData name="QiuTian" userId="d059b521-ee81-481f-be34-ac8650352dd5" providerId="ADAL" clId="{C66083D2-FC5C-0545-90E0-A9B527654B88}" dt="2023-03-04T09:07:38.701" v="93" actId="1076"/>
          <ac:spMkLst>
            <pc:docMk/>
            <pc:sldMk cId="440201140" sldId="960"/>
            <ac:spMk id="11" creationId="{20D6BE40-763F-FBF6-EBB7-71C35F0DDAA5}"/>
          </ac:spMkLst>
        </pc:spChg>
        <pc:spChg chg="add mod">
          <ac:chgData name="QiuTian" userId="d059b521-ee81-481f-be34-ac8650352dd5" providerId="ADAL" clId="{C66083D2-FC5C-0545-90E0-A9B527654B88}" dt="2023-03-04T09:07:38.701" v="93" actId="1076"/>
          <ac:spMkLst>
            <pc:docMk/>
            <pc:sldMk cId="440201140" sldId="960"/>
            <ac:spMk id="12" creationId="{C30FA0D3-4BA1-A6CB-C9CD-F6D1031D8656}"/>
          </ac:spMkLst>
        </pc:spChg>
        <pc:spChg chg="del">
          <ac:chgData name="QiuTian" userId="d059b521-ee81-481f-be34-ac8650352dd5" providerId="ADAL" clId="{C66083D2-FC5C-0545-90E0-A9B527654B88}" dt="2023-03-04T09:09:57.208" v="123"/>
          <ac:spMkLst>
            <pc:docMk/>
            <pc:sldMk cId="440201140" sldId="960"/>
            <ac:spMk id="13" creationId="{134D13E0-F03C-10E0-2464-5D47BF394D00}"/>
          </ac:spMkLst>
        </pc:spChg>
        <pc:spChg chg="add mod">
          <ac:chgData name="QiuTian" userId="d059b521-ee81-481f-be34-ac8650352dd5" providerId="ADAL" clId="{C66083D2-FC5C-0545-90E0-A9B527654B88}" dt="2023-03-04T09:07:38.701" v="93" actId="1076"/>
          <ac:spMkLst>
            <pc:docMk/>
            <pc:sldMk cId="440201140" sldId="960"/>
            <ac:spMk id="14" creationId="{6E85C20A-C986-2CF4-D5A8-936186C5D3DB}"/>
          </ac:spMkLst>
        </pc:spChg>
        <pc:spChg chg="add mod">
          <ac:chgData name="QiuTian" userId="d059b521-ee81-481f-be34-ac8650352dd5" providerId="ADAL" clId="{C66083D2-FC5C-0545-90E0-A9B527654B88}" dt="2023-03-04T09:07:38.701" v="93" actId="1076"/>
          <ac:spMkLst>
            <pc:docMk/>
            <pc:sldMk cId="440201140" sldId="960"/>
            <ac:spMk id="15" creationId="{CD1DC2B6-EF6E-6F12-9B75-C443249C2B34}"/>
          </ac:spMkLst>
        </pc:spChg>
      </pc:sldChg>
      <pc:sldChg chg="addSp delSp modSp add modAnim">
        <pc:chgData name="QiuTian" userId="d059b521-ee81-481f-be34-ac8650352dd5" providerId="ADAL" clId="{C66083D2-FC5C-0545-90E0-A9B527654B88}" dt="2023-03-04T09:10:18.362" v="126"/>
        <pc:sldMkLst>
          <pc:docMk/>
          <pc:sldMk cId="4113849825" sldId="961"/>
        </pc:sldMkLst>
        <pc:spChg chg="add mod">
          <ac:chgData name="QiuTian" userId="d059b521-ee81-481f-be34-ac8650352dd5" providerId="ADAL" clId="{C66083D2-FC5C-0545-90E0-A9B527654B88}" dt="2023-03-04T09:10:18.362" v="126"/>
          <ac:spMkLst>
            <pc:docMk/>
            <pc:sldMk cId="4113849825" sldId="961"/>
            <ac:spMk id="2" creationId="{FFB024A3-7B87-BD6D-6BCA-31E8C5664729}"/>
          </ac:spMkLst>
        </pc:spChg>
        <pc:spChg chg="add mod">
          <ac:chgData name="QiuTian" userId="d059b521-ee81-481f-be34-ac8650352dd5" providerId="ADAL" clId="{C66083D2-FC5C-0545-90E0-A9B527654B88}" dt="2023-03-04T09:07:49.461" v="95" actId="1076"/>
          <ac:spMkLst>
            <pc:docMk/>
            <pc:sldMk cId="4113849825" sldId="961"/>
            <ac:spMk id="4" creationId="{41C41B28-11F4-27D4-DBDE-CC971AEB575D}"/>
          </ac:spMkLst>
        </pc:spChg>
        <pc:spChg chg="add mod">
          <ac:chgData name="QiuTian" userId="d059b521-ee81-481f-be34-ac8650352dd5" providerId="ADAL" clId="{C66083D2-FC5C-0545-90E0-A9B527654B88}" dt="2023-03-04T09:07:49.461" v="95" actId="1076"/>
          <ac:spMkLst>
            <pc:docMk/>
            <pc:sldMk cId="4113849825" sldId="961"/>
            <ac:spMk id="5" creationId="{512FC129-3946-DD0C-8CE7-72E6FD665CBD}"/>
          </ac:spMkLst>
        </pc:spChg>
        <pc:spChg chg="add mod">
          <ac:chgData name="QiuTian" userId="d059b521-ee81-481f-be34-ac8650352dd5" providerId="ADAL" clId="{C66083D2-FC5C-0545-90E0-A9B527654B88}" dt="2023-03-04T09:07:49.461" v="95" actId="1076"/>
          <ac:spMkLst>
            <pc:docMk/>
            <pc:sldMk cId="4113849825" sldId="961"/>
            <ac:spMk id="6" creationId="{75B8CF1E-2AE1-515F-03AC-C231438050AA}"/>
          </ac:spMkLst>
        </pc:spChg>
        <pc:spChg chg="add mod">
          <ac:chgData name="QiuTian" userId="d059b521-ee81-481f-be34-ac8650352dd5" providerId="ADAL" clId="{C66083D2-FC5C-0545-90E0-A9B527654B88}" dt="2023-03-04T09:07:49.461" v="95" actId="1076"/>
          <ac:spMkLst>
            <pc:docMk/>
            <pc:sldMk cId="4113849825" sldId="961"/>
            <ac:spMk id="7" creationId="{56BA3351-348B-3F5B-29F7-7434FA1294D3}"/>
          </ac:spMkLst>
        </pc:spChg>
        <pc:spChg chg="add mod">
          <ac:chgData name="QiuTian" userId="d059b521-ee81-481f-be34-ac8650352dd5" providerId="ADAL" clId="{C66083D2-FC5C-0545-90E0-A9B527654B88}" dt="2023-03-04T09:07:49.461" v="95" actId="1076"/>
          <ac:spMkLst>
            <pc:docMk/>
            <pc:sldMk cId="4113849825" sldId="961"/>
            <ac:spMk id="8" creationId="{11104BB5-A3C8-5227-C239-556B7B581DFE}"/>
          </ac:spMkLst>
        </pc:spChg>
        <pc:spChg chg="add mod">
          <ac:chgData name="QiuTian" userId="d059b521-ee81-481f-be34-ac8650352dd5" providerId="ADAL" clId="{C66083D2-FC5C-0545-90E0-A9B527654B88}" dt="2023-03-04T09:07:49.461" v="95" actId="1076"/>
          <ac:spMkLst>
            <pc:docMk/>
            <pc:sldMk cId="4113849825" sldId="961"/>
            <ac:spMk id="9" creationId="{CC0FC8A7-7C54-7C25-0FD1-084BDFD348D5}"/>
          </ac:spMkLst>
        </pc:spChg>
        <pc:spChg chg="add mod">
          <ac:chgData name="QiuTian" userId="d059b521-ee81-481f-be34-ac8650352dd5" providerId="ADAL" clId="{C66083D2-FC5C-0545-90E0-A9B527654B88}" dt="2023-03-04T09:07:49.461" v="95" actId="1076"/>
          <ac:spMkLst>
            <pc:docMk/>
            <pc:sldMk cId="4113849825" sldId="961"/>
            <ac:spMk id="10" creationId="{5571EEAF-9524-35FD-0CE4-2F0FA900F1AB}"/>
          </ac:spMkLst>
        </pc:spChg>
        <pc:spChg chg="add mod">
          <ac:chgData name="QiuTian" userId="d059b521-ee81-481f-be34-ac8650352dd5" providerId="ADAL" clId="{C66083D2-FC5C-0545-90E0-A9B527654B88}" dt="2023-03-04T09:07:49.461" v="95" actId="1076"/>
          <ac:spMkLst>
            <pc:docMk/>
            <pc:sldMk cId="4113849825" sldId="961"/>
            <ac:spMk id="11" creationId="{DF0DECB8-BD0F-DD60-44E2-F503F293212B}"/>
          </ac:spMkLst>
        </pc:spChg>
        <pc:spChg chg="add mod">
          <ac:chgData name="QiuTian" userId="d059b521-ee81-481f-be34-ac8650352dd5" providerId="ADAL" clId="{C66083D2-FC5C-0545-90E0-A9B527654B88}" dt="2023-03-04T09:07:49.461" v="95" actId="1076"/>
          <ac:spMkLst>
            <pc:docMk/>
            <pc:sldMk cId="4113849825" sldId="961"/>
            <ac:spMk id="12" creationId="{043AB3DA-C1CE-ED15-7DA5-9E1BED2D7756}"/>
          </ac:spMkLst>
        </pc:spChg>
        <pc:spChg chg="del">
          <ac:chgData name="QiuTian" userId="d059b521-ee81-481f-be34-ac8650352dd5" providerId="ADAL" clId="{C66083D2-FC5C-0545-90E0-A9B527654B88}" dt="2023-03-04T09:09:57.208" v="123"/>
          <ac:spMkLst>
            <pc:docMk/>
            <pc:sldMk cId="4113849825" sldId="961"/>
            <ac:spMk id="13" creationId="{134D13E0-F03C-10E0-2464-5D47BF394D00}"/>
          </ac:spMkLst>
        </pc:spChg>
        <pc:spChg chg="add mod">
          <ac:chgData name="QiuTian" userId="d059b521-ee81-481f-be34-ac8650352dd5" providerId="ADAL" clId="{C66083D2-FC5C-0545-90E0-A9B527654B88}" dt="2023-03-04T09:07:49.461" v="95" actId="1076"/>
          <ac:spMkLst>
            <pc:docMk/>
            <pc:sldMk cId="4113849825" sldId="961"/>
            <ac:spMk id="14" creationId="{7E1ADFBC-9FC4-6415-B834-F4F65AC30D3F}"/>
          </ac:spMkLst>
        </pc:spChg>
        <pc:spChg chg="add mod">
          <ac:chgData name="QiuTian" userId="d059b521-ee81-481f-be34-ac8650352dd5" providerId="ADAL" clId="{C66083D2-FC5C-0545-90E0-A9B527654B88}" dt="2023-03-04T09:07:49.461" v="95" actId="1076"/>
          <ac:spMkLst>
            <pc:docMk/>
            <pc:sldMk cId="4113849825" sldId="961"/>
            <ac:spMk id="15" creationId="{1FFB93E1-7383-5AEB-B6CA-6B810D7532BC}"/>
          </ac:spMkLst>
        </pc:spChg>
        <pc:spChg chg="add mod">
          <ac:chgData name="QiuTian" userId="d059b521-ee81-481f-be34-ac8650352dd5" providerId="ADAL" clId="{C66083D2-FC5C-0545-90E0-A9B527654B88}" dt="2023-03-04T09:07:49.461" v="95" actId="1076"/>
          <ac:spMkLst>
            <pc:docMk/>
            <pc:sldMk cId="4113849825" sldId="961"/>
            <ac:spMk id="16" creationId="{6A54A85E-D3A9-205D-C600-A878A73BCEB8}"/>
          </ac:spMkLst>
        </pc:spChg>
      </pc:sldChg>
      <pc:sldChg chg="addSp delSp modSp add modAnim">
        <pc:chgData name="QiuTian" userId="d059b521-ee81-481f-be34-ac8650352dd5" providerId="ADAL" clId="{C66083D2-FC5C-0545-90E0-A9B527654B88}" dt="2023-03-04T09:10:18.362" v="126"/>
        <pc:sldMkLst>
          <pc:docMk/>
          <pc:sldMk cId="2132946334" sldId="962"/>
        </pc:sldMkLst>
        <pc:spChg chg="add mod">
          <ac:chgData name="QiuTian" userId="d059b521-ee81-481f-be34-ac8650352dd5" providerId="ADAL" clId="{C66083D2-FC5C-0545-90E0-A9B527654B88}" dt="2023-03-04T09:10:18.362" v="126"/>
          <ac:spMkLst>
            <pc:docMk/>
            <pc:sldMk cId="2132946334" sldId="962"/>
            <ac:spMk id="2" creationId="{721CA22F-389E-DD9C-C192-7DE5A4F196C0}"/>
          </ac:spMkLst>
        </pc:spChg>
        <pc:spChg chg="add mod">
          <ac:chgData name="QiuTian" userId="d059b521-ee81-481f-be34-ac8650352dd5" providerId="ADAL" clId="{C66083D2-FC5C-0545-90E0-A9B527654B88}" dt="2023-03-04T09:07:59.263" v="97" actId="1076"/>
          <ac:spMkLst>
            <pc:docMk/>
            <pc:sldMk cId="2132946334" sldId="962"/>
            <ac:spMk id="4" creationId="{C6765352-FBA5-2E97-153D-78AE7532B258}"/>
          </ac:spMkLst>
        </pc:spChg>
        <pc:spChg chg="add mod">
          <ac:chgData name="QiuTian" userId="d059b521-ee81-481f-be34-ac8650352dd5" providerId="ADAL" clId="{C66083D2-FC5C-0545-90E0-A9B527654B88}" dt="2023-03-04T09:07:59.263" v="97" actId="1076"/>
          <ac:spMkLst>
            <pc:docMk/>
            <pc:sldMk cId="2132946334" sldId="962"/>
            <ac:spMk id="5" creationId="{3C2C0592-F667-FB75-8024-DCAE3DFE66D5}"/>
          </ac:spMkLst>
        </pc:spChg>
        <pc:spChg chg="add mod">
          <ac:chgData name="QiuTian" userId="d059b521-ee81-481f-be34-ac8650352dd5" providerId="ADAL" clId="{C66083D2-FC5C-0545-90E0-A9B527654B88}" dt="2023-03-04T09:07:59.263" v="97" actId="1076"/>
          <ac:spMkLst>
            <pc:docMk/>
            <pc:sldMk cId="2132946334" sldId="962"/>
            <ac:spMk id="6" creationId="{A69EF7F2-88DE-3770-21B6-49C0A55CB606}"/>
          </ac:spMkLst>
        </pc:spChg>
        <pc:spChg chg="add mod">
          <ac:chgData name="QiuTian" userId="d059b521-ee81-481f-be34-ac8650352dd5" providerId="ADAL" clId="{C66083D2-FC5C-0545-90E0-A9B527654B88}" dt="2023-03-04T09:07:59.263" v="97" actId="1076"/>
          <ac:spMkLst>
            <pc:docMk/>
            <pc:sldMk cId="2132946334" sldId="962"/>
            <ac:spMk id="7" creationId="{F8EB0D06-EE85-0E50-B249-C98982C085D2}"/>
          </ac:spMkLst>
        </pc:spChg>
        <pc:spChg chg="add mod">
          <ac:chgData name="QiuTian" userId="d059b521-ee81-481f-be34-ac8650352dd5" providerId="ADAL" clId="{C66083D2-FC5C-0545-90E0-A9B527654B88}" dt="2023-03-04T09:07:59.263" v="97" actId="1076"/>
          <ac:spMkLst>
            <pc:docMk/>
            <pc:sldMk cId="2132946334" sldId="962"/>
            <ac:spMk id="8" creationId="{EBB87D5B-AD06-B24A-4E4E-AC2A970EE276}"/>
          </ac:spMkLst>
        </pc:spChg>
        <pc:spChg chg="add mod">
          <ac:chgData name="QiuTian" userId="d059b521-ee81-481f-be34-ac8650352dd5" providerId="ADAL" clId="{C66083D2-FC5C-0545-90E0-A9B527654B88}" dt="2023-03-04T09:07:59.263" v="97" actId="1076"/>
          <ac:spMkLst>
            <pc:docMk/>
            <pc:sldMk cId="2132946334" sldId="962"/>
            <ac:spMk id="9" creationId="{162E2D66-89F7-15DB-DDB6-B5DC163D6A04}"/>
          </ac:spMkLst>
        </pc:spChg>
        <pc:spChg chg="add mod">
          <ac:chgData name="QiuTian" userId="d059b521-ee81-481f-be34-ac8650352dd5" providerId="ADAL" clId="{C66083D2-FC5C-0545-90E0-A9B527654B88}" dt="2023-03-04T09:07:59.263" v="97" actId="1076"/>
          <ac:spMkLst>
            <pc:docMk/>
            <pc:sldMk cId="2132946334" sldId="962"/>
            <ac:spMk id="10" creationId="{D1766038-3EDD-20AD-0936-1E32F0627579}"/>
          </ac:spMkLst>
        </pc:spChg>
        <pc:spChg chg="add mod">
          <ac:chgData name="QiuTian" userId="d059b521-ee81-481f-be34-ac8650352dd5" providerId="ADAL" clId="{C66083D2-FC5C-0545-90E0-A9B527654B88}" dt="2023-03-04T09:07:59.263" v="97" actId="1076"/>
          <ac:spMkLst>
            <pc:docMk/>
            <pc:sldMk cId="2132946334" sldId="962"/>
            <ac:spMk id="11" creationId="{9D53777A-678A-4DFA-2B0E-9B384D7DC503}"/>
          </ac:spMkLst>
        </pc:spChg>
        <pc:spChg chg="del">
          <ac:chgData name="QiuTian" userId="d059b521-ee81-481f-be34-ac8650352dd5" providerId="ADAL" clId="{C66083D2-FC5C-0545-90E0-A9B527654B88}" dt="2023-03-04T09:09:57.208" v="123"/>
          <ac:spMkLst>
            <pc:docMk/>
            <pc:sldMk cId="2132946334" sldId="962"/>
            <ac:spMk id="13" creationId="{134D13E0-F03C-10E0-2464-5D47BF394D00}"/>
          </ac:spMkLst>
        </pc:spChg>
      </pc:sldChg>
      <pc:sldChg chg="addSp delSp modSp add modAnim">
        <pc:chgData name="QiuTian" userId="d059b521-ee81-481f-be34-ac8650352dd5" providerId="ADAL" clId="{C66083D2-FC5C-0545-90E0-A9B527654B88}" dt="2023-03-06T08:27:03.055" v="1484" actId="14100"/>
        <pc:sldMkLst>
          <pc:docMk/>
          <pc:sldMk cId="2722603013" sldId="963"/>
        </pc:sldMkLst>
        <pc:spChg chg="add mod">
          <ac:chgData name="QiuTian" userId="d059b521-ee81-481f-be34-ac8650352dd5" providerId="ADAL" clId="{C66083D2-FC5C-0545-90E0-A9B527654B88}" dt="2023-03-04T09:10:18.362" v="126"/>
          <ac:spMkLst>
            <pc:docMk/>
            <pc:sldMk cId="2722603013" sldId="963"/>
            <ac:spMk id="2" creationId="{1847A871-6888-B26B-64B5-FEF123CD8148}"/>
          </ac:spMkLst>
        </pc:spChg>
        <pc:spChg chg="add mod">
          <ac:chgData name="QiuTian" userId="d059b521-ee81-481f-be34-ac8650352dd5" providerId="ADAL" clId="{C66083D2-FC5C-0545-90E0-A9B527654B88}" dt="2023-03-04T09:08:11.337" v="99" actId="1076"/>
          <ac:spMkLst>
            <pc:docMk/>
            <pc:sldMk cId="2722603013" sldId="963"/>
            <ac:spMk id="4" creationId="{232A268C-BDA8-EB4A-A80C-DF11A57CF588}"/>
          </ac:spMkLst>
        </pc:spChg>
        <pc:spChg chg="mod">
          <ac:chgData name="QiuTian" userId="d059b521-ee81-481f-be34-ac8650352dd5" providerId="ADAL" clId="{C66083D2-FC5C-0545-90E0-A9B527654B88}" dt="2023-03-04T09:08:11.337" v="99" actId="1076"/>
          <ac:spMkLst>
            <pc:docMk/>
            <pc:sldMk cId="2722603013" sldId="963"/>
            <ac:spMk id="6" creationId="{DA83D2E8-BED5-DBAB-C6FA-6AD64E8246A3}"/>
          </ac:spMkLst>
        </pc:spChg>
        <pc:spChg chg="mod">
          <ac:chgData name="QiuTian" userId="d059b521-ee81-481f-be34-ac8650352dd5" providerId="ADAL" clId="{C66083D2-FC5C-0545-90E0-A9B527654B88}" dt="2023-03-04T09:08:11.337" v="99" actId="1076"/>
          <ac:spMkLst>
            <pc:docMk/>
            <pc:sldMk cId="2722603013" sldId="963"/>
            <ac:spMk id="7" creationId="{D79BA534-9363-320C-CA21-DAC7ABF7F7DA}"/>
          </ac:spMkLst>
        </pc:spChg>
        <pc:spChg chg="mod">
          <ac:chgData name="QiuTian" userId="d059b521-ee81-481f-be34-ac8650352dd5" providerId="ADAL" clId="{C66083D2-FC5C-0545-90E0-A9B527654B88}" dt="2023-03-04T09:08:11.337" v="99" actId="1076"/>
          <ac:spMkLst>
            <pc:docMk/>
            <pc:sldMk cId="2722603013" sldId="963"/>
            <ac:spMk id="8" creationId="{4D83FA57-25ED-DB3D-C60C-673A14E20838}"/>
          </ac:spMkLst>
        </pc:spChg>
        <pc:spChg chg="mod">
          <ac:chgData name="QiuTian" userId="d059b521-ee81-481f-be34-ac8650352dd5" providerId="ADAL" clId="{C66083D2-FC5C-0545-90E0-A9B527654B88}" dt="2023-03-04T09:08:11.337" v="99" actId="1076"/>
          <ac:spMkLst>
            <pc:docMk/>
            <pc:sldMk cId="2722603013" sldId="963"/>
            <ac:spMk id="9" creationId="{4E9BE1B7-39C4-7787-D058-9E1112F9976D}"/>
          </ac:spMkLst>
        </pc:spChg>
        <pc:spChg chg="mod">
          <ac:chgData name="QiuTian" userId="d059b521-ee81-481f-be34-ac8650352dd5" providerId="ADAL" clId="{C66083D2-FC5C-0545-90E0-A9B527654B88}" dt="2023-03-04T09:08:11.337" v="99" actId="1076"/>
          <ac:spMkLst>
            <pc:docMk/>
            <pc:sldMk cId="2722603013" sldId="963"/>
            <ac:spMk id="10" creationId="{FAF003FA-41BD-5393-3097-3743C8A1C0DC}"/>
          </ac:spMkLst>
        </pc:spChg>
        <pc:spChg chg="mod">
          <ac:chgData name="QiuTian" userId="d059b521-ee81-481f-be34-ac8650352dd5" providerId="ADAL" clId="{C66083D2-FC5C-0545-90E0-A9B527654B88}" dt="2023-03-04T09:08:11.337" v="99" actId="1076"/>
          <ac:spMkLst>
            <pc:docMk/>
            <pc:sldMk cId="2722603013" sldId="963"/>
            <ac:spMk id="11" creationId="{8EBDFB36-22EF-6C55-BB20-9CCC26E73FC2}"/>
          </ac:spMkLst>
        </pc:spChg>
        <pc:spChg chg="mod">
          <ac:chgData name="QiuTian" userId="d059b521-ee81-481f-be34-ac8650352dd5" providerId="ADAL" clId="{C66083D2-FC5C-0545-90E0-A9B527654B88}" dt="2023-03-04T09:08:11.337" v="99" actId="1076"/>
          <ac:spMkLst>
            <pc:docMk/>
            <pc:sldMk cId="2722603013" sldId="963"/>
            <ac:spMk id="12" creationId="{D24DD027-62DB-AAB3-C83C-3EF53A8947FD}"/>
          </ac:spMkLst>
        </pc:spChg>
        <pc:spChg chg="del">
          <ac:chgData name="QiuTian" userId="d059b521-ee81-481f-be34-ac8650352dd5" providerId="ADAL" clId="{C66083D2-FC5C-0545-90E0-A9B527654B88}" dt="2023-03-04T09:09:57.208" v="123"/>
          <ac:spMkLst>
            <pc:docMk/>
            <pc:sldMk cId="2722603013" sldId="963"/>
            <ac:spMk id="13" creationId="{134D13E0-F03C-10E0-2464-5D47BF394D00}"/>
          </ac:spMkLst>
        </pc:spChg>
        <pc:spChg chg="mod">
          <ac:chgData name="QiuTian" userId="d059b521-ee81-481f-be34-ac8650352dd5" providerId="ADAL" clId="{C66083D2-FC5C-0545-90E0-A9B527654B88}" dt="2023-03-04T09:08:11.337" v="99" actId="1076"/>
          <ac:spMkLst>
            <pc:docMk/>
            <pc:sldMk cId="2722603013" sldId="963"/>
            <ac:spMk id="14" creationId="{01CE3248-CA9E-B1ED-7EE2-71718DDD820E}"/>
          </ac:spMkLst>
        </pc:spChg>
        <pc:spChg chg="mod">
          <ac:chgData name="QiuTian" userId="d059b521-ee81-481f-be34-ac8650352dd5" providerId="ADAL" clId="{C66083D2-FC5C-0545-90E0-A9B527654B88}" dt="2023-03-04T09:08:11.337" v="99" actId="1076"/>
          <ac:spMkLst>
            <pc:docMk/>
            <pc:sldMk cId="2722603013" sldId="963"/>
            <ac:spMk id="15" creationId="{6F52CF7F-3866-F4DE-ADC3-0C4DCB0F187E}"/>
          </ac:spMkLst>
        </pc:spChg>
        <pc:spChg chg="mod">
          <ac:chgData name="QiuTian" userId="d059b521-ee81-481f-be34-ac8650352dd5" providerId="ADAL" clId="{C66083D2-FC5C-0545-90E0-A9B527654B88}" dt="2023-03-04T09:08:11.337" v="99" actId="1076"/>
          <ac:spMkLst>
            <pc:docMk/>
            <pc:sldMk cId="2722603013" sldId="963"/>
            <ac:spMk id="16" creationId="{96EE0DDD-3D81-A228-B486-57A3BD6365FD}"/>
          </ac:spMkLst>
        </pc:spChg>
        <pc:spChg chg="mod">
          <ac:chgData name="QiuTian" userId="d059b521-ee81-481f-be34-ac8650352dd5" providerId="ADAL" clId="{C66083D2-FC5C-0545-90E0-A9B527654B88}" dt="2023-03-04T09:08:11.337" v="99" actId="1076"/>
          <ac:spMkLst>
            <pc:docMk/>
            <pc:sldMk cId="2722603013" sldId="963"/>
            <ac:spMk id="17" creationId="{BFDBE525-3AA8-E6C3-80E8-AACC1236E52D}"/>
          </ac:spMkLst>
        </pc:spChg>
        <pc:spChg chg="mod">
          <ac:chgData name="QiuTian" userId="d059b521-ee81-481f-be34-ac8650352dd5" providerId="ADAL" clId="{C66083D2-FC5C-0545-90E0-A9B527654B88}" dt="2023-03-04T09:08:11.337" v="99" actId="1076"/>
          <ac:spMkLst>
            <pc:docMk/>
            <pc:sldMk cId="2722603013" sldId="963"/>
            <ac:spMk id="18" creationId="{61F25AE3-AE38-DD15-56BF-41C7AC7058A7}"/>
          </ac:spMkLst>
        </pc:spChg>
        <pc:spChg chg="mod">
          <ac:chgData name="QiuTian" userId="d059b521-ee81-481f-be34-ac8650352dd5" providerId="ADAL" clId="{C66083D2-FC5C-0545-90E0-A9B527654B88}" dt="2023-03-04T09:08:11.337" v="99" actId="1076"/>
          <ac:spMkLst>
            <pc:docMk/>
            <pc:sldMk cId="2722603013" sldId="963"/>
            <ac:spMk id="19" creationId="{847D2260-4450-A7A0-26C7-6716E62279DC}"/>
          </ac:spMkLst>
        </pc:spChg>
        <pc:spChg chg="mod">
          <ac:chgData name="QiuTian" userId="d059b521-ee81-481f-be34-ac8650352dd5" providerId="ADAL" clId="{C66083D2-FC5C-0545-90E0-A9B527654B88}" dt="2023-03-04T09:08:11.337" v="99" actId="1076"/>
          <ac:spMkLst>
            <pc:docMk/>
            <pc:sldMk cId="2722603013" sldId="963"/>
            <ac:spMk id="20" creationId="{8C85B39D-6299-A6E7-3146-FE709042504F}"/>
          </ac:spMkLst>
        </pc:spChg>
        <pc:spChg chg="mod">
          <ac:chgData name="QiuTian" userId="d059b521-ee81-481f-be34-ac8650352dd5" providerId="ADAL" clId="{C66083D2-FC5C-0545-90E0-A9B527654B88}" dt="2023-03-04T09:08:11.337" v="99" actId="1076"/>
          <ac:spMkLst>
            <pc:docMk/>
            <pc:sldMk cId="2722603013" sldId="963"/>
            <ac:spMk id="21" creationId="{736589BD-26EA-3161-BD65-38B0D75DCBD5}"/>
          </ac:spMkLst>
        </pc:spChg>
        <pc:spChg chg="mod">
          <ac:chgData name="QiuTian" userId="d059b521-ee81-481f-be34-ac8650352dd5" providerId="ADAL" clId="{C66083D2-FC5C-0545-90E0-A9B527654B88}" dt="2023-03-04T09:08:11.337" v="99" actId="1076"/>
          <ac:spMkLst>
            <pc:docMk/>
            <pc:sldMk cId="2722603013" sldId="963"/>
            <ac:spMk id="22" creationId="{98160063-2048-7C13-EBB5-D31B3C89CE26}"/>
          </ac:spMkLst>
        </pc:spChg>
        <pc:spChg chg="mod">
          <ac:chgData name="QiuTian" userId="d059b521-ee81-481f-be34-ac8650352dd5" providerId="ADAL" clId="{C66083D2-FC5C-0545-90E0-A9B527654B88}" dt="2023-03-04T09:08:11.337" v="99" actId="1076"/>
          <ac:spMkLst>
            <pc:docMk/>
            <pc:sldMk cId="2722603013" sldId="963"/>
            <ac:spMk id="23" creationId="{DD2741AC-A24E-3ADE-9F3A-F9AEC394F17E}"/>
          </ac:spMkLst>
        </pc:spChg>
        <pc:spChg chg="mod">
          <ac:chgData name="QiuTian" userId="d059b521-ee81-481f-be34-ac8650352dd5" providerId="ADAL" clId="{C66083D2-FC5C-0545-90E0-A9B527654B88}" dt="2023-03-04T09:08:11.337" v="99" actId="1076"/>
          <ac:spMkLst>
            <pc:docMk/>
            <pc:sldMk cId="2722603013" sldId="963"/>
            <ac:spMk id="24" creationId="{4C4FF0CD-0823-C573-DC0D-001A7B32D50D}"/>
          </ac:spMkLst>
        </pc:spChg>
        <pc:spChg chg="mod">
          <ac:chgData name="QiuTian" userId="d059b521-ee81-481f-be34-ac8650352dd5" providerId="ADAL" clId="{C66083D2-FC5C-0545-90E0-A9B527654B88}" dt="2023-03-04T09:08:11.337" v="99" actId="1076"/>
          <ac:spMkLst>
            <pc:docMk/>
            <pc:sldMk cId="2722603013" sldId="963"/>
            <ac:spMk id="25" creationId="{9FB853A4-A1C0-B7C1-9B63-C3AC5924AC0B}"/>
          </ac:spMkLst>
        </pc:spChg>
        <pc:spChg chg="mod">
          <ac:chgData name="QiuTian" userId="d059b521-ee81-481f-be34-ac8650352dd5" providerId="ADAL" clId="{C66083D2-FC5C-0545-90E0-A9B527654B88}" dt="2023-03-04T09:08:11.337" v="99" actId="1076"/>
          <ac:spMkLst>
            <pc:docMk/>
            <pc:sldMk cId="2722603013" sldId="963"/>
            <ac:spMk id="26" creationId="{EB8419FB-19AE-D576-4904-2E3F66870989}"/>
          </ac:spMkLst>
        </pc:spChg>
        <pc:spChg chg="mod">
          <ac:chgData name="QiuTian" userId="d059b521-ee81-481f-be34-ac8650352dd5" providerId="ADAL" clId="{C66083D2-FC5C-0545-90E0-A9B527654B88}" dt="2023-03-04T09:08:11.337" v="99" actId="1076"/>
          <ac:spMkLst>
            <pc:docMk/>
            <pc:sldMk cId="2722603013" sldId="963"/>
            <ac:spMk id="27" creationId="{06530F87-FE94-80A1-1DA7-FE7113A42D98}"/>
          </ac:spMkLst>
        </pc:spChg>
        <pc:spChg chg="mod">
          <ac:chgData name="QiuTian" userId="d059b521-ee81-481f-be34-ac8650352dd5" providerId="ADAL" clId="{C66083D2-FC5C-0545-90E0-A9B527654B88}" dt="2023-03-04T09:08:11.337" v="99" actId="1076"/>
          <ac:spMkLst>
            <pc:docMk/>
            <pc:sldMk cId="2722603013" sldId="963"/>
            <ac:spMk id="28" creationId="{40522ACB-81BA-2DFE-4A97-27DCA0E8B235}"/>
          </ac:spMkLst>
        </pc:spChg>
        <pc:spChg chg="mod">
          <ac:chgData name="QiuTian" userId="d059b521-ee81-481f-be34-ac8650352dd5" providerId="ADAL" clId="{C66083D2-FC5C-0545-90E0-A9B527654B88}" dt="2023-03-04T09:08:11.337" v="99" actId="1076"/>
          <ac:spMkLst>
            <pc:docMk/>
            <pc:sldMk cId="2722603013" sldId="963"/>
            <ac:spMk id="29" creationId="{C5D542C8-A5DB-F763-2BE2-51E3E206B13A}"/>
          </ac:spMkLst>
        </pc:spChg>
        <pc:spChg chg="mod">
          <ac:chgData name="QiuTian" userId="d059b521-ee81-481f-be34-ac8650352dd5" providerId="ADAL" clId="{C66083D2-FC5C-0545-90E0-A9B527654B88}" dt="2023-03-04T09:08:11.337" v="99" actId="1076"/>
          <ac:spMkLst>
            <pc:docMk/>
            <pc:sldMk cId="2722603013" sldId="963"/>
            <ac:spMk id="30" creationId="{5184B103-F273-3865-78B7-5420007AD207}"/>
          </ac:spMkLst>
        </pc:spChg>
        <pc:spChg chg="mod">
          <ac:chgData name="QiuTian" userId="d059b521-ee81-481f-be34-ac8650352dd5" providerId="ADAL" clId="{C66083D2-FC5C-0545-90E0-A9B527654B88}" dt="2023-03-04T09:08:11.337" v="99" actId="1076"/>
          <ac:spMkLst>
            <pc:docMk/>
            <pc:sldMk cId="2722603013" sldId="963"/>
            <ac:spMk id="31" creationId="{536128E7-1BEA-455B-FCC4-BFC08A5D1DAD}"/>
          </ac:spMkLst>
        </pc:spChg>
        <pc:spChg chg="mod">
          <ac:chgData name="QiuTian" userId="d059b521-ee81-481f-be34-ac8650352dd5" providerId="ADAL" clId="{C66083D2-FC5C-0545-90E0-A9B527654B88}" dt="2023-03-04T09:08:11.337" v="99" actId="1076"/>
          <ac:spMkLst>
            <pc:docMk/>
            <pc:sldMk cId="2722603013" sldId="963"/>
            <ac:spMk id="32" creationId="{9165210C-E950-7A45-28ED-E1E21ADF5D53}"/>
          </ac:spMkLst>
        </pc:spChg>
        <pc:spChg chg="mod">
          <ac:chgData name="QiuTian" userId="d059b521-ee81-481f-be34-ac8650352dd5" providerId="ADAL" clId="{C66083D2-FC5C-0545-90E0-A9B527654B88}" dt="2023-03-04T09:08:11.337" v="99" actId="1076"/>
          <ac:spMkLst>
            <pc:docMk/>
            <pc:sldMk cId="2722603013" sldId="963"/>
            <ac:spMk id="33" creationId="{5BE61B5E-DBD8-254A-04CD-FA3AFC83F2F3}"/>
          </ac:spMkLst>
        </pc:spChg>
        <pc:spChg chg="mod">
          <ac:chgData name="QiuTian" userId="d059b521-ee81-481f-be34-ac8650352dd5" providerId="ADAL" clId="{C66083D2-FC5C-0545-90E0-A9B527654B88}" dt="2023-03-04T09:08:11.337" v="99" actId="1076"/>
          <ac:spMkLst>
            <pc:docMk/>
            <pc:sldMk cId="2722603013" sldId="963"/>
            <ac:spMk id="34" creationId="{5CA55175-1752-E38C-66EC-01BE46BFC306}"/>
          </ac:spMkLst>
        </pc:spChg>
        <pc:spChg chg="mod">
          <ac:chgData name="QiuTian" userId="d059b521-ee81-481f-be34-ac8650352dd5" providerId="ADAL" clId="{C66083D2-FC5C-0545-90E0-A9B527654B88}" dt="2023-03-04T09:08:11.337" v="99" actId="1076"/>
          <ac:spMkLst>
            <pc:docMk/>
            <pc:sldMk cId="2722603013" sldId="963"/>
            <ac:spMk id="35" creationId="{57E6FFFE-F5DB-FE6F-107E-5C369D67E661}"/>
          </ac:spMkLst>
        </pc:spChg>
        <pc:spChg chg="mod">
          <ac:chgData name="QiuTian" userId="d059b521-ee81-481f-be34-ac8650352dd5" providerId="ADAL" clId="{C66083D2-FC5C-0545-90E0-A9B527654B88}" dt="2023-03-04T09:08:11.337" v="99" actId="1076"/>
          <ac:spMkLst>
            <pc:docMk/>
            <pc:sldMk cId="2722603013" sldId="963"/>
            <ac:spMk id="37" creationId="{DADC5877-5E44-29EF-53C2-5F51DAC14364}"/>
          </ac:spMkLst>
        </pc:spChg>
        <pc:spChg chg="mod">
          <ac:chgData name="QiuTian" userId="d059b521-ee81-481f-be34-ac8650352dd5" providerId="ADAL" clId="{C66083D2-FC5C-0545-90E0-A9B527654B88}" dt="2023-03-04T09:08:11.337" v="99" actId="1076"/>
          <ac:spMkLst>
            <pc:docMk/>
            <pc:sldMk cId="2722603013" sldId="963"/>
            <ac:spMk id="38" creationId="{D0D5C986-7840-C7D9-75CA-9105547121F5}"/>
          </ac:spMkLst>
        </pc:spChg>
        <pc:spChg chg="mod">
          <ac:chgData name="QiuTian" userId="d059b521-ee81-481f-be34-ac8650352dd5" providerId="ADAL" clId="{C66083D2-FC5C-0545-90E0-A9B527654B88}" dt="2023-03-04T09:08:11.337" v="99" actId="1076"/>
          <ac:spMkLst>
            <pc:docMk/>
            <pc:sldMk cId="2722603013" sldId="963"/>
            <ac:spMk id="39" creationId="{99E2EB0B-5556-3D49-C072-2A52AB3297A1}"/>
          </ac:spMkLst>
        </pc:spChg>
        <pc:spChg chg="mod">
          <ac:chgData name="QiuTian" userId="d059b521-ee81-481f-be34-ac8650352dd5" providerId="ADAL" clId="{C66083D2-FC5C-0545-90E0-A9B527654B88}" dt="2023-03-04T09:08:11.337" v="99" actId="1076"/>
          <ac:spMkLst>
            <pc:docMk/>
            <pc:sldMk cId="2722603013" sldId="963"/>
            <ac:spMk id="40" creationId="{A30F270B-E1B9-2C08-337B-B5501AFB9A70}"/>
          </ac:spMkLst>
        </pc:spChg>
        <pc:spChg chg="mod">
          <ac:chgData name="QiuTian" userId="d059b521-ee81-481f-be34-ac8650352dd5" providerId="ADAL" clId="{C66083D2-FC5C-0545-90E0-A9B527654B88}" dt="2023-03-04T09:08:11.337" v="99" actId="1076"/>
          <ac:spMkLst>
            <pc:docMk/>
            <pc:sldMk cId="2722603013" sldId="963"/>
            <ac:spMk id="41" creationId="{D419D940-606A-F820-BC8A-064BBC21F768}"/>
          </ac:spMkLst>
        </pc:spChg>
        <pc:spChg chg="mod">
          <ac:chgData name="QiuTian" userId="d059b521-ee81-481f-be34-ac8650352dd5" providerId="ADAL" clId="{C66083D2-FC5C-0545-90E0-A9B527654B88}" dt="2023-03-04T09:08:11.337" v="99" actId="1076"/>
          <ac:spMkLst>
            <pc:docMk/>
            <pc:sldMk cId="2722603013" sldId="963"/>
            <ac:spMk id="42" creationId="{1F390045-6BD4-9D2A-11C5-9E7318E8ECCE}"/>
          </ac:spMkLst>
        </pc:spChg>
        <pc:spChg chg="mod">
          <ac:chgData name="QiuTian" userId="d059b521-ee81-481f-be34-ac8650352dd5" providerId="ADAL" clId="{C66083D2-FC5C-0545-90E0-A9B527654B88}" dt="2023-03-04T09:08:11.337" v="99" actId="1076"/>
          <ac:spMkLst>
            <pc:docMk/>
            <pc:sldMk cId="2722603013" sldId="963"/>
            <ac:spMk id="43" creationId="{098CFECB-9A17-DE2F-EA06-4A7760C6B9FD}"/>
          </ac:spMkLst>
        </pc:spChg>
        <pc:spChg chg="mod">
          <ac:chgData name="QiuTian" userId="d059b521-ee81-481f-be34-ac8650352dd5" providerId="ADAL" clId="{C66083D2-FC5C-0545-90E0-A9B527654B88}" dt="2023-03-04T09:08:11.337" v="99" actId="1076"/>
          <ac:spMkLst>
            <pc:docMk/>
            <pc:sldMk cId="2722603013" sldId="963"/>
            <ac:spMk id="44" creationId="{EAC714F5-4245-B635-759B-9AA45DE88294}"/>
          </ac:spMkLst>
        </pc:spChg>
        <pc:spChg chg="mod">
          <ac:chgData name="QiuTian" userId="d059b521-ee81-481f-be34-ac8650352dd5" providerId="ADAL" clId="{C66083D2-FC5C-0545-90E0-A9B527654B88}" dt="2023-03-04T09:08:11.337" v="99" actId="1076"/>
          <ac:spMkLst>
            <pc:docMk/>
            <pc:sldMk cId="2722603013" sldId="963"/>
            <ac:spMk id="45" creationId="{180B8872-5F33-6E4C-3362-BFADC649A781}"/>
          </ac:spMkLst>
        </pc:spChg>
        <pc:spChg chg="mod">
          <ac:chgData name="QiuTian" userId="d059b521-ee81-481f-be34-ac8650352dd5" providerId="ADAL" clId="{C66083D2-FC5C-0545-90E0-A9B527654B88}" dt="2023-03-04T09:08:11.337" v="99" actId="1076"/>
          <ac:spMkLst>
            <pc:docMk/>
            <pc:sldMk cId="2722603013" sldId="963"/>
            <ac:spMk id="46" creationId="{5A53374A-F551-5B72-F593-3FCF980691F1}"/>
          </ac:spMkLst>
        </pc:spChg>
        <pc:spChg chg="mod">
          <ac:chgData name="QiuTian" userId="d059b521-ee81-481f-be34-ac8650352dd5" providerId="ADAL" clId="{C66083D2-FC5C-0545-90E0-A9B527654B88}" dt="2023-03-04T09:08:11.337" v="99" actId="1076"/>
          <ac:spMkLst>
            <pc:docMk/>
            <pc:sldMk cId="2722603013" sldId="963"/>
            <ac:spMk id="47" creationId="{1523E566-7BFB-1732-6A7D-B67C7F162E3A}"/>
          </ac:spMkLst>
        </pc:spChg>
        <pc:spChg chg="mod">
          <ac:chgData name="QiuTian" userId="d059b521-ee81-481f-be34-ac8650352dd5" providerId="ADAL" clId="{C66083D2-FC5C-0545-90E0-A9B527654B88}" dt="2023-03-04T09:08:11.337" v="99" actId="1076"/>
          <ac:spMkLst>
            <pc:docMk/>
            <pc:sldMk cId="2722603013" sldId="963"/>
            <ac:spMk id="49" creationId="{6D36339B-A812-14B0-433E-68C3AD7DCF62}"/>
          </ac:spMkLst>
        </pc:spChg>
        <pc:spChg chg="mod">
          <ac:chgData name="QiuTian" userId="d059b521-ee81-481f-be34-ac8650352dd5" providerId="ADAL" clId="{C66083D2-FC5C-0545-90E0-A9B527654B88}" dt="2023-03-04T09:08:11.337" v="99" actId="1076"/>
          <ac:spMkLst>
            <pc:docMk/>
            <pc:sldMk cId="2722603013" sldId="963"/>
            <ac:spMk id="50" creationId="{7FB19F25-6CCE-C247-AB5D-2EC4B4B80AD6}"/>
          </ac:spMkLst>
        </pc:spChg>
        <pc:spChg chg="mod">
          <ac:chgData name="QiuTian" userId="d059b521-ee81-481f-be34-ac8650352dd5" providerId="ADAL" clId="{C66083D2-FC5C-0545-90E0-A9B527654B88}" dt="2023-03-04T09:08:11.337" v="99" actId="1076"/>
          <ac:spMkLst>
            <pc:docMk/>
            <pc:sldMk cId="2722603013" sldId="963"/>
            <ac:spMk id="51" creationId="{E97F0A02-0822-606A-0E0D-823A66B4B725}"/>
          </ac:spMkLst>
        </pc:spChg>
        <pc:spChg chg="mod">
          <ac:chgData name="QiuTian" userId="d059b521-ee81-481f-be34-ac8650352dd5" providerId="ADAL" clId="{C66083D2-FC5C-0545-90E0-A9B527654B88}" dt="2023-03-04T09:08:11.337" v="99" actId="1076"/>
          <ac:spMkLst>
            <pc:docMk/>
            <pc:sldMk cId="2722603013" sldId="963"/>
            <ac:spMk id="52" creationId="{062686FB-2082-E5BA-DBC6-9FFF910FA5C7}"/>
          </ac:spMkLst>
        </pc:spChg>
        <pc:spChg chg="mod">
          <ac:chgData name="QiuTian" userId="d059b521-ee81-481f-be34-ac8650352dd5" providerId="ADAL" clId="{C66083D2-FC5C-0545-90E0-A9B527654B88}" dt="2023-03-04T09:08:11.337" v="99" actId="1076"/>
          <ac:spMkLst>
            <pc:docMk/>
            <pc:sldMk cId="2722603013" sldId="963"/>
            <ac:spMk id="53" creationId="{0762E833-C47E-A1AC-A15B-C30052F272DF}"/>
          </ac:spMkLst>
        </pc:spChg>
        <pc:spChg chg="mod">
          <ac:chgData name="QiuTian" userId="d059b521-ee81-481f-be34-ac8650352dd5" providerId="ADAL" clId="{C66083D2-FC5C-0545-90E0-A9B527654B88}" dt="2023-03-04T09:08:11.337" v="99" actId="1076"/>
          <ac:spMkLst>
            <pc:docMk/>
            <pc:sldMk cId="2722603013" sldId="963"/>
            <ac:spMk id="54" creationId="{86F0BFE8-00CC-BFDA-1A4A-32ECD41B153D}"/>
          </ac:spMkLst>
        </pc:spChg>
        <pc:spChg chg="mod">
          <ac:chgData name="QiuTian" userId="d059b521-ee81-481f-be34-ac8650352dd5" providerId="ADAL" clId="{C66083D2-FC5C-0545-90E0-A9B527654B88}" dt="2023-03-04T09:08:11.337" v="99" actId="1076"/>
          <ac:spMkLst>
            <pc:docMk/>
            <pc:sldMk cId="2722603013" sldId="963"/>
            <ac:spMk id="55" creationId="{11DDCF37-F43B-E797-3B00-F28D073529B9}"/>
          </ac:spMkLst>
        </pc:spChg>
        <pc:spChg chg="add mod">
          <ac:chgData name="QiuTian" userId="d059b521-ee81-481f-be34-ac8650352dd5" providerId="ADAL" clId="{C66083D2-FC5C-0545-90E0-A9B527654B88}" dt="2023-03-04T09:08:11.337" v="99" actId="1076"/>
          <ac:spMkLst>
            <pc:docMk/>
            <pc:sldMk cId="2722603013" sldId="963"/>
            <ac:spMk id="56" creationId="{C65BC792-5837-5284-0440-8BC328BA77C1}"/>
          </ac:spMkLst>
        </pc:spChg>
        <pc:spChg chg="mod">
          <ac:chgData name="QiuTian" userId="d059b521-ee81-481f-be34-ac8650352dd5" providerId="ADAL" clId="{C66083D2-FC5C-0545-90E0-A9B527654B88}" dt="2023-03-04T09:08:11.337" v="99" actId="1076"/>
          <ac:spMkLst>
            <pc:docMk/>
            <pc:sldMk cId="2722603013" sldId="963"/>
            <ac:spMk id="62" creationId="{CE93C7BE-8DFA-D35B-A7D0-3551FF9F942F}"/>
          </ac:spMkLst>
        </pc:spChg>
        <pc:spChg chg="mod">
          <ac:chgData name="QiuTian" userId="d059b521-ee81-481f-be34-ac8650352dd5" providerId="ADAL" clId="{C66083D2-FC5C-0545-90E0-A9B527654B88}" dt="2023-03-04T09:08:11.337" v="99" actId="1076"/>
          <ac:spMkLst>
            <pc:docMk/>
            <pc:sldMk cId="2722603013" sldId="963"/>
            <ac:spMk id="63" creationId="{F4504245-830C-108A-6BD7-BF2F34835F3C}"/>
          </ac:spMkLst>
        </pc:spChg>
        <pc:spChg chg="mod">
          <ac:chgData name="QiuTian" userId="d059b521-ee81-481f-be34-ac8650352dd5" providerId="ADAL" clId="{C66083D2-FC5C-0545-90E0-A9B527654B88}" dt="2023-03-04T09:08:11.337" v="99" actId="1076"/>
          <ac:spMkLst>
            <pc:docMk/>
            <pc:sldMk cId="2722603013" sldId="963"/>
            <ac:spMk id="64" creationId="{E1C9BF08-374E-3269-DE6C-F0A7B4D0AC00}"/>
          </ac:spMkLst>
        </pc:spChg>
        <pc:spChg chg="mod">
          <ac:chgData name="QiuTian" userId="d059b521-ee81-481f-be34-ac8650352dd5" providerId="ADAL" clId="{C66083D2-FC5C-0545-90E0-A9B527654B88}" dt="2023-03-04T09:08:11.337" v="99" actId="1076"/>
          <ac:spMkLst>
            <pc:docMk/>
            <pc:sldMk cId="2722603013" sldId="963"/>
            <ac:spMk id="65" creationId="{7F71CF03-64B1-8C84-4F84-B87C9EA19053}"/>
          </ac:spMkLst>
        </pc:spChg>
        <pc:spChg chg="mod">
          <ac:chgData name="QiuTian" userId="d059b521-ee81-481f-be34-ac8650352dd5" providerId="ADAL" clId="{C66083D2-FC5C-0545-90E0-A9B527654B88}" dt="2023-03-04T09:08:11.337" v="99" actId="1076"/>
          <ac:spMkLst>
            <pc:docMk/>
            <pc:sldMk cId="2722603013" sldId="963"/>
            <ac:spMk id="66" creationId="{F9D4B1D8-8BAF-DCF3-B9E9-F6BFF720E02B}"/>
          </ac:spMkLst>
        </pc:spChg>
        <pc:spChg chg="mod">
          <ac:chgData name="QiuTian" userId="d059b521-ee81-481f-be34-ac8650352dd5" providerId="ADAL" clId="{C66083D2-FC5C-0545-90E0-A9B527654B88}" dt="2023-03-04T09:08:11.337" v="99" actId="1076"/>
          <ac:spMkLst>
            <pc:docMk/>
            <pc:sldMk cId="2722603013" sldId="963"/>
            <ac:spMk id="67" creationId="{2FA5357C-C8C4-2160-FBD2-2515625DA7E9}"/>
          </ac:spMkLst>
        </pc:spChg>
        <pc:spChg chg="mod">
          <ac:chgData name="QiuTian" userId="d059b521-ee81-481f-be34-ac8650352dd5" providerId="ADAL" clId="{C66083D2-FC5C-0545-90E0-A9B527654B88}" dt="2023-03-04T09:08:11.337" v="99" actId="1076"/>
          <ac:spMkLst>
            <pc:docMk/>
            <pc:sldMk cId="2722603013" sldId="963"/>
            <ac:spMk id="68" creationId="{982C0B5D-1FF6-60C6-B964-DBB466A692AD}"/>
          </ac:spMkLst>
        </pc:spChg>
        <pc:spChg chg="mod">
          <ac:chgData name="QiuTian" userId="d059b521-ee81-481f-be34-ac8650352dd5" providerId="ADAL" clId="{C66083D2-FC5C-0545-90E0-A9B527654B88}" dt="2023-03-04T09:08:11.337" v="99" actId="1076"/>
          <ac:spMkLst>
            <pc:docMk/>
            <pc:sldMk cId="2722603013" sldId="963"/>
            <ac:spMk id="69" creationId="{4BD97961-8826-041A-C217-832283D84ABC}"/>
          </ac:spMkLst>
        </pc:spChg>
        <pc:spChg chg="mod">
          <ac:chgData name="QiuTian" userId="d059b521-ee81-481f-be34-ac8650352dd5" providerId="ADAL" clId="{C66083D2-FC5C-0545-90E0-A9B527654B88}" dt="2023-03-04T09:08:11.337" v="99" actId="1076"/>
          <ac:spMkLst>
            <pc:docMk/>
            <pc:sldMk cId="2722603013" sldId="963"/>
            <ac:spMk id="70" creationId="{44FF3B29-A3A1-2D50-6C62-A0BB43B7BCBE}"/>
          </ac:spMkLst>
        </pc:spChg>
        <pc:spChg chg="mod">
          <ac:chgData name="QiuTian" userId="d059b521-ee81-481f-be34-ac8650352dd5" providerId="ADAL" clId="{C66083D2-FC5C-0545-90E0-A9B527654B88}" dt="2023-03-04T09:08:11.337" v="99" actId="1076"/>
          <ac:spMkLst>
            <pc:docMk/>
            <pc:sldMk cId="2722603013" sldId="963"/>
            <ac:spMk id="71" creationId="{BEDC2970-45D3-E263-72F1-54B83F411C98}"/>
          </ac:spMkLst>
        </pc:spChg>
        <pc:spChg chg="mod">
          <ac:chgData name="QiuTian" userId="d059b521-ee81-481f-be34-ac8650352dd5" providerId="ADAL" clId="{C66083D2-FC5C-0545-90E0-A9B527654B88}" dt="2023-03-04T09:08:11.337" v="99" actId="1076"/>
          <ac:spMkLst>
            <pc:docMk/>
            <pc:sldMk cId="2722603013" sldId="963"/>
            <ac:spMk id="72" creationId="{79F9BF35-CDAB-52DD-085B-08C1F172B13B}"/>
          </ac:spMkLst>
        </pc:spChg>
        <pc:spChg chg="mod">
          <ac:chgData name="QiuTian" userId="d059b521-ee81-481f-be34-ac8650352dd5" providerId="ADAL" clId="{C66083D2-FC5C-0545-90E0-A9B527654B88}" dt="2023-03-04T09:08:11.337" v="99" actId="1076"/>
          <ac:spMkLst>
            <pc:docMk/>
            <pc:sldMk cId="2722603013" sldId="963"/>
            <ac:spMk id="73" creationId="{36B971D0-C4D6-AF9F-8E1C-B8513DF0A206}"/>
          </ac:spMkLst>
        </pc:spChg>
        <pc:spChg chg="mod">
          <ac:chgData name="QiuTian" userId="d059b521-ee81-481f-be34-ac8650352dd5" providerId="ADAL" clId="{C66083D2-FC5C-0545-90E0-A9B527654B88}" dt="2023-03-04T09:08:11.337" v="99" actId="1076"/>
          <ac:spMkLst>
            <pc:docMk/>
            <pc:sldMk cId="2722603013" sldId="963"/>
            <ac:spMk id="75" creationId="{48F3F56B-7EC5-1187-0DD4-42F675F45A12}"/>
          </ac:spMkLst>
        </pc:spChg>
        <pc:spChg chg="mod">
          <ac:chgData name="QiuTian" userId="d059b521-ee81-481f-be34-ac8650352dd5" providerId="ADAL" clId="{C66083D2-FC5C-0545-90E0-A9B527654B88}" dt="2023-03-04T09:08:11.337" v="99" actId="1076"/>
          <ac:spMkLst>
            <pc:docMk/>
            <pc:sldMk cId="2722603013" sldId="963"/>
            <ac:spMk id="76" creationId="{49B0D947-5837-02CA-E647-E9D7F5ADC776}"/>
          </ac:spMkLst>
        </pc:spChg>
        <pc:spChg chg="mod">
          <ac:chgData name="QiuTian" userId="d059b521-ee81-481f-be34-ac8650352dd5" providerId="ADAL" clId="{C66083D2-FC5C-0545-90E0-A9B527654B88}" dt="2023-03-04T09:08:11.337" v="99" actId="1076"/>
          <ac:spMkLst>
            <pc:docMk/>
            <pc:sldMk cId="2722603013" sldId="963"/>
            <ac:spMk id="77" creationId="{161788F1-B9D2-ED28-AF75-11F92747018F}"/>
          </ac:spMkLst>
        </pc:spChg>
        <pc:spChg chg="mod">
          <ac:chgData name="QiuTian" userId="d059b521-ee81-481f-be34-ac8650352dd5" providerId="ADAL" clId="{C66083D2-FC5C-0545-90E0-A9B527654B88}" dt="2023-03-04T09:08:11.337" v="99" actId="1076"/>
          <ac:spMkLst>
            <pc:docMk/>
            <pc:sldMk cId="2722603013" sldId="963"/>
            <ac:spMk id="78" creationId="{215D8B12-FC57-4BE1-183C-F02E22F689A0}"/>
          </ac:spMkLst>
        </pc:spChg>
        <pc:spChg chg="mod">
          <ac:chgData name="QiuTian" userId="d059b521-ee81-481f-be34-ac8650352dd5" providerId="ADAL" clId="{C66083D2-FC5C-0545-90E0-A9B527654B88}" dt="2023-03-04T09:08:11.337" v="99" actId="1076"/>
          <ac:spMkLst>
            <pc:docMk/>
            <pc:sldMk cId="2722603013" sldId="963"/>
            <ac:spMk id="79" creationId="{ABB5FEB1-1178-FEDD-6E53-18A6EE930981}"/>
          </ac:spMkLst>
        </pc:spChg>
        <pc:spChg chg="mod">
          <ac:chgData name="QiuTian" userId="d059b521-ee81-481f-be34-ac8650352dd5" providerId="ADAL" clId="{C66083D2-FC5C-0545-90E0-A9B527654B88}" dt="2023-03-04T09:08:11.337" v="99" actId="1076"/>
          <ac:spMkLst>
            <pc:docMk/>
            <pc:sldMk cId="2722603013" sldId="963"/>
            <ac:spMk id="80" creationId="{11790841-0D17-2740-200F-BF1CF61F295D}"/>
          </ac:spMkLst>
        </pc:spChg>
        <pc:spChg chg="mod">
          <ac:chgData name="QiuTian" userId="d059b521-ee81-481f-be34-ac8650352dd5" providerId="ADAL" clId="{C66083D2-FC5C-0545-90E0-A9B527654B88}" dt="2023-03-04T09:08:11.337" v="99" actId="1076"/>
          <ac:spMkLst>
            <pc:docMk/>
            <pc:sldMk cId="2722603013" sldId="963"/>
            <ac:spMk id="81" creationId="{C9F07B83-31B7-6A5A-2711-10B410C8FB36}"/>
          </ac:spMkLst>
        </pc:spChg>
        <pc:spChg chg="mod">
          <ac:chgData name="QiuTian" userId="d059b521-ee81-481f-be34-ac8650352dd5" providerId="ADAL" clId="{C66083D2-FC5C-0545-90E0-A9B527654B88}" dt="2023-03-04T09:08:11.337" v="99" actId="1076"/>
          <ac:spMkLst>
            <pc:docMk/>
            <pc:sldMk cId="2722603013" sldId="963"/>
            <ac:spMk id="82" creationId="{D6747A9A-6D16-6887-4DF7-6072E9A1C565}"/>
          </ac:spMkLst>
        </pc:spChg>
        <pc:spChg chg="mod">
          <ac:chgData name="QiuTian" userId="d059b521-ee81-481f-be34-ac8650352dd5" providerId="ADAL" clId="{C66083D2-FC5C-0545-90E0-A9B527654B88}" dt="2023-03-04T09:08:11.337" v="99" actId="1076"/>
          <ac:spMkLst>
            <pc:docMk/>
            <pc:sldMk cId="2722603013" sldId="963"/>
            <ac:spMk id="83" creationId="{482ADF29-A86A-DA73-E77B-BD1D47B2369E}"/>
          </ac:spMkLst>
        </pc:spChg>
        <pc:spChg chg="mod">
          <ac:chgData name="QiuTian" userId="d059b521-ee81-481f-be34-ac8650352dd5" providerId="ADAL" clId="{C66083D2-FC5C-0545-90E0-A9B527654B88}" dt="2023-03-04T09:08:11.337" v="99" actId="1076"/>
          <ac:spMkLst>
            <pc:docMk/>
            <pc:sldMk cId="2722603013" sldId="963"/>
            <ac:spMk id="84" creationId="{476DAE36-A187-16E5-8EA5-8A66307449E2}"/>
          </ac:spMkLst>
        </pc:spChg>
        <pc:spChg chg="mod">
          <ac:chgData name="QiuTian" userId="d059b521-ee81-481f-be34-ac8650352dd5" providerId="ADAL" clId="{C66083D2-FC5C-0545-90E0-A9B527654B88}" dt="2023-03-04T09:08:11.337" v="99" actId="1076"/>
          <ac:spMkLst>
            <pc:docMk/>
            <pc:sldMk cId="2722603013" sldId="963"/>
            <ac:spMk id="85" creationId="{052B278F-6234-0BA1-FF45-4736D380A675}"/>
          </ac:spMkLst>
        </pc:spChg>
        <pc:spChg chg="mod">
          <ac:chgData name="QiuTian" userId="d059b521-ee81-481f-be34-ac8650352dd5" providerId="ADAL" clId="{C66083D2-FC5C-0545-90E0-A9B527654B88}" dt="2023-03-04T09:08:11.337" v="99" actId="1076"/>
          <ac:spMkLst>
            <pc:docMk/>
            <pc:sldMk cId="2722603013" sldId="963"/>
            <ac:spMk id="86" creationId="{CB8279DC-04C8-53D5-827D-18CBAE5AF249}"/>
          </ac:spMkLst>
        </pc:spChg>
        <pc:spChg chg="mod">
          <ac:chgData name="QiuTian" userId="d059b521-ee81-481f-be34-ac8650352dd5" providerId="ADAL" clId="{C66083D2-FC5C-0545-90E0-A9B527654B88}" dt="2023-03-04T09:08:11.337" v="99" actId="1076"/>
          <ac:spMkLst>
            <pc:docMk/>
            <pc:sldMk cId="2722603013" sldId="963"/>
            <ac:spMk id="87" creationId="{6E315261-66CC-A2EE-238B-616A587FFAC5}"/>
          </ac:spMkLst>
        </pc:spChg>
        <pc:spChg chg="mod">
          <ac:chgData name="QiuTian" userId="d059b521-ee81-481f-be34-ac8650352dd5" providerId="ADAL" clId="{C66083D2-FC5C-0545-90E0-A9B527654B88}" dt="2023-03-04T09:08:11.337" v="99" actId="1076"/>
          <ac:spMkLst>
            <pc:docMk/>
            <pc:sldMk cId="2722603013" sldId="963"/>
            <ac:spMk id="88" creationId="{094509DE-861C-FF01-5B56-E0BA289E02CC}"/>
          </ac:spMkLst>
        </pc:spChg>
        <pc:spChg chg="mod">
          <ac:chgData name="QiuTian" userId="d059b521-ee81-481f-be34-ac8650352dd5" providerId="ADAL" clId="{C66083D2-FC5C-0545-90E0-A9B527654B88}" dt="2023-03-04T09:08:11.337" v="99" actId="1076"/>
          <ac:spMkLst>
            <pc:docMk/>
            <pc:sldMk cId="2722603013" sldId="963"/>
            <ac:spMk id="89" creationId="{45642765-9833-D0EE-EAC3-ABCF6EDDB313}"/>
          </ac:spMkLst>
        </pc:spChg>
        <pc:spChg chg="mod">
          <ac:chgData name="QiuTian" userId="d059b521-ee81-481f-be34-ac8650352dd5" providerId="ADAL" clId="{C66083D2-FC5C-0545-90E0-A9B527654B88}" dt="2023-03-04T09:08:11.337" v="99" actId="1076"/>
          <ac:spMkLst>
            <pc:docMk/>
            <pc:sldMk cId="2722603013" sldId="963"/>
            <ac:spMk id="90" creationId="{9C0A8D00-6649-1EB6-C1DB-DFF397128362}"/>
          </ac:spMkLst>
        </pc:spChg>
        <pc:spChg chg="mod">
          <ac:chgData name="QiuTian" userId="d059b521-ee81-481f-be34-ac8650352dd5" providerId="ADAL" clId="{C66083D2-FC5C-0545-90E0-A9B527654B88}" dt="2023-03-04T09:08:11.337" v="99" actId="1076"/>
          <ac:spMkLst>
            <pc:docMk/>
            <pc:sldMk cId="2722603013" sldId="963"/>
            <ac:spMk id="91" creationId="{71F25C4A-E5F2-DE93-4136-B29610683C73}"/>
          </ac:spMkLst>
        </pc:spChg>
        <pc:spChg chg="mod">
          <ac:chgData name="QiuTian" userId="d059b521-ee81-481f-be34-ac8650352dd5" providerId="ADAL" clId="{C66083D2-FC5C-0545-90E0-A9B527654B88}" dt="2023-03-04T09:08:11.337" v="99" actId="1076"/>
          <ac:spMkLst>
            <pc:docMk/>
            <pc:sldMk cId="2722603013" sldId="963"/>
            <ac:spMk id="92" creationId="{B46D60B0-ED9B-D4D9-9DF9-C8024A77862C}"/>
          </ac:spMkLst>
        </pc:spChg>
        <pc:spChg chg="mod">
          <ac:chgData name="QiuTian" userId="d059b521-ee81-481f-be34-ac8650352dd5" providerId="ADAL" clId="{C66083D2-FC5C-0545-90E0-A9B527654B88}" dt="2023-03-04T09:08:11.337" v="99" actId="1076"/>
          <ac:spMkLst>
            <pc:docMk/>
            <pc:sldMk cId="2722603013" sldId="963"/>
            <ac:spMk id="93" creationId="{E5D0385F-1296-C11B-BAFB-F1610D65B603}"/>
          </ac:spMkLst>
        </pc:spChg>
        <pc:spChg chg="mod">
          <ac:chgData name="QiuTian" userId="d059b521-ee81-481f-be34-ac8650352dd5" providerId="ADAL" clId="{C66083D2-FC5C-0545-90E0-A9B527654B88}" dt="2023-03-04T09:08:11.337" v="99" actId="1076"/>
          <ac:spMkLst>
            <pc:docMk/>
            <pc:sldMk cId="2722603013" sldId="963"/>
            <ac:spMk id="94" creationId="{FD4E96EB-035B-5D53-8B5C-2C785DA43957}"/>
          </ac:spMkLst>
        </pc:spChg>
        <pc:spChg chg="mod">
          <ac:chgData name="QiuTian" userId="d059b521-ee81-481f-be34-ac8650352dd5" providerId="ADAL" clId="{C66083D2-FC5C-0545-90E0-A9B527654B88}" dt="2023-03-04T09:08:11.337" v="99" actId="1076"/>
          <ac:spMkLst>
            <pc:docMk/>
            <pc:sldMk cId="2722603013" sldId="963"/>
            <ac:spMk id="95" creationId="{DEC610A9-F5A0-AB6C-2165-C9DD6DC23128}"/>
          </ac:spMkLst>
        </pc:spChg>
        <pc:spChg chg="mod">
          <ac:chgData name="QiuTian" userId="d059b521-ee81-481f-be34-ac8650352dd5" providerId="ADAL" clId="{C66083D2-FC5C-0545-90E0-A9B527654B88}" dt="2023-03-04T09:08:11.337" v="99" actId="1076"/>
          <ac:spMkLst>
            <pc:docMk/>
            <pc:sldMk cId="2722603013" sldId="963"/>
            <ac:spMk id="96" creationId="{D8D01243-9040-07A4-EDB5-8B49149C18CC}"/>
          </ac:spMkLst>
        </pc:spChg>
        <pc:spChg chg="mod">
          <ac:chgData name="QiuTian" userId="d059b521-ee81-481f-be34-ac8650352dd5" providerId="ADAL" clId="{C66083D2-FC5C-0545-90E0-A9B527654B88}" dt="2023-03-04T09:08:11.337" v="99" actId="1076"/>
          <ac:spMkLst>
            <pc:docMk/>
            <pc:sldMk cId="2722603013" sldId="963"/>
            <ac:spMk id="97" creationId="{2F09E4AB-3097-A0BD-5477-6C83C7FD7F83}"/>
          </ac:spMkLst>
        </pc:spChg>
        <pc:spChg chg="mod">
          <ac:chgData name="QiuTian" userId="d059b521-ee81-481f-be34-ac8650352dd5" providerId="ADAL" clId="{C66083D2-FC5C-0545-90E0-A9B527654B88}" dt="2023-03-04T09:08:11.337" v="99" actId="1076"/>
          <ac:spMkLst>
            <pc:docMk/>
            <pc:sldMk cId="2722603013" sldId="963"/>
            <ac:spMk id="98" creationId="{058A21DF-593C-D609-F77C-78FEA374F81E}"/>
          </ac:spMkLst>
        </pc:spChg>
        <pc:spChg chg="mod">
          <ac:chgData name="QiuTian" userId="d059b521-ee81-481f-be34-ac8650352dd5" providerId="ADAL" clId="{C66083D2-FC5C-0545-90E0-A9B527654B88}" dt="2023-03-04T09:08:11.337" v="99" actId="1076"/>
          <ac:spMkLst>
            <pc:docMk/>
            <pc:sldMk cId="2722603013" sldId="963"/>
            <ac:spMk id="99" creationId="{8A891DEF-C852-AF2C-2749-8F5269A14236}"/>
          </ac:spMkLst>
        </pc:spChg>
        <pc:spChg chg="mod">
          <ac:chgData name="QiuTian" userId="d059b521-ee81-481f-be34-ac8650352dd5" providerId="ADAL" clId="{C66083D2-FC5C-0545-90E0-A9B527654B88}" dt="2023-03-04T09:08:11.337" v="99" actId="1076"/>
          <ac:spMkLst>
            <pc:docMk/>
            <pc:sldMk cId="2722603013" sldId="963"/>
            <ac:spMk id="100" creationId="{5C23F9A2-4602-7463-7FE8-0A4E7D3F58A9}"/>
          </ac:spMkLst>
        </pc:spChg>
        <pc:spChg chg="mod">
          <ac:chgData name="QiuTian" userId="d059b521-ee81-481f-be34-ac8650352dd5" providerId="ADAL" clId="{C66083D2-FC5C-0545-90E0-A9B527654B88}" dt="2023-03-04T09:08:11.337" v="99" actId="1076"/>
          <ac:spMkLst>
            <pc:docMk/>
            <pc:sldMk cId="2722603013" sldId="963"/>
            <ac:spMk id="101" creationId="{06D15FDD-8CFA-D9E0-E7A4-F600322EB507}"/>
          </ac:spMkLst>
        </pc:spChg>
        <pc:spChg chg="mod">
          <ac:chgData name="QiuTian" userId="d059b521-ee81-481f-be34-ac8650352dd5" providerId="ADAL" clId="{C66083D2-FC5C-0545-90E0-A9B527654B88}" dt="2023-03-04T09:08:11.337" v="99" actId="1076"/>
          <ac:spMkLst>
            <pc:docMk/>
            <pc:sldMk cId="2722603013" sldId="963"/>
            <ac:spMk id="102" creationId="{EF262FE4-B549-02C7-3A5E-35E9564659C7}"/>
          </ac:spMkLst>
        </pc:spChg>
        <pc:spChg chg="mod">
          <ac:chgData name="QiuTian" userId="d059b521-ee81-481f-be34-ac8650352dd5" providerId="ADAL" clId="{C66083D2-FC5C-0545-90E0-A9B527654B88}" dt="2023-03-04T09:08:11.337" v="99" actId="1076"/>
          <ac:spMkLst>
            <pc:docMk/>
            <pc:sldMk cId="2722603013" sldId="963"/>
            <ac:spMk id="103" creationId="{112630CE-D388-02BE-756A-5C4C706A4365}"/>
          </ac:spMkLst>
        </pc:spChg>
        <pc:spChg chg="mod">
          <ac:chgData name="QiuTian" userId="d059b521-ee81-481f-be34-ac8650352dd5" providerId="ADAL" clId="{C66083D2-FC5C-0545-90E0-A9B527654B88}" dt="2023-03-04T09:08:11.337" v="99" actId="1076"/>
          <ac:spMkLst>
            <pc:docMk/>
            <pc:sldMk cId="2722603013" sldId="963"/>
            <ac:spMk id="107" creationId="{8C4E4B5A-0E29-25CA-0E64-D3A909CF13C5}"/>
          </ac:spMkLst>
        </pc:spChg>
        <pc:spChg chg="mod">
          <ac:chgData name="QiuTian" userId="d059b521-ee81-481f-be34-ac8650352dd5" providerId="ADAL" clId="{C66083D2-FC5C-0545-90E0-A9B527654B88}" dt="2023-03-04T09:08:11.337" v="99" actId="1076"/>
          <ac:spMkLst>
            <pc:docMk/>
            <pc:sldMk cId="2722603013" sldId="963"/>
            <ac:spMk id="108" creationId="{2D86E6CB-4001-E21C-8383-C76010F247AB}"/>
          </ac:spMkLst>
        </pc:spChg>
        <pc:spChg chg="mod">
          <ac:chgData name="QiuTian" userId="d059b521-ee81-481f-be34-ac8650352dd5" providerId="ADAL" clId="{C66083D2-FC5C-0545-90E0-A9B527654B88}" dt="2023-03-04T09:08:11.337" v="99" actId="1076"/>
          <ac:spMkLst>
            <pc:docMk/>
            <pc:sldMk cId="2722603013" sldId="963"/>
            <ac:spMk id="109" creationId="{950FB20D-07AB-87D0-5CF4-A782129CFA61}"/>
          </ac:spMkLst>
        </pc:spChg>
        <pc:spChg chg="mod">
          <ac:chgData name="QiuTian" userId="d059b521-ee81-481f-be34-ac8650352dd5" providerId="ADAL" clId="{C66083D2-FC5C-0545-90E0-A9B527654B88}" dt="2023-03-04T09:08:11.337" v="99" actId="1076"/>
          <ac:spMkLst>
            <pc:docMk/>
            <pc:sldMk cId="2722603013" sldId="963"/>
            <ac:spMk id="110" creationId="{25F3E971-59CE-E8BB-B8F8-173E8A25100B}"/>
          </ac:spMkLst>
        </pc:spChg>
        <pc:spChg chg="mod">
          <ac:chgData name="QiuTian" userId="d059b521-ee81-481f-be34-ac8650352dd5" providerId="ADAL" clId="{C66083D2-FC5C-0545-90E0-A9B527654B88}" dt="2023-03-04T09:08:11.337" v="99" actId="1076"/>
          <ac:spMkLst>
            <pc:docMk/>
            <pc:sldMk cId="2722603013" sldId="963"/>
            <ac:spMk id="111" creationId="{6C9ABB06-D768-18EB-A801-30736118219A}"/>
          </ac:spMkLst>
        </pc:spChg>
        <pc:spChg chg="mod">
          <ac:chgData name="QiuTian" userId="d059b521-ee81-481f-be34-ac8650352dd5" providerId="ADAL" clId="{C66083D2-FC5C-0545-90E0-A9B527654B88}" dt="2023-03-04T09:08:11.337" v="99" actId="1076"/>
          <ac:spMkLst>
            <pc:docMk/>
            <pc:sldMk cId="2722603013" sldId="963"/>
            <ac:spMk id="112" creationId="{378AF45D-CDDC-B8FD-E96F-3FB79174E6E5}"/>
          </ac:spMkLst>
        </pc:spChg>
        <pc:spChg chg="mod">
          <ac:chgData name="QiuTian" userId="d059b521-ee81-481f-be34-ac8650352dd5" providerId="ADAL" clId="{C66083D2-FC5C-0545-90E0-A9B527654B88}" dt="2023-03-06T08:27:03.055" v="1484" actId="14100"/>
          <ac:spMkLst>
            <pc:docMk/>
            <pc:sldMk cId="2722603013" sldId="963"/>
            <ac:spMk id="114" creationId="{4ABF4A40-1483-AE29-F041-052216248877}"/>
          </ac:spMkLst>
        </pc:spChg>
        <pc:spChg chg="mod">
          <ac:chgData name="QiuTian" userId="d059b521-ee81-481f-be34-ac8650352dd5" providerId="ADAL" clId="{C66083D2-FC5C-0545-90E0-A9B527654B88}" dt="2023-03-06T08:27:03.055" v="1484" actId="14100"/>
          <ac:spMkLst>
            <pc:docMk/>
            <pc:sldMk cId="2722603013" sldId="963"/>
            <ac:spMk id="115" creationId="{125DB271-1A21-BC53-7D8E-3CC71DB8C47C}"/>
          </ac:spMkLst>
        </pc:spChg>
        <pc:spChg chg="mod">
          <ac:chgData name="QiuTian" userId="d059b521-ee81-481f-be34-ac8650352dd5" providerId="ADAL" clId="{C66083D2-FC5C-0545-90E0-A9B527654B88}" dt="2023-03-06T08:27:03.055" v="1484" actId="14100"/>
          <ac:spMkLst>
            <pc:docMk/>
            <pc:sldMk cId="2722603013" sldId="963"/>
            <ac:spMk id="116" creationId="{0A20E36A-1CE7-D4E2-AA00-CA7AB1C65DF9}"/>
          </ac:spMkLst>
        </pc:spChg>
        <pc:spChg chg="mod">
          <ac:chgData name="QiuTian" userId="d059b521-ee81-481f-be34-ac8650352dd5" providerId="ADAL" clId="{C66083D2-FC5C-0545-90E0-A9B527654B88}" dt="2023-03-06T08:27:03.055" v="1484" actId="14100"/>
          <ac:spMkLst>
            <pc:docMk/>
            <pc:sldMk cId="2722603013" sldId="963"/>
            <ac:spMk id="117" creationId="{473170FD-F930-E5CB-0616-5CA15FB695D3}"/>
          </ac:spMkLst>
        </pc:spChg>
        <pc:spChg chg="mod">
          <ac:chgData name="QiuTian" userId="d059b521-ee81-481f-be34-ac8650352dd5" providerId="ADAL" clId="{C66083D2-FC5C-0545-90E0-A9B527654B88}" dt="2023-03-06T08:27:03.055" v="1484" actId="14100"/>
          <ac:spMkLst>
            <pc:docMk/>
            <pc:sldMk cId="2722603013" sldId="963"/>
            <ac:spMk id="118" creationId="{6884BD35-BFD3-8A87-ADBB-C264A66A010A}"/>
          </ac:spMkLst>
        </pc:spChg>
        <pc:spChg chg="mod">
          <ac:chgData name="QiuTian" userId="d059b521-ee81-481f-be34-ac8650352dd5" providerId="ADAL" clId="{C66083D2-FC5C-0545-90E0-A9B527654B88}" dt="2023-03-06T08:27:03.055" v="1484" actId="14100"/>
          <ac:spMkLst>
            <pc:docMk/>
            <pc:sldMk cId="2722603013" sldId="963"/>
            <ac:spMk id="119" creationId="{946FB79D-BC45-A28F-9636-3EF1D6D16769}"/>
          </ac:spMkLst>
        </pc:spChg>
        <pc:spChg chg="mod">
          <ac:chgData name="QiuTian" userId="d059b521-ee81-481f-be34-ac8650352dd5" providerId="ADAL" clId="{C66083D2-FC5C-0545-90E0-A9B527654B88}" dt="2023-03-06T08:27:03.055" v="1484" actId="14100"/>
          <ac:spMkLst>
            <pc:docMk/>
            <pc:sldMk cId="2722603013" sldId="963"/>
            <ac:spMk id="120" creationId="{204D1BEE-8742-B0B2-D826-7EBF13A77648}"/>
          </ac:spMkLst>
        </pc:spChg>
        <pc:spChg chg="mod">
          <ac:chgData name="QiuTian" userId="d059b521-ee81-481f-be34-ac8650352dd5" providerId="ADAL" clId="{C66083D2-FC5C-0545-90E0-A9B527654B88}" dt="2023-03-06T08:27:03.055" v="1484" actId="14100"/>
          <ac:spMkLst>
            <pc:docMk/>
            <pc:sldMk cId="2722603013" sldId="963"/>
            <ac:spMk id="121" creationId="{E6F8D388-817D-8679-063C-48AE7726F5BF}"/>
          </ac:spMkLst>
        </pc:spChg>
        <pc:spChg chg="mod">
          <ac:chgData name="QiuTian" userId="d059b521-ee81-481f-be34-ac8650352dd5" providerId="ADAL" clId="{C66083D2-FC5C-0545-90E0-A9B527654B88}" dt="2023-03-06T08:27:03.055" v="1484" actId="14100"/>
          <ac:spMkLst>
            <pc:docMk/>
            <pc:sldMk cId="2722603013" sldId="963"/>
            <ac:spMk id="122" creationId="{18B4D305-8629-C0D4-E6C9-77C4D6528A3B}"/>
          </ac:spMkLst>
        </pc:spChg>
        <pc:spChg chg="mod">
          <ac:chgData name="QiuTian" userId="d059b521-ee81-481f-be34-ac8650352dd5" providerId="ADAL" clId="{C66083D2-FC5C-0545-90E0-A9B527654B88}" dt="2023-03-06T08:27:03.055" v="1484" actId="14100"/>
          <ac:spMkLst>
            <pc:docMk/>
            <pc:sldMk cId="2722603013" sldId="963"/>
            <ac:spMk id="123" creationId="{750E7D35-2615-4730-B437-BB50AC625876}"/>
          </ac:spMkLst>
        </pc:spChg>
        <pc:spChg chg="mod">
          <ac:chgData name="QiuTian" userId="d059b521-ee81-481f-be34-ac8650352dd5" providerId="ADAL" clId="{C66083D2-FC5C-0545-90E0-A9B527654B88}" dt="2023-03-06T08:27:03.055" v="1484" actId="14100"/>
          <ac:spMkLst>
            <pc:docMk/>
            <pc:sldMk cId="2722603013" sldId="963"/>
            <ac:spMk id="124" creationId="{EF27CF59-25A2-6A19-43B8-A00EF6DF9AFE}"/>
          </ac:spMkLst>
        </pc:spChg>
        <pc:spChg chg="mod">
          <ac:chgData name="QiuTian" userId="d059b521-ee81-481f-be34-ac8650352dd5" providerId="ADAL" clId="{C66083D2-FC5C-0545-90E0-A9B527654B88}" dt="2023-03-06T08:27:03.055" v="1484" actId="14100"/>
          <ac:spMkLst>
            <pc:docMk/>
            <pc:sldMk cId="2722603013" sldId="963"/>
            <ac:spMk id="125" creationId="{0BCAC110-D4AB-2F01-237C-E60B39145F4B}"/>
          </ac:spMkLst>
        </pc:spChg>
        <pc:spChg chg="mod">
          <ac:chgData name="QiuTian" userId="d059b521-ee81-481f-be34-ac8650352dd5" providerId="ADAL" clId="{C66083D2-FC5C-0545-90E0-A9B527654B88}" dt="2023-03-06T08:27:03.055" v="1484" actId="14100"/>
          <ac:spMkLst>
            <pc:docMk/>
            <pc:sldMk cId="2722603013" sldId="963"/>
            <ac:spMk id="126" creationId="{C2F85F6A-07DA-BD56-7275-7721D4C89318}"/>
          </ac:spMkLst>
        </pc:spChg>
        <pc:spChg chg="mod">
          <ac:chgData name="QiuTian" userId="d059b521-ee81-481f-be34-ac8650352dd5" providerId="ADAL" clId="{C66083D2-FC5C-0545-90E0-A9B527654B88}" dt="2023-03-06T08:27:03.055" v="1484" actId="14100"/>
          <ac:spMkLst>
            <pc:docMk/>
            <pc:sldMk cId="2722603013" sldId="963"/>
            <ac:spMk id="127" creationId="{05C9ABE4-E618-510F-0602-0E6E953AA49B}"/>
          </ac:spMkLst>
        </pc:spChg>
        <pc:spChg chg="mod">
          <ac:chgData name="QiuTian" userId="d059b521-ee81-481f-be34-ac8650352dd5" providerId="ADAL" clId="{C66083D2-FC5C-0545-90E0-A9B527654B88}" dt="2023-03-06T08:27:03.055" v="1484" actId="14100"/>
          <ac:spMkLst>
            <pc:docMk/>
            <pc:sldMk cId="2722603013" sldId="963"/>
            <ac:spMk id="128" creationId="{12D6BC16-49AE-4CFE-E2E0-99DF39712448}"/>
          </ac:spMkLst>
        </pc:spChg>
        <pc:spChg chg="mod">
          <ac:chgData name="QiuTian" userId="d059b521-ee81-481f-be34-ac8650352dd5" providerId="ADAL" clId="{C66083D2-FC5C-0545-90E0-A9B527654B88}" dt="2023-03-06T08:27:03.055" v="1484" actId="14100"/>
          <ac:spMkLst>
            <pc:docMk/>
            <pc:sldMk cId="2722603013" sldId="963"/>
            <ac:spMk id="129" creationId="{9EF55699-0647-CF5E-9367-9DAC96FA578A}"/>
          </ac:spMkLst>
        </pc:spChg>
        <pc:spChg chg="mod">
          <ac:chgData name="QiuTian" userId="d059b521-ee81-481f-be34-ac8650352dd5" providerId="ADAL" clId="{C66083D2-FC5C-0545-90E0-A9B527654B88}" dt="2023-03-06T08:27:03.055" v="1484" actId="14100"/>
          <ac:spMkLst>
            <pc:docMk/>
            <pc:sldMk cId="2722603013" sldId="963"/>
            <ac:spMk id="130" creationId="{1C88CD24-7426-E973-00F8-018A3727DEB1}"/>
          </ac:spMkLst>
        </pc:spChg>
        <pc:spChg chg="mod">
          <ac:chgData name="QiuTian" userId="d059b521-ee81-481f-be34-ac8650352dd5" providerId="ADAL" clId="{C66083D2-FC5C-0545-90E0-A9B527654B88}" dt="2023-03-06T08:27:03.055" v="1484" actId="14100"/>
          <ac:spMkLst>
            <pc:docMk/>
            <pc:sldMk cId="2722603013" sldId="963"/>
            <ac:spMk id="131" creationId="{6964B642-F7E4-CDDB-64BC-C11D807000B4}"/>
          </ac:spMkLst>
        </pc:spChg>
        <pc:spChg chg="mod">
          <ac:chgData name="QiuTian" userId="d059b521-ee81-481f-be34-ac8650352dd5" providerId="ADAL" clId="{C66083D2-FC5C-0545-90E0-A9B527654B88}" dt="2023-03-06T08:27:03.055" v="1484" actId="14100"/>
          <ac:spMkLst>
            <pc:docMk/>
            <pc:sldMk cId="2722603013" sldId="963"/>
            <ac:spMk id="132" creationId="{1D6FD645-3C2E-38FC-3129-F9735181BADD}"/>
          </ac:spMkLst>
        </pc:spChg>
        <pc:spChg chg="mod">
          <ac:chgData name="QiuTian" userId="d059b521-ee81-481f-be34-ac8650352dd5" providerId="ADAL" clId="{C66083D2-FC5C-0545-90E0-A9B527654B88}" dt="2023-03-06T08:27:03.055" v="1484" actId="14100"/>
          <ac:spMkLst>
            <pc:docMk/>
            <pc:sldMk cId="2722603013" sldId="963"/>
            <ac:spMk id="133" creationId="{53059E20-00ED-E9DA-35ED-2AB5FBF2D32A}"/>
          </ac:spMkLst>
        </pc:spChg>
        <pc:spChg chg="mod">
          <ac:chgData name="QiuTian" userId="d059b521-ee81-481f-be34-ac8650352dd5" providerId="ADAL" clId="{C66083D2-FC5C-0545-90E0-A9B527654B88}" dt="2023-03-06T08:27:03.055" v="1484" actId="14100"/>
          <ac:spMkLst>
            <pc:docMk/>
            <pc:sldMk cId="2722603013" sldId="963"/>
            <ac:spMk id="134" creationId="{A3D0E9E4-9C92-14D5-48F2-832D5F312D25}"/>
          </ac:spMkLst>
        </pc:spChg>
        <pc:spChg chg="mod">
          <ac:chgData name="QiuTian" userId="d059b521-ee81-481f-be34-ac8650352dd5" providerId="ADAL" clId="{C66083D2-FC5C-0545-90E0-A9B527654B88}" dt="2023-03-06T08:27:03.055" v="1484" actId="14100"/>
          <ac:spMkLst>
            <pc:docMk/>
            <pc:sldMk cId="2722603013" sldId="963"/>
            <ac:spMk id="135" creationId="{450AE057-D98F-74AE-98D5-513350900994}"/>
          </ac:spMkLst>
        </pc:spChg>
        <pc:spChg chg="mod">
          <ac:chgData name="QiuTian" userId="d059b521-ee81-481f-be34-ac8650352dd5" providerId="ADAL" clId="{C66083D2-FC5C-0545-90E0-A9B527654B88}" dt="2023-03-06T08:27:03.055" v="1484" actId="14100"/>
          <ac:spMkLst>
            <pc:docMk/>
            <pc:sldMk cId="2722603013" sldId="963"/>
            <ac:spMk id="136" creationId="{44BA2BFE-C936-2791-F855-949CBB18C011}"/>
          </ac:spMkLst>
        </pc:spChg>
        <pc:spChg chg="mod">
          <ac:chgData name="QiuTian" userId="d059b521-ee81-481f-be34-ac8650352dd5" providerId="ADAL" clId="{C66083D2-FC5C-0545-90E0-A9B527654B88}" dt="2023-03-06T08:27:03.055" v="1484" actId="14100"/>
          <ac:spMkLst>
            <pc:docMk/>
            <pc:sldMk cId="2722603013" sldId="963"/>
            <ac:spMk id="137" creationId="{A8FA9C80-97AA-3C0E-F10E-D717244E31C5}"/>
          </ac:spMkLst>
        </pc:spChg>
        <pc:spChg chg="mod">
          <ac:chgData name="QiuTian" userId="d059b521-ee81-481f-be34-ac8650352dd5" providerId="ADAL" clId="{C66083D2-FC5C-0545-90E0-A9B527654B88}" dt="2023-03-06T08:27:03.055" v="1484" actId="14100"/>
          <ac:spMkLst>
            <pc:docMk/>
            <pc:sldMk cId="2722603013" sldId="963"/>
            <ac:spMk id="138" creationId="{AEECA3BC-B57D-20BE-A5C4-7BE5C9B17095}"/>
          </ac:spMkLst>
        </pc:spChg>
        <pc:spChg chg="mod">
          <ac:chgData name="QiuTian" userId="d059b521-ee81-481f-be34-ac8650352dd5" providerId="ADAL" clId="{C66083D2-FC5C-0545-90E0-A9B527654B88}" dt="2023-03-06T08:27:03.055" v="1484" actId="14100"/>
          <ac:spMkLst>
            <pc:docMk/>
            <pc:sldMk cId="2722603013" sldId="963"/>
            <ac:spMk id="139" creationId="{74E44EC8-0C6C-2664-AC0E-E60E120F71F6}"/>
          </ac:spMkLst>
        </pc:spChg>
        <pc:spChg chg="mod">
          <ac:chgData name="QiuTian" userId="d059b521-ee81-481f-be34-ac8650352dd5" providerId="ADAL" clId="{C66083D2-FC5C-0545-90E0-A9B527654B88}" dt="2023-03-06T08:27:03.055" v="1484" actId="14100"/>
          <ac:spMkLst>
            <pc:docMk/>
            <pc:sldMk cId="2722603013" sldId="963"/>
            <ac:spMk id="140" creationId="{E1A0ABB8-CEF3-211A-44E6-5CAC8D3172EA}"/>
          </ac:spMkLst>
        </pc:spChg>
        <pc:spChg chg="mod">
          <ac:chgData name="QiuTian" userId="d059b521-ee81-481f-be34-ac8650352dd5" providerId="ADAL" clId="{C66083D2-FC5C-0545-90E0-A9B527654B88}" dt="2023-03-06T08:27:03.055" v="1484" actId="14100"/>
          <ac:spMkLst>
            <pc:docMk/>
            <pc:sldMk cId="2722603013" sldId="963"/>
            <ac:spMk id="141" creationId="{0EDEAED0-A291-BBDA-CFE8-2539EF3CF1C1}"/>
          </ac:spMkLst>
        </pc:spChg>
        <pc:spChg chg="mod">
          <ac:chgData name="QiuTian" userId="d059b521-ee81-481f-be34-ac8650352dd5" providerId="ADAL" clId="{C66083D2-FC5C-0545-90E0-A9B527654B88}" dt="2023-03-06T08:27:03.055" v="1484" actId="14100"/>
          <ac:spMkLst>
            <pc:docMk/>
            <pc:sldMk cId="2722603013" sldId="963"/>
            <ac:spMk id="142" creationId="{79A5D780-1751-5303-F6D5-218FDF66D0AF}"/>
          </ac:spMkLst>
        </pc:spChg>
        <pc:spChg chg="mod">
          <ac:chgData name="QiuTian" userId="d059b521-ee81-481f-be34-ac8650352dd5" providerId="ADAL" clId="{C66083D2-FC5C-0545-90E0-A9B527654B88}" dt="2023-03-06T08:27:03.055" v="1484" actId="14100"/>
          <ac:spMkLst>
            <pc:docMk/>
            <pc:sldMk cId="2722603013" sldId="963"/>
            <ac:spMk id="143" creationId="{26026882-AC22-9AF6-0A07-1E63C0F0E123}"/>
          </ac:spMkLst>
        </pc:spChg>
        <pc:spChg chg="mod">
          <ac:chgData name="QiuTian" userId="d059b521-ee81-481f-be34-ac8650352dd5" providerId="ADAL" clId="{C66083D2-FC5C-0545-90E0-A9B527654B88}" dt="2023-03-06T08:27:03.055" v="1484" actId="14100"/>
          <ac:spMkLst>
            <pc:docMk/>
            <pc:sldMk cId="2722603013" sldId="963"/>
            <ac:spMk id="144" creationId="{B2260843-3015-5699-3B9D-860DD9CF973B}"/>
          </ac:spMkLst>
        </pc:spChg>
        <pc:spChg chg="mod">
          <ac:chgData name="QiuTian" userId="d059b521-ee81-481f-be34-ac8650352dd5" providerId="ADAL" clId="{C66083D2-FC5C-0545-90E0-A9B527654B88}" dt="2023-03-06T08:27:03.055" v="1484" actId="14100"/>
          <ac:spMkLst>
            <pc:docMk/>
            <pc:sldMk cId="2722603013" sldId="963"/>
            <ac:spMk id="145" creationId="{B1723269-9906-3AA6-7540-FC478F4A9EA5}"/>
          </ac:spMkLst>
        </pc:spChg>
        <pc:spChg chg="mod">
          <ac:chgData name="QiuTian" userId="d059b521-ee81-481f-be34-ac8650352dd5" providerId="ADAL" clId="{C66083D2-FC5C-0545-90E0-A9B527654B88}" dt="2023-03-06T08:27:03.055" v="1484" actId="14100"/>
          <ac:spMkLst>
            <pc:docMk/>
            <pc:sldMk cId="2722603013" sldId="963"/>
            <ac:spMk id="146" creationId="{EC60031F-FDE6-ABCD-7D44-E8FABF111517}"/>
          </ac:spMkLst>
        </pc:spChg>
        <pc:spChg chg="mod">
          <ac:chgData name="QiuTian" userId="d059b521-ee81-481f-be34-ac8650352dd5" providerId="ADAL" clId="{C66083D2-FC5C-0545-90E0-A9B527654B88}" dt="2023-03-06T08:27:03.055" v="1484" actId="14100"/>
          <ac:spMkLst>
            <pc:docMk/>
            <pc:sldMk cId="2722603013" sldId="963"/>
            <ac:spMk id="147" creationId="{D49A78CA-E3B5-F1C2-72FE-969C64798406}"/>
          </ac:spMkLst>
        </pc:spChg>
        <pc:spChg chg="mod">
          <ac:chgData name="QiuTian" userId="d059b521-ee81-481f-be34-ac8650352dd5" providerId="ADAL" clId="{C66083D2-FC5C-0545-90E0-A9B527654B88}" dt="2023-03-06T08:27:03.055" v="1484" actId="14100"/>
          <ac:spMkLst>
            <pc:docMk/>
            <pc:sldMk cId="2722603013" sldId="963"/>
            <ac:spMk id="148" creationId="{02C437B9-5E4F-708F-5706-1CECBEC0ABA9}"/>
          </ac:spMkLst>
        </pc:spChg>
        <pc:spChg chg="mod">
          <ac:chgData name="QiuTian" userId="d059b521-ee81-481f-be34-ac8650352dd5" providerId="ADAL" clId="{C66083D2-FC5C-0545-90E0-A9B527654B88}" dt="2023-03-06T08:27:03.055" v="1484" actId="14100"/>
          <ac:spMkLst>
            <pc:docMk/>
            <pc:sldMk cId="2722603013" sldId="963"/>
            <ac:spMk id="149" creationId="{65FF2E32-4015-4C76-7DB9-568508CAA9CF}"/>
          </ac:spMkLst>
        </pc:spChg>
        <pc:spChg chg="mod">
          <ac:chgData name="QiuTian" userId="d059b521-ee81-481f-be34-ac8650352dd5" providerId="ADAL" clId="{C66083D2-FC5C-0545-90E0-A9B527654B88}" dt="2023-03-06T08:27:03.055" v="1484" actId="14100"/>
          <ac:spMkLst>
            <pc:docMk/>
            <pc:sldMk cId="2722603013" sldId="963"/>
            <ac:spMk id="150" creationId="{B4E76907-2A53-B8D5-EF65-2E13CDB42D12}"/>
          </ac:spMkLst>
        </pc:spChg>
        <pc:spChg chg="mod">
          <ac:chgData name="QiuTian" userId="d059b521-ee81-481f-be34-ac8650352dd5" providerId="ADAL" clId="{C66083D2-FC5C-0545-90E0-A9B527654B88}" dt="2023-03-06T08:27:03.055" v="1484" actId="14100"/>
          <ac:spMkLst>
            <pc:docMk/>
            <pc:sldMk cId="2722603013" sldId="963"/>
            <ac:spMk id="151" creationId="{623C16A4-F32F-3C5E-80EB-FFC94ECF5951}"/>
          </ac:spMkLst>
        </pc:spChg>
        <pc:grpChg chg="add mod">
          <ac:chgData name="QiuTian" userId="d059b521-ee81-481f-be34-ac8650352dd5" providerId="ADAL" clId="{C66083D2-FC5C-0545-90E0-A9B527654B88}" dt="2023-03-04T09:08:11.337" v="99" actId="1076"/>
          <ac:grpSpMkLst>
            <pc:docMk/>
            <pc:sldMk cId="2722603013" sldId="963"/>
            <ac:grpSpMk id="5" creationId="{7202A050-00B7-0069-E18F-9C5A0666A9F1}"/>
          </ac:grpSpMkLst>
        </pc:grpChg>
        <pc:grpChg chg="add mod">
          <ac:chgData name="QiuTian" userId="d059b521-ee81-481f-be34-ac8650352dd5" providerId="ADAL" clId="{C66083D2-FC5C-0545-90E0-A9B527654B88}" dt="2023-03-04T09:08:11.337" v="99" actId="1076"/>
          <ac:grpSpMkLst>
            <pc:docMk/>
            <pc:sldMk cId="2722603013" sldId="963"/>
            <ac:grpSpMk id="36" creationId="{FF76B25D-BB51-DAA2-CC8D-AD474CCFCD5E}"/>
          </ac:grpSpMkLst>
        </pc:grpChg>
        <pc:grpChg chg="mod">
          <ac:chgData name="QiuTian" userId="d059b521-ee81-481f-be34-ac8650352dd5" providerId="ADAL" clId="{C66083D2-FC5C-0545-90E0-A9B527654B88}" dt="2023-03-04T09:08:11.337" v="99" actId="1076"/>
          <ac:grpSpMkLst>
            <pc:docMk/>
            <pc:sldMk cId="2722603013" sldId="963"/>
            <ac:grpSpMk id="48" creationId="{B6B04E9C-9B1A-6993-7BEC-5A51476F9332}"/>
          </ac:grpSpMkLst>
        </pc:grpChg>
        <pc:grpChg chg="add mod">
          <ac:chgData name="QiuTian" userId="d059b521-ee81-481f-be34-ac8650352dd5" providerId="ADAL" clId="{C66083D2-FC5C-0545-90E0-A9B527654B88}" dt="2023-03-04T09:08:11.337" v="99" actId="1076"/>
          <ac:grpSpMkLst>
            <pc:docMk/>
            <pc:sldMk cId="2722603013" sldId="963"/>
            <ac:grpSpMk id="57" creationId="{23E48C9C-7698-E4CC-4858-CBE62D73355B}"/>
          </ac:grpSpMkLst>
        </pc:grpChg>
        <pc:grpChg chg="mod">
          <ac:chgData name="QiuTian" userId="d059b521-ee81-481f-be34-ac8650352dd5" providerId="ADAL" clId="{C66083D2-FC5C-0545-90E0-A9B527654B88}" dt="2023-03-04T09:08:11.337" v="99" actId="1076"/>
          <ac:grpSpMkLst>
            <pc:docMk/>
            <pc:sldMk cId="2722603013" sldId="963"/>
            <ac:grpSpMk id="58" creationId="{A5087C72-6609-EA6B-7E3E-30DD8FCB20C5}"/>
          </ac:grpSpMkLst>
        </pc:grpChg>
        <pc:grpChg chg="mod">
          <ac:chgData name="QiuTian" userId="d059b521-ee81-481f-be34-ac8650352dd5" providerId="ADAL" clId="{C66083D2-FC5C-0545-90E0-A9B527654B88}" dt="2023-03-04T09:08:11.337" v="99" actId="1076"/>
          <ac:grpSpMkLst>
            <pc:docMk/>
            <pc:sldMk cId="2722603013" sldId="963"/>
            <ac:grpSpMk id="59" creationId="{1736094E-8240-2AAF-4A7C-7B8F8DB712A7}"/>
          </ac:grpSpMkLst>
        </pc:grpChg>
        <pc:grpChg chg="mod">
          <ac:chgData name="QiuTian" userId="d059b521-ee81-481f-be34-ac8650352dd5" providerId="ADAL" clId="{C66083D2-FC5C-0545-90E0-A9B527654B88}" dt="2023-03-04T09:08:11.337" v="99" actId="1076"/>
          <ac:grpSpMkLst>
            <pc:docMk/>
            <pc:sldMk cId="2722603013" sldId="963"/>
            <ac:grpSpMk id="60" creationId="{5E2BC8E4-06EB-689C-583C-23AB3A3B442E}"/>
          </ac:grpSpMkLst>
        </pc:grpChg>
        <pc:grpChg chg="mod">
          <ac:chgData name="QiuTian" userId="d059b521-ee81-481f-be34-ac8650352dd5" providerId="ADAL" clId="{C66083D2-FC5C-0545-90E0-A9B527654B88}" dt="2023-03-04T09:08:11.337" v="99" actId="1076"/>
          <ac:grpSpMkLst>
            <pc:docMk/>
            <pc:sldMk cId="2722603013" sldId="963"/>
            <ac:grpSpMk id="61" creationId="{90010442-1ED1-39D8-4AEF-58332F702778}"/>
          </ac:grpSpMkLst>
        </pc:grpChg>
        <pc:grpChg chg="add mod">
          <ac:chgData name="QiuTian" userId="d059b521-ee81-481f-be34-ac8650352dd5" providerId="ADAL" clId="{C66083D2-FC5C-0545-90E0-A9B527654B88}" dt="2023-03-04T09:08:11.337" v="99" actId="1076"/>
          <ac:grpSpMkLst>
            <pc:docMk/>
            <pc:sldMk cId="2722603013" sldId="963"/>
            <ac:grpSpMk id="74" creationId="{0428CDB2-F9B9-9358-E3B7-0DCC3A3E9BAA}"/>
          </ac:grpSpMkLst>
        </pc:grpChg>
        <pc:grpChg chg="mod">
          <ac:chgData name="QiuTian" userId="d059b521-ee81-481f-be34-ac8650352dd5" providerId="ADAL" clId="{C66083D2-FC5C-0545-90E0-A9B527654B88}" dt="2023-03-04T09:08:11.337" v="99" actId="1076"/>
          <ac:grpSpMkLst>
            <pc:docMk/>
            <pc:sldMk cId="2722603013" sldId="963"/>
            <ac:grpSpMk id="104" creationId="{B378069F-2B70-B361-E4B5-0090CB2F9AA8}"/>
          </ac:grpSpMkLst>
        </pc:grpChg>
        <pc:grpChg chg="mod">
          <ac:chgData name="QiuTian" userId="d059b521-ee81-481f-be34-ac8650352dd5" providerId="ADAL" clId="{C66083D2-FC5C-0545-90E0-A9B527654B88}" dt="2023-03-04T09:08:11.337" v="99" actId="1076"/>
          <ac:grpSpMkLst>
            <pc:docMk/>
            <pc:sldMk cId="2722603013" sldId="963"/>
            <ac:grpSpMk id="105" creationId="{0E00E686-25EE-7FFB-EE35-2F6EE22756E5}"/>
          </ac:grpSpMkLst>
        </pc:grpChg>
        <pc:grpChg chg="mod">
          <ac:chgData name="QiuTian" userId="d059b521-ee81-481f-be34-ac8650352dd5" providerId="ADAL" clId="{C66083D2-FC5C-0545-90E0-A9B527654B88}" dt="2023-03-04T09:08:11.337" v="99" actId="1076"/>
          <ac:grpSpMkLst>
            <pc:docMk/>
            <pc:sldMk cId="2722603013" sldId="963"/>
            <ac:grpSpMk id="106" creationId="{C67D9843-73A2-5997-C03C-ECCC460D1F03}"/>
          </ac:grpSpMkLst>
        </pc:grpChg>
        <pc:grpChg chg="add mod">
          <ac:chgData name="QiuTian" userId="d059b521-ee81-481f-be34-ac8650352dd5" providerId="ADAL" clId="{C66083D2-FC5C-0545-90E0-A9B527654B88}" dt="2023-03-06T08:27:03.055" v="1484" actId="14100"/>
          <ac:grpSpMkLst>
            <pc:docMk/>
            <pc:sldMk cId="2722603013" sldId="963"/>
            <ac:grpSpMk id="113" creationId="{B7C6B198-B745-CA99-07CB-C966972DA969}"/>
          </ac:grpSpMkLst>
        </pc:grpChg>
      </pc:sldChg>
      <pc:sldChg chg="addSp delSp modSp add modAnim">
        <pc:chgData name="QiuTian" userId="d059b521-ee81-481f-be34-ac8650352dd5" providerId="ADAL" clId="{C66083D2-FC5C-0545-90E0-A9B527654B88}" dt="2023-03-04T09:10:18.362" v="126"/>
        <pc:sldMkLst>
          <pc:docMk/>
          <pc:sldMk cId="1470420063" sldId="964"/>
        </pc:sldMkLst>
        <pc:spChg chg="add mod">
          <ac:chgData name="QiuTian" userId="d059b521-ee81-481f-be34-ac8650352dd5" providerId="ADAL" clId="{C66083D2-FC5C-0545-90E0-A9B527654B88}" dt="2023-03-04T09:10:18.362" v="126"/>
          <ac:spMkLst>
            <pc:docMk/>
            <pc:sldMk cId="1470420063" sldId="964"/>
            <ac:spMk id="2" creationId="{221B8DC8-2F29-74E2-9F91-3607262B56B8}"/>
          </ac:spMkLst>
        </pc:spChg>
        <pc:spChg chg="add mod">
          <ac:chgData name="QiuTian" userId="d059b521-ee81-481f-be34-ac8650352dd5" providerId="ADAL" clId="{C66083D2-FC5C-0545-90E0-A9B527654B88}" dt="2023-03-04T09:08:20.764" v="101" actId="1076"/>
          <ac:spMkLst>
            <pc:docMk/>
            <pc:sldMk cId="1470420063" sldId="964"/>
            <ac:spMk id="4" creationId="{57CAA2C6-FB7A-6507-646C-9FA5E02B860D}"/>
          </ac:spMkLst>
        </pc:spChg>
        <pc:spChg chg="add mod">
          <ac:chgData name="QiuTian" userId="d059b521-ee81-481f-be34-ac8650352dd5" providerId="ADAL" clId="{C66083D2-FC5C-0545-90E0-A9B527654B88}" dt="2023-03-04T09:08:20.764" v="101" actId="1076"/>
          <ac:spMkLst>
            <pc:docMk/>
            <pc:sldMk cId="1470420063" sldId="964"/>
            <ac:spMk id="5" creationId="{F49300C9-9E8B-9B52-1FFB-0B38760F7C97}"/>
          </ac:spMkLst>
        </pc:spChg>
        <pc:spChg chg="add mod">
          <ac:chgData name="QiuTian" userId="d059b521-ee81-481f-be34-ac8650352dd5" providerId="ADAL" clId="{C66083D2-FC5C-0545-90E0-A9B527654B88}" dt="2023-03-04T09:08:20.764" v="101" actId="1076"/>
          <ac:spMkLst>
            <pc:docMk/>
            <pc:sldMk cId="1470420063" sldId="964"/>
            <ac:spMk id="6" creationId="{A6610C62-5314-5DFD-2487-7C8E7612D100}"/>
          </ac:spMkLst>
        </pc:spChg>
        <pc:spChg chg="add mod">
          <ac:chgData name="QiuTian" userId="d059b521-ee81-481f-be34-ac8650352dd5" providerId="ADAL" clId="{C66083D2-FC5C-0545-90E0-A9B527654B88}" dt="2023-03-04T09:08:20.764" v="101" actId="1076"/>
          <ac:spMkLst>
            <pc:docMk/>
            <pc:sldMk cId="1470420063" sldId="964"/>
            <ac:spMk id="7" creationId="{D5F3B56B-3F83-23E4-4817-528DF1A60FE5}"/>
          </ac:spMkLst>
        </pc:spChg>
        <pc:spChg chg="add mod">
          <ac:chgData name="QiuTian" userId="d059b521-ee81-481f-be34-ac8650352dd5" providerId="ADAL" clId="{C66083D2-FC5C-0545-90E0-A9B527654B88}" dt="2023-03-04T09:08:20.764" v="101" actId="1076"/>
          <ac:spMkLst>
            <pc:docMk/>
            <pc:sldMk cId="1470420063" sldId="964"/>
            <ac:spMk id="8" creationId="{CFAAE4E1-9106-77D5-D961-B83287B937AB}"/>
          </ac:spMkLst>
        </pc:spChg>
        <pc:spChg chg="del">
          <ac:chgData name="QiuTian" userId="d059b521-ee81-481f-be34-ac8650352dd5" providerId="ADAL" clId="{C66083D2-FC5C-0545-90E0-A9B527654B88}" dt="2023-03-04T09:09:57.208" v="123"/>
          <ac:spMkLst>
            <pc:docMk/>
            <pc:sldMk cId="1470420063" sldId="964"/>
            <ac:spMk id="13" creationId="{134D13E0-F03C-10E0-2464-5D47BF394D00}"/>
          </ac:spMkLst>
        </pc:spChg>
      </pc:sldChg>
      <pc:sldChg chg="addSp delSp modSp add modAnim">
        <pc:chgData name="QiuTian" userId="d059b521-ee81-481f-be34-ac8650352dd5" providerId="ADAL" clId="{C66083D2-FC5C-0545-90E0-A9B527654B88}" dt="2023-03-04T09:10:18.362" v="126"/>
        <pc:sldMkLst>
          <pc:docMk/>
          <pc:sldMk cId="2182350427" sldId="965"/>
        </pc:sldMkLst>
        <pc:spChg chg="add mod">
          <ac:chgData name="QiuTian" userId="d059b521-ee81-481f-be34-ac8650352dd5" providerId="ADAL" clId="{C66083D2-FC5C-0545-90E0-A9B527654B88}" dt="2023-03-04T09:10:18.362" v="126"/>
          <ac:spMkLst>
            <pc:docMk/>
            <pc:sldMk cId="2182350427" sldId="965"/>
            <ac:spMk id="2" creationId="{2E115B09-A35B-6317-9FAF-12B11BFE3AD5}"/>
          </ac:spMkLst>
        </pc:spChg>
        <pc:spChg chg="add mod">
          <ac:chgData name="QiuTian" userId="d059b521-ee81-481f-be34-ac8650352dd5" providerId="ADAL" clId="{C66083D2-FC5C-0545-90E0-A9B527654B88}" dt="2023-03-04T09:08:34.636" v="103" actId="1076"/>
          <ac:spMkLst>
            <pc:docMk/>
            <pc:sldMk cId="2182350427" sldId="965"/>
            <ac:spMk id="4" creationId="{311B7D38-C49A-5E34-3BEA-4C1958405B39}"/>
          </ac:spMkLst>
        </pc:spChg>
        <pc:spChg chg="add mod">
          <ac:chgData name="QiuTian" userId="d059b521-ee81-481f-be34-ac8650352dd5" providerId="ADAL" clId="{C66083D2-FC5C-0545-90E0-A9B527654B88}" dt="2023-03-04T09:08:34.636" v="103" actId="1076"/>
          <ac:spMkLst>
            <pc:docMk/>
            <pc:sldMk cId="2182350427" sldId="965"/>
            <ac:spMk id="5" creationId="{368B0FD0-B521-EDB6-735C-073EAB34360E}"/>
          </ac:spMkLst>
        </pc:spChg>
        <pc:spChg chg="add mod">
          <ac:chgData name="QiuTian" userId="d059b521-ee81-481f-be34-ac8650352dd5" providerId="ADAL" clId="{C66083D2-FC5C-0545-90E0-A9B527654B88}" dt="2023-03-04T09:08:34.636" v="103" actId="1076"/>
          <ac:spMkLst>
            <pc:docMk/>
            <pc:sldMk cId="2182350427" sldId="965"/>
            <ac:spMk id="6" creationId="{F8572DFB-C8F9-5B47-FFE0-BF3B6C1A324B}"/>
          </ac:spMkLst>
        </pc:spChg>
        <pc:spChg chg="add mod">
          <ac:chgData name="QiuTian" userId="d059b521-ee81-481f-be34-ac8650352dd5" providerId="ADAL" clId="{C66083D2-FC5C-0545-90E0-A9B527654B88}" dt="2023-03-04T09:08:34.636" v="103" actId="1076"/>
          <ac:spMkLst>
            <pc:docMk/>
            <pc:sldMk cId="2182350427" sldId="965"/>
            <ac:spMk id="7" creationId="{72D836EB-4304-916D-10BB-1BE1DA485E28}"/>
          </ac:spMkLst>
        </pc:spChg>
        <pc:spChg chg="add mod">
          <ac:chgData name="QiuTian" userId="d059b521-ee81-481f-be34-ac8650352dd5" providerId="ADAL" clId="{C66083D2-FC5C-0545-90E0-A9B527654B88}" dt="2023-03-04T09:08:34.636" v="103" actId="1076"/>
          <ac:spMkLst>
            <pc:docMk/>
            <pc:sldMk cId="2182350427" sldId="965"/>
            <ac:spMk id="8" creationId="{C47BA1F9-489F-7A4F-6E6F-9A8936F0DF87}"/>
          </ac:spMkLst>
        </pc:spChg>
        <pc:spChg chg="add mod">
          <ac:chgData name="QiuTian" userId="d059b521-ee81-481f-be34-ac8650352dd5" providerId="ADAL" clId="{C66083D2-FC5C-0545-90E0-A9B527654B88}" dt="2023-03-04T09:08:34.636" v="103" actId="1076"/>
          <ac:spMkLst>
            <pc:docMk/>
            <pc:sldMk cId="2182350427" sldId="965"/>
            <ac:spMk id="9" creationId="{4D545446-E953-DF5A-60D0-D6AF44CB52AF}"/>
          </ac:spMkLst>
        </pc:spChg>
        <pc:spChg chg="add mod">
          <ac:chgData name="QiuTian" userId="d059b521-ee81-481f-be34-ac8650352dd5" providerId="ADAL" clId="{C66083D2-FC5C-0545-90E0-A9B527654B88}" dt="2023-03-04T09:08:34.636" v="103" actId="1076"/>
          <ac:spMkLst>
            <pc:docMk/>
            <pc:sldMk cId="2182350427" sldId="965"/>
            <ac:spMk id="10" creationId="{4E072ED9-273C-53F1-EC9A-C8ADD7BDA495}"/>
          </ac:spMkLst>
        </pc:spChg>
        <pc:spChg chg="add mod">
          <ac:chgData name="QiuTian" userId="d059b521-ee81-481f-be34-ac8650352dd5" providerId="ADAL" clId="{C66083D2-FC5C-0545-90E0-A9B527654B88}" dt="2023-03-04T09:08:34.636" v="103" actId="1076"/>
          <ac:spMkLst>
            <pc:docMk/>
            <pc:sldMk cId="2182350427" sldId="965"/>
            <ac:spMk id="11" creationId="{9F55969B-C2E1-118E-7BBD-382B47738A3D}"/>
          </ac:spMkLst>
        </pc:spChg>
        <pc:spChg chg="add mod">
          <ac:chgData name="QiuTian" userId="d059b521-ee81-481f-be34-ac8650352dd5" providerId="ADAL" clId="{C66083D2-FC5C-0545-90E0-A9B527654B88}" dt="2023-03-04T09:08:34.636" v="103" actId="1076"/>
          <ac:spMkLst>
            <pc:docMk/>
            <pc:sldMk cId="2182350427" sldId="965"/>
            <ac:spMk id="12" creationId="{4EE1EF9A-97B5-A8C9-A856-7BCF54A9B6A0}"/>
          </ac:spMkLst>
        </pc:spChg>
        <pc:spChg chg="del">
          <ac:chgData name="QiuTian" userId="d059b521-ee81-481f-be34-ac8650352dd5" providerId="ADAL" clId="{C66083D2-FC5C-0545-90E0-A9B527654B88}" dt="2023-03-04T09:09:57.208" v="123"/>
          <ac:spMkLst>
            <pc:docMk/>
            <pc:sldMk cId="2182350427" sldId="965"/>
            <ac:spMk id="13" creationId="{134D13E0-F03C-10E0-2464-5D47BF394D00}"/>
          </ac:spMkLst>
        </pc:spChg>
      </pc:sldChg>
      <pc:sldMasterChg chg="modSldLayout">
        <pc:chgData name="QiuTian" userId="d059b521-ee81-481f-be34-ac8650352dd5" providerId="ADAL" clId="{C66083D2-FC5C-0545-90E0-A9B527654B88}" dt="2023-03-04T09:10:08.673" v="125" actId="20577"/>
        <pc:sldMasterMkLst>
          <pc:docMk/>
          <pc:sldMasterMk cId="0" sldId="2147483648"/>
        </pc:sldMasterMkLst>
        <pc:sldLayoutChg chg="modSp mod">
          <pc:chgData name="QiuTian" userId="d059b521-ee81-481f-be34-ac8650352dd5" providerId="ADAL" clId="{C66083D2-FC5C-0545-90E0-A9B527654B88}" dt="2023-03-04T09:10:08.673" v="125" actId="20577"/>
          <pc:sldLayoutMkLst>
            <pc:docMk/>
            <pc:sldMasterMk cId="0" sldId="2147483648"/>
            <pc:sldLayoutMk cId="4000416526" sldId="2147483661"/>
          </pc:sldLayoutMkLst>
          <pc:spChg chg="mod">
            <ac:chgData name="QiuTian" userId="d059b521-ee81-481f-be34-ac8650352dd5" providerId="ADAL" clId="{C66083D2-FC5C-0545-90E0-A9B527654B88}" dt="2023-03-04T09:10:08.673" v="125" actId="20577"/>
            <ac:spMkLst>
              <pc:docMk/>
              <pc:sldMasterMk cId="0" sldId="2147483648"/>
              <pc:sldLayoutMk cId="4000416526" sldId="2147483661"/>
              <ac:spMk id="3" creationId="{9CD5531B-22DD-D64F-B22D-9F0DC9352055}"/>
            </ac:spMkLst>
          </pc:spChg>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kumimoji="1"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F66E0D7-68F4-774A-8EC1-DA49C6EB1613}" type="datetimeFigureOut">
              <a:rPr kumimoji="1" lang="zh-CN" altLang="en-US" smtClean="0"/>
              <a:t>2025/3/24</a:t>
            </a:fld>
            <a:endParaRPr kumimoji="1"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kumimoji="1"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F19E90D-6864-9F4B-B947-6E5061AA892A}" type="slidenum">
              <a:rPr kumimoji="1" lang="zh-CN" altLang="en-US" smtClean="0"/>
              <a:t>‹#›</a:t>
            </a:fld>
            <a:endParaRPr kumimoji="1"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N" dirty="0"/>
          </a:p>
        </p:txBody>
      </p:sp>
      <p:sp>
        <p:nvSpPr>
          <p:cNvPr id="4" name="Slide Number Placeholder 3"/>
          <p:cNvSpPr>
            <a:spLocks noGrp="1"/>
          </p:cNvSpPr>
          <p:nvPr>
            <p:ph type="sldNum" sz="quarter" idx="5"/>
          </p:nvPr>
        </p:nvSpPr>
        <p:spPr/>
        <p:txBody>
          <a:bodyPr/>
          <a:lstStyle/>
          <a:p>
            <a:fld id="{3F19E90D-6864-9F4B-B947-6E5061AA892A}" type="slidenum">
              <a:rPr kumimoji="1" lang="zh-CN" altLang="en-US" smtClean="0"/>
              <a:t>1</a:t>
            </a:fld>
            <a:endParaRPr kumimoji="1" lang="zh-CN" altLang="en-US"/>
          </a:p>
        </p:txBody>
      </p:sp>
    </p:spTree>
    <p:extLst>
      <p:ext uri="{BB962C8B-B14F-4D97-AF65-F5344CB8AC3E}">
        <p14:creationId xmlns:p14="http://schemas.microsoft.com/office/powerpoint/2010/main" val="25565544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tags" Target="../tags/tag4.xml"/><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slideMaster" Target="../slideMasters/slideMaster1.xml"/><Relationship Id="rId5" Type="http://schemas.openxmlformats.org/officeDocument/2006/relationships/tags" Target="../tags/tag6.xml"/><Relationship Id="rId4" Type="http://schemas.openxmlformats.org/officeDocument/2006/relationships/tags" Target="../tags/tag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kumimoji="1" lang="en-US" altLang="zh-CN"/>
              <a:t>Click to edit Master title style</a:t>
            </a:r>
            <a:endParaRPr kumimoji="1"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en-US" altLang="zh-CN"/>
              <a:t>Click to edit Master subtitle style</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kumimoji="1" lang="en-US" altLang="zh-CN"/>
              <a:t>Click to edit Master title style</a:t>
            </a:r>
            <a:endParaRPr kumimoji="1"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kumimoji="1" lang="en-US" altLang="zh-CN"/>
              <a:t>Click icon to add picture</a:t>
            </a:r>
            <a:endParaRPr kumimoji="1"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en-US" altLang="zh-CN"/>
              <a:t>Click to edit Master text styles</a:t>
            </a:r>
          </a:p>
        </p:txBody>
      </p:sp>
      <p:sp>
        <p:nvSpPr>
          <p:cNvPr id="5" name="日期占位符 4"/>
          <p:cNvSpPr>
            <a:spLocks noGrp="1"/>
          </p:cNvSpPr>
          <p:nvPr>
            <p:ph type="dt" sz="half" idx="10"/>
          </p:nvPr>
        </p:nvSpPr>
        <p:spPr/>
        <p:txBody>
          <a:bodyPr/>
          <a:lstStyle/>
          <a:p>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灯片编号占位符 6"/>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竖排文字占位符 2"/>
          <p:cNvSpPr>
            <a:spLocks noGrp="1"/>
          </p:cNvSpPr>
          <p:nvPr>
            <p:ph type="body" orient="vert" idx="1"/>
          </p:nvPr>
        </p:nvSpPr>
        <p:spPr/>
        <p:txBody>
          <a:bodyPr vert="eaVert"/>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kumimoji="1" lang="en-US" altLang="zh-CN"/>
              <a:t>Click to edit Master title style</a:t>
            </a:r>
            <a:endParaRPr kumimoji="1"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末尾幻灯片">
    <p:bg>
      <p:bgPr>
        <a:solidFill>
          <a:srgbClr val="FFFFFF"/>
        </a:solidFill>
        <a:effectLst/>
      </p:bgPr>
    </p:bg>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
        <p:nvSpPr>
          <p:cNvPr id="2" name="标题 1"/>
          <p:cNvSpPr>
            <a:spLocks noGrp="1"/>
          </p:cNvSpPr>
          <p:nvPr>
            <p:ph type="title" hasCustomPrompt="1"/>
            <p:custDataLst>
              <p:tags r:id="rId4"/>
            </p:custDataLst>
          </p:nvPr>
        </p:nvSpPr>
        <p:spPr>
          <a:xfrm>
            <a:off x="1198800" y="2484000"/>
            <a:ext cx="9799200" cy="1018800"/>
          </a:xfrm>
        </p:spPr>
        <p:txBody>
          <a:bodyPr vert="horz" lIns="90000" tIns="46800" rIns="90000" bIns="46800" rtlCol="0" anchor="t" anchorCtr="0">
            <a:normAutofit/>
          </a:bodyPr>
          <a:lstStyle>
            <a:lvl1pPr marL="0" marR="0" algn="ctr" defTabSz="914400" rtl="0" eaLnBrk="1" fontAlgn="auto" latinLnBrk="0" hangingPunct="1">
              <a:lnSpc>
                <a:spcPct val="100000"/>
              </a:lnSpc>
              <a:buNone/>
              <a:defRPr kumimoji="0" lang="zh-CN" altLang="en-US" sz="6000" b="1" i="0" u="none" strike="noStrike" kern="1200" cap="none" spc="300" normalizeH="0" baseline="0" noProof="1" dirty="0">
                <a:solidFill>
                  <a:schemeClr val="tx1">
                    <a:lumMod val="85000"/>
                    <a:lumOff val="15000"/>
                  </a:schemeClr>
                </a:solidFill>
                <a:effectLst/>
                <a:uFillTx/>
                <a:latin typeface="Arial" panose="020B0604020202020204" pitchFamily="34" charset="0"/>
                <a:ea typeface="微软雅黑" panose="020B0503020204020204" pitchFamily="34" charset="-122"/>
                <a:cs typeface="+mj-cs"/>
                <a:sym typeface="+mn-ea"/>
              </a:defRPr>
            </a:lvl1pPr>
          </a:lstStyle>
          <a:p>
            <a:pPr lvl="0"/>
            <a:r>
              <a:rPr>
                <a:sym typeface="+mn-ea"/>
              </a:rPr>
              <a:t>单击此处编辑标题</a:t>
            </a:r>
          </a:p>
        </p:txBody>
      </p:sp>
      <p:sp>
        <p:nvSpPr>
          <p:cNvPr id="7" name="文本占位符 6"/>
          <p:cNvSpPr>
            <a:spLocks noGrp="1"/>
          </p:cNvSpPr>
          <p:nvPr>
            <p:ph type="body" sz="quarter" idx="13"/>
            <p:custDataLst>
              <p:tags r:id="rId5"/>
            </p:custDataLst>
          </p:nvPr>
        </p:nvSpPr>
        <p:spPr>
          <a:xfrm>
            <a:off x="1198800" y="3560400"/>
            <a:ext cx="9799200" cy="471600"/>
          </a:xfrm>
        </p:spPr>
        <p:txBody>
          <a:bodyPr lIns="90000" tIns="46800" rIns="90000" bIns="46800">
            <a:normAutofit/>
          </a:bodyPr>
          <a:lstStyle>
            <a:lvl1pPr marL="0" indent="0" algn="ctr">
              <a:lnSpc>
                <a:spcPct val="110000"/>
              </a:lnSpc>
              <a:buNone/>
              <a:defRPr sz="2400" spc="200" baseline="0">
                <a:solidFill>
                  <a:schemeClr val="tx1">
                    <a:lumMod val="65000"/>
                    <a:lumOff val="35000"/>
                  </a:schemeClr>
                </a:solidFill>
              </a:defRPr>
            </a:lvl1pPr>
          </a:lstStyle>
          <a:p>
            <a:pPr lvl="0"/>
            <a:r>
              <a:rPr lang="en-US" altLang="zh-CN"/>
              <a:t>Click to edit Master text styles</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054531D3-CDD5-EA40-A65B-D508D05E623E}"/>
              </a:ext>
            </a:extLst>
          </p:cNvPr>
          <p:cNvSpPr/>
          <p:nvPr userDrawn="1"/>
        </p:nvSpPr>
        <p:spPr>
          <a:xfrm>
            <a:off x="0" y="0"/>
            <a:ext cx="12192000" cy="619432"/>
          </a:xfrm>
          <a:prstGeom prst="rect">
            <a:avLst/>
          </a:prstGeom>
          <a:gradFill>
            <a:gsLst>
              <a:gs pos="0">
                <a:srgbClr val="3333B3"/>
              </a:gs>
              <a:gs pos="89000">
                <a:srgbClr val="7DB2B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nSpc>
                <a:spcPct val="110000"/>
              </a:lnSpc>
            </a:pPr>
            <a:endParaRPr kumimoji="1" lang="zh-CN" altLang="en-US" sz="2900" b="1" dirty="0">
              <a:latin typeface="Arial" panose="020B0604020202020204" pitchFamily="34" charset="0"/>
              <a:cs typeface="Arial" panose="020B0604020202020204" pitchFamily="34" charset="0"/>
            </a:endParaRPr>
          </a:p>
        </p:txBody>
      </p:sp>
      <p:sp>
        <p:nvSpPr>
          <p:cNvPr id="3" name="灯片编号占位符 5">
            <a:extLst>
              <a:ext uri="{FF2B5EF4-FFF2-40B4-BE49-F238E27FC236}">
                <a16:creationId xmlns:a16="http://schemas.microsoft.com/office/drawing/2014/main" id="{9CD5531B-22DD-D64F-B22D-9F0DC9352055}"/>
              </a:ext>
            </a:extLst>
          </p:cNvPr>
          <p:cNvSpPr>
            <a:spLocks noGrp="1"/>
          </p:cNvSpPr>
          <p:nvPr>
            <p:ph type="sldNum" sz="quarter" idx="12"/>
          </p:nvPr>
        </p:nvSpPr>
        <p:spPr>
          <a:xfrm>
            <a:off x="10688595" y="6332286"/>
            <a:ext cx="1194595" cy="365125"/>
          </a:xfrm>
        </p:spPr>
        <p:txBody>
          <a:bodyPr/>
          <a:lstStyle/>
          <a:p>
            <a:fld id="{392CBAA0-59E6-204E-8F03-85E5040D48B8}" type="slidenum">
              <a:rPr kumimoji="1" lang="zh-CN" altLang="en-US" smtClean="0"/>
              <a:t>‹#›</a:t>
            </a:fld>
            <a:r>
              <a:rPr kumimoji="1" lang="en-US" altLang="zh-CN" dirty="0"/>
              <a:t>/184</a:t>
            </a:r>
            <a:endParaRPr kumimoji="1" lang="zh-CN" altLang="en-US" dirty="0"/>
          </a:p>
        </p:txBody>
      </p:sp>
      <p:sp>
        <p:nvSpPr>
          <p:cNvPr id="7" name="标题 1">
            <a:extLst>
              <a:ext uri="{FF2B5EF4-FFF2-40B4-BE49-F238E27FC236}">
                <a16:creationId xmlns:a16="http://schemas.microsoft.com/office/drawing/2014/main" id="{6956CCDD-5973-3047-86CD-A7D3A2D3F252}"/>
              </a:ext>
            </a:extLst>
          </p:cNvPr>
          <p:cNvSpPr>
            <a:spLocks noGrp="1"/>
          </p:cNvSpPr>
          <p:nvPr>
            <p:ph type="title"/>
          </p:nvPr>
        </p:nvSpPr>
        <p:spPr>
          <a:xfrm>
            <a:off x="0" y="1"/>
            <a:ext cx="12192000" cy="619432"/>
          </a:xfrm>
        </p:spPr>
        <p:txBody>
          <a:bodyPr>
            <a:normAutofit/>
          </a:bodyPr>
          <a:lstStyle>
            <a:lvl1pPr>
              <a:defRPr sz="3200" b="1">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r>
              <a:rPr kumimoji="1" lang="en-US" altLang="zh-CN" dirty="0"/>
              <a:t>Click to edit Master title style</a:t>
            </a:r>
            <a:endParaRPr kumimoji="1" lang="zh-CN" altLang="en-US" dirty="0"/>
          </a:p>
        </p:txBody>
      </p:sp>
    </p:spTree>
    <p:extLst>
      <p:ext uri="{BB962C8B-B14F-4D97-AF65-F5344CB8AC3E}">
        <p14:creationId xmlns:p14="http://schemas.microsoft.com/office/powerpoint/2010/main" val="400041652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内容占位符 2"/>
          <p:cNvSpPr>
            <a:spLocks noGrp="1"/>
          </p:cNvSpPr>
          <p:nvPr>
            <p:ph idx="1"/>
          </p:nvPr>
        </p:nvSpPr>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kumimoji="1" lang="en-US" altLang="zh-CN"/>
              <a:t>Click to edit Master title style</a:t>
            </a:r>
            <a:endParaRPr kumimoji="1"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kumimoji="1" lang="en-US" altLang="zh-CN"/>
              <a:t>Click to edit Master text styles</a:t>
            </a:r>
          </a:p>
        </p:txBody>
      </p:sp>
      <p:sp>
        <p:nvSpPr>
          <p:cNvPr id="4" name="日期占位符 3"/>
          <p:cNvSpPr>
            <a:spLocks noGrp="1"/>
          </p:cNvSpPr>
          <p:nvPr>
            <p:ph type="dt" sz="half" idx="10"/>
          </p:nvPr>
        </p:nvSpPr>
        <p:spPr/>
        <p:txBody>
          <a:bodyPr/>
          <a:lstStyle/>
          <a:p>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内容占位符 2"/>
          <p:cNvSpPr>
            <a:spLocks noGrp="1"/>
          </p:cNvSpPr>
          <p:nvPr>
            <p:ph sz="half" idx="1"/>
          </p:nvPr>
        </p:nvSpPr>
        <p:spPr>
          <a:xfrm>
            <a:off x="838200" y="1825625"/>
            <a:ext cx="5181600" cy="435133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内容占位符 3"/>
          <p:cNvSpPr>
            <a:spLocks noGrp="1"/>
          </p:cNvSpPr>
          <p:nvPr>
            <p:ph sz="half" idx="2"/>
          </p:nvPr>
        </p:nvSpPr>
        <p:spPr>
          <a:xfrm>
            <a:off x="6172200" y="1825625"/>
            <a:ext cx="5181600" cy="435133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5" name="日期占位符 4"/>
          <p:cNvSpPr>
            <a:spLocks noGrp="1"/>
          </p:cNvSpPr>
          <p:nvPr>
            <p:ph type="dt" sz="half" idx="10"/>
          </p:nvPr>
        </p:nvSpPr>
        <p:spPr/>
        <p:txBody>
          <a:bodyPr/>
          <a:lstStyle/>
          <a:p>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灯片编号占位符 6"/>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kumimoji="1" lang="en-US" altLang="zh-CN"/>
              <a:t>Click to edit Master title style</a:t>
            </a:r>
            <a:endParaRPr kumimoji="1"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en-US" altLang="zh-CN"/>
              <a:t>Click to edit Master text styles</a:t>
            </a:r>
          </a:p>
        </p:txBody>
      </p:sp>
      <p:sp>
        <p:nvSpPr>
          <p:cNvPr id="4" name="内容占位符 3"/>
          <p:cNvSpPr>
            <a:spLocks noGrp="1"/>
          </p:cNvSpPr>
          <p:nvPr>
            <p:ph sz="half" idx="2"/>
          </p:nvPr>
        </p:nvSpPr>
        <p:spPr>
          <a:xfrm>
            <a:off x="839788" y="2505075"/>
            <a:ext cx="5157787" cy="368458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en-US" altLang="zh-CN"/>
              <a:t>Click to edit Master text styles</a:t>
            </a:r>
          </a:p>
        </p:txBody>
      </p:sp>
      <p:sp>
        <p:nvSpPr>
          <p:cNvPr id="6" name="内容占位符 5"/>
          <p:cNvSpPr>
            <a:spLocks noGrp="1"/>
          </p:cNvSpPr>
          <p:nvPr>
            <p:ph sz="quarter" idx="4"/>
          </p:nvPr>
        </p:nvSpPr>
        <p:spPr>
          <a:xfrm>
            <a:off x="6172200" y="2505075"/>
            <a:ext cx="5183188" cy="3684588"/>
          </a:xfrm>
        </p:spPr>
        <p:txBody>
          <a:body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7" name="日期占位符 6"/>
          <p:cNvSpPr>
            <a:spLocks noGrp="1"/>
          </p:cNvSpPr>
          <p:nvPr>
            <p:ph type="dt" sz="half" idx="10"/>
          </p:nvPr>
        </p:nvSpPr>
        <p:spPr/>
        <p:txBody>
          <a:bodyPr/>
          <a:lstStyle/>
          <a:p>
            <a:endParaRPr kumimoji="1" lang="zh-CN" altLang="en-US"/>
          </a:p>
        </p:txBody>
      </p:sp>
      <p:sp>
        <p:nvSpPr>
          <p:cNvPr id="8" name="页脚占位符 7"/>
          <p:cNvSpPr>
            <a:spLocks noGrp="1"/>
          </p:cNvSpPr>
          <p:nvPr>
            <p:ph type="ftr" sz="quarter" idx="11"/>
          </p:nvPr>
        </p:nvSpPr>
        <p:spPr/>
        <p:txBody>
          <a:bodyPr/>
          <a:lstStyle/>
          <a:p>
            <a:endParaRPr kumimoji="1" lang="zh-CN" altLang="en-US"/>
          </a:p>
        </p:txBody>
      </p:sp>
      <p:sp>
        <p:nvSpPr>
          <p:cNvPr id="9" name="灯片编号占位符 8"/>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en-US" altLang="zh-CN"/>
              <a:t>Click to edit Master title style</a:t>
            </a:r>
            <a:endParaRPr kumimoji="1" lang="zh-CN" altLang="en-US"/>
          </a:p>
        </p:txBody>
      </p:sp>
      <p:sp>
        <p:nvSpPr>
          <p:cNvPr id="3" name="日期占位符 2"/>
          <p:cNvSpPr>
            <a:spLocks noGrp="1"/>
          </p:cNvSpPr>
          <p:nvPr>
            <p:ph type="dt" sz="half" idx="10"/>
          </p:nvPr>
        </p:nvSpPr>
        <p:spPr/>
        <p:txBody>
          <a:bodyPr/>
          <a:lstStyle/>
          <a:p>
            <a:endParaRPr kumimoji="1" lang="zh-CN" altLang="en-US"/>
          </a:p>
        </p:txBody>
      </p:sp>
      <p:sp>
        <p:nvSpPr>
          <p:cNvPr id="4" name="页脚占位符 3"/>
          <p:cNvSpPr>
            <a:spLocks noGrp="1"/>
          </p:cNvSpPr>
          <p:nvPr>
            <p:ph type="ftr" sz="quarter" idx="11"/>
          </p:nvPr>
        </p:nvSpPr>
        <p:spPr/>
        <p:txBody>
          <a:bodyPr/>
          <a:lstStyle/>
          <a:p>
            <a:endParaRPr kumimoji="1" lang="zh-CN" altLang="en-US"/>
          </a:p>
        </p:txBody>
      </p:sp>
      <p:sp>
        <p:nvSpPr>
          <p:cNvPr id="5" name="灯片编号占位符 4"/>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endParaRPr kumimoji="1" lang="zh-CN" altLang="en-US"/>
          </a:p>
        </p:txBody>
      </p:sp>
      <p:sp>
        <p:nvSpPr>
          <p:cNvPr id="3" name="页脚占位符 2"/>
          <p:cNvSpPr>
            <a:spLocks noGrp="1"/>
          </p:cNvSpPr>
          <p:nvPr>
            <p:ph type="ftr" sz="quarter" idx="11"/>
          </p:nvPr>
        </p:nvSpPr>
        <p:spPr/>
        <p:txBody>
          <a:bodyPr/>
          <a:lstStyle/>
          <a:p>
            <a:endParaRPr kumimoji="1" lang="zh-CN" altLang="en-US"/>
          </a:p>
        </p:txBody>
      </p:sp>
      <p:sp>
        <p:nvSpPr>
          <p:cNvPr id="4" name="灯片编号占位符 3"/>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kumimoji="1" lang="en-US" altLang="zh-CN" dirty="0"/>
              <a:t>Click to edit Master title style</a:t>
            </a:r>
            <a:endParaRPr kumimoji="1" lang="zh-CN" altLang="en-US" dirty="0"/>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en-US" altLang="zh-CN"/>
              <a:t>Click to edit Master text styles</a:t>
            </a:r>
          </a:p>
          <a:p>
            <a:pPr lvl="1"/>
            <a:r>
              <a:rPr kumimoji="1" lang="en-US" altLang="zh-CN"/>
              <a:t>Second level</a:t>
            </a:r>
          </a:p>
          <a:p>
            <a:pPr lvl="2"/>
            <a:r>
              <a:rPr kumimoji="1" lang="en-US" altLang="zh-CN"/>
              <a:t>Third level</a:t>
            </a:r>
          </a:p>
          <a:p>
            <a:pPr lvl="3"/>
            <a:r>
              <a:rPr kumimoji="1" lang="en-US" altLang="zh-CN"/>
              <a:t>Fourth level</a:t>
            </a:r>
          </a:p>
          <a:p>
            <a:pPr lvl="4"/>
            <a:r>
              <a:rPr kumimoji="1" lang="en-US" altLang="zh-CN"/>
              <a:t>Fifth level</a:t>
            </a:r>
            <a:endParaRPr kumimoji="1"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en-US" altLang="zh-CN" dirty="0"/>
              <a:t>Click to edit Master text styles</a:t>
            </a:r>
          </a:p>
        </p:txBody>
      </p:sp>
      <p:sp>
        <p:nvSpPr>
          <p:cNvPr id="5" name="日期占位符 4"/>
          <p:cNvSpPr>
            <a:spLocks noGrp="1"/>
          </p:cNvSpPr>
          <p:nvPr>
            <p:ph type="dt" sz="half" idx="10"/>
          </p:nvPr>
        </p:nvSpPr>
        <p:spPr/>
        <p:txBody>
          <a:bodyPr/>
          <a:lstStyle/>
          <a:p>
            <a:endParaRPr kumimoji="1" lang="zh-CN" altLang="en-US"/>
          </a:p>
        </p:txBody>
      </p:sp>
      <p:sp>
        <p:nvSpPr>
          <p:cNvPr id="6" name="页脚占位符 5"/>
          <p:cNvSpPr>
            <a:spLocks noGrp="1"/>
          </p:cNvSpPr>
          <p:nvPr>
            <p:ph type="ftr" sz="quarter" idx="11"/>
          </p:nvPr>
        </p:nvSpPr>
        <p:spPr/>
        <p:txBody>
          <a:bodyPr/>
          <a:lstStyle/>
          <a:p>
            <a:endParaRPr kumimoji="1" lang="zh-CN" altLang="en-US"/>
          </a:p>
        </p:txBody>
      </p:sp>
      <p:sp>
        <p:nvSpPr>
          <p:cNvPr id="7" name="灯片编号占位符 6"/>
          <p:cNvSpPr>
            <a:spLocks noGrp="1"/>
          </p:cNvSpPr>
          <p:nvPr>
            <p:ph type="sldNum" sz="quarter" idx="12"/>
          </p:nvPr>
        </p:nvSpPr>
        <p:spPr/>
        <p:txBody>
          <a:bodyPr/>
          <a:lstStyle/>
          <a:p>
            <a:fld id="{392CBAA0-59E6-204E-8F03-85E5040D48B8}" type="slidenum">
              <a:rPr kumimoji="1" lang="zh-CN" altLang="en-US" smtClean="0"/>
              <a:t>‹#›</a:t>
            </a:fld>
            <a:endParaRPr kumimoji="1"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kumimoji="1"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kumimoji="1" lang="zh-CN" altLang="en-US"/>
              <a:t>单击此处编辑母版文本样式</a:t>
            </a:r>
          </a:p>
          <a:p>
            <a:pPr lvl="1"/>
            <a:r>
              <a:rPr kumimoji="1" lang="zh-CN" altLang="en-US"/>
              <a:t>二级</a:t>
            </a:r>
          </a:p>
          <a:p>
            <a:pPr lvl="2"/>
            <a:r>
              <a:rPr kumimoji="1" lang="zh-CN" altLang="en-US"/>
              <a:t>三级</a:t>
            </a:r>
          </a:p>
          <a:p>
            <a:pPr lvl="3"/>
            <a:r>
              <a:rPr kumimoji="1" lang="zh-CN" altLang="en-US"/>
              <a:t>四级</a:t>
            </a:r>
          </a:p>
          <a:p>
            <a:pPr lvl="4"/>
            <a:r>
              <a:rPr kumimoji="1" lang="zh-CN" altLang="en-US"/>
              <a:t>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92CBAA0-59E6-204E-8F03-85E5040D48B8}" type="slidenum">
              <a:rPr kumimoji="1" lang="zh-CN" altLang="en-US" smtClean="0"/>
              <a:t>‹#›</a:t>
            </a:fld>
            <a:endParaRPr kumimoji="1" lang="zh-CN" altLang="en-US" dirty="0"/>
          </a:p>
        </p:txBody>
      </p:sp>
    </p:spTree>
  </p:cSld>
  <p:clrMap bg1="lt1" tx1="dk1" bg2="lt2" tx2="dk2" accent1="accent1" accent2="accent2" accent3="accent3" accent4="accent4" accent5="accent5" accent6="accent6" hlink="hlink" folHlink="folHlink"/>
  <p:sldLayoutIdLst>
    <p:sldLayoutId id="2147483649" r:id="rId1"/>
    <p:sldLayoutId id="2147483661"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image" Target="../media/image1.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8" Type="http://schemas.openxmlformats.org/officeDocument/2006/relationships/oleObject" Target="../embeddings/oleObject173.bin"/><Relationship Id="rId13" Type="http://schemas.openxmlformats.org/officeDocument/2006/relationships/image" Target="../media/image207.emf"/><Relationship Id="rId3" Type="http://schemas.openxmlformats.org/officeDocument/2006/relationships/image" Target="../media/image202.wmf"/><Relationship Id="rId7" Type="http://schemas.openxmlformats.org/officeDocument/2006/relationships/image" Target="../media/image204.wmf"/><Relationship Id="rId12" Type="http://schemas.openxmlformats.org/officeDocument/2006/relationships/oleObject" Target="../embeddings/oleObject175.bin"/><Relationship Id="rId17" Type="http://schemas.openxmlformats.org/officeDocument/2006/relationships/image" Target="../media/image209.emf"/><Relationship Id="rId2" Type="http://schemas.openxmlformats.org/officeDocument/2006/relationships/oleObject" Target="../embeddings/oleObject170.bin"/><Relationship Id="rId16" Type="http://schemas.openxmlformats.org/officeDocument/2006/relationships/oleObject" Target="../embeddings/oleObject177.bin"/><Relationship Id="rId1" Type="http://schemas.openxmlformats.org/officeDocument/2006/relationships/slideLayout" Target="../slideLayouts/slideLayout2.xml"/><Relationship Id="rId6" Type="http://schemas.openxmlformats.org/officeDocument/2006/relationships/oleObject" Target="../embeddings/oleObject172.bin"/><Relationship Id="rId11" Type="http://schemas.openxmlformats.org/officeDocument/2006/relationships/image" Target="../media/image206.emf"/><Relationship Id="rId5" Type="http://schemas.openxmlformats.org/officeDocument/2006/relationships/image" Target="../media/image203.wmf"/><Relationship Id="rId15" Type="http://schemas.openxmlformats.org/officeDocument/2006/relationships/image" Target="../media/image208.emf"/><Relationship Id="rId10" Type="http://schemas.openxmlformats.org/officeDocument/2006/relationships/oleObject" Target="../embeddings/oleObject174.bin"/><Relationship Id="rId4" Type="http://schemas.openxmlformats.org/officeDocument/2006/relationships/oleObject" Target="../embeddings/oleObject171.bin"/><Relationship Id="rId9" Type="http://schemas.openxmlformats.org/officeDocument/2006/relationships/image" Target="../media/image205.wmf"/><Relationship Id="rId14" Type="http://schemas.openxmlformats.org/officeDocument/2006/relationships/oleObject" Target="../embeddings/oleObject176.bin"/></Relationships>
</file>

<file path=ppt/slides/_rels/slide101.xml.rels><?xml version="1.0" encoding="UTF-8" standalone="yes"?>
<Relationships xmlns="http://schemas.openxmlformats.org/package/2006/relationships"><Relationship Id="rId3" Type="http://schemas.openxmlformats.org/officeDocument/2006/relationships/image" Target="../media/image210.emf"/><Relationship Id="rId2" Type="http://schemas.openxmlformats.org/officeDocument/2006/relationships/oleObject" Target="../embeddings/oleObject178.bin"/><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image" Target="../media/image211.pn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oleObject" Target="../embeddings/oleObject179.bin"/><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8" Type="http://schemas.openxmlformats.org/officeDocument/2006/relationships/oleObject" Target="../embeddings/oleObject183.bin"/><Relationship Id="rId3" Type="http://schemas.openxmlformats.org/officeDocument/2006/relationships/image" Target="../media/image213.emf"/><Relationship Id="rId7" Type="http://schemas.openxmlformats.org/officeDocument/2006/relationships/image" Target="../media/image215.emf"/><Relationship Id="rId12" Type="http://schemas.openxmlformats.org/officeDocument/2006/relationships/image" Target="../media/image223.png"/><Relationship Id="rId2" Type="http://schemas.openxmlformats.org/officeDocument/2006/relationships/oleObject" Target="../embeddings/oleObject180.bin"/><Relationship Id="rId1" Type="http://schemas.openxmlformats.org/officeDocument/2006/relationships/slideLayout" Target="../slideLayouts/slideLayout2.xml"/><Relationship Id="rId6" Type="http://schemas.openxmlformats.org/officeDocument/2006/relationships/oleObject" Target="../embeddings/oleObject182.bin"/><Relationship Id="rId11" Type="http://schemas.openxmlformats.org/officeDocument/2006/relationships/image" Target="../media/image217.emf"/><Relationship Id="rId5" Type="http://schemas.openxmlformats.org/officeDocument/2006/relationships/image" Target="../media/image214.emf"/><Relationship Id="rId10" Type="http://schemas.openxmlformats.org/officeDocument/2006/relationships/oleObject" Target="../embeddings/oleObject184.bin"/><Relationship Id="rId4" Type="http://schemas.openxmlformats.org/officeDocument/2006/relationships/oleObject" Target="../embeddings/oleObject181.bin"/><Relationship Id="rId9" Type="http://schemas.openxmlformats.org/officeDocument/2006/relationships/image" Target="../media/image216.emf"/></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oleObject" Target="../embeddings/oleObject185.bin"/><Relationship Id="rId2" Type="http://schemas.openxmlformats.org/officeDocument/2006/relationships/audio" Target="../media/audio1.wav"/><Relationship Id="rId1" Type="http://schemas.openxmlformats.org/officeDocument/2006/relationships/slideLayout" Target="../slideLayouts/slideLayout2.xml"/><Relationship Id="rId4" Type="http://schemas.openxmlformats.org/officeDocument/2006/relationships/image" Target="../media/image218.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oleObject" Target="../embeddings/oleObject6.bin"/><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8" Type="http://schemas.openxmlformats.org/officeDocument/2006/relationships/oleObject" Target="../embeddings/oleObject189.bin"/><Relationship Id="rId13" Type="http://schemas.openxmlformats.org/officeDocument/2006/relationships/image" Target="../media/image224.emf"/><Relationship Id="rId18" Type="http://schemas.openxmlformats.org/officeDocument/2006/relationships/oleObject" Target="../embeddings/oleObject194.bin"/><Relationship Id="rId3" Type="http://schemas.openxmlformats.org/officeDocument/2006/relationships/image" Target="../media/image219.emf"/><Relationship Id="rId21" Type="http://schemas.openxmlformats.org/officeDocument/2006/relationships/image" Target="../media/image228.emf"/><Relationship Id="rId7" Type="http://schemas.openxmlformats.org/officeDocument/2006/relationships/image" Target="../media/image221.emf"/><Relationship Id="rId12" Type="http://schemas.openxmlformats.org/officeDocument/2006/relationships/oleObject" Target="../embeddings/oleObject191.bin"/><Relationship Id="rId17" Type="http://schemas.openxmlformats.org/officeDocument/2006/relationships/image" Target="../media/image226.emf"/><Relationship Id="rId2" Type="http://schemas.openxmlformats.org/officeDocument/2006/relationships/oleObject" Target="../embeddings/oleObject186.bin"/><Relationship Id="rId16" Type="http://schemas.openxmlformats.org/officeDocument/2006/relationships/oleObject" Target="../embeddings/oleObject193.bin"/><Relationship Id="rId20" Type="http://schemas.openxmlformats.org/officeDocument/2006/relationships/oleObject" Target="../embeddings/oleObject195.bin"/><Relationship Id="rId1" Type="http://schemas.openxmlformats.org/officeDocument/2006/relationships/slideLayout" Target="../slideLayouts/slideLayout2.xml"/><Relationship Id="rId6" Type="http://schemas.openxmlformats.org/officeDocument/2006/relationships/oleObject" Target="../embeddings/oleObject188.bin"/><Relationship Id="rId11" Type="http://schemas.openxmlformats.org/officeDocument/2006/relationships/image" Target="../media/image223.emf"/><Relationship Id="rId5" Type="http://schemas.openxmlformats.org/officeDocument/2006/relationships/image" Target="../media/image220.emf"/><Relationship Id="rId15" Type="http://schemas.openxmlformats.org/officeDocument/2006/relationships/image" Target="../media/image225.emf"/><Relationship Id="rId10" Type="http://schemas.openxmlformats.org/officeDocument/2006/relationships/oleObject" Target="../embeddings/oleObject190.bin"/><Relationship Id="rId19" Type="http://schemas.openxmlformats.org/officeDocument/2006/relationships/image" Target="../media/image227.emf"/><Relationship Id="rId4" Type="http://schemas.openxmlformats.org/officeDocument/2006/relationships/oleObject" Target="../embeddings/oleObject187.bin"/><Relationship Id="rId9" Type="http://schemas.openxmlformats.org/officeDocument/2006/relationships/image" Target="../media/image222.emf"/><Relationship Id="rId14" Type="http://schemas.openxmlformats.org/officeDocument/2006/relationships/oleObject" Target="../embeddings/oleObject192.bin"/></Relationships>
</file>

<file path=ppt/slides/_rels/slide122.xml.rels><?xml version="1.0" encoding="UTF-8" standalone="yes"?>
<Relationships xmlns="http://schemas.openxmlformats.org/package/2006/relationships"><Relationship Id="rId3" Type="http://schemas.openxmlformats.org/officeDocument/2006/relationships/image" Target="../media/image229.emf"/><Relationship Id="rId2" Type="http://schemas.openxmlformats.org/officeDocument/2006/relationships/oleObject" Target="../embeddings/oleObject196.bin"/><Relationship Id="rId1" Type="http://schemas.openxmlformats.org/officeDocument/2006/relationships/slideLayout" Target="../slideLayouts/slideLayout2.xml"/><Relationship Id="rId5" Type="http://schemas.openxmlformats.org/officeDocument/2006/relationships/image" Target="../media/image230.emf"/><Relationship Id="rId4" Type="http://schemas.openxmlformats.org/officeDocument/2006/relationships/oleObject" Target="../embeddings/oleObject197.bin"/></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8" Type="http://schemas.openxmlformats.org/officeDocument/2006/relationships/oleObject" Target="../embeddings/oleObject201.bin"/><Relationship Id="rId3" Type="http://schemas.openxmlformats.org/officeDocument/2006/relationships/image" Target="../media/image231.emf"/><Relationship Id="rId7" Type="http://schemas.openxmlformats.org/officeDocument/2006/relationships/image" Target="../media/image233.emf"/><Relationship Id="rId2" Type="http://schemas.openxmlformats.org/officeDocument/2006/relationships/oleObject" Target="../embeddings/oleObject198.bin"/><Relationship Id="rId1" Type="http://schemas.openxmlformats.org/officeDocument/2006/relationships/slideLayout" Target="../slideLayouts/slideLayout2.xml"/><Relationship Id="rId6" Type="http://schemas.openxmlformats.org/officeDocument/2006/relationships/oleObject" Target="../embeddings/oleObject200.bin"/><Relationship Id="rId5" Type="http://schemas.openxmlformats.org/officeDocument/2006/relationships/image" Target="../media/image232.emf"/><Relationship Id="rId4" Type="http://schemas.openxmlformats.org/officeDocument/2006/relationships/oleObject" Target="../embeddings/oleObject199.bin"/><Relationship Id="rId9" Type="http://schemas.openxmlformats.org/officeDocument/2006/relationships/image" Target="../media/image234.emf"/></Relationships>
</file>

<file path=ppt/slides/_rels/slide125.xml.rels><?xml version="1.0" encoding="UTF-8" standalone="yes"?>
<Relationships xmlns="http://schemas.openxmlformats.org/package/2006/relationships"><Relationship Id="rId2" Type="http://schemas.openxmlformats.org/officeDocument/2006/relationships/image" Target="../media/image235.png"/><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image" Target="../media/image236.png"/><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oleObject" Target="../embeddings/oleObject202.bin"/><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image" Target="../media/image239.png"/><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image" Target="../media/image240.png"/><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8" Type="http://schemas.openxmlformats.org/officeDocument/2006/relationships/slide" Target="slide35.xml"/><Relationship Id="rId3" Type="http://schemas.openxmlformats.org/officeDocument/2006/relationships/slide" Target="slide7.xml"/><Relationship Id="rId7" Type="http://schemas.openxmlformats.org/officeDocument/2006/relationships/slide" Target="slide8.xml"/><Relationship Id="rId2" Type="http://schemas.openxmlformats.org/officeDocument/2006/relationships/slide" Target="slide5.xml"/><Relationship Id="rId1" Type="http://schemas.openxmlformats.org/officeDocument/2006/relationships/slideLayout" Target="../slideLayouts/slideLayout2.xml"/><Relationship Id="rId6" Type="http://schemas.openxmlformats.org/officeDocument/2006/relationships/slide" Target="slide23.xml"/><Relationship Id="rId5" Type="http://schemas.openxmlformats.org/officeDocument/2006/relationships/slide" Target="slide19.xml"/><Relationship Id="rId4" Type="http://schemas.openxmlformats.org/officeDocument/2006/relationships/slide" Target="slide15.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6" Type="http://schemas.openxmlformats.org/officeDocument/2006/relationships/oleObject" Target="../embeddings/oleObject215.bin"/><Relationship Id="rId21" Type="http://schemas.openxmlformats.org/officeDocument/2006/relationships/image" Target="../media/image250.emf"/><Relationship Id="rId42" Type="http://schemas.openxmlformats.org/officeDocument/2006/relationships/oleObject" Target="../embeddings/oleObject223.bin"/><Relationship Id="rId47" Type="http://schemas.openxmlformats.org/officeDocument/2006/relationships/image" Target="../media/image263.emf"/><Relationship Id="rId63" Type="http://schemas.openxmlformats.org/officeDocument/2006/relationships/image" Target="../media/image271.emf"/><Relationship Id="rId68" Type="http://schemas.openxmlformats.org/officeDocument/2006/relationships/oleObject" Target="../embeddings/oleObject236.bin"/><Relationship Id="rId2" Type="http://schemas.openxmlformats.org/officeDocument/2006/relationships/oleObject" Target="../embeddings/oleObject203.bin"/><Relationship Id="rId16" Type="http://schemas.openxmlformats.org/officeDocument/2006/relationships/oleObject" Target="../embeddings/oleObject210.bin"/><Relationship Id="rId29" Type="http://schemas.openxmlformats.org/officeDocument/2006/relationships/image" Target="../media/image254.emf"/><Relationship Id="rId11" Type="http://schemas.openxmlformats.org/officeDocument/2006/relationships/image" Target="../media/image245.emf"/><Relationship Id="rId24" Type="http://schemas.openxmlformats.org/officeDocument/2006/relationships/oleObject" Target="../embeddings/oleObject214.bin"/><Relationship Id="rId32" Type="http://schemas.openxmlformats.org/officeDocument/2006/relationships/oleObject" Target="../embeddings/oleObject218.bin"/><Relationship Id="rId37" Type="http://schemas.openxmlformats.org/officeDocument/2006/relationships/image" Target="../media/image258.emf"/><Relationship Id="rId40" Type="http://schemas.openxmlformats.org/officeDocument/2006/relationships/oleObject" Target="../embeddings/oleObject222.bin"/><Relationship Id="rId45" Type="http://schemas.openxmlformats.org/officeDocument/2006/relationships/image" Target="../media/image262.emf"/><Relationship Id="rId53" Type="http://schemas.openxmlformats.org/officeDocument/2006/relationships/image" Target="../media/image266.emf"/><Relationship Id="rId58" Type="http://schemas.openxmlformats.org/officeDocument/2006/relationships/oleObject" Target="../embeddings/oleObject231.bin"/><Relationship Id="rId66" Type="http://schemas.openxmlformats.org/officeDocument/2006/relationships/oleObject" Target="../embeddings/oleObject235.bin"/><Relationship Id="rId74" Type="http://schemas.openxmlformats.org/officeDocument/2006/relationships/oleObject" Target="../embeddings/oleObject239.bin"/><Relationship Id="rId5" Type="http://schemas.openxmlformats.org/officeDocument/2006/relationships/image" Target="../media/image242.emf"/><Relationship Id="rId61" Type="http://schemas.openxmlformats.org/officeDocument/2006/relationships/image" Target="../media/image270.emf"/><Relationship Id="rId19" Type="http://schemas.openxmlformats.org/officeDocument/2006/relationships/image" Target="../media/image249.emf"/><Relationship Id="rId14" Type="http://schemas.openxmlformats.org/officeDocument/2006/relationships/oleObject" Target="../embeddings/oleObject209.bin"/><Relationship Id="rId22" Type="http://schemas.openxmlformats.org/officeDocument/2006/relationships/oleObject" Target="../embeddings/oleObject213.bin"/><Relationship Id="rId27" Type="http://schemas.openxmlformats.org/officeDocument/2006/relationships/image" Target="../media/image253.emf"/><Relationship Id="rId30" Type="http://schemas.openxmlformats.org/officeDocument/2006/relationships/oleObject" Target="../embeddings/oleObject217.bin"/><Relationship Id="rId35" Type="http://schemas.openxmlformats.org/officeDocument/2006/relationships/image" Target="../media/image257.emf"/><Relationship Id="rId43" Type="http://schemas.openxmlformats.org/officeDocument/2006/relationships/image" Target="../media/image261.emf"/><Relationship Id="rId48" Type="http://schemas.openxmlformats.org/officeDocument/2006/relationships/oleObject" Target="../embeddings/oleObject226.bin"/><Relationship Id="rId56" Type="http://schemas.openxmlformats.org/officeDocument/2006/relationships/oleObject" Target="../embeddings/oleObject230.bin"/><Relationship Id="rId64" Type="http://schemas.openxmlformats.org/officeDocument/2006/relationships/oleObject" Target="../embeddings/oleObject234.bin"/><Relationship Id="rId69" Type="http://schemas.openxmlformats.org/officeDocument/2006/relationships/image" Target="../media/image274.emf"/><Relationship Id="rId8" Type="http://schemas.openxmlformats.org/officeDocument/2006/relationships/oleObject" Target="../embeddings/oleObject206.bin"/><Relationship Id="rId51" Type="http://schemas.openxmlformats.org/officeDocument/2006/relationships/image" Target="../media/image265.emf"/><Relationship Id="rId72" Type="http://schemas.openxmlformats.org/officeDocument/2006/relationships/oleObject" Target="../embeddings/oleObject238.bin"/><Relationship Id="rId3" Type="http://schemas.openxmlformats.org/officeDocument/2006/relationships/image" Target="../media/image241.emf"/><Relationship Id="rId12" Type="http://schemas.openxmlformats.org/officeDocument/2006/relationships/oleObject" Target="../embeddings/oleObject208.bin"/><Relationship Id="rId17" Type="http://schemas.openxmlformats.org/officeDocument/2006/relationships/image" Target="../media/image248.emf"/><Relationship Id="rId25" Type="http://schemas.openxmlformats.org/officeDocument/2006/relationships/image" Target="../media/image252.emf"/><Relationship Id="rId33" Type="http://schemas.openxmlformats.org/officeDocument/2006/relationships/image" Target="../media/image256.emf"/><Relationship Id="rId38" Type="http://schemas.openxmlformats.org/officeDocument/2006/relationships/oleObject" Target="../embeddings/oleObject221.bin"/><Relationship Id="rId46" Type="http://schemas.openxmlformats.org/officeDocument/2006/relationships/oleObject" Target="../embeddings/oleObject225.bin"/><Relationship Id="rId59" Type="http://schemas.openxmlformats.org/officeDocument/2006/relationships/image" Target="../media/image269.emf"/><Relationship Id="rId67" Type="http://schemas.openxmlformats.org/officeDocument/2006/relationships/image" Target="../media/image273.emf"/><Relationship Id="rId20" Type="http://schemas.openxmlformats.org/officeDocument/2006/relationships/oleObject" Target="../embeddings/oleObject212.bin"/><Relationship Id="rId41" Type="http://schemas.openxmlformats.org/officeDocument/2006/relationships/image" Target="../media/image260.emf"/><Relationship Id="rId54" Type="http://schemas.openxmlformats.org/officeDocument/2006/relationships/oleObject" Target="../embeddings/oleObject229.bin"/><Relationship Id="rId62" Type="http://schemas.openxmlformats.org/officeDocument/2006/relationships/oleObject" Target="../embeddings/oleObject233.bin"/><Relationship Id="rId70" Type="http://schemas.openxmlformats.org/officeDocument/2006/relationships/oleObject" Target="../embeddings/oleObject237.bin"/><Relationship Id="rId75" Type="http://schemas.openxmlformats.org/officeDocument/2006/relationships/image" Target="../media/image277.emf"/><Relationship Id="rId1" Type="http://schemas.openxmlformats.org/officeDocument/2006/relationships/slideLayout" Target="../slideLayouts/slideLayout2.xml"/><Relationship Id="rId6" Type="http://schemas.openxmlformats.org/officeDocument/2006/relationships/oleObject" Target="../embeddings/oleObject205.bin"/><Relationship Id="rId15" Type="http://schemas.openxmlformats.org/officeDocument/2006/relationships/image" Target="../media/image247.emf"/><Relationship Id="rId23" Type="http://schemas.openxmlformats.org/officeDocument/2006/relationships/image" Target="../media/image251.emf"/><Relationship Id="rId28" Type="http://schemas.openxmlformats.org/officeDocument/2006/relationships/oleObject" Target="../embeddings/oleObject216.bin"/><Relationship Id="rId36" Type="http://schemas.openxmlformats.org/officeDocument/2006/relationships/oleObject" Target="../embeddings/oleObject220.bin"/><Relationship Id="rId49" Type="http://schemas.openxmlformats.org/officeDocument/2006/relationships/image" Target="../media/image264.emf"/><Relationship Id="rId57" Type="http://schemas.openxmlformats.org/officeDocument/2006/relationships/image" Target="../media/image268.emf"/><Relationship Id="rId10" Type="http://schemas.openxmlformats.org/officeDocument/2006/relationships/oleObject" Target="../embeddings/oleObject207.bin"/><Relationship Id="rId31" Type="http://schemas.openxmlformats.org/officeDocument/2006/relationships/image" Target="../media/image255.emf"/><Relationship Id="rId44" Type="http://schemas.openxmlformats.org/officeDocument/2006/relationships/oleObject" Target="../embeddings/oleObject224.bin"/><Relationship Id="rId52" Type="http://schemas.openxmlformats.org/officeDocument/2006/relationships/oleObject" Target="../embeddings/oleObject228.bin"/><Relationship Id="rId60" Type="http://schemas.openxmlformats.org/officeDocument/2006/relationships/oleObject" Target="../embeddings/oleObject232.bin"/><Relationship Id="rId65" Type="http://schemas.openxmlformats.org/officeDocument/2006/relationships/image" Target="../media/image272.emf"/><Relationship Id="rId73" Type="http://schemas.openxmlformats.org/officeDocument/2006/relationships/image" Target="../media/image276.emf"/><Relationship Id="rId4" Type="http://schemas.openxmlformats.org/officeDocument/2006/relationships/oleObject" Target="../embeddings/oleObject204.bin"/><Relationship Id="rId9" Type="http://schemas.openxmlformats.org/officeDocument/2006/relationships/image" Target="../media/image244.emf"/><Relationship Id="rId13" Type="http://schemas.openxmlformats.org/officeDocument/2006/relationships/image" Target="../media/image246.emf"/><Relationship Id="rId18" Type="http://schemas.openxmlformats.org/officeDocument/2006/relationships/oleObject" Target="../embeddings/oleObject211.bin"/><Relationship Id="rId39" Type="http://schemas.openxmlformats.org/officeDocument/2006/relationships/image" Target="../media/image259.emf"/><Relationship Id="rId34" Type="http://schemas.openxmlformats.org/officeDocument/2006/relationships/oleObject" Target="../embeddings/oleObject219.bin"/><Relationship Id="rId50" Type="http://schemas.openxmlformats.org/officeDocument/2006/relationships/oleObject" Target="../embeddings/oleObject227.bin"/><Relationship Id="rId55" Type="http://schemas.openxmlformats.org/officeDocument/2006/relationships/image" Target="../media/image267.emf"/><Relationship Id="rId7" Type="http://schemas.openxmlformats.org/officeDocument/2006/relationships/image" Target="../media/image243.emf"/><Relationship Id="rId71" Type="http://schemas.openxmlformats.org/officeDocument/2006/relationships/image" Target="../media/image275.emf"/></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8" Type="http://schemas.openxmlformats.org/officeDocument/2006/relationships/oleObject" Target="../embeddings/oleObject243.bin"/><Relationship Id="rId3" Type="http://schemas.openxmlformats.org/officeDocument/2006/relationships/image" Target="../media/image278.wmf"/><Relationship Id="rId7" Type="http://schemas.openxmlformats.org/officeDocument/2006/relationships/image" Target="../media/image280.wmf"/><Relationship Id="rId2" Type="http://schemas.openxmlformats.org/officeDocument/2006/relationships/oleObject" Target="../embeddings/oleObject240.bin"/><Relationship Id="rId1" Type="http://schemas.openxmlformats.org/officeDocument/2006/relationships/slideLayout" Target="../slideLayouts/slideLayout2.xml"/><Relationship Id="rId6" Type="http://schemas.openxmlformats.org/officeDocument/2006/relationships/oleObject" Target="../embeddings/oleObject242.bin"/><Relationship Id="rId11" Type="http://schemas.openxmlformats.org/officeDocument/2006/relationships/image" Target="../media/image282.wmf"/><Relationship Id="rId5" Type="http://schemas.openxmlformats.org/officeDocument/2006/relationships/image" Target="../media/image279.wmf"/><Relationship Id="rId10" Type="http://schemas.openxmlformats.org/officeDocument/2006/relationships/oleObject" Target="../embeddings/oleObject244.bin"/><Relationship Id="rId4" Type="http://schemas.openxmlformats.org/officeDocument/2006/relationships/oleObject" Target="../embeddings/oleObject241.bin"/><Relationship Id="rId9" Type="http://schemas.openxmlformats.org/officeDocument/2006/relationships/image" Target="../media/image281.wmf"/></Relationships>
</file>

<file path=ppt/slides/_rels/slide141.xml.rels><?xml version="1.0" encoding="UTF-8" standalone="yes"?>
<Relationships xmlns="http://schemas.openxmlformats.org/package/2006/relationships"><Relationship Id="rId8" Type="http://schemas.openxmlformats.org/officeDocument/2006/relationships/oleObject" Target="../embeddings/oleObject248.bin"/><Relationship Id="rId13" Type="http://schemas.openxmlformats.org/officeDocument/2006/relationships/image" Target="../media/image288.wmf"/><Relationship Id="rId18" Type="http://schemas.openxmlformats.org/officeDocument/2006/relationships/oleObject" Target="../embeddings/oleObject253.bin"/><Relationship Id="rId3" Type="http://schemas.openxmlformats.org/officeDocument/2006/relationships/image" Target="../media/image283.wmf"/><Relationship Id="rId21" Type="http://schemas.openxmlformats.org/officeDocument/2006/relationships/image" Target="../media/image292.wmf"/><Relationship Id="rId7" Type="http://schemas.openxmlformats.org/officeDocument/2006/relationships/image" Target="../media/image285.wmf"/><Relationship Id="rId12" Type="http://schemas.openxmlformats.org/officeDocument/2006/relationships/oleObject" Target="../embeddings/oleObject250.bin"/><Relationship Id="rId17" Type="http://schemas.openxmlformats.org/officeDocument/2006/relationships/image" Target="../media/image290.wmf"/><Relationship Id="rId2" Type="http://schemas.openxmlformats.org/officeDocument/2006/relationships/oleObject" Target="../embeddings/oleObject245.bin"/><Relationship Id="rId16" Type="http://schemas.openxmlformats.org/officeDocument/2006/relationships/oleObject" Target="../embeddings/oleObject252.bin"/><Relationship Id="rId20" Type="http://schemas.openxmlformats.org/officeDocument/2006/relationships/oleObject" Target="../embeddings/oleObject254.bin"/><Relationship Id="rId1" Type="http://schemas.openxmlformats.org/officeDocument/2006/relationships/slideLayout" Target="../slideLayouts/slideLayout2.xml"/><Relationship Id="rId6" Type="http://schemas.openxmlformats.org/officeDocument/2006/relationships/oleObject" Target="../embeddings/oleObject247.bin"/><Relationship Id="rId11" Type="http://schemas.openxmlformats.org/officeDocument/2006/relationships/image" Target="../media/image287.wmf"/><Relationship Id="rId5" Type="http://schemas.openxmlformats.org/officeDocument/2006/relationships/image" Target="../media/image284.wmf"/><Relationship Id="rId15" Type="http://schemas.openxmlformats.org/officeDocument/2006/relationships/image" Target="../media/image289.wmf"/><Relationship Id="rId10" Type="http://schemas.openxmlformats.org/officeDocument/2006/relationships/oleObject" Target="../embeddings/oleObject249.bin"/><Relationship Id="rId19" Type="http://schemas.openxmlformats.org/officeDocument/2006/relationships/image" Target="../media/image291.wmf"/><Relationship Id="rId4" Type="http://schemas.openxmlformats.org/officeDocument/2006/relationships/oleObject" Target="../embeddings/oleObject246.bin"/><Relationship Id="rId9" Type="http://schemas.openxmlformats.org/officeDocument/2006/relationships/image" Target="../media/image286.wmf"/><Relationship Id="rId14" Type="http://schemas.openxmlformats.org/officeDocument/2006/relationships/oleObject" Target="../embeddings/oleObject251.bin"/></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8" Type="http://schemas.openxmlformats.org/officeDocument/2006/relationships/oleObject" Target="../embeddings/oleObject258.bin"/><Relationship Id="rId3" Type="http://schemas.openxmlformats.org/officeDocument/2006/relationships/image" Target="../media/image278.wmf"/><Relationship Id="rId7" Type="http://schemas.openxmlformats.org/officeDocument/2006/relationships/image" Target="../media/image280.wmf"/><Relationship Id="rId2" Type="http://schemas.openxmlformats.org/officeDocument/2006/relationships/oleObject" Target="../embeddings/oleObject255.bin"/><Relationship Id="rId1" Type="http://schemas.openxmlformats.org/officeDocument/2006/relationships/slideLayout" Target="../slideLayouts/slideLayout2.xml"/><Relationship Id="rId6" Type="http://schemas.openxmlformats.org/officeDocument/2006/relationships/oleObject" Target="../embeddings/oleObject257.bin"/><Relationship Id="rId11" Type="http://schemas.openxmlformats.org/officeDocument/2006/relationships/image" Target="../media/image293.wmf"/><Relationship Id="rId5" Type="http://schemas.openxmlformats.org/officeDocument/2006/relationships/image" Target="../media/image279.wmf"/><Relationship Id="rId10" Type="http://schemas.openxmlformats.org/officeDocument/2006/relationships/oleObject" Target="../embeddings/oleObject259.bin"/><Relationship Id="rId4" Type="http://schemas.openxmlformats.org/officeDocument/2006/relationships/oleObject" Target="../embeddings/oleObject256.bin"/><Relationship Id="rId9" Type="http://schemas.openxmlformats.org/officeDocument/2006/relationships/image" Target="../media/image281.wmf"/></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openxmlformats.org/officeDocument/2006/relationships/image" Target="../media/image294.wmf"/><Relationship Id="rId2" Type="http://schemas.openxmlformats.org/officeDocument/2006/relationships/oleObject" Target="../embeddings/oleObject260.bin"/><Relationship Id="rId1" Type="http://schemas.openxmlformats.org/officeDocument/2006/relationships/slideLayout" Target="../slideLayouts/slideLayout2.xml"/><Relationship Id="rId5" Type="http://schemas.openxmlformats.org/officeDocument/2006/relationships/image" Target="../media/image295.wmf"/><Relationship Id="rId4" Type="http://schemas.openxmlformats.org/officeDocument/2006/relationships/oleObject" Target="../embeddings/oleObject261.bin"/></Relationships>
</file>

<file path=ppt/slides/_rels/slide16.xml.rels><?xml version="1.0" encoding="UTF-8" standalone="yes"?>
<Relationships xmlns="http://schemas.openxmlformats.org/package/2006/relationships"><Relationship Id="rId8" Type="http://schemas.openxmlformats.org/officeDocument/2006/relationships/image" Target="../media/image12.wmf"/><Relationship Id="rId13" Type="http://schemas.openxmlformats.org/officeDocument/2006/relationships/oleObject" Target="../embeddings/oleObject12.bin"/><Relationship Id="rId18" Type="http://schemas.openxmlformats.org/officeDocument/2006/relationships/image" Target="../media/image17.wmf"/><Relationship Id="rId26" Type="http://schemas.openxmlformats.org/officeDocument/2006/relationships/image" Target="../media/image21.emf"/><Relationship Id="rId3" Type="http://schemas.openxmlformats.org/officeDocument/2006/relationships/oleObject" Target="../embeddings/oleObject7.bin"/><Relationship Id="rId21" Type="http://schemas.openxmlformats.org/officeDocument/2006/relationships/oleObject" Target="../embeddings/oleObject16.bin"/><Relationship Id="rId7" Type="http://schemas.openxmlformats.org/officeDocument/2006/relationships/oleObject" Target="../embeddings/oleObject9.bin"/><Relationship Id="rId12" Type="http://schemas.openxmlformats.org/officeDocument/2006/relationships/image" Target="../media/image14.wmf"/><Relationship Id="rId17" Type="http://schemas.openxmlformats.org/officeDocument/2006/relationships/oleObject" Target="../embeddings/oleObject14.bin"/><Relationship Id="rId25" Type="http://schemas.openxmlformats.org/officeDocument/2006/relationships/oleObject" Target="../embeddings/oleObject18.bin"/><Relationship Id="rId2" Type="http://schemas.openxmlformats.org/officeDocument/2006/relationships/audio" Target="../media/audio2.wav"/><Relationship Id="rId16" Type="http://schemas.openxmlformats.org/officeDocument/2006/relationships/image" Target="../media/image16.wmf"/><Relationship Id="rId20" Type="http://schemas.openxmlformats.org/officeDocument/2006/relationships/image" Target="../media/image18.emf"/><Relationship Id="rId29" Type="http://schemas.openxmlformats.org/officeDocument/2006/relationships/oleObject" Target="../embeddings/oleObject20.bin"/><Relationship Id="rId1" Type="http://schemas.openxmlformats.org/officeDocument/2006/relationships/slideLayout" Target="../slideLayouts/slideLayout2.xml"/><Relationship Id="rId6" Type="http://schemas.openxmlformats.org/officeDocument/2006/relationships/image" Target="../media/image11.wmf"/><Relationship Id="rId11" Type="http://schemas.openxmlformats.org/officeDocument/2006/relationships/oleObject" Target="../embeddings/oleObject11.bin"/><Relationship Id="rId24" Type="http://schemas.openxmlformats.org/officeDocument/2006/relationships/image" Target="../media/image20.emf"/><Relationship Id="rId5" Type="http://schemas.openxmlformats.org/officeDocument/2006/relationships/oleObject" Target="../embeddings/oleObject8.bin"/><Relationship Id="rId15" Type="http://schemas.openxmlformats.org/officeDocument/2006/relationships/oleObject" Target="../embeddings/oleObject13.bin"/><Relationship Id="rId23" Type="http://schemas.openxmlformats.org/officeDocument/2006/relationships/oleObject" Target="../embeddings/oleObject17.bin"/><Relationship Id="rId28" Type="http://schemas.openxmlformats.org/officeDocument/2006/relationships/image" Target="../media/image22.emf"/><Relationship Id="rId10" Type="http://schemas.openxmlformats.org/officeDocument/2006/relationships/image" Target="../media/image13.wmf"/><Relationship Id="rId19" Type="http://schemas.openxmlformats.org/officeDocument/2006/relationships/oleObject" Target="../embeddings/oleObject15.bin"/><Relationship Id="rId4" Type="http://schemas.openxmlformats.org/officeDocument/2006/relationships/image" Target="../media/image10.wmf"/><Relationship Id="rId9" Type="http://schemas.openxmlformats.org/officeDocument/2006/relationships/oleObject" Target="../embeddings/oleObject10.bin"/><Relationship Id="rId14" Type="http://schemas.openxmlformats.org/officeDocument/2006/relationships/image" Target="../media/image15.wmf"/><Relationship Id="rId22" Type="http://schemas.openxmlformats.org/officeDocument/2006/relationships/image" Target="../media/image19.emf"/><Relationship Id="rId27" Type="http://schemas.openxmlformats.org/officeDocument/2006/relationships/oleObject" Target="../embeddings/oleObject19.bin"/><Relationship Id="rId30" Type="http://schemas.openxmlformats.org/officeDocument/2006/relationships/image" Target="../media/image23.emf"/></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image" Target="../media/image296.emf"/><Relationship Id="rId2" Type="http://schemas.openxmlformats.org/officeDocument/2006/relationships/oleObject" Target="../embeddings/oleObject262.bin"/><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3" Type="http://schemas.openxmlformats.org/officeDocument/2006/relationships/image" Target="../media/image297.emf"/><Relationship Id="rId2" Type="http://schemas.openxmlformats.org/officeDocument/2006/relationships/oleObject" Target="../embeddings/oleObject263.bin"/><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2" Type="http://schemas.openxmlformats.org/officeDocument/2006/relationships/image" Target="../media/image298.png"/><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oleObject" Target="../embeddings/oleObject24.bin"/><Relationship Id="rId3" Type="http://schemas.openxmlformats.org/officeDocument/2006/relationships/image" Target="../media/image24.emf"/><Relationship Id="rId7" Type="http://schemas.openxmlformats.org/officeDocument/2006/relationships/image" Target="../media/image26.emf"/><Relationship Id="rId2" Type="http://schemas.openxmlformats.org/officeDocument/2006/relationships/oleObject" Target="../embeddings/oleObject21.bin"/><Relationship Id="rId1" Type="http://schemas.openxmlformats.org/officeDocument/2006/relationships/slideLayout" Target="../slideLayouts/slideLayout2.xml"/><Relationship Id="rId6" Type="http://schemas.openxmlformats.org/officeDocument/2006/relationships/oleObject" Target="../embeddings/oleObject23.bin"/><Relationship Id="rId5" Type="http://schemas.openxmlformats.org/officeDocument/2006/relationships/image" Target="../media/image25.emf"/><Relationship Id="rId4" Type="http://schemas.openxmlformats.org/officeDocument/2006/relationships/oleObject" Target="../embeddings/oleObject22.bin"/><Relationship Id="rId9" Type="http://schemas.openxmlformats.org/officeDocument/2006/relationships/image" Target="../media/image27.emf"/></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8.emf"/><Relationship Id="rId7" Type="http://schemas.openxmlformats.org/officeDocument/2006/relationships/image" Target="../media/image30.emf"/><Relationship Id="rId2" Type="http://schemas.openxmlformats.org/officeDocument/2006/relationships/oleObject" Target="../embeddings/oleObject25.bin"/><Relationship Id="rId1" Type="http://schemas.openxmlformats.org/officeDocument/2006/relationships/slideLayout" Target="../slideLayouts/slideLayout2.xml"/><Relationship Id="rId6" Type="http://schemas.openxmlformats.org/officeDocument/2006/relationships/oleObject" Target="../embeddings/oleObject27.bin"/><Relationship Id="rId5" Type="http://schemas.openxmlformats.org/officeDocument/2006/relationships/image" Target="../media/image29.emf"/><Relationship Id="rId4" Type="http://schemas.openxmlformats.org/officeDocument/2006/relationships/oleObject" Target="../embeddings/oleObject26.bin"/></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oleObject" Target="../embeddings/oleObject28.bin"/><Relationship Id="rId7" Type="http://schemas.openxmlformats.org/officeDocument/2006/relationships/image" Target="../media/image35.png"/><Relationship Id="rId2" Type="http://schemas.openxmlformats.org/officeDocument/2006/relationships/image" Target="../media/image31.png"/><Relationship Id="rId1" Type="http://schemas.openxmlformats.org/officeDocument/2006/relationships/slideLayout" Target="../slideLayouts/slideLayout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wmf"/></Relationships>
</file>

<file path=ppt/slides/_rels/slide21.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image" Target="../media/image37.png"/><Relationship Id="rId7" Type="http://schemas.openxmlformats.org/officeDocument/2006/relationships/image" Target="../media/image41.png"/><Relationship Id="rId2" Type="http://schemas.openxmlformats.org/officeDocument/2006/relationships/image" Target="../media/image36.png"/><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image" Target="../media/image43.png"/><Relationship Id="rId1" Type="http://schemas.openxmlformats.org/officeDocument/2006/relationships/slideLayout" Target="../slideLayouts/slideLayout2.xml"/><Relationship Id="rId4" Type="http://schemas.openxmlformats.org/officeDocument/2006/relationships/image" Target="../media/image44.wmf"/></Relationships>
</file>

<file path=ppt/slides/_rels/slide2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oleObject" Target="../embeddings/oleObject30.bin"/><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2.xml"/><Relationship Id="rId4" Type="http://schemas.openxmlformats.org/officeDocument/2006/relationships/image" Target="../media/image48.png"/></Relationships>
</file>

<file path=ppt/slides/_rels/slide26.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image" Target="../media/image53.png"/><Relationship Id="rId2" Type="http://schemas.openxmlformats.org/officeDocument/2006/relationships/image" Target="../media/image46.png"/><Relationship Id="rId1" Type="http://schemas.openxmlformats.org/officeDocument/2006/relationships/slideLayout" Target="../slideLayouts/slideLayout2.xml"/><Relationship Id="rId6" Type="http://schemas.openxmlformats.org/officeDocument/2006/relationships/image" Target="../media/image52.png"/><Relationship Id="rId5" Type="http://schemas.openxmlformats.org/officeDocument/2006/relationships/image" Target="../media/image51.png"/><Relationship Id="rId4" Type="http://schemas.openxmlformats.org/officeDocument/2006/relationships/image" Target="../media/image50.png"/></Relationships>
</file>

<file path=ppt/slides/_rels/slide27.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54.png"/><Relationship Id="rId1" Type="http://schemas.openxmlformats.org/officeDocument/2006/relationships/slideLayout" Target="../slideLayouts/slideLayout2.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28.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image" Target="../media/image61.png"/><Relationship Id="rId1" Type="http://schemas.openxmlformats.org/officeDocument/2006/relationships/slideLayout" Target="../slideLayouts/slideLayout2.xml"/><Relationship Id="rId5" Type="http://schemas.openxmlformats.org/officeDocument/2006/relationships/image" Target="../media/image64.png"/><Relationship Id="rId4" Type="http://schemas.openxmlformats.org/officeDocument/2006/relationships/image" Target="../media/image63.png"/></Relationships>
</file>

<file path=ppt/slides/_rels/slide29.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8" Type="http://schemas.openxmlformats.org/officeDocument/2006/relationships/oleObject" Target="../embeddings/oleObject34.bin"/><Relationship Id="rId13" Type="http://schemas.openxmlformats.org/officeDocument/2006/relationships/image" Target="../media/image70.emf"/><Relationship Id="rId18" Type="http://schemas.openxmlformats.org/officeDocument/2006/relationships/oleObject" Target="../embeddings/oleObject40.bin"/><Relationship Id="rId3" Type="http://schemas.openxmlformats.org/officeDocument/2006/relationships/image" Target="../media/image66.emf"/><Relationship Id="rId21" Type="http://schemas.openxmlformats.org/officeDocument/2006/relationships/image" Target="../media/image74.emf"/><Relationship Id="rId7" Type="http://schemas.openxmlformats.org/officeDocument/2006/relationships/image" Target="../media/image68.wmf"/><Relationship Id="rId12" Type="http://schemas.openxmlformats.org/officeDocument/2006/relationships/oleObject" Target="../embeddings/oleObject37.bin"/><Relationship Id="rId17" Type="http://schemas.openxmlformats.org/officeDocument/2006/relationships/image" Target="../media/image72.emf"/><Relationship Id="rId2" Type="http://schemas.openxmlformats.org/officeDocument/2006/relationships/oleObject" Target="../embeddings/oleObject31.bin"/><Relationship Id="rId16" Type="http://schemas.openxmlformats.org/officeDocument/2006/relationships/oleObject" Target="../embeddings/oleObject39.bin"/><Relationship Id="rId20" Type="http://schemas.openxmlformats.org/officeDocument/2006/relationships/oleObject" Target="../embeddings/oleObject41.bin"/><Relationship Id="rId1" Type="http://schemas.openxmlformats.org/officeDocument/2006/relationships/slideLayout" Target="../slideLayouts/slideLayout2.xml"/><Relationship Id="rId6" Type="http://schemas.openxmlformats.org/officeDocument/2006/relationships/oleObject" Target="../embeddings/oleObject33.bin"/><Relationship Id="rId11" Type="http://schemas.openxmlformats.org/officeDocument/2006/relationships/oleObject" Target="../embeddings/oleObject36.bin"/><Relationship Id="rId5" Type="http://schemas.openxmlformats.org/officeDocument/2006/relationships/image" Target="../media/image67.wmf"/><Relationship Id="rId15" Type="http://schemas.openxmlformats.org/officeDocument/2006/relationships/image" Target="../media/image71.emf"/><Relationship Id="rId23" Type="http://schemas.openxmlformats.org/officeDocument/2006/relationships/image" Target="../media/image75.emf"/><Relationship Id="rId10" Type="http://schemas.openxmlformats.org/officeDocument/2006/relationships/oleObject" Target="../embeddings/oleObject35.bin"/><Relationship Id="rId19" Type="http://schemas.openxmlformats.org/officeDocument/2006/relationships/image" Target="../media/image73.emf"/><Relationship Id="rId4" Type="http://schemas.openxmlformats.org/officeDocument/2006/relationships/oleObject" Target="../embeddings/oleObject32.bin"/><Relationship Id="rId9" Type="http://schemas.openxmlformats.org/officeDocument/2006/relationships/image" Target="../media/image69.emf"/><Relationship Id="rId14" Type="http://schemas.openxmlformats.org/officeDocument/2006/relationships/oleObject" Target="../embeddings/oleObject38.bin"/><Relationship Id="rId22" Type="http://schemas.openxmlformats.org/officeDocument/2006/relationships/oleObject" Target="../embeddings/oleObject42.bin"/></Relationships>
</file>

<file path=ppt/slides/_rels/slide33.xml.rels><?xml version="1.0" encoding="UTF-8" standalone="yes"?>
<Relationships xmlns="http://schemas.openxmlformats.org/package/2006/relationships"><Relationship Id="rId8" Type="http://schemas.openxmlformats.org/officeDocument/2006/relationships/oleObject" Target="../embeddings/oleObject46.bin"/><Relationship Id="rId13" Type="http://schemas.openxmlformats.org/officeDocument/2006/relationships/image" Target="../media/image81.wmf"/><Relationship Id="rId18" Type="http://schemas.openxmlformats.org/officeDocument/2006/relationships/oleObject" Target="../embeddings/oleObject51.bin"/><Relationship Id="rId3" Type="http://schemas.openxmlformats.org/officeDocument/2006/relationships/image" Target="../media/image76.emf"/><Relationship Id="rId21" Type="http://schemas.openxmlformats.org/officeDocument/2006/relationships/image" Target="../media/image85.emf"/><Relationship Id="rId7" Type="http://schemas.openxmlformats.org/officeDocument/2006/relationships/image" Target="../media/image78.emf"/><Relationship Id="rId12" Type="http://schemas.openxmlformats.org/officeDocument/2006/relationships/oleObject" Target="../embeddings/oleObject48.bin"/><Relationship Id="rId17" Type="http://schemas.openxmlformats.org/officeDocument/2006/relationships/image" Target="../media/image83.wmf"/><Relationship Id="rId2" Type="http://schemas.openxmlformats.org/officeDocument/2006/relationships/oleObject" Target="../embeddings/oleObject43.bin"/><Relationship Id="rId16" Type="http://schemas.openxmlformats.org/officeDocument/2006/relationships/oleObject" Target="../embeddings/oleObject50.bin"/><Relationship Id="rId20" Type="http://schemas.openxmlformats.org/officeDocument/2006/relationships/oleObject" Target="../embeddings/oleObject52.bin"/><Relationship Id="rId1" Type="http://schemas.openxmlformats.org/officeDocument/2006/relationships/slideLayout" Target="../slideLayouts/slideLayout2.xml"/><Relationship Id="rId6" Type="http://schemas.openxmlformats.org/officeDocument/2006/relationships/oleObject" Target="../embeddings/oleObject45.bin"/><Relationship Id="rId11" Type="http://schemas.openxmlformats.org/officeDocument/2006/relationships/image" Target="../media/image80.emf"/><Relationship Id="rId5" Type="http://schemas.openxmlformats.org/officeDocument/2006/relationships/image" Target="../media/image77.emf"/><Relationship Id="rId15" Type="http://schemas.openxmlformats.org/officeDocument/2006/relationships/image" Target="../media/image82.wmf"/><Relationship Id="rId10" Type="http://schemas.openxmlformats.org/officeDocument/2006/relationships/oleObject" Target="../embeddings/oleObject47.bin"/><Relationship Id="rId19" Type="http://schemas.openxmlformats.org/officeDocument/2006/relationships/image" Target="../media/image84.emf"/><Relationship Id="rId4" Type="http://schemas.openxmlformats.org/officeDocument/2006/relationships/oleObject" Target="../embeddings/oleObject44.bin"/><Relationship Id="rId9" Type="http://schemas.openxmlformats.org/officeDocument/2006/relationships/image" Target="../media/image79.emf"/><Relationship Id="rId14" Type="http://schemas.openxmlformats.org/officeDocument/2006/relationships/oleObject" Target="../embeddings/oleObject49.bin"/></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image" Target="../media/image86.emf"/><Relationship Id="rId7" Type="http://schemas.openxmlformats.org/officeDocument/2006/relationships/image" Target="../media/image88.emf"/><Relationship Id="rId2" Type="http://schemas.openxmlformats.org/officeDocument/2006/relationships/oleObject" Target="../embeddings/oleObject53.bin"/><Relationship Id="rId1" Type="http://schemas.openxmlformats.org/officeDocument/2006/relationships/slideLayout" Target="../slideLayouts/slideLayout2.xml"/><Relationship Id="rId6" Type="http://schemas.openxmlformats.org/officeDocument/2006/relationships/oleObject" Target="../embeddings/oleObject55.bin"/><Relationship Id="rId5" Type="http://schemas.openxmlformats.org/officeDocument/2006/relationships/image" Target="../media/image87.emf"/><Relationship Id="rId4" Type="http://schemas.openxmlformats.org/officeDocument/2006/relationships/oleObject" Target="../embeddings/oleObject54.bin"/></Relationships>
</file>

<file path=ppt/slides/_rels/slide36.xml.rels><?xml version="1.0" encoding="UTF-8" standalone="yes"?>
<Relationships xmlns="http://schemas.openxmlformats.org/package/2006/relationships"><Relationship Id="rId8" Type="http://schemas.openxmlformats.org/officeDocument/2006/relationships/oleObject" Target="../embeddings/oleObject59.bin"/><Relationship Id="rId13" Type="http://schemas.openxmlformats.org/officeDocument/2006/relationships/image" Target="../media/image94.emf"/><Relationship Id="rId18" Type="http://schemas.openxmlformats.org/officeDocument/2006/relationships/oleObject" Target="../embeddings/oleObject64.bin"/><Relationship Id="rId3" Type="http://schemas.openxmlformats.org/officeDocument/2006/relationships/image" Target="../media/image89.emf"/><Relationship Id="rId21" Type="http://schemas.openxmlformats.org/officeDocument/2006/relationships/image" Target="../media/image98.emf"/><Relationship Id="rId7" Type="http://schemas.openxmlformats.org/officeDocument/2006/relationships/image" Target="../media/image91.emf"/><Relationship Id="rId12" Type="http://schemas.openxmlformats.org/officeDocument/2006/relationships/oleObject" Target="../embeddings/oleObject61.bin"/><Relationship Id="rId17" Type="http://schemas.openxmlformats.org/officeDocument/2006/relationships/image" Target="../media/image96.emf"/><Relationship Id="rId2" Type="http://schemas.openxmlformats.org/officeDocument/2006/relationships/oleObject" Target="../embeddings/oleObject56.bin"/><Relationship Id="rId16" Type="http://schemas.openxmlformats.org/officeDocument/2006/relationships/oleObject" Target="../embeddings/oleObject63.bin"/><Relationship Id="rId20" Type="http://schemas.openxmlformats.org/officeDocument/2006/relationships/oleObject" Target="../embeddings/oleObject65.bin"/><Relationship Id="rId1" Type="http://schemas.openxmlformats.org/officeDocument/2006/relationships/slideLayout" Target="../slideLayouts/slideLayout2.xml"/><Relationship Id="rId6" Type="http://schemas.openxmlformats.org/officeDocument/2006/relationships/oleObject" Target="../embeddings/oleObject58.bin"/><Relationship Id="rId11" Type="http://schemas.openxmlformats.org/officeDocument/2006/relationships/image" Target="../media/image93.emf"/><Relationship Id="rId5" Type="http://schemas.openxmlformats.org/officeDocument/2006/relationships/image" Target="../media/image90.emf"/><Relationship Id="rId15" Type="http://schemas.openxmlformats.org/officeDocument/2006/relationships/image" Target="../media/image95.emf"/><Relationship Id="rId23" Type="http://schemas.openxmlformats.org/officeDocument/2006/relationships/image" Target="../media/image99.emf"/><Relationship Id="rId10" Type="http://schemas.openxmlformats.org/officeDocument/2006/relationships/oleObject" Target="../embeddings/oleObject60.bin"/><Relationship Id="rId19" Type="http://schemas.openxmlformats.org/officeDocument/2006/relationships/image" Target="../media/image97.emf"/><Relationship Id="rId4" Type="http://schemas.openxmlformats.org/officeDocument/2006/relationships/oleObject" Target="../embeddings/oleObject57.bin"/><Relationship Id="rId9" Type="http://schemas.openxmlformats.org/officeDocument/2006/relationships/image" Target="../media/image92.emf"/><Relationship Id="rId14" Type="http://schemas.openxmlformats.org/officeDocument/2006/relationships/oleObject" Target="../embeddings/oleObject62.bin"/><Relationship Id="rId22" Type="http://schemas.openxmlformats.org/officeDocument/2006/relationships/oleObject" Target="../embeddings/oleObject66.bin"/></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wmf"/><Relationship Id="rId7" Type="http://schemas.openxmlformats.org/officeDocument/2006/relationships/image" Target="../media/image4.wmf"/><Relationship Id="rId2" Type="http://schemas.openxmlformats.org/officeDocument/2006/relationships/oleObject" Target="../embeddings/oleObject1.bin"/><Relationship Id="rId1" Type="http://schemas.openxmlformats.org/officeDocument/2006/relationships/slideLayout" Target="../slideLayouts/slideLayout2.xml"/><Relationship Id="rId6" Type="http://schemas.openxmlformats.org/officeDocument/2006/relationships/oleObject" Target="../embeddings/oleObject3.bin"/><Relationship Id="rId5" Type="http://schemas.openxmlformats.org/officeDocument/2006/relationships/image" Target="../media/image3.wmf"/><Relationship Id="rId4" Type="http://schemas.openxmlformats.org/officeDocument/2006/relationships/oleObject" Target="../embeddings/oleObject2.bin"/></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100.wmf"/><Relationship Id="rId2" Type="http://schemas.openxmlformats.org/officeDocument/2006/relationships/oleObject" Target="../embeddings/oleObject67.bin"/><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8" Type="http://schemas.openxmlformats.org/officeDocument/2006/relationships/image" Target="../media/image103.emf"/><Relationship Id="rId3" Type="http://schemas.openxmlformats.org/officeDocument/2006/relationships/oleObject" Target="../embeddings/oleObject68.bin"/><Relationship Id="rId7" Type="http://schemas.openxmlformats.org/officeDocument/2006/relationships/oleObject" Target="../embeddings/oleObject70.bin"/><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image" Target="../media/image102.emf"/><Relationship Id="rId5" Type="http://schemas.openxmlformats.org/officeDocument/2006/relationships/oleObject" Target="../embeddings/oleObject69.bin"/><Relationship Id="rId4" Type="http://schemas.openxmlformats.org/officeDocument/2006/relationships/image" Target="../media/image101.emf"/></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104.emf"/><Relationship Id="rId2" Type="http://schemas.openxmlformats.org/officeDocument/2006/relationships/oleObject" Target="../embeddings/oleObject71.bin"/><Relationship Id="rId1" Type="http://schemas.openxmlformats.org/officeDocument/2006/relationships/slideLayout" Target="../slideLayouts/slideLayout2.xml"/><Relationship Id="rId4" Type="http://schemas.openxmlformats.org/officeDocument/2006/relationships/image" Target="../media/image105.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105.emf"/><Relationship Id="rId2" Type="http://schemas.openxmlformats.org/officeDocument/2006/relationships/oleObject" Target="../embeddings/oleObject72.bin"/><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8" Type="http://schemas.openxmlformats.org/officeDocument/2006/relationships/oleObject" Target="../embeddings/oleObject76.bin"/><Relationship Id="rId3" Type="http://schemas.openxmlformats.org/officeDocument/2006/relationships/image" Target="../media/image106.emf"/><Relationship Id="rId7" Type="http://schemas.openxmlformats.org/officeDocument/2006/relationships/image" Target="../media/image108.emf"/><Relationship Id="rId2" Type="http://schemas.openxmlformats.org/officeDocument/2006/relationships/oleObject" Target="../embeddings/oleObject73.bin"/><Relationship Id="rId1" Type="http://schemas.openxmlformats.org/officeDocument/2006/relationships/slideLayout" Target="../slideLayouts/slideLayout2.xml"/><Relationship Id="rId6" Type="http://schemas.openxmlformats.org/officeDocument/2006/relationships/oleObject" Target="../embeddings/oleObject75.bin"/><Relationship Id="rId5" Type="http://schemas.openxmlformats.org/officeDocument/2006/relationships/image" Target="../media/image107.emf"/><Relationship Id="rId4" Type="http://schemas.openxmlformats.org/officeDocument/2006/relationships/oleObject" Target="../embeddings/oleObject74.bin"/><Relationship Id="rId9" Type="http://schemas.openxmlformats.org/officeDocument/2006/relationships/image" Target="../media/image109.emf"/></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oleObject" Target="../embeddings/oleObject77.bin"/><Relationship Id="rId2" Type="http://schemas.openxmlformats.org/officeDocument/2006/relationships/audio" Target="../media/audio2.wav"/><Relationship Id="rId1" Type="http://schemas.openxmlformats.org/officeDocument/2006/relationships/slideLayout" Target="../slideLayouts/slideLayout2.xml"/><Relationship Id="rId5" Type="http://schemas.openxmlformats.org/officeDocument/2006/relationships/image" Target="../media/image103.png"/><Relationship Id="rId4" Type="http://schemas.openxmlformats.org/officeDocument/2006/relationships/image" Target="../media/image110.emf"/></Relationships>
</file>

<file path=ppt/slides/_rels/slide55.xml.rels><?xml version="1.0" encoding="UTF-8" standalone="yes"?>
<Relationships xmlns="http://schemas.openxmlformats.org/package/2006/relationships"><Relationship Id="rId3" Type="http://schemas.openxmlformats.org/officeDocument/2006/relationships/image" Target="../media/image111.wmf"/><Relationship Id="rId2" Type="http://schemas.openxmlformats.org/officeDocument/2006/relationships/oleObject" Target="../embeddings/oleObject78.bin"/><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112.wmf"/><Relationship Id="rId2" Type="http://schemas.openxmlformats.org/officeDocument/2006/relationships/oleObject" Target="../embeddings/oleObject79.bin"/><Relationship Id="rId1" Type="http://schemas.openxmlformats.org/officeDocument/2006/relationships/slideLayout" Target="../slideLayouts/slideLayout2.xml"/><Relationship Id="rId5" Type="http://schemas.openxmlformats.org/officeDocument/2006/relationships/image" Target="../media/image113.wmf"/><Relationship Id="rId4" Type="http://schemas.openxmlformats.org/officeDocument/2006/relationships/oleObject" Target="../embeddings/oleObject80.bin"/></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oleObject" Target="../embeddings/oleObject4.bin"/><Relationship Id="rId1" Type="http://schemas.openxmlformats.org/officeDocument/2006/relationships/slideLayout" Target="../slideLayouts/slideLayout2.xml"/><Relationship Id="rId5" Type="http://schemas.openxmlformats.org/officeDocument/2006/relationships/image" Target="../media/image6.emf"/><Relationship Id="rId4" Type="http://schemas.openxmlformats.org/officeDocument/2006/relationships/oleObject" Target="../embeddings/oleObject5.bin"/></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8" Type="http://schemas.openxmlformats.org/officeDocument/2006/relationships/oleObject" Target="../embeddings/oleObject84.bin"/><Relationship Id="rId13" Type="http://schemas.openxmlformats.org/officeDocument/2006/relationships/image" Target="../media/image119.emf"/><Relationship Id="rId3" Type="http://schemas.openxmlformats.org/officeDocument/2006/relationships/image" Target="../media/image114.wmf"/><Relationship Id="rId7" Type="http://schemas.openxmlformats.org/officeDocument/2006/relationships/image" Target="../media/image116.wmf"/><Relationship Id="rId12" Type="http://schemas.openxmlformats.org/officeDocument/2006/relationships/oleObject" Target="../embeddings/oleObject86.bin"/><Relationship Id="rId2" Type="http://schemas.openxmlformats.org/officeDocument/2006/relationships/oleObject" Target="../embeddings/oleObject81.bin"/><Relationship Id="rId1" Type="http://schemas.openxmlformats.org/officeDocument/2006/relationships/slideLayout" Target="../slideLayouts/slideLayout2.xml"/><Relationship Id="rId6" Type="http://schemas.openxmlformats.org/officeDocument/2006/relationships/oleObject" Target="../embeddings/oleObject83.bin"/><Relationship Id="rId11" Type="http://schemas.openxmlformats.org/officeDocument/2006/relationships/image" Target="../media/image118.emf"/><Relationship Id="rId5" Type="http://schemas.openxmlformats.org/officeDocument/2006/relationships/image" Target="../media/image115.emf"/><Relationship Id="rId15" Type="http://schemas.openxmlformats.org/officeDocument/2006/relationships/image" Target="../media/image120.emf"/><Relationship Id="rId10" Type="http://schemas.openxmlformats.org/officeDocument/2006/relationships/oleObject" Target="../embeddings/oleObject85.bin"/><Relationship Id="rId4" Type="http://schemas.openxmlformats.org/officeDocument/2006/relationships/oleObject" Target="../embeddings/oleObject82.bin"/><Relationship Id="rId9" Type="http://schemas.openxmlformats.org/officeDocument/2006/relationships/image" Target="../media/image117.wmf"/><Relationship Id="rId14" Type="http://schemas.openxmlformats.org/officeDocument/2006/relationships/oleObject" Target="../embeddings/oleObject87.bin"/></Relationships>
</file>

<file path=ppt/slides/_rels/slide63.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8" Type="http://schemas.openxmlformats.org/officeDocument/2006/relationships/oleObject" Target="../embeddings/oleObject91.bin"/><Relationship Id="rId13" Type="http://schemas.openxmlformats.org/officeDocument/2006/relationships/image" Target="../media/image127.emf"/><Relationship Id="rId3" Type="http://schemas.openxmlformats.org/officeDocument/2006/relationships/image" Target="../media/image122.emf"/><Relationship Id="rId7" Type="http://schemas.openxmlformats.org/officeDocument/2006/relationships/image" Target="../media/image124.emf"/><Relationship Id="rId12" Type="http://schemas.openxmlformats.org/officeDocument/2006/relationships/oleObject" Target="../embeddings/oleObject93.bin"/><Relationship Id="rId17" Type="http://schemas.openxmlformats.org/officeDocument/2006/relationships/image" Target="../media/image129.emf"/><Relationship Id="rId2" Type="http://schemas.openxmlformats.org/officeDocument/2006/relationships/oleObject" Target="../embeddings/oleObject88.bin"/><Relationship Id="rId16" Type="http://schemas.openxmlformats.org/officeDocument/2006/relationships/oleObject" Target="../embeddings/oleObject95.bin"/><Relationship Id="rId1" Type="http://schemas.openxmlformats.org/officeDocument/2006/relationships/slideLayout" Target="../slideLayouts/slideLayout2.xml"/><Relationship Id="rId6" Type="http://schemas.openxmlformats.org/officeDocument/2006/relationships/oleObject" Target="../embeddings/oleObject90.bin"/><Relationship Id="rId11" Type="http://schemas.openxmlformats.org/officeDocument/2006/relationships/image" Target="../media/image126.emf"/><Relationship Id="rId5" Type="http://schemas.openxmlformats.org/officeDocument/2006/relationships/image" Target="../media/image123.emf"/><Relationship Id="rId15" Type="http://schemas.openxmlformats.org/officeDocument/2006/relationships/image" Target="../media/image128.emf"/><Relationship Id="rId10" Type="http://schemas.openxmlformats.org/officeDocument/2006/relationships/oleObject" Target="../embeddings/oleObject92.bin"/><Relationship Id="rId4" Type="http://schemas.openxmlformats.org/officeDocument/2006/relationships/oleObject" Target="../embeddings/oleObject89.bin"/><Relationship Id="rId9" Type="http://schemas.openxmlformats.org/officeDocument/2006/relationships/image" Target="../media/image125.emf"/><Relationship Id="rId14" Type="http://schemas.openxmlformats.org/officeDocument/2006/relationships/oleObject" Target="../embeddings/oleObject94.bin"/></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3" Type="http://schemas.openxmlformats.org/officeDocument/2006/relationships/image" Target="../media/image130.emf"/><Relationship Id="rId7" Type="http://schemas.openxmlformats.org/officeDocument/2006/relationships/image" Target="../media/image132.emf"/><Relationship Id="rId2" Type="http://schemas.openxmlformats.org/officeDocument/2006/relationships/oleObject" Target="../embeddings/oleObject96.bin"/><Relationship Id="rId1" Type="http://schemas.openxmlformats.org/officeDocument/2006/relationships/slideLayout" Target="../slideLayouts/slideLayout2.xml"/><Relationship Id="rId6" Type="http://schemas.openxmlformats.org/officeDocument/2006/relationships/oleObject" Target="../embeddings/oleObject98.bin"/><Relationship Id="rId5" Type="http://schemas.openxmlformats.org/officeDocument/2006/relationships/image" Target="../media/image131.emf"/><Relationship Id="rId4" Type="http://schemas.openxmlformats.org/officeDocument/2006/relationships/oleObject" Target="../embeddings/oleObject97.bin"/></Relationships>
</file>

<file path=ppt/slides/_rels/slide67.xml.rels><?xml version="1.0" encoding="UTF-8" standalone="yes"?>
<Relationships xmlns="http://schemas.openxmlformats.org/package/2006/relationships"><Relationship Id="rId8" Type="http://schemas.openxmlformats.org/officeDocument/2006/relationships/oleObject" Target="../embeddings/oleObject102.bin"/><Relationship Id="rId3" Type="http://schemas.openxmlformats.org/officeDocument/2006/relationships/image" Target="../media/image133.wmf"/><Relationship Id="rId7" Type="http://schemas.openxmlformats.org/officeDocument/2006/relationships/image" Target="../media/image135.wmf"/><Relationship Id="rId2" Type="http://schemas.openxmlformats.org/officeDocument/2006/relationships/oleObject" Target="../embeddings/oleObject99.bin"/><Relationship Id="rId1" Type="http://schemas.openxmlformats.org/officeDocument/2006/relationships/slideLayout" Target="../slideLayouts/slideLayout2.xml"/><Relationship Id="rId6" Type="http://schemas.openxmlformats.org/officeDocument/2006/relationships/oleObject" Target="../embeddings/oleObject101.bin"/><Relationship Id="rId11" Type="http://schemas.openxmlformats.org/officeDocument/2006/relationships/image" Target="../media/image137.emf"/><Relationship Id="rId5" Type="http://schemas.openxmlformats.org/officeDocument/2006/relationships/image" Target="../media/image134.wmf"/><Relationship Id="rId10" Type="http://schemas.openxmlformats.org/officeDocument/2006/relationships/oleObject" Target="../embeddings/oleObject103.bin"/><Relationship Id="rId4" Type="http://schemas.openxmlformats.org/officeDocument/2006/relationships/oleObject" Target="../embeddings/oleObject100.bin"/><Relationship Id="rId9" Type="http://schemas.openxmlformats.org/officeDocument/2006/relationships/image" Target="../media/image136.w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8" Type="http://schemas.openxmlformats.org/officeDocument/2006/relationships/oleObject" Target="../embeddings/oleObject106.bin"/><Relationship Id="rId13" Type="http://schemas.openxmlformats.org/officeDocument/2006/relationships/image" Target="../media/image140.wmf"/><Relationship Id="rId18" Type="http://schemas.openxmlformats.org/officeDocument/2006/relationships/oleObject" Target="../embeddings/oleObject111.bin"/><Relationship Id="rId3" Type="http://schemas.openxmlformats.org/officeDocument/2006/relationships/audio" Target="../media/audio2.wav"/><Relationship Id="rId21" Type="http://schemas.openxmlformats.org/officeDocument/2006/relationships/image" Target="../media/image144.wmf"/><Relationship Id="rId7" Type="http://schemas.openxmlformats.org/officeDocument/2006/relationships/image" Target="../media/image116.wmf"/><Relationship Id="rId12" Type="http://schemas.openxmlformats.org/officeDocument/2006/relationships/oleObject" Target="../embeddings/oleObject108.bin"/><Relationship Id="rId17" Type="http://schemas.openxmlformats.org/officeDocument/2006/relationships/image" Target="../media/image142.emf"/><Relationship Id="rId25" Type="http://schemas.openxmlformats.org/officeDocument/2006/relationships/image" Target="../media/image146.emf"/><Relationship Id="rId2" Type="http://schemas.openxmlformats.org/officeDocument/2006/relationships/audio" Target="../media/audio1.wav"/><Relationship Id="rId16" Type="http://schemas.openxmlformats.org/officeDocument/2006/relationships/oleObject" Target="../embeddings/oleObject110.bin"/><Relationship Id="rId20" Type="http://schemas.openxmlformats.org/officeDocument/2006/relationships/oleObject" Target="../embeddings/oleObject112.bin"/><Relationship Id="rId1" Type="http://schemas.openxmlformats.org/officeDocument/2006/relationships/slideLayout" Target="../slideLayouts/slideLayout2.xml"/><Relationship Id="rId6" Type="http://schemas.openxmlformats.org/officeDocument/2006/relationships/oleObject" Target="../embeddings/oleObject105.bin"/><Relationship Id="rId11" Type="http://schemas.openxmlformats.org/officeDocument/2006/relationships/image" Target="../media/image139.wmf"/><Relationship Id="rId24" Type="http://schemas.openxmlformats.org/officeDocument/2006/relationships/oleObject" Target="../embeddings/oleObject114.bin"/><Relationship Id="rId5" Type="http://schemas.openxmlformats.org/officeDocument/2006/relationships/image" Target="../media/image114.wmf"/><Relationship Id="rId15" Type="http://schemas.openxmlformats.org/officeDocument/2006/relationships/image" Target="../media/image141.wmf"/><Relationship Id="rId23" Type="http://schemas.openxmlformats.org/officeDocument/2006/relationships/image" Target="../media/image145.emf"/><Relationship Id="rId10" Type="http://schemas.openxmlformats.org/officeDocument/2006/relationships/oleObject" Target="../embeddings/oleObject107.bin"/><Relationship Id="rId19" Type="http://schemas.openxmlformats.org/officeDocument/2006/relationships/image" Target="../media/image143.emf"/><Relationship Id="rId4" Type="http://schemas.openxmlformats.org/officeDocument/2006/relationships/oleObject" Target="../embeddings/oleObject104.bin"/><Relationship Id="rId9" Type="http://schemas.openxmlformats.org/officeDocument/2006/relationships/image" Target="../media/image138.wmf"/><Relationship Id="rId14" Type="http://schemas.openxmlformats.org/officeDocument/2006/relationships/oleObject" Target="../embeddings/oleObject109.bin"/><Relationship Id="rId22" Type="http://schemas.openxmlformats.org/officeDocument/2006/relationships/oleObject" Target="../embeddings/oleObject113.bin"/></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audio" Target="../media/audio2.wav"/><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8" Type="http://schemas.openxmlformats.org/officeDocument/2006/relationships/oleObject" Target="../embeddings/oleObject118.bin"/><Relationship Id="rId13" Type="http://schemas.openxmlformats.org/officeDocument/2006/relationships/image" Target="../media/image151.emf"/><Relationship Id="rId18" Type="http://schemas.openxmlformats.org/officeDocument/2006/relationships/oleObject" Target="../embeddings/oleObject123.bin"/><Relationship Id="rId3" Type="http://schemas.openxmlformats.org/officeDocument/2006/relationships/image" Target="../media/image138.wmf"/><Relationship Id="rId7" Type="http://schemas.openxmlformats.org/officeDocument/2006/relationships/image" Target="../media/image148.wmf"/><Relationship Id="rId12" Type="http://schemas.openxmlformats.org/officeDocument/2006/relationships/oleObject" Target="../embeddings/oleObject120.bin"/><Relationship Id="rId17" Type="http://schemas.openxmlformats.org/officeDocument/2006/relationships/image" Target="../media/image153.emf"/><Relationship Id="rId2" Type="http://schemas.openxmlformats.org/officeDocument/2006/relationships/oleObject" Target="../embeddings/oleObject115.bin"/><Relationship Id="rId16" Type="http://schemas.openxmlformats.org/officeDocument/2006/relationships/oleObject" Target="../embeddings/oleObject122.bin"/><Relationship Id="rId20" Type="http://schemas.openxmlformats.org/officeDocument/2006/relationships/image" Target="../media/image154.wmf"/><Relationship Id="rId1" Type="http://schemas.openxmlformats.org/officeDocument/2006/relationships/slideLayout" Target="../slideLayouts/slideLayout2.xml"/><Relationship Id="rId6" Type="http://schemas.openxmlformats.org/officeDocument/2006/relationships/oleObject" Target="../embeddings/oleObject117.bin"/><Relationship Id="rId11" Type="http://schemas.openxmlformats.org/officeDocument/2006/relationships/image" Target="../media/image150.emf"/><Relationship Id="rId5" Type="http://schemas.openxmlformats.org/officeDocument/2006/relationships/image" Target="../media/image147.emf"/><Relationship Id="rId15" Type="http://schemas.openxmlformats.org/officeDocument/2006/relationships/image" Target="../media/image152.emf"/><Relationship Id="rId10" Type="http://schemas.openxmlformats.org/officeDocument/2006/relationships/oleObject" Target="../embeddings/oleObject119.bin"/><Relationship Id="rId19" Type="http://schemas.openxmlformats.org/officeDocument/2006/relationships/oleObject" Target="../embeddings/oleObject124.bin"/><Relationship Id="rId4" Type="http://schemas.openxmlformats.org/officeDocument/2006/relationships/oleObject" Target="../embeddings/oleObject116.bin"/><Relationship Id="rId9" Type="http://schemas.openxmlformats.org/officeDocument/2006/relationships/image" Target="../media/image149.wmf"/><Relationship Id="rId14" Type="http://schemas.openxmlformats.org/officeDocument/2006/relationships/oleObject" Target="../embeddings/oleObject121.bin"/></Relationships>
</file>

<file path=ppt/slides/_rels/slide71.xml.rels><?xml version="1.0" encoding="UTF-8" standalone="yes"?>
<Relationships xmlns="http://schemas.openxmlformats.org/package/2006/relationships"><Relationship Id="rId8" Type="http://schemas.openxmlformats.org/officeDocument/2006/relationships/oleObject" Target="../embeddings/oleObject128.bin"/><Relationship Id="rId13" Type="http://schemas.openxmlformats.org/officeDocument/2006/relationships/image" Target="../media/image158.wmf"/><Relationship Id="rId18" Type="http://schemas.openxmlformats.org/officeDocument/2006/relationships/oleObject" Target="../embeddings/oleObject133.bin"/><Relationship Id="rId26" Type="http://schemas.openxmlformats.org/officeDocument/2006/relationships/image" Target="../media/image164.wmf"/><Relationship Id="rId3" Type="http://schemas.openxmlformats.org/officeDocument/2006/relationships/image" Target="../media/image155.wmf"/><Relationship Id="rId21" Type="http://schemas.openxmlformats.org/officeDocument/2006/relationships/image" Target="../media/image162.emf"/><Relationship Id="rId7" Type="http://schemas.openxmlformats.org/officeDocument/2006/relationships/image" Target="../media/image156.emf"/><Relationship Id="rId12" Type="http://schemas.openxmlformats.org/officeDocument/2006/relationships/oleObject" Target="../embeddings/oleObject130.bin"/><Relationship Id="rId17" Type="http://schemas.openxmlformats.org/officeDocument/2006/relationships/image" Target="../media/image160.emf"/><Relationship Id="rId25" Type="http://schemas.openxmlformats.org/officeDocument/2006/relationships/oleObject" Target="../embeddings/oleObject137.bin"/><Relationship Id="rId2" Type="http://schemas.openxmlformats.org/officeDocument/2006/relationships/oleObject" Target="../embeddings/oleObject125.bin"/><Relationship Id="rId16" Type="http://schemas.openxmlformats.org/officeDocument/2006/relationships/oleObject" Target="../embeddings/oleObject132.bin"/><Relationship Id="rId20" Type="http://schemas.openxmlformats.org/officeDocument/2006/relationships/oleObject" Target="../embeddings/oleObject134.bin"/><Relationship Id="rId1" Type="http://schemas.openxmlformats.org/officeDocument/2006/relationships/slideLayout" Target="../slideLayouts/slideLayout2.xml"/><Relationship Id="rId6" Type="http://schemas.openxmlformats.org/officeDocument/2006/relationships/oleObject" Target="../embeddings/oleObject127.bin"/><Relationship Id="rId11" Type="http://schemas.openxmlformats.org/officeDocument/2006/relationships/image" Target="../media/image148.wmf"/><Relationship Id="rId24" Type="http://schemas.openxmlformats.org/officeDocument/2006/relationships/image" Target="../media/image163.wmf"/><Relationship Id="rId5" Type="http://schemas.openxmlformats.org/officeDocument/2006/relationships/image" Target="../media/image138.wmf"/><Relationship Id="rId15" Type="http://schemas.openxmlformats.org/officeDocument/2006/relationships/image" Target="../media/image159.emf"/><Relationship Id="rId23" Type="http://schemas.openxmlformats.org/officeDocument/2006/relationships/oleObject" Target="../embeddings/oleObject136.bin"/><Relationship Id="rId10" Type="http://schemas.openxmlformats.org/officeDocument/2006/relationships/oleObject" Target="../embeddings/oleObject129.bin"/><Relationship Id="rId19" Type="http://schemas.openxmlformats.org/officeDocument/2006/relationships/image" Target="../media/image161.emf"/><Relationship Id="rId4" Type="http://schemas.openxmlformats.org/officeDocument/2006/relationships/oleObject" Target="../embeddings/oleObject126.bin"/><Relationship Id="rId9" Type="http://schemas.openxmlformats.org/officeDocument/2006/relationships/image" Target="../media/image157.wmf"/><Relationship Id="rId14" Type="http://schemas.openxmlformats.org/officeDocument/2006/relationships/oleObject" Target="../embeddings/oleObject131.bin"/><Relationship Id="rId22" Type="http://schemas.openxmlformats.org/officeDocument/2006/relationships/oleObject" Target="../embeddings/oleObject135.bin"/></Relationships>
</file>

<file path=ppt/slides/_rels/slide72.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png"/><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8" Type="http://schemas.openxmlformats.org/officeDocument/2006/relationships/oleObject" Target="../embeddings/oleObject141.bin"/><Relationship Id="rId13" Type="http://schemas.openxmlformats.org/officeDocument/2006/relationships/image" Target="../media/image172.emf"/><Relationship Id="rId3" Type="http://schemas.openxmlformats.org/officeDocument/2006/relationships/image" Target="../media/image167.wmf"/><Relationship Id="rId7" Type="http://schemas.openxmlformats.org/officeDocument/2006/relationships/image" Target="../media/image169.wmf"/><Relationship Id="rId12" Type="http://schemas.openxmlformats.org/officeDocument/2006/relationships/oleObject" Target="../embeddings/oleObject143.bin"/><Relationship Id="rId17" Type="http://schemas.openxmlformats.org/officeDocument/2006/relationships/image" Target="../media/image174.emf"/><Relationship Id="rId2" Type="http://schemas.openxmlformats.org/officeDocument/2006/relationships/oleObject" Target="../embeddings/oleObject138.bin"/><Relationship Id="rId16" Type="http://schemas.openxmlformats.org/officeDocument/2006/relationships/oleObject" Target="../embeddings/oleObject145.bin"/><Relationship Id="rId1" Type="http://schemas.openxmlformats.org/officeDocument/2006/relationships/slideLayout" Target="../slideLayouts/slideLayout2.xml"/><Relationship Id="rId6" Type="http://schemas.openxmlformats.org/officeDocument/2006/relationships/oleObject" Target="../embeddings/oleObject140.bin"/><Relationship Id="rId11" Type="http://schemas.openxmlformats.org/officeDocument/2006/relationships/image" Target="../media/image171.wmf"/><Relationship Id="rId5" Type="http://schemas.openxmlformats.org/officeDocument/2006/relationships/image" Target="../media/image168.emf"/><Relationship Id="rId15" Type="http://schemas.openxmlformats.org/officeDocument/2006/relationships/image" Target="../media/image173.wmf"/><Relationship Id="rId10" Type="http://schemas.openxmlformats.org/officeDocument/2006/relationships/oleObject" Target="../embeddings/oleObject142.bin"/><Relationship Id="rId4" Type="http://schemas.openxmlformats.org/officeDocument/2006/relationships/oleObject" Target="../embeddings/oleObject139.bin"/><Relationship Id="rId9" Type="http://schemas.openxmlformats.org/officeDocument/2006/relationships/image" Target="../media/image170.emf"/><Relationship Id="rId14" Type="http://schemas.openxmlformats.org/officeDocument/2006/relationships/oleObject" Target="../embeddings/oleObject144.bin"/></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175.wmf"/><Relationship Id="rId2" Type="http://schemas.openxmlformats.org/officeDocument/2006/relationships/oleObject" Target="../embeddings/oleObject146.bin"/><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176.emf"/><Relationship Id="rId2" Type="http://schemas.openxmlformats.org/officeDocument/2006/relationships/oleObject" Target="../embeddings/oleObject147.bin"/><Relationship Id="rId1" Type="http://schemas.openxmlformats.org/officeDocument/2006/relationships/slideLayout" Target="../slideLayouts/slideLayout2.xml"/><Relationship Id="rId6" Type="http://schemas.openxmlformats.org/officeDocument/2006/relationships/image" Target="../media/image179.png"/><Relationship Id="rId5" Type="http://schemas.openxmlformats.org/officeDocument/2006/relationships/image" Target="../media/image177.emf"/><Relationship Id="rId4" Type="http://schemas.openxmlformats.org/officeDocument/2006/relationships/oleObject" Target="../embeddings/oleObject148.bin"/></Relationships>
</file>

<file path=ppt/slides/_rels/slide77.xml.rels><?xml version="1.0" encoding="UTF-8" standalone="yes"?>
<Relationships xmlns="http://schemas.openxmlformats.org/package/2006/relationships"><Relationship Id="rId3" Type="http://schemas.openxmlformats.org/officeDocument/2006/relationships/image" Target="../media/image178.emf"/><Relationship Id="rId2" Type="http://schemas.openxmlformats.org/officeDocument/2006/relationships/oleObject" Target="../embeddings/oleObject149.bin"/><Relationship Id="rId1" Type="http://schemas.openxmlformats.org/officeDocument/2006/relationships/slideLayout" Target="../slideLayouts/slideLayout2.xml"/><Relationship Id="rId6" Type="http://schemas.openxmlformats.org/officeDocument/2006/relationships/image" Target="../media/image182.png"/><Relationship Id="rId5" Type="http://schemas.openxmlformats.org/officeDocument/2006/relationships/image" Target="../media/image179.emf"/><Relationship Id="rId4" Type="http://schemas.openxmlformats.org/officeDocument/2006/relationships/oleObject" Target="../embeddings/oleObject150.bin"/></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180.emf"/><Relationship Id="rId2" Type="http://schemas.openxmlformats.org/officeDocument/2006/relationships/oleObject" Target="../embeddings/oleObject151.bin"/><Relationship Id="rId1" Type="http://schemas.openxmlformats.org/officeDocument/2006/relationships/slideLayout" Target="../slideLayouts/slideLayout2.xml"/><Relationship Id="rId5" Type="http://schemas.openxmlformats.org/officeDocument/2006/relationships/image" Target="../media/image181.emf"/><Relationship Id="rId4" Type="http://schemas.openxmlformats.org/officeDocument/2006/relationships/oleObject" Target="../embeddings/oleObject152.bin"/></Relationships>
</file>

<file path=ppt/slides/_rels/slide81.xml.rels><?xml version="1.0" encoding="UTF-8" standalone="yes"?>
<Relationships xmlns="http://schemas.openxmlformats.org/package/2006/relationships"><Relationship Id="rId2" Type="http://schemas.openxmlformats.org/officeDocument/2006/relationships/image" Target="../media/image185.png"/><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image" Target="../media/image182.jpeg"/><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8" Type="http://schemas.openxmlformats.org/officeDocument/2006/relationships/oleObject" Target="../embeddings/oleObject156.bin"/><Relationship Id="rId13" Type="http://schemas.openxmlformats.org/officeDocument/2006/relationships/image" Target="../media/image188.wmf"/><Relationship Id="rId18" Type="http://schemas.openxmlformats.org/officeDocument/2006/relationships/image" Target="../media/image190.wmf"/><Relationship Id="rId3" Type="http://schemas.openxmlformats.org/officeDocument/2006/relationships/image" Target="../media/image183.png"/><Relationship Id="rId7" Type="http://schemas.openxmlformats.org/officeDocument/2006/relationships/image" Target="../media/image185.wmf"/><Relationship Id="rId12" Type="http://schemas.openxmlformats.org/officeDocument/2006/relationships/oleObject" Target="../embeddings/oleObject158.bin"/><Relationship Id="rId17" Type="http://schemas.openxmlformats.org/officeDocument/2006/relationships/oleObject" Target="../embeddings/oleObject161.bin"/><Relationship Id="rId2" Type="http://schemas.openxmlformats.org/officeDocument/2006/relationships/oleObject" Target="../embeddings/oleObject153.bin"/><Relationship Id="rId16" Type="http://schemas.openxmlformats.org/officeDocument/2006/relationships/oleObject" Target="../embeddings/oleObject160.bin"/><Relationship Id="rId20" Type="http://schemas.openxmlformats.org/officeDocument/2006/relationships/image" Target="../media/image191.emf"/><Relationship Id="rId1" Type="http://schemas.openxmlformats.org/officeDocument/2006/relationships/slideLayout" Target="../slideLayouts/slideLayout2.xml"/><Relationship Id="rId6" Type="http://schemas.openxmlformats.org/officeDocument/2006/relationships/oleObject" Target="../embeddings/oleObject155.bin"/><Relationship Id="rId11" Type="http://schemas.openxmlformats.org/officeDocument/2006/relationships/image" Target="../media/image187.wmf"/><Relationship Id="rId5" Type="http://schemas.openxmlformats.org/officeDocument/2006/relationships/image" Target="../media/image184.emf"/><Relationship Id="rId15" Type="http://schemas.openxmlformats.org/officeDocument/2006/relationships/image" Target="../media/image189.emf"/><Relationship Id="rId10" Type="http://schemas.openxmlformats.org/officeDocument/2006/relationships/oleObject" Target="../embeddings/oleObject157.bin"/><Relationship Id="rId19" Type="http://schemas.openxmlformats.org/officeDocument/2006/relationships/oleObject" Target="../embeddings/oleObject162.bin"/><Relationship Id="rId4" Type="http://schemas.openxmlformats.org/officeDocument/2006/relationships/oleObject" Target="../embeddings/oleObject154.bin"/><Relationship Id="rId9" Type="http://schemas.openxmlformats.org/officeDocument/2006/relationships/image" Target="../media/image186.emf"/><Relationship Id="rId14" Type="http://schemas.openxmlformats.org/officeDocument/2006/relationships/oleObject" Target="../embeddings/oleObject159.bin"/></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audio" Target="../media/audio2.wav"/><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192.wmf"/><Relationship Id="rId2" Type="http://schemas.openxmlformats.org/officeDocument/2006/relationships/oleObject" Target="../embeddings/oleObject163.bin"/><Relationship Id="rId1" Type="http://schemas.openxmlformats.org/officeDocument/2006/relationships/slideLayout" Target="../slideLayouts/slideLayout2.xml"/><Relationship Id="rId6" Type="http://schemas.openxmlformats.org/officeDocument/2006/relationships/image" Target="../media/image199.png"/><Relationship Id="rId5" Type="http://schemas.openxmlformats.org/officeDocument/2006/relationships/image" Target="../media/image193.wmf"/><Relationship Id="rId4" Type="http://schemas.openxmlformats.org/officeDocument/2006/relationships/oleObject" Target="../embeddings/oleObject164.bin"/></Relationships>
</file>

<file path=ppt/slides/_rels/slide93.xml.rels><?xml version="1.0" encoding="UTF-8" standalone="yes"?>
<Relationships xmlns="http://schemas.openxmlformats.org/package/2006/relationships"><Relationship Id="rId3" Type="http://schemas.openxmlformats.org/officeDocument/2006/relationships/oleObject" Target="../embeddings/oleObject165.bin"/><Relationship Id="rId7" Type="http://schemas.openxmlformats.org/officeDocument/2006/relationships/image" Target="../media/image197.png"/><Relationship Id="rId2" Type="http://schemas.openxmlformats.org/officeDocument/2006/relationships/audio" Target="../media/audio2.wav"/><Relationship Id="rId1" Type="http://schemas.openxmlformats.org/officeDocument/2006/relationships/slideLayout" Target="../slideLayouts/slideLayout2.xml"/><Relationship Id="rId6" Type="http://schemas.openxmlformats.org/officeDocument/2006/relationships/image" Target="../media/image195.wmf"/><Relationship Id="rId5" Type="http://schemas.openxmlformats.org/officeDocument/2006/relationships/oleObject" Target="../embeddings/oleObject166.bin"/><Relationship Id="rId4" Type="http://schemas.openxmlformats.org/officeDocument/2006/relationships/image" Target="../media/image194.wmf"/></Relationships>
</file>

<file path=ppt/slides/_rels/slide94.xml.rels><?xml version="1.0" encoding="UTF-8" standalone="yes"?>
<Relationships xmlns="http://schemas.openxmlformats.org/package/2006/relationships"><Relationship Id="rId3" Type="http://schemas.openxmlformats.org/officeDocument/2006/relationships/image" Target="../media/image198.emf"/><Relationship Id="rId2" Type="http://schemas.openxmlformats.org/officeDocument/2006/relationships/oleObject" Target="../embeddings/oleObject167.bin"/><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199.emf"/><Relationship Id="rId2" Type="http://schemas.openxmlformats.org/officeDocument/2006/relationships/oleObject" Target="../embeddings/oleObject168.bin"/><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201.emf"/><Relationship Id="rId2" Type="http://schemas.openxmlformats.org/officeDocument/2006/relationships/oleObject" Target="../embeddings/oleObject169.bin"/><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 name="直接连接符 11">
            <a:extLst>
              <a:ext uri="{FF2B5EF4-FFF2-40B4-BE49-F238E27FC236}">
                <a16:creationId xmlns:a16="http://schemas.microsoft.com/office/drawing/2014/main" id="{3742FFED-1D2E-3311-78B2-60ADC2C1F452}"/>
              </a:ext>
            </a:extLst>
          </p:cNvPr>
          <p:cNvCxnSpPr/>
          <p:nvPr>
            <p:custDataLst>
              <p:tags r:id="rId2"/>
            </p:custDataLst>
          </p:nvPr>
        </p:nvCxnSpPr>
        <p:spPr>
          <a:xfrm>
            <a:off x="2948305" y="5064772"/>
            <a:ext cx="6320790" cy="0"/>
          </a:xfrm>
          <a:prstGeom prst="line">
            <a:avLst/>
          </a:prstGeom>
          <a:ln w="25400">
            <a:solidFill>
              <a:srgbClr val="6E8063"/>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4F716A9-9C45-109A-F3E6-3282AD70735C}"/>
              </a:ext>
            </a:extLst>
          </p:cNvPr>
          <p:cNvSpPr txBox="1"/>
          <p:nvPr/>
        </p:nvSpPr>
        <p:spPr>
          <a:xfrm>
            <a:off x="-7937" y="1276492"/>
            <a:ext cx="12192000" cy="2011513"/>
          </a:xfrm>
          <a:prstGeom prst="rect">
            <a:avLst/>
          </a:prstGeom>
          <a:noFill/>
        </p:spPr>
        <p:txBody>
          <a:bodyPr wrap="square" rtlCol="0">
            <a:spAutoFit/>
          </a:bodyPr>
          <a:lstStyle/>
          <a:p>
            <a:pPr algn="ctr">
              <a:lnSpc>
                <a:spcPct val="150000"/>
              </a:lnSpc>
            </a:pPr>
            <a:r>
              <a:rPr kumimoji="1" lang="en-US" altLang="zh-CN" sz="4000" dirty="0">
                <a:latin typeface="SimHei" panose="02010609060101010101" pitchFamily="49" charset="-122"/>
                <a:ea typeface="SimHei" panose="02010609060101010101" pitchFamily="49" charset="-122"/>
                <a:cs typeface="Arial" panose="020B0604020202020204" pitchFamily="34" charset="0"/>
              </a:rPr>
              <a:t>《</a:t>
            </a:r>
            <a:r>
              <a:rPr kumimoji="1" lang="zh-CN" altLang="en-US" sz="4000" dirty="0">
                <a:latin typeface="SimHei" panose="02010609060101010101" pitchFamily="49" charset="-122"/>
                <a:ea typeface="SimHei" panose="02010609060101010101" pitchFamily="49" charset="-122"/>
                <a:cs typeface="Arial" panose="020B0604020202020204" pitchFamily="34" charset="0"/>
              </a:rPr>
              <a:t>数字电路与微机系统</a:t>
            </a:r>
            <a:r>
              <a:rPr kumimoji="1" lang="en-US" altLang="zh-CN" sz="4000" dirty="0">
                <a:latin typeface="SimHei" panose="02010609060101010101" pitchFamily="49" charset="-122"/>
                <a:ea typeface="SimHei" panose="02010609060101010101" pitchFamily="49" charset="-122"/>
                <a:cs typeface="Arial" panose="020B0604020202020204" pitchFamily="34" charset="0"/>
              </a:rPr>
              <a:t>》--</a:t>
            </a:r>
            <a:r>
              <a:rPr kumimoji="1" lang="en-US" altLang="zh-CN" sz="4000" dirty="0">
                <a:latin typeface="SimHei" panose="02010609060101010101" pitchFamily="49" charset="-122"/>
                <a:ea typeface="SimHei" panose="02010609060101010101" pitchFamily="49" charset="-122"/>
              </a:rPr>
              <a:t>《</a:t>
            </a:r>
            <a:r>
              <a:rPr kumimoji="1" lang="zh-CN" altLang="en-US" sz="4000" dirty="0">
                <a:latin typeface="SimHei" panose="02010609060101010101" pitchFamily="49" charset="-122"/>
                <a:ea typeface="SimHei" panose="02010609060101010101" pitchFamily="49" charset="-122"/>
              </a:rPr>
              <a:t>数字电路</a:t>
            </a:r>
            <a:r>
              <a:rPr kumimoji="1" lang="en-US" altLang="zh-CN" sz="4000" dirty="0">
                <a:latin typeface="SimHei" panose="02010609060101010101" pitchFamily="49" charset="-122"/>
                <a:ea typeface="SimHei" panose="02010609060101010101" pitchFamily="49" charset="-122"/>
              </a:rPr>
              <a:t>》</a:t>
            </a:r>
            <a:r>
              <a:rPr kumimoji="1" lang="zh-CN" altLang="en-US" sz="4000" dirty="0">
                <a:latin typeface="SimHei" panose="02010609060101010101" pitchFamily="49" charset="-122"/>
                <a:ea typeface="SimHei" panose="02010609060101010101" pitchFamily="49" charset="-122"/>
              </a:rPr>
              <a:t>部分</a:t>
            </a:r>
            <a:endParaRPr kumimoji="1" lang="en-US" altLang="zh-CN" sz="4000" dirty="0">
              <a:latin typeface="SimHei" panose="02010609060101010101" pitchFamily="49" charset="-122"/>
              <a:ea typeface="SimHei" panose="02010609060101010101" pitchFamily="49" charset="-122"/>
            </a:endParaRPr>
          </a:p>
          <a:p>
            <a:pPr algn="ctr">
              <a:lnSpc>
                <a:spcPct val="150000"/>
              </a:lnSpc>
              <a:spcBef>
                <a:spcPts val="1200"/>
              </a:spcBef>
            </a:pPr>
            <a:r>
              <a:rPr kumimoji="1" lang="zh-CN" altLang="en-US" sz="4000" b="1" dirty="0">
                <a:latin typeface="Songti SC" panose="02010600040101010101" pitchFamily="2" charset="-122"/>
                <a:ea typeface="Songti SC" panose="02010600040101010101" pitchFamily="2" charset="-122"/>
                <a:cs typeface="Arial" panose="020B0604020202020204" pitchFamily="34" charset="0"/>
              </a:rPr>
              <a:t>第六章 时序逻辑电路</a:t>
            </a:r>
            <a:endParaRPr kumimoji="1" lang="en-US" altLang="zh-CN" sz="4000" b="1" dirty="0">
              <a:latin typeface="Songti SC" panose="02010600040101010101" pitchFamily="2" charset="-122"/>
              <a:ea typeface="Songti SC" panose="02010600040101010101" pitchFamily="2" charset="-122"/>
              <a:cs typeface="Arial" panose="020B0604020202020204" pitchFamily="34" charset="0"/>
            </a:endParaRPr>
          </a:p>
        </p:txBody>
      </p:sp>
      <p:grpSp>
        <p:nvGrpSpPr>
          <p:cNvPr id="13" name="组合 19">
            <a:extLst>
              <a:ext uri="{FF2B5EF4-FFF2-40B4-BE49-F238E27FC236}">
                <a16:creationId xmlns:a16="http://schemas.microsoft.com/office/drawing/2014/main" id="{994FBDED-6B72-0B02-53AA-368EDC24AAD9}"/>
              </a:ext>
            </a:extLst>
          </p:cNvPr>
          <p:cNvGrpSpPr/>
          <p:nvPr/>
        </p:nvGrpSpPr>
        <p:grpSpPr>
          <a:xfrm>
            <a:off x="0" y="5576887"/>
            <a:ext cx="12192000" cy="1281113"/>
            <a:chOff x="-6350" y="3575050"/>
            <a:chExt cx="12192000" cy="1281113"/>
          </a:xfrm>
          <a:gradFill>
            <a:gsLst>
              <a:gs pos="0">
                <a:srgbClr val="3C592D">
                  <a:alpha val="0"/>
                </a:srgbClr>
              </a:gs>
              <a:gs pos="100000">
                <a:srgbClr val="2E4523"/>
              </a:gs>
            </a:gsLst>
            <a:lin ang="5400000" scaled="0"/>
          </a:gradFill>
        </p:grpSpPr>
        <p:grpSp>
          <p:nvGrpSpPr>
            <p:cNvPr id="14" name="Group 205">
              <a:extLst>
                <a:ext uri="{FF2B5EF4-FFF2-40B4-BE49-F238E27FC236}">
                  <a16:creationId xmlns:a16="http://schemas.microsoft.com/office/drawing/2014/main" id="{EF9390E2-105C-860C-B638-4F3B92301CD6}"/>
                </a:ext>
              </a:extLst>
            </p:cNvPr>
            <p:cNvGrpSpPr>
              <a:grpSpLocks/>
            </p:cNvGrpSpPr>
            <p:nvPr userDrawn="1"/>
          </p:nvGrpSpPr>
          <p:grpSpPr bwMode="auto">
            <a:xfrm>
              <a:off x="4810125" y="4400550"/>
              <a:ext cx="4105275" cy="433388"/>
              <a:chOff x="3030" y="2772"/>
              <a:chExt cx="2586" cy="273"/>
            </a:xfrm>
            <a:grpFill/>
          </p:grpSpPr>
          <p:sp>
            <p:nvSpPr>
              <p:cNvPr id="118" name="Line 5">
                <a:extLst>
                  <a:ext uri="{FF2B5EF4-FFF2-40B4-BE49-F238E27FC236}">
                    <a16:creationId xmlns:a16="http://schemas.microsoft.com/office/drawing/2014/main" id="{9724B648-A307-2FBA-F065-29059C2EB3CD}"/>
                  </a:ext>
                </a:extLst>
              </p:cNvPr>
              <p:cNvSpPr>
                <a:spLocks noChangeShapeType="1"/>
              </p:cNvSpPr>
              <p:nvPr userDrawn="1"/>
            </p:nvSpPr>
            <p:spPr bwMode="auto">
              <a:xfrm>
                <a:off x="5616" y="2860"/>
                <a:ext cx="0" cy="0"/>
              </a:xfrm>
              <a:prstGeom prst="line">
                <a:avLst/>
              </a:prstGeom>
              <a:grpFill/>
              <a:ln w="12700" cap="rnd">
                <a:solidFill>
                  <a:srgbClr val="BF9C50"/>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6">
                <a:extLst>
                  <a:ext uri="{FF2B5EF4-FFF2-40B4-BE49-F238E27FC236}">
                    <a16:creationId xmlns:a16="http://schemas.microsoft.com/office/drawing/2014/main" id="{C457F0D5-8EAF-DE5B-7420-EC0AB45724DD}"/>
                  </a:ext>
                </a:extLst>
              </p:cNvPr>
              <p:cNvSpPr>
                <a:spLocks/>
              </p:cNvSpPr>
              <p:nvPr userDrawn="1"/>
            </p:nvSpPr>
            <p:spPr bwMode="auto">
              <a:xfrm>
                <a:off x="3657" y="2794"/>
                <a:ext cx="39" cy="9"/>
              </a:xfrm>
              <a:custGeom>
                <a:avLst/>
                <a:gdLst>
                  <a:gd name="T0" fmla="*/ 8 w 9"/>
                  <a:gd name="T1" fmla="*/ 2 h 2"/>
                  <a:gd name="T2" fmla="*/ 1 w 9"/>
                  <a:gd name="T3" fmla="*/ 2 h 2"/>
                  <a:gd name="T4" fmla="*/ 0 w 9"/>
                  <a:gd name="T5" fmla="*/ 1 h 2"/>
                  <a:gd name="T6" fmla="*/ 1 w 9"/>
                  <a:gd name="T7" fmla="*/ 0 h 2"/>
                  <a:gd name="T8" fmla="*/ 8 w 9"/>
                  <a:gd name="T9" fmla="*/ 0 h 2"/>
                  <a:gd name="T10" fmla="*/ 9 w 9"/>
                  <a:gd name="T11" fmla="*/ 1 h 2"/>
                  <a:gd name="T12" fmla="*/ 8 w 9"/>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9" h="2">
                    <a:moveTo>
                      <a:pt x="8" y="2"/>
                    </a:moveTo>
                    <a:cubicBezTo>
                      <a:pt x="1" y="2"/>
                      <a:pt x="1" y="2"/>
                      <a:pt x="1" y="2"/>
                    </a:cubicBezTo>
                    <a:cubicBezTo>
                      <a:pt x="0" y="2"/>
                      <a:pt x="0" y="1"/>
                      <a:pt x="0" y="1"/>
                    </a:cubicBezTo>
                    <a:cubicBezTo>
                      <a:pt x="0" y="0"/>
                      <a:pt x="0" y="0"/>
                      <a:pt x="1" y="0"/>
                    </a:cubicBezTo>
                    <a:cubicBezTo>
                      <a:pt x="8" y="0"/>
                      <a:pt x="8" y="0"/>
                      <a:pt x="8" y="0"/>
                    </a:cubicBezTo>
                    <a:cubicBezTo>
                      <a:pt x="8" y="0"/>
                      <a:pt x="9" y="0"/>
                      <a:pt x="9" y="1"/>
                    </a:cubicBezTo>
                    <a:cubicBezTo>
                      <a:pt x="9" y="1"/>
                      <a:pt x="8"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7">
                <a:extLst>
                  <a:ext uri="{FF2B5EF4-FFF2-40B4-BE49-F238E27FC236}">
                    <a16:creationId xmlns:a16="http://schemas.microsoft.com/office/drawing/2014/main" id="{91956E0D-40AD-35CD-E265-6C744D1CDF2E}"/>
                  </a:ext>
                </a:extLst>
              </p:cNvPr>
              <p:cNvSpPr>
                <a:spLocks/>
              </p:cNvSpPr>
              <p:nvPr userDrawn="1"/>
            </p:nvSpPr>
            <p:spPr bwMode="auto">
              <a:xfrm>
                <a:off x="303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8">
                <a:extLst>
                  <a:ext uri="{FF2B5EF4-FFF2-40B4-BE49-F238E27FC236}">
                    <a16:creationId xmlns:a16="http://schemas.microsoft.com/office/drawing/2014/main" id="{C815D418-48B0-F540-F75C-FF7A4054C536}"/>
                  </a:ext>
                </a:extLst>
              </p:cNvPr>
              <p:cNvSpPr>
                <a:spLocks/>
              </p:cNvSpPr>
              <p:nvPr userDrawn="1"/>
            </p:nvSpPr>
            <p:spPr bwMode="auto">
              <a:xfrm>
                <a:off x="304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9">
                <a:extLst>
                  <a:ext uri="{FF2B5EF4-FFF2-40B4-BE49-F238E27FC236}">
                    <a16:creationId xmlns:a16="http://schemas.microsoft.com/office/drawing/2014/main" id="{C636F1D5-93F3-924C-5CD9-E2DE20667814}"/>
                  </a:ext>
                </a:extLst>
              </p:cNvPr>
              <p:cNvSpPr>
                <a:spLocks/>
              </p:cNvSpPr>
              <p:nvPr userDrawn="1"/>
            </p:nvSpPr>
            <p:spPr bwMode="auto">
              <a:xfrm>
                <a:off x="306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0">
                <a:extLst>
                  <a:ext uri="{FF2B5EF4-FFF2-40B4-BE49-F238E27FC236}">
                    <a16:creationId xmlns:a16="http://schemas.microsoft.com/office/drawing/2014/main" id="{02A3F4BC-3579-B6C2-65C0-6B0BA57E73D0}"/>
                  </a:ext>
                </a:extLst>
              </p:cNvPr>
              <p:cNvSpPr>
                <a:spLocks/>
              </p:cNvSpPr>
              <p:nvPr userDrawn="1"/>
            </p:nvSpPr>
            <p:spPr bwMode="auto">
              <a:xfrm>
                <a:off x="307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1">
                <a:extLst>
                  <a:ext uri="{FF2B5EF4-FFF2-40B4-BE49-F238E27FC236}">
                    <a16:creationId xmlns:a16="http://schemas.microsoft.com/office/drawing/2014/main" id="{89154DD1-12E9-C9C7-CD70-1BA126DCCB94}"/>
                  </a:ext>
                </a:extLst>
              </p:cNvPr>
              <p:cNvSpPr>
                <a:spLocks/>
              </p:cNvSpPr>
              <p:nvPr userDrawn="1"/>
            </p:nvSpPr>
            <p:spPr bwMode="auto">
              <a:xfrm>
                <a:off x="308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
                <a:extLst>
                  <a:ext uri="{FF2B5EF4-FFF2-40B4-BE49-F238E27FC236}">
                    <a16:creationId xmlns:a16="http://schemas.microsoft.com/office/drawing/2014/main" id="{0ED36166-D352-BBB4-0036-A795A96EB6CA}"/>
                  </a:ext>
                </a:extLst>
              </p:cNvPr>
              <p:cNvSpPr>
                <a:spLocks/>
              </p:cNvSpPr>
              <p:nvPr userDrawn="1"/>
            </p:nvSpPr>
            <p:spPr bwMode="auto">
              <a:xfrm>
                <a:off x="310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3">
                <a:extLst>
                  <a:ext uri="{FF2B5EF4-FFF2-40B4-BE49-F238E27FC236}">
                    <a16:creationId xmlns:a16="http://schemas.microsoft.com/office/drawing/2014/main" id="{8510E319-2133-3B47-BEFE-A934AD68E24D}"/>
                  </a:ext>
                </a:extLst>
              </p:cNvPr>
              <p:cNvSpPr>
                <a:spLocks/>
              </p:cNvSpPr>
              <p:nvPr userDrawn="1"/>
            </p:nvSpPr>
            <p:spPr bwMode="auto">
              <a:xfrm>
                <a:off x="311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
                <a:extLst>
                  <a:ext uri="{FF2B5EF4-FFF2-40B4-BE49-F238E27FC236}">
                    <a16:creationId xmlns:a16="http://schemas.microsoft.com/office/drawing/2014/main" id="{B52A45AA-B2FC-C33F-37D7-7BB0FDE99E0F}"/>
                  </a:ext>
                </a:extLst>
              </p:cNvPr>
              <p:cNvSpPr>
                <a:spLocks/>
              </p:cNvSpPr>
              <p:nvPr userDrawn="1"/>
            </p:nvSpPr>
            <p:spPr bwMode="auto">
              <a:xfrm>
                <a:off x="312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5">
                <a:extLst>
                  <a:ext uri="{FF2B5EF4-FFF2-40B4-BE49-F238E27FC236}">
                    <a16:creationId xmlns:a16="http://schemas.microsoft.com/office/drawing/2014/main" id="{77866D5A-7729-2F72-156F-49708055A026}"/>
                  </a:ext>
                </a:extLst>
              </p:cNvPr>
              <p:cNvSpPr>
                <a:spLocks/>
              </p:cNvSpPr>
              <p:nvPr userDrawn="1"/>
            </p:nvSpPr>
            <p:spPr bwMode="auto">
              <a:xfrm>
                <a:off x="314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6">
                <a:extLst>
                  <a:ext uri="{FF2B5EF4-FFF2-40B4-BE49-F238E27FC236}">
                    <a16:creationId xmlns:a16="http://schemas.microsoft.com/office/drawing/2014/main" id="{AA808B7D-6F6B-7A7C-ACF2-C373A1331580}"/>
                  </a:ext>
                </a:extLst>
              </p:cNvPr>
              <p:cNvSpPr>
                <a:spLocks/>
              </p:cNvSpPr>
              <p:nvPr userDrawn="1"/>
            </p:nvSpPr>
            <p:spPr bwMode="auto">
              <a:xfrm>
                <a:off x="315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7">
                <a:extLst>
                  <a:ext uri="{FF2B5EF4-FFF2-40B4-BE49-F238E27FC236}">
                    <a16:creationId xmlns:a16="http://schemas.microsoft.com/office/drawing/2014/main" id="{89B80F4A-BF1D-A736-7D6A-DC372D223F86}"/>
                  </a:ext>
                </a:extLst>
              </p:cNvPr>
              <p:cNvSpPr>
                <a:spLocks/>
              </p:cNvSpPr>
              <p:nvPr userDrawn="1"/>
            </p:nvSpPr>
            <p:spPr bwMode="auto">
              <a:xfrm>
                <a:off x="317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8">
                <a:extLst>
                  <a:ext uri="{FF2B5EF4-FFF2-40B4-BE49-F238E27FC236}">
                    <a16:creationId xmlns:a16="http://schemas.microsoft.com/office/drawing/2014/main" id="{7D341231-9A7B-2185-23AE-83970511BA18}"/>
                  </a:ext>
                </a:extLst>
              </p:cNvPr>
              <p:cNvSpPr>
                <a:spLocks/>
              </p:cNvSpPr>
              <p:nvPr userDrawn="1"/>
            </p:nvSpPr>
            <p:spPr bwMode="auto">
              <a:xfrm>
                <a:off x="318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9">
                <a:extLst>
                  <a:ext uri="{FF2B5EF4-FFF2-40B4-BE49-F238E27FC236}">
                    <a16:creationId xmlns:a16="http://schemas.microsoft.com/office/drawing/2014/main" id="{3F0ABA77-C163-3194-488B-CEC5AD612AE0}"/>
                  </a:ext>
                </a:extLst>
              </p:cNvPr>
              <p:cNvSpPr>
                <a:spLocks/>
              </p:cNvSpPr>
              <p:nvPr userDrawn="1"/>
            </p:nvSpPr>
            <p:spPr bwMode="auto">
              <a:xfrm>
                <a:off x="319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0">
                <a:extLst>
                  <a:ext uri="{FF2B5EF4-FFF2-40B4-BE49-F238E27FC236}">
                    <a16:creationId xmlns:a16="http://schemas.microsoft.com/office/drawing/2014/main" id="{7D33353A-AD56-7995-3AEE-B47A54ABCDEF}"/>
                  </a:ext>
                </a:extLst>
              </p:cNvPr>
              <p:cNvSpPr>
                <a:spLocks/>
              </p:cNvSpPr>
              <p:nvPr userDrawn="1"/>
            </p:nvSpPr>
            <p:spPr bwMode="auto">
              <a:xfrm>
                <a:off x="320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1">
                <a:extLst>
                  <a:ext uri="{FF2B5EF4-FFF2-40B4-BE49-F238E27FC236}">
                    <a16:creationId xmlns:a16="http://schemas.microsoft.com/office/drawing/2014/main" id="{B7EACEDC-3707-F2F6-F564-AA866ED05F9B}"/>
                  </a:ext>
                </a:extLst>
              </p:cNvPr>
              <p:cNvSpPr>
                <a:spLocks/>
              </p:cNvSpPr>
              <p:nvPr userDrawn="1"/>
            </p:nvSpPr>
            <p:spPr bwMode="auto">
              <a:xfrm>
                <a:off x="322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2">
                <a:extLst>
                  <a:ext uri="{FF2B5EF4-FFF2-40B4-BE49-F238E27FC236}">
                    <a16:creationId xmlns:a16="http://schemas.microsoft.com/office/drawing/2014/main" id="{7211CAB9-D066-38A0-31D6-8CB65DF87C44}"/>
                  </a:ext>
                </a:extLst>
              </p:cNvPr>
              <p:cNvSpPr>
                <a:spLocks/>
              </p:cNvSpPr>
              <p:nvPr userDrawn="1"/>
            </p:nvSpPr>
            <p:spPr bwMode="auto">
              <a:xfrm>
                <a:off x="323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3">
                <a:extLst>
                  <a:ext uri="{FF2B5EF4-FFF2-40B4-BE49-F238E27FC236}">
                    <a16:creationId xmlns:a16="http://schemas.microsoft.com/office/drawing/2014/main" id="{3332F710-00DC-2B70-64FA-59173D66CEF7}"/>
                  </a:ext>
                </a:extLst>
              </p:cNvPr>
              <p:cNvSpPr>
                <a:spLocks/>
              </p:cNvSpPr>
              <p:nvPr userDrawn="1"/>
            </p:nvSpPr>
            <p:spPr bwMode="auto">
              <a:xfrm>
                <a:off x="325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4">
                <a:extLst>
                  <a:ext uri="{FF2B5EF4-FFF2-40B4-BE49-F238E27FC236}">
                    <a16:creationId xmlns:a16="http://schemas.microsoft.com/office/drawing/2014/main" id="{B8BB0723-6E13-CC26-22E1-74E328375951}"/>
                  </a:ext>
                </a:extLst>
              </p:cNvPr>
              <p:cNvSpPr>
                <a:spLocks/>
              </p:cNvSpPr>
              <p:nvPr userDrawn="1"/>
            </p:nvSpPr>
            <p:spPr bwMode="auto">
              <a:xfrm>
                <a:off x="326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5">
                <a:extLst>
                  <a:ext uri="{FF2B5EF4-FFF2-40B4-BE49-F238E27FC236}">
                    <a16:creationId xmlns:a16="http://schemas.microsoft.com/office/drawing/2014/main" id="{17FDD7AF-083B-5247-D2BE-FAAEA04EF4BB}"/>
                  </a:ext>
                </a:extLst>
              </p:cNvPr>
              <p:cNvSpPr>
                <a:spLocks/>
              </p:cNvSpPr>
              <p:nvPr userDrawn="1"/>
            </p:nvSpPr>
            <p:spPr bwMode="auto">
              <a:xfrm>
                <a:off x="327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6">
                <a:extLst>
                  <a:ext uri="{FF2B5EF4-FFF2-40B4-BE49-F238E27FC236}">
                    <a16:creationId xmlns:a16="http://schemas.microsoft.com/office/drawing/2014/main" id="{A7B54349-5342-4B13-C6FF-19A04969F245}"/>
                  </a:ext>
                </a:extLst>
              </p:cNvPr>
              <p:cNvSpPr>
                <a:spLocks/>
              </p:cNvSpPr>
              <p:nvPr userDrawn="1"/>
            </p:nvSpPr>
            <p:spPr bwMode="auto">
              <a:xfrm>
                <a:off x="329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7">
                <a:extLst>
                  <a:ext uri="{FF2B5EF4-FFF2-40B4-BE49-F238E27FC236}">
                    <a16:creationId xmlns:a16="http://schemas.microsoft.com/office/drawing/2014/main" id="{AEF8AE03-0D52-B11C-49D5-B97E6FEA2716}"/>
                  </a:ext>
                </a:extLst>
              </p:cNvPr>
              <p:cNvSpPr>
                <a:spLocks/>
              </p:cNvSpPr>
              <p:nvPr userDrawn="1"/>
            </p:nvSpPr>
            <p:spPr bwMode="auto">
              <a:xfrm>
                <a:off x="330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8">
                <a:extLst>
                  <a:ext uri="{FF2B5EF4-FFF2-40B4-BE49-F238E27FC236}">
                    <a16:creationId xmlns:a16="http://schemas.microsoft.com/office/drawing/2014/main" id="{5437D064-619E-B7CA-05E3-9E6A4B838589}"/>
                  </a:ext>
                </a:extLst>
              </p:cNvPr>
              <p:cNvSpPr>
                <a:spLocks/>
              </p:cNvSpPr>
              <p:nvPr userDrawn="1"/>
            </p:nvSpPr>
            <p:spPr bwMode="auto">
              <a:xfrm>
                <a:off x="331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9">
                <a:extLst>
                  <a:ext uri="{FF2B5EF4-FFF2-40B4-BE49-F238E27FC236}">
                    <a16:creationId xmlns:a16="http://schemas.microsoft.com/office/drawing/2014/main" id="{11181BC8-DF64-8616-0CDF-C477B311F4A3}"/>
                  </a:ext>
                </a:extLst>
              </p:cNvPr>
              <p:cNvSpPr>
                <a:spLocks/>
              </p:cNvSpPr>
              <p:nvPr userDrawn="1"/>
            </p:nvSpPr>
            <p:spPr bwMode="auto">
              <a:xfrm>
                <a:off x="333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0">
                <a:extLst>
                  <a:ext uri="{FF2B5EF4-FFF2-40B4-BE49-F238E27FC236}">
                    <a16:creationId xmlns:a16="http://schemas.microsoft.com/office/drawing/2014/main" id="{8C88FB0B-E6AC-6DDA-4BA9-9AD07407DEE9}"/>
                  </a:ext>
                </a:extLst>
              </p:cNvPr>
              <p:cNvSpPr>
                <a:spLocks/>
              </p:cNvSpPr>
              <p:nvPr userDrawn="1"/>
            </p:nvSpPr>
            <p:spPr bwMode="auto">
              <a:xfrm>
                <a:off x="334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1">
                <a:extLst>
                  <a:ext uri="{FF2B5EF4-FFF2-40B4-BE49-F238E27FC236}">
                    <a16:creationId xmlns:a16="http://schemas.microsoft.com/office/drawing/2014/main" id="{29451BF5-0819-EB96-E4AF-FEE852B72D7F}"/>
                  </a:ext>
                </a:extLst>
              </p:cNvPr>
              <p:cNvSpPr>
                <a:spLocks/>
              </p:cNvSpPr>
              <p:nvPr userDrawn="1"/>
            </p:nvSpPr>
            <p:spPr bwMode="auto">
              <a:xfrm>
                <a:off x="336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2">
                <a:extLst>
                  <a:ext uri="{FF2B5EF4-FFF2-40B4-BE49-F238E27FC236}">
                    <a16:creationId xmlns:a16="http://schemas.microsoft.com/office/drawing/2014/main" id="{3E90D86A-2A1B-1D41-276C-B9BD24D5844B}"/>
                  </a:ext>
                </a:extLst>
              </p:cNvPr>
              <p:cNvSpPr>
                <a:spLocks/>
              </p:cNvSpPr>
              <p:nvPr userDrawn="1"/>
            </p:nvSpPr>
            <p:spPr bwMode="auto">
              <a:xfrm>
                <a:off x="337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3">
                <a:extLst>
                  <a:ext uri="{FF2B5EF4-FFF2-40B4-BE49-F238E27FC236}">
                    <a16:creationId xmlns:a16="http://schemas.microsoft.com/office/drawing/2014/main" id="{0BF6F24A-1D31-AAE4-E282-597D14572187}"/>
                  </a:ext>
                </a:extLst>
              </p:cNvPr>
              <p:cNvSpPr>
                <a:spLocks/>
              </p:cNvSpPr>
              <p:nvPr userDrawn="1"/>
            </p:nvSpPr>
            <p:spPr bwMode="auto">
              <a:xfrm>
                <a:off x="338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4">
                <a:extLst>
                  <a:ext uri="{FF2B5EF4-FFF2-40B4-BE49-F238E27FC236}">
                    <a16:creationId xmlns:a16="http://schemas.microsoft.com/office/drawing/2014/main" id="{DB2872D1-1829-79E6-0467-40A78D4CD3CF}"/>
                  </a:ext>
                </a:extLst>
              </p:cNvPr>
              <p:cNvSpPr>
                <a:spLocks/>
              </p:cNvSpPr>
              <p:nvPr userDrawn="1"/>
            </p:nvSpPr>
            <p:spPr bwMode="auto">
              <a:xfrm>
                <a:off x="340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5">
                <a:extLst>
                  <a:ext uri="{FF2B5EF4-FFF2-40B4-BE49-F238E27FC236}">
                    <a16:creationId xmlns:a16="http://schemas.microsoft.com/office/drawing/2014/main" id="{CFF1E311-816E-FD1F-44F6-21992AD60BE5}"/>
                  </a:ext>
                </a:extLst>
              </p:cNvPr>
              <p:cNvSpPr>
                <a:spLocks/>
              </p:cNvSpPr>
              <p:nvPr userDrawn="1"/>
            </p:nvSpPr>
            <p:spPr bwMode="auto">
              <a:xfrm>
                <a:off x="341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6">
                <a:extLst>
                  <a:ext uri="{FF2B5EF4-FFF2-40B4-BE49-F238E27FC236}">
                    <a16:creationId xmlns:a16="http://schemas.microsoft.com/office/drawing/2014/main" id="{AB01EF82-F4A8-2088-2236-94DE4D4F801C}"/>
                  </a:ext>
                </a:extLst>
              </p:cNvPr>
              <p:cNvSpPr>
                <a:spLocks/>
              </p:cNvSpPr>
              <p:nvPr userDrawn="1"/>
            </p:nvSpPr>
            <p:spPr bwMode="auto">
              <a:xfrm>
                <a:off x="342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7">
                <a:extLst>
                  <a:ext uri="{FF2B5EF4-FFF2-40B4-BE49-F238E27FC236}">
                    <a16:creationId xmlns:a16="http://schemas.microsoft.com/office/drawing/2014/main" id="{E42374CB-1415-6087-60E3-1DB22BDA5370}"/>
                  </a:ext>
                </a:extLst>
              </p:cNvPr>
              <p:cNvSpPr>
                <a:spLocks/>
              </p:cNvSpPr>
              <p:nvPr userDrawn="1"/>
            </p:nvSpPr>
            <p:spPr bwMode="auto">
              <a:xfrm>
                <a:off x="344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8">
                <a:extLst>
                  <a:ext uri="{FF2B5EF4-FFF2-40B4-BE49-F238E27FC236}">
                    <a16:creationId xmlns:a16="http://schemas.microsoft.com/office/drawing/2014/main" id="{F10C35F1-37CF-AE90-66A9-85817B48B0A3}"/>
                  </a:ext>
                </a:extLst>
              </p:cNvPr>
              <p:cNvSpPr>
                <a:spLocks/>
              </p:cNvSpPr>
              <p:nvPr userDrawn="1"/>
            </p:nvSpPr>
            <p:spPr bwMode="auto">
              <a:xfrm>
                <a:off x="345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9">
                <a:extLst>
                  <a:ext uri="{FF2B5EF4-FFF2-40B4-BE49-F238E27FC236}">
                    <a16:creationId xmlns:a16="http://schemas.microsoft.com/office/drawing/2014/main" id="{EF297D6E-DEEB-855F-F0CB-76F8C501F9A4}"/>
                  </a:ext>
                </a:extLst>
              </p:cNvPr>
              <p:cNvSpPr>
                <a:spLocks/>
              </p:cNvSpPr>
              <p:nvPr userDrawn="1"/>
            </p:nvSpPr>
            <p:spPr bwMode="auto">
              <a:xfrm>
                <a:off x="347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0">
                <a:extLst>
                  <a:ext uri="{FF2B5EF4-FFF2-40B4-BE49-F238E27FC236}">
                    <a16:creationId xmlns:a16="http://schemas.microsoft.com/office/drawing/2014/main" id="{863534A2-5509-0ED0-0038-839EF5DD3B42}"/>
                  </a:ext>
                </a:extLst>
              </p:cNvPr>
              <p:cNvSpPr>
                <a:spLocks/>
              </p:cNvSpPr>
              <p:nvPr userDrawn="1"/>
            </p:nvSpPr>
            <p:spPr bwMode="auto">
              <a:xfrm>
                <a:off x="348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1">
                <a:extLst>
                  <a:ext uri="{FF2B5EF4-FFF2-40B4-BE49-F238E27FC236}">
                    <a16:creationId xmlns:a16="http://schemas.microsoft.com/office/drawing/2014/main" id="{0FF46096-20F8-9901-640F-3CF88023E86A}"/>
                  </a:ext>
                </a:extLst>
              </p:cNvPr>
              <p:cNvSpPr>
                <a:spLocks/>
              </p:cNvSpPr>
              <p:nvPr userDrawn="1"/>
            </p:nvSpPr>
            <p:spPr bwMode="auto">
              <a:xfrm>
                <a:off x="349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2">
                <a:extLst>
                  <a:ext uri="{FF2B5EF4-FFF2-40B4-BE49-F238E27FC236}">
                    <a16:creationId xmlns:a16="http://schemas.microsoft.com/office/drawing/2014/main" id="{858E3E94-C5EE-95D2-11EC-5AE61D9F130E}"/>
                  </a:ext>
                </a:extLst>
              </p:cNvPr>
              <p:cNvSpPr>
                <a:spLocks/>
              </p:cNvSpPr>
              <p:nvPr userDrawn="1"/>
            </p:nvSpPr>
            <p:spPr bwMode="auto">
              <a:xfrm>
                <a:off x="350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3">
                <a:extLst>
                  <a:ext uri="{FF2B5EF4-FFF2-40B4-BE49-F238E27FC236}">
                    <a16:creationId xmlns:a16="http://schemas.microsoft.com/office/drawing/2014/main" id="{9353DFBC-D59B-BF76-4698-5D6908F1854C}"/>
                  </a:ext>
                </a:extLst>
              </p:cNvPr>
              <p:cNvSpPr>
                <a:spLocks/>
              </p:cNvSpPr>
              <p:nvPr userDrawn="1"/>
            </p:nvSpPr>
            <p:spPr bwMode="auto">
              <a:xfrm>
                <a:off x="352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4">
                <a:extLst>
                  <a:ext uri="{FF2B5EF4-FFF2-40B4-BE49-F238E27FC236}">
                    <a16:creationId xmlns:a16="http://schemas.microsoft.com/office/drawing/2014/main" id="{BF1A35F6-1B8B-78B2-B7B9-D5DB2402295C}"/>
                  </a:ext>
                </a:extLst>
              </p:cNvPr>
              <p:cNvSpPr>
                <a:spLocks/>
              </p:cNvSpPr>
              <p:nvPr userDrawn="1"/>
            </p:nvSpPr>
            <p:spPr bwMode="auto">
              <a:xfrm>
                <a:off x="353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5">
                <a:extLst>
                  <a:ext uri="{FF2B5EF4-FFF2-40B4-BE49-F238E27FC236}">
                    <a16:creationId xmlns:a16="http://schemas.microsoft.com/office/drawing/2014/main" id="{66E7A247-B0B0-04F5-3526-B592310165CB}"/>
                  </a:ext>
                </a:extLst>
              </p:cNvPr>
              <p:cNvSpPr>
                <a:spLocks/>
              </p:cNvSpPr>
              <p:nvPr userDrawn="1"/>
            </p:nvSpPr>
            <p:spPr bwMode="auto">
              <a:xfrm>
                <a:off x="355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6">
                <a:extLst>
                  <a:ext uri="{FF2B5EF4-FFF2-40B4-BE49-F238E27FC236}">
                    <a16:creationId xmlns:a16="http://schemas.microsoft.com/office/drawing/2014/main" id="{D6D131ED-6D55-B99B-B0DB-CFB7EF2021F0}"/>
                  </a:ext>
                </a:extLst>
              </p:cNvPr>
              <p:cNvSpPr>
                <a:spLocks/>
              </p:cNvSpPr>
              <p:nvPr userDrawn="1"/>
            </p:nvSpPr>
            <p:spPr bwMode="auto">
              <a:xfrm>
                <a:off x="356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
                <a:extLst>
                  <a:ext uri="{FF2B5EF4-FFF2-40B4-BE49-F238E27FC236}">
                    <a16:creationId xmlns:a16="http://schemas.microsoft.com/office/drawing/2014/main" id="{DDFC9710-3FBE-A3B9-C00C-D81AB00723FA}"/>
                  </a:ext>
                </a:extLst>
              </p:cNvPr>
              <p:cNvSpPr>
                <a:spLocks/>
              </p:cNvSpPr>
              <p:nvPr userDrawn="1"/>
            </p:nvSpPr>
            <p:spPr bwMode="auto">
              <a:xfrm>
                <a:off x="357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8">
                <a:extLst>
                  <a:ext uri="{FF2B5EF4-FFF2-40B4-BE49-F238E27FC236}">
                    <a16:creationId xmlns:a16="http://schemas.microsoft.com/office/drawing/2014/main" id="{7CFB1EFD-6025-D639-422F-8BD1BCED9E2C}"/>
                  </a:ext>
                </a:extLst>
              </p:cNvPr>
              <p:cNvSpPr>
                <a:spLocks/>
              </p:cNvSpPr>
              <p:nvPr userDrawn="1"/>
            </p:nvSpPr>
            <p:spPr bwMode="auto">
              <a:xfrm>
                <a:off x="359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9">
                <a:extLst>
                  <a:ext uri="{FF2B5EF4-FFF2-40B4-BE49-F238E27FC236}">
                    <a16:creationId xmlns:a16="http://schemas.microsoft.com/office/drawing/2014/main" id="{FA5EC6A7-9ADF-2C66-2E1E-29B552B469DD}"/>
                  </a:ext>
                </a:extLst>
              </p:cNvPr>
              <p:cNvSpPr>
                <a:spLocks/>
              </p:cNvSpPr>
              <p:nvPr userDrawn="1"/>
            </p:nvSpPr>
            <p:spPr bwMode="auto">
              <a:xfrm>
                <a:off x="360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0">
                <a:extLst>
                  <a:ext uri="{FF2B5EF4-FFF2-40B4-BE49-F238E27FC236}">
                    <a16:creationId xmlns:a16="http://schemas.microsoft.com/office/drawing/2014/main" id="{594507CE-403D-3388-4121-EDF5F6A6F142}"/>
                  </a:ext>
                </a:extLst>
              </p:cNvPr>
              <p:cNvSpPr>
                <a:spLocks/>
              </p:cNvSpPr>
              <p:nvPr userDrawn="1"/>
            </p:nvSpPr>
            <p:spPr bwMode="auto">
              <a:xfrm>
                <a:off x="361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1">
                <a:extLst>
                  <a:ext uri="{FF2B5EF4-FFF2-40B4-BE49-F238E27FC236}">
                    <a16:creationId xmlns:a16="http://schemas.microsoft.com/office/drawing/2014/main" id="{5CEB584E-AA81-9A51-FBA7-4917840975B1}"/>
                  </a:ext>
                </a:extLst>
              </p:cNvPr>
              <p:cNvSpPr>
                <a:spLocks/>
              </p:cNvSpPr>
              <p:nvPr userDrawn="1"/>
            </p:nvSpPr>
            <p:spPr bwMode="auto">
              <a:xfrm>
                <a:off x="363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2">
                <a:extLst>
                  <a:ext uri="{FF2B5EF4-FFF2-40B4-BE49-F238E27FC236}">
                    <a16:creationId xmlns:a16="http://schemas.microsoft.com/office/drawing/2014/main" id="{9866DEF7-182D-92F9-20C8-BB7F6F9DD062}"/>
                  </a:ext>
                </a:extLst>
              </p:cNvPr>
              <p:cNvSpPr>
                <a:spLocks/>
              </p:cNvSpPr>
              <p:nvPr userDrawn="1"/>
            </p:nvSpPr>
            <p:spPr bwMode="auto">
              <a:xfrm>
                <a:off x="364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53">
                <a:extLst>
                  <a:ext uri="{FF2B5EF4-FFF2-40B4-BE49-F238E27FC236}">
                    <a16:creationId xmlns:a16="http://schemas.microsoft.com/office/drawing/2014/main" id="{030BF28D-3DBC-BE38-EF43-3248C55C2260}"/>
                  </a:ext>
                </a:extLst>
              </p:cNvPr>
              <p:cNvSpPr>
                <a:spLocks/>
              </p:cNvSpPr>
              <p:nvPr userDrawn="1"/>
            </p:nvSpPr>
            <p:spPr bwMode="auto">
              <a:xfrm>
                <a:off x="366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54">
                <a:extLst>
                  <a:ext uri="{FF2B5EF4-FFF2-40B4-BE49-F238E27FC236}">
                    <a16:creationId xmlns:a16="http://schemas.microsoft.com/office/drawing/2014/main" id="{6CE73924-AF0C-CAEC-509D-A594CDE9E23B}"/>
                  </a:ext>
                </a:extLst>
              </p:cNvPr>
              <p:cNvSpPr>
                <a:spLocks/>
              </p:cNvSpPr>
              <p:nvPr userDrawn="1"/>
            </p:nvSpPr>
            <p:spPr bwMode="auto">
              <a:xfrm>
                <a:off x="367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55">
                <a:extLst>
                  <a:ext uri="{FF2B5EF4-FFF2-40B4-BE49-F238E27FC236}">
                    <a16:creationId xmlns:a16="http://schemas.microsoft.com/office/drawing/2014/main" id="{B8C5E900-8D3A-DAF4-8DBF-B441399200D4}"/>
                  </a:ext>
                </a:extLst>
              </p:cNvPr>
              <p:cNvSpPr>
                <a:spLocks/>
              </p:cNvSpPr>
              <p:nvPr userDrawn="1"/>
            </p:nvSpPr>
            <p:spPr bwMode="auto">
              <a:xfrm>
                <a:off x="368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56">
                <a:extLst>
                  <a:ext uri="{FF2B5EF4-FFF2-40B4-BE49-F238E27FC236}">
                    <a16:creationId xmlns:a16="http://schemas.microsoft.com/office/drawing/2014/main" id="{DDE922F1-4146-A747-4103-C7700C5EED99}"/>
                  </a:ext>
                </a:extLst>
              </p:cNvPr>
              <p:cNvSpPr>
                <a:spLocks/>
              </p:cNvSpPr>
              <p:nvPr userDrawn="1"/>
            </p:nvSpPr>
            <p:spPr bwMode="auto">
              <a:xfrm>
                <a:off x="370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57">
                <a:extLst>
                  <a:ext uri="{FF2B5EF4-FFF2-40B4-BE49-F238E27FC236}">
                    <a16:creationId xmlns:a16="http://schemas.microsoft.com/office/drawing/2014/main" id="{9F9C4E8F-E006-C4A3-6F18-880CD1856A69}"/>
                  </a:ext>
                </a:extLst>
              </p:cNvPr>
              <p:cNvSpPr>
                <a:spLocks/>
              </p:cNvSpPr>
              <p:nvPr userDrawn="1"/>
            </p:nvSpPr>
            <p:spPr bwMode="auto">
              <a:xfrm>
                <a:off x="371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58">
                <a:extLst>
                  <a:ext uri="{FF2B5EF4-FFF2-40B4-BE49-F238E27FC236}">
                    <a16:creationId xmlns:a16="http://schemas.microsoft.com/office/drawing/2014/main" id="{AEFE99C1-283B-3303-3C43-B6DA2291B17A}"/>
                  </a:ext>
                </a:extLst>
              </p:cNvPr>
              <p:cNvSpPr>
                <a:spLocks/>
              </p:cNvSpPr>
              <p:nvPr userDrawn="1"/>
            </p:nvSpPr>
            <p:spPr bwMode="auto">
              <a:xfrm>
                <a:off x="372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59">
                <a:extLst>
                  <a:ext uri="{FF2B5EF4-FFF2-40B4-BE49-F238E27FC236}">
                    <a16:creationId xmlns:a16="http://schemas.microsoft.com/office/drawing/2014/main" id="{9B70E210-CA17-FBB4-D601-1CFDE05A4682}"/>
                  </a:ext>
                </a:extLst>
              </p:cNvPr>
              <p:cNvSpPr>
                <a:spLocks/>
              </p:cNvSpPr>
              <p:nvPr userDrawn="1"/>
            </p:nvSpPr>
            <p:spPr bwMode="auto">
              <a:xfrm>
                <a:off x="372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0">
                <a:extLst>
                  <a:ext uri="{FF2B5EF4-FFF2-40B4-BE49-F238E27FC236}">
                    <a16:creationId xmlns:a16="http://schemas.microsoft.com/office/drawing/2014/main" id="{B10A7EB1-B75C-0662-CB42-E288D49931F0}"/>
                  </a:ext>
                </a:extLst>
              </p:cNvPr>
              <p:cNvSpPr>
                <a:spLocks/>
              </p:cNvSpPr>
              <p:nvPr userDrawn="1"/>
            </p:nvSpPr>
            <p:spPr bwMode="auto">
              <a:xfrm>
                <a:off x="393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1">
                <a:extLst>
                  <a:ext uri="{FF2B5EF4-FFF2-40B4-BE49-F238E27FC236}">
                    <a16:creationId xmlns:a16="http://schemas.microsoft.com/office/drawing/2014/main" id="{F67D0404-486D-F88C-8047-E55F0F6B999B}"/>
                  </a:ext>
                </a:extLst>
              </p:cNvPr>
              <p:cNvSpPr>
                <a:spLocks/>
              </p:cNvSpPr>
              <p:nvPr userDrawn="1"/>
            </p:nvSpPr>
            <p:spPr bwMode="auto">
              <a:xfrm>
                <a:off x="394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2">
                <a:extLst>
                  <a:ext uri="{FF2B5EF4-FFF2-40B4-BE49-F238E27FC236}">
                    <a16:creationId xmlns:a16="http://schemas.microsoft.com/office/drawing/2014/main" id="{96E30163-CD43-8F51-A773-998C8E485A5A}"/>
                  </a:ext>
                </a:extLst>
              </p:cNvPr>
              <p:cNvSpPr>
                <a:spLocks/>
              </p:cNvSpPr>
              <p:nvPr userDrawn="1"/>
            </p:nvSpPr>
            <p:spPr bwMode="auto">
              <a:xfrm>
                <a:off x="395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63">
                <a:extLst>
                  <a:ext uri="{FF2B5EF4-FFF2-40B4-BE49-F238E27FC236}">
                    <a16:creationId xmlns:a16="http://schemas.microsoft.com/office/drawing/2014/main" id="{3AC7FCBC-BC42-C085-4B83-05F1C678D21F}"/>
                  </a:ext>
                </a:extLst>
              </p:cNvPr>
              <p:cNvSpPr>
                <a:spLocks/>
              </p:cNvSpPr>
              <p:nvPr userDrawn="1"/>
            </p:nvSpPr>
            <p:spPr bwMode="auto">
              <a:xfrm>
                <a:off x="397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64">
                <a:extLst>
                  <a:ext uri="{FF2B5EF4-FFF2-40B4-BE49-F238E27FC236}">
                    <a16:creationId xmlns:a16="http://schemas.microsoft.com/office/drawing/2014/main" id="{0B9CF1C5-EE56-38D3-9403-C613DD891BAF}"/>
                  </a:ext>
                </a:extLst>
              </p:cNvPr>
              <p:cNvSpPr>
                <a:spLocks/>
              </p:cNvSpPr>
              <p:nvPr userDrawn="1"/>
            </p:nvSpPr>
            <p:spPr bwMode="auto">
              <a:xfrm>
                <a:off x="398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65">
                <a:extLst>
                  <a:ext uri="{FF2B5EF4-FFF2-40B4-BE49-F238E27FC236}">
                    <a16:creationId xmlns:a16="http://schemas.microsoft.com/office/drawing/2014/main" id="{A0144564-349D-20DA-F045-D208C47CFB6E}"/>
                  </a:ext>
                </a:extLst>
              </p:cNvPr>
              <p:cNvSpPr>
                <a:spLocks/>
              </p:cNvSpPr>
              <p:nvPr userDrawn="1"/>
            </p:nvSpPr>
            <p:spPr bwMode="auto">
              <a:xfrm>
                <a:off x="400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66">
                <a:extLst>
                  <a:ext uri="{FF2B5EF4-FFF2-40B4-BE49-F238E27FC236}">
                    <a16:creationId xmlns:a16="http://schemas.microsoft.com/office/drawing/2014/main" id="{DBDC426B-636B-0432-C114-7B1F62EAA1EF}"/>
                  </a:ext>
                </a:extLst>
              </p:cNvPr>
              <p:cNvSpPr>
                <a:spLocks/>
              </p:cNvSpPr>
              <p:nvPr userDrawn="1"/>
            </p:nvSpPr>
            <p:spPr bwMode="auto">
              <a:xfrm>
                <a:off x="401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67">
                <a:extLst>
                  <a:ext uri="{FF2B5EF4-FFF2-40B4-BE49-F238E27FC236}">
                    <a16:creationId xmlns:a16="http://schemas.microsoft.com/office/drawing/2014/main" id="{E768E99E-01E1-4BB7-9AC3-B8664740FB9E}"/>
                  </a:ext>
                </a:extLst>
              </p:cNvPr>
              <p:cNvSpPr>
                <a:spLocks/>
              </p:cNvSpPr>
              <p:nvPr userDrawn="1"/>
            </p:nvSpPr>
            <p:spPr bwMode="auto">
              <a:xfrm>
                <a:off x="402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68">
                <a:extLst>
                  <a:ext uri="{FF2B5EF4-FFF2-40B4-BE49-F238E27FC236}">
                    <a16:creationId xmlns:a16="http://schemas.microsoft.com/office/drawing/2014/main" id="{A6BE733B-40D1-4C64-108C-694AE8EF503C}"/>
                  </a:ext>
                </a:extLst>
              </p:cNvPr>
              <p:cNvSpPr>
                <a:spLocks/>
              </p:cNvSpPr>
              <p:nvPr userDrawn="1"/>
            </p:nvSpPr>
            <p:spPr bwMode="auto">
              <a:xfrm>
                <a:off x="404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69">
                <a:extLst>
                  <a:ext uri="{FF2B5EF4-FFF2-40B4-BE49-F238E27FC236}">
                    <a16:creationId xmlns:a16="http://schemas.microsoft.com/office/drawing/2014/main" id="{934AE6EF-5E38-41B3-82C5-573D7E7FAF6D}"/>
                  </a:ext>
                </a:extLst>
              </p:cNvPr>
              <p:cNvSpPr>
                <a:spLocks/>
              </p:cNvSpPr>
              <p:nvPr userDrawn="1"/>
            </p:nvSpPr>
            <p:spPr bwMode="auto">
              <a:xfrm>
                <a:off x="405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70">
                <a:extLst>
                  <a:ext uri="{FF2B5EF4-FFF2-40B4-BE49-F238E27FC236}">
                    <a16:creationId xmlns:a16="http://schemas.microsoft.com/office/drawing/2014/main" id="{D4C75602-3D93-F019-CB1C-5592D7C46F93}"/>
                  </a:ext>
                </a:extLst>
              </p:cNvPr>
              <p:cNvSpPr>
                <a:spLocks/>
              </p:cNvSpPr>
              <p:nvPr userDrawn="1"/>
            </p:nvSpPr>
            <p:spPr bwMode="auto">
              <a:xfrm>
                <a:off x="406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71">
                <a:extLst>
                  <a:ext uri="{FF2B5EF4-FFF2-40B4-BE49-F238E27FC236}">
                    <a16:creationId xmlns:a16="http://schemas.microsoft.com/office/drawing/2014/main" id="{56BE14D8-4B1C-1325-9FCB-F32471847B24}"/>
                  </a:ext>
                </a:extLst>
              </p:cNvPr>
              <p:cNvSpPr>
                <a:spLocks/>
              </p:cNvSpPr>
              <p:nvPr userDrawn="1"/>
            </p:nvSpPr>
            <p:spPr bwMode="auto">
              <a:xfrm>
                <a:off x="407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72">
                <a:extLst>
                  <a:ext uri="{FF2B5EF4-FFF2-40B4-BE49-F238E27FC236}">
                    <a16:creationId xmlns:a16="http://schemas.microsoft.com/office/drawing/2014/main" id="{2028B7E4-B507-5B7F-F4BE-0010F32C54B8}"/>
                  </a:ext>
                </a:extLst>
              </p:cNvPr>
              <p:cNvSpPr>
                <a:spLocks/>
              </p:cNvSpPr>
              <p:nvPr userDrawn="1"/>
            </p:nvSpPr>
            <p:spPr bwMode="auto">
              <a:xfrm>
                <a:off x="409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73">
                <a:extLst>
                  <a:ext uri="{FF2B5EF4-FFF2-40B4-BE49-F238E27FC236}">
                    <a16:creationId xmlns:a16="http://schemas.microsoft.com/office/drawing/2014/main" id="{98342CAD-A62F-FC11-C736-A5107F005852}"/>
                  </a:ext>
                </a:extLst>
              </p:cNvPr>
              <p:cNvSpPr>
                <a:spLocks/>
              </p:cNvSpPr>
              <p:nvPr userDrawn="1"/>
            </p:nvSpPr>
            <p:spPr bwMode="auto">
              <a:xfrm>
                <a:off x="411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74">
                <a:extLst>
                  <a:ext uri="{FF2B5EF4-FFF2-40B4-BE49-F238E27FC236}">
                    <a16:creationId xmlns:a16="http://schemas.microsoft.com/office/drawing/2014/main" id="{9C62D7C0-9DDC-7DD7-4E42-47577E0EB3FC}"/>
                  </a:ext>
                </a:extLst>
              </p:cNvPr>
              <p:cNvSpPr>
                <a:spLocks/>
              </p:cNvSpPr>
              <p:nvPr userDrawn="1"/>
            </p:nvSpPr>
            <p:spPr bwMode="auto">
              <a:xfrm>
                <a:off x="412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75">
                <a:extLst>
                  <a:ext uri="{FF2B5EF4-FFF2-40B4-BE49-F238E27FC236}">
                    <a16:creationId xmlns:a16="http://schemas.microsoft.com/office/drawing/2014/main" id="{3211754A-B0F8-0180-AE9B-C882DC160799}"/>
                  </a:ext>
                </a:extLst>
              </p:cNvPr>
              <p:cNvSpPr>
                <a:spLocks/>
              </p:cNvSpPr>
              <p:nvPr userDrawn="1"/>
            </p:nvSpPr>
            <p:spPr bwMode="auto">
              <a:xfrm>
                <a:off x="413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76">
                <a:extLst>
                  <a:ext uri="{FF2B5EF4-FFF2-40B4-BE49-F238E27FC236}">
                    <a16:creationId xmlns:a16="http://schemas.microsoft.com/office/drawing/2014/main" id="{383A33BE-82A0-BB42-2003-4A4D7227D2EB}"/>
                  </a:ext>
                </a:extLst>
              </p:cNvPr>
              <p:cNvSpPr>
                <a:spLocks/>
              </p:cNvSpPr>
              <p:nvPr userDrawn="1"/>
            </p:nvSpPr>
            <p:spPr bwMode="auto">
              <a:xfrm>
                <a:off x="414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77">
                <a:extLst>
                  <a:ext uri="{FF2B5EF4-FFF2-40B4-BE49-F238E27FC236}">
                    <a16:creationId xmlns:a16="http://schemas.microsoft.com/office/drawing/2014/main" id="{BBEB6630-A77F-0C7A-8C65-6C940C0CF278}"/>
                  </a:ext>
                </a:extLst>
              </p:cNvPr>
              <p:cNvSpPr>
                <a:spLocks/>
              </p:cNvSpPr>
              <p:nvPr userDrawn="1"/>
            </p:nvSpPr>
            <p:spPr bwMode="auto">
              <a:xfrm>
                <a:off x="416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78">
                <a:extLst>
                  <a:ext uri="{FF2B5EF4-FFF2-40B4-BE49-F238E27FC236}">
                    <a16:creationId xmlns:a16="http://schemas.microsoft.com/office/drawing/2014/main" id="{674B34E0-742D-FF34-7B7F-42E656359675}"/>
                  </a:ext>
                </a:extLst>
              </p:cNvPr>
              <p:cNvSpPr>
                <a:spLocks/>
              </p:cNvSpPr>
              <p:nvPr userDrawn="1"/>
            </p:nvSpPr>
            <p:spPr bwMode="auto">
              <a:xfrm>
                <a:off x="417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79">
                <a:extLst>
                  <a:ext uri="{FF2B5EF4-FFF2-40B4-BE49-F238E27FC236}">
                    <a16:creationId xmlns:a16="http://schemas.microsoft.com/office/drawing/2014/main" id="{9DA8396C-43D6-7DB7-4F89-D572E275911B}"/>
                  </a:ext>
                </a:extLst>
              </p:cNvPr>
              <p:cNvSpPr>
                <a:spLocks/>
              </p:cNvSpPr>
              <p:nvPr userDrawn="1"/>
            </p:nvSpPr>
            <p:spPr bwMode="auto">
              <a:xfrm>
                <a:off x="418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80">
                <a:extLst>
                  <a:ext uri="{FF2B5EF4-FFF2-40B4-BE49-F238E27FC236}">
                    <a16:creationId xmlns:a16="http://schemas.microsoft.com/office/drawing/2014/main" id="{ECE0A802-D482-B521-62F8-049176EE5A27}"/>
                  </a:ext>
                </a:extLst>
              </p:cNvPr>
              <p:cNvSpPr>
                <a:spLocks/>
              </p:cNvSpPr>
              <p:nvPr userDrawn="1"/>
            </p:nvSpPr>
            <p:spPr bwMode="auto">
              <a:xfrm>
                <a:off x="420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81">
                <a:extLst>
                  <a:ext uri="{FF2B5EF4-FFF2-40B4-BE49-F238E27FC236}">
                    <a16:creationId xmlns:a16="http://schemas.microsoft.com/office/drawing/2014/main" id="{2DCF045A-6FD2-438F-DA8F-1A7644D7A376}"/>
                  </a:ext>
                </a:extLst>
              </p:cNvPr>
              <p:cNvSpPr>
                <a:spLocks/>
              </p:cNvSpPr>
              <p:nvPr userDrawn="1"/>
            </p:nvSpPr>
            <p:spPr bwMode="auto">
              <a:xfrm>
                <a:off x="421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2">
                <a:extLst>
                  <a:ext uri="{FF2B5EF4-FFF2-40B4-BE49-F238E27FC236}">
                    <a16:creationId xmlns:a16="http://schemas.microsoft.com/office/drawing/2014/main" id="{52F8410F-DFC0-40E0-437F-0E6AD6113D07}"/>
                  </a:ext>
                </a:extLst>
              </p:cNvPr>
              <p:cNvSpPr>
                <a:spLocks/>
              </p:cNvSpPr>
              <p:nvPr userDrawn="1"/>
            </p:nvSpPr>
            <p:spPr bwMode="auto">
              <a:xfrm>
                <a:off x="423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83">
                <a:extLst>
                  <a:ext uri="{FF2B5EF4-FFF2-40B4-BE49-F238E27FC236}">
                    <a16:creationId xmlns:a16="http://schemas.microsoft.com/office/drawing/2014/main" id="{EBFBA044-BF89-D36D-8308-BCAD58B2EA0E}"/>
                  </a:ext>
                </a:extLst>
              </p:cNvPr>
              <p:cNvSpPr>
                <a:spLocks/>
              </p:cNvSpPr>
              <p:nvPr userDrawn="1"/>
            </p:nvSpPr>
            <p:spPr bwMode="auto">
              <a:xfrm>
                <a:off x="424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84">
                <a:extLst>
                  <a:ext uri="{FF2B5EF4-FFF2-40B4-BE49-F238E27FC236}">
                    <a16:creationId xmlns:a16="http://schemas.microsoft.com/office/drawing/2014/main" id="{70EA1195-4D94-8305-B681-34F170F37987}"/>
                  </a:ext>
                </a:extLst>
              </p:cNvPr>
              <p:cNvSpPr>
                <a:spLocks/>
              </p:cNvSpPr>
              <p:nvPr userDrawn="1"/>
            </p:nvSpPr>
            <p:spPr bwMode="auto">
              <a:xfrm>
                <a:off x="425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85">
                <a:extLst>
                  <a:ext uri="{FF2B5EF4-FFF2-40B4-BE49-F238E27FC236}">
                    <a16:creationId xmlns:a16="http://schemas.microsoft.com/office/drawing/2014/main" id="{A0855E32-38CC-E838-B25D-E994D3419B8C}"/>
                  </a:ext>
                </a:extLst>
              </p:cNvPr>
              <p:cNvSpPr>
                <a:spLocks/>
              </p:cNvSpPr>
              <p:nvPr userDrawn="1"/>
            </p:nvSpPr>
            <p:spPr bwMode="auto">
              <a:xfrm>
                <a:off x="427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86">
                <a:extLst>
                  <a:ext uri="{FF2B5EF4-FFF2-40B4-BE49-F238E27FC236}">
                    <a16:creationId xmlns:a16="http://schemas.microsoft.com/office/drawing/2014/main" id="{9A031CB5-88ED-9E8D-6C90-86801E2F3477}"/>
                  </a:ext>
                </a:extLst>
              </p:cNvPr>
              <p:cNvSpPr>
                <a:spLocks/>
              </p:cNvSpPr>
              <p:nvPr userDrawn="1"/>
            </p:nvSpPr>
            <p:spPr bwMode="auto">
              <a:xfrm>
                <a:off x="428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7">
                <a:extLst>
                  <a:ext uri="{FF2B5EF4-FFF2-40B4-BE49-F238E27FC236}">
                    <a16:creationId xmlns:a16="http://schemas.microsoft.com/office/drawing/2014/main" id="{83CE16DA-8750-101A-6F7B-D07F3E95394E}"/>
                  </a:ext>
                </a:extLst>
              </p:cNvPr>
              <p:cNvSpPr>
                <a:spLocks/>
              </p:cNvSpPr>
              <p:nvPr userDrawn="1"/>
            </p:nvSpPr>
            <p:spPr bwMode="auto">
              <a:xfrm>
                <a:off x="429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88">
                <a:extLst>
                  <a:ext uri="{FF2B5EF4-FFF2-40B4-BE49-F238E27FC236}">
                    <a16:creationId xmlns:a16="http://schemas.microsoft.com/office/drawing/2014/main" id="{B2515A72-8772-A897-3751-A0829577FB31}"/>
                  </a:ext>
                </a:extLst>
              </p:cNvPr>
              <p:cNvSpPr>
                <a:spLocks/>
              </p:cNvSpPr>
              <p:nvPr userDrawn="1"/>
            </p:nvSpPr>
            <p:spPr bwMode="auto">
              <a:xfrm>
                <a:off x="431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89">
                <a:extLst>
                  <a:ext uri="{FF2B5EF4-FFF2-40B4-BE49-F238E27FC236}">
                    <a16:creationId xmlns:a16="http://schemas.microsoft.com/office/drawing/2014/main" id="{0575E167-DD53-1320-43FF-76F6053801DB}"/>
                  </a:ext>
                </a:extLst>
              </p:cNvPr>
              <p:cNvSpPr>
                <a:spLocks/>
              </p:cNvSpPr>
              <p:nvPr userDrawn="1"/>
            </p:nvSpPr>
            <p:spPr bwMode="auto">
              <a:xfrm>
                <a:off x="432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90">
                <a:extLst>
                  <a:ext uri="{FF2B5EF4-FFF2-40B4-BE49-F238E27FC236}">
                    <a16:creationId xmlns:a16="http://schemas.microsoft.com/office/drawing/2014/main" id="{06C8D86C-EFAA-F38D-CFB7-C091DD70D69A}"/>
                  </a:ext>
                </a:extLst>
              </p:cNvPr>
              <p:cNvSpPr>
                <a:spLocks/>
              </p:cNvSpPr>
              <p:nvPr userDrawn="1"/>
            </p:nvSpPr>
            <p:spPr bwMode="auto">
              <a:xfrm>
                <a:off x="433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91">
                <a:extLst>
                  <a:ext uri="{FF2B5EF4-FFF2-40B4-BE49-F238E27FC236}">
                    <a16:creationId xmlns:a16="http://schemas.microsoft.com/office/drawing/2014/main" id="{4081967D-037C-E8FD-73DF-5BADF84F170C}"/>
                  </a:ext>
                </a:extLst>
              </p:cNvPr>
              <p:cNvSpPr>
                <a:spLocks/>
              </p:cNvSpPr>
              <p:nvPr userDrawn="1"/>
            </p:nvSpPr>
            <p:spPr bwMode="auto">
              <a:xfrm>
                <a:off x="434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92">
                <a:extLst>
                  <a:ext uri="{FF2B5EF4-FFF2-40B4-BE49-F238E27FC236}">
                    <a16:creationId xmlns:a16="http://schemas.microsoft.com/office/drawing/2014/main" id="{B5CDC233-39CC-3C8C-CBB9-0D07A84BF4F0}"/>
                  </a:ext>
                </a:extLst>
              </p:cNvPr>
              <p:cNvSpPr>
                <a:spLocks/>
              </p:cNvSpPr>
              <p:nvPr userDrawn="1"/>
            </p:nvSpPr>
            <p:spPr bwMode="auto">
              <a:xfrm>
                <a:off x="436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93">
                <a:extLst>
                  <a:ext uri="{FF2B5EF4-FFF2-40B4-BE49-F238E27FC236}">
                    <a16:creationId xmlns:a16="http://schemas.microsoft.com/office/drawing/2014/main" id="{8D64620F-7346-E30F-94B8-D6BE136C45B8}"/>
                  </a:ext>
                </a:extLst>
              </p:cNvPr>
              <p:cNvSpPr>
                <a:spLocks/>
              </p:cNvSpPr>
              <p:nvPr userDrawn="1"/>
            </p:nvSpPr>
            <p:spPr bwMode="auto">
              <a:xfrm>
                <a:off x="438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94">
                <a:extLst>
                  <a:ext uri="{FF2B5EF4-FFF2-40B4-BE49-F238E27FC236}">
                    <a16:creationId xmlns:a16="http://schemas.microsoft.com/office/drawing/2014/main" id="{EA7B8B70-F942-6DBF-1B7F-93B0EA8E60CB}"/>
                  </a:ext>
                </a:extLst>
              </p:cNvPr>
              <p:cNvSpPr>
                <a:spLocks/>
              </p:cNvSpPr>
              <p:nvPr userDrawn="1"/>
            </p:nvSpPr>
            <p:spPr bwMode="auto">
              <a:xfrm>
                <a:off x="439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95">
                <a:extLst>
                  <a:ext uri="{FF2B5EF4-FFF2-40B4-BE49-F238E27FC236}">
                    <a16:creationId xmlns:a16="http://schemas.microsoft.com/office/drawing/2014/main" id="{53A0C207-2188-48FE-D6D4-154AB0E6C989}"/>
                  </a:ext>
                </a:extLst>
              </p:cNvPr>
              <p:cNvSpPr>
                <a:spLocks/>
              </p:cNvSpPr>
              <p:nvPr userDrawn="1"/>
            </p:nvSpPr>
            <p:spPr bwMode="auto">
              <a:xfrm>
                <a:off x="4406"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6">
                <a:extLst>
                  <a:ext uri="{FF2B5EF4-FFF2-40B4-BE49-F238E27FC236}">
                    <a16:creationId xmlns:a16="http://schemas.microsoft.com/office/drawing/2014/main" id="{149EAF7D-C209-D37F-E845-3586A1B3925B}"/>
                  </a:ext>
                </a:extLst>
              </p:cNvPr>
              <p:cNvSpPr>
                <a:spLocks/>
              </p:cNvSpPr>
              <p:nvPr userDrawn="1"/>
            </p:nvSpPr>
            <p:spPr bwMode="auto">
              <a:xfrm>
                <a:off x="441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97">
                <a:extLst>
                  <a:ext uri="{FF2B5EF4-FFF2-40B4-BE49-F238E27FC236}">
                    <a16:creationId xmlns:a16="http://schemas.microsoft.com/office/drawing/2014/main" id="{8AE68E27-9794-4A54-EEF2-B513A088676C}"/>
                  </a:ext>
                </a:extLst>
              </p:cNvPr>
              <p:cNvSpPr>
                <a:spLocks/>
              </p:cNvSpPr>
              <p:nvPr userDrawn="1"/>
            </p:nvSpPr>
            <p:spPr bwMode="auto">
              <a:xfrm>
                <a:off x="443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98">
                <a:extLst>
                  <a:ext uri="{FF2B5EF4-FFF2-40B4-BE49-F238E27FC236}">
                    <a16:creationId xmlns:a16="http://schemas.microsoft.com/office/drawing/2014/main" id="{454EDD5E-F2AB-868D-E08D-0F5EED5F6C26}"/>
                  </a:ext>
                </a:extLst>
              </p:cNvPr>
              <p:cNvSpPr>
                <a:spLocks/>
              </p:cNvSpPr>
              <p:nvPr userDrawn="1"/>
            </p:nvSpPr>
            <p:spPr bwMode="auto">
              <a:xfrm>
                <a:off x="444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99">
                <a:extLst>
                  <a:ext uri="{FF2B5EF4-FFF2-40B4-BE49-F238E27FC236}">
                    <a16:creationId xmlns:a16="http://schemas.microsoft.com/office/drawing/2014/main" id="{A53E7B2A-1AC3-3340-C4F9-BE0730EE5E7A}"/>
                  </a:ext>
                </a:extLst>
              </p:cNvPr>
              <p:cNvSpPr>
                <a:spLocks/>
              </p:cNvSpPr>
              <p:nvPr userDrawn="1"/>
            </p:nvSpPr>
            <p:spPr bwMode="auto">
              <a:xfrm>
                <a:off x="445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100">
                <a:extLst>
                  <a:ext uri="{FF2B5EF4-FFF2-40B4-BE49-F238E27FC236}">
                    <a16:creationId xmlns:a16="http://schemas.microsoft.com/office/drawing/2014/main" id="{E91C2D61-9FAD-3F71-7F54-5EE92CEFEBA4}"/>
                  </a:ext>
                </a:extLst>
              </p:cNvPr>
              <p:cNvSpPr>
                <a:spLocks/>
              </p:cNvSpPr>
              <p:nvPr userDrawn="1"/>
            </p:nvSpPr>
            <p:spPr bwMode="auto">
              <a:xfrm>
                <a:off x="447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101">
                <a:extLst>
                  <a:ext uri="{FF2B5EF4-FFF2-40B4-BE49-F238E27FC236}">
                    <a16:creationId xmlns:a16="http://schemas.microsoft.com/office/drawing/2014/main" id="{31B696B5-EBC7-3AA3-00CF-0AABA1D55E56}"/>
                  </a:ext>
                </a:extLst>
              </p:cNvPr>
              <p:cNvSpPr>
                <a:spLocks/>
              </p:cNvSpPr>
              <p:nvPr userDrawn="1"/>
            </p:nvSpPr>
            <p:spPr bwMode="auto">
              <a:xfrm>
                <a:off x="4489"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102">
                <a:extLst>
                  <a:ext uri="{FF2B5EF4-FFF2-40B4-BE49-F238E27FC236}">
                    <a16:creationId xmlns:a16="http://schemas.microsoft.com/office/drawing/2014/main" id="{84E002D2-0F09-8A0A-92A9-713B77553B0B}"/>
                  </a:ext>
                </a:extLst>
              </p:cNvPr>
              <p:cNvSpPr>
                <a:spLocks/>
              </p:cNvSpPr>
              <p:nvPr userDrawn="1"/>
            </p:nvSpPr>
            <p:spPr bwMode="auto">
              <a:xfrm>
                <a:off x="4502"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103">
                <a:extLst>
                  <a:ext uri="{FF2B5EF4-FFF2-40B4-BE49-F238E27FC236}">
                    <a16:creationId xmlns:a16="http://schemas.microsoft.com/office/drawing/2014/main" id="{67DF5C03-5034-5C55-CBAC-29694B26D2A8}"/>
                  </a:ext>
                </a:extLst>
              </p:cNvPr>
              <p:cNvSpPr>
                <a:spLocks/>
              </p:cNvSpPr>
              <p:nvPr userDrawn="1"/>
            </p:nvSpPr>
            <p:spPr bwMode="auto">
              <a:xfrm>
                <a:off x="4515"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104">
                <a:extLst>
                  <a:ext uri="{FF2B5EF4-FFF2-40B4-BE49-F238E27FC236}">
                    <a16:creationId xmlns:a16="http://schemas.microsoft.com/office/drawing/2014/main" id="{8CD93113-2C65-58C0-B83F-4A1A8AB8F6D1}"/>
                  </a:ext>
                </a:extLst>
              </p:cNvPr>
              <p:cNvSpPr>
                <a:spLocks/>
              </p:cNvSpPr>
              <p:nvPr userDrawn="1"/>
            </p:nvSpPr>
            <p:spPr bwMode="auto">
              <a:xfrm>
                <a:off x="4528"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105">
                <a:extLst>
                  <a:ext uri="{FF2B5EF4-FFF2-40B4-BE49-F238E27FC236}">
                    <a16:creationId xmlns:a16="http://schemas.microsoft.com/office/drawing/2014/main" id="{81980579-25BF-CEBF-CBF8-F1A116B19C03}"/>
                  </a:ext>
                </a:extLst>
              </p:cNvPr>
              <p:cNvSpPr>
                <a:spLocks/>
              </p:cNvSpPr>
              <p:nvPr userDrawn="1"/>
            </p:nvSpPr>
            <p:spPr bwMode="auto">
              <a:xfrm>
                <a:off x="454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106">
                <a:extLst>
                  <a:ext uri="{FF2B5EF4-FFF2-40B4-BE49-F238E27FC236}">
                    <a16:creationId xmlns:a16="http://schemas.microsoft.com/office/drawing/2014/main" id="{973CF83F-5377-5ACC-E453-5405CD3893D9}"/>
                  </a:ext>
                </a:extLst>
              </p:cNvPr>
              <p:cNvSpPr>
                <a:spLocks/>
              </p:cNvSpPr>
              <p:nvPr userDrawn="1"/>
            </p:nvSpPr>
            <p:spPr bwMode="auto">
              <a:xfrm>
                <a:off x="455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107">
                <a:extLst>
                  <a:ext uri="{FF2B5EF4-FFF2-40B4-BE49-F238E27FC236}">
                    <a16:creationId xmlns:a16="http://schemas.microsoft.com/office/drawing/2014/main" id="{2610D646-7D49-CBAD-F3C6-311274521619}"/>
                  </a:ext>
                </a:extLst>
              </p:cNvPr>
              <p:cNvSpPr>
                <a:spLocks/>
              </p:cNvSpPr>
              <p:nvPr userDrawn="1"/>
            </p:nvSpPr>
            <p:spPr bwMode="auto">
              <a:xfrm>
                <a:off x="4567"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108">
                <a:extLst>
                  <a:ext uri="{FF2B5EF4-FFF2-40B4-BE49-F238E27FC236}">
                    <a16:creationId xmlns:a16="http://schemas.microsoft.com/office/drawing/2014/main" id="{690D301D-CFFE-EE6D-3B64-46EE9EE64751}"/>
                  </a:ext>
                </a:extLst>
              </p:cNvPr>
              <p:cNvSpPr>
                <a:spLocks/>
              </p:cNvSpPr>
              <p:nvPr userDrawn="1"/>
            </p:nvSpPr>
            <p:spPr bwMode="auto">
              <a:xfrm>
                <a:off x="4580"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109">
                <a:extLst>
                  <a:ext uri="{FF2B5EF4-FFF2-40B4-BE49-F238E27FC236}">
                    <a16:creationId xmlns:a16="http://schemas.microsoft.com/office/drawing/2014/main" id="{37908707-C436-9804-7F83-2E440357EAFA}"/>
                  </a:ext>
                </a:extLst>
              </p:cNvPr>
              <p:cNvSpPr>
                <a:spLocks/>
              </p:cNvSpPr>
              <p:nvPr userDrawn="1"/>
            </p:nvSpPr>
            <p:spPr bwMode="auto">
              <a:xfrm>
                <a:off x="4593"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110">
                <a:extLst>
                  <a:ext uri="{FF2B5EF4-FFF2-40B4-BE49-F238E27FC236}">
                    <a16:creationId xmlns:a16="http://schemas.microsoft.com/office/drawing/2014/main" id="{607184A9-F009-CC17-E176-8382E77085D3}"/>
                  </a:ext>
                </a:extLst>
              </p:cNvPr>
              <p:cNvSpPr>
                <a:spLocks/>
              </p:cNvSpPr>
              <p:nvPr userDrawn="1"/>
            </p:nvSpPr>
            <p:spPr bwMode="auto">
              <a:xfrm>
                <a:off x="4611"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111">
                <a:extLst>
                  <a:ext uri="{FF2B5EF4-FFF2-40B4-BE49-F238E27FC236}">
                    <a16:creationId xmlns:a16="http://schemas.microsoft.com/office/drawing/2014/main" id="{21144DCC-CC7F-9CF9-10CA-699EAC05981C}"/>
                  </a:ext>
                </a:extLst>
              </p:cNvPr>
              <p:cNvSpPr>
                <a:spLocks/>
              </p:cNvSpPr>
              <p:nvPr userDrawn="1"/>
            </p:nvSpPr>
            <p:spPr bwMode="auto">
              <a:xfrm>
                <a:off x="462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112">
                <a:extLst>
                  <a:ext uri="{FF2B5EF4-FFF2-40B4-BE49-F238E27FC236}">
                    <a16:creationId xmlns:a16="http://schemas.microsoft.com/office/drawing/2014/main" id="{AA991850-7A7F-F78B-13C5-621D63DF67CA}"/>
                  </a:ext>
                </a:extLst>
              </p:cNvPr>
              <p:cNvSpPr>
                <a:spLocks/>
              </p:cNvSpPr>
              <p:nvPr userDrawn="1"/>
            </p:nvSpPr>
            <p:spPr bwMode="auto">
              <a:xfrm>
                <a:off x="4624" y="3045"/>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113">
                <a:extLst>
                  <a:ext uri="{FF2B5EF4-FFF2-40B4-BE49-F238E27FC236}">
                    <a16:creationId xmlns:a16="http://schemas.microsoft.com/office/drawing/2014/main" id="{17C5794B-5230-73F1-CC93-365BA2B2E058}"/>
                  </a:ext>
                </a:extLst>
              </p:cNvPr>
              <p:cNvSpPr>
                <a:spLocks/>
              </p:cNvSpPr>
              <p:nvPr userDrawn="1"/>
            </p:nvSpPr>
            <p:spPr bwMode="auto">
              <a:xfrm>
                <a:off x="304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114">
                <a:extLst>
                  <a:ext uri="{FF2B5EF4-FFF2-40B4-BE49-F238E27FC236}">
                    <a16:creationId xmlns:a16="http://schemas.microsoft.com/office/drawing/2014/main" id="{C3170E3E-3DFA-CC21-7877-4EDD80B2EFFE}"/>
                  </a:ext>
                </a:extLst>
              </p:cNvPr>
              <p:cNvSpPr>
                <a:spLocks/>
              </p:cNvSpPr>
              <p:nvPr userDrawn="1"/>
            </p:nvSpPr>
            <p:spPr bwMode="auto">
              <a:xfrm>
                <a:off x="305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115">
                <a:extLst>
                  <a:ext uri="{FF2B5EF4-FFF2-40B4-BE49-F238E27FC236}">
                    <a16:creationId xmlns:a16="http://schemas.microsoft.com/office/drawing/2014/main" id="{4E3A9A81-D517-38B9-5EF2-A900F895E8FE}"/>
                  </a:ext>
                </a:extLst>
              </p:cNvPr>
              <p:cNvSpPr>
                <a:spLocks/>
              </p:cNvSpPr>
              <p:nvPr userDrawn="1"/>
            </p:nvSpPr>
            <p:spPr bwMode="auto">
              <a:xfrm>
                <a:off x="306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116">
                <a:extLst>
                  <a:ext uri="{FF2B5EF4-FFF2-40B4-BE49-F238E27FC236}">
                    <a16:creationId xmlns:a16="http://schemas.microsoft.com/office/drawing/2014/main" id="{D6278C0B-D430-5AA2-B8D9-64AE64D0FCB4}"/>
                  </a:ext>
                </a:extLst>
              </p:cNvPr>
              <p:cNvSpPr>
                <a:spLocks/>
              </p:cNvSpPr>
              <p:nvPr userDrawn="1"/>
            </p:nvSpPr>
            <p:spPr bwMode="auto">
              <a:xfrm>
                <a:off x="308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117">
                <a:extLst>
                  <a:ext uri="{FF2B5EF4-FFF2-40B4-BE49-F238E27FC236}">
                    <a16:creationId xmlns:a16="http://schemas.microsoft.com/office/drawing/2014/main" id="{87357DAF-E617-5B01-A494-7E9C2612F2B4}"/>
                  </a:ext>
                </a:extLst>
              </p:cNvPr>
              <p:cNvSpPr>
                <a:spLocks/>
              </p:cNvSpPr>
              <p:nvPr userDrawn="1"/>
            </p:nvSpPr>
            <p:spPr bwMode="auto">
              <a:xfrm>
                <a:off x="30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118">
                <a:extLst>
                  <a:ext uri="{FF2B5EF4-FFF2-40B4-BE49-F238E27FC236}">
                    <a16:creationId xmlns:a16="http://schemas.microsoft.com/office/drawing/2014/main" id="{4B8BB90C-9433-CACF-8CE1-198FF79679A7}"/>
                  </a:ext>
                </a:extLst>
              </p:cNvPr>
              <p:cNvSpPr>
                <a:spLocks/>
              </p:cNvSpPr>
              <p:nvPr userDrawn="1"/>
            </p:nvSpPr>
            <p:spPr bwMode="auto">
              <a:xfrm>
                <a:off x="31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119">
                <a:extLst>
                  <a:ext uri="{FF2B5EF4-FFF2-40B4-BE49-F238E27FC236}">
                    <a16:creationId xmlns:a16="http://schemas.microsoft.com/office/drawing/2014/main" id="{C3F6B678-C2C4-3A47-ABF4-07FDAD2D87FA}"/>
                  </a:ext>
                </a:extLst>
              </p:cNvPr>
              <p:cNvSpPr>
                <a:spLocks/>
              </p:cNvSpPr>
              <p:nvPr userDrawn="1"/>
            </p:nvSpPr>
            <p:spPr bwMode="auto">
              <a:xfrm>
                <a:off x="312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120">
                <a:extLst>
                  <a:ext uri="{FF2B5EF4-FFF2-40B4-BE49-F238E27FC236}">
                    <a16:creationId xmlns:a16="http://schemas.microsoft.com/office/drawing/2014/main" id="{E2D14358-7E05-5304-4418-0A3970F3FF62}"/>
                  </a:ext>
                </a:extLst>
              </p:cNvPr>
              <p:cNvSpPr>
                <a:spLocks/>
              </p:cNvSpPr>
              <p:nvPr userDrawn="1"/>
            </p:nvSpPr>
            <p:spPr bwMode="auto">
              <a:xfrm>
                <a:off x="313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121">
                <a:extLst>
                  <a:ext uri="{FF2B5EF4-FFF2-40B4-BE49-F238E27FC236}">
                    <a16:creationId xmlns:a16="http://schemas.microsoft.com/office/drawing/2014/main" id="{715AD144-A2E3-E18A-4F96-2FD07FA11247}"/>
                  </a:ext>
                </a:extLst>
              </p:cNvPr>
              <p:cNvSpPr>
                <a:spLocks/>
              </p:cNvSpPr>
              <p:nvPr userDrawn="1"/>
            </p:nvSpPr>
            <p:spPr bwMode="auto">
              <a:xfrm>
                <a:off x="315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122">
                <a:extLst>
                  <a:ext uri="{FF2B5EF4-FFF2-40B4-BE49-F238E27FC236}">
                    <a16:creationId xmlns:a16="http://schemas.microsoft.com/office/drawing/2014/main" id="{6714C1C4-469E-BA60-8117-A9BDE88D163A}"/>
                  </a:ext>
                </a:extLst>
              </p:cNvPr>
              <p:cNvSpPr>
                <a:spLocks/>
              </p:cNvSpPr>
              <p:nvPr userDrawn="1"/>
            </p:nvSpPr>
            <p:spPr bwMode="auto">
              <a:xfrm>
                <a:off x="316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123">
                <a:extLst>
                  <a:ext uri="{FF2B5EF4-FFF2-40B4-BE49-F238E27FC236}">
                    <a16:creationId xmlns:a16="http://schemas.microsoft.com/office/drawing/2014/main" id="{0653ACA1-B11A-454B-0ED7-BA518903460C}"/>
                  </a:ext>
                </a:extLst>
              </p:cNvPr>
              <p:cNvSpPr>
                <a:spLocks/>
              </p:cNvSpPr>
              <p:nvPr userDrawn="1"/>
            </p:nvSpPr>
            <p:spPr bwMode="auto">
              <a:xfrm>
                <a:off x="317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124">
                <a:extLst>
                  <a:ext uri="{FF2B5EF4-FFF2-40B4-BE49-F238E27FC236}">
                    <a16:creationId xmlns:a16="http://schemas.microsoft.com/office/drawing/2014/main" id="{7C458B59-6ED8-1E20-6BC8-7BB58B0FB251}"/>
                  </a:ext>
                </a:extLst>
              </p:cNvPr>
              <p:cNvSpPr>
                <a:spLocks/>
              </p:cNvSpPr>
              <p:nvPr userDrawn="1"/>
            </p:nvSpPr>
            <p:spPr bwMode="auto">
              <a:xfrm>
                <a:off x="319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125">
                <a:extLst>
                  <a:ext uri="{FF2B5EF4-FFF2-40B4-BE49-F238E27FC236}">
                    <a16:creationId xmlns:a16="http://schemas.microsoft.com/office/drawing/2014/main" id="{FA2AB794-387A-98EF-A9A4-CB39D04AA2F8}"/>
                  </a:ext>
                </a:extLst>
              </p:cNvPr>
              <p:cNvSpPr>
                <a:spLocks/>
              </p:cNvSpPr>
              <p:nvPr userDrawn="1"/>
            </p:nvSpPr>
            <p:spPr bwMode="auto">
              <a:xfrm>
                <a:off x="320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126">
                <a:extLst>
                  <a:ext uri="{FF2B5EF4-FFF2-40B4-BE49-F238E27FC236}">
                    <a16:creationId xmlns:a16="http://schemas.microsoft.com/office/drawing/2014/main" id="{97945496-F807-9F50-BDC0-6B44140DC37E}"/>
                  </a:ext>
                </a:extLst>
              </p:cNvPr>
              <p:cNvSpPr>
                <a:spLocks/>
              </p:cNvSpPr>
              <p:nvPr userDrawn="1"/>
            </p:nvSpPr>
            <p:spPr bwMode="auto">
              <a:xfrm>
                <a:off x="321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127">
                <a:extLst>
                  <a:ext uri="{FF2B5EF4-FFF2-40B4-BE49-F238E27FC236}">
                    <a16:creationId xmlns:a16="http://schemas.microsoft.com/office/drawing/2014/main" id="{1A8AF8AC-93D4-AC70-ACA8-9193433E8F69}"/>
                  </a:ext>
                </a:extLst>
              </p:cNvPr>
              <p:cNvSpPr>
                <a:spLocks/>
              </p:cNvSpPr>
              <p:nvPr userDrawn="1"/>
            </p:nvSpPr>
            <p:spPr bwMode="auto">
              <a:xfrm>
                <a:off x="323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128">
                <a:extLst>
                  <a:ext uri="{FF2B5EF4-FFF2-40B4-BE49-F238E27FC236}">
                    <a16:creationId xmlns:a16="http://schemas.microsoft.com/office/drawing/2014/main" id="{28093D48-A2E7-4629-A00F-30DF1E92FB67}"/>
                  </a:ext>
                </a:extLst>
              </p:cNvPr>
              <p:cNvSpPr>
                <a:spLocks/>
              </p:cNvSpPr>
              <p:nvPr userDrawn="1"/>
            </p:nvSpPr>
            <p:spPr bwMode="auto">
              <a:xfrm>
                <a:off x="32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129">
                <a:extLst>
                  <a:ext uri="{FF2B5EF4-FFF2-40B4-BE49-F238E27FC236}">
                    <a16:creationId xmlns:a16="http://schemas.microsoft.com/office/drawing/2014/main" id="{FDE17277-A103-758E-6ED3-E437513B4270}"/>
                  </a:ext>
                </a:extLst>
              </p:cNvPr>
              <p:cNvSpPr>
                <a:spLocks/>
              </p:cNvSpPr>
              <p:nvPr userDrawn="1"/>
            </p:nvSpPr>
            <p:spPr bwMode="auto">
              <a:xfrm>
                <a:off x="325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130">
                <a:extLst>
                  <a:ext uri="{FF2B5EF4-FFF2-40B4-BE49-F238E27FC236}">
                    <a16:creationId xmlns:a16="http://schemas.microsoft.com/office/drawing/2014/main" id="{A8DA1B16-E77E-37FD-EA22-A2211CA087F2}"/>
                  </a:ext>
                </a:extLst>
              </p:cNvPr>
              <p:cNvSpPr>
                <a:spLocks/>
              </p:cNvSpPr>
              <p:nvPr userDrawn="1"/>
            </p:nvSpPr>
            <p:spPr bwMode="auto">
              <a:xfrm>
                <a:off x="327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131">
                <a:extLst>
                  <a:ext uri="{FF2B5EF4-FFF2-40B4-BE49-F238E27FC236}">
                    <a16:creationId xmlns:a16="http://schemas.microsoft.com/office/drawing/2014/main" id="{B347CB59-4893-2E0E-9A1C-AEB26918A57E}"/>
                  </a:ext>
                </a:extLst>
              </p:cNvPr>
              <p:cNvSpPr>
                <a:spLocks/>
              </p:cNvSpPr>
              <p:nvPr userDrawn="1"/>
            </p:nvSpPr>
            <p:spPr bwMode="auto">
              <a:xfrm>
                <a:off x="328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132">
                <a:extLst>
                  <a:ext uri="{FF2B5EF4-FFF2-40B4-BE49-F238E27FC236}">
                    <a16:creationId xmlns:a16="http://schemas.microsoft.com/office/drawing/2014/main" id="{2A4F1FD8-962F-C4F9-DCF4-38EEC449A0C9}"/>
                  </a:ext>
                </a:extLst>
              </p:cNvPr>
              <p:cNvSpPr>
                <a:spLocks/>
              </p:cNvSpPr>
              <p:nvPr userDrawn="1"/>
            </p:nvSpPr>
            <p:spPr bwMode="auto">
              <a:xfrm>
                <a:off x="32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133">
                <a:extLst>
                  <a:ext uri="{FF2B5EF4-FFF2-40B4-BE49-F238E27FC236}">
                    <a16:creationId xmlns:a16="http://schemas.microsoft.com/office/drawing/2014/main" id="{2057404B-E89A-15E9-A3CA-CDB78508F548}"/>
                  </a:ext>
                </a:extLst>
              </p:cNvPr>
              <p:cNvSpPr>
                <a:spLocks/>
              </p:cNvSpPr>
              <p:nvPr userDrawn="1"/>
            </p:nvSpPr>
            <p:spPr bwMode="auto">
              <a:xfrm>
                <a:off x="33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134">
                <a:extLst>
                  <a:ext uri="{FF2B5EF4-FFF2-40B4-BE49-F238E27FC236}">
                    <a16:creationId xmlns:a16="http://schemas.microsoft.com/office/drawing/2014/main" id="{4B086DBC-918D-82DA-18EF-78B2B76BC18D}"/>
                  </a:ext>
                </a:extLst>
              </p:cNvPr>
              <p:cNvSpPr>
                <a:spLocks/>
              </p:cNvSpPr>
              <p:nvPr userDrawn="1"/>
            </p:nvSpPr>
            <p:spPr bwMode="auto">
              <a:xfrm>
                <a:off x="332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135">
                <a:extLst>
                  <a:ext uri="{FF2B5EF4-FFF2-40B4-BE49-F238E27FC236}">
                    <a16:creationId xmlns:a16="http://schemas.microsoft.com/office/drawing/2014/main" id="{9AEBDD76-A226-E88D-3D4C-9EBA6F6E104F}"/>
                  </a:ext>
                </a:extLst>
              </p:cNvPr>
              <p:cNvSpPr>
                <a:spLocks/>
              </p:cNvSpPr>
              <p:nvPr userDrawn="1"/>
            </p:nvSpPr>
            <p:spPr bwMode="auto">
              <a:xfrm>
                <a:off x="333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136">
                <a:extLst>
                  <a:ext uri="{FF2B5EF4-FFF2-40B4-BE49-F238E27FC236}">
                    <a16:creationId xmlns:a16="http://schemas.microsoft.com/office/drawing/2014/main" id="{9B2668D7-B8D3-18C5-6A88-BCF69FEF7099}"/>
                  </a:ext>
                </a:extLst>
              </p:cNvPr>
              <p:cNvSpPr>
                <a:spLocks/>
              </p:cNvSpPr>
              <p:nvPr userDrawn="1"/>
            </p:nvSpPr>
            <p:spPr bwMode="auto">
              <a:xfrm>
                <a:off x="335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137">
                <a:extLst>
                  <a:ext uri="{FF2B5EF4-FFF2-40B4-BE49-F238E27FC236}">
                    <a16:creationId xmlns:a16="http://schemas.microsoft.com/office/drawing/2014/main" id="{83706F2B-8544-FF6F-1161-6DD0FB3CBEF0}"/>
                  </a:ext>
                </a:extLst>
              </p:cNvPr>
              <p:cNvSpPr>
                <a:spLocks/>
              </p:cNvSpPr>
              <p:nvPr userDrawn="1"/>
            </p:nvSpPr>
            <p:spPr bwMode="auto">
              <a:xfrm>
                <a:off x="336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138">
                <a:extLst>
                  <a:ext uri="{FF2B5EF4-FFF2-40B4-BE49-F238E27FC236}">
                    <a16:creationId xmlns:a16="http://schemas.microsoft.com/office/drawing/2014/main" id="{631A8591-02BD-FF5F-FDD4-928DD4C1663C}"/>
                  </a:ext>
                </a:extLst>
              </p:cNvPr>
              <p:cNvSpPr>
                <a:spLocks/>
              </p:cNvSpPr>
              <p:nvPr userDrawn="1"/>
            </p:nvSpPr>
            <p:spPr bwMode="auto">
              <a:xfrm>
                <a:off x="337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139">
                <a:extLst>
                  <a:ext uri="{FF2B5EF4-FFF2-40B4-BE49-F238E27FC236}">
                    <a16:creationId xmlns:a16="http://schemas.microsoft.com/office/drawing/2014/main" id="{752B9B7F-AE56-69F1-199C-C92AD2AC9028}"/>
                  </a:ext>
                </a:extLst>
              </p:cNvPr>
              <p:cNvSpPr>
                <a:spLocks/>
              </p:cNvSpPr>
              <p:nvPr userDrawn="1"/>
            </p:nvSpPr>
            <p:spPr bwMode="auto">
              <a:xfrm>
                <a:off x="339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140">
                <a:extLst>
                  <a:ext uri="{FF2B5EF4-FFF2-40B4-BE49-F238E27FC236}">
                    <a16:creationId xmlns:a16="http://schemas.microsoft.com/office/drawing/2014/main" id="{72EC2386-D9FE-DC01-9D2B-CE97F52B3371}"/>
                  </a:ext>
                </a:extLst>
              </p:cNvPr>
              <p:cNvSpPr>
                <a:spLocks/>
              </p:cNvSpPr>
              <p:nvPr userDrawn="1"/>
            </p:nvSpPr>
            <p:spPr bwMode="auto">
              <a:xfrm>
                <a:off x="340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141">
                <a:extLst>
                  <a:ext uri="{FF2B5EF4-FFF2-40B4-BE49-F238E27FC236}">
                    <a16:creationId xmlns:a16="http://schemas.microsoft.com/office/drawing/2014/main" id="{490B1393-AB56-7213-BC75-23667F468FAA}"/>
                  </a:ext>
                </a:extLst>
              </p:cNvPr>
              <p:cNvSpPr>
                <a:spLocks/>
              </p:cNvSpPr>
              <p:nvPr userDrawn="1"/>
            </p:nvSpPr>
            <p:spPr bwMode="auto">
              <a:xfrm>
                <a:off x="34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142">
                <a:extLst>
                  <a:ext uri="{FF2B5EF4-FFF2-40B4-BE49-F238E27FC236}">
                    <a16:creationId xmlns:a16="http://schemas.microsoft.com/office/drawing/2014/main" id="{66613CEB-79B7-4622-6A46-28BCFC93050E}"/>
                  </a:ext>
                </a:extLst>
              </p:cNvPr>
              <p:cNvSpPr>
                <a:spLocks/>
              </p:cNvSpPr>
              <p:nvPr userDrawn="1"/>
            </p:nvSpPr>
            <p:spPr bwMode="auto">
              <a:xfrm>
                <a:off x="343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143">
                <a:extLst>
                  <a:ext uri="{FF2B5EF4-FFF2-40B4-BE49-F238E27FC236}">
                    <a16:creationId xmlns:a16="http://schemas.microsoft.com/office/drawing/2014/main" id="{729D5D21-E0E2-6408-814D-C4EBD53171A5}"/>
                  </a:ext>
                </a:extLst>
              </p:cNvPr>
              <p:cNvSpPr>
                <a:spLocks/>
              </p:cNvSpPr>
              <p:nvPr userDrawn="1"/>
            </p:nvSpPr>
            <p:spPr bwMode="auto">
              <a:xfrm>
                <a:off x="34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144">
                <a:extLst>
                  <a:ext uri="{FF2B5EF4-FFF2-40B4-BE49-F238E27FC236}">
                    <a16:creationId xmlns:a16="http://schemas.microsoft.com/office/drawing/2014/main" id="{ACB0E108-EC7F-F333-48B7-420173206170}"/>
                  </a:ext>
                </a:extLst>
              </p:cNvPr>
              <p:cNvSpPr>
                <a:spLocks/>
              </p:cNvSpPr>
              <p:nvPr userDrawn="1"/>
            </p:nvSpPr>
            <p:spPr bwMode="auto">
              <a:xfrm>
                <a:off x="345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145">
                <a:extLst>
                  <a:ext uri="{FF2B5EF4-FFF2-40B4-BE49-F238E27FC236}">
                    <a16:creationId xmlns:a16="http://schemas.microsoft.com/office/drawing/2014/main" id="{1773A980-05D3-47EA-BAFD-90759047438A}"/>
                  </a:ext>
                </a:extLst>
              </p:cNvPr>
              <p:cNvSpPr>
                <a:spLocks/>
              </p:cNvSpPr>
              <p:nvPr userDrawn="1"/>
            </p:nvSpPr>
            <p:spPr bwMode="auto">
              <a:xfrm>
                <a:off x="347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146">
                <a:extLst>
                  <a:ext uri="{FF2B5EF4-FFF2-40B4-BE49-F238E27FC236}">
                    <a16:creationId xmlns:a16="http://schemas.microsoft.com/office/drawing/2014/main" id="{DFA7F4E7-035D-7418-B06C-951BBECD3078}"/>
                  </a:ext>
                </a:extLst>
              </p:cNvPr>
              <p:cNvSpPr>
                <a:spLocks/>
              </p:cNvSpPr>
              <p:nvPr userDrawn="1"/>
            </p:nvSpPr>
            <p:spPr bwMode="auto">
              <a:xfrm>
                <a:off x="348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147">
                <a:extLst>
                  <a:ext uri="{FF2B5EF4-FFF2-40B4-BE49-F238E27FC236}">
                    <a16:creationId xmlns:a16="http://schemas.microsoft.com/office/drawing/2014/main" id="{342F1C97-2793-8CB9-7420-1AD8E06B3AC1}"/>
                  </a:ext>
                </a:extLst>
              </p:cNvPr>
              <p:cNvSpPr>
                <a:spLocks/>
              </p:cNvSpPr>
              <p:nvPr userDrawn="1"/>
            </p:nvSpPr>
            <p:spPr bwMode="auto">
              <a:xfrm>
                <a:off x="34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48">
                <a:extLst>
                  <a:ext uri="{FF2B5EF4-FFF2-40B4-BE49-F238E27FC236}">
                    <a16:creationId xmlns:a16="http://schemas.microsoft.com/office/drawing/2014/main" id="{340A9E58-9E06-C337-47A1-EEB9C3DEF029}"/>
                  </a:ext>
                </a:extLst>
              </p:cNvPr>
              <p:cNvSpPr>
                <a:spLocks/>
              </p:cNvSpPr>
              <p:nvPr userDrawn="1"/>
            </p:nvSpPr>
            <p:spPr bwMode="auto">
              <a:xfrm>
                <a:off x="35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49">
                <a:extLst>
                  <a:ext uri="{FF2B5EF4-FFF2-40B4-BE49-F238E27FC236}">
                    <a16:creationId xmlns:a16="http://schemas.microsoft.com/office/drawing/2014/main" id="{D05AE3A7-EFF6-327E-D795-B763035F622B}"/>
                  </a:ext>
                </a:extLst>
              </p:cNvPr>
              <p:cNvSpPr>
                <a:spLocks/>
              </p:cNvSpPr>
              <p:nvPr userDrawn="1"/>
            </p:nvSpPr>
            <p:spPr bwMode="auto">
              <a:xfrm>
                <a:off x="352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50">
                <a:extLst>
                  <a:ext uri="{FF2B5EF4-FFF2-40B4-BE49-F238E27FC236}">
                    <a16:creationId xmlns:a16="http://schemas.microsoft.com/office/drawing/2014/main" id="{DA91762E-4663-23BB-170E-53CD001B07C5}"/>
                  </a:ext>
                </a:extLst>
              </p:cNvPr>
              <p:cNvSpPr>
                <a:spLocks/>
              </p:cNvSpPr>
              <p:nvPr userDrawn="1"/>
            </p:nvSpPr>
            <p:spPr bwMode="auto">
              <a:xfrm>
                <a:off x="354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51">
                <a:extLst>
                  <a:ext uri="{FF2B5EF4-FFF2-40B4-BE49-F238E27FC236}">
                    <a16:creationId xmlns:a16="http://schemas.microsoft.com/office/drawing/2014/main" id="{2D20B9BC-008F-305F-E426-6B4FA582EF29}"/>
                  </a:ext>
                </a:extLst>
              </p:cNvPr>
              <p:cNvSpPr>
                <a:spLocks/>
              </p:cNvSpPr>
              <p:nvPr userDrawn="1"/>
            </p:nvSpPr>
            <p:spPr bwMode="auto">
              <a:xfrm>
                <a:off x="355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52">
                <a:extLst>
                  <a:ext uri="{FF2B5EF4-FFF2-40B4-BE49-F238E27FC236}">
                    <a16:creationId xmlns:a16="http://schemas.microsoft.com/office/drawing/2014/main" id="{AB3ED090-688B-2CE6-01B8-F288DB8DE415}"/>
                  </a:ext>
                </a:extLst>
              </p:cNvPr>
              <p:cNvSpPr>
                <a:spLocks/>
              </p:cNvSpPr>
              <p:nvPr userDrawn="1"/>
            </p:nvSpPr>
            <p:spPr bwMode="auto">
              <a:xfrm>
                <a:off x="356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53">
                <a:extLst>
                  <a:ext uri="{FF2B5EF4-FFF2-40B4-BE49-F238E27FC236}">
                    <a16:creationId xmlns:a16="http://schemas.microsoft.com/office/drawing/2014/main" id="{955A1B9E-7EB6-9E45-3E97-C16DF4D9C78D}"/>
                  </a:ext>
                </a:extLst>
              </p:cNvPr>
              <p:cNvSpPr>
                <a:spLocks/>
              </p:cNvSpPr>
              <p:nvPr userDrawn="1"/>
            </p:nvSpPr>
            <p:spPr bwMode="auto">
              <a:xfrm>
                <a:off x="357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54">
                <a:extLst>
                  <a:ext uri="{FF2B5EF4-FFF2-40B4-BE49-F238E27FC236}">
                    <a16:creationId xmlns:a16="http://schemas.microsoft.com/office/drawing/2014/main" id="{F9BA9B64-987E-668C-3084-EEDA76C8C54C}"/>
                  </a:ext>
                </a:extLst>
              </p:cNvPr>
              <p:cNvSpPr>
                <a:spLocks/>
              </p:cNvSpPr>
              <p:nvPr userDrawn="1"/>
            </p:nvSpPr>
            <p:spPr bwMode="auto">
              <a:xfrm>
                <a:off x="359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55">
                <a:extLst>
                  <a:ext uri="{FF2B5EF4-FFF2-40B4-BE49-F238E27FC236}">
                    <a16:creationId xmlns:a16="http://schemas.microsoft.com/office/drawing/2014/main" id="{C89F91B6-8D38-C566-5FDF-FA79F6B36D39}"/>
                  </a:ext>
                </a:extLst>
              </p:cNvPr>
              <p:cNvSpPr>
                <a:spLocks/>
              </p:cNvSpPr>
              <p:nvPr userDrawn="1"/>
            </p:nvSpPr>
            <p:spPr bwMode="auto">
              <a:xfrm>
                <a:off x="360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56">
                <a:extLst>
                  <a:ext uri="{FF2B5EF4-FFF2-40B4-BE49-F238E27FC236}">
                    <a16:creationId xmlns:a16="http://schemas.microsoft.com/office/drawing/2014/main" id="{AD5AEEA5-7A31-051E-75B1-BC5795B7B30A}"/>
                  </a:ext>
                </a:extLst>
              </p:cNvPr>
              <p:cNvSpPr>
                <a:spLocks/>
              </p:cNvSpPr>
              <p:nvPr userDrawn="1"/>
            </p:nvSpPr>
            <p:spPr bwMode="auto">
              <a:xfrm>
                <a:off x="361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57">
                <a:extLst>
                  <a:ext uri="{FF2B5EF4-FFF2-40B4-BE49-F238E27FC236}">
                    <a16:creationId xmlns:a16="http://schemas.microsoft.com/office/drawing/2014/main" id="{7FE39A90-E164-548C-26A9-7248AD4FFF33}"/>
                  </a:ext>
                </a:extLst>
              </p:cNvPr>
              <p:cNvSpPr>
                <a:spLocks/>
              </p:cNvSpPr>
              <p:nvPr userDrawn="1"/>
            </p:nvSpPr>
            <p:spPr bwMode="auto">
              <a:xfrm>
                <a:off x="363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58">
                <a:extLst>
                  <a:ext uri="{FF2B5EF4-FFF2-40B4-BE49-F238E27FC236}">
                    <a16:creationId xmlns:a16="http://schemas.microsoft.com/office/drawing/2014/main" id="{12E8CA34-A7E1-4B40-C64E-96E7A1D13274}"/>
                  </a:ext>
                </a:extLst>
              </p:cNvPr>
              <p:cNvSpPr>
                <a:spLocks/>
              </p:cNvSpPr>
              <p:nvPr userDrawn="1"/>
            </p:nvSpPr>
            <p:spPr bwMode="auto">
              <a:xfrm>
                <a:off x="36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59">
                <a:extLst>
                  <a:ext uri="{FF2B5EF4-FFF2-40B4-BE49-F238E27FC236}">
                    <a16:creationId xmlns:a16="http://schemas.microsoft.com/office/drawing/2014/main" id="{64D024C1-FAAD-90F3-9385-CE4DA2B7DDFA}"/>
                  </a:ext>
                </a:extLst>
              </p:cNvPr>
              <p:cNvSpPr>
                <a:spLocks/>
              </p:cNvSpPr>
              <p:nvPr userDrawn="1"/>
            </p:nvSpPr>
            <p:spPr bwMode="auto">
              <a:xfrm>
                <a:off x="365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60">
                <a:extLst>
                  <a:ext uri="{FF2B5EF4-FFF2-40B4-BE49-F238E27FC236}">
                    <a16:creationId xmlns:a16="http://schemas.microsoft.com/office/drawing/2014/main" id="{2A92BF70-D7BE-3BAD-D4D9-FCBA75050E70}"/>
                  </a:ext>
                </a:extLst>
              </p:cNvPr>
              <p:cNvSpPr>
                <a:spLocks/>
              </p:cNvSpPr>
              <p:nvPr userDrawn="1"/>
            </p:nvSpPr>
            <p:spPr bwMode="auto">
              <a:xfrm>
                <a:off x="367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61">
                <a:extLst>
                  <a:ext uri="{FF2B5EF4-FFF2-40B4-BE49-F238E27FC236}">
                    <a16:creationId xmlns:a16="http://schemas.microsoft.com/office/drawing/2014/main" id="{28B1390D-456C-2302-2E81-DE8B2F2A25CC}"/>
                  </a:ext>
                </a:extLst>
              </p:cNvPr>
              <p:cNvSpPr>
                <a:spLocks/>
              </p:cNvSpPr>
              <p:nvPr userDrawn="1"/>
            </p:nvSpPr>
            <p:spPr bwMode="auto">
              <a:xfrm>
                <a:off x="368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62">
                <a:extLst>
                  <a:ext uri="{FF2B5EF4-FFF2-40B4-BE49-F238E27FC236}">
                    <a16:creationId xmlns:a16="http://schemas.microsoft.com/office/drawing/2014/main" id="{096FE919-C0D8-5BF0-59CF-13BF8EF6A56A}"/>
                  </a:ext>
                </a:extLst>
              </p:cNvPr>
              <p:cNvSpPr>
                <a:spLocks/>
              </p:cNvSpPr>
              <p:nvPr userDrawn="1"/>
            </p:nvSpPr>
            <p:spPr bwMode="auto">
              <a:xfrm>
                <a:off x="369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63">
                <a:extLst>
                  <a:ext uri="{FF2B5EF4-FFF2-40B4-BE49-F238E27FC236}">
                    <a16:creationId xmlns:a16="http://schemas.microsoft.com/office/drawing/2014/main" id="{991B5ADC-E3F2-B1DC-CE7B-433FFEF5BF3D}"/>
                  </a:ext>
                </a:extLst>
              </p:cNvPr>
              <p:cNvSpPr>
                <a:spLocks/>
              </p:cNvSpPr>
              <p:nvPr userDrawn="1"/>
            </p:nvSpPr>
            <p:spPr bwMode="auto">
              <a:xfrm>
                <a:off x="37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64">
                <a:extLst>
                  <a:ext uri="{FF2B5EF4-FFF2-40B4-BE49-F238E27FC236}">
                    <a16:creationId xmlns:a16="http://schemas.microsoft.com/office/drawing/2014/main" id="{29280CA2-F34C-1027-7020-148B50C3CD23}"/>
                  </a:ext>
                </a:extLst>
              </p:cNvPr>
              <p:cNvSpPr>
                <a:spLocks/>
              </p:cNvSpPr>
              <p:nvPr userDrawn="1"/>
            </p:nvSpPr>
            <p:spPr bwMode="auto">
              <a:xfrm>
                <a:off x="370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65">
                <a:extLst>
                  <a:ext uri="{FF2B5EF4-FFF2-40B4-BE49-F238E27FC236}">
                    <a16:creationId xmlns:a16="http://schemas.microsoft.com/office/drawing/2014/main" id="{B6FC0B2C-DC75-F1FE-27B7-12425DA95426}"/>
                  </a:ext>
                </a:extLst>
              </p:cNvPr>
              <p:cNvSpPr>
                <a:spLocks/>
              </p:cNvSpPr>
              <p:nvPr userDrawn="1"/>
            </p:nvSpPr>
            <p:spPr bwMode="auto">
              <a:xfrm>
                <a:off x="393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66">
                <a:extLst>
                  <a:ext uri="{FF2B5EF4-FFF2-40B4-BE49-F238E27FC236}">
                    <a16:creationId xmlns:a16="http://schemas.microsoft.com/office/drawing/2014/main" id="{BDD31874-F901-9769-76A4-1260A3F4BBB7}"/>
                  </a:ext>
                </a:extLst>
              </p:cNvPr>
              <p:cNvSpPr>
                <a:spLocks/>
              </p:cNvSpPr>
              <p:nvPr userDrawn="1"/>
            </p:nvSpPr>
            <p:spPr bwMode="auto">
              <a:xfrm>
                <a:off x="394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67">
                <a:extLst>
                  <a:ext uri="{FF2B5EF4-FFF2-40B4-BE49-F238E27FC236}">
                    <a16:creationId xmlns:a16="http://schemas.microsoft.com/office/drawing/2014/main" id="{3540C89E-1860-4769-B0A4-A9BC9F5B1B2D}"/>
                  </a:ext>
                </a:extLst>
              </p:cNvPr>
              <p:cNvSpPr>
                <a:spLocks/>
              </p:cNvSpPr>
              <p:nvPr userDrawn="1"/>
            </p:nvSpPr>
            <p:spPr bwMode="auto">
              <a:xfrm>
                <a:off x="396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68">
                <a:extLst>
                  <a:ext uri="{FF2B5EF4-FFF2-40B4-BE49-F238E27FC236}">
                    <a16:creationId xmlns:a16="http://schemas.microsoft.com/office/drawing/2014/main" id="{A8062E1C-1275-9720-B71C-8CCEDFB27378}"/>
                  </a:ext>
                </a:extLst>
              </p:cNvPr>
              <p:cNvSpPr>
                <a:spLocks/>
              </p:cNvSpPr>
              <p:nvPr userDrawn="1"/>
            </p:nvSpPr>
            <p:spPr bwMode="auto">
              <a:xfrm>
                <a:off x="397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69">
                <a:extLst>
                  <a:ext uri="{FF2B5EF4-FFF2-40B4-BE49-F238E27FC236}">
                    <a16:creationId xmlns:a16="http://schemas.microsoft.com/office/drawing/2014/main" id="{D76A2476-BE3A-D28A-2335-910B573712CB}"/>
                  </a:ext>
                </a:extLst>
              </p:cNvPr>
              <p:cNvSpPr>
                <a:spLocks/>
              </p:cNvSpPr>
              <p:nvPr userDrawn="1"/>
            </p:nvSpPr>
            <p:spPr bwMode="auto">
              <a:xfrm>
                <a:off x="398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70">
                <a:extLst>
                  <a:ext uri="{FF2B5EF4-FFF2-40B4-BE49-F238E27FC236}">
                    <a16:creationId xmlns:a16="http://schemas.microsoft.com/office/drawing/2014/main" id="{479FD5EF-D4EA-2485-788A-80287B809D4D}"/>
                  </a:ext>
                </a:extLst>
              </p:cNvPr>
              <p:cNvSpPr>
                <a:spLocks/>
              </p:cNvSpPr>
              <p:nvPr userDrawn="1"/>
            </p:nvSpPr>
            <p:spPr bwMode="auto">
              <a:xfrm>
                <a:off x="400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71">
                <a:extLst>
                  <a:ext uri="{FF2B5EF4-FFF2-40B4-BE49-F238E27FC236}">
                    <a16:creationId xmlns:a16="http://schemas.microsoft.com/office/drawing/2014/main" id="{A2B51F64-25E6-9BF4-5D14-395EDC090122}"/>
                  </a:ext>
                </a:extLst>
              </p:cNvPr>
              <p:cNvSpPr>
                <a:spLocks/>
              </p:cNvSpPr>
              <p:nvPr userDrawn="1"/>
            </p:nvSpPr>
            <p:spPr bwMode="auto">
              <a:xfrm>
                <a:off x="401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72">
                <a:extLst>
                  <a:ext uri="{FF2B5EF4-FFF2-40B4-BE49-F238E27FC236}">
                    <a16:creationId xmlns:a16="http://schemas.microsoft.com/office/drawing/2014/main" id="{FB11E1B9-DEE9-48DB-F833-0F8F42F3F0A8}"/>
                  </a:ext>
                </a:extLst>
              </p:cNvPr>
              <p:cNvSpPr>
                <a:spLocks/>
              </p:cNvSpPr>
              <p:nvPr userDrawn="1"/>
            </p:nvSpPr>
            <p:spPr bwMode="auto">
              <a:xfrm>
                <a:off x="402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73">
                <a:extLst>
                  <a:ext uri="{FF2B5EF4-FFF2-40B4-BE49-F238E27FC236}">
                    <a16:creationId xmlns:a16="http://schemas.microsoft.com/office/drawing/2014/main" id="{444847FD-4D63-A0D8-FB93-DEB84BEF7705}"/>
                  </a:ext>
                </a:extLst>
              </p:cNvPr>
              <p:cNvSpPr>
                <a:spLocks/>
              </p:cNvSpPr>
              <p:nvPr userDrawn="1"/>
            </p:nvSpPr>
            <p:spPr bwMode="auto">
              <a:xfrm>
                <a:off x="404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74">
                <a:extLst>
                  <a:ext uri="{FF2B5EF4-FFF2-40B4-BE49-F238E27FC236}">
                    <a16:creationId xmlns:a16="http://schemas.microsoft.com/office/drawing/2014/main" id="{D528947C-E1B8-5FD7-FD57-D21F51382379}"/>
                  </a:ext>
                </a:extLst>
              </p:cNvPr>
              <p:cNvSpPr>
                <a:spLocks/>
              </p:cNvSpPr>
              <p:nvPr userDrawn="1"/>
            </p:nvSpPr>
            <p:spPr bwMode="auto">
              <a:xfrm>
                <a:off x="405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75">
                <a:extLst>
                  <a:ext uri="{FF2B5EF4-FFF2-40B4-BE49-F238E27FC236}">
                    <a16:creationId xmlns:a16="http://schemas.microsoft.com/office/drawing/2014/main" id="{B79964A4-1301-F7AF-8B3F-8D3E9126736E}"/>
                  </a:ext>
                </a:extLst>
              </p:cNvPr>
              <p:cNvSpPr>
                <a:spLocks/>
              </p:cNvSpPr>
              <p:nvPr userDrawn="1"/>
            </p:nvSpPr>
            <p:spPr bwMode="auto">
              <a:xfrm>
                <a:off x="406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76">
                <a:extLst>
                  <a:ext uri="{FF2B5EF4-FFF2-40B4-BE49-F238E27FC236}">
                    <a16:creationId xmlns:a16="http://schemas.microsoft.com/office/drawing/2014/main" id="{A3653D8F-50B3-8EAC-EFDA-691910F6FC1F}"/>
                  </a:ext>
                </a:extLst>
              </p:cNvPr>
              <p:cNvSpPr>
                <a:spLocks/>
              </p:cNvSpPr>
              <p:nvPr userDrawn="1"/>
            </p:nvSpPr>
            <p:spPr bwMode="auto">
              <a:xfrm>
                <a:off x="407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77">
                <a:extLst>
                  <a:ext uri="{FF2B5EF4-FFF2-40B4-BE49-F238E27FC236}">
                    <a16:creationId xmlns:a16="http://schemas.microsoft.com/office/drawing/2014/main" id="{77DA2A08-6F4E-C9F2-E9BE-7093815C28AA}"/>
                  </a:ext>
                </a:extLst>
              </p:cNvPr>
              <p:cNvSpPr>
                <a:spLocks/>
              </p:cNvSpPr>
              <p:nvPr userDrawn="1"/>
            </p:nvSpPr>
            <p:spPr bwMode="auto">
              <a:xfrm>
                <a:off x="409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78">
                <a:extLst>
                  <a:ext uri="{FF2B5EF4-FFF2-40B4-BE49-F238E27FC236}">
                    <a16:creationId xmlns:a16="http://schemas.microsoft.com/office/drawing/2014/main" id="{B3BA4754-D59B-0C7D-1856-0B7D66B51090}"/>
                  </a:ext>
                </a:extLst>
              </p:cNvPr>
              <p:cNvSpPr>
                <a:spLocks/>
              </p:cNvSpPr>
              <p:nvPr userDrawn="1"/>
            </p:nvSpPr>
            <p:spPr bwMode="auto">
              <a:xfrm>
                <a:off x="410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79">
                <a:extLst>
                  <a:ext uri="{FF2B5EF4-FFF2-40B4-BE49-F238E27FC236}">
                    <a16:creationId xmlns:a16="http://schemas.microsoft.com/office/drawing/2014/main" id="{71DEF165-850E-A58A-F121-85D481D3D29E}"/>
                  </a:ext>
                </a:extLst>
              </p:cNvPr>
              <p:cNvSpPr>
                <a:spLocks/>
              </p:cNvSpPr>
              <p:nvPr userDrawn="1"/>
            </p:nvSpPr>
            <p:spPr bwMode="auto">
              <a:xfrm>
                <a:off x="411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80">
                <a:extLst>
                  <a:ext uri="{FF2B5EF4-FFF2-40B4-BE49-F238E27FC236}">
                    <a16:creationId xmlns:a16="http://schemas.microsoft.com/office/drawing/2014/main" id="{0385CB0C-1B43-04AC-C6DE-CFA1D528B346}"/>
                  </a:ext>
                </a:extLst>
              </p:cNvPr>
              <p:cNvSpPr>
                <a:spLocks/>
              </p:cNvSpPr>
              <p:nvPr userDrawn="1"/>
            </p:nvSpPr>
            <p:spPr bwMode="auto">
              <a:xfrm>
                <a:off x="413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81">
                <a:extLst>
                  <a:ext uri="{FF2B5EF4-FFF2-40B4-BE49-F238E27FC236}">
                    <a16:creationId xmlns:a16="http://schemas.microsoft.com/office/drawing/2014/main" id="{9CD156AB-3617-4CFB-9072-579745B2AFCF}"/>
                  </a:ext>
                </a:extLst>
              </p:cNvPr>
              <p:cNvSpPr>
                <a:spLocks/>
              </p:cNvSpPr>
              <p:nvPr userDrawn="1"/>
            </p:nvSpPr>
            <p:spPr bwMode="auto">
              <a:xfrm>
                <a:off x="414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82">
                <a:extLst>
                  <a:ext uri="{FF2B5EF4-FFF2-40B4-BE49-F238E27FC236}">
                    <a16:creationId xmlns:a16="http://schemas.microsoft.com/office/drawing/2014/main" id="{BFB7AEC8-A6CB-D90C-F30A-8C61CCB81DAC}"/>
                  </a:ext>
                </a:extLst>
              </p:cNvPr>
              <p:cNvSpPr>
                <a:spLocks/>
              </p:cNvSpPr>
              <p:nvPr userDrawn="1"/>
            </p:nvSpPr>
            <p:spPr bwMode="auto">
              <a:xfrm>
                <a:off x="416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83">
                <a:extLst>
                  <a:ext uri="{FF2B5EF4-FFF2-40B4-BE49-F238E27FC236}">
                    <a16:creationId xmlns:a16="http://schemas.microsoft.com/office/drawing/2014/main" id="{1DD94735-6BEF-149F-9E30-1BA39A63F8AC}"/>
                  </a:ext>
                </a:extLst>
              </p:cNvPr>
              <p:cNvSpPr>
                <a:spLocks/>
              </p:cNvSpPr>
              <p:nvPr userDrawn="1"/>
            </p:nvSpPr>
            <p:spPr bwMode="auto">
              <a:xfrm>
                <a:off x="417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84">
                <a:extLst>
                  <a:ext uri="{FF2B5EF4-FFF2-40B4-BE49-F238E27FC236}">
                    <a16:creationId xmlns:a16="http://schemas.microsoft.com/office/drawing/2014/main" id="{418DA461-90B7-4ABC-E542-3912A8C95C5D}"/>
                  </a:ext>
                </a:extLst>
              </p:cNvPr>
              <p:cNvSpPr>
                <a:spLocks/>
              </p:cNvSpPr>
              <p:nvPr userDrawn="1"/>
            </p:nvSpPr>
            <p:spPr bwMode="auto">
              <a:xfrm>
                <a:off x="418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85">
                <a:extLst>
                  <a:ext uri="{FF2B5EF4-FFF2-40B4-BE49-F238E27FC236}">
                    <a16:creationId xmlns:a16="http://schemas.microsoft.com/office/drawing/2014/main" id="{D4ACC562-0609-1E83-FE4F-E70C52D9B9B7}"/>
                  </a:ext>
                </a:extLst>
              </p:cNvPr>
              <p:cNvSpPr>
                <a:spLocks/>
              </p:cNvSpPr>
              <p:nvPr userDrawn="1"/>
            </p:nvSpPr>
            <p:spPr bwMode="auto">
              <a:xfrm>
                <a:off x="420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86">
                <a:extLst>
                  <a:ext uri="{FF2B5EF4-FFF2-40B4-BE49-F238E27FC236}">
                    <a16:creationId xmlns:a16="http://schemas.microsoft.com/office/drawing/2014/main" id="{1CEE1791-CF47-D7F3-07CC-BE5887B1E108}"/>
                  </a:ext>
                </a:extLst>
              </p:cNvPr>
              <p:cNvSpPr>
                <a:spLocks/>
              </p:cNvSpPr>
              <p:nvPr userDrawn="1"/>
            </p:nvSpPr>
            <p:spPr bwMode="auto">
              <a:xfrm>
                <a:off x="421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87">
                <a:extLst>
                  <a:ext uri="{FF2B5EF4-FFF2-40B4-BE49-F238E27FC236}">
                    <a16:creationId xmlns:a16="http://schemas.microsoft.com/office/drawing/2014/main" id="{B07D0044-DE6A-A971-5A7C-A5B2739019E9}"/>
                  </a:ext>
                </a:extLst>
              </p:cNvPr>
              <p:cNvSpPr>
                <a:spLocks/>
              </p:cNvSpPr>
              <p:nvPr userDrawn="1"/>
            </p:nvSpPr>
            <p:spPr bwMode="auto">
              <a:xfrm>
                <a:off x="422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88">
                <a:extLst>
                  <a:ext uri="{FF2B5EF4-FFF2-40B4-BE49-F238E27FC236}">
                    <a16:creationId xmlns:a16="http://schemas.microsoft.com/office/drawing/2014/main" id="{61F96D3E-5301-4152-90EC-F1626F4FDB3E}"/>
                  </a:ext>
                </a:extLst>
              </p:cNvPr>
              <p:cNvSpPr>
                <a:spLocks/>
              </p:cNvSpPr>
              <p:nvPr userDrawn="1"/>
            </p:nvSpPr>
            <p:spPr bwMode="auto">
              <a:xfrm>
                <a:off x="424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89">
                <a:extLst>
                  <a:ext uri="{FF2B5EF4-FFF2-40B4-BE49-F238E27FC236}">
                    <a16:creationId xmlns:a16="http://schemas.microsoft.com/office/drawing/2014/main" id="{991F527D-18AF-26DA-40A9-94EB57558243}"/>
                  </a:ext>
                </a:extLst>
              </p:cNvPr>
              <p:cNvSpPr>
                <a:spLocks/>
              </p:cNvSpPr>
              <p:nvPr userDrawn="1"/>
            </p:nvSpPr>
            <p:spPr bwMode="auto">
              <a:xfrm>
                <a:off x="425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90">
                <a:extLst>
                  <a:ext uri="{FF2B5EF4-FFF2-40B4-BE49-F238E27FC236}">
                    <a16:creationId xmlns:a16="http://schemas.microsoft.com/office/drawing/2014/main" id="{2CFC305D-6014-C772-1ADE-BD787E2E352C}"/>
                  </a:ext>
                </a:extLst>
              </p:cNvPr>
              <p:cNvSpPr>
                <a:spLocks/>
              </p:cNvSpPr>
              <p:nvPr userDrawn="1"/>
            </p:nvSpPr>
            <p:spPr bwMode="auto">
              <a:xfrm>
                <a:off x="4267"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91">
                <a:extLst>
                  <a:ext uri="{FF2B5EF4-FFF2-40B4-BE49-F238E27FC236}">
                    <a16:creationId xmlns:a16="http://schemas.microsoft.com/office/drawing/2014/main" id="{50884AEA-630F-32AA-F249-E2D5CAB57FB3}"/>
                  </a:ext>
                </a:extLst>
              </p:cNvPr>
              <p:cNvSpPr>
                <a:spLocks/>
              </p:cNvSpPr>
              <p:nvPr userDrawn="1"/>
            </p:nvSpPr>
            <p:spPr bwMode="auto">
              <a:xfrm>
                <a:off x="4280"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92">
                <a:extLst>
                  <a:ext uri="{FF2B5EF4-FFF2-40B4-BE49-F238E27FC236}">
                    <a16:creationId xmlns:a16="http://schemas.microsoft.com/office/drawing/2014/main" id="{23E40714-CA05-E294-5F1D-AEE5E61D792F}"/>
                  </a:ext>
                </a:extLst>
              </p:cNvPr>
              <p:cNvSpPr>
                <a:spLocks/>
              </p:cNvSpPr>
              <p:nvPr userDrawn="1"/>
            </p:nvSpPr>
            <p:spPr bwMode="auto">
              <a:xfrm>
                <a:off x="4293"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93">
                <a:extLst>
                  <a:ext uri="{FF2B5EF4-FFF2-40B4-BE49-F238E27FC236}">
                    <a16:creationId xmlns:a16="http://schemas.microsoft.com/office/drawing/2014/main" id="{13101226-D41C-9676-D8B8-148B1A67C7B1}"/>
                  </a:ext>
                </a:extLst>
              </p:cNvPr>
              <p:cNvSpPr>
                <a:spLocks/>
              </p:cNvSpPr>
              <p:nvPr userDrawn="1"/>
            </p:nvSpPr>
            <p:spPr bwMode="auto">
              <a:xfrm>
                <a:off x="430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94">
                <a:extLst>
                  <a:ext uri="{FF2B5EF4-FFF2-40B4-BE49-F238E27FC236}">
                    <a16:creationId xmlns:a16="http://schemas.microsoft.com/office/drawing/2014/main" id="{CFA234EC-D718-B642-7B1A-4A158C6D4702}"/>
                  </a:ext>
                </a:extLst>
              </p:cNvPr>
              <p:cNvSpPr>
                <a:spLocks/>
              </p:cNvSpPr>
              <p:nvPr userDrawn="1"/>
            </p:nvSpPr>
            <p:spPr bwMode="auto">
              <a:xfrm>
                <a:off x="431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95">
                <a:extLst>
                  <a:ext uri="{FF2B5EF4-FFF2-40B4-BE49-F238E27FC236}">
                    <a16:creationId xmlns:a16="http://schemas.microsoft.com/office/drawing/2014/main" id="{0221ABFC-89AF-0898-AF88-DB1C5967EC08}"/>
                  </a:ext>
                </a:extLst>
              </p:cNvPr>
              <p:cNvSpPr>
                <a:spLocks/>
              </p:cNvSpPr>
              <p:nvPr userDrawn="1"/>
            </p:nvSpPr>
            <p:spPr bwMode="auto">
              <a:xfrm>
                <a:off x="433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96">
                <a:extLst>
                  <a:ext uri="{FF2B5EF4-FFF2-40B4-BE49-F238E27FC236}">
                    <a16:creationId xmlns:a16="http://schemas.microsoft.com/office/drawing/2014/main" id="{54E30018-9E96-8A6F-B472-02106ED048E2}"/>
                  </a:ext>
                </a:extLst>
              </p:cNvPr>
              <p:cNvSpPr>
                <a:spLocks/>
              </p:cNvSpPr>
              <p:nvPr userDrawn="1"/>
            </p:nvSpPr>
            <p:spPr bwMode="auto">
              <a:xfrm>
                <a:off x="434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97">
                <a:extLst>
                  <a:ext uri="{FF2B5EF4-FFF2-40B4-BE49-F238E27FC236}">
                    <a16:creationId xmlns:a16="http://schemas.microsoft.com/office/drawing/2014/main" id="{663E44FA-32E5-36A6-800F-401919850F88}"/>
                  </a:ext>
                </a:extLst>
              </p:cNvPr>
              <p:cNvSpPr>
                <a:spLocks/>
              </p:cNvSpPr>
              <p:nvPr userDrawn="1"/>
            </p:nvSpPr>
            <p:spPr bwMode="auto">
              <a:xfrm>
                <a:off x="436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98">
                <a:extLst>
                  <a:ext uri="{FF2B5EF4-FFF2-40B4-BE49-F238E27FC236}">
                    <a16:creationId xmlns:a16="http://schemas.microsoft.com/office/drawing/2014/main" id="{C44BA2D3-CB4A-8A30-460B-3C7BF6F406B7}"/>
                  </a:ext>
                </a:extLst>
              </p:cNvPr>
              <p:cNvSpPr>
                <a:spLocks/>
              </p:cNvSpPr>
              <p:nvPr userDrawn="1"/>
            </p:nvSpPr>
            <p:spPr bwMode="auto">
              <a:xfrm>
                <a:off x="4376"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99">
                <a:extLst>
                  <a:ext uri="{FF2B5EF4-FFF2-40B4-BE49-F238E27FC236}">
                    <a16:creationId xmlns:a16="http://schemas.microsoft.com/office/drawing/2014/main" id="{B2BD18A6-B36C-944C-9DD4-3ED9ABADBDAA}"/>
                  </a:ext>
                </a:extLst>
              </p:cNvPr>
              <p:cNvSpPr>
                <a:spLocks/>
              </p:cNvSpPr>
              <p:nvPr userDrawn="1"/>
            </p:nvSpPr>
            <p:spPr bwMode="auto">
              <a:xfrm>
                <a:off x="4389"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00">
                <a:extLst>
                  <a:ext uri="{FF2B5EF4-FFF2-40B4-BE49-F238E27FC236}">
                    <a16:creationId xmlns:a16="http://schemas.microsoft.com/office/drawing/2014/main" id="{34FC636E-CB78-0D99-9196-84331DE809D8}"/>
                  </a:ext>
                </a:extLst>
              </p:cNvPr>
              <p:cNvSpPr>
                <a:spLocks/>
              </p:cNvSpPr>
              <p:nvPr userDrawn="1"/>
            </p:nvSpPr>
            <p:spPr bwMode="auto">
              <a:xfrm>
                <a:off x="4402"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01">
                <a:extLst>
                  <a:ext uri="{FF2B5EF4-FFF2-40B4-BE49-F238E27FC236}">
                    <a16:creationId xmlns:a16="http://schemas.microsoft.com/office/drawing/2014/main" id="{18F69E31-5D1B-AA39-F8B1-C872CF93C2D1}"/>
                  </a:ext>
                </a:extLst>
              </p:cNvPr>
              <p:cNvSpPr>
                <a:spLocks/>
              </p:cNvSpPr>
              <p:nvPr userDrawn="1"/>
            </p:nvSpPr>
            <p:spPr bwMode="auto">
              <a:xfrm>
                <a:off x="4415"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02">
                <a:extLst>
                  <a:ext uri="{FF2B5EF4-FFF2-40B4-BE49-F238E27FC236}">
                    <a16:creationId xmlns:a16="http://schemas.microsoft.com/office/drawing/2014/main" id="{7F91C242-105C-C399-161D-C0CC316988D2}"/>
                  </a:ext>
                </a:extLst>
              </p:cNvPr>
              <p:cNvSpPr>
                <a:spLocks/>
              </p:cNvSpPr>
              <p:nvPr userDrawn="1"/>
            </p:nvSpPr>
            <p:spPr bwMode="auto">
              <a:xfrm>
                <a:off x="4428"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03">
                <a:extLst>
                  <a:ext uri="{FF2B5EF4-FFF2-40B4-BE49-F238E27FC236}">
                    <a16:creationId xmlns:a16="http://schemas.microsoft.com/office/drawing/2014/main" id="{098D97B2-BA4F-5FAA-60E4-42AC2BCF8430}"/>
                  </a:ext>
                </a:extLst>
              </p:cNvPr>
              <p:cNvSpPr>
                <a:spLocks/>
              </p:cNvSpPr>
              <p:nvPr userDrawn="1"/>
            </p:nvSpPr>
            <p:spPr bwMode="auto">
              <a:xfrm>
                <a:off x="4441"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204">
                <a:extLst>
                  <a:ext uri="{FF2B5EF4-FFF2-40B4-BE49-F238E27FC236}">
                    <a16:creationId xmlns:a16="http://schemas.microsoft.com/office/drawing/2014/main" id="{56DA23CF-81B9-7090-8D0A-8F105F44B949}"/>
                  </a:ext>
                </a:extLst>
              </p:cNvPr>
              <p:cNvSpPr>
                <a:spLocks/>
              </p:cNvSpPr>
              <p:nvPr userDrawn="1"/>
            </p:nvSpPr>
            <p:spPr bwMode="auto">
              <a:xfrm>
                <a:off x="4454" y="277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206">
              <a:extLst>
                <a:ext uri="{FF2B5EF4-FFF2-40B4-BE49-F238E27FC236}">
                  <a16:creationId xmlns:a16="http://schemas.microsoft.com/office/drawing/2014/main" id="{E0115137-92DF-B78F-C5B9-56AC6C8DD9E4}"/>
                </a:ext>
              </a:extLst>
            </p:cNvPr>
            <p:cNvSpPr>
              <a:spLocks/>
            </p:cNvSpPr>
            <p:nvPr userDrawn="1"/>
          </p:nvSpPr>
          <p:spPr bwMode="auto">
            <a:xfrm>
              <a:off x="709136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07">
              <a:extLst>
                <a:ext uri="{FF2B5EF4-FFF2-40B4-BE49-F238E27FC236}">
                  <a16:creationId xmlns:a16="http://schemas.microsoft.com/office/drawing/2014/main" id="{C3EFDE01-5576-3FB7-2E6D-136A733E8E32}"/>
                </a:ext>
              </a:extLst>
            </p:cNvPr>
            <p:cNvSpPr>
              <a:spLocks/>
            </p:cNvSpPr>
            <p:nvPr userDrawn="1"/>
          </p:nvSpPr>
          <p:spPr bwMode="auto">
            <a:xfrm>
              <a:off x="7112000"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8">
              <a:extLst>
                <a:ext uri="{FF2B5EF4-FFF2-40B4-BE49-F238E27FC236}">
                  <a16:creationId xmlns:a16="http://schemas.microsoft.com/office/drawing/2014/main" id="{CCDC5559-E473-216F-3341-75C33C5EC9E0}"/>
                </a:ext>
              </a:extLst>
            </p:cNvPr>
            <p:cNvSpPr>
              <a:spLocks/>
            </p:cNvSpPr>
            <p:nvPr userDrawn="1"/>
          </p:nvSpPr>
          <p:spPr bwMode="auto">
            <a:xfrm>
              <a:off x="7132638"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9">
              <a:extLst>
                <a:ext uri="{FF2B5EF4-FFF2-40B4-BE49-F238E27FC236}">
                  <a16:creationId xmlns:a16="http://schemas.microsoft.com/office/drawing/2014/main" id="{18CB7867-C867-C2A9-CC0E-B0FFFF1CA5D9}"/>
                </a:ext>
              </a:extLst>
            </p:cNvPr>
            <p:cNvSpPr>
              <a:spLocks/>
            </p:cNvSpPr>
            <p:nvPr userDrawn="1"/>
          </p:nvSpPr>
          <p:spPr bwMode="auto">
            <a:xfrm>
              <a:off x="7153275"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0">
              <a:extLst>
                <a:ext uri="{FF2B5EF4-FFF2-40B4-BE49-F238E27FC236}">
                  <a16:creationId xmlns:a16="http://schemas.microsoft.com/office/drawing/2014/main" id="{A7CBD49A-1F60-E5DA-89D9-4FA5B39B9818}"/>
                </a:ext>
              </a:extLst>
            </p:cNvPr>
            <p:cNvSpPr>
              <a:spLocks/>
            </p:cNvSpPr>
            <p:nvPr userDrawn="1"/>
          </p:nvSpPr>
          <p:spPr bwMode="auto">
            <a:xfrm>
              <a:off x="717391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11">
              <a:extLst>
                <a:ext uri="{FF2B5EF4-FFF2-40B4-BE49-F238E27FC236}">
                  <a16:creationId xmlns:a16="http://schemas.microsoft.com/office/drawing/2014/main" id="{26E0DBF1-A4FC-0CCD-0CB7-FAFA947F38E9}"/>
                </a:ext>
              </a:extLst>
            </p:cNvPr>
            <p:cNvSpPr>
              <a:spLocks/>
            </p:cNvSpPr>
            <p:nvPr userDrawn="1"/>
          </p:nvSpPr>
          <p:spPr bwMode="auto">
            <a:xfrm>
              <a:off x="7194550"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12">
              <a:extLst>
                <a:ext uri="{FF2B5EF4-FFF2-40B4-BE49-F238E27FC236}">
                  <a16:creationId xmlns:a16="http://schemas.microsoft.com/office/drawing/2014/main" id="{93292305-62FD-2BD7-EC40-3481BC19A7EF}"/>
                </a:ext>
              </a:extLst>
            </p:cNvPr>
            <p:cNvSpPr>
              <a:spLocks/>
            </p:cNvSpPr>
            <p:nvPr userDrawn="1"/>
          </p:nvSpPr>
          <p:spPr bwMode="auto">
            <a:xfrm>
              <a:off x="7223125"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13">
              <a:extLst>
                <a:ext uri="{FF2B5EF4-FFF2-40B4-BE49-F238E27FC236}">
                  <a16:creationId xmlns:a16="http://schemas.microsoft.com/office/drawing/2014/main" id="{E669584D-EDE9-4A48-550F-165643E3613B}"/>
                </a:ext>
              </a:extLst>
            </p:cNvPr>
            <p:cNvSpPr>
              <a:spLocks/>
            </p:cNvSpPr>
            <p:nvPr userDrawn="1"/>
          </p:nvSpPr>
          <p:spPr bwMode="auto">
            <a:xfrm>
              <a:off x="724376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14">
              <a:extLst>
                <a:ext uri="{FF2B5EF4-FFF2-40B4-BE49-F238E27FC236}">
                  <a16:creationId xmlns:a16="http://schemas.microsoft.com/office/drawing/2014/main" id="{621858A4-C367-C27E-A06C-AD0FCAE5F012}"/>
                </a:ext>
              </a:extLst>
            </p:cNvPr>
            <p:cNvSpPr>
              <a:spLocks/>
            </p:cNvSpPr>
            <p:nvPr userDrawn="1"/>
          </p:nvSpPr>
          <p:spPr bwMode="auto">
            <a:xfrm>
              <a:off x="7264400"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15">
              <a:extLst>
                <a:ext uri="{FF2B5EF4-FFF2-40B4-BE49-F238E27FC236}">
                  <a16:creationId xmlns:a16="http://schemas.microsoft.com/office/drawing/2014/main" id="{B2A803B0-DFF7-68F6-0B08-1DB383E320F6}"/>
                </a:ext>
              </a:extLst>
            </p:cNvPr>
            <p:cNvSpPr>
              <a:spLocks/>
            </p:cNvSpPr>
            <p:nvPr userDrawn="1"/>
          </p:nvSpPr>
          <p:spPr bwMode="auto">
            <a:xfrm>
              <a:off x="7285038"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16">
              <a:extLst>
                <a:ext uri="{FF2B5EF4-FFF2-40B4-BE49-F238E27FC236}">
                  <a16:creationId xmlns:a16="http://schemas.microsoft.com/office/drawing/2014/main" id="{691DD70B-A339-EE6F-A263-6344B1D73AB5}"/>
                </a:ext>
              </a:extLst>
            </p:cNvPr>
            <p:cNvSpPr>
              <a:spLocks/>
            </p:cNvSpPr>
            <p:nvPr userDrawn="1"/>
          </p:nvSpPr>
          <p:spPr bwMode="auto">
            <a:xfrm>
              <a:off x="7305675"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17">
              <a:extLst>
                <a:ext uri="{FF2B5EF4-FFF2-40B4-BE49-F238E27FC236}">
                  <a16:creationId xmlns:a16="http://schemas.microsoft.com/office/drawing/2014/main" id="{D75DBB28-3824-E61A-409E-742BB2A784C9}"/>
                </a:ext>
              </a:extLst>
            </p:cNvPr>
            <p:cNvSpPr>
              <a:spLocks/>
            </p:cNvSpPr>
            <p:nvPr userDrawn="1"/>
          </p:nvSpPr>
          <p:spPr bwMode="auto">
            <a:xfrm>
              <a:off x="732631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18">
              <a:extLst>
                <a:ext uri="{FF2B5EF4-FFF2-40B4-BE49-F238E27FC236}">
                  <a16:creationId xmlns:a16="http://schemas.microsoft.com/office/drawing/2014/main" id="{DFCA815B-EE35-D8A8-6778-0FAF157AFE2E}"/>
                </a:ext>
              </a:extLst>
            </p:cNvPr>
            <p:cNvSpPr>
              <a:spLocks/>
            </p:cNvSpPr>
            <p:nvPr userDrawn="1"/>
          </p:nvSpPr>
          <p:spPr bwMode="auto">
            <a:xfrm>
              <a:off x="7326313" y="4400550"/>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19">
              <a:extLst>
                <a:ext uri="{FF2B5EF4-FFF2-40B4-BE49-F238E27FC236}">
                  <a16:creationId xmlns:a16="http://schemas.microsoft.com/office/drawing/2014/main" id="{FB2C1D7F-1B31-6A81-8F17-1A2A559341F9}"/>
                </a:ext>
              </a:extLst>
            </p:cNvPr>
            <p:cNvSpPr>
              <a:spLocks noEditPoints="1"/>
            </p:cNvSpPr>
            <p:nvPr userDrawn="1"/>
          </p:nvSpPr>
          <p:spPr bwMode="auto">
            <a:xfrm>
              <a:off x="10160000" y="4513263"/>
              <a:ext cx="636588" cy="342900"/>
            </a:xfrm>
            <a:custGeom>
              <a:avLst/>
              <a:gdLst>
                <a:gd name="T0" fmla="*/ 344 w 401"/>
                <a:gd name="T1" fmla="*/ 57 h 216"/>
                <a:gd name="T2" fmla="*/ 318 w 401"/>
                <a:gd name="T3" fmla="*/ 0 h 216"/>
                <a:gd name="T4" fmla="*/ 287 w 401"/>
                <a:gd name="T5" fmla="*/ 57 h 216"/>
                <a:gd name="T6" fmla="*/ 287 w 401"/>
                <a:gd name="T7" fmla="*/ 79 h 216"/>
                <a:gd name="T8" fmla="*/ 235 w 401"/>
                <a:gd name="T9" fmla="*/ 79 h 216"/>
                <a:gd name="T10" fmla="*/ 235 w 401"/>
                <a:gd name="T11" fmla="*/ 57 h 216"/>
                <a:gd name="T12" fmla="*/ 205 w 401"/>
                <a:gd name="T13" fmla="*/ 0 h 216"/>
                <a:gd name="T14" fmla="*/ 174 w 401"/>
                <a:gd name="T15" fmla="*/ 57 h 216"/>
                <a:gd name="T16" fmla="*/ 174 w 401"/>
                <a:gd name="T17" fmla="*/ 79 h 216"/>
                <a:gd name="T18" fmla="*/ 118 w 401"/>
                <a:gd name="T19" fmla="*/ 79 h 216"/>
                <a:gd name="T20" fmla="*/ 118 w 401"/>
                <a:gd name="T21" fmla="*/ 57 h 216"/>
                <a:gd name="T22" fmla="*/ 87 w 401"/>
                <a:gd name="T23" fmla="*/ 0 h 216"/>
                <a:gd name="T24" fmla="*/ 57 w 401"/>
                <a:gd name="T25" fmla="*/ 57 h 216"/>
                <a:gd name="T26" fmla="*/ 57 w 401"/>
                <a:gd name="T27" fmla="*/ 79 h 216"/>
                <a:gd name="T28" fmla="*/ 74 w 401"/>
                <a:gd name="T29" fmla="*/ 136 h 216"/>
                <a:gd name="T30" fmla="*/ 104 w 401"/>
                <a:gd name="T31" fmla="*/ 216 h 216"/>
                <a:gd name="T32" fmla="*/ 118 w 401"/>
                <a:gd name="T33" fmla="*/ 136 h 216"/>
                <a:gd name="T34" fmla="*/ 192 w 401"/>
                <a:gd name="T35" fmla="*/ 136 h 216"/>
                <a:gd name="T36" fmla="*/ 218 w 401"/>
                <a:gd name="T37" fmla="*/ 216 h 216"/>
                <a:gd name="T38" fmla="*/ 226 w 401"/>
                <a:gd name="T39" fmla="*/ 136 h 216"/>
                <a:gd name="T40" fmla="*/ 300 w 401"/>
                <a:gd name="T41" fmla="*/ 136 h 216"/>
                <a:gd name="T42" fmla="*/ 331 w 401"/>
                <a:gd name="T43" fmla="*/ 216 h 216"/>
                <a:gd name="T44" fmla="*/ 401 w 401"/>
                <a:gd name="T45" fmla="*/ 136 h 216"/>
                <a:gd name="T46" fmla="*/ 370 w 401"/>
                <a:gd name="T47" fmla="*/ 79 h 216"/>
                <a:gd name="T48" fmla="*/ 96 w 401"/>
                <a:gd name="T49" fmla="*/ 207 h 216"/>
                <a:gd name="T50" fmla="*/ 83 w 401"/>
                <a:gd name="T51" fmla="*/ 132 h 216"/>
                <a:gd name="T52" fmla="*/ 78 w 401"/>
                <a:gd name="T53" fmla="*/ 70 h 216"/>
                <a:gd name="T54" fmla="*/ 78 w 401"/>
                <a:gd name="T55" fmla="*/ 48 h 216"/>
                <a:gd name="T56" fmla="*/ 87 w 401"/>
                <a:gd name="T57" fmla="*/ 13 h 216"/>
                <a:gd name="T58" fmla="*/ 100 w 401"/>
                <a:gd name="T59" fmla="*/ 48 h 216"/>
                <a:gd name="T60" fmla="*/ 100 w 401"/>
                <a:gd name="T61" fmla="*/ 70 h 216"/>
                <a:gd name="T62" fmla="*/ 126 w 401"/>
                <a:gd name="T63" fmla="*/ 132 h 216"/>
                <a:gd name="T64" fmla="*/ 135 w 401"/>
                <a:gd name="T65" fmla="*/ 132 h 216"/>
                <a:gd name="T66" fmla="*/ 157 w 401"/>
                <a:gd name="T67" fmla="*/ 132 h 216"/>
                <a:gd name="T68" fmla="*/ 213 w 401"/>
                <a:gd name="T69" fmla="*/ 132 h 216"/>
                <a:gd name="T70" fmla="*/ 196 w 401"/>
                <a:gd name="T71" fmla="*/ 207 h 216"/>
                <a:gd name="T72" fmla="*/ 165 w 401"/>
                <a:gd name="T73" fmla="*/ 132 h 216"/>
                <a:gd name="T74" fmla="*/ 196 w 401"/>
                <a:gd name="T75" fmla="*/ 70 h 216"/>
                <a:gd name="T76" fmla="*/ 192 w 401"/>
                <a:gd name="T77" fmla="*/ 48 h 216"/>
                <a:gd name="T78" fmla="*/ 205 w 401"/>
                <a:gd name="T79" fmla="*/ 13 h 216"/>
                <a:gd name="T80" fmla="*/ 218 w 401"/>
                <a:gd name="T81" fmla="*/ 48 h 216"/>
                <a:gd name="T82" fmla="*/ 218 w 401"/>
                <a:gd name="T83" fmla="*/ 70 h 216"/>
                <a:gd name="T84" fmla="*/ 235 w 401"/>
                <a:gd name="T85" fmla="*/ 132 h 216"/>
                <a:gd name="T86" fmla="*/ 248 w 401"/>
                <a:gd name="T87" fmla="*/ 132 h 216"/>
                <a:gd name="T88" fmla="*/ 274 w 401"/>
                <a:gd name="T89" fmla="*/ 132 h 216"/>
                <a:gd name="T90" fmla="*/ 383 w 401"/>
                <a:gd name="T91" fmla="*/ 132 h 216"/>
                <a:gd name="T92" fmla="*/ 322 w 401"/>
                <a:gd name="T93" fmla="*/ 207 h 216"/>
                <a:gd name="T94" fmla="*/ 309 w 401"/>
                <a:gd name="T95" fmla="*/ 132 h 216"/>
                <a:gd name="T96" fmla="*/ 266 w 401"/>
                <a:gd name="T97" fmla="*/ 110 h 216"/>
                <a:gd name="T98" fmla="*/ 283 w 401"/>
                <a:gd name="T99" fmla="*/ 70 h 216"/>
                <a:gd name="T100" fmla="*/ 283 w 401"/>
                <a:gd name="T101" fmla="*/ 48 h 216"/>
                <a:gd name="T102" fmla="*/ 348 w 401"/>
                <a:gd name="T103" fmla="*/ 48 h 216"/>
                <a:gd name="T104" fmla="*/ 348 w 401"/>
                <a:gd name="T105" fmla="*/ 70 h 216"/>
                <a:gd name="T106" fmla="*/ 383 w 401"/>
                <a:gd name="T107" fmla="*/ 13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1" h="216">
                  <a:moveTo>
                    <a:pt x="370" y="79"/>
                  </a:moveTo>
                  <a:lnTo>
                    <a:pt x="344" y="57"/>
                  </a:lnTo>
                  <a:lnTo>
                    <a:pt x="370" y="57"/>
                  </a:lnTo>
                  <a:lnTo>
                    <a:pt x="318" y="0"/>
                  </a:lnTo>
                  <a:lnTo>
                    <a:pt x="261" y="57"/>
                  </a:lnTo>
                  <a:lnTo>
                    <a:pt x="287" y="57"/>
                  </a:lnTo>
                  <a:lnTo>
                    <a:pt x="261" y="79"/>
                  </a:lnTo>
                  <a:lnTo>
                    <a:pt x="287" y="79"/>
                  </a:lnTo>
                  <a:lnTo>
                    <a:pt x="261" y="105"/>
                  </a:lnTo>
                  <a:lnTo>
                    <a:pt x="235" y="79"/>
                  </a:lnTo>
                  <a:lnTo>
                    <a:pt x="257" y="79"/>
                  </a:lnTo>
                  <a:lnTo>
                    <a:pt x="235" y="57"/>
                  </a:lnTo>
                  <a:lnTo>
                    <a:pt x="257" y="57"/>
                  </a:lnTo>
                  <a:lnTo>
                    <a:pt x="205" y="0"/>
                  </a:lnTo>
                  <a:lnTo>
                    <a:pt x="152" y="57"/>
                  </a:lnTo>
                  <a:lnTo>
                    <a:pt x="174" y="57"/>
                  </a:lnTo>
                  <a:lnTo>
                    <a:pt x="152" y="79"/>
                  </a:lnTo>
                  <a:lnTo>
                    <a:pt x="174" y="79"/>
                  </a:lnTo>
                  <a:lnTo>
                    <a:pt x="148" y="110"/>
                  </a:lnTo>
                  <a:lnTo>
                    <a:pt x="118" y="79"/>
                  </a:lnTo>
                  <a:lnTo>
                    <a:pt x="139" y="79"/>
                  </a:lnTo>
                  <a:lnTo>
                    <a:pt x="118" y="57"/>
                  </a:lnTo>
                  <a:lnTo>
                    <a:pt x="139" y="57"/>
                  </a:lnTo>
                  <a:lnTo>
                    <a:pt x="87" y="0"/>
                  </a:lnTo>
                  <a:lnTo>
                    <a:pt x="35" y="57"/>
                  </a:lnTo>
                  <a:lnTo>
                    <a:pt x="57" y="57"/>
                  </a:lnTo>
                  <a:lnTo>
                    <a:pt x="35" y="79"/>
                  </a:lnTo>
                  <a:lnTo>
                    <a:pt x="57" y="79"/>
                  </a:lnTo>
                  <a:lnTo>
                    <a:pt x="0" y="136"/>
                  </a:lnTo>
                  <a:lnTo>
                    <a:pt x="74" y="136"/>
                  </a:lnTo>
                  <a:lnTo>
                    <a:pt x="74" y="216"/>
                  </a:lnTo>
                  <a:lnTo>
                    <a:pt x="104" y="216"/>
                  </a:lnTo>
                  <a:lnTo>
                    <a:pt x="104" y="136"/>
                  </a:lnTo>
                  <a:lnTo>
                    <a:pt x="118" y="136"/>
                  </a:lnTo>
                  <a:lnTo>
                    <a:pt x="174" y="136"/>
                  </a:lnTo>
                  <a:lnTo>
                    <a:pt x="192" y="136"/>
                  </a:lnTo>
                  <a:lnTo>
                    <a:pt x="192" y="216"/>
                  </a:lnTo>
                  <a:lnTo>
                    <a:pt x="218" y="216"/>
                  </a:lnTo>
                  <a:lnTo>
                    <a:pt x="218" y="136"/>
                  </a:lnTo>
                  <a:lnTo>
                    <a:pt x="226" y="136"/>
                  </a:lnTo>
                  <a:lnTo>
                    <a:pt x="292" y="136"/>
                  </a:lnTo>
                  <a:lnTo>
                    <a:pt x="300" y="136"/>
                  </a:lnTo>
                  <a:lnTo>
                    <a:pt x="300" y="216"/>
                  </a:lnTo>
                  <a:lnTo>
                    <a:pt x="331" y="216"/>
                  </a:lnTo>
                  <a:lnTo>
                    <a:pt x="331" y="136"/>
                  </a:lnTo>
                  <a:lnTo>
                    <a:pt x="401" y="136"/>
                  </a:lnTo>
                  <a:lnTo>
                    <a:pt x="344" y="79"/>
                  </a:lnTo>
                  <a:lnTo>
                    <a:pt x="370" y="79"/>
                  </a:lnTo>
                  <a:close/>
                  <a:moveTo>
                    <a:pt x="96" y="132"/>
                  </a:moveTo>
                  <a:lnTo>
                    <a:pt x="96" y="207"/>
                  </a:lnTo>
                  <a:lnTo>
                    <a:pt x="83" y="207"/>
                  </a:lnTo>
                  <a:lnTo>
                    <a:pt x="83" y="132"/>
                  </a:lnTo>
                  <a:lnTo>
                    <a:pt x="17" y="132"/>
                  </a:lnTo>
                  <a:lnTo>
                    <a:pt x="78" y="70"/>
                  </a:lnTo>
                  <a:lnTo>
                    <a:pt x="52" y="70"/>
                  </a:lnTo>
                  <a:lnTo>
                    <a:pt x="78" y="48"/>
                  </a:lnTo>
                  <a:lnTo>
                    <a:pt x="52" y="48"/>
                  </a:lnTo>
                  <a:lnTo>
                    <a:pt x="87" y="13"/>
                  </a:lnTo>
                  <a:lnTo>
                    <a:pt x="122" y="48"/>
                  </a:lnTo>
                  <a:lnTo>
                    <a:pt x="100" y="48"/>
                  </a:lnTo>
                  <a:lnTo>
                    <a:pt x="122" y="70"/>
                  </a:lnTo>
                  <a:lnTo>
                    <a:pt x="100" y="70"/>
                  </a:lnTo>
                  <a:lnTo>
                    <a:pt x="139" y="114"/>
                  </a:lnTo>
                  <a:lnTo>
                    <a:pt x="126" y="132"/>
                  </a:lnTo>
                  <a:lnTo>
                    <a:pt x="96" y="132"/>
                  </a:lnTo>
                  <a:close/>
                  <a:moveTo>
                    <a:pt x="135" y="132"/>
                  </a:moveTo>
                  <a:lnTo>
                    <a:pt x="148" y="119"/>
                  </a:lnTo>
                  <a:lnTo>
                    <a:pt x="157" y="132"/>
                  </a:lnTo>
                  <a:lnTo>
                    <a:pt x="135" y="132"/>
                  </a:lnTo>
                  <a:close/>
                  <a:moveTo>
                    <a:pt x="213" y="132"/>
                  </a:moveTo>
                  <a:lnTo>
                    <a:pt x="213" y="207"/>
                  </a:lnTo>
                  <a:lnTo>
                    <a:pt x="196" y="207"/>
                  </a:lnTo>
                  <a:lnTo>
                    <a:pt x="196" y="132"/>
                  </a:lnTo>
                  <a:lnTo>
                    <a:pt x="165" y="132"/>
                  </a:lnTo>
                  <a:lnTo>
                    <a:pt x="152" y="114"/>
                  </a:lnTo>
                  <a:lnTo>
                    <a:pt x="196" y="70"/>
                  </a:lnTo>
                  <a:lnTo>
                    <a:pt x="170" y="70"/>
                  </a:lnTo>
                  <a:lnTo>
                    <a:pt x="192" y="48"/>
                  </a:lnTo>
                  <a:lnTo>
                    <a:pt x="170" y="48"/>
                  </a:lnTo>
                  <a:lnTo>
                    <a:pt x="205" y="13"/>
                  </a:lnTo>
                  <a:lnTo>
                    <a:pt x="239" y="48"/>
                  </a:lnTo>
                  <a:lnTo>
                    <a:pt x="218" y="48"/>
                  </a:lnTo>
                  <a:lnTo>
                    <a:pt x="239" y="70"/>
                  </a:lnTo>
                  <a:lnTo>
                    <a:pt x="218" y="70"/>
                  </a:lnTo>
                  <a:lnTo>
                    <a:pt x="253" y="110"/>
                  </a:lnTo>
                  <a:lnTo>
                    <a:pt x="235" y="132"/>
                  </a:lnTo>
                  <a:lnTo>
                    <a:pt x="213" y="132"/>
                  </a:lnTo>
                  <a:close/>
                  <a:moveTo>
                    <a:pt x="248" y="132"/>
                  </a:moveTo>
                  <a:lnTo>
                    <a:pt x="261" y="119"/>
                  </a:lnTo>
                  <a:lnTo>
                    <a:pt x="274" y="132"/>
                  </a:lnTo>
                  <a:lnTo>
                    <a:pt x="248" y="132"/>
                  </a:lnTo>
                  <a:close/>
                  <a:moveTo>
                    <a:pt x="383" y="132"/>
                  </a:moveTo>
                  <a:lnTo>
                    <a:pt x="322" y="132"/>
                  </a:lnTo>
                  <a:lnTo>
                    <a:pt x="322" y="207"/>
                  </a:lnTo>
                  <a:lnTo>
                    <a:pt x="309" y="207"/>
                  </a:lnTo>
                  <a:lnTo>
                    <a:pt x="309" y="132"/>
                  </a:lnTo>
                  <a:lnTo>
                    <a:pt x="283" y="132"/>
                  </a:lnTo>
                  <a:lnTo>
                    <a:pt x="266" y="110"/>
                  </a:lnTo>
                  <a:lnTo>
                    <a:pt x="305" y="70"/>
                  </a:lnTo>
                  <a:lnTo>
                    <a:pt x="283" y="70"/>
                  </a:lnTo>
                  <a:lnTo>
                    <a:pt x="305" y="48"/>
                  </a:lnTo>
                  <a:lnTo>
                    <a:pt x="283" y="48"/>
                  </a:lnTo>
                  <a:lnTo>
                    <a:pt x="318" y="13"/>
                  </a:lnTo>
                  <a:lnTo>
                    <a:pt x="348" y="48"/>
                  </a:lnTo>
                  <a:lnTo>
                    <a:pt x="327" y="48"/>
                  </a:lnTo>
                  <a:lnTo>
                    <a:pt x="348" y="70"/>
                  </a:lnTo>
                  <a:lnTo>
                    <a:pt x="327" y="70"/>
                  </a:lnTo>
                  <a:lnTo>
                    <a:pt x="383"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20">
              <a:extLst>
                <a:ext uri="{FF2B5EF4-FFF2-40B4-BE49-F238E27FC236}">
                  <a16:creationId xmlns:a16="http://schemas.microsoft.com/office/drawing/2014/main" id="{B0F7AAA2-FCBF-7F8D-8F6D-EC41749AB4AF}"/>
                </a:ext>
              </a:extLst>
            </p:cNvPr>
            <p:cNvSpPr>
              <a:spLocks noEditPoints="1"/>
            </p:cNvSpPr>
            <p:nvPr userDrawn="1"/>
          </p:nvSpPr>
          <p:spPr bwMode="auto">
            <a:xfrm>
              <a:off x="7843838" y="4400550"/>
              <a:ext cx="2268538" cy="447675"/>
            </a:xfrm>
            <a:custGeom>
              <a:avLst/>
              <a:gdLst>
                <a:gd name="T0" fmla="*/ 91 w 328"/>
                <a:gd name="T1" fmla="*/ 0 h 64"/>
                <a:gd name="T2" fmla="*/ 124 w 328"/>
                <a:gd name="T3" fmla="*/ 59 h 64"/>
                <a:gd name="T4" fmla="*/ 328 w 328"/>
                <a:gd name="T5" fmla="*/ 63 h 64"/>
                <a:gd name="T6" fmla="*/ 327 w 328"/>
                <a:gd name="T7" fmla="*/ 2 h 64"/>
                <a:gd name="T8" fmla="*/ 193 w 328"/>
                <a:gd name="T9" fmla="*/ 21 h 64"/>
                <a:gd name="T10" fmla="*/ 123 w 328"/>
                <a:gd name="T11" fmla="*/ 57 h 64"/>
                <a:gd name="T12" fmla="*/ 113 w 328"/>
                <a:gd name="T13" fmla="*/ 5 h 64"/>
                <a:gd name="T14" fmla="*/ 150 w 328"/>
                <a:gd name="T15" fmla="*/ 19 h 64"/>
                <a:gd name="T16" fmla="*/ 140 w 328"/>
                <a:gd name="T17" fmla="*/ 20 h 64"/>
                <a:gd name="T18" fmla="*/ 132 w 328"/>
                <a:gd name="T19" fmla="*/ 10 h 64"/>
                <a:gd name="T20" fmla="*/ 188 w 328"/>
                <a:gd name="T21" fmla="*/ 15 h 64"/>
                <a:gd name="T22" fmla="*/ 191 w 328"/>
                <a:gd name="T23" fmla="*/ 49 h 64"/>
                <a:gd name="T24" fmla="*/ 134 w 328"/>
                <a:gd name="T25" fmla="*/ 38 h 64"/>
                <a:gd name="T26" fmla="*/ 139 w 328"/>
                <a:gd name="T27" fmla="*/ 40 h 64"/>
                <a:gd name="T28" fmla="*/ 155 w 328"/>
                <a:gd name="T29" fmla="*/ 38 h 64"/>
                <a:gd name="T30" fmla="*/ 156 w 328"/>
                <a:gd name="T31" fmla="*/ 38 h 64"/>
                <a:gd name="T32" fmla="*/ 172 w 328"/>
                <a:gd name="T33" fmla="*/ 40 h 64"/>
                <a:gd name="T34" fmla="*/ 179 w 328"/>
                <a:gd name="T35" fmla="*/ 38 h 64"/>
                <a:gd name="T36" fmla="*/ 185 w 328"/>
                <a:gd name="T37" fmla="*/ 40 h 64"/>
                <a:gd name="T38" fmla="*/ 180 w 328"/>
                <a:gd name="T39" fmla="*/ 36 h 64"/>
                <a:gd name="T40" fmla="*/ 178 w 328"/>
                <a:gd name="T41" fmla="*/ 36 h 64"/>
                <a:gd name="T42" fmla="*/ 162 w 328"/>
                <a:gd name="T43" fmla="*/ 33 h 64"/>
                <a:gd name="T44" fmla="*/ 155 w 328"/>
                <a:gd name="T45" fmla="*/ 36 h 64"/>
                <a:gd name="T46" fmla="*/ 149 w 328"/>
                <a:gd name="T47" fmla="*/ 33 h 64"/>
                <a:gd name="T48" fmla="*/ 134 w 328"/>
                <a:gd name="T49" fmla="*/ 36 h 64"/>
                <a:gd name="T50" fmla="*/ 138 w 328"/>
                <a:gd name="T51" fmla="*/ 42 h 64"/>
                <a:gd name="T52" fmla="*/ 149 w 328"/>
                <a:gd name="T53" fmla="*/ 42 h 64"/>
                <a:gd name="T54" fmla="*/ 157 w 328"/>
                <a:gd name="T55" fmla="*/ 45 h 64"/>
                <a:gd name="T56" fmla="*/ 162 w 328"/>
                <a:gd name="T57" fmla="*/ 45 h 64"/>
                <a:gd name="T58" fmla="*/ 177 w 328"/>
                <a:gd name="T59" fmla="*/ 42 h 64"/>
                <a:gd name="T60" fmla="*/ 179 w 328"/>
                <a:gd name="T61" fmla="*/ 42 h 64"/>
                <a:gd name="T62" fmla="*/ 180 w 328"/>
                <a:gd name="T63" fmla="*/ 29 h 64"/>
                <a:gd name="T64" fmla="*/ 172 w 328"/>
                <a:gd name="T65" fmla="*/ 31 h 64"/>
                <a:gd name="T66" fmla="*/ 166 w 328"/>
                <a:gd name="T67" fmla="*/ 29 h 64"/>
                <a:gd name="T68" fmla="*/ 154 w 328"/>
                <a:gd name="T69" fmla="*/ 31 h 64"/>
                <a:gd name="T70" fmla="*/ 148 w 328"/>
                <a:gd name="T71" fmla="*/ 29 h 64"/>
                <a:gd name="T72" fmla="*/ 133 w 328"/>
                <a:gd name="T73" fmla="*/ 31 h 64"/>
                <a:gd name="T74" fmla="*/ 123 w 328"/>
                <a:gd name="T75" fmla="*/ 7 h 64"/>
                <a:gd name="T76" fmla="*/ 135 w 328"/>
                <a:gd name="T77" fmla="*/ 50 h 64"/>
                <a:gd name="T78" fmla="*/ 198 w 328"/>
                <a:gd name="T79" fmla="*/ 56 h 64"/>
                <a:gd name="T80" fmla="*/ 203 w 328"/>
                <a:gd name="T81" fmla="*/ 62 h 64"/>
                <a:gd name="T82" fmla="*/ 215 w 328"/>
                <a:gd name="T83" fmla="*/ 6 h 64"/>
                <a:gd name="T84" fmla="*/ 217 w 328"/>
                <a:gd name="T85" fmla="*/ 5 h 64"/>
                <a:gd name="T86" fmla="*/ 230 w 328"/>
                <a:gd name="T87" fmla="*/ 62 h 64"/>
                <a:gd name="T88" fmla="*/ 236 w 328"/>
                <a:gd name="T89" fmla="*/ 2 h 64"/>
                <a:gd name="T90" fmla="*/ 241 w 328"/>
                <a:gd name="T91" fmla="*/ 62 h 64"/>
                <a:gd name="T92" fmla="*/ 254 w 328"/>
                <a:gd name="T93" fmla="*/ 2 h 64"/>
                <a:gd name="T94" fmla="*/ 256 w 328"/>
                <a:gd name="T95" fmla="*/ 2 h 64"/>
                <a:gd name="T96" fmla="*/ 268 w 328"/>
                <a:gd name="T97" fmla="*/ 62 h 64"/>
                <a:gd name="T98" fmla="*/ 275 w 328"/>
                <a:gd name="T99" fmla="*/ 2 h 64"/>
                <a:gd name="T100" fmla="*/ 280 w 328"/>
                <a:gd name="T101" fmla="*/ 62 h 64"/>
                <a:gd name="T102" fmla="*/ 292 w 328"/>
                <a:gd name="T103" fmla="*/ 2 h 64"/>
                <a:gd name="T104" fmla="*/ 294 w 328"/>
                <a:gd name="T105" fmla="*/ 2 h 64"/>
                <a:gd name="T106" fmla="*/ 307 w 328"/>
                <a:gd name="T107" fmla="*/ 62 h 64"/>
                <a:gd name="T108" fmla="*/ 313 w 328"/>
                <a:gd name="T109" fmla="*/ 2 h 64"/>
                <a:gd name="T110" fmla="*/ 318 w 328"/>
                <a:gd name="T111" fmla="*/ 62 h 64"/>
                <a:gd name="T112" fmla="*/ 132 w 328"/>
                <a:gd name="T113" fmla="*/ 27 h 64"/>
                <a:gd name="T114" fmla="*/ 113 w 328"/>
                <a:gd name="T115" fmla="*/ 62 h 64"/>
                <a:gd name="T116" fmla="*/ 2 w 328"/>
                <a:gd name="T117" fmla="*/ 2 h 64"/>
                <a:gd name="T118" fmla="*/ 129 w 328"/>
                <a:gd name="T119"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8" h="64">
                  <a:moveTo>
                    <a:pt x="328" y="0"/>
                  </a:moveTo>
                  <a:cubicBezTo>
                    <a:pt x="240" y="0"/>
                    <a:pt x="240" y="0"/>
                    <a:pt x="240" y="0"/>
                  </a:cubicBezTo>
                  <a:cubicBezTo>
                    <a:pt x="239" y="0"/>
                    <a:pt x="201" y="3"/>
                    <a:pt x="177" y="19"/>
                  </a:cubicBezTo>
                  <a:cubicBezTo>
                    <a:pt x="177" y="19"/>
                    <a:pt x="177" y="19"/>
                    <a:pt x="177" y="19"/>
                  </a:cubicBezTo>
                  <a:cubicBezTo>
                    <a:pt x="169" y="19"/>
                    <a:pt x="162" y="19"/>
                    <a:pt x="155" y="19"/>
                  </a:cubicBezTo>
                  <a:cubicBezTo>
                    <a:pt x="150" y="15"/>
                    <a:pt x="145" y="13"/>
                    <a:pt x="139" y="10"/>
                  </a:cubicBezTo>
                  <a:cubicBezTo>
                    <a:pt x="139" y="10"/>
                    <a:pt x="139" y="10"/>
                    <a:pt x="139" y="10"/>
                  </a:cubicBezTo>
                  <a:cubicBezTo>
                    <a:pt x="116" y="2"/>
                    <a:pt x="91" y="0"/>
                    <a:pt x="91" y="0"/>
                  </a:cubicBezTo>
                  <a:cubicBezTo>
                    <a:pt x="1" y="0"/>
                    <a:pt x="1" y="0"/>
                    <a:pt x="1" y="0"/>
                  </a:cubicBezTo>
                  <a:cubicBezTo>
                    <a:pt x="0" y="0"/>
                    <a:pt x="0" y="0"/>
                    <a:pt x="0" y="1"/>
                  </a:cubicBezTo>
                  <a:cubicBezTo>
                    <a:pt x="0" y="63"/>
                    <a:pt x="0" y="63"/>
                    <a:pt x="0" y="63"/>
                  </a:cubicBezTo>
                  <a:cubicBezTo>
                    <a:pt x="0" y="63"/>
                    <a:pt x="0" y="64"/>
                    <a:pt x="1" y="64"/>
                  </a:cubicBezTo>
                  <a:cubicBezTo>
                    <a:pt x="118" y="64"/>
                    <a:pt x="118" y="64"/>
                    <a:pt x="118" y="64"/>
                  </a:cubicBezTo>
                  <a:cubicBezTo>
                    <a:pt x="118" y="64"/>
                    <a:pt x="118" y="64"/>
                    <a:pt x="119" y="64"/>
                  </a:cubicBezTo>
                  <a:cubicBezTo>
                    <a:pt x="124" y="59"/>
                    <a:pt x="124" y="59"/>
                    <a:pt x="124" y="59"/>
                  </a:cubicBezTo>
                  <a:cubicBezTo>
                    <a:pt x="124" y="59"/>
                    <a:pt x="124" y="59"/>
                    <a:pt x="124" y="59"/>
                  </a:cubicBezTo>
                  <a:cubicBezTo>
                    <a:pt x="197" y="59"/>
                    <a:pt x="197" y="59"/>
                    <a:pt x="197" y="59"/>
                  </a:cubicBezTo>
                  <a:cubicBezTo>
                    <a:pt x="198" y="59"/>
                    <a:pt x="198" y="59"/>
                    <a:pt x="198" y="59"/>
                  </a:cubicBezTo>
                  <a:cubicBezTo>
                    <a:pt x="201" y="63"/>
                    <a:pt x="201" y="63"/>
                    <a:pt x="201" y="63"/>
                  </a:cubicBezTo>
                  <a:cubicBezTo>
                    <a:pt x="202" y="63"/>
                    <a:pt x="202" y="64"/>
                    <a:pt x="202" y="64"/>
                  </a:cubicBezTo>
                  <a:cubicBezTo>
                    <a:pt x="328" y="64"/>
                    <a:pt x="328" y="64"/>
                    <a:pt x="328" y="64"/>
                  </a:cubicBezTo>
                  <a:cubicBezTo>
                    <a:pt x="328" y="64"/>
                    <a:pt x="328" y="64"/>
                    <a:pt x="328" y="64"/>
                  </a:cubicBezTo>
                  <a:cubicBezTo>
                    <a:pt x="328" y="64"/>
                    <a:pt x="328" y="64"/>
                    <a:pt x="328" y="63"/>
                  </a:cubicBezTo>
                  <a:cubicBezTo>
                    <a:pt x="328" y="63"/>
                    <a:pt x="328" y="63"/>
                    <a:pt x="328" y="63"/>
                  </a:cubicBezTo>
                  <a:cubicBezTo>
                    <a:pt x="328" y="63"/>
                    <a:pt x="328" y="63"/>
                    <a:pt x="328" y="63"/>
                  </a:cubicBezTo>
                  <a:cubicBezTo>
                    <a:pt x="328" y="63"/>
                    <a:pt x="328" y="63"/>
                    <a:pt x="328" y="63"/>
                  </a:cubicBezTo>
                  <a:cubicBezTo>
                    <a:pt x="328" y="1"/>
                    <a:pt x="328" y="1"/>
                    <a:pt x="328" y="1"/>
                  </a:cubicBezTo>
                  <a:cubicBezTo>
                    <a:pt x="328" y="0"/>
                    <a:pt x="328" y="0"/>
                    <a:pt x="328" y="0"/>
                  </a:cubicBezTo>
                  <a:close/>
                  <a:moveTo>
                    <a:pt x="327" y="62"/>
                  </a:moveTo>
                  <a:cubicBezTo>
                    <a:pt x="323" y="62"/>
                    <a:pt x="323" y="62"/>
                    <a:pt x="323" y="62"/>
                  </a:cubicBezTo>
                  <a:cubicBezTo>
                    <a:pt x="323" y="2"/>
                    <a:pt x="323" y="2"/>
                    <a:pt x="323" y="2"/>
                  </a:cubicBezTo>
                  <a:cubicBezTo>
                    <a:pt x="327" y="2"/>
                    <a:pt x="327" y="2"/>
                    <a:pt x="327" y="2"/>
                  </a:cubicBezTo>
                  <a:lnTo>
                    <a:pt x="327" y="62"/>
                  </a:lnTo>
                  <a:close/>
                  <a:moveTo>
                    <a:pt x="193" y="51"/>
                  </a:moveTo>
                  <a:cubicBezTo>
                    <a:pt x="193" y="51"/>
                    <a:pt x="193" y="51"/>
                    <a:pt x="193" y="51"/>
                  </a:cubicBezTo>
                  <a:cubicBezTo>
                    <a:pt x="193" y="25"/>
                    <a:pt x="193" y="25"/>
                    <a:pt x="193" y="25"/>
                  </a:cubicBezTo>
                  <a:cubicBezTo>
                    <a:pt x="193" y="25"/>
                    <a:pt x="193" y="25"/>
                    <a:pt x="193" y="25"/>
                  </a:cubicBezTo>
                  <a:cubicBezTo>
                    <a:pt x="194" y="22"/>
                    <a:pt x="194" y="22"/>
                    <a:pt x="194" y="22"/>
                  </a:cubicBezTo>
                  <a:cubicBezTo>
                    <a:pt x="194" y="22"/>
                    <a:pt x="194" y="21"/>
                    <a:pt x="193" y="21"/>
                  </a:cubicBezTo>
                  <a:cubicBezTo>
                    <a:pt x="193" y="21"/>
                    <a:pt x="193" y="21"/>
                    <a:pt x="193" y="21"/>
                  </a:cubicBezTo>
                  <a:cubicBezTo>
                    <a:pt x="193" y="12"/>
                    <a:pt x="193" y="12"/>
                    <a:pt x="193" y="12"/>
                  </a:cubicBezTo>
                  <a:cubicBezTo>
                    <a:pt x="194" y="12"/>
                    <a:pt x="195" y="12"/>
                    <a:pt x="196" y="11"/>
                  </a:cubicBezTo>
                  <a:cubicBezTo>
                    <a:pt x="196" y="54"/>
                    <a:pt x="196" y="54"/>
                    <a:pt x="196" y="54"/>
                  </a:cubicBezTo>
                  <a:lnTo>
                    <a:pt x="193" y="51"/>
                  </a:lnTo>
                  <a:close/>
                  <a:moveTo>
                    <a:pt x="107" y="4"/>
                  </a:moveTo>
                  <a:cubicBezTo>
                    <a:pt x="108" y="4"/>
                    <a:pt x="110" y="4"/>
                    <a:pt x="111" y="4"/>
                  </a:cubicBezTo>
                  <a:cubicBezTo>
                    <a:pt x="126" y="55"/>
                    <a:pt x="126" y="55"/>
                    <a:pt x="126" y="55"/>
                  </a:cubicBezTo>
                  <a:cubicBezTo>
                    <a:pt x="123" y="57"/>
                    <a:pt x="123" y="57"/>
                    <a:pt x="123" y="57"/>
                  </a:cubicBezTo>
                  <a:lnTo>
                    <a:pt x="107" y="4"/>
                  </a:lnTo>
                  <a:close/>
                  <a:moveTo>
                    <a:pt x="122" y="59"/>
                  </a:moveTo>
                  <a:cubicBezTo>
                    <a:pt x="119" y="61"/>
                    <a:pt x="119" y="61"/>
                    <a:pt x="119" y="61"/>
                  </a:cubicBezTo>
                  <a:cubicBezTo>
                    <a:pt x="102" y="3"/>
                    <a:pt x="102" y="3"/>
                    <a:pt x="102" y="3"/>
                  </a:cubicBezTo>
                  <a:cubicBezTo>
                    <a:pt x="103" y="3"/>
                    <a:pt x="104" y="3"/>
                    <a:pt x="105" y="3"/>
                  </a:cubicBezTo>
                  <a:lnTo>
                    <a:pt x="122" y="59"/>
                  </a:lnTo>
                  <a:close/>
                  <a:moveTo>
                    <a:pt x="127" y="54"/>
                  </a:moveTo>
                  <a:cubicBezTo>
                    <a:pt x="113" y="5"/>
                    <a:pt x="113" y="5"/>
                    <a:pt x="113" y="5"/>
                  </a:cubicBezTo>
                  <a:cubicBezTo>
                    <a:pt x="114" y="5"/>
                    <a:pt x="115" y="5"/>
                    <a:pt x="116" y="5"/>
                  </a:cubicBezTo>
                  <a:cubicBezTo>
                    <a:pt x="130" y="52"/>
                    <a:pt x="130" y="52"/>
                    <a:pt x="130" y="52"/>
                  </a:cubicBezTo>
                  <a:lnTo>
                    <a:pt x="127" y="54"/>
                  </a:lnTo>
                  <a:close/>
                  <a:moveTo>
                    <a:pt x="147" y="19"/>
                  </a:moveTo>
                  <a:cubicBezTo>
                    <a:pt x="145" y="15"/>
                    <a:pt x="145" y="15"/>
                    <a:pt x="145" y="15"/>
                  </a:cubicBezTo>
                  <a:cubicBezTo>
                    <a:pt x="147" y="16"/>
                    <a:pt x="148" y="16"/>
                    <a:pt x="149" y="17"/>
                  </a:cubicBezTo>
                  <a:cubicBezTo>
                    <a:pt x="149" y="17"/>
                    <a:pt x="149" y="17"/>
                    <a:pt x="149" y="17"/>
                  </a:cubicBezTo>
                  <a:cubicBezTo>
                    <a:pt x="150" y="19"/>
                    <a:pt x="150" y="19"/>
                    <a:pt x="150" y="19"/>
                  </a:cubicBezTo>
                  <a:cubicBezTo>
                    <a:pt x="149" y="19"/>
                    <a:pt x="148" y="19"/>
                    <a:pt x="147" y="19"/>
                  </a:cubicBezTo>
                  <a:close/>
                  <a:moveTo>
                    <a:pt x="145" y="19"/>
                  </a:moveTo>
                  <a:cubicBezTo>
                    <a:pt x="144" y="19"/>
                    <a:pt x="143" y="20"/>
                    <a:pt x="142" y="20"/>
                  </a:cubicBezTo>
                  <a:cubicBezTo>
                    <a:pt x="140" y="13"/>
                    <a:pt x="140" y="13"/>
                    <a:pt x="140" y="13"/>
                  </a:cubicBezTo>
                  <a:cubicBezTo>
                    <a:pt x="141" y="13"/>
                    <a:pt x="142" y="14"/>
                    <a:pt x="143" y="14"/>
                  </a:cubicBezTo>
                  <a:cubicBezTo>
                    <a:pt x="143" y="14"/>
                    <a:pt x="143" y="15"/>
                    <a:pt x="143" y="15"/>
                  </a:cubicBezTo>
                  <a:lnTo>
                    <a:pt x="145" y="19"/>
                  </a:lnTo>
                  <a:close/>
                  <a:moveTo>
                    <a:pt x="140" y="20"/>
                  </a:moveTo>
                  <a:cubicBezTo>
                    <a:pt x="139" y="20"/>
                    <a:pt x="138" y="20"/>
                    <a:pt x="137" y="20"/>
                  </a:cubicBezTo>
                  <a:cubicBezTo>
                    <a:pt x="134" y="11"/>
                    <a:pt x="134" y="11"/>
                    <a:pt x="134" y="11"/>
                  </a:cubicBezTo>
                  <a:cubicBezTo>
                    <a:pt x="135" y="11"/>
                    <a:pt x="136" y="11"/>
                    <a:pt x="138" y="12"/>
                  </a:cubicBezTo>
                  <a:lnTo>
                    <a:pt x="140" y="20"/>
                  </a:lnTo>
                  <a:close/>
                  <a:moveTo>
                    <a:pt x="135" y="20"/>
                  </a:moveTo>
                  <a:cubicBezTo>
                    <a:pt x="134" y="20"/>
                    <a:pt x="133" y="20"/>
                    <a:pt x="132" y="21"/>
                  </a:cubicBezTo>
                  <a:cubicBezTo>
                    <a:pt x="129" y="9"/>
                    <a:pt x="129" y="9"/>
                    <a:pt x="129" y="9"/>
                  </a:cubicBezTo>
                  <a:cubicBezTo>
                    <a:pt x="130" y="9"/>
                    <a:pt x="131" y="10"/>
                    <a:pt x="132" y="10"/>
                  </a:cubicBezTo>
                  <a:lnTo>
                    <a:pt x="135" y="20"/>
                  </a:lnTo>
                  <a:close/>
                  <a:moveTo>
                    <a:pt x="183" y="20"/>
                  </a:moveTo>
                  <a:cubicBezTo>
                    <a:pt x="183" y="17"/>
                    <a:pt x="183" y="17"/>
                    <a:pt x="183" y="17"/>
                  </a:cubicBezTo>
                  <a:cubicBezTo>
                    <a:pt x="183" y="17"/>
                    <a:pt x="183" y="17"/>
                    <a:pt x="183" y="17"/>
                  </a:cubicBezTo>
                  <a:cubicBezTo>
                    <a:pt x="184" y="16"/>
                    <a:pt x="185" y="16"/>
                    <a:pt x="186" y="15"/>
                  </a:cubicBezTo>
                  <a:cubicBezTo>
                    <a:pt x="186" y="20"/>
                    <a:pt x="186" y="20"/>
                    <a:pt x="186" y="20"/>
                  </a:cubicBezTo>
                  <a:cubicBezTo>
                    <a:pt x="185" y="20"/>
                    <a:pt x="184" y="20"/>
                    <a:pt x="183" y="20"/>
                  </a:cubicBezTo>
                  <a:close/>
                  <a:moveTo>
                    <a:pt x="188" y="15"/>
                  </a:moveTo>
                  <a:cubicBezTo>
                    <a:pt x="189" y="14"/>
                    <a:pt x="190" y="14"/>
                    <a:pt x="191" y="13"/>
                  </a:cubicBezTo>
                  <a:cubicBezTo>
                    <a:pt x="191" y="21"/>
                    <a:pt x="191" y="21"/>
                    <a:pt x="191" y="21"/>
                  </a:cubicBezTo>
                  <a:cubicBezTo>
                    <a:pt x="190" y="20"/>
                    <a:pt x="189" y="20"/>
                    <a:pt x="188" y="20"/>
                  </a:cubicBezTo>
                  <a:lnTo>
                    <a:pt x="188" y="15"/>
                  </a:lnTo>
                  <a:close/>
                  <a:moveTo>
                    <a:pt x="189" y="46"/>
                  </a:moveTo>
                  <a:cubicBezTo>
                    <a:pt x="189" y="46"/>
                    <a:pt x="189" y="46"/>
                    <a:pt x="189" y="46"/>
                  </a:cubicBezTo>
                  <a:cubicBezTo>
                    <a:pt x="191" y="34"/>
                    <a:pt x="191" y="34"/>
                    <a:pt x="191" y="34"/>
                  </a:cubicBezTo>
                  <a:cubicBezTo>
                    <a:pt x="191" y="49"/>
                    <a:pt x="191" y="49"/>
                    <a:pt x="191" y="49"/>
                  </a:cubicBezTo>
                  <a:lnTo>
                    <a:pt x="189" y="46"/>
                  </a:lnTo>
                  <a:close/>
                  <a:moveTo>
                    <a:pt x="184" y="45"/>
                  </a:moveTo>
                  <a:cubicBezTo>
                    <a:pt x="185" y="42"/>
                    <a:pt x="185" y="42"/>
                    <a:pt x="185" y="42"/>
                  </a:cubicBezTo>
                  <a:cubicBezTo>
                    <a:pt x="188" y="42"/>
                    <a:pt x="188" y="42"/>
                    <a:pt x="188" y="42"/>
                  </a:cubicBezTo>
                  <a:cubicBezTo>
                    <a:pt x="187" y="45"/>
                    <a:pt x="187" y="45"/>
                    <a:pt x="187" y="45"/>
                  </a:cubicBezTo>
                  <a:cubicBezTo>
                    <a:pt x="187" y="45"/>
                    <a:pt x="187" y="45"/>
                    <a:pt x="187" y="45"/>
                  </a:cubicBezTo>
                  <a:lnTo>
                    <a:pt x="184" y="45"/>
                  </a:lnTo>
                  <a:close/>
                  <a:moveTo>
                    <a:pt x="134" y="38"/>
                  </a:moveTo>
                  <a:cubicBezTo>
                    <a:pt x="137" y="38"/>
                    <a:pt x="137" y="38"/>
                    <a:pt x="137" y="38"/>
                  </a:cubicBezTo>
                  <a:cubicBezTo>
                    <a:pt x="138" y="40"/>
                    <a:pt x="138" y="40"/>
                    <a:pt x="138" y="40"/>
                  </a:cubicBezTo>
                  <a:cubicBezTo>
                    <a:pt x="135" y="40"/>
                    <a:pt x="135" y="40"/>
                    <a:pt x="135" y="40"/>
                  </a:cubicBezTo>
                  <a:lnTo>
                    <a:pt x="134" y="38"/>
                  </a:lnTo>
                  <a:close/>
                  <a:moveTo>
                    <a:pt x="139" y="38"/>
                  </a:moveTo>
                  <a:cubicBezTo>
                    <a:pt x="143" y="38"/>
                    <a:pt x="143" y="38"/>
                    <a:pt x="143" y="38"/>
                  </a:cubicBezTo>
                  <a:cubicBezTo>
                    <a:pt x="143" y="40"/>
                    <a:pt x="143" y="40"/>
                    <a:pt x="143" y="40"/>
                  </a:cubicBezTo>
                  <a:cubicBezTo>
                    <a:pt x="139" y="40"/>
                    <a:pt x="139" y="40"/>
                    <a:pt x="139" y="40"/>
                  </a:cubicBezTo>
                  <a:lnTo>
                    <a:pt x="139" y="38"/>
                  </a:lnTo>
                  <a:close/>
                  <a:moveTo>
                    <a:pt x="145" y="38"/>
                  </a:moveTo>
                  <a:cubicBezTo>
                    <a:pt x="149" y="38"/>
                    <a:pt x="149" y="38"/>
                    <a:pt x="149" y="38"/>
                  </a:cubicBezTo>
                  <a:cubicBezTo>
                    <a:pt x="149" y="40"/>
                    <a:pt x="149" y="40"/>
                    <a:pt x="149" y="40"/>
                  </a:cubicBezTo>
                  <a:cubicBezTo>
                    <a:pt x="145" y="40"/>
                    <a:pt x="145" y="40"/>
                    <a:pt x="145" y="40"/>
                  </a:cubicBezTo>
                  <a:lnTo>
                    <a:pt x="145" y="38"/>
                  </a:lnTo>
                  <a:close/>
                  <a:moveTo>
                    <a:pt x="151" y="38"/>
                  </a:moveTo>
                  <a:cubicBezTo>
                    <a:pt x="155" y="38"/>
                    <a:pt x="155" y="38"/>
                    <a:pt x="155" y="38"/>
                  </a:cubicBezTo>
                  <a:cubicBezTo>
                    <a:pt x="155" y="40"/>
                    <a:pt x="155" y="40"/>
                    <a:pt x="155" y="40"/>
                  </a:cubicBezTo>
                  <a:cubicBezTo>
                    <a:pt x="151" y="40"/>
                    <a:pt x="151" y="40"/>
                    <a:pt x="151" y="40"/>
                  </a:cubicBezTo>
                  <a:lnTo>
                    <a:pt x="151" y="38"/>
                  </a:lnTo>
                  <a:close/>
                  <a:moveTo>
                    <a:pt x="156" y="38"/>
                  </a:moveTo>
                  <a:cubicBezTo>
                    <a:pt x="160" y="38"/>
                    <a:pt x="160" y="38"/>
                    <a:pt x="160" y="38"/>
                  </a:cubicBezTo>
                  <a:cubicBezTo>
                    <a:pt x="160" y="40"/>
                    <a:pt x="160" y="40"/>
                    <a:pt x="160" y="40"/>
                  </a:cubicBezTo>
                  <a:cubicBezTo>
                    <a:pt x="156" y="40"/>
                    <a:pt x="156" y="40"/>
                    <a:pt x="156" y="40"/>
                  </a:cubicBezTo>
                  <a:lnTo>
                    <a:pt x="156" y="38"/>
                  </a:lnTo>
                  <a:close/>
                  <a:moveTo>
                    <a:pt x="162" y="38"/>
                  </a:moveTo>
                  <a:cubicBezTo>
                    <a:pt x="166" y="38"/>
                    <a:pt x="166" y="38"/>
                    <a:pt x="166" y="38"/>
                  </a:cubicBezTo>
                  <a:cubicBezTo>
                    <a:pt x="166" y="40"/>
                    <a:pt x="166" y="40"/>
                    <a:pt x="166" y="40"/>
                  </a:cubicBezTo>
                  <a:cubicBezTo>
                    <a:pt x="162" y="40"/>
                    <a:pt x="162" y="40"/>
                    <a:pt x="162" y="40"/>
                  </a:cubicBezTo>
                  <a:lnTo>
                    <a:pt x="162" y="38"/>
                  </a:lnTo>
                  <a:close/>
                  <a:moveTo>
                    <a:pt x="168" y="38"/>
                  </a:moveTo>
                  <a:cubicBezTo>
                    <a:pt x="172" y="38"/>
                    <a:pt x="172" y="38"/>
                    <a:pt x="172" y="38"/>
                  </a:cubicBezTo>
                  <a:cubicBezTo>
                    <a:pt x="172" y="40"/>
                    <a:pt x="172" y="40"/>
                    <a:pt x="172" y="40"/>
                  </a:cubicBezTo>
                  <a:cubicBezTo>
                    <a:pt x="168" y="40"/>
                    <a:pt x="168" y="40"/>
                    <a:pt x="168" y="40"/>
                  </a:cubicBezTo>
                  <a:lnTo>
                    <a:pt x="168" y="38"/>
                  </a:lnTo>
                  <a:close/>
                  <a:moveTo>
                    <a:pt x="174" y="38"/>
                  </a:moveTo>
                  <a:cubicBezTo>
                    <a:pt x="178" y="38"/>
                    <a:pt x="178" y="38"/>
                    <a:pt x="178" y="38"/>
                  </a:cubicBezTo>
                  <a:cubicBezTo>
                    <a:pt x="177" y="40"/>
                    <a:pt x="177" y="40"/>
                    <a:pt x="177" y="40"/>
                  </a:cubicBezTo>
                  <a:cubicBezTo>
                    <a:pt x="174" y="40"/>
                    <a:pt x="174" y="40"/>
                    <a:pt x="174" y="40"/>
                  </a:cubicBezTo>
                  <a:lnTo>
                    <a:pt x="174" y="38"/>
                  </a:lnTo>
                  <a:close/>
                  <a:moveTo>
                    <a:pt x="179" y="38"/>
                  </a:moveTo>
                  <a:cubicBezTo>
                    <a:pt x="183" y="38"/>
                    <a:pt x="183" y="38"/>
                    <a:pt x="183" y="38"/>
                  </a:cubicBezTo>
                  <a:cubicBezTo>
                    <a:pt x="183" y="40"/>
                    <a:pt x="183" y="40"/>
                    <a:pt x="183" y="40"/>
                  </a:cubicBezTo>
                  <a:cubicBezTo>
                    <a:pt x="179" y="40"/>
                    <a:pt x="179" y="40"/>
                    <a:pt x="179" y="40"/>
                  </a:cubicBezTo>
                  <a:lnTo>
                    <a:pt x="179" y="38"/>
                  </a:lnTo>
                  <a:close/>
                  <a:moveTo>
                    <a:pt x="185" y="38"/>
                  </a:moveTo>
                  <a:cubicBezTo>
                    <a:pt x="189" y="38"/>
                    <a:pt x="189" y="38"/>
                    <a:pt x="189" y="38"/>
                  </a:cubicBezTo>
                  <a:cubicBezTo>
                    <a:pt x="188" y="40"/>
                    <a:pt x="188" y="40"/>
                    <a:pt x="188" y="40"/>
                  </a:cubicBezTo>
                  <a:cubicBezTo>
                    <a:pt x="185" y="40"/>
                    <a:pt x="185" y="40"/>
                    <a:pt x="185" y="40"/>
                  </a:cubicBezTo>
                  <a:lnTo>
                    <a:pt x="185" y="38"/>
                  </a:lnTo>
                  <a:close/>
                  <a:moveTo>
                    <a:pt x="189" y="36"/>
                  </a:moveTo>
                  <a:cubicBezTo>
                    <a:pt x="185" y="36"/>
                    <a:pt x="185" y="36"/>
                    <a:pt x="185" y="36"/>
                  </a:cubicBezTo>
                  <a:cubicBezTo>
                    <a:pt x="186" y="33"/>
                    <a:pt x="186" y="33"/>
                    <a:pt x="186" y="33"/>
                  </a:cubicBezTo>
                  <a:cubicBezTo>
                    <a:pt x="189" y="33"/>
                    <a:pt x="189" y="33"/>
                    <a:pt x="189" y="33"/>
                  </a:cubicBezTo>
                  <a:lnTo>
                    <a:pt x="189" y="36"/>
                  </a:lnTo>
                  <a:close/>
                  <a:moveTo>
                    <a:pt x="184" y="36"/>
                  </a:moveTo>
                  <a:cubicBezTo>
                    <a:pt x="180" y="36"/>
                    <a:pt x="180" y="36"/>
                    <a:pt x="180" y="36"/>
                  </a:cubicBezTo>
                  <a:cubicBezTo>
                    <a:pt x="180" y="33"/>
                    <a:pt x="180" y="33"/>
                    <a:pt x="180" y="33"/>
                  </a:cubicBezTo>
                  <a:cubicBezTo>
                    <a:pt x="184" y="33"/>
                    <a:pt x="184" y="33"/>
                    <a:pt x="184" y="33"/>
                  </a:cubicBezTo>
                  <a:lnTo>
                    <a:pt x="184" y="36"/>
                  </a:lnTo>
                  <a:close/>
                  <a:moveTo>
                    <a:pt x="178" y="36"/>
                  </a:moveTo>
                  <a:cubicBezTo>
                    <a:pt x="174" y="36"/>
                    <a:pt x="174" y="36"/>
                    <a:pt x="174" y="36"/>
                  </a:cubicBezTo>
                  <a:cubicBezTo>
                    <a:pt x="174" y="33"/>
                    <a:pt x="174" y="33"/>
                    <a:pt x="174" y="33"/>
                  </a:cubicBezTo>
                  <a:cubicBezTo>
                    <a:pt x="178" y="33"/>
                    <a:pt x="178" y="33"/>
                    <a:pt x="178" y="33"/>
                  </a:cubicBezTo>
                  <a:lnTo>
                    <a:pt x="178" y="36"/>
                  </a:lnTo>
                  <a:close/>
                  <a:moveTo>
                    <a:pt x="172" y="36"/>
                  </a:moveTo>
                  <a:cubicBezTo>
                    <a:pt x="168" y="36"/>
                    <a:pt x="168" y="36"/>
                    <a:pt x="168" y="36"/>
                  </a:cubicBezTo>
                  <a:cubicBezTo>
                    <a:pt x="168" y="33"/>
                    <a:pt x="168" y="33"/>
                    <a:pt x="168" y="33"/>
                  </a:cubicBezTo>
                  <a:cubicBezTo>
                    <a:pt x="172" y="33"/>
                    <a:pt x="172" y="33"/>
                    <a:pt x="172" y="33"/>
                  </a:cubicBezTo>
                  <a:lnTo>
                    <a:pt x="172" y="36"/>
                  </a:lnTo>
                  <a:close/>
                  <a:moveTo>
                    <a:pt x="166" y="36"/>
                  </a:moveTo>
                  <a:cubicBezTo>
                    <a:pt x="162" y="36"/>
                    <a:pt x="162" y="36"/>
                    <a:pt x="162" y="36"/>
                  </a:cubicBezTo>
                  <a:cubicBezTo>
                    <a:pt x="162" y="33"/>
                    <a:pt x="162" y="33"/>
                    <a:pt x="162" y="33"/>
                  </a:cubicBezTo>
                  <a:cubicBezTo>
                    <a:pt x="166" y="33"/>
                    <a:pt x="166" y="33"/>
                    <a:pt x="166" y="33"/>
                  </a:cubicBezTo>
                  <a:lnTo>
                    <a:pt x="166" y="36"/>
                  </a:lnTo>
                  <a:close/>
                  <a:moveTo>
                    <a:pt x="160" y="36"/>
                  </a:moveTo>
                  <a:cubicBezTo>
                    <a:pt x="156" y="36"/>
                    <a:pt x="156" y="36"/>
                    <a:pt x="156" y="36"/>
                  </a:cubicBezTo>
                  <a:cubicBezTo>
                    <a:pt x="156" y="33"/>
                    <a:pt x="156" y="33"/>
                    <a:pt x="156" y="33"/>
                  </a:cubicBezTo>
                  <a:cubicBezTo>
                    <a:pt x="160" y="33"/>
                    <a:pt x="160" y="33"/>
                    <a:pt x="160" y="33"/>
                  </a:cubicBezTo>
                  <a:lnTo>
                    <a:pt x="160" y="36"/>
                  </a:lnTo>
                  <a:close/>
                  <a:moveTo>
                    <a:pt x="155" y="36"/>
                  </a:moveTo>
                  <a:cubicBezTo>
                    <a:pt x="151" y="36"/>
                    <a:pt x="151" y="36"/>
                    <a:pt x="151" y="36"/>
                  </a:cubicBezTo>
                  <a:cubicBezTo>
                    <a:pt x="150" y="33"/>
                    <a:pt x="150" y="33"/>
                    <a:pt x="150" y="33"/>
                  </a:cubicBezTo>
                  <a:cubicBezTo>
                    <a:pt x="154" y="33"/>
                    <a:pt x="154" y="33"/>
                    <a:pt x="154" y="33"/>
                  </a:cubicBezTo>
                  <a:lnTo>
                    <a:pt x="155" y="36"/>
                  </a:lnTo>
                  <a:close/>
                  <a:moveTo>
                    <a:pt x="149" y="36"/>
                  </a:moveTo>
                  <a:cubicBezTo>
                    <a:pt x="145" y="36"/>
                    <a:pt x="145" y="36"/>
                    <a:pt x="145" y="36"/>
                  </a:cubicBezTo>
                  <a:cubicBezTo>
                    <a:pt x="145" y="33"/>
                    <a:pt x="145" y="33"/>
                    <a:pt x="145" y="33"/>
                  </a:cubicBezTo>
                  <a:cubicBezTo>
                    <a:pt x="149" y="33"/>
                    <a:pt x="149" y="33"/>
                    <a:pt x="149" y="33"/>
                  </a:cubicBezTo>
                  <a:lnTo>
                    <a:pt x="149" y="36"/>
                  </a:lnTo>
                  <a:close/>
                  <a:moveTo>
                    <a:pt x="143" y="36"/>
                  </a:moveTo>
                  <a:cubicBezTo>
                    <a:pt x="139" y="36"/>
                    <a:pt x="139" y="36"/>
                    <a:pt x="139" y="36"/>
                  </a:cubicBezTo>
                  <a:cubicBezTo>
                    <a:pt x="139" y="33"/>
                    <a:pt x="139" y="33"/>
                    <a:pt x="139" y="33"/>
                  </a:cubicBezTo>
                  <a:cubicBezTo>
                    <a:pt x="143" y="33"/>
                    <a:pt x="143" y="33"/>
                    <a:pt x="143" y="33"/>
                  </a:cubicBezTo>
                  <a:lnTo>
                    <a:pt x="143" y="36"/>
                  </a:lnTo>
                  <a:close/>
                  <a:moveTo>
                    <a:pt x="137" y="36"/>
                  </a:moveTo>
                  <a:cubicBezTo>
                    <a:pt x="134" y="36"/>
                    <a:pt x="134" y="36"/>
                    <a:pt x="134" y="36"/>
                  </a:cubicBezTo>
                  <a:cubicBezTo>
                    <a:pt x="133" y="33"/>
                    <a:pt x="133" y="33"/>
                    <a:pt x="133" y="33"/>
                  </a:cubicBezTo>
                  <a:cubicBezTo>
                    <a:pt x="137" y="33"/>
                    <a:pt x="137" y="33"/>
                    <a:pt x="137" y="33"/>
                  </a:cubicBezTo>
                  <a:lnTo>
                    <a:pt x="137" y="36"/>
                  </a:lnTo>
                  <a:close/>
                  <a:moveTo>
                    <a:pt x="138" y="42"/>
                  </a:moveTo>
                  <a:cubicBezTo>
                    <a:pt x="138" y="45"/>
                    <a:pt x="138" y="45"/>
                    <a:pt x="138" y="45"/>
                  </a:cubicBezTo>
                  <a:cubicBezTo>
                    <a:pt x="136" y="45"/>
                    <a:pt x="136" y="45"/>
                    <a:pt x="136" y="45"/>
                  </a:cubicBezTo>
                  <a:cubicBezTo>
                    <a:pt x="135" y="42"/>
                    <a:pt x="135" y="42"/>
                    <a:pt x="135" y="42"/>
                  </a:cubicBezTo>
                  <a:lnTo>
                    <a:pt x="138" y="42"/>
                  </a:lnTo>
                  <a:close/>
                  <a:moveTo>
                    <a:pt x="140" y="45"/>
                  </a:moveTo>
                  <a:cubicBezTo>
                    <a:pt x="140" y="42"/>
                    <a:pt x="140" y="42"/>
                    <a:pt x="140" y="42"/>
                  </a:cubicBezTo>
                  <a:cubicBezTo>
                    <a:pt x="143" y="42"/>
                    <a:pt x="143" y="42"/>
                    <a:pt x="143" y="42"/>
                  </a:cubicBezTo>
                  <a:cubicBezTo>
                    <a:pt x="144" y="45"/>
                    <a:pt x="144" y="45"/>
                    <a:pt x="144" y="45"/>
                  </a:cubicBezTo>
                  <a:lnTo>
                    <a:pt x="140" y="45"/>
                  </a:lnTo>
                  <a:close/>
                  <a:moveTo>
                    <a:pt x="146" y="45"/>
                  </a:moveTo>
                  <a:cubicBezTo>
                    <a:pt x="145" y="42"/>
                    <a:pt x="145" y="42"/>
                    <a:pt x="145" y="42"/>
                  </a:cubicBezTo>
                  <a:cubicBezTo>
                    <a:pt x="149" y="42"/>
                    <a:pt x="149" y="42"/>
                    <a:pt x="149" y="42"/>
                  </a:cubicBezTo>
                  <a:cubicBezTo>
                    <a:pt x="149" y="45"/>
                    <a:pt x="149" y="45"/>
                    <a:pt x="149" y="45"/>
                  </a:cubicBezTo>
                  <a:lnTo>
                    <a:pt x="146" y="45"/>
                  </a:lnTo>
                  <a:close/>
                  <a:moveTo>
                    <a:pt x="151" y="45"/>
                  </a:moveTo>
                  <a:cubicBezTo>
                    <a:pt x="151" y="42"/>
                    <a:pt x="151" y="42"/>
                    <a:pt x="151" y="42"/>
                  </a:cubicBezTo>
                  <a:cubicBezTo>
                    <a:pt x="155" y="42"/>
                    <a:pt x="155" y="42"/>
                    <a:pt x="155" y="42"/>
                  </a:cubicBezTo>
                  <a:cubicBezTo>
                    <a:pt x="155" y="45"/>
                    <a:pt x="155" y="45"/>
                    <a:pt x="155" y="45"/>
                  </a:cubicBezTo>
                  <a:lnTo>
                    <a:pt x="151" y="45"/>
                  </a:lnTo>
                  <a:close/>
                  <a:moveTo>
                    <a:pt x="157" y="45"/>
                  </a:moveTo>
                  <a:cubicBezTo>
                    <a:pt x="157" y="42"/>
                    <a:pt x="157" y="42"/>
                    <a:pt x="157" y="42"/>
                  </a:cubicBezTo>
                  <a:cubicBezTo>
                    <a:pt x="160" y="42"/>
                    <a:pt x="160" y="42"/>
                    <a:pt x="160" y="42"/>
                  </a:cubicBezTo>
                  <a:cubicBezTo>
                    <a:pt x="160" y="45"/>
                    <a:pt x="160" y="45"/>
                    <a:pt x="160" y="45"/>
                  </a:cubicBezTo>
                  <a:lnTo>
                    <a:pt x="157" y="45"/>
                  </a:lnTo>
                  <a:close/>
                  <a:moveTo>
                    <a:pt x="162" y="42"/>
                  </a:moveTo>
                  <a:cubicBezTo>
                    <a:pt x="166" y="42"/>
                    <a:pt x="166" y="42"/>
                    <a:pt x="166" y="42"/>
                  </a:cubicBezTo>
                  <a:cubicBezTo>
                    <a:pt x="166" y="45"/>
                    <a:pt x="166" y="45"/>
                    <a:pt x="166" y="45"/>
                  </a:cubicBezTo>
                  <a:cubicBezTo>
                    <a:pt x="162" y="45"/>
                    <a:pt x="162" y="45"/>
                    <a:pt x="162" y="45"/>
                  </a:cubicBezTo>
                  <a:lnTo>
                    <a:pt x="162" y="42"/>
                  </a:lnTo>
                  <a:close/>
                  <a:moveTo>
                    <a:pt x="168" y="42"/>
                  </a:moveTo>
                  <a:cubicBezTo>
                    <a:pt x="172" y="42"/>
                    <a:pt x="172" y="42"/>
                    <a:pt x="172" y="42"/>
                  </a:cubicBezTo>
                  <a:cubicBezTo>
                    <a:pt x="171" y="45"/>
                    <a:pt x="171" y="45"/>
                    <a:pt x="171" y="45"/>
                  </a:cubicBezTo>
                  <a:cubicBezTo>
                    <a:pt x="168" y="45"/>
                    <a:pt x="168" y="45"/>
                    <a:pt x="168" y="45"/>
                  </a:cubicBezTo>
                  <a:lnTo>
                    <a:pt x="168" y="42"/>
                  </a:lnTo>
                  <a:close/>
                  <a:moveTo>
                    <a:pt x="173" y="42"/>
                  </a:moveTo>
                  <a:cubicBezTo>
                    <a:pt x="177" y="42"/>
                    <a:pt x="177" y="42"/>
                    <a:pt x="177" y="42"/>
                  </a:cubicBezTo>
                  <a:cubicBezTo>
                    <a:pt x="177" y="45"/>
                    <a:pt x="177" y="45"/>
                    <a:pt x="177" y="45"/>
                  </a:cubicBezTo>
                  <a:cubicBezTo>
                    <a:pt x="173" y="45"/>
                    <a:pt x="173" y="45"/>
                    <a:pt x="173" y="45"/>
                  </a:cubicBezTo>
                  <a:lnTo>
                    <a:pt x="173" y="42"/>
                  </a:lnTo>
                  <a:close/>
                  <a:moveTo>
                    <a:pt x="179" y="42"/>
                  </a:moveTo>
                  <a:cubicBezTo>
                    <a:pt x="183" y="42"/>
                    <a:pt x="183" y="42"/>
                    <a:pt x="183" y="42"/>
                  </a:cubicBezTo>
                  <a:cubicBezTo>
                    <a:pt x="183" y="45"/>
                    <a:pt x="183" y="45"/>
                    <a:pt x="183" y="45"/>
                  </a:cubicBezTo>
                  <a:cubicBezTo>
                    <a:pt x="179" y="45"/>
                    <a:pt x="179" y="45"/>
                    <a:pt x="179" y="45"/>
                  </a:cubicBezTo>
                  <a:lnTo>
                    <a:pt x="179" y="42"/>
                  </a:lnTo>
                  <a:close/>
                  <a:moveTo>
                    <a:pt x="190" y="31"/>
                  </a:moveTo>
                  <a:cubicBezTo>
                    <a:pt x="186" y="31"/>
                    <a:pt x="186" y="31"/>
                    <a:pt x="186" y="31"/>
                  </a:cubicBezTo>
                  <a:cubicBezTo>
                    <a:pt x="186" y="29"/>
                    <a:pt x="186" y="29"/>
                    <a:pt x="186" y="29"/>
                  </a:cubicBezTo>
                  <a:cubicBezTo>
                    <a:pt x="190" y="29"/>
                    <a:pt x="190" y="29"/>
                    <a:pt x="190" y="29"/>
                  </a:cubicBezTo>
                  <a:lnTo>
                    <a:pt x="190" y="31"/>
                  </a:lnTo>
                  <a:close/>
                  <a:moveTo>
                    <a:pt x="184" y="31"/>
                  </a:moveTo>
                  <a:cubicBezTo>
                    <a:pt x="180" y="31"/>
                    <a:pt x="180" y="31"/>
                    <a:pt x="180" y="31"/>
                  </a:cubicBezTo>
                  <a:cubicBezTo>
                    <a:pt x="180" y="29"/>
                    <a:pt x="180" y="29"/>
                    <a:pt x="180" y="29"/>
                  </a:cubicBezTo>
                  <a:cubicBezTo>
                    <a:pt x="184" y="29"/>
                    <a:pt x="184" y="29"/>
                    <a:pt x="184" y="29"/>
                  </a:cubicBezTo>
                  <a:lnTo>
                    <a:pt x="184" y="31"/>
                  </a:lnTo>
                  <a:close/>
                  <a:moveTo>
                    <a:pt x="178" y="31"/>
                  </a:moveTo>
                  <a:cubicBezTo>
                    <a:pt x="174" y="31"/>
                    <a:pt x="174" y="31"/>
                    <a:pt x="174" y="31"/>
                  </a:cubicBezTo>
                  <a:cubicBezTo>
                    <a:pt x="174" y="29"/>
                    <a:pt x="174" y="29"/>
                    <a:pt x="174" y="29"/>
                  </a:cubicBezTo>
                  <a:cubicBezTo>
                    <a:pt x="178" y="29"/>
                    <a:pt x="178" y="29"/>
                    <a:pt x="178" y="29"/>
                  </a:cubicBezTo>
                  <a:lnTo>
                    <a:pt x="178" y="31"/>
                  </a:lnTo>
                  <a:close/>
                  <a:moveTo>
                    <a:pt x="172" y="31"/>
                  </a:moveTo>
                  <a:cubicBezTo>
                    <a:pt x="168" y="31"/>
                    <a:pt x="168" y="31"/>
                    <a:pt x="168" y="31"/>
                  </a:cubicBezTo>
                  <a:cubicBezTo>
                    <a:pt x="168" y="29"/>
                    <a:pt x="168" y="29"/>
                    <a:pt x="168" y="29"/>
                  </a:cubicBezTo>
                  <a:cubicBezTo>
                    <a:pt x="172" y="29"/>
                    <a:pt x="172" y="29"/>
                    <a:pt x="172" y="29"/>
                  </a:cubicBezTo>
                  <a:lnTo>
                    <a:pt x="172" y="31"/>
                  </a:lnTo>
                  <a:close/>
                  <a:moveTo>
                    <a:pt x="166" y="31"/>
                  </a:moveTo>
                  <a:cubicBezTo>
                    <a:pt x="162" y="31"/>
                    <a:pt x="162" y="31"/>
                    <a:pt x="162" y="31"/>
                  </a:cubicBezTo>
                  <a:cubicBezTo>
                    <a:pt x="162" y="29"/>
                    <a:pt x="162" y="29"/>
                    <a:pt x="162" y="29"/>
                  </a:cubicBezTo>
                  <a:cubicBezTo>
                    <a:pt x="166" y="29"/>
                    <a:pt x="166" y="29"/>
                    <a:pt x="166" y="29"/>
                  </a:cubicBezTo>
                  <a:lnTo>
                    <a:pt x="166" y="31"/>
                  </a:lnTo>
                  <a:close/>
                  <a:moveTo>
                    <a:pt x="160" y="31"/>
                  </a:moveTo>
                  <a:cubicBezTo>
                    <a:pt x="156" y="31"/>
                    <a:pt x="156" y="31"/>
                    <a:pt x="156" y="31"/>
                  </a:cubicBezTo>
                  <a:cubicBezTo>
                    <a:pt x="156" y="29"/>
                    <a:pt x="156" y="29"/>
                    <a:pt x="156" y="29"/>
                  </a:cubicBezTo>
                  <a:cubicBezTo>
                    <a:pt x="160" y="29"/>
                    <a:pt x="160" y="29"/>
                    <a:pt x="160" y="29"/>
                  </a:cubicBezTo>
                  <a:lnTo>
                    <a:pt x="160" y="31"/>
                  </a:lnTo>
                  <a:close/>
                  <a:moveTo>
                    <a:pt x="154" y="29"/>
                  </a:moveTo>
                  <a:cubicBezTo>
                    <a:pt x="154" y="31"/>
                    <a:pt x="154" y="31"/>
                    <a:pt x="154" y="31"/>
                  </a:cubicBezTo>
                  <a:cubicBezTo>
                    <a:pt x="150" y="31"/>
                    <a:pt x="150" y="31"/>
                    <a:pt x="150" y="31"/>
                  </a:cubicBezTo>
                  <a:cubicBezTo>
                    <a:pt x="150" y="29"/>
                    <a:pt x="150" y="29"/>
                    <a:pt x="150" y="29"/>
                  </a:cubicBezTo>
                  <a:lnTo>
                    <a:pt x="154" y="29"/>
                  </a:lnTo>
                  <a:close/>
                  <a:moveTo>
                    <a:pt x="148" y="29"/>
                  </a:moveTo>
                  <a:cubicBezTo>
                    <a:pt x="148" y="31"/>
                    <a:pt x="148" y="31"/>
                    <a:pt x="148" y="31"/>
                  </a:cubicBezTo>
                  <a:cubicBezTo>
                    <a:pt x="144" y="31"/>
                    <a:pt x="144" y="31"/>
                    <a:pt x="144" y="31"/>
                  </a:cubicBezTo>
                  <a:cubicBezTo>
                    <a:pt x="144" y="29"/>
                    <a:pt x="144" y="29"/>
                    <a:pt x="144" y="29"/>
                  </a:cubicBezTo>
                  <a:lnTo>
                    <a:pt x="148" y="29"/>
                  </a:lnTo>
                  <a:close/>
                  <a:moveTo>
                    <a:pt x="142" y="29"/>
                  </a:moveTo>
                  <a:cubicBezTo>
                    <a:pt x="143" y="31"/>
                    <a:pt x="143" y="31"/>
                    <a:pt x="143" y="31"/>
                  </a:cubicBezTo>
                  <a:cubicBezTo>
                    <a:pt x="138" y="31"/>
                    <a:pt x="138" y="31"/>
                    <a:pt x="138" y="31"/>
                  </a:cubicBezTo>
                  <a:cubicBezTo>
                    <a:pt x="138" y="29"/>
                    <a:pt x="138" y="29"/>
                    <a:pt x="138" y="29"/>
                  </a:cubicBezTo>
                  <a:lnTo>
                    <a:pt x="142" y="29"/>
                  </a:lnTo>
                  <a:close/>
                  <a:moveTo>
                    <a:pt x="136" y="29"/>
                  </a:moveTo>
                  <a:cubicBezTo>
                    <a:pt x="137" y="31"/>
                    <a:pt x="137" y="31"/>
                    <a:pt x="137" y="31"/>
                  </a:cubicBezTo>
                  <a:cubicBezTo>
                    <a:pt x="133" y="31"/>
                    <a:pt x="133" y="31"/>
                    <a:pt x="133" y="31"/>
                  </a:cubicBezTo>
                  <a:cubicBezTo>
                    <a:pt x="132" y="29"/>
                    <a:pt x="132" y="29"/>
                    <a:pt x="132" y="29"/>
                  </a:cubicBezTo>
                  <a:lnTo>
                    <a:pt x="136" y="29"/>
                  </a:lnTo>
                  <a:close/>
                  <a:moveTo>
                    <a:pt x="130" y="21"/>
                  </a:moveTo>
                  <a:cubicBezTo>
                    <a:pt x="130" y="21"/>
                    <a:pt x="130" y="21"/>
                    <a:pt x="130" y="21"/>
                  </a:cubicBezTo>
                  <a:cubicBezTo>
                    <a:pt x="130" y="21"/>
                    <a:pt x="129" y="21"/>
                    <a:pt x="129" y="21"/>
                  </a:cubicBezTo>
                  <a:cubicBezTo>
                    <a:pt x="129" y="21"/>
                    <a:pt x="129" y="22"/>
                    <a:pt x="129" y="22"/>
                  </a:cubicBezTo>
                  <a:cubicBezTo>
                    <a:pt x="132" y="38"/>
                    <a:pt x="132" y="38"/>
                    <a:pt x="132" y="38"/>
                  </a:cubicBezTo>
                  <a:cubicBezTo>
                    <a:pt x="123" y="7"/>
                    <a:pt x="123" y="7"/>
                    <a:pt x="123" y="7"/>
                  </a:cubicBezTo>
                  <a:cubicBezTo>
                    <a:pt x="124" y="8"/>
                    <a:pt x="125" y="8"/>
                    <a:pt x="127" y="8"/>
                  </a:cubicBezTo>
                  <a:lnTo>
                    <a:pt x="130" y="21"/>
                  </a:lnTo>
                  <a:close/>
                  <a:moveTo>
                    <a:pt x="134" y="49"/>
                  </a:moveTo>
                  <a:cubicBezTo>
                    <a:pt x="131" y="51"/>
                    <a:pt x="131" y="51"/>
                    <a:pt x="131" y="51"/>
                  </a:cubicBezTo>
                  <a:cubicBezTo>
                    <a:pt x="118" y="6"/>
                    <a:pt x="118" y="6"/>
                    <a:pt x="118" y="6"/>
                  </a:cubicBezTo>
                  <a:cubicBezTo>
                    <a:pt x="119" y="6"/>
                    <a:pt x="120" y="6"/>
                    <a:pt x="121" y="7"/>
                  </a:cubicBezTo>
                  <a:lnTo>
                    <a:pt x="134" y="49"/>
                  </a:lnTo>
                  <a:close/>
                  <a:moveTo>
                    <a:pt x="135" y="50"/>
                  </a:moveTo>
                  <a:cubicBezTo>
                    <a:pt x="135" y="50"/>
                    <a:pt x="135" y="50"/>
                    <a:pt x="135" y="50"/>
                  </a:cubicBezTo>
                  <a:cubicBezTo>
                    <a:pt x="136" y="50"/>
                    <a:pt x="136" y="50"/>
                    <a:pt x="136" y="49"/>
                  </a:cubicBezTo>
                  <a:cubicBezTo>
                    <a:pt x="135" y="47"/>
                    <a:pt x="135" y="47"/>
                    <a:pt x="135" y="47"/>
                  </a:cubicBezTo>
                  <a:cubicBezTo>
                    <a:pt x="187" y="47"/>
                    <a:pt x="187" y="47"/>
                    <a:pt x="187" y="47"/>
                  </a:cubicBezTo>
                  <a:cubicBezTo>
                    <a:pt x="192" y="53"/>
                    <a:pt x="192" y="53"/>
                    <a:pt x="192" y="53"/>
                  </a:cubicBezTo>
                  <a:cubicBezTo>
                    <a:pt x="131" y="53"/>
                    <a:pt x="131" y="53"/>
                    <a:pt x="131" y="53"/>
                  </a:cubicBezTo>
                  <a:lnTo>
                    <a:pt x="135" y="50"/>
                  </a:lnTo>
                  <a:close/>
                  <a:moveTo>
                    <a:pt x="198" y="56"/>
                  </a:moveTo>
                  <a:cubicBezTo>
                    <a:pt x="198" y="11"/>
                    <a:pt x="198" y="11"/>
                    <a:pt x="198" y="11"/>
                  </a:cubicBezTo>
                  <a:cubicBezTo>
                    <a:pt x="199" y="10"/>
                    <a:pt x="200" y="10"/>
                    <a:pt x="201" y="10"/>
                  </a:cubicBezTo>
                  <a:cubicBezTo>
                    <a:pt x="201" y="60"/>
                    <a:pt x="201" y="60"/>
                    <a:pt x="201" y="60"/>
                  </a:cubicBezTo>
                  <a:lnTo>
                    <a:pt x="198" y="56"/>
                  </a:lnTo>
                  <a:close/>
                  <a:moveTo>
                    <a:pt x="203" y="9"/>
                  </a:moveTo>
                  <a:cubicBezTo>
                    <a:pt x="204" y="9"/>
                    <a:pt x="205" y="8"/>
                    <a:pt x="206" y="8"/>
                  </a:cubicBezTo>
                  <a:cubicBezTo>
                    <a:pt x="206" y="62"/>
                    <a:pt x="206" y="62"/>
                    <a:pt x="206" y="62"/>
                  </a:cubicBezTo>
                  <a:cubicBezTo>
                    <a:pt x="203" y="62"/>
                    <a:pt x="203" y="62"/>
                    <a:pt x="203" y="62"/>
                  </a:cubicBezTo>
                  <a:lnTo>
                    <a:pt x="203" y="9"/>
                  </a:lnTo>
                  <a:close/>
                  <a:moveTo>
                    <a:pt x="207" y="7"/>
                  </a:moveTo>
                  <a:cubicBezTo>
                    <a:pt x="208" y="7"/>
                    <a:pt x="209" y="7"/>
                    <a:pt x="210" y="7"/>
                  </a:cubicBezTo>
                  <a:cubicBezTo>
                    <a:pt x="210" y="62"/>
                    <a:pt x="210" y="62"/>
                    <a:pt x="210" y="62"/>
                  </a:cubicBezTo>
                  <a:cubicBezTo>
                    <a:pt x="207" y="62"/>
                    <a:pt x="207" y="62"/>
                    <a:pt x="207" y="62"/>
                  </a:cubicBezTo>
                  <a:lnTo>
                    <a:pt x="207" y="7"/>
                  </a:lnTo>
                  <a:close/>
                  <a:moveTo>
                    <a:pt x="212" y="6"/>
                  </a:moveTo>
                  <a:cubicBezTo>
                    <a:pt x="213" y="6"/>
                    <a:pt x="214" y="6"/>
                    <a:pt x="215" y="6"/>
                  </a:cubicBezTo>
                  <a:cubicBezTo>
                    <a:pt x="215" y="62"/>
                    <a:pt x="215" y="62"/>
                    <a:pt x="215" y="62"/>
                  </a:cubicBezTo>
                  <a:cubicBezTo>
                    <a:pt x="212" y="62"/>
                    <a:pt x="212" y="62"/>
                    <a:pt x="212" y="62"/>
                  </a:cubicBezTo>
                  <a:lnTo>
                    <a:pt x="212" y="6"/>
                  </a:lnTo>
                  <a:close/>
                  <a:moveTo>
                    <a:pt x="217" y="5"/>
                  </a:moveTo>
                  <a:cubicBezTo>
                    <a:pt x="218" y="5"/>
                    <a:pt x="219" y="5"/>
                    <a:pt x="220" y="4"/>
                  </a:cubicBezTo>
                  <a:cubicBezTo>
                    <a:pt x="220" y="62"/>
                    <a:pt x="220" y="62"/>
                    <a:pt x="220" y="62"/>
                  </a:cubicBezTo>
                  <a:cubicBezTo>
                    <a:pt x="217" y="62"/>
                    <a:pt x="217" y="62"/>
                    <a:pt x="217" y="62"/>
                  </a:cubicBezTo>
                  <a:lnTo>
                    <a:pt x="217" y="5"/>
                  </a:lnTo>
                  <a:close/>
                  <a:moveTo>
                    <a:pt x="222" y="4"/>
                  </a:moveTo>
                  <a:cubicBezTo>
                    <a:pt x="223" y="4"/>
                    <a:pt x="224" y="4"/>
                    <a:pt x="225" y="4"/>
                  </a:cubicBezTo>
                  <a:cubicBezTo>
                    <a:pt x="225" y="62"/>
                    <a:pt x="225" y="62"/>
                    <a:pt x="225" y="62"/>
                  </a:cubicBezTo>
                  <a:cubicBezTo>
                    <a:pt x="222" y="62"/>
                    <a:pt x="222" y="62"/>
                    <a:pt x="222" y="62"/>
                  </a:cubicBezTo>
                  <a:lnTo>
                    <a:pt x="222" y="4"/>
                  </a:lnTo>
                  <a:close/>
                  <a:moveTo>
                    <a:pt x="227" y="3"/>
                  </a:moveTo>
                  <a:cubicBezTo>
                    <a:pt x="228" y="3"/>
                    <a:pt x="229" y="3"/>
                    <a:pt x="230" y="3"/>
                  </a:cubicBezTo>
                  <a:cubicBezTo>
                    <a:pt x="230" y="62"/>
                    <a:pt x="230" y="62"/>
                    <a:pt x="230" y="62"/>
                  </a:cubicBezTo>
                  <a:cubicBezTo>
                    <a:pt x="227" y="62"/>
                    <a:pt x="227" y="62"/>
                    <a:pt x="227" y="62"/>
                  </a:cubicBezTo>
                  <a:lnTo>
                    <a:pt x="227" y="3"/>
                  </a:lnTo>
                  <a:close/>
                  <a:moveTo>
                    <a:pt x="232" y="3"/>
                  </a:moveTo>
                  <a:cubicBezTo>
                    <a:pt x="233" y="2"/>
                    <a:pt x="234" y="2"/>
                    <a:pt x="235" y="2"/>
                  </a:cubicBezTo>
                  <a:cubicBezTo>
                    <a:pt x="235" y="62"/>
                    <a:pt x="235" y="62"/>
                    <a:pt x="235" y="62"/>
                  </a:cubicBezTo>
                  <a:cubicBezTo>
                    <a:pt x="232" y="62"/>
                    <a:pt x="232" y="62"/>
                    <a:pt x="232" y="62"/>
                  </a:cubicBezTo>
                  <a:lnTo>
                    <a:pt x="232" y="3"/>
                  </a:lnTo>
                  <a:close/>
                  <a:moveTo>
                    <a:pt x="236" y="2"/>
                  </a:moveTo>
                  <a:cubicBezTo>
                    <a:pt x="238" y="2"/>
                    <a:pt x="239" y="2"/>
                    <a:pt x="239" y="2"/>
                  </a:cubicBezTo>
                  <a:cubicBezTo>
                    <a:pt x="239" y="62"/>
                    <a:pt x="239" y="62"/>
                    <a:pt x="239" y="62"/>
                  </a:cubicBezTo>
                  <a:cubicBezTo>
                    <a:pt x="236" y="62"/>
                    <a:pt x="236" y="62"/>
                    <a:pt x="236" y="62"/>
                  </a:cubicBezTo>
                  <a:lnTo>
                    <a:pt x="236" y="2"/>
                  </a:lnTo>
                  <a:close/>
                  <a:moveTo>
                    <a:pt x="241" y="2"/>
                  </a:moveTo>
                  <a:cubicBezTo>
                    <a:pt x="244" y="2"/>
                    <a:pt x="244" y="2"/>
                    <a:pt x="244" y="2"/>
                  </a:cubicBezTo>
                  <a:cubicBezTo>
                    <a:pt x="244" y="62"/>
                    <a:pt x="244" y="62"/>
                    <a:pt x="244" y="62"/>
                  </a:cubicBezTo>
                  <a:cubicBezTo>
                    <a:pt x="241" y="62"/>
                    <a:pt x="241" y="62"/>
                    <a:pt x="241" y="62"/>
                  </a:cubicBezTo>
                  <a:lnTo>
                    <a:pt x="241" y="2"/>
                  </a:lnTo>
                  <a:close/>
                  <a:moveTo>
                    <a:pt x="246" y="2"/>
                  </a:moveTo>
                  <a:cubicBezTo>
                    <a:pt x="249" y="2"/>
                    <a:pt x="249" y="2"/>
                    <a:pt x="249" y="2"/>
                  </a:cubicBezTo>
                  <a:cubicBezTo>
                    <a:pt x="249" y="62"/>
                    <a:pt x="249" y="62"/>
                    <a:pt x="249" y="62"/>
                  </a:cubicBezTo>
                  <a:cubicBezTo>
                    <a:pt x="246" y="62"/>
                    <a:pt x="246" y="62"/>
                    <a:pt x="246" y="62"/>
                  </a:cubicBezTo>
                  <a:lnTo>
                    <a:pt x="246" y="2"/>
                  </a:lnTo>
                  <a:close/>
                  <a:moveTo>
                    <a:pt x="251" y="2"/>
                  </a:moveTo>
                  <a:cubicBezTo>
                    <a:pt x="254" y="2"/>
                    <a:pt x="254" y="2"/>
                    <a:pt x="254" y="2"/>
                  </a:cubicBezTo>
                  <a:cubicBezTo>
                    <a:pt x="254" y="62"/>
                    <a:pt x="254" y="62"/>
                    <a:pt x="254" y="62"/>
                  </a:cubicBezTo>
                  <a:cubicBezTo>
                    <a:pt x="251" y="62"/>
                    <a:pt x="251" y="62"/>
                    <a:pt x="251" y="62"/>
                  </a:cubicBezTo>
                  <a:lnTo>
                    <a:pt x="251" y="2"/>
                  </a:lnTo>
                  <a:close/>
                  <a:moveTo>
                    <a:pt x="256" y="2"/>
                  </a:moveTo>
                  <a:cubicBezTo>
                    <a:pt x="259" y="2"/>
                    <a:pt x="259" y="2"/>
                    <a:pt x="259" y="2"/>
                  </a:cubicBezTo>
                  <a:cubicBezTo>
                    <a:pt x="259" y="62"/>
                    <a:pt x="259" y="62"/>
                    <a:pt x="259" y="62"/>
                  </a:cubicBezTo>
                  <a:cubicBezTo>
                    <a:pt x="256" y="62"/>
                    <a:pt x="256" y="62"/>
                    <a:pt x="256" y="62"/>
                  </a:cubicBezTo>
                  <a:lnTo>
                    <a:pt x="256" y="2"/>
                  </a:lnTo>
                  <a:close/>
                  <a:moveTo>
                    <a:pt x="260" y="2"/>
                  </a:moveTo>
                  <a:cubicBezTo>
                    <a:pt x="263" y="2"/>
                    <a:pt x="263" y="2"/>
                    <a:pt x="263" y="2"/>
                  </a:cubicBezTo>
                  <a:cubicBezTo>
                    <a:pt x="263" y="62"/>
                    <a:pt x="263" y="62"/>
                    <a:pt x="263" y="62"/>
                  </a:cubicBezTo>
                  <a:cubicBezTo>
                    <a:pt x="260" y="62"/>
                    <a:pt x="260" y="62"/>
                    <a:pt x="260" y="62"/>
                  </a:cubicBezTo>
                  <a:lnTo>
                    <a:pt x="260" y="2"/>
                  </a:lnTo>
                  <a:close/>
                  <a:moveTo>
                    <a:pt x="265" y="2"/>
                  </a:moveTo>
                  <a:cubicBezTo>
                    <a:pt x="268" y="2"/>
                    <a:pt x="268" y="2"/>
                    <a:pt x="268" y="2"/>
                  </a:cubicBezTo>
                  <a:cubicBezTo>
                    <a:pt x="268" y="62"/>
                    <a:pt x="268" y="62"/>
                    <a:pt x="268" y="62"/>
                  </a:cubicBezTo>
                  <a:cubicBezTo>
                    <a:pt x="265" y="62"/>
                    <a:pt x="265" y="62"/>
                    <a:pt x="265" y="62"/>
                  </a:cubicBezTo>
                  <a:lnTo>
                    <a:pt x="265" y="2"/>
                  </a:lnTo>
                  <a:close/>
                  <a:moveTo>
                    <a:pt x="270" y="2"/>
                  </a:moveTo>
                  <a:cubicBezTo>
                    <a:pt x="273" y="2"/>
                    <a:pt x="273" y="2"/>
                    <a:pt x="273" y="2"/>
                  </a:cubicBezTo>
                  <a:cubicBezTo>
                    <a:pt x="273" y="62"/>
                    <a:pt x="273" y="62"/>
                    <a:pt x="273" y="62"/>
                  </a:cubicBezTo>
                  <a:cubicBezTo>
                    <a:pt x="270" y="62"/>
                    <a:pt x="270" y="62"/>
                    <a:pt x="270" y="62"/>
                  </a:cubicBezTo>
                  <a:lnTo>
                    <a:pt x="270" y="2"/>
                  </a:lnTo>
                  <a:close/>
                  <a:moveTo>
                    <a:pt x="275" y="2"/>
                  </a:moveTo>
                  <a:cubicBezTo>
                    <a:pt x="278" y="2"/>
                    <a:pt x="278" y="2"/>
                    <a:pt x="278" y="2"/>
                  </a:cubicBezTo>
                  <a:cubicBezTo>
                    <a:pt x="278" y="62"/>
                    <a:pt x="278" y="62"/>
                    <a:pt x="278" y="62"/>
                  </a:cubicBezTo>
                  <a:cubicBezTo>
                    <a:pt x="275" y="62"/>
                    <a:pt x="275" y="62"/>
                    <a:pt x="275" y="62"/>
                  </a:cubicBezTo>
                  <a:lnTo>
                    <a:pt x="275" y="2"/>
                  </a:lnTo>
                  <a:close/>
                  <a:moveTo>
                    <a:pt x="280" y="2"/>
                  </a:moveTo>
                  <a:cubicBezTo>
                    <a:pt x="283" y="2"/>
                    <a:pt x="283" y="2"/>
                    <a:pt x="283" y="2"/>
                  </a:cubicBezTo>
                  <a:cubicBezTo>
                    <a:pt x="283" y="62"/>
                    <a:pt x="283" y="62"/>
                    <a:pt x="283" y="62"/>
                  </a:cubicBezTo>
                  <a:cubicBezTo>
                    <a:pt x="280" y="62"/>
                    <a:pt x="280" y="62"/>
                    <a:pt x="280" y="62"/>
                  </a:cubicBezTo>
                  <a:lnTo>
                    <a:pt x="280" y="2"/>
                  </a:lnTo>
                  <a:close/>
                  <a:moveTo>
                    <a:pt x="285" y="2"/>
                  </a:moveTo>
                  <a:cubicBezTo>
                    <a:pt x="288" y="2"/>
                    <a:pt x="288" y="2"/>
                    <a:pt x="288" y="2"/>
                  </a:cubicBezTo>
                  <a:cubicBezTo>
                    <a:pt x="288" y="62"/>
                    <a:pt x="288" y="62"/>
                    <a:pt x="288" y="62"/>
                  </a:cubicBezTo>
                  <a:cubicBezTo>
                    <a:pt x="285" y="62"/>
                    <a:pt x="285" y="62"/>
                    <a:pt x="285" y="62"/>
                  </a:cubicBezTo>
                  <a:lnTo>
                    <a:pt x="285" y="2"/>
                  </a:lnTo>
                  <a:close/>
                  <a:moveTo>
                    <a:pt x="289" y="2"/>
                  </a:moveTo>
                  <a:cubicBezTo>
                    <a:pt x="292" y="2"/>
                    <a:pt x="292" y="2"/>
                    <a:pt x="292" y="2"/>
                  </a:cubicBezTo>
                  <a:cubicBezTo>
                    <a:pt x="292" y="62"/>
                    <a:pt x="292" y="62"/>
                    <a:pt x="292" y="62"/>
                  </a:cubicBezTo>
                  <a:cubicBezTo>
                    <a:pt x="289" y="62"/>
                    <a:pt x="289" y="62"/>
                    <a:pt x="289" y="62"/>
                  </a:cubicBezTo>
                  <a:lnTo>
                    <a:pt x="289" y="2"/>
                  </a:lnTo>
                  <a:close/>
                  <a:moveTo>
                    <a:pt x="294" y="2"/>
                  </a:moveTo>
                  <a:cubicBezTo>
                    <a:pt x="297" y="2"/>
                    <a:pt x="297" y="2"/>
                    <a:pt x="297" y="2"/>
                  </a:cubicBezTo>
                  <a:cubicBezTo>
                    <a:pt x="297" y="62"/>
                    <a:pt x="297" y="62"/>
                    <a:pt x="297" y="62"/>
                  </a:cubicBezTo>
                  <a:cubicBezTo>
                    <a:pt x="294" y="62"/>
                    <a:pt x="294" y="62"/>
                    <a:pt x="294" y="62"/>
                  </a:cubicBezTo>
                  <a:lnTo>
                    <a:pt x="294" y="2"/>
                  </a:lnTo>
                  <a:close/>
                  <a:moveTo>
                    <a:pt x="299" y="2"/>
                  </a:moveTo>
                  <a:cubicBezTo>
                    <a:pt x="302" y="2"/>
                    <a:pt x="302" y="2"/>
                    <a:pt x="302" y="2"/>
                  </a:cubicBezTo>
                  <a:cubicBezTo>
                    <a:pt x="302" y="62"/>
                    <a:pt x="302" y="62"/>
                    <a:pt x="302" y="62"/>
                  </a:cubicBezTo>
                  <a:cubicBezTo>
                    <a:pt x="299" y="62"/>
                    <a:pt x="299" y="62"/>
                    <a:pt x="299" y="62"/>
                  </a:cubicBezTo>
                  <a:lnTo>
                    <a:pt x="299" y="2"/>
                  </a:lnTo>
                  <a:close/>
                  <a:moveTo>
                    <a:pt x="304" y="2"/>
                  </a:moveTo>
                  <a:cubicBezTo>
                    <a:pt x="307" y="2"/>
                    <a:pt x="307" y="2"/>
                    <a:pt x="307" y="2"/>
                  </a:cubicBezTo>
                  <a:cubicBezTo>
                    <a:pt x="307" y="62"/>
                    <a:pt x="307" y="62"/>
                    <a:pt x="307" y="62"/>
                  </a:cubicBezTo>
                  <a:cubicBezTo>
                    <a:pt x="304" y="62"/>
                    <a:pt x="304" y="62"/>
                    <a:pt x="304" y="62"/>
                  </a:cubicBezTo>
                  <a:lnTo>
                    <a:pt x="304" y="2"/>
                  </a:lnTo>
                  <a:close/>
                  <a:moveTo>
                    <a:pt x="309" y="2"/>
                  </a:moveTo>
                  <a:cubicBezTo>
                    <a:pt x="312" y="2"/>
                    <a:pt x="312" y="2"/>
                    <a:pt x="312" y="2"/>
                  </a:cubicBezTo>
                  <a:cubicBezTo>
                    <a:pt x="312" y="62"/>
                    <a:pt x="312" y="62"/>
                    <a:pt x="312" y="62"/>
                  </a:cubicBezTo>
                  <a:cubicBezTo>
                    <a:pt x="309" y="62"/>
                    <a:pt x="309" y="62"/>
                    <a:pt x="309" y="62"/>
                  </a:cubicBezTo>
                  <a:lnTo>
                    <a:pt x="309" y="2"/>
                  </a:lnTo>
                  <a:close/>
                  <a:moveTo>
                    <a:pt x="313" y="2"/>
                  </a:moveTo>
                  <a:cubicBezTo>
                    <a:pt x="316" y="2"/>
                    <a:pt x="316" y="2"/>
                    <a:pt x="316" y="2"/>
                  </a:cubicBezTo>
                  <a:cubicBezTo>
                    <a:pt x="316" y="62"/>
                    <a:pt x="316" y="62"/>
                    <a:pt x="316" y="62"/>
                  </a:cubicBezTo>
                  <a:cubicBezTo>
                    <a:pt x="313" y="62"/>
                    <a:pt x="313" y="62"/>
                    <a:pt x="313" y="62"/>
                  </a:cubicBezTo>
                  <a:lnTo>
                    <a:pt x="313" y="2"/>
                  </a:lnTo>
                  <a:close/>
                  <a:moveTo>
                    <a:pt x="318" y="2"/>
                  </a:moveTo>
                  <a:cubicBezTo>
                    <a:pt x="321" y="2"/>
                    <a:pt x="321" y="2"/>
                    <a:pt x="321" y="2"/>
                  </a:cubicBezTo>
                  <a:cubicBezTo>
                    <a:pt x="321" y="62"/>
                    <a:pt x="321" y="62"/>
                    <a:pt x="321" y="62"/>
                  </a:cubicBezTo>
                  <a:cubicBezTo>
                    <a:pt x="318" y="62"/>
                    <a:pt x="318" y="62"/>
                    <a:pt x="318" y="62"/>
                  </a:cubicBezTo>
                  <a:lnTo>
                    <a:pt x="318" y="2"/>
                  </a:lnTo>
                  <a:close/>
                  <a:moveTo>
                    <a:pt x="182" y="18"/>
                  </a:moveTo>
                  <a:cubicBezTo>
                    <a:pt x="182" y="19"/>
                    <a:pt x="182" y="19"/>
                    <a:pt x="182" y="19"/>
                  </a:cubicBezTo>
                  <a:cubicBezTo>
                    <a:pt x="181" y="19"/>
                    <a:pt x="180" y="19"/>
                    <a:pt x="179" y="19"/>
                  </a:cubicBezTo>
                  <a:cubicBezTo>
                    <a:pt x="180" y="19"/>
                    <a:pt x="181" y="18"/>
                    <a:pt x="182" y="18"/>
                  </a:cubicBezTo>
                  <a:close/>
                  <a:moveTo>
                    <a:pt x="192" y="22"/>
                  </a:moveTo>
                  <a:cubicBezTo>
                    <a:pt x="191" y="27"/>
                    <a:pt x="191" y="27"/>
                    <a:pt x="191" y="27"/>
                  </a:cubicBezTo>
                  <a:cubicBezTo>
                    <a:pt x="132" y="27"/>
                    <a:pt x="132" y="27"/>
                    <a:pt x="132" y="27"/>
                  </a:cubicBezTo>
                  <a:cubicBezTo>
                    <a:pt x="131" y="23"/>
                    <a:pt x="131" y="23"/>
                    <a:pt x="131" y="23"/>
                  </a:cubicBezTo>
                  <a:cubicBezTo>
                    <a:pt x="137" y="22"/>
                    <a:pt x="166" y="18"/>
                    <a:pt x="192" y="22"/>
                  </a:cubicBezTo>
                  <a:close/>
                  <a:moveTo>
                    <a:pt x="151" y="19"/>
                  </a:moveTo>
                  <a:cubicBezTo>
                    <a:pt x="151" y="18"/>
                    <a:pt x="151" y="18"/>
                    <a:pt x="151" y="18"/>
                  </a:cubicBezTo>
                  <a:cubicBezTo>
                    <a:pt x="152" y="19"/>
                    <a:pt x="152" y="19"/>
                    <a:pt x="152" y="19"/>
                  </a:cubicBezTo>
                  <a:cubicBezTo>
                    <a:pt x="152" y="19"/>
                    <a:pt x="152" y="19"/>
                    <a:pt x="151" y="19"/>
                  </a:cubicBezTo>
                  <a:close/>
                  <a:moveTo>
                    <a:pt x="95" y="2"/>
                  </a:moveTo>
                  <a:cubicBezTo>
                    <a:pt x="113" y="62"/>
                    <a:pt x="113" y="62"/>
                    <a:pt x="113" y="62"/>
                  </a:cubicBezTo>
                  <a:cubicBezTo>
                    <a:pt x="110" y="62"/>
                    <a:pt x="110" y="62"/>
                    <a:pt x="110" y="62"/>
                  </a:cubicBezTo>
                  <a:cubicBezTo>
                    <a:pt x="92" y="2"/>
                    <a:pt x="92" y="2"/>
                    <a:pt x="92" y="2"/>
                  </a:cubicBezTo>
                  <a:cubicBezTo>
                    <a:pt x="93" y="2"/>
                    <a:pt x="94" y="2"/>
                    <a:pt x="95" y="2"/>
                  </a:cubicBezTo>
                  <a:close/>
                  <a:moveTo>
                    <a:pt x="2" y="2"/>
                  </a:moveTo>
                  <a:cubicBezTo>
                    <a:pt x="90" y="2"/>
                    <a:pt x="90" y="2"/>
                    <a:pt x="90" y="2"/>
                  </a:cubicBezTo>
                  <a:cubicBezTo>
                    <a:pt x="108" y="62"/>
                    <a:pt x="108" y="62"/>
                    <a:pt x="108" y="62"/>
                  </a:cubicBezTo>
                  <a:cubicBezTo>
                    <a:pt x="2" y="62"/>
                    <a:pt x="2" y="62"/>
                    <a:pt x="2" y="62"/>
                  </a:cubicBezTo>
                  <a:lnTo>
                    <a:pt x="2" y="2"/>
                  </a:lnTo>
                  <a:close/>
                  <a:moveTo>
                    <a:pt x="115" y="62"/>
                  </a:moveTo>
                  <a:cubicBezTo>
                    <a:pt x="97" y="2"/>
                    <a:pt x="97" y="2"/>
                    <a:pt x="97" y="2"/>
                  </a:cubicBezTo>
                  <a:cubicBezTo>
                    <a:pt x="98" y="2"/>
                    <a:pt x="99" y="3"/>
                    <a:pt x="100" y="3"/>
                  </a:cubicBezTo>
                  <a:cubicBezTo>
                    <a:pt x="100" y="3"/>
                    <a:pt x="100" y="3"/>
                    <a:pt x="100" y="3"/>
                  </a:cubicBezTo>
                  <a:cubicBezTo>
                    <a:pt x="118" y="62"/>
                    <a:pt x="118" y="62"/>
                    <a:pt x="118" y="62"/>
                  </a:cubicBezTo>
                  <a:cubicBezTo>
                    <a:pt x="118" y="62"/>
                    <a:pt x="118" y="62"/>
                    <a:pt x="118" y="62"/>
                  </a:cubicBezTo>
                  <a:lnTo>
                    <a:pt x="115" y="62"/>
                  </a:lnTo>
                  <a:close/>
                  <a:moveTo>
                    <a:pt x="129" y="55"/>
                  </a:moveTo>
                  <a:cubicBezTo>
                    <a:pt x="129" y="55"/>
                    <a:pt x="129" y="55"/>
                    <a:pt x="129" y="55"/>
                  </a:cubicBezTo>
                  <a:cubicBezTo>
                    <a:pt x="193" y="55"/>
                    <a:pt x="193" y="55"/>
                    <a:pt x="193" y="55"/>
                  </a:cubicBezTo>
                  <a:cubicBezTo>
                    <a:pt x="194" y="55"/>
                    <a:pt x="194" y="55"/>
                    <a:pt x="194" y="55"/>
                  </a:cubicBezTo>
                  <a:cubicBezTo>
                    <a:pt x="196" y="57"/>
                    <a:pt x="196" y="57"/>
                    <a:pt x="196" y="57"/>
                  </a:cubicBezTo>
                  <a:cubicBezTo>
                    <a:pt x="196" y="57"/>
                    <a:pt x="196" y="58"/>
                    <a:pt x="196" y="58"/>
                  </a:cubicBezTo>
                  <a:cubicBezTo>
                    <a:pt x="126" y="58"/>
                    <a:pt x="126" y="58"/>
                    <a:pt x="126" y="58"/>
                  </a:cubicBezTo>
                  <a:lnTo>
                    <a:pt x="129"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1">
              <a:extLst>
                <a:ext uri="{FF2B5EF4-FFF2-40B4-BE49-F238E27FC236}">
                  <a16:creationId xmlns:a16="http://schemas.microsoft.com/office/drawing/2014/main" id="{83D4275C-C368-C85A-C1D6-01DF79EE158A}"/>
                </a:ext>
              </a:extLst>
            </p:cNvPr>
            <p:cNvSpPr>
              <a:spLocks noEditPoints="1"/>
            </p:cNvSpPr>
            <p:nvPr userDrawn="1"/>
          </p:nvSpPr>
          <p:spPr bwMode="auto">
            <a:xfrm>
              <a:off x="-6350" y="4583113"/>
              <a:ext cx="2128838" cy="265113"/>
            </a:xfrm>
            <a:custGeom>
              <a:avLst/>
              <a:gdLst>
                <a:gd name="T0" fmla="*/ 1332 w 1341"/>
                <a:gd name="T1" fmla="*/ 163 h 167"/>
                <a:gd name="T2" fmla="*/ 1332 w 1341"/>
                <a:gd name="T3" fmla="*/ 163 h 167"/>
                <a:gd name="T4" fmla="*/ 1336 w 1341"/>
                <a:gd name="T5" fmla="*/ 163 h 167"/>
                <a:gd name="T6" fmla="*/ 1328 w 1341"/>
                <a:gd name="T7" fmla="*/ 61 h 167"/>
                <a:gd name="T8" fmla="*/ 1101 w 1341"/>
                <a:gd name="T9" fmla="*/ 0 h 167"/>
                <a:gd name="T10" fmla="*/ 940 w 1341"/>
                <a:gd name="T11" fmla="*/ 61 h 167"/>
                <a:gd name="T12" fmla="*/ 853 w 1341"/>
                <a:gd name="T13" fmla="*/ 0 h 167"/>
                <a:gd name="T14" fmla="*/ 692 w 1341"/>
                <a:gd name="T15" fmla="*/ 61 h 167"/>
                <a:gd name="T16" fmla="*/ 600 w 1341"/>
                <a:gd name="T17" fmla="*/ 4 h 167"/>
                <a:gd name="T18" fmla="*/ 439 w 1341"/>
                <a:gd name="T19" fmla="*/ 61 h 167"/>
                <a:gd name="T20" fmla="*/ 352 w 1341"/>
                <a:gd name="T21" fmla="*/ 4 h 167"/>
                <a:gd name="T22" fmla="*/ 191 w 1341"/>
                <a:gd name="T23" fmla="*/ 61 h 167"/>
                <a:gd name="T24" fmla="*/ 0 w 1341"/>
                <a:gd name="T25" fmla="*/ 167 h 167"/>
                <a:gd name="T26" fmla="*/ 605 w 1341"/>
                <a:gd name="T27" fmla="*/ 150 h 167"/>
                <a:gd name="T28" fmla="*/ 1319 w 1341"/>
                <a:gd name="T29" fmla="*/ 70 h 167"/>
                <a:gd name="T30" fmla="*/ 1101 w 1341"/>
                <a:gd name="T31" fmla="*/ 158 h 167"/>
                <a:gd name="T32" fmla="*/ 1319 w 1341"/>
                <a:gd name="T33" fmla="*/ 70 h 167"/>
                <a:gd name="T34" fmla="*/ 1092 w 1341"/>
                <a:gd name="T35" fmla="*/ 8 h 167"/>
                <a:gd name="T36" fmla="*/ 949 w 1341"/>
                <a:gd name="T37" fmla="*/ 154 h 167"/>
                <a:gd name="T38" fmla="*/ 940 w 1341"/>
                <a:gd name="T39" fmla="*/ 70 h 167"/>
                <a:gd name="T40" fmla="*/ 853 w 1341"/>
                <a:gd name="T41" fmla="*/ 158 h 167"/>
                <a:gd name="T42" fmla="*/ 940 w 1341"/>
                <a:gd name="T43" fmla="*/ 70 h 167"/>
                <a:gd name="T44" fmla="*/ 844 w 1341"/>
                <a:gd name="T45" fmla="*/ 8 h 167"/>
                <a:gd name="T46" fmla="*/ 696 w 1341"/>
                <a:gd name="T47" fmla="*/ 154 h 167"/>
                <a:gd name="T48" fmla="*/ 692 w 1341"/>
                <a:gd name="T49" fmla="*/ 70 h 167"/>
                <a:gd name="T50" fmla="*/ 600 w 1341"/>
                <a:gd name="T51" fmla="*/ 158 h 167"/>
                <a:gd name="T52" fmla="*/ 692 w 1341"/>
                <a:gd name="T53" fmla="*/ 70 h 167"/>
                <a:gd name="T54" fmla="*/ 592 w 1341"/>
                <a:gd name="T55" fmla="*/ 13 h 167"/>
                <a:gd name="T56" fmla="*/ 587 w 1341"/>
                <a:gd name="T57" fmla="*/ 158 h 167"/>
                <a:gd name="T58" fmla="*/ 448 w 1341"/>
                <a:gd name="T59" fmla="*/ 13 h 167"/>
                <a:gd name="T60" fmla="*/ 439 w 1341"/>
                <a:gd name="T61" fmla="*/ 158 h 167"/>
                <a:gd name="T62" fmla="*/ 352 w 1341"/>
                <a:gd name="T63" fmla="*/ 70 h 167"/>
                <a:gd name="T64" fmla="*/ 196 w 1341"/>
                <a:gd name="T65" fmla="*/ 13 h 167"/>
                <a:gd name="T66" fmla="*/ 344 w 1341"/>
                <a:gd name="T67" fmla="*/ 158 h 167"/>
                <a:gd name="T68" fmla="*/ 196 w 1341"/>
                <a:gd name="T69" fmla="*/ 13 h 167"/>
                <a:gd name="T70" fmla="*/ 191 w 1341"/>
                <a:gd name="T71" fmla="*/ 70 h 167"/>
                <a:gd name="T72" fmla="*/ 8 w 1341"/>
                <a:gd name="T73" fmla="*/ 158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1" h="167">
                  <a:moveTo>
                    <a:pt x="600" y="167"/>
                  </a:moveTo>
                  <a:lnTo>
                    <a:pt x="1332" y="163"/>
                  </a:lnTo>
                  <a:lnTo>
                    <a:pt x="1332" y="163"/>
                  </a:lnTo>
                  <a:lnTo>
                    <a:pt x="1332" y="163"/>
                  </a:lnTo>
                  <a:lnTo>
                    <a:pt x="1336" y="163"/>
                  </a:lnTo>
                  <a:lnTo>
                    <a:pt x="1336" y="163"/>
                  </a:lnTo>
                  <a:lnTo>
                    <a:pt x="1341" y="163"/>
                  </a:lnTo>
                  <a:lnTo>
                    <a:pt x="1328" y="61"/>
                  </a:lnTo>
                  <a:lnTo>
                    <a:pt x="1101" y="61"/>
                  </a:lnTo>
                  <a:lnTo>
                    <a:pt x="1101" y="0"/>
                  </a:lnTo>
                  <a:lnTo>
                    <a:pt x="940" y="0"/>
                  </a:lnTo>
                  <a:lnTo>
                    <a:pt x="940" y="61"/>
                  </a:lnTo>
                  <a:lnTo>
                    <a:pt x="853" y="61"/>
                  </a:lnTo>
                  <a:lnTo>
                    <a:pt x="853" y="0"/>
                  </a:lnTo>
                  <a:lnTo>
                    <a:pt x="692" y="0"/>
                  </a:lnTo>
                  <a:lnTo>
                    <a:pt x="692" y="61"/>
                  </a:lnTo>
                  <a:lnTo>
                    <a:pt x="600" y="61"/>
                  </a:lnTo>
                  <a:lnTo>
                    <a:pt x="600" y="4"/>
                  </a:lnTo>
                  <a:lnTo>
                    <a:pt x="439" y="4"/>
                  </a:lnTo>
                  <a:lnTo>
                    <a:pt x="439" y="61"/>
                  </a:lnTo>
                  <a:lnTo>
                    <a:pt x="352" y="61"/>
                  </a:lnTo>
                  <a:lnTo>
                    <a:pt x="352" y="4"/>
                  </a:lnTo>
                  <a:lnTo>
                    <a:pt x="191" y="4"/>
                  </a:lnTo>
                  <a:lnTo>
                    <a:pt x="191" y="61"/>
                  </a:lnTo>
                  <a:lnTo>
                    <a:pt x="26" y="61"/>
                  </a:lnTo>
                  <a:lnTo>
                    <a:pt x="0" y="167"/>
                  </a:lnTo>
                  <a:lnTo>
                    <a:pt x="587" y="167"/>
                  </a:lnTo>
                  <a:lnTo>
                    <a:pt x="605" y="150"/>
                  </a:lnTo>
                  <a:lnTo>
                    <a:pt x="600" y="167"/>
                  </a:lnTo>
                  <a:close/>
                  <a:moveTo>
                    <a:pt x="1319" y="70"/>
                  </a:moveTo>
                  <a:lnTo>
                    <a:pt x="1332" y="154"/>
                  </a:lnTo>
                  <a:lnTo>
                    <a:pt x="1101" y="158"/>
                  </a:lnTo>
                  <a:lnTo>
                    <a:pt x="1101" y="70"/>
                  </a:lnTo>
                  <a:lnTo>
                    <a:pt x="1319" y="70"/>
                  </a:lnTo>
                  <a:close/>
                  <a:moveTo>
                    <a:pt x="949" y="8"/>
                  </a:moveTo>
                  <a:lnTo>
                    <a:pt x="1092" y="8"/>
                  </a:lnTo>
                  <a:lnTo>
                    <a:pt x="1092" y="154"/>
                  </a:lnTo>
                  <a:lnTo>
                    <a:pt x="949" y="154"/>
                  </a:lnTo>
                  <a:lnTo>
                    <a:pt x="949" y="8"/>
                  </a:lnTo>
                  <a:close/>
                  <a:moveTo>
                    <a:pt x="940" y="70"/>
                  </a:moveTo>
                  <a:lnTo>
                    <a:pt x="940" y="158"/>
                  </a:lnTo>
                  <a:lnTo>
                    <a:pt x="853" y="158"/>
                  </a:lnTo>
                  <a:lnTo>
                    <a:pt x="853" y="70"/>
                  </a:lnTo>
                  <a:lnTo>
                    <a:pt x="940" y="70"/>
                  </a:lnTo>
                  <a:close/>
                  <a:moveTo>
                    <a:pt x="696" y="8"/>
                  </a:moveTo>
                  <a:lnTo>
                    <a:pt x="844" y="8"/>
                  </a:lnTo>
                  <a:lnTo>
                    <a:pt x="844" y="154"/>
                  </a:lnTo>
                  <a:lnTo>
                    <a:pt x="696" y="154"/>
                  </a:lnTo>
                  <a:lnTo>
                    <a:pt x="696" y="8"/>
                  </a:lnTo>
                  <a:close/>
                  <a:moveTo>
                    <a:pt x="692" y="70"/>
                  </a:moveTo>
                  <a:lnTo>
                    <a:pt x="692" y="158"/>
                  </a:lnTo>
                  <a:lnTo>
                    <a:pt x="600" y="158"/>
                  </a:lnTo>
                  <a:lnTo>
                    <a:pt x="600" y="70"/>
                  </a:lnTo>
                  <a:lnTo>
                    <a:pt x="692" y="70"/>
                  </a:lnTo>
                  <a:close/>
                  <a:moveTo>
                    <a:pt x="448" y="13"/>
                  </a:moveTo>
                  <a:lnTo>
                    <a:pt x="592" y="13"/>
                  </a:lnTo>
                  <a:lnTo>
                    <a:pt x="592" y="158"/>
                  </a:lnTo>
                  <a:lnTo>
                    <a:pt x="587" y="158"/>
                  </a:lnTo>
                  <a:lnTo>
                    <a:pt x="448" y="158"/>
                  </a:lnTo>
                  <a:lnTo>
                    <a:pt x="448" y="13"/>
                  </a:lnTo>
                  <a:close/>
                  <a:moveTo>
                    <a:pt x="439" y="70"/>
                  </a:moveTo>
                  <a:lnTo>
                    <a:pt x="439" y="158"/>
                  </a:lnTo>
                  <a:lnTo>
                    <a:pt x="352" y="158"/>
                  </a:lnTo>
                  <a:lnTo>
                    <a:pt x="352" y="70"/>
                  </a:lnTo>
                  <a:lnTo>
                    <a:pt x="439" y="70"/>
                  </a:lnTo>
                  <a:close/>
                  <a:moveTo>
                    <a:pt x="196" y="13"/>
                  </a:moveTo>
                  <a:lnTo>
                    <a:pt x="344" y="13"/>
                  </a:lnTo>
                  <a:lnTo>
                    <a:pt x="344" y="158"/>
                  </a:lnTo>
                  <a:lnTo>
                    <a:pt x="196" y="158"/>
                  </a:lnTo>
                  <a:lnTo>
                    <a:pt x="196" y="13"/>
                  </a:lnTo>
                  <a:close/>
                  <a:moveTo>
                    <a:pt x="30" y="70"/>
                  </a:moveTo>
                  <a:lnTo>
                    <a:pt x="191" y="70"/>
                  </a:lnTo>
                  <a:lnTo>
                    <a:pt x="191" y="158"/>
                  </a:lnTo>
                  <a:lnTo>
                    <a:pt x="8" y="158"/>
                  </a:lnTo>
                  <a:lnTo>
                    <a:pt x="3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22">
              <a:extLst>
                <a:ext uri="{FF2B5EF4-FFF2-40B4-BE49-F238E27FC236}">
                  <a16:creationId xmlns:a16="http://schemas.microsoft.com/office/drawing/2014/main" id="{217B4F5E-562A-7A5B-2416-FC7ED7BACEA3}"/>
                </a:ext>
              </a:extLst>
            </p:cNvPr>
            <p:cNvSpPr>
              <a:spLocks noEditPoints="1"/>
            </p:cNvSpPr>
            <p:nvPr userDrawn="1"/>
          </p:nvSpPr>
          <p:spPr bwMode="auto">
            <a:xfrm>
              <a:off x="366713" y="4630738"/>
              <a:ext cx="103188" cy="176213"/>
            </a:xfrm>
            <a:custGeom>
              <a:avLst/>
              <a:gdLst>
                <a:gd name="T0" fmla="*/ 13 w 15"/>
                <a:gd name="T1" fmla="*/ 8 h 25"/>
                <a:gd name="T2" fmla="*/ 11 w 15"/>
                <a:gd name="T3" fmla="*/ 9 h 25"/>
                <a:gd name="T4" fmla="*/ 10 w 15"/>
                <a:gd name="T5" fmla="*/ 10 h 25"/>
                <a:gd name="T6" fmla="*/ 7 w 15"/>
                <a:gd name="T7" fmla="*/ 13 h 25"/>
                <a:gd name="T8" fmla="*/ 6 w 15"/>
                <a:gd name="T9" fmla="*/ 13 h 25"/>
                <a:gd name="T10" fmla="*/ 8 w 15"/>
                <a:gd name="T11" fmla="*/ 11 h 25"/>
                <a:gd name="T12" fmla="*/ 11 w 15"/>
                <a:gd name="T13" fmla="*/ 7 h 25"/>
                <a:gd name="T14" fmla="*/ 12 w 15"/>
                <a:gd name="T15" fmla="*/ 5 h 25"/>
                <a:gd name="T16" fmla="*/ 11 w 15"/>
                <a:gd name="T17" fmla="*/ 4 h 25"/>
                <a:gd name="T18" fmla="*/ 10 w 15"/>
                <a:gd name="T19" fmla="*/ 2 h 25"/>
                <a:gd name="T20" fmla="*/ 9 w 15"/>
                <a:gd name="T21" fmla="*/ 1 h 25"/>
                <a:gd name="T22" fmla="*/ 7 w 15"/>
                <a:gd name="T23" fmla="*/ 1 h 25"/>
                <a:gd name="T24" fmla="*/ 7 w 15"/>
                <a:gd name="T25" fmla="*/ 2 h 25"/>
                <a:gd name="T26" fmla="*/ 7 w 15"/>
                <a:gd name="T27" fmla="*/ 5 h 25"/>
                <a:gd name="T28" fmla="*/ 7 w 15"/>
                <a:gd name="T29" fmla="*/ 6 h 25"/>
                <a:gd name="T30" fmla="*/ 7 w 15"/>
                <a:gd name="T31" fmla="*/ 9 h 25"/>
                <a:gd name="T32" fmla="*/ 4 w 15"/>
                <a:gd name="T33" fmla="*/ 11 h 25"/>
                <a:gd name="T34" fmla="*/ 3 w 15"/>
                <a:gd name="T35" fmla="*/ 12 h 25"/>
                <a:gd name="T36" fmla="*/ 4 w 15"/>
                <a:gd name="T37" fmla="*/ 13 h 25"/>
                <a:gd name="T38" fmla="*/ 5 w 15"/>
                <a:gd name="T39" fmla="*/ 13 h 25"/>
                <a:gd name="T40" fmla="*/ 4 w 15"/>
                <a:gd name="T41" fmla="*/ 15 h 25"/>
                <a:gd name="T42" fmla="*/ 3 w 15"/>
                <a:gd name="T43" fmla="*/ 17 h 25"/>
                <a:gd name="T44" fmla="*/ 1 w 15"/>
                <a:gd name="T45" fmla="*/ 20 h 25"/>
                <a:gd name="T46" fmla="*/ 0 w 15"/>
                <a:gd name="T47" fmla="*/ 20 h 25"/>
                <a:gd name="T48" fmla="*/ 1 w 15"/>
                <a:gd name="T49" fmla="*/ 22 h 25"/>
                <a:gd name="T50" fmla="*/ 2 w 15"/>
                <a:gd name="T51" fmla="*/ 25 h 25"/>
                <a:gd name="T52" fmla="*/ 4 w 15"/>
                <a:gd name="T53" fmla="*/ 23 h 25"/>
                <a:gd name="T54" fmla="*/ 4 w 15"/>
                <a:gd name="T55" fmla="*/ 22 h 25"/>
                <a:gd name="T56" fmla="*/ 3 w 15"/>
                <a:gd name="T57" fmla="*/ 20 h 25"/>
                <a:gd name="T58" fmla="*/ 5 w 15"/>
                <a:gd name="T59" fmla="*/ 18 h 25"/>
                <a:gd name="T60" fmla="*/ 6 w 15"/>
                <a:gd name="T61" fmla="*/ 20 h 25"/>
                <a:gd name="T62" fmla="*/ 7 w 15"/>
                <a:gd name="T63" fmla="*/ 21 h 25"/>
                <a:gd name="T64" fmla="*/ 6 w 15"/>
                <a:gd name="T65" fmla="*/ 22 h 25"/>
                <a:gd name="T66" fmla="*/ 7 w 15"/>
                <a:gd name="T67" fmla="*/ 23 h 25"/>
                <a:gd name="T68" fmla="*/ 8 w 15"/>
                <a:gd name="T69" fmla="*/ 24 h 25"/>
                <a:gd name="T70" fmla="*/ 9 w 15"/>
                <a:gd name="T71" fmla="*/ 23 h 25"/>
                <a:gd name="T72" fmla="*/ 11 w 15"/>
                <a:gd name="T73" fmla="*/ 21 h 25"/>
                <a:gd name="T74" fmla="*/ 13 w 15"/>
                <a:gd name="T75" fmla="*/ 22 h 25"/>
                <a:gd name="T76" fmla="*/ 14 w 15"/>
                <a:gd name="T77" fmla="*/ 18 h 25"/>
                <a:gd name="T78" fmla="*/ 14 w 15"/>
                <a:gd name="T79" fmla="*/ 17 h 25"/>
                <a:gd name="T80" fmla="*/ 14 w 15"/>
                <a:gd name="T81" fmla="*/ 13 h 25"/>
                <a:gd name="T82" fmla="*/ 15 w 15"/>
                <a:gd name="T83" fmla="*/ 10 h 25"/>
                <a:gd name="T84" fmla="*/ 14 w 15"/>
                <a:gd name="T85" fmla="*/ 8 h 25"/>
                <a:gd name="T86" fmla="*/ 8 w 15"/>
                <a:gd name="T87" fmla="*/ 15 h 25"/>
                <a:gd name="T88" fmla="*/ 8 w 15"/>
                <a:gd name="T89" fmla="*/ 17 h 25"/>
                <a:gd name="T90" fmla="*/ 7 w 15"/>
                <a:gd name="T91" fmla="*/ 18 h 25"/>
                <a:gd name="T92" fmla="*/ 7 w 15"/>
                <a:gd name="T93" fmla="*/ 16 h 25"/>
                <a:gd name="T94" fmla="*/ 7 w 15"/>
                <a:gd name="T95" fmla="*/ 14 h 25"/>
                <a:gd name="T96" fmla="*/ 8 w 15"/>
                <a:gd name="T97" fmla="*/ 14 h 25"/>
                <a:gd name="T98" fmla="*/ 9 w 15"/>
                <a:gd name="T99" fmla="*/ 14 h 25"/>
                <a:gd name="T100" fmla="*/ 11 w 15"/>
                <a:gd name="T101" fmla="*/ 14 h 25"/>
                <a:gd name="T102" fmla="*/ 11 w 15"/>
                <a:gd name="T103" fmla="*/ 16 h 25"/>
                <a:gd name="T104" fmla="*/ 11 w 15"/>
                <a:gd name="T105" fmla="*/ 20 h 25"/>
                <a:gd name="T106" fmla="*/ 10 w 15"/>
                <a:gd name="T107" fmla="*/ 19 h 25"/>
                <a:gd name="T108" fmla="*/ 9 w 15"/>
                <a:gd name="T109" fmla="*/ 18 h 25"/>
                <a:gd name="T110" fmla="*/ 9 w 15"/>
                <a:gd name="T111" fmla="*/ 16 h 25"/>
                <a:gd name="T112" fmla="*/ 10 w 15"/>
                <a:gd name="T113" fmla="*/ 13 h 25"/>
                <a:gd name="T114" fmla="*/ 10 w 15"/>
                <a:gd name="T115" fmla="*/ 11 h 25"/>
                <a:gd name="T116" fmla="*/ 12 w 15"/>
                <a:gd name="T117" fmla="*/ 10 h 25"/>
                <a:gd name="T118" fmla="*/ 11 w 15"/>
                <a:gd name="T119"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 h="25">
                  <a:moveTo>
                    <a:pt x="14" y="8"/>
                  </a:moveTo>
                  <a:cubicBezTo>
                    <a:pt x="14" y="8"/>
                    <a:pt x="13" y="8"/>
                    <a:pt x="13" y="8"/>
                  </a:cubicBezTo>
                  <a:cubicBezTo>
                    <a:pt x="13" y="8"/>
                    <a:pt x="12" y="8"/>
                    <a:pt x="12" y="8"/>
                  </a:cubicBezTo>
                  <a:cubicBezTo>
                    <a:pt x="12" y="8"/>
                    <a:pt x="11" y="8"/>
                    <a:pt x="11" y="9"/>
                  </a:cubicBezTo>
                  <a:cubicBezTo>
                    <a:pt x="11" y="9"/>
                    <a:pt x="11" y="9"/>
                    <a:pt x="11" y="10"/>
                  </a:cubicBezTo>
                  <a:cubicBezTo>
                    <a:pt x="10" y="10"/>
                    <a:pt x="10" y="10"/>
                    <a:pt x="10" y="10"/>
                  </a:cubicBezTo>
                  <a:cubicBezTo>
                    <a:pt x="10" y="10"/>
                    <a:pt x="10" y="10"/>
                    <a:pt x="10" y="11"/>
                  </a:cubicBezTo>
                  <a:cubicBezTo>
                    <a:pt x="9" y="11"/>
                    <a:pt x="8" y="12"/>
                    <a:pt x="7" y="13"/>
                  </a:cubicBezTo>
                  <a:cubicBezTo>
                    <a:pt x="7" y="13"/>
                    <a:pt x="7" y="13"/>
                    <a:pt x="7" y="14"/>
                  </a:cubicBezTo>
                  <a:cubicBezTo>
                    <a:pt x="7" y="14"/>
                    <a:pt x="7" y="13"/>
                    <a:pt x="6" y="13"/>
                  </a:cubicBezTo>
                  <a:cubicBezTo>
                    <a:pt x="7" y="13"/>
                    <a:pt x="7" y="12"/>
                    <a:pt x="7" y="12"/>
                  </a:cubicBezTo>
                  <a:cubicBezTo>
                    <a:pt x="7" y="11"/>
                    <a:pt x="7" y="11"/>
                    <a:pt x="8" y="11"/>
                  </a:cubicBezTo>
                  <a:cubicBezTo>
                    <a:pt x="8" y="10"/>
                    <a:pt x="8" y="10"/>
                    <a:pt x="8" y="10"/>
                  </a:cubicBezTo>
                  <a:cubicBezTo>
                    <a:pt x="9" y="9"/>
                    <a:pt x="10" y="8"/>
                    <a:pt x="11" y="7"/>
                  </a:cubicBezTo>
                  <a:cubicBezTo>
                    <a:pt x="11" y="7"/>
                    <a:pt x="12" y="7"/>
                    <a:pt x="12" y="6"/>
                  </a:cubicBezTo>
                  <a:cubicBezTo>
                    <a:pt x="12" y="6"/>
                    <a:pt x="12" y="6"/>
                    <a:pt x="12" y="5"/>
                  </a:cubicBezTo>
                  <a:cubicBezTo>
                    <a:pt x="11" y="5"/>
                    <a:pt x="11" y="6"/>
                    <a:pt x="10" y="5"/>
                  </a:cubicBezTo>
                  <a:cubicBezTo>
                    <a:pt x="10" y="5"/>
                    <a:pt x="11" y="4"/>
                    <a:pt x="11" y="4"/>
                  </a:cubicBezTo>
                  <a:cubicBezTo>
                    <a:pt x="11" y="3"/>
                    <a:pt x="11" y="3"/>
                    <a:pt x="11" y="3"/>
                  </a:cubicBezTo>
                  <a:cubicBezTo>
                    <a:pt x="10" y="3"/>
                    <a:pt x="10" y="3"/>
                    <a:pt x="10" y="2"/>
                  </a:cubicBezTo>
                  <a:cubicBezTo>
                    <a:pt x="9" y="2"/>
                    <a:pt x="9" y="2"/>
                    <a:pt x="9" y="2"/>
                  </a:cubicBezTo>
                  <a:cubicBezTo>
                    <a:pt x="9" y="2"/>
                    <a:pt x="9" y="1"/>
                    <a:pt x="9" y="1"/>
                  </a:cubicBezTo>
                  <a:cubicBezTo>
                    <a:pt x="9" y="0"/>
                    <a:pt x="8" y="0"/>
                    <a:pt x="7" y="1"/>
                  </a:cubicBezTo>
                  <a:cubicBezTo>
                    <a:pt x="7" y="1"/>
                    <a:pt x="7" y="1"/>
                    <a:pt x="7" y="1"/>
                  </a:cubicBezTo>
                  <a:cubicBezTo>
                    <a:pt x="7" y="1"/>
                    <a:pt x="7" y="2"/>
                    <a:pt x="7" y="2"/>
                  </a:cubicBezTo>
                  <a:cubicBezTo>
                    <a:pt x="7" y="2"/>
                    <a:pt x="7" y="2"/>
                    <a:pt x="7" y="2"/>
                  </a:cubicBezTo>
                  <a:cubicBezTo>
                    <a:pt x="7" y="3"/>
                    <a:pt x="7" y="4"/>
                    <a:pt x="7" y="4"/>
                  </a:cubicBezTo>
                  <a:cubicBezTo>
                    <a:pt x="7" y="4"/>
                    <a:pt x="7" y="4"/>
                    <a:pt x="7" y="5"/>
                  </a:cubicBezTo>
                  <a:cubicBezTo>
                    <a:pt x="7" y="5"/>
                    <a:pt x="7" y="5"/>
                    <a:pt x="7" y="5"/>
                  </a:cubicBezTo>
                  <a:cubicBezTo>
                    <a:pt x="7" y="6"/>
                    <a:pt x="7" y="6"/>
                    <a:pt x="7" y="6"/>
                  </a:cubicBezTo>
                  <a:cubicBezTo>
                    <a:pt x="7" y="6"/>
                    <a:pt x="7" y="6"/>
                    <a:pt x="7" y="7"/>
                  </a:cubicBezTo>
                  <a:cubicBezTo>
                    <a:pt x="7" y="8"/>
                    <a:pt x="7" y="8"/>
                    <a:pt x="7" y="9"/>
                  </a:cubicBezTo>
                  <a:cubicBezTo>
                    <a:pt x="7" y="9"/>
                    <a:pt x="6" y="9"/>
                    <a:pt x="6" y="9"/>
                  </a:cubicBezTo>
                  <a:cubicBezTo>
                    <a:pt x="5" y="10"/>
                    <a:pt x="4" y="11"/>
                    <a:pt x="4" y="11"/>
                  </a:cubicBezTo>
                  <a:cubicBezTo>
                    <a:pt x="4" y="11"/>
                    <a:pt x="3" y="12"/>
                    <a:pt x="3" y="12"/>
                  </a:cubicBezTo>
                  <a:cubicBezTo>
                    <a:pt x="3" y="12"/>
                    <a:pt x="3" y="12"/>
                    <a:pt x="3" y="12"/>
                  </a:cubicBezTo>
                  <a:cubicBezTo>
                    <a:pt x="3" y="12"/>
                    <a:pt x="3" y="13"/>
                    <a:pt x="3" y="13"/>
                  </a:cubicBezTo>
                  <a:cubicBezTo>
                    <a:pt x="3" y="13"/>
                    <a:pt x="4" y="13"/>
                    <a:pt x="4" y="13"/>
                  </a:cubicBezTo>
                  <a:cubicBezTo>
                    <a:pt x="4" y="13"/>
                    <a:pt x="4" y="13"/>
                    <a:pt x="5" y="13"/>
                  </a:cubicBezTo>
                  <a:cubicBezTo>
                    <a:pt x="5" y="13"/>
                    <a:pt x="5" y="13"/>
                    <a:pt x="5" y="13"/>
                  </a:cubicBezTo>
                  <a:cubicBezTo>
                    <a:pt x="6" y="13"/>
                    <a:pt x="6" y="14"/>
                    <a:pt x="6" y="14"/>
                  </a:cubicBezTo>
                  <a:cubicBezTo>
                    <a:pt x="6" y="15"/>
                    <a:pt x="5" y="15"/>
                    <a:pt x="4" y="15"/>
                  </a:cubicBezTo>
                  <a:cubicBezTo>
                    <a:pt x="4" y="16"/>
                    <a:pt x="5" y="16"/>
                    <a:pt x="5" y="16"/>
                  </a:cubicBezTo>
                  <a:cubicBezTo>
                    <a:pt x="4" y="16"/>
                    <a:pt x="4" y="17"/>
                    <a:pt x="3" y="17"/>
                  </a:cubicBezTo>
                  <a:cubicBezTo>
                    <a:pt x="3" y="17"/>
                    <a:pt x="3" y="18"/>
                    <a:pt x="3" y="18"/>
                  </a:cubicBezTo>
                  <a:cubicBezTo>
                    <a:pt x="2" y="19"/>
                    <a:pt x="2" y="19"/>
                    <a:pt x="1" y="20"/>
                  </a:cubicBezTo>
                  <a:cubicBezTo>
                    <a:pt x="1" y="19"/>
                    <a:pt x="1" y="19"/>
                    <a:pt x="1" y="18"/>
                  </a:cubicBezTo>
                  <a:cubicBezTo>
                    <a:pt x="0" y="19"/>
                    <a:pt x="0" y="19"/>
                    <a:pt x="0" y="20"/>
                  </a:cubicBezTo>
                  <a:cubicBezTo>
                    <a:pt x="0" y="20"/>
                    <a:pt x="0" y="21"/>
                    <a:pt x="0" y="21"/>
                  </a:cubicBezTo>
                  <a:cubicBezTo>
                    <a:pt x="1" y="21"/>
                    <a:pt x="1" y="22"/>
                    <a:pt x="1" y="22"/>
                  </a:cubicBezTo>
                  <a:cubicBezTo>
                    <a:pt x="1" y="23"/>
                    <a:pt x="1" y="23"/>
                    <a:pt x="1" y="24"/>
                  </a:cubicBezTo>
                  <a:cubicBezTo>
                    <a:pt x="2" y="24"/>
                    <a:pt x="2" y="24"/>
                    <a:pt x="2" y="25"/>
                  </a:cubicBezTo>
                  <a:cubicBezTo>
                    <a:pt x="3" y="25"/>
                    <a:pt x="3" y="25"/>
                    <a:pt x="3" y="25"/>
                  </a:cubicBezTo>
                  <a:cubicBezTo>
                    <a:pt x="4" y="24"/>
                    <a:pt x="4" y="23"/>
                    <a:pt x="4" y="23"/>
                  </a:cubicBezTo>
                  <a:cubicBezTo>
                    <a:pt x="4" y="23"/>
                    <a:pt x="4" y="23"/>
                    <a:pt x="4" y="23"/>
                  </a:cubicBezTo>
                  <a:cubicBezTo>
                    <a:pt x="4" y="23"/>
                    <a:pt x="4" y="22"/>
                    <a:pt x="4" y="22"/>
                  </a:cubicBezTo>
                  <a:cubicBezTo>
                    <a:pt x="3" y="22"/>
                    <a:pt x="2" y="22"/>
                    <a:pt x="2" y="21"/>
                  </a:cubicBezTo>
                  <a:cubicBezTo>
                    <a:pt x="2" y="21"/>
                    <a:pt x="3" y="20"/>
                    <a:pt x="3" y="20"/>
                  </a:cubicBezTo>
                  <a:cubicBezTo>
                    <a:pt x="3" y="19"/>
                    <a:pt x="3" y="19"/>
                    <a:pt x="4" y="19"/>
                  </a:cubicBezTo>
                  <a:cubicBezTo>
                    <a:pt x="5" y="19"/>
                    <a:pt x="5" y="18"/>
                    <a:pt x="5" y="18"/>
                  </a:cubicBezTo>
                  <a:cubicBezTo>
                    <a:pt x="5" y="18"/>
                    <a:pt x="6" y="18"/>
                    <a:pt x="6" y="19"/>
                  </a:cubicBezTo>
                  <a:cubicBezTo>
                    <a:pt x="6" y="19"/>
                    <a:pt x="5" y="19"/>
                    <a:pt x="6" y="20"/>
                  </a:cubicBezTo>
                  <a:cubicBezTo>
                    <a:pt x="6" y="20"/>
                    <a:pt x="6" y="19"/>
                    <a:pt x="6" y="19"/>
                  </a:cubicBezTo>
                  <a:cubicBezTo>
                    <a:pt x="7" y="19"/>
                    <a:pt x="7" y="21"/>
                    <a:pt x="7" y="21"/>
                  </a:cubicBezTo>
                  <a:cubicBezTo>
                    <a:pt x="6" y="21"/>
                    <a:pt x="6" y="21"/>
                    <a:pt x="6" y="22"/>
                  </a:cubicBezTo>
                  <a:cubicBezTo>
                    <a:pt x="6" y="22"/>
                    <a:pt x="6" y="22"/>
                    <a:pt x="6" y="22"/>
                  </a:cubicBezTo>
                  <a:cubicBezTo>
                    <a:pt x="6" y="22"/>
                    <a:pt x="7" y="22"/>
                    <a:pt x="7" y="22"/>
                  </a:cubicBezTo>
                  <a:cubicBezTo>
                    <a:pt x="7" y="22"/>
                    <a:pt x="7" y="23"/>
                    <a:pt x="7" y="23"/>
                  </a:cubicBezTo>
                  <a:cubicBezTo>
                    <a:pt x="7" y="23"/>
                    <a:pt x="8" y="24"/>
                    <a:pt x="8" y="24"/>
                  </a:cubicBezTo>
                  <a:cubicBezTo>
                    <a:pt x="8" y="24"/>
                    <a:pt x="8" y="24"/>
                    <a:pt x="8" y="24"/>
                  </a:cubicBezTo>
                  <a:cubicBezTo>
                    <a:pt x="8" y="24"/>
                    <a:pt x="8" y="24"/>
                    <a:pt x="9" y="23"/>
                  </a:cubicBezTo>
                  <a:cubicBezTo>
                    <a:pt x="9" y="23"/>
                    <a:pt x="9" y="23"/>
                    <a:pt x="9" y="23"/>
                  </a:cubicBezTo>
                  <a:cubicBezTo>
                    <a:pt x="10" y="22"/>
                    <a:pt x="9" y="21"/>
                    <a:pt x="9" y="20"/>
                  </a:cubicBezTo>
                  <a:cubicBezTo>
                    <a:pt x="10" y="20"/>
                    <a:pt x="10" y="21"/>
                    <a:pt x="11" y="21"/>
                  </a:cubicBezTo>
                  <a:cubicBezTo>
                    <a:pt x="12" y="22"/>
                    <a:pt x="12" y="22"/>
                    <a:pt x="12" y="22"/>
                  </a:cubicBezTo>
                  <a:cubicBezTo>
                    <a:pt x="12" y="22"/>
                    <a:pt x="12" y="22"/>
                    <a:pt x="13" y="22"/>
                  </a:cubicBezTo>
                  <a:cubicBezTo>
                    <a:pt x="13" y="21"/>
                    <a:pt x="14" y="21"/>
                    <a:pt x="14" y="20"/>
                  </a:cubicBezTo>
                  <a:cubicBezTo>
                    <a:pt x="14" y="20"/>
                    <a:pt x="14" y="19"/>
                    <a:pt x="14" y="18"/>
                  </a:cubicBezTo>
                  <a:cubicBezTo>
                    <a:pt x="14" y="18"/>
                    <a:pt x="14" y="18"/>
                    <a:pt x="14" y="17"/>
                  </a:cubicBezTo>
                  <a:cubicBezTo>
                    <a:pt x="14" y="17"/>
                    <a:pt x="14" y="17"/>
                    <a:pt x="14" y="17"/>
                  </a:cubicBezTo>
                  <a:cubicBezTo>
                    <a:pt x="14" y="16"/>
                    <a:pt x="14" y="15"/>
                    <a:pt x="14" y="15"/>
                  </a:cubicBezTo>
                  <a:cubicBezTo>
                    <a:pt x="14" y="14"/>
                    <a:pt x="14" y="13"/>
                    <a:pt x="14" y="13"/>
                  </a:cubicBezTo>
                  <a:cubicBezTo>
                    <a:pt x="14" y="12"/>
                    <a:pt x="15" y="12"/>
                    <a:pt x="15" y="11"/>
                  </a:cubicBezTo>
                  <a:cubicBezTo>
                    <a:pt x="15" y="11"/>
                    <a:pt x="15" y="10"/>
                    <a:pt x="15" y="10"/>
                  </a:cubicBezTo>
                  <a:cubicBezTo>
                    <a:pt x="15" y="10"/>
                    <a:pt x="15" y="9"/>
                    <a:pt x="14" y="9"/>
                  </a:cubicBezTo>
                  <a:cubicBezTo>
                    <a:pt x="14" y="9"/>
                    <a:pt x="14" y="9"/>
                    <a:pt x="14" y="8"/>
                  </a:cubicBezTo>
                  <a:close/>
                  <a:moveTo>
                    <a:pt x="8" y="15"/>
                  </a:moveTo>
                  <a:cubicBezTo>
                    <a:pt x="8" y="15"/>
                    <a:pt x="8" y="15"/>
                    <a:pt x="8" y="15"/>
                  </a:cubicBezTo>
                  <a:cubicBezTo>
                    <a:pt x="8" y="15"/>
                    <a:pt x="8" y="16"/>
                    <a:pt x="8" y="16"/>
                  </a:cubicBezTo>
                  <a:cubicBezTo>
                    <a:pt x="8" y="16"/>
                    <a:pt x="8" y="16"/>
                    <a:pt x="8" y="17"/>
                  </a:cubicBezTo>
                  <a:cubicBezTo>
                    <a:pt x="8" y="17"/>
                    <a:pt x="8" y="17"/>
                    <a:pt x="7" y="18"/>
                  </a:cubicBezTo>
                  <a:cubicBezTo>
                    <a:pt x="7" y="18"/>
                    <a:pt x="7" y="18"/>
                    <a:pt x="7" y="18"/>
                  </a:cubicBezTo>
                  <a:cubicBezTo>
                    <a:pt x="7" y="17"/>
                    <a:pt x="7" y="17"/>
                    <a:pt x="7" y="16"/>
                  </a:cubicBezTo>
                  <a:cubicBezTo>
                    <a:pt x="7" y="16"/>
                    <a:pt x="7" y="16"/>
                    <a:pt x="7" y="16"/>
                  </a:cubicBezTo>
                  <a:cubicBezTo>
                    <a:pt x="7" y="16"/>
                    <a:pt x="7" y="15"/>
                    <a:pt x="7" y="15"/>
                  </a:cubicBezTo>
                  <a:cubicBezTo>
                    <a:pt x="7" y="15"/>
                    <a:pt x="7" y="14"/>
                    <a:pt x="7" y="14"/>
                  </a:cubicBezTo>
                  <a:cubicBezTo>
                    <a:pt x="7" y="14"/>
                    <a:pt x="7" y="14"/>
                    <a:pt x="7" y="14"/>
                  </a:cubicBezTo>
                  <a:cubicBezTo>
                    <a:pt x="7" y="14"/>
                    <a:pt x="8" y="14"/>
                    <a:pt x="8" y="14"/>
                  </a:cubicBezTo>
                  <a:cubicBezTo>
                    <a:pt x="8" y="14"/>
                    <a:pt x="8" y="13"/>
                    <a:pt x="8" y="13"/>
                  </a:cubicBezTo>
                  <a:cubicBezTo>
                    <a:pt x="8" y="13"/>
                    <a:pt x="8" y="14"/>
                    <a:pt x="9" y="14"/>
                  </a:cubicBezTo>
                  <a:cubicBezTo>
                    <a:pt x="8" y="14"/>
                    <a:pt x="8" y="14"/>
                    <a:pt x="8" y="15"/>
                  </a:cubicBezTo>
                  <a:close/>
                  <a:moveTo>
                    <a:pt x="11" y="14"/>
                  </a:moveTo>
                  <a:cubicBezTo>
                    <a:pt x="11" y="14"/>
                    <a:pt x="11" y="14"/>
                    <a:pt x="11" y="15"/>
                  </a:cubicBezTo>
                  <a:cubicBezTo>
                    <a:pt x="11" y="15"/>
                    <a:pt x="11" y="15"/>
                    <a:pt x="11" y="16"/>
                  </a:cubicBezTo>
                  <a:cubicBezTo>
                    <a:pt x="11" y="16"/>
                    <a:pt x="11" y="16"/>
                    <a:pt x="11" y="17"/>
                  </a:cubicBezTo>
                  <a:cubicBezTo>
                    <a:pt x="11" y="18"/>
                    <a:pt x="11" y="19"/>
                    <a:pt x="11" y="20"/>
                  </a:cubicBezTo>
                  <a:cubicBezTo>
                    <a:pt x="11" y="20"/>
                    <a:pt x="10" y="20"/>
                    <a:pt x="9" y="20"/>
                  </a:cubicBezTo>
                  <a:cubicBezTo>
                    <a:pt x="9" y="20"/>
                    <a:pt x="10" y="19"/>
                    <a:pt x="10" y="19"/>
                  </a:cubicBezTo>
                  <a:cubicBezTo>
                    <a:pt x="10" y="18"/>
                    <a:pt x="9" y="19"/>
                    <a:pt x="9" y="18"/>
                  </a:cubicBezTo>
                  <a:cubicBezTo>
                    <a:pt x="9" y="18"/>
                    <a:pt x="9" y="18"/>
                    <a:pt x="9" y="18"/>
                  </a:cubicBezTo>
                  <a:cubicBezTo>
                    <a:pt x="9" y="17"/>
                    <a:pt x="9" y="17"/>
                    <a:pt x="9" y="17"/>
                  </a:cubicBezTo>
                  <a:cubicBezTo>
                    <a:pt x="9" y="16"/>
                    <a:pt x="9" y="16"/>
                    <a:pt x="9" y="16"/>
                  </a:cubicBezTo>
                  <a:cubicBezTo>
                    <a:pt x="9" y="15"/>
                    <a:pt x="9" y="15"/>
                    <a:pt x="9" y="15"/>
                  </a:cubicBezTo>
                  <a:cubicBezTo>
                    <a:pt x="10" y="14"/>
                    <a:pt x="11" y="13"/>
                    <a:pt x="10" y="13"/>
                  </a:cubicBezTo>
                  <a:cubicBezTo>
                    <a:pt x="10" y="13"/>
                    <a:pt x="10" y="12"/>
                    <a:pt x="9" y="12"/>
                  </a:cubicBezTo>
                  <a:cubicBezTo>
                    <a:pt x="9" y="12"/>
                    <a:pt x="10" y="11"/>
                    <a:pt x="10" y="11"/>
                  </a:cubicBezTo>
                  <a:cubicBezTo>
                    <a:pt x="11" y="11"/>
                    <a:pt x="11" y="10"/>
                    <a:pt x="11" y="10"/>
                  </a:cubicBezTo>
                  <a:cubicBezTo>
                    <a:pt x="11" y="10"/>
                    <a:pt x="12" y="10"/>
                    <a:pt x="12" y="10"/>
                  </a:cubicBezTo>
                  <a:cubicBezTo>
                    <a:pt x="12" y="11"/>
                    <a:pt x="11" y="12"/>
                    <a:pt x="11" y="13"/>
                  </a:cubicBezTo>
                  <a:cubicBezTo>
                    <a:pt x="11" y="13"/>
                    <a:pt x="11" y="14"/>
                    <a:pt x="1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23">
              <a:extLst>
                <a:ext uri="{FF2B5EF4-FFF2-40B4-BE49-F238E27FC236}">
                  <a16:creationId xmlns:a16="http://schemas.microsoft.com/office/drawing/2014/main" id="{787BEB7F-0209-9CA2-95B9-839A27188E48}"/>
                </a:ext>
              </a:extLst>
            </p:cNvPr>
            <p:cNvSpPr>
              <a:spLocks/>
            </p:cNvSpPr>
            <p:nvPr userDrawn="1"/>
          </p:nvSpPr>
          <p:spPr bwMode="auto">
            <a:xfrm>
              <a:off x="1160463" y="4652963"/>
              <a:ext cx="90488" cy="125413"/>
            </a:xfrm>
            <a:custGeom>
              <a:avLst/>
              <a:gdLst>
                <a:gd name="T0" fmla="*/ 11 w 13"/>
                <a:gd name="T1" fmla="*/ 7 h 18"/>
                <a:gd name="T2" fmla="*/ 13 w 13"/>
                <a:gd name="T3" fmla="*/ 6 h 18"/>
                <a:gd name="T4" fmla="*/ 13 w 13"/>
                <a:gd name="T5" fmla="*/ 5 h 18"/>
                <a:gd name="T6" fmla="*/ 12 w 13"/>
                <a:gd name="T7" fmla="*/ 5 h 18"/>
                <a:gd name="T8" fmla="*/ 11 w 13"/>
                <a:gd name="T9" fmla="*/ 5 h 18"/>
                <a:gd name="T10" fmla="*/ 11 w 13"/>
                <a:gd name="T11" fmla="*/ 5 h 18"/>
                <a:gd name="T12" fmla="*/ 11 w 13"/>
                <a:gd name="T13" fmla="*/ 6 h 18"/>
                <a:gd name="T14" fmla="*/ 10 w 13"/>
                <a:gd name="T15" fmla="*/ 6 h 18"/>
                <a:gd name="T16" fmla="*/ 9 w 13"/>
                <a:gd name="T17" fmla="*/ 7 h 18"/>
                <a:gd name="T18" fmla="*/ 8 w 13"/>
                <a:gd name="T19" fmla="*/ 7 h 18"/>
                <a:gd name="T20" fmla="*/ 8 w 13"/>
                <a:gd name="T21" fmla="*/ 5 h 18"/>
                <a:gd name="T22" fmla="*/ 8 w 13"/>
                <a:gd name="T23" fmla="*/ 4 h 18"/>
                <a:gd name="T24" fmla="*/ 9 w 13"/>
                <a:gd name="T25" fmla="*/ 3 h 18"/>
                <a:gd name="T26" fmla="*/ 9 w 13"/>
                <a:gd name="T27" fmla="*/ 2 h 18"/>
                <a:gd name="T28" fmla="*/ 9 w 13"/>
                <a:gd name="T29" fmla="*/ 1 h 18"/>
                <a:gd name="T30" fmla="*/ 8 w 13"/>
                <a:gd name="T31" fmla="*/ 1 h 18"/>
                <a:gd name="T32" fmla="*/ 7 w 13"/>
                <a:gd name="T33" fmla="*/ 0 h 18"/>
                <a:gd name="T34" fmla="*/ 6 w 13"/>
                <a:gd name="T35" fmla="*/ 1 h 18"/>
                <a:gd name="T36" fmla="*/ 7 w 13"/>
                <a:gd name="T37" fmla="*/ 2 h 18"/>
                <a:gd name="T38" fmla="*/ 6 w 13"/>
                <a:gd name="T39" fmla="*/ 5 h 18"/>
                <a:gd name="T40" fmla="*/ 6 w 13"/>
                <a:gd name="T41" fmla="*/ 7 h 18"/>
                <a:gd name="T42" fmla="*/ 6 w 13"/>
                <a:gd name="T43" fmla="*/ 8 h 18"/>
                <a:gd name="T44" fmla="*/ 6 w 13"/>
                <a:gd name="T45" fmla="*/ 8 h 18"/>
                <a:gd name="T46" fmla="*/ 5 w 13"/>
                <a:gd name="T47" fmla="*/ 9 h 18"/>
                <a:gd name="T48" fmla="*/ 2 w 13"/>
                <a:gd name="T49" fmla="*/ 9 h 18"/>
                <a:gd name="T50" fmla="*/ 2 w 13"/>
                <a:gd name="T51" fmla="*/ 10 h 18"/>
                <a:gd name="T52" fmla="*/ 1 w 13"/>
                <a:gd name="T53" fmla="*/ 10 h 18"/>
                <a:gd name="T54" fmla="*/ 1 w 13"/>
                <a:gd name="T55" fmla="*/ 10 h 18"/>
                <a:gd name="T56" fmla="*/ 2 w 13"/>
                <a:gd name="T57" fmla="*/ 12 h 18"/>
                <a:gd name="T58" fmla="*/ 2 w 13"/>
                <a:gd name="T59" fmla="*/ 12 h 18"/>
                <a:gd name="T60" fmla="*/ 3 w 13"/>
                <a:gd name="T61" fmla="*/ 12 h 18"/>
                <a:gd name="T62" fmla="*/ 3 w 13"/>
                <a:gd name="T63" fmla="*/ 11 h 18"/>
                <a:gd name="T64" fmla="*/ 5 w 13"/>
                <a:gd name="T65" fmla="*/ 10 h 18"/>
                <a:gd name="T66" fmla="*/ 6 w 13"/>
                <a:gd name="T67" fmla="*/ 9 h 18"/>
                <a:gd name="T68" fmla="*/ 6 w 13"/>
                <a:gd name="T69" fmla="*/ 10 h 18"/>
                <a:gd name="T70" fmla="*/ 6 w 13"/>
                <a:gd name="T71" fmla="*/ 11 h 18"/>
                <a:gd name="T72" fmla="*/ 6 w 13"/>
                <a:gd name="T73" fmla="*/ 11 h 18"/>
                <a:gd name="T74" fmla="*/ 4 w 13"/>
                <a:gd name="T75" fmla="*/ 14 h 18"/>
                <a:gd name="T76" fmla="*/ 2 w 13"/>
                <a:gd name="T77" fmla="*/ 16 h 18"/>
                <a:gd name="T78" fmla="*/ 1 w 13"/>
                <a:gd name="T79" fmla="*/ 16 h 18"/>
                <a:gd name="T80" fmla="*/ 0 w 13"/>
                <a:gd name="T81" fmla="*/ 17 h 18"/>
                <a:gd name="T82" fmla="*/ 2 w 13"/>
                <a:gd name="T83" fmla="*/ 17 h 18"/>
                <a:gd name="T84" fmla="*/ 2 w 13"/>
                <a:gd name="T85" fmla="*/ 17 h 18"/>
                <a:gd name="T86" fmla="*/ 4 w 13"/>
                <a:gd name="T87" fmla="*/ 16 h 18"/>
                <a:gd name="T88" fmla="*/ 5 w 13"/>
                <a:gd name="T89" fmla="*/ 15 h 18"/>
                <a:gd name="T90" fmla="*/ 6 w 13"/>
                <a:gd name="T91" fmla="*/ 14 h 18"/>
                <a:gd name="T92" fmla="*/ 7 w 13"/>
                <a:gd name="T93" fmla="*/ 12 h 18"/>
                <a:gd name="T94" fmla="*/ 7 w 13"/>
                <a:gd name="T95" fmla="*/ 11 h 18"/>
                <a:gd name="T96" fmla="*/ 8 w 13"/>
                <a:gd name="T97" fmla="*/ 8 h 18"/>
                <a:gd name="T98" fmla="*/ 9 w 13"/>
                <a:gd name="T99" fmla="*/ 8 h 18"/>
                <a:gd name="T100" fmla="*/ 11 w 13"/>
                <a:gd name="T101"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18">
                  <a:moveTo>
                    <a:pt x="11" y="7"/>
                  </a:moveTo>
                  <a:cubicBezTo>
                    <a:pt x="12" y="7"/>
                    <a:pt x="12" y="7"/>
                    <a:pt x="13" y="6"/>
                  </a:cubicBezTo>
                  <a:cubicBezTo>
                    <a:pt x="13" y="6"/>
                    <a:pt x="13" y="6"/>
                    <a:pt x="13" y="5"/>
                  </a:cubicBezTo>
                  <a:cubicBezTo>
                    <a:pt x="13" y="5"/>
                    <a:pt x="12" y="5"/>
                    <a:pt x="12" y="5"/>
                  </a:cubicBezTo>
                  <a:cubicBezTo>
                    <a:pt x="12" y="5"/>
                    <a:pt x="12" y="5"/>
                    <a:pt x="11" y="5"/>
                  </a:cubicBezTo>
                  <a:cubicBezTo>
                    <a:pt x="11" y="5"/>
                    <a:pt x="11" y="5"/>
                    <a:pt x="11" y="5"/>
                  </a:cubicBezTo>
                  <a:cubicBezTo>
                    <a:pt x="10" y="5"/>
                    <a:pt x="11" y="5"/>
                    <a:pt x="11" y="6"/>
                  </a:cubicBezTo>
                  <a:cubicBezTo>
                    <a:pt x="11" y="6"/>
                    <a:pt x="10" y="6"/>
                    <a:pt x="10" y="6"/>
                  </a:cubicBezTo>
                  <a:cubicBezTo>
                    <a:pt x="9" y="7"/>
                    <a:pt x="9" y="7"/>
                    <a:pt x="9" y="7"/>
                  </a:cubicBezTo>
                  <a:cubicBezTo>
                    <a:pt x="8" y="7"/>
                    <a:pt x="8" y="7"/>
                    <a:pt x="8" y="7"/>
                  </a:cubicBezTo>
                  <a:cubicBezTo>
                    <a:pt x="8" y="6"/>
                    <a:pt x="8" y="6"/>
                    <a:pt x="8" y="5"/>
                  </a:cubicBezTo>
                  <a:cubicBezTo>
                    <a:pt x="8" y="5"/>
                    <a:pt x="8" y="5"/>
                    <a:pt x="8" y="4"/>
                  </a:cubicBezTo>
                  <a:cubicBezTo>
                    <a:pt x="9" y="4"/>
                    <a:pt x="8" y="3"/>
                    <a:pt x="9" y="3"/>
                  </a:cubicBezTo>
                  <a:cubicBezTo>
                    <a:pt x="9" y="2"/>
                    <a:pt x="9" y="2"/>
                    <a:pt x="9" y="2"/>
                  </a:cubicBezTo>
                  <a:cubicBezTo>
                    <a:pt x="9" y="2"/>
                    <a:pt x="9" y="1"/>
                    <a:pt x="9" y="1"/>
                  </a:cubicBezTo>
                  <a:cubicBezTo>
                    <a:pt x="9" y="1"/>
                    <a:pt x="8" y="1"/>
                    <a:pt x="8" y="1"/>
                  </a:cubicBezTo>
                  <a:cubicBezTo>
                    <a:pt x="8" y="0"/>
                    <a:pt x="8" y="0"/>
                    <a:pt x="7" y="0"/>
                  </a:cubicBezTo>
                  <a:cubicBezTo>
                    <a:pt x="7" y="0"/>
                    <a:pt x="6" y="1"/>
                    <a:pt x="6" y="1"/>
                  </a:cubicBezTo>
                  <a:cubicBezTo>
                    <a:pt x="6" y="1"/>
                    <a:pt x="6" y="2"/>
                    <a:pt x="7" y="2"/>
                  </a:cubicBezTo>
                  <a:cubicBezTo>
                    <a:pt x="7" y="3"/>
                    <a:pt x="7" y="4"/>
                    <a:pt x="6" y="5"/>
                  </a:cubicBezTo>
                  <a:cubicBezTo>
                    <a:pt x="6" y="6"/>
                    <a:pt x="6" y="6"/>
                    <a:pt x="6" y="7"/>
                  </a:cubicBezTo>
                  <a:cubicBezTo>
                    <a:pt x="6" y="7"/>
                    <a:pt x="7" y="8"/>
                    <a:pt x="6" y="8"/>
                  </a:cubicBezTo>
                  <a:cubicBezTo>
                    <a:pt x="6" y="8"/>
                    <a:pt x="6" y="8"/>
                    <a:pt x="6" y="8"/>
                  </a:cubicBezTo>
                  <a:cubicBezTo>
                    <a:pt x="5" y="8"/>
                    <a:pt x="5" y="9"/>
                    <a:pt x="5" y="9"/>
                  </a:cubicBezTo>
                  <a:cubicBezTo>
                    <a:pt x="4" y="9"/>
                    <a:pt x="3" y="9"/>
                    <a:pt x="2" y="9"/>
                  </a:cubicBezTo>
                  <a:cubicBezTo>
                    <a:pt x="2" y="10"/>
                    <a:pt x="2" y="10"/>
                    <a:pt x="2" y="10"/>
                  </a:cubicBezTo>
                  <a:cubicBezTo>
                    <a:pt x="2" y="10"/>
                    <a:pt x="1" y="10"/>
                    <a:pt x="1" y="10"/>
                  </a:cubicBezTo>
                  <a:cubicBezTo>
                    <a:pt x="1" y="10"/>
                    <a:pt x="1" y="10"/>
                    <a:pt x="1" y="10"/>
                  </a:cubicBezTo>
                  <a:cubicBezTo>
                    <a:pt x="1" y="11"/>
                    <a:pt x="1" y="11"/>
                    <a:pt x="2" y="12"/>
                  </a:cubicBezTo>
                  <a:cubicBezTo>
                    <a:pt x="2" y="12"/>
                    <a:pt x="2" y="12"/>
                    <a:pt x="2" y="12"/>
                  </a:cubicBezTo>
                  <a:cubicBezTo>
                    <a:pt x="2" y="12"/>
                    <a:pt x="3" y="12"/>
                    <a:pt x="3" y="12"/>
                  </a:cubicBezTo>
                  <a:cubicBezTo>
                    <a:pt x="3" y="12"/>
                    <a:pt x="3" y="12"/>
                    <a:pt x="3" y="11"/>
                  </a:cubicBezTo>
                  <a:cubicBezTo>
                    <a:pt x="4" y="11"/>
                    <a:pt x="5" y="11"/>
                    <a:pt x="5" y="10"/>
                  </a:cubicBezTo>
                  <a:cubicBezTo>
                    <a:pt x="5" y="10"/>
                    <a:pt x="5" y="9"/>
                    <a:pt x="6" y="9"/>
                  </a:cubicBezTo>
                  <a:cubicBezTo>
                    <a:pt x="6" y="10"/>
                    <a:pt x="6" y="10"/>
                    <a:pt x="6" y="10"/>
                  </a:cubicBezTo>
                  <a:cubicBezTo>
                    <a:pt x="6" y="10"/>
                    <a:pt x="6" y="11"/>
                    <a:pt x="6" y="11"/>
                  </a:cubicBezTo>
                  <a:cubicBezTo>
                    <a:pt x="6" y="11"/>
                    <a:pt x="6" y="11"/>
                    <a:pt x="6" y="11"/>
                  </a:cubicBezTo>
                  <a:cubicBezTo>
                    <a:pt x="6" y="13"/>
                    <a:pt x="4" y="14"/>
                    <a:pt x="4" y="14"/>
                  </a:cubicBezTo>
                  <a:cubicBezTo>
                    <a:pt x="3" y="15"/>
                    <a:pt x="3" y="15"/>
                    <a:pt x="2" y="16"/>
                  </a:cubicBezTo>
                  <a:cubicBezTo>
                    <a:pt x="2" y="16"/>
                    <a:pt x="1" y="16"/>
                    <a:pt x="1" y="16"/>
                  </a:cubicBezTo>
                  <a:cubicBezTo>
                    <a:pt x="1" y="17"/>
                    <a:pt x="0" y="17"/>
                    <a:pt x="0" y="17"/>
                  </a:cubicBezTo>
                  <a:cubicBezTo>
                    <a:pt x="1" y="18"/>
                    <a:pt x="2" y="17"/>
                    <a:pt x="2" y="17"/>
                  </a:cubicBezTo>
                  <a:cubicBezTo>
                    <a:pt x="2" y="17"/>
                    <a:pt x="2" y="17"/>
                    <a:pt x="2" y="17"/>
                  </a:cubicBezTo>
                  <a:cubicBezTo>
                    <a:pt x="3" y="17"/>
                    <a:pt x="4" y="16"/>
                    <a:pt x="4" y="16"/>
                  </a:cubicBezTo>
                  <a:cubicBezTo>
                    <a:pt x="5" y="16"/>
                    <a:pt x="5" y="16"/>
                    <a:pt x="5" y="15"/>
                  </a:cubicBezTo>
                  <a:cubicBezTo>
                    <a:pt x="5" y="15"/>
                    <a:pt x="6" y="15"/>
                    <a:pt x="6" y="14"/>
                  </a:cubicBezTo>
                  <a:cubicBezTo>
                    <a:pt x="7" y="13"/>
                    <a:pt x="7" y="13"/>
                    <a:pt x="7" y="12"/>
                  </a:cubicBezTo>
                  <a:cubicBezTo>
                    <a:pt x="7" y="11"/>
                    <a:pt x="7" y="11"/>
                    <a:pt x="7" y="11"/>
                  </a:cubicBezTo>
                  <a:cubicBezTo>
                    <a:pt x="8" y="10"/>
                    <a:pt x="8" y="9"/>
                    <a:pt x="8" y="8"/>
                  </a:cubicBezTo>
                  <a:cubicBezTo>
                    <a:pt x="8" y="8"/>
                    <a:pt x="8" y="8"/>
                    <a:pt x="9" y="8"/>
                  </a:cubicBezTo>
                  <a:cubicBezTo>
                    <a:pt x="9" y="8"/>
                    <a:pt x="10" y="7"/>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24">
              <a:extLst>
                <a:ext uri="{FF2B5EF4-FFF2-40B4-BE49-F238E27FC236}">
                  <a16:creationId xmlns:a16="http://schemas.microsoft.com/office/drawing/2014/main" id="{A19230B1-C86E-939A-53AE-8590F6D331D4}"/>
                </a:ext>
              </a:extLst>
            </p:cNvPr>
            <p:cNvSpPr>
              <a:spLocks/>
            </p:cNvSpPr>
            <p:nvPr userDrawn="1"/>
          </p:nvSpPr>
          <p:spPr bwMode="auto">
            <a:xfrm>
              <a:off x="1216025" y="4714875"/>
              <a:ext cx="55563" cy="49213"/>
            </a:xfrm>
            <a:custGeom>
              <a:avLst/>
              <a:gdLst>
                <a:gd name="T0" fmla="*/ 5 w 8"/>
                <a:gd name="T1" fmla="*/ 5 h 7"/>
                <a:gd name="T2" fmla="*/ 4 w 8"/>
                <a:gd name="T3" fmla="*/ 3 h 7"/>
                <a:gd name="T4" fmla="*/ 3 w 8"/>
                <a:gd name="T5" fmla="*/ 3 h 7"/>
                <a:gd name="T6" fmla="*/ 2 w 8"/>
                <a:gd name="T7" fmla="*/ 2 h 7"/>
                <a:gd name="T8" fmla="*/ 2 w 8"/>
                <a:gd name="T9" fmla="*/ 2 h 7"/>
                <a:gd name="T10" fmla="*/ 1 w 8"/>
                <a:gd name="T11" fmla="*/ 1 h 7"/>
                <a:gd name="T12" fmla="*/ 0 w 8"/>
                <a:gd name="T13" fmla="*/ 0 h 7"/>
                <a:gd name="T14" fmla="*/ 1 w 8"/>
                <a:gd name="T15" fmla="*/ 1 h 7"/>
                <a:gd name="T16" fmla="*/ 1 w 8"/>
                <a:gd name="T17" fmla="*/ 3 h 7"/>
                <a:gd name="T18" fmla="*/ 2 w 8"/>
                <a:gd name="T19" fmla="*/ 4 h 7"/>
                <a:gd name="T20" fmla="*/ 3 w 8"/>
                <a:gd name="T21" fmla="*/ 5 h 7"/>
                <a:gd name="T22" fmla="*/ 3 w 8"/>
                <a:gd name="T23" fmla="*/ 6 h 7"/>
                <a:gd name="T24" fmla="*/ 5 w 8"/>
                <a:gd name="T25" fmla="*/ 7 h 7"/>
                <a:gd name="T26" fmla="*/ 6 w 8"/>
                <a:gd name="T27" fmla="*/ 7 h 7"/>
                <a:gd name="T28" fmla="*/ 6 w 8"/>
                <a:gd name="T29" fmla="*/ 7 h 7"/>
                <a:gd name="T30" fmla="*/ 7 w 8"/>
                <a:gd name="T31" fmla="*/ 6 h 7"/>
                <a:gd name="T32" fmla="*/ 8 w 8"/>
                <a:gd name="T33" fmla="*/ 6 h 7"/>
                <a:gd name="T34" fmla="*/ 6 w 8"/>
                <a:gd name="T35" fmla="*/ 5 h 7"/>
                <a:gd name="T36" fmla="*/ 5 w 8"/>
                <a:gd name="T3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7">
                  <a:moveTo>
                    <a:pt x="5" y="5"/>
                  </a:moveTo>
                  <a:cubicBezTo>
                    <a:pt x="5" y="4"/>
                    <a:pt x="4" y="4"/>
                    <a:pt x="4" y="3"/>
                  </a:cubicBezTo>
                  <a:cubicBezTo>
                    <a:pt x="3" y="3"/>
                    <a:pt x="3" y="3"/>
                    <a:pt x="3" y="3"/>
                  </a:cubicBezTo>
                  <a:cubicBezTo>
                    <a:pt x="3" y="3"/>
                    <a:pt x="3" y="2"/>
                    <a:pt x="2" y="2"/>
                  </a:cubicBezTo>
                  <a:cubicBezTo>
                    <a:pt x="2" y="2"/>
                    <a:pt x="2" y="2"/>
                    <a:pt x="2" y="2"/>
                  </a:cubicBezTo>
                  <a:cubicBezTo>
                    <a:pt x="2" y="1"/>
                    <a:pt x="1" y="1"/>
                    <a:pt x="1" y="1"/>
                  </a:cubicBezTo>
                  <a:cubicBezTo>
                    <a:pt x="1" y="0"/>
                    <a:pt x="1" y="0"/>
                    <a:pt x="0" y="0"/>
                  </a:cubicBezTo>
                  <a:cubicBezTo>
                    <a:pt x="0" y="0"/>
                    <a:pt x="1" y="1"/>
                    <a:pt x="1" y="1"/>
                  </a:cubicBezTo>
                  <a:cubicBezTo>
                    <a:pt x="1" y="2"/>
                    <a:pt x="1" y="2"/>
                    <a:pt x="1" y="3"/>
                  </a:cubicBezTo>
                  <a:cubicBezTo>
                    <a:pt x="1" y="3"/>
                    <a:pt x="2" y="4"/>
                    <a:pt x="2" y="4"/>
                  </a:cubicBezTo>
                  <a:cubicBezTo>
                    <a:pt x="2" y="4"/>
                    <a:pt x="2" y="5"/>
                    <a:pt x="3" y="5"/>
                  </a:cubicBezTo>
                  <a:cubicBezTo>
                    <a:pt x="3" y="5"/>
                    <a:pt x="3" y="6"/>
                    <a:pt x="3" y="6"/>
                  </a:cubicBezTo>
                  <a:cubicBezTo>
                    <a:pt x="4" y="6"/>
                    <a:pt x="4" y="7"/>
                    <a:pt x="5" y="7"/>
                  </a:cubicBezTo>
                  <a:cubicBezTo>
                    <a:pt x="5" y="7"/>
                    <a:pt x="5" y="7"/>
                    <a:pt x="6" y="7"/>
                  </a:cubicBezTo>
                  <a:cubicBezTo>
                    <a:pt x="6" y="7"/>
                    <a:pt x="6" y="7"/>
                    <a:pt x="6" y="7"/>
                  </a:cubicBezTo>
                  <a:cubicBezTo>
                    <a:pt x="6" y="7"/>
                    <a:pt x="7" y="7"/>
                    <a:pt x="7" y="6"/>
                  </a:cubicBezTo>
                  <a:cubicBezTo>
                    <a:pt x="8" y="6"/>
                    <a:pt x="8" y="6"/>
                    <a:pt x="8" y="6"/>
                  </a:cubicBezTo>
                  <a:cubicBezTo>
                    <a:pt x="8" y="5"/>
                    <a:pt x="7" y="5"/>
                    <a:pt x="6" y="5"/>
                  </a:cubicBezTo>
                  <a:cubicBezTo>
                    <a:pt x="6" y="5"/>
                    <a:pt x="6"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25">
              <a:extLst>
                <a:ext uri="{FF2B5EF4-FFF2-40B4-BE49-F238E27FC236}">
                  <a16:creationId xmlns:a16="http://schemas.microsoft.com/office/drawing/2014/main" id="{DB53513D-9C31-DA68-67C5-4807900ADCCD}"/>
                </a:ext>
              </a:extLst>
            </p:cNvPr>
            <p:cNvSpPr>
              <a:spLocks noEditPoints="1"/>
            </p:cNvSpPr>
            <p:nvPr userDrawn="1"/>
          </p:nvSpPr>
          <p:spPr bwMode="auto">
            <a:xfrm>
              <a:off x="1562100" y="4638675"/>
              <a:ext cx="96838" cy="168275"/>
            </a:xfrm>
            <a:custGeom>
              <a:avLst/>
              <a:gdLst>
                <a:gd name="T0" fmla="*/ 12 w 14"/>
                <a:gd name="T1" fmla="*/ 5 h 24"/>
                <a:gd name="T2" fmla="*/ 14 w 14"/>
                <a:gd name="T3" fmla="*/ 2 h 24"/>
                <a:gd name="T4" fmla="*/ 13 w 14"/>
                <a:gd name="T5" fmla="*/ 1 h 24"/>
                <a:gd name="T6" fmla="*/ 11 w 14"/>
                <a:gd name="T7" fmla="*/ 4 h 24"/>
                <a:gd name="T8" fmla="*/ 10 w 14"/>
                <a:gd name="T9" fmla="*/ 5 h 24"/>
                <a:gd name="T10" fmla="*/ 9 w 14"/>
                <a:gd name="T11" fmla="*/ 7 h 24"/>
                <a:gd name="T12" fmla="*/ 10 w 14"/>
                <a:gd name="T13" fmla="*/ 9 h 24"/>
                <a:gd name="T14" fmla="*/ 8 w 14"/>
                <a:gd name="T15" fmla="*/ 6 h 24"/>
                <a:gd name="T16" fmla="*/ 9 w 14"/>
                <a:gd name="T17" fmla="*/ 3 h 24"/>
                <a:gd name="T18" fmla="*/ 9 w 14"/>
                <a:gd name="T19" fmla="*/ 0 h 24"/>
                <a:gd name="T20" fmla="*/ 7 w 14"/>
                <a:gd name="T21" fmla="*/ 2 h 24"/>
                <a:gd name="T22" fmla="*/ 5 w 14"/>
                <a:gd name="T23" fmla="*/ 5 h 24"/>
                <a:gd name="T24" fmla="*/ 3 w 14"/>
                <a:gd name="T25" fmla="*/ 6 h 24"/>
                <a:gd name="T26" fmla="*/ 4 w 14"/>
                <a:gd name="T27" fmla="*/ 8 h 24"/>
                <a:gd name="T28" fmla="*/ 2 w 14"/>
                <a:gd name="T29" fmla="*/ 8 h 24"/>
                <a:gd name="T30" fmla="*/ 2 w 14"/>
                <a:gd name="T31" fmla="*/ 11 h 24"/>
                <a:gd name="T32" fmla="*/ 4 w 14"/>
                <a:gd name="T33" fmla="*/ 11 h 24"/>
                <a:gd name="T34" fmla="*/ 5 w 14"/>
                <a:gd name="T35" fmla="*/ 9 h 24"/>
                <a:gd name="T36" fmla="*/ 5 w 14"/>
                <a:gd name="T37" fmla="*/ 11 h 24"/>
                <a:gd name="T38" fmla="*/ 9 w 14"/>
                <a:gd name="T39" fmla="*/ 9 h 24"/>
                <a:gd name="T40" fmla="*/ 7 w 14"/>
                <a:gd name="T41" fmla="*/ 12 h 24"/>
                <a:gd name="T42" fmla="*/ 4 w 14"/>
                <a:gd name="T43" fmla="*/ 13 h 24"/>
                <a:gd name="T44" fmla="*/ 5 w 14"/>
                <a:gd name="T45" fmla="*/ 14 h 24"/>
                <a:gd name="T46" fmla="*/ 9 w 14"/>
                <a:gd name="T47" fmla="*/ 11 h 24"/>
                <a:gd name="T48" fmla="*/ 8 w 14"/>
                <a:gd name="T49" fmla="*/ 15 h 24"/>
                <a:gd name="T50" fmla="*/ 6 w 14"/>
                <a:gd name="T51" fmla="*/ 18 h 24"/>
                <a:gd name="T52" fmla="*/ 4 w 14"/>
                <a:gd name="T53" fmla="*/ 20 h 24"/>
                <a:gd name="T54" fmla="*/ 0 w 14"/>
                <a:gd name="T55" fmla="*/ 22 h 24"/>
                <a:gd name="T56" fmla="*/ 4 w 14"/>
                <a:gd name="T57" fmla="*/ 21 h 24"/>
                <a:gd name="T58" fmla="*/ 8 w 14"/>
                <a:gd name="T59" fmla="*/ 18 h 24"/>
                <a:gd name="T60" fmla="*/ 8 w 14"/>
                <a:gd name="T61" fmla="*/ 22 h 24"/>
                <a:gd name="T62" fmla="*/ 6 w 14"/>
                <a:gd name="T63" fmla="*/ 23 h 24"/>
                <a:gd name="T64" fmla="*/ 9 w 14"/>
                <a:gd name="T65" fmla="*/ 23 h 24"/>
                <a:gd name="T66" fmla="*/ 11 w 14"/>
                <a:gd name="T67" fmla="*/ 21 h 24"/>
                <a:gd name="T68" fmla="*/ 9 w 14"/>
                <a:gd name="T69" fmla="*/ 18 h 24"/>
                <a:gd name="T70" fmla="*/ 11 w 14"/>
                <a:gd name="T71" fmla="*/ 17 h 24"/>
                <a:gd name="T72" fmla="*/ 9 w 14"/>
                <a:gd name="T73" fmla="*/ 14 h 24"/>
                <a:gd name="T74" fmla="*/ 14 w 14"/>
                <a:gd name="T75" fmla="*/ 9 h 24"/>
                <a:gd name="T76" fmla="*/ 11 w 14"/>
                <a:gd name="T77" fmla="*/ 9 h 24"/>
                <a:gd name="T78" fmla="*/ 12 w 14"/>
                <a:gd name="T79" fmla="*/ 6 h 24"/>
                <a:gd name="T80" fmla="*/ 5 w 14"/>
                <a:gd name="T81" fmla="*/ 6 h 24"/>
                <a:gd name="T82" fmla="*/ 7 w 14"/>
                <a:gd name="T83" fmla="*/ 8 h 24"/>
                <a:gd name="T84" fmla="*/ 7 w 14"/>
                <a:gd name="T85"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 h="24">
                  <a:moveTo>
                    <a:pt x="12" y="6"/>
                  </a:moveTo>
                  <a:cubicBezTo>
                    <a:pt x="12" y="6"/>
                    <a:pt x="12" y="6"/>
                    <a:pt x="12" y="6"/>
                  </a:cubicBezTo>
                  <a:cubicBezTo>
                    <a:pt x="12" y="6"/>
                    <a:pt x="12" y="5"/>
                    <a:pt x="12" y="5"/>
                  </a:cubicBezTo>
                  <a:cubicBezTo>
                    <a:pt x="12" y="5"/>
                    <a:pt x="13" y="4"/>
                    <a:pt x="13" y="3"/>
                  </a:cubicBezTo>
                  <a:cubicBezTo>
                    <a:pt x="13" y="3"/>
                    <a:pt x="13" y="3"/>
                    <a:pt x="14" y="3"/>
                  </a:cubicBezTo>
                  <a:cubicBezTo>
                    <a:pt x="14" y="3"/>
                    <a:pt x="14" y="2"/>
                    <a:pt x="14" y="2"/>
                  </a:cubicBezTo>
                  <a:cubicBezTo>
                    <a:pt x="14" y="2"/>
                    <a:pt x="14" y="2"/>
                    <a:pt x="13" y="1"/>
                  </a:cubicBezTo>
                  <a:cubicBezTo>
                    <a:pt x="14" y="1"/>
                    <a:pt x="14" y="1"/>
                    <a:pt x="14" y="1"/>
                  </a:cubicBezTo>
                  <a:cubicBezTo>
                    <a:pt x="13" y="1"/>
                    <a:pt x="13" y="1"/>
                    <a:pt x="13" y="1"/>
                  </a:cubicBezTo>
                  <a:cubicBezTo>
                    <a:pt x="13" y="1"/>
                    <a:pt x="12" y="1"/>
                    <a:pt x="12" y="1"/>
                  </a:cubicBezTo>
                  <a:cubicBezTo>
                    <a:pt x="12" y="2"/>
                    <a:pt x="12" y="2"/>
                    <a:pt x="12" y="2"/>
                  </a:cubicBezTo>
                  <a:cubicBezTo>
                    <a:pt x="12" y="3"/>
                    <a:pt x="12" y="4"/>
                    <a:pt x="11" y="4"/>
                  </a:cubicBezTo>
                  <a:cubicBezTo>
                    <a:pt x="11" y="5"/>
                    <a:pt x="11" y="6"/>
                    <a:pt x="10" y="6"/>
                  </a:cubicBezTo>
                  <a:cubicBezTo>
                    <a:pt x="10" y="6"/>
                    <a:pt x="10" y="6"/>
                    <a:pt x="10" y="6"/>
                  </a:cubicBezTo>
                  <a:cubicBezTo>
                    <a:pt x="10" y="5"/>
                    <a:pt x="10" y="5"/>
                    <a:pt x="10" y="5"/>
                  </a:cubicBezTo>
                  <a:cubicBezTo>
                    <a:pt x="9" y="5"/>
                    <a:pt x="8" y="5"/>
                    <a:pt x="8" y="5"/>
                  </a:cubicBezTo>
                  <a:cubicBezTo>
                    <a:pt x="9" y="5"/>
                    <a:pt x="9" y="5"/>
                    <a:pt x="9" y="6"/>
                  </a:cubicBezTo>
                  <a:cubicBezTo>
                    <a:pt x="9" y="6"/>
                    <a:pt x="9" y="7"/>
                    <a:pt x="9" y="7"/>
                  </a:cubicBezTo>
                  <a:cubicBezTo>
                    <a:pt x="10" y="7"/>
                    <a:pt x="10" y="7"/>
                    <a:pt x="10" y="7"/>
                  </a:cubicBezTo>
                  <a:cubicBezTo>
                    <a:pt x="10" y="8"/>
                    <a:pt x="10" y="8"/>
                    <a:pt x="10" y="8"/>
                  </a:cubicBezTo>
                  <a:cubicBezTo>
                    <a:pt x="10" y="8"/>
                    <a:pt x="10" y="9"/>
                    <a:pt x="10" y="9"/>
                  </a:cubicBezTo>
                  <a:cubicBezTo>
                    <a:pt x="10" y="9"/>
                    <a:pt x="9" y="9"/>
                    <a:pt x="8" y="9"/>
                  </a:cubicBezTo>
                  <a:cubicBezTo>
                    <a:pt x="8" y="8"/>
                    <a:pt x="7" y="7"/>
                    <a:pt x="8" y="7"/>
                  </a:cubicBezTo>
                  <a:cubicBezTo>
                    <a:pt x="8" y="7"/>
                    <a:pt x="8" y="7"/>
                    <a:pt x="8" y="6"/>
                  </a:cubicBezTo>
                  <a:cubicBezTo>
                    <a:pt x="9" y="6"/>
                    <a:pt x="8" y="5"/>
                    <a:pt x="8" y="5"/>
                  </a:cubicBezTo>
                  <a:cubicBezTo>
                    <a:pt x="8" y="4"/>
                    <a:pt x="8" y="4"/>
                    <a:pt x="8" y="4"/>
                  </a:cubicBezTo>
                  <a:cubicBezTo>
                    <a:pt x="8" y="3"/>
                    <a:pt x="9" y="3"/>
                    <a:pt x="9" y="3"/>
                  </a:cubicBezTo>
                  <a:cubicBezTo>
                    <a:pt x="9" y="3"/>
                    <a:pt x="10" y="2"/>
                    <a:pt x="10" y="2"/>
                  </a:cubicBezTo>
                  <a:cubicBezTo>
                    <a:pt x="10" y="2"/>
                    <a:pt x="10" y="1"/>
                    <a:pt x="10" y="1"/>
                  </a:cubicBezTo>
                  <a:cubicBezTo>
                    <a:pt x="10" y="1"/>
                    <a:pt x="10" y="0"/>
                    <a:pt x="9" y="0"/>
                  </a:cubicBezTo>
                  <a:cubicBezTo>
                    <a:pt x="9" y="0"/>
                    <a:pt x="9" y="0"/>
                    <a:pt x="8" y="0"/>
                  </a:cubicBezTo>
                  <a:cubicBezTo>
                    <a:pt x="8" y="0"/>
                    <a:pt x="7" y="0"/>
                    <a:pt x="7" y="0"/>
                  </a:cubicBezTo>
                  <a:cubicBezTo>
                    <a:pt x="7" y="1"/>
                    <a:pt x="7" y="1"/>
                    <a:pt x="7" y="2"/>
                  </a:cubicBezTo>
                  <a:cubicBezTo>
                    <a:pt x="7" y="3"/>
                    <a:pt x="7" y="3"/>
                    <a:pt x="7" y="4"/>
                  </a:cubicBezTo>
                  <a:cubicBezTo>
                    <a:pt x="7" y="4"/>
                    <a:pt x="7" y="4"/>
                    <a:pt x="7" y="5"/>
                  </a:cubicBezTo>
                  <a:cubicBezTo>
                    <a:pt x="7" y="5"/>
                    <a:pt x="6" y="5"/>
                    <a:pt x="5" y="5"/>
                  </a:cubicBezTo>
                  <a:cubicBezTo>
                    <a:pt x="5" y="5"/>
                    <a:pt x="4" y="5"/>
                    <a:pt x="4" y="5"/>
                  </a:cubicBezTo>
                  <a:cubicBezTo>
                    <a:pt x="4" y="6"/>
                    <a:pt x="4" y="6"/>
                    <a:pt x="4" y="6"/>
                  </a:cubicBezTo>
                  <a:cubicBezTo>
                    <a:pt x="3" y="6"/>
                    <a:pt x="3" y="6"/>
                    <a:pt x="3" y="6"/>
                  </a:cubicBezTo>
                  <a:cubicBezTo>
                    <a:pt x="3" y="6"/>
                    <a:pt x="2" y="7"/>
                    <a:pt x="2" y="7"/>
                  </a:cubicBezTo>
                  <a:cubicBezTo>
                    <a:pt x="2" y="7"/>
                    <a:pt x="3" y="7"/>
                    <a:pt x="3" y="7"/>
                  </a:cubicBezTo>
                  <a:cubicBezTo>
                    <a:pt x="3" y="7"/>
                    <a:pt x="3" y="7"/>
                    <a:pt x="4" y="8"/>
                  </a:cubicBezTo>
                  <a:cubicBezTo>
                    <a:pt x="4" y="8"/>
                    <a:pt x="4" y="8"/>
                    <a:pt x="4" y="9"/>
                  </a:cubicBezTo>
                  <a:cubicBezTo>
                    <a:pt x="4" y="9"/>
                    <a:pt x="4" y="9"/>
                    <a:pt x="4" y="9"/>
                  </a:cubicBezTo>
                  <a:cubicBezTo>
                    <a:pt x="3" y="9"/>
                    <a:pt x="3" y="8"/>
                    <a:pt x="2" y="8"/>
                  </a:cubicBezTo>
                  <a:cubicBezTo>
                    <a:pt x="2" y="9"/>
                    <a:pt x="2" y="9"/>
                    <a:pt x="2" y="9"/>
                  </a:cubicBezTo>
                  <a:cubicBezTo>
                    <a:pt x="2" y="10"/>
                    <a:pt x="2" y="10"/>
                    <a:pt x="2" y="10"/>
                  </a:cubicBezTo>
                  <a:cubicBezTo>
                    <a:pt x="2" y="10"/>
                    <a:pt x="2" y="11"/>
                    <a:pt x="2" y="11"/>
                  </a:cubicBezTo>
                  <a:cubicBezTo>
                    <a:pt x="2" y="11"/>
                    <a:pt x="2" y="11"/>
                    <a:pt x="2" y="11"/>
                  </a:cubicBezTo>
                  <a:cubicBezTo>
                    <a:pt x="3" y="11"/>
                    <a:pt x="3" y="12"/>
                    <a:pt x="3" y="12"/>
                  </a:cubicBezTo>
                  <a:cubicBezTo>
                    <a:pt x="4" y="12"/>
                    <a:pt x="4" y="11"/>
                    <a:pt x="4" y="11"/>
                  </a:cubicBezTo>
                  <a:cubicBezTo>
                    <a:pt x="4" y="10"/>
                    <a:pt x="4" y="10"/>
                    <a:pt x="4" y="10"/>
                  </a:cubicBezTo>
                  <a:cubicBezTo>
                    <a:pt x="5" y="10"/>
                    <a:pt x="5" y="10"/>
                    <a:pt x="5" y="10"/>
                  </a:cubicBezTo>
                  <a:cubicBezTo>
                    <a:pt x="5" y="10"/>
                    <a:pt x="5" y="9"/>
                    <a:pt x="5" y="9"/>
                  </a:cubicBezTo>
                  <a:cubicBezTo>
                    <a:pt x="5" y="9"/>
                    <a:pt x="5" y="8"/>
                    <a:pt x="5" y="8"/>
                  </a:cubicBezTo>
                  <a:cubicBezTo>
                    <a:pt x="6" y="8"/>
                    <a:pt x="6" y="9"/>
                    <a:pt x="6" y="9"/>
                  </a:cubicBezTo>
                  <a:cubicBezTo>
                    <a:pt x="6" y="10"/>
                    <a:pt x="5" y="10"/>
                    <a:pt x="5" y="11"/>
                  </a:cubicBezTo>
                  <a:cubicBezTo>
                    <a:pt x="5" y="11"/>
                    <a:pt x="6" y="10"/>
                    <a:pt x="6" y="10"/>
                  </a:cubicBezTo>
                  <a:cubicBezTo>
                    <a:pt x="6" y="10"/>
                    <a:pt x="6" y="9"/>
                    <a:pt x="7" y="9"/>
                  </a:cubicBezTo>
                  <a:cubicBezTo>
                    <a:pt x="7" y="10"/>
                    <a:pt x="8" y="10"/>
                    <a:pt x="9" y="9"/>
                  </a:cubicBezTo>
                  <a:cubicBezTo>
                    <a:pt x="9" y="9"/>
                    <a:pt x="9" y="10"/>
                    <a:pt x="9" y="10"/>
                  </a:cubicBezTo>
                  <a:cubicBezTo>
                    <a:pt x="9" y="11"/>
                    <a:pt x="8" y="11"/>
                    <a:pt x="8" y="11"/>
                  </a:cubicBezTo>
                  <a:cubicBezTo>
                    <a:pt x="8" y="11"/>
                    <a:pt x="7" y="11"/>
                    <a:pt x="7" y="12"/>
                  </a:cubicBezTo>
                  <a:cubicBezTo>
                    <a:pt x="7" y="12"/>
                    <a:pt x="6" y="12"/>
                    <a:pt x="6" y="12"/>
                  </a:cubicBezTo>
                  <a:cubicBezTo>
                    <a:pt x="6" y="12"/>
                    <a:pt x="5" y="13"/>
                    <a:pt x="5" y="13"/>
                  </a:cubicBezTo>
                  <a:cubicBezTo>
                    <a:pt x="5" y="13"/>
                    <a:pt x="5" y="13"/>
                    <a:pt x="4" y="13"/>
                  </a:cubicBezTo>
                  <a:cubicBezTo>
                    <a:pt x="4" y="13"/>
                    <a:pt x="3" y="14"/>
                    <a:pt x="3" y="14"/>
                  </a:cubicBezTo>
                  <a:cubicBezTo>
                    <a:pt x="3" y="15"/>
                    <a:pt x="4" y="15"/>
                    <a:pt x="4" y="15"/>
                  </a:cubicBezTo>
                  <a:cubicBezTo>
                    <a:pt x="5" y="15"/>
                    <a:pt x="5" y="14"/>
                    <a:pt x="5" y="14"/>
                  </a:cubicBezTo>
                  <a:cubicBezTo>
                    <a:pt x="6" y="14"/>
                    <a:pt x="6" y="14"/>
                    <a:pt x="6" y="13"/>
                  </a:cubicBezTo>
                  <a:cubicBezTo>
                    <a:pt x="7" y="13"/>
                    <a:pt x="7" y="13"/>
                    <a:pt x="8" y="12"/>
                  </a:cubicBezTo>
                  <a:cubicBezTo>
                    <a:pt x="8" y="12"/>
                    <a:pt x="8" y="11"/>
                    <a:pt x="9" y="11"/>
                  </a:cubicBezTo>
                  <a:cubicBezTo>
                    <a:pt x="9" y="11"/>
                    <a:pt x="10" y="11"/>
                    <a:pt x="10" y="11"/>
                  </a:cubicBezTo>
                  <a:cubicBezTo>
                    <a:pt x="9" y="13"/>
                    <a:pt x="9" y="14"/>
                    <a:pt x="7" y="14"/>
                  </a:cubicBezTo>
                  <a:cubicBezTo>
                    <a:pt x="8" y="15"/>
                    <a:pt x="8" y="15"/>
                    <a:pt x="8" y="15"/>
                  </a:cubicBezTo>
                  <a:cubicBezTo>
                    <a:pt x="8" y="15"/>
                    <a:pt x="8" y="15"/>
                    <a:pt x="8" y="16"/>
                  </a:cubicBezTo>
                  <a:cubicBezTo>
                    <a:pt x="8" y="16"/>
                    <a:pt x="7" y="17"/>
                    <a:pt x="7" y="17"/>
                  </a:cubicBezTo>
                  <a:cubicBezTo>
                    <a:pt x="6" y="17"/>
                    <a:pt x="6" y="18"/>
                    <a:pt x="6" y="18"/>
                  </a:cubicBezTo>
                  <a:cubicBezTo>
                    <a:pt x="5" y="18"/>
                    <a:pt x="5" y="18"/>
                    <a:pt x="4" y="19"/>
                  </a:cubicBezTo>
                  <a:cubicBezTo>
                    <a:pt x="4" y="19"/>
                    <a:pt x="4" y="19"/>
                    <a:pt x="4" y="19"/>
                  </a:cubicBezTo>
                  <a:cubicBezTo>
                    <a:pt x="4" y="19"/>
                    <a:pt x="4" y="19"/>
                    <a:pt x="4" y="20"/>
                  </a:cubicBezTo>
                  <a:cubicBezTo>
                    <a:pt x="3" y="20"/>
                    <a:pt x="3" y="20"/>
                    <a:pt x="3" y="20"/>
                  </a:cubicBezTo>
                  <a:cubicBezTo>
                    <a:pt x="3" y="20"/>
                    <a:pt x="3" y="20"/>
                    <a:pt x="2" y="20"/>
                  </a:cubicBezTo>
                  <a:cubicBezTo>
                    <a:pt x="2" y="21"/>
                    <a:pt x="0" y="21"/>
                    <a:pt x="0" y="22"/>
                  </a:cubicBezTo>
                  <a:cubicBezTo>
                    <a:pt x="1" y="23"/>
                    <a:pt x="2" y="22"/>
                    <a:pt x="3" y="23"/>
                  </a:cubicBezTo>
                  <a:cubicBezTo>
                    <a:pt x="3" y="22"/>
                    <a:pt x="3" y="22"/>
                    <a:pt x="4" y="22"/>
                  </a:cubicBezTo>
                  <a:cubicBezTo>
                    <a:pt x="4" y="22"/>
                    <a:pt x="4" y="22"/>
                    <a:pt x="4" y="21"/>
                  </a:cubicBezTo>
                  <a:cubicBezTo>
                    <a:pt x="5" y="21"/>
                    <a:pt x="6" y="20"/>
                    <a:pt x="6" y="20"/>
                  </a:cubicBezTo>
                  <a:cubicBezTo>
                    <a:pt x="6" y="19"/>
                    <a:pt x="7" y="19"/>
                    <a:pt x="7" y="18"/>
                  </a:cubicBezTo>
                  <a:cubicBezTo>
                    <a:pt x="8" y="18"/>
                    <a:pt x="8" y="18"/>
                    <a:pt x="8" y="18"/>
                  </a:cubicBezTo>
                  <a:cubicBezTo>
                    <a:pt x="9" y="18"/>
                    <a:pt x="8" y="19"/>
                    <a:pt x="8" y="20"/>
                  </a:cubicBezTo>
                  <a:cubicBezTo>
                    <a:pt x="8" y="21"/>
                    <a:pt x="9" y="21"/>
                    <a:pt x="9" y="21"/>
                  </a:cubicBezTo>
                  <a:cubicBezTo>
                    <a:pt x="9" y="22"/>
                    <a:pt x="8" y="21"/>
                    <a:pt x="8" y="22"/>
                  </a:cubicBezTo>
                  <a:cubicBezTo>
                    <a:pt x="8" y="22"/>
                    <a:pt x="8" y="22"/>
                    <a:pt x="8" y="22"/>
                  </a:cubicBezTo>
                  <a:cubicBezTo>
                    <a:pt x="7" y="22"/>
                    <a:pt x="6" y="22"/>
                    <a:pt x="5" y="22"/>
                  </a:cubicBezTo>
                  <a:cubicBezTo>
                    <a:pt x="5" y="23"/>
                    <a:pt x="6" y="23"/>
                    <a:pt x="6" y="23"/>
                  </a:cubicBezTo>
                  <a:cubicBezTo>
                    <a:pt x="7" y="23"/>
                    <a:pt x="7" y="23"/>
                    <a:pt x="7" y="23"/>
                  </a:cubicBezTo>
                  <a:cubicBezTo>
                    <a:pt x="7" y="23"/>
                    <a:pt x="8" y="23"/>
                    <a:pt x="8" y="23"/>
                  </a:cubicBezTo>
                  <a:cubicBezTo>
                    <a:pt x="9" y="23"/>
                    <a:pt x="9" y="23"/>
                    <a:pt x="9" y="23"/>
                  </a:cubicBezTo>
                  <a:cubicBezTo>
                    <a:pt x="9" y="23"/>
                    <a:pt x="10" y="24"/>
                    <a:pt x="10" y="23"/>
                  </a:cubicBezTo>
                  <a:cubicBezTo>
                    <a:pt x="10" y="23"/>
                    <a:pt x="11" y="23"/>
                    <a:pt x="11" y="23"/>
                  </a:cubicBezTo>
                  <a:cubicBezTo>
                    <a:pt x="12" y="22"/>
                    <a:pt x="11" y="22"/>
                    <a:pt x="11" y="21"/>
                  </a:cubicBezTo>
                  <a:cubicBezTo>
                    <a:pt x="10" y="21"/>
                    <a:pt x="10" y="20"/>
                    <a:pt x="10" y="20"/>
                  </a:cubicBezTo>
                  <a:cubicBezTo>
                    <a:pt x="10" y="20"/>
                    <a:pt x="10" y="19"/>
                    <a:pt x="10" y="19"/>
                  </a:cubicBezTo>
                  <a:cubicBezTo>
                    <a:pt x="10" y="19"/>
                    <a:pt x="9" y="19"/>
                    <a:pt x="9" y="18"/>
                  </a:cubicBezTo>
                  <a:cubicBezTo>
                    <a:pt x="9" y="18"/>
                    <a:pt x="9" y="18"/>
                    <a:pt x="9" y="18"/>
                  </a:cubicBezTo>
                  <a:cubicBezTo>
                    <a:pt x="9" y="18"/>
                    <a:pt x="9" y="17"/>
                    <a:pt x="9" y="17"/>
                  </a:cubicBezTo>
                  <a:cubicBezTo>
                    <a:pt x="10" y="17"/>
                    <a:pt x="10" y="17"/>
                    <a:pt x="11" y="17"/>
                  </a:cubicBezTo>
                  <a:cubicBezTo>
                    <a:pt x="12" y="17"/>
                    <a:pt x="12" y="16"/>
                    <a:pt x="12" y="15"/>
                  </a:cubicBezTo>
                  <a:cubicBezTo>
                    <a:pt x="12" y="15"/>
                    <a:pt x="11" y="15"/>
                    <a:pt x="11" y="15"/>
                  </a:cubicBezTo>
                  <a:cubicBezTo>
                    <a:pt x="11" y="14"/>
                    <a:pt x="10" y="14"/>
                    <a:pt x="9" y="14"/>
                  </a:cubicBezTo>
                  <a:cubicBezTo>
                    <a:pt x="10" y="13"/>
                    <a:pt x="10" y="12"/>
                    <a:pt x="11" y="12"/>
                  </a:cubicBezTo>
                  <a:cubicBezTo>
                    <a:pt x="11" y="12"/>
                    <a:pt x="12" y="12"/>
                    <a:pt x="12" y="11"/>
                  </a:cubicBezTo>
                  <a:cubicBezTo>
                    <a:pt x="13" y="11"/>
                    <a:pt x="13" y="9"/>
                    <a:pt x="14" y="9"/>
                  </a:cubicBezTo>
                  <a:cubicBezTo>
                    <a:pt x="13" y="9"/>
                    <a:pt x="14" y="9"/>
                    <a:pt x="14" y="8"/>
                  </a:cubicBezTo>
                  <a:cubicBezTo>
                    <a:pt x="14" y="8"/>
                    <a:pt x="13" y="8"/>
                    <a:pt x="13" y="8"/>
                  </a:cubicBezTo>
                  <a:cubicBezTo>
                    <a:pt x="12" y="8"/>
                    <a:pt x="12" y="8"/>
                    <a:pt x="11" y="9"/>
                  </a:cubicBezTo>
                  <a:cubicBezTo>
                    <a:pt x="11" y="9"/>
                    <a:pt x="11" y="9"/>
                    <a:pt x="11" y="9"/>
                  </a:cubicBezTo>
                  <a:cubicBezTo>
                    <a:pt x="11" y="8"/>
                    <a:pt x="11" y="8"/>
                    <a:pt x="11" y="7"/>
                  </a:cubicBezTo>
                  <a:cubicBezTo>
                    <a:pt x="11" y="7"/>
                    <a:pt x="11" y="7"/>
                    <a:pt x="12" y="6"/>
                  </a:cubicBezTo>
                  <a:close/>
                  <a:moveTo>
                    <a:pt x="5" y="8"/>
                  </a:moveTo>
                  <a:cubicBezTo>
                    <a:pt x="4" y="7"/>
                    <a:pt x="4" y="7"/>
                    <a:pt x="4" y="6"/>
                  </a:cubicBezTo>
                  <a:cubicBezTo>
                    <a:pt x="4" y="6"/>
                    <a:pt x="5" y="6"/>
                    <a:pt x="5" y="6"/>
                  </a:cubicBezTo>
                  <a:cubicBezTo>
                    <a:pt x="5" y="6"/>
                    <a:pt x="5" y="6"/>
                    <a:pt x="6" y="6"/>
                  </a:cubicBezTo>
                  <a:cubicBezTo>
                    <a:pt x="6" y="7"/>
                    <a:pt x="5" y="7"/>
                    <a:pt x="5" y="8"/>
                  </a:cubicBezTo>
                  <a:close/>
                  <a:moveTo>
                    <a:pt x="7" y="8"/>
                  </a:moveTo>
                  <a:cubicBezTo>
                    <a:pt x="6" y="8"/>
                    <a:pt x="6" y="8"/>
                    <a:pt x="5" y="8"/>
                  </a:cubicBezTo>
                  <a:cubicBezTo>
                    <a:pt x="6" y="7"/>
                    <a:pt x="6" y="6"/>
                    <a:pt x="6" y="6"/>
                  </a:cubicBezTo>
                  <a:cubicBezTo>
                    <a:pt x="7" y="6"/>
                    <a:pt x="7" y="7"/>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26">
              <a:extLst>
                <a:ext uri="{FF2B5EF4-FFF2-40B4-BE49-F238E27FC236}">
                  <a16:creationId xmlns:a16="http://schemas.microsoft.com/office/drawing/2014/main" id="{ED90F842-1E36-59F2-11F4-FFDE1EEB56E4}"/>
                </a:ext>
              </a:extLst>
            </p:cNvPr>
            <p:cNvSpPr>
              <a:spLocks/>
            </p:cNvSpPr>
            <p:nvPr userDrawn="1"/>
          </p:nvSpPr>
          <p:spPr bwMode="auto">
            <a:xfrm>
              <a:off x="1555750" y="4737100"/>
              <a:ext cx="20638" cy="34925"/>
            </a:xfrm>
            <a:custGeom>
              <a:avLst/>
              <a:gdLst>
                <a:gd name="T0" fmla="*/ 3 w 3"/>
                <a:gd name="T1" fmla="*/ 4 h 5"/>
                <a:gd name="T2" fmla="*/ 3 w 3"/>
                <a:gd name="T3" fmla="*/ 2 h 5"/>
                <a:gd name="T4" fmla="*/ 3 w 3"/>
                <a:gd name="T5" fmla="*/ 1 h 5"/>
                <a:gd name="T6" fmla="*/ 1 w 3"/>
                <a:gd name="T7" fmla="*/ 0 h 5"/>
                <a:gd name="T8" fmla="*/ 1 w 3"/>
                <a:gd name="T9" fmla="*/ 1 h 5"/>
                <a:gd name="T10" fmla="*/ 1 w 3"/>
                <a:gd name="T11" fmla="*/ 3 h 5"/>
                <a:gd name="T12" fmla="*/ 1 w 3"/>
                <a:gd name="T13" fmla="*/ 3 h 5"/>
                <a:gd name="T14" fmla="*/ 1 w 3"/>
                <a:gd name="T15" fmla="*/ 4 h 5"/>
                <a:gd name="T16" fmla="*/ 0 w 3"/>
                <a:gd name="T17" fmla="*/ 4 h 5"/>
                <a:gd name="T18" fmla="*/ 0 w 3"/>
                <a:gd name="T19" fmla="*/ 5 h 5"/>
                <a:gd name="T20" fmla="*/ 1 w 3"/>
                <a:gd name="T21" fmla="*/ 5 h 5"/>
                <a:gd name="T22" fmla="*/ 3 w 3"/>
                <a:gd name="T23" fmla="*/ 5 h 5"/>
                <a:gd name="T24" fmla="*/ 3 w 3"/>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3" y="4"/>
                  </a:moveTo>
                  <a:cubicBezTo>
                    <a:pt x="3" y="3"/>
                    <a:pt x="3" y="2"/>
                    <a:pt x="3" y="2"/>
                  </a:cubicBezTo>
                  <a:cubicBezTo>
                    <a:pt x="3" y="2"/>
                    <a:pt x="3" y="2"/>
                    <a:pt x="3" y="1"/>
                  </a:cubicBezTo>
                  <a:cubicBezTo>
                    <a:pt x="2" y="1"/>
                    <a:pt x="2" y="0"/>
                    <a:pt x="1" y="0"/>
                  </a:cubicBezTo>
                  <a:cubicBezTo>
                    <a:pt x="1" y="0"/>
                    <a:pt x="1" y="1"/>
                    <a:pt x="1" y="1"/>
                  </a:cubicBezTo>
                  <a:cubicBezTo>
                    <a:pt x="1" y="2"/>
                    <a:pt x="1" y="2"/>
                    <a:pt x="1" y="3"/>
                  </a:cubicBezTo>
                  <a:cubicBezTo>
                    <a:pt x="1" y="3"/>
                    <a:pt x="1" y="3"/>
                    <a:pt x="1" y="3"/>
                  </a:cubicBezTo>
                  <a:cubicBezTo>
                    <a:pt x="1" y="3"/>
                    <a:pt x="1" y="3"/>
                    <a:pt x="1" y="4"/>
                  </a:cubicBezTo>
                  <a:cubicBezTo>
                    <a:pt x="1" y="4"/>
                    <a:pt x="0" y="4"/>
                    <a:pt x="0" y="4"/>
                  </a:cubicBezTo>
                  <a:cubicBezTo>
                    <a:pt x="0" y="4"/>
                    <a:pt x="0" y="5"/>
                    <a:pt x="0" y="5"/>
                  </a:cubicBezTo>
                  <a:cubicBezTo>
                    <a:pt x="0" y="5"/>
                    <a:pt x="1" y="5"/>
                    <a:pt x="1" y="5"/>
                  </a:cubicBezTo>
                  <a:cubicBezTo>
                    <a:pt x="2" y="5"/>
                    <a:pt x="2" y="5"/>
                    <a:pt x="3" y="5"/>
                  </a:cubicBezTo>
                  <a:cubicBezTo>
                    <a:pt x="3" y="5"/>
                    <a:pt x="3"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27">
              <a:extLst>
                <a:ext uri="{FF2B5EF4-FFF2-40B4-BE49-F238E27FC236}">
                  <a16:creationId xmlns:a16="http://schemas.microsoft.com/office/drawing/2014/main" id="{A4DC21FB-78D6-C07E-2AA2-B326160DDD8D}"/>
                </a:ext>
              </a:extLst>
            </p:cNvPr>
            <p:cNvSpPr>
              <a:spLocks/>
            </p:cNvSpPr>
            <p:nvPr userDrawn="1"/>
          </p:nvSpPr>
          <p:spPr bwMode="auto">
            <a:xfrm>
              <a:off x="808038" y="4652963"/>
              <a:ext cx="20638" cy="20638"/>
            </a:xfrm>
            <a:custGeom>
              <a:avLst/>
              <a:gdLst>
                <a:gd name="T0" fmla="*/ 1 w 3"/>
                <a:gd name="T1" fmla="*/ 2 h 3"/>
                <a:gd name="T2" fmla="*/ 3 w 3"/>
                <a:gd name="T3" fmla="*/ 2 h 3"/>
                <a:gd name="T4" fmla="*/ 3 w 3"/>
                <a:gd name="T5" fmla="*/ 1 h 3"/>
                <a:gd name="T6" fmla="*/ 2 w 3"/>
                <a:gd name="T7" fmla="*/ 0 h 3"/>
                <a:gd name="T8" fmla="*/ 0 w 3"/>
                <a:gd name="T9" fmla="*/ 1 h 3"/>
                <a:gd name="T10" fmla="*/ 1 w 3"/>
                <a:gd name="T11" fmla="*/ 2 h 3"/>
                <a:gd name="T12" fmla="*/ 1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2"/>
                  </a:moveTo>
                  <a:cubicBezTo>
                    <a:pt x="2" y="2"/>
                    <a:pt x="3" y="3"/>
                    <a:pt x="3" y="2"/>
                  </a:cubicBezTo>
                  <a:cubicBezTo>
                    <a:pt x="3" y="2"/>
                    <a:pt x="3" y="1"/>
                    <a:pt x="3" y="1"/>
                  </a:cubicBezTo>
                  <a:cubicBezTo>
                    <a:pt x="3" y="0"/>
                    <a:pt x="2" y="0"/>
                    <a:pt x="2" y="0"/>
                  </a:cubicBezTo>
                  <a:cubicBezTo>
                    <a:pt x="1" y="0"/>
                    <a:pt x="0" y="0"/>
                    <a:pt x="0" y="1"/>
                  </a:cubicBezTo>
                  <a:cubicBezTo>
                    <a:pt x="0" y="1"/>
                    <a:pt x="0" y="1"/>
                    <a:pt x="1" y="2"/>
                  </a:cubicBezTo>
                  <a:cubicBezTo>
                    <a:pt x="1" y="2"/>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28">
              <a:extLst>
                <a:ext uri="{FF2B5EF4-FFF2-40B4-BE49-F238E27FC236}">
                  <a16:creationId xmlns:a16="http://schemas.microsoft.com/office/drawing/2014/main" id="{08611722-E296-69DA-62AC-14159ACE6845}"/>
                </a:ext>
              </a:extLst>
            </p:cNvPr>
            <p:cNvSpPr>
              <a:spLocks/>
            </p:cNvSpPr>
            <p:nvPr userDrawn="1"/>
          </p:nvSpPr>
          <p:spPr bwMode="auto">
            <a:xfrm>
              <a:off x="781050" y="4667250"/>
              <a:ext cx="69850" cy="41275"/>
            </a:xfrm>
            <a:custGeom>
              <a:avLst/>
              <a:gdLst>
                <a:gd name="T0" fmla="*/ 1 w 10"/>
                <a:gd name="T1" fmla="*/ 6 h 6"/>
                <a:gd name="T2" fmla="*/ 3 w 10"/>
                <a:gd name="T3" fmla="*/ 6 h 6"/>
                <a:gd name="T4" fmla="*/ 3 w 10"/>
                <a:gd name="T5" fmla="*/ 5 h 6"/>
                <a:gd name="T6" fmla="*/ 4 w 10"/>
                <a:gd name="T7" fmla="*/ 5 h 6"/>
                <a:gd name="T8" fmla="*/ 5 w 10"/>
                <a:gd name="T9" fmla="*/ 4 h 6"/>
                <a:gd name="T10" fmla="*/ 6 w 10"/>
                <a:gd name="T11" fmla="*/ 3 h 6"/>
                <a:gd name="T12" fmla="*/ 7 w 10"/>
                <a:gd name="T13" fmla="*/ 2 h 6"/>
                <a:gd name="T14" fmla="*/ 10 w 10"/>
                <a:gd name="T15" fmla="*/ 0 h 6"/>
                <a:gd name="T16" fmla="*/ 9 w 10"/>
                <a:gd name="T17" fmla="*/ 0 h 6"/>
                <a:gd name="T18" fmla="*/ 9 w 10"/>
                <a:gd name="T19" fmla="*/ 0 h 6"/>
                <a:gd name="T20" fmla="*/ 7 w 10"/>
                <a:gd name="T21" fmla="*/ 1 h 6"/>
                <a:gd name="T22" fmla="*/ 6 w 10"/>
                <a:gd name="T23" fmla="*/ 2 h 6"/>
                <a:gd name="T24" fmla="*/ 5 w 10"/>
                <a:gd name="T25" fmla="*/ 2 h 6"/>
                <a:gd name="T26" fmla="*/ 5 w 10"/>
                <a:gd name="T27" fmla="*/ 2 h 6"/>
                <a:gd name="T28" fmla="*/ 3 w 10"/>
                <a:gd name="T29" fmla="*/ 3 h 6"/>
                <a:gd name="T30" fmla="*/ 2 w 10"/>
                <a:gd name="T31" fmla="*/ 4 h 6"/>
                <a:gd name="T32" fmla="*/ 0 w 10"/>
                <a:gd name="T33" fmla="*/ 5 h 6"/>
                <a:gd name="T34" fmla="*/ 0 w 10"/>
                <a:gd name="T35" fmla="*/ 6 h 6"/>
                <a:gd name="T36" fmla="*/ 1 w 10"/>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6">
                  <a:moveTo>
                    <a:pt x="1" y="6"/>
                  </a:moveTo>
                  <a:cubicBezTo>
                    <a:pt x="1" y="6"/>
                    <a:pt x="2" y="6"/>
                    <a:pt x="3" y="6"/>
                  </a:cubicBezTo>
                  <a:cubicBezTo>
                    <a:pt x="3" y="6"/>
                    <a:pt x="3" y="6"/>
                    <a:pt x="3" y="5"/>
                  </a:cubicBezTo>
                  <a:cubicBezTo>
                    <a:pt x="4" y="5"/>
                    <a:pt x="4" y="5"/>
                    <a:pt x="4" y="5"/>
                  </a:cubicBezTo>
                  <a:cubicBezTo>
                    <a:pt x="4" y="4"/>
                    <a:pt x="4" y="4"/>
                    <a:pt x="5" y="4"/>
                  </a:cubicBezTo>
                  <a:cubicBezTo>
                    <a:pt x="5" y="4"/>
                    <a:pt x="6" y="3"/>
                    <a:pt x="6" y="3"/>
                  </a:cubicBezTo>
                  <a:cubicBezTo>
                    <a:pt x="7" y="2"/>
                    <a:pt x="7" y="2"/>
                    <a:pt x="7" y="2"/>
                  </a:cubicBezTo>
                  <a:cubicBezTo>
                    <a:pt x="9" y="2"/>
                    <a:pt x="10" y="1"/>
                    <a:pt x="10" y="0"/>
                  </a:cubicBezTo>
                  <a:cubicBezTo>
                    <a:pt x="10" y="0"/>
                    <a:pt x="10" y="0"/>
                    <a:pt x="9" y="0"/>
                  </a:cubicBezTo>
                  <a:cubicBezTo>
                    <a:pt x="9" y="0"/>
                    <a:pt x="9" y="0"/>
                    <a:pt x="9" y="0"/>
                  </a:cubicBezTo>
                  <a:cubicBezTo>
                    <a:pt x="8" y="0"/>
                    <a:pt x="8" y="1"/>
                    <a:pt x="7" y="1"/>
                  </a:cubicBezTo>
                  <a:cubicBezTo>
                    <a:pt x="7" y="1"/>
                    <a:pt x="6" y="2"/>
                    <a:pt x="6" y="2"/>
                  </a:cubicBezTo>
                  <a:cubicBezTo>
                    <a:pt x="6" y="2"/>
                    <a:pt x="5" y="2"/>
                    <a:pt x="5" y="2"/>
                  </a:cubicBezTo>
                  <a:cubicBezTo>
                    <a:pt x="5" y="2"/>
                    <a:pt x="5" y="2"/>
                    <a:pt x="5" y="2"/>
                  </a:cubicBezTo>
                  <a:cubicBezTo>
                    <a:pt x="4" y="3"/>
                    <a:pt x="4" y="3"/>
                    <a:pt x="3" y="3"/>
                  </a:cubicBezTo>
                  <a:cubicBezTo>
                    <a:pt x="3" y="3"/>
                    <a:pt x="2" y="4"/>
                    <a:pt x="2" y="4"/>
                  </a:cubicBezTo>
                  <a:cubicBezTo>
                    <a:pt x="1" y="4"/>
                    <a:pt x="0" y="5"/>
                    <a:pt x="0" y="5"/>
                  </a:cubicBezTo>
                  <a:cubicBezTo>
                    <a:pt x="0" y="5"/>
                    <a:pt x="0" y="5"/>
                    <a:pt x="0" y="6"/>
                  </a:cubicBezTo>
                  <a:cubicBezTo>
                    <a:pt x="0" y="6"/>
                    <a:pt x="0"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29">
              <a:extLst>
                <a:ext uri="{FF2B5EF4-FFF2-40B4-BE49-F238E27FC236}">
                  <a16:creationId xmlns:a16="http://schemas.microsoft.com/office/drawing/2014/main" id="{4AE1E9A3-F3F9-14E5-AACD-9A4DE35EBA08}"/>
                </a:ext>
              </a:extLst>
            </p:cNvPr>
            <p:cNvSpPr>
              <a:spLocks/>
            </p:cNvSpPr>
            <p:nvPr userDrawn="1"/>
          </p:nvSpPr>
          <p:spPr bwMode="auto">
            <a:xfrm>
              <a:off x="808038" y="4694238"/>
              <a:ext cx="42863" cy="42863"/>
            </a:xfrm>
            <a:custGeom>
              <a:avLst/>
              <a:gdLst>
                <a:gd name="T0" fmla="*/ 5 w 6"/>
                <a:gd name="T1" fmla="*/ 3 h 6"/>
                <a:gd name="T2" fmla="*/ 4 w 6"/>
                <a:gd name="T3" fmla="*/ 3 h 6"/>
                <a:gd name="T4" fmla="*/ 5 w 6"/>
                <a:gd name="T5" fmla="*/ 3 h 6"/>
                <a:gd name="T6" fmla="*/ 5 w 6"/>
                <a:gd name="T7" fmla="*/ 2 h 6"/>
                <a:gd name="T8" fmla="*/ 6 w 6"/>
                <a:gd name="T9" fmla="*/ 1 h 6"/>
                <a:gd name="T10" fmla="*/ 4 w 6"/>
                <a:gd name="T11" fmla="*/ 0 h 6"/>
                <a:gd name="T12" fmla="*/ 3 w 6"/>
                <a:gd name="T13" fmla="*/ 1 h 6"/>
                <a:gd name="T14" fmla="*/ 1 w 6"/>
                <a:gd name="T15" fmla="*/ 2 h 6"/>
                <a:gd name="T16" fmla="*/ 0 w 6"/>
                <a:gd name="T17" fmla="*/ 3 h 6"/>
                <a:gd name="T18" fmla="*/ 1 w 6"/>
                <a:gd name="T19" fmla="*/ 3 h 6"/>
                <a:gd name="T20" fmla="*/ 2 w 6"/>
                <a:gd name="T21" fmla="*/ 2 h 6"/>
                <a:gd name="T22" fmla="*/ 3 w 6"/>
                <a:gd name="T23" fmla="*/ 2 h 6"/>
                <a:gd name="T24" fmla="*/ 3 w 6"/>
                <a:gd name="T25" fmla="*/ 2 h 6"/>
                <a:gd name="T26" fmla="*/ 3 w 6"/>
                <a:gd name="T27" fmla="*/ 3 h 6"/>
                <a:gd name="T28" fmla="*/ 3 w 6"/>
                <a:gd name="T29" fmla="*/ 3 h 6"/>
                <a:gd name="T30" fmla="*/ 2 w 6"/>
                <a:gd name="T31" fmla="*/ 3 h 6"/>
                <a:gd name="T32" fmla="*/ 2 w 6"/>
                <a:gd name="T33" fmla="*/ 4 h 6"/>
                <a:gd name="T34" fmla="*/ 2 w 6"/>
                <a:gd name="T35" fmla="*/ 5 h 6"/>
                <a:gd name="T36" fmla="*/ 3 w 6"/>
                <a:gd name="T37" fmla="*/ 5 h 6"/>
                <a:gd name="T38" fmla="*/ 4 w 6"/>
                <a:gd name="T39" fmla="*/ 5 h 6"/>
                <a:gd name="T40" fmla="*/ 5 w 6"/>
                <a:gd name="T4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6">
                  <a:moveTo>
                    <a:pt x="5" y="3"/>
                  </a:moveTo>
                  <a:cubicBezTo>
                    <a:pt x="4" y="3"/>
                    <a:pt x="4" y="3"/>
                    <a:pt x="4" y="3"/>
                  </a:cubicBezTo>
                  <a:cubicBezTo>
                    <a:pt x="3" y="3"/>
                    <a:pt x="4" y="3"/>
                    <a:pt x="5" y="3"/>
                  </a:cubicBezTo>
                  <a:cubicBezTo>
                    <a:pt x="5" y="2"/>
                    <a:pt x="5" y="2"/>
                    <a:pt x="5" y="2"/>
                  </a:cubicBezTo>
                  <a:cubicBezTo>
                    <a:pt x="5" y="2"/>
                    <a:pt x="6" y="2"/>
                    <a:pt x="6" y="1"/>
                  </a:cubicBezTo>
                  <a:cubicBezTo>
                    <a:pt x="5" y="1"/>
                    <a:pt x="5" y="1"/>
                    <a:pt x="4" y="0"/>
                  </a:cubicBezTo>
                  <a:cubicBezTo>
                    <a:pt x="4" y="0"/>
                    <a:pt x="4" y="1"/>
                    <a:pt x="3" y="1"/>
                  </a:cubicBezTo>
                  <a:cubicBezTo>
                    <a:pt x="3" y="1"/>
                    <a:pt x="2" y="2"/>
                    <a:pt x="1" y="2"/>
                  </a:cubicBezTo>
                  <a:cubicBezTo>
                    <a:pt x="1" y="2"/>
                    <a:pt x="0" y="3"/>
                    <a:pt x="0" y="3"/>
                  </a:cubicBezTo>
                  <a:cubicBezTo>
                    <a:pt x="0" y="4"/>
                    <a:pt x="1" y="3"/>
                    <a:pt x="1" y="3"/>
                  </a:cubicBezTo>
                  <a:cubicBezTo>
                    <a:pt x="1" y="3"/>
                    <a:pt x="2" y="3"/>
                    <a:pt x="2" y="2"/>
                  </a:cubicBezTo>
                  <a:cubicBezTo>
                    <a:pt x="2" y="2"/>
                    <a:pt x="3" y="2"/>
                    <a:pt x="3" y="2"/>
                  </a:cubicBezTo>
                  <a:cubicBezTo>
                    <a:pt x="3" y="2"/>
                    <a:pt x="3" y="2"/>
                    <a:pt x="3" y="2"/>
                  </a:cubicBezTo>
                  <a:cubicBezTo>
                    <a:pt x="3" y="2"/>
                    <a:pt x="3" y="3"/>
                    <a:pt x="3" y="3"/>
                  </a:cubicBezTo>
                  <a:cubicBezTo>
                    <a:pt x="3" y="3"/>
                    <a:pt x="3" y="3"/>
                    <a:pt x="3" y="3"/>
                  </a:cubicBezTo>
                  <a:cubicBezTo>
                    <a:pt x="3" y="3"/>
                    <a:pt x="2" y="3"/>
                    <a:pt x="2" y="3"/>
                  </a:cubicBezTo>
                  <a:cubicBezTo>
                    <a:pt x="2" y="4"/>
                    <a:pt x="2" y="4"/>
                    <a:pt x="2" y="4"/>
                  </a:cubicBezTo>
                  <a:cubicBezTo>
                    <a:pt x="2" y="4"/>
                    <a:pt x="1" y="5"/>
                    <a:pt x="2" y="5"/>
                  </a:cubicBezTo>
                  <a:cubicBezTo>
                    <a:pt x="2" y="6"/>
                    <a:pt x="3" y="5"/>
                    <a:pt x="3" y="5"/>
                  </a:cubicBezTo>
                  <a:cubicBezTo>
                    <a:pt x="3" y="5"/>
                    <a:pt x="4" y="5"/>
                    <a:pt x="4" y="5"/>
                  </a:cubicBezTo>
                  <a:cubicBezTo>
                    <a:pt x="5" y="4"/>
                    <a:pt x="5"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30">
              <a:extLst>
                <a:ext uri="{FF2B5EF4-FFF2-40B4-BE49-F238E27FC236}">
                  <a16:creationId xmlns:a16="http://schemas.microsoft.com/office/drawing/2014/main" id="{2F4B74D5-5175-A855-E690-341DDC37FA9C}"/>
                </a:ext>
              </a:extLst>
            </p:cNvPr>
            <p:cNvSpPr>
              <a:spLocks/>
            </p:cNvSpPr>
            <p:nvPr userDrawn="1"/>
          </p:nvSpPr>
          <p:spPr bwMode="auto">
            <a:xfrm>
              <a:off x="795338" y="4714875"/>
              <a:ext cx="20638" cy="22225"/>
            </a:xfrm>
            <a:custGeom>
              <a:avLst/>
              <a:gdLst>
                <a:gd name="T0" fmla="*/ 1 w 3"/>
                <a:gd name="T1" fmla="*/ 3 h 3"/>
                <a:gd name="T2" fmla="*/ 2 w 3"/>
                <a:gd name="T3" fmla="*/ 3 h 3"/>
                <a:gd name="T4" fmla="*/ 1 w 3"/>
                <a:gd name="T5" fmla="*/ 0 h 3"/>
                <a:gd name="T6" fmla="*/ 0 w 3"/>
                <a:gd name="T7" fmla="*/ 1 h 3"/>
                <a:gd name="T8" fmla="*/ 0 w 3"/>
                <a:gd name="T9" fmla="*/ 2 h 3"/>
                <a:gd name="T10" fmla="*/ 1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1" y="3"/>
                  </a:moveTo>
                  <a:cubicBezTo>
                    <a:pt x="2" y="3"/>
                    <a:pt x="2" y="3"/>
                    <a:pt x="2" y="3"/>
                  </a:cubicBezTo>
                  <a:cubicBezTo>
                    <a:pt x="3" y="2"/>
                    <a:pt x="2" y="0"/>
                    <a:pt x="1" y="0"/>
                  </a:cubicBezTo>
                  <a:cubicBezTo>
                    <a:pt x="1" y="0"/>
                    <a:pt x="0" y="0"/>
                    <a:pt x="0" y="1"/>
                  </a:cubicBezTo>
                  <a:cubicBezTo>
                    <a:pt x="0" y="1"/>
                    <a:pt x="0" y="2"/>
                    <a:pt x="0" y="2"/>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31">
              <a:extLst>
                <a:ext uri="{FF2B5EF4-FFF2-40B4-BE49-F238E27FC236}">
                  <a16:creationId xmlns:a16="http://schemas.microsoft.com/office/drawing/2014/main" id="{7A9BB296-57E0-B46A-3E5B-ACDADDC2074E}"/>
                </a:ext>
              </a:extLst>
            </p:cNvPr>
            <p:cNvSpPr>
              <a:spLocks noEditPoints="1"/>
            </p:cNvSpPr>
            <p:nvPr userDrawn="1"/>
          </p:nvSpPr>
          <p:spPr bwMode="auto">
            <a:xfrm>
              <a:off x="774700" y="4737100"/>
              <a:ext cx="53975" cy="55563"/>
            </a:xfrm>
            <a:custGeom>
              <a:avLst/>
              <a:gdLst>
                <a:gd name="T0" fmla="*/ 7 w 8"/>
                <a:gd name="T1" fmla="*/ 1 h 8"/>
                <a:gd name="T2" fmla="*/ 7 w 8"/>
                <a:gd name="T3" fmla="*/ 0 h 8"/>
                <a:gd name="T4" fmla="*/ 6 w 8"/>
                <a:gd name="T5" fmla="*/ 1 h 8"/>
                <a:gd name="T6" fmla="*/ 6 w 8"/>
                <a:gd name="T7" fmla="*/ 2 h 8"/>
                <a:gd name="T8" fmla="*/ 4 w 8"/>
                <a:gd name="T9" fmla="*/ 3 h 8"/>
                <a:gd name="T10" fmla="*/ 3 w 8"/>
                <a:gd name="T11" fmla="*/ 3 h 8"/>
                <a:gd name="T12" fmla="*/ 3 w 8"/>
                <a:gd name="T13" fmla="*/ 4 h 8"/>
                <a:gd name="T14" fmla="*/ 2 w 8"/>
                <a:gd name="T15" fmla="*/ 4 h 8"/>
                <a:gd name="T16" fmla="*/ 1 w 8"/>
                <a:gd name="T17" fmla="*/ 4 h 8"/>
                <a:gd name="T18" fmla="*/ 1 w 8"/>
                <a:gd name="T19" fmla="*/ 4 h 8"/>
                <a:gd name="T20" fmla="*/ 0 w 8"/>
                <a:gd name="T21" fmla="*/ 5 h 8"/>
                <a:gd name="T22" fmla="*/ 0 w 8"/>
                <a:gd name="T23" fmla="*/ 5 h 8"/>
                <a:gd name="T24" fmla="*/ 0 w 8"/>
                <a:gd name="T25" fmla="*/ 7 h 8"/>
                <a:gd name="T26" fmla="*/ 1 w 8"/>
                <a:gd name="T27" fmla="*/ 8 h 8"/>
                <a:gd name="T28" fmla="*/ 2 w 8"/>
                <a:gd name="T29" fmla="*/ 7 h 8"/>
                <a:gd name="T30" fmla="*/ 3 w 8"/>
                <a:gd name="T31" fmla="*/ 6 h 8"/>
                <a:gd name="T32" fmla="*/ 4 w 8"/>
                <a:gd name="T33" fmla="*/ 5 h 8"/>
                <a:gd name="T34" fmla="*/ 4 w 8"/>
                <a:gd name="T35" fmla="*/ 4 h 8"/>
                <a:gd name="T36" fmla="*/ 5 w 8"/>
                <a:gd name="T37" fmla="*/ 5 h 8"/>
                <a:gd name="T38" fmla="*/ 6 w 8"/>
                <a:gd name="T39" fmla="*/ 6 h 8"/>
                <a:gd name="T40" fmla="*/ 7 w 8"/>
                <a:gd name="T41" fmla="*/ 7 h 8"/>
                <a:gd name="T42" fmla="*/ 8 w 8"/>
                <a:gd name="T43" fmla="*/ 6 h 8"/>
                <a:gd name="T44" fmla="*/ 7 w 8"/>
                <a:gd name="T45" fmla="*/ 4 h 8"/>
                <a:gd name="T46" fmla="*/ 7 w 8"/>
                <a:gd name="T47" fmla="*/ 1 h 8"/>
                <a:gd name="T48" fmla="*/ 6 w 8"/>
                <a:gd name="T49" fmla="*/ 5 h 8"/>
                <a:gd name="T50" fmla="*/ 5 w 8"/>
                <a:gd name="T51" fmla="*/ 4 h 8"/>
                <a:gd name="T52" fmla="*/ 5 w 8"/>
                <a:gd name="T53" fmla="*/ 4 h 8"/>
                <a:gd name="T54" fmla="*/ 6 w 8"/>
                <a:gd name="T55" fmla="*/ 3 h 8"/>
                <a:gd name="T56" fmla="*/ 6 w 8"/>
                <a:gd name="T57" fmla="*/ 4 h 8"/>
                <a:gd name="T58" fmla="*/ 6 w 8"/>
                <a:gd name="T59"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 h="8">
                  <a:moveTo>
                    <a:pt x="7" y="1"/>
                  </a:moveTo>
                  <a:cubicBezTo>
                    <a:pt x="7" y="0"/>
                    <a:pt x="7" y="0"/>
                    <a:pt x="7" y="0"/>
                  </a:cubicBezTo>
                  <a:cubicBezTo>
                    <a:pt x="6" y="0"/>
                    <a:pt x="6" y="0"/>
                    <a:pt x="6" y="1"/>
                  </a:cubicBezTo>
                  <a:cubicBezTo>
                    <a:pt x="6" y="1"/>
                    <a:pt x="6" y="2"/>
                    <a:pt x="6" y="2"/>
                  </a:cubicBezTo>
                  <a:cubicBezTo>
                    <a:pt x="5" y="2"/>
                    <a:pt x="4" y="3"/>
                    <a:pt x="4" y="3"/>
                  </a:cubicBezTo>
                  <a:cubicBezTo>
                    <a:pt x="4" y="3"/>
                    <a:pt x="3" y="3"/>
                    <a:pt x="3" y="3"/>
                  </a:cubicBezTo>
                  <a:cubicBezTo>
                    <a:pt x="3" y="3"/>
                    <a:pt x="3" y="4"/>
                    <a:pt x="3" y="4"/>
                  </a:cubicBezTo>
                  <a:cubicBezTo>
                    <a:pt x="2" y="4"/>
                    <a:pt x="2" y="4"/>
                    <a:pt x="2" y="4"/>
                  </a:cubicBezTo>
                  <a:cubicBezTo>
                    <a:pt x="2" y="4"/>
                    <a:pt x="2" y="4"/>
                    <a:pt x="1" y="4"/>
                  </a:cubicBezTo>
                  <a:cubicBezTo>
                    <a:pt x="1" y="4"/>
                    <a:pt x="1" y="4"/>
                    <a:pt x="1" y="4"/>
                  </a:cubicBezTo>
                  <a:cubicBezTo>
                    <a:pt x="0" y="4"/>
                    <a:pt x="0" y="5"/>
                    <a:pt x="0" y="5"/>
                  </a:cubicBezTo>
                  <a:cubicBezTo>
                    <a:pt x="0" y="5"/>
                    <a:pt x="0" y="5"/>
                    <a:pt x="0" y="5"/>
                  </a:cubicBezTo>
                  <a:cubicBezTo>
                    <a:pt x="0" y="6"/>
                    <a:pt x="0" y="7"/>
                    <a:pt x="0" y="7"/>
                  </a:cubicBezTo>
                  <a:cubicBezTo>
                    <a:pt x="0" y="7"/>
                    <a:pt x="1" y="8"/>
                    <a:pt x="1" y="8"/>
                  </a:cubicBezTo>
                  <a:cubicBezTo>
                    <a:pt x="2" y="8"/>
                    <a:pt x="2" y="7"/>
                    <a:pt x="2" y="7"/>
                  </a:cubicBezTo>
                  <a:cubicBezTo>
                    <a:pt x="2" y="7"/>
                    <a:pt x="3" y="6"/>
                    <a:pt x="3" y="6"/>
                  </a:cubicBezTo>
                  <a:cubicBezTo>
                    <a:pt x="3" y="6"/>
                    <a:pt x="3" y="5"/>
                    <a:pt x="4" y="5"/>
                  </a:cubicBezTo>
                  <a:cubicBezTo>
                    <a:pt x="4" y="5"/>
                    <a:pt x="4" y="4"/>
                    <a:pt x="4" y="4"/>
                  </a:cubicBezTo>
                  <a:cubicBezTo>
                    <a:pt x="5" y="4"/>
                    <a:pt x="5" y="5"/>
                    <a:pt x="5" y="5"/>
                  </a:cubicBezTo>
                  <a:cubicBezTo>
                    <a:pt x="6" y="6"/>
                    <a:pt x="6" y="6"/>
                    <a:pt x="6" y="6"/>
                  </a:cubicBezTo>
                  <a:cubicBezTo>
                    <a:pt x="6" y="6"/>
                    <a:pt x="6" y="7"/>
                    <a:pt x="7" y="7"/>
                  </a:cubicBezTo>
                  <a:cubicBezTo>
                    <a:pt x="7" y="7"/>
                    <a:pt x="7" y="6"/>
                    <a:pt x="8" y="6"/>
                  </a:cubicBezTo>
                  <a:cubicBezTo>
                    <a:pt x="8" y="5"/>
                    <a:pt x="8" y="4"/>
                    <a:pt x="7" y="4"/>
                  </a:cubicBezTo>
                  <a:cubicBezTo>
                    <a:pt x="7" y="3"/>
                    <a:pt x="8" y="1"/>
                    <a:pt x="7" y="1"/>
                  </a:cubicBezTo>
                  <a:close/>
                  <a:moveTo>
                    <a:pt x="6" y="5"/>
                  </a:moveTo>
                  <a:cubicBezTo>
                    <a:pt x="6" y="5"/>
                    <a:pt x="6" y="5"/>
                    <a:pt x="5" y="4"/>
                  </a:cubicBezTo>
                  <a:cubicBezTo>
                    <a:pt x="5" y="4"/>
                    <a:pt x="5" y="4"/>
                    <a:pt x="5" y="4"/>
                  </a:cubicBezTo>
                  <a:cubicBezTo>
                    <a:pt x="5" y="4"/>
                    <a:pt x="5" y="3"/>
                    <a:pt x="6" y="3"/>
                  </a:cubicBezTo>
                  <a:cubicBezTo>
                    <a:pt x="6" y="2"/>
                    <a:pt x="6" y="3"/>
                    <a:pt x="6" y="4"/>
                  </a:cubicBezTo>
                  <a:cubicBezTo>
                    <a:pt x="6" y="4"/>
                    <a:pt x="6"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32">
              <a:extLst>
                <a:ext uri="{FF2B5EF4-FFF2-40B4-BE49-F238E27FC236}">
                  <a16:creationId xmlns:a16="http://schemas.microsoft.com/office/drawing/2014/main" id="{FC170F0B-2220-F162-D99C-BEF2697BFE4F}"/>
                </a:ext>
              </a:extLst>
            </p:cNvPr>
            <p:cNvSpPr>
              <a:spLocks/>
            </p:cNvSpPr>
            <p:nvPr userDrawn="1"/>
          </p:nvSpPr>
          <p:spPr bwMode="auto">
            <a:xfrm>
              <a:off x="836613" y="4743450"/>
              <a:ext cx="14288" cy="34925"/>
            </a:xfrm>
            <a:custGeom>
              <a:avLst/>
              <a:gdLst>
                <a:gd name="T0" fmla="*/ 0 w 2"/>
                <a:gd name="T1" fmla="*/ 0 h 5"/>
                <a:gd name="T2" fmla="*/ 0 w 2"/>
                <a:gd name="T3" fmla="*/ 1 h 5"/>
                <a:gd name="T4" fmla="*/ 0 w 2"/>
                <a:gd name="T5" fmla="*/ 4 h 5"/>
                <a:gd name="T6" fmla="*/ 1 w 2"/>
                <a:gd name="T7" fmla="*/ 5 h 5"/>
                <a:gd name="T8" fmla="*/ 2 w 2"/>
                <a:gd name="T9" fmla="*/ 4 h 5"/>
                <a:gd name="T10" fmla="*/ 2 w 2"/>
                <a:gd name="T11" fmla="*/ 1 h 5"/>
                <a:gd name="T12" fmla="*/ 0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0"/>
                  </a:moveTo>
                  <a:cubicBezTo>
                    <a:pt x="0" y="0"/>
                    <a:pt x="0" y="1"/>
                    <a:pt x="0" y="1"/>
                  </a:cubicBezTo>
                  <a:cubicBezTo>
                    <a:pt x="0" y="2"/>
                    <a:pt x="0" y="3"/>
                    <a:pt x="0" y="4"/>
                  </a:cubicBezTo>
                  <a:cubicBezTo>
                    <a:pt x="0" y="4"/>
                    <a:pt x="0" y="5"/>
                    <a:pt x="1" y="5"/>
                  </a:cubicBezTo>
                  <a:cubicBezTo>
                    <a:pt x="1" y="5"/>
                    <a:pt x="1" y="4"/>
                    <a:pt x="2" y="4"/>
                  </a:cubicBezTo>
                  <a:cubicBezTo>
                    <a:pt x="2" y="3"/>
                    <a:pt x="2"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33">
              <a:extLst>
                <a:ext uri="{FF2B5EF4-FFF2-40B4-BE49-F238E27FC236}">
                  <a16:creationId xmlns:a16="http://schemas.microsoft.com/office/drawing/2014/main" id="{269EB30C-64B1-1785-445C-4AB9DCB3BDBB}"/>
                </a:ext>
              </a:extLst>
            </p:cNvPr>
            <p:cNvSpPr>
              <a:spLocks noEditPoints="1"/>
            </p:cNvSpPr>
            <p:nvPr userDrawn="1"/>
          </p:nvSpPr>
          <p:spPr bwMode="auto">
            <a:xfrm>
              <a:off x="4686300" y="3575050"/>
              <a:ext cx="2784475" cy="1266825"/>
            </a:xfrm>
            <a:custGeom>
              <a:avLst/>
              <a:gdLst>
                <a:gd name="T0" fmla="*/ 384 w 403"/>
                <a:gd name="T1" fmla="*/ 114 h 181"/>
                <a:gd name="T2" fmla="*/ 315 w 403"/>
                <a:gd name="T3" fmla="*/ 64 h 181"/>
                <a:gd name="T4" fmla="*/ 233 w 403"/>
                <a:gd name="T5" fmla="*/ 25 h 181"/>
                <a:gd name="T6" fmla="*/ 225 w 403"/>
                <a:gd name="T7" fmla="*/ 16 h 181"/>
                <a:gd name="T8" fmla="*/ 201 w 403"/>
                <a:gd name="T9" fmla="*/ 0 h 181"/>
                <a:gd name="T10" fmla="*/ 167 w 403"/>
                <a:gd name="T11" fmla="*/ 17 h 181"/>
                <a:gd name="T12" fmla="*/ 176 w 403"/>
                <a:gd name="T13" fmla="*/ 25 h 181"/>
                <a:gd name="T14" fmla="*/ 62 w 403"/>
                <a:gd name="T15" fmla="*/ 87 h 181"/>
                <a:gd name="T16" fmla="*/ 19 w 403"/>
                <a:gd name="T17" fmla="*/ 115 h 181"/>
                <a:gd name="T18" fmla="*/ 18 w 403"/>
                <a:gd name="T19" fmla="*/ 181 h 181"/>
                <a:gd name="T20" fmla="*/ 225 w 403"/>
                <a:gd name="T21" fmla="*/ 181 h 181"/>
                <a:gd name="T22" fmla="*/ 220 w 403"/>
                <a:gd name="T23" fmla="*/ 5 h 181"/>
                <a:gd name="T24" fmla="*/ 182 w 403"/>
                <a:gd name="T25" fmla="*/ 5 h 181"/>
                <a:gd name="T26" fmla="*/ 182 w 403"/>
                <a:gd name="T27" fmla="*/ 5 h 181"/>
                <a:gd name="T28" fmla="*/ 219 w 403"/>
                <a:gd name="T29" fmla="*/ 18 h 181"/>
                <a:gd name="T30" fmla="*/ 168 w 403"/>
                <a:gd name="T31" fmla="*/ 19 h 181"/>
                <a:gd name="T32" fmla="*/ 187 w 403"/>
                <a:gd name="T33" fmla="*/ 33 h 181"/>
                <a:gd name="T34" fmla="*/ 178 w 403"/>
                <a:gd name="T35" fmla="*/ 25 h 181"/>
                <a:gd name="T36" fmla="*/ 189 w 403"/>
                <a:gd name="T37" fmla="*/ 44 h 181"/>
                <a:gd name="T38" fmla="*/ 197 w 403"/>
                <a:gd name="T39" fmla="*/ 92 h 181"/>
                <a:gd name="T40" fmla="*/ 206 w 403"/>
                <a:gd name="T41" fmla="*/ 75 h 181"/>
                <a:gd name="T42" fmla="*/ 197 w 403"/>
                <a:gd name="T43" fmla="*/ 101 h 181"/>
                <a:gd name="T44" fmla="*/ 197 w 403"/>
                <a:gd name="T45" fmla="*/ 62 h 181"/>
                <a:gd name="T46" fmla="*/ 206 w 403"/>
                <a:gd name="T47" fmla="*/ 114 h 181"/>
                <a:gd name="T48" fmla="*/ 197 w 403"/>
                <a:gd name="T49" fmla="*/ 53 h 181"/>
                <a:gd name="T50" fmla="*/ 206 w 403"/>
                <a:gd name="T51" fmla="*/ 123 h 181"/>
                <a:gd name="T52" fmla="*/ 197 w 403"/>
                <a:gd name="T53" fmla="*/ 49 h 181"/>
                <a:gd name="T54" fmla="*/ 195 w 403"/>
                <a:gd name="T55" fmla="*/ 52 h 181"/>
                <a:gd name="T56" fmla="*/ 195 w 403"/>
                <a:gd name="T57" fmla="*/ 61 h 181"/>
                <a:gd name="T58" fmla="*/ 195 w 403"/>
                <a:gd name="T59" fmla="*/ 83 h 181"/>
                <a:gd name="T60" fmla="*/ 195 w 403"/>
                <a:gd name="T61" fmla="*/ 102 h 181"/>
                <a:gd name="T62" fmla="*/ 195 w 403"/>
                <a:gd name="T63" fmla="*/ 115 h 181"/>
                <a:gd name="T64" fmla="*/ 189 w 403"/>
                <a:gd name="T65" fmla="*/ 140 h 181"/>
                <a:gd name="T66" fmla="*/ 197 w 403"/>
                <a:gd name="T67" fmla="*/ 140 h 181"/>
                <a:gd name="T68" fmla="*/ 208 w 403"/>
                <a:gd name="T69" fmla="*/ 140 h 181"/>
                <a:gd name="T70" fmla="*/ 214 w 403"/>
                <a:gd name="T71" fmla="*/ 33 h 181"/>
                <a:gd name="T72" fmla="*/ 189 w 403"/>
                <a:gd name="T73" fmla="*/ 145 h 181"/>
                <a:gd name="T74" fmla="*/ 216 w 403"/>
                <a:gd name="T75" fmla="*/ 179 h 181"/>
                <a:gd name="T76" fmla="*/ 227 w 403"/>
                <a:gd name="T77" fmla="*/ 179 h 181"/>
                <a:gd name="T78" fmla="*/ 382 w 403"/>
                <a:gd name="T79" fmla="*/ 115 h 181"/>
                <a:gd name="T80" fmla="*/ 227 w 403"/>
                <a:gd name="T81" fmla="*/ 72 h 181"/>
                <a:gd name="T82" fmla="*/ 384 w 403"/>
                <a:gd name="T83" fmla="*/ 113 h 181"/>
                <a:gd name="T84" fmla="*/ 341 w 403"/>
                <a:gd name="T85" fmla="*/ 89 h 181"/>
                <a:gd name="T86" fmla="*/ 315 w 403"/>
                <a:gd name="T87" fmla="*/ 70 h 181"/>
                <a:gd name="T88" fmla="*/ 310 w 403"/>
                <a:gd name="T89" fmla="*/ 67 h 181"/>
                <a:gd name="T90" fmla="*/ 93 w 403"/>
                <a:gd name="T91" fmla="*/ 67 h 181"/>
                <a:gd name="T92" fmla="*/ 65 w 403"/>
                <a:gd name="T93" fmla="*/ 90 h 181"/>
                <a:gd name="T94" fmla="*/ 8 w 403"/>
                <a:gd name="T95" fmla="*/ 107 h 181"/>
                <a:gd name="T96" fmla="*/ 176 w 403"/>
                <a:gd name="T97" fmla="*/ 113 h 181"/>
                <a:gd name="T98" fmla="*/ 21 w 403"/>
                <a:gd name="T99" fmla="*/ 117 h 181"/>
                <a:gd name="T100" fmla="*/ 176 w 403"/>
                <a:gd name="T101" fmla="*/ 179 h 181"/>
                <a:gd name="T102" fmla="*/ 214 w 403"/>
                <a:gd name="T103" fmla="*/ 14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3" h="181">
                  <a:moveTo>
                    <a:pt x="384" y="179"/>
                  </a:moveTo>
                  <a:cubicBezTo>
                    <a:pt x="384" y="179"/>
                    <a:pt x="384" y="179"/>
                    <a:pt x="384" y="179"/>
                  </a:cubicBezTo>
                  <a:cubicBezTo>
                    <a:pt x="384" y="115"/>
                    <a:pt x="384" y="115"/>
                    <a:pt x="384" y="115"/>
                  </a:cubicBezTo>
                  <a:cubicBezTo>
                    <a:pt x="384" y="115"/>
                    <a:pt x="384" y="115"/>
                    <a:pt x="384" y="115"/>
                  </a:cubicBezTo>
                  <a:cubicBezTo>
                    <a:pt x="384" y="115"/>
                    <a:pt x="384" y="115"/>
                    <a:pt x="384" y="114"/>
                  </a:cubicBezTo>
                  <a:cubicBezTo>
                    <a:pt x="403" y="105"/>
                    <a:pt x="403" y="105"/>
                    <a:pt x="403" y="105"/>
                  </a:cubicBezTo>
                  <a:cubicBezTo>
                    <a:pt x="403" y="104"/>
                    <a:pt x="403" y="104"/>
                    <a:pt x="403" y="104"/>
                  </a:cubicBezTo>
                  <a:cubicBezTo>
                    <a:pt x="403" y="103"/>
                    <a:pt x="403" y="103"/>
                    <a:pt x="403" y="103"/>
                  </a:cubicBezTo>
                  <a:cubicBezTo>
                    <a:pt x="341" y="87"/>
                    <a:pt x="341" y="87"/>
                    <a:pt x="341" y="87"/>
                  </a:cubicBezTo>
                  <a:cubicBezTo>
                    <a:pt x="315" y="64"/>
                    <a:pt x="315" y="64"/>
                    <a:pt x="315" y="64"/>
                  </a:cubicBezTo>
                  <a:cubicBezTo>
                    <a:pt x="315" y="63"/>
                    <a:pt x="315" y="63"/>
                    <a:pt x="314" y="63"/>
                  </a:cubicBezTo>
                  <a:cubicBezTo>
                    <a:pt x="310" y="65"/>
                    <a:pt x="310" y="65"/>
                    <a:pt x="310" y="65"/>
                  </a:cubicBezTo>
                  <a:cubicBezTo>
                    <a:pt x="227" y="65"/>
                    <a:pt x="227" y="65"/>
                    <a:pt x="227" y="65"/>
                  </a:cubicBezTo>
                  <a:cubicBezTo>
                    <a:pt x="227" y="25"/>
                    <a:pt x="227" y="25"/>
                    <a:pt x="227" y="25"/>
                  </a:cubicBezTo>
                  <a:cubicBezTo>
                    <a:pt x="233" y="25"/>
                    <a:pt x="233" y="25"/>
                    <a:pt x="233" y="25"/>
                  </a:cubicBezTo>
                  <a:cubicBezTo>
                    <a:pt x="233" y="25"/>
                    <a:pt x="234" y="25"/>
                    <a:pt x="234" y="24"/>
                  </a:cubicBezTo>
                  <a:cubicBezTo>
                    <a:pt x="237" y="17"/>
                    <a:pt x="237" y="17"/>
                    <a:pt x="237" y="17"/>
                  </a:cubicBezTo>
                  <a:cubicBezTo>
                    <a:pt x="237" y="17"/>
                    <a:pt x="237" y="17"/>
                    <a:pt x="237" y="16"/>
                  </a:cubicBezTo>
                  <a:cubicBezTo>
                    <a:pt x="237" y="16"/>
                    <a:pt x="237" y="16"/>
                    <a:pt x="236" y="16"/>
                  </a:cubicBezTo>
                  <a:cubicBezTo>
                    <a:pt x="225" y="16"/>
                    <a:pt x="225" y="16"/>
                    <a:pt x="225" y="16"/>
                  </a:cubicBezTo>
                  <a:cubicBezTo>
                    <a:pt x="222" y="4"/>
                    <a:pt x="222" y="4"/>
                    <a:pt x="222" y="4"/>
                  </a:cubicBezTo>
                  <a:cubicBezTo>
                    <a:pt x="222" y="4"/>
                    <a:pt x="222" y="3"/>
                    <a:pt x="221" y="3"/>
                  </a:cubicBezTo>
                  <a:cubicBezTo>
                    <a:pt x="206" y="3"/>
                    <a:pt x="206" y="3"/>
                    <a:pt x="206" y="3"/>
                  </a:cubicBezTo>
                  <a:cubicBezTo>
                    <a:pt x="203" y="0"/>
                    <a:pt x="203" y="0"/>
                    <a:pt x="203" y="0"/>
                  </a:cubicBezTo>
                  <a:cubicBezTo>
                    <a:pt x="202" y="0"/>
                    <a:pt x="202" y="0"/>
                    <a:pt x="201" y="0"/>
                  </a:cubicBezTo>
                  <a:cubicBezTo>
                    <a:pt x="198" y="3"/>
                    <a:pt x="198" y="3"/>
                    <a:pt x="198" y="3"/>
                  </a:cubicBezTo>
                  <a:cubicBezTo>
                    <a:pt x="181" y="3"/>
                    <a:pt x="181" y="3"/>
                    <a:pt x="181" y="3"/>
                  </a:cubicBezTo>
                  <a:cubicBezTo>
                    <a:pt x="181" y="3"/>
                    <a:pt x="180" y="4"/>
                    <a:pt x="180" y="4"/>
                  </a:cubicBezTo>
                  <a:cubicBezTo>
                    <a:pt x="178" y="17"/>
                    <a:pt x="178" y="17"/>
                    <a:pt x="178" y="17"/>
                  </a:cubicBezTo>
                  <a:cubicBezTo>
                    <a:pt x="167" y="17"/>
                    <a:pt x="167" y="17"/>
                    <a:pt x="167" y="17"/>
                  </a:cubicBezTo>
                  <a:cubicBezTo>
                    <a:pt x="166" y="17"/>
                    <a:pt x="166" y="17"/>
                    <a:pt x="166" y="17"/>
                  </a:cubicBezTo>
                  <a:cubicBezTo>
                    <a:pt x="165" y="17"/>
                    <a:pt x="165" y="18"/>
                    <a:pt x="166" y="18"/>
                  </a:cubicBezTo>
                  <a:cubicBezTo>
                    <a:pt x="169" y="25"/>
                    <a:pt x="169" y="25"/>
                    <a:pt x="169" y="25"/>
                  </a:cubicBezTo>
                  <a:cubicBezTo>
                    <a:pt x="169" y="25"/>
                    <a:pt x="170" y="25"/>
                    <a:pt x="170" y="25"/>
                  </a:cubicBezTo>
                  <a:cubicBezTo>
                    <a:pt x="176" y="25"/>
                    <a:pt x="176" y="25"/>
                    <a:pt x="176" y="25"/>
                  </a:cubicBezTo>
                  <a:cubicBezTo>
                    <a:pt x="176" y="65"/>
                    <a:pt x="176" y="65"/>
                    <a:pt x="176" y="65"/>
                  </a:cubicBezTo>
                  <a:cubicBezTo>
                    <a:pt x="93" y="65"/>
                    <a:pt x="93" y="65"/>
                    <a:pt x="93" y="65"/>
                  </a:cubicBezTo>
                  <a:cubicBezTo>
                    <a:pt x="89" y="63"/>
                    <a:pt x="89" y="63"/>
                    <a:pt x="89" y="63"/>
                  </a:cubicBezTo>
                  <a:cubicBezTo>
                    <a:pt x="88" y="63"/>
                    <a:pt x="88" y="63"/>
                    <a:pt x="88" y="64"/>
                  </a:cubicBezTo>
                  <a:cubicBezTo>
                    <a:pt x="62" y="87"/>
                    <a:pt x="62" y="87"/>
                    <a:pt x="62" y="87"/>
                  </a:cubicBezTo>
                  <a:cubicBezTo>
                    <a:pt x="0" y="103"/>
                    <a:pt x="0" y="103"/>
                    <a:pt x="0" y="103"/>
                  </a:cubicBezTo>
                  <a:cubicBezTo>
                    <a:pt x="0" y="103"/>
                    <a:pt x="0" y="103"/>
                    <a:pt x="0" y="104"/>
                  </a:cubicBezTo>
                  <a:cubicBezTo>
                    <a:pt x="0" y="104"/>
                    <a:pt x="0" y="104"/>
                    <a:pt x="0" y="105"/>
                  </a:cubicBezTo>
                  <a:cubicBezTo>
                    <a:pt x="18" y="114"/>
                    <a:pt x="18" y="114"/>
                    <a:pt x="18" y="114"/>
                  </a:cubicBezTo>
                  <a:cubicBezTo>
                    <a:pt x="19" y="115"/>
                    <a:pt x="19" y="115"/>
                    <a:pt x="19" y="115"/>
                  </a:cubicBezTo>
                  <a:cubicBezTo>
                    <a:pt x="19" y="115"/>
                    <a:pt x="19" y="115"/>
                    <a:pt x="19" y="115"/>
                  </a:cubicBezTo>
                  <a:cubicBezTo>
                    <a:pt x="19" y="179"/>
                    <a:pt x="19" y="179"/>
                    <a:pt x="19" y="179"/>
                  </a:cubicBezTo>
                  <a:cubicBezTo>
                    <a:pt x="18" y="179"/>
                    <a:pt x="18" y="179"/>
                    <a:pt x="18" y="179"/>
                  </a:cubicBezTo>
                  <a:cubicBezTo>
                    <a:pt x="18" y="179"/>
                    <a:pt x="17" y="179"/>
                    <a:pt x="17" y="180"/>
                  </a:cubicBezTo>
                  <a:cubicBezTo>
                    <a:pt x="17" y="181"/>
                    <a:pt x="18" y="181"/>
                    <a:pt x="18" y="181"/>
                  </a:cubicBezTo>
                  <a:cubicBezTo>
                    <a:pt x="178" y="181"/>
                    <a:pt x="178" y="181"/>
                    <a:pt x="178" y="181"/>
                  </a:cubicBezTo>
                  <a:cubicBezTo>
                    <a:pt x="179" y="181"/>
                    <a:pt x="179" y="181"/>
                    <a:pt x="179" y="181"/>
                  </a:cubicBezTo>
                  <a:cubicBezTo>
                    <a:pt x="188" y="181"/>
                    <a:pt x="188" y="181"/>
                    <a:pt x="188" y="181"/>
                  </a:cubicBezTo>
                  <a:cubicBezTo>
                    <a:pt x="215" y="181"/>
                    <a:pt x="215" y="181"/>
                    <a:pt x="215" y="181"/>
                  </a:cubicBezTo>
                  <a:cubicBezTo>
                    <a:pt x="225" y="181"/>
                    <a:pt x="225" y="181"/>
                    <a:pt x="225" y="181"/>
                  </a:cubicBezTo>
                  <a:cubicBezTo>
                    <a:pt x="225" y="181"/>
                    <a:pt x="225" y="181"/>
                    <a:pt x="225" y="181"/>
                  </a:cubicBezTo>
                  <a:cubicBezTo>
                    <a:pt x="384" y="181"/>
                    <a:pt x="384" y="181"/>
                    <a:pt x="384" y="181"/>
                  </a:cubicBezTo>
                  <a:cubicBezTo>
                    <a:pt x="384" y="181"/>
                    <a:pt x="385" y="181"/>
                    <a:pt x="385" y="180"/>
                  </a:cubicBezTo>
                  <a:cubicBezTo>
                    <a:pt x="385" y="179"/>
                    <a:pt x="384" y="179"/>
                    <a:pt x="384" y="179"/>
                  </a:cubicBezTo>
                  <a:close/>
                  <a:moveTo>
                    <a:pt x="220" y="5"/>
                  </a:moveTo>
                  <a:cubicBezTo>
                    <a:pt x="223" y="16"/>
                    <a:pt x="223" y="16"/>
                    <a:pt x="223" y="16"/>
                  </a:cubicBezTo>
                  <a:cubicBezTo>
                    <a:pt x="220" y="16"/>
                    <a:pt x="220" y="16"/>
                    <a:pt x="220" y="16"/>
                  </a:cubicBezTo>
                  <a:cubicBezTo>
                    <a:pt x="208" y="5"/>
                    <a:pt x="208" y="5"/>
                    <a:pt x="208" y="5"/>
                  </a:cubicBezTo>
                  <a:lnTo>
                    <a:pt x="220" y="5"/>
                  </a:lnTo>
                  <a:close/>
                  <a:moveTo>
                    <a:pt x="182" y="5"/>
                  </a:moveTo>
                  <a:cubicBezTo>
                    <a:pt x="196" y="5"/>
                    <a:pt x="196" y="5"/>
                    <a:pt x="196" y="5"/>
                  </a:cubicBezTo>
                  <a:cubicBezTo>
                    <a:pt x="185" y="16"/>
                    <a:pt x="185" y="16"/>
                    <a:pt x="185" y="16"/>
                  </a:cubicBezTo>
                  <a:cubicBezTo>
                    <a:pt x="185" y="16"/>
                    <a:pt x="185" y="16"/>
                    <a:pt x="185" y="16"/>
                  </a:cubicBezTo>
                  <a:cubicBezTo>
                    <a:pt x="180" y="16"/>
                    <a:pt x="180" y="16"/>
                    <a:pt x="180" y="16"/>
                  </a:cubicBezTo>
                  <a:lnTo>
                    <a:pt x="182" y="5"/>
                  </a:lnTo>
                  <a:close/>
                  <a:moveTo>
                    <a:pt x="168" y="19"/>
                  </a:moveTo>
                  <a:cubicBezTo>
                    <a:pt x="185" y="19"/>
                    <a:pt x="185" y="19"/>
                    <a:pt x="185" y="19"/>
                  </a:cubicBezTo>
                  <a:cubicBezTo>
                    <a:pt x="185" y="19"/>
                    <a:pt x="185" y="19"/>
                    <a:pt x="185" y="18"/>
                  </a:cubicBezTo>
                  <a:cubicBezTo>
                    <a:pt x="202" y="2"/>
                    <a:pt x="202" y="2"/>
                    <a:pt x="202" y="2"/>
                  </a:cubicBezTo>
                  <a:cubicBezTo>
                    <a:pt x="219" y="18"/>
                    <a:pt x="219" y="18"/>
                    <a:pt x="219" y="18"/>
                  </a:cubicBezTo>
                  <a:cubicBezTo>
                    <a:pt x="219" y="18"/>
                    <a:pt x="219" y="18"/>
                    <a:pt x="219" y="18"/>
                  </a:cubicBezTo>
                  <a:cubicBezTo>
                    <a:pt x="235" y="18"/>
                    <a:pt x="235" y="18"/>
                    <a:pt x="235" y="18"/>
                  </a:cubicBezTo>
                  <a:cubicBezTo>
                    <a:pt x="232" y="23"/>
                    <a:pt x="232" y="23"/>
                    <a:pt x="232" y="23"/>
                  </a:cubicBezTo>
                  <a:cubicBezTo>
                    <a:pt x="170" y="23"/>
                    <a:pt x="170" y="23"/>
                    <a:pt x="170" y="23"/>
                  </a:cubicBezTo>
                  <a:lnTo>
                    <a:pt x="168" y="19"/>
                  </a:lnTo>
                  <a:close/>
                  <a:moveTo>
                    <a:pt x="179" y="179"/>
                  </a:moveTo>
                  <a:cubicBezTo>
                    <a:pt x="179" y="179"/>
                    <a:pt x="179" y="179"/>
                    <a:pt x="178" y="179"/>
                  </a:cubicBezTo>
                  <a:cubicBezTo>
                    <a:pt x="178" y="179"/>
                    <a:pt x="178" y="179"/>
                    <a:pt x="178" y="179"/>
                  </a:cubicBezTo>
                  <a:cubicBezTo>
                    <a:pt x="178" y="33"/>
                    <a:pt x="178" y="33"/>
                    <a:pt x="178" y="33"/>
                  </a:cubicBezTo>
                  <a:cubicBezTo>
                    <a:pt x="187" y="33"/>
                    <a:pt x="187" y="33"/>
                    <a:pt x="187" y="33"/>
                  </a:cubicBezTo>
                  <a:cubicBezTo>
                    <a:pt x="187" y="179"/>
                    <a:pt x="187" y="179"/>
                    <a:pt x="187" y="179"/>
                  </a:cubicBezTo>
                  <a:lnTo>
                    <a:pt x="179" y="179"/>
                  </a:lnTo>
                  <a:close/>
                  <a:moveTo>
                    <a:pt x="225" y="31"/>
                  </a:moveTo>
                  <a:cubicBezTo>
                    <a:pt x="178" y="31"/>
                    <a:pt x="178" y="31"/>
                    <a:pt x="178" y="31"/>
                  </a:cubicBezTo>
                  <a:cubicBezTo>
                    <a:pt x="178" y="25"/>
                    <a:pt x="178" y="25"/>
                    <a:pt x="178" y="25"/>
                  </a:cubicBezTo>
                  <a:cubicBezTo>
                    <a:pt x="225" y="25"/>
                    <a:pt x="225" y="25"/>
                    <a:pt x="225" y="25"/>
                  </a:cubicBezTo>
                  <a:lnTo>
                    <a:pt x="225" y="31"/>
                  </a:lnTo>
                  <a:close/>
                  <a:moveTo>
                    <a:pt x="214" y="47"/>
                  </a:moveTo>
                  <a:cubicBezTo>
                    <a:pt x="189" y="47"/>
                    <a:pt x="189" y="47"/>
                    <a:pt x="189" y="47"/>
                  </a:cubicBezTo>
                  <a:cubicBezTo>
                    <a:pt x="189" y="44"/>
                    <a:pt x="189" y="44"/>
                    <a:pt x="189" y="44"/>
                  </a:cubicBezTo>
                  <a:cubicBezTo>
                    <a:pt x="214" y="44"/>
                    <a:pt x="214" y="44"/>
                    <a:pt x="214" y="44"/>
                  </a:cubicBezTo>
                  <a:lnTo>
                    <a:pt x="214" y="47"/>
                  </a:lnTo>
                  <a:close/>
                  <a:moveTo>
                    <a:pt x="206" y="84"/>
                  </a:moveTo>
                  <a:cubicBezTo>
                    <a:pt x="206" y="92"/>
                    <a:pt x="206" y="92"/>
                    <a:pt x="206" y="92"/>
                  </a:cubicBezTo>
                  <a:cubicBezTo>
                    <a:pt x="197" y="92"/>
                    <a:pt x="197" y="92"/>
                    <a:pt x="197" y="92"/>
                  </a:cubicBezTo>
                  <a:cubicBezTo>
                    <a:pt x="197" y="84"/>
                    <a:pt x="197" y="84"/>
                    <a:pt x="197" y="84"/>
                  </a:cubicBezTo>
                  <a:lnTo>
                    <a:pt x="206" y="84"/>
                  </a:lnTo>
                  <a:close/>
                  <a:moveTo>
                    <a:pt x="197" y="82"/>
                  </a:moveTo>
                  <a:cubicBezTo>
                    <a:pt x="197" y="75"/>
                    <a:pt x="197" y="75"/>
                    <a:pt x="197" y="75"/>
                  </a:cubicBezTo>
                  <a:cubicBezTo>
                    <a:pt x="206" y="75"/>
                    <a:pt x="206" y="75"/>
                    <a:pt x="206" y="75"/>
                  </a:cubicBezTo>
                  <a:cubicBezTo>
                    <a:pt x="206" y="82"/>
                    <a:pt x="206" y="82"/>
                    <a:pt x="206" y="82"/>
                  </a:cubicBezTo>
                  <a:lnTo>
                    <a:pt x="197" y="82"/>
                  </a:lnTo>
                  <a:close/>
                  <a:moveTo>
                    <a:pt x="206" y="94"/>
                  </a:moveTo>
                  <a:cubicBezTo>
                    <a:pt x="206" y="101"/>
                    <a:pt x="206" y="101"/>
                    <a:pt x="206" y="101"/>
                  </a:cubicBezTo>
                  <a:cubicBezTo>
                    <a:pt x="197" y="101"/>
                    <a:pt x="197" y="101"/>
                    <a:pt x="197" y="101"/>
                  </a:cubicBezTo>
                  <a:cubicBezTo>
                    <a:pt x="197" y="94"/>
                    <a:pt x="197" y="94"/>
                    <a:pt x="197" y="94"/>
                  </a:cubicBezTo>
                  <a:lnTo>
                    <a:pt x="206" y="94"/>
                  </a:lnTo>
                  <a:close/>
                  <a:moveTo>
                    <a:pt x="206" y="73"/>
                  </a:moveTo>
                  <a:cubicBezTo>
                    <a:pt x="197" y="73"/>
                    <a:pt x="197" y="73"/>
                    <a:pt x="197" y="73"/>
                  </a:cubicBezTo>
                  <a:cubicBezTo>
                    <a:pt x="197" y="62"/>
                    <a:pt x="197" y="62"/>
                    <a:pt x="197" y="62"/>
                  </a:cubicBezTo>
                  <a:cubicBezTo>
                    <a:pt x="206" y="62"/>
                    <a:pt x="206" y="62"/>
                    <a:pt x="206" y="62"/>
                  </a:cubicBezTo>
                  <a:lnTo>
                    <a:pt x="206" y="73"/>
                  </a:lnTo>
                  <a:close/>
                  <a:moveTo>
                    <a:pt x="197" y="103"/>
                  </a:moveTo>
                  <a:cubicBezTo>
                    <a:pt x="206" y="103"/>
                    <a:pt x="206" y="103"/>
                    <a:pt x="206" y="103"/>
                  </a:cubicBezTo>
                  <a:cubicBezTo>
                    <a:pt x="206" y="114"/>
                    <a:pt x="206" y="114"/>
                    <a:pt x="206" y="114"/>
                  </a:cubicBezTo>
                  <a:cubicBezTo>
                    <a:pt x="197" y="114"/>
                    <a:pt x="197" y="114"/>
                    <a:pt x="197" y="114"/>
                  </a:cubicBezTo>
                  <a:lnTo>
                    <a:pt x="197" y="103"/>
                  </a:lnTo>
                  <a:close/>
                  <a:moveTo>
                    <a:pt x="206" y="60"/>
                  </a:moveTo>
                  <a:cubicBezTo>
                    <a:pt x="197" y="60"/>
                    <a:pt x="197" y="60"/>
                    <a:pt x="197" y="60"/>
                  </a:cubicBezTo>
                  <a:cubicBezTo>
                    <a:pt x="197" y="53"/>
                    <a:pt x="197" y="53"/>
                    <a:pt x="197" y="53"/>
                  </a:cubicBezTo>
                  <a:cubicBezTo>
                    <a:pt x="206" y="53"/>
                    <a:pt x="206" y="53"/>
                    <a:pt x="206" y="53"/>
                  </a:cubicBezTo>
                  <a:lnTo>
                    <a:pt x="206" y="60"/>
                  </a:lnTo>
                  <a:close/>
                  <a:moveTo>
                    <a:pt x="197" y="116"/>
                  </a:moveTo>
                  <a:cubicBezTo>
                    <a:pt x="206" y="116"/>
                    <a:pt x="206" y="116"/>
                    <a:pt x="206" y="116"/>
                  </a:cubicBezTo>
                  <a:cubicBezTo>
                    <a:pt x="206" y="123"/>
                    <a:pt x="206" y="123"/>
                    <a:pt x="206" y="123"/>
                  </a:cubicBezTo>
                  <a:cubicBezTo>
                    <a:pt x="197" y="123"/>
                    <a:pt x="197" y="123"/>
                    <a:pt x="197" y="123"/>
                  </a:cubicBezTo>
                  <a:lnTo>
                    <a:pt x="197" y="116"/>
                  </a:lnTo>
                  <a:close/>
                  <a:moveTo>
                    <a:pt x="206" y="51"/>
                  </a:moveTo>
                  <a:cubicBezTo>
                    <a:pt x="197" y="51"/>
                    <a:pt x="197" y="51"/>
                    <a:pt x="197" y="51"/>
                  </a:cubicBezTo>
                  <a:cubicBezTo>
                    <a:pt x="197" y="49"/>
                    <a:pt x="197" y="49"/>
                    <a:pt x="197" y="49"/>
                  </a:cubicBezTo>
                  <a:cubicBezTo>
                    <a:pt x="206" y="49"/>
                    <a:pt x="206" y="49"/>
                    <a:pt x="206" y="49"/>
                  </a:cubicBezTo>
                  <a:lnTo>
                    <a:pt x="206" y="51"/>
                  </a:lnTo>
                  <a:close/>
                  <a:moveTo>
                    <a:pt x="189" y="49"/>
                  </a:moveTo>
                  <a:cubicBezTo>
                    <a:pt x="195" y="49"/>
                    <a:pt x="195" y="49"/>
                    <a:pt x="195" y="49"/>
                  </a:cubicBezTo>
                  <a:cubicBezTo>
                    <a:pt x="195" y="52"/>
                    <a:pt x="195" y="52"/>
                    <a:pt x="195" y="52"/>
                  </a:cubicBezTo>
                  <a:cubicBezTo>
                    <a:pt x="195" y="52"/>
                    <a:pt x="195" y="52"/>
                    <a:pt x="195" y="52"/>
                  </a:cubicBezTo>
                  <a:cubicBezTo>
                    <a:pt x="195" y="52"/>
                    <a:pt x="195" y="52"/>
                    <a:pt x="195" y="52"/>
                  </a:cubicBezTo>
                  <a:cubicBezTo>
                    <a:pt x="195" y="61"/>
                    <a:pt x="195" y="61"/>
                    <a:pt x="195" y="61"/>
                  </a:cubicBezTo>
                  <a:cubicBezTo>
                    <a:pt x="195" y="61"/>
                    <a:pt x="195" y="61"/>
                    <a:pt x="195" y="61"/>
                  </a:cubicBezTo>
                  <a:cubicBezTo>
                    <a:pt x="195" y="61"/>
                    <a:pt x="195" y="61"/>
                    <a:pt x="195" y="61"/>
                  </a:cubicBezTo>
                  <a:cubicBezTo>
                    <a:pt x="195" y="74"/>
                    <a:pt x="195" y="74"/>
                    <a:pt x="195" y="74"/>
                  </a:cubicBezTo>
                  <a:cubicBezTo>
                    <a:pt x="195" y="74"/>
                    <a:pt x="195" y="74"/>
                    <a:pt x="195" y="74"/>
                  </a:cubicBezTo>
                  <a:cubicBezTo>
                    <a:pt x="195" y="74"/>
                    <a:pt x="195" y="74"/>
                    <a:pt x="195" y="74"/>
                  </a:cubicBezTo>
                  <a:cubicBezTo>
                    <a:pt x="195" y="83"/>
                    <a:pt x="195" y="83"/>
                    <a:pt x="195" y="83"/>
                  </a:cubicBezTo>
                  <a:cubicBezTo>
                    <a:pt x="195" y="83"/>
                    <a:pt x="195" y="83"/>
                    <a:pt x="195" y="83"/>
                  </a:cubicBezTo>
                  <a:cubicBezTo>
                    <a:pt x="195" y="83"/>
                    <a:pt x="195" y="83"/>
                    <a:pt x="195" y="83"/>
                  </a:cubicBezTo>
                  <a:cubicBezTo>
                    <a:pt x="195" y="93"/>
                    <a:pt x="195" y="93"/>
                    <a:pt x="195" y="93"/>
                  </a:cubicBezTo>
                  <a:cubicBezTo>
                    <a:pt x="195" y="93"/>
                    <a:pt x="195" y="93"/>
                    <a:pt x="195" y="93"/>
                  </a:cubicBezTo>
                  <a:cubicBezTo>
                    <a:pt x="195" y="94"/>
                    <a:pt x="195" y="94"/>
                    <a:pt x="195" y="94"/>
                  </a:cubicBezTo>
                  <a:cubicBezTo>
                    <a:pt x="195" y="102"/>
                    <a:pt x="195" y="102"/>
                    <a:pt x="195" y="102"/>
                  </a:cubicBezTo>
                  <a:cubicBezTo>
                    <a:pt x="195" y="102"/>
                    <a:pt x="195" y="102"/>
                    <a:pt x="195" y="102"/>
                  </a:cubicBezTo>
                  <a:cubicBezTo>
                    <a:pt x="195" y="103"/>
                    <a:pt x="195" y="103"/>
                    <a:pt x="195" y="103"/>
                  </a:cubicBezTo>
                  <a:cubicBezTo>
                    <a:pt x="195" y="115"/>
                    <a:pt x="195" y="115"/>
                    <a:pt x="195" y="115"/>
                  </a:cubicBezTo>
                  <a:cubicBezTo>
                    <a:pt x="195" y="115"/>
                    <a:pt x="195" y="115"/>
                    <a:pt x="195" y="115"/>
                  </a:cubicBezTo>
                  <a:cubicBezTo>
                    <a:pt x="195" y="115"/>
                    <a:pt x="195" y="115"/>
                    <a:pt x="195" y="115"/>
                  </a:cubicBezTo>
                  <a:cubicBezTo>
                    <a:pt x="195" y="124"/>
                    <a:pt x="195" y="124"/>
                    <a:pt x="195" y="124"/>
                  </a:cubicBezTo>
                  <a:cubicBezTo>
                    <a:pt x="195" y="124"/>
                    <a:pt x="195" y="124"/>
                    <a:pt x="195" y="124"/>
                  </a:cubicBezTo>
                  <a:cubicBezTo>
                    <a:pt x="195" y="124"/>
                    <a:pt x="195" y="124"/>
                    <a:pt x="195" y="124"/>
                  </a:cubicBezTo>
                  <a:cubicBezTo>
                    <a:pt x="195" y="140"/>
                    <a:pt x="195" y="140"/>
                    <a:pt x="195" y="140"/>
                  </a:cubicBezTo>
                  <a:cubicBezTo>
                    <a:pt x="189" y="140"/>
                    <a:pt x="189" y="140"/>
                    <a:pt x="189" y="140"/>
                  </a:cubicBezTo>
                  <a:lnTo>
                    <a:pt x="189" y="49"/>
                  </a:lnTo>
                  <a:close/>
                  <a:moveTo>
                    <a:pt x="197" y="125"/>
                  </a:moveTo>
                  <a:cubicBezTo>
                    <a:pt x="206" y="125"/>
                    <a:pt x="206" y="125"/>
                    <a:pt x="206" y="125"/>
                  </a:cubicBezTo>
                  <a:cubicBezTo>
                    <a:pt x="206" y="140"/>
                    <a:pt x="206" y="140"/>
                    <a:pt x="206" y="140"/>
                  </a:cubicBezTo>
                  <a:cubicBezTo>
                    <a:pt x="197" y="140"/>
                    <a:pt x="197" y="140"/>
                    <a:pt x="197" y="140"/>
                  </a:cubicBezTo>
                  <a:lnTo>
                    <a:pt x="197" y="125"/>
                  </a:lnTo>
                  <a:close/>
                  <a:moveTo>
                    <a:pt x="208" y="49"/>
                  </a:moveTo>
                  <a:cubicBezTo>
                    <a:pt x="214" y="49"/>
                    <a:pt x="214" y="49"/>
                    <a:pt x="214" y="49"/>
                  </a:cubicBezTo>
                  <a:cubicBezTo>
                    <a:pt x="214" y="140"/>
                    <a:pt x="214" y="140"/>
                    <a:pt x="214" y="140"/>
                  </a:cubicBezTo>
                  <a:cubicBezTo>
                    <a:pt x="208" y="140"/>
                    <a:pt x="208" y="140"/>
                    <a:pt x="208" y="140"/>
                  </a:cubicBezTo>
                  <a:lnTo>
                    <a:pt x="208" y="49"/>
                  </a:lnTo>
                  <a:close/>
                  <a:moveTo>
                    <a:pt x="214" y="42"/>
                  </a:moveTo>
                  <a:cubicBezTo>
                    <a:pt x="189" y="42"/>
                    <a:pt x="189" y="42"/>
                    <a:pt x="189" y="42"/>
                  </a:cubicBezTo>
                  <a:cubicBezTo>
                    <a:pt x="189" y="33"/>
                    <a:pt x="189" y="33"/>
                    <a:pt x="189" y="33"/>
                  </a:cubicBezTo>
                  <a:cubicBezTo>
                    <a:pt x="214" y="33"/>
                    <a:pt x="214" y="33"/>
                    <a:pt x="214" y="33"/>
                  </a:cubicBezTo>
                  <a:lnTo>
                    <a:pt x="214" y="42"/>
                  </a:lnTo>
                  <a:close/>
                  <a:moveTo>
                    <a:pt x="189" y="142"/>
                  </a:moveTo>
                  <a:cubicBezTo>
                    <a:pt x="214" y="142"/>
                    <a:pt x="214" y="142"/>
                    <a:pt x="214" y="142"/>
                  </a:cubicBezTo>
                  <a:cubicBezTo>
                    <a:pt x="214" y="145"/>
                    <a:pt x="214" y="145"/>
                    <a:pt x="214" y="145"/>
                  </a:cubicBezTo>
                  <a:cubicBezTo>
                    <a:pt x="189" y="145"/>
                    <a:pt x="189" y="145"/>
                    <a:pt x="189" y="145"/>
                  </a:cubicBezTo>
                  <a:lnTo>
                    <a:pt x="189" y="142"/>
                  </a:lnTo>
                  <a:close/>
                  <a:moveTo>
                    <a:pt x="216" y="33"/>
                  </a:moveTo>
                  <a:cubicBezTo>
                    <a:pt x="225" y="33"/>
                    <a:pt x="225" y="33"/>
                    <a:pt x="225" y="33"/>
                  </a:cubicBezTo>
                  <a:cubicBezTo>
                    <a:pt x="225" y="179"/>
                    <a:pt x="225" y="179"/>
                    <a:pt x="225" y="179"/>
                  </a:cubicBezTo>
                  <a:cubicBezTo>
                    <a:pt x="216" y="179"/>
                    <a:pt x="216" y="179"/>
                    <a:pt x="216" y="179"/>
                  </a:cubicBezTo>
                  <a:lnTo>
                    <a:pt x="216" y="33"/>
                  </a:lnTo>
                  <a:close/>
                  <a:moveTo>
                    <a:pt x="227" y="119"/>
                  </a:moveTo>
                  <a:cubicBezTo>
                    <a:pt x="382" y="119"/>
                    <a:pt x="382" y="119"/>
                    <a:pt x="382" y="119"/>
                  </a:cubicBezTo>
                  <a:cubicBezTo>
                    <a:pt x="382" y="179"/>
                    <a:pt x="382" y="179"/>
                    <a:pt x="382" y="179"/>
                  </a:cubicBezTo>
                  <a:cubicBezTo>
                    <a:pt x="227" y="179"/>
                    <a:pt x="227" y="179"/>
                    <a:pt x="227" y="179"/>
                  </a:cubicBezTo>
                  <a:lnTo>
                    <a:pt x="227" y="119"/>
                  </a:lnTo>
                  <a:close/>
                  <a:moveTo>
                    <a:pt x="382" y="117"/>
                  </a:moveTo>
                  <a:cubicBezTo>
                    <a:pt x="227" y="117"/>
                    <a:pt x="227" y="117"/>
                    <a:pt x="227" y="117"/>
                  </a:cubicBezTo>
                  <a:cubicBezTo>
                    <a:pt x="227" y="115"/>
                    <a:pt x="227" y="115"/>
                    <a:pt x="227" y="115"/>
                  </a:cubicBezTo>
                  <a:cubicBezTo>
                    <a:pt x="382" y="115"/>
                    <a:pt x="382" y="115"/>
                    <a:pt x="382" y="115"/>
                  </a:cubicBezTo>
                  <a:lnTo>
                    <a:pt x="382" y="117"/>
                  </a:lnTo>
                  <a:close/>
                  <a:moveTo>
                    <a:pt x="384" y="113"/>
                  </a:moveTo>
                  <a:cubicBezTo>
                    <a:pt x="227" y="113"/>
                    <a:pt x="227" y="113"/>
                    <a:pt x="227" y="113"/>
                  </a:cubicBezTo>
                  <a:cubicBezTo>
                    <a:pt x="227" y="72"/>
                    <a:pt x="227" y="72"/>
                    <a:pt x="227" y="72"/>
                  </a:cubicBezTo>
                  <a:cubicBezTo>
                    <a:pt x="227" y="72"/>
                    <a:pt x="227" y="72"/>
                    <a:pt x="227" y="72"/>
                  </a:cubicBezTo>
                  <a:cubicBezTo>
                    <a:pt x="314" y="72"/>
                    <a:pt x="314" y="72"/>
                    <a:pt x="314" y="72"/>
                  </a:cubicBezTo>
                  <a:cubicBezTo>
                    <a:pt x="336" y="92"/>
                    <a:pt x="336" y="92"/>
                    <a:pt x="336" y="92"/>
                  </a:cubicBezTo>
                  <a:cubicBezTo>
                    <a:pt x="337" y="92"/>
                    <a:pt x="337" y="92"/>
                    <a:pt x="337" y="92"/>
                  </a:cubicBezTo>
                  <a:cubicBezTo>
                    <a:pt x="394" y="107"/>
                    <a:pt x="394" y="107"/>
                    <a:pt x="394" y="107"/>
                  </a:cubicBezTo>
                  <a:lnTo>
                    <a:pt x="384" y="113"/>
                  </a:lnTo>
                  <a:close/>
                  <a:moveTo>
                    <a:pt x="310" y="67"/>
                  </a:moveTo>
                  <a:cubicBezTo>
                    <a:pt x="310" y="67"/>
                    <a:pt x="310" y="67"/>
                    <a:pt x="310" y="67"/>
                  </a:cubicBezTo>
                  <a:cubicBezTo>
                    <a:pt x="314" y="66"/>
                    <a:pt x="314" y="66"/>
                    <a:pt x="314" y="66"/>
                  </a:cubicBezTo>
                  <a:cubicBezTo>
                    <a:pt x="340" y="89"/>
                    <a:pt x="340" y="89"/>
                    <a:pt x="340" y="89"/>
                  </a:cubicBezTo>
                  <a:cubicBezTo>
                    <a:pt x="340" y="89"/>
                    <a:pt x="340" y="89"/>
                    <a:pt x="341" y="89"/>
                  </a:cubicBezTo>
                  <a:cubicBezTo>
                    <a:pt x="400" y="104"/>
                    <a:pt x="400" y="104"/>
                    <a:pt x="400" y="104"/>
                  </a:cubicBezTo>
                  <a:cubicBezTo>
                    <a:pt x="397" y="105"/>
                    <a:pt x="397" y="105"/>
                    <a:pt x="397" y="105"/>
                  </a:cubicBezTo>
                  <a:cubicBezTo>
                    <a:pt x="397" y="105"/>
                    <a:pt x="397" y="105"/>
                    <a:pt x="397" y="105"/>
                  </a:cubicBezTo>
                  <a:cubicBezTo>
                    <a:pt x="338" y="90"/>
                    <a:pt x="338" y="90"/>
                    <a:pt x="338" y="90"/>
                  </a:cubicBezTo>
                  <a:cubicBezTo>
                    <a:pt x="315" y="70"/>
                    <a:pt x="315" y="70"/>
                    <a:pt x="315" y="70"/>
                  </a:cubicBezTo>
                  <a:cubicBezTo>
                    <a:pt x="315" y="70"/>
                    <a:pt x="315" y="70"/>
                    <a:pt x="314" y="70"/>
                  </a:cubicBezTo>
                  <a:cubicBezTo>
                    <a:pt x="227" y="70"/>
                    <a:pt x="227" y="70"/>
                    <a:pt x="227" y="70"/>
                  </a:cubicBezTo>
                  <a:cubicBezTo>
                    <a:pt x="227" y="70"/>
                    <a:pt x="227" y="70"/>
                    <a:pt x="227" y="70"/>
                  </a:cubicBezTo>
                  <a:cubicBezTo>
                    <a:pt x="227" y="67"/>
                    <a:pt x="227" y="67"/>
                    <a:pt x="227" y="67"/>
                  </a:cubicBezTo>
                  <a:lnTo>
                    <a:pt x="310" y="67"/>
                  </a:lnTo>
                  <a:close/>
                  <a:moveTo>
                    <a:pt x="62" y="89"/>
                  </a:moveTo>
                  <a:cubicBezTo>
                    <a:pt x="63" y="89"/>
                    <a:pt x="63" y="89"/>
                    <a:pt x="63" y="89"/>
                  </a:cubicBezTo>
                  <a:cubicBezTo>
                    <a:pt x="89" y="66"/>
                    <a:pt x="89" y="66"/>
                    <a:pt x="89" y="66"/>
                  </a:cubicBezTo>
                  <a:cubicBezTo>
                    <a:pt x="93" y="67"/>
                    <a:pt x="93" y="67"/>
                    <a:pt x="93" y="67"/>
                  </a:cubicBezTo>
                  <a:cubicBezTo>
                    <a:pt x="93" y="67"/>
                    <a:pt x="93" y="67"/>
                    <a:pt x="93" y="67"/>
                  </a:cubicBezTo>
                  <a:cubicBezTo>
                    <a:pt x="176" y="67"/>
                    <a:pt x="176" y="67"/>
                    <a:pt x="176" y="67"/>
                  </a:cubicBezTo>
                  <a:cubicBezTo>
                    <a:pt x="176" y="70"/>
                    <a:pt x="176" y="70"/>
                    <a:pt x="176" y="70"/>
                  </a:cubicBezTo>
                  <a:cubicBezTo>
                    <a:pt x="88" y="70"/>
                    <a:pt x="88" y="70"/>
                    <a:pt x="88" y="70"/>
                  </a:cubicBezTo>
                  <a:cubicBezTo>
                    <a:pt x="88" y="70"/>
                    <a:pt x="88" y="70"/>
                    <a:pt x="88" y="70"/>
                  </a:cubicBezTo>
                  <a:cubicBezTo>
                    <a:pt x="65" y="90"/>
                    <a:pt x="65" y="90"/>
                    <a:pt x="65" y="90"/>
                  </a:cubicBezTo>
                  <a:cubicBezTo>
                    <a:pt x="6" y="105"/>
                    <a:pt x="6" y="105"/>
                    <a:pt x="6" y="105"/>
                  </a:cubicBezTo>
                  <a:cubicBezTo>
                    <a:pt x="6" y="105"/>
                    <a:pt x="6" y="105"/>
                    <a:pt x="6" y="105"/>
                  </a:cubicBezTo>
                  <a:cubicBezTo>
                    <a:pt x="3" y="104"/>
                    <a:pt x="3" y="104"/>
                    <a:pt x="3" y="104"/>
                  </a:cubicBezTo>
                  <a:lnTo>
                    <a:pt x="62" y="89"/>
                  </a:lnTo>
                  <a:close/>
                  <a:moveTo>
                    <a:pt x="8" y="107"/>
                  </a:moveTo>
                  <a:cubicBezTo>
                    <a:pt x="66" y="92"/>
                    <a:pt x="66" y="92"/>
                    <a:pt x="66" y="92"/>
                  </a:cubicBezTo>
                  <a:cubicBezTo>
                    <a:pt x="66" y="92"/>
                    <a:pt x="66" y="92"/>
                    <a:pt x="66" y="92"/>
                  </a:cubicBezTo>
                  <a:cubicBezTo>
                    <a:pt x="89" y="72"/>
                    <a:pt x="89" y="72"/>
                    <a:pt x="89" y="72"/>
                  </a:cubicBezTo>
                  <a:cubicBezTo>
                    <a:pt x="176" y="72"/>
                    <a:pt x="176" y="72"/>
                    <a:pt x="176" y="72"/>
                  </a:cubicBezTo>
                  <a:cubicBezTo>
                    <a:pt x="176" y="113"/>
                    <a:pt x="176" y="113"/>
                    <a:pt x="176" y="113"/>
                  </a:cubicBezTo>
                  <a:cubicBezTo>
                    <a:pt x="19" y="113"/>
                    <a:pt x="19" y="113"/>
                    <a:pt x="19" y="113"/>
                  </a:cubicBezTo>
                  <a:lnTo>
                    <a:pt x="8" y="107"/>
                  </a:lnTo>
                  <a:close/>
                  <a:moveTo>
                    <a:pt x="176" y="115"/>
                  </a:moveTo>
                  <a:cubicBezTo>
                    <a:pt x="176" y="117"/>
                    <a:pt x="176" y="117"/>
                    <a:pt x="176" y="117"/>
                  </a:cubicBezTo>
                  <a:cubicBezTo>
                    <a:pt x="21" y="117"/>
                    <a:pt x="21" y="117"/>
                    <a:pt x="21" y="117"/>
                  </a:cubicBezTo>
                  <a:cubicBezTo>
                    <a:pt x="21" y="115"/>
                    <a:pt x="21" y="115"/>
                    <a:pt x="21" y="115"/>
                  </a:cubicBezTo>
                  <a:lnTo>
                    <a:pt x="176" y="115"/>
                  </a:lnTo>
                  <a:close/>
                  <a:moveTo>
                    <a:pt x="21" y="119"/>
                  </a:moveTo>
                  <a:cubicBezTo>
                    <a:pt x="176" y="119"/>
                    <a:pt x="176" y="119"/>
                    <a:pt x="176" y="119"/>
                  </a:cubicBezTo>
                  <a:cubicBezTo>
                    <a:pt x="176" y="179"/>
                    <a:pt x="176" y="179"/>
                    <a:pt x="176" y="179"/>
                  </a:cubicBezTo>
                  <a:cubicBezTo>
                    <a:pt x="21" y="179"/>
                    <a:pt x="21" y="179"/>
                    <a:pt x="21" y="179"/>
                  </a:cubicBezTo>
                  <a:lnTo>
                    <a:pt x="21" y="119"/>
                  </a:lnTo>
                  <a:close/>
                  <a:moveTo>
                    <a:pt x="189" y="179"/>
                  </a:moveTo>
                  <a:cubicBezTo>
                    <a:pt x="189" y="147"/>
                    <a:pt x="189" y="147"/>
                    <a:pt x="189" y="147"/>
                  </a:cubicBezTo>
                  <a:cubicBezTo>
                    <a:pt x="214" y="147"/>
                    <a:pt x="214" y="147"/>
                    <a:pt x="214" y="147"/>
                  </a:cubicBezTo>
                  <a:cubicBezTo>
                    <a:pt x="214" y="179"/>
                    <a:pt x="214" y="179"/>
                    <a:pt x="214" y="179"/>
                  </a:cubicBezTo>
                  <a:lnTo>
                    <a:pt x="189" y="1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34">
              <a:extLst>
                <a:ext uri="{FF2B5EF4-FFF2-40B4-BE49-F238E27FC236}">
                  <a16:creationId xmlns:a16="http://schemas.microsoft.com/office/drawing/2014/main" id="{3B0892DE-7172-58F5-A8E4-B4D0CABCAF80}"/>
                </a:ext>
              </a:extLst>
            </p:cNvPr>
            <p:cNvSpPr>
              <a:spLocks/>
            </p:cNvSpPr>
            <p:nvPr userDrawn="1"/>
          </p:nvSpPr>
          <p:spPr bwMode="auto">
            <a:xfrm>
              <a:off x="6034088" y="3622675"/>
              <a:ext cx="96838" cy="92075"/>
            </a:xfrm>
            <a:custGeom>
              <a:avLst/>
              <a:gdLst>
                <a:gd name="T0" fmla="*/ 39 w 61"/>
                <a:gd name="T1" fmla="*/ 22 h 58"/>
                <a:gd name="T2" fmla="*/ 30 w 61"/>
                <a:gd name="T3" fmla="*/ 0 h 58"/>
                <a:gd name="T4" fmla="*/ 22 w 61"/>
                <a:gd name="T5" fmla="*/ 22 h 58"/>
                <a:gd name="T6" fmla="*/ 0 w 61"/>
                <a:gd name="T7" fmla="*/ 22 h 58"/>
                <a:gd name="T8" fmla="*/ 17 w 61"/>
                <a:gd name="T9" fmla="*/ 36 h 58"/>
                <a:gd name="T10" fmla="*/ 13 w 61"/>
                <a:gd name="T11" fmla="*/ 58 h 58"/>
                <a:gd name="T12" fmla="*/ 30 w 61"/>
                <a:gd name="T13" fmla="*/ 44 h 58"/>
                <a:gd name="T14" fmla="*/ 48 w 61"/>
                <a:gd name="T15" fmla="*/ 58 h 58"/>
                <a:gd name="T16" fmla="*/ 43 w 61"/>
                <a:gd name="T17" fmla="*/ 36 h 58"/>
                <a:gd name="T18" fmla="*/ 61 w 61"/>
                <a:gd name="T19" fmla="*/ 22 h 58"/>
                <a:gd name="T20" fmla="*/ 39 w 61"/>
                <a:gd name="T2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58">
                  <a:moveTo>
                    <a:pt x="39" y="22"/>
                  </a:moveTo>
                  <a:lnTo>
                    <a:pt x="30" y="0"/>
                  </a:lnTo>
                  <a:lnTo>
                    <a:pt x="22" y="22"/>
                  </a:lnTo>
                  <a:lnTo>
                    <a:pt x="0" y="22"/>
                  </a:lnTo>
                  <a:lnTo>
                    <a:pt x="17" y="36"/>
                  </a:lnTo>
                  <a:lnTo>
                    <a:pt x="13" y="58"/>
                  </a:lnTo>
                  <a:lnTo>
                    <a:pt x="30" y="44"/>
                  </a:lnTo>
                  <a:lnTo>
                    <a:pt x="48" y="58"/>
                  </a:lnTo>
                  <a:lnTo>
                    <a:pt x="43" y="36"/>
                  </a:lnTo>
                  <a:lnTo>
                    <a:pt x="61" y="22"/>
                  </a:lnTo>
                  <a:lnTo>
                    <a:pt x="39"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35">
              <a:extLst>
                <a:ext uri="{FF2B5EF4-FFF2-40B4-BE49-F238E27FC236}">
                  <a16:creationId xmlns:a16="http://schemas.microsoft.com/office/drawing/2014/main" id="{15974EB3-3841-D911-A819-12590FBCBABA}"/>
                </a:ext>
              </a:extLst>
            </p:cNvPr>
            <p:cNvSpPr>
              <a:spLocks/>
            </p:cNvSpPr>
            <p:nvPr userDrawn="1"/>
          </p:nvSpPr>
          <p:spPr bwMode="auto">
            <a:xfrm>
              <a:off x="6034088" y="4630738"/>
              <a:ext cx="14288" cy="176213"/>
            </a:xfrm>
            <a:custGeom>
              <a:avLst/>
              <a:gdLst>
                <a:gd name="T0" fmla="*/ 1 w 2"/>
                <a:gd name="T1" fmla="*/ 0 h 25"/>
                <a:gd name="T2" fmla="*/ 0 w 2"/>
                <a:gd name="T3" fmla="*/ 1 h 25"/>
                <a:gd name="T4" fmla="*/ 0 w 2"/>
                <a:gd name="T5" fmla="*/ 24 h 25"/>
                <a:gd name="T6" fmla="*/ 1 w 2"/>
                <a:gd name="T7" fmla="*/ 25 h 25"/>
                <a:gd name="T8" fmla="*/ 2 w 2"/>
                <a:gd name="T9" fmla="*/ 24 h 25"/>
                <a:gd name="T10" fmla="*/ 2 w 2"/>
                <a:gd name="T11" fmla="*/ 1 h 25"/>
                <a:gd name="T12" fmla="*/ 1 w 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 h="25">
                  <a:moveTo>
                    <a:pt x="1" y="0"/>
                  </a:moveTo>
                  <a:cubicBezTo>
                    <a:pt x="0" y="0"/>
                    <a:pt x="0" y="0"/>
                    <a:pt x="0" y="1"/>
                  </a:cubicBezTo>
                  <a:cubicBezTo>
                    <a:pt x="0" y="24"/>
                    <a:pt x="0" y="24"/>
                    <a:pt x="0" y="24"/>
                  </a:cubicBezTo>
                  <a:cubicBezTo>
                    <a:pt x="0" y="25"/>
                    <a:pt x="0" y="25"/>
                    <a:pt x="1" y="25"/>
                  </a:cubicBezTo>
                  <a:cubicBezTo>
                    <a:pt x="2" y="25"/>
                    <a:pt x="2" y="25"/>
                    <a:pt x="2" y="24"/>
                  </a:cubicBezTo>
                  <a:cubicBezTo>
                    <a:pt x="2" y="1"/>
                    <a:pt x="2"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36">
              <a:extLst>
                <a:ext uri="{FF2B5EF4-FFF2-40B4-BE49-F238E27FC236}">
                  <a16:creationId xmlns:a16="http://schemas.microsoft.com/office/drawing/2014/main" id="{4AC1EC51-ED9F-53F0-F324-F6FBFC8B3719}"/>
                </a:ext>
              </a:extLst>
            </p:cNvPr>
            <p:cNvSpPr>
              <a:spLocks/>
            </p:cNvSpPr>
            <p:nvPr userDrawn="1"/>
          </p:nvSpPr>
          <p:spPr bwMode="auto">
            <a:xfrm>
              <a:off x="6110288" y="4630738"/>
              <a:ext cx="12700" cy="176213"/>
            </a:xfrm>
            <a:custGeom>
              <a:avLst/>
              <a:gdLst>
                <a:gd name="T0" fmla="*/ 1 w 2"/>
                <a:gd name="T1" fmla="*/ 0 h 25"/>
                <a:gd name="T2" fmla="*/ 0 w 2"/>
                <a:gd name="T3" fmla="*/ 1 h 25"/>
                <a:gd name="T4" fmla="*/ 0 w 2"/>
                <a:gd name="T5" fmla="*/ 24 h 25"/>
                <a:gd name="T6" fmla="*/ 1 w 2"/>
                <a:gd name="T7" fmla="*/ 25 h 25"/>
                <a:gd name="T8" fmla="*/ 2 w 2"/>
                <a:gd name="T9" fmla="*/ 24 h 25"/>
                <a:gd name="T10" fmla="*/ 2 w 2"/>
                <a:gd name="T11" fmla="*/ 1 h 25"/>
                <a:gd name="T12" fmla="*/ 1 w 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 h="25">
                  <a:moveTo>
                    <a:pt x="1" y="0"/>
                  </a:moveTo>
                  <a:cubicBezTo>
                    <a:pt x="0" y="0"/>
                    <a:pt x="0" y="0"/>
                    <a:pt x="0" y="1"/>
                  </a:cubicBezTo>
                  <a:cubicBezTo>
                    <a:pt x="0" y="24"/>
                    <a:pt x="0" y="24"/>
                    <a:pt x="0" y="24"/>
                  </a:cubicBezTo>
                  <a:cubicBezTo>
                    <a:pt x="0" y="25"/>
                    <a:pt x="0" y="25"/>
                    <a:pt x="1" y="25"/>
                  </a:cubicBezTo>
                  <a:cubicBezTo>
                    <a:pt x="2" y="25"/>
                    <a:pt x="2" y="25"/>
                    <a:pt x="2" y="24"/>
                  </a:cubicBezTo>
                  <a:cubicBezTo>
                    <a:pt x="2" y="1"/>
                    <a:pt x="2"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37">
              <a:extLst>
                <a:ext uri="{FF2B5EF4-FFF2-40B4-BE49-F238E27FC236}">
                  <a16:creationId xmlns:a16="http://schemas.microsoft.com/office/drawing/2014/main" id="{D4708BB7-74BE-E95C-CE64-DD3DB0BF8C6B}"/>
                </a:ext>
              </a:extLst>
            </p:cNvPr>
            <p:cNvSpPr>
              <a:spLocks/>
            </p:cNvSpPr>
            <p:nvPr userDrawn="1"/>
          </p:nvSpPr>
          <p:spPr bwMode="auto">
            <a:xfrm>
              <a:off x="6069013" y="4630738"/>
              <a:ext cx="12700" cy="176213"/>
            </a:xfrm>
            <a:custGeom>
              <a:avLst/>
              <a:gdLst>
                <a:gd name="T0" fmla="*/ 1 w 2"/>
                <a:gd name="T1" fmla="*/ 0 h 25"/>
                <a:gd name="T2" fmla="*/ 0 w 2"/>
                <a:gd name="T3" fmla="*/ 1 h 25"/>
                <a:gd name="T4" fmla="*/ 0 w 2"/>
                <a:gd name="T5" fmla="*/ 24 h 25"/>
                <a:gd name="T6" fmla="*/ 1 w 2"/>
                <a:gd name="T7" fmla="*/ 25 h 25"/>
                <a:gd name="T8" fmla="*/ 2 w 2"/>
                <a:gd name="T9" fmla="*/ 24 h 25"/>
                <a:gd name="T10" fmla="*/ 2 w 2"/>
                <a:gd name="T11" fmla="*/ 1 h 25"/>
                <a:gd name="T12" fmla="*/ 1 w 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 h="25">
                  <a:moveTo>
                    <a:pt x="1" y="0"/>
                  </a:moveTo>
                  <a:cubicBezTo>
                    <a:pt x="1" y="0"/>
                    <a:pt x="0" y="0"/>
                    <a:pt x="0" y="1"/>
                  </a:cubicBezTo>
                  <a:cubicBezTo>
                    <a:pt x="0" y="24"/>
                    <a:pt x="0" y="24"/>
                    <a:pt x="0" y="24"/>
                  </a:cubicBezTo>
                  <a:cubicBezTo>
                    <a:pt x="0" y="25"/>
                    <a:pt x="1" y="25"/>
                    <a:pt x="1" y="25"/>
                  </a:cubicBezTo>
                  <a:cubicBezTo>
                    <a:pt x="2" y="25"/>
                    <a:pt x="2" y="25"/>
                    <a:pt x="2" y="24"/>
                  </a:cubicBezTo>
                  <a:cubicBezTo>
                    <a:pt x="2" y="1"/>
                    <a:pt x="2" y="1"/>
                    <a:pt x="2" y="1"/>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38">
              <a:extLst>
                <a:ext uri="{FF2B5EF4-FFF2-40B4-BE49-F238E27FC236}">
                  <a16:creationId xmlns:a16="http://schemas.microsoft.com/office/drawing/2014/main" id="{D1371269-5A89-1838-FF57-6B0FD42D8CE9}"/>
                </a:ext>
              </a:extLst>
            </p:cNvPr>
            <p:cNvSpPr>
              <a:spLocks/>
            </p:cNvSpPr>
            <p:nvPr userDrawn="1"/>
          </p:nvSpPr>
          <p:spPr bwMode="auto">
            <a:xfrm>
              <a:off x="6040438" y="3811588"/>
              <a:ext cx="14288" cy="42863"/>
            </a:xfrm>
            <a:custGeom>
              <a:avLst/>
              <a:gdLst>
                <a:gd name="T0" fmla="*/ 1 w 2"/>
                <a:gd name="T1" fmla="*/ 6 h 6"/>
                <a:gd name="T2" fmla="*/ 2 w 2"/>
                <a:gd name="T3" fmla="*/ 5 h 6"/>
                <a:gd name="T4" fmla="*/ 2 w 2"/>
                <a:gd name="T5" fmla="*/ 1 h 6"/>
                <a:gd name="T6" fmla="*/ 1 w 2"/>
                <a:gd name="T7" fmla="*/ 0 h 6"/>
                <a:gd name="T8" fmla="*/ 0 w 2"/>
                <a:gd name="T9" fmla="*/ 1 h 6"/>
                <a:gd name="T10" fmla="*/ 0 w 2"/>
                <a:gd name="T11" fmla="*/ 5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cubicBezTo>
                    <a:pt x="2" y="6"/>
                    <a:pt x="2" y="6"/>
                    <a:pt x="2" y="5"/>
                  </a:cubicBezTo>
                  <a:cubicBezTo>
                    <a:pt x="2" y="1"/>
                    <a:pt x="2" y="1"/>
                    <a:pt x="2" y="1"/>
                  </a:cubicBezTo>
                  <a:cubicBezTo>
                    <a:pt x="2" y="0"/>
                    <a:pt x="2" y="0"/>
                    <a:pt x="1" y="0"/>
                  </a:cubicBezTo>
                  <a:cubicBezTo>
                    <a:pt x="1" y="0"/>
                    <a:pt x="0" y="0"/>
                    <a:pt x="0" y="1"/>
                  </a:cubicBezTo>
                  <a:cubicBezTo>
                    <a:pt x="0" y="5"/>
                    <a:pt x="0" y="5"/>
                    <a:pt x="0" y="5"/>
                  </a:cubicBezTo>
                  <a:cubicBezTo>
                    <a:pt x="0" y="6"/>
                    <a:pt x="1"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39">
              <a:extLst>
                <a:ext uri="{FF2B5EF4-FFF2-40B4-BE49-F238E27FC236}">
                  <a16:creationId xmlns:a16="http://schemas.microsoft.com/office/drawing/2014/main" id="{81F95129-E94C-1488-5F4B-E4693A3CD3DF}"/>
                </a:ext>
              </a:extLst>
            </p:cNvPr>
            <p:cNvSpPr>
              <a:spLocks/>
            </p:cNvSpPr>
            <p:nvPr userDrawn="1"/>
          </p:nvSpPr>
          <p:spPr bwMode="auto">
            <a:xfrm>
              <a:off x="6102350" y="3811588"/>
              <a:ext cx="14288" cy="42863"/>
            </a:xfrm>
            <a:custGeom>
              <a:avLst/>
              <a:gdLst>
                <a:gd name="T0" fmla="*/ 1 w 2"/>
                <a:gd name="T1" fmla="*/ 6 h 6"/>
                <a:gd name="T2" fmla="*/ 2 w 2"/>
                <a:gd name="T3" fmla="*/ 5 h 6"/>
                <a:gd name="T4" fmla="*/ 2 w 2"/>
                <a:gd name="T5" fmla="*/ 1 h 6"/>
                <a:gd name="T6" fmla="*/ 1 w 2"/>
                <a:gd name="T7" fmla="*/ 0 h 6"/>
                <a:gd name="T8" fmla="*/ 0 w 2"/>
                <a:gd name="T9" fmla="*/ 1 h 6"/>
                <a:gd name="T10" fmla="*/ 0 w 2"/>
                <a:gd name="T11" fmla="*/ 5 h 6"/>
                <a:gd name="T12" fmla="*/ 1 w 2"/>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2" h="6">
                  <a:moveTo>
                    <a:pt x="1" y="6"/>
                  </a:moveTo>
                  <a:cubicBezTo>
                    <a:pt x="1" y="6"/>
                    <a:pt x="2" y="6"/>
                    <a:pt x="2" y="5"/>
                  </a:cubicBezTo>
                  <a:cubicBezTo>
                    <a:pt x="2" y="1"/>
                    <a:pt x="2" y="1"/>
                    <a:pt x="2" y="1"/>
                  </a:cubicBezTo>
                  <a:cubicBezTo>
                    <a:pt x="2" y="0"/>
                    <a:pt x="1" y="0"/>
                    <a:pt x="1" y="0"/>
                  </a:cubicBezTo>
                  <a:cubicBezTo>
                    <a:pt x="0" y="0"/>
                    <a:pt x="0" y="0"/>
                    <a:pt x="0" y="1"/>
                  </a:cubicBezTo>
                  <a:cubicBezTo>
                    <a:pt x="0" y="5"/>
                    <a:pt x="0" y="5"/>
                    <a:pt x="0" y="5"/>
                  </a:cubicBezTo>
                  <a:cubicBezTo>
                    <a:pt x="0" y="6"/>
                    <a:pt x="0" y="6"/>
                    <a:pt x="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40">
              <a:extLst>
                <a:ext uri="{FF2B5EF4-FFF2-40B4-BE49-F238E27FC236}">
                  <a16:creationId xmlns:a16="http://schemas.microsoft.com/office/drawing/2014/main" id="{BED8DE9D-0128-2E06-A59A-FF8B87F36AA1}"/>
                </a:ext>
              </a:extLst>
            </p:cNvPr>
            <p:cNvSpPr>
              <a:spLocks/>
            </p:cNvSpPr>
            <p:nvPr userDrawn="1"/>
          </p:nvSpPr>
          <p:spPr bwMode="auto">
            <a:xfrm>
              <a:off x="5805488"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41">
              <a:extLst>
                <a:ext uri="{FF2B5EF4-FFF2-40B4-BE49-F238E27FC236}">
                  <a16:creationId xmlns:a16="http://schemas.microsoft.com/office/drawing/2014/main" id="{14ADBED4-A856-2092-4E3E-1C01D3F4C0B0}"/>
                </a:ext>
              </a:extLst>
            </p:cNvPr>
            <p:cNvSpPr>
              <a:spLocks/>
            </p:cNvSpPr>
            <p:nvPr userDrawn="1"/>
          </p:nvSpPr>
          <p:spPr bwMode="auto">
            <a:xfrm>
              <a:off x="5702300"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42">
              <a:extLst>
                <a:ext uri="{FF2B5EF4-FFF2-40B4-BE49-F238E27FC236}">
                  <a16:creationId xmlns:a16="http://schemas.microsoft.com/office/drawing/2014/main" id="{DC5CF56F-C796-CDEE-7745-8A843C4CAD3C}"/>
                </a:ext>
              </a:extLst>
            </p:cNvPr>
            <p:cNvSpPr>
              <a:spLocks/>
            </p:cNvSpPr>
            <p:nvPr userDrawn="1"/>
          </p:nvSpPr>
          <p:spPr bwMode="auto">
            <a:xfrm>
              <a:off x="5599113"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43">
              <a:extLst>
                <a:ext uri="{FF2B5EF4-FFF2-40B4-BE49-F238E27FC236}">
                  <a16:creationId xmlns:a16="http://schemas.microsoft.com/office/drawing/2014/main" id="{DFEE7CB0-FD16-DB7B-F289-4B3B0F058A06}"/>
                </a:ext>
              </a:extLst>
            </p:cNvPr>
            <p:cNvSpPr>
              <a:spLocks/>
            </p:cNvSpPr>
            <p:nvPr userDrawn="1"/>
          </p:nvSpPr>
          <p:spPr bwMode="auto">
            <a:xfrm>
              <a:off x="5494338"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44">
              <a:extLst>
                <a:ext uri="{FF2B5EF4-FFF2-40B4-BE49-F238E27FC236}">
                  <a16:creationId xmlns:a16="http://schemas.microsoft.com/office/drawing/2014/main" id="{7639AF88-3D90-BAE3-56D3-FBD42FDDD90E}"/>
                </a:ext>
              </a:extLst>
            </p:cNvPr>
            <p:cNvSpPr>
              <a:spLocks/>
            </p:cNvSpPr>
            <p:nvPr userDrawn="1"/>
          </p:nvSpPr>
          <p:spPr bwMode="auto">
            <a:xfrm>
              <a:off x="5391150"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45">
              <a:extLst>
                <a:ext uri="{FF2B5EF4-FFF2-40B4-BE49-F238E27FC236}">
                  <a16:creationId xmlns:a16="http://schemas.microsoft.com/office/drawing/2014/main" id="{A333F7DA-C89F-CC60-3A08-BBBB17460AA7}"/>
                </a:ext>
              </a:extLst>
            </p:cNvPr>
            <p:cNvSpPr>
              <a:spLocks/>
            </p:cNvSpPr>
            <p:nvPr userDrawn="1"/>
          </p:nvSpPr>
          <p:spPr bwMode="auto">
            <a:xfrm>
              <a:off x="5287963"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46">
              <a:extLst>
                <a:ext uri="{FF2B5EF4-FFF2-40B4-BE49-F238E27FC236}">
                  <a16:creationId xmlns:a16="http://schemas.microsoft.com/office/drawing/2014/main" id="{9549F0CB-DE4F-DFBE-A23C-89AD58218A8F}"/>
                </a:ext>
              </a:extLst>
            </p:cNvPr>
            <p:cNvSpPr>
              <a:spLocks/>
            </p:cNvSpPr>
            <p:nvPr userDrawn="1"/>
          </p:nvSpPr>
          <p:spPr bwMode="auto">
            <a:xfrm>
              <a:off x="5183188"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47">
              <a:extLst>
                <a:ext uri="{FF2B5EF4-FFF2-40B4-BE49-F238E27FC236}">
                  <a16:creationId xmlns:a16="http://schemas.microsoft.com/office/drawing/2014/main" id="{15089E5E-C473-BC60-084F-A60049D69BFA}"/>
                </a:ext>
              </a:extLst>
            </p:cNvPr>
            <p:cNvSpPr>
              <a:spLocks/>
            </p:cNvSpPr>
            <p:nvPr userDrawn="1"/>
          </p:nvSpPr>
          <p:spPr bwMode="auto">
            <a:xfrm>
              <a:off x="5080000"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48">
              <a:extLst>
                <a:ext uri="{FF2B5EF4-FFF2-40B4-BE49-F238E27FC236}">
                  <a16:creationId xmlns:a16="http://schemas.microsoft.com/office/drawing/2014/main" id="{8775B891-F170-E79A-2670-D78149D71D2A}"/>
                </a:ext>
              </a:extLst>
            </p:cNvPr>
            <p:cNvSpPr>
              <a:spLocks/>
            </p:cNvSpPr>
            <p:nvPr userDrawn="1"/>
          </p:nvSpPr>
          <p:spPr bwMode="auto">
            <a:xfrm>
              <a:off x="4976813"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49">
              <a:extLst>
                <a:ext uri="{FF2B5EF4-FFF2-40B4-BE49-F238E27FC236}">
                  <a16:creationId xmlns:a16="http://schemas.microsoft.com/office/drawing/2014/main" id="{C9E851C5-2A43-842D-C2D4-DF3C7FF3ECB7}"/>
                </a:ext>
              </a:extLst>
            </p:cNvPr>
            <p:cNvSpPr>
              <a:spLocks/>
            </p:cNvSpPr>
            <p:nvPr userDrawn="1"/>
          </p:nvSpPr>
          <p:spPr bwMode="auto">
            <a:xfrm>
              <a:off x="487997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50">
              <a:extLst>
                <a:ext uri="{FF2B5EF4-FFF2-40B4-BE49-F238E27FC236}">
                  <a16:creationId xmlns:a16="http://schemas.microsoft.com/office/drawing/2014/main" id="{FA0AC42F-8C65-9E8B-3633-5C0813279948}"/>
                </a:ext>
              </a:extLst>
            </p:cNvPr>
            <p:cNvSpPr>
              <a:spLocks/>
            </p:cNvSpPr>
            <p:nvPr userDrawn="1"/>
          </p:nvSpPr>
          <p:spPr bwMode="auto">
            <a:xfrm>
              <a:off x="5805488"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51">
              <a:extLst>
                <a:ext uri="{FF2B5EF4-FFF2-40B4-BE49-F238E27FC236}">
                  <a16:creationId xmlns:a16="http://schemas.microsoft.com/office/drawing/2014/main" id="{77BFDD2A-E00C-C205-D670-6E510C300D7E}"/>
                </a:ext>
              </a:extLst>
            </p:cNvPr>
            <p:cNvSpPr>
              <a:spLocks/>
            </p:cNvSpPr>
            <p:nvPr userDrawn="1"/>
          </p:nvSpPr>
          <p:spPr bwMode="auto">
            <a:xfrm>
              <a:off x="5702300"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52">
              <a:extLst>
                <a:ext uri="{FF2B5EF4-FFF2-40B4-BE49-F238E27FC236}">
                  <a16:creationId xmlns:a16="http://schemas.microsoft.com/office/drawing/2014/main" id="{637A1FBC-8ECE-083E-3B90-64A058D4DFCE}"/>
                </a:ext>
              </a:extLst>
            </p:cNvPr>
            <p:cNvSpPr>
              <a:spLocks/>
            </p:cNvSpPr>
            <p:nvPr userDrawn="1"/>
          </p:nvSpPr>
          <p:spPr bwMode="auto">
            <a:xfrm>
              <a:off x="5599113"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53">
              <a:extLst>
                <a:ext uri="{FF2B5EF4-FFF2-40B4-BE49-F238E27FC236}">
                  <a16:creationId xmlns:a16="http://schemas.microsoft.com/office/drawing/2014/main" id="{76B7B5AF-FD8B-604E-6B58-E0A20F9672BA}"/>
                </a:ext>
              </a:extLst>
            </p:cNvPr>
            <p:cNvSpPr>
              <a:spLocks/>
            </p:cNvSpPr>
            <p:nvPr userDrawn="1"/>
          </p:nvSpPr>
          <p:spPr bwMode="auto">
            <a:xfrm>
              <a:off x="5494338"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254">
              <a:extLst>
                <a:ext uri="{FF2B5EF4-FFF2-40B4-BE49-F238E27FC236}">
                  <a16:creationId xmlns:a16="http://schemas.microsoft.com/office/drawing/2014/main" id="{124ED4EB-0582-C25E-192A-4FB417BCFDCC}"/>
                </a:ext>
              </a:extLst>
            </p:cNvPr>
            <p:cNvSpPr>
              <a:spLocks/>
            </p:cNvSpPr>
            <p:nvPr userDrawn="1"/>
          </p:nvSpPr>
          <p:spPr bwMode="auto">
            <a:xfrm>
              <a:off x="5391150"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255">
              <a:extLst>
                <a:ext uri="{FF2B5EF4-FFF2-40B4-BE49-F238E27FC236}">
                  <a16:creationId xmlns:a16="http://schemas.microsoft.com/office/drawing/2014/main" id="{D79B623B-3C2B-FC32-C186-7B6B1ED71D18}"/>
                </a:ext>
              </a:extLst>
            </p:cNvPr>
            <p:cNvSpPr>
              <a:spLocks/>
            </p:cNvSpPr>
            <p:nvPr userDrawn="1"/>
          </p:nvSpPr>
          <p:spPr bwMode="auto">
            <a:xfrm>
              <a:off x="5287963"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56">
              <a:extLst>
                <a:ext uri="{FF2B5EF4-FFF2-40B4-BE49-F238E27FC236}">
                  <a16:creationId xmlns:a16="http://schemas.microsoft.com/office/drawing/2014/main" id="{B66221CE-9389-8B6E-6FA0-F07BA2486496}"/>
                </a:ext>
              </a:extLst>
            </p:cNvPr>
            <p:cNvSpPr>
              <a:spLocks/>
            </p:cNvSpPr>
            <p:nvPr userDrawn="1"/>
          </p:nvSpPr>
          <p:spPr bwMode="auto">
            <a:xfrm>
              <a:off x="5183188"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57">
              <a:extLst>
                <a:ext uri="{FF2B5EF4-FFF2-40B4-BE49-F238E27FC236}">
                  <a16:creationId xmlns:a16="http://schemas.microsoft.com/office/drawing/2014/main" id="{A55A0877-BAB9-E6CA-F5CD-369A943CFD9A}"/>
                </a:ext>
              </a:extLst>
            </p:cNvPr>
            <p:cNvSpPr>
              <a:spLocks/>
            </p:cNvSpPr>
            <p:nvPr userDrawn="1"/>
          </p:nvSpPr>
          <p:spPr bwMode="auto">
            <a:xfrm>
              <a:off x="5080000"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58">
              <a:extLst>
                <a:ext uri="{FF2B5EF4-FFF2-40B4-BE49-F238E27FC236}">
                  <a16:creationId xmlns:a16="http://schemas.microsoft.com/office/drawing/2014/main" id="{83C7EC0F-03C6-C6BE-E9E8-BC4C2A5B3646}"/>
                </a:ext>
              </a:extLst>
            </p:cNvPr>
            <p:cNvSpPr>
              <a:spLocks/>
            </p:cNvSpPr>
            <p:nvPr userDrawn="1"/>
          </p:nvSpPr>
          <p:spPr bwMode="auto">
            <a:xfrm>
              <a:off x="4976813"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59">
              <a:extLst>
                <a:ext uri="{FF2B5EF4-FFF2-40B4-BE49-F238E27FC236}">
                  <a16:creationId xmlns:a16="http://schemas.microsoft.com/office/drawing/2014/main" id="{9F495295-33F6-F9C3-168C-4871FD479D48}"/>
                </a:ext>
              </a:extLst>
            </p:cNvPr>
            <p:cNvSpPr>
              <a:spLocks/>
            </p:cNvSpPr>
            <p:nvPr userDrawn="1"/>
          </p:nvSpPr>
          <p:spPr bwMode="auto">
            <a:xfrm>
              <a:off x="487997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60">
              <a:extLst>
                <a:ext uri="{FF2B5EF4-FFF2-40B4-BE49-F238E27FC236}">
                  <a16:creationId xmlns:a16="http://schemas.microsoft.com/office/drawing/2014/main" id="{C7FEC46E-BE79-EEDF-BBDE-9D98F4056EF5}"/>
                </a:ext>
              </a:extLst>
            </p:cNvPr>
            <p:cNvSpPr>
              <a:spLocks/>
            </p:cNvSpPr>
            <p:nvPr userDrawn="1"/>
          </p:nvSpPr>
          <p:spPr bwMode="auto">
            <a:xfrm>
              <a:off x="722312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61">
              <a:extLst>
                <a:ext uri="{FF2B5EF4-FFF2-40B4-BE49-F238E27FC236}">
                  <a16:creationId xmlns:a16="http://schemas.microsoft.com/office/drawing/2014/main" id="{B49B84B8-0237-86E0-A205-8D665A84342B}"/>
                </a:ext>
              </a:extLst>
            </p:cNvPr>
            <p:cNvSpPr>
              <a:spLocks/>
            </p:cNvSpPr>
            <p:nvPr userDrawn="1"/>
          </p:nvSpPr>
          <p:spPr bwMode="auto">
            <a:xfrm>
              <a:off x="7118350" y="4435475"/>
              <a:ext cx="63500"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62">
              <a:extLst>
                <a:ext uri="{FF2B5EF4-FFF2-40B4-BE49-F238E27FC236}">
                  <a16:creationId xmlns:a16="http://schemas.microsoft.com/office/drawing/2014/main" id="{0A8B8F5F-4BD3-5C8A-8005-50886DBC2F17}"/>
                </a:ext>
              </a:extLst>
            </p:cNvPr>
            <p:cNvSpPr>
              <a:spLocks/>
            </p:cNvSpPr>
            <p:nvPr userDrawn="1"/>
          </p:nvSpPr>
          <p:spPr bwMode="auto">
            <a:xfrm>
              <a:off x="7015163"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63">
              <a:extLst>
                <a:ext uri="{FF2B5EF4-FFF2-40B4-BE49-F238E27FC236}">
                  <a16:creationId xmlns:a16="http://schemas.microsoft.com/office/drawing/2014/main" id="{38314338-42D1-3187-0268-E15A0B4B663C}"/>
                </a:ext>
              </a:extLst>
            </p:cNvPr>
            <p:cNvSpPr>
              <a:spLocks/>
            </p:cNvSpPr>
            <p:nvPr userDrawn="1"/>
          </p:nvSpPr>
          <p:spPr bwMode="auto">
            <a:xfrm>
              <a:off x="691197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64">
              <a:extLst>
                <a:ext uri="{FF2B5EF4-FFF2-40B4-BE49-F238E27FC236}">
                  <a16:creationId xmlns:a16="http://schemas.microsoft.com/office/drawing/2014/main" id="{C8E6236B-B900-D8E6-CCE4-F8A427030178}"/>
                </a:ext>
              </a:extLst>
            </p:cNvPr>
            <p:cNvSpPr>
              <a:spLocks/>
            </p:cNvSpPr>
            <p:nvPr userDrawn="1"/>
          </p:nvSpPr>
          <p:spPr bwMode="auto">
            <a:xfrm>
              <a:off x="6807200"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65">
              <a:extLst>
                <a:ext uri="{FF2B5EF4-FFF2-40B4-BE49-F238E27FC236}">
                  <a16:creationId xmlns:a16="http://schemas.microsoft.com/office/drawing/2014/main" id="{1D1D7F9C-26DB-F70C-93C6-D72FA67B35C8}"/>
                </a:ext>
              </a:extLst>
            </p:cNvPr>
            <p:cNvSpPr>
              <a:spLocks/>
            </p:cNvSpPr>
            <p:nvPr userDrawn="1"/>
          </p:nvSpPr>
          <p:spPr bwMode="auto">
            <a:xfrm>
              <a:off x="6704013"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66">
              <a:extLst>
                <a:ext uri="{FF2B5EF4-FFF2-40B4-BE49-F238E27FC236}">
                  <a16:creationId xmlns:a16="http://schemas.microsoft.com/office/drawing/2014/main" id="{FDA85D49-F656-60CF-8294-5A0886F52017}"/>
                </a:ext>
              </a:extLst>
            </p:cNvPr>
            <p:cNvSpPr>
              <a:spLocks/>
            </p:cNvSpPr>
            <p:nvPr userDrawn="1"/>
          </p:nvSpPr>
          <p:spPr bwMode="auto">
            <a:xfrm>
              <a:off x="6600825"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67">
              <a:extLst>
                <a:ext uri="{FF2B5EF4-FFF2-40B4-BE49-F238E27FC236}">
                  <a16:creationId xmlns:a16="http://schemas.microsoft.com/office/drawing/2014/main" id="{5E2463BC-7781-EEAF-9C77-D477D1252F89}"/>
                </a:ext>
              </a:extLst>
            </p:cNvPr>
            <p:cNvSpPr>
              <a:spLocks/>
            </p:cNvSpPr>
            <p:nvPr userDrawn="1"/>
          </p:nvSpPr>
          <p:spPr bwMode="auto">
            <a:xfrm>
              <a:off x="6497638" y="4435475"/>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68">
              <a:extLst>
                <a:ext uri="{FF2B5EF4-FFF2-40B4-BE49-F238E27FC236}">
                  <a16:creationId xmlns:a16="http://schemas.microsoft.com/office/drawing/2014/main" id="{B8D95E51-558B-79AC-0008-4699E21114E1}"/>
                </a:ext>
              </a:extLst>
            </p:cNvPr>
            <p:cNvSpPr>
              <a:spLocks/>
            </p:cNvSpPr>
            <p:nvPr userDrawn="1"/>
          </p:nvSpPr>
          <p:spPr bwMode="auto">
            <a:xfrm>
              <a:off x="6392863" y="4435475"/>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69">
              <a:extLst>
                <a:ext uri="{FF2B5EF4-FFF2-40B4-BE49-F238E27FC236}">
                  <a16:creationId xmlns:a16="http://schemas.microsoft.com/office/drawing/2014/main" id="{44F01B65-73B9-ADF0-E278-750AC951F9F7}"/>
                </a:ext>
              </a:extLst>
            </p:cNvPr>
            <p:cNvSpPr>
              <a:spLocks/>
            </p:cNvSpPr>
            <p:nvPr userDrawn="1"/>
          </p:nvSpPr>
          <p:spPr bwMode="auto">
            <a:xfrm>
              <a:off x="6296025" y="4435475"/>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70">
              <a:extLst>
                <a:ext uri="{FF2B5EF4-FFF2-40B4-BE49-F238E27FC236}">
                  <a16:creationId xmlns:a16="http://schemas.microsoft.com/office/drawing/2014/main" id="{0FEA3056-60F9-7669-2A9A-40A1A7E8C222}"/>
                </a:ext>
              </a:extLst>
            </p:cNvPr>
            <p:cNvSpPr>
              <a:spLocks/>
            </p:cNvSpPr>
            <p:nvPr userDrawn="1"/>
          </p:nvSpPr>
          <p:spPr bwMode="auto">
            <a:xfrm>
              <a:off x="722312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71">
              <a:extLst>
                <a:ext uri="{FF2B5EF4-FFF2-40B4-BE49-F238E27FC236}">
                  <a16:creationId xmlns:a16="http://schemas.microsoft.com/office/drawing/2014/main" id="{12507DD5-07B2-B0DF-3082-0C9D90EF4F6E}"/>
                </a:ext>
              </a:extLst>
            </p:cNvPr>
            <p:cNvSpPr>
              <a:spLocks/>
            </p:cNvSpPr>
            <p:nvPr userDrawn="1"/>
          </p:nvSpPr>
          <p:spPr bwMode="auto">
            <a:xfrm>
              <a:off x="7118350" y="4603750"/>
              <a:ext cx="63500"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72">
              <a:extLst>
                <a:ext uri="{FF2B5EF4-FFF2-40B4-BE49-F238E27FC236}">
                  <a16:creationId xmlns:a16="http://schemas.microsoft.com/office/drawing/2014/main" id="{264EAB2D-828A-5B26-AF3D-E08E28D74BC5}"/>
                </a:ext>
              </a:extLst>
            </p:cNvPr>
            <p:cNvSpPr>
              <a:spLocks/>
            </p:cNvSpPr>
            <p:nvPr userDrawn="1"/>
          </p:nvSpPr>
          <p:spPr bwMode="auto">
            <a:xfrm>
              <a:off x="7015163"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73">
              <a:extLst>
                <a:ext uri="{FF2B5EF4-FFF2-40B4-BE49-F238E27FC236}">
                  <a16:creationId xmlns:a16="http://schemas.microsoft.com/office/drawing/2014/main" id="{6C096171-98B9-2C12-1C7A-0A60CBE68BC4}"/>
                </a:ext>
              </a:extLst>
            </p:cNvPr>
            <p:cNvSpPr>
              <a:spLocks/>
            </p:cNvSpPr>
            <p:nvPr userDrawn="1"/>
          </p:nvSpPr>
          <p:spPr bwMode="auto">
            <a:xfrm>
              <a:off x="691197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274">
              <a:extLst>
                <a:ext uri="{FF2B5EF4-FFF2-40B4-BE49-F238E27FC236}">
                  <a16:creationId xmlns:a16="http://schemas.microsoft.com/office/drawing/2014/main" id="{41599CD9-8E45-F95C-BEBA-C4F0CF4F446C}"/>
                </a:ext>
              </a:extLst>
            </p:cNvPr>
            <p:cNvSpPr>
              <a:spLocks/>
            </p:cNvSpPr>
            <p:nvPr userDrawn="1"/>
          </p:nvSpPr>
          <p:spPr bwMode="auto">
            <a:xfrm>
              <a:off x="6807200"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0" y="0"/>
                    <a:pt x="0" y="0"/>
                    <a:pt x="0" y="1"/>
                  </a:cubicBezTo>
                  <a:cubicBezTo>
                    <a:pt x="0" y="18"/>
                    <a:pt x="0" y="18"/>
                    <a:pt x="0" y="18"/>
                  </a:cubicBezTo>
                  <a:cubicBezTo>
                    <a:pt x="0" y="18"/>
                    <a:pt x="0"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275">
              <a:extLst>
                <a:ext uri="{FF2B5EF4-FFF2-40B4-BE49-F238E27FC236}">
                  <a16:creationId xmlns:a16="http://schemas.microsoft.com/office/drawing/2014/main" id="{20E34EFC-9EA3-732D-8E4C-BF8FE0349929}"/>
                </a:ext>
              </a:extLst>
            </p:cNvPr>
            <p:cNvSpPr>
              <a:spLocks/>
            </p:cNvSpPr>
            <p:nvPr userDrawn="1"/>
          </p:nvSpPr>
          <p:spPr bwMode="auto">
            <a:xfrm>
              <a:off x="6704013"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76">
              <a:extLst>
                <a:ext uri="{FF2B5EF4-FFF2-40B4-BE49-F238E27FC236}">
                  <a16:creationId xmlns:a16="http://schemas.microsoft.com/office/drawing/2014/main" id="{9AF4CBC1-0258-9F14-A7D7-DC48F78F6DE9}"/>
                </a:ext>
              </a:extLst>
            </p:cNvPr>
            <p:cNvSpPr>
              <a:spLocks/>
            </p:cNvSpPr>
            <p:nvPr userDrawn="1"/>
          </p:nvSpPr>
          <p:spPr bwMode="auto">
            <a:xfrm>
              <a:off x="6600825"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277">
              <a:extLst>
                <a:ext uri="{FF2B5EF4-FFF2-40B4-BE49-F238E27FC236}">
                  <a16:creationId xmlns:a16="http://schemas.microsoft.com/office/drawing/2014/main" id="{C17288C4-78B2-E298-3E76-39691EA7BC84}"/>
                </a:ext>
              </a:extLst>
            </p:cNvPr>
            <p:cNvSpPr>
              <a:spLocks/>
            </p:cNvSpPr>
            <p:nvPr userDrawn="1"/>
          </p:nvSpPr>
          <p:spPr bwMode="auto">
            <a:xfrm>
              <a:off x="6497638" y="4603750"/>
              <a:ext cx="68263"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9" y="19"/>
                    <a:pt x="10" y="18"/>
                    <a:pt x="10" y="18"/>
                  </a:cubicBezTo>
                  <a:cubicBezTo>
                    <a:pt x="10" y="1"/>
                    <a:pt x="10" y="1"/>
                    <a:pt x="10" y="1"/>
                  </a:cubicBezTo>
                  <a:cubicBezTo>
                    <a:pt x="10" y="0"/>
                    <a:pt x="9"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78">
              <a:extLst>
                <a:ext uri="{FF2B5EF4-FFF2-40B4-BE49-F238E27FC236}">
                  <a16:creationId xmlns:a16="http://schemas.microsoft.com/office/drawing/2014/main" id="{EA9727EE-FEF9-0781-B999-C8CA8D42E86D}"/>
                </a:ext>
              </a:extLst>
            </p:cNvPr>
            <p:cNvSpPr>
              <a:spLocks/>
            </p:cNvSpPr>
            <p:nvPr userDrawn="1"/>
          </p:nvSpPr>
          <p:spPr bwMode="auto">
            <a:xfrm>
              <a:off x="6392863" y="4603750"/>
              <a:ext cx="69850" cy="133350"/>
            </a:xfrm>
            <a:custGeom>
              <a:avLst/>
              <a:gdLst>
                <a:gd name="T0" fmla="*/ 9 w 10"/>
                <a:gd name="T1" fmla="*/ 0 h 19"/>
                <a:gd name="T2" fmla="*/ 1 w 10"/>
                <a:gd name="T3" fmla="*/ 0 h 19"/>
                <a:gd name="T4" fmla="*/ 0 w 10"/>
                <a:gd name="T5" fmla="*/ 1 h 19"/>
                <a:gd name="T6" fmla="*/ 0 w 10"/>
                <a:gd name="T7" fmla="*/ 18 h 19"/>
                <a:gd name="T8" fmla="*/ 1 w 10"/>
                <a:gd name="T9" fmla="*/ 19 h 19"/>
                <a:gd name="T10" fmla="*/ 2 w 10"/>
                <a:gd name="T11" fmla="*/ 18 h 19"/>
                <a:gd name="T12" fmla="*/ 2 w 10"/>
                <a:gd name="T13" fmla="*/ 2 h 19"/>
                <a:gd name="T14" fmla="*/ 8 w 10"/>
                <a:gd name="T15" fmla="*/ 2 h 19"/>
                <a:gd name="T16" fmla="*/ 8 w 10"/>
                <a:gd name="T17" fmla="*/ 18 h 19"/>
                <a:gd name="T18" fmla="*/ 9 w 10"/>
                <a:gd name="T19" fmla="*/ 19 h 19"/>
                <a:gd name="T20" fmla="*/ 10 w 10"/>
                <a:gd name="T21" fmla="*/ 18 h 19"/>
                <a:gd name="T22" fmla="*/ 10 w 10"/>
                <a:gd name="T23" fmla="*/ 1 h 19"/>
                <a:gd name="T24" fmla="*/ 9 w 10"/>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9">
                  <a:moveTo>
                    <a:pt x="9" y="0"/>
                  </a:moveTo>
                  <a:cubicBezTo>
                    <a:pt x="1" y="0"/>
                    <a:pt x="1" y="0"/>
                    <a:pt x="1" y="0"/>
                  </a:cubicBezTo>
                  <a:cubicBezTo>
                    <a:pt x="1" y="0"/>
                    <a:pt x="0" y="0"/>
                    <a:pt x="0" y="1"/>
                  </a:cubicBezTo>
                  <a:cubicBezTo>
                    <a:pt x="0" y="18"/>
                    <a:pt x="0" y="18"/>
                    <a:pt x="0" y="18"/>
                  </a:cubicBezTo>
                  <a:cubicBezTo>
                    <a:pt x="0" y="18"/>
                    <a:pt x="1" y="19"/>
                    <a:pt x="1" y="19"/>
                  </a:cubicBezTo>
                  <a:cubicBezTo>
                    <a:pt x="2" y="19"/>
                    <a:pt x="2" y="18"/>
                    <a:pt x="2" y="18"/>
                  </a:cubicBezTo>
                  <a:cubicBezTo>
                    <a:pt x="2" y="2"/>
                    <a:pt x="2" y="2"/>
                    <a:pt x="2" y="2"/>
                  </a:cubicBezTo>
                  <a:cubicBezTo>
                    <a:pt x="8" y="2"/>
                    <a:pt x="8" y="2"/>
                    <a:pt x="8" y="2"/>
                  </a:cubicBezTo>
                  <a:cubicBezTo>
                    <a:pt x="8" y="18"/>
                    <a:pt x="8" y="18"/>
                    <a:pt x="8" y="18"/>
                  </a:cubicBezTo>
                  <a:cubicBezTo>
                    <a:pt x="8" y="18"/>
                    <a:pt x="8" y="19"/>
                    <a:pt x="9" y="19"/>
                  </a:cubicBezTo>
                  <a:cubicBezTo>
                    <a:pt x="10" y="19"/>
                    <a:pt x="10" y="18"/>
                    <a:pt x="10" y="18"/>
                  </a:cubicBezTo>
                  <a:cubicBezTo>
                    <a:pt x="10" y="1"/>
                    <a:pt x="10" y="1"/>
                    <a:pt x="10" y="1"/>
                  </a:cubicBezTo>
                  <a:cubicBezTo>
                    <a:pt x="10" y="0"/>
                    <a:pt x="10"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279">
              <a:extLst>
                <a:ext uri="{FF2B5EF4-FFF2-40B4-BE49-F238E27FC236}">
                  <a16:creationId xmlns:a16="http://schemas.microsoft.com/office/drawing/2014/main" id="{C7FAA6D9-F7D3-96A6-7D15-CAF9D6954636}"/>
                </a:ext>
              </a:extLst>
            </p:cNvPr>
            <p:cNvSpPr>
              <a:spLocks/>
            </p:cNvSpPr>
            <p:nvPr userDrawn="1"/>
          </p:nvSpPr>
          <p:spPr bwMode="auto">
            <a:xfrm>
              <a:off x="6296025" y="4603750"/>
              <a:ext cx="61913" cy="133350"/>
            </a:xfrm>
            <a:custGeom>
              <a:avLst/>
              <a:gdLst>
                <a:gd name="T0" fmla="*/ 8 w 9"/>
                <a:gd name="T1" fmla="*/ 0 h 19"/>
                <a:gd name="T2" fmla="*/ 1 w 9"/>
                <a:gd name="T3" fmla="*/ 0 h 19"/>
                <a:gd name="T4" fmla="*/ 0 w 9"/>
                <a:gd name="T5" fmla="*/ 1 h 19"/>
                <a:gd name="T6" fmla="*/ 0 w 9"/>
                <a:gd name="T7" fmla="*/ 18 h 19"/>
                <a:gd name="T8" fmla="*/ 1 w 9"/>
                <a:gd name="T9" fmla="*/ 19 h 19"/>
                <a:gd name="T10" fmla="*/ 2 w 9"/>
                <a:gd name="T11" fmla="*/ 18 h 19"/>
                <a:gd name="T12" fmla="*/ 2 w 9"/>
                <a:gd name="T13" fmla="*/ 2 h 19"/>
                <a:gd name="T14" fmla="*/ 7 w 9"/>
                <a:gd name="T15" fmla="*/ 2 h 19"/>
                <a:gd name="T16" fmla="*/ 7 w 9"/>
                <a:gd name="T17" fmla="*/ 18 h 19"/>
                <a:gd name="T18" fmla="*/ 8 w 9"/>
                <a:gd name="T19" fmla="*/ 19 h 19"/>
                <a:gd name="T20" fmla="*/ 9 w 9"/>
                <a:gd name="T21" fmla="*/ 18 h 19"/>
                <a:gd name="T22" fmla="*/ 9 w 9"/>
                <a:gd name="T23" fmla="*/ 1 h 19"/>
                <a:gd name="T24" fmla="*/ 8 w 9"/>
                <a:gd name="T2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9">
                  <a:moveTo>
                    <a:pt x="8" y="0"/>
                  </a:moveTo>
                  <a:cubicBezTo>
                    <a:pt x="1" y="0"/>
                    <a:pt x="1" y="0"/>
                    <a:pt x="1" y="0"/>
                  </a:cubicBezTo>
                  <a:cubicBezTo>
                    <a:pt x="0" y="0"/>
                    <a:pt x="0" y="0"/>
                    <a:pt x="0" y="1"/>
                  </a:cubicBezTo>
                  <a:cubicBezTo>
                    <a:pt x="0" y="18"/>
                    <a:pt x="0" y="18"/>
                    <a:pt x="0" y="18"/>
                  </a:cubicBezTo>
                  <a:cubicBezTo>
                    <a:pt x="0" y="18"/>
                    <a:pt x="0" y="19"/>
                    <a:pt x="1" y="19"/>
                  </a:cubicBezTo>
                  <a:cubicBezTo>
                    <a:pt x="1" y="19"/>
                    <a:pt x="2" y="18"/>
                    <a:pt x="2" y="18"/>
                  </a:cubicBezTo>
                  <a:cubicBezTo>
                    <a:pt x="2" y="2"/>
                    <a:pt x="2" y="2"/>
                    <a:pt x="2" y="2"/>
                  </a:cubicBezTo>
                  <a:cubicBezTo>
                    <a:pt x="7" y="2"/>
                    <a:pt x="7" y="2"/>
                    <a:pt x="7" y="2"/>
                  </a:cubicBezTo>
                  <a:cubicBezTo>
                    <a:pt x="7" y="18"/>
                    <a:pt x="7" y="18"/>
                    <a:pt x="7" y="18"/>
                  </a:cubicBezTo>
                  <a:cubicBezTo>
                    <a:pt x="7" y="18"/>
                    <a:pt x="8" y="19"/>
                    <a:pt x="8" y="19"/>
                  </a:cubicBezTo>
                  <a:cubicBezTo>
                    <a:pt x="9" y="19"/>
                    <a:pt x="9" y="18"/>
                    <a:pt x="9" y="18"/>
                  </a:cubicBezTo>
                  <a:cubicBezTo>
                    <a:pt x="9" y="1"/>
                    <a:pt x="9" y="1"/>
                    <a:pt x="9" y="1"/>
                  </a:cubicBezTo>
                  <a:cubicBezTo>
                    <a:pt x="9"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80">
              <a:extLst>
                <a:ext uri="{FF2B5EF4-FFF2-40B4-BE49-F238E27FC236}">
                  <a16:creationId xmlns:a16="http://schemas.microsoft.com/office/drawing/2014/main" id="{562D9E35-5387-B714-3A80-FE1AE6F68666}"/>
                </a:ext>
              </a:extLst>
            </p:cNvPr>
            <p:cNvSpPr>
              <a:spLocks noEditPoints="1"/>
            </p:cNvSpPr>
            <p:nvPr userDrawn="1"/>
          </p:nvSpPr>
          <p:spPr bwMode="auto">
            <a:xfrm>
              <a:off x="2101850" y="4162425"/>
              <a:ext cx="2170113" cy="679450"/>
            </a:xfrm>
            <a:custGeom>
              <a:avLst/>
              <a:gdLst>
                <a:gd name="T0" fmla="*/ 164 w 314"/>
                <a:gd name="T1" fmla="*/ 68 h 97"/>
                <a:gd name="T2" fmla="*/ 111 w 314"/>
                <a:gd name="T3" fmla="*/ 20 h 97"/>
                <a:gd name="T4" fmla="*/ 83 w 314"/>
                <a:gd name="T5" fmla="*/ 60 h 97"/>
                <a:gd name="T6" fmla="*/ 64 w 314"/>
                <a:gd name="T7" fmla="*/ 72 h 97"/>
                <a:gd name="T8" fmla="*/ 44 w 314"/>
                <a:gd name="T9" fmla="*/ 60 h 97"/>
                <a:gd name="T10" fmla="*/ 36 w 314"/>
                <a:gd name="T11" fmla="*/ 60 h 97"/>
                <a:gd name="T12" fmla="*/ 21 w 314"/>
                <a:gd name="T13" fmla="*/ 79 h 97"/>
                <a:gd name="T14" fmla="*/ 113 w 314"/>
                <a:gd name="T15" fmla="*/ 87 h 97"/>
                <a:gd name="T16" fmla="*/ 163 w 314"/>
                <a:gd name="T17" fmla="*/ 86 h 97"/>
                <a:gd name="T18" fmla="*/ 261 w 314"/>
                <a:gd name="T19" fmla="*/ 40 h 97"/>
                <a:gd name="T20" fmla="*/ 261 w 314"/>
                <a:gd name="T21" fmla="*/ 59 h 97"/>
                <a:gd name="T22" fmla="*/ 261 w 314"/>
                <a:gd name="T23" fmla="*/ 87 h 97"/>
                <a:gd name="T24" fmla="*/ 313 w 314"/>
                <a:gd name="T25" fmla="*/ 97 h 97"/>
                <a:gd name="T26" fmla="*/ 73 w 314"/>
                <a:gd name="T27" fmla="*/ 95 h 97"/>
                <a:gd name="T28" fmla="*/ 67 w 314"/>
                <a:gd name="T29" fmla="*/ 77 h 97"/>
                <a:gd name="T30" fmla="*/ 84 w 314"/>
                <a:gd name="T31" fmla="*/ 58 h 97"/>
                <a:gd name="T32" fmla="*/ 75 w 314"/>
                <a:gd name="T33" fmla="*/ 94 h 97"/>
                <a:gd name="T34" fmla="*/ 48 w 314"/>
                <a:gd name="T35" fmla="*/ 58 h 97"/>
                <a:gd name="T36" fmla="*/ 62 w 314"/>
                <a:gd name="T37" fmla="*/ 73 h 97"/>
                <a:gd name="T38" fmla="*/ 39 w 314"/>
                <a:gd name="T39" fmla="*/ 74 h 97"/>
                <a:gd name="T40" fmla="*/ 22 w 314"/>
                <a:gd name="T41" fmla="*/ 64 h 97"/>
                <a:gd name="T42" fmla="*/ 32 w 314"/>
                <a:gd name="T43" fmla="*/ 64 h 97"/>
                <a:gd name="T44" fmla="*/ 23 w 314"/>
                <a:gd name="T45" fmla="*/ 77 h 97"/>
                <a:gd name="T46" fmla="*/ 28 w 314"/>
                <a:gd name="T47" fmla="*/ 95 h 97"/>
                <a:gd name="T48" fmla="*/ 132 w 314"/>
                <a:gd name="T49" fmla="*/ 53 h 97"/>
                <a:gd name="T50" fmla="*/ 144 w 314"/>
                <a:gd name="T51" fmla="*/ 63 h 97"/>
                <a:gd name="T52" fmla="*/ 113 w 314"/>
                <a:gd name="T53" fmla="*/ 43 h 97"/>
                <a:gd name="T54" fmla="*/ 145 w 314"/>
                <a:gd name="T55" fmla="*/ 32 h 97"/>
                <a:gd name="T56" fmla="*/ 163 w 314"/>
                <a:gd name="T57" fmla="*/ 37 h 97"/>
                <a:gd name="T58" fmla="*/ 163 w 314"/>
                <a:gd name="T59" fmla="*/ 45 h 97"/>
                <a:gd name="T60" fmla="*/ 113 w 314"/>
                <a:gd name="T61" fmla="*/ 30 h 97"/>
                <a:gd name="T62" fmla="*/ 154 w 314"/>
                <a:gd name="T63" fmla="*/ 68 h 97"/>
                <a:gd name="T64" fmla="*/ 163 w 314"/>
                <a:gd name="T65" fmla="*/ 20 h 97"/>
                <a:gd name="T66" fmla="*/ 113 w 314"/>
                <a:gd name="T67" fmla="*/ 79 h 97"/>
                <a:gd name="T68" fmla="*/ 113 w 314"/>
                <a:gd name="T69" fmla="*/ 79 h 97"/>
                <a:gd name="T70" fmla="*/ 287 w 314"/>
                <a:gd name="T71" fmla="*/ 48 h 97"/>
                <a:gd name="T72" fmla="*/ 288 w 314"/>
                <a:gd name="T73" fmla="*/ 41 h 97"/>
                <a:gd name="T74" fmla="*/ 312 w 314"/>
                <a:gd name="T75" fmla="*/ 41 h 97"/>
                <a:gd name="T76" fmla="*/ 288 w 314"/>
                <a:gd name="T77" fmla="*/ 60 h 97"/>
                <a:gd name="T78" fmla="*/ 297 w 314"/>
                <a:gd name="T79" fmla="*/ 60 h 97"/>
                <a:gd name="T80" fmla="*/ 272 w 314"/>
                <a:gd name="T81" fmla="*/ 67 h 97"/>
                <a:gd name="T82" fmla="*/ 272 w 314"/>
                <a:gd name="T83" fmla="*/ 69 h 97"/>
                <a:gd name="T84" fmla="*/ 288 w 314"/>
                <a:gd name="T85" fmla="*/ 69 h 97"/>
                <a:gd name="T86" fmla="*/ 304 w 314"/>
                <a:gd name="T87" fmla="*/ 77 h 97"/>
                <a:gd name="T88" fmla="*/ 305 w 314"/>
                <a:gd name="T89" fmla="*/ 69 h 97"/>
                <a:gd name="T90" fmla="*/ 305 w 314"/>
                <a:gd name="T91" fmla="*/ 50 h 97"/>
                <a:gd name="T92" fmla="*/ 304 w 314"/>
                <a:gd name="T93" fmla="*/ 50 h 97"/>
                <a:gd name="T94" fmla="*/ 287 w 314"/>
                <a:gd name="T95" fmla="*/ 58 h 97"/>
                <a:gd name="T96" fmla="*/ 272 w 314"/>
                <a:gd name="T97" fmla="*/ 50 h 97"/>
                <a:gd name="T98" fmla="*/ 270 w 314"/>
                <a:gd name="T99" fmla="*/ 58 h 97"/>
                <a:gd name="T100" fmla="*/ 270 w 314"/>
                <a:gd name="T101" fmla="*/ 77 h 97"/>
                <a:gd name="T102" fmla="*/ 263 w 314"/>
                <a:gd name="T103" fmla="*/ 79 h 97"/>
                <a:gd name="T104" fmla="*/ 280 w 314"/>
                <a:gd name="T105" fmla="*/ 79 h 97"/>
                <a:gd name="T106" fmla="*/ 295 w 314"/>
                <a:gd name="T107" fmla="*/ 86 h 97"/>
                <a:gd name="T108" fmla="*/ 297 w 314"/>
                <a:gd name="T109" fmla="*/ 79 h 97"/>
                <a:gd name="T110" fmla="*/ 263 w 314"/>
                <a:gd name="T111" fmla="*/ 48 h 97"/>
                <a:gd name="T112" fmla="*/ 263 w 314"/>
                <a:gd name="T113" fmla="*/ 95 h 97"/>
                <a:gd name="T114" fmla="*/ 280 w 314"/>
                <a:gd name="T115" fmla="*/ 88 h 97"/>
                <a:gd name="T116" fmla="*/ 295 w 314"/>
                <a:gd name="T117" fmla="*/ 95 h 97"/>
                <a:gd name="T118" fmla="*/ 297 w 314"/>
                <a:gd name="T119" fmla="*/ 88 h 97"/>
                <a:gd name="T120" fmla="*/ 312 w 314"/>
                <a:gd name="T121" fmla="*/ 39 h 97"/>
                <a:gd name="T122" fmla="*/ 288 w 314"/>
                <a:gd name="T123" fmla="*/ 39 h 97"/>
                <a:gd name="T124" fmla="*/ 271 w 314"/>
                <a:gd name="T125" fmla="*/ 3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97">
                  <a:moveTo>
                    <a:pt x="263" y="1"/>
                  </a:moveTo>
                  <a:cubicBezTo>
                    <a:pt x="263" y="0"/>
                    <a:pt x="262" y="0"/>
                    <a:pt x="262" y="1"/>
                  </a:cubicBezTo>
                  <a:cubicBezTo>
                    <a:pt x="173" y="63"/>
                    <a:pt x="173" y="63"/>
                    <a:pt x="173" y="63"/>
                  </a:cubicBezTo>
                  <a:cubicBezTo>
                    <a:pt x="172" y="63"/>
                    <a:pt x="172" y="63"/>
                    <a:pt x="172" y="64"/>
                  </a:cubicBezTo>
                  <a:cubicBezTo>
                    <a:pt x="172" y="84"/>
                    <a:pt x="172" y="84"/>
                    <a:pt x="172" y="84"/>
                  </a:cubicBezTo>
                  <a:cubicBezTo>
                    <a:pt x="164" y="84"/>
                    <a:pt x="164" y="84"/>
                    <a:pt x="164" y="84"/>
                  </a:cubicBezTo>
                  <a:cubicBezTo>
                    <a:pt x="164" y="68"/>
                    <a:pt x="164" y="68"/>
                    <a:pt x="164" y="68"/>
                  </a:cubicBezTo>
                  <a:cubicBezTo>
                    <a:pt x="164" y="68"/>
                    <a:pt x="164" y="68"/>
                    <a:pt x="164" y="68"/>
                  </a:cubicBezTo>
                  <a:cubicBezTo>
                    <a:pt x="164" y="19"/>
                    <a:pt x="164" y="19"/>
                    <a:pt x="164" y="19"/>
                  </a:cubicBezTo>
                  <a:cubicBezTo>
                    <a:pt x="164" y="19"/>
                    <a:pt x="164" y="18"/>
                    <a:pt x="164" y="18"/>
                  </a:cubicBezTo>
                  <a:cubicBezTo>
                    <a:pt x="146" y="7"/>
                    <a:pt x="146" y="7"/>
                    <a:pt x="146" y="7"/>
                  </a:cubicBezTo>
                  <a:cubicBezTo>
                    <a:pt x="145" y="7"/>
                    <a:pt x="145" y="7"/>
                    <a:pt x="145" y="7"/>
                  </a:cubicBezTo>
                  <a:cubicBezTo>
                    <a:pt x="112" y="19"/>
                    <a:pt x="112" y="19"/>
                    <a:pt x="112" y="19"/>
                  </a:cubicBezTo>
                  <a:cubicBezTo>
                    <a:pt x="111" y="19"/>
                    <a:pt x="111" y="20"/>
                    <a:pt x="111" y="20"/>
                  </a:cubicBezTo>
                  <a:cubicBezTo>
                    <a:pt x="111" y="95"/>
                    <a:pt x="111" y="95"/>
                    <a:pt x="111" y="95"/>
                  </a:cubicBezTo>
                  <a:cubicBezTo>
                    <a:pt x="80" y="95"/>
                    <a:pt x="80" y="95"/>
                    <a:pt x="80" y="95"/>
                  </a:cubicBezTo>
                  <a:cubicBezTo>
                    <a:pt x="80" y="79"/>
                    <a:pt x="80" y="79"/>
                    <a:pt x="80" y="79"/>
                  </a:cubicBezTo>
                  <a:cubicBezTo>
                    <a:pt x="96" y="79"/>
                    <a:pt x="96" y="79"/>
                    <a:pt x="96" y="79"/>
                  </a:cubicBezTo>
                  <a:cubicBezTo>
                    <a:pt x="83" y="66"/>
                    <a:pt x="83" y="66"/>
                    <a:pt x="83" y="66"/>
                  </a:cubicBezTo>
                  <a:cubicBezTo>
                    <a:pt x="89" y="66"/>
                    <a:pt x="89" y="66"/>
                    <a:pt x="89" y="66"/>
                  </a:cubicBezTo>
                  <a:cubicBezTo>
                    <a:pt x="83" y="60"/>
                    <a:pt x="83" y="60"/>
                    <a:pt x="83" y="60"/>
                  </a:cubicBezTo>
                  <a:cubicBezTo>
                    <a:pt x="89" y="60"/>
                    <a:pt x="89" y="60"/>
                    <a:pt x="89" y="60"/>
                  </a:cubicBezTo>
                  <a:cubicBezTo>
                    <a:pt x="76" y="48"/>
                    <a:pt x="76" y="48"/>
                    <a:pt x="76" y="48"/>
                  </a:cubicBezTo>
                  <a:cubicBezTo>
                    <a:pt x="64" y="60"/>
                    <a:pt x="64" y="60"/>
                    <a:pt x="64" y="60"/>
                  </a:cubicBezTo>
                  <a:cubicBezTo>
                    <a:pt x="70" y="60"/>
                    <a:pt x="70" y="60"/>
                    <a:pt x="70" y="60"/>
                  </a:cubicBezTo>
                  <a:cubicBezTo>
                    <a:pt x="64" y="66"/>
                    <a:pt x="64" y="66"/>
                    <a:pt x="64" y="66"/>
                  </a:cubicBezTo>
                  <a:cubicBezTo>
                    <a:pt x="70" y="66"/>
                    <a:pt x="70" y="66"/>
                    <a:pt x="70" y="66"/>
                  </a:cubicBezTo>
                  <a:cubicBezTo>
                    <a:pt x="64" y="72"/>
                    <a:pt x="64" y="72"/>
                    <a:pt x="64" y="72"/>
                  </a:cubicBezTo>
                  <a:cubicBezTo>
                    <a:pt x="58" y="66"/>
                    <a:pt x="58" y="66"/>
                    <a:pt x="58" y="66"/>
                  </a:cubicBezTo>
                  <a:cubicBezTo>
                    <a:pt x="63" y="66"/>
                    <a:pt x="63" y="66"/>
                    <a:pt x="63" y="66"/>
                  </a:cubicBezTo>
                  <a:cubicBezTo>
                    <a:pt x="58" y="60"/>
                    <a:pt x="58" y="60"/>
                    <a:pt x="58" y="60"/>
                  </a:cubicBezTo>
                  <a:cubicBezTo>
                    <a:pt x="63" y="60"/>
                    <a:pt x="63" y="60"/>
                    <a:pt x="63" y="60"/>
                  </a:cubicBezTo>
                  <a:cubicBezTo>
                    <a:pt x="51" y="48"/>
                    <a:pt x="51" y="48"/>
                    <a:pt x="51" y="48"/>
                  </a:cubicBezTo>
                  <a:cubicBezTo>
                    <a:pt x="39" y="60"/>
                    <a:pt x="39" y="60"/>
                    <a:pt x="39" y="60"/>
                  </a:cubicBezTo>
                  <a:cubicBezTo>
                    <a:pt x="44" y="60"/>
                    <a:pt x="44" y="60"/>
                    <a:pt x="44" y="60"/>
                  </a:cubicBezTo>
                  <a:cubicBezTo>
                    <a:pt x="39" y="66"/>
                    <a:pt x="39" y="66"/>
                    <a:pt x="39" y="66"/>
                  </a:cubicBezTo>
                  <a:cubicBezTo>
                    <a:pt x="44" y="66"/>
                    <a:pt x="44" y="66"/>
                    <a:pt x="44" y="66"/>
                  </a:cubicBezTo>
                  <a:cubicBezTo>
                    <a:pt x="38" y="72"/>
                    <a:pt x="38" y="72"/>
                    <a:pt x="38" y="72"/>
                  </a:cubicBezTo>
                  <a:cubicBezTo>
                    <a:pt x="31" y="66"/>
                    <a:pt x="31" y="66"/>
                    <a:pt x="31" y="66"/>
                  </a:cubicBezTo>
                  <a:cubicBezTo>
                    <a:pt x="36" y="66"/>
                    <a:pt x="36" y="66"/>
                    <a:pt x="36" y="66"/>
                  </a:cubicBezTo>
                  <a:cubicBezTo>
                    <a:pt x="31" y="60"/>
                    <a:pt x="31" y="60"/>
                    <a:pt x="31" y="60"/>
                  </a:cubicBezTo>
                  <a:cubicBezTo>
                    <a:pt x="36" y="60"/>
                    <a:pt x="36" y="60"/>
                    <a:pt x="36" y="60"/>
                  </a:cubicBezTo>
                  <a:cubicBezTo>
                    <a:pt x="24" y="48"/>
                    <a:pt x="24" y="48"/>
                    <a:pt x="24" y="48"/>
                  </a:cubicBezTo>
                  <a:cubicBezTo>
                    <a:pt x="12" y="60"/>
                    <a:pt x="12" y="60"/>
                    <a:pt x="12" y="60"/>
                  </a:cubicBezTo>
                  <a:cubicBezTo>
                    <a:pt x="17" y="60"/>
                    <a:pt x="17" y="60"/>
                    <a:pt x="17" y="60"/>
                  </a:cubicBezTo>
                  <a:cubicBezTo>
                    <a:pt x="12" y="66"/>
                    <a:pt x="12" y="66"/>
                    <a:pt x="12" y="66"/>
                  </a:cubicBezTo>
                  <a:cubicBezTo>
                    <a:pt x="17" y="66"/>
                    <a:pt x="17" y="66"/>
                    <a:pt x="17" y="66"/>
                  </a:cubicBezTo>
                  <a:cubicBezTo>
                    <a:pt x="4" y="79"/>
                    <a:pt x="4" y="79"/>
                    <a:pt x="4" y="79"/>
                  </a:cubicBezTo>
                  <a:cubicBezTo>
                    <a:pt x="21" y="79"/>
                    <a:pt x="21" y="79"/>
                    <a:pt x="21" y="79"/>
                  </a:cubicBezTo>
                  <a:cubicBezTo>
                    <a:pt x="21" y="95"/>
                    <a:pt x="21" y="95"/>
                    <a:pt x="21" y="95"/>
                  </a:cubicBezTo>
                  <a:cubicBezTo>
                    <a:pt x="1" y="95"/>
                    <a:pt x="1" y="95"/>
                    <a:pt x="1" y="95"/>
                  </a:cubicBezTo>
                  <a:cubicBezTo>
                    <a:pt x="1" y="95"/>
                    <a:pt x="0" y="96"/>
                    <a:pt x="0" y="96"/>
                  </a:cubicBezTo>
                  <a:cubicBezTo>
                    <a:pt x="0" y="97"/>
                    <a:pt x="1" y="97"/>
                    <a:pt x="1" y="97"/>
                  </a:cubicBezTo>
                  <a:cubicBezTo>
                    <a:pt x="112" y="97"/>
                    <a:pt x="112" y="97"/>
                    <a:pt x="112" y="97"/>
                  </a:cubicBezTo>
                  <a:cubicBezTo>
                    <a:pt x="113" y="97"/>
                    <a:pt x="113" y="97"/>
                    <a:pt x="113" y="96"/>
                  </a:cubicBezTo>
                  <a:cubicBezTo>
                    <a:pt x="113" y="87"/>
                    <a:pt x="113" y="87"/>
                    <a:pt x="113" y="87"/>
                  </a:cubicBezTo>
                  <a:cubicBezTo>
                    <a:pt x="143" y="79"/>
                    <a:pt x="143" y="79"/>
                    <a:pt x="143" y="79"/>
                  </a:cubicBezTo>
                  <a:cubicBezTo>
                    <a:pt x="143" y="96"/>
                    <a:pt x="143" y="96"/>
                    <a:pt x="143" y="96"/>
                  </a:cubicBezTo>
                  <a:cubicBezTo>
                    <a:pt x="143" y="97"/>
                    <a:pt x="144" y="97"/>
                    <a:pt x="144" y="97"/>
                  </a:cubicBezTo>
                  <a:cubicBezTo>
                    <a:pt x="145" y="97"/>
                    <a:pt x="145" y="97"/>
                    <a:pt x="145" y="96"/>
                  </a:cubicBezTo>
                  <a:cubicBezTo>
                    <a:pt x="145" y="79"/>
                    <a:pt x="145" y="79"/>
                    <a:pt x="145" y="79"/>
                  </a:cubicBezTo>
                  <a:cubicBezTo>
                    <a:pt x="163" y="86"/>
                    <a:pt x="163" y="86"/>
                    <a:pt x="163" y="86"/>
                  </a:cubicBezTo>
                  <a:cubicBezTo>
                    <a:pt x="163" y="86"/>
                    <a:pt x="163" y="86"/>
                    <a:pt x="163" y="86"/>
                  </a:cubicBezTo>
                  <a:cubicBezTo>
                    <a:pt x="163" y="86"/>
                    <a:pt x="163" y="86"/>
                    <a:pt x="163" y="86"/>
                  </a:cubicBezTo>
                  <a:cubicBezTo>
                    <a:pt x="173" y="86"/>
                    <a:pt x="173" y="86"/>
                    <a:pt x="173" y="86"/>
                  </a:cubicBezTo>
                  <a:cubicBezTo>
                    <a:pt x="174" y="86"/>
                    <a:pt x="174" y="85"/>
                    <a:pt x="174" y="85"/>
                  </a:cubicBezTo>
                  <a:cubicBezTo>
                    <a:pt x="174" y="64"/>
                    <a:pt x="174" y="64"/>
                    <a:pt x="174" y="64"/>
                  </a:cubicBezTo>
                  <a:cubicBezTo>
                    <a:pt x="261" y="4"/>
                    <a:pt x="261" y="4"/>
                    <a:pt x="261" y="4"/>
                  </a:cubicBezTo>
                  <a:cubicBezTo>
                    <a:pt x="261" y="40"/>
                    <a:pt x="261" y="40"/>
                    <a:pt x="261" y="40"/>
                  </a:cubicBezTo>
                  <a:cubicBezTo>
                    <a:pt x="261" y="40"/>
                    <a:pt x="261" y="40"/>
                    <a:pt x="261" y="40"/>
                  </a:cubicBezTo>
                  <a:cubicBezTo>
                    <a:pt x="261" y="40"/>
                    <a:pt x="261" y="40"/>
                    <a:pt x="261" y="40"/>
                  </a:cubicBezTo>
                  <a:cubicBezTo>
                    <a:pt x="261" y="49"/>
                    <a:pt x="261" y="49"/>
                    <a:pt x="261" y="49"/>
                  </a:cubicBezTo>
                  <a:cubicBezTo>
                    <a:pt x="261" y="49"/>
                    <a:pt x="261" y="49"/>
                    <a:pt x="261" y="49"/>
                  </a:cubicBezTo>
                  <a:cubicBezTo>
                    <a:pt x="261" y="49"/>
                    <a:pt x="261" y="49"/>
                    <a:pt x="261" y="50"/>
                  </a:cubicBezTo>
                  <a:cubicBezTo>
                    <a:pt x="261" y="59"/>
                    <a:pt x="261" y="59"/>
                    <a:pt x="261" y="59"/>
                  </a:cubicBezTo>
                  <a:cubicBezTo>
                    <a:pt x="261" y="59"/>
                    <a:pt x="261" y="59"/>
                    <a:pt x="261" y="59"/>
                  </a:cubicBezTo>
                  <a:cubicBezTo>
                    <a:pt x="261" y="59"/>
                    <a:pt x="261" y="59"/>
                    <a:pt x="261" y="59"/>
                  </a:cubicBezTo>
                  <a:cubicBezTo>
                    <a:pt x="261" y="68"/>
                    <a:pt x="261" y="68"/>
                    <a:pt x="261" y="68"/>
                  </a:cubicBezTo>
                  <a:cubicBezTo>
                    <a:pt x="261" y="68"/>
                    <a:pt x="261" y="68"/>
                    <a:pt x="261" y="68"/>
                  </a:cubicBezTo>
                  <a:cubicBezTo>
                    <a:pt x="261" y="68"/>
                    <a:pt x="261" y="68"/>
                    <a:pt x="261" y="68"/>
                  </a:cubicBezTo>
                  <a:cubicBezTo>
                    <a:pt x="261" y="77"/>
                    <a:pt x="261" y="77"/>
                    <a:pt x="261" y="77"/>
                  </a:cubicBezTo>
                  <a:cubicBezTo>
                    <a:pt x="261" y="77"/>
                    <a:pt x="261" y="77"/>
                    <a:pt x="261" y="78"/>
                  </a:cubicBezTo>
                  <a:cubicBezTo>
                    <a:pt x="261" y="78"/>
                    <a:pt x="261" y="78"/>
                    <a:pt x="261" y="78"/>
                  </a:cubicBezTo>
                  <a:cubicBezTo>
                    <a:pt x="261" y="87"/>
                    <a:pt x="261" y="87"/>
                    <a:pt x="261" y="87"/>
                  </a:cubicBezTo>
                  <a:cubicBezTo>
                    <a:pt x="261" y="87"/>
                    <a:pt x="261" y="87"/>
                    <a:pt x="261" y="87"/>
                  </a:cubicBezTo>
                  <a:cubicBezTo>
                    <a:pt x="261" y="87"/>
                    <a:pt x="261" y="87"/>
                    <a:pt x="261" y="87"/>
                  </a:cubicBezTo>
                  <a:cubicBezTo>
                    <a:pt x="261" y="96"/>
                    <a:pt x="261" y="96"/>
                    <a:pt x="261" y="96"/>
                  </a:cubicBezTo>
                  <a:cubicBezTo>
                    <a:pt x="261" y="96"/>
                    <a:pt x="261" y="96"/>
                    <a:pt x="261" y="96"/>
                  </a:cubicBezTo>
                  <a:cubicBezTo>
                    <a:pt x="261" y="97"/>
                    <a:pt x="261" y="97"/>
                    <a:pt x="262" y="97"/>
                  </a:cubicBezTo>
                  <a:cubicBezTo>
                    <a:pt x="312" y="97"/>
                    <a:pt x="312" y="97"/>
                    <a:pt x="312" y="97"/>
                  </a:cubicBezTo>
                  <a:cubicBezTo>
                    <a:pt x="313" y="97"/>
                    <a:pt x="313" y="97"/>
                    <a:pt x="313" y="97"/>
                  </a:cubicBezTo>
                  <a:cubicBezTo>
                    <a:pt x="314" y="96"/>
                    <a:pt x="314" y="96"/>
                    <a:pt x="314" y="96"/>
                  </a:cubicBezTo>
                  <a:cubicBezTo>
                    <a:pt x="314" y="35"/>
                    <a:pt x="314" y="35"/>
                    <a:pt x="314" y="35"/>
                  </a:cubicBezTo>
                  <a:cubicBezTo>
                    <a:pt x="314" y="35"/>
                    <a:pt x="314" y="34"/>
                    <a:pt x="313" y="34"/>
                  </a:cubicBezTo>
                  <a:lnTo>
                    <a:pt x="263" y="1"/>
                  </a:lnTo>
                  <a:close/>
                  <a:moveTo>
                    <a:pt x="71" y="79"/>
                  </a:moveTo>
                  <a:cubicBezTo>
                    <a:pt x="73" y="79"/>
                    <a:pt x="73" y="79"/>
                    <a:pt x="73" y="79"/>
                  </a:cubicBezTo>
                  <a:cubicBezTo>
                    <a:pt x="73" y="95"/>
                    <a:pt x="73" y="95"/>
                    <a:pt x="73" y="95"/>
                  </a:cubicBezTo>
                  <a:cubicBezTo>
                    <a:pt x="54" y="95"/>
                    <a:pt x="54" y="95"/>
                    <a:pt x="54" y="95"/>
                  </a:cubicBezTo>
                  <a:cubicBezTo>
                    <a:pt x="54" y="79"/>
                    <a:pt x="54" y="79"/>
                    <a:pt x="54" y="79"/>
                  </a:cubicBezTo>
                  <a:cubicBezTo>
                    <a:pt x="56" y="79"/>
                    <a:pt x="56" y="79"/>
                    <a:pt x="56" y="79"/>
                  </a:cubicBezTo>
                  <a:lnTo>
                    <a:pt x="71" y="79"/>
                  </a:lnTo>
                  <a:close/>
                  <a:moveTo>
                    <a:pt x="61" y="77"/>
                  </a:moveTo>
                  <a:cubicBezTo>
                    <a:pt x="64" y="74"/>
                    <a:pt x="64" y="74"/>
                    <a:pt x="64" y="74"/>
                  </a:cubicBezTo>
                  <a:cubicBezTo>
                    <a:pt x="67" y="77"/>
                    <a:pt x="67" y="77"/>
                    <a:pt x="67" y="77"/>
                  </a:cubicBezTo>
                  <a:lnTo>
                    <a:pt x="61" y="77"/>
                  </a:lnTo>
                  <a:close/>
                  <a:moveTo>
                    <a:pt x="74" y="64"/>
                  </a:moveTo>
                  <a:cubicBezTo>
                    <a:pt x="69" y="64"/>
                    <a:pt x="69" y="64"/>
                    <a:pt x="69" y="64"/>
                  </a:cubicBezTo>
                  <a:cubicBezTo>
                    <a:pt x="74" y="58"/>
                    <a:pt x="74" y="58"/>
                    <a:pt x="74" y="58"/>
                  </a:cubicBezTo>
                  <a:cubicBezTo>
                    <a:pt x="69" y="58"/>
                    <a:pt x="69" y="58"/>
                    <a:pt x="69" y="58"/>
                  </a:cubicBezTo>
                  <a:cubicBezTo>
                    <a:pt x="76" y="50"/>
                    <a:pt x="76" y="50"/>
                    <a:pt x="76" y="50"/>
                  </a:cubicBezTo>
                  <a:cubicBezTo>
                    <a:pt x="84" y="58"/>
                    <a:pt x="84" y="58"/>
                    <a:pt x="84" y="58"/>
                  </a:cubicBezTo>
                  <a:cubicBezTo>
                    <a:pt x="79" y="58"/>
                    <a:pt x="79" y="58"/>
                    <a:pt x="79" y="58"/>
                  </a:cubicBezTo>
                  <a:cubicBezTo>
                    <a:pt x="84" y="64"/>
                    <a:pt x="84" y="64"/>
                    <a:pt x="84" y="64"/>
                  </a:cubicBezTo>
                  <a:cubicBezTo>
                    <a:pt x="79" y="64"/>
                    <a:pt x="79" y="64"/>
                    <a:pt x="79" y="64"/>
                  </a:cubicBezTo>
                  <a:cubicBezTo>
                    <a:pt x="92" y="77"/>
                    <a:pt x="92" y="77"/>
                    <a:pt x="92" y="77"/>
                  </a:cubicBezTo>
                  <a:cubicBezTo>
                    <a:pt x="78" y="77"/>
                    <a:pt x="78" y="77"/>
                    <a:pt x="78" y="77"/>
                  </a:cubicBezTo>
                  <a:cubicBezTo>
                    <a:pt x="78" y="94"/>
                    <a:pt x="78" y="94"/>
                    <a:pt x="78" y="94"/>
                  </a:cubicBezTo>
                  <a:cubicBezTo>
                    <a:pt x="75" y="94"/>
                    <a:pt x="75" y="94"/>
                    <a:pt x="75" y="94"/>
                  </a:cubicBezTo>
                  <a:cubicBezTo>
                    <a:pt x="75" y="77"/>
                    <a:pt x="75" y="77"/>
                    <a:pt x="75" y="77"/>
                  </a:cubicBezTo>
                  <a:cubicBezTo>
                    <a:pt x="69" y="77"/>
                    <a:pt x="69" y="77"/>
                    <a:pt x="69" y="77"/>
                  </a:cubicBezTo>
                  <a:cubicBezTo>
                    <a:pt x="65" y="73"/>
                    <a:pt x="65" y="73"/>
                    <a:pt x="65" y="73"/>
                  </a:cubicBezTo>
                  <a:lnTo>
                    <a:pt x="74" y="64"/>
                  </a:lnTo>
                  <a:close/>
                  <a:moveTo>
                    <a:pt x="49" y="64"/>
                  </a:moveTo>
                  <a:cubicBezTo>
                    <a:pt x="43" y="64"/>
                    <a:pt x="43" y="64"/>
                    <a:pt x="43" y="64"/>
                  </a:cubicBezTo>
                  <a:cubicBezTo>
                    <a:pt x="48" y="58"/>
                    <a:pt x="48" y="58"/>
                    <a:pt x="48" y="58"/>
                  </a:cubicBezTo>
                  <a:cubicBezTo>
                    <a:pt x="43" y="58"/>
                    <a:pt x="43" y="58"/>
                    <a:pt x="43" y="58"/>
                  </a:cubicBezTo>
                  <a:cubicBezTo>
                    <a:pt x="51" y="50"/>
                    <a:pt x="51" y="50"/>
                    <a:pt x="51" y="50"/>
                  </a:cubicBezTo>
                  <a:cubicBezTo>
                    <a:pt x="59" y="58"/>
                    <a:pt x="59" y="58"/>
                    <a:pt x="59" y="58"/>
                  </a:cubicBezTo>
                  <a:cubicBezTo>
                    <a:pt x="53" y="58"/>
                    <a:pt x="53" y="58"/>
                    <a:pt x="53" y="58"/>
                  </a:cubicBezTo>
                  <a:cubicBezTo>
                    <a:pt x="59" y="64"/>
                    <a:pt x="59" y="64"/>
                    <a:pt x="59" y="64"/>
                  </a:cubicBezTo>
                  <a:cubicBezTo>
                    <a:pt x="54" y="64"/>
                    <a:pt x="54" y="64"/>
                    <a:pt x="54" y="64"/>
                  </a:cubicBezTo>
                  <a:cubicBezTo>
                    <a:pt x="62" y="73"/>
                    <a:pt x="62" y="73"/>
                    <a:pt x="62" y="73"/>
                  </a:cubicBezTo>
                  <a:cubicBezTo>
                    <a:pt x="58" y="77"/>
                    <a:pt x="58" y="77"/>
                    <a:pt x="58" y="77"/>
                  </a:cubicBezTo>
                  <a:cubicBezTo>
                    <a:pt x="52" y="77"/>
                    <a:pt x="52" y="77"/>
                    <a:pt x="52" y="77"/>
                  </a:cubicBezTo>
                  <a:cubicBezTo>
                    <a:pt x="52" y="94"/>
                    <a:pt x="52" y="94"/>
                    <a:pt x="52" y="94"/>
                  </a:cubicBezTo>
                  <a:cubicBezTo>
                    <a:pt x="49" y="94"/>
                    <a:pt x="49" y="94"/>
                    <a:pt x="49" y="94"/>
                  </a:cubicBezTo>
                  <a:cubicBezTo>
                    <a:pt x="49" y="77"/>
                    <a:pt x="49" y="77"/>
                    <a:pt x="49" y="77"/>
                  </a:cubicBezTo>
                  <a:cubicBezTo>
                    <a:pt x="42" y="77"/>
                    <a:pt x="42" y="77"/>
                    <a:pt x="42" y="77"/>
                  </a:cubicBezTo>
                  <a:cubicBezTo>
                    <a:pt x="39" y="74"/>
                    <a:pt x="39" y="74"/>
                    <a:pt x="39" y="74"/>
                  </a:cubicBezTo>
                  <a:lnTo>
                    <a:pt x="49" y="64"/>
                  </a:lnTo>
                  <a:close/>
                  <a:moveTo>
                    <a:pt x="40" y="77"/>
                  </a:moveTo>
                  <a:cubicBezTo>
                    <a:pt x="35" y="77"/>
                    <a:pt x="35" y="77"/>
                    <a:pt x="35" y="77"/>
                  </a:cubicBezTo>
                  <a:cubicBezTo>
                    <a:pt x="38" y="75"/>
                    <a:pt x="38" y="75"/>
                    <a:pt x="38" y="75"/>
                  </a:cubicBezTo>
                  <a:lnTo>
                    <a:pt x="40" y="77"/>
                  </a:lnTo>
                  <a:close/>
                  <a:moveTo>
                    <a:pt x="8" y="77"/>
                  </a:moveTo>
                  <a:cubicBezTo>
                    <a:pt x="22" y="64"/>
                    <a:pt x="22" y="64"/>
                    <a:pt x="22" y="64"/>
                  </a:cubicBezTo>
                  <a:cubicBezTo>
                    <a:pt x="16" y="64"/>
                    <a:pt x="16" y="64"/>
                    <a:pt x="16" y="64"/>
                  </a:cubicBezTo>
                  <a:cubicBezTo>
                    <a:pt x="22" y="58"/>
                    <a:pt x="22" y="58"/>
                    <a:pt x="22" y="58"/>
                  </a:cubicBezTo>
                  <a:cubicBezTo>
                    <a:pt x="16" y="58"/>
                    <a:pt x="16" y="58"/>
                    <a:pt x="16" y="58"/>
                  </a:cubicBezTo>
                  <a:cubicBezTo>
                    <a:pt x="24" y="50"/>
                    <a:pt x="24" y="50"/>
                    <a:pt x="24" y="50"/>
                  </a:cubicBezTo>
                  <a:cubicBezTo>
                    <a:pt x="32" y="58"/>
                    <a:pt x="32" y="58"/>
                    <a:pt x="32" y="58"/>
                  </a:cubicBezTo>
                  <a:cubicBezTo>
                    <a:pt x="27" y="58"/>
                    <a:pt x="27" y="58"/>
                    <a:pt x="27" y="58"/>
                  </a:cubicBezTo>
                  <a:cubicBezTo>
                    <a:pt x="32" y="64"/>
                    <a:pt x="32" y="64"/>
                    <a:pt x="32" y="64"/>
                  </a:cubicBezTo>
                  <a:cubicBezTo>
                    <a:pt x="27" y="64"/>
                    <a:pt x="27" y="64"/>
                    <a:pt x="27" y="64"/>
                  </a:cubicBezTo>
                  <a:cubicBezTo>
                    <a:pt x="36" y="74"/>
                    <a:pt x="36" y="74"/>
                    <a:pt x="36" y="74"/>
                  </a:cubicBezTo>
                  <a:cubicBezTo>
                    <a:pt x="33" y="77"/>
                    <a:pt x="33" y="77"/>
                    <a:pt x="33" y="77"/>
                  </a:cubicBezTo>
                  <a:cubicBezTo>
                    <a:pt x="26" y="77"/>
                    <a:pt x="26" y="77"/>
                    <a:pt x="26" y="77"/>
                  </a:cubicBezTo>
                  <a:cubicBezTo>
                    <a:pt x="26" y="94"/>
                    <a:pt x="26" y="94"/>
                    <a:pt x="26" y="94"/>
                  </a:cubicBezTo>
                  <a:cubicBezTo>
                    <a:pt x="23" y="94"/>
                    <a:pt x="23" y="94"/>
                    <a:pt x="23" y="94"/>
                  </a:cubicBezTo>
                  <a:cubicBezTo>
                    <a:pt x="23" y="77"/>
                    <a:pt x="23" y="77"/>
                    <a:pt x="23" y="77"/>
                  </a:cubicBezTo>
                  <a:lnTo>
                    <a:pt x="8" y="77"/>
                  </a:lnTo>
                  <a:close/>
                  <a:moveTo>
                    <a:pt x="28" y="79"/>
                  </a:moveTo>
                  <a:cubicBezTo>
                    <a:pt x="31" y="79"/>
                    <a:pt x="31" y="79"/>
                    <a:pt x="31" y="79"/>
                  </a:cubicBezTo>
                  <a:cubicBezTo>
                    <a:pt x="44" y="79"/>
                    <a:pt x="44" y="79"/>
                    <a:pt x="44" y="79"/>
                  </a:cubicBezTo>
                  <a:cubicBezTo>
                    <a:pt x="48" y="79"/>
                    <a:pt x="48" y="79"/>
                    <a:pt x="48" y="79"/>
                  </a:cubicBezTo>
                  <a:cubicBezTo>
                    <a:pt x="48" y="95"/>
                    <a:pt x="48" y="95"/>
                    <a:pt x="48" y="95"/>
                  </a:cubicBezTo>
                  <a:cubicBezTo>
                    <a:pt x="28" y="95"/>
                    <a:pt x="28" y="95"/>
                    <a:pt x="28" y="95"/>
                  </a:cubicBezTo>
                  <a:lnTo>
                    <a:pt x="28" y="79"/>
                  </a:lnTo>
                  <a:close/>
                  <a:moveTo>
                    <a:pt x="113" y="45"/>
                  </a:moveTo>
                  <a:cubicBezTo>
                    <a:pt x="129" y="51"/>
                    <a:pt x="129" y="51"/>
                    <a:pt x="129" y="51"/>
                  </a:cubicBezTo>
                  <a:cubicBezTo>
                    <a:pt x="113" y="56"/>
                    <a:pt x="113" y="56"/>
                    <a:pt x="113" y="56"/>
                  </a:cubicBezTo>
                  <a:lnTo>
                    <a:pt x="113" y="45"/>
                  </a:lnTo>
                  <a:close/>
                  <a:moveTo>
                    <a:pt x="113" y="58"/>
                  </a:moveTo>
                  <a:cubicBezTo>
                    <a:pt x="132" y="53"/>
                    <a:pt x="132" y="53"/>
                    <a:pt x="132" y="53"/>
                  </a:cubicBezTo>
                  <a:cubicBezTo>
                    <a:pt x="140" y="56"/>
                    <a:pt x="140" y="56"/>
                    <a:pt x="140" y="56"/>
                  </a:cubicBezTo>
                  <a:cubicBezTo>
                    <a:pt x="113" y="63"/>
                    <a:pt x="113" y="63"/>
                    <a:pt x="113" y="63"/>
                  </a:cubicBezTo>
                  <a:lnTo>
                    <a:pt x="113" y="58"/>
                  </a:lnTo>
                  <a:close/>
                  <a:moveTo>
                    <a:pt x="113" y="65"/>
                  </a:moveTo>
                  <a:cubicBezTo>
                    <a:pt x="142" y="57"/>
                    <a:pt x="142" y="57"/>
                    <a:pt x="142" y="57"/>
                  </a:cubicBezTo>
                  <a:cubicBezTo>
                    <a:pt x="151" y="65"/>
                    <a:pt x="151" y="65"/>
                    <a:pt x="151" y="65"/>
                  </a:cubicBezTo>
                  <a:cubicBezTo>
                    <a:pt x="144" y="63"/>
                    <a:pt x="144" y="63"/>
                    <a:pt x="144" y="63"/>
                  </a:cubicBezTo>
                  <a:cubicBezTo>
                    <a:pt x="144" y="63"/>
                    <a:pt x="144" y="63"/>
                    <a:pt x="144" y="63"/>
                  </a:cubicBezTo>
                  <a:cubicBezTo>
                    <a:pt x="113" y="71"/>
                    <a:pt x="113" y="71"/>
                    <a:pt x="113" y="71"/>
                  </a:cubicBezTo>
                  <a:lnTo>
                    <a:pt x="113" y="65"/>
                  </a:lnTo>
                  <a:close/>
                  <a:moveTo>
                    <a:pt x="143" y="55"/>
                  </a:moveTo>
                  <a:cubicBezTo>
                    <a:pt x="143" y="55"/>
                    <a:pt x="143" y="55"/>
                    <a:pt x="143" y="55"/>
                  </a:cubicBezTo>
                  <a:cubicBezTo>
                    <a:pt x="143" y="55"/>
                    <a:pt x="143" y="55"/>
                    <a:pt x="143" y="55"/>
                  </a:cubicBezTo>
                  <a:cubicBezTo>
                    <a:pt x="113" y="43"/>
                    <a:pt x="113" y="43"/>
                    <a:pt x="113" y="43"/>
                  </a:cubicBezTo>
                  <a:cubicBezTo>
                    <a:pt x="113" y="37"/>
                    <a:pt x="113" y="37"/>
                    <a:pt x="113" y="37"/>
                  </a:cubicBezTo>
                  <a:cubicBezTo>
                    <a:pt x="142" y="50"/>
                    <a:pt x="142" y="50"/>
                    <a:pt x="142" y="50"/>
                  </a:cubicBezTo>
                  <a:cubicBezTo>
                    <a:pt x="163" y="69"/>
                    <a:pt x="163" y="69"/>
                    <a:pt x="163" y="69"/>
                  </a:cubicBezTo>
                  <a:cubicBezTo>
                    <a:pt x="163" y="73"/>
                    <a:pt x="163" y="73"/>
                    <a:pt x="163" y="73"/>
                  </a:cubicBezTo>
                  <a:lnTo>
                    <a:pt x="143" y="55"/>
                  </a:lnTo>
                  <a:close/>
                  <a:moveTo>
                    <a:pt x="163" y="43"/>
                  </a:moveTo>
                  <a:cubicBezTo>
                    <a:pt x="145" y="32"/>
                    <a:pt x="145" y="32"/>
                    <a:pt x="145" y="32"/>
                  </a:cubicBezTo>
                  <a:cubicBezTo>
                    <a:pt x="144" y="32"/>
                    <a:pt x="144" y="32"/>
                    <a:pt x="144" y="32"/>
                  </a:cubicBezTo>
                  <a:cubicBezTo>
                    <a:pt x="122" y="39"/>
                    <a:pt x="122" y="39"/>
                    <a:pt x="122" y="39"/>
                  </a:cubicBezTo>
                  <a:cubicBezTo>
                    <a:pt x="122" y="39"/>
                    <a:pt x="122" y="39"/>
                    <a:pt x="122" y="39"/>
                  </a:cubicBezTo>
                  <a:cubicBezTo>
                    <a:pt x="115" y="36"/>
                    <a:pt x="115" y="36"/>
                    <a:pt x="115" y="36"/>
                  </a:cubicBezTo>
                  <a:cubicBezTo>
                    <a:pt x="144" y="25"/>
                    <a:pt x="144" y="25"/>
                    <a:pt x="144" y="25"/>
                  </a:cubicBezTo>
                  <a:cubicBezTo>
                    <a:pt x="162" y="37"/>
                    <a:pt x="162" y="37"/>
                    <a:pt x="162" y="37"/>
                  </a:cubicBezTo>
                  <a:cubicBezTo>
                    <a:pt x="162" y="37"/>
                    <a:pt x="163" y="37"/>
                    <a:pt x="163" y="37"/>
                  </a:cubicBezTo>
                  <a:lnTo>
                    <a:pt x="163" y="43"/>
                  </a:lnTo>
                  <a:close/>
                  <a:moveTo>
                    <a:pt x="144" y="48"/>
                  </a:moveTo>
                  <a:cubicBezTo>
                    <a:pt x="143" y="48"/>
                    <a:pt x="143" y="48"/>
                    <a:pt x="143" y="48"/>
                  </a:cubicBezTo>
                  <a:cubicBezTo>
                    <a:pt x="125" y="40"/>
                    <a:pt x="125" y="40"/>
                    <a:pt x="125" y="40"/>
                  </a:cubicBezTo>
                  <a:cubicBezTo>
                    <a:pt x="144" y="34"/>
                    <a:pt x="144" y="34"/>
                    <a:pt x="144" y="34"/>
                  </a:cubicBezTo>
                  <a:cubicBezTo>
                    <a:pt x="162" y="45"/>
                    <a:pt x="162" y="45"/>
                    <a:pt x="162" y="45"/>
                  </a:cubicBezTo>
                  <a:cubicBezTo>
                    <a:pt x="162" y="45"/>
                    <a:pt x="163" y="45"/>
                    <a:pt x="163" y="45"/>
                  </a:cubicBezTo>
                  <a:cubicBezTo>
                    <a:pt x="163" y="66"/>
                    <a:pt x="163" y="66"/>
                    <a:pt x="163" y="66"/>
                  </a:cubicBezTo>
                  <a:lnTo>
                    <a:pt x="144" y="48"/>
                  </a:lnTo>
                  <a:close/>
                  <a:moveTo>
                    <a:pt x="163" y="35"/>
                  </a:moveTo>
                  <a:cubicBezTo>
                    <a:pt x="145" y="23"/>
                    <a:pt x="145" y="23"/>
                    <a:pt x="145" y="23"/>
                  </a:cubicBezTo>
                  <a:cubicBezTo>
                    <a:pt x="144" y="23"/>
                    <a:pt x="144" y="23"/>
                    <a:pt x="144" y="23"/>
                  </a:cubicBezTo>
                  <a:cubicBezTo>
                    <a:pt x="113" y="35"/>
                    <a:pt x="113" y="35"/>
                    <a:pt x="113" y="35"/>
                  </a:cubicBezTo>
                  <a:cubicBezTo>
                    <a:pt x="113" y="30"/>
                    <a:pt x="113" y="30"/>
                    <a:pt x="113" y="30"/>
                  </a:cubicBezTo>
                  <a:cubicBezTo>
                    <a:pt x="144" y="18"/>
                    <a:pt x="144" y="18"/>
                    <a:pt x="144" y="18"/>
                  </a:cubicBezTo>
                  <a:cubicBezTo>
                    <a:pt x="162" y="30"/>
                    <a:pt x="162" y="30"/>
                    <a:pt x="162" y="30"/>
                  </a:cubicBezTo>
                  <a:cubicBezTo>
                    <a:pt x="162" y="30"/>
                    <a:pt x="163" y="30"/>
                    <a:pt x="163" y="30"/>
                  </a:cubicBezTo>
                  <a:lnTo>
                    <a:pt x="163" y="35"/>
                  </a:lnTo>
                  <a:close/>
                  <a:moveTo>
                    <a:pt x="113" y="73"/>
                  </a:moveTo>
                  <a:cubicBezTo>
                    <a:pt x="144" y="64"/>
                    <a:pt x="144" y="64"/>
                    <a:pt x="144" y="64"/>
                  </a:cubicBezTo>
                  <a:cubicBezTo>
                    <a:pt x="154" y="68"/>
                    <a:pt x="154" y="68"/>
                    <a:pt x="154" y="68"/>
                  </a:cubicBezTo>
                  <a:cubicBezTo>
                    <a:pt x="162" y="76"/>
                    <a:pt x="162" y="76"/>
                    <a:pt x="162" y="76"/>
                  </a:cubicBezTo>
                  <a:cubicBezTo>
                    <a:pt x="144" y="69"/>
                    <a:pt x="144" y="69"/>
                    <a:pt x="144" y="69"/>
                  </a:cubicBezTo>
                  <a:cubicBezTo>
                    <a:pt x="144" y="69"/>
                    <a:pt x="144" y="69"/>
                    <a:pt x="144" y="69"/>
                  </a:cubicBezTo>
                  <a:cubicBezTo>
                    <a:pt x="113" y="77"/>
                    <a:pt x="113" y="77"/>
                    <a:pt x="113" y="77"/>
                  </a:cubicBezTo>
                  <a:lnTo>
                    <a:pt x="113" y="73"/>
                  </a:lnTo>
                  <a:close/>
                  <a:moveTo>
                    <a:pt x="145" y="9"/>
                  </a:moveTo>
                  <a:cubicBezTo>
                    <a:pt x="163" y="20"/>
                    <a:pt x="163" y="20"/>
                    <a:pt x="163" y="20"/>
                  </a:cubicBezTo>
                  <a:cubicBezTo>
                    <a:pt x="163" y="28"/>
                    <a:pt x="163" y="28"/>
                    <a:pt x="163" y="28"/>
                  </a:cubicBezTo>
                  <a:cubicBezTo>
                    <a:pt x="145" y="17"/>
                    <a:pt x="145" y="17"/>
                    <a:pt x="145" y="17"/>
                  </a:cubicBezTo>
                  <a:cubicBezTo>
                    <a:pt x="144" y="16"/>
                    <a:pt x="144" y="16"/>
                    <a:pt x="144" y="16"/>
                  </a:cubicBezTo>
                  <a:cubicBezTo>
                    <a:pt x="113" y="28"/>
                    <a:pt x="113" y="28"/>
                    <a:pt x="113" y="28"/>
                  </a:cubicBezTo>
                  <a:cubicBezTo>
                    <a:pt x="113" y="21"/>
                    <a:pt x="113" y="21"/>
                    <a:pt x="113" y="21"/>
                  </a:cubicBezTo>
                  <a:lnTo>
                    <a:pt x="145" y="9"/>
                  </a:lnTo>
                  <a:close/>
                  <a:moveTo>
                    <a:pt x="113" y="79"/>
                  </a:moveTo>
                  <a:cubicBezTo>
                    <a:pt x="144" y="71"/>
                    <a:pt x="144" y="71"/>
                    <a:pt x="144" y="71"/>
                  </a:cubicBezTo>
                  <a:cubicBezTo>
                    <a:pt x="163" y="78"/>
                    <a:pt x="163" y="78"/>
                    <a:pt x="163" y="78"/>
                  </a:cubicBezTo>
                  <a:cubicBezTo>
                    <a:pt x="163" y="84"/>
                    <a:pt x="163" y="84"/>
                    <a:pt x="163" y="84"/>
                  </a:cubicBezTo>
                  <a:cubicBezTo>
                    <a:pt x="144" y="77"/>
                    <a:pt x="144" y="77"/>
                    <a:pt x="144" y="77"/>
                  </a:cubicBezTo>
                  <a:cubicBezTo>
                    <a:pt x="144" y="77"/>
                    <a:pt x="144" y="77"/>
                    <a:pt x="144" y="77"/>
                  </a:cubicBezTo>
                  <a:cubicBezTo>
                    <a:pt x="113" y="85"/>
                    <a:pt x="113" y="85"/>
                    <a:pt x="113" y="85"/>
                  </a:cubicBezTo>
                  <a:lnTo>
                    <a:pt x="113" y="79"/>
                  </a:lnTo>
                  <a:close/>
                  <a:moveTo>
                    <a:pt x="278" y="41"/>
                  </a:moveTo>
                  <a:cubicBezTo>
                    <a:pt x="278" y="48"/>
                    <a:pt x="278" y="48"/>
                    <a:pt x="278" y="48"/>
                  </a:cubicBezTo>
                  <a:cubicBezTo>
                    <a:pt x="272" y="48"/>
                    <a:pt x="272" y="48"/>
                    <a:pt x="272" y="48"/>
                  </a:cubicBezTo>
                  <a:cubicBezTo>
                    <a:pt x="272" y="41"/>
                    <a:pt x="272" y="41"/>
                    <a:pt x="272" y="41"/>
                  </a:cubicBezTo>
                  <a:lnTo>
                    <a:pt x="278" y="41"/>
                  </a:lnTo>
                  <a:close/>
                  <a:moveTo>
                    <a:pt x="287" y="41"/>
                  </a:moveTo>
                  <a:cubicBezTo>
                    <a:pt x="287" y="48"/>
                    <a:pt x="287" y="48"/>
                    <a:pt x="287" y="48"/>
                  </a:cubicBezTo>
                  <a:cubicBezTo>
                    <a:pt x="280" y="48"/>
                    <a:pt x="280" y="48"/>
                    <a:pt x="280" y="48"/>
                  </a:cubicBezTo>
                  <a:cubicBezTo>
                    <a:pt x="280" y="41"/>
                    <a:pt x="280" y="41"/>
                    <a:pt x="280" y="41"/>
                  </a:cubicBezTo>
                  <a:lnTo>
                    <a:pt x="287" y="41"/>
                  </a:lnTo>
                  <a:close/>
                  <a:moveTo>
                    <a:pt x="295" y="41"/>
                  </a:moveTo>
                  <a:cubicBezTo>
                    <a:pt x="295" y="48"/>
                    <a:pt x="295" y="48"/>
                    <a:pt x="295" y="48"/>
                  </a:cubicBezTo>
                  <a:cubicBezTo>
                    <a:pt x="288" y="48"/>
                    <a:pt x="288" y="48"/>
                    <a:pt x="288" y="48"/>
                  </a:cubicBezTo>
                  <a:cubicBezTo>
                    <a:pt x="288" y="41"/>
                    <a:pt x="288" y="41"/>
                    <a:pt x="288" y="41"/>
                  </a:cubicBezTo>
                  <a:lnTo>
                    <a:pt x="295" y="41"/>
                  </a:lnTo>
                  <a:close/>
                  <a:moveTo>
                    <a:pt x="304" y="41"/>
                  </a:moveTo>
                  <a:cubicBezTo>
                    <a:pt x="304" y="48"/>
                    <a:pt x="304" y="48"/>
                    <a:pt x="304" y="48"/>
                  </a:cubicBezTo>
                  <a:cubicBezTo>
                    <a:pt x="297" y="48"/>
                    <a:pt x="297" y="48"/>
                    <a:pt x="297" y="48"/>
                  </a:cubicBezTo>
                  <a:cubicBezTo>
                    <a:pt x="297" y="41"/>
                    <a:pt x="297" y="41"/>
                    <a:pt x="297" y="41"/>
                  </a:cubicBezTo>
                  <a:lnTo>
                    <a:pt x="304" y="41"/>
                  </a:lnTo>
                  <a:close/>
                  <a:moveTo>
                    <a:pt x="312" y="41"/>
                  </a:moveTo>
                  <a:cubicBezTo>
                    <a:pt x="312" y="48"/>
                    <a:pt x="312" y="48"/>
                    <a:pt x="312" y="48"/>
                  </a:cubicBezTo>
                  <a:cubicBezTo>
                    <a:pt x="305" y="48"/>
                    <a:pt x="305" y="48"/>
                    <a:pt x="305" y="48"/>
                  </a:cubicBezTo>
                  <a:cubicBezTo>
                    <a:pt x="305" y="41"/>
                    <a:pt x="305" y="41"/>
                    <a:pt x="305" y="41"/>
                  </a:cubicBezTo>
                  <a:lnTo>
                    <a:pt x="312" y="41"/>
                  </a:lnTo>
                  <a:close/>
                  <a:moveTo>
                    <a:pt x="295" y="67"/>
                  </a:moveTo>
                  <a:cubicBezTo>
                    <a:pt x="288" y="67"/>
                    <a:pt x="288" y="67"/>
                    <a:pt x="288" y="67"/>
                  </a:cubicBezTo>
                  <a:cubicBezTo>
                    <a:pt x="288" y="60"/>
                    <a:pt x="288" y="60"/>
                    <a:pt x="288" y="60"/>
                  </a:cubicBezTo>
                  <a:cubicBezTo>
                    <a:pt x="295" y="60"/>
                    <a:pt x="295" y="60"/>
                    <a:pt x="295" y="60"/>
                  </a:cubicBezTo>
                  <a:lnTo>
                    <a:pt x="295" y="67"/>
                  </a:lnTo>
                  <a:close/>
                  <a:moveTo>
                    <a:pt x="297" y="60"/>
                  </a:moveTo>
                  <a:cubicBezTo>
                    <a:pt x="304" y="60"/>
                    <a:pt x="304" y="60"/>
                    <a:pt x="304" y="60"/>
                  </a:cubicBezTo>
                  <a:cubicBezTo>
                    <a:pt x="304" y="67"/>
                    <a:pt x="304" y="67"/>
                    <a:pt x="304" y="67"/>
                  </a:cubicBezTo>
                  <a:cubicBezTo>
                    <a:pt x="297" y="67"/>
                    <a:pt x="297" y="67"/>
                    <a:pt x="297" y="67"/>
                  </a:cubicBezTo>
                  <a:lnTo>
                    <a:pt x="297" y="60"/>
                  </a:lnTo>
                  <a:close/>
                  <a:moveTo>
                    <a:pt x="287" y="67"/>
                  </a:moveTo>
                  <a:cubicBezTo>
                    <a:pt x="280" y="67"/>
                    <a:pt x="280" y="67"/>
                    <a:pt x="280" y="67"/>
                  </a:cubicBezTo>
                  <a:cubicBezTo>
                    <a:pt x="280" y="60"/>
                    <a:pt x="280" y="60"/>
                    <a:pt x="280" y="60"/>
                  </a:cubicBezTo>
                  <a:cubicBezTo>
                    <a:pt x="287" y="60"/>
                    <a:pt x="287" y="60"/>
                    <a:pt x="287" y="60"/>
                  </a:cubicBezTo>
                  <a:lnTo>
                    <a:pt x="287" y="67"/>
                  </a:lnTo>
                  <a:close/>
                  <a:moveTo>
                    <a:pt x="278" y="67"/>
                  </a:moveTo>
                  <a:cubicBezTo>
                    <a:pt x="272" y="67"/>
                    <a:pt x="272" y="67"/>
                    <a:pt x="272" y="67"/>
                  </a:cubicBezTo>
                  <a:cubicBezTo>
                    <a:pt x="272" y="60"/>
                    <a:pt x="272" y="60"/>
                    <a:pt x="272" y="60"/>
                  </a:cubicBezTo>
                  <a:cubicBezTo>
                    <a:pt x="278" y="60"/>
                    <a:pt x="278" y="60"/>
                    <a:pt x="278" y="60"/>
                  </a:cubicBezTo>
                  <a:lnTo>
                    <a:pt x="278" y="67"/>
                  </a:lnTo>
                  <a:close/>
                  <a:moveTo>
                    <a:pt x="278" y="69"/>
                  </a:moveTo>
                  <a:cubicBezTo>
                    <a:pt x="278" y="77"/>
                    <a:pt x="278" y="77"/>
                    <a:pt x="278" y="77"/>
                  </a:cubicBezTo>
                  <a:cubicBezTo>
                    <a:pt x="272" y="77"/>
                    <a:pt x="272" y="77"/>
                    <a:pt x="272" y="77"/>
                  </a:cubicBezTo>
                  <a:cubicBezTo>
                    <a:pt x="272" y="69"/>
                    <a:pt x="272" y="69"/>
                    <a:pt x="272" y="69"/>
                  </a:cubicBezTo>
                  <a:lnTo>
                    <a:pt x="278" y="69"/>
                  </a:lnTo>
                  <a:close/>
                  <a:moveTo>
                    <a:pt x="280" y="69"/>
                  </a:moveTo>
                  <a:cubicBezTo>
                    <a:pt x="287" y="69"/>
                    <a:pt x="287" y="69"/>
                    <a:pt x="287" y="69"/>
                  </a:cubicBezTo>
                  <a:cubicBezTo>
                    <a:pt x="287" y="77"/>
                    <a:pt x="287" y="77"/>
                    <a:pt x="287" y="77"/>
                  </a:cubicBezTo>
                  <a:cubicBezTo>
                    <a:pt x="280" y="77"/>
                    <a:pt x="280" y="77"/>
                    <a:pt x="280" y="77"/>
                  </a:cubicBezTo>
                  <a:lnTo>
                    <a:pt x="280" y="69"/>
                  </a:lnTo>
                  <a:close/>
                  <a:moveTo>
                    <a:pt x="288" y="69"/>
                  </a:moveTo>
                  <a:cubicBezTo>
                    <a:pt x="295" y="69"/>
                    <a:pt x="295" y="69"/>
                    <a:pt x="295" y="69"/>
                  </a:cubicBezTo>
                  <a:cubicBezTo>
                    <a:pt x="295" y="77"/>
                    <a:pt x="295" y="77"/>
                    <a:pt x="295" y="77"/>
                  </a:cubicBezTo>
                  <a:cubicBezTo>
                    <a:pt x="288" y="77"/>
                    <a:pt x="288" y="77"/>
                    <a:pt x="288" y="77"/>
                  </a:cubicBezTo>
                  <a:lnTo>
                    <a:pt x="288" y="69"/>
                  </a:lnTo>
                  <a:close/>
                  <a:moveTo>
                    <a:pt x="297" y="69"/>
                  </a:moveTo>
                  <a:cubicBezTo>
                    <a:pt x="304" y="69"/>
                    <a:pt x="304" y="69"/>
                    <a:pt x="304" y="69"/>
                  </a:cubicBezTo>
                  <a:cubicBezTo>
                    <a:pt x="304" y="77"/>
                    <a:pt x="304" y="77"/>
                    <a:pt x="304" y="77"/>
                  </a:cubicBezTo>
                  <a:cubicBezTo>
                    <a:pt x="297" y="77"/>
                    <a:pt x="297" y="77"/>
                    <a:pt x="297" y="77"/>
                  </a:cubicBezTo>
                  <a:lnTo>
                    <a:pt x="297" y="69"/>
                  </a:lnTo>
                  <a:close/>
                  <a:moveTo>
                    <a:pt x="305" y="69"/>
                  </a:moveTo>
                  <a:cubicBezTo>
                    <a:pt x="312" y="69"/>
                    <a:pt x="312" y="69"/>
                    <a:pt x="312" y="69"/>
                  </a:cubicBezTo>
                  <a:cubicBezTo>
                    <a:pt x="312" y="77"/>
                    <a:pt x="312" y="77"/>
                    <a:pt x="312" y="77"/>
                  </a:cubicBezTo>
                  <a:cubicBezTo>
                    <a:pt x="305" y="77"/>
                    <a:pt x="305" y="77"/>
                    <a:pt x="305" y="77"/>
                  </a:cubicBezTo>
                  <a:lnTo>
                    <a:pt x="305" y="69"/>
                  </a:lnTo>
                  <a:close/>
                  <a:moveTo>
                    <a:pt x="305" y="67"/>
                  </a:moveTo>
                  <a:cubicBezTo>
                    <a:pt x="305" y="60"/>
                    <a:pt x="305" y="60"/>
                    <a:pt x="305" y="60"/>
                  </a:cubicBezTo>
                  <a:cubicBezTo>
                    <a:pt x="312" y="60"/>
                    <a:pt x="312" y="60"/>
                    <a:pt x="312" y="60"/>
                  </a:cubicBezTo>
                  <a:cubicBezTo>
                    <a:pt x="312" y="67"/>
                    <a:pt x="312" y="67"/>
                    <a:pt x="312" y="67"/>
                  </a:cubicBezTo>
                  <a:lnTo>
                    <a:pt x="305" y="67"/>
                  </a:lnTo>
                  <a:close/>
                  <a:moveTo>
                    <a:pt x="305" y="58"/>
                  </a:moveTo>
                  <a:cubicBezTo>
                    <a:pt x="305" y="50"/>
                    <a:pt x="305" y="50"/>
                    <a:pt x="305" y="50"/>
                  </a:cubicBezTo>
                  <a:cubicBezTo>
                    <a:pt x="312" y="50"/>
                    <a:pt x="312" y="50"/>
                    <a:pt x="312" y="50"/>
                  </a:cubicBezTo>
                  <a:cubicBezTo>
                    <a:pt x="312" y="58"/>
                    <a:pt x="312" y="58"/>
                    <a:pt x="312" y="58"/>
                  </a:cubicBezTo>
                  <a:lnTo>
                    <a:pt x="305" y="58"/>
                  </a:lnTo>
                  <a:close/>
                  <a:moveTo>
                    <a:pt x="304" y="58"/>
                  </a:moveTo>
                  <a:cubicBezTo>
                    <a:pt x="297" y="58"/>
                    <a:pt x="297" y="58"/>
                    <a:pt x="297" y="58"/>
                  </a:cubicBezTo>
                  <a:cubicBezTo>
                    <a:pt x="297" y="50"/>
                    <a:pt x="297" y="50"/>
                    <a:pt x="297" y="50"/>
                  </a:cubicBezTo>
                  <a:cubicBezTo>
                    <a:pt x="304" y="50"/>
                    <a:pt x="304" y="50"/>
                    <a:pt x="304" y="50"/>
                  </a:cubicBezTo>
                  <a:lnTo>
                    <a:pt x="304" y="58"/>
                  </a:lnTo>
                  <a:close/>
                  <a:moveTo>
                    <a:pt x="295" y="58"/>
                  </a:moveTo>
                  <a:cubicBezTo>
                    <a:pt x="288" y="58"/>
                    <a:pt x="288" y="58"/>
                    <a:pt x="288" y="58"/>
                  </a:cubicBezTo>
                  <a:cubicBezTo>
                    <a:pt x="288" y="50"/>
                    <a:pt x="288" y="50"/>
                    <a:pt x="288" y="50"/>
                  </a:cubicBezTo>
                  <a:cubicBezTo>
                    <a:pt x="295" y="50"/>
                    <a:pt x="295" y="50"/>
                    <a:pt x="295" y="50"/>
                  </a:cubicBezTo>
                  <a:lnTo>
                    <a:pt x="295" y="58"/>
                  </a:lnTo>
                  <a:close/>
                  <a:moveTo>
                    <a:pt x="287" y="58"/>
                  </a:moveTo>
                  <a:cubicBezTo>
                    <a:pt x="280" y="58"/>
                    <a:pt x="280" y="58"/>
                    <a:pt x="280" y="58"/>
                  </a:cubicBezTo>
                  <a:cubicBezTo>
                    <a:pt x="280" y="50"/>
                    <a:pt x="280" y="50"/>
                    <a:pt x="280" y="50"/>
                  </a:cubicBezTo>
                  <a:cubicBezTo>
                    <a:pt x="287" y="50"/>
                    <a:pt x="287" y="50"/>
                    <a:pt x="287" y="50"/>
                  </a:cubicBezTo>
                  <a:lnTo>
                    <a:pt x="287" y="58"/>
                  </a:lnTo>
                  <a:close/>
                  <a:moveTo>
                    <a:pt x="278" y="58"/>
                  </a:moveTo>
                  <a:cubicBezTo>
                    <a:pt x="272" y="58"/>
                    <a:pt x="272" y="58"/>
                    <a:pt x="272" y="58"/>
                  </a:cubicBezTo>
                  <a:cubicBezTo>
                    <a:pt x="272" y="50"/>
                    <a:pt x="272" y="50"/>
                    <a:pt x="272" y="50"/>
                  </a:cubicBezTo>
                  <a:cubicBezTo>
                    <a:pt x="278" y="50"/>
                    <a:pt x="278" y="50"/>
                    <a:pt x="278" y="50"/>
                  </a:cubicBezTo>
                  <a:lnTo>
                    <a:pt x="278" y="58"/>
                  </a:lnTo>
                  <a:close/>
                  <a:moveTo>
                    <a:pt x="270" y="58"/>
                  </a:moveTo>
                  <a:cubicBezTo>
                    <a:pt x="263" y="58"/>
                    <a:pt x="263" y="58"/>
                    <a:pt x="263" y="58"/>
                  </a:cubicBezTo>
                  <a:cubicBezTo>
                    <a:pt x="263" y="50"/>
                    <a:pt x="263" y="50"/>
                    <a:pt x="263" y="50"/>
                  </a:cubicBezTo>
                  <a:cubicBezTo>
                    <a:pt x="270" y="50"/>
                    <a:pt x="270" y="50"/>
                    <a:pt x="270" y="50"/>
                  </a:cubicBezTo>
                  <a:lnTo>
                    <a:pt x="270" y="58"/>
                  </a:lnTo>
                  <a:close/>
                  <a:moveTo>
                    <a:pt x="270" y="60"/>
                  </a:moveTo>
                  <a:cubicBezTo>
                    <a:pt x="270" y="67"/>
                    <a:pt x="270" y="67"/>
                    <a:pt x="270" y="67"/>
                  </a:cubicBezTo>
                  <a:cubicBezTo>
                    <a:pt x="263" y="67"/>
                    <a:pt x="263" y="67"/>
                    <a:pt x="263" y="67"/>
                  </a:cubicBezTo>
                  <a:cubicBezTo>
                    <a:pt x="263" y="60"/>
                    <a:pt x="263" y="60"/>
                    <a:pt x="263" y="60"/>
                  </a:cubicBezTo>
                  <a:lnTo>
                    <a:pt x="270" y="60"/>
                  </a:lnTo>
                  <a:close/>
                  <a:moveTo>
                    <a:pt x="270" y="69"/>
                  </a:moveTo>
                  <a:cubicBezTo>
                    <a:pt x="270" y="77"/>
                    <a:pt x="270" y="77"/>
                    <a:pt x="270" y="77"/>
                  </a:cubicBezTo>
                  <a:cubicBezTo>
                    <a:pt x="263" y="77"/>
                    <a:pt x="263" y="77"/>
                    <a:pt x="263" y="77"/>
                  </a:cubicBezTo>
                  <a:cubicBezTo>
                    <a:pt x="263" y="69"/>
                    <a:pt x="263" y="69"/>
                    <a:pt x="263" y="69"/>
                  </a:cubicBezTo>
                  <a:lnTo>
                    <a:pt x="270" y="69"/>
                  </a:lnTo>
                  <a:close/>
                  <a:moveTo>
                    <a:pt x="270" y="79"/>
                  </a:moveTo>
                  <a:cubicBezTo>
                    <a:pt x="270" y="86"/>
                    <a:pt x="270" y="86"/>
                    <a:pt x="270" y="86"/>
                  </a:cubicBezTo>
                  <a:cubicBezTo>
                    <a:pt x="263" y="86"/>
                    <a:pt x="263" y="86"/>
                    <a:pt x="263" y="86"/>
                  </a:cubicBezTo>
                  <a:cubicBezTo>
                    <a:pt x="263" y="79"/>
                    <a:pt x="263" y="79"/>
                    <a:pt x="263" y="79"/>
                  </a:cubicBezTo>
                  <a:lnTo>
                    <a:pt x="270" y="79"/>
                  </a:lnTo>
                  <a:close/>
                  <a:moveTo>
                    <a:pt x="272" y="79"/>
                  </a:moveTo>
                  <a:cubicBezTo>
                    <a:pt x="278" y="79"/>
                    <a:pt x="278" y="79"/>
                    <a:pt x="278" y="79"/>
                  </a:cubicBezTo>
                  <a:cubicBezTo>
                    <a:pt x="278" y="86"/>
                    <a:pt x="278" y="86"/>
                    <a:pt x="278" y="86"/>
                  </a:cubicBezTo>
                  <a:cubicBezTo>
                    <a:pt x="272" y="86"/>
                    <a:pt x="272" y="86"/>
                    <a:pt x="272" y="86"/>
                  </a:cubicBezTo>
                  <a:lnTo>
                    <a:pt x="272" y="79"/>
                  </a:lnTo>
                  <a:close/>
                  <a:moveTo>
                    <a:pt x="280" y="79"/>
                  </a:moveTo>
                  <a:cubicBezTo>
                    <a:pt x="287" y="79"/>
                    <a:pt x="287" y="79"/>
                    <a:pt x="287" y="79"/>
                  </a:cubicBezTo>
                  <a:cubicBezTo>
                    <a:pt x="287" y="86"/>
                    <a:pt x="287" y="86"/>
                    <a:pt x="287" y="86"/>
                  </a:cubicBezTo>
                  <a:cubicBezTo>
                    <a:pt x="280" y="86"/>
                    <a:pt x="280" y="86"/>
                    <a:pt x="280" y="86"/>
                  </a:cubicBezTo>
                  <a:lnTo>
                    <a:pt x="280" y="79"/>
                  </a:lnTo>
                  <a:close/>
                  <a:moveTo>
                    <a:pt x="288" y="79"/>
                  </a:moveTo>
                  <a:cubicBezTo>
                    <a:pt x="295" y="79"/>
                    <a:pt x="295" y="79"/>
                    <a:pt x="295" y="79"/>
                  </a:cubicBezTo>
                  <a:cubicBezTo>
                    <a:pt x="295" y="86"/>
                    <a:pt x="295" y="86"/>
                    <a:pt x="295" y="86"/>
                  </a:cubicBezTo>
                  <a:cubicBezTo>
                    <a:pt x="288" y="86"/>
                    <a:pt x="288" y="86"/>
                    <a:pt x="288" y="86"/>
                  </a:cubicBezTo>
                  <a:lnTo>
                    <a:pt x="288" y="79"/>
                  </a:lnTo>
                  <a:close/>
                  <a:moveTo>
                    <a:pt x="297" y="79"/>
                  </a:moveTo>
                  <a:cubicBezTo>
                    <a:pt x="304" y="79"/>
                    <a:pt x="304" y="79"/>
                    <a:pt x="304" y="79"/>
                  </a:cubicBezTo>
                  <a:cubicBezTo>
                    <a:pt x="304" y="86"/>
                    <a:pt x="304" y="86"/>
                    <a:pt x="304" y="86"/>
                  </a:cubicBezTo>
                  <a:cubicBezTo>
                    <a:pt x="297" y="86"/>
                    <a:pt x="297" y="86"/>
                    <a:pt x="297" y="86"/>
                  </a:cubicBezTo>
                  <a:lnTo>
                    <a:pt x="297" y="79"/>
                  </a:lnTo>
                  <a:close/>
                  <a:moveTo>
                    <a:pt x="305" y="79"/>
                  </a:moveTo>
                  <a:cubicBezTo>
                    <a:pt x="312" y="79"/>
                    <a:pt x="312" y="79"/>
                    <a:pt x="312" y="79"/>
                  </a:cubicBezTo>
                  <a:cubicBezTo>
                    <a:pt x="312" y="86"/>
                    <a:pt x="312" y="86"/>
                    <a:pt x="312" y="86"/>
                  </a:cubicBezTo>
                  <a:cubicBezTo>
                    <a:pt x="305" y="86"/>
                    <a:pt x="305" y="86"/>
                    <a:pt x="305" y="86"/>
                  </a:cubicBezTo>
                  <a:lnTo>
                    <a:pt x="305" y="79"/>
                  </a:lnTo>
                  <a:close/>
                  <a:moveTo>
                    <a:pt x="270" y="48"/>
                  </a:moveTo>
                  <a:cubicBezTo>
                    <a:pt x="263" y="48"/>
                    <a:pt x="263" y="48"/>
                    <a:pt x="263" y="48"/>
                  </a:cubicBezTo>
                  <a:cubicBezTo>
                    <a:pt x="263" y="41"/>
                    <a:pt x="263" y="41"/>
                    <a:pt x="263" y="41"/>
                  </a:cubicBezTo>
                  <a:cubicBezTo>
                    <a:pt x="270" y="41"/>
                    <a:pt x="270" y="41"/>
                    <a:pt x="270" y="41"/>
                  </a:cubicBezTo>
                  <a:lnTo>
                    <a:pt x="270" y="48"/>
                  </a:lnTo>
                  <a:close/>
                  <a:moveTo>
                    <a:pt x="263" y="88"/>
                  </a:moveTo>
                  <a:cubicBezTo>
                    <a:pt x="270" y="88"/>
                    <a:pt x="270" y="88"/>
                    <a:pt x="270" y="88"/>
                  </a:cubicBezTo>
                  <a:cubicBezTo>
                    <a:pt x="270" y="95"/>
                    <a:pt x="270" y="95"/>
                    <a:pt x="270" y="95"/>
                  </a:cubicBezTo>
                  <a:cubicBezTo>
                    <a:pt x="263" y="95"/>
                    <a:pt x="263" y="95"/>
                    <a:pt x="263" y="95"/>
                  </a:cubicBezTo>
                  <a:lnTo>
                    <a:pt x="263" y="88"/>
                  </a:lnTo>
                  <a:close/>
                  <a:moveTo>
                    <a:pt x="272" y="88"/>
                  </a:moveTo>
                  <a:cubicBezTo>
                    <a:pt x="278" y="88"/>
                    <a:pt x="278" y="88"/>
                    <a:pt x="278" y="88"/>
                  </a:cubicBezTo>
                  <a:cubicBezTo>
                    <a:pt x="278" y="95"/>
                    <a:pt x="278" y="95"/>
                    <a:pt x="278" y="95"/>
                  </a:cubicBezTo>
                  <a:cubicBezTo>
                    <a:pt x="272" y="95"/>
                    <a:pt x="272" y="95"/>
                    <a:pt x="272" y="95"/>
                  </a:cubicBezTo>
                  <a:lnTo>
                    <a:pt x="272" y="88"/>
                  </a:lnTo>
                  <a:close/>
                  <a:moveTo>
                    <a:pt x="280" y="88"/>
                  </a:moveTo>
                  <a:cubicBezTo>
                    <a:pt x="287" y="88"/>
                    <a:pt x="287" y="88"/>
                    <a:pt x="287" y="88"/>
                  </a:cubicBezTo>
                  <a:cubicBezTo>
                    <a:pt x="287" y="95"/>
                    <a:pt x="287" y="95"/>
                    <a:pt x="287" y="95"/>
                  </a:cubicBezTo>
                  <a:cubicBezTo>
                    <a:pt x="280" y="95"/>
                    <a:pt x="280" y="95"/>
                    <a:pt x="280" y="95"/>
                  </a:cubicBezTo>
                  <a:lnTo>
                    <a:pt x="280" y="88"/>
                  </a:lnTo>
                  <a:close/>
                  <a:moveTo>
                    <a:pt x="288" y="88"/>
                  </a:moveTo>
                  <a:cubicBezTo>
                    <a:pt x="295" y="88"/>
                    <a:pt x="295" y="88"/>
                    <a:pt x="295" y="88"/>
                  </a:cubicBezTo>
                  <a:cubicBezTo>
                    <a:pt x="295" y="95"/>
                    <a:pt x="295" y="95"/>
                    <a:pt x="295" y="95"/>
                  </a:cubicBezTo>
                  <a:cubicBezTo>
                    <a:pt x="288" y="95"/>
                    <a:pt x="288" y="95"/>
                    <a:pt x="288" y="95"/>
                  </a:cubicBezTo>
                  <a:lnTo>
                    <a:pt x="288" y="88"/>
                  </a:lnTo>
                  <a:close/>
                  <a:moveTo>
                    <a:pt x="297" y="88"/>
                  </a:moveTo>
                  <a:cubicBezTo>
                    <a:pt x="304" y="88"/>
                    <a:pt x="304" y="88"/>
                    <a:pt x="304" y="88"/>
                  </a:cubicBezTo>
                  <a:cubicBezTo>
                    <a:pt x="304" y="95"/>
                    <a:pt x="304" y="95"/>
                    <a:pt x="304" y="95"/>
                  </a:cubicBezTo>
                  <a:cubicBezTo>
                    <a:pt x="297" y="95"/>
                    <a:pt x="297" y="95"/>
                    <a:pt x="297" y="95"/>
                  </a:cubicBezTo>
                  <a:lnTo>
                    <a:pt x="297" y="88"/>
                  </a:lnTo>
                  <a:close/>
                  <a:moveTo>
                    <a:pt x="305" y="88"/>
                  </a:moveTo>
                  <a:cubicBezTo>
                    <a:pt x="312" y="88"/>
                    <a:pt x="312" y="88"/>
                    <a:pt x="312" y="88"/>
                  </a:cubicBezTo>
                  <a:cubicBezTo>
                    <a:pt x="312" y="95"/>
                    <a:pt x="312" y="95"/>
                    <a:pt x="312" y="95"/>
                  </a:cubicBezTo>
                  <a:cubicBezTo>
                    <a:pt x="305" y="95"/>
                    <a:pt x="305" y="95"/>
                    <a:pt x="305" y="95"/>
                  </a:cubicBezTo>
                  <a:lnTo>
                    <a:pt x="305" y="88"/>
                  </a:lnTo>
                  <a:close/>
                  <a:moveTo>
                    <a:pt x="312" y="36"/>
                  </a:moveTo>
                  <a:cubicBezTo>
                    <a:pt x="312" y="39"/>
                    <a:pt x="312" y="39"/>
                    <a:pt x="312" y="39"/>
                  </a:cubicBezTo>
                  <a:cubicBezTo>
                    <a:pt x="305" y="39"/>
                    <a:pt x="305" y="39"/>
                    <a:pt x="305" y="39"/>
                  </a:cubicBezTo>
                  <a:cubicBezTo>
                    <a:pt x="305" y="39"/>
                    <a:pt x="304" y="39"/>
                    <a:pt x="304" y="39"/>
                  </a:cubicBezTo>
                  <a:cubicBezTo>
                    <a:pt x="304" y="39"/>
                    <a:pt x="304" y="39"/>
                    <a:pt x="304" y="39"/>
                  </a:cubicBezTo>
                  <a:cubicBezTo>
                    <a:pt x="296" y="39"/>
                    <a:pt x="296" y="39"/>
                    <a:pt x="296" y="39"/>
                  </a:cubicBezTo>
                  <a:cubicBezTo>
                    <a:pt x="296" y="39"/>
                    <a:pt x="296" y="39"/>
                    <a:pt x="296" y="39"/>
                  </a:cubicBezTo>
                  <a:cubicBezTo>
                    <a:pt x="296" y="39"/>
                    <a:pt x="296" y="39"/>
                    <a:pt x="296" y="39"/>
                  </a:cubicBezTo>
                  <a:cubicBezTo>
                    <a:pt x="288" y="39"/>
                    <a:pt x="288" y="39"/>
                    <a:pt x="288" y="39"/>
                  </a:cubicBezTo>
                  <a:cubicBezTo>
                    <a:pt x="288" y="39"/>
                    <a:pt x="288" y="39"/>
                    <a:pt x="288" y="39"/>
                  </a:cubicBezTo>
                  <a:cubicBezTo>
                    <a:pt x="287" y="39"/>
                    <a:pt x="287" y="39"/>
                    <a:pt x="287" y="39"/>
                  </a:cubicBezTo>
                  <a:cubicBezTo>
                    <a:pt x="279" y="39"/>
                    <a:pt x="279" y="39"/>
                    <a:pt x="279" y="39"/>
                  </a:cubicBezTo>
                  <a:cubicBezTo>
                    <a:pt x="279" y="39"/>
                    <a:pt x="279" y="39"/>
                    <a:pt x="279" y="39"/>
                  </a:cubicBezTo>
                  <a:cubicBezTo>
                    <a:pt x="279" y="39"/>
                    <a:pt x="279" y="39"/>
                    <a:pt x="279" y="39"/>
                  </a:cubicBezTo>
                  <a:cubicBezTo>
                    <a:pt x="271" y="39"/>
                    <a:pt x="271" y="39"/>
                    <a:pt x="271" y="39"/>
                  </a:cubicBezTo>
                  <a:cubicBezTo>
                    <a:pt x="271" y="39"/>
                    <a:pt x="271" y="39"/>
                    <a:pt x="271" y="39"/>
                  </a:cubicBezTo>
                  <a:cubicBezTo>
                    <a:pt x="271" y="39"/>
                    <a:pt x="271" y="39"/>
                    <a:pt x="270" y="39"/>
                  </a:cubicBezTo>
                  <a:cubicBezTo>
                    <a:pt x="263" y="39"/>
                    <a:pt x="263" y="39"/>
                    <a:pt x="263" y="39"/>
                  </a:cubicBezTo>
                  <a:cubicBezTo>
                    <a:pt x="263" y="3"/>
                    <a:pt x="263" y="3"/>
                    <a:pt x="263" y="3"/>
                  </a:cubicBezTo>
                  <a:lnTo>
                    <a:pt x="31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81">
              <a:extLst>
                <a:ext uri="{FF2B5EF4-FFF2-40B4-BE49-F238E27FC236}">
                  <a16:creationId xmlns:a16="http://schemas.microsoft.com/office/drawing/2014/main" id="{283CF3E5-E7E2-A44F-3D7C-514EE542250E}"/>
                </a:ext>
              </a:extLst>
            </p:cNvPr>
            <p:cNvSpPr>
              <a:spLocks noEditPoints="1"/>
            </p:cNvSpPr>
            <p:nvPr userDrawn="1"/>
          </p:nvSpPr>
          <p:spPr bwMode="auto">
            <a:xfrm>
              <a:off x="4313238" y="4302125"/>
              <a:ext cx="434975" cy="531813"/>
            </a:xfrm>
            <a:custGeom>
              <a:avLst/>
              <a:gdLst>
                <a:gd name="T0" fmla="*/ 217 w 274"/>
                <a:gd name="T1" fmla="*/ 119 h 335"/>
                <a:gd name="T2" fmla="*/ 178 w 274"/>
                <a:gd name="T3" fmla="*/ 80 h 335"/>
                <a:gd name="T4" fmla="*/ 217 w 274"/>
                <a:gd name="T5" fmla="*/ 80 h 335"/>
                <a:gd name="T6" fmla="*/ 139 w 274"/>
                <a:gd name="T7" fmla="*/ 0 h 335"/>
                <a:gd name="T8" fmla="*/ 56 w 274"/>
                <a:gd name="T9" fmla="*/ 80 h 335"/>
                <a:gd name="T10" fmla="*/ 96 w 274"/>
                <a:gd name="T11" fmla="*/ 80 h 335"/>
                <a:gd name="T12" fmla="*/ 56 w 274"/>
                <a:gd name="T13" fmla="*/ 119 h 335"/>
                <a:gd name="T14" fmla="*/ 96 w 274"/>
                <a:gd name="T15" fmla="*/ 119 h 335"/>
                <a:gd name="T16" fmla="*/ 0 w 274"/>
                <a:gd name="T17" fmla="*/ 216 h 335"/>
                <a:gd name="T18" fmla="*/ 117 w 274"/>
                <a:gd name="T19" fmla="*/ 216 h 335"/>
                <a:gd name="T20" fmla="*/ 117 w 274"/>
                <a:gd name="T21" fmla="*/ 335 h 335"/>
                <a:gd name="T22" fmla="*/ 156 w 274"/>
                <a:gd name="T23" fmla="*/ 335 h 335"/>
                <a:gd name="T24" fmla="*/ 156 w 274"/>
                <a:gd name="T25" fmla="*/ 216 h 335"/>
                <a:gd name="T26" fmla="*/ 274 w 274"/>
                <a:gd name="T27" fmla="*/ 216 h 335"/>
                <a:gd name="T28" fmla="*/ 183 w 274"/>
                <a:gd name="T29" fmla="*/ 119 h 335"/>
                <a:gd name="T30" fmla="*/ 217 w 274"/>
                <a:gd name="T31" fmla="*/ 119 h 335"/>
                <a:gd name="T32" fmla="*/ 252 w 274"/>
                <a:gd name="T33" fmla="*/ 207 h 335"/>
                <a:gd name="T34" fmla="*/ 152 w 274"/>
                <a:gd name="T35" fmla="*/ 207 h 335"/>
                <a:gd name="T36" fmla="*/ 152 w 274"/>
                <a:gd name="T37" fmla="*/ 331 h 335"/>
                <a:gd name="T38" fmla="*/ 122 w 274"/>
                <a:gd name="T39" fmla="*/ 331 h 335"/>
                <a:gd name="T40" fmla="*/ 122 w 274"/>
                <a:gd name="T41" fmla="*/ 207 h 335"/>
                <a:gd name="T42" fmla="*/ 21 w 274"/>
                <a:gd name="T43" fmla="*/ 207 h 335"/>
                <a:gd name="T44" fmla="*/ 113 w 274"/>
                <a:gd name="T45" fmla="*/ 110 h 335"/>
                <a:gd name="T46" fmla="*/ 78 w 274"/>
                <a:gd name="T47" fmla="*/ 110 h 335"/>
                <a:gd name="T48" fmla="*/ 113 w 274"/>
                <a:gd name="T49" fmla="*/ 75 h 335"/>
                <a:gd name="T50" fmla="*/ 78 w 274"/>
                <a:gd name="T51" fmla="*/ 75 h 335"/>
                <a:gd name="T52" fmla="*/ 139 w 274"/>
                <a:gd name="T53" fmla="*/ 9 h 335"/>
                <a:gd name="T54" fmla="*/ 200 w 274"/>
                <a:gd name="T55" fmla="*/ 75 h 335"/>
                <a:gd name="T56" fmla="*/ 161 w 274"/>
                <a:gd name="T57" fmla="*/ 75 h 335"/>
                <a:gd name="T58" fmla="*/ 200 w 274"/>
                <a:gd name="T59" fmla="*/ 110 h 335"/>
                <a:gd name="T60" fmla="*/ 161 w 274"/>
                <a:gd name="T61" fmla="*/ 110 h 335"/>
                <a:gd name="T62" fmla="*/ 252 w 274"/>
                <a:gd name="T63" fmla="*/ 20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4" h="335">
                  <a:moveTo>
                    <a:pt x="217" y="119"/>
                  </a:moveTo>
                  <a:lnTo>
                    <a:pt x="178" y="80"/>
                  </a:lnTo>
                  <a:lnTo>
                    <a:pt x="217" y="80"/>
                  </a:lnTo>
                  <a:lnTo>
                    <a:pt x="139" y="0"/>
                  </a:lnTo>
                  <a:lnTo>
                    <a:pt x="56" y="80"/>
                  </a:lnTo>
                  <a:lnTo>
                    <a:pt x="96" y="80"/>
                  </a:lnTo>
                  <a:lnTo>
                    <a:pt x="56" y="119"/>
                  </a:lnTo>
                  <a:lnTo>
                    <a:pt x="96" y="119"/>
                  </a:lnTo>
                  <a:lnTo>
                    <a:pt x="0" y="216"/>
                  </a:lnTo>
                  <a:lnTo>
                    <a:pt x="117" y="216"/>
                  </a:lnTo>
                  <a:lnTo>
                    <a:pt x="117" y="335"/>
                  </a:lnTo>
                  <a:lnTo>
                    <a:pt x="156" y="335"/>
                  </a:lnTo>
                  <a:lnTo>
                    <a:pt x="156" y="216"/>
                  </a:lnTo>
                  <a:lnTo>
                    <a:pt x="274" y="216"/>
                  </a:lnTo>
                  <a:lnTo>
                    <a:pt x="183" y="119"/>
                  </a:lnTo>
                  <a:lnTo>
                    <a:pt x="217" y="119"/>
                  </a:lnTo>
                  <a:close/>
                  <a:moveTo>
                    <a:pt x="252" y="207"/>
                  </a:moveTo>
                  <a:lnTo>
                    <a:pt x="152" y="207"/>
                  </a:lnTo>
                  <a:lnTo>
                    <a:pt x="152" y="331"/>
                  </a:lnTo>
                  <a:lnTo>
                    <a:pt x="122" y="331"/>
                  </a:lnTo>
                  <a:lnTo>
                    <a:pt x="122" y="207"/>
                  </a:lnTo>
                  <a:lnTo>
                    <a:pt x="21" y="207"/>
                  </a:lnTo>
                  <a:lnTo>
                    <a:pt x="113" y="110"/>
                  </a:lnTo>
                  <a:lnTo>
                    <a:pt x="78" y="110"/>
                  </a:lnTo>
                  <a:lnTo>
                    <a:pt x="113" y="75"/>
                  </a:lnTo>
                  <a:lnTo>
                    <a:pt x="78" y="75"/>
                  </a:lnTo>
                  <a:lnTo>
                    <a:pt x="139" y="9"/>
                  </a:lnTo>
                  <a:lnTo>
                    <a:pt x="200" y="75"/>
                  </a:lnTo>
                  <a:lnTo>
                    <a:pt x="161" y="75"/>
                  </a:lnTo>
                  <a:lnTo>
                    <a:pt x="200" y="110"/>
                  </a:lnTo>
                  <a:lnTo>
                    <a:pt x="161" y="110"/>
                  </a:lnTo>
                  <a:lnTo>
                    <a:pt x="25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82">
              <a:extLst>
                <a:ext uri="{FF2B5EF4-FFF2-40B4-BE49-F238E27FC236}">
                  <a16:creationId xmlns:a16="http://schemas.microsoft.com/office/drawing/2014/main" id="{17AAAB0F-616C-E371-F4B0-E3214F4F0288}"/>
                </a:ext>
              </a:extLst>
            </p:cNvPr>
            <p:cNvSpPr>
              <a:spLocks noEditPoints="1"/>
            </p:cNvSpPr>
            <p:nvPr userDrawn="1"/>
          </p:nvSpPr>
          <p:spPr bwMode="auto">
            <a:xfrm>
              <a:off x="7381875" y="4302125"/>
              <a:ext cx="428625" cy="531813"/>
            </a:xfrm>
            <a:custGeom>
              <a:avLst/>
              <a:gdLst>
                <a:gd name="T0" fmla="*/ 217 w 270"/>
                <a:gd name="T1" fmla="*/ 119 h 335"/>
                <a:gd name="T2" fmla="*/ 178 w 270"/>
                <a:gd name="T3" fmla="*/ 80 h 335"/>
                <a:gd name="T4" fmla="*/ 217 w 270"/>
                <a:gd name="T5" fmla="*/ 80 h 335"/>
                <a:gd name="T6" fmla="*/ 139 w 270"/>
                <a:gd name="T7" fmla="*/ 0 h 335"/>
                <a:gd name="T8" fmla="*/ 56 w 270"/>
                <a:gd name="T9" fmla="*/ 80 h 335"/>
                <a:gd name="T10" fmla="*/ 96 w 270"/>
                <a:gd name="T11" fmla="*/ 80 h 335"/>
                <a:gd name="T12" fmla="*/ 56 w 270"/>
                <a:gd name="T13" fmla="*/ 119 h 335"/>
                <a:gd name="T14" fmla="*/ 96 w 270"/>
                <a:gd name="T15" fmla="*/ 119 h 335"/>
                <a:gd name="T16" fmla="*/ 0 w 270"/>
                <a:gd name="T17" fmla="*/ 216 h 335"/>
                <a:gd name="T18" fmla="*/ 113 w 270"/>
                <a:gd name="T19" fmla="*/ 216 h 335"/>
                <a:gd name="T20" fmla="*/ 113 w 270"/>
                <a:gd name="T21" fmla="*/ 335 h 335"/>
                <a:gd name="T22" fmla="*/ 157 w 270"/>
                <a:gd name="T23" fmla="*/ 335 h 335"/>
                <a:gd name="T24" fmla="*/ 157 w 270"/>
                <a:gd name="T25" fmla="*/ 216 h 335"/>
                <a:gd name="T26" fmla="*/ 270 w 270"/>
                <a:gd name="T27" fmla="*/ 216 h 335"/>
                <a:gd name="T28" fmla="*/ 178 w 270"/>
                <a:gd name="T29" fmla="*/ 119 h 335"/>
                <a:gd name="T30" fmla="*/ 217 w 270"/>
                <a:gd name="T31" fmla="*/ 119 h 335"/>
                <a:gd name="T32" fmla="*/ 252 w 270"/>
                <a:gd name="T33" fmla="*/ 207 h 335"/>
                <a:gd name="T34" fmla="*/ 148 w 270"/>
                <a:gd name="T35" fmla="*/ 207 h 335"/>
                <a:gd name="T36" fmla="*/ 148 w 270"/>
                <a:gd name="T37" fmla="*/ 331 h 335"/>
                <a:gd name="T38" fmla="*/ 122 w 270"/>
                <a:gd name="T39" fmla="*/ 331 h 335"/>
                <a:gd name="T40" fmla="*/ 122 w 270"/>
                <a:gd name="T41" fmla="*/ 207 h 335"/>
                <a:gd name="T42" fmla="*/ 22 w 270"/>
                <a:gd name="T43" fmla="*/ 207 h 335"/>
                <a:gd name="T44" fmla="*/ 113 w 270"/>
                <a:gd name="T45" fmla="*/ 110 h 335"/>
                <a:gd name="T46" fmla="*/ 74 w 270"/>
                <a:gd name="T47" fmla="*/ 110 h 335"/>
                <a:gd name="T48" fmla="*/ 113 w 270"/>
                <a:gd name="T49" fmla="*/ 75 h 335"/>
                <a:gd name="T50" fmla="*/ 74 w 270"/>
                <a:gd name="T51" fmla="*/ 75 h 335"/>
                <a:gd name="T52" fmla="*/ 139 w 270"/>
                <a:gd name="T53" fmla="*/ 9 h 335"/>
                <a:gd name="T54" fmla="*/ 196 w 270"/>
                <a:gd name="T55" fmla="*/ 75 h 335"/>
                <a:gd name="T56" fmla="*/ 161 w 270"/>
                <a:gd name="T57" fmla="*/ 75 h 335"/>
                <a:gd name="T58" fmla="*/ 196 w 270"/>
                <a:gd name="T59" fmla="*/ 110 h 335"/>
                <a:gd name="T60" fmla="*/ 161 w 270"/>
                <a:gd name="T61" fmla="*/ 110 h 335"/>
                <a:gd name="T62" fmla="*/ 252 w 270"/>
                <a:gd name="T63" fmla="*/ 20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335">
                  <a:moveTo>
                    <a:pt x="217" y="119"/>
                  </a:moveTo>
                  <a:lnTo>
                    <a:pt x="178" y="80"/>
                  </a:lnTo>
                  <a:lnTo>
                    <a:pt x="217" y="80"/>
                  </a:lnTo>
                  <a:lnTo>
                    <a:pt x="139" y="0"/>
                  </a:lnTo>
                  <a:lnTo>
                    <a:pt x="56" y="80"/>
                  </a:lnTo>
                  <a:lnTo>
                    <a:pt x="96" y="80"/>
                  </a:lnTo>
                  <a:lnTo>
                    <a:pt x="56" y="119"/>
                  </a:lnTo>
                  <a:lnTo>
                    <a:pt x="96" y="119"/>
                  </a:lnTo>
                  <a:lnTo>
                    <a:pt x="0" y="216"/>
                  </a:lnTo>
                  <a:lnTo>
                    <a:pt x="113" y="216"/>
                  </a:lnTo>
                  <a:lnTo>
                    <a:pt x="113" y="335"/>
                  </a:lnTo>
                  <a:lnTo>
                    <a:pt x="157" y="335"/>
                  </a:lnTo>
                  <a:lnTo>
                    <a:pt x="157" y="216"/>
                  </a:lnTo>
                  <a:lnTo>
                    <a:pt x="270" y="216"/>
                  </a:lnTo>
                  <a:lnTo>
                    <a:pt x="178" y="119"/>
                  </a:lnTo>
                  <a:lnTo>
                    <a:pt x="217" y="119"/>
                  </a:lnTo>
                  <a:close/>
                  <a:moveTo>
                    <a:pt x="252" y="207"/>
                  </a:moveTo>
                  <a:lnTo>
                    <a:pt x="148" y="207"/>
                  </a:lnTo>
                  <a:lnTo>
                    <a:pt x="148" y="331"/>
                  </a:lnTo>
                  <a:lnTo>
                    <a:pt x="122" y="331"/>
                  </a:lnTo>
                  <a:lnTo>
                    <a:pt x="122" y="207"/>
                  </a:lnTo>
                  <a:lnTo>
                    <a:pt x="22" y="207"/>
                  </a:lnTo>
                  <a:lnTo>
                    <a:pt x="113" y="110"/>
                  </a:lnTo>
                  <a:lnTo>
                    <a:pt x="74" y="110"/>
                  </a:lnTo>
                  <a:lnTo>
                    <a:pt x="113" y="75"/>
                  </a:lnTo>
                  <a:lnTo>
                    <a:pt x="74" y="75"/>
                  </a:lnTo>
                  <a:lnTo>
                    <a:pt x="139" y="9"/>
                  </a:lnTo>
                  <a:lnTo>
                    <a:pt x="196" y="75"/>
                  </a:lnTo>
                  <a:lnTo>
                    <a:pt x="161" y="75"/>
                  </a:lnTo>
                  <a:lnTo>
                    <a:pt x="196" y="110"/>
                  </a:lnTo>
                  <a:lnTo>
                    <a:pt x="161" y="110"/>
                  </a:lnTo>
                  <a:lnTo>
                    <a:pt x="252" y="2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83">
              <a:extLst>
                <a:ext uri="{FF2B5EF4-FFF2-40B4-BE49-F238E27FC236}">
                  <a16:creationId xmlns:a16="http://schemas.microsoft.com/office/drawing/2014/main" id="{B0EC2F0B-1B2A-0E62-5F4D-02D8E73D4057}"/>
                </a:ext>
              </a:extLst>
            </p:cNvPr>
            <p:cNvSpPr>
              <a:spLocks noEditPoints="1"/>
            </p:cNvSpPr>
            <p:nvPr userDrawn="1"/>
          </p:nvSpPr>
          <p:spPr bwMode="auto">
            <a:xfrm>
              <a:off x="11722100" y="4714875"/>
              <a:ext cx="26988" cy="34925"/>
            </a:xfrm>
            <a:custGeom>
              <a:avLst/>
              <a:gdLst>
                <a:gd name="T0" fmla="*/ 2 w 4"/>
                <a:gd name="T1" fmla="*/ 0 h 5"/>
                <a:gd name="T2" fmla="*/ 0 w 4"/>
                <a:gd name="T3" fmla="*/ 1 h 5"/>
                <a:gd name="T4" fmla="*/ 1 w 4"/>
                <a:gd name="T5" fmla="*/ 4 h 5"/>
                <a:gd name="T6" fmla="*/ 2 w 4"/>
                <a:gd name="T7" fmla="*/ 5 h 5"/>
                <a:gd name="T8" fmla="*/ 3 w 4"/>
                <a:gd name="T9" fmla="*/ 4 h 5"/>
                <a:gd name="T10" fmla="*/ 3 w 4"/>
                <a:gd name="T11" fmla="*/ 1 h 5"/>
                <a:gd name="T12" fmla="*/ 2 w 4"/>
                <a:gd name="T13" fmla="*/ 0 h 5"/>
                <a:gd name="T14" fmla="*/ 2 w 4"/>
                <a:gd name="T15" fmla="*/ 4 h 5"/>
                <a:gd name="T16" fmla="*/ 1 w 4"/>
                <a:gd name="T17" fmla="*/ 3 h 5"/>
                <a:gd name="T18" fmla="*/ 1 w 4"/>
                <a:gd name="T19" fmla="*/ 1 h 5"/>
                <a:gd name="T20" fmla="*/ 2 w 4"/>
                <a:gd name="T21" fmla="*/ 1 h 5"/>
                <a:gd name="T22" fmla="*/ 2 w 4"/>
                <a:gd name="T23" fmla="*/ 1 h 5"/>
                <a:gd name="T24" fmla="*/ 2 w 4"/>
                <a:gd name="T25"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0"/>
                  </a:moveTo>
                  <a:cubicBezTo>
                    <a:pt x="1" y="0"/>
                    <a:pt x="1" y="0"/>
                    <a:pt x="0" y="1"/>
                  </a:cubicBezTo>
                  <a:cubicBezTo>
                    <a:pt x="0" y="1"/>
                    <a:pt x="0" y="4"/>
                    <a:pt x="1" y="4"/>
                  </a:cubicBezTo>
                  <a:cubicBezTo>
                    <a:pt x="1" y="4"/>
                    <a:pt x="2" y="5"/>
                    <a:pt x="2" y="5"/>
                  </a:cubicBezTo>
                  <a:cubicBezTo>
                    <a:pt x="2" y="5"/>
                    <a:pt x="2" y="4"/>
                    <a:pt x="3" y="4"/>
                  </a:cubicBezTo>
                  <a:cubicBezTo>
                    <a:pt x="4" y="4"/>
                    <a:pt x="4" y="2"/>
                    <a:pt x="3" y="1"/>
                  </a:cubicBezTo>
                  <a:cubicBezTo>
                    <a:pt x="3" y="0"/>
                    <a:pt x="2" y="0"/>
                    <a:pt x="2" y="0"/>
                  </a:cubicBezTo>
                  <a:close/>
                  <a:moveTo>
                    <a:pt x="2" y="4"/>
                  </a:moveTo>
                  <a:cubicBezTo>
                    <a:pt x="2" y="4"/>
                    <a:pt x="2" y="4"/>
                    <a:pt x="1" y="3"/>
                  </a:cubicBezTo>
                  <a:cubicBezTo>
                    <a:pt x="1" y="3"/>
                    <a:pt x="1" y="2"/>
                    <a:pt x="1" y="1"/>
                  </a:cubicBezTo>
                  <a:cubicBezTo>
                    <a:pt x="1" y="1"/>
                    <a:pt x="1" y="1"/>
                    <a:pt x="2" y="1"/>
                  </a:cubicBezTo>
                  <a:cubicBezTo>
                    <a:pt x="2" y="1"/>
                    <a:pt x="2" y="1"/>
                    <a:pt x="2" y="1"/>
                  </a:cubicBezTo>
                  <a:cubicBezTo>
                    <a:pt x="3" y="2"/>
                    <a:pt x="3"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84">
              <a:extLst>
                <a:ext uri="{FF2B5EF4-FFF2-40B4-BE49-F238E27FC236}">
                  <a16:creationId xmlns:a16="http://schemas.microsoft.com/office/drawing/2014/main" id="{126B7ACA-C262-E8C1-7537-5B5DBCD9197A}"/>
                </a:ext>
              </a:extLst>
            </p:cNvPr>
            <p:cNvSpPr>
              <a:spLocks noEditPoints="1"/>
            </p:cNvSpPr>
            <p:nvPr userDrawn="1"/>
          </p:nvSpPr>
          <p:spPr bwMode="auto">
            <a:xfrm>
              <a:off x="11798300" y="4778375"/>
              <a:ext cx="20638" cy="34925"/>
            </a:xfrm>
            <a:custGeom>
              <a:avLst/>
              <a:gdLst>
                <a:gd name="T0" fmla="*/ 0 w 3"/>
                <a:gd name="T1" fmla="*/ 3 h 5"/>
                <a:gd name="T2" fmla="*/ 1 w 3"/>
                <a:gd name="T3" fmla="*/ 5 h 5"/>
                <a:gd name="T4" fmla="*/ 2 w 3"/>
                <a:gd name="T5" fmla="*/ 5 h 5"/>
                <a:gd name="T6" fmla="*/ 3 w 3"/>
                <a:gd name="T7" fmla="*/ 4 h 5"/>
                <a:gd name="T8" fmla="*/ 3 w 3"/>
                <a:gd name="T9" fmla="*/ 1 h 5"/>
                <a:gd name="T10" fmla="*/ 1 w 3"/>
                <a:gd name="T11" fmla="*/ 0 h 5"/>
                <a:gd name="T12" fmla="*/ 0 w 3"/>
                <a:gd name="T13" fmla="*/ 3 h 5"/>
                <a:gd name="T14" fmla="*/ 2 w 3"/>
                <a:gd name="T15" fmla="*/ 1 h 5"/>
                <a:gd name="T16" fmla="*/ 2 w 3"/>
                <a:gd name="T17" fmla="*/ 2 h 5"/>
                <a:gd name="T18" fmla="*/ 2 w 3"/>
                <a:gd name="T19" fmla="*/ 4 h 5"/>
                <a:gd name="T20" fmla="*/ 2 w 3"/>
                <a:gd name="T21" fmla="*/ 4 h 5"/>
                <a:gd name="T22" fmla="*/ 1 w 3"/>
                <a:gd name="T23" fmla="*/ 4 h 5"/>
                <a:gd name="T24" fmla="*/ 1 w 3"/>
                <a:gd name="T25" fmla="*/ 3 h 5"/>
                <a:gd name="T26" fmla="*/ 1 w 3"/>
                <a:gd name="T27" fmla="*/ 1 h 5"/>
                <a:gd name="T28" fmla="*/ 2 w 3"/>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5">
                  <a:moveTo>
                    <a:pt x="0" y="3"/>
                  </a:moveTo>
                  <a:cubicBezTo>
                    <a:pt x="0" y="4"/>
                    <a:pt x="1" y="5"/>
                    <a:pt x="1" y="5"/>
                  </a:cubicBezTo>
                  <a:cubicBezTo>
                    <a:pt x="2" y="5"/>
                    <a:pt x="2" y="5"/>
                    <a:pt x="2" y="5"/>
                  </a:cubicBezTo>
                  <a:cubicBezTo>
                    <a:pt x="2" y="5"/>
                    <a:pt x="2" y="5"/>
                    <a:pt x="3" y="4"/>
                  </a:cubicBezTo>
                  <a:cubicBezTo>
                    <a:pt x="3" y="4"/>
                    <a:pt x="3" y="2"/>
                    <a:pt x="3" y="1"/>
                  </a:cubicBezTo>
                  <a:cubicBezTo>
                    <a:pt x="3" y="1"/>
                    <a:pt x="2" y="0"/>
                    <a:pt x="1" y="0"/>
                  </a:cubicBezTo>
                  <a:cubicBezTo>
                    <a:pt x="0" y="1"/>
                    <a:pt x="0" y="2"/>
                    <a:pt x="0" y="3"/>
                  </a:cubicBezTo>
                  <a:close/>
                  <a:moveTo>
                    <a:pt x="2" y="1"/>
                  </a:moveTo>
                  <a:cubicBezTo>
                    <a:pt x="2" y="1"/>
                    <a:pt x="2" y="1"/>
                    <a:pt x="2" y="2"/>
                  </a:cubicBezTo>
                  <a:cubicBezTo>
                    <a:pt x="2" y="2"/>
                    <a:pt x="2" y="3"/>
                    <a:pt x="2" y="4"/>
                  </a:cubicBezTo>
                  <a:cubicBezTo>
                    <a:pt x="2" y="4"/>
                    <a:pt x="2" y="4"/>
                    <a:pt x="2" y="4"/>
                  </a:cubicBezTo>
                  <a:cubicBezTo>
                    <a:pt x="2" y="4"/>
                    <a:pt x="1" y="4"/>
                    <a:pt x="1" y="4"/>
                  </a:cubicBezTo>
                  <a:cubicBezTo>
                    <a:pt x="1" y="4"/>
                    <a:pt x="1" y="3"/>
                    <a:pt x="1" y="3"/>
                  </a:cubicBezTo>
                  <a:cubicBezTo>
                    <a:pt x="1" y="2"/>
                    <a:pt x="1" y="1"/>
                    <a:pt x="1" y="1"/>
                  </a:cubicBezTo>
                  <a:cubicBezTo>
                    <a:pt x="1"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85">
              <a:extLst>
                <a:ext uri="{FF2B5EF4-FFF2-40B4-BE49-F238E27FC236}">
                  <a16:creationId xmlns:a16="http://schemas.microsoft.com/office/drawing/2014/main" id="{9769B097-F3F4-863F-CB1A-26A6C8CBFE5E}"/>
                </a:ext>
              </a:extLst>
            </p:cNvPr>
            <p:cNvSpPr>
              <a:spLocks noEditPoints="1"/>
            </p:cNvSpPr>
            <p:nvPr userDrawn="1"/>
          </p:nvSpPr>
          <p:spPr bwMode="auto">
            <a:xfrm>
              <a:off x="10941050" y="4232275"/>
              <a:ext cx="1244600" cy="615950"/>
            </a:xfrm>
            <a:custGeom>
              <a:avLst/>
              <a:gdLst>
                <a:gd name="T0" fmla="*/ 175 w 180"/>
                <a:gd name="T1" fmla="*/ 84 h 88"/>
                <a:gd name="T2" fmla="*/ 168 w 180"/>
                <a:gd name="T3" fmla="*/ 84 h 88"/>
                <a:gd name="T4" fmla="*/ 168 w 180"/>
                <a:gd name="T5" fmla="*/ 3 h 88"/>
                <a:gd name="T6" fmla="*/ 165 w 180"/>
                <a:gd name="T7" fmla="*/ 0 h 88"/>
                <a:gd name="T8" fmla="*/ 56 w 180"/>
                <a:gd name="T9" fmla="*/ 0 h 88"/>
                <a:gd name="T10" fmla="*/ 52 w 180"/>
                <a:gd name="T11" fmla="*/ 5 h 88"/>
                <a:gd name="T12" fmla="*/ 52 w 180"/>
                <a:gd name="T13" fmla="*/ 42 h 88"/>
                <a:gd name="T14" fmla="*/ 125 w 180"/>
                <a:gd name="T15" fmla="*/ 43 h 88"/>
                <a:gd name="T16" fmla="*/ 127 w 180"/>
                <a:gd name="T17" fmla="*/ 65 h 88"/>
                <a:gd name="T18" fmla="*/ 165 w 180"/>
                <a:gd name="T19" fmla="*/ 66 h 88"/>
                <a:gd name="T20" fmla="*/ 107 w 180"/>
                <a:gd name="T21" fmla="*/ 85 h 88"/>
                <a:gd name="T22" fmla="*/ 126 w 180"/>
                <a:gd name="T23" fmla="*/ 66 h 88"/>
                <a:gd name="T24" fmla="*/ 126 w 180"/>
                <a:gd name="T25" fmla="*/ 45 h 88"/>
                <a:gd name="T26" fmla="*/ 21 w 180"/>
                <a:gd name="T27" fmla="*/ 43 h 88"/>
                <a:gd name="T28" fmla="*/ 17 w 180"/>
                <a:gd name="T29" fmla="*/ 44 h 88"/>
                <a:gd name="T30" fmla="*/ 16 w 180"/>
                <a:gd name="T31" fmla="*/ 49 h 88"/>
                <a:gd name="T32" fmla="*/ 15 w 180"/>
                <a:gd name="T33" fmla="*/ 65 h 88"/>
                <a:gd name="T34" fmla="*/ 13 w 180"/>
                <a:gd name="T35" fmla="*/ 64 h 88"/>
                <a:gd name="T36" fmla="*/ 10 w 180"/>
                <a:gd name="T37" fmla="*/ 62 h 88"/>
                <a:gd name="T38" fmla="*/ 6 w 180"/>
                <a:gd name="T39" fmla="*/ 62 h 88"/>
                <a:gd name="T40" fmla="*/ 5 w 180"/>
                <a:gd name="T41" fmla="*/ 68 h 88"/>
                <a:gd name="T42" fmla="*/ 5 w 180"/>
                <a:gd name="T43" fmla="*/ 84 h 88"/>
                <a:gd name="T44" fmla="*/ 0 w 180"/>
                <a:gd name="T45" fmla="*/ 86 h 88"/>
                <a:gd name="T46" fmla="*/ 3 w 180"/>
                <a:gd name="T47" fmla="*/ 88 h 88"/>
                <a:gd name="T48" fmla="*/ 6 w 180"/>
                <a:gd name="T49" fmla="*/ 88 h 88"/>
                <a:gd name="T50" fmla="*/ 172 w 180"/>
                <a:gd name="T51" fmla="*/ 88 h 88"/>
                <a:gd name="T52" fmla="*/ 180 w 180"/>
                <a:gd name="T53" fmla="*/ 87 h 88"/>
                <a:gd name="T54" fmla="*/ 178 w 180"/>
                <a:gd name="T55" fmla="*/ 87 h 88"/>
                <a:gd name="T56" fmla="*/ 169 w 180"/>
                <a:gd name="T57" fmla="*/ 87 h 88"/>
                <a:gd name="T58" fmla="*/ 5 w 180"/>
                <a:gd name="T59" fmla="*/ 87 h 88"/>
                <a:gd name="T60" fmla="*/ 1 w 180"/>
                <a:gd name="T61" fmla="*/ 86 h 88"/>
                <a:gd name="T62" fmla="*/ 4 w 180"/>
                <a:gd name="T63" fmla="*/ 85 h 88"/>
                <a:gd name="T64" fmla="*/ 6 w 180"/>
                <a:gd name="T65" fmla="*/ 85 h 88"/>
                <a:gd name="T66" fmla="*/ 6 w 180"/>
                <a:gd name="T67" fmla="*/ 68 h 88"/>
                <a:gd name="T68" fmla="*/ 7 w 180"/>
                <a:gd name="T69" fmla="*/ 63 h 88"/>
                <a:gd name="T70" fmla="*/ 10 w 180"/>
                <a:gd name="T71" fmla="*/ 63 h 88"/>
                <a:gd name="T72" fmla="*/ 12 w 180"/>
                <a:gd name="T73" fmla="*/ 64 h 88"/>
                <a:gd name="T74" fmla="*/ 13 w 180"/>
                <a:gd name="T75" fmla="*/ 66 h 88"/>
                <a:gd name="T76" fmla="*/ 17 w 180"/>
                <a:gd name="T77" fmla="*/ 66 h 88"/>
                <a:gd name="T78" fmla="*/ 17 w 180"/>
                <a:gd name="T79" fmla="*/ 66 h 88"/>
                <a:gd name="T80" fmla="*/ 17 w 180"/>
                <a:gd name="T81" fmla="*/ 48 h 88"/>
                <a:gd name="T82" fmla="*/ 20 w 180"/>
                <a:gd name="T83" fmla="*/ 44 h 88"/>
                <a:gd name="T84" fmla="*/ 125 w 180"/>
                <a:gd name="T85" fmla="*/ 44 h 88"/>
                <a:gd name="T86" fmla="*/ 126 w 180"/>
                <a:gd name="T87" fmla="*/ 65 h 88"/>
                <a:gd name="T88" fmla="*/ 106 w 180"/>
                <a:gd name="T89" fmla="*/ 66 h 88"/>
                <a:gd name="T90" fmla="*/ 107 w 180"/>
                <a:gd name="T91" fmla="*/ 85 h 88"/>
                <a:gd name="T92" fmla="*/ 166 w 180"/>
                <a:gd name="T93" fmla="*/ 85 h 88"/>
                <a:gd name="T94" fmla="*/ 166 w 180"/>
                <a:gd name="T95" fmla="*/ 65 h 88"/>
                <a:gd name="T96" fmla="*/ 128 w 180"/>
                <a:gd name="T97" fmla="*/ 45 h 88"/>
                <a:gd name="T98" fmla="*/ 53 w 180"/>
                <a:gd name="T99" fmla="*/ 42 h 88"/>
                <a:gd name="T100" fmla="*/ 53 w 180"/>
                <a:gd name="T101" fmla="*/ 5 h 88"/>
                <a:gd name="T102" fmla="*/ 56 w 180"/>
                <a:gd name="T103" fmla="*/ 1 h 88"/>
                <a:gd name="T104" fmla="*/ 165 w 180"/>
                <a:gd name="T105" fmla="*/ 1 h 88"/>
                <a:gd name="T106" fmla="*/ 167 w 180"/>
                <a:gd name="T107" fmla="*/ 3 h 88"/>
                <a:gd name="T108" fmla="*/ 167 w 180"/>
                <a:gd name="T109" fmla="*/ 85 h 88"/>
                <a:gd name="T110" fmla="*/ 174 w 180"/>
                <a:gd name="T111" fmla="*/ 85 h 88"/>
                <a:gd name="T112" fmla="*/ 179 w 180"/>
                <a:gd name="T113" fmla="*/ 86 h 88"/>
                <a:gd name="T114" fmla="*/ 178 w 180"/>
                <a:gd name="T115"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0" h="88">
                  <a:moveTo>
                    <a:pt x="180" y="85"/>
                  </a:moveTo>
                  <a:cubicBezTo>
                    <a:pt x="179" y="84"/>
                    <a:pt x="177" y="84"/>
                    <a:pt x="175" y="84"/>
                  </a:cubicBezTo>
                  <a:cubicBezTo>
                    <a:pt x="175" y="84"/>
                    <a:pt x="175" y="84"/>
                    <a:pt x="174" y="84"/>
                  </a:cubicBezTo>
                  <a:cubicBezTo>
                    <a:pt x="168" y="84"/>
                    <a:pt x="168" y="84"/>
                    <a:pt x="168" y="84"/>
                  </a:cubicBezTo>
                  <a:cubicBezTo>
                    <a:pt x="168" y="80"/>
                    <a:pt x="168" y="73"/>
                    <a:pt x="168" y="64"/>
                  </a:cubicBezTo>
                  <a:cubicBezTo>
                    <a:pt x="168" y="40"/>
                    <a:pt x="168" y="4"/>
                    <a:pt x="168" y="3"/>
                  </a:cubicBezTo>
                  <a:cubicBezTo>
                    <a:pt x="168" y="3"/>
                    <a:pt x="168" y="2"/>
                    <a:pt x="167" y="1"/>
                  </a:cubicBezTo>
                  <a:cubicBezTo>
                    <a:pt x="167" y="0"/>
                    <a:pt x="166" y="0"/>
                    <a:pt x="165" y="0"/>
                  </a:cubicBezTo>
                  <a:cubicBezTo>
                    <a:pt x="57" y="0"/>
                    <a:pt x="57" y="0"/>
                    <a:pt x="57" y="0"/>
                  </a:cubicBezTo>
                  <a:cubicBezTo>
                    <a:pt x="57" y="0"/>
                    <a:pt x="56" y="0"/>
                    <a:pt x="56" y="0"/>
                  </a:cubicBezTo>
                  <a:cubicBezTo>
                    <a:pt x="55" y="0"/>
                    <a:pt x="54" y="0"/>
                    <a:pt x="53" y="0"/>
                  </a:cubicBezTo>
                  <a:cubicBezTo>
                    <a:pt x="52" y="0"/>
                    <a:pt x="52" y="3"/>
                    <a:pt x="52" y="5"/>
                  </a:cubicBezTo>
                  <a:cubicBezTo>
                    <a:pt x="52" y="6"/>
                    <a:pt x="52" y="6"/>
                    <a:pt x="52" y="6"/>
                  </a:cubicBezTo>
                  <a:cubicBezTo>
                    <a:pt x="52" y="42"/>
                    <a:pt x="52" y="42"/>
                    <a:pt x="52" y="42"/>
                  </a:cubicBezTo>
                  <a:cubicBezTo>
                    <a:pt x="52" y="43"/>
                    <a:pt x="52" y="43"/>
                    <a:pt x="52" y="43"/>
                  </a:cubicBezTo>
                  <a:cubicBezTo>
                    <a:pt x="125" y="43"/>
                    <a:pt x="125" y="43"/>
                    <a:pt x="125" y="43"/>
                  </a:cubicBezTo>
                  <a:cubicBezTo>
                    <a:pt x="126" y="43"/>
                    <a:pt x="127" y="44"/>
                    <a:pt x="127" y="45"/>
                  </a:cubicBezTo>
                  <a:cubicBezTo>
                    <a:pt x="127" y="65"/>
                    <a:pt x="127" y="65"/>
                    <a:pt x="127" y="65"/>
                  </a:cubicBezTo>
                  <a:cubicBezTo>
                    <a:pt x="127" y="66"/>
                    <a:pt x="127" y="66"/>
                    <a:pt x="127" y="66"/>
                  </a:cubicBezTo>
                  <a:cubicBezTo>
                    <a:pt x="165" y="66"/>
                    <a:pt x="165" y="66"/>
                    <a:pt x="165" y="66"/>
                  </a:cubicBezTo>
                  <a:cubicBezTo>
                    <a:pt x="165" y="85"/>
                    <a:pt x="165" y="85"/>
                    <a:pt x="165" y="85"/>
                  </a:cubicBezTo>
                  <a:cubicBezTo>
                    <a:pt x="107" y="85"/>
                    <a:pt x="107" y="85"/>
                    <a:pt x="107" y="85"/>
                  </a:cubicBezTo>
                  <a:cubicBezTo>
                    <a:pt x="107" y="66"/>
                    <a:pt x="107" y="66"/>
                    <a:pt x="107" y="66"/>
                  </a:cubicBezTo>
                  <a:cubicBezTo>
                    <a:pt x="126" y="66"/>
                    <a:pt x="126" y="66"/>
                    <a:pt x="126" y="66"/>
                  </a:cubicBezTo>
                  <a:cubicBezTo>
                    <a:pt x="126" y="66"/>
                    <a:pt x="126" y="66"/>
                    <a:pt x="126" y="65"/>
                  </a:cubicBezTo>
                  <a:cubicBezTo>
                    <a:pt x="126" y="45"/>
                    <a:pt x="126" y="45"/>
                    <a:pt x="126" y="45"/>
                  </a:cubicBezTo>
                  <a:cubicBezTo>
                    <a:pt x="126" y="44"/>
                    <a:pt x="126" y="43"/>
                    <a:pt x="125" y="43"/>
                  </a:cubicBezTo>
                  <a:cubicBezTo>
                    <a:pt x="21" y="43"/>
                    <a:pt x="21" y="43"/>
                    <a:pt x="21" y="43"/>
                  </a:cubicBezTo>
                  <a:cubicBezTo>
                    <a:pt x="21" y="43"/>
                    <a:pt x="21" y="43"/>
                    <a:pt x="20" y="43"/>
                  </a:cubicBezTo>
                  <a:cubicBezTo>
                    <a:pt x="19" y="43"/>
                    <a:pt x="18" y="43"/>
                    <a:pt x="17" y="44"/>
                  </a:cubicBezTo>
                  <a:cubicBezTo>
                    <a:pt x="16" y="44"/>
                    <a:pt x="16" y="46"/>
                    <a:pt x="16" y="48"/>
                  </a:cubicBezTo>
                  <a:cubicBezTo>
                    <a:pt x="16" y="48"/>
                    <a:pt x="16" y="49"/>
                    <a:pt x="16" y="49"/>
                  </a:cubicBezTo>
                  <a:cubicBezTo>
                    <a:pt x="16" y="65"/>
                    <a:pt x="16" y="65"/>
                    <a:pt x="16" y="65"/>
                  </a:cubicBezTo>
                  <a:cubicBezTo>
                    <a:pt x="16" y="65"/>
                    <a:pt x="16" y="65"/>
                    <a:pt x="15" y="65"/>
                  </a:cubicBezTo>
                  <a:cubicBezTo>
                    <a:pt x="15" y="65"/>
                    <a:pt x="14" y="65"/>
                    <a:pt x="13" y="65"/>
                  </a:cubicBezTo>
                  <a:cubicBezTo>
                    <a:pt x="13" y="65"/>
                    <a:pt x="13" y="65"/>
                    <a:pt x="13" y="64"/>
                  </a:cubicBezTo>
                  <a:cubicBezTo>
                    <a:pt x="13" y="64"/>
                    <a:pt x="13" y="63"/>
                    <a:pt x="13" y="62"/>
                  </a:cubicBezTo>
                  <a:cubicBezTo>
                    <a:pt x="12" y="62"/>
                    <a:pt x="11" y="62"/>
                    <a:pt x="10" y="62"/>
                  </a:cubicBezTo>
                  <a:cubicBezTo>
                    <a:pt x="10" y="62"/>
                    <a:pt x="9" y="62"/>
                    <a:pt x="9" y="62"/>
                  </a:cubicBezTo>
                  <a:cubicBezTo>
                    <a:pt x="8" y="62"/>
                    <a:pt x="7" y="62"/>
                    <a:pt x="6" y="62"/>
                  </a:cubicBezTo>
                  <a:cubicBezTo>
                    <a:pt x="5" y="63"/>
                    <a:pt x="5" y="64"/>
                    <a:pt x="5" y="66"/>
                  </a:cubicBezTo>
                  <a:cubicBezTo>
                    <a:pt x="5" y="67"/>
                    <a:pt x="5" y="67"/>
                    <a:pt x="5" y="68"/>
                  </a:cubicBezTo>
                  <a:cubicBezTo>
                    <a:pt x="5" y="72"/>
                    <a:pt x="5" y="72"/>
                    <a:pt x="5" y="72"/>
                  </a:cubicBezTo>
                  <a:cubicBezTo>
                    <a:pt x="5" y="76"/>
                    <a:pt x="5" y="81"/>
                    <a:pt x="5" y="84"/>
                  </a:cubicBezTo>
                  <a:cubicBezTo>
                    <a:pt x="5" y="84"/>
                    <a:pt x="5" y="84"/>
                    <a:pt x="4" y="84"/>
                  </a:cubicBezTo>
                  <a:cubicBezTo>
                    <a:pt x="3" y="84"/>
                    <a:pt x="0" y="84"/>
                    <a:pt x="0" y="86"/>
                  </a:cubicBezTo>
                  <a:cubicBezTo>
                    <a:pt x="0" y="87"/>
                    <a:pt x="0" y="87"/>
                    <a:pt x="1" y="87"/>
                  </a:cubicBezTo>
                  <a:cubicBezTo>
                    <a:pt x="1" y="88"/>
                    <a:pt x="2" y="88"/>
                    <a:pt x="3" y="88"/>
                  </a:cubicBezTo>
                  <a:cubicBezTo>
                    <a:pt x="4" y="88"/>
                    <a:pt x="4" y="88"/>
                    <a:pt x="5" y="88"/>
                  </a:cubicBezTo>
                  <a:cubicBezTo>
                    <a:pt x="5" y="88"/>
                    <a:pt x="6" y="88"/>
                    <a:pt x="6" y="88"/>
                  </a:cubicBezTo>
                  <a:cubicBezTo>
                    <a:pt x="169" y="88"/>
                    <a:pt x="169" y="88"/>
                    <a:pt x="169" y="88"/>
                  </a:cubicBezTo>
                  <a:cubicBezTo>
                    <a:pt x="170" y="88"/>
                    <a:pt x="171" y="88"/>
                    <a:pt x="172" y="88"/>
                  </a:cubicBezTo>
                  <a:cubicBezTo>
                    <a:pt x="174" y="88"/>
                    <a:pt x="176" y="88"/>
                    <a:pt x="178" y="88"/>
                  </a:cubicBezTo>
                  <a:cubicBezTo>
                    <a:pt x="180" y="88"/>
                    <a:pt x="180" y="87"/>
                    <a:pt x="180" y="87"/>
                  </a:cubicBezTo>
                  <a:cubicBezTo>
                    <a:pt x="180" y="86"/>
                    <a:pt x="180" y="85"/>
                    <a:pt x="180" y="85"/>
                  </a:cubicBezTo>
                  <a:close/>
                  <a:moveTo>
                    <a:pt x="178" y="87"/>
                  </a:moveTo>
                  <a:cubicBezTo>
                    <a:pt x="176" y="87"/>
                    <a:pt x="174" y="87"/>
                    <a:pt x="172" y="87"/>
                  </a:cubicBezTo>
                  <a:cubicBezTo>
                    <a:pt x="171" y="87"/>
                    <a:pt x="170" y="87"/>
                    <a:pt x="169" y="87"/>
                  </a:cubicBezTo>
                  <a:cubicBezTo>
                    <a:pt x="6" y="87"/>
                    <a:pt x="6" y="87"/>
                    <a:pt x="6" y="87"/>
                  </a:cubicBezTo>
                  <a:cubicBezTo>
                    <a:pt x="6" y="87"/>
                    <a:pt x="5" y="87"/>
                    <a:pt x="5" y="87"/>
                  </a:cubicBezTo>
                  <a:cubicBezTo>
                    <a:pt x="3" y="87"/>
                    <a:pt x="2" y="87"/>
                    <a:pt x="1" y="87"/>
                  </a:cubicBezTo>
                  <a:cubicBezTo>
                    <a:pt x="1" y="87"/>
                    <a:pt x="1" y="87"/>
                    <a:pt x="1" y="86"/>
                  </a:cubicBezTo>
                  <a:cubicBezTo>
                    <a:pt x="1" y="85"/>
                    <a:pt x="2" y="85"/>
                    <a:pt x="3" y="85"/>
                  </a:cubicBezTo>
                  <a:cubicBezTo>
                    <a:pt x="3" y="85"/>
                    <a:pt x="4" y="85"/>
                    <a:pt x="4" y="85"/>
                  </a:cubicBezTo>
                  <a:cubicBezTo>
                    <a:pt x="5" y="85"/>
                    <a:pt x="5" y="85"/>
                    <a:pt x="6" y="85"/>
                  </a:cubicBezTo>
                  <a:cubicBezTo>
                    <a:pt x="6" y="85"/>
                    <a:pt x="6" y="85"/>
                    <a:pt x="6" y="85"/>
                  </a:cubicBezTo>
                  <a:cubicBezTo>
                    <a:pt x="6" y="81"/>
                    <a:pt x="6" y="76"/>
                    <a:pt x="6" y="72"/>
                  </a:cubicBezTo>
                  <a:cubicBezTo>
                    <a:pt x="6" y="68"/>
                    <a:pt x="6" y="68"/>
                    <a:pt x="6" y="68"/>
                  </a:cubicBezTo>
                  <a:cubicBezTo>
                    <a:pt x="6" y="67"/>
                    <a:pt x="6" y="67"/>
                    <a:pt x="6" y="66"/>
                  </a:cubicBezTo>
                  <a:cubicBezTo>
                    <a:pt x="6" y="65"/>
                    <a:pt x="6" y="63"/>
                    <a:pt x="7" y="63"/>
                  </a:cubicBezTo>
                  <a:cubicBezTo>
                    <a:pt x="7" y="62"/>
                    <a:pt x="8" y="63"/>
                    <a:pt x="9" y="63"/>
                  </a:cubicBezTo>
                  <a:cubicBezTo>
                    <a:pt x="9" y="63"/>
                    <a:pt x="10" y="63"/>
                    <a:pt x="10" y="63"/>
                  </a:cubicBezTo>
                  <a:cubicBezTo>
                    <a:pt x="11" y="62"/>
                    <a:pt x="12" y="62"/>
                    <a:pt x="12" y="63"/>
                  </a:cubicBezTo>
                  <a:cubicBezTo>
                    <a:pt x="12" y="63"/>
                    <a:pt x="12" y="64"/>
                    <a:pt x="12" y="64"/>
                  </a:cubicBezTo>
                  <a:cubicBezTo>
                    <a:pt x="12" y="65"/>
                    <a:pt x="12" y="65"/>
                    <a:pt x="12" y="66"/>
                  </a:cubicBezTo>
                  <a:cubicBezTo>
                    <a:pt x="12" y="66"/>
                    <a:pt x="12" y="66"/>
                    <a:pt x="13" y="66"/>
                  </a:cubicBezTo>
                  <a:cubicBezTo>
                    <a:pt x="13" y="66"/>
                    <a:pt x="14" y="66"/>
                    <a:pt x="15" y="66"/>
                  </a:cubicBezTo>
                  <a:cubicBezTo>
                    <a:pt x="16" y="66"/>
                    <a:pt x="16" y="66"/>
                    <a:pt x="17" y="66"/>
                  </a:cubicBezTo>
                  <a:cubicBezTo>
                    <a:pt x="17" y="66"/>
                    <a:pt x="17" y="66"/>
                    <a:pt x="17" y="66"/>
                  </a:cubicBezTo>
                  <a:cubicBezTo>
                    <a:pt x="17" y="66"/>
                    <a:pt x="17" y="66"/>
                    <a:pt x="17" y="66"/>
                  </a:cubicBezTo>
                  <a:cubicBezTo>
                    <a:pt x="17" y="49"/>
                    <a:pt x="17" y="49"/>
                    <a:pt x="17" y="49"/>
                  </a:cubicBezTo>
                  <a:cubicBezTo>
                    <a:pt x="17" y="49"/>
                    <a:pt x="17" y="48"/>
                    <a:pt x="17" y="48"/>
                  </a:cubicBezTo>
                  <a:cubicBezTo>
                    <a:pt x="17" y="47"/>
                    <a:pt x="17" y="45"/>
                    <a:pt x="18" y="44"/>
                  </a:cubicBezTo>
                  <a:cubicBezTo>
                    <a:pt x="18" y="44"/>
                    <a:pt x="19" y="44"/>
                    <a:pt x="20" y="44"/>
                  </a:cubicBezTo>
                  <a:cubicBezTo>
                    <a:pt x="21" y="44"/>
                    <a:pt x="21" y="44"/>
                    <a:pt x="21" y="44"/>
                  </a:cubicBezTo>
                  <a:cubicBezTo>
                    <a:pt x="125" y="44"/>
                    <a:pt x="125" y="44"/>
                    <a:pt x="125" y="44"/>
                  </a:cubicBezTo>
                  <a:cubicBezTo>
                    <a:pt x="125" y="44"/>
                    <a:pt x="126" y="44"/>
                    <a:pt x="126" y="45"/>
                  </a:cubicBezTo>
                  <a:cubicBezTo>
                    <a:pt x="126" y="65"/>
                    <a:pt x="126" y="65"/>
                    <a:pt x="126" y="65"/>
                  </a:cubicBezTo>
                  <a:cubicBezTo>
                    <a:pt x="107" y="65"/>
                    <a:pt x="107" y="65"/>
                    <a:pt x="107" y="65"/>
                  </a:cubicBezTo>
                  <a:cubicBezTo>
                    <a:pt x="107" y="65"/>
                    <a:pt x="106" y="65"/>
                    <a:pt x="106" y="66"/>
                  </a:cubicBezTo>
                  <a:cubicBezTo>
                    <a:pt x="106" y="85"/>
                    <a:pt x="106" y="85"/>
                    <a:pt x="106" y="85"/>
                  </a:cubicBezTo>
                  <a:cubicBezTo>
                    <a:pt x="106" y="85"/>
                    <a:pt x="107" y="85"/>
                    <a:pt x="107" y="85"/>
                  </a:cubicBezTo>
                  <a:cubicBezTo>
                    <a:pt x="166" y="85"/>
                    <a:pt x="166" y="85"/>
                    <a:pt x="166" y="85"/>
                  </a:cubicBezTo>
                  <a:cubicBezTo>
                    <a:pt x="166" y="85"/>
                    <a:pt x="166" y="85"/>
                    <a:pt x="166" y="85"/>
                  </a:cubicBezTo>
                  <a:cubicBezTo>
                    <a:pt x="166" y="65"/>
                    <a:pt x="166" y="65"/>
                    <a:pt x="166" y="65"/>
                  </a:cubicBezTo>
                  <a:cubicBezTo>
                    <a:pt x="166" y="65"/>
                    <a:pt x="166" y="65"/>
                    <a:pt x="166" y="65"/>
                  </a:cubicBezTo>
                  <a:cubicBezTo>
                    <a:pt x="128" y="65"/>
                    <a:pt x="128" y="65"/>
                    <a:pt x="128" y="65"/>
                  </a:cubicBezTo>
                  <a:cubicBezTo>
                    <a:pt x="128" y="45"/>
                    <a:pt x="128" y="45"/>
                    <a:pt x="128" y="45"/>
                  </a:cubicBezTo>
                  <a:cubicBezTo>
                    <a:pt x="128" y="43"/>
                    <a:pt x="126" y="42"/>
                    <a:pt x="125" y="42"/>
                  </a:cubicBezTo>
                  <a:cubicBezTo>
                    <a:pt x="53" y="42"/>
                    <a:pt x="53" y="42"/>
                    <a:pt x="53" y="42"/>
                  </a:cubicBezTo>
                  <a:cubicBezTo>
                    <a:pt x="53" y="6"/>
                    <a:pt x="53" y="6"/>
                    <a:pt x="53" y="6"/>
                  </a:cubicBezTo>
                  <a:cubicBezTo>
                    <a:pt x="53" y="6"/>
                    <a:pt x="53" y="6"/>
                    <a:pt x="53" y="5"/>
                  </a:cubicBezTo>
                  <a:cubicBezTo>
                    <a:pt x="53" y="3"/>
                    <a:pt x="53" y="1"/>
                    <a:pt x="54" y="1"/>
                  </a:cubicBezTo>
                  <a:cubicBezTo>
                    <a:pt x="54" y="1"/>
                    <a:pt x="55" y="1"/>
                    <a:pt x="56" y="1"/>
                  </a:cubicBezTo>
                  <a:cubicBezTo>
                    <a:pt x="56" y="1"/>
                    <a:pt x="57" y="1"/>
                    <a:pt x="57" y="1"/>
                  </a:cubicBezTo>
                  <a:cubicBezTo>
                    <a:pt x="165" y="1"/>
                    <a:pt x="165" y="1"/>
                    <a:pt x="165" y="1"/>
                  </a:cubicBezTo>
                  <a:cubicBezTo>
                    <a:pt x="166" y="1"/>
                    <a:pt x="166" y="1"/>
                    <a:pt x="167" y="2"/>
                  </a:cubicBezTo>
                  <a:cubicBezTo>
                    <a:pt x="167" y="2"/>
                    <a:pt x="167" y="3"/>
                    <a:pt x="167" y="3"/>
                  </a:cubicBezTo>
                  <a:cubicBezTo>
                    <a:pt x="167" y="4"/>
                    <a:pt x="167" y="31"/>
                    <a:pt x="167" y="64"/>
                  </a:cubicBezTo>
                  <a:cubicBezTo>
                    <a:pt x="167" y="73"/>
                    <a:pt x="167" y="81"/>
                    <a:pt x="167" y="85"/>
                  </a:cubicBezTo>
                  <a:cubicBezTo>
                    <a:pt x="167" y="85"/>
                    <a:pt x="167" y="85"/>
                    <a:pt x="168" y="85"/>
                  </a:cubicBezTo>
                  <a:cubicBezTo>
                    <a:pt x="174" y="85"/>
                    <a:pt x="174" y="85"/>
                    <a:pt x="174" y="85"/>
                  </a:cubicBezTo>
                  <a:cubicBezTo>
                    <a:pt x="175" y="85"/>
                    <a:pt x="175" y="85"/>
                    <a:pt x="175" y="85"/>
                  </a:cubicBezTo>
                  <a:cubicBezTo>
                    <a:pt x="177" y="85"/>
                    <a:pt x="178" y="85"/>
                    <a:pt x="179" y="86"/>
                  </a:cubicBezTo>
                  <a:cubicBezTo>
                    <a:pt x="179" y="86"/>
                    <a:pt x="179" y="86"/>
                    <a:pt x="179" y="86"/>
                  </a:cubicBezTo>
                  <a:cubicBezTo>
                    <a:pt x="179" y="87"/>
                    <a:pt x="179" y="87"/>
                    <a:pt x="178"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86">
              <a:extLst>
                <a:ext uri="{FF2B5EF4-FFF2-40B4-BE49-F238E27FC236}">
                  <a16:creationId xmlns:a16="http://schemas.microsoft.com/office/drawing/2014/main" id="{8A6DCA08-7C0A-A53E-82CF-79C284873EA4}"/>
                </a:ext>
              </a:extLst>
            </p:cNvPr>
            <p:cNvSpPr>
              <a:spLocks noEditPoints="1"/>
            </p:cNvSpPr>
            <p:nvPr userDrawn="1"/>
          </p:nvSpPr>
          <p:spPr bwMode="auto">
            <a:xfrm>
              <a:off x="11915775" y="4275138"/>
              <a:ext cx="14288" cy="160338"/>
            </a:xfrm>
            <a:custGeom>
              <a:avLst/>
              <a:gdLst>
                <a:gd name="T0" fmla="*/ 1 w 2"/>
                <a:gd name="T1" fmla="*/ 23 h 23"/>
                <a:gd name="T2" fmla="*/ 2 w 2"/>
                <a:gd name="T3" fmla="*/ 22 h 23"/>
                <a:gd name="T4" fmla="*/ 2 w 2"/>
                <a:gd name="T5" fmla="*/ 1 h 23"/>
                <a:gd name="T6" fmla="*/ 1 w 2"/>
                <a:gd name="T7" fmla="*/ 0 h 23"/>
                <a:gd name="T8" fmla="*/ 0 w 2"/>
                <a:gd name="T9" fmla="*/ 1 h 23"/>
                <a:gd name="T10" fmla="*/ 0 w 2"/>
                <a:gd name="T11" fmla="*/ 22 h 23"/>
                <a:gd name="T12" fmla="*/ 1 w 2"/>
                <a:gd name="T13" fmla="*/ 23 h 23"/>
                <a:gd name="T14" fmla="*/ 1 w 2"/>
                <a:gd name="T15" fmla="*/ 1 h 23"/>
                <a:gd name="T16" fmla="*/ 1 w 2"/>
                <a:gd name="T17" fmla="*/ 1 h 23"/>
                <a:gd name="T18" fmla="*/ 1 w 2"/>
                <a:gd name="T19" fmla="*/ 1 h 23"/>
                <a:gd name="T20" fmla="*/ 1 w 2"/>
                <a:gd name="T21" fmla="*/ 22 h 23"/>
                <a:gd name="T22" fmla="*/ 1 w 2"/>
                <a:gd name="T23" fmla="*/ 22 h 23"/>
                <a:gd name="T24" fmla="*/ 1 w 2"/>
                <a:gd name="T2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3">
                  <a:moveTo>
                    <a:pt x="1" y="23"/>
                  </a:moveTo>
                  <a:cubicBezTo>
                    <a:pt x="1" y="23"/>
                    <a:pt x="2" y="23"/>
                    <a:pt x="2" y="22"/>
                  </a:cubicBezTo>
                  <a:cubicBezTo>
                    <a:pt x="2" y="1"/>
                    <a:pt x="2" y="1"/>
                    <a:pt x="2" y="1"/>
                  </a:cubicBezTo>
                  <a:cubicBezTo>
                    <a:pt x="2" y="0"/>
                    <a:pt x="1" y="0"/>
                    <a:pt x="1" y="0"/>
                  </a:cubicBezTo>
                  <a:cubicBezTo>
                    <a:pt x="0" y="0"/>
                    <a:pt x="0" y="0"/>
                    <a:pt x="0" y="1"/>
                  </a:cubicBezTo>
                  <a:cubicBezTo>
                    <a:pt x="0" y="22"/>
                    <a:pt x="0" y="22"/>
                    <a:pt x="0" y="22"/>
                  </a:cubicBezTo>
                  <a:cubicBezTo>
                    <a:pt x="0" y="23"/>
                    <a:pt x="0" y="23"/>
                    <a:pt x="1" y="23"/>
                  </a:cubicBezTo>
                  <a:close/>
                  <a:moveTo>
                    <a:pt x="1" y="1"/>
                  </a:moveTo>
                  <a:cubicBezTo>
                    <a:pt x="1" y="1"/>
                    <a:pt x="1" y="1"/>
                    <a:pt x="1" y="1"/>
                  </a:cubicBezTo>
                  <a:cubicBezTo>
                    <a:pt x="1" y="1"/>
                    <a:pt x="1" y="1"/>
                    <a:pt x="1" y="1"/>
                  </a:cubicBezTo>
                  <a:cubicBezTo>
                    <a:pt x="1" y="22"/>
                    <a:pt x="1" y="22"/>
                    <a:pt x="1" y="22"/>
                  </a:cubicBezTo>
                  <a:cubicBezTo>
                    <a:pt x="1" y="22"/>
                    <a:pt x="1" y="22"/>
                    <a:pt x="1" y="2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87">
              <a:extLst>
                <a:ext uri="{FF2B5EF4-FFF2-40B4-BE49-F238E27FC236}">
                  <a16:creationId xmlns:a16="http://schemas.microsoft.com/office/drawing/2014/main" id="{7DE15530-7869-72D3-146A-E8F72CB65298}"/>
                </a:ext>
              </a:extLst>
            </p:cNvPr>
            <p:cNvSpPr>
              <a:spLocks noEditPoints="1"/>
            </p:cNvSpPr>
            <p:nvPr userDrawn="1"/>
          </p:nvSpPr>
          <p:spPr bwMode="auto">
            <a:xfrm>
              <a:off x="11736388" y="4568825"/>
              <a:ext cx="12700" cy="90488"/>
            </a:xfrm>
            <a:custGeom>
              <a:avLst/>
              <a:gdLst>
                <a:gd name="T0" fmla="*/ 1 w 2"/>
                <a:gd name="T1" fmla="*/ 13 h 13"/>
                <a:gd name="T2" fmla="*/ 2 w 2"/>
                <a:gd name="T3" fmla="*/ 12 h 13"/>
                <a:gd name="T4" fmla="*/ 2 w 2"/>
                <a:gd name="T5" fmla="*/ 1 h 13"/>
                <a:gd name="T6" fmla="*/ 1 w 2"/>
                <a:gd name="T7" fmla="*/ 0 h 13"/>
                <a:gd name="T8" fmla="*/ 0 w 2"/>
                <a:gd name="T9" fmla="*/ 1 h 13"/>
                <a:gd name="T10" fmla="*/ 0 w 2"/>
                <a:gd name="T11" fmla="*/ 12 h 13"/>
                <a:gd name="T12" fmla="*/ 1 w 2"/>
                <a:gd name="T13" fmla="*/ 13 h 13"/>
                <a:gd name="T14" fmla="*/ 1 w 2"/>
                <a:gd name="T15" fmla="*/ 1 h 13"/>
                <a:gd name="T16" fmla="*/ 1 w 2"/>
                <a:gd name="T17" fmla="*/ 1 h 13"/>
                <a:gd name="T18" fmla="*/ 1 w 2"/>
                <a:gd name="T19" fmla="*/ 1 h 13"/>
                <a:gd name="T20" fmla="*/ 1 w 2"/>
                <a:gd name="T21" fmla="*/ 12 h 13"/>
                <a:gd name="T22" fmla="*/ 1 w 2"/>
                <a:gd name="T23" fmla="*/ 12 h 13"/>
                <a:gd name="T24" fmla="*/ 1 w 2"/>
                <a:gd name="T2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3">
                  <a:moveTo>
                    <a:pt x="1" y="13"/>
                  </a:moveTo>
                  <a:cubicBezTo>
                    <a:pt x="2" y="13"/>
                    <a:pt x="2" y="13"/>
                    <a:pt x="2" y="12"/>
                  </a:cubicBezTo>
                  <a:cubicBezTo>
                    <a:pt x="2" y="1"/>
                    <a:pt x="2" y="1"/>
                    <a:pt x="2" y="1"/>
                  </a:cubicBezTo>
                  <a:cubicBezTo>
                    <a:pt x="2" y="0"/>
                    <a:pt x="2" y="0"/>
                    <a:pt x="1" y="0"/>
                  </a:cubicBezTo>
                  <a:cubicBezTo>
                    <a:pt x="0" y="0"/>
                    <a:pt x="0" y="0"/>
                    <a:pt x="0" y="1"/>
                  </a:cubicBezTo>
                  <a:cubicBezTo>
                    <a:pt x="0" y="12"/>
                    <a:pt x="0" y="12"/>
                    <a:pt x="0" y="12"/>
                  </a:cubicBezTo>
                  <a:cubicBezTo>
                    <a:pt x="0" y="13"/>
                    <a:pt x="0" y="13"/>
                    <a:pt x="1" y="13"/>
                  </a:cubicBezTo>
                  <a:close/>
                  <a:moveTo>
                    <a:pt x="1" y="1"/>
                  </a:moveTo>
                  <a:cubicBezTo>
                    <a:pt x="1" y="1"/>
                    <a:pt x="1" y="1"/>
                    <a:pt x="1" y="1"/>
                  </a:cubicBezTo>
                  <a:cubicBezTo>
                    <a:pt x="1" y="1"/>
                    <a:pt x="1" y="1"/>
                    <a:pt x="1" y="1"/>
                  </a:cubicBezTo>
                  <a:cubicBezTo>
                    <a:pt x="1" y="12"/>
                    <a:pt x="1" y="12"/>
                    <a:pt x="1" y="12"/>
                  </a:cubicBezTo>
                  <a:cubicBezTo>
                    <a:pt x="1" y="12"/>
                    <a:pt x="1" y="12"/>
                    <a:pt x="1" y="1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88">
              <a:extLst>
                <a:ext uri="{FF2B5EF4-FFF2-40B4-BE49-F238E27FC236}">
                  <a16:creationId xmlns:a16="http://schemas.microsoft.com/office/drawing/2014/main" id="{AF6D7453-D161-8334-5BAC-FF50513D5691}"/>
                </a:ext>
              </a:extLst>
            </p:cNvPr>
            <p:cNvSpPr>
              <a:spLocks noEditPoints="1"/>
            </p:cNvSpPr>
            <p:nvPr userDrawn="1"/>
          </p:nvSpPr>
          <p:spPr bwMode="auto">
            <a:xfrm>
              <a:off x="11845925" y="4476750"/>
              <a:ext cx="242888" cy="182563"/>
            </a:xfrm>
            <a:custGeom>
              <a:avLst/>
              <a:gdLst>
                <a:gd name="T0" fmla="*/ 35 w 35"/>
                <a:gd name="T1" fmla="*/ 0 h 26"/>
                <a:gd name="T2" fmla="*/ 0 w 35"/>
                <a:gd name="T3" fmla="*/ 0 h 26"/>
                <a:gd name="T4" fmla="*/ 0 w 35"/>
                <a:gd name="T5" fmla="*/ 1 h 26"/>
                <a:gd name="T6" fmla="*/ 0 w 35"/>
                <a:gd name="T7" fmla="*/ 25 h 26"/>
                <a:gd name="T8" fmla="*/ 0 w 35"/>
                <a:gd name="T9" fmla="*/ 26 h 26"/>
                <a:gd name="T10" fmla="*/ 35 w 35"/>
                <a:gd name="T11" fmla="*/ 26 h 26"/>
                <a:gd name="T12" fmla="*/ 35 w 35"/>
                <a:gd name="T13" fmla="*/ 25 h 26"/>
                <a:gd name="T14" fmla="*/ 35 w 35"/>
                <a:gd name="T15" fmla="*/ 1 h 26"/>
                <a:gd name="T16" fmla="*/ 35 w 35"/>
                <a:gd name="T17" fmla="*/ 0 h 26"/>
                <a:gd name="T18" fmla="*/ 34 w 35"/>
                <a:gd name="T19" fmla="*/ 25 h 26"/>
                <a:gd name="T20" fmla="*/ 1 w 35"/>
                <a:gd name="T21" fmla="*/ 25 h 26"/>
                <a:gd name="T22" fmla="*/ 1 w 35"/>
                <a:gd name="T23" fmla="*/ 1 h 26"/>
                <a:gd name="T24" fmla="*/ 34 w 35"/>
                <a:gd name="T25" fmla="*/ 1 h 26"/>
                <a:gd name="T26" fmla="*/ 34 w 35"/>
                <a:gd name="T27"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6">
                  <a:moveTo>
                    <a:pt x="35" y="0"/>
                  </a:moveTo>
                  <a:cubicBezTo>
                    <a:pt x="0" y="0"/>
                    <a:pt x="0" y="0"/>
                    <a:pt x="0" y="0"/>
                  </a:cubicBezTo>
                  <a:cubicBezTo>
                    <a:pt x="0" y="0"/>
                    <a:pt x="0" y="0"/>
                    <a:pt x="0" y="1"/>
                  </a:cubicBezTo>
                  <a:cubicBezTo>
                    <a:pt x="0" y="25"/>
                    <a:pt x="0" y="25"/>
                    <a:pt x="0" y="25"/>
                  </a:cubicBezTo>
                  <a:cubicBezTo>
                    <a:pt x="0" y="26"/>
                    <a:pt x="0" y="26"/>
                    <a:pt x="0" y="26"/>
                  </a:cubicBezTo>
                  <a:cubicBezTo>
                    <a:pt x="35" y="26"/>
                    <a:pt x="35" y="26"/>
                    <a:pt x="35" y="26"/>
                  </a:cubicBezTo>
                  <a:cubicBezTo>
                    <a:pt x="35" y="26"/>
                    <a:pt x="35" y="26"/>
                    <a:pt x="35" y="25"/>
                  </a:cubicBezTo>
                  <a:cubicBezTo>
                    <a:pt x="35" y="1"/>
                    <a:pt x="35" y="1"/>
                    <a:pt x="35" y="1"/>
                  </a:cubicBezTo>
                  <a:cubicBezTo>
                    <a:pt x="35" y="0"/>
                    <a:pt x="35" y="0"/>
                    <a:pt x="35" y="0"/>
                  </a:cubicBezTo>
                  <a:close/>
                  <a:moveTo>
                    <a:pt x="34" y="25"/>
                  </a:moveTo>
                  <a:cubicBezTo>
                    <a:pt x="1" y="25"/>
                    <a:pt x="1" y="25"/>
                    <a:pt x="1" y="25"/>
                  </a:cubicBezTo>
                  <a:cubicBezTo>
                    <a:pt x="1" y="1"/>
                    <a:pt x="1" y="1"/>
                    <a:pt x="1" y="1"/>
                  </a:cubicBezTo>
                  <a:cubicBezTo>
                    <a:pt x="34" y="1"/>
                    <a:pt x="34" y="1"/>
                    <a:pt x="34" y="1"/>
                  </a:cubicBezTo>
                  <a:lnTo>
                    <a:pt x="3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89">
              <a:extLst>
                <a:ext uri="{FF2B5EF4-FFF2-40B4-BE49-F238E27FC236}">
                  <a16:creationId xmlns:a16="http://schemas.microsoft.com/office/drawing/2014/main" id="{E0A083BF-AB44-6ACA-4141-21F79A53BC8C}"/>
                </a:ext>
              </a:extLst>
            </p:cNvPr>
            <p:cNvSpPr>
              <a:spLocks noEditPoints="1"/>
            </p:cNvSpPr>
            <p:nvPr userDrawn="1"/>
          </p:nvSpPr>
          <p:spPr bwMode="auto">
            <a:xfrm>
              <a:off x="11804650" y="4275138"/>
              <a:ext cx="14288"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0" y="0"/>
                    <a:pt x="0" y="1"/>
                    <a:pt x="0" y="2"/>
                  </a:cubicBezTo>
                  <a:cubicBezTo>
                    <a:pt x="0" y="30"/>
                    <a:pt x="0" y="30"/>
                    <a:pt x="0" y="30"/>
                  </a:cubicBezTo>
                  <a:cubicBezTo>
                    <a:pt x="0" y="31"/>
                    <a:pt x="0"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90">
              <a:extLst>
                <a:ext uri="{FF2B5EF4-FFF2-40B4-BE49-F238E27FC236}">
                  <a16:creationId xmlns:a16="http://schemas.microsoft.com/office/drawing/2014/main" id="{0DB1ADB8-ED62-CF9D-652E-A647CF5F491C}"/>
                </a:ext>
              </a:extLst>
            </p:cNvPr>
            <p:cNvSpPr>
              <a:spLocks noEditPoints="1"/>
            </p:cNvSpPr>
            <p:nvPr userDrawn="1"/>
          </p:nvSpPr>
          <p:spPr bwMode="auto">
            <a:xfrm>
              <a:off x="11542713" y="4568825"/>
              <a:ext cx="20638" cy="133350"/>
            </a:xfrm>
            <a:custGeom>
              <a:avLst/>
              <a:gdLst>
                <a:gd name="T0" fmla="*/ 2 w 3"/>
                <a:gd name="T1" fmla="*/ 19 h 19"/>
                <a:gd name="T2" fmla="*/ 3 w 3"/>
                <a:gd name="T3" fmla="*/ 18 h 19"/>
                <a:gd name="T4" fmla="*/ 3 w 3"/>
                <a:gd name="T5" fmla="*/ 1 h 19"/>
                <a:gd name="T6" fmla="*/ 2 w 3"/>
                <a:gd name="T7" fmla="*/ 0 h 19"/>
                <a:gd name="T8" fmla="*/ 0 w 3"/>
                <a:gd name="T9" fmla="*/ 1 h 19"/>
                <a:gd name="T10" fmla="*/ 0 w 3"/>
                <a:gd name="T11" fmla="*/ 18 h 19"/>
                <a:gd name="T12" fmla="*/ 2 w 3"/>
                <a:gd name="T13" fmla="*/ 19 h 19"/>
                <a:gd name="T14" fmla="*/ 1 w 3"/>
                <a:gd name="T15" fmla="*/ 1 h 19"/>
                <a:gd name="T16" fmla="*/ 2 w 3"/>
                <a:gd name="T17" fmla="*/ 1 h 19"/>
                <a:gd name="T18" fmla="*/ 2 w 3"/>
                <a:gd name="T19" fmla="*/ 1 h 19"/>
                <a:gd name="T20" fmla="*/ 2 w 3"/>
                <a:gd name="T21" fmla="*/ 18 h 19"/>
                <a:gd name="T22" fmla="*/ 1 w 3"/>
                <a:gd name="T23" fmla="*/ 18 h 19"/>
                <a:gd name="T24" fmla="*/ 1 w 3"/>
                <a:gd name="T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9">
                  <a:moveTo>
                    <a:pt x="2" y="19"/>
                  </a:moveTo>
                  <a:cubicBezTo>
                    <a:pt x="2" y="19"/>
                    <a:pt x="3" y="19"/>
                    <a:pt x="3" y="18"/>
                  </a:cubicBezTo>
                  <a:cubicBezTo>
                    <a:pt x="3" y="1"/>
                    <a:pt x="3" y="1"/>
                    <a:pt x="3" y="1"/>
                  </a:cubicBezTo>
                  <a:cubicBezTo>
                    <a:pt x="3" y="0"/>
                    <a:pt x="2" y="0"/>
                    <a:pt x="2" y="0"/>
                  </a:cubicBezTo>
                  <a:cubicBezTo>
                    <a:pt x="1" y="0"/>
                    <a:pt x="0" y="0"/>
                    <a:pt x="0" y="1"/>
                  </a:cubicBezTo>
                  <a:cubicBezTo>
                    <a:pt x="0" y="18"/>
                    <a:pt x="0" y="18"/>
                    <a:pt x="0" y="18"/>
                  </a:cubicBezTo>
                  <a:cubicBezTo>
                    <a:pt x="0" y="19"/>
                    <a:pt x="1" y="19"/>
                    <a:pt x="2" y="19"/>
                  </a:cubicBezTo>
                  <a:close/>
                  <a:moveTo>
                    <a:pt x="1" y="1"/>
                  </a:moveTo>
                  <a:cubicBezTo>
                    <a:pt x="1" y="1"/>
                    <a:pt x="1" y="1"/>
                    <a:pt x="2" y="1"/>
                  </a:cubicBezTo>
                  <a:cubicBezTo>
                    <a:pt x="2" y="1"/>
                    <a:pt x="2" y="1"/>
                    <a:pt x="2" y="1"/>
                  </a:cubicBezTo>
                  <a:cubicBezTo>
                    <a:pt x="2" y="18"/>
                    <a:pt x="2" y="18"/>
                    <a:pt x="2" y="18"/>
                  </a:cubicBezTo>
                  <a:cubicBezTo>
                    <a:pt x="2" y="18"/>
                    <a:pt x="1" y="18"/>
                    <a:pt x="1" y="18"/>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91">
              <a:extLst>
                <a:ext uri="{FF2B5EF4-FFF2-40B4-BE49-F238E27FC236}">
                  <a16:creationId xmlns:a16="http://schemas.microsoft.com/office/drawing/2014/main" id="{ABB5D3B5-8C1A-50B5-4B2A-6D5E8C7218D6}"/>
                </a:ext>
              </a:extLst>
            </p:cNvPr>
            <p:cNvSpPr>
              <a:spLocks noEditPoints="1"/>
            </p:cNvSpPr>
            <p:nvPr userDrawn="1"/>
          </p:nvSpPr>
          <p:spPr bwMode="auto">
            <a:xfrm>
              <a:off x="11363325" y="4275138"/>
              <a:ext cx="12700"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2 w 2"/>
                <a:gd name="T15" fmla="*/ 30 h 31"/>
                <a:gd name="T16" fmla="*/ 1 w 2"/>
                <a:gd name="T17" fmla="*/ 30 h 31"/>
                <a:gd name="T18" fmla="*/ 1 w 2"/>
                <a:gd name="T19" fmla="*/ 2 h 31"/>
                <a:gd name="T20" fmla="*/ 1 w 2"/>
                <a:gd name="T21" fmla="*/ 1 h 31"/>
                <a:gd name="T22" fmla="*/ 2 w 2"/>
                <a:gd name="T23" fmla="*/ 2 h 31"/>
                <a:gd name="T24" fmla="*/ 2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1" y="0"/>
                    <a:pt x="0" y="1"/>
                    <a:pt x="0" y="2"/>
                  </a:cubicBezTo>
                  <a:cubicBezTo>
                    <a:pt x="0" y="30"/>
                    <a:pt x="0" y="30"/>
                    <a:pt x="0" y="30"/>
                  </a:cubicBezTo>
                  <a:cubicBezTo>
                    <a:pt x="0" y="31"/>
                    <a:pt x="1" y="31"/>
                    <a:pt x="1" y="31"/>
                  </a:cubicBezTo>
                  <a:cubicBezTo>
                    <a:pt x="2" y="31"/>
                    <a:pt x="2" y="31"/>
                    <a:pt x="2" y="30"/>
                  </a:cubicBezTo>
                  <a:cubicBezTo>
                    <a:pt x="2" y="2"/>
                    <a:pt x="2" y="2"/>
                    <a:pt x="2" y="2"/>
                  </a:cubicBezTo>
                  <a:cubicBezTo>
                    <a:pt x="2" y="1"/>
                    <a:pt x="2" y="0"/>
                    <a:pt x="1" y="0"/>
                  </a:cubicBezTo>
                  <a:close/>
                  <a:moveTo>
                    <a:pt x="2" y="30"/>
                  </a:moveTo>
                  <a:cubicBezTo>
                    <a:pt x="2" y="30"/>
                    <a:pt x="1" y="30"/>
                    <a:pt x="1" y="30"/>
                  </a:cubicBezTo>
                  <a:cubicBezTo>
                    <a:pt x="1" y="2"/>
                    <a:pt x="1" y="2"/>
                    <a:pt x="1" y="2"/>
                  </a:cubicBezTo>
                  <a:cubicBezTo>
                    <a:pt x="1" y="1"/>
                    <a:pt x="1" y="1"/>
                    <a:pt x="1" y="1"/>
                  </a:cubicBezTo>
                  <a:cubicBezTo>
                    <a:pt x="1" y="1"/>
                    <a:pt x="2" y="1"/>
                    <a:pt x="2" y="2"/>
                  </a:cubicBezTo>
                  <a:lnTo>
                    <a:pt x="2"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92">
              <a:extLst>
                <a:ext uri="{FF2B5EF4-FFF2-40B4-BE49-F238E27FC236}">
                  <a16:creationId xmlns:a16="http://schemas.microsoft.com/office/drawing/2014/main" id="{E5F379AB-D7E4-248F-6483-B0BC30AC1ACB}"/>
                </a:ext>
              </a:extLst>
            </p:cNvPr>
            <p:cNvSpPr>
              <a:spLocks noEditPoints="1"/>
            </p:cNvSpPr>
            <p:nvPr userDrawn="1"/>
          </p:nvSpPr>
          <p:spPr bwMode="auto">
            <a:xfrm>
              <a:off x="11425238" y="4589463"/>
              <a:ext cx="61913" cy="112713"/>
            </a:xfrm>
            <a:custGeom>
              <a:avLst/>
              <a:gdLst>
                <a:gd name="T0" fmla="*/ 1 w 9"/>
                <a:gd name="T1" fmla="*/ 16 h 16"/>
                <a:gd name="T2" fmla="*/ 8 w 9"/>
                <a:gd name="T3" fmla="*/ 16 h 16"/>
                <a:gd name="T4" fmla="*/ 9 w 9"/>
                <a:gd name="T5" fmla="*/ 15 h 16"/>
                <a:gd name="T6" fmla="*/ 9 w 9"/>
                <a:gd name="T7" fmla="*/ 1 h 16"/>
                <a:gd name="T8" fmla="*/ 8 w 9"/>
                <a:gd name="T9" fmla="*/ 0 h 16"/>
                <a:gd name="T10" fmla="*/ 1 w 9"/>
                <a:gd name="T11" fmla="*/ 0 h 16"/>
                <a:gd name="T12" fmla="*/ 0 w 9"/>
                <a:gd name="T13" fmla="*/ 1 h 16"/>
                <a:gd name="T14" fmla="*/ 0 w 9"/>
                <a:gd name="T15" fmla="*/ 15 h 16"/>
                <a:gd name="T16" fmla="*/ 1 w 9"/>
                <a:gd name="T17" fmla="*/ 16 h 16"/>
                <a:gd name="T18" fmla="*/ 1 w 9"/>
                <a:gd name="T19" fmla="*/ 1 h 16"/>
                <a:gd name="T20" fmla="*/ 8 w 9"/>
                <a:gd name="T21" fmla="*/ 1 h 16"/>
                <a:gd name="T22" fmla="*/ 8 w 9"/>
                <a:gd name="T23" fmla="*/ 15 h 16"/>
                <a:gd name="T24" fmla="*/ 1 w 9"/>
                <a:gd name="T25" fmla="*/ 15 h 16"/>
                <a:gd name="T26" fmla="*/ 1 w 9"/>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1" y="16"/>
                  </a:moveTo>
                  <a:cubicBezTo>
                    <a:pt x="8" y="16"/>
                    <a:pt x="8" y="16"/>
                    <a:pt x="8" y="16"/>
                  </a:cubicBezTo>
                  <a:cubicBezTo>
                    <a:pt x="8" y="16"/>
                    <a:pt x="9" y="15"/>
                    <a:pt x="9" y="15"/>
                  </a:cubicBezTo>
                  <a:cubicBezTo>
                    <a:pt x="9" y="1"/>
                    <a:pt x="9" y="1"/>
                    <a:pt x="9" y="1"/>
                  </a:cubicBezTo>
                  <a:cubicBezTo>
                    <a:pt x="9" y="0"/>
                    <a:pt x="8" y="0"/>
                    <a:pt x="8" y="0"/>
                  </a:cubicBezTo>
                  <a:cubicBezTo>
                    <a:pt x="1" y="0"/>
                    <a:pt x="1" y="0"/>
                    <a:pt x="1" y="0"/>
                  </a:cubicBezTo>
                  <a:cubicBezTo>
                    <a:pt x="0" y="0"/>
                    <a:pt x="0" y="0"/>
                    <a:pt x="0" y="1"/>
                  </a:cubicBezTo>
                  <a:cubicBezTo>
                    <a:pt x="0" y="15"/>
                    <a:pt x="0" y="15"/>
                    <a:pt x="0" y="15"/>
                  </a:cubicBezTo>
                  <a:cubicBezTo>
                    <a:pt x="0" y="15"/>
                    <a:pt x="0" y="16"/>
                    <a:pt x="1" y="16"/>
                  </a:cubicBezTo>
                  <a:close/>
                  <a:moveTo>
                    <a:pt x="1" y="1"/>
                  </a:moveTo>
                  <a:cubicBezTo>
                    <a:pt x="8" y="1"/>
                    <a:pt x="8" y="1"/>
                    <a:pt x="8" y="1"/>
                  </a:cubicBezTo>
                  <a:cubicBezTo>
                    <a:pt x="8" y="15"/>
                    <a:pt x="8" y="15"/>
                    <a:pt x="8" y="15"/>
                  </a:cubicBezTo>
                  <a:cubicBezTo>
                    <a:pt x="1" y="15"/>
                    <a:pt x="1" y="15"/>
                    <a:pt x="1" y="15"/>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93">
              <a:extLst>
                <a:ext uri="{FF2B5EF4-FFF2-40B4-BE49-F238E27FC236}">
                  <a16:creationId xmlns:a16="http://schemas.microsoft.com/office/drawing/2014/main" id="{58A17068-71DC-6339-E950-F9B9F55E85D1}"/>
                </a:ext>
              </a:extLst>
            </p:cNvPr>
            <p:cNvSpPr>
              <a:spLocks noEditPoints="1"/>
            </p:cNvSpPr>
            <p:nvPr userDrawn="1"/>
          </p:nvSpPr>
          <p:spPr bwMode="auto">
            <a:xfrm>
              <a:off x="11695113" y="4275138"/>
              <a:ext cx="12700"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0" y="0"/>
                    <a:pt x="0" y="1"/>
                    <a:pt x="0" y="2"/>
                  </a:cubicBezTo>
                  <a:cubicBezTo>
                    <a:pt x="0" y="30"/>
                    <a:pt x="0" y="30"/>
                    <a:pt x="0" y="30"/>
                  </a:cubicBezTo>
                  <a:cubicBezTo>
                    <a:pt x="0" y="31"/>
                    <a:pt x="0"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94">
              <a:extLst>
                <a:ext uri="{FF2B5EF4-FFF2-40B4-BE49-F238E27FC236}">
                  <a16:creationId xmlns:a16="http://schemas.microsoft.com/office/drawing/2014/main" id="{39CF126E-23E4-2836-2F3F-B80095E26DFE}"/>
                </a:ext>
              </a:extLst>
            </p:cNvPr>
            <p:cNvSpPr>
              <a:spLocks noEditPoints="1"/>
            </p:cNvSpPr>
            <p:nvPr userDrawn="1"/>
          </p:nvSpPr>
          <p:spPr bwMode="auto">
            <a:xfrm>
              <a:off x="11583988" y="4275138"/>
              <a:ext cx="14288"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1" y="0"/>
                    <a:pt x="0" y="1"/>
                    <a:pt x="0" y="2"/>
                  </a:cubicBezTo>
                  <a:cubicBezTo>
                    <a:pt x="0" y="30"/>
                    <a:pt x="0" y="30"/>
                    <a:pt x="0" y="30"/>
                  </a:cubicBezTo>
                  <a:cubicBezTo>
                    <a:pt x="0" y="31"/>
                    <a:pt x="1"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295">
              <a:extLst>
                <a:ext uri="{FF2B5EF4-FFF2-40B4-BE49-F238E27FC236}">
                  <a16:creationId xmlns:a16="http://schemas.microsoft.com/office/drawing/2014/main" id="{3FD0DDA4-5BDA-1A22-7178-F1D8995A892E}"/>
                </a:ext>
              </a:extLst>
            </p:cNvPr>
            <p:cNvSpPr>
              <a:spLocks noEditPoints="1"/>
            </p:cNvSpPr>
            <p:nvPr userDrawn="1"/>
          </p:nvSpPr>
          <p:spPr bwMode="auto">
            <a:xfrm>
              <a:off x="11472863" y="4275138"/>
              <a:ext cx="14288" cy="215900"/>
            </a:xfrm>
            <a:custGeom>
              <a:avLst/>
              <a:gdLst>
                <a:gd name="T0" fmla="*/ 1 w 2"/>
                <a:gd name="T1" fmla="*/ 0 h 31"/>
                <a:gd name="T2" fmla="*/ 0 w 2"/>
                <a:gd name="T3" fmla="*/ 2 h 31"/>
                <a:gd name="T4" fmla="*/ 0 w 2"/>
                <a:gd name="T5" fmla="*/ 30 h 31"/>
                <a:gd name="T6" fmla="*/ 1 w 2"/>
                <a:gd name="T7" fmla="*/ 31 h 31"/>
                <a:gd name="T8" fmla="*/ 2 w 2"/>
                <a:gd name="T9" fmla="*/ 30 h 31"/>
                <a:gd name="T10" fmla="*/ 2 w 2"/>
                <a:gd name="T11" fmla="*/ 2 h 31"/>
                <a:gd name="T12" fmla="*/ 1 w 2"/>
                <a:gd name="T13" fmla="*/ 0 h 31"/>
                <a:gd name="T14" fmla="*/ 1 w 2"/>
                <a:gd name="T15" fmla="*/ 30 h 31"/>
                <a:gd name="T16" fmla="*/ 1 w 2"/>
                <a:gd name="T17" fmla="*/ 30 h 31"/>
                <a:gd name="T18" fmla="*/ 1 w 2"/>
                <a:gd name="T19" fmla="*/ 2 h 31"/>
                <a:gd name="T20" fmla="*/ 1 w 2"/>
                <a:gd name="T21" fmla="*/ 1 h 31"/>
                <a:gd name="T22" fmla="*/ 1 w 2"/>
                <a:gd name="T23" fmla="*/ 2 h 31"/>
                <a:gd name="T24" fmla="*/ 1 w 2"/>
                <a:gd name="T25"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1">
                  <a:moveTo>
                    <a:pt x="1" y="0"/>
                  </a:moveTo>
                  <a:cubicBezTo>
                    <a:pt x="1" y="0"/>
                    <a:pt x="0" y="1"/>
                    <a:pt x="0" y="2"/>
                  </a:cubicBezTo>
                  <a:cubicBezTo>
                    <a:pt x="0" y="30"/>
                    <a:pt x="0" y="30"/>
                    <a:pt x="0" y="30"/>
                  </a:cubicBezTo>
                  <a:cubicBezTo>
                    <a:pt x="0" y="31"/>
                    <a:pt x="1" y="31"/>
                    <a:pt x="1" y="31"/>
                  </a:cubicBezTo>
                  <a:cubicBezTo>
                    <a:pt x="2" y="31"/>
                    <a:pt x="2" y="31"/>
                    <a:pt x="2" y="30"/>
                  </a:cubicBezTo>
                  <a:cubicBezTo>
                    <a:pt x="2" y="2"/>
                    <a:pt x="2" y="2"/>
                    <a:pt x="2" y="2"/>
                  </a:cubicBezTo>
                  <a:cubicBezTo>
                    <a:pt x="2" y="1"/>
                    <a:pt x="2" y="0"/>
                    <a:pt x="1" y="0"/>
                  </a:cubicBezTo>
                  <a:close/>
                  <a:moveTo>
                    <a:pt x="1" y="30"/>
                  </a:moveTo>
                  <a:cubicBezTo>
                    <a:pt x="1" y="30"/>
                    <a:pt x="1" y="30"/>
                    <a:pt x="1" y="30"/>
                  </a:cubicBezTo>
                  <a:cubicBezTo>
                    <a:pt x="1" y="2"/>
                    <a:pt x="1" y="2"/>
                    <a:pt x="1" y="2"/>
                  </a:cubicBezTo>
                  <a:cubicBezTo>
                    <a:pt x="1" y="1"/>
                    <a:pt x="1" y="1"/>
                    <a:pt x="1" y="1"/>
                  </a:cubicBezTo>
                  <a:cubicBezTo>
                    <a:pt x="1" y="1"/>
                    <a:pt x="1" y="1"/>
                    <a:pt x="1" y="2"/>
                  </a:cubicBezTo>
                  <a:lnTo>
                    <a:pt x="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296">
              <a:extLst>
                <a:ext uri="{FF2B5EF4-FFF2-40B4-BE49-F238E27FC236}">
                  <a16:creationId xmlns:a16="http://schemas.microsoft.com/office/drawing/2014/main" id="{B64FF8A6-4391-E1A3-2145-C97AC1A4F3F9}"/>
                </a:ext>
              </a:extLst>
            </p:cNvPr>
            <p:cNvSpPr>
              <a:spLocks noEditPoints="1"/>
            </p:cNvSpPr>
            <p:nvPr userDrawn="1"/>
          </p:nvSpPr>
          <p:spPr bwMode="auto">
            <a:xfrm>
              <a:off x="11064875" y="4799013"/>
              <a:ext cx="560388" cy="22225"/>
            </a:xfrm>
            <a:custGeom>
              <a:avLst/>
              <a:gdLst>
                <a:gd name="T0" fmla="*/ 80 w 81"/>
                <a:gd name="T1" fmla="*/ 0 h 3"/>
                <a:gd name="T2" fmla="*/ 1 w 81"/>
                <a:gd name="T3" fmla="*/ 0 h 3"/>
                <a:gd name="T4" fmla="*/ 0 w 81"/>
                <a:gd name="T5" fmla="*/ 0 h 3"/>
                <a:gd name="T6" fmla="*/ 0 w 81"/>
                <a:gd name="T7" fmla="*/ 3 h 3"/>
                <a:gd name="T8" fmla="*/ 1 w 81"/>
                <a:gd name="T9" fmla="*/ 3 h 3"/>
                <a:gd name="T10" fmla="*/ 80 w 81"/>
                <a:gd name="T11" fmla="*/ 3 h 3"/>
                <a:gd name="T12" fmla="*/ 81 w 81"/>
                <a:gd name="T13" fmla="*/ 3 h 3"/>
                <a:gd name="T14" fmla="*/ 81 w 81"/>
                <a:gd name="T15" fmla="*/ 0 h 3"/>
                <a:gd name="T16" fmla="*/ 80 w 81"/>
                <a:gd name="T17" fmla="*/ 0 h 3"/>
                <a:gd name="T18" fmla="*/ 80 w 81"/>
                <a:gd name="T19" fmla="*/ 2 h 3"/>
                <a:gd name="T20" fmla="*/ 1 w 81"/>
                <a:gd name="T21" fmla="*/ 2 h 3"/>
                <a:gd name="T22" fmla="*/ 1 w 81"/>
                <a:gd name="T23" fmla="*/ 1 h 3"/>
                <a:gd name="T24" fmla="*/ 80 w 81"/>
                <a:gd name="T25" fmla="*/ 1 h 3"/>
                <a:gd name="T26" fmla="*/ 80 w 81"/>
                <a:gd name="T2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1" h="3">
                  <a:moveTo>
                    <a:pt x="80" y="0"/>
                  </a:moveTo>
                  <a:cubicBezTo>
                    <a:pt x="1" y="0"/>
                    <a:pt x="1" y="0"/>
                    <a:pt x="1" y="0"/>
                  </a:cubicBezTo>
                  <a:cubicBezTo>
                    <a:pt x="0" y="0"/>
                    <a:pt x="0" y="0"/>
                    <a:pt x="0" y="0"/>
                  </a:cubicBezTo>
                  <a:cubicBezTo>
                    <a:pt x="0" y="3"/>
                    <a:pt x="0" y="3"/>
                    <a:pt x="0" y="3"/>
                  </a:cubicBezTo>
                  <a:cubicBezTo>
                    <a:pt x="0" y="3"/>
                    <a:pt x="0" y="3"/>
                    <a:pt x="1" y="3"/>
                  </a:cubicBezTo>
                  <a:cubicBezTo>
                    <a:pt x="80" y="3"/>
                    <a:pt x="80" y="3"/>
                    <a:pt x="80" y="3"/>
                  </a:cubicBezTo>
                  <a:cubicBezTo>
                    <a:pt x="81" y="3"/>
                    <a:pt x="81" y="3"/>
                    <a:pt x="81" y="3"/>
                  </a:cubicBezTo>
                  <a:cubicBezTo>
                    <a:pt x="81" y="0"/>
                    <a:pt x="81" y="0"/>
                    <a:pt x="81" y="0"/>
                  </a:cubicBezTo>
                  <a:cubicBezTo>
                    <a:pt x="81" y="0"/>
                    <a:pt x="81" y="0"/>
                    <a:pt x="80" y="0"/>
                  </a:cubicBezTo>
                  <a:close/>
                  <a:moveTo>
                    <a:pt x="80" y="2"/>
                  </a:moveTo>
                  <a:cubicBezTo>
                    <a:pt x="1" y="2"/>
                    <a:pt x="1" y="2"/>
                    <a:pt x="1" y="2"/>
                  </a:cubicBezTo>
                  <a:cubicBezTo>
                    <a:pt x="1" y="1"/>
                    <a:pt x="1" y="1"/>
                    <a:pt x="1" y="1"/>
                  </a:cubicBezTo>
                  <a:cubicBezTo>
                    <a:pt x="80" y="1"/>
                    <a:pt x="80" y="1"/>
                    <a:pt x="80" y="1"/>
                  </a:cubicBezTo>
                  <a:lnTo>
                    <a:pt x="8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297">
              <a:extLst>
                <a:ext uri="{FF2B5EF4-FFF2-40B4-BE49-F238E27FC236}">
                  <a16:creationId xmlns:a16="http://schemas.microsoft.com/office/drawing/2014/main" id="{F40CA98E-1755-A526-D386-F87EFBEAC198}"/>
                </a:ext>
              </a:extLst>
            </p:cNvPr>
            <p:cNvSpPr>
              <a:spLocks noEditPoints="1"/>
            </p:cNvSpPr>
            <p:nvPr userDrawn="1"/>
          </p:nvSpPr>
          <p:spPr bwMode="auto">
            <a:xfrm>
              <a:off x="11639550" y="4568825"/>
              <a:ext cx="12700" cy="133350"/>
            </a:xfrm>
            <a:custGeom>
              <a:avLst/>
              <a:gdLst>
                <a:gd name="T0" fmla="*/ 1 w 2"/>
                <a:gd name="T1" fmla="*/ 0 h 19"/>
                <a:gd name="T2" fmla="*/ 0 w 2"/>
                <a:gd name="T3" fmla="*/ 1 h 19"/>
                <a:gd name="T4" fmla="*/ 0 w 2"/>
                <a:gd name="T5" fmla="*/ 18 h 19"/>
                <a:gd name="T6" fmla="*/ 1 w 2"/>
                <a:gd name="T7" fmla="*/ 19 h 19"/>
                <a:gd name="T8" fmla="*/ 2 w 2"/>
                <a:gd name="T9" fmla="*/ 18 h 19"/>
                <a:gd name="T10" fmla="*/ 2 w 2"/>
                <a:gd name="T11" fmla="*/ 1 h 19"/>
                <a:gd name="T12" fmla="*/ 1 w 2"/>
                <a:gd name="T13" fmla="*/ 0 h 19"/>
                <a:gd name="T14" fmla="*/ 1 w 2"/>
                <a:gd name="T15" fmla="*/ 18 h 19"/>
                <a:gd name="T16" fmla="*/ 1 w 2"/>
                <a:gd name="T17" fmla="*/ 18 h 19"/>
                <a:gd name="T18" fmla="*/ 1 w 2"/>
                <a:gd name="T19" fmla="*/ 1 h 19"/>
                <a:gd name="T20" fmla="*/ 1 w 2"/>
                <a:gd name="T21" fmla="*/ 1 h 19"/>
                <a:gd name="T22" fmla="*/ 1 w 2"/>
                <a:gd name="T23" fmla="*/ 1 h 19"/>
                <a:gd name="T24" fmla="*/ 1 w 2"/>
                <a:gd name="T25"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9">
                  <a:moveTo>
                    <a:pt x="1" y="0"/>
                  </a:moveTo>
                  <a:cubicBezTo>
                    <a:pt x="1" y="0"/>
                    <a:pt x="0" y="0"/>
                    <a:pt x="0" y="1"/>
                  </a:cubicBezTo>
                  <a:cubicBezTo>
                    <a:pt x="0" y="18"/>
                    <a:pt x="0" y="18"/>
                    <a:pt x="0" y="18"/>
                  </a:cubicBezTo>
                  <a:cubicBezTo>
                    <a:pt x="0" y="19"/>
                    <a:pt x="1" y="19"/>
                    <a:pt x="1" y="19"/>
                  </a:cubicBezTo>
                  <a:cubicBezTo>
                    <a:pt x="2" y="19"/>
                    <a:pt x="2" y="19"/>
                    <a:pt x="2" y="18"/>
                  </a:cubicBezTo>
                  <a:cubicBezTo>
                    <a:pt x="2" y="1"/>
                    <a:pt x="2" y="1"/>
                    <a:pt x="2" y="1"/>
                  </a:cubicBezTo>
                  <a:cubicBezTo>
                    <a:pt x="2" y="0"/>
                    <a:pt x="2" y="0"/>
                    <a:pt x="1" y="0"/>
                  </a:cubicBezTo>
                  <a:close/>
                  <a:moveTo>
                    <a:pt x="1" y="18"/>
                  </a:moveTo>
                  <a:cubicBezTo>
                    <a:pt x="1" y="18"/>
                    <a:pt x="1" y="18"/>
                    <a:pt x="1" y="18"/>
                  </a:cubicBezTo>
                  <a:cubicBezTo>
                    <a:pt x="1" y="1"/>
                    <a:pt x="1" y="1"/>
                    <a:pt x="1" y="1"/>
                  </a:cubicBezTo>
                  <a:cubicBezTo>
                    <a:pt x="1" y="1"/>
                    <a:pt x="1" y="1"/>
                    <a:pt x="1" y="1"/>
                  </a:cubicBezTo>
                  <a:cubicBezTo>
                    <a:pt x="1" y="1"/>
                    <a:pt x="1" y="1"/>
                    <a:pt x="1" y="1"/>
                  </a:cubicBezTo>
                  <a:lnTo>
                    <a:pt x="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298">
              <a:extLst>
                <a:ext uri="{FF2B5EF4-FFF2-40B4-BE49-F238E27FC236}">
                  <a16:creationId xmlns:a16="http://schemas.microsoft.com/office/drawing/2014/main" id="{B39B1E82-CBFE-D5DB-189B-79474D27A710}"/>
                </a:ext>
              </a:extLst>
            </p:cNvPr>
            <p:cNvSpPr>
              <a:spLocks noEditPoints="1"/>
            </p:cNvSpPr>
            <p:nvPr userDrawn="1"/>
          </p:nvSpPr>
          <p:spPr bwMode="auto">
            <a:xfrm>
              <a:off x="11064875" y="4743450"/>
              <a:ext cx="484188" cy="28575"/>
            </a:xfrm>
            <a:custGeom>
              <a:avLst/>
              <a:gdLst>
                <a:gd name="T0" fmla="*/ 1 w 70"/>
                <a:gd name="T1" fmla="*/ 4 h 4"/>
                <a:gd name="T2" fmla="*/ 70 w 70"/>
                <a:gd name="T3" fmla="*/ 4 h 4"/>
                <a:gd name="T4" fmla="*/ 70 w 70"/>
                <a:gd name="T5" fmla="*/ 4 h 4"/>
                <a:gd name="T6" fmla="*/ 70 w 70"/>
                <a:gd name="T7" fmla="*/ 1 h 4"/>
                <a:gd name="T8" fmla="*/ 70 w 70"/>
                <a:gd name="T9" fmla="*/ 0 h 4"/>
                <a:gd name="T10" fmla="*/ 1 w 70"/>
                <a:gd name="T11" fmla="*/ 0 h 4"/>
                <a:gd name="T12" fmla="*/ 0 w 70"/>
                <a:gd name="T13" fmla="*/ 1 h 4"/>
                <a:gd name="T14" fmla="*/ 0 w 70"/>
                <a:gd name="T15" fmla="*/ 4 h 4"/>
                <a:gd name="T16" fmla="*/ 1 w 70"/>
                <a:gd name="T17" fmla="*/ 4 h 4"/>
                <a:gd name="T18" fmla="*/ 1 w 70"/>
                <a:gd name="T19" fmla="*/ 1 h 4"/>
                <a:gd name="T20" fmla="*/ 69 w 70"/>
                <a:gd name="T21" fmla="*/ 1 h 4"/>
                <a:gd name="T22" fmla="*/ 69 w 70"/>
                <a:gd name="T23" fmla="*/ 3 h 4"/>
                <a:gd name="T24" fmla="*/ 1 w 70"/>
                <a:gd name="T25" fmla="*/ 3 h 4"/>
                <a:gd name="T26" fmla="*/ 1 w 70"/>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4">
                  <a:moveTo>
                    <a:pt x="1" y="4"/>
                  </a:moveTo>
                  <a:cubicBezTo>
                    <a:pt x="70" y="4"/>
                    <a:pt x="70" y="4"/>
                    <a:pt x="70" y="4"/>
                  </a:cubicBezTo>
                  <a:cubicBezTo>
                    <a:pt x="70" y="4"/>
                    <a:pt x="70" y="4"/>
                    <a:pt x="70" y="4"/>
                  </a:cubicBezTo>
                  <a:cubicBezTo>
                    <a:pt x="70" y="1"/>
                    <a:pt x="70" y="1"/>
                    <a:pt x="70" y="1"/>
                  </a:cubicBezTo>
                  <a:cubicBezTo>
                    <a:pt x="70" y="1"/>
                    <a:pt x="70" y="0"/>
                    <a:pt x="70" y="0"/>
                  </a:cubicBezTo>
                  <a:cubicBezTo>
                    <a:pt x="1" y="0"/>
                    <a:pt x="1" y="0"/>
                    <a:pt x="1" y="0"/>
                  </a:cubicBezTo>
                  <a:cubicBezTo>
                    <a:pt x="0" y="0"/>
                    <a:pt x="0" y="1"/>
                    <a:pt x="0" y="1"/>
                  </a:cubicBezTo>
                  <a:cubicBezTo>
                    <a:pt x="0" y="4"/>
                    <a:pt x="0" y="4"/>
                    <a:pt x="0" y="4"/>
                  </a:cubicBezTo>
                  <a:cubicBezTo>
                    <a:pt x="0" y="4"/>
                    <a:pt x="0" y="4"/>
                    <a:pt x="1" y="4"/>
                  </a:cubicBezTo>
                  <a:close/>
                  <a:moveTo>
                    <a:pt x="1" y="1"/>
                  </a:moveTo>
                  <a:cubicBezTo>
                    <a:pt x="69" y="1"/>
                    <a:pt x="69" y="1"/>
                    <a:pt x="69" y="1"/>
                  </a:cubicBezTo>
                  <a:cubicBezTo>
                    <a:pt x="69" y="3"/>
                    <a:pt x="69" y="3"/>
                    <a:pt x="69" y="3"/>
                  </a:cubicBezTo>
                  <a:cubicBezTo>
                    <a:pt x="1" y="3"/>
                    <a:pt x="1" y="3"/>
                    <a:pt x="1" y="3"/>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99">
              <a:extLst>
                <a:ext uri="{FF2B5EF4-FFF2-40B4-BE49-F238E27FC236}">
                  <a16:creationId xmlns:a16="http://schemas.microsoft.com/office/drawing/2014/main" id="{88EA97C4-3FC0-221A-FF23-BEB20E4076CC}"/>
                </a:ext>
              </a:extLst>
            </p:cNvPr>
            <p:cNvSpPr>
              <a:spLocks noEditPoints="1"/>
            </p:cNvSpPr>
            <p:nvPr userDrawn="1"/>
          </p:nvSpPr>
          <p:spPr bwMode="auto">
            <a:xfrm>
              <a:off x="12026900" y="4275138"/>
              <a:ext cx="12700" cy="160338"/>
            </a:xfrm>
            <a:custGeom>
              <a:avLst/>
              <a:gdLst>
                <a:gd name="T0" fmla="*/ 1 w 2"/>
                <a:gd name="T1" fmla="*/ 23 h 23"/>
                <a:gd name="T2" fmla="*/ 2 w 2"/>
                <a:gd name="T3" fmla="*/ 22 h 23"/>
                <a:gd name="T4" fmla="*/ 2 w 2"/>
                <a:gd name="T5" fmla="*/ 1 h 23"/>
                <a:gd name="T6" fmla="*/ 1 w 2"/>
                <a:gd name="T7" fmla="*/ 0 h 23"/>
                <a:gd name="T8" fmla="*/ 0 w 2"/>
                <a:gd name="T9" fmla="*/ 1 h 23"/>
                <a:gd name="T10" fmla="*/ 0 w 2"/>
                <a:gd name="T11" fmla="*/ 22 h 23"/>
                <a:gd name="T12" fmla="*/ 1 w 2"/>
                <a:gd name="T13" fmla="*/ 23 h 23"/>
                <a:gd name="T14" fmla="*/ 1 w 2"/>
                <a:gd name="T15" fmla="*/ 1 h 23"/>
                <a:gd name="T16" fmla="*/ 1 w 2"/>
                <a:gd name="T17" fmla="*/ 1 h 23"/>
                <a:gd name="T18" fmla="*/ 1 w 2"/>
                <a:gd name="T19" fmla="*/ 1 h 23"/>
                <a:gd name="T20" fmla="*/ 1 w 2"/>
                <a:gd name="T21" fmla="*/ 22 h 23"/>
                <a:gd name="T22" fmla="*/ 1 w 2"/>
                <a:gd name="T23" fmla="*/ 22 h 23"/>
                <a:gd name="T24" fmla="*/ 1 w 2"/>
                <a:gd name="T2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3">
                  <a:moveTo>
                    <a:pt x="1" y="23"/>
                  </a:moveTo>
                  <a:cubicBezTo>
                    <a:pt x="1" y="23"/>
                    <a:pt x="2" y="23"/>
                    <a:pt x="2" y="22"/>
                  </a:cubicBezTo>
                  <a:cubicBezTo>
                    <a:pt x="2" y="1"/>
                    <a:pt x="2" y="1"/>
                    <a:pt x="2" y="1"/>
                  </a:cubicBezTo>
                  <a:cubicBezTo>
                    <a:pt x="2" y="0"/>
                    <a:pt x="1" y="0"/>
                    <a:pt x="1" y="0"/>
                  </a:cubicBezTo>
                  <a:cubicBezTo>
                    <a:pt x="0" y="0"/>
                    <a:pt x="0" y="0"/>
                    <a:pt x="0" y="1"/>
                  </a:cubicBezTo>
                  <a:cubicBezTo>
                    <a:pt x="0" y="22"/>
                    <a:pt x="0" y="22"/>
                    <a:pt x="0" y="22"/>
                  </a:cubicBezTo>
                  <a:cubicBezTo>
                    <a:pt x="0" y="23"/>
                    <a:pt x="0" y="23"/>
                    <a:pt x="1" y="23"/>
                  </a:cubicBezTo>
                  <a:close/>
                  <a:moveTo>
                    <a:pt x="1" y="1"/>
                  </a:moveTo>
                  <a:cubicBezTo>
                    <a:pt x="1" y="1"/>
                    <a:pt x="1" y="1"/>
                    <a:pt x="1" y="1"/>
                  </a:cubicBezTo>
                  <a:cubicBezTo>
                    <a:pt x="1" y="1"/>
                    <a:pt x="1" y="1"/>
                    <a:pt x="1" y="1"/>
                  </a:cubicBezTo>
                  <a:cubicBezTo>
                    <a:pt x="1" y="22"/>
                    <a:pt x="1" y="22"/>
                    <a:pt x="1" y="22"/>
                  </a:cubicBezTo>
                  <a:cubicBezTo>
                    <a:pt x="1" y="22"/>
                    <a:pt x="1" y="22"/>
                    <a:pt x="1" y="22"/>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00">
              <a:extLst>
                <a:ext uri="{FF2B5EF4-FFF2-40B4-BE49-F238E27FC236}">
                  <a16:creationId xmlns:a16="http://schemas.microsoft.com/office/drawing/2014/main" id="{C86F8F69-F444-258E-C63F-B63EF12D16FD}"/>
                </a:ext>
              </a:extLst>
            </p:cNvPr>
            <p:cNvSpPr>
              <a:spLocks noEditPoints="1"/>
            </p:cNvSpPr>
            <p:nvPr userDrawn="1"/>
          </p:nvSpPr>
          <p:spPr bwMode="auto">
            <a:xfrm>
              <a:off x="11293475" y="4589463"/>
              <a:ext cx="61913" cy="112713"/>
            </a:xfrm>
            <a:custGeom>
              <a:avLst/>
              <a:gdLst>
                <a:gd name="T0" fmla="*/ 1 w 9"/>
                <a:gd name="T1" fmla="*/ 16 h 16"/>
                <a:gd name="T2" fmla="*/ 8 w 9"/>
                <a:gd name="T3" fmla="*/ 16 h 16"/>
                <a:gd name="T4" fmla="*/ 9 w 9"/>
                <a:gd name="T5" fmla="*/ 15 h 16"/>
                <a:gd name="T6" fmla="*/ 9 w 9"/>
                <a:gd name="T7" fmla="*/ 1 h 16"/>
                <a:gd name="T8" fmla="*/ 8 w 9"/>
                <a:gd name="T9" fmla="*/ 0 h 16"/>
                <a:gd name="T10" fmla="*/ 1 w 9"/>
                <a:gd name="T11" fmla="*/ 0 h 16"/>
                <a:gd name="T12" fmla="*/ 0 w 9"/>
                <a:gd name="T13" fmla="*/ 1 h 16"/>
                <a:gd name="T14" fmla="*/ 0 w 9"/>
                <a:gd name="T15" fmla="*/ 15 h 16"/>
                <a:gd name="T16" fmla="*/ 1 w 9"/>
                <a:gd name="T17" fmla="*/ 16 h 16"/>
                <a:gd name="T18" fmla="*/ 1 w 9"/>
                <a:gd name="T19" fmla="*/ 1 h 16"/>
                <a:gd name="T20" fmla="*/ 8 w 9"/>
                <a:gd name="T21" fmla="*/ 1 h 16"/>
                <a:gd name="T22" fmla="*/ 8 w 9"/>
                <a:gd name="T23" fmla="*/ 15 h 16"/>
                <a:gd name="T24" fmla="*/ 1 w 9"/>
                <a:gd name="T25" fmla="*/ 15 h 16"/>
                <a:gd name="T26" fmla="*/ 1 w 9"/>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6">
                  <a:moveTo>
                    <a:pt x="1" y="16"/>
                  </a:moveTo>
                  <a:cubicBezTo>
                    <a:pt x="8" y="16"/>
                    <a:pt x="8" y="16"/>
                    <a:pt x="8" y="16"/>
                  </a:cubicBezTo>
                  <a:cubicBezTo>
                    <a:pt x="9" y="16"/>
                    <a:pt x="9" y="15"/>
                    <a:pt x="9" y="15"/>
                  </a:cubicBezTo>
                  <a:cubicBezTo>
                    <a:pt x="9" y="1"/>
                    <a:pt x="9" y="1"/>
                    <a:pt x="9" y="1"/>
                  </a:cubicBezTo>
                  <a:cubicBezTo>
                    <a:pt x="9" y="0"/>
                    <a:pt x="9" y="0"/>
                    <a:pt x="8" y="0"/>
                  </a:cubicBezTo>
                  <a:cubicBezTo>
                    <a:pt x="1" y="0"/>
                    <a:pt x="1" y="0"/>
                    <a:pt x="1" y="0"/>
                  </a:cubicBezTo>
                  <a:cubicBezTo>
                    <a:pt x="1" y="0"/>
                    <a:pt x="0" y="0"/>
                    <a:pt x="0" y="1"/>
                  </a:cubicBezTo>
                  <a:cubicBezTo>
                    <a:pt x="0" y="15"/>
                    <a:pt x="0" y="15"/>
                    <a:pt x="0" y="15"/>
                  </a:cubicBezTo>
                  <a:cubicBezTo>
                    <a:pt x="0" y="15"/>
                    <a:pt x="1" y="16"/>
                    <a:pt x="1" y="16"/>
                  </a:cubicBezTo>
                  <a:close/>
                  <a:moveTo>
                    <a:pt x="1" y="1"/>
                  </a:moveTo>
                  <a:cubicBezTo>
                    <a:pt x="8" y="1"/>
                    <a:pt x="8" y="1"/>
                    <a:pt x="8" y="1"/>
                  </a:cubicBezTo>
                  <a:cubicBezTo>
                    <a:pt x="8" y="15"/>
                    <a:pt x="8" y="15"/>
                    <a:pt x="8" y="15"/>
                  </a:cubicBezTo>
                  <a:cubicBezTo>
                    <a:pt x="1" y="15"/>
                    <a:pt x="1" y="15"/>
                    <a:pt x="1" y="15"/>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01">
              <a:extLst>
                <a:ext uri="{FF2B5EF4-FFF2-40B4-BE49-F238E27FC236}">
                  <a16:creationId xmlns:a16="http://schemas.microsoft.com/office/drawing/2014/main" id="{A8C0AA5A-D6F6-6EB8-8BA6-21B1935BEA97}"/>
                </a:ext>
              </a:extLst>
            </p:cNvPr>
            <p:cNvSpPr>
              <a:spLocks noEditPoints="1"/>
            </p:cNvSpPr>
            <p:nvPr userDrawn="1"/>
          </p:nvSpPr>
          <p:spPr bwMode="auto">
            <a:xfrm>
              <a:off x="11363325" y="4589463"/>
              <a:ext cx="53975" cy="112713"/>
            </a:xfrm>
            <a:custGeom>
              <a:avLst/>
              <a:gdLst>
                <a:gd name="T0" fmla="*/ 0 w 8"/>
                <a:gd name="T1" fmla="*/ 16 h 16"/>
                <a:gd name="T2" fmla="*/ 8 w 8"/>
                <a:gd name="T3" fmla="*/ 16 h 16"/>
                <a:gd name="T4" fmla="*/ 8 w 8"/>
                <a:gd name="T5" fmla="*/ 15 h 16"/>
                <a:gd name="T6" fmla="*/ 8 w 8"/>
                <a:gd name="T7" fmla="*/ 1 h 16"/>
                <a:gd name="T8" fmla="*/ 8 w 8"/>
                <a:gd name="T9" fmla="*/ 0 h 16"/>
                <a:gd name="T10" fmla="*/ 0 w 8"/>
                <a:gd name="T11" fmla="*/ 0 h 16"/>
                <a:gd name="T12" fmla="*/ 0 w 8"/>
                <a:gd name="T13" fmla="*/ 1 h 16"/>
                <a:gd name="T14" fmla="*/ 0 w 8"/>
                <a:gd name="T15" fmla="*/ 15 h 16"/>
                <a:gd name="T16" fmla="*/ 0 w 8"/>
                <a:gd name="T17" fmla="*/ 16 h 16"/>
                <a:gd name="T18" fmla="*/ 1 w 8"/>
                <a:gd name="T19" fmla="*/ 1 h 16"/>
                <a:gd name="T20" fmla="*/ 7 w 8"/>
                <a:gd name="T21" fmla="*/ 1 h 16"/>
                <a:gd name="T22" fmla="*/ 7 w 8"/>
                <a:gd name="T23" fmla="*/ 15 h 16"/>
                <a:gd name="T24" fmla="*/ 1 w 8"/>
                <a:gd name="T25" fmla="*/ 15 h 16"/>
                <a:gd name="T26" fmla="*/ 1 w 8"/>
                <a:gd name="T2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6">
                  <a:moveTo>
                    <a:pt x="0" y="16"/>
                  </a:moveTo>
                  <a:cubicBezTo>
                    <a:pt x="8" y="16"/>
                    <a:pt x="8" y="16"/>
                    <a:pt x="8" y="16"/>
                  </a:cubicBezTo>
                  <a:cubicBezTo>
                    <a:pt x="8" y="16"/>
                    <a:pt x="8" y="15"/>
                    <a:pt x="8" y="15"/>
                  </a:cubicBezTo>
                  <a:cubicBezTo>
                    <a:pt x="8" y="1"/>
                    <a:pt x="8" y="1"/>
                    <a:pt x="8" y="1"/>
                  </a:cubicBezTo>
                  <a:cubicBezTo>
                    <a:pt x="8" y="0"/>
                    <a:pt x="8" y="0"/>
                    <a:pt x="8" y="0"/>
                  </a:cubicBezTo>
                  <a:cubicBezTo>
                    <a:pt x="0" y="0"/>
                    <a:pt x="0" y="0"/>
                    <a:pt x="0" y="0"/>
                  </a:cubicBezTo>
                  <a:cubicBezTo>
                    <a:pt x="0" y="0"/>
                    <a:pt x="0" y="0"/>
                    <a:pt x="0" y="1"/>
                  </a:cubicBezTo>
                  <a:cubicBezTo>
                    <a:pt x="0" y="15"/>
                    <a:pt x="0" y="15"/>
                    <a:pt x="0" y="15"/>
                  </a:cubicBezTo>
                  <a:cubicBezTo>
                    <a:pt x="0" y="15"/>
                    <a:pt x="0" y="16"/>
                    <a:pt x="0" y="16"/>
                  </a:cubicBezTo>
                  <a:close/>
                  <a:moveTo>
                    <a:pt x="1" y="1"/>
                  </a:moveTo>
                  <a:cubicBezTo>
                    <a:pt x="7" y="1"/>
                    <a:pt x="7" y="1"/>
                    <a:pt x="7" y="1"/>
                  </a:cubicBezTo>
                  <a:cubicBezTo>
                    <a:pt x="7" y="15"/>
                    <a:pt x="7" y="15"/>
                    <a:pt x="7" y="15"/>
                  </a:cubicBezTo>
                  <a:cubicBezTo>
                    <a:pt x="1" y="15"/>
                    <a:pt x="1" y="15"/>
                    <a:pt x="1" y="15"/>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02">
              <a:extLst>
                <a:ext uri="{FF2B5EF4-FFF2-40B4-BE49-F238E27FC236}">
                  <a16:creationId xmlns:a16="http://schemas.microsoft.com/office/drawing/2014/main" id="{9641823E-6A40-9C72-350E-908192160A92}"/>
                </a:ext>
              </a:extLst>
            </p:cNvPr>
            <p:cNvSpPr>
              <a:spLocks noEditPoints="1"/>
            </p:cNvSpPr>
            <p:nvPr userDrawn="1"/>
          </p:nvSpPr>
          <p:spPr bwMode="auto">
            <a:xfrm>
              <a:off x="11120438" y="4568825"/>
              <a:ext cx="14288" cy="133350"/>
            </a:xfrm>
            <a:custGeom>
              <a:avLst/>
              <a:gdLst>
                <a:gd name="T0" fmla="*/ 1 w 2"/>
                <a:gd name="T1" fmla="*/ 19 h 19"/>
                <a:gd name="T2" fmla="*/ 2 w 2"/>
                <a:gd name="T3" fmla="*/ 18 h 19"/>
                <a:gd name="T4" fmla="*/ 2 w 2"/>
                <a:gd name="T5" fmla="*/ 1 h 19"/>
                <a:gd name="T6" fmla="*/ 1 w 2"/>
                <a:gd name="T7" fmla="*/ 0 h 19"/>
                <a:gd name="T8" fmla="*/ 0 w 2"/>
                <a:gd name="T9" fmla="*/ 1 h 19"/>
                <a:gd name="T10" fmla="*/ 0 w 2"/>
                <a:gd name="T11" fmla="*/ 18 h 19"/>
                <a:gd name="T12" fmla="*/ 1 w 2"/>
                <a:gd name="T13" fmla="*/ 19 h 19"/>
                <a:gd name="T14" fmla="*/ 1 w 2"/>
                <a:gd name="T15" fmla="*/ 1 h 19"/>
                <a:gd name="T16" fmla="*/ 1 w 2"/>
                <a:gd name="T17" fmla="*/ 1 h 19"/>
                <a:gd name="T18" fmla="*/ 1 w 2"/>
                <a:gd name="T19" fmla="*/ 1 h 19"/>
                <a:gd name="T20" fmla="*/ 1 w 2"/>
                <a:gd name="T21" fmla="*/ 18 h 19"/>
                <a:gd name="T22" fmla="*/ 1 w 2"/>
                <a:gd name="T23" fmla="*/ 18 h 19"/>
                <a:gd name="T24" fmla="*/ 1 w 2"/>
                <a:gd name="T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9">
                  <a:moveTo>
                    <a:pt x="1" y="19"/>
                  </a:moveTo>
                  <a:cubicBezTo>
                    <a:pt x="1" y="19"/>
                    <a:pt x="2" y="19"/>
                    <a:pt x="2" y="18"/>
                  </a:cubicBezTo>
                  <a:cubicBezTo>
                    <a:pt x="2" y="1"/>
                    <a:pt x="2" y="1"/>
                    <a:pt x="2" y="1"/>
                  </a:cubicBezTo>
                  <a:cubicBezTo>
                    <a:pt x="2" y="0"/>
                    <a:pt x="1" y="0"/>
                    <a:pt x="1" y="0"/>
                  </a:cubicBezTo>
                  <a:cubicBezTo>
                    <a:pt x="0" y="0"/>
                    <a:pt x="0" y="0"/>
                    <a:pt x="0" y="1"/>
                  </a:cubicBezTo>
                  <a:cubicBezTo>
                    <a:pt x="0" y="18"/>
                    <a:pt x="0" y="18"/>
                    <a:pt x="0" y="18"/>
                  </a:cubicBezTo>
                  <a:cubicBezTo>
                    <a:pt x="0" y="19"/>
                    <a:pt x="0" y="19"/>
                    <a:pt x="1" y="19"/>
                  </a:cubicBezTo>
                  <a:close/>
                  <a:moveTo>
                    <a:pt x="1" y="1"/>
                  </a:moveTo>
                  <a:cubicBezTo>
                    <a:pt x="1" y="1"/>
                    <a:pt x="1" y="1"/>
                    <a:pt x="1" y="1"/>
                  </a:cubicBezTo>
                  <a:cubicBezTo>
                    <a:pt x="1" y="1"/>
                    <a:pt x="1" y="1"/>
                    <a:pt x="1" y="1"/>
                  </a:cubicBezTo>
                  <a:cubicBezTo>
                    <a:pt x="1" y="18"/>
                    <a:pt x="1" y="18"/>
                    <a:pt x="1" y="18"/>
                  </a:cubicBezTo>
                  <a:cubicBezTo>
                    <a:pt x="1" y="18"/>
                    <a:pt x="1" y="18"/>
                    <a:pt x="1" y="18"/>
                  </a:cubicBez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03">
              <a:extLst>
                <a:ext uri="{FF2B5EF4-FFF2-40B4-BE49-F238E27FC236}">
                  <a16:creationId xmlns:a16="http://schemas.microsoft.com/office/drawing/2014/main" id="{192E1698-ED30-FD5D-FE51-65BC4E00A381}"/>
                </a:ext>
              </a:extLst>
            </p:cNvPr>
            <p:cNvSpPr>
              <a:spLocks noEditPoints="1"/>
            </p:cNvSpPr>
            <p:nvPr userDrawn="1"/>
          </p:nvSpPr>
          <p:spPr bwMode="auto">
            <a:xfrm>
              <a:off x="11217275" y="4568825"/>
              <a:ext cx="14288" cy="133350"/>
            </a:xfrm>
            <a:custGeom>
              <a:avLst/>
              <a:gdLst>
                <a:gd name="T0" fmla="*/ 1 w 2"/>
                <a:gd name="T1" fmla="*/ 19 h 19"/>
                <a:gd name="T2" fmla="*/ 2 w 2"/>
                <a:gd name="T3" fmla="*/ 18 h 19"/>
                <a:gd name="T4" fmla="*/ 2 w 2"/>
                <a:gd name="T5" fmla="*/ 1 h 19"/>
                <a:gd name="T6" fmla="*/ 1 w 2"/>
                <a:gd name="T7" fmla="*/ 0 h 19"/>
                <a:gd name="T8" fmla="*/ 0 w 2"/>
                <a:gd name="T9" fmla="*/ 1 h 19"/>
                <a:gd name="T10" fmla="*/ 0 w 2"/>
                <a:gd name="T11" fmla="*/ 18 h 19"/>
                <a:gd name="T12" fmla="*/ 1 w 2"/>
                <a:gd name="T13" fmla="*/ 19 h 19"/>
                <a:gd name="T14" fmla="*/ 0 w 2"/>
                <a:gd name="T15" fmla="*/ 1 h 19"/>
                <a:gd name="T16" fmla="*/ 1 w 2"/>
                <a:gd name="T17" fmla="*/ 1 h 19"/>
                <a:gd name="T18" fmla="*/ 1 w 2"/>
                <a:gd name="T19" fmla="*/ 1 h 19"/>
                <a:gd name="T20" fmla="*/ 1 w 2"/>
                <a:gd name="T21" fmla="*/ 18 h 19"/>
                <a:gd name="T22" fmla="*/ 0 w 2"/>
                <a:gd name="T23" fmla="*/ 18 h 19"/>
                <a:gd name="T24" fmla="*/ 0 w 2"/>
                <a:gd name="T2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9">
                  <a:moveTo>
                    <a:pt x="1" y="19"/>
                  </a:moveTo>
                  <a:cubicBezTo>
                    <a:pt x="1" y="19"/>
                    <a:pt x="2" y="19"/>
                    <a:pt x="2" y="18"/>
                  </a:cubicBezTo>
                  <a:cubicBezTo>
                    <a:pt x="2" y="1"/>
                    <a:pt x="2" y="1"/>
                    <a:pt x="2" y="1"/>
                  </a:cubicBezTo>
                  <a:cubicBezTo>
                    <a:pt x="2" y="0"/>
                    <a:pt x="1" y="0"/>
                    <a:pt x="1" y="0"/>
                  </a:cubicBezTo>
                  <a:cubicBezTo>
                    <a:pt x="0" y="0"/>
                    <a:pt x="0" y="0"/>
                    <a:pt x="0" y="1"/>
                  </a:cubicBezTo>
                  <a:cubicBezTo>
                    <a:pt x="0" y="18"/>
                    <a:pt x="0" y="18"/>
                    <a:pt x="0" y="18"/>
                  </a:cubicBezTo>
                  <a:cubicBezTo>
                    <a:pt x="0" y="19"/>
                    <a:pt x="0" y="19"/>
                    <a:pt x="1" y="19"/>
                  </a:cubicBezTo>
                  <a:close/>
                  <a:moveTo>
                    <a:pt x="0" y="1"/>
                  </a:moveTo>
                  <a:cubicBezTo>
                    <a:pt x="0" y="1"/>
                    <a:pt x="1" y="1"/>
                    <a:pt x="1" y="1"/>
                  </a:cubicBezTo>
                  <a:cubicBezTo>
                    <a:pt x="1" y="1"/>
                    <a:pt x="1" y="1"/>
                    <a:pt x="1" y="1"/>
                  </a:cubicBezTo>
                  <a:cubicBezTo>
                    <a:pt x="1" y="18"/>
                    <a:pt x="1" y="18"/>
                    <a:pt x="1" y="18"/>
                  </a:cubicBezTo>
                  <a:cubicBezTo>
                    <a:pt x="1" y="18"/>
                    <a:pt x="0" y="18"/>
                    <a:pt x="0" y="18"/>
                  </a:cubicBez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04">
              <a:extLst>
                <a:ext uri="{FF2B5EF4-FFF2-40B4-BE49-F238E27FC236}">
                  <a16:creationId xmlns:a16="http://schemas.microsoft.com/office/drawing/2014/main" id="{6022D98B-C845-0DBE-6B87-C6DD09669E08}"/>
                </a:ext>
              </a:extLst>
            </p:cNvPr>
            <p:cNvSpPr>
              <a:spLocks noEditPoints="1"/>
            </p:cNvSpPr>
            <p:nvPr userDrawn="1"/>
          </p:nvSpPr>
          <p:spPr bwMode="auto">
            <a:xfrm>
              <a:off x="12012613" y="4729163"/>
              <a:ext cx="26988" cy="34925"/>
            </a:xfrm>
            <a:custGeom>
              <a:avLst/>
              <a:gdLst>
                <a:gd name="T0" fmla="*/ 2 w 4"/>
                <a:gd name="T1" fmla="*/ 5 h 5"/>
                <a:gd name="T2" fmla="*/ 3 w 4"/>
                <a:gd name="T3" fmla="*/ 4 h 5"/>
                <a:gd name="T4" fmla="*/ 3 w 4"/>
                <a:gd name="T5" fmla="*/ 0 h 5"/>
                <a:gd name="T6" fmla="*/ 1 w 4"/>
                <a:gd name="T7" fmla="*/ 0 h 5"/>
                <a:gd name="T8" fmla="*/ 0 w 4"/>
                <a:gd name="T9" fmla="*/ 3 h 5"/>
                <a:gd name="T10" fmla="*/ 2 w 4"/>
                <a:gd name="T11" fmla="*/ 5 h 5"/>
                <a:gd name="T12" fmla="*/ 2 w 4"/>
                <a:gd name="T13" fmla="*/ 5 h 5"/>
                <a:gd name="T14" fmla="*/ 1 w 4"/>
                <a:gd name="T15" fmla="*/ 2 h 5"/>
                <a:gd name="T16" fmla="*/ 2 w 4"/>
                <a:gd name="T17" fmla="*/ 1 h 5"/>
                <a:gd name="T18" fmla="*/ 2 w 4"/>
                <a:gd name="T19" fmla="*/ 1 h 5"/>
                <a:gd name="T20" fmla="*/ 2 w 4"/>
                <a:gd name="T21" fmla="*/ 3 h 5"/>
                <a:gd name="T22" fmla="*/ 2 w 4"/>
                <a:gd name="T23" fmla="*/ 4 h 5"/>
                <a:gd name="T24" fmla="*/ 1 w 4"/>
                <a:gd name="T25"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2" y="5"/>
                  </a:moveTo>
                  <a:cubicBezTo>
                    <a:pt x="2" y="5"/>
                    <a:pt x="3" y="4"/>
                    <a:pt x="3" y="4"/>
                  </a:cubicBezTo>
                  <a:cubicBezTo>
                    <a:pt x="4" y="3"/>
                    <a:pt x="4" y="1"/>
                    <a:pt x="3" y="0"/>
                  </a:cubicBezTo>
                  <a:cubicBezTo>
                    <a:pt x="3" y="0"/>
                    <a:pt x="2" y="0"/>
                    <a:pt x="1" y="0"/>
                  </a:cubicBezTo>
                  <a:cubicBezTo>
                    <a:pt x="0" y="0"/>
                    <a:pt x="0" y="1"/>
                    <a:pt x="0" y="3"/>
                  </a:cubicBezTo>
                  <a:cubicBezTo>
                    <a:pt x="0" y="4"/>
                    <a:pt x="1" y="5"/>
                    <a:pt x="2" y="5"/>
                  </a:cubicBezTo>
                  <a:cubicBezTo>
                    <a:pt x="2" y="5"/>
                    <a:pt x="2" y="5"/>
                    <a:pt x="2" y="5"/>
                  </a:cubicBezTo>
                  <a:close/>
                  <a:moveTo>
                    <a:pt x="1" y="2"/>
                  </a:moveTo>
                  <a:cubicBezTo>
                    <a:pt x="1" y="2"/>
                    <a:pt x="1" y="1"/>
                    <a:pt x="2" y="1"/>
                  </a:cubicBezTo>
                  <a:cubicBezTo>
                    <a:pt x="2" y="1"/>
                    <a:pt x="2" y="1"/>
                    <a:pt x="2" y="1"/>
                  </a:cubicBezTo>
                  <a:cubicBezTo>
                    <a:pt x="3" y="2"/>
                    <a:pt x="3" y="3"/>
                    <a:pt x="2" y="3"/>
                  </a:cubicBezTo>
                  <a:cubicBezTo>
                    <a:pt x="2" y="4"/>
                    <a:pt x="2" y="4"/>
                    <a:pt x="2" y="4"/>
                  </a:cubicBezTo>
                  <a:cubicBezTo>
                    <a:pt x="1" y="4"/>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05">
              <a:extLst>
                <a:ext uri="{FF2B5EF4-FFF2-40B4-BE49-F238E27FC236}">
                  <a16:creationId xmlns:a16="http://schemas.microsoft.com/office/drawing/2014/main" id="{BCCF9734-6832-DE00-609B-5435FB62021D}"/>
                </a:ext>
              </a:extLst>
            </p:cNvPr>
            <p:cNvSpPr>
              <a:spLocks noEditPoints="1"/>
            </p:cNvSpPr>
            <p:nvPr userDrawn="1"/>
          </p:nvSpPr>
          <p:spPr bwMode="auto">
            <a:xfrm>
              <a:off x="11936413" y="4743450"/>
              <a:ext cx="20638" cy="34925"/>
            </a:xfrm>
            <a:custGeom>
              <a:avLst/>
              <a:gdLst>
                <a:gd name="T0" fmla="*/ 2 w 3"/>
                <a:gd name="T1" fmla="*/ 5 h 5"/>
                <a:gd name="T2" fmla="*/ 3 w 3"/>
                <a:gd name="T3" fmla="*/ 4 h 5"/>
                <a:gd name="T4" fmla="*/ 3 w 3"/>
                <a:gd name="T5" fmla="*/ 4 h 5"/>
                <a:gd name="T6" fmla="*/ 3 w 3"/>
                <a:gd name="T7" fmla="*/ 3 h 5"/>
                <a:gd name="T8" fmla="*/ 3 w 3"/>
                <a:gd name="T9" fmla="*/ 1 h 5"/>
                <a:gd name="T10" fmla="*/ 2 w 3"/>
                <a:gd name="T11" fmla="*/ 0 h 5"/>
                <a:gd name="T12" fmla="*/ 2 w 3"/>
                <a:gd name="T13" fmla="*/ 0 h 5"/>
                <a:gd name="T14" fmla="*/ 0 w 3"/>
                <a:gd name="T15" fmla="*/ 1 h 5"/>
                <a:gd name="T16" fmla="*/ 0 w 3"/>
                <a:gd name="T17" fmla="*/ 4 h 5"/>
                <a:gd name="T18" fmla="*/ 2 w 3"/>
                <a:gd name="T19" fmla="*/ 5 h 5"/>
                <a:gd name="T20" fmla="*/ 2 w 3"/>
                <a:gd name="T21" fmla="*/ 5 h 5"/>
                <a:gd name="T22" fmla="*/ 1 w 3"/>
                <a:gd name="T23" fmla="*/ 1 h 5"/>
                <a:gd name="T24" fmla="*/ 2 w 3"/>
                <a:gd name="T25" fmla="*/ 1 h 5"/>
                <a:gd name="T26" fmla="*/ 2 w 3"/>
                <a:gd name="T27" fmla="*/ 1 h 5"/>
                <a:gd name="T28" fmla="*/ 2 w 3"/>
                <a:gd name="T29" fmla="*/ 1 h 5"/>
                <a:gd name="T30" fmla="*/ 2 w 3"/>
                <a:gd name="T31" fmla="*/ 2 h 5"/>
                <a:gd name="T32" fmla="*/ 2 w 3"/>
                <a:gd name="T33" fmla="*/ 4 h 5"/>
                <a:gd name="T34" fmla="*/ 2 w 3"/>
                <a:gd name="T35" fmla="*/ 4 h 5"/>
                <a:gd name="T36" fmla="*/ 1 w 3"/>
                <a:gd name="T37" fmla="*/ 4 h 5"/>
                <a:gd name="T38" fmla="*/ 1 w 3"/>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5">
                  <a:moveTo>
                    <a:pt x="2" y="5"/>
                  </a:moveTo>
                  <a:cubicBezTo>
                    <a:pt x="2" y="5"/>
                    <a:pt x="3" y="4"/>
                    <a:pt x="3" y="4"/>
                  </a:cubicBezTo>
                  <a:cubicBezTo>
                    <a:pt x="3" y="4"/>
                    <a:pt x="3" y="4"/>
                    <a:pt x="3" y="4"/>
                  </a:cubicBezTo>
                  <a:cubicBezTo>
                    <a:pt x="3" y="3"/>
                    <a:pt x="3" y="3"/>
                    <a:pt x="3" y="3"/>
                  </a:cubicBezTo>
                  <a:cubicBezTo>
                    <a:pt x="3" y="2"/>
                    <a:pt x="3" y="2"/>
                    <a:pt x="3" y="1"/>
                  </a:cubicBezTo>
                  <a:cubicBezTo>
                    <a:pt x="3" y="0"/>
                    <a:pt x="2" y="0"/>
                    <a:pt x="2" y="0"/>
                  </a:cubicBezTo>
                  <a:cubicBezTo>
                    <a:pt x="2" y="0"/>
                    <a:pt x="2" y="0"/>
                    <a:pt x="2" y="0"/>
                  </a:cubicBezTo>
                  <a:cubicBezTo>
                    <a:pt x="1" y="0"/>
                    <a:pt x="0" y="1"/>
                    <a:pt x="0" y="1"/>
                  </a:cubicBezTo>
                  <a:cubicBezTo>
                    <a:pt x="0" y="2"/>
                    <a:pt x="0" y="4"/>
                    <a:pt x="0" y="4"/>
                  </a:cubicBezTo>
                  <a:cubicBezTo>
                    <a:pt x="1" y="5"/>
                    <a:pt x="1" y="5"/>
                    <a:pt x="2" y="5"/>
                  </a:cubicBezTo>
                  <a:cubicBezTo>
                    <a:pt x="2" y="5"/>
                    <a:pt x="2" y="5"/>
                    <a:pt x="2" y="5"/>
                  </a:cubicBezTo>
                  <a:close/>
                  <a:moveTo>
                    <a:pt x="1" y="1"/>
                  </a:moveTo>
                  <a:cubicBezTo>
                    <a:pt x="1" y="1"/>
                    <a:pt x="1" y="1"/>
                    <a:pt x="2" y="1"/>
                  </a:cubicBezTo>
                  <a:cubicBezTo>
                    <a:pt x="2" y="1"/>
                    <a:pt x="2" y="1"/>
                    <a:pt x="2" y="1"/>
                  </a:cubicBezTo>
                  <a:cubicBezTo>
                    <a:pt x="2" y="1"/>
                    <a:pt x="2" y="1"/>
                    <a:pt x="2" y="1"/>
                  </a:cubicBezTo>
                  <a:cubicBezTo>
                    <a:pt x="2" y="2"/>
                    <a:pt x="2" y="2"/>
                    <a:pt x="2" y="2"/>
                  </a:cubicBezTo>
                  <a:cubicBezTo>
                    <a:pt x="2" y="3"/>
                    <a:pt x="2" y="3"/>
                    <a:pt x="2" y="4"/>
                  </a:cubicBezTo>
                  <a:cubicBezTo>
                    <a:pt x="2" y="4"/>
                    <a:pt x="2" y="4"/>
                    <a:pt x="2" y="4"/>
                  </a:cubicBezTo>
                  <a:cubicBezTo>
                    <a:pt x="1" y="4"/>
                    <a:pt x="1" y="4"/>
                    <a:pt x="1" y="4"/>
                  </a:cubicBezTo>
                  <a:cubicBezTo>
                    <a:pt x="1" y="4"/>
                    <a:pt x="1" y="2"/>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18" name="图片 35" descr="logo-04">
            <a:extLst>
              <a:ext uri="{FF2B5EF4-FFF2-40B4-BE49-F238E27FC236}">
                <a16:creationId xmlns:a16="http://schemas.microsoft.com/office/drawing/2014/main" id="{49C11AEA-0119-4853-37A0-1432B8B9786A}"/>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r="39086"/>
          <a:stretch/>
        </p:blipFill>
        <p:spPr>
          <a:xfrm>
            <a:off x="-408911" y="-357243"/>
            <a:ext cx="2005965" cy="2175510"/>
          </a:xfrm>
          <a:prstGeom prst="rect">
            <a:avLst/>
          </a:prstGeom>
        </p:spPr>
      </p:pic>
      <p:sp>
        <p:nvSpPr>
          <p:cNvPr id="319" name="文本框 318">
            <a:extLst>
              <a:ext uri="{FF2B5EF4-FFF2-40B4-BE49-F238E27FC236}">
                <a16:creationId xmlns:a16="http://schemas.microsoft.com/office/drawing/2014/main" id="{C94E1060-543F-8046-9EF7-6288E5400261}"/>
              </a:ext>
            </a:extLst>
          </p:cNvPr>
          <p:cNvSpPr txBox="1"/>
          <p:nvPr/>
        </p:nvSpPr>
        <p:spPr>
          <a:xfrm>
            <a:off x="-9525" y="4438491"/>
            <a:ext cx="12199937" cy="1477328"/>
          </a:xfrm>
          <a:prstGeom prst="rect">
            <a:avLst/>
          </a:prstGeom>
          <a:noFill/>
        </p:spPr>
        <p:txBody>
          <a:bodyPr wrap="square" rtlCol="0">
            <a:spAutoFit/>
          </a:bodyPr>
          <a:lstStyle/>
          <a:p>
            <a:pPr algn="ctr">
              <a:lnSpc>
                <a:spcPct val="150000"/>
              </a:lnSpc>
            </a:pPr>
            <a:r>
              <a:rPr lang="zh-CN" altLang="en-US" sz="2400" dirty="0">
                <a:latin typeface="Myriad Pro" panose="020B0503030403020204" pitchFamily="34" charset="0"/>
                <a:ea typeface="Songti SC" panose="02010600040101010101" pitchFamily="2" charset="-122"/>
              </a:rPr>
              <a:t>王志   </a:t>
            </a:r>
            <a:endParaRPr lang="en-US" altLang="zh-CN" sz="2400" dirty="0">
              <a:latin typeface="Myriad Pro" panose="020B0503030403020204" pitchFamily="34" charset="0"/>
              <a:ea typeface="Songti SC" panose="02010600040101010101" pitchFamily="2" charset="-122"/>
            </a:endParaRPr>
          </a:p>
          <a:p>
            <a:pPr algn="ctr">
              <a:lnSpc>
                <a:spcPct val="150000"/>
              </a:lnSpc>
            </a:pPr>
            <a:r>
              <a:rPr lang="zh-CN" altLang="en-US" sz="2400" dirty="0">
                <a:latin typeface="Myriad Pro" panose="020B0503030403020204" pitchFamily="34" charset="0"/>
                <a:ea typeface="Songti SC" panose="02010600040101010101" pitchFamily="2" charset="-122"/>
              </a:rPr>
              <a:t>南京大学</a:t>
            </a:r>
          </a:p>
          <a:p>
            <a:pPr algn="ctr"/>
            <a:endParaRPr lang="zh-CN" altLang="en-US" dirty="0">
              <a:latin typeface="Myriad Pro" panose="020B0503030403020204" pitchFamily="34" charset="0"/>
              <a:ea typeface="Songti SC" panose="02010600040101010101" pitchFamily="2" charset="-122"/>
            </a:endParaRPr>
          </a:p>
        </p:txBody>
      </p:sp>
      <p:sp>
        <p:nvSpPr>
          <p:cNvPr id="2" name="灯片编号占位符 1">
            <a:extLst>
              <a:ext uri="{FF2B5EF4-FFF2-40B4-BE49-F238E27FC236}">
                <a16:creationId xmlns:a16="http://schemas.microsoft.com/office/drawing/2014/main" id="{762C75E5-0F32-7283-DB4C-DF13BBC49F91}"/>
              </a:ext>
            </a:extLst>
          </p:cNvPr>
          <p:cNvSpPr>
            <a:spLocks noGrp="1"/>
          </p:cNvSpPr>
          <p:nvPr>
            <p:ph type="sldNum" sz="quarter" idx="12"/>
          </p:nvPr>
        </p:nvSpPr>
        <p:spPr/>
        <p:txBody>
          <a:bodyPr/>
          <a:lstStyle/>
          <a:p>
            <a:fld id="{49AE70B2-8BF9-45C0-BB95-33D1B9D3A854}" type="slidenum">
              <a:rPr lang="zh-CN" altLang="en-US" smtClean="0"/>
              <a:t>1</a:t>
            </a:fld>
            <a:endParaRPr lang="zh-CN" altLang="en-US"/>
          </a:p>
        </p:txBody>
      </p:sp>
    </p:spTree>
    <p:custDataLst>
      <p:tags r:id="rId1"/>
    </p:custDataLst>
    <p:extLst>
      <p:ext uri="{BB962C8B-B14F-4D97-AF65-F5344CB8AC3E}">
        <p14:creationId xmlns:p14="http://schemas.microsoft.com/office/powerpoint/2010/main" val="39373215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4">
            <a:extLst>
              <a:ext uri="{FF2B5EF4-FFF2-40B4-BE49-F238E27FC236}">
                <a16:creationId xmlns:a16="http://schemas.microsoft.com/office/drawing/2014/main" id="{5F699E40-20F9-8A6A-A170-D4D11153134B}"/>
              </a:ext>
            </a:extLst>
          </p:cNvPr>
          <p:cNvSpPr txBox="1">
            <a:spLocks noChangeArrowheads="1"/>
          </p:cNvSpPr>
          <p:nvPr/>
        </p:nvSpPr>
        <p:spPr bwMode="auto">
          <a:xfrm>
            <a:off x="1387464" y="857302"/>
            <a:ext cx="9707056" cy="51433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200000"/>
              </a:lnSpc>
            </a:pPr>
            <a:r>
              <a:rPr lang="zh-CN" altLang="en-US" sz="2800" b="1" dirty="0">
                <a:solidFill>
                  <a:srgbClr val="FF0000"/>
                </a:solidFill>
                <a:latin typeface="+mn-ea"/>
                <a:ea typeface="+mn-ea"/>
              </a:rPr>
              <a:t>时钟方程</a:t>
            </a:r>
            <a:r>
              <a:rPr lang="zh-CN" altLang="en-US" sz="2800" b="1" dirty="0">
                <a:solidFill>
                  <a:schemeClr val="accent2"/>
                </a:solidFill>
                <a:latin typeface="+mn-ea"/>
                <a:ea typeface="+mn-ea"/>
              </a:rPr>
              <a:t>： 控制时钟</a:t>
            </a:r>
            <a:r>
              <a:rPr lang="en-US" altLang="zh-CN" sz="2800" b="1" dirty="0">
                <a:solidFill>
                  <a:schemeClr val="accent2"/>
                </a:solidFill>
                <a:latin typeface="+mn-ea"/>
                <a:ea typeface="+mn-ea"/>
              </a:rPr>
              <a:t>CP</a:t>
            </a:r>
            <a:r>
              <a:rPr lang="zh-CN" altLang="en-US" sz="2800" b="1" dirty="0">
                <a:solidFill>
                  <a:schemeClr val="accent2"/>
                </a:solidFill>
                <a:latin typeface="+mn-ea"/>
                <a:ea typeface="+mn-ea"/>
              </a:rPr>
              <a:t>的逻辑表达式。</a:t>
            </a:r>
            <a:endParaRPr lang="en-US" altLang="zh-CN" sz="2800" b="1" dirty="0">
              <a:solidFill>
                <a:schemeClr val="accent2"/>
              </a:solidFill>
              <a:latin typeface="+mn-ea"/>
              <a:ea typeface="+mn-ea"/>
            </a:endParaRPr>
          </a:p>
          <a:p>
            <a:pPr>
              <a:lnSpc>
                <a:spcPct val="200000"/>
              </a:lnSpc>
            </a:pPr>
            <a:r>
              <a:rPr lang="zh-CN" altLang="en-US" sz="2800" b="1" dirty="0">
                <a:solidFill>
                  <a:srgbClr val="0000FF"/>
                </a:solidFill>
                <a:latin typeface="+mn-ea"/>
                <a:ea typeface="+mn-ea"/>
              </a:rPr>
              <a:t>驱动方程</a:t>
            </a:r>
            <a:r>
              <a:rPr lang="zh-CN" altLang="en-US" sz="2800" b="1" dirty="0">
                <a:solidFill>
                  <a:schemeClr val="accent2"/>
                </a:solidFill>
                <a:latin typeface="+mn-ea"/>
                <a:ea typeface="+mn-ea"/>
              </a:rPr>
              <a:t>：（激励方程）</a:t>
            </a:r>
            <a:r>
              <a:rPr lang="zh-CN" altLang="en-US" sz="2800" b="1" dirty="0">
                <a:solidFill>
                  <a:srgbClr val="FF0000"/>
                </a:solidFill>
                <a:latin typeface="+mn-ea"/>
                <a:ea typeface="+mn-ea"/>
              </a:rPr>
              <a:t>存储器</a:t>
            </a:r>
            <a:r>
              <a:rPr lang="zh-CN" altLang="en-US" sz="2800" b="1" dirty="0">
                <a:solidFill>
                  <a:schemeClr val="accent2"/>
                </a:solidFill>
                <a:latin typeface="+mn-ea"/>
                <a:ea typeface="+mn-ea"/>
              </a:rPr>
              <a:t>输入信号的逻辑表达式。</a:t>
            </a:r>
            <a:endParaRPr lang="en-US" altLang="zh-CN" sz="2800" b="1" dirty="0">
              <a:solidFill>
                <a:schemeClr val="accent2"/>
              </a:solidFill>
              <a:latin typeface="+mn-ea"/>
              <a:ea typeface="+mn-ea"/>
            </a:endParaRPr>
          </a:p>
          <a:p>
            <a:pPr>
              <a:lnSpc>
                <a:spcPct val="200000"/>
              </a:lnSpc>
            </a:pPr>
            <a:r>
              <a:rPr kumimoji="1" lang="zh-CN" altLang="en-US" sz="2800" b="1" dirty="0">
                <a:solidFill>
                  <a:srgbClr val="C00000"/>
                </a:solidFill>
                <a:latin typeface="+mn-ea"/>
                <a:ea typeface="+mn-ea"/>
              </a:rPr>
              <a:t>特性方程</a:t>
            </a:r>
            <a:r>
              <a:rPr kumimoji="1" lang="zh-CN" altLang="en-US" sz="2800" b="1" dirty="0">
                <a:solidFill>
                  <a:schemeClr val="accent2"/>
                </a:solidFill>
                <a:latin typeface="+mn-ea"/>
                <a:ea typeface="+mn-ea"/>
              </a:rPr>
              <a:t>： 描述</a:t>
            </a:r>
            <a:r>
              <a:rPr kumimoji="1" lang="zh-CN" altLang="en-US" sz="2800" b="1" dirty="0">
                <a:solidFill>
                  <a:srgbClr val="0000FF"/>
                </a:solidFill>
                <a:latin typeface="+mn-ea"/>
                <a:ea typeface="+mn-ea"/>
              </a:rPr>
              <a:t>触发器</a:t>
            </a:r>
            <a:r>
              <a:rPr kumimoji="1" lang="zh-CN" altLang="en-US" sz="2800" b="1" dirty="0">
                <a:solidFill>
                  <a:schemeClr val="accent2"/>
                </a:solidFill>
                <a:latin typeface="+mn-ea"/>
                <a:ea typeface="+mn-ea"/>
              </a:rPr>
              <a:t>逻辑功能的逻辑表达式。</a:t>
            </a:r>
          </a:p>
          <a:p>
            <a:pPr algn="l">
              <a:lnSpc>
                <a:spcPct val="200000"/>
              </a:lnSpc>
            </a:pPr>
            <a:r>
              <a:rPr kumimoji="1" lang="zh-CN" altLang="en-US" sz="2800" b="1" dirty="0">
                <a:solidFill>
                  <a:schemeClr val="accent2"/>
                </a:solidFill>
                <a:latin typeface="+mn-ea"/>
                <a:ea typeface="+mn-ea"/>
              </a:rPr>
              <a:t>状态方程：（</a:t>
            </a:r>
            <a:r>
              <a:rPr kumimoji="1" lang="zh-CN" altLang="en-US" sz="2800" b="1" dirty="0">
                <a:solidFill>
                  <a:srgbClr val="FF0000"/>
                </a:solidFill>
                <a:latin typeface="+mn-ea"/>
                <a:ea typeface="+mn-ea"/>
              </a:rPr>
              <a:t>次态方程</a:t>
            </a:r>
            <a:r>
              <a:rPr kumimoji="1" lang="zh-CN" altLang="en-US" sz="2800" b="1" dirty="0">
                <a:solidFill>
                  <a:schemeClr val="accent2"/>
                </a:solidFill>
                <a:latin typeface="+mn-ea"/>
                <a:ea typeface="+mn-ea"/>
              </a:rPr>
              <a:t>）</a:t>
            </a:r>
            <a:r>
              <a:rPr kumimoji="1" lang="zh-CN" altLang="en-US" sz="2800" b="1" dirty="0">
                <a:solidFill>
                  <a:srgbClr val="FF0000"/>
                </a:solidFill>
                <a:latin typeface="+mn-ea"/>
                <a:ea typeface="+mn-ea"/>
              </a:rPr>
              <a:t>存储器</a:t>
            </a:r>
            <a:r>
              <a:rPr kumimoji="1" lang="zh-CN" altLang="en-US" sz="2800" b="1" dirty="0">
                <a:solidFill>
                  <a:schemeClr val="accent2"/>
                </a:solidFill>
                <a:latin typeface="+mn-ea"/>
                <a:ea typeface="+mn-ea"/>
              </a:rPr>
              <a:t>的次态输出逻辑表达式。</a:t>
            </a:r>
          </a:p>
          <a:p>
            <a:pPr algn="l">
              <a:lnSpc>
                <a:spcPct val="200000"/>
              </a:lnSpc>
            </a:pPr>
            <a:r>
              <a:rPr kumimoji="1" lang="zh-CN" altLang="en-US" sz="2800" b="1" dirty="0">
                <a:solidFill>
                  <a:schemeClr val="accent2"/>
                </a:solidFill>
                <a:latin typeface="+mn-ea"/>
                <a:ea typeface="+mn-ea"/>
              </a:rPr>
              <a:t>                   驱动方程代入特性方程得状态方程。</a:t>
            </a:r>
          </a:p>
          <a:p>
            <a:pPr algn="l">
              <a:lnSpc>
                <a:spcPct val="200000"/>
              </a:lnSpc>
            </a:pPr>
            <a:r>
              <a:rPr kumimoji="1" lang="zh-CN" altLang="en-US" sz="2800" b="1" dirty="0">
                <a:solidFill>
                  <a:srgbClr val="FF0066"/>
                </a:solidFill>
                <a:latin typeface="+mn-ea"/>
                <a:ea typeface="+mn-ea"/>
              </a:rPr>
              <a:t>输出方程</a:t>
            </a:r>
            <a:r>
              <a:rPr kumimoji="1" lang="zh-CN" altLang="en-US" sz="2800" b="1" dirty="0">
                <a:solidFill>
                  <a:schemeClr val="accent2"/>
                </a:solidFill>
                <a:latin typeface="+mn-ea"/>
                <a:ea typeface="+mn-ea"/>
              </a:rPr>
              <a:t>： 输出变量的逻辑表达式。</a:t>
            </a:r>
          </a:p>
        </p:txBody>
      </p:sp>
      <p:sp>
        <p:nvSpPr>
          <p:cNvPr id="2" name="灯片编号占位符 1">
            <a:extLst>
              <a:ext uri="{FF2B5EF4-FFF2-40B4-BE49-F238E27FC236}">
                <a16:creationId xmlns:a16="http://schemas.microsoft.com/office/drawing/2014/main" id="{2DE52D98-5EFE-EEAD-EB50-7F506EF56935}"/>
              </a:ext>
            </a:extLst>
          </p:cNvPr>
          <p:cNvSpPr>
            <a:spLocks noGrp="1"/>
          </p:cNvSpPr>
          <p:nvPr>
            <p:ph type="sldNum" sz="quarter" idx="12"/>
          </p:nvPr>
        </p:nvSpPr>
        <p:spPr/>
        <p:txBody>
          <a:bodyPr/>
          <a:lstStyle/>
          <a:p>
            <a:fld id="{392CBAA0-59E6-204E-8F03-85E5040D48B8}" type="slidenum">
              <a:rPr kumimoji="1" lang="zh-CN" altLang="en-US" smtClean="0"/>
              <a:t>10</a:t>
            </a:fld>
            <a:r>
              <a:rPr kumimoji="1" lang="en-US" altLang="zh-CN"/>
              <a:t>/184</a:t>
            </a:r>
            <a:endParaRPr kumimoji="1" lang="zh-CN" altLang="en-US" dirty="0"/>
          </a:p>
        </p:txBody>
      </p:sp>
    </p:spTree>
    <p:extLst>
      <p:ext uri="{BB962C8B-B14F-4D97-AF65-F5344CB8AC3E}">
        <p14:creationId xmlns:p14="http://schemas.microsoft.com/office/powerpoint/2010/main" val="1700604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left)">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wipe(left)">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wipe(left)">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wipe(left)">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wipe(left)">
                                      <p:cBhvr>
                                        <p:cTn id="32"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3.4</a:t>
            </a:r>
            <a:r>
              <a:rPr kumimoji="1" lang="zh-CN" altLang="en-US" dirty="0"/>
              <a:t> 移位寄存器型计数器</a:t>
            </a:r>
          </a:p>
        </p:txBody>
      </p:sp>
      <p:sp>
        <p:nvSpPr>
          <p:cNvPr id="5" name="Text Box 2">
            <a:extLst>
              <a:ext uri="{FF2B5EF4-FFF2-40B4-BE49-F238E27FC236}">
                <a16:creationId xmlns:a16="http://schemas.microsoft.com/office/drawing/2014/main" id="{A42A0BB2-D456-4B94-CFE8-FF7D49DE9753}"/>
              </a:ext>
            </a:extLst>
          </p:cNvPr>
          <p:cNvSpPr txBox="1">
            <a:spLocks noChangeArrowheads="1"/>
          </p:cNvSpPr>
          <p:nvPr/>
        </p:nvSpPr>
        <p:spPr bwMode="auto">
          <a:xfrm>
            <a:off x="2778772" y="619433"/>
            <a:ext cx="5070475" cy="519113"/>
          </a:xfrm>
          <a:prstGeom prst="rect">
            <a:avLst/>
          </a:prstGeom>
          <a:noFill/>
          <a:ln w="9525">
            <a:noFill/>
            <a:miter lim="800000"/>
            <a:headEnd/>
            <a:tailEnd/>
          </a:ln>
        </p:spPr>
        <p:txBody>
          <a:bodyPr>
            <a:spAutoFit/>
          </a:bodyPr>
          <a:lstStyle/>
          <a:p>
            <a:r>
              <a:rPr lang="en-US" altLang="zh-CN" sz="2800" b="1" dirty="0"/>
              <a:t>3. </a:t>
            </a:r>
            <a:r>
              <a:rPr lang="zh-CN" altLang="en-US" sz="2800" b="1" dirty="0"/>
              <a:t>能自启动的环型计数器</a:t>
            </a:r>
          </a:p>
        </p:txBody>
      </p:sp>
      <p:grpSp>
        <p:nvGrpSpPr>
          <p:cNvPr id="6" name="Group 3">
            <a:extLst>
              <a:ext uri="{FF2B5EF4-FFF2-40B4-BE49-F238E27FC236}">
                <a16:creationId xmlns:a16="http://schemas.microsoft.com/office/drawing/2014/main" id="{B9B1DDCD-A6B3-F599-68EB-0A1CB2BAF8CB}"/>
              </a:ext>
            </a:extLst>
          </p:cNvPr>
          <p:cNvGrpSpPr>
            <a:grpSpLocks/>
          </p:cNvGrpSpPr>
          <p:nvPr/>
        </p:nvGrpSpPr>
        <p:grpSpPr bwMode="auto">
          <a:xfrm>
            <a:off x="2849880" y="1456832"/>
            <a:ext cx="6711950" cy="2333625"/>
            <a:chOff x="252" y="770"/>
            <a:chExt cx="4429" cy="1639"/>
          </a:xfrm>
        </p:grpSpPr>
        <p:sp>
          <p:nvSpPr>
            <p:cNvPr id="7" name="Rectangle 4">
              <a:extLst>
                <a:ext uri="{FF2B5EF4-FFF2-40B4-BE49-F238E27FC236}">
                  <a16:creationId xmlns:a16="http://schemas.microsoft.com/office/drawing/2014/main" id="{0CB91BE6-D8C7-E4F4-291F-2C708264AFF9}"/>
                </a:ext>
              </a:extLst>
            </p:cNvPr>
            <p:cNvSpPr>
              <a:spLocks noChangeArrowheads="1"/>
            </p:cNvSpPr>
            <p:nvPr/>
          </p:nvSpPr>
          <p:spPr bwMode="auto">
            <a:xfrm>
              <a:off x="1466" y="1284"/>
              <a:ext cx="427" cy="321"/>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0</a:t>
              </a:r>
            </a:p>
          </p:txBody>
        </p:sp>
        <p:sp>
          <p:nvSpPr>
            <p:cNvPr id="8" name="Rectangle 5">
              <a:extLst>
                <a:ext uri="{FF2B5EF4-FFF2-40B4-BE49-F238E27FC236}">
                  <a16:creationId xmlns:a16="http://schemas.microsoft.com/office/drawing/2014/main" id="{9BA072D7-37FB-2689-2851-C028B88D71DD}"/>
                </a:ext>
              </a:extLst>
            </p:cNvPr>
            <p:cNvSpPr>
              <a:spLocks noChangeArrowheads="1"/>
            </p:cNvSpPr>
            <p:nvPr/>
          </p:nvSpPr>
          <p:spPr bwMode="auto">
            <a:xfrm>
              <a:off x="2406" y="1266"/>
              <a:ext cx="403" cy="321"/>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1</a:t>
              </a:r>
            </a:p>
          </p:txBody>
        </p:sp>
        <p:sp>
          <p:nvSpPr>
            <p:cNvPr id="9" name="Rectangle 6">
              <a:extLst>
                <a:ext uri="{FF2B5EF4-FFF2-40B4-BE49-F238E27FC236}">
                  <a16:creationId xmlns:a16="http://schemas.microsoft.com/office/drawing/2014/main" id="{A57B20B1-4B57-D0BF-9A0A-EDD359AD2446}"/>
                </a:ext>
              </a:extLst>
            </p:cNvPr>
            <p:cNvSpPr>
              <a:spLocks noChangeArrowheads="1"/>
            </p:cNvSpPr>
            <p:nvPr/>
          </p:nvSpPr>
          <p:spPr bwMode="auto">
            <a:xfrm>
              <a:off x="3384" y="1254"/>
              <a:ext cx="439" cy="321"/>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2</a:t>
              </a:r>
            </a:p>
          </p:txBody>
        </p:sp>
        <p:sp>
          <p:nvSpPr>
            <p:cNvPr id="10" name="Rectangle 7">
              <a:extLst>
                <a:ext uri="{FF2B5EF4-FFF2-40B4-BE49-F238E27FC236}">
                  <a16:creationId xmlns:a16="http://schemas.microsoft.com/office/drawing/2014/main" id="{AAA48107-C35F-EABE-F180-E408A9D61AA3}"/>
                </a:ext>
              </a:extLst>
            </p:cNvPr>
            <p:cNvSpPr>
              <a:spLocks noChangeArrowheads="1"/>
            </p:cNvSpPr>
            <p:nvPr/>
          </p:nvSpPr>
          <p:spPr bwMode="auto">
            <a:xfrm>
              <a:off x="4206" y="1254"/>
              <a:ext cx="451" cy="321"/>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3</a:t>
              </a:r>
            </a:p>
          </p:txBody>
        </p:sp>
        <p:grpSp>
          <p:nvGrpSpPr>
            <p:cNvPr id="11" name="Group 8">
              <a:extLst>
                <a:ext uri="{FF2B5EF4-FFF2-40B4-BE49-F238E27FC236}">
                  <a16:creationId xmlns:a16="http://schemas.microsoft.com/office/drawing/2014/main" id="{25E6BEFC-F015-5FA7-B379-C450DEB2EEDE}"/>
                </a:ext>
              </a:extLst>
            </p:cNvPr>
            <p:cNvGrpSpPr>
              <a:grpSpLocks/>
            </p:cNvGrpSpPr>
            <p:nvPr/>
          </p:nvGrpSpPr>
          <p:grpSpPr bwMode="auto">
            <a:xfrm>
              <a:off x="4146" y="1543"/>
              <a:ext cx="314" cy="68"/>
              <a:chOff x="4650" y="1687"/>
              <a:chExt cx="314" cy="68"/>
            </a:xfrm>
          </p:grpSpPr>
          <p:sp>
            <p:nvSpPr>
              <p:cNvPr id="74" name="Oval 9">
                <a:extLst>
                  <a:ext uri="{FF2B5EF4-FFF2-40B4-BE49-F238E27FC236}">
                    <a16:creationId xmlns:a16="http://schemas.microsoft.com/office/drawing/2014/main" id="{86FD9F26-424F-18EE-EBF8-DBCCFC45ECDE}"/>
                  </a:ext>
                </a:extLst>
              </p:cNvPr>
              <p:cNvSpPr>
                <a:spLocks noChangeArrowheads="1"/>
              </p:cNvSpPr>
              <p:nvPr/>
            </p:nvSpPr>
            <p:spPr bwMode="auto">
              <a:xfrm>
                <a:off x="4896" y="1687"/>
                <a:ext cx="68" cy="68"/>
              </a:xfrm>
              <a:prstGeom prst="ellipse">
                <a:avLst/>
              </a:prstGeom>
              <a:noFill/>
              <a:ln w="28575">
                <a:solidFill>
                  <a:schemeClr val="tx1"/>
                </a:solidFill>
                <a:round/>
                <a:headEnd/>
                <a:tailEnd/>
              </a:ln>
            </p:spPr>
            <p:txBody>
              <a:bodyPr wrap="none" anchor="ctr"/>
              <a:lstStyle/>
              <a:p>
                <a:endParaRPr lang="zh-CN" altLang="en-US"/>
              </a:p>
            </p:txBody>
          </p:sp>
          <p:sp>
            <p:nvSpPr>
              <p:cNvPr id="75" name="Line 10">
                <a:extLst>
                  <a:ext uri="{FF2B5EF4-FFF2-40B4-BE49-F238E27FC236}">
                    <a16:creationId xmlns:a16="http://schemas.microsoft.com/office/drawing/2014/main" id="{2FFA5A95-F3C3-3AC1-3C1A-3654F7E2EAA9}"/>
                  </a:ext>
                </a:extLst>
              </p:cNvPr>
              <p:cNvSpPr>
                <a:spLocks noChangeShapeType="1"/>
              </p:cNvSpPr>
              <p:nvPr/>
            </p:nvSpPr>
            <p:spPr bwMode="auto">
              <a:xfrm flipV="1">
                <a:off x="4650" y="1722"/>
                <a:ext cx="264" cy="0"/>
              </a:xfrm>
              <a:prstGeom prst="line">
                <a:avLst/>
              </a:prstGeom>
              <a:noFill/>
              <a:ln w="28575">
                <a:solidFill>
                  <a:schemeClr val="tx1"/>
                </a:solidFill>
                <a:round/>
                <a:headEnd/>
                <a:tailEnd/>
              </a:ln>
            </p:spPr>
            <p:txBody>
              <a:bodyPr/>
              <a:lstStyle/>
              <a:p>
                <a:endParaRPr lang="zh-CN" altLang="en-US"/>
              </a:p>
            </p:txBody>
          </p:sp>
        </p:grpSp>
        <p:grpSp>
          <p:nvGrpSpPr>
            <p:cNvPr id="12" name="Group 11">
              <a:extLst>
                <a:ext uri="{FF2B5EF4-FFF2-40B4-BE49-F238E27FC236}">
                  <a16:creationId xmlns:a16="http://schemas.microsoft.com/office/drawing/2014/main" id="{396CABAC-E86B-EF78-767C-2915058B2004}"/>
                </a:ext>
              </a:extLst>
            </p:cNvPr>
            <p:cNvGrpSpPr>
              <a:grpSpLocks/>
            </p:cNvGrpSpPr>
            <p:nvPr/>
          </p:nvGrpSpPr>
          <p:grpSpPr bwMode="auto">
            <a:xfrm>
              <a:off x="4152" y="2005"/>
              <a:ext cx="314" cy="68"/>
              <a:chOff x="4650" y="1687"/>
              <a:chExt cx="314" cy="68"/>
            </a:xfrm>
          </p:grpSpPr>
          <p:sp>
            <p:nvSpPr>
              <p:cNvPr id="72" name="Oval 12">
                <a:extLst>
                  <a:ext uri="{FF2B5EF4-FFF2-40B4-BE49-F238E27FC236}">
                    <a16:creationId xmlns:a16="http://schemas.microsoft.com/office/drawing/2014/main" id="{034367CB-4FCA-BA16-78B5-D7AD48BB066A}"/>
                  </a:ext>
                </a:extLst>
              </p:cNvPr>
              <p:cNvSpPr>
                <a:spLocks noChangeArrowheads="1"/>
              </p:cNvSpPr>
              <p:nvPr/>
            </p:nvSpPr>
            <p:spPr bwMode="auto">
              <a:xfrm>
                <a:off x="4896" y="1687"/>
                <a:ext cx="68" cy="68"/>
              </a:xfrm>
              <a:prstGeom prst="ellipse">
                <a:avLst/>
              </a:prstGeom>
              <a:noFill/>
              <a:ln w="28575">
                <a:solidFill>
                  <a:schemeClr val="tx1"/>
                </a:solidFill>
                <a:round/>
                <a:headEnd/>
                <a:tailEnd/>
              </a:ln>
            </p:spPr>
            <p:txBody>
              <a:bodyPr wrap="none" anchor="ctr"/>
              <a:lstStyle/>
              <a:p>
                <a:endParaRPr lang="zh-CN" altLang="en-US"/>
              </a:p>
            </p:txBody>
          </p:sp>
          <p:sp>
            <p:nvSpPr>
              <p:cNvPr id="73" name="Line 13">
                <a:extLst>
                  <a:ext uri="{FF2B5EF4-FFF2-40B4-BE49-F238E27FC236}">
                    <a16:creationId xmlns:a16="http://schemas.microsoft.com/office/drawing/2014/main" id="{6ECD217A-F0C0-D240-CFA8-735C453031A0}"/>
                  </a:ext>
                </a:extLst>
              </p:cNvPr>
              <p:cNvSpPr>
                <a:spLocks noChangeShapeType="1"/>
              </p:cNvSpPr>
              <p:nvPr/>
            </p:nvSpPr>
            <p:spPr bwMode="auto">
              <a:xfrm flipV="1">
                <a:off x="4650" y="1722"/>
                <a:ext cx="264" cy="0"/>
              </a:xfrm>
              <a:prstGeom prst="line">
                <a:avLst/>
              </a:prstGeom>
              <a:noFill/>
              <a:ln w="28575">
                <a:solidFill>
                  <a:schemeClr val="tx1"/>
                </a:solidFill>
                <a:round/>
                <a:headEnd/>
                <a:tailEnd/>
              </a:ln>
            </p:spPr>
            <p:txBody>
              <a:bodyPr/>
              <a:lstStyle/>
              <a:p>
                <a:endParaRPr lang="zh-CN" altLang="en-US"/>
              </a:p>
            </p:txBody>
          </p:sp>
        </p:grpSp>
        <p:sp>
          <p:nvSpPr>
            <p:cNvPr id="13" name="Freeform 14">
              <a:extLst>
                <a:ext uri="{FF2B5EF4-FFF2-40B4-BE49-F238E27FC236}">
                  <a16:creationId xmlns:a16="http://schemas.microsoft.com/office/drawing/2014/main" id="{0E2EFC9E-1E4B-B7BE-5C03-4975AD1F4554}"/>
                </a:ext>
              </a:extLst>
            </p:cNvPr>
            <p:cNvSpPr>
              <a:spLocks/>
            </p:cNvSpPr>
            <p:nvPr/>
          </p:nvSpPr>
          <p:spPr bwMode="auto">
            <a:xfrm>
              <a:off x="1092" y="1116"/>
              <a:ext cx="408" cy="948"/>
            </a:xfrm>
            <a:custGeom>
              <a:avLst/>
              <a:gdLst>
                <a:gd name="T0" fmla="*/ 0 w 288"/>
                <a:gd name="T1" fmla="*/ 0 h 996"/>
                <a:gd name="T2" fmla="*/ 408 w 288"/>
                <a:gd name="T3" fmla="*/ 0 h 996"/>
                <a:gd name="T4" fmla="*/ 408 w 288"/>
                <a:gd name="T5" fmla="*/ 948 h 996"/>
                <a:gd name="T6" fmla="*/ 238 w 288"/>
                <a:gd name="T7" fmla="*/ 948 h 996"/>
                <a:gd name="T8" fmla="*/ 0 60000 65536"/>
                <a:gd name="T9" fmla="*/ 0 60000 65536"/>
                <a:gd name="T10" fmla="*/ 0 60000 65536"/>
                <a:gd name="T11" fmla="*/ 0 60000 65536"/>
                <a:gd name="T12" fmla="*/ 0 w 288"/>
                <a:gd name="T13" fmla="*/ 0 h 996"/>
                <a:gd name="T14" fmla="*/ 288 w 288"/>
                <a:gd name="T15" fmla="*/ 996 h 996"/>
              </a:gdLst>
              <a:ahLst/>
              <a:cxnLst>
                <a:cxn ang="T8">
                  <a:pos x="T0" y="T1"/>
                </a:cxn>
                <a:cxn ang="T9">
                  <a:pos x="T2" y="T3"/>
                </a:cxn>
                <a:cxn ang="T10">
                  <a:pos x="T4" y="T5"/>
                </a:cxn>
                <a:cxn ang="T11">
                  <a:pos x="T6" y="T7"/>
                </a:cxn>
              </a:cxnLst>
              <a:rect l="T12" t="T13" r="T14" b="T15"/>
              <a:pathLst>
                <a:path w="288" h="996">
                  <a:moveTo>
                    <a:pt x="0" y="0"/>
                  </a:moveTo>
                  <a:lnTo>
                    <a:pt x="288" y="0"/>
                  </a:lnTo>
                  <a:lnTo>
                    <a:pt x="288" y="996"/>
                  </a:lnTo>
                  <a:lnTo>
                    <a:pt x="168" y="996"/>
                  </a:lnTo>
                </a:path>
              </a:pathLst>
            </a:custGeom>
            <a:noFill/>
            <a:ln w="28575" cmpd="sng">
              <a:solidFill>
                <a:srgbClr val="0000FF"/>
              </a:solidFill>
              <a:round/>
              <a:headEnd/>
              <a:tailEnd/>
            </a:ln>
          </p:spPr>
          <p:txBody>
            <a:bodyPr/>
            <a:lstStyle/>
            <a:p>
              <a:endParaRPr lang="zh-CN" altLang="en-US"/>
            </a:p>
          </p:txBody>
        </p:sp>
        <p:sp>
          <p:nvSpPr>
            <p:cNvPr id="14" name="Line 15">
              <a:extLst>
                <a:ext uri="{FF2B5EF4-FFF2-40B4-BE49-F238E27FC236}">
                  <a16:creationId xmlns:a16="http://schemas.microsoft.com/office/drawing/2014/main" id="{6309F69E-B58E-9959-9CEA-046946FF68D1}"/>
                </a:ext>
              </a:extLst>
            </p:cNvPr>
            <p:cNvSpPr>
              <a:spLocks noChangeShapeType="1"/>
            </p:cNvSpPr>
            <p:nvPr/>
          </p:nvSpPr>
          <p:spPr bwMode="auto">
            <a:xfrm rot="16200000" flipH="1">
              <a:off x="756" y="1375"/>
              <a:ext cx="0" cy="360"/>
            </a:xfrm>
            <a:prstGeom prst="line">
              <a:avLst/>
            </a:prstGeom>
            <a:noFill/>
            <a:ln w="28575">
              <a:solidFill>
                <a:schemeClr val="tx1"/>
              </a:solidFill>
              <a:round/>
              <a:headEnd/>
              <a:tailEnd/>
            </a:ln>
          </p:spPr>
          <p:txBody>
            <a:bodyPr/>
            <a:lstStyle/>
            <a:p>
              <a:endParaRPr lang="zh-CN" altLang="en-US"/>
            </a:p>
          </p:txBody>
        </p:sp>
        <p:sp>
          <p:nvSpPr>
            <p:cNvPr id="15" name="Line 16">
              <a:extLst>
                <a:ext uri="{FF2B5EF4-FFF2-40B4-BE49-F238E27FC236}">
                  <a16:creationId xmlns:a16="http://schemas.microsoft.com/office/drawing/2014/main" id="{1C7B726E-22A5-1734-2073-1452FA3613F3}"/>
                </a:ext>
              </a:extLst>
            </p:cNvPr>
            <p:cNvSpPr>
              <a:spLocks noChangeShapeType="1"/>
            </p:cNvSpPr>
            <p:nvPr/>
          </p:nvSpPr>
          <p:spPr bwMode="auto">
            <a:xfrm>
              <a:off x="444" y="2358"/>
              <a:ext cx="3084" cy="0"/>
            </a:xfrm>
            <a:prstGeom prst="line">
              <a:avLst/>
            </a:prstGeom>
            <a:noFill/>
            <a:ln w="28575">
              <a:solidFill>
                <a:schemeClr val="tx1"/>
              </a:solidFill>
              <a:round/>
              <a:headEnd/>
              <a:tailEnd/>
            </a:ln>
          </p:spPr>
          <p:txBody>
            <a:bodyPr/>
            <a:lstStyle/>
            <a:p>
              <a:endParaRPr lang="zh-CN" altLang="en-US"/>
            </a:p>
          </p:txBody>
        </p:sp>
        <p:grpSp>
          <p:nvGrpSpPr>
            <p:cNvPr id="16" name="Group 17">
              <a:extLst>
                <a:ext uri="{FF2B5EF4-FFF2-40B4-BE49-F238E27FC236}">
                  <a16:creationId xmlns:a16="http://schemas.microsoft.com/office/drawing/2014/main" id="{A1BD8FE5-21DB-50F5-418C-71C2623A41C8}"/>
                </a:ext>
              </a:extLst>
            </p:cNvPr>
            <p:cNvGrpSpPr>
              <a:grpSpLocks/>
            </p:cNvGrpSpPr>
            <p:nvPr/>
          </p:nvGrpSpPr>
          <p:grpSpPr bwMode="auto">
            <a:xfrm>
              <a:off x="636" y="1159"/>
              <a:ext cx="702" cy="1205"/>
              <a:chOff x="1224" y="1183"/>
              <a:chExt cx="702" cy="1205"/>
            </a:xfrm>
          </p:grpSpPr>
          <p:sp>
            <p:nvSpPr>
              <p:cNvPr id="66" name="Freeform 18">
                <a:extLst>
                  <a:ext uri="{FF2B5EF4-FFF2-40B4-BE49-F238E27FC236}">
                    <a16:creationId xmlns:a16="http://schemas.microsoft.com/office/drawing/2014/main" id="{2DF2D054-5F7C-4E7A-70A5-660A2453FD9C}"/>
                  </a:ext>
                </a:extLst>
              </p:cNvPr>
              <p:cNvSpPr>
                <a:spLocks/>
              </p:cNvSpPr>
              <p:nvPr/>
            </p:nvSpPr>
            <p:spPr bwMode="auto">
              <a:xfrm flipH="1">
                <a:off x="122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67" name="Rectangle 19">
                <a:extLst>
                  <a:ext uri="{FF2B5EF4-FFF2-40B4-BE49-F238E27FC236}">
                    <a16:creationId xmlns:a16="http://schemas.microsoft.com/office/drawing/2014/main" id="{7E4FFCEB-9EDF-B01D-5435-669D086EAF5F}"/>
                  </a:ext>
                </a:extLst>
              </p:cNvPr>
              <p:cNvSpPr>
                <a:spLocks noChangeArrowheads="1"/>
              </p:cNvSpPr>
              <p:nvPr/>
            </p:nvSpPr>
            <p:spPr bwMode="auto">
              <a:xfrm rot="-5400000">
                <a:off x="126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68" name="AutoShape 20">
                <a:extLst>
                  <a:ext uri="{FF2B5EF4-FFF2-40B4-BE49-F238E27FC236}">
                    <a16:creationId xmlns:a16="http://schemas.microsoft.com/office/drawing/2014/main" id="{02564A09-B396-9158-E14D-C8FA3EB93336}"/>
                  </a:ext>
                </a:extLst>
              </p:cNvPr>
              <p:cNvSpPr>
                <a:spLocks noChangeArrowheads="1"/>
              </p:cNvSpPr>
              <p:nvPr/>
            </p:nvSpPr>
            <p:spPr bwMode="auto">
              <a:xfrm rot="5400000">
                <a:off x="136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69" name="Text Box 21">
                <a:extLst>
                  <a:ext uri="{FF2B5EF4-FFF2-40B4-BE49-F238E27FC236}">
                    <a16:creationId xmlns:a16="http://schemas.microsoft.com/office/drawing/2014/main" id="{7DB500EF-3035-8CB2-7891-5D4733F101C6}"/>
                  </a:ext>
                </a:extLst>
              </p:cNvPr>
              <p:cNvSpPr txBox="1">
                <a:spLocks noChangeArrowheads="1"/>
              </p:cNvSpPr>
              <p:nvPr/>
            </p:nvSpPr>
            <p:spPr bwMode="auto">
              <a:xfrm>
                <a:off x="1466" y="1706"/>
                <a:ext cx="449" cy="321"/>
              </a:xfrm>
              <a:prstGeom prst="rect">
                <a:avLst/>
              </a:prstGeom>
              <a:noFill/>
              <a:ln w="9525">
                <a:noFill/>
                <a:miter lim="800000"/>
                <a:headEnd/>
                <a:tailEnd/>
              </a:ln>
            </p:spPr>
            <p:txBody>
              <a:bodyPr>
                <a:spAutoFit/>
              </a:bodyPr>
              <a:lstStyle/>
              <a:p>
                <a:r>
                  <a:rPr lang="en-US" altLang="zh-CN" b="1"/>
                  <a:t>C1</a:t>
                </a:r>
              </a:p>
            </p:txBody>
          </p:sp>
          <p:sp>
            <p:nvSpPr>
              <p:cNvPr id="70" name="Text Box 22">
                <a:extLst>
                  <a:ext uri="{FF2B5EF4-FFF2-40B4-BE49-F238E27FC236}">
                    <a16:creationId xmlns:a16="http://schemas.microsoft.com/office/drawing/2014/main" id="{4A849C40-4179-D89D-930D-30655B2E775C}"/>
                  </a:ext>
                </a:extLst>
              </p:cNvPr>
              <p:cNvSpPr txBox="1">
                <a:spLocks noChangeArrowheads="1"/>
              </p:cNvSpPr>
              <p:nvPr/>
            </p:nvSpPr>
            <p:spPr bwMode="auto">
              <a:xfrm>
                <a:off x="1407" y="1442"/>
                <a:ext cx="447" cy="321"/>
              </a:xfrm>
              <a:prstGeom prst="rect">
                <a:avLst/>
              </a:prstGeom>
              <a:noFill/>
              <a:ln w="9525">
                <a:noFill/>
                <a:miter lim="800000"/>
                <a:headEnd/>
                <a:tailEnd/>
              </a:ln>
            </p:spPr>
            <p:txBody>
              <a:bodyPr>
                <a:spAutoFit/>
              </a:bodyPr>
              <a:lstStyle/>
              <a:p>
                <a:r>
                  <a:rPr lang="en-US" altLang="zh-CN" b="1"/>
                  <a:t>1D</a:t>
                </a:r>
              </a:p>
            </p:txBody>
          </p:sp>
          <p:sp>
            <p:nvSpPr>
              <p:cNvPr id="71" name="Rectangle 23">
                <a:extLst>
                  <a:ext uri="{FF2B5EF4-FFF2-40B4-BE49-F238E27FC236}">
                    <a16:creationId xmlns:a16="http://schemas.microsoft.com/office/drawing/2014/main" id="{9C166D53-45FA-52AC-696E-13B58641D0FB}"/>
                  </a:ext>
                </a:extLst>
              </p:cNvPr>
              <p:cNvSpPr>
                <a:spLocks noChangeArrowheads="1"/>
              </p:cNvSpPr>
              <p:nvPr/>
            </p:nvSpPr>
            <p:spPr bwMode="auto">
              <a:xfrm>
                <a:off x="1427" y="1183"/>
                <a:ext cx="381" cy="279"/>
              </a:xfrm>
              <a:prstGeom prst="rect">
                <a:avLst/>
              </a:prstGeom>
              <a:noFill/>
              <a:ln w="9525">
                <a:noFill/>
                <a:miter lim="800000"/>
                <a:headEnd/>
                <a:tailEnd/>
              </a:ln>
            </p:spPr>
            <p:txBody>
              <a:bodyPr wrap="none">
                <a:spAutoFit/>
              </a:bodyPr>
              <a:lstStyle/>
              <a:p>
                <a:r>
                  <a:rPr lang="en-US" altLang="zh-CN" sz="2000" b="1"/>
                  <a:t>FF</a:t>
                </a:r>
                <a:r>
                  <a:rPr lang="en-US" altLang="zh-CN" sz="2000" b="1" baseline="-25000"/>
                  <a:t>0</a:t>
                </a:r>
              </a:p>
            </p:txBody>
          </p:sp>
        </p:grpSp>
        <p:sp>
          <p:nvSpPr>
            <p:cNvPr id="17" name="Oval 24">
              <a:extLst>
                <a:ext uri="{FF2B5EF4-FFF2-40B4-BE49-F238E27FC236}">
                  <a16:creationId xmlns:a16="http://schemas.microsoft.com/office/drawing/2014/main" id="{05F48950-A944-ABDA-6D6E-9248174224E0}"/>
                </a:ext>
              </a:extLst>
            </p:cNvPr>
            <p:cNvSpPr>
              <a:spLocks noChangeArrowheads="1"/>
            </p:cNvSpPr>
            <p:nvPr/>
          </p:nvSpPr>
          <p:spPr bwMode="auto">
            <a:xfrm>
              <a:off x="608" y="232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18" name="Text Box 25">
              <a:extLst>
                <a:ext uri="{FF2B5EF4-FFF2-40B4-BE49-F238E27FC236}">
                  <a16:creationId xmlns:a16="http://schemas.microsoft.com/office/drawing/2014/main" id="{394A2440-5B9D-EB5B-B704-7F39699B11E2}"/>
                </a:ext>
              </a:extLst>
            </p:cNvPr>
            <p:cNvSpPr txBox="1">
              <a:spLocks noChangeArrowheads="1"/>
            </p:cNvSpPr>
            <p:nvPr/>
          </p:nvSpPr>
          <p:spPr bwMode="auto">
            <a:xfrm>
              <a:off x="252" y="2018"/>
              <a:ext cx="517" cy="321"/>
            </a:xfrm>
            <a:prstGeom prst="rect">
              <a:avLst/>
            </a:prstGeom>
            <a:noFill/>
            <a:ln>
              <a:noFill/>
            </a:ln>
            <a:effectLst/>
          </p:spPr>
          <p:txBody>
            <a:bodyPr>
              <a:spAutoFit/>
            </a:bodyPr>
            <a:lstStyle/>
            <a:p>
              <a:pPr>
                <a:defRPr/>
              </a:pPr>
              <a:r>
                <a:rPr lang="en-US" altLang="zh-CN" b="1" i="1">
                  <a:solidFill>
                    <a:srgbClr val="0033CC"/>
                  </a:solidFill>
                  <a:effectLst>
                    <a:outerShdw blurRad="38100" dist="38100" dir="2700000" algn="tl">
                      <a:srgbClr val="C0C0C0"/>
                    </a:outerShdw>
                  </a:effectLst>
                  <a:ea typeface="宋体" panose="02010600030101010101" pitchFamily="2" charset="-122"/>
                </a:rPr>
                <a:t>CP</a:t>
              </a:r>
            </a:p>
          </p:txBody>
        </p:sp>
        <p:grpSp>
          <p:nvGrpSpPr>
            <p:cNvPr id="19" name="Group 26">
              <a:extLst>
                <a:ext uri="{FF2B5EF4-FFF2-40B4-BE49-F238E27FC236}">
                  <a16:creationId xmlns:a16="http://schemas.microsoft.com/office/drawing/2014/main" id="{6CBBF1D0-B273-A20F-C2B7-F98D932AADBF}"/>
                </a:ext>
              </a:extLst>
            </p:cNvPr>
            <p:cNvGrpSpPr>
              <a:grpSpLocks/>
            </p:cNvGrpSpPr>
            <p:nvPr/>
          </p:nvGrpSpPr>
          <p:grpSpPr bwMode="auto">
            <a:xfrm>
              <a:off x="1596" y="1159"/>
              <a:ext cx="702" cy="1205"/>
              <a:chOff x="2184" y="1183"/>
              <a:chExt cx="702" cy="1205"/>
            </a:xfrm>
          </p:grpSpPr>
          <p:sp>
            <p:nvSpPr>
              <p:cNvPr id="60" name="Freeform 27">
                <a:extLst>
                  <a:ext uri="{FF2B5EF4-FFF2-40B4-BE49-F238E27FC236}">
                    <a16:creationId xmlns:a16="http://schemas.microsoft.com/office/drawing/2014/main" id="{38289D46-0E3C-EED4-88E4-E126244D463B}"/>
                  </a:ext>
                </a:extLst>
              </p:cNvPr>
              <p:cNvSpPr>
                <a:spLocks/>
              </p:cNvSpPr>
              <p:nvPr/>
            </p:nvSpPr>
            <p:spPr bwMode="auto">
              <a:xfrm flipH="1">
                <a:off x="218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61" name="Rectangle 28">
                <a:extLst>
                  <a:ext uri="{FF2B5EF4-FFF2-40B4-BE49-F238E27FC236}">
                    <a16:creationId xmlns:a16="http://schemas.microsoft.com/office/drawing/2014/main" id="{82E534B8-599E-0AED-D4BB-3B394D6E4A59}"/>
                  </a:ext>
                </a:extLst>
              </p:cNvPr>
              <p:cNvSpPr>
                <a:spLocks noChangeArrowheads="1"/>
              </p:cNvSpPr>
              <p:nvPr/>
            </p:nvSpPr>
            <p:spPr bwMode="auto">
              <a:xfrm rot="-5400000">
                <a:off x="222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62" name="AutoShape 29">
                <a:extLst>
                  <a:ext uri="{FF2B5EF4-FFF2-40B4-BE49-F238E27FC236}">
                    <a16:creationId xmlns:a16="http://schemas.microsoft.com/office/drawing/2014/main" id="{CBBF6B29-9B7C-0A3E-9112-5CF020C8D7F8}"/>
                  </a:ext>
                </a:extLst>
              </p:cNvPr>
              <p:cNvSpPr>
                <a:spLocks noChangeArrowheads="1"/>
              </p:cNvSpPr>
              <p:nvPr/>
            </p:nvSpPr>
            <p:spPr bwMode="auto">
              <a:xfrm rot="5400000">
                <a:off x="232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63" name="Text Box 30">
                <a:extLst>
                  <a:ext uri="{FF2B5EF4-FFF2-40B4-BE49-F238E27FC236}">
                    <a16:creationId xmlns:a16="http://schemas.microsoft.com/office/drawing/2014/main" id="{48818963-CD95-224F-2F81-BF0102CC1D82}"/>
                  </a:ext>
                </a:extLst>
              </p:cNvPr>
              <p:cNvSpPr txBox="1">
                <a:spLocks noChangeArrowheads="1"/>
              </p:cNvSpPr>
              <p:nvPr/>
            </p:nvSpPr>
            <p:spPr bwMode="auto">
              <a:xfrm>
                <a:off x="2426" y="1706"/>
                <a:ext cx="448" cy="321"/>
              </a:xfrm>
              <a:prstGeom prst="rect">
                <a:avLst/>
              </a:prstGeom>
              <a:noFill/>
              <a:ln w="9525">
                <a:noFill/>
                <a:miter lim="800000"/>
                <a:headEnd/>
                <a:tailEnd/>
              </a:ln>
            </p:spPr>
            <p:txBody>
              <a:bodyPr>
                <a:spAutoFit/>
              </a:bodyPr>
              <a:lstStyle/>
              <a:p>
                <a:r>
                  <a:rPr lang="en-US" altLang="zh-CN" b="1"/>
                  <a:t>C1</a:t>
                </a:r>
              </a:p>
            </p:txBody>
          </p:sp>
          <p:sp>
            <p:nvSpPr>
              <p:cNvPr id="64" name="Text Box 31">
                <a:extLst>
                  <a:ext uri="{FF2B5EF4-FFF2-40B4-BE49-F238E27FC236}">
                    <a16:creationId xmlns:a16="http://schemas.microsoft.com/office/drawing/2014/main" id="{0E329451-72FB-6F61-0631-248077A21719}"/>
                  </a:ext>
                </a:extLst>
              </p:cNvPr>
              <p:cNvSpPr txBox="1">
                <a:spLocks noChangeArrowheads="1"/>
              </p:cNvSpPr>
              <p:nvPr/>
            </p:nvSpPr>
            <p:spPr bwMode="auto">
              <a:xfrm>
                <a:off x="2366" y="1442"/>
                <a:ext cx="448" cy="321"/>
              </a:xfrm>
              <a:prstGeom prst="rect">
                <a:avLst/>
              </a:prstGeom>
              <a:noFill/>
              <a:ln w="9525">
                <a:noFill/>
                <a:miter lim="800000"/>
                <a:headEnd/>
                <a:tailEnd/>
              </a:ln>
            </p:spPr>
            <p:txBody>
              <a:bodyPr>
                <a:spAutoFit/>
              </a:bodyPr>
              <a:lstStyle/>
              <a:p>
                <a:r>
                  <a:rPr lang="en-US" altLang="zh-CN" b="1"/>
                  <a:t>1D</a:t>
                </a:r>
              </a:p>
            </p:txBody>
          </p:sp>
          <p:sp>
            <p:nvSpPr>
              <p:cNvPr id="65" name="Rectangle 32">
                <a:extLst>
                  <a:ext uri="{FF2B5EF4-FFF2-40B4-BE49-F238E27FC236}">
                    <a16:creationId xmlns:a16="http://schemas.microsoft.com/office/drawing/2014/main" id="{8B259E22-6044-75F2-294A-FEE1A88DFA57}"/>
                  </a:ext>
                </a:extLst>
              </p:cNvPr>
              <p:cNvSpPr>
                <a:spLocks noChangeArrowheads="1"/>
              </p:cNvSpPr>
              <p:nvPr/>
            </p:nvSpPr>
            <p:spPr bwMode="auto">
              <a:xfrm>
                <a:off x="2386" y="1183"/>
                <a:ext cx="381" cy="279"/>
              </a:xfrm>
              <a:prstGeom prst="rect">
                <a:avLst/>
              </a:prstGeom>
              <a:noFill/>
              <a:ln w="9525">
                <a:noFill/>
                <a:miter lim="800000"/>
                <a:headEnd/>
                <a:tailEnd/>
              </a:ln>
            </p:spPr>
            <p:txBody>
              <a:bodyPr wrap="none">
                <a:spAutoFit/>
              </a:bodyPr>
              <a:lstStyle/>
              <a:p>
                <a:r>
                  <a:rPr lang="en-US" altLang="zh-CN" sz="2000" b="1"/>
                  <a:t>FF</a:t>
                </a:r>
                <a:r>
                  <a:rPr lang="en-US" altLang="zh-CN" sz="2000" b="1" baseline="-25000"/>
                  <a:t>1</a:t>
                </a:r>
              </a:p>
            </p:txBody>
          </p:sp>
        </p:grpSp>
        <p:grpSp>
          <p:nvGrpSpPr>
            <p:cNvPr id="20" name="Group 33">
              <a:extLst>
                <a:ext uri="{FF2B5EF4-FFF2-40B4-BE49-F238E27FC236}">
                  <a16:creationId xmlns:a16="http://schemas.microsoft.com/office/drawing/2014/main" id="{EAFBD92F-8A09-7D7E-3AA1-CB42B799B879}"/>
                </a:ext>
              </a:extLst>
            </p:cNvPr>
            <p:cNvGrpSpPr>
              <a:grpSpLocks/>
            </p:cNvGrpSpPr>
            <p:nvPr/>
          </p:nvGrpSpPr>
          <p:grpSpPr bwMode="auto">
            <a:xfrm>
              <a:off x="2556" y="1159"/>
              <a:ext cx="702" cy="1205"/>
              <a:chOff x="3144" y="1183"/>
              <a:chExt cx="702" cy="1205"/>
            </a:xfrm>
          </p:grpSpPr>
          <p:sp>
            <p:nvSpPr>
              <p:cNvPr id="54" name="Freeform 34">
                <a:extLst>
                  <a:ext uri="{FF2B5EF4-FFF2-40B4-BE49-F238E27FC236}">
                    <a16:creationId xmlns:a16="http://schemas.microsoft.com/office/drawing/2014/main" id="{F702745B-D5B8-12B9-1D7B-A328A1FE1E35}"/>
                  </a:ext>
                </a:extLst>
              </p:cNvPr>
              <p:cNvSpPr>
                <a:spLocks/>
              </p:cNvSpPr>
              <p:nvPr/>
            </p:nvSpPr>
            <p:spPr bwMode="auto">
              <a:xfrm flipH="1">
                <a:off x="314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55" name="Rectangle 35">
                <a:extLst>
                  <a:ext uri="{FF2B5EF4-FFF2-40B4-BE49-F238E27FC236}">
                    <a16:creationId xmlns:a16="http://schemas.microsoft.com/office/drawing/2014/main" id="{478943A6-FEF6-B815-8BF6-6DB546C05985}"/>
                  </a:ext>
                </a:extLst>
              </p:cNvPr>
              <p:cNvSpPr>
                <a:spLocks noChangeArrowheads="1"/>
              </p:cNvSpPr>
              <p:nvPr/>
            </p:nvSpPr>
            <p:spPr bwMode="auto">
              <a:xfrm rot="-5400000">
                <a:off x="318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56" name="AutoShape 36">
                <a:extLst>
                  <a:ext uri="{FF2B5EF4-FFF2-40B4-BE49-F238E27FC236}">
                    <a16:creationId xmlns:a16="http://schemas.microsoft.com/office/drawing/2014/main" id="{3E7FC2FE-0011-D24D-BA18-CDB876CEF15F}"/>
                  </a:ext>
                </a:extLst>
              </p:cNvPr>
              <p:cNvSpPr>
                <a:spLocks noChangeArrowheads="1"/>
              </p:cNvSpPr>
              <p:nvPr/>
            </p:nvSpPr>
            <p:spPr bwMode="auto">
              <a:xfrm rot="5400000">
                <a:off x="328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57" name="Text Box 37">
                <a:extLst>
                  <a:ext uri="{FF2B5EF4-FFF2-40B4-BE49-F238E27FC236}">
                    <a16:creationId xmlns:a16="http://schemas.microsoft.com/office/drawing/2014/main" id="{86BCF0AA-0695-41AA-96D3-9FB1B383C861}"/>
                  </a:ext>
                </a:extLst>
              </p:cNvPr>
              <p:cNvSpPr txBox="1">
                <a:spLocks noChangeArrowheads="1"/>
              </p:cNvSpPr>
              <p:nvPr/>
            </p:nvSpPr>
            <p:spPr bwMode="auto">
              <a:xfrm>
                <a:off x="3386" y="1706"/>
                <a:ext cx="449" cy="321"/>
              </a:xfrm>
              <a:prstGeom prst="rect">
                <a:avLst/>
              </a:prstGeom>
              <a:noFill/>
              <a:ln w="9525">
                <a:noFill/>
                <a:miter lim="800000"/>
                <a:headEnd/>
                <a:tailEnd/>
              </a:ln>
            </p:spPr>
            <p:txBody>
              <a:bodyPr>
                <a:spAutoFit/>
              </a:bodyPr>
              <a:lstStyle/>
              <a:p>
                <a:r>
                  <a:rPr lang="en-US" altLang="zh-CN" b="1"/>
                  <a:t>C1</a:t>
                </a:r>
              </a:p>
            </p:txBody>
          </p:sp>
          <p:sp>
            <p:nvSpPr>
              <p:cNvPr id="58" name="Text Box 38">
                <a:extLst>
                  <a:ext uri="{FF2B5EF4-FFF2-40B4-BE49-F238E27FC236}">
                    <a16:creationId xmlns:a16="http://schemas.microsoft.com/office/drawing/2014/main" id="{184A7E2E-2938-65CE-5442-B1F568825204}"/>
                  </a:ext>
                </a:extLst>
              </p:cNvPr>
              <p:cNvSpPr txBox="1">
                <a:spLocks noChangeArrowheads="1"/>
              </p:cNvSpPr>
              <p:nvPr/>
            </p:nvSpPr>
            <p:spPr bwMode="auto">
              <a:xfrm>
                <a:off x="3326" y="1442"/>
                <a:ext cx="448" cy="321"/>
              </a:xfrm>
              <a:prstGeom prst="rect">
                <a:avLst/>
              </a:prstGeom>
              <a:noFill/>
              <a:ln w="9525">
                <a:noFill/>
                <a:miter lim="800000"/>
                <a:headEnd/>
                <a:tailEnd/>
              </a:ln>
            </p:spPr>
            <p:txBody>
              <a:bodyPr>
                <a:spAutoFit/>
              </a:bodyPr>
              <a:lstStyle/>
              <a:p>
                <a:r>
                  <a:rPr lang="en-US" altLang="zh-CN" b="1"/>
                  <a:t>1D</a:t>
                </a:r>
              </a:p>
            </p:txBody>
          </p:sp>
          <p:sp>
            <p:nvSpPr>
              <p:cNvPr id="59" name="Rectangle 39">
                <a:extLst>
                  <a:ext uri="{FF2B5EF4-FFF2-40B4-BE49-F238E27FC236}">
                    <a16:creationId xmlns:a16="http://schemas.microsoft.com/office/drawing/2014/main" id="{D40995B8-24D4-3D85-F4DA-8F83CE74D1C0}"/>
                  </a:ext>
                </a:extLst>
              </p:cNvPr>
              <p:cNvSpPr>
                <a:spLocks noChangeArrowheads="1"/>
              </p:cNvSpPr>
              <p:nvPr/>
            </p:nvSpPr>
            <p:spPr bwMode="auto">
              <a:xfrm>
                <a:off x="3346" y="1183"/>
                <a:ext cx="381" cy="279"/>
              </a:xfrm>
              <a:prstGeom prst="rect">
                <a:avLst/>
              </a:prstGeom>
              <a:noFill/>
              <a:ln w="9525">
                <a:noFill/>
                <a:miter lim="800000"/>
                <a:headEnd/>
                <a:tailEnd/>
              </a:ln>
            </p:spPr>
            <p:txBody>
              <a:bodyPr wrap="none">
                <a:spAutoFit/>
              </a:bodyPr>
              <a:lstStyle/>
              <a:p>
                <a:r>
                  <a:rPr lang="en-US" altLang="zh-CN" sz="2000" b="1"/>
                  <a:t>FF</a:t>
                </a:r>
                <a:r>
                  <a:rPr lang="en-US" altLang="zh-CN" sz="2000" b="1" baseline="-25000"/>
                  <a:t>2</a:t>
                </a:r>
              </a:p>
            </p:txBody>
          </p:sp>
        </p:grpSp>
        <p:grpSp>
          <p:nvGrpSpPr>
            <p:cNvPr id="21" name="Group 40">
              <a:extLst>
                <a:ext uri="{FF2B5EF4-FFF2-40B4-BE49-F238E27FC236}">
                  <a16:creationId xmlns:a16="http://schemas.microsoft.com/office/drawing/2014/main" id="{14992F2F-4A96-EE90-9DF6-89A4A60D8C32}"/>
                </a:ext>
              </a:extLst>
            </p:cNvPr>
            <p:cNvGrpSpPr>
              <a:grpSpLocks/>
            </p:cNvGrpSpPr>
            <p:nvPr/>
          </p:nvGrpSpPr>
          <p:grpSpPr bwMode="auto">
            <a:xfrm>
              <a:off x="3516" y="1159"/>
              <a:ext cx="702" cy="1205"/>
              <a:chOff x="4104" y="1183"/>
              <a:chExt cx="702" cy="1205"/>
            </a:xfrm>
          </p:grpSpPr>
          <p:sp>
            <p:nvSpPr>
              <p:cNvPr id="48" name="Freeform 41">
                <a:extLst>
                  <a:ext uri="{FF2B5EF4-FFF2-40B4-BE49-F238E27FC236}">
                    <a16:creationId xmlns:a16="http://schemas.microsoft.com/office/drawing/2014/main" id="{20A2E5E5-A4FB-0025-5700-7EC612B144A2}"/>
                  </a:ext>
                </a:extLst>
              </p:cNvPr>
              <p:cNvSpPr>
                <a:spLocks/>
              </p:cNvSpPr>
              <p:nvPr/>
            </p:nvSpPr>
            <p:spPr bwMode="auto">
              <a:xfrm flipH="1">
                <a:off x="410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49" name="Rectangle 42">
                <a:extLst>
                  <a:ext uri="{FF2B5EF4-FFF2-40B4-BE49-F238E27FC236}">
                    <a16:creationId xmlns:a16="http://schemas.microsoft.com/office/drawing/2014/main" id="{94E23262-052B-CFF8-CA2B-6A03D23BD92C}"/>
                  </a:ext>
                </a:extLst>
              </p:cNvPr>
              <p:cNvSpPr>
                <a:spLocks noChangeArrowheads="1"/>
              </p:cNvSpPr>
              <p:nvPr/>
            </p:nvSpPr>
            <p:spPr bwMode="auto">
              <a:xfrm rot="-5400000">
                <a:off x="414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50" name="AutoShape 43">
                <a:extLst>
                  <a:ext uri="{FF2B5EF4-FFF2-40B4-BE49-F238E27FC236}">
                    <a16:creationId xmlns:a16="http://schemas.microsoft.com/office/drawing/2014/main" id="{73A7AB32-59DE-B896-A5F0-52354EBDAE69}"/>
                  </a:ext>
                </a:extLst>
              </p:cNvPr>
              <p:cNvSpPr>
                <a:spLocks noChangeArrowheads="1"/>
              </p:cNvSpPr>
              <p:nvPr/>
            </p:nvSpPr>
            <p:spPr bwMode="auto">
              <a:xfrm rot="5400000">
                <a:off x="424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51" name="Text Box 44">
                <a:extLst>
                  <a:ext uri="{FF2B5EF4-FFF2-40B4-BE49-F238E27FC236}">
                    <a16:creationId xmlns:a16="http://schemas.microsoft.com/office/drawing/2014/main" id="{7FD6BD90-F495-81A2-E1B7-E0664F7D0910}"/>
                  </a:ext>
                </a:extLst>
              </p:cNvPr>
              <p:cNvSpPr txBox="1">
                <a:spLocks noChangeArrowheads="1"/>
              </p:cNvSpPr>
              <p:nvPr/>
            </p:nvSpPr>
            <p:spPr bwMode="auto">
              <a:xfrm>
                <a:off x="4346" y="1706"/>
                <a:ext cx="448" cy="321"/>
              </a:xfrm>
              <a:prstGeom prst="rect">
                <a:avLst/>
              </a:prstGeom>
              <a:noFill/>
              <a:ln w="9525">
                <a:noFill/>
                <a:miter lim="800000"/>
                <a:headEnd/>
                <a:tailEnd/>
              </a:ln>
            </p:spPr>
            <p:txBody>
              <a:bodyPr>
                <a:spAutoFit/>
              </a:bodyPr>
              <a:lstStyle/>
              <a:p>
                <a:r>
                  <a:rPr lang="en-US" altLang="zh-CN" b="1"/>
                  <a:t>C1</a:t>
                </a:r>
              </a:p>
            </p:txBody>
          </p:sp>
          <p:sp>
            <p:nvSpPr>
              <p:cNvPr id="52" name="Text Box 45">
                <a:extLst>
                  <a:ext uri="{FF2B5EF4-FFF2-40B4-BE49-F238E27FC236}">
                    <a16:creationId xmlns:a16="http://schemas.microsoft.com/office/drawing/2014/main" id="{381EA535-34F4-37D2-AD19-EFD11A8D5C9E}"/>
                  </a:ext>
                </a:extLst>
              </p:cNvPr>
              <p:cNvSpPr txBox="1">
                <a:spLocks noChangeArrowheads="1"/>
              </p:cNvSpPr>
              <p:nvPr/>
            </p:nvSpPr>
            <p:spPr bwMode="auto">
              <a:xfrm>
                <a:off x="4286" y="1442"/>
                <a:ext cx="448" cy="321"/>
              </a:xfrm>
              <a:prstGeom prst="rect">
                <a:avLst/>
              </a:prstGeom>
              <a:noFill/>
              <a:ln w="9525">
                <a:noFill/>
                <a:miter lim="800000"/>
                <a:headEnd/>
                <a:tailEnd/>
              </a:ln>
            </p:spPr>
            <p:txBody>
              <a:bodyPr>
                <a:spAutoFit/>
              </a:bodyPr>
              <a:lstStyle/>
              <a:p>
                <a:r>
                  <a:rPr lang="en-US" altLang="zh-CN" b="1"/>
                  <a:t>1D</a:t>
                </a:r>
              </a:p>
            </p:txBody>
          </p:sp>
          <p:sp>
            <p:nvSpPr>
              <p:cNvPr id="53" name="Rectangle 46">
                <a:extLst>
                  <a:ext uri="{FF2B5EF4-FFF2-40B4-BE49-F238E27FC236}">
                    <a16:creationId xmlns:a16="http://schemas.microsoft.com/office/drawing/2014/main" id="{D107455C-09D7-0B0F-C8EE-AE84D03E1DC5}"/>
                  </a:ext>
                </a:extLst>
              </p:cNvPr>
              <p:cNvSpPr>
                <a:spLocks noChangeArrowheads="1"/>
              </p:cNvSpPr>
              <p:nvPr/>
            </p:nvSpPr>
            <p:spPr bwMode="auto">
              <a:xfrm>
                <a:off x="4306" y="1183"/>
                <a:ext cx="382" cy="279"/>
              </a:xfrm>
              <a:prstGeom prst="rect">
                <a:avLst/>
              </a:prstGeom>
              <a:noFill/>
              <a:ln w="9525">
                <a:noFill/>
                <a:miter lim="800000"/>
                <a:headEnd/>
                <a:tailEnd/>
              </a:ln>
            </p:spPr>
            <p:txBody>
              <a:bodyPr wrap="none">
                <a:spAutoFit/>
              </a:bodyPr>
              <a:lstStyle/>
              <a:p>
                <a:r>
                  <a:rPr lang="en-US" altLang="zh-CN" sz="2000" b="1"/>
                  <a:t>FF</a:t>
                </a:r>
                <a:r>
                  <a:rPr lang="en-US" altLang="zh-CN" sz="2000" b="1" baseline="-25000"/>
                  <a:t>3</a:t>
                </a:r>
              </a:p>
            </p:txBody>
          </p:sp>
        </p:grpSp>
        <p:sp>
          <p:nvSpPr>
            <p:cNvPr id="22" name="Oval 47">
              <a:extLst>
                <a:ext uri="{FF2B5EF4-FFF2-40B4-BE49-F238E27FC236}">
                  <a16:creationId xmlns:a16="http://schemas.microsoft.com/office/drawing/2014/main" id="{5B90CE71-03D1-7BCA-6E86-C5CBF2BB2C3B}"/>
                </a:ext>
              </a:extLst>
            </p:cNvPr>
            <p:cNvSpPr>
              <a:spLocks noChangeArrowheads="1"/>
            </p:cNvSpPr>
            <p:nvPr/>
          </p:nvSpPr>
          <p:spPr bwMode="auto">
            <a:xfrm>
              <a:off x="1568" y="232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3" name="Oval 48">
              <a:extLst>
                <a:ext uri="{FF2B5EF4-FFF2-40B4-BE49-F238E27FC236}">
                  <a16:creationId xmlns:a16="http://schemas.microsoft.com/office/drawing/2014/main" id="{BC227AEC-2AD5-8A0A-F8A9-F998C001A12F}"/>
                </a:ext>
              </a:extLst>
            </p:cNvPr>
            <p:cNvSpPr>
              <a:spLocks noChangeArrowheads="1"/>
            </p:cNvSpPr>
            <p:nvPr/>
          </p:nvSpPr>
          <p:spPr bwMode="auto">
            <a:xfrm>
              <a:off x="2528" y="232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4" name="Line 49">
              <a:extLst>
                <a:ext uri="{FF2B5EF4-FFF2-40B4-BE49-F238E27FC236}">
                  <a16:creationId xmlns:a16="http://schemas.microsoft.com/office/drawing/2014/main" id="{C94E3AEF-07A1-4F91-3CCB-D85711AFD414}"/>
                </a:ext>
              </a:extLst>
            </p:cNvPr>
            <p:cNvSpPr>
              <a:spLocks noChangeShapeType="1"/>
            </p:cNvSpPr>
            <p:nvPr/>
          </p:nvSpPr>
          <p:spPr bwMode="auto">
            <a:xfrm>
              <a:off x="1344" y="1572"/>
              <a:ext cx="420" cy="0"/>
            </a:xfrm>
            <a:prstGeom prst="line">
              <a:avLst/>
            </a:prstGeom>
            <a:noFill/>
            <a:ln w="28575">
              <a:solidFill>
                <a:schemeClr val="tx1"/>
              </a:solidFill>
              <a:round/>
              <a:headEnd/>
              <a:tailEnd/>
            </a:ln>
          </p:spPr>
          <p:txBody>
            <a:bodyPr/>
            <a:lstStyle/>
            <a:p>
              <a:endParaRPr lang="zh-CN" altLang="en-US"/>
            </a:p>
          </p:txBody>
        </p:sp>
        <p:sp>
          <p:nvSpPr>
            <p:cNvPr id="25" name="Line 50">
              <a:extLst>
                <a:ext uri="{FF2B5EF4-FFF2-40B4-BE49-F238E27FC236}">
                  <a16:creationId xmlns:a16="http://schemas.microsoft.com/office/drawing/2014/main" id="{49EEB493-40C9-8307-CD31-3DFB13DC2571}"/>
                </a:ext>
              </a:extLst>
            </p:cNvPr>
            <p:cNvSpPr>
              <a:spLocks noChangeShapeType="1"/>
            </p:cNvSpPr>
            <p:nvPr/>
          </p:nvSpPr>
          <p:spPr bwMode="auto">
            <a:xfrm>
              <a:off x="2304" y="1548"/>
              <a:ext cx="420" cy="0"/>
            </a:xfrm>
            <a:prstGeom prst="line">
              <a:avLst/>
            </a:prstGeom>
            <a:noFill/>
            <a:ln w="28575">
              <a:solidFill>
                <a:schemeClr val="tx1"/>
              </a:solidFill>
              <a:round/>
              <a:headEnd/>
              <a:tailEnd/>
            </a:ln>
          </p:spPr>
          <p:txBody>
            <a:bodyPr/>
            <a:lstStyle/>
            <a:p>
              <a:endParaRPr lang="zh-CN" altLang="en-US"/>
            </a:p>
          </p:txBody>
        </p:sp>
        <p:sp>
          <p:nvSpPr>
            <p:cNvPr id="26" name="Line 51">
              <a:extLst>
                <a:ext uri="{FF2B5EF4-FFF2-40B4-BE49-F238E27FC236}">
                  <a16:creationId xmlns:a16="http://schemas.microsoft.com/office/drawing/2014/main" id="{4C0C6CB5-1343-1EFC-61A1-472C43F31CC6}"/>
                </a:ext>
              </a:extLst>
            </p:cNvPr>
            <p:cNvSpPr>
              <a:spLocks noChangeShapeType="1"/>
            </p:cNvSpPr>
            <p:nvPr/>
          </p:nvSpPr>
          <p:spPr bwMode="auto">
            <a:xfrm>
              <a:off x="3258" y="1548"/>
              <a:ext cx="420" cy="0"/>
            </a:xfrm>
            <a:prstGeom prst="line">
              <a:avLst/>
            </a:prstGeom>
            <a:noFill/>
            <a:ln w="28575">
              <a:solidFill>
                <a:schemeClr val="tx1"/>
              </a:solidFill>
              <a:round/>
              <a:headEnd/>
              <a:tailEnd/>
            </a:ln>
          </p:spPr>
          <p:txBody>
            <a:bodyPr/>
            <a:lstStyle/>
            <a:p>
              <a:endParaRPr lang="zh-CN" altLang="en-US"/>
            </a:p>
          </p:txBody>
        </p:sp>
        <p:sp>
          <p:nvSpPr>
            <p:cNvPr id="27" name="Oval 52">
              <a:extLst>
                <a:ext uri="{FF2B5EF4-FFF2-40B4-BE49-F238E27FC236}">
                  <a16:creationId xmlns:a16="http://schemas.microsoft.com/office/drawing/2014/main" id="{583A99B5-19F1-56AE-230F-64C8270D8A61}"/>
                </a:ext>
              </a:extLst>
            </p:cNvPr>
            <p:cNvSpPr>
              <a:spLocks noChangeArrowheads="1"/>
            </p:cNvSpPr>
            <p:nvPr/>
          </p:nvSpPr>
          <p:spPr bwMode="auto">
            <a:xfrm flipH="1">
              <a:off x="360" y="2315"/>
              <a:ext cx="68" cy="68"/>
            </a:xfrm>
            <a:prstGeom prst="ellipse">
              <a:avLst/>
            </a:prstGeom>
            <a:solidFill>
              <a:srgbClr val="A5CEAD"/>
            </a:solidFill>
            <a:ln w="28575">
              <a:solidFill>
                <a:schemeClr val="tx1"/>
              </a:solidFill>
              <a:round/>
              <a:headEnd/>
              <a:tailEnd/>
            </a:ln>
          </p:spPr>
          <p:txBody>
            <a:bodyPr wrap="none" anchor="ctr"/>
            <a:lstStyle/>
            <a:p>
              <a:endParaRPr lang="zh-CN" altLang="en-US"/>
            </a:p>
          </p:txBody>
        </p:sp>
        <p:sp>
          <p:nvSpPr>
            <p:cNvPr id="28" name="Freeform 53">
              <a:extLst>
                <a:ext uri="{FF2B5EF4-FFF2-40B4-BE49-F238E27FC236}">
                  <a16:creationId xmlns:a16="http://schemas.microsoft.com/office/drawing/2014/main" id="{C181B73D-60F3-C83E-7299-2C5D6374A115}"/>
                </a:ext>
              </a:extLst>
            </p:cNvPr>
            <p:cNvSpPr>
              <a:spLocks/>
            </p:cNvSpPr>
            <p:nvPr/>
          </p:nvSpPr>
          <p:spPr bwMode="auto">
            <a:xfrm rot="5400000" flipH="1" flipV="1">
              <a:off x="411" y="1173"/>
              <a:ext cx="546" cy="240"/>
            </a:xfrm>
            <a:custGeom>
              <a:avLst/>
              <a:gdLst>
                <a:gd name="T0" fmla="*/ 0 w 228"/>
                <a:gd name="T1" fmla="*/ 0 h 336"/>
                <a:gd name="T2" fmla="*/ 546 w 228"/>
                <a:gd name="T3" fmla="*/ 0 h 336"/>
                <a:gd name="T4" fmla="*/ 546 w 228"/>
                <a:gd name="T5" fmla="*/ 240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29" name="Oval 54">
              <a:extLst>
                <a:ext uri="{FF2B5EF4-FFF2-40B4-BE49-F238E27FC236}">
                  <a16:creationId xmlns:a16="http://schemas.microsoft.com/office/drawing/2014/main" id="{182159EA-4E30-E766-7410-A0EC47C2D44E}"/>
                </a:ext>
              </a:extLst>
            </p:cNvPr>
            <p:cNvSpPr>
              <a:spLocks noChangeArrowheads="1"/>
            </p:cNvSpPr>
            <p:nvPr/>
          </p:nvSpPr>
          <p:spPr bwMode="auto">
            <a:xfrm>
              <a:off x="1338" y="2011"/>
              <a:ext cx="91" cy="91"/>
            </a:xfrm>
            <a:prstGeom prst="ellipse">
              <a:avLst/>
            </a:prstGeom>
            <a:solidFill>
              <a:schemeClr val="bg1"/>
            </a:solidFill>
            <a:ln w="38100">
              <a:solidFill>
                <a:schemeClr val="tx1"/>
              </a:solidFill>
              <a:round/>
              <a:headEnd/>
              <a:tailEnd/>
            </a:ln>
          </p:spPr>
          <p:txBody>
            <a:bodyPr wrap="none" anchor="ctr"/>
            <a:lstStyle/>
            <a:p>
              <a:endParaRPr lang="zh-CN" altLang="en-US"/>
            </a:p>
          </p:txBody>
        </p:sp>
        <p:sp>
          <p:nvSpPr>
            <p:cNvPr id="30" name="Freeform 55">
              <a:extLst>
                <a:ext uri="{FF2B5EF4-FFF2-40B4-BE49-F238E27FC236}">
                  <a16:creationId xmlns:a16="http://schemas.microsoft.com/office/drawing/2014/main" id="{D86FAC85-4794-42F5-9BDE-825EFE0FF026}"/>
                </a:ext>
              </a:extLst>
            </p:cNvPr>
            <p:cNvSpPr>
              <a:spLocks/>
            </p:cNvSpPr>
            <p:nvPr/>
          </p:nvSpPr>
          <p:spPr bwMode="auto">
            <a:xfrm>
              <a:off x="1104" y="1008"/>
              <a:ext cx="1344" cy="1056"/>
            </a:xfrm>
            <a:custGeom>
              <a:avLst/>
              <a:gdLst>
                <a:gd name="T0" fmla="*/ 0 w 336"/>
                <a:gd name="T1" fmla="*/ 0 h 504"/>
                <a:gd name="T2" fmla="*/ 1344 w 336"/>
                <a:gd name="T3" fmla="*/ 0 h 504"/>
                <a:gd name="T4" fmla="*/ 1344 w 336"/>
                <a:gd name="T5" fmla="*/ 1056 h 504"/>
                <a:gd name="T6" fmla="*/ 0 60000 65536"/>
                <a:gd name="T7" fmla="*/ 0 60000 65536"/>
                <a:gd name="T8" fmla="*/ 0 60000 65536"/>
                <a:gd name="T9" fmla="*/ 0 w 336"/>
                <a:gd name="T10" fmla="*/ 0 h 504"/>
                <a:gd name="T11" fmla="*/ 336 w 336"/>
                <a:gd name="T12" fmla="*/ 504 h 504"/>
              </a:gdLst>
              <a:ahLst/>
              <a:cxnLst>
                <a:cxn ang="T6">
                  <a:pos x="T0" y="T1"/>
                </a:cxn>
                <a:cxn ang="T7">
                  <a:pos x="T2" y="T3"/>
                </a:cxn>
                <a:cxn ang="T8">
                  <a:pos x="T4" y="T5"/>
                </a:cxn>
              </a:cxnLst>
              <a:rect l="T9" t="T10" r="T11" b="T12"/>
              <a:pathLst>
                <a:path w="336" h="504">
                  <a:moveTo>
                    <a:pt x="0" y="0"/>
                  </a:moveTo>
                  <a:cubicBezTo>
                    <a:pt x="112" y="0"/>
                    <a:pt x="224" y="0"/>
                    <a:pt x="336" y="0"/>
                  </a:cubicBezTo>
                  <a:lnTo>
                    <a:pt x="336" y="504"/>
                  </a:lnTo>
                </a:path>
              </a:pathLst>
            </a:custGeom>
            <a:noFill/>
            <a:ln w="28575" cmpd="sng">
              <a:solidFill>
                <a:srgbClr val="0000FF"/>
              </a:solidFill>
              <a:round/>
              <a:headEnd/>
              <a:tailEnd/>
            </a:ln>
          </p:spPr>
          <p:txBody>
            <a:bodyPr/>
            <a:lstStyle/>
            <a:p>
              <a:endParaRPr lang="zh-CN" altLang="en-US"/>
            </a:p>
          </p:txBody>
        </p:sp>
        <p:grpSp>
          <p:nvGrpSpPr>
            <p:cNvPr id="31" name="Group 56">
              <a:extLst>
                <a:ext uri="{FF2B5EF4-FFF2-40B4-BE49-F238E27FC236}">
                  <a16:creationId xmlns:a16="http://schemas.microsoft.com/office/drawing/2014/main" id="{5C75011C-4E07-943C-4D41-D3FCF4665D67}"/>
                </a:ext>
              </a:extLst>
            </p:cNvPr>
            <p:cNvGrpSpPr>
              <a:grpSpLocks/>
            </p:cNvGrpSpPr>
            <p:nvPr/>
          </p:nvGrpSpPr>
          <p:grpSpPr bwMode="auto">
            <a:xfrm>
              <a:off x="794" y="770"/>
              <a:ext cx="298" cy="430"/>
              <a:chOff x="2054" y="3134"/>
              <a:chExt cx="298" cy="430"/>
            </a:xfrm>
          </p:grpSpPr>
          <p:sp>
            <p:nvSpPr>
              <p:cNvPr id="46" name="Rectangle 57">
                <a:extLst>
                  <a:ext uri="{FF2B5EF4-FFF2-40B4-BE49-F238E27FC236}">
                    <a16:creationId xmlns:a16="http://schemas.microsoft.com/office/drawing/2014/main" id="{9C98F3B0-1CB7-8880-09BF-2EB53498332C}"/>
                  </a:ext>
                </a:extLst>
              </p:cNvPr>
              <p:cNvSpPr>
                <a:spLocks noChangeArrowheads="1"/>
              </p:cNvSpPr>
              <p:nvPr/>
            </p:nvSpPr>
            <p:spPr bwMode="auto">
              <a:xfrm>
                <a:off x="2076" y="3156"/>
                <a:ext cx="276" cy="408"/>
              </a:xfrm>
              <a:prstGeom prst="rect">
                <a:avLst/>
              </a:prstGeom>
              <a:solidFill>
                <a:srgbClr val="FFFFCC"/>
              </a:solidFill>
              <a:ln w="38100">
                <a:solidFill>
                  <a:srgbClr val="996633"/>
                </a:solidFill>
                <a:miter lim="800000"/>
                <a:headEnd/>
                <a:tailEnd/>
              </a:ln>
            </p:spPr>
            <p:txBody>
              <a:bodyPr wrap="none" anchor="ctr"/>
              <a:lstStyle/>
              <a:p>
                <a:endParaRPr lang="zh-CN" altLang="en-US"/>
              </a:p>
            </p:txBody>
          </p:sp>
          <p:sp>
            <p:nvSpPr>
              <p:cNvPr id="47" name="Text Box 58">
                <a:extLst>
                  <a:ext uri="{FF2B5EF4-FFF2-40B4-BE49-F238E27FC236}">
                    <a16:creationId xmlns:a16="http://schemas.microsoft.com/office/drawing/2014/main" id="{14B1A926-3CA3-5CA1-CE18-D7C2A6DAEABC}"/>
                  </a:ext>
                </a:extLst>
              </p:cNvPr>
              <p:cNvSpPr txBox="1">
                <a:spLocks noChangeArrowheads="1"/>
              </p:cNvSpPr>
              <p:nvPr/>
            </p:nvSpPr>
            <p:spPr bwMode="auto">
              <a:xfrm>
                <a:off x="2054" y="3134"/>
                <a:ext cx="289" cy="321"/>
              </a:xfrm>
              <a:prstGeom prst="rect">
                <a:avLst/>
              </a:prstGeom>
              <a:noFill/>
              <a:ln w="9525">
                <a:noFill/>
                <a:miter lim="800000"/>
                <a:headEnd/>
                <a:tailEnd/>
              </a:ln>
            </p:spPr>
            <p:txBody>
              <a:bodyPr wrap="none">
                <a:spAutoFit/>
              </a:bodyPr>
              <a:lstStyle/>
              <a:p>
                <a:r>
                  <a:rPr lang="en-US" altLang="zh-CN" b="1">
                    <a:solidFill>
                      <a:srgbClr val="996633"/>
                    </a:solidFill>
                  </a:rPr>
                  <a:t>&amp;</a:t>
                </a:r>
              </a:p>
            </p:txBody>
          </p:sp>
        </p:grpSp>
        <p:sp>
          <p:nvSpPr>
            <p:cNvPr id="32" name="Line 59">
              <a:extLst>
                <a:ext uri="{FF2B5EF4-FFF2-40B4-BE49-F238E27FC236}">
                  <a16:creationId xmlns:a16="http://schemas.microsoft.com/office/drawing/2014/main" id="{6F73B0C4-A948-9B43-1C03-D92D4F8BF5C1}"/>
                </a:ext>
              </a:extLst>
            </p:cNvPr>
            <p:cNvSpPr>
              <a:spLocks noChangeShapeType="1"/>
            </p:cNvSpPr>
            <p:nvPr/>
          </p:nvSpPr>
          <p:spPr bwMode="auto">
            <a:xfrm>
              <a:off x="2316" y="2064"/>
              <a:ext cx="144" cy="0"/>
            </a:xfrm>
            <a:prstGeom prst="line">
              <a:avLst/>
            </a:prstGeom>
            <a:noFill/>
            <a:ln w="28575">
              <a:solidFill>
                <a:schemeClr val="tx1"/>
              </a:solidFill>
              <a:round/>
              <a:headEnd/>
              <a:tailEnd/>
            </a:ln>
          </p:spPr>
          <p:txBody>
            <a:bodyPr/>
            <a:lstStyle/>
            <a:p>
              <a:endParaRPr lang="zh-CN" altLang="en-US"/>
            </a:p>
          </p:txBody>
        </p:sp>
        <p:sp>
          <p:nvSpPr>
            <p:cNvPr id="33" name="Oval 60">
              <a:extLst>
                <a:ext uri="{FF2B5EF4-FFF2-40B4-BE49-F238E27FC236}">
                  <a16:creationId xmlns:a16="http://schemas.microsoft.com/office/drawing/2014/main" id="{64A676AE-E77C-FAFE-079E-443134515245}"/>
                </a:ext>
              </a:extLst>
            </p:cNvPr>
            <p:cNvSpPr>
              <a:spLocks noChangeArrowheads="1"/>
            </p:cNvSpPr>
            <p:nvPr/>
          </p:nvSpPr>
          <p:spPr bwMode="auto">
            <a:xfrm>
              <a:off x="2298" y="2011"/>
              <a:ext cx="91" cy="91"/>
            </a:xfrm>
            <a:prstGeom prst="ellipse">
              <a:avLst/>
            </a:prstGeom>
            <a:solidFill>
              <a:schemeClr val="bg1"/>
            </a:solidFill>
            <a:ln w="38100">
              <a:solidFill>
                <a:schemeClr val="tx1"/>
              </a:solidFill>
              <a:round/>
              <a:headEnd/>
              <a:tailEnd/>
            </a:ln>
          </p:spPr>
          <p:txBody>
            <a:bodyPr wrap="none" anchor="ctr"/>
            <a:lstStyle/>
            <a:p>
              <a:endParaRPr lang="zh-CN" altLang="en-US"/>
            </a:p>
          </p:txBody>
        </p:sp>
        <p:sp>
          <p:nvSpPr>
            <p:cNvPr id="34" name="Freeform 61">
              <a:extLst>
                <a:ext uri="{FF2B5EF4-FFF2-40B4-BE49-F238E27FC236}">
                  <a16:creationId xmlns:a16="http://schemas.microsoft.com/office/drawing/2014/main" id="{24CC33A2-5B47-289A-BBCA-5860B9C484A5}"/>
                </a:ext>
              </a:extLst>
            </p:cNvPr>
            <p:cNvSpPr>
              <a:spLocks/>
            </p:cNvSpPr>
            <p:nvPr/>
          </p:nvSpPr>
          <p:spPr bwMode="auto">
            <a:xfrm>
              <a:off x="1080" y="900"/>
              <a:ext cx="2316" cy="1110"/>
            </a:xfrm>
            <a:custGeom>
              <a:avLst/>
              <a:gdLst>
                <a:gd name="T0" fmla="*/ 0 w 336"/>
                <a:gd name="T1" fmla="*/ 0 h 504"/>
                <a:gd name="T2" fmla="*/ 2316 w 336"/>
                <a:gd name="T3" fmla="*/ 0 h 504"/>
                <a:gd name="T4" fmla="*/ 2316 w 336"/>
                <a:gd name="T5" fmla="*/ 1110 h 504"/>
                <a:gd name="T6" fmla="*/ 0 60000 65536"/>
                <a:gd name="T7" fmla="*/ 0 60000 65536"/>
                <a:gd name="T8" fmla="*/ 0 60000 65536"/>
                <a:gd name="T9" fmla="*/ 0 w 336"/>
                <a:gd name="T10" fmla="*/ 0 h 504"/>
                <a:gd name="T11" fmla="*/ 336 w 336"/>
                <a:gd name="T12" fmla="*/ 504 h 504"/>
              </a:gdLst>
              <a:ahLst/>
              <a:cxnLst>
                <a:cxn ang="T6">
                  <a:pos x="T0" y="T1"/>
                </a:cxn>
                <a:cxn ang="T7">
                  <a:pos x="T2" y="T3"/>
                </a:cxn>
                <a:cxn ang="T8">
                  <a:pos x="T4" y="T5"/>
                </a:cxn>
              </a:cxnLst>
              <a:rect l="T9" t="T10" r="T11" b="T12"/>
              <a:pathLst>
                <a:path w="336" h="504">
                  <a:moveTo>
                    <a:pt x="0" y="0"/>
                  </a:moveTo>
                  <a:cubicBezTo>
                    <a:pt x="112" y="0"/>
                    <a:pt x="224" y="0"/>
                    <a:pt x="336" y="0"/>
                  </a:cubicBezTo>
                  <a:lnTo>
                    <a:pt x="336" y="504"/>
                  </a:lnTo>
                </a:path>
              </a:pathLst>
            </a:custGeom>
            <a:noFill/>
            <a:ln w="28575" cmpd="sng">
              <a:solidFill>
                <a:srgbClr val="0000FF"/>
              </a:solidFill>
              <a:round/>
              <a:headEnd/>
              <a:tailEnd/>
            </a:ln>
          </p:spPr>
          <p:txBody>
            <a:bodyPr/>
            <a:lstStyle/>
            <a:p>
              <a:endParaRPr lang="zh-CN" altLang="en-US"/>
            </a:p>
          </p:txBody>
        </p:sp>
        <p:sp>
          <p:nvSpPr>
            <p:cNvPr id="35" name="Line 62">
              <a:extLst>
                <a:ext uri="{FF2B5EF4-FFF2-40B4-BE49-F238E27FC236}">
                  <a16:creationId xmlns:a16="http://schemas.microsoft.com/office/drawing/2014/main" id="{28F46062-1FA0-8A00-3794-F524EFC627DC}"/>
                </a:ext>
              </a:extLst>
            </p:cNvPr>
            <p:cNvSpPr>
              <a:spLocks noChangeShapeType="1"/>
            </p:cNvSpPr>
            <p:nvPr/>
          </p:nvSpPr>
          <p:spPr bwMode="auto">
            <a:xfrm>
              <a:off x="3264" y="2016"/>
              <a:ext cx="144" cy="0"/>
            </a:xfrm>
            <a:prstGeom prst="line">
              <a:avLst/>
            </a:prstGeom>
            <a:noFill/>
            <a:ln w="28575">
              <a:solidFill>
                <a:schemeClr val="tx1"/>
              </a:solidFill>
              <a:round/>
              <a:headEnd/>
              <a:tailEnd/>
            </a:ln>
          </p:spPr>
          <p:txBody>
            <a:bodyPr/>
            <a:lstStyle/>
            <a:p>
              <a:endParaRPr lang="zh-CN" altLang="en-US"/>
            </a:p>
          </p:txBody>
        </p:sp>
        <p:sp>
          <p:nvSpPr>
            <p:cNvPr id="36" name="Oval 63">
              <a:extLst>
                <a:ext uri="{FF2B5EF4-FFF2-40B4-BE49-F238E27FC236}">
                  <a16:creationId xmlns:a16="http://schemas.microsoft.com/office/drawing/2014/main" id="{34C24374-6912-93E7-3E7D-CD42E9FBE3AA}"/>
                </a:ext>
              </a:extLst>
            </p:cNvPr>
            <p:cNvSpPr>
              <a:spLocks noChangeArrowheads="1"/>
            </p:cNvSpPr>
            <p:nvPr/>
          </p:nvSpPr>
          <p:spPr bwMode="auto">
            <a:xfrm>
              <a:off x="3252" y="1975"/>
              <a:ext cx="91" cy="91"/>
            </a:xfrm>
            <a:prstGeom prst="ellipse">
              <a:avLst/>
            </a:prstGeom>
            <a:solidFill>
              <a:schemeClr val="bg1"/>
            </a:solidFill>
            <a:ln w="38100">
              <a:solidFill>
                <a:schemeClr val="tx1"/>
              </a:solidFill>
              <a:round/>
              <a:headEnd/>
              <a:tailEnd/>
            </a:ln>
          </p:spPr>
          <p:txBody>
            <a:bodyPr wrap="none" anchor="ctr"/>
            <a:lstStyle/>
            <a:p>
              <a:endParaRPr lang="zh-CN" altLang="en-US"/>
            </a:p>
          </p:txBody>
        </p:sp>
        <p:sp>
          <p:nvSpPr>
            <p:cNvPr id="37" name="Oval 64">
              <a:extLst>
                <a:ext uri="{FF2B5EF4-FFF2-40B4-BE49-F238E27FC236}">
                  <a16:creationId xmlns:a16="http://schemas.microsoft.com/office/drawing/2014/main" id="{EA3AD84F-1EE8-6339-43FE-EEF6DB23232B}"/>
                </a:ext>
              </a:extLst>
            </p:cNvPr>
            <p:cNvSpPr>
              <a:spLocks noChangeArrowheads="1"/>
            </p:cNvSpPr>
            <p:nvPr/>
          </p:nvSpPr>
          <p:spPr bwMode="auto">
            <a:xfrm>
              <a:off x="4206" y="1987"/>
              <a:ext cx="91" cy="91"/>
            </a:xfrm>
            <a:prstGeom prst="ellipse">
              <a:avLst/>
            </a:prstGeom>
            <a:solidFill>
              <a:schemeClr val="bg1"/>
            </a:solidFill>
            <a:ln w="38100">
              <a:solidFill>
                <a:schemeClr val="tx1"/>
              </a:solidFill>
              <a:round/>
              <a:headEnd/>
              <a:tailEnd/>
            </a:ln>
          </p:spPr>
          <p:txBody>
            <a:bodyPr wrap="none" anchor="ctr"/>
            <a:lstStyle/>
            <a:p>
              <a:endParaRPr lang="zh-CN" altLang="en-US"/>
            </a:p>
          </p:txBody>
        </p:sp>
        <p:sp>
          <p:nvSpPr>
            <p:cNvPr id="38" name="Rectangle 65">
              <a:extLst>
                <a:ext uri="{FF2B5EF4-FFF2-40B4-BE49-F238E27FC236}">
                  <a16:creationId xmlns:a16="http://schemas.microsoft.com/office/drawing/2014/main" id="{4040CE5E-CE5E-7FC1-6CF3-3B8485B1DB65}"/>
                </a:ext>
              </a:extLst>
            </p:cNvPr>
            <p:cNvSpPr>
              <a:spLocks noChangeArrowheads="1"/>
            </p:cNvSpPr>
            <p:nvPr/>
          </p:nvSpPr>
          <p:spPr bwMode="auto">
            <a:xfrm>
              <a:off x="1274" y="2088"/>
              <a:ext cx="427" cy="321"/>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0</a:t>
              </a:r>
            </a:p>
          </p:txBody>
        </p:sp>
        <p:sp>
          <p:nvSpPr>
            <p:cNvPr id="39" name="Rectangle 66">
              <a:extLst>
                <a:ext uri="{FF2B5EF4-FFF2-40B4-BE49-F238E27FC236}">
                  <a16:creationId xmlns:a16="http://schemas.microsoft.com/office/drawing/2014/main" id="{180B8D8C-BC5F-1F8D-0D0C-9EBCAE81F7C1}"/>
                </a:ext>
              </a:extLst>
            </p:cNvPr>
            <p:cNvSpPr>
              <a:spLocks noChangeArrowheads="1"/>
            </p:cNvSpPr>
            <p:nvPr/>
          </p:nvSpPr>
          <p:spPr bwMode="auto">
            <a:xfrm>
              <a:off x="2238" y="2082"/>
              <a:ext cx="403" cy="321"/>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1</a:t>
              </a:r>
            </a:p>
          </p:txBody>
        </p:sp>
        <p:sp>
          <p:nvSpPr>
            <p:cNvPr id="40" name="Rectangle 67">
              <a:extLst>
                <a:ext uri="{FF2B5EF4-FFF2-40B4-BE49-F238E27FC236}">
                  <a16:creationId xmlns:a16="http://schemas.microsoft.com/office/drawing/2014/main" id="{285CDCF7-29A9-4F64-F0EA-43381C5D7C6F}"/>
                </a:ext>
              </a:extLst>
            </p:cNvPr>
            <p:cNvSpPr>
              <a:spLocks noChangeArrowheads="1"/>
            </p:cNvSpPr>
            <p:nvPr/>
          </p:nvSpPr>
          <p:spPr bwMode="auto">
            <a:xfrm>
              <a:off x="3210" y="2064"/>
              <a:ext cx="439" cy="321"/>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2</a:t>
              </a:r>
            </a:p>
          </p:txBody>
        </p:sp>
        <p:sp>
          <p:nvSpPr>
            <p:cNvPr id="41" name="Rectangle 68">
              <a:extLst>
                <a:ext uri="{FF2B5EF4-FFF2-40B4-BE49-F238E27FC236}">
                  <a16:creationId xmlns:a16="http://schemas.microsoft.com/office/drawing/2014/main" id="{9DC5C98B-131C-BBB5-BB76-F7A39467E81D}"/>
                </a:ext>
              </a:extLst>
            </p:cNvPr>
            <p:cNvSpPr>
              <a:spLocks noChangeArrowheads="1"/>
            </p:cNvSpPr>
            <p:nvPr/>
          </p:nvSpPr>
          <p:spPr bwMode="auto">
            <a:xfrm>
              <a:off x="4230" y="2058"/>
              <a:ext cx="451" cy="321"/>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3</a:t>
              </a:r>
            </a:p>
          </p:txBody>
        </p:sp>
        <p:sp>
          <p:nvSpPr>
            <p:cNvPr id="42" name="Line 69">
              <a:extLst>
                <a:ext uri="{FF2B5EF4-FFF2-40B4-BE49-F238E27FC236}">
                  <a16:creationId xmlns:a16="http://schemas.microsoft.com/office/drawing/2014/main" id="{A338ACED-BC5B-FCB8-6635-98EF9BFC33A0}"/>
                </a:ext>
              </a:extLst>
            </p:cNvPr>
            <p:cNvSpPr>
              <a:spLocks noChangeShapeType="1"/>
            </p:cNvSpPr>
            <p:nvPr/>
          </p:nvSpPr>
          <p:spPr bwMode="auto">
            <a:xfrm>
              <a:off x="1368" y="2124"/>
              <a:ext cx="102" cy="0"/>
            </a:xfrm>
            <a:prstGeom prst="line">
              <a:avLst/>
            </a:prstGeom>
            <a:noFill/>
            <a:ln w="28575">
              <a:solidFill>
                <a:srgbClr val="FF0066"/>
              </a:solidFill>
              <a:round/>
              <a:headEnd/>
              <a:tailEnd/>
            </a:ln>
          </p:spPr>
          <p:txBody>
            <a:bodyPr/>
            <a:lstStyle/>
            <a:p>
              <a:endParaRPr lang="zh-CN" altLang="en-US"/>
            </a:p>
          </p:txBody>
        </p:sp>
        <p:sp>
          <p:nvSpPr>
            <p:cNvPr id="43" name="Line 70">
              <a:extLst>
                <a:ext uri="{FF2B5EF4-FFF2-40B4-BE49-F238E27FC236}">
                  <a16:creationId xmlns:a16="http://schemas.microsoft.com/office/drawing/2014/main" id="{FADE05D4-7F29-0300-3C99-5D6711A36EF5}"/>
                </a:ext>
              </a:extLst>
            </p:cNvPr>
            <p:cNvSpPr>
              <a:spLocks noChangeShapeType="1"/>
            </p:cNvSpPr>
            <p:nvPr/>
          </p:nvSpPr>
          <p:spPr bwMode="auto">
            <a:xfrm>
              <a:off x="4332" y="2100"/>
              <a:ext cx="102" cy="0"/>
            </a:xfrm>
            <a:prstGeom prst="line">
              <a:avLst/>
            </a:prstGeom>
            <a:noFill/>
            <a:ln w="28575">
              <a:solidFill>
                <a:srgbClr val="FF0066"/>
              </a:solidFill>
              <a:round/>
              <a:headEnd/>
              <a:tailEnd/>
            </a:ln>
          </p:spPr>
          <p:txBody>
            <a:bodyPr/>
            <a:lstStyle/>
            <a:p>
              <a:endParaRPr lang="zh-CN" altLang="en-US"/>
            </a:p>
          </p:txBody>
        </p:sp>
        <p:sp>
          <p:nvSpPr>
            <p:cNvPr id="44" name="Line 71">
              <a:extLst>
                <a:ext uri="{FF2B5EF4-FFF2-40B4-BE49-F238E27FC236}">
                  <a16:creationId xmlns:a16="http://schemas.microsoft.com/office/drawing/2014/main" id="{901E6BAC-F1CF-39EC-ECD4-212D74BF3288}"/>
                </a:ext>
              </a:extLst>
            </p:cNvPr>
            <p:cNvSpPr>
              <a:spLocks noChangeShapeType="1"/>
            </p:cNvSpPr>
            <p:nvPr/>
          </p:nvSpPr>
          <p:spPr bwMode="auto">
            <a:xfrm>
              <a:off x="3294" y="2088"/>
              <a:ext cx="102" cy="0"/>
            </a:xfrm>
            <a:prstGeom prst="line">
              <a:avLst/>
            </a:prstGeom>
            <a:noFill/>
            <a:ln w="28575">
              <a:solidFill>
                <a:srgbClr val="FF0066"/>
              </a:solidFill>
              <a:round/>
              <a:headEnd/>
              <a:tailEnd/>
            </a:ln>
          </p:spPr>
          <p:txBody>
            <a:bodyPr/>
            <a:lstStyle/>
            <a:p>
              <a:endParaRPr lang="zh-CN" altLang="en-US"/>
            </a:p>
          </p:txBody>
        </p:sp>
        <p:sp>
          <p:nvSpPr>
            <p:cNvPr id="45" name="Line 72">
              <a:extLst>
                <a:ext uri="{FF2B5EF4-FFF2-40B4-BE49-F238E27FC236}">
                  <a16:creationId xmlns:a16="http://schemas.microsoft.com/office/drawing/2014/main" id="{51EFCABA-6CB5-8891-6440-5C1C00EA3057}"/>
                </a:ext>
              </a:extLst>
            </p:cNvPr>
            <p:cNvSpPr>
              <a:spLocks noChangeShapeType="1"/>
            </p:cNvSpPr>
            <p:nvPr/>
          </p:nvSpPr>
          <p:spPr bwMode="auto">
            <a:xfrm>
              <a:off x="2334" y="2124"/>
              <a:ext cx="102" cy="0"/>
            </a:xfrm>
            <a:prstGeom prst="line">
              <a:avLst/>
            </a:prstGeom>
            <a:noFill/>
            <a:ln w="28575">
              <a:solidFill>
                <a:srgbClr val="FF0066"/>
              </a:solidFill>
              <a:round/>
              <a:headEnd/>
              <a:tailEnd/>
            </a:ln>
          </p:spPr>
          <p:txBody>
            <a:bodyPr/>
            <a:lstStyle/>
            <a:p>
              <a:endParaRPr lang="zh-CN" altLang="en-US"/>
            </a:p>
          </p:txBody>
        </p:sp>
      </p:grpSp>
      <p:graphicFrame>
        <p:nvGraphicFramePr>
          <p:cNvPr id="76" name="Object 118">
            <a:extLst>
              <a:ext uri="{FF2B5EF4-FFF2-40B4-BE49-F238E27FC236}">
                <a16:creationId xmlns:a16="http://schemas.microsoft.com/office/drawing/2014/main" id="{AA523C0C-31CC-A45E-0FBD-5A418C54F846}"/>
              </a:ext>
            </a:extLst>
          </p:cNvPr>
          <p:cNvGraphicFramePr>
            <a:graphicFrameLocks noChangeAspect="1"/>
          </p:cNvGraphicFramePr>
          <p:nvPr>
            <p:extLst>
              <p:ext uri="{D42A27DB-BD31-4B8C-83A1-F6EECF244321}">
                <p14:modId xmlns:p14="http://schemas.microsoft.com/office/powerpoint/2010/main" val="1023413405"/>
              </p:ext>
            </p:extLst>
          </p:nvPr>
        </p:nvGraphicFramePr>
        <p:xfrm>
          <a:off x="1954530" y="4179395"/>
          <a:ext cx="2209800" cy="622300"/>
        </p:xfrm>
        <a:graphic>
          <a:graphicData uri="http://schemas.openxmlformats.org/presentationml/2006/ole">
            <mc:AlternateContent xmlns:mc="http://schemas.openxmlformats.org/markup-compatibility/2006">
              <mc:Choice xmlns:v="urn:schemas-microsoft-com:vml" Requires="v">
                <p:oleObj name="Equation" r:id="rId2" imgW="901309" imgH="253890" progId="Equation.3">
                  <p:embed/>
                </p:oleObj>
              </mc:Choice>
              <mc:Fallback>
                <p:oleObj name="Equation" r:id="rId2" imgW="901309" imgH="253890" progId="Equation.3">
                  <p:embed/>
                  <p:pic>
                    <p:nvPicPr>
                      <p:cNvPr id="14409" name="Object 1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4530" y="4179395"/>
                        <a:ext cx="2209800" cy="622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7" name="Object 119">
            <a:extLst>
              <a:ext uri="{FF2B5EF4-FFF2-40B4-BE49-F238E27FC236}">
                <a16:creationId xmlns:a16="http://schemas.microsoft.com/office/drawing/2014/main" id="{072EBD7D-3E53-4579-99C3-A3DF38ED0D87}"/>
              </a:ext>
            </a:extLst>
          </p:cNvPr>
          <p:cNvGraphicFramePr>
            <a:graphicFrameLocks noChangeAspect="1"/>
          </p:cNvGraphicFramePr>
          <p:nvPr>
            <p:extLst>
              <p:ext uri="{D42A27DB-BD31-4B8C-83A1-F6EECF244321}">
                <p14:modId xmlns:p14="http://schemas.microsoft.com/office/powerpoint/2010/main" val="858739101"/>
              </p:ext>
            </p:extLst>
          </p:nvPr>
        </p:nvGraphicFramePr>
        <p:xfrm>
          <a:off x="1954530" y="4781057"/>
          <a:ext cx="1308100" cy="560388"/>
        </p:xfrm>
        <a:graphic>
          <a:graphicData uri="http://schemas.openxmlformats.org/presentationml/2006/ole">
            <mc:AlternateContent xmlns:mc="http://schemas.openxmlformats.org/markup-compatibility/2006">
              <mc:Choice xmlns:v="urn:schemas-microsoft-com:vml" Requires="v">
                <p:oleObj name="Equation" r:id="rId4" imgW="533169" imgH="228501" progId="Equation.3">
                  <p:embed/>
                </p:oleObj>
              </mc:Choice>
              <mc:Fallback>
                <p:oleObj name="Equation" r:id="rId4" imgW="533169" imgH="228501" progId="Equation.3">
                  <p:embed/>
                  <p:pic>
                    <p:nvPicPr>
                      <p:cNvPr id="14410" name="Object 1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54530" y="4781057"/>
                        <a:ext cx="1308100" cy="5603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8" name="Object 120">
            <a:extLst>
              <a:ext uri="{FF2B5EF4-FFF2-40B4-BE49-F238E27FC236}">
                <a16:creationId xmlns:a16="http://schemas.microsoft.com/office/drawing/2014/main" id="{39611C75-E28F-7B07-93F6-1A44FFD8C4FA}"/>
              </a:ext>
            </a:extLst>
          </p:cNvPr>
          <p:cNvGraphicFramePr>
            <a:graphicFrameLocks noChangeAspect="1"/>
          </p:cNvGraphicFramePr>
          <p:nvPr>
            <p:extLst>
              <p:ext uri="{D42A27DB-BD31-4B8C-83A1-F6EECF244321}">
                <p14:modId xmlns:p14="http://schemas.microsoft.com/office/powerpoint/2010/main" val="3044908088"/>
              </p:ext>
            </p:extLst>
          </p:nvPr>
        </p:nvGraphicFramePr>
        <p:xfrm>
          <a:off x="1954530" y="5368432"/>
          <a:ext cx="1308100" cy="528638"/>
        </p:xfrm>
        <a:graphic>
          <a:graphicData uri="http://schemas.openxmlformats.org/presentationml/2006/ole">
            <mc:AlternateContent xmlns:mc="http://schemas.openxmlformats.org/markup-compatibility/2006">
              <mc:Choice xmlns:v="urn:schemas-microsoft-com:vml" Requires="v">
                <p:oleObj name="Equation" r:id="rId6" imgW="532937" imgH="215713" progId="Equation.3">
                  <p:embed/>
                </p:oleObj>
              </mc:Choice>
              <mc:Fallback>
                <p:oleObj name="Equation" r:id="rId6" imgW="532937" imgH="215713" progId="Equation.3">
                  <p:embed/>
                  <p:pic>
                    <p:nvPicPr>
                      <p:cNvPr id="14411" name="Object 12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54530" y="5368432"/>
                        <a:ext cx="1308100" cy="528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9" name="Object 121">
            <a:extLst>
              <a:ext uri="{FF2B5EF4-FFF2-40B4-BE49-F238E27FC236}">
                <a16:creationId xmlns:a16="http://schemas.microsoft.com/office/drawing/2014/main" id="{73165129-B588-BB55-7327-21FBFCC7EAC5}"/>
              </a:ext>
            </a:extLst>
          </p:cNvPr>
          <p:cNvGraphicFramePr>
            <a:graphicFrameLocks noChangeAspect="1"/>
          </p:cNvGraphicFramePr>
          <p:nvPr>
            <p:extLst>
              <p:ext uri="{D42A27DB-BD31-4B8C-83A1-F6EECF244321}">
                <p14:modId xmlns:p14="http://schemas.microsoft.com/office/powerpoint/2010/main" val="1800402846"/>
              </p:ext>
            </p:extLst>
          </p:nvPr>
        </p:nvGraphicFramePr>
        <p:xfrm>
          <a:off x="1954530" y="5866907"/>
          <a:ext cx="1308100" cy="560388"/>
        </p:xfrm>
        <a:graphic>
          <a:graphicData uri="http://schemas.openxmlformats.org/presentationml/2006/ole">
            <mc:AlternateContent xmlns:mc="http://schemas.openxmlformats.org/markup-compatibility/2006">
              <mc:Choice xmlns:v="urn:schemas-microsoft-com:vml" Requires="v">
                <p:oleObj name="Equation" r:id="rId8" imgW="533169" imgH="228501" progId="Equation.3">
                  <p:embed/>
                </p:oleObj>
              </mc:Choice>
              <mc:Fallback>
                <p:oleObj name="Equation" r:id="rId8" imgW="533169" imgH="228501" progId="Equation.3">
                  <p:embed/>
                  <p:pic>
                    <p:nvPicPr>
                      <p:cNvPr id="14412" name="Object 12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954530" y="5866907"/>
                        <a:ext cx="1308100" cy="5603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0" name="Object 122">
            <a:extLst>
              <a:ext uri="{FF2B5EF4-FFF2-40B4-BE49-F238E27FC236}">
                <a16:creationId xmlns:a16="http://schemas.microsoft.com/office/drawing/2014/main" id="{A7F82A9F-0989-5CC8-411C-380944C6F690}"/>
              </a:ext>
            </a:extLst>
          </p:cNvPr>
          <p:cNvGraphicFramePr>
            <a:graphicFrameLocks noChangeAspect="1"/>
          </p:cNvGraphicFramePr>
          <p:nvPr>
            <p:extLst>
              <p:ext uri="{D42A27DB-BD31-4B8C-83A1-F6EECF244321}">
                <p14:modId xmlns:p14="http://schemas.microsoft.com/office/powerpoint/2010/main" val="4229204169"/>
              </p:ext>
            </p:extLst>
          </p:nvPr>
        </p:nvGraphicFramePr>
        <p:xfrm>
          <a:off x="4138930" y="4165107"/>
          <a:ext cx="1090613" cy="622300"/>
        </p:xfrm>
        <a:graphic>
          <a:graphicData uri="http://schemas.openxmlformats.org/presentationml/2006/ole">
            <mc:AlternateContent xmlns:mc="http://schemas.openxmlformats.org/markup-compatibility/2006">
              <mc:Choice xmlns:v="urn:schemas-microsoft-com:vml" Requires="v">
                <p:oleObj name="Equation" r:id="rId10" imgW="334440" imgH="189000" progId="Equation.3">
                  <p:embed/>
                </p:oleObj>
              </mc:Choice>
              <mc:Fallback>
                <p:oleObj name="Equation" r:id="rId10" imgW="334440" imgH="189000" progId="Equation.3">
                  <p:embed/>
                  <p:pic>
                    <p:nvPicPr>
                      <p:cNvPr id="14413" name="Object 12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138930" y="4165107"/>
                        <a:ext cx="1090613" cy="622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1" name="Object 123">
            <a:extLst>
              <a:ext uri="{FF2B5EF4-FFF2-40B4-BE49-F238E27FC236}">
                <a16:creationId xmlns:a16="http://schemas.microsoft.com/office/drawing/2014/main" id="{539A58F4-1B44-4721-50DB-2DAC2E5E2BF4}"/>
              </a:ext>
            </a:extLst>
          </p:cNvPr>
          <p:cNvGraphicFramePr>
            <a:graphicFrameLocks noChangeAspect="1"/>
          </p:cNvGraphicFramePr>
          <p:nvPr>
            <p:extLst>
              <p:ext uri="{D42A27DB-BD31-4B8C-83A1-F6EECF244321}">
                <p14:modId xmlns:p14="http://schemas.microsoft.com/office/powerpoint/2010/main" val="3946003944"/>
              </p:ext>
            </p:extLst>
          </p:nvPr>
        </p:nvGraphicFramePr>
        <p:xfrm>
          <a:off x="3276918" y="4712795"/>
          <a:ext cx="1090612" cy="592137"/>
        </p:xfrm>
        <a:graphic>
          <a:graphicData uri="http://schemas.openxmlformats.org/presentationml/2006/ole">
            <mc:AlternateContent xmlns:mc="http://schemas.openxmlformats.org/markup-compatibility/2006">
              <mc:Choice xmlns:v="urn:schemas-microsoft-com:vml" Requires="v">
                <p:oleObj name="Equation" r:id="rId12" imgW="334440" imgH="174240" progId="Equation.3">
                  <p:embed/>
                </p:oleObj>
              </mc:Choice>
              <mc:Fallback>
                <p:oleObj name="Equation" r:id="rId12" imgW="334440" imgH="174240" progId="Equation.3">
                  <p:embed/>
                  <p:pic>
                    <p:nvPicPr>
                      <p:cNvPr id="14414" name="Object 12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276918" y="4712795"/>
                        <a:ext cx="1090612" cy="5921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 name="Object 124">
            <a:extLst>
              <a:ext uri="{FF2B5EF4-FFF2-40B4-BE49-F238E27FC236}">
                <a16:creationId xmlns:a16="http://schemas.microsoft.com/office/drawing/2014/main" id="{5765A3B2-DFD5-55FA-F9F7-22C34CCF2614}"/>
              </a:ext>
            </a:extLst>
          </p:cNvPr>
          <p:cNvGraphicFramePr>
            <a:graphicFrameLocks noChangeAspect="1"/>
          </p:cNvGraphicFramePr>
          <p:nvPr>
            <p:extLst>
              <p:ext uri="{D42A27DB-BD31-4B8C-83A1-F6EECF244321}">
                <p14:modId xmlns:p14="http://schemas.microsoft.com/office/powerpoint/2010/main" val="152813780"/>
              </p:ext>
            </p:extLst>
          </p:nvPr>
        </p:nvGraphicFramePr>
        <p:xfrm>
          <a:off x="3276918" y="5303345"/>
          <a:ext cx="1090612" cy="592137"/>
        </p:xfrm>
        <a:graphic>
          <a:graphicData uri="http://schemas.openxmlformats.org/presentationml/2006/ole">
            <mc:AlternateContent xmlns:mc="http://schemas.openxmlformats.org/markup-compatibility/2006">
              <mc:Choice xmlns:v="urn:schemas-microsoft-com:vml" Requires="v">
                <p:oleObj name="Equation" r:id="rId14" imgW="334440" imgH="174240" progId="Equation.3">
                  <p:embed/>
                </p:oleObj>
              </mc:Choice>
              <mc:Fallback>
                <p:oleObj name="Equation" r:id="rId14" imgW="334440" imgH="174240" progId="Equation.3">
                  <p:embed/>
                  <p:pic>
                    <p:nvPicPr>
                      <p:cNvPr id="14415" name="Object 124"/>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276918" y="5303345"/>
                        <a:ext cx="1090612" cy="5921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3" name="Object 125">
            <a:extLst>
              <a:ext uri="{FF2B5EF4-FFF2-40B4-BE49-F238E27FC236}">
                <a16:creationId xmlns:a16="http://schemas.microsoft.com/office/drawing/2014/main" id="{5194D3BE-562B-ECE1-FFED-89468282BBFF}"/>
              </a:ext>
            </a:extLst>
          </p:cNvPr>
          <p:cNvGraphicFramePr>
            <a:graphicFrameLocks noChangeAspect="1"/>
          </p:cNvGraphicFramePr>
          <p:nvPr>
            <p:extLst>
              <p:ext uri="{D42A27DB-BD31-4B8C-83A1-F6EECF244321}">
                <p14:modId xmlns:p14="http://schemas.microsoft.com/office/powerpoint/2010/main" val="3522252076"/>
              </p:ext>
            </p:extLst>
          </p:nvPr>
        </p:nvGraphicFramePr>
        <p:xfrm>
          <a:off x="3276918" y="5798645"/>
          <a:ext cx="1090612" cy="622300"/>
        </p:xfrm>
        <a:graphic>
          <a:graphicData uri="http://schemas.openxmlformats.org/presentationml/2006/ole">
            <mc:AlternateContent xmlns:mc="http://schemas.openxmlformats.org/markup-compatibility/2006">
              <mc:Choice xmlns:v="urn:schemas-microsoft-com:vml" Requires="v">
                <p:oleObj name="Equation" r:id="rId16" imgW="334440" imgH="189000" progId="Equation.3">
                  <p:embed/>
                </p:oleObj>
              </mc:Choice>
              <mc:Fallback>
                <p:oleObj name="Equation" r:id="rId16" imgW="334440" imgH="189000" progId="Equation.3">
                  <p:embed/>
                  <p:pic>
                    <p:nvPicPr>
                      <p:cNvPr id="14416" name="Object 125"/>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276918" y="5798645"/>
                        <a:ext cx="1090612" cy="622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84" name="Group 81">
            <a:extLst>
              <a:ext uri="{FF2B5EF4-FFF2-40B4-BE49-F238E27FC236}">
                <a16:creationId xmlns:a16="http://schemas.microsoft.com/office/drawing/2014/main" id="{EADAE716-D4A5-E007-2245-33E53422284A}"/>
              </a:ext>
            </a:extLst>
          </p:cNvPr>
          <p:cNvGrpSpPr>
            <a:grpSpLocks/>
          </p:cNvGrpSpPr>
          <p:nvPr/>
        </p:nvGrpSpPr>
        <p:grpSpPr bwMode="auto">
          <a:xfrm>
            <a:off x="4996180" y="3676157"/>
            <a:ext cx="5778500" cy="3206750"/>
            <a:chOff x="2132" y="2210"/>
            <a:chExt cx="3640" cy="2020"/>
          </a:xfrm>
        </p:grpSpPr>
        <p:sp>
          <p:nvSpPr>
            <p:cNvPr id="85" name="Text Box 82">
              <a:extLst>
                <a:ext uri="{FF2B5EF4-FFF2-40B4-BE49-F238E27FC236}">
                  <a16:creationId xmlns:a16="http://schemas.microsoft.com/office/drawing/2014/main" id="{978E7542-78FD-5586-73F1-6609262B42FF}"/>
                </a:ext>
              </a:extLst>
            </p:cNvPr>
            <p:cNvSpPr txBox="1">
              <a:spLocks noChangeArrowheads="1"/>
            </p:cNvSpPr>
            <p:nvPr/>
          </p:nvSpPr>
          <p:spPr bwMode="auto">
            <a:xfrm>
              <a:off x="2822" y="2306"/>
              <a:ext cx="620" cy="327"/>
            </a:xfrm>
            <a:prstGeom prst="rect">
              <a:avLst/>
            </a:prstGeom>
            <a:noFill/>
            <a:ln w="9525">
              <a:noFill/>
              <a:miter lim="800000"/>
              <a:headEnd/>
              <a:tailEnd/>
            </a:ln>
          </p:spPr>
          <p:txBody>
            <a:bodyPr>
              <a:spAutoFit/>
            </a:bodyPr>
            <a:lstStyle/>
            <a:p>
              <a:r>
                <a:rPr lang="en-US" altLang="zh-CN" sz="2800" b="1">
                  <a:solidFill>
                    <a:srgbClr val="0033CC"/>
                  </a:solidFill>
                </a:rPr>
                <a:t>1110</a:t>
              </a:r>
            </a:p>
          </p:txBody>
        </p:sp>
        <p:sp>
          <p:nvSpPr>
            <p:cNvPr id="86" name="Line 83">
              <a:extLst>
                <a:ext uri="{FF2B5EF4-FFF2-40B4-BE49-F238E27FC236}">
                  <a16:creationId xmlns:a16="http://schemas.microsoft.com/office/drawing/2014/main" id="{6CF9BFBA-9A2B-65EF-570E-D1D358BBD6C8}"/>
                </a:ext>
              </a:extLst>
            </p:cNvPr>
            <p:cNvSpPr>
              <a:spLocks noChangeShapeType="1"/>
            </p:cNvSpPr>
            <p:nvPr/>
          </p:nvSpPr>
          <p:spPr bwMode="auto">
            <a:xfrm>
              <a:off x="3114" y="2598"/>
              <a:ext cx="0" cy="156"/>
            </a:xfrm>
            <a:prstGeom prst="line">
              <a:avLst/>
            </a:prstGeom>
            <a:noFill/>
            <a:ln w="38100">
              <a:solidFill>
                <a:schemeClr val="tx1"/>
              </a:solidFill>
              <a:round/>
              <a:headEnd/>
              <a:tailEnd type="stealth" w="med" len="med"/>
            </a:ln>
          </p:spPr>
          <p:txBody>
            <a:bodyPr/>
            <a:lstStyle/>
            <a:p>
              <a:endParaRPr lang="zh-CN" altLang="en-US"/>
            </a:p>
          </p:txBody>
        </p:sp>
        <p:sp>
          <p:nvSpPr>
            <p:cNvPr id="87" name="Text Box 84">
              <a:extLst>
                <a:ext uri="{FF2B5EF4-FFF2-40B4-BE49-F238E27FC236}">
                  <a16:creationId xmlns:a16="http://schemas.microsoft.com/office/drawing/2014/main" id="{86532D0F-37D0-0E1C-95DE-C567CE040965}"/>
                </a:ext>
              </a:extLst>
            </p:cNvPr>
            <p:cNvSpPr txBox="1">
              <a:spLocks noChangeArrowheads="1"/>
            </p:cNvSpPr>
            <p:nvPr/>
          </p:nvSpPr>
          <p:spPr bwMode="auto">
            <a:xfrm>
              <a:off x="2810" y="2696"/>
              <a:ext cx="620" cy="327"/>
            </a:xfrm>
            <a:prstGeom prst="rect">
              <a:avLst/>
            </a:prstGeom>
            <a:noFill/>
            <a:ln w="9525">
              <a:noFill/>
              <a:miter lim="800000"/>
              <a:headEnd/>
              <a:tailEnd/>
            </a:ln>
          </p:spPr>
          <p:txBody>
            <a:bodyPr>
              <a:spAutoFit/>
            </a:bodyPr>
            <a:lstStyle/>
            <a:p>
              <a:r>
                <a:rPr lang="en-US" altLang="zh-CN" sz="2800" b="1">
                  <a:solidFill>
                    <a:srgbClr val="0033CC"/>
                  </a:solidFill>
                </a:rPr>
                <a:t>0111</a:t>
              </a:r>
            </a:p>
          </p:txBody>
        </p:sp>
        <p:sp>
          <p:nvSpPr>
            <p:cNvPr id="88" name="Line 85">
              <a:extLst>
                <a:ext uri="{FF2B5EF4-FFF2-40B4-BE49-F238E27FC236}">
                  <a16:creationId xmlns:a16="http://schemas.microsoft.com/office/drawing/2014/main" id="{A4CBED3C-EC4B-CE18-581F-F2826B127E99}"/>
                </a:ext>
              </a:extLst>
            </p:cNvPr>
            <p:cNvSpPr>
              <a:spLocks noChangeShapeType="1"/>
            </p:cNvSpPr>
            <p:nvPr/>
          </p:nvSpPr>
          <p:spPr bwMode="auto">
            <a:xfrm>
              <a:off x="3114" y="2980"/>
              <a:ext cx="0" cy="156"/>
            </a:xfrm>
            <a:prstGeom prst="line">
              <a:avLst/>
            </a:prstGeom>
            <a:noFill/>
            <a:ln w="38100">
              <a:solidFill>
                <a:schemeClr val="tx1"/>
              </a:solidFill>
              <a:round/>
              <a:headEnd/>
              <a:tailEnd type="stealth" w="med" len="med"/>
            </a:ln>
          </p:spPr>
          <p:txBody>
            <a:bodyPr/>
            <a:lstStyle/>
            <a:p>
              <a:endParaRPr lang="zh-CN" altLang="en-US"/>
            </a:p>
          </p:txBody>
        </p:sp>
        <p:sp>
          <p:nvSpPr>
            <p:cNvPr id="89" name="Text Box 86">
              <a:extLst>
                <a:ext uri="{FF2B5EF4-FFF2-40B4-BE49-F238E27FC236}">
                  <a16:creationId xmlns:a16="http://schemas.microsoft.com/office/drawing/2014/main" id="{CAFFFD20-5F54-9319-0142-EA14C1F3CA39}"/>
                </a:ext>
              </a:extLst>
            </p:cNvPr>
            <p:cNvSpPr txBox="1">
              <a:spLocks noChangeArrowheads="1"/>
            </p:cNvSpPr>
            <p:nvPr/>
          </p:nvSpPr>
          <p:spPr bwMode="auto">
            <a:xfrm>
              <a:off x="2804" y="3086"/>
              <a:ext cx="680" cy="327"/>
            </a:xfrm>
            <a:prstGeom prst="rect">
              <a:avLst/>
            </a:prstGeom>
            <a:noFill/>
            <a:ln w="9525">
              <a:noFill/>
              <a:miter lim="800000"/>
              <a:headEnd/>
              <a:tailEnd/>
            </a:ln>
          </p:spPr>
          <p:txBody>
            <a:bodyPr>
              <a:spAutoFit/>
            </a:bodyPr>
            <a:lstStyle/>
            <a:p>
              <a:r>
                <a:rPr lang="en-US" altLang="zh-CN" sz="2800" b="1">
                  <a:solidFill>
                    <a:srgbClr val="0033CC"/>
                  </a:solidFill>
                </a:rPr>
                <a:t>0011</a:t>
              </a:r>
            </a:p>
          </p:txBody>
        </p:sp>
        <p:sp>
          <p:nvSpPr>
            <p:cNvPr id="90" name="Text Box 87">
              <a:extLst>
                <a:ext uri="{FF2B5EF4-FFF2-40B4-BE49-F238E27FC236}">
                  <a16:creationId xmlns:a16="http://schemas.microsoft.com/office/drawing/2014/main" id="{1992290D-9346-5FEB-8056-47DA9CF3DFED}"/>
                </a:ext>
              </a:extLst>
            </p:cNvPr>
            <p:cNvSpPr txBox="1">
              <a:spLocks noChangeArrowheads="1"/>
            </p:cNvSpPr>
            <p:nvPr/>
          </p:nvSpPr>
          <p:spPr bwMode="auto">
            <a:xfrm>
              <a:off x="2156" y="2678"/>
              <a:ext cx="620" cy="327"/>
            </a:xfrm>
            <a:prstGeom prst="rect">
              <a:avLst/>
            </a:prstGeom>
            <a:noFill/>
            <a:ln w="9525">
              <a:noFill/>
              <a:miter lim="800000"/>
              <a:headEnd/>
              <a:tailEnd/>
            </a:ln>
          </p:spPr>
          <p:txBody>
            <a:bodyPr>
              <a:spAutoFit/>
            </a:bodyPr>
            <a:lstStyle/>
            <a:p>
              <a:r>
                <a:rPr lang="en-US" altLang="zh-CN" sz="2800" b="1">
                  <a:solidFill>
                    <a:srgbClr val="0033CC"/>
                  </a:solidFill>
                </a:rPr>
                <a:t>1111</a:t>
              </a:r>
            </a:p>
          </p:txBody>
        </p:sp>
        <p:sp>
          <p:nvSpPr>
            <p:cNvPr id="91" name="Line 88">
              <a:extLst>
                <a:ext uri="{FF2B5EF4-FFF2-40B4-BE49-F238E27FC236}">
                  <a16:creationId xmlns:a16="http://schemas.microsoft.com/office/drawing/2014/main" id="{ADD3A322-97B5-6320-47D6-18563E206264}"/>
                </a:ext>
              </a:extLst>
            </p:cNvPr>
            <p:cNvSpPr>
              <a:spLocks noChangeShapeType="1"/>
            </p:cNvSpPr>
            <p:nvPr/>
          </p:nvSpPr>
          <p:spPr bwMode="auto">
            <a:xfrm rot="-5400000">
              <a:off x="2790" y="2796"/>
              <a:ext cx="0" cy="156"/>
            </a:xfrm>
            <a:prstGeom prst="line">
              <a:avLst/>
            </a:prstGeom>
            <a:noFill/>
            <a:ln w="38100">
              <a:solidFill>
                <a:schemeClr val="tx1"/>
              </a:solidFill>
              <a:round/>
              <a:headEnd/>
              <a:tailEnd type="stealth" w="med" len="med"/>
            </a:ln>
          </p:spPr>
          <p:txBody>
            <a:bodyPr/>
            <a:lstStyle/>
            <a:p>
              <a:endParaRPr lang="zh-CN" altLang="en-US"/>
            </a:p>
          </p:txBody>
        </p:sp>
        <p:sp>
          <p:nvSpPr>
            <p:cNvPr id="92" name="Text Box 89">
              <a:extLst>
                <a:ext uri="{FF2B5EF4-FFF2-40B4-BE49-F238E27FC236}">
                  <a16:creationId xmlns:a16="http://schemas.microsoft.com/office/drawing/2014/main" id="{2A1CB403-2D04-76ED-62DE-46CC5AC11B4C}"/>
                </a:ext>
              </a:extLst>
            </p:cNvPr>
            <p:cNvSpPr txBox="1">
              <a:spLocks noChangeArrowheads="1"/>
            </p:cNvSpPr>
            <p:nvPr/>
          </p:nvSpPr>
          <p:spPr bwMode="auto">
            <a:xfrm>
              <a:off x="2132" y="3446"/>
              <a:ext cx="620" cy="327"/>
            </a:xfrm>
            <a:prstGeom prst="rect">
              <a:avLst/>
            </a:prstGeom>
            <a:noFill/>
            <a:ln w="9525">
              <a:noFill/>
              <a:miter lim="800000"/>
              <a:headEnd/>
              <a:tailEnd/>
            </a:ln>
          </p:spPr>
          <p:txBody>
            <a:bodyPr>
              <a:spAutoFit/>
            </a:bodyPr>
            <a:lstStyle/>
            <a:p>
              <a:r>
                <a:rPr lang="en-US" altLang="zh-CN" sz="2800" b="1">
                  <a:solidFill>
                    <a:srgbClr val="0033CC"/>
                  </a:solidFill>
                </a:rPr>
                <a:t>1101</a:t>
              </a:r>
            </a:p>
          </p:txBody>
        </p:sp>
        <p:sp>
          <p:nvSpPr>
            <p:cNvPr id="93" name="Text Box 90">
              <a:extLst>
                <a:ext uri="{FF2B5EF4-FFF2-40B4-BE49-F238E27FC236}">
                  <a16:creationId xmlns:a16="http://schemas.microsoft.com/office/drawing/2014/main" id="{ADB4C6AB-74FD-5BB4-43DD-C2D12DF8C354}"/>
                </a:ext>
              </a:extLst>
            </p:cNvPr>
            <p:cNvSpPr txBox="1">
              <a:spLocks noChangeArrowheads="1"/>
            </p:cNvSpPr>
            <p:nvPr/>
          </p:nvSpPr>
          <p:spPr bwMode="auto">
            <a:xfrm>
              <a:off x="2780" y="3861"/>
              <a:ext cx="620" cy="327"/>
            </a:xfrm>
            <a:prstGeom prst="rect">
              <a:avLst/>
            </a:prstGeom>
            <a:noFill/>
            <a:ln w="9525">
              <a:noFill/>
              <a:miter lim="800000"/>
              <a:headEnd/>
              <a:tailEnd/>
            </a:ln>
          </p:spPr>
          <p:txBody>
            <a:bodyPr>
              <a:spAutoFit/>
            </a:bodyPr>
            <a:lstStyle/>
            <a:p>
              <a:r>
                <a:rPr lang="en-US" altLang="zh-CN" sz="2800" b="1">
                  <a:solidFill>
                    <a:srgbClr val="0033CC"/>
                  </a:solidFill>
                </a:rPr>
                <a:t>1100</a:t>
              </a:r>
            </a:p>
          </p:txBody>
        </p:sp>
        <p:sp>
          <p:nvSpPr>
            <p:cNvPr id="94" name="Line 91">
              <a:extLst>
                <a:ext uri="{FF2B5EF4-FFF2-40B4-BE49-F238E27FC236}">
                  <a16:creationId xmlns:a16="http://schemas.microsoft.com/office/drawing/2014/main" id="{546D81DA-08A0-5FE1-F57F-A3ADF0D1E572}"/>
                </a:ext>
              </a:extLst>
            </p:cNvPr>
            <p:cNvSpPr>
              <a:spLocks noChangeShapeType="1"/>
            </p:cNvSpPr>
            <p:nvPr/>
          </p:nvSpPr>
          <p:spPr bwMode="auto">
            <a:xfrm flipV="1">
              <a:off x="3114" y="3744"/>
              <a:ext cx="0" cy="156"/>
            </a:xfrm>
            <a:prstGeom prst="line">
              <a:avLst/>
            </a:prstGeom>
            <a:noFill/>
            <a:ln w="38100">
              <a:solidFill>
                <a:schemeClr val="tx1"/>
              </a:solidFill>
              <a:round/>
              <a:headEnd/>
              <a:tailEnd type="stealth" w="med" len="med"/>
            </a:ln>
          </p:spPr>
          <p:txBody>
            <a:bodyPr/>
            <a:lstStyle/>
            <a:p>
              <a:endParaRPr lang="zh-CN" altLang="en-US"/>
            </a:p>
          </p:txBody>
        </p:sp>
        <p:sp>
          <p:nvSpPr>
            <p:cNvPr id="95" name="Text Box 92">
              <a:extLst>
                <a:ext uri="{FF2B5EF4-FFF2-40B4-BE49-F238E27FC236}">
                  <a16:creationId xmlns:a16="http://schemas.microsoft.com/office/drawing/2014/main" id="{842879A0-026C-75A0-E5DB-AEF213FD9E17}"/>
                </a:ext>
              </a:extLst>
            </p:cNvPr>
            <p:cNvSpPr txBox="1">
              <a:spLocks noChangeArrowheads="1"/>
            </p:cNvSpPr>
            <p:nvPr/>
          </p:nvSpPr>
          <p:spPr bwMode="auto">
            <a:xfrm>
              <a:off x="2804" y="3458"/>
              <a:ext cx="620" cy="327"/>
            </a:xfrm>
            <a:prstGeom prst="rect">
              <a:avLst/>
            </a:prstGeom>
            <a:noFill/>
            <a:ln w="9525">
              <a:noFill/>
              <a:miter lim="800000"/>
              <a:headEnd/>
              <a:tailEnd/>
            </a:ln>
          </p:spPr>
          <p:txBody>
            <a:bodyPr>
              <a:spAutoFit/>
            </a:bodyPr>
            <a:lstStyle/>
            <a:p>
              <a:r>
                <a:rPr lang="en-US" altLang="zh-CN" sz="2800" b="1">
                  <a:solidFill>
                    <a:srgbClr val="0033CC"/>
                  </a:solidFill>
                </a:rPr>
                <a:t>0110</a:t>
              </a:r>
            </a:p>
          </p:txBody>
        </p:sp>
        <p:sp>
          <p:nvSpPr>
            <p:cNvPr id="96" name="Line 93">
              <a:extLst>
                <a:ext uri="{FF2B5EF4-FFF2-40B4-BE49-F238E27FC236}">
                  <a16:creationId xmlns:a16="http://schemas.microsoft.com/office/drawing/2014/main" id="{3CF95596-8A55-45FA-347D-10B07F361AA3}"/>
                </a:ext>
              </a:extLst>
            </p:cNvPr>
            <p:cNvSpPr>
              <a:spLocks noChangeShapeType="1"/>
            </p:cNvSpPr>
            <p:nvPr/>
          </p:nvSpPr>
          <p:spPr bwMode="auto">
            <a:xfrm flipV="1">
              <a:off x="3114" y="3362"/>
              <a:ext cx="0" cy="156"/>
            </a:xfrm>
            <a:prstGeom prst="line">
              <a:avLst/>
            </a:prstGeom>
            <a:noFill/>
            <a:ln w="38100">
              <a:solidFill>
                <a:schemeClr val="tx1"/>
              </a:solidFill>
              <a:round/>
              <a:headEnd/>
              <a:tailEnd type="stealth" w="med" len="med"/>
            </a:ln>
          </p:spPr>
          <p:txBody>
            <a:bodyPr/>
            <a:lstStyle/>
            <a:p>
              <a:endParaRPr lang="zh-CN" altLang="en-US"/>
            </a:p>
          </p:txBody>
        </p:sp>
        <p:sp>
          <p:nvSpPr>
            <p:cNvPr id="97" name="Line 94">
              <a:extLst>
                <a:ext uri="{FF2B5EF4-FFF2-40B4-BE49-F238E27FC236}">
                  <a16:creationId xmlns:a16="http://schemas.microsoft.com/office/drawing/2014/main" id="{2F26A1BE-B2C2-7870-2319-2FEE26C69086}"/>
                </a:ext>
              </a:extLst>
            </p:cNvPr>
            <p:cNvSpPr>
              <a:spLocks noChangeShapeType="1"/>
            </p:cNvSpPr>
            <p:nvPr/>
          </p:nvSpPr>
          <p:spPr bwMode="auto">
            <a:xfrm rot="-5400000">
              <a:off x="2754" y="3540"/>
              <a:ext cx="0" cy="156"/>
            </a:xfrm>
            <a:prstGeom prst="line">
              <a:avLst/>
            </a:prstGeom>
            <a:noFill/>
            <a:ln w="38100">
              <a:solidFill>
                <a:schemeClr val="tx1"/>
              </a:solidFill>
              <a:round/>
              <a:headEnd/>
              <a:tailEnd type="stealth" w="med" len="med"/>
            </a:ln>
          </p:spPr>
          <p:txBody>
            <a:bodyPr/>
            <a:lstStyle/>
            <a:p>
              <a:endParaRPr lang="zh-CN" altLang="en-US"/>
            </a:p>
          </p:txBody>
        </p:sp>
        <p:sp>
          <p:nvSpPr>
            <p:cNvPr id="98" name="Line 95">
              <a:extLst>
                <a:ext uri="{FF2B5EF4-FFF2-40B4-BE49-F238E27FC236}">
                  <a16:creationId xmlns:a16="http://schemas.microsoft.com/office/drawing/2014/main" id="{8C2FE975-4A99-CC6D-42CB-E09804965B10}"/>
                </a:ext>
              </a:extLst>
            </p:cNvPr>
            <p:cNvSpPr>
              <a:spLocks noChangeShapeType="1"/>
            </p:cNvSpPr>
            <p:nvPr/>
          </p:nvSpPr>
          <p:spPr bwMode="auto">
            <a:xfrm rot="5400000" flipV="1">
              <a:off x="3576" y="3114"/>
              <a:ext cx="6" cy="246"/>
            </a:xfrm>
            <a:prstGeom prst="line">
              <a:avLst/>
            </a:prstGeom>
            <a:noFill/>
            <a:ln w="38100">
              <a:solidFill>
                <a:schemeClr val="tx1"/>
              </a:solidFill>
              <a:round/>
              <a:headEnd/>
              <a:tailEnd type="stealth" w="med" len="med"/>
            </a:ln>
          </p:spPr>
          <p:txBody>
            <a:bodyPr/>
            <a:lstStyle/>
            <a:p>
              <a:endParaRPr lang="zh-CN" altLang="en-US"/>
            </a:p>
          </p:txBody>
        </p:sp>
        <p:sp>
          <p:nvSpPr>
            <p:cNvPr id="99" name="Text Box 96">
              <a:extLst>
                <a:ext uri="{FF2B5EF4-FFF2-40B4-BE49-F238E27FC236}">
                  <a16:creationId xmlns:a16="http://schemas.microsoft.com/office/drawing/2014/main" id="{90A01746-9AA5-886A-9CCA-803AC5D5213F}"/>
                </a:ext>
              </a:extLst>
            </p:cNvPr>
            <p:cNvSpPr txBox="1">
              <a:spLocks noChangeArrowheads="1"/>
            </p:cNvSpPr>
            <p:nvPr/>
          </p:nvSpPr>
          <p:spPr bwMode="auto">
            <a:xfrm>
              <a:off x="3998" y="2534"/>
              <a:ext cx="656" cy="327"/>
            </a:xfrm>
            <a:prstGeom prst="rect">
              <a:avLst/>
            </a:prstGeom>
            <a:noFill/>
            <a:ln w="9525">
              <a:noFill/>
              <a:miter lim="800000"/>
              <a:headEnd/>
              <a:tailEnd/>
            </a:ln>
          </p:spPr>
          <p:txBody>
            <a:bodyPr>
              <a:spAutoFit/>
            </a:bodyPr>
            <a:lstStyle/>
            <a:p>
              <a:r>
                <a:rPr lang="en-US" altLang="zh-CN" sz="2800" b="1">
                  <a:solidFill>
                    <a:srgbClr val="FF0066"/>
                  </a:solidFill>
                </a:rPr>
                <a:t>1000</a:t>
              </a:r>
            </a:p>
          </p:txBody>
        </p:sp>
        <p:sp>
          <p:nvSpPr>
            <p:cNvPr id="100" name="Text Box 97">
              <a:extLst>
                <a:ext uri="{FF2B5EF4-FFF2-40B4-BE49-F238E27FC236}">
                  <a16:creationId xmlns:a16="http://schemas.microsoft.com/office/drawing/2014/main" id="{45A83729-1415-A61F-6D23-17D1193A16E1}"/>
                </a:ext>
              </a:extLst>
            </p:cNvPr>
            <p:cNvSpPr txBox="1">
              <a:spLocks noChangeArrowheads="1"/>
            </p:cNvSpPr>
            <p:nvPr/>
          </p:nvSpPr>
          <p:spPr bwMode="auto">
            <a:xfrm>
              <a:off x="3698" y="3074"/>
              <a:ext cx="656" cy="327"/>
            </a:xfrm>
            <a:prstGeom prst="rect">
              <a:avLst/>
            </a:prstGeom>
            <a:noFill/>
            <a:ln w="9525">
              <a:noFill/>
              <a:miter lim="800000"/>
              <a:headEnd/>
              <a:tailEnd/>
            </a:ln>
          </p:spPr>
          <p:txBody>
            <a:bodyPr>
              <a:spAutoFit/>
            </a:bodyPr>
            <a:lstStyle/>
            <a:p>
              <a:r>
                <a:rPr lang="en-US" altLang="zh-CN" sz="2800" b="1">
                  <a:solidFill>
                    <a:srgbClr val="FF0066"/>
                  </a:solidFill>
                </a:rPr>
                <a:t>0001</a:t>
              </a:r>
            </a:p>
          </p:txBody>
        </p:sp>
        <p:sp>
          <p:nvSpPr>
            <p:cNvPr id="101" name="Line 98">
              <a:extLst>
                <a:ext uri="{FF2B5EF4-FFF2-40B4-BE49-F238E27FC236}">
                  <a16:creationId xmlns:a16="http://schemas.microsoft.com/office/drawing/2014/main" id="{33D63B3E-D01D-A8EC-08A9-581CF2A56F21}"/>
                </a:ext>
              </a:extLst>
            </p:cNvPr>
            <p:cNvSpPr>
              <a:spLocks noChangeShapeType="1"/>
            </p:cNvSpPr>
            <p:nvPr/>
          </p:nvSpPr>
          <p:spPr bwMode="auto">
            <a:xfrm flipV="1">
              <a:off x="3864" y="2802"/>
              <a:ext cx="252" cy="306"/>
            </a:xfrm>
            <a:prstGeom prst="line">
              <a:avLst/>
            </a:prstGeom>
            <a:noFill/>
            <a:ln w="38100">
              <a:solidFill>
                <a:schemeClr val="tx1"/>
              </a:solidFill>
              <a:round/>
              <a:headEnd/>
              <a:tailEnd type="stealth" w="med" len="med"/>
            </a:ln>
          </p:spPr>
          <p:txBody>
            <a:bodyPr/>
            <a:lstStyle/>
            <a:p>
              <a:endParaRPr lang="zh-CN" altLang="en-US"/>
            </a:p>
          </p:txBody>
        </p:sp>
        <p:sp>
          <p:nvSpPr>
            <p:cNvPr id="102" name="Text Box 99">
              <a:extLst>
                <a:ext uri="{FF2B5EF4-FFF2-40B4-BE49-F238E27FC236}">
                  <a16:creationId xmlns:a16="http://schemas.microsoft.com/office/drawing/2014/main" id="{AFBF67FB-6D8A-2E82-1C40-FB5579A0F7A2}"/>
                </a:ext>
              </a:extLst>
            </p:cNvPr>
            <p:cNvSpPr txBox="1">
              <a:spLocks noChangeArrowheads="1"/>
            </p:cNvSpPr>
            <p:nvPr/>
          </p:nvSpPr>
          <p:spPr bwMode="auto">
            <a:xfrm>
              <a:off x="4382" y="3050"/>
              <a:ext cx="656" cy="327"/>
            </a:xfrm>
            <a:prstGeom prst="rect">
              <a:avLst/>
            </a:prstGeom>
            <a:noFill/>
            <a:ln w="9525">
              <a:noFill/>
              <a:miter lim="800000"/>
              <a:headEnd/>
              <a:tailEnd/>
            </a:ln>
          </p:spPr>
          <p:txBody>
            <a:bodyPr>
              <a:spAutoFit/>
            </a:bodyPr>
            <a:lstStyle/>
            <a:p>
              <a:r>
                <a:rPr lang="en-US" altLang="zh-CN" sz="2800" b="1">
                  <a:solidFill>
                    <a:srgbClr val="FF0066"/>
                  </a:solidFill>
                </a:rPr>
                <a:t>0100</a:t>
              </a:r>
            </a:p>
          </p:txBody>
        </p:sp>
        <p:sp>
          <p:nvSpPr>
            <p:cNvPr id="103" name="Line 100">
              <a:extLst>
                <a:ext uri="{FF2B5EF4-FFF2-40B4-BE49-F238E27FC236}">
                  <a16:creationId xmlns:a16="http://schemas.microsoft.com/office/drawing/2014/main" id="{E66DADBD-BC7A-D8B2-FEF2-BCB849879C0D}"/>
                </a:ext>
              </a:extLst>
            </p:cNvPr>
            <p:cNvSpPr>
              <a:spLocks noChangeShapeType="1"/>
            </p:cNvSpPr>
            <p:nvPr/>
          </p:nvSpPr>
          <p:spPr bwMode="auto">
            <a:xfrm>
              <a:off x="4506" y="2784"/>
              <a:ext cx="264" cy="318"/>
            </a:xfrm>
            <a:prstGeom prst="line">
              <a:avLst/>
            </a:prstGeom>
            <a:noFill/>
            <a:ln w="38100">
              <a:solidFill>
                <a:schemeClr val="tx1"/>
              </a:solidFill>
              <a:round/>
              <a:headEnd/>
              <a:tailEnd type="stealth" w="med" len="med"/>
            </a:ln>
          </p:spPr>
          <p:txBody>
            <a:bodyPr/>
            <a:lstStyle/>
            <a:p>
              <a:endParaRPr lang="zh-CN" altLang="en-US"/>
            </a:p>
          </p:txBody>
        </p:sp>
        <p:sp>
          <p:nvSpPr>
            <p:cNvPr id="104" name="Text Box 101">
              <a:extLst>
                <a:ext uri="{FF2B5EF4-FFF2-40B4-BE49-F238E27FC236}">
                  <a16:creationId xmlns:a16="http://schemas.microsoft.com/office/drawing/2014/main" id="{515F125B-DBFD-3B80-E680-5CDD98E4B910}"/>
                </a:ext>
              </a:extLst>
            </p:cNvPr>
            <p:cNvSpPr txBox="1">
              <a:spLocks noChangeArrowheads="1"/>
            </p:cNvSpPr>
            <p:nvPr/>
          </p:nvSpPr>
          <p:spPr bwMode="auto">
            <a:xfrm>
              <a:off x="4058" y="3542"/>
              <a:ext cx="656" cy="327"/>
            </a:xfrm>
            <a:prstGeom prst="rect">
              <a:avLst/>
            </a:prstGeom>
            <a:noFill/>
            <a:ln w="9525">
              <a:noFill/>
              <a:miter lim="800000"/>
              <a:headEnd/>
              <a:tailEnd/>
            </a:ln>
          </p:spPr>
          <p:txBody>
            <a:bodyPr>
              <a:spAutoFit/>
            </a:bodyPr>
            <a:lstStyle/>
            <a:p>
              <a:r>
                <a:rPr lang="en-US" altLang="zh-CN" sz="2800" b="1">
                  <a:solidFill>
                    <a:srgbClr val="FF0066"/>
                  </a:solidFill>
                </a:rPr>
                <a:t>0010</a:t>
              </a:r>
            </a:p>
          </p:txBody>
        </p:sp>
        <p:sp>
          <p:nvSpPr>
            <p:cNvPr id="105" name="Text Box 102">
              <a:extLst>
                <a:ext uri="{FF2B5EF4-FFF2-40B4-BE49-F238E27FC236}">
                  <a16:creationId xmlns:a16="http://schemas.microsoft.com/office/drawing/2014/main" id="{FC8DCAB4-7028-CB30-83C0-43BB008B2858}"/>
                </a:ext>
              </a:extLst>
            </p:cNvPr>
            <p:cNvSpPr txBox="1">
              <a:spLocks noChangeArrowheads="1"/>
            </p:cNvSpPr>
            <p:nvPr/>
          </p:nvSpPr>
          <p:spPr bwMode="auto">
            <a:xfrm>
              <a:off x="4010" y="2210"/>
              <a:ext cx="656" cy="327"/>
            </a:xfrm>
            <a:prstGeom prst="rect">
              <a:avLst/>
            </a:prstGeom>
            <a:noFill/>
            <a:ln w="9525">
              <a:noFill/>
              <a:miter lim="800000"/>
              <a:headEnd/>
              <a:tailEnd/>
            </a:ln>
          </p:spPr>
          <p:txBody>
            <a:bodyPr>
              <a:spAutoFit/>
            </a:bodyPr>
            <a:lstStyle/>
            <a:p>
              <a:r>
                <a:rPr lang="en-US" altLang="zh-CN" sz="2800" b="1">
                  <a:solidFill>
                    <a:srgbClr val="0033CC"/>
                  </a:solidFill>
                </a:rPr>
                <a:t>0000</a:t>
              </a:r>
            </a:p>
          </p:txBody>
        </p:sp>
        <p:sp>
          <p:nvSpPr>
            <p:cNvPr id="106" name="Line 103">
              <a:extLst>
                <a:ext uri="{FF2B5EF4-FFF2-40B4-BE49-F238E27FC236}">
                  <a16:creationId xmlns:a16="http://schemas.microsoft.com/office/drawing/2014/main" id="{065B2CDB-1035-DFFF-608F-46EFBAEE48AF}"/>
                </a:ext>
              </a:extLst>
            </p:cNvPr>
            <p:cNvSpPr>
              <a:spLocks noChangeShapeType="1"/>
            </p:cNvSpPr>
            <p:nvPr/>
          </p:nvSpPr>
          <p:spPr bwMode="auto">
            <a:xfrm>
              <a:off x="4290" y="2466"/>
              <a:ext cx="0" cy="156"/>
            </a:xfrm>
            <a:prstGeom prst="line">
              <a:avLst/>
            </a:prstGeom>
            <a:noFill/>
            <a:ln w="38100">
              <a:solidFill>
                <a:schemeClr val="tx1"/>
              </a:solidFill>
              <a:round/>
              <a:headEnd/>
              <a:tailEnd type="stealth" w="med" len="med"/>
            </a:ln>
          </p:spPr>
          <p:txBody>
            <a:bodyPr/>
            <a:lstStyle/>
            <a:p>
              <a:endParaRPr lang="zh-CN" altLang="en-US"/>
            </a:p>
          </p:txBody>
        </p:sp>
        <p:sp>
          <p:nvSpPr>
            <p:cNvPr id="107" name="Text Box 104">
              <a:extLst>
                <a:ext uri="{FF2B5EF4-FFF2-40B4-BE49-F238E27FC236}">
                  <a16:creationId xmlns:a16="http://schemas.microsoft.com/office/drawing/2014/main" id="{34EA5648-6592-9B93-CEF9-79D8BA19FE5E}"/>
                </a:ext>
              </a:extLst>
            </p:cNvPr>
            <p:cNvSpPr txBox="1">
              <a:spLocks noChangeArrowheads="1"/>
            </p:cNvSpPr>
            <p:nvPr/>
          </p:nvSpPr>
          <p:spPr bwMode="auto">
            <a:xfrm>
              <a:off x="5092" y="3038"/>
              <a:ext cx="680" cy="327"/>
            </a:xfrm>
            <a:prstGeom prst="rect">
              <a:avLst/>
            </a:prstGeom>
            <a:noFill/>
            <a:ln w="9525">
              <a:noFill/>
              <a:miter lim="800000"/>
              <a:headEnd/>
              <a:tailEnd/>
            </a:ln>
          </p:spPr>
          <p:txBody>
            <a:bodyPr>
              <a:spAutoFit/>
            </a:bodyPr>
            <a:lstStyle/>
            <a:p>
              <a:r>
                <a:rPr lang="en-US" altLang="zh-CN" sz="2800" b="1">
                  <a:solidFill>
                    <a:srgbClr val="0033CC"/>
                  </a:solidFill>
                </a:rPr>
                <a:t>1001</a:t>
              </a:r>
            </a:p>
          </p:txBody>
        </p:sp>
        <p:sp>
          <p:nvSpPr>
            <p:cNvPr id="108" name="Line 105">
              <a:extLst>
                <a:ext uri="{FF2B5EF4-FFF2-40B4-BE49-F238E27FC236}">
                  <a16:creationId xmlns:a16="http://schemas.microsoft.com/office/drawing/2014/main" id="{BB129702-B656-F714-F9B2-367BD1B78CF1}"/>
                </a:ext>
              </a:extLst>
            </p:cNvPr>
            <p:cNvSpPr>
              <a:spLocks noChangeShapeType="1"/>
            </p:cNvSpPr>
            <p:nvPr/>
          </p:nvSpPr>
          <p:spPr bwMode="auto">
            <a:xfrm rot="-5400000" flipH="1" flipV="1">
              <a:off x="5034" y="3114"/>
              <a:ext cx="6" cy="186"/>
            </a:xfrm>
            <a:prstGeom prst="line">
              <a:avLst/>
            </a:prstGeom>
            <a:noFill/>
            <a:ln w="38100">
              <a:solidFill>
                <a:schemeClr val="tx1"/>
              </a:solidFill>
              <a:round/>
              <a:headEnd/>
              <a:tailEnd type="stealth" w="med" len="med"/>
            </a:ln>
          </p:spPr>
          <p:txBody>
            <a:bodyPr/>
            <a:lstStyle/>
            <a:p>
              <a:endParaRPr lang="zh-CN" altLang="en-US"/>
            </a:p>
          </p:txBody>
        </p:sp>
        <p:sp>
          <p:nvSpPr>
            <p:cNvPr id="109" name="Text Box 106">
              <a:extLst>
                <a:ext uri="{FF2B5EF4-FFF2-40B4-BE49-F238E27FC236}">
                  <a16:creationId xmlns:a16="http://schemas.microsoft.com/office/drawing/2014/main" id="{C0BA2870-2651-EDB7-09B2-4D2EDD53D225}"/>
                </a:ext>
              </a:extLst>
            </p:cNvPr>
            <p:cNvSpPr txBox="1">
              <a:spLocks noChangeArrowheads="1"/>
            </p:cNvSpPr>
            <p:nvPr/>
          </p:nvSpPr>
          <p:spPr bwMode="auto">
            <a:xfrm>
              <a:off x="3374" y="3900"/>
              <a:ext cx="632" cy="327"/>
            </a:xfrm>
            <a:prstGeom prst="rect">
              <a:avLst/>
            </a:prstGeom>
            <a:noFill/>
            <a:ln w="9525">
              <a:noFill/>
              <a:miter lim="800000"/>
              <a:headEnd/>
              <a:tailEnd/>
            </a:ln>
          </p:spPr>
          <p:txBody>
            <a:bodyPr>
              <a:spAutoFit/>
            </a:bodyPr>
            <a:lstStyle/>
            <a:p>
              <a:r>
                <a:rPr lang="en-US" altLang="zh-CN" sz="2800" b="1" dirty="0">
                  <a:solidFill>
                    <a:srgbClr val="0033CC"/>
                  </a:solidFill>
                </a:rPr>
                <a:t>1010</a:t>
              </a:r>
            </a:p>
          </p:txBody>
        </p:sp>
        <p:sp>
          <p:nvSpPr>
            <p:cNvPr id="110" name="Line 107">
              <a:extLst>
                <a:ext uri="{FF2B5EF4-FFF2-40B4-BE49-F238E27FC236}">
                  <a16:creationId xmlns:a16="http://schemas.microsoft.com/office/drawing/2014/main" id="{CA612794-20FB-6AA7-BA86-8E699E82843C}"/>
                </a:ext>
              </a:extLst>
            </p:cNvPr>
            <p:cNvSpPr>
              <a:spLocks noChangeShapeType="1"/>
            </p:cNvSpPr>
            <p:nvPr/>
          </p:nvSpPr>
          <p:spPr bwMode="auto">
            <a:xfrm rot="-5400000">
              <a:off x="3996" y="3984"/>
              <a:ext cx="0" cy="156"/>
            </a:xfrm>
            <a:prstGeom prst="line">
              <a:avLst/>
            </a:prstGeom>
            <a:noFill/>
            <a:ln w="38100">
              <a:solidFill>
                <a:schemeClr val="tx1"/>
              </a:solidFill>
              <a:round/>
              <a:headEnd/>
              <a:tailEnd type="stealth" w="med" len="med"/>
            </a:ln>
          </p:spPr>
          <p:txBody>
            <a:bodyPr/>
            <a:lstStyle/>
            <a:p>
              <a:endParaRPr lang="zh-CN" altLang="en-US"/>
            </a:p>
          </p:txBody>
        </p:sp>
        <p:sp>
          <p:nvSpPr>
            <p:cNvPr id="111" name="Rectangle 108">
              <a:extLst>
                <a:ext uri="{FF2B5EF4-FFF2-40B4-BE49-F238E27FC236}">
                  <a16:creationId xmlns:a16="http://schemas.microsoft.com/office/drawing/2014/main" id="{0854865A-F91E-CBC7-1A91-E2C05BDB568C}"/>
                </a:ext>
              </a:extLst>
            </p:cNvPr>
            <p:cNvSpPr>
              <a:spLocks noChangeArrowheads="1"/>
            </p:cNvSpPr>
            <p:nvPr/>
          </p:nvSpPr>
          <p:spPr bwMode="auto">
            <a:xfrm>
              <a:off x="4068" y="3903"/>
              <a:ext cx="564" cy="327"/>
            </a:xfrm>
            <a:prstGeom prst="rect">
              <a:avLst/>
            </a:prstGeom>
            <a:noFill/>
            <a:ln w="9525">
              <a:noFill/>
              <a:miter lim="800000"/>
              <a:headEnd/>
              <a:tailEnd/>
            </a:ln>
          </p:spPr>
          <p:txBody>
            <a:bodyPr wrap="none">
              <a:spAutoFit/>
            </a:bodyPr>
            <a:lstStyle/>
            <a:p>
              <a:r>
                <a:rPr lang="en-US" altLang="zh-CN" sz="2800" b="1" dirty="0">
                  <a:solidFill>
                    <a:srgbClr val="0033CC"/>
                  </a:solidFill>
                </a:rPr>
                <a:t>0101</a:t>
              </a:r>
            </a:p>
          </p:txBody>
        </p:sp>
        <p:sp>
          <p:nvSpPr>
            <p:cNvPr id="112" name="Line 109">
              <a:extLst>
                <a:ext uri="{FF2B5EF4-FFF2-40B4-BE49-F238E27FC236}">
                  <a16:creationId xmlns:a16="http://schemas.microsoft.com/office/drawing/2014/main" id="{DC9196AF-B940-2079-4EAD-CEDA602D3A27}"/>
                </a:ext>
              </a:extLst>
            </p:cNvPr>
            <p:cNvSpPr>
              <a:spLocks noChangeShapeType="1"/>
            </p:cNvSpPr>
            <p:nvPr/>
          </p:nvSpPr>
          <p:spPr bwMode="auto">
            <a:xfrm rot="5400000" flipH="1">
              <a:off x="4716" y="3972"/>
              <a:ext cx="0" cy="156"/>
            </a:xfrm>
            <a:prstGeom prst="line">
              <a:avLst/>
            </a:prstGeom>
            <a:noFill/>
            <a:ln w="38100">
              <a:solidFill>
                <a:schemeClr val="tx1"/>
              </a:solidFill>
              <a:round/>
              <a:headEnd/>
              <a:tailEnd type="stealth" w="med" len="med"/>
            </a:ln>
          </p:spPr>
          <p:txBody>
            <a:bodyPr/>
            <a:lstStyle/>
            <a:p>
              <a:endParaRPr lang="zh-CN" altLang="en-US"/>
            </a:p>
          </p:txBody>
        </p:sp>
        <p:sp>
          <p:nvSpPr>
            <p:cNvPr id="113" name="Text Box 110">
              <a:extLst>
                <a:ext uri="{FF2B5EF4-FFF2-40B4-BE49-F238E27FC236}">
                  <a16:creationId xmlns:a16="http://schemas.microsoft.com/office/drawing/2014/main" id="{F35B2236-9C52-37F6-8F97-D03D843F7B64}"/>
                </a:ext>
              </a:extLst>
            </p:cNvPr>
            <p:cNvSpPr txBox="1">
              <a:spLocks noChangeArrowheads="1"/>
            </p:cNvSpPr>
            <p:nvPr/>
          </p:nvSpPr>
          <p:spPr bwMode="auto">
            <a:xfrm>
              <a:off x="4814" y="3873"/>
              <a:ext cx="632" cy="327"/>
            </a:xfrm>
            <a:prstGeom prst="rect">
              <a:avLst/>
            </a:prstGeom>
            <a:noFill/>
            <a:ln w="9525">
              <a:noFill/>
              <a:miter lim="800000"/>
              <a:headEnd/>
              <a:tailEnd/>
            </a:ln>
          </p:spPr>
          <p:txBody>
            <a:bodyPr>
              <a:spAutoFit/>
            </a:bodyPr>
            <a:lstStyle/>
            <a:p>
              <a:r>
                <a:rPr lang="en-US" altLang="zh-CN" sz="2800" b="1">
                  <a:solidFill>
                    <a:srgbClr val="0033CC"/>
                  </a:solidFill>
                </a:rPr>
                <a:t>1011</a:t>
              </a:r>
            </a:p>
          </p:txBody>
        </p:sp>
        <p:sp>
          <p:nvSpPr>
            <p:cNvPr id="114" name="Line 111">
              <a:extLst>
                <a:ext uri="{FF2B5EF4-FFF2-40B4-BE49-F238E27FC236}">
                  <a16:creationId xmlns:a16="http://schemas.microsoft.com/office/drawing/2014/main" id="{D4F6FA94-BE8E-CFC1-0647-F01DECB1BD1E}"/>
                </a:ext>
              </a:extLst>
            </p:cNvPr>
            <p:cNvSpPr>
              <a:spLocks noChangeShapeType="1"/>
            </p:cNvSpPr>
            <p:nvPr/>
          </p:nvSpPr>
          <p:spPr bwMode="auto">
            <a:xfrm flipV="1">
              <a:off x="4350" y="3792"/>
              <a:ext cx="0" cy="156"/>
            </a:xfrm>
            <a:prstGeom prst="line">
              <a:avLst/>
            </a:prstGeom>
            <a:noFill/>
            <a:ln w="38100">
              <a:solidFill>
                <a:schemeClr val="tx1"/>
              </a:solidFill>
              <a:round/>
              <a:headEnd/>
              <a:tailEnd type="stealth" w="med" len="med"/>
            </a:ln>
          </p:spPr>
          <p:txBody>
            <a:bodyPr/>
            <a:lstStyle/>
            <a:p>
              <a:endParaRPr lang="zh-CN" altLang="en-US"/>
            </a:p>
          </p:txBody>
        </p:sp>
        <p:sp>
          <p:nvSpPr>
            <p:cNvPr id="115" name="Line 112">
              <a:extLst>
                <a:ext uri="{FF2B5EF4-FFF2-40B4-BE49-F238E27FC236}">
                  <a16:creationId xmlns:a16="http://schemas.microsoft.com/office/drawing/2014/main" id="{E4FDDD85-C70C-171A-5743-15C7AC186499}"/>
                </a:ext>
              </a:extLst>
            </p:cNvPr>
            <p:cNvSpPr>
              <a:spLocks noChangeShapeType="1"/>
            </p:cNvSpPr>
            <p:nvPr/>
          </p:nvSpPr>
          <p:spPr bwMode="auto">
            <a:xfrm>
              <a:off x="3858" y="3324"/>
              <a:ext cx="264" cy="318"/>
            </a:xfrm>
            <a:prstGeom prst="line">
              <a:avLst/>
            </a:prstGeom>
            <a:noFill/>
            <a:ln w="38100">
              <a:solidFill>
                <a:schemeClr val="tx1"/>
              </a:solidFill>
              <a:round/>
              <a:headEnd type="stealth" w="med" len="med"/>
              <a:tailEnd/>
            </a:ln>
          </p:spPr>
          <p:txBody>
            <a:bodyPr/>
            <a:lstStyle/>
            <a:p>
              <a:endParaRPr lang="zh-CN" altLang="en-US"/>
            </a:p>
          </p:txBody>
        </p:sp>
        <p:sp>
          <p:nvSpPr>
            <p:cNvPr id="116" name="Line 113">
              <a:extLst>
                <a:ext uri="{FF2B5EF4-FFF2-40B4-BE49-F238E27FC236}">
                  <a16:creationId xmlns:a16="http://schemas.microsoft.com/office/drawing/2014/main" id="{51F03E43-B271-146F-77BC-3DCC54848D4B}"/>
                </a:ext>
              </a:extLst>
            </p:cNvPr>
            <p:cNvSpPr>
              <a:spLocks noChangeShapeType="1"/>
            </p:cNvSpPr>
            <p:nvPr/>
          </p:nvSpPr>
          <p:spPr bwMode="auto">
            <a:xfrm flipV="1">
              <a:off x="4524" y="3330"/>
              <a:ext cx="252" cy="306"/>
            </a:xfrm>
            <a:prstGeom prst="line">
              <a:avLst/>
            </a:prstGeom>
            <a:noFill/>
            <a:ln w="38100">
              <a:solidFill>
                <a:schemeClr val="tx1"/>
              </a:solidFill>
              <a:round/>
              <a:headEnd type="stealth" w="med" len="med"/>
              <a:tailEnd/>
            </a:ln>
          </p:spPr>
          <p:txBody>
            <a:bodyPr/>
            <a:lstStyle/>
            <a:p>
              <a:endParaRPr lang="zh-CN" altLang="en-US"/>
            </a:p>
          </p:txBody>
        </p:sp>
      </p:grpSp>
      <p:sp>
        <p:nvSpPr>
          <p:cNvPr id="117" name="圆角矩形标注 116">
            <a:extLst>
              <a:ext uri="{FF2B5EF4-FFF2-40B4-BE49-F238E27FC236}">
                <a16:creationId xmlns:a16="http://schemas.microsoft.com/office/drawing/2014/main" id="{BB95DE5E-9D47-1733-CD2C-91DEC211BC33}"/>
              </a:ext>
            </a:extLst>
          </p:cNvPr>
          <p:cNvSpPr/>
          <p:nvPr/>
        </p:nvSpPr>
        <p:spPr bwMode="auto">
          <a:xfrm>
            <a:off x="1401856" y="1170753"/>
            <a:ext cx="1395741" cy="2765754"/>
          </a:xfrm>
          <a:prstGeom prst="wedgeRoundRectCallout">
            <a:avLst>
              <a:gd name="adj1" fmla="val 9938"/>
              <a:gd name="adj2" fmla="val 60138"/>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确保输入低三位全为</a:t>
            </a:r>
            <a:r>
              <a:rPr kumimoji="1" lang="en-US" altLang="zh-CN"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rPr>
              <a:t>0</a:t>
            </a:r>
            <a:r>
              <a:rPr kumimoji="1" lang="zh-CN" altLang="en-US" sz="24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后，后续</a:t>
            </a:r>
            <a:r>
              <a:rPr kumimoji="1" lang="en-US" altLang="zh-CN" sz="24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D</a:t>
            </a:r>
            <a:r>
              <a:rPr kumimoji="1" lang="zh-CN" altLang="en-US" sz="24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的输入才为</a:t>
            </a:r>
            <a:r>
              <a:rPr lang="en-US" altLang="zh-CN" sz="2400" b="1" dirty="0">
                <a:solidFill>
                  <a:srgbClr val="FF0000"/>
                </a:solidFill>
                <a:ea typeface="宋体" panose="02010600030101010101" pitchFamily="2" charset="-122"/>
              </a:rPr>
              <a:t>1</a:t>
            </a:r>
            <a:endParaRPr kumimoji="1" lang="zh-CN" altLang="en-US"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endParaRPr>
          </a:p>
        </p:txBody>
      </p:sp>
      <p:sp>
        <p:nvSpPr>
          <p:cNvPr id="2" name="灯片编号占位符 1">
            <a:extLst>
              <a:ext uri="{FF2B5EF4-FFF2-40B4-BE49-F238E27FC236}">
                <a16:creationId xmlns:a16="http://schemas.microsoft.com/office/drawing/2014/main" id="{4D30F5B1-5971-5466-227F-1F1061CE9FEB}"/>
              </a:ext>
            </a:extLst>
          </p:cNvPr>
          <p:cNvSpPr>
            <a:spLocks noGrp="1"/>
          </p:cNvSpPr>
          <p:nvPr>
            <p:ph type="sldNum" sz="quarter" idx="12"/>
          </p:nvPr>
        </p:nvSpPr>
        <p:spPr/>
        <p:txBody>
          <a:bodyPr/>
          <a:lstStyle/>
          <a:p>
            <a:fld id="{392CBAA0-59E6-204E-8F03-85E5040D48B8}" type="slidenum">
              <a:rPr kumimoji="1" lang="zh-CN" altLang="en-US" smtClean="0"/>
              <a:t>100</a:t>
            </a:fld>
            <a:r>
              <a:rPr kumimoji="1" lang="en-US" altLang="zh-CN"/>
              <a:t>/184</a:t>
            </a:r>
            <a:endParaRPr kumimoji="1" lang="zh-CN" altLang="en-US" dirty="0"/>
          </a:p>
        </p:txBody>
      </p:sp>
    </p:spTree>
    <p:extLst>
      <p:ext uri="{BB962C8B-B14F-4D97-AF65-F5344CB8AC3E}">
        <p14:creationId xmlns:p14="http://schemas.microsoft.com/office/powerpoint/2010/main" val="1647602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6"/>
                                        </p:tgtEl>
                                        <p:attrNameLst>
                                          <p:attrName>style.visibility</p:attrName>
                                        </p:attrNameLst>
                                      </p:cBhvr>
                                      <p:to>
                                        <p:strVal val="visible"/>
                                      </p:to>
                                    </p:set>
                                    <p:animEffect transition="in" filter="wipe(left)">
                                      <p:cBhvr>
                                        <p:cTn id="12" dur="500"/>
                                        <p:tgtEl>
                                          <p:spTgt spid="76"/>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17"/>
                                        </p:tgtEl>
                                        <p:attrNameLst>
                                          <p:attrName>style.visibility</p:attrName>
                                        </p:attrNameLst>
                                      </p:cBhvr>
                                      <p:to>
                                        <p:strVal val="visible"/>
                                      </p:to>
                                    </p:set>
                                    <p:animEffect transition="in" filter="fade">
                                      <p:cBhvr>
                                        <p:cTn id="17" dur="1000"/>
                                        <p:tgtEl>
                                          <p:spTgt spid="117"/>
                                        </p:tgtEl>
                                      </p:cBhvr>
                                    </p:animEffect>
                                    <p:anim calcmode="lin" valueType="num">
                                      <p:cBhvr>
                                        <p:cTn id="18" dur="1000" fill="hold"/>
                                        <p:tgtEl>
                                          <p:spTgt spid="117"/>
                                        </p:tgtEl>
                                        <p:attrNameLst>
                                          <p:attrName>ppt_x</p:attrName>
                                        </p:attrNameLst>
                                      </p:cBhvr>
                                      <p:tavLst>
                                        <p:tav tm="0">
                                          <p:val>
                                            <p:strVal val="#ppt_x"/>
                                          </p:val>
                                        </p:tav>
                                        <p:tav tm="100000">
                                          <p:val>
                                            <p:strVal val="#ppt_x"/>
                                          </p:val>
                                        </p:tav>
                                      </p:tavLst>
                                    </p:anim>
                                    <p:anim calcmode="lin" valueType="num">
                                      <p:cBhvr>
                                        <p:cTn id="19" dur="1000" fill="hold"/>
                                        <p:tgtEl>
                                          <p:spTgt spid="117"/>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77"/>
                                        </p:tgtEl>
                                        <p:attrNameLst>
                                          <p:attrName>style.visibility</p:attrName>
                                        </p:attrNameLst>
                                      </p:cBhvr>
                                      <p:to>
                                        <p:strVal val="visible"/>
                                      </p:to>
                                    </p:set>
                                    <p:animEffect transition="in" filter="wipe(left)">
                                      <p:cBhvr>
                                        <p:cTn id="24" dur="500"/>
                                        <p:tgtEl>
                                          <p:spTgt spid="7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78"/>
                                        </p:tgtEl>
                                        <p:attrNameLst>
                                          <p:attrName>style.visibility</p:attrName>
                                        </p:attrNameLst>
                                      </p:cBhvr>
                                      <p:to>
                                        <p:strVal val="visible"/>
                                      </p:to>
                                    </p:set>
                                    <p:animEffect transition="in" filter="wipe(left)">
                                      <p:cBhvr>
                                        <p:cTn id="29" dur="500"/>
                                        <p:tgtEl>
                                          <p:spTgt spid="7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79"/>
                                        </p:tgtEl>
                                        <p:attrNameLst>
                                          <p:attrName>style.visibility</p:attrName>
                                        </p:attrNameLst>
                                      </p:cBhvr>
                                      <p:to>
                                        <p:strVal val="visible"/>
                                      </p:to>
                                    </p:set>
                                    <p:animEffect transition="in" filter="wipe(left)">
                                      <p:cBhvr>
                                        <p:cTn id="34" dur="500"/>
                                        <p:tgtEl>
                                          <p:spTgt spid="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80"/>
                                        </p:tgtEl>
                                        <p:attrNameLst>
                                          <p:attrName>style.visibility</p:attrName>
                                        </p:attrNameLst>
                                      </p:cBhvr>
                                      <p:to>
                                        <p:strVal val="visible"/>
                                      </p:to>
                                    </p:set>
                                    <p:animEffect transition="in" filter="wipe(left)">
                                      <p:cBhvr>
                                        <p:cTn id="39" dur="500"/>
                                        <p:tgtEl>
                                          <p:spTgt spid="80"/>
                                        </p:tgtEl>
                                      </p:cBhvr>
                                    </p:animEffect>
                                  </p:childTnLst>
                                </p:cTn>
                              </p:par>
                            </p:childTnLst>
                          </p:cTn>
                        </p:par>
                        <p:par>
                          <p:cTn id="40" fill="hold">
                            <p:stCondLst>
                              <p:cond delay="500"/>
                            </p:stCondLst>
                            <p:childTnLst>
                              <p:par>
                                <p:cTn id="41" presetID="22" presetClass="entr" presetSubtype="8" fill="hold" nodeType="afterEffect">
                                  <p:stCondLst>
                                    <p:cond delay="0"/>
                                  </p:stCondLst>
                                  <p:childTnLst>
                                    <p:set>
                                      <p:cBhvr>
                                        <p:cTn id="42" dur="1" fill="hold">
                                          <p:stCondLst>
                                            <p:cond delay="0"/>
                                          </p:stCondLst>
                                        </p:cTn>
                                        <p:tgtEl>
                                          <p:spTgt spid="81"/>
                                        </p:tgtEl>
                                        <p:attrNameLst>
                                          <p:attrName>style.visibility</p:attrName>
                                        </p:attrNameLst>
                                      </p:cBhvr>
                                      <p:to>
                                        <p:strVal val="visible"/>
                                      </p:to>
                                    </p:set>
                                    <p:animEffect transition="in" filter="wipe(left)">
                                      <p:cBhvr>
                                        <p:cTn id="43" dur="500"/>
                                        <p:tgtEl>
                                          <p:spTgt spid="81"/>
                                        </p:tgtEl>
                                      </p:cBhvr>
                                    </p:animEffect>
                                  </p:childTnLst>
                                </p:cTn>
                              </p:par>
                            </p:childTnLst>
                          </p:cTn>
                        </p:par>
                        <p:par>
                          <p:cTn id="44" fill="hold">
                            <p:stCondLst>
                              <p:cond delay="1000"/>
                            </p:stCondLst>
                            <p:childTnLst>
                              <p:par>
                                <p:cTn id="45" presetID="22" presetClass="entr" presetSubtype="8" fill="hold" nodeType="afterEffect">
                                  <p:stCondLst>
                                    <p:cond delay="0"/>
                                  </p:stCondLst>
                                  <p:childTnLst>
                                    <p:set>
                                      <p:cBhvr>
                                        <p:cTn id="46" dur="1" fill="hold">
                                          <p:stCondLst>
                                            <p:cond delay="0"/>
                                          </p:stCondLst>
                                        </p:cTn>
                                        <p:tgtEl>
                                          <p:spTgt spid="82"/>
                                        </p:tgtEl>
                                        <p:attrNameLst>
                                          <p:attrName>style.visibility</p:attrName>
                                        </p:attrNameLst>
                                      </p:cBhvr>
                                      <p:to>
                                        <p:strVal val="visible"/>
                                      </p:to>
                                    </p:set>
                                    <p:animEffect transition="in" filter="wipe(left)">
                                      <p:cBhvr>
                                        <p:cTn id="47" dur="500"/>
                                        <p:tgtEl>
                                          <p:spTgt spid="82"/>
                                        </p:tgtEl>
                                      </p:cBhvr>
                                    </p:animEffect>
                                  </p:childTnLst>
                                </p:cTn>
                              </p:par>
                            </p:childTnLst>
                          </p:cTn>
                        </p:par>
                        <p:par>
                          <p:cTn id="48" fill="hold">
                            <p:stCondLst>
                              <p:cond delay="1500"/>
                            </p:stCondLst>
                            <p:childTnLst>
                              <p:par>
                                <p:cTn id="49" presetID="22" presetClass="entr" presetSubtype="8" fill="hold" nodeType="afterEffect">
                                  <p:stCondLst>
                                    <p:cond delay="0"/>
                                  </p:stCondLst>
                                  <p:childTnLst>
                                    <p:set>
                                      <p:cBhvr>
                                        <p:cTn id="50" dur="1" fill="hold">
                                          <p:stCondLst>
                                            <p:cond delay="0"/>
                                          </p:stCondLst>
                                        </p:cTn>
                                        <p:tgtEl>
                                          <p:spTgt spid="83"/>
                                        </p:tgtEl>
                                        <p:attrNameLst>
                                          <p:attrName>style.visibility</p:attrName>
                                        </p:attrNameLst>
                                      </p:cBhvr>
                                      <p:to>
                                        <p:strVal val="visible"/>
                                      </p:to>
                                    </p:set>
                                    <p:animEffect transition="in" filter="wipe(left)">
                                      <p:cBhvr>
                                        <p:cTn id="51" dur="500"/>
                                        <p:tgtEl>
                                          <p:spTgt spid="83"/>
                                        </p:tgtEl>
                                      </p:cBhvr>
                                    </p:animEffect>
                                  </p:childTnLst>
                                </p:cTn>
                              </p:par>
                            </p:childTnLst>
                          </p:cTn>
                        </p:par>
                      </p:childTnLst>
                    </p:cTn>
                  </p:par>
                  <p:par>
                    <p:cTn id="52" fill="hold">
                      <p:stCondLst>
                        <p:cond delay="indefinite"/>
                      </p:stCondLst>
                      <p:childTnLst>
                        <p:par>
                          <p:cTn id="53" fill="hold">
                            <p:stCondLst>
                              <p:cond delay="0"/>
                            </p:stCondLst>
                            <p:childTnLst>
                              <p:par>
                                <p:cTn id="54" presetID="23" presetClass="entr" presetSubtype="16" fill="hold" nodeType="clickEffect">
                                  <p:stCondLst>
                                    <p:cond delay="0"/>
                                  </p:stCondLst>
                                  <p:childTnLst>
                                    <p:set>
                                      <p:cBhvr>
                                        <p:cTn id="55" dur="1" fill="hold">
                                          <p:stCondLst>
                                            <p:cond delay="0"/>
                                          </p:stCondLst>
                                        </p:cTn>
                                        <p:tgtEl>
                                          <p:spTgt spid="84"/>
                                        </p:tgtEl>
                                        <p:attrNameLst>
                                          <p:attrName>style.visibility</p:attrName>
                                        </p:attrNameLst>
                                      </p:cBhvr>
                                      <p:to>
                                        <p:strVal val="visible"/>
                                      </p:to>
                                    </p:set>
                                    <p:anim calcmode="lin" valueType="num">
                                      <p:cBhvr>
                                        <p:cTn id="56" dur="500" fill="hold"/>
                                        <p:tgtEl>
                                          <p:spTgt spid="84"/>
                                        </p:tgtEl>
                                        <p:attrNameLst>
                                          <p:attrName>ppt_w</p:attrName>
                                        </p:attrNameLst>
                                      </p:cBhvr>
                                      <p:tavLst>
                                        <p:tav tm="0">
                                          <p:val>
                                            <p:fltVal val="0"/>
                                          </p:val>
                                        </p:tav>
                                        <p:tav tm="100000">
                                          <p:val>
                                            <p:strVal val="#ppt_w"/>
                                          </p:val>
                                        </p:tav>
                                      </p:tavLst>
                                    </p:anim>
                                    <p:anim calcmode="lin" valueType="num">
                                      <p:cBhvr>
                                        <p:cTn id="57" dur="500" fill="hold"/>
                                        <p:tgtEl>
                                          <p:spTgt spid="8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3.4</a:t>
            </a:r>
            <a:r>
              <a:rPr kumimoji="1" lang="zh-CN" altLang="en-US" dirty="0"/>
              <a:t> 移位寄存器型计数器</a:t>
            </a:r>
          </a:p>
        </p:txBody>
      </p:sp>
      <p:sp>
        <p:nvSpPr>
          <p:cNvPr id="5" name="Text Box 2">
            <a:extLst>
              <a:ext uri="{FF2B5EF4-FFF2-40B4-BE49-F238E27FC236}">
                <a16:creationId xmlns:a16="http://schemas.microsoft.com/office/drawing/2014/main" id="{309E05DD-F682-495B-34C9-B5875CB8090A}"/>
              </a:ext>
            </a:extLst>
          </p:cNvPr>
          <p:cNvSpPr txBox="1">
            <a:spLocks noChangeArrowheads="1"/>
          </p:cNvSpPr>
          <p:nvPr/>
        </p:nvSpPr>
        <p:spPr bwMode="auto">
          <a:xfrm>
            <a:off x="3038793" y="772479"/>
            <a:ext cx="4084637" cy="519112"/>
          </a:xfrm>
          <a:prstGeom prst="rect">
            <a:avLst/>
          </a:prstGeom>
          <a:noFill/>
          <a:ln w="9525">
            <a:noFill/>
            <a:miter lim="800000"/>
            <a:headEnd/>
            <a:tailEnd/>
          </a:ln>
        </p:spPr>
        <p:txBody>
          <a:bodyPr>
            <a:spAutoFit/>
          </a:bodyPr>
          <a:lstStyle/>
          <a:p>
            <a:r>
              <a:rPr lang="zh-CN" altLang="en-US" sz="2800" b="1" dirty="0">
                <a:solidFill>
                  <a:srgbClr val="0033CC"/>
                </a:solidFill>
              </a:rPr>
              <a:t>二、扭环形计数器</a:t>
            </a:r>
          </a:p>
        </p:txBody>
      </p:sp>
      <p:sp>
        <p:nvSpPr>
          <p:cNvPr id="6" name="Freeform 3">
            <a:extLst>
              <a:ext uri="{FF2B5EF4-FFF2-40B4-BE49-F238E27FC236}">
                <a16:creationId xmlns:a16="http://schemas.microsoft.com/office/drawing/2014/main" id="{F718D81C-6D93-5778-244D-C35CEACC9E9A}"/>
              </a:ext>
            </a:extLst>
          </p:cNvPr>
          <p:cNvSpPr>
            <a:spLocks/>
          </p:cNvSpPr>
          <p:nvPr/>
        </p:nvSpPr>
        <p:spPr bwMode="auto">
          <a:xfrm flipV="1">
            <a:off x="9036220" y="2177985"/>
            <a:ext cx="173038" cy="1468438"/>
          </a:xfrm>
          <a:custGeom>
            <a:avLst/>
            <a:gdLst>
              <a:gd name="T0" fmla="*/ 0 w 204"/>
              <a:gd name="T1" fmla="*/ 1468438 h 972"/>
              <a:gd name="T2" fmla="*/ 173038 w 204"/>
              <a:gd name="T3" fmla="*/ 1468438 h 972"/>
              <a:gd name="T4" fmla="*/ 173038 w 204"/>
              <a:gd name="T5" fmla="*/ 0 h 972"/>
              <a:gd name="T6" fmla="*/ 0 60000 65536"/>
              <a:gd name="T7" fmla="*/ 0 60000 65536"/>
              <a:gd name="T8" fmla="*/ 0 60000 65536"/>
              <a:gd name="T9" fmla="*/ 0 w 204"/>
              <a:gd name="T10" fmla="*/ 0 h 972"/>
              <a:gd name="T11" fmla="*/ 204 w 204"/>
              <a:gd name="T12" fmla="*/ 972 h 972"/>
            </a:gdLst>
            <a:ahLst/>
            <a:cxnLst>
              <a:cxn ang="T6">
                <a:pos x="T0" y="T1"/>
              </a:cxn>
              <a:cxn ang="T7">
                <a:pos x="T2" y="T3"/>
              </a:cxn>
              <a:cxn ang="T8">
                <a:pos x="T4" y="T5"/>
              </a:cxn>
            </a:cxnLst>
            <a:rect l="T9" t="T10" r="T11" b="T12"/>
            <a:pathLst>
              <a:path w="204" h="972">
                <a:moveTo>
                  <a:pt x="0" y="972"/>
                </a:moveTo>
                <a:lnTo>
                  <a:pt x="204" y="972"/>
                </a:lnTo>
                <a:lnTo>
                  <a:pt x="204" y="0"/>
                </a:lnTo>
              </a:path>
            </a:pathLst>
          </a:custGeom>
          <a:noFill/>
          <a:ln w="28575" cmpd="sng">
            <a:solidFill>
              <a:srgbClr val="0000FF"/>
            </a:solidFill>
            <a:round/>
            <a:headEnd/>
            <a:tailEnd/>
          </a:ln>
        </p:spPr>
        <p:txBody>
          <a:bodyPr/>
          <a:lstStyle/>
          <a:p>
            <a:endParaRPr lang="zh-CN" altLang="en-US"/>
          </a:p>
        </p:txBody>
      </p:sp>
      <p:grpSp>
        <p:nvGrpSpPr>
          <p:cNvPr id="7" name="Group 4">
            <a:extLst>
              <a:ext uri="{FF2B5EF4-FFF2-40B4-BE49-F238E27FC236}">
                <a16:creationId xmlns:a16="http://schemas.microsoft.com/office/drawing/2014/main" id="{CE2BFFF8-6E80-63CD-C775-C8FC51B4AD1E}"/>
              </a:ext>
            </a:extLst>
          </p:cNvPr>
          <p:cNvGrpSpPr>
            <a:grpSpLocks/>
          </p:cNvGrpSpPr>
          <p:nvPr/>
        </p:nvGrpSpPr>
        <p:grpSpPr bwMode="auto">
          <a:xfrm>
            <a:off x="2027408" y="1693798"/>
            <a:ext cx="7831137" cy="2660650"/>
            <a:chOff x="204" y="1050"/>
            <a:chExt cx="4933" cy="1676"/>
          </a:xfrm>
        </p:grpSpPr>
        <p:sp>
          <p:nvSpPr>
            <p:cNvPr id="8" name="Line 5">
              <a:extLst>
                <a:ext uri="{FF2B5EF4-FFF2-40B4-BE49-F238E27FC236}">
                  <a16:creationId xmlns:a16="http://schemas.microsoft.com/office/drawing/2014/main" id="{AAD6952A-3E2C-5C7B-2762-2E28FF64E2FE}"/>
                </a:ext>
              </a:extLst>
            </p:cNvPr>
            <p:cNvSpPr>
              <a:spLocks noChangeShapeType="1"/>
            </p:cNvSpPr>
            <p:nvPr/>
          </p:nvSpPr>
          <p:spPr bwMode="auto">
            <a:xfrm rot="16200000" flipH="1">
              <a:off x="960" y="1615"/>
              <a:ext cx="0" cy="360"/>
            </a:xfrm>
            <a:prstGeom prst="line">
              <a:avLst/>
            </a:prstGeom>
            <a:noFill/>
            <a:ln w="28575">
              <a:solidFill>
                <a:srgbClr val="0000FF"/>
              </a:solidFill>
              <a:round/>
              <a:headEnd/>
              <a:tailEnd/>
            </a:ln>
          </p:spPr>
          <p:txBody>
            <a:bodyPr/>
            <a:lstStyle/>
            <a:p>
              <a:endParaRPr lang="zh-CN" altLang="en-US"/>
            </a:p>
          </p:txBody>
        </p:sp>
        <p:grpSp>
          <p:nvGrpSpPr>
            <p:cNvPr id="9" name="Group 6">
              <a:extLst>
                <a:ext uri="{FF2B5EF4-FFF2-40B4-BE49-F238E27FC236}">
                  <a16:creationId xmlns:a16="http://schemas.microsoft.com/office/drawing/2014/main" id="{6D03957F-DE26-7E55-E117-E18090619DB5}"/>
                </a:ext>
              </a:extLst>
            </p:cNvPr>
            <p:cNvGrpSpPr>
              <a:grpSpLocks/>
            </p:cNvGrpSpPr>
            <p:nvPr/>
          </p:nvGrpSpPr>
          <p:grpSpPr bwMode="auto">
            <a:xfrm>
              <a:off x="1710" y="1147"/>
              <a:ext cx="68" cy="666"/>
              <a:chOff x="2010" y="1027"/>
              <a:chExt cx="68" cy="666"/>
            </a:xfrm>
          </p:grpSpPr>
          <p:sp>
            <p:nvSpPr>
              <p:cNvPr id="65" name="Line 7">
                <a:extLst>
                  <a:ext uri="{FF2B5EF4-FFF2-40B4-BE49-F238E27FC236}">
                    <a16:creationId xmlns:a16="http://schemas.microsoft.com/office/drawing/2014/main" id="{2416FD67-BE86-C694-57F6-D6741EB08F0D}"/>
                  </a:ext>
                </a:extLst>
              </p:cNvPr>
              <p:cNvSpPr>
                <a:spLocks noChangeShapeType="1"/>
              </p:cNvSpPr>
              <p:nvPr/>
            </p:nvSpPr>
            <p:spPr bwMode="auto">
              <a:xfrm flipH="1">
                <a:off x="2040" y="1099"/>
                <a:ext cx="0" cy="594"/>
              </a:xfrm>
              <a:prstGeom prst="line">
                <a:avLst/>
              </a:prstGeom>
              <a:noFill/>
              <a:ln w="28575">
                <a:solidFill>
                  <a:schemeClr val="tx1"/>
                </a:solidFill>
                <a:round/>
                <a:headEnd/>
                <a:tailEnd/>
              </a:ln>
            </p:spPr>
            <p:txBody>
              <a:bodyPr/>
              <a:lstStyle/>
              <a:p>
                <a:endParaRPr lang="zh-CN" altLang="en-US"/>
              </a:p>
            </p:txBody>
          </p:sp>
          <p:sp>
            <p:nvSpPr>
              <p:cNvPr id="66" name="Oval 8">
                <a:extLst>
                  <a:ext uri="{FF2B5EF4-FFF2-40B4-BE49-F238E27FC236}">
                    <a16:creationId xmlns:a16="http://schemas.microsoft.com/office/drawing/2014/main" id="{5E9D5FA2-5AC7-CE41-7F79-F6B65B396218}"/>
                  </a:ext>
                </a:extLst>
              </p:cNvPr>
              <p:cNvSpPr>
                <a:spLocks noChangeArrowheads="1"/>
              </p:cNvSpPr>
              <p:nvPr/>
            </p:nvSpPr>
            <p:spPr bwMode="auto">
              <a:xfrm>
                <a:off x="2010" y="1027"/>
                <a:ext cx="68" cy="68"/>
              </a:xfrm>
              <a:prstGeom prst="ellipse">
                <a:avLst/>
              </a:prstGeom>
              <a:noFill/>
              <a:ln w="28575">
                <a:solidFill>
                  <a:schemeClr val="tx1"/>
                </a:solidFill>
                <a:round/>
                <a:headEnd/>
                <a:tailEnd/>
              </a:ln>
            </p:spPr>
            <p:txBody>
              <a:bodyPr wrap="none" anchor="ctr"/>
              <a:lstStyle/>
              <a:p>
                <a:endParaRPr lang="zh-CN" altLang="en-US"/>
              </a:p>
            </p:txBody>
          </p:sp>
        </p:grpSp>
        <p:sp>
          <p:nvSpPr>
            <p:cNvPr id="10" name="Rectangle 9">
              <a:extLst>
                <a:ext uri="{FF2B5EF4-FFF2-40B4-BE49-F238E27FC236}">
                  <a16:creationId xmlns:a16="http://schemas.microsoft.com/office/drawing/2014/main" id="{70CDF3F5-AFE3-8F63-F11A-1B6F483E2599}"/>
                </a:ext>
              </a:extLst>
            </p:cNvPr>
            <p:cNvSpPr>
              <a:spLocks noChangeArrowheads="1"/>
            </p:cNvSpPr>
            <p:nvPr/>
          </p:nvSpPr>
          <p:spPr bwMode="auto">
            <a:xfrm>
              <a:off x="1826" y="1050"/>
              <a:ext cx="427"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0</a:t>
              </a:r>
            </a:p>
          </p:txBody>
        </p:sp>
        <p:sp>
          <p:nvSpPr>
            <p:cNvPr id="11" name="Rectangle 10">
              <a:extLst>
                <a:ext uri="{FF2B5EF4-FFF2-40B4-BE49-F238E27FC236}">
                  <a16:creationId xmlns:a16="http://schemas.microsoft.com/office/drawing/2014/main" id="{FB77C76B-9195-92E1-A357-65A00CD29AA1}"/>
                </a:ext>
              </a:extLst>
            </p:cNvPr>
            <p:cNvSpPr>
              <a:spLocks noChangeArrowheads="1"/>
            </p:cNvSpPr>
            <p:nvPr/>
          </p:nvSpPr>
          <p:spPr bwMode="auto">
            <a:xfrm>
              <a:off x="2802" y="1050"/>
              <a:ext cx="403"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1</a:t>
              </a:r>
            </a:p>
          </p:txBody>
        </p:sp>
        <p:sp>
          <p:nvSpPr>
            <p:cNvPr id="12" name="Rectangle 11">
              <a:extLst>
                <a:ext uri="{FF2B5EF4-FFF2-40B4-BE49-F238E27FC236}">
                  <a16:creationId xmlns:a16="http://schemas.microsoft.com/office/drawing/2014/main" id="{7D2F1DD5-B5AF-6A78-AC4C-AA787DDAC771}"/>
                </a:ext>
              </a:extLst>
            </p:cNvPr>
            <p:cNvSpPr>
              <a:spLocks noChangeArrowheads="1"/>
            </p:cNvSpPr>
            <p:nvPr/>
          </p:nvSpPr>
          <p:spPr bwMode="auto">
            <a:xfrm>
              <a:off x="3720" y="1050"/>
              <a:ext cx="439"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2</a:t>
              </a:r>
            </a:p>
          </p:txBody>
        </p:sp>
        <p:sp>
          <p:nvSpPr>
            <p:cNvPr id="13" name="Rectangle 12">
              <a:extLst>
                <a:ext uri="{FF2B5EF4-FFF2-40B4-BE49-F238E27FC236}">
                  <a16:creationId xmlns:a16="http://schemas.microsoft.com/office/drawing/2014/main" id="{8361317E-0CAD-960A-3B0A-810894B7D00D}"/>
                </a:ext>
              </a:extLst>
            </p:cNvPr>
            <p:cNvSpPr>
              <a:spLocks noChangeArrowheads="1"/>
            </p:cNvSpPr>
            <p:nvPr/>
          </p:nvSpPr>
          <p:spPr bwMode="auto">
            <a:xfrm>
              <a:off x="4686" y="1050"/>
              <a:ext cx="451"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3</a:t>
              </a:r>
            </a:p>
          </p:txBody>
        </p:sp>
        <p:sp>
          <p:nvSpPr>
            <p:cNvPr id="14" name="Line 13">
              <a:extLst>
                <a:ext uri="{FF2B5EF4-FFF2-40B4-BE49-F238E27FC236}">
                  <a16:creationId xmlns:a16="http://schemas.microsoft.com/office/drawing/2014/main" id="{AEAA9ACB-CD30-15D9-59F4-358A42AEB75E}"/>
                </a:ext>
              </a:extLst>
            </p:cNvPr>
            <p:cNvSpPr>
              <a:spLocks noChangeShapeType="1"/>
            </p:cNvSpPr>
            <p:nvPr/>
          </p:nvSpPr>
          <p:spPr bwMode="auto">
            <a:xfrm>
              <a:off x="648" y="2598"/>
              <a:ext cx="3084" cy="0"/>
            </a:xfrm>
            <a:prstGeom prst="line">
              <a:avLst/>
            </a:prstGeom>
            <a:noFill/>
            <a:ln w="28575">
              <a:solidFill>
                <a:schemeClr val="tx1"/>
              </a:solidFill>
              <a:round/>
              <a:headEnd/>
              <a:tailEnd/>
            </a:ln>
          </p:spPr>
          <p:txBody>
            <a:bodyPr/>
            <a:lstStyle/>
            <a:p>
              <a:endParaRPr lang="zh-CN" altLang="en-US"/>
            </a:p>
          </p:txBody>
        </p:sp>
        <p:grpSp>
          <p:nvGrpSpPr>
            <p:cNvPr id="15" name="Group 14">
              <a:extLst>
                <a:ext uri="{FF2B5EF4-FFF2-40B4-BE49-F238E27FC236}">
                  <a16:creationId xmlns:a16="http://schemas.microsoft.com/office/drawing/2014/main" id="{791E737C-0559-50D6-1BA1-FBCAD70F6884}"/>
                </a:ext>
              </a:extLst>
            </p:cNvPr>
            <p:cNvGrpSpPr>
              <a:grpSpLocks/>
            </p:cNvGrpSpPr>
            <p:nvPr/>
          </p:nvGrpSpPr>
          <p:grpSpPr bwMode="auto">
            <a:xfrm>
              <a:off x="840" y="1399"/>
              <a:ext cx="702" cy="1205"/>
              <a:chOff x="1224" y="1183"/>
              <a:chExt cx="702" cy="1205"/>
            </a:xfrm>
          </p:grpSpPr>
          <p:sp>
            <p:nvSpPr>
              <p:cNvPr id="59" name="Freeform 15">
                <a:extLst>
                  <a:ext uri="{FF2B5EF4-FFF2-40B4-BE49-F238E27FC236}">
                    <a16:creationId xmlns:a16="http://schemas.microsoft.com/office/drawing/2014/main" id="{CBEC0D8B-5BB0-6A1F-F616-94678F49E12A}"/>
                  </a:ext>
                </a:extLst>
              </p:cNvPr>
              <p:cNvSpPr>
                <a:spLocks/>
              </p:cNvSpPr>
              <p:nvPr/>
            </p:nvSpPr>
            <p:spPr bwMode="auto">
              <a:xfrm flipH="1">
                <a:off x="122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60" name="Rectangle 16">
                <a:extLst>
                  <a:ext uri="{FF2B5EF4-FFF2-40B4-BE49-F238E27FC236}">
                    <a16:creationId xmlns:a16="http://schemas.microsoft.com/office/drawing/2014/main" id="{0BDAE55B-1F02-87FE-62C5-D6DA7C8C0427}"/>
                  </a:ext>
                </a:extLst>
              </p:cNvPr>
              <p:cNvSpPr>
                <a:spLocks noChangeArrowheads="1"/>
              </p:cNvSpPr>
              <p:nvPr/>
            </p:nvSpPr>
            <p:spPr bwMode="auto">
              <a:xfrm rot="-5400000">
                <a:off x="126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61" name="AutoShape 17">
                <a:extLst>
                  <a:ext uri="{FF2B5EF4-FFF2-40B4-BE49-F238E27FC236}">
                    <a16:creationId xmlns:a16="http://schemas.microsoft.com/office/drawing/2014/main" id="{CF73F320-D3F5-B020-F1B7-45C259D24A1F}"/>
                  </a:ext>
                </a:extLst>
              </p:cNvPr>
              <p:cNvSpPr>
                <a:spLocks noChangeArrowheads="1"/>
              </p:cNvSpPr>
              <p:nvPr/>
            </p:nvSpPr>
            <p:spPr bwMode="auto">
              <a:xfrm rot="5400000">
                <a:off x="136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62" name="Text Box 18">
                <a:extLst>
                  <a:ext uri="{FF2B5EF4-FFF2-40B4-BE49-F238E27FC236}">
                    <a16:creationId xmlns:a16="http://schemas.microsoft.com/office/drawing/2014/main" id="{29771126-0564-33C5-FDC7-CC64E7EF968D}"/>
                  </a:ext>
                </a:extLst>
              </p:cNvPr>
              <p:cNvSpPr txBox="1">
                <a:spLocks noChangeArrowheads="1"/>
              </p:cNvSpPr>
              <p:nvPr/>
            </p:nvSpPr>
            <p:spPr bwMode="auto">
              <a:xfrm>
                <a:off x="1466" y="1706"/>
                <a:ext cx="448" cy="288"/>
              </a:xfrm>
              <a:prstGeom prst="rect">
                <a:avLst/>
              </a:prstGeom>
              <a:noFill/>
              <a:ln w="9525">
                <a:noFill/>
                <a:miter lim="800000"/>
                <a:headEnd/>
                <a:tailEnd/>
              </a:ln>
            </p:spPr>
            <p:txBody>
              <a:bodyPr>
                <a:spAutoFit/>
              </a:bodyPr>
              <a:lstStyle/>
              <a:p>
                <a:r>
                  <a:rPr lang="en-US" altLang="zh-CN" b="1"/>
                  <a:t>C1</a:t>
                </a:r>
              </a:p>
            </p:txBody>
          </p:sp>
          <p:sp>
            <p:nvSpPr>
              <p:cNvPr id="63" name="Text Box 19">
                <a:extLst>
                  <a:ext uri="{FF2B5EF4-FFF2-40B4-BE49-F238E27FC236}">
                    <a16:creationId xmlns:a16="http://schemas.microsoft.com/office/drawing/2014/main" id="{4E91CEB6-50F1-CDC1-6672-4CC70273E924}"/>
                  </a:ext>
                </a:extLst>
              </p:cNvPr>
              <p:cNvSpPr txBox="1">
                <a:spLocks noChangeArrowheads="1"/>
              </p:cNvSpPr>
              <p:nvPr/>
            </p:nvSpPr>
            <p:spPr bwMode="auto">
              <a:xfrm>
                <a:off x="1406" y="1442"/>
                <a:ext cx="448" cy="288"/>
              </a:xfrm>
              <a:prstGeom prst="rect">
                <a:avLst/>
              </a:prstGeom>
              <a:noFill/>
              <a:ln w="9525">
                <a:noFill/>
                <a:miter lim="800000"/>
                <a:headEnd/>
                <a:tailEnd/>
              </a:ln>
            </p:spPr>
            <p:txBody>
              <a:bodyPr>
                <a:spAutoFit/>
              </a:bodyPr>
              <a:lstStyle/>
              <a:p>
                <a:r>
                  <a:rPr lang="en-US" altLang="zh-CN" b="1"/>
                  <a:t>1D</a:t>
                </a:r>
              </a:p>
            </p:txBody>
          </p:sp>
          <p:sp>
            <p:nvSpPr>
              <p:cNvPr id="64" name="Rectangle 20">
                <a:extLst>
                  <a:ext uri="{FF2B5EF4-FFF2-40B4-BE49-F238E27FC236}">
                    <a16:creationId xmlns:a16="http://schemas.microsoft.com/office/drawing/2014/main" id="{F74D02D6-F253-C76D-1C75-3B9602ED33CC}"/>
                  </a:ext>
                </a:extLst>
              </p:cNvPr>
              <p:cNvSpPr>
                <a:spLocks noChangeArrowheads="1"/>
              </p:cNvSpPr>
              <p:nvPr/>
            </p:nvSpPr>
            <p:spPr bwMode="auto">
              <a:xfrm>
                <a:off x="1426" y="1183"/>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0</a:t>
                </a:r>
              </a:p>
            </p:txBody>
          </p:sp>
        </p:grpSp>
        <p:sp>
          <p:nvSpPr>
            <p:cNvPr id="16" name="Oval 21">
              <a:extLst>
                <a:ext uri="{FF2B5EF4-FFF2-40B4-BE49-F238E27FC236}">
                  <a16:creationId xmlns:a16="http://schemas.microsoft.com/office/drawing/2014/main" id="{49BB593E-9C06-3769-1F1D-13B58BB6BF13}"/>
                </a:ext>
              </a:extLst>
            </p:cNvPr>
            <p:cNvSpPr>
              <a:spLocks noChangeArrowheads="1"/>
            </p:cNvSpPr>
            <p:nvPr/>
          </p:nvSpPr>
          <p:spPr bwMode="auto">
            <a:xfrm>
              <a:off x="812" y="256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17" name="Text Box 22">
              <a:extLst>
                <a:ext uri="{FF2B5EF4-FFF2-40B4-BE49-F238E27FC236}">
                  <a16:creationId xmlns:a16="http://schemas.microsoft.com/office/drawing/2014/main" id="{ECC835EF-678C-D4E6-06F4-EDCAF4FD4293}"/>
                </a:ext>
              </a:extLst>
            </p:cNvPr>
            <p:cNvSpPr txBox="1">
              <a:spLocks noChangeArrowheads="1"/>
            </p:cNvSpPr>
            <p:nvPr/>
          </p:nvSpPr>
          <p:spPr bwMode="auto">
            <a:xfrm>
              <a:off x="204" y="2438"/>
              <a:ext cx="517" cy="288"/>
            </a:xfrm>
            <a:prstGeom prst="rect">
              <a:avLst/>
            </a:prstGeom>
            <a:noFill/>
            <a:ln>
              <a:noFill/>
            </a:ln>
            <a:effectLst/>
          </p:spPr>
          <p:txBody>
            <a:bodyPr>
              <a:spAutoFit/>
            </a:bodyPr>
            <a:lstStyle/>
            <a:p>
              <a:pPr>
                <a:defRPr/>
              </a:pPr>
              <a:r>
                <a:rPr lang="en-US" altLang="zh-CN" b="1" i="1">
                  <a:solidFill>
                    <a:srgbClr val="0033CC"/>
                  </a:solidFill>
                  <a:effectLst>
                    <a:outerShdw blurRad="38100" dist="38100" dir="2700000" algn="tl">
                      <a:srgbClr val="C0C0C0"/>
                    </a:outerShdw>
                  </a:effectLst>
                  <a:ea typeface="宋体" panose="02010600030101010101" pitchFamily="2" charset="-122"/>
                </a:rPr>
                <a:t>CP</a:t>
              </a:r>
            </a:p>
          </p:txBody>
        </p:sp>
        <p:grpSp>
          <p:nvGrpSpPr>
            <p:cNvPr id="18" name="Group 23">
              <a:extLst>
                <a:ext uri="{FF2B5EF4-FFF2-40B4-BE49-F238E27FC236}">
                  <a16:creationId xmlns:a16="http://schemas.microsoft.com/office/drawing/2014/main" id="{ACDA75E9-177E-383C-AF8C-3BB5434770B6}"/>
                </a:ext>
              </a:extLst>
            </p:cNvPr>
            <p:cNvGrpSpPr>
              <a:grpSpLocks/>
            </p:cNvGrpSpPr>
            <p:nvPr/>
          </p:nvGrpSpPr>
          <p:grpSpPr bwMode="auto">
            <a:xfrm>
              <a:off x="1800" y="1399"/>
              <a:ext cx="702" cy="1205"/>
              <a:chOff x="2184" y="1183"/>
              <a:chExt cx="702" cy="1205"/>
            </a:xfrm>
          </p:grpSpPr>
          <p:sp>
            <p:nvSpPr>
              <p:cNvPr id="53" name="Freeform 24">
                <a:extLst>
                  <a:ext uri="{FF2B5EF4-FFF2-40B4-BE49-F238E27FC236}">
                    <a16:creationId xmlns:a16="http://schemas.microsoft.com/office/drawing/2014/main" id="{9889AE20-680A-B238-965C-15D58CFF5FA8}"/>
                  </a:ext>
                </a:extLst>
              </p:cNvPr>
              <p:cNvSpPr>
                <a:spLocks/>
              </p:cNvSpPr>
              <p:nvPr/>
            </p:nvSpPr>
            <p:spPr bwMode="auto">
              <a:xfrm flipH="1">
                <a:off x="218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54" name="Rectangle 25">
                <a:extLst>
                  <a:ext uri="{FF2B5EF4-FFF2-40B4-BE49-F238E27FC236}">
                    <a16:creationId xmlns:a16="http://schemas.microsoft.com/office/drawing/2014/main" id="{4E2D86A8-4813-B241-1B53-19365EBAC5B6}"/>
                  </a:ext>
                </a:extLst>
              </p:cNvPr>
              <p:cNvSpPr>
                <a:spLocks noChangeArrowheads="1"/>
              </p:cNvSpPr>
              <p:nvPr/>
            </p:nvSpPr>
            <p:spPr bwMode="auto">
              <a:xfrm rot="-5400000">
                <a:off x="222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55" name="AutoShape 26">
                <a:extLst>
                  <a:ext uri="{FF2B5EF4-FFF2-40B4-BE49-F238E27FC236}">
                    <a16:creationId xmlns:a16="http://schemas.microsoft.com/office/drawing/2014/main" id="{7D210ECC-6BB5-A1C9-19F7-39262D930373}"/>
                  </a:ext>
                </a:extLst>
              </p:cNvPr>
              <p:cNvSpPr>
                <a:spLocks noChangeArrowheads="1"/>
              </p:cNvSpPr>
              <p:nvPr/>
            </p:nvSpPr>
            <p:spPr bwMode="auto">
              <a:xfrm rot="5400000">
                <a:off x="232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56" name="Text Box 27">
                <a:extLst>
                  <a:ext uri="{FF2B5EF4-FFF2-40B4-BE49-F238E27FC236}">
                    <a16:creationId xmlns:a16="http://schemas.microsoft.com/office/drawing/2014/main" id="{0831CD32-C916-3FA4-40C1-C75E4072B2E7}"/>
                  </a:ext>
                </a:extLst>
              </p:cNvPr>
              <p:cNvSpPr txBox="1">
                <a:spLocks noChangeArrowheads="1"/>
              </p:cNvSpPr>
              <p:nvPr/>
            </p:nvSpPr>
            <p:spPr bwMode="auto">
              <a:xfrm>
                <a:off x="2426" y="1706"/>
                <a:ext cx="448" cy="288"/>
              </a:xfrm>
              <a:prstGeom prst="rect">
                <a:avLst/>
              </a:prstGeom>
              <a:noFill/>
              <a:ln w="9525">
                <a:noFill/>
                <a:miter lim="800000"/>
                <a:headEnd/>
                <a:tailEnd/>
              </a:ln>
            </p:spPr>
            <p:txBody>
              <a:bodyPr>
                <a:spAutoFit/>
              </a:bodyPr>
              <a:lstStyle/>
              <a:p>
                <a:r>
                  <a:rPr lang="en-US" altLang="zh-CN" b="1"/>
                  <a:t>C1</a:t>
                </a:r>
              </a:p>
            </p:txBody>
          </p:sp>
          <p:sp>
            <p:nvSpPr>
              <p:cNvPr id="57" name="Text Box 28">
                <a:extLst>
                  <a:ext uri="{FF2B5EF4-FFF2-40B4-BE49-F238E27FC236}">
                    <a16:creationId xmlns:a16="http://schemas.microsoft.com/office/drawing/2014/main" id="{6FD84678-07DA-729F-C07B-4CED0FDA8838}"/>
                  </a:ext>
                </a:extLst>
              </p:cNvPr>
              <p:cNvSpPr txBox="1">
                <a:spLocks noChangeArrowheads="1"/>
              </p:cNvSpPr>
              <p:nvPr/>
            </p:nvSpPr>
            <p:spPr bwMode="auto">
              <a:xfrm>
                <a:off x="2366" y="1442"/>
                <a:ext cx="448" cy="288"/>
              </a:xfrm>
              <a:prstGeom prst="rect">
                <a:avLst/>
              </a:prstGeom>
              <a:noFill/>
              <a:ln w="9525">
                <a:noFill/>
                <a:miter lim="800000"/>
                <a:headEnd/>
                <a:tailEnd/>
              </a:ln>
            </p:spPr>
            <p:txBody>
              <a:bodyPr>
                <a:spAutoFit/>
              </a:bodyPr>
              <a:lstStyle/>
              <a:p>
                <a:r>
                  <a:rPr lang="en-US" altLang="zh-CN" b="1"/>
                  <a:t>1D</a:t>
                </a:r>
              </a:p>
            </p:txBody>
          </p:sp>
          <p:sp>
            <p:nvSpPr>
              <p:cNvPr id="58" name="Rectangle 29">
                <a:extLst>
                  <a:ext uri="{FF2B5EF4-FFF2-40B4-BE49-F238E27FC236}">
                    <a16:creationId xmlns:a16="http://schemas.microsoft.com/office/drawing/2014/main" id="{A1ADA1BB-CE2E-E25E-0EB0-DC9CF34EAB59}"/>
                  </a:ext>
                </a:extLst>
              </p:cNvPr>
              <p:cNvSpPr>
                <a:spLocks noChangeArrowheads="1"/>
              </p:cNvSpPr>
              <p:nvPr/>
            </p:nvSpPr>
            <p:spPr bwMode="auto">
              <a:xfrm>
                <a:off x="2386" y="1183"/>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1</a:t>
                </a:r>
              </a:p>
            </p:txBody>
          </p:sp>
        </p:grpSp>
        <p:grpSp>
          <p:nvGrpSpPr>
            <p:cNvPr id="19" name="Group 30">
              <a:extLst>
                <a:ext uri="{FF2B5EF4-FFF2-40B4-BE49-F238E27FC236}">
                  <a16:creationId xmlns:a16="http://schemas.microsoft.com/office/drawing/2014/main" id="{68F70CE7-0D77-3F33-0392-8C72052834D7}"/>
                </a:ext>
              </a:extLst>
            </p:cNvPr>
            <p:cNvGrpSpPr>
              <a:grpSpLocks/>
            </p:cNvGrpSpPr>
            <p:nvPr/>
          </p:nvGrpSpPr>
          <p:grpSpPr bwMode="auto">
            <a:xfrm>
              <a:off x="2760" y="1399"/>
              <a:ext cx="702" cy="1205"/>
              <a:chOff x="3144" y="1183"/>
              <a:chExt cx="702" cy="1205"/>
            </a:xfrm>
          </p:grpSpPr>
          <p:sp>
            <p:nvSpPr>
              <p:cNvPr id="47" name="Freeform 31">
                <a:extLst>
                  <a:ext uri="{FF2B5EF4-FFF2-40B4-BE49-F238E27FC236}">
                    <a16:creationId xmlns:a16="http://schemas.microsoft.com/office/drawing/2014/main" id="{D0C47A69-E4CA-145A-390A-44D9B601787D}"/>
                  </a:ext>
                </a:extLst>
              </p:cNvPr>
              <p:cNvSpPr>
                <a:spLocks/>
              </p:cNvSpPr>
              <p:nvPr/>
            </p:nvSpPr>
            <p:spPr bwMode="auto">
              <a:xfrm flipH="1">
                <a:off x="314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48" name="Rectangle 32">
                <a:extLst>
                  <a:ext uri="{FF2B5EF4-FFF2-40B4-BE49-F238E27FC236}">
                    <a16:creationId xmlns:a16="http://schemas.microsoft.com/office/drawing/2014/main" id="{333D055C-E4CD-AFEE-35C5-59F89CD75F1F}"/>
                  </a:ext>
                </a:extLst>
              </p:cNvPr>
              <p:cNvSpPr>
                <a:spLocks noChangeArrowheads="1"/>
              </p:cNvSpPr>
              <p:nvPr/>
            </p:nvSpPr>
            <p:spPr bwMode="auto">
              <a:xfrm rot="-5400000">
                <a:off x="318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49" name="AutoShape 33">
                <a:extLst>
                  <a:ext uri="{FF2B5EF4-FFF2-40B4-BE49-F238E27FC236}">
                    <a16:creationId xmlns:a16="http://schemas.microsoft.com/office/drawing/2014/main" id="{71AB1E8A-6BEB-E386-6370-052F098E384E}"/>
                  </a:ext>
                </a:extLst>
              </p:cNvPr>
              <p:cNvSpPr>
                <a:spLocks noChangeArrowheads="1"/>
              </p:cNvSpPr>
              <p:nvPr/>
            </p:nvSpPr>
            <p:spPr bwMode="auto">
              <a:xfrm rot="5400000">
                <a:off x="328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50" name="Text Box 34">
                <a:extLst>
                  <a:ext uri="{FF2B5EF4-FFF2-40B4-BE49-F238E27FC236}">
                    <a16:creationId xmlns:a16="http://schemas.microsoft.com/office/drawing/2014/main" id="{BEA24B9A-E1EA-AA36-7853-1FE55F0FA39D}"/>
                  </a:ext>
                </a:extLst>
              </p:cNvPr>
              <p:cNvSpPr txBox="1">
                <a:spLocks noChangeArrowheads="1"/>
              </p:cNvSpPr>
              <p:nvPr/>
            </p:nvSpPr>
            <p:spPr bwMode="auto">
              <a:xfrm>
                <a:off x="3386" y="1706"/>
                <a:ext cx="448" cy="288"/>
              </a:xfrm>
              <a:prstGeom prst="rect">
                <a:avLst/>
              </a:prstGeom>
              <a:noFill/>
              <a:ln w="9525">
                <a:noFill/>
                <a:miter lim="800000"/>
                <a:headEnd/>
                <a:tailEnd/>
              </a:ln>
            </p:spPr>
            <p:txBody>
              <a:bodyPr>
                <a:spAutoFit/>
              </a:bodyPr>
              <a:lstStyle/>
              <a:p>
                <a:r>
                  <a:rPr lang="en-US" altLang="zh-CN" b="1"/>
                  <a:t>C1</a:t>
                </a:r>
              </a:p>
            </p:txBody>
          </p:sp>
          <p:sp>
            <p:nvSpPr>
              <p:cNvPr id="51" name="Text Box 35">
                <a:extLst>
                  <a:ext uri="{FF2B5EF4-FFF2-40B4-BE49-F238E27FC236}">
                    <a16:creationId xmlns:a16="http://schemas.microsoft.com/office/drawing/2014/main" id="{80679A0C-F4D6-0EE2-F7F6-BF67FBBBE01E}"/>
                  </a:ext>
                </a:extLst>
              </p:cNvPr>
              <p:cNvSpPr txBox="1">
                <a:spLocks noChangeArrowheads="1"/>
              </p:cNvSpPr>
              <p:nvPr/>
            </p:nvSpPr>
            <p:spPr bwMode="auto">
              <a:xfrm>
                <a:off x="3326" y="1442"/>
                <a:ext cx="448" cy="288"/>
              </a:xfrm>
              <a:prstGeom prst="rect">
                <a:avLst/>
              </a:prstGeom>
              <a:noFill/>
              <a:ln w="9525">
                <a:noFill/>
                <a:miter lim="800000"/>
                <a:headEnd/>
                <a:tailEnd/>
              </a:ln>
            </p:spPr>
            <p:txBody>
              <a:bodyPr>
                <a:spAutoFit/>
              </a:bodyPr>
              <a:lstStyle/>
              <a:p>
                <a:r>
                  <a:rPr lang="en-US" altLang="zh-CN" b="1"/>
                  <a:t>1D</a:t>
                </a:r>
              </a:p>
            </p:txBody>
          </p:sp>
          <p:sp>
            <p:nvSpPr>
              <p:cNvPr id="52" name="Rectangle 36">
                <a:extLst>
                  <a:ext uri="{FF2B5EF4-FFF2-40B4-BE49-F238E27FC236}">
                    <a16:creationId xmlns:a16="http://schemas.microsoft.com/office/drawing/2014/main" id="{8205C8E4-6FD8-143B-54BE-58C76FEA50D1}"/>
                  </a:ext>
                </a:extLst>
              </p:cNvPr>
              <p:cNvSpPr>
                <a:spLocks noChangeArrowheads="1"/>
              </p:cNvSpPr>
              <p:nvPr/>
            </p:nvSpPr>
            <p:spPr bwMode="auto">
              <a:xfrm>
                <a:off x="3346" y="1183"/>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2</a:t>
                </a:r>
              </a:p>
            </p:txBody>
          </p:sp>
        </p:grpSp>
        <p:grpSp>
          <p:nvGrpSpPr>
            <p:cNvPr id="20" name="Group 37">
              <a:extLst>
                <a:ext uri="{FF2B5EF4-FFF2-40B4-BE49-F238E27FC236}">
                  <a16:creationId xmlns:a16="http://schemas.microsoft.com/office/drawing/2014/main" id="{79D06962-2DCF-C3E1-5885-5FE6EEE9E968}"/>
                </a:ext>
              </a:extLst>
            </p:cNvPr>
            <p:cNvGrpSpPr>
              <a:grpSpLocks/>
            </p:cNvGrpSpPr>
            <p:nvPr/>
          </p:nvGrpSpPr>
          <p:grpSpPr bwMode="auto">
            <a:xfrm>
              <a:off x="3720" y="1399"/>
              <a:ext cx="702" cy="1205"/>
              <a:chOff x="4104" y="1183"/>
              <a:chExt cx="702" cy="1205"/>
            </a:xfrm>
          </p:grpSpPr>
          <p:sp>
            <p:nvSpPr>
              <p:cNvPr id="41" name="Freeform 38">
                <a:extLst>
                  <a:ext uri="{FF2B5EF4-FFF2-40B4-BE49-F238E27FC236}">
                    <a16:creationId xmlns:a16="http://schemas.microsoft.com/office/drawing/2014/main" id="{E1A4B552-A302-2F1A-1047-16F8CDCBB022}"/>
                  </a:ext>
                </a:extLst>
              </p:cNvPr>
              <p:cNvSpPr>
                <a:spLocks/>
              </p:cNvSpPr>
              <p:nvPr/>
            </p:nvSpPr>
            <p:spPr bwMode="auto">
              <a:xfrm flipH="1">
                <a:off x="410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42" name="Rectangle 39">
                <a:extLst>
                  <a:ext uri="{FF2B5EF4-FFF2-40B4-BE49-F238E27FC236}">
                    <a16:creationId xmlns:a16="http://schemas.microsoft.com/office/drawing/2014/main" id="{F7ACA2D1-C886-4DA1-2D79-50547ADE1DB6}"/>
                  </a:ext>
                </a:extLst>
              </p:cNvPr>
              <p:cNvSpPr>
                <a:spLocks noChangeArrowheads="1"/>
              </p:cNvSpPr>
              <p:nvPr/>
            </p:nvSpPr>
            <p:spPr bwMode="auto">
              <a:xfrm rot="-5400000">
                <a:off x="414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43" name="AutoShape 40">
                <a:extLst>
                  <a:ext uri="{FF2B5EF4-FFF2-40B4-BE49-F238E27FC236}">
                    <a16:creationId xmlns:a16="http://schemas.microsoft.com/office/drawing/2014/main" id="{6171ADC6-D850-C7BC-1BFA-543561E7827B}"/>
                  </a:ext>
                </a:extLst>
              </p:cNvPr>
              <p:cNvSpPr>
                <a:spLocks noChangeArrowheads="1"/>
              </p:cNvSpPr>
              <p:nvPr/>
            </p:nvSpPr>
            <p:spPr bwMode="auto">
              <a:xfrm rot="5400000">
                <a:off x="424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44" name="Text Box 41">
                <a:extLst>
                  <a:ext uri="{FF2B5EF4-FFF2-40B4-BE49-F238E27FC236}">
                    <a16:creationId xmlns:a16="http://schemas.microsoft.com/office/drawing/2014/main" id="{4D99A5B9-FD6A-5CDD-1686-2547037B7F8D}"/>
                  </a:ext>
                </a:extLst>
              </p:cNvPr>
              <p:cNvSpPr txBox="1">
                <a:spLocks noChangeArrowheads="1"/>
              </p:cNvSpPr>
              <p:nvPr/>
            </p:nvSpPr>
            <p:spPr bwMode="auto">
              <a:xfrm>
                <a:off x="4346" y="1706"/>
                <a:ext cx="448" cy="288"/>
              </a:xfrm>
              <a:prstGeom prst="rect">
                <a:avLst/>
              </a:prstGeom>
              <a:noFill/>
              <a:ln w="9525">
                <a:noFill/>
                <a:miter lim="800000"/>
                <a:headEnd/>
                <a:tailEnd/>
              </a:ln>
            </p:spPr>
            <p:txBody>
              <a:bodyPr>
                <a:spAutoFit/>
              </a:bodyPr>
              <a:lstStyle/>
              <a:p>
                <a:r>
                  <a:rPr lang="en-US" altLang="zh-CN" b="1"/>
                  <a:t>C1</a:t>
                </a:r>
              </a:p>
            </p:txBody>
          </p:sp>
          <p:sp>
            <p:nvSpPr>
              <p:cNvPr id="45" name="Text Box 42">
                <a:extLst>
                  <a:ext uri="{FF2B5EF4-FFF2-40B4-BE49-F238E27FC236}">
                    <a16:creationId xmlns:a16="http://schemas.microsoft.com/office/drawing/2014/main" id="{5033A0BC-3312-3A0A-5678-583778BEF0C0}"/>
                  </a:ext>
                </a:extLst>
              </p:cNvPr>
              <p:cNvSpPr txBox="1">
                <a:spLocks noChangeArrowheads="1"/>
              </p:cNvSpPr>
              <p:nvPr/>
            </p:nvSpPr>
            <p:spPr bwMode="auto">
              <a:xfrm>
                <a:off x="4286" y="1442"/>
                <a:ext cx="448" cy="288"/>
              </a:xfrm>
              <a:prstGeom prst="rect">
                <a:avLst/>
              </a:prstGeom>
              <a:noFill/>
              <a:ln w="9525">
                <a:noFill/>
                <a:miter lim="800000"/>
                <a:headEnd/>
                <a:tailEnd/>
              </a:ln>
            </p:spPr>
            <p:txBody>
              <a:bodyPr>
                <a:spAutoFit/>
              </a:bodyPr>
              <a:lstStyle/>
              <a:p>
                <a:r>
                  <a:rPr lang="en-US" altLang="zh-CN" b="1"/>
                  <a:t>1D</a:t>
                </a:r>
              </a:p>
            </p:txBody>
          </p:sp>
          <p:sp>
            <p:nvSpPr>
              <p:cNvPr id="46" name="Rectangle 43">
                <a:extLst>
                  <a:ext uri="{FF2B5EF4-FFF2-40B4-BE49-F238E27FC236}">
                    <a16:creationId xmlns:a16="http://schemas.microsoft.com/office/drawing/2014/main" id="{68A661D7-E7E9-66B0-278C-16C9A69F5F22}"/>
                  </a:ext>
                </a:extLst>
              </p:cNvPr>
              <p:cNvSpPr>
                <a:spLocks noChangeArrowheads="1"/>
              </p:cNvSpPr>
              <p:nvPr/>
            </p:nvSpPr>
            <p:spPr bwMode="auto">
              <a:xfrm>
                <a:off x="4306" y="1183"/>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3</a:t>
                </a:r>
              </a:p>
            </p:txBody>
          </p:sp>
        </p:grpSp>
        <p:sp>
          <p:nvSpPr>
            <p:cNvPr id="21" name="Oval 44">
              <a:extLst>
                <a:ext uri="{FF2B5EF4-FFF2-40B4-BE49-F238E27FC236}">
                  <a16:creationId xmlns:a16="http://schemas.microsoft.com/office/drawing/2014/main" id="{46B01D3A-5591-E9BA-FAD9-1A597B8F590F}"/>
                </a:ext>
              </a:extLst>
            </p:cNvPr>
            <p:cNvSpPr>
              <a:spLocks noChangeArrowheads="1"/>
            </p:cNvSpPr>
            <p:nvPr/>
          </p:nvSpPr>
          <p:spPr bwMode="auto">
            <a:xfrm>
              <a:off x="1772" y="256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2" name="Oval 45">
              <a:extLst>
                <a:ext uri="{FF2B5EF4-FFF2-40B4-BE49-F238E27FC236}">
                  <a16:creationId xmlns:a16="http://schemas.microsoft.com/office/drawing/2014/main" id="{E91F9E9B-4534-B6D8-D629-29FA03B3D432}"/>
                </a:ext>
              </a:extLst>
            </p:cNvPr>
            <p:cNvSpPr>
              <a:spLocks noChangeArrowheads="1"/>
            </p:cNvSpPr>
            <p:nvPr/>
          </p:nvSpPr>
          <p:spPr bwMode="auto">
            <a:xfrm>
              <a:off x="2732" y="256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3" name="Line 46">
              <a:extLst>
                <a:ext uri="{FF2B5EF4-FFF2-40B4-BE49-F238E27FC236}">
                  <a16:creationId xmlns:a16="http://schemas.microsoft.com/office/drawing/2014/main" id="{88678D96-8BB6-139B-FD73-64536560A66F}"/>
                </a:ext>
              </a:extLst>
            </p:cNvPr>
            <p:cNvSpPr>
              <a:spLocks noChangeShapeType="1"/>
            </p:cNvSpPr>
            <p:nvPr/>
          </p:nvSpPr>
          <p:spPr bwMode="auto">
            <a:xfrm>
              <a:off x="1548" y="1812"/>
              <a:ext cx="420" cy="0"/>
            </a:xfrm>
            <a:prstGeom prst="line">
              <a:avLst/>
            </a:prstGeom>
            <a:noFill/>
            <a:ln w="28575">
              <a:solidFill>
                <a:schemeClr val="tx1"/>
              </a:solidFill>
              <a:round/>
              <a:headEnd/>
              <a:tailEnd/>
            </a:ln>
          </p:spPr>
          <p:txBody>
            <a:bodyPr/>
            <a:lstStyle/>
            <a:p>
              <a:endParaRPr lang="zh-CN" altLang="en-US"/>
            </a:p>
          </p:txBody>
        </p:sp>
        <p:sp>
          <p:nvSpPr>
            <p:cNvPr id="24" name="Line 47">
              <a:extLst>
                <a:ext uri="{FF2B5EF4-FFF2-40B4-BE49-F238E27FC236}">
                  <a16:creationId xmlns:a16="http://schemas.microsoft.com/office/drawing/2014/main" id="{F1DECDDC-7F08-2943-BCC9-CF8BC355A638}"/>
                </a:ext>
              </a:extLst>
            </p:cNvPr>
            <p:cNvSpPr>
              <a:spLocks noChangeShapeType="1"/>
            </p:cNvSpPr>
            <p:nvPr/>
          </p:nvSpPr>
          <p:spPr bwMode="auto">
            <a:xfrm>
              <a:off x="2508" y="1788"/>
              <a:ext cx="420" cy="0"/>
            </a:xfrm>
            <a:prstGeom prst="line">
              <a:avLst/>
            </a:prstGeom>
            <a:noFill/>
            <a:ln w="28575">
              <a:solidFill>
                <a:schemeClr val="tx1"/>
              </a:solidFill>
              <a:round/>
              <a:headEnd/>
              <a:tailEnd/>
            </a:ln>
          </p:spPr>
          <p:txBody>
            <a:bodyPr/>
            <a:lstStyle/>
            <a:p>
              <a:endParaRPr lang="zh-CN" altLang="en-US"/>
            </a:p>
          </p:txBody>
        </p:sp>
        <p:sp>
          <p:nvSpPr>
            <p:cNvPr id="25" name="Line 48">
              <a:extLst>
                <a:ext uri="{FF2B5EF4-FFF2-40B4-BE49-F238E27FC236}">
                  <a16:creationId xmlns:a16="http://schemas.microsoft.com/office/drawing/2014/main" id="{D99A90E7-7B81-4558-5193-0F70A421F1DC}"/>
                </a:ext>
              </a:extLst>
            </p:cNvPr>
            <p:cNvSpPr>
              <a:spLocks noChangeShapeType="1"/>
            </p:cNvSpPr>
            <p:nvPr/>
          </p:nvSpPr>
          <p:spPr bwMode="auto">
            <a:xfrm>
              <a:off x="3456" y="1788"/>
              <a:ext cx="420" cy="0"/>
            </a:xfrm>
            <a:prstGeom prst="line">
              <a:avLst/>
            </a:prstGeom>
            <a:noFill/>
            <a:ln w="28575">
              <a:solidFill>
                <a:schemeClr val="tx1"/>
              </a:solidFill>
              <a:round/>
              <a:headEnd/>
              <a:tailEnd/>
            </a:ln>
          </p:spPr>
          <p:txBody>
            <a:bodyPr/>
            <a:lstStyle/>
            <a:p>
              <a:endParaRPr lang="zh-CN" altLang="en-US"/>
            </a:p>
          </p:txBody>
        </p:sp>
        <p:sp>
          <p:nvSpPr>
            <p:cNvPr id="26" name="Oval 49">
              <a:extLst>
                <a:ext uri="{FF2B5EF4-FFF2-40B4-BE49-F238E27FC236}">
                  <a16:creationId xmlns:a16="http://schemas.microsoft.com/office/drawing/2014/main" id="{689EF1F6-6AE3-5D06-5276-7BCAC785AC86}"/>
                </a:ext>
              </a:extLst>
            </p:cNvPr>
            <p:cNvSpPr>
              <a:spLocks noChangeArrowheads="1"/>
            </p:cNvSpPr>
            <p:nvPr/>
          </p:nvSpPr>
          <p:spPr bwMode="auto">
            <a:xfrm flipH="1">
              <a:off x="564" y="2555"/>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sp>
          <p:nvSpPr>
            <p:cNvPr id="27" name="Oval 50">
              <a:extLst>
                <a:ext uri="{FF2B5EF4-FFF2-40B4-BE49-F238E27FC236}">
                  <a16:creationId xmlns:a16="http://schemas.microsoft.com/office/drawing/2014/main" id="{F705DD04-B5E3-D5E5-5DAD-514585D1453E}"/>
                </a:ext>
              </a:extLst>
            </p:cNvPr>
            <p:cNvSpPr>
              <a:spLocks noChangeArrowheads="1"/>
            </p:cNvSpPr>
            <p:nvPr/>
          </p:nvSpPr>
          <p:spPr bwMode="auto">
            <a:xfrm>
              <a:off x="1712" y="1778"/>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8" name="Oval 51">
              <a:extLst>
                <a:ext uri="{FF2B5EF4-FFF2-40B4-BE49-F238E27FC236}">
                  <a16:creationId xmlns:a16="http://schemas.microsoft.com/office/drawing/2014/main" id="{9C2E52FE-FE52-2BA6-3D3F-355FA029E4A7}"/>
                </a:ext>
              </a:extLst>
            </p:cNvPr>
            <p:cNvSpPr>
              <a:spLocks noChangeArrowheads="1"/>
            </p:cNvSpPr>
            <p:nvPr/>
          </p:nvSpPr>
          <p:spPr bwMode="auto">
            <a:xfrm>
              <a:off x="2696" y="1760"/>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9" name="Oval 52">
              <a:extLst>
                <a:ext uri="{FF2B5EF4-FFF2-40B4-BE49-F238E27FC236}">
                  <a16:creationId xmlns:a16="http://schemas.microsoft.com/office/drawing/2014/main" id="{9B82A1C2-1CDC-598D-2AF9-5B955323E8CB}"/>
                </a:ext>
              </a:extLst>
            </p:cNvPr>
            <p:cNvSpPr>
              <a:spLocks noChangeArrowheads="1"/>
            </p:cNvSpPr>
            <p:nvPr/>
          </p:nvSpPr>
          <p:spPr bwMode="auto">
            <a:xfrm>
              <a:off x="3656" y="1760"/>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30" name="Freeform 53">
              <a:extLst>
                <a:ext uri="{FF2B5EF4-FFF2-40B4-BE49-F238E27FC236}">
                  <a16:creationId xmlns:a16="http://schemas.microsoft.com/office/drawing/2014/main" id="{007407EB-D8A3-4188-3B92-5A2D14DB398B}"/>
                </a:ext>
              </a:extLst>
            </p:cNvPr>
            <p:cNvSpPr>
              <a:spLocks/>
            </p:cNvSpPr>
            <p:nvPr/>
          </p:nvSpPr>
          <p:spPr bwMode="auto">
            <a:xfrm rot="5400000" flipH="1" flipV="1">
              <a:off x="2469" y="-345"/>
              <a:ext cx="450" cy="3852"/>
            </a:xfrm>
            <a:custGeom>
              <a:avLst/>
              <a:gdLst>
                <a:gd name="T0" fmla="*/ 0 w 228"/>
                <a:gd name="T1" fmla="*/ 0 h 336"/>
                <a:gd name="T2" fmla="*/ 450 w 228"/>
                <a:gd name="T3" fmla="*/ 0 h 336"/>
                <a:gd name="T4" fmla="*/ 450 w 228"/>
                <a:gd name="T5" fmla="*/ 3852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rgbClr val="0000FF"/>
              </a:solidFill>
              <a:round/>
              <a:headEnd/>
              <a:tailEnd/>
            </a:ln>
          </p:spPr>
          <p:txBody>
            <a:bodyPr/>
            <a:lstStyle/>
            <a:p>
              <a:endParaRPr lang="zh-CN" altLang="en-US"/>
            </a:p>
          </p:txBody>
        </p:sp>
        <p:grpSp>
          <p:nvGrpSpPr>
            <p:cNvPr id="31" name="Group 54">
              <a:extLst>
                <a:ext uri="{FF2B5EF4-FFF2-40B4-BE49-F238E27FC236}">
                  <a16:creationId xmlns:a16="http://schemas.microsoft.com/office/drawing/2014/main" id="{7F16FD5D-11E7-3493-38B4-E3EEDD9152DF}"/>
                </a:ext>
              </a:extLst>
            </p:cNvPr>
            <p:cNvGrpSpPr>
              <a:grpSpLocks/>
            </p:cNvGrpSpPr>
            <p:nvPr/>
          </p:nvGrpSpPr>
          <p:grpSpPr bwMode="auto">
            <a:xfrm>
              <a:off x="3654" y="1111"/>
              <a:ext cx="68" cy="666"/>
              <a:chOff x="2010" y="1027"/>
              <a:chExt cx="68" cy="666"/>
            </a:xfrm>
          </p:grpSpPr>
          <p:sp>
            <p:nvSpPr>
              <p:cNvPr id="39" name="Line 55">
                <a:extLst>
                  <a:ext uri="{FF2B5EF4-FFF2-40B4-BE49-F238E27FC236}">
                    <a16:creationId xmlns:a16="http://schemas.microsoft.com/office/drawing/2014/main" id="{87491C3C-CA08-446B-8AFD-493EC7F9A90C}"/>
                  </a:ext>
                </a:extLst>
              </p:cNvPr>
              <p:cNvSpPr>
                <a:spLocks noChangeShapeType="1"/>
              </p:cNvSpPr>
              <p:nvPr/>
            </p:nvSpPr>
            <p:spPr bwMode="auto">
              <a:xfrm flipH="1">
                <a:off x="2040" y="1099"/>
                <a:ext cx="0" cy="594"/>
              </a:xfrm>
              <a:prstGeom prst="line">
                <a:avLst/>
              </a:prstGeom>
              <a:noFill/>
              <a:ln w="28575">
                <a:solidFill>
                  <a:schemeClr val="tx1"/>
                </a:solidFill>
                <a:round/>
                <a:headEnd/>
                <a:tailEnd/>
              </a:ln>
            </p:spPr>
            <p:txBody>
              <a:bodyPr/>
              <a:lstStyle/>
              <a:p>
                <a:endParaRPr lang="zh-CN" altLang="en-US"/>
              </a:p>
            </p:txBody>
          </p:sp>
          <p:sp>
            <p:nvSpPr>
              <p:cNvPr id="40" name="Oval 56">
                <a:extLst>
                  <a:ext uri="{FF2B5EF4-FFF2-40B4-BE49-F238E27FC236}">
                    <a16:creationId xmlns:a16="http://schemas.microsoft.com/office/drawing/2014/main" id="{ACADAD2D-0474-B6D8-1431-93D5DA6171BD}"/>
                  </a:ext>
                </a:extLst>
              </p:cNvPr>
              <p:cNvSpPr>
                <a:spLocks noChangeArrowheads="1"/>
              </p:cNvSpPr>
              <p:nvPr/>
            </p:nvSpPr>
            <p:spPr bwMode="auto">
              <a:xfrm>
                <a:off x="2010" y="1027"/>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32" name="Group 57">
              <a:extLst>
                <a:ext uri="{FF2B5EF4-FFF2-40B4-BE49-F238E27FC236}">
                  <a16:creationId xmlns:a16="http://schemas.microsoft.com/office/drawing/2014/main" id="{91FBF682-82BE-A526-09EC-D48EE2271132}"/>
                </a:ext>
              </a:extLst>
            </p:cNvPr>
            <p:cNvGrpSpPr>
              <a:grpSpLocks/>
            </p:cNvGrpSpPr>
            <p:nvPr/>
          </p:nvGrpSpPr>
          <p:grpSpPr bwMode="auto">
            <a:xfrm>
              <a:off x="2694" y="1135"/>
              <a:ext cx="68" cy="666"/>
              <a:chOff x="2010" y="1027"/>
              <a:chExt cx="68" cy="666"/>
            </a:xfrm>
          </p:grpSpPr>
          <p:sp>
            <p:nvSpPr>
              <p:cNvPr id="37" name="Line 58">
                <a:extLst>
                  <a:ext uri="{FF2B5EF4-FFF2-40B4-BE49-F238E27FC236}">
                    <a16:creationId xmlns:a16="http://schemas.microsoft.com/office/drawing/2014/main" id="{891478E9-2EA8-2DCD-D239-EEB9240E847F}"/>
                  </a:ext>
                </a:extLst>
              </p:cNvPr>
              <p:cNvSpPr>
                <a:spLocks noChangeShapeType="1"/>
              </p:cNvSpPr>
              <p:nvPr/>
            </p:nvSpPr>
            <p:spPr bwMode="auto">
              <a:xfrm flipH="1">
                <a:off x="2040" y="1099"/>
                <a:ext cx="0" cy="594"/>
              </a:xfrm>
              <a:prstGeom prst="line">
                <a:avLst/>
              </a:prstGeom>
              <a:noFill/>
              <a:ln w="28575">
                <a:solidFill>
                  <a:schemeClr val="tx1"/>
                </a:solidFill>
                <a:round/>
                <a:headEnd/>
                <a:tailEnd/>
              </a:ln>
            </p:spPr>
            <p:txBody>
              <a:bodyPr/>
              <a:lstStyle/>
              <a:p>
                <a:endParaRPr lang="zh-CN" altLang="en-US"/>
              </a:p>
            </p:txBody>
          </p:sp>
          <p:sp>
            <p:nvSpPr>
              <p:cNvPr id="38" name="Oval 59">
                <a:extLst>
                  <a:ext uri="{FF2B5EF4-FFF2-40B4-BE49-F238E27FC236}">
                    <a16:creationId xmlns:a16="http://schemas.microsoft.com/office/drawing/2014/main" id="{8649D4A1-C09C-3E95-1540-8C0BD913D0FE}"/>
                  </a:ext>
                </a:extLst>
              </p:cNvPr>
              <p:cNvSpPr>
                <a:spLocks noChangeArrowheads="1"/>
              </p:cNvSpPr>
              <p:nvPr/>
            </p:nvSpPr>
            <p:spPr bwMode="auto">
              <a:xfrm>
                <a:off x="2010" y="1027"/>
                <a:ext cx="68" cy="68"/>
              </a:xfrm>
              <a:prstGeom prst="ellipse">
                <a:avLst/>
              </a:prstGeom>
              <a:noFill/>
              <a:ln w="28575">
                <a:solidFill>
                  <a:schemeClr val="tx1"/>
                </a:solidFill>
                <a:round/>
                <a:headEnd/>
                <a:tailEnd/>
              </a:ln>
            </p:spPr>
            <p:txBody>
              <a:bodyPr wrap="none" anchor="ctr"/>
              <a:lstStyle/>
              <a:p>
                <a:endParaRPr lang="zh-CN" altLang="en-US"/>
              </a:p>
            </p:txBody>
          </p:sp>
        </p:grpSp>
        <p:sp>
          <p:nvSpPr>
            <p:cNvPr id="33" name="Freeform 60">
              <a:extLst>
                <a:ext uri="{FF2B5EF4-FFF2-40B4-BE49-F238E27FC236}">
                  <a16:creationId xmlns:a16="http://schemas.microsoft.com/office/drawing/2014/main" id="{53E3D021-5347-E8BF-0465-8CA4E06E20DA}"/>
                </a:ext>
              </a:extLst>
            </p:cNvPr>
            <p:cNvSpPr>
              <a:spLocks/>
            </p:cNvSpPr>
            <p:nvPr/>
          </p:nvSpPr>
          <p:spPr bwMode="auto">
            <a:xfrm flipV="1">
              <a:off x="4416" y="1224"/>
              <a:ext cx="204" cy="576"/>
            </a:xfrm>
            <a:custGeom>
              <a:avLst/>
              <a:gdLst>
                <a:gd name="T0" fmla="*/ 0 w 228"/>
                <a:gd name="T1" fmla="*/ 0 h 336"/>
                <a:gd name="T2" fmla="*/ 204 w 228"/>
                <a:gd name="T3" fmla="*/ 0 h 336"/>
                <a:gd name="T4" fmla="*/ 204 w 228"/>
                <a:gd name="T5" fmla="*/ 576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34" name="Oval 61">
              <a:extLst>
                <a:ext uri="{FF2B5EF4-FFF2-40B4-BE49-F238E27FC236}">
                  <a16:creationId xmlns:a16="http://schemas.microsoft.com/office/drawing/2014/main" id="{497BB68A-14A3-9FA7-131A-F382C7B9D5B3}"/>
                </a:ext>
              </a:extLst>
            </p:cNvPr>
            <p:cNvSpPr>
              <a:spLocks noChangeArrowheads="1"/>
            </p:cNvSpPr>
            <p:nvPr/>
          </p:nvSpPr>
          <p:spPr bwMode="auto">
            <a:xfrm>
              <a:off x="4590" y="1135"/>
              <a:ext cx="68" cy="68"/>
            </a:xfrm>
            <a:prstGeom prst="ellipse">
              <a:avLst/>
            </a:prstGeom>
            <a:noFill/>
            <a:ln w="28575">
              <a:solidFill>
                <a:schemeClr val="tx1"/>
              </a:solidFill>
              <a:round/>
              <a:headEnd/>
              <a:tailEnd/>
            </a:ln>
          </p:spPr>
          <p:txBody>
            <a:bodyPr wrap="none" anchor="ctr"/>
            <a:lstStyle/>
            <a:p>
              <a:endParaRPr lang="zh-CN" altLang="en-US"/>
            </a:p>
          </p:txBody>
        </p:sp>
        <p:sp>
          <p:nvSpPr>
            <p:cNvPr id="35" name="Line 62">
              <a:extLst>
                <a:ext uri="{FF2B5EF4-FFF2-40B4-BE49-F238E27FC236}">
                  <a16:creationId xmlns:a16="http://schemas.microsoft.com/office/drawing/2014/main" id="{5C3F1580-ED24-7521-5494-0F2F5257D53D}"/>
                </a:ext>
              </a:extLst>
            </p:cNvPr>
            <p:cNvSpPr>
              <a:spLocks noChangeShapeType="1"/>
            </p:cNvSpPr>
            <p:nvPr/>
          </p:nvSpPr>
          <p:spPr bwMode="auto">
            <a:xfrm>
              <a:off x="4416" y="2280"/>
              <a:ext cx="317" cy="0"/>
            </a:xfrm>
            <a:prstGeom prst="line">
              <a:avLst/>
            </a:prstGeom>
            <a:noFill/>
            <a:ln w="28575">
              <a:solidFill>
                <a:srgbClr val="0000FF"/>
              </a:solidFill>
              <a:round/>
              <a:headEnd/>
              <a:tailEnd/>
            </a:ln>
          </p:spPr>
          <p:txBody>
            <a:bodyPr/>
            <a:lstStyle/>
            <a:p>
              <a:endParaRPr lang="zh-CN" altLang="en-US"/>
            </a:p>
          </p:txBody>
        </p:sp>
        <p:sp>
          <p:nvSpPr>
            <p:cNvPr id="36" name="Oval 63">
              <a:extLst>
                <a:ext uri="{FF2B5EF4-FFF2-40B4-BE49-F238E27FC236}">
                  <a16:creationId xmlns:a16="http://schemas.microsoft.com/office/drawing/2014/main" id="{138981F8-9E28-FA83-6267-A5F3CF45C138}"/>
                </a:ext>
              </a:extLst>
            </p:cNvPr>
            <p:cNvSpPr>
              <a:spLocks noChangeArrowheads="1"/>
            </p:cNvSpPr>
            <p:nvPr/>
          </p:nvSpPr>
          <p:spPr bwMode="auto">
            <a:xfrm>
              <a:off x="4416" y="2244"/>
              <a:ext cx="72" cy="72"/>
            </a:xfrm>
            <a:prstGeom prst="ellipse">
              <a:avLst/>
            </a:prstGeom>
            <a:solidFill>
              <a:schemeClr val="bg1"/>
            </a:solidFill>
            <a:ln w="28575">
              <a:solidFill>
                <a:schemeClr val="tx1"/>
              </a:solidFill>
              <a:round/>
              <a:headEnd/>
              <a:tailEnd/>
            </a:ln>
          </p:spPr>
          <p:txBody>
            <a:bodyPr wrap="none" anchor="ctr"/>
            <a:lstStyle/>
            <a:p>
              <a:endParaRPr lang="zh-CN" altLang="en-US"/>
            </a:p>
          </p:txBody>
        </p:sp>
      </p:grpSp>
      <p:graphicFrame>
        <p:nvGraphicFramePr>
          <p:cNvPr id="67" name="Object 156">
            <a:extLst>
              <a:ext uri="{FF2B5EF4-FFF2-40B4-BE49-F238E27FC236}">
                <a16:creationId xmlns:a16="http://schemas.microsoft.com/office/drawing/2014/main" id="{F86637E3-3CD2-C938-0DAA-4D01419CB4DC}"/>
              </a:ext>
            </a:extLst>
          </p:cNvPr>
          <p:cNvGraphicFramePr>
            <a:graphicFrameLocks noChangeAspect="1"/>
          </p:cNvGraphicFramePr>
          <p:nvPr>
            <p:extLst>
              <p:ext uri="{D42A27DB-BD31-4B8C-83A1-F6EECF244321}">
                <p14:modId xmlns:p14="http://schemas.microsoft.com/office/powerpoint/2010/main" val="2330674873"/>
              </p:ext>
            </p:extLst>
          </p:nvPr>
        </p:nvGraphicFramePr>
        <p:xfrm>
          <a:off x="1697208" y="1369948"/>
          <a:ext cx="1682750" cy="701675"/>
        </p:xfrm>
        <a:graphic>
          <a:graphicData uri="http://schemas.openxmlformats.org/presentationml/2006/ole">
            <mc:AlternateContent xmlns:mc="http://schemas.openxmlformats.org/markup-compatibility/2006">
              <mc:Choice xmlns:v="urn:schemas-microsoft-com:vml" Requires="v">
                <p:oleObj name="Equation" r:id="rId2" imgW="509040" imgH="203400" progId="Equation.3">
                  <p:embed/>
                </p:oleObj>
              </mc:Choice>
              <mc:Fallback>
                <p:oleObj name="Equation" r:id="rId2" imgW="509040" imgH="203400" progId="Equation.3">
                  <p:embed/>
                  <p:pic>
                    <p:nvPicPr>
                      <p:cNvPr id="15424" name="Object 15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97208" y="1369948"/>
                        <a:ext cx="1682750" cy="701675"/>
                      </a:xfrm>
                      <a:prstGeom prst="rect">
                        <a:avLst/>
                      </a:prstGeom>
                      <a:solidFill>
                        <a:srgbClr val="FFFFCC"/>
                      </a:solidFill>
                      <a:ln>
                        <a:noFill/>
                      </a:ln>
                      <a:extLst>
                        <a:ext uri="{91240B29-F687-4F45-9708-019B960494DF}">
                          <a14:hiddenLine xmlns:a14="http://schemas.microsoft.com/office/drawing/2010/main" w="9525">
                            <a:solidFill>
                              <a:srgbClr val="FF33CC"/>
                            </a:solidFill>
                            <a:miter lim="800000"/>
                            <a:headEnd/>
                            <a:tailEnd/>
                          </a14:hiddenLine>
                        </a:ext>
                      </a:extLst>
                    </p:spPr>
                  </p:pic>
                </p:oleObj>
              </mc:Fallback>
            </mc:AlternateContent>
          </a:graphicData>
        </a:graphic>
      </p:graphicFrame>
      <p:sp>
        <p:nvSpPr>
          <p:cNvPr id="68" name="Text Box 65">
            <a:extLst>
              <a:ext uri="{FF2B5EF4-FFF2-40B4-BE49-F238E27FC236}">
                <a16:creationId xmlns:a16="http://schemas.microsoft.com/office/drawing/2014/main" id="{8CCFC3AA-DFEC-CD1F-49D2-DCDF5C0B205F}"/>
              </a:ext>
            </a:extLst>
          </p:cNvPr>
          <p:cNvSpPr txBox="1">
            <a:spLocks noChangeArrowheads="1"/>
          </p:cNvSpPr>
          <p:nvPr/>
        </p:nvSpPr>
        <p:spPr bwMode="auto">
          <a:xfrm>
            <a:off x="1736463" y="4532248"/>
            <a:ext cx="3948545" cy="1200329"/>
          </a:xfrm>
          <a:prstGeom prst="rect">
            <a:avLst/>
          </a:prstGeom>
          <a:noFill/>
          <a:ln>
            <a:noFill/>
          </a:ln>
          <a:effectLst/>
        </p:spPr>
        <p:txBody>
          <a:bodyPr wrap="square">
            <a:spAutoFit/>
          </a:bodyPr>
          <a:lstStyle/>
          <a:p>
            <a:pPr>
              <a:defRPr/>
            </a:pPr>
            <a:r>
              <a:rPr lang="en-US" altLang="zh-CN" sz="2400" b="1" dirty="0">
                <a:solidFill>
                  <a:srgbClr val="FF0066"/>
                </a:solidFill>
                <a:effectLst>
                  <a:outerShdw blurRad="38100" dist="38100" dir="2700000" algn="tl">
                    <a:srgbClr val="C0C0C0"/>
                  </a:outerShdw>
                </a:effectLst>
                <a:ea typeface="楷体_GB2312" pitchFamily="49" charset="-122"/>
              </a:rPr>
              <a:t> 0000</a:t>
            </a:r>
            <a:r>
              <a:rPr lang="en-US" altLang="zh-CN" sz="2400" b="1" dirty="0">
                <a:solidFill>
                  <a:srgbClr val="FF0066"/>
                </a:solidFill>
                <a:effectLst>
                  <a:outerShdw blurRad="38100" dist="38100" dir="2700000" algn="tl">
                    <a:srgbClr val="C0C0C0"/>
                  </a:outerShdw>
                </a:effectLst>
                <a:ea typeface="楷体_GB2312" pitchFamily="49" charset="-122"/>
                <a:sym typeface="Symbol" panose="05050102010706020507" pitchFamily="18" charset="2"/>
              </a:rPr>
              <a:t>100011001110</a:t>
            </a:r>
          </a:p>
          <a:p>
            <a:pPr>
              <a:defRPr/>
            </a:pPr>
            <a:r>
              <a:rPr lang="en-US" altLang="zh-CN" sz="2400" b="1" dirty="0">
                <a:solidFill>
                  <a:srgbClr val="FF0066"/>
                </a:solidFill>
                <a:effectLst>
                  <a:outerShdw blurRad="38100" dist="38100" dir="2700000" algn="tl">
                    <a:srgbClr val="C0C0C0"/>
                  </a:outerShdw>
                </a:effectLst>
                <a:ea typeface="楷体_GB2312" pitchFamily="49" charset="-122"/>
                <a:sym typeface="Symbol" panose="05050102010706020507" pitchFamily="18" charset="2"/>
              </a:rPr>
              <a:t>                                      </a:t>
            </a:r>
          </a:p>
          <a:p>
            <a:pPr algn="ctr">
              <a:defRPr/>
            </a:pPr>
            <a:r>
              <a:rPr lang="en-US" altLang="zh-CN" sz="2400" b="1" dirty="0">
                <a:solidFill>
                  <a:srgbClr val="FF0066"/>
                </a:solidFill>
                <a:effectLst>
                  <a:outerShdw blurRad="38100" dist="38100" dir="2700000" algn="tl">
                    <a:srgbClr val="C0C0C0"/>
                  </a:outerShdw>
                </a:effectLst>
                <a:ea typeface="楷体_GB2312" pitchFamily="49" charset="-122"/>
                <a:sym typeface="Symbol" panose="05050102010706020507" pitchFamily="18" charset="2"/>
              </a:rPr>
              <a:t>0001001101111111</a:t>
            </a:r>
          </a:p>
        </p:txBody>
      </p:sp>
      <p:sp>
        <p:nvSpPr>
          <p:cNvPr id="69" name="Text Box 66">
            <a:extLst>
              <a:ext uri="{FF2B5EF4-FFF2-40B4-BE49-F238E27FC236}">
                <a16:creationId xmlns:a16="http://schemas.microsoft.com/office/drawing/2014/main" id="{9387FED3-4923-4473-2E2F-FBCD626B1DF1}"/>
              </a:ext>
            </a:extLst>
          </p:cNvPr>
          <p:cNvSpPr txBox="1">
            <a:spLocks noChangeArrowheads="1"/>
          </p:cNvSpPr>
          <p:nvPr/>
        </p:nvSpPr>
        <p:spPr bwMode="auto">
          <a:xfrm>
            <a:off x="6096605" y="4443063"/>
            <a:ext cx="3752850" cy="1015663"/>
          </a:xfrm>
          <a:prstGeom prst="rect">
            <a:avLst/>
          </a:prstGeom>
          <a:noFill/>
          <a:ln>
            <a:noFill/>
          </a:ln>
          <a:effectLst/>
        </p:spPr>
        <p:txBody>
          <a:bodyPr>
            <a:spAutoFit/>
          </a:bodyPr>
          <a:lstStyle/>
          <a:p>
            <a:pPr>
              <a:defRPr/>
            </a:pPr>
            <a:r>
              <a:rPr lang="en-US" altLang="zh-CN" sz="2000" b="1">
                <a:solidFill>
                  <a:srgbClr val="0033CC"/>
                </a:solidFill>
                <a:effectLst>
                  <a:outerShdw blurRad="38100" dist="38100" dir="2700000" algn="tl">
                    <a:srgbClr val="C0C0C0"/>
                  </a:outerShdw>
                </a:effectLst>
                <a:ea typeface="楷体_GB2312" pitchFamily="49" charset="-122"/>
              </a:rPr>
              <a:t>0100</a:t>
            </a:r>
            <a:r>
              <a:rPr lang="en-US" altLang="zh-CN" sz="2000" b="1">
                <a:solidFill>
                  <a:srgbClr val="0033CC"/>
                </a:solidFill>
                <a:effectLst>
                  <a:outerShdw blurRad="38100" dist="38100" dir="2700000" algn="tl">
                    <a:srgbClr val="C0C0C0"/>
                  </a:outerShdw>
                </a:effectLst>
                <a:ea typeface="楷体_GB2312" pitchFamily="49" charset="-122"/>
                <a:sym typeface="Symbol" panose="05050102010706020507" pitchFamily="18" charset="2"/>
              </a:rPr>
              <a:t>1010 1101 0110</a:t>
            </a:r>
          </a:p>
          <a:p>
            <a:pPr>
              <a:defRPr/>
            </a:pPr>
            <a:r>
              <a:rPr lang="en-US" altLang="zh-CN" sz="2000" b="1">
                <a:solidFill>
                  <a:srgbClr val="0033CC"/>
                </a:solidFill>
                <a:effectLst>
                  <a:outerShdw blurRad="38100" dist="38100" dir="2700000" algn="tl">
                    <a:srgbClr val="C0C0C0"/>
                  </a:outerShdw>
                </a:effectLst>
                <a:ea typeface="楷体_GB2312" pitchFamily="49" charset="-122"/>
                <a:sym typeface="Symbol" panose="05050102010706020507" pitchFamily="18" charset="2"/>
              </a:rPr>
              <a:t>                                      </a:t>
            </a:r>
          </a:p>
          <a:p>
            <a:pPr>
              <a:defRPr/>
            </a:pPr>
            <a:r>
              <a:rPr lang="en-US" altLang="zh-CN" sz="2000" b="1">
                <a:solidFill>
                  <a:srgbClr val="0033CC"/>
                </a:solidFill>
                <a:effectLst>
                  <a:outerShdw blurRad="38100" dist="38100" dir="2700000" algn="tl">
                    <a:srgbClr val="C0C0C0"/>
                  </a:outerShdw>
                </a:effectLst>
                <a:ea typeface="楷体_GB2312" pitchFamily="49" charset="-122"/>
                <a:sym typeface="Symbol" panose="05050102010706020507" pitchFamily="18" charset="2"/>
              </a:rPr>
              <a:t>1001 001001011011</a:t>
            </a:r>
          </a:p>
        </p:txBody>
      </p:sp>
      <p:sp>
        <p:nvSpPr>
          <p:cNvPr id="70" name="Text Box 67">
            <a:extLst>
              <a:ext uri="{FF2B5EF4-FFF2-40B4-BE49-F238E27FC236}">
                <a16:creationId xmlns:a16="http://schemas.microsoft.com/office/drawing/2014/main" id="{C8BFE3FB-14E0-A8D5-3C47-3109AD9C8479}"/>
              </a:ext>
            </a:extLst>
          </p:cNvPr>
          <p:cNvSpPr txBox="1">
            <a:spLocks noChangeArrowheads="1"/>
          </p:cNvSpPr>
          <p:nvPr/>
        </p:nvSpPr>
        <p:spPr bwMode="auto">
          <a:xfrm>
            <a:off x="2270366" y="4935473"/>
            <a:ext cx="2719967" cy="400110"/>
          </a:xfrm>
          <a:prstGeom prst="rect">
            <a:avLst/>
          </a:prstGeom>
          <a:noFill/>
          <a:ln w="9525">
            <a:noFill/>
            <a:miter lim="800000"/>
            <a:headEnd/>
            <a:tailEnd/>
          </a:ln>
        </p:spPr>
        <p:txBody>
          <a:bodyPr wrap="square">
            <a:spAutoFit/>
          </a:bodyPr>
          <a:lstStyle/>
          <a:p>
            <a:r>
              <a:rPr lang="zh-CN" altLang="en-US" sz="2000" b="1" dirty="0">
                <a:solidFill>
                  <a:srgbClr val="0033CC"/>
                </a:solidFill>
                <a:ea typeface="隶书"/>
                <a:cs typeface="隶书"/>
              </a:rPr>
              <a:t>有效循环，预置</a:t>
            </a:r>
            <a:r>
              <a:rPr lang="en-US" altLang="zh-CN" sz="2000" b="1" dirty="0">
                <a:solidFill>
                  <a:srgbClr val="0033CC"/>
                </a:solidFill>
                <a:ea typeface="隶书"/>
                <a:cs typeface="隶书"/>
              </a:rPr>
              <a:t>0000</a:t>
            </a:r>
            <a:endParaRPr lang="zh-CN" altLang="en-US" sz="2000" b="1" dirty="0">
              <a:solidFill>
                <a:srgbClr val="0033CC"/>
              </a:solidFill>
              <a:ea typeface="隶书"/>
              <a:cs typeface="隶书"/>
            </a:endParaRPr>
          </a:p>
        </p:txBody>
      </p:sp>
      <p:sp>
        <p:nvSpPr>
          <p:cNvPr id="71" name="Text Box 68">
            <a:extLst>
              <a:ext uri="{FF2B5EF4-FFF2-40B4-BE49-F238E27FC236}">
                <a16:creationId xmlns:a16="http://schemas.microsoft.com/office/drawing/2014/main" id="{8A9A966F-186D-295A-7E8F-1ED7E8BB73F3}"/>
              </a:ext>
            </a:extLst>
          </p:cNvPr>
          <p:cNvSpPr txBox="1">
            <a:spLocks noChangeArrowheads="1"/>
          </p:cNvSpPr>
          <p:nvPr/>
        </p:nvSpPr>
        <p:spPr bwMode="auto">
          <a:xfrm>
            <a:off x="6545074" y="4811009"/>
            <a:ext cx="2868612" cy="461665"/>
          </a:xfrm>
          <a:prstGeom prst="rect">
            <a:avLst/>
          </a:prstGeom>
          <a:noFill/>
          <a:ln w="9525">
            <a:noFill/>
            <a:miter lim="800000"/>
            <a:headEnd/>
            <a:tailEnd/>
          </a:ln>
        </p:spPr>
        <p:txBody>
          <a:bodyPr wrap="square">
            <a:spAutoFit/>
          </a:bodyPr>
          <a:lstStyle/>
          <a:p>
            <a:r>
              <a:rPr lang="zh-CN" altLang="en-US" b="1" dirty="0">
                <a:solidFill>
                  <a:srgbClr val="FF0066"/>
                </a:solidFill>
                <a:ea typeface="隶书"/>
                <a:cs typeface="隶书"/>
              </a:rPr>
              <a:t>无效循环，非自启</a:t>
            </a:r>
          </a:p>
        </p:txBody>
      </p:sp>
      <p:grpSp>
        <p:nvGrpSpPr>
          <p:cNvPr id="72" name="Group 69">
            <a:extLst>
              <a:ext uri="{FF2B5EF4-FFF2-40B4-BE49-F238E27FC236}">
                <a16:creationId xmlns:a16="http://schemas.microsoft.com/office/drawing/2014/main" id="{313E5D74-C05C-0BC6-E843-5C7749F45396}"/>
              </a:ext>
            </a:extLst>
          </p:cNvPr>
          <p:cNvGrpSpPr>
            <a:grpSpLocks/>
          </p:cNvGrpSpPr>
          <p:nvPr/>
        </p:nvGrpSpPr>
        <p:grpSpPr bwMode="auto">
          <a:xfrm>
            <a:off x="4300708" y="1665223"/>
            <a:ext cx="4876800" cy="304800"/>
            <a:chOff x="1656" y="1092"/>
            <a:chExt cx="3072" cy="192"/>
          </a:xfrm>
        </p:grpSpPr>
        <p:sp>
          <p:nvSpPr>
            <p:cNvPr id="73" name="Oval 70">
              <a:extLst>
                <a:ext uri="{FF2B5EF4-FFF2-40B4-BE49-F238E27FC236}">
                  <a16:creationId xmlns:a16="http://schemas.microsoft.com/office/drawing/2014/main" id="{F6B17BE5-91CE-548B-FB23-DB8E2BF34195}"/>
                </a:ext>
              </a:extLst>
            </p:cNvPr>
            <p:cNvSpPr>
              <a:spLocks noChangeArrowheads="1"/>
            </p:cNvSpPr>
            <p:nvPr/>
          </p:nvSpPr>
          <p:spPr bwMode="auto">
            <a:xfrm>
              <a:off x="1656" y="109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74" name="Oval 71">
              <a:extLst>
                <a:ext uri="{FF2B5EF4-FFF2-40B4-BE49-F238E27FC236}">
                  <a16:creationId xmlns:a16="http://schemas.microsoft.com/office/drawing/2014/main" id="{963F1DB1-E00A-8DC2-B6BD-F1667529A35F}"/>
                </a:ext>
              </a:extLst>
            </p:cNvPr>
            <p:cNvSpPr>
              <a:spLocks noChangeArrowheads="1"/>
            </p:cNvSpPr>
            <p:nvPr/>
          </p:nvSpPr>
          <p:spPr bwMode="auto">
            <a:xfrm>
              <a:off x="2652" y="109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75" name="Oval 72">
              <a:extLst>
                <a:ext uri="{FF2B5EF4-FFF2-40B4-BE49-F238E27FC236}">
                  <a16:creationId xmlns:a16="http://schemas.microsoft.com/office/drawing/2014/main" id="{074271A2-4A55-59CF-EF6F-3AE39FCDE6BD}"/>
                </a:ext>
              </a:extLst>
            </p:cNvPr>
            <p:cNvSpPr>
              <a:spLocks noChangeArrowheads="1"/>
            </p:cNvSpPr>
            <p:nvPr/>
          </p:nvSpPr>
          <p:spPr bwMode="auto">
            <a:xfrm>
              <a:off x="3612" y="109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76" name="Oval 73">
              <a:extLst>
                <a:ext uri="{FF2B5EF4-FFF2-40B4-BE49-F238E27FC236}">
                  <a16:creationId xmlns:a16="http://schemas.microsoft.com/office/drawing/2014/main" id="{FB9BCD4D-8FE0-8FC8-88A4-D1BBD8F10C5C}"/>
                </a:ext>
              </a:extLst>
            </p:cNvPr>
            <p:cNvSpPr>
              <a:spLocks noChangeArrowheads="1"/>
            </p:cNvSpPr>
            <p:nvPr/>
          </p:nvSpPr>
          <p:spPr bwMode="auto">
            <a:xfrm>
              <a:off x="4536" y="109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grpSp>
        <p:nvGrpSpPr>
          <p:cNvPr id="77" name="Group 74">
            <a:extLst>
              <a:ext uri="{FF2B5EF4-FFF2-40B4-BE49-F238E27FC236}">
                <a16:creationId xmlns:a16="http://schemas.microsoft.com/office/drawing/2014/main" id="{4ECA0FB7-A2C2-68AA-961F-994524DDC9EB}"/>
              </a:ext>
            </a:extLst>
          </p:cNvPr>
          <p:cNvGrpSpPr>
            <a:grpSpLocks/>
          </p:cNvGrpSpPr>
          <p:nvPr/>
        </p:nvGrpSpPr>
        <p:grpSpPr bwMode="auto">
          <a:xfrm>
            <a:off x="4300708" y="1665223"/>
            <a:ext cx="4876800" cy="304800"/>
            <a:chOff x="1848" y="984"/>
            <a:chExt cx="3072" cy="192"/>
          </a:xfrm>
        </p:grpSpPr>
        <p:sp>
          <p:nvSpPr>
            <p:cNvPr id="78" name="Oval 75">
              <a:extLst>
                <a:ext uri="{FF2B5EF4-FFF2-40B4-BE49-F238E27FC236}">
                  <a16:creationId xmlns:a16="http://schemas.microsoft.com/office/drawing/2014/main" id="{CD78A93F-F71B-49F0-F0C7-A97EDF03E604}"/>
                </a:ext>
              </a:extLst>
            </p:cNvPr>
            <p:cNvSpPr>
              <a:spLocks noChangeArrowheads="1"/>
            </p:cNvSpPr>
            <p:nvPr/>
          </p:nvSpPr>
          <p:spPr bwMode="auto">
            <a:xfrm>
              <a:off x="1848"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79" name="Oval 76">
              <a:extLst>
                <a:ext uri="{FF2B5EF4-FFF2-40B4-BE49-F238E27FC236}">
                  <a16:creationId xmlns:a16="http://schemas.microsoft.com/office/drawing/2014/main" id="{5DA614F7-9DBE-85CC-4D63-F4D35C76324C}"/>
                </a:ext>
              </a:extLst>
            </p:cNvPr>
            <p:cNvSpPr>
              <a:spLocks noChangeArrowheads="1"/>
            </p:cNvSpPr>
            <p:nvPr/>
          </p:nvSpPr>
          <p:spPr bwMode="auto">
            <a:xfrm>
              <a:off x="284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80" name="Oval 77">
              <a:extLst>
                <a:ext uri="{FF2B5EF4-FFF2-40B4-BE49-F238E27FC236}">
                  <a16:creationId xmlns:a16="http://schemas.microsoft.com/office/drawing/2014/main" id="{4288C85C-D653-A273-2896-F569E7EEA448}"/>
                </a:ext>
              </a:extLst>
            </p:cNvPr>
            <p:cNvSpPr>
              <a:spLocks noChangeArrowheads="1"/>
            </p:cNvSpPr>
            <p:nvPr/>
          </p:nvSpPr>
          <p:spPr bwMode="auto">
            <a:xfrm>
              <a:off x="380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81" name="Oval 78">
              <a:extLst>
                <a:ext uri="{FF2B5EF4-FFF2-40B4-BE49-F238E27FC236}">
                  <a16:creationId xmlns:a16="http://schemas.microsoft.com/office/drawing/2014/main" id="{8604155C-BE62-8454-237B-9F727AC4D7C8}"/>
                </a:ext>
              </a:extLst>
            </p:cNvPr>
            <p:cNvSpPr>
              <a:spLocks noChangeArrowheads="1"/>
            </p:cNvSpPr>
            <p:nvPr/>
          </p:nvSpPr>
          <p:spPr bwMode="auto">
            <a:xfrm>
              <a:off x="472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grpSp>
        <p:nvGrpSpPr>
          <p:cNvPr id="82" name="Group 79">
            <a:extLst>
              <a:ext uri="{FF2B5EF4-FFF2-40B4-BE49-F238E27FC236}">
                <a16:creationId xmlns:a16="http://schemas.microsoft.com/office/drawing/2014/main" id="{55D05B49-65A7-BF0D-6123-B530D0439CBA}"/>
              </a:ext>
            </a:extLst>
          </p:cNvPr>
          <p:cNvGrpSpPr>
            <a:grpSpLocks/>
          </p:cNvGrpSpPr>
          <p:nvPr/>
        </p:nvGrpSpPr>
        <p:grpSpPr bwMode="auto">
          <a:xfrm>
            <a:off x="4300708" y="1665223"/>
            <a:ext cx="4876800" cy="304800"/>
            <a:chOff x="1944" y="612"/>
            <a:chExt cx="3072" cy="192"/>
          </a:xfrm>
        </p:grpSpPr>
        <p:sp>
          <p:nvSpPr>
            <p:cNvPr id="83" name="Oval 80">
              <a:extLst>
                <a:ext uri="{FF2B5EF4-FFF2-40B4-BE49-F238E27FC236}">
                  <a16:creationId xmlns:a16="http://schemas.microsoft.com/office/drawing/2014/main" id="{629DA020-37B7-1B36-6B01-B73BBDF3AE9B}"/>
                </a:ext>
              </a:extLst>
            </p:cNvPr>
            <p:cNvSpPr>
              <a:spLocks noChangeArrowheads="1"/>
            </p:cNvSpPr>
            <p:nvPr/>
          </p:nvSpPr>
          <p:spPr bwMode="auto">
            <a:xfrm>
              <a:off x="1944" y="61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84" name="Oval 81">
              <a:extLst>
                <a:ext uri="{FF2B5EF4-FFF2-40B4-BE49-F238E27FC236}">
                  <a16:creationId xmlns:a16="http://schemas.microsoft.com/office/drawing/2014/main" id="{AB820C06-7F3C-711D-77E4-B7043C075E93}"/>
                </a:ext>
              </a:extLst>
            </p:cNvPr>
            <p:cNvSpPr>
              <a:spLocks noChangeArrowheads="1"/>
            </p:cNvSpPr>
            <p:nvPr/>
          </p:nvSpPr>
          <p:spPr bwMode="auto">
            <a:xfrm>
              <a:off x="2940" y="61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solidFill>
                  <a:srgbClr val="FF0066"/>
                </a:solidFill>
              </a:endParaRPr>
            </a:p>
          </p:txBody>
        </p:sp>
        <p:sp>
          <p:nvSpPr>
            <p:cNvPr id="85" name="Oval 82">
              <a:extLst>
                <a:ext uri="{FF2B5EF4-FFF2-40B4-BE49-F238E27FC236}">
                  <a16:creationId xmlns:a16="http://schemas.microsoft.com/office/drawing/2014/main" id="{2A25B2EA-823A-FE72-5D54-8AFB3435F3A3}"/>
                </a:ext>
              </a:extLst>
            </p:cNvPr>
            <p:cNvSpPr>
              <a:spLocks noChangeArrowheads="1"/>
            </p:cNvSpPr>
            <p:nvPr/>
          </p:nvSpPr>
          <p:spPr bwMode="auto">
            <a:xfrm>
              <a:off x="3900" y="61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86" name="Oval 83">
              <a:extLst>
                <a:ext uri="{FF2B5EF4-FFF2-40B4-BE49-F238E27FC236}">
                  <a16:creationId xmlns:a16="http://schemas.microsoft.com/office/drawing/2014/main" id="{A307DCA8-4890-F4EC-E77A-2C2720480F8C}"/>
                </a:ext>
              </a:extLst>
            </p:cNvPr>
            <p:cNvSpPr>
              <a:spLocks noChangeArrowheads="1"/>
            </p:cNvSpPr>
            <p:nvPr/>
          </p:nvSpPr>
          <p:spPr bwMode="auto">
            <a:xfrm>
              <a:off x="4824" y="61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grpSp>
        <p:nvGrpSpPr>
          <p:cNvPr id="87" name="Group 84">
            <a:extLst>
              <a:ext uri="{FF2B5EF4-FFF2-40B4-BE49-F238E27FC236}">
                <a16:creationId xmlns:a16="http://schemas.microsoft.com/office/drawing/2014/main" id="{C184A11F-8C12-53FE-53D5-89C70A2A4202}"/>
              </a:ext>
            </a:extLst>
          </p:cNvPr>
          <p:cNvGrpSpPr>
            <a:grpSpLocks/>
          </p:cNvGrpSpPr>
          <p:nvPr/>
        </p:nvGrpSpPr>
        <p:grpSpPr bwMode="auto">
          <a:xfrm>
            <a:off x="4300708" y="1665223"/>
            <a:ext cx="4876800" cy="304800"/>
            <a:chOff x="1644" y="1032"/>
            <a:chExt cx="3072" cy="192"/>
          </a:xfrm>
        </p:grpSpPr>
        <p:sp>
          <p:nvSpPr>
            <p:cNvPr id="88" name="Oval 85">
              <a:extLst>
                <a:ext uri="{FF2B5EF4-FFF2-40B4-BE49-F238E27FC236}">
                  <a16:creationId xmlns:a16="http://schemas.microsoft.com/office/drawing/2014/main" id="{D4A66358-5A08-4C73-134E-571B6A8752A3}"/>
                </a:ext>
              </a:extLst>
            </p:cNvPr>
            <p:cNvSpPr>
              <a:spLocks noChangeArrowheads="1"/>
            </p:cNvSpPr>
            <p:nvPr/>
          </p:nvSpPr>
          <p:spPr bwMode="auto">
            <a:xfrm>
              <a:off x="1644"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89" name="Oval 86">
              <a:extLst>
                <a:ext uri="{FF2B5EF4-FFF2-40B4-BE49-F238E27FC236}">
                  <a16:creationId xmlns:a16="http://schemas.microsoft.com/office/drawing/2014/main" id="{EC7C2233-2AFD-A30C-60F7-E444F2CC0D06}"/>
                </a:ext>
              </a:extLst>
            </p:cNvPr>
            <p:cNvSpPr>
              <a:spLocks noChangeArrowheads="1"/>
            </p:cNvSpPr>
            <p:nvPr/>
          </p:nvSpPr>
          <p:spPr bwMode="auto">
            <a:xfrm>
              <a:off x="2640"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90" name="Oval 87">
              <a:extLst>
                <a:ext uri="{FF2B5EF4-FFF2-40B4-BE49-F238E27FC236}">
                  <a16:creationId xmlns:a16="http://schemas.microsoft.com/office/drawing/2014/main" id="{7CDBB21E-5E65-AFE9-6621-F349FCDA492D}"/>
                </a:ext>
              </a:extLst>
            </p:cNvPr>
            <p:cNvSpPr>
              <a:spLocks noChangeArrowheads="1"/>
            </p:cNvSpPr>
            <p:nvPr/>
          </p:nvSpPr>
          <p:spPr bwMode="auto">
            <a:xfrm>
              <a:off x="3600"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91" name="Oval 88">
              <a:extLst>
                <a:ext uri="{FF2B5EF4-FFF2-40B4-BE49-F238E27FC236}">
                  <a16:creationId xmlns:a16="http://schemas.microsoft.com/office/drawing/2014/main" id="{E46D92BE-8454-81B8-50DE-1B98EDD40F67}"/>
                </a:ext>
              </a:extLst>
            </p:cNvPr>
            <p:cNvSpPr>
              <a:spLocks noChangeArrowheads="1"/>
            </p:cNvSpPr>
            <p:nvPr/>
          </p:nvSpPr>
          <p:spPr bwMode="auto">
            <a:xfrm>
              <a:off x="4524" y="103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grpSp>
        <p:nvGrpSpPr>
          <p:cNvPr id="92" name="Group 89">
            <a:extLst>
              <a:ext uri="{FF2B5EF4-FFF2-40B4-BE49-F238E27FC236}">
                <a16:creationId xmlns:a16="http://schemas.microsoft.com/office/drawing/2014/main" id="{C0988D52-63D4-6260-AD3F-D28E05FDE380}"/>
              </a:ext>
            </a:extLst>
          </p:cNvPr>
          <p:cNvGrpSpPr>
            <a:grpSpLocks/>
          </p:cNvGrpSpPr>
          <p:nvPr/>
        </p:nvGrpSpPr>
        <p:grpSpPr bwMode="auto">
          <a:xfrm>
            <a:off x="4300708" y="1665223"/>
            <a:ext cx="4876800" cy="304800"/>
            <a:chOff x="1644" y="1032"/>
            <a:chExt cx="3072" cy="192"/>
          </a:xfrm>
        </p:grpSpPr>
        <p:sp>
          <p:nvSpPr>
            <p:cNvPr id="93" name="Oval 90">
              <a:extLst>
                <a:ext uri="{FF2B5EF4-FFF2-40B4-BE49-F238E27FC236}">
                  <a16:creationId xmlns:a16="http://schemas.microsoft.com/office/drawing/2014/main" id="{50859E64-A5E1-379D-2F6E-9969C0323377}"/>
                </a:ext>
              </a:extLst>
            </p:cNvPr>
            <p:cNvSpPr>
              <a:spLocks noChangeArrowheads="1"/>
            </p:cNvSpPr>
            <p:nvPr/>
          </p:nvSpPr>
          <p:spPr bwMode="auto">
            <a:xfrm>
              <a:off x="1644"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94" name="Oval 91">
              <a:extLst>
                <a:ext uri="{FF2B5EF4-FFF2-40B4-BE49-F238E27FC236}">
                  <a16:creationId xmlns:a16="http://schemas.microsoft.com/office/drawing/2014/main" id="{D88CA298-C55D-9157-124D-82DF2EBD5ECF}"/>
                </a:ext>
              </a:extLst>
            </p:cNvPr>
            <p:cNvSpPr>
              <a:spLocks noChangeArrowheads="1"/>
            </p:cNvSpPr>
            <p:nvPr/>
          </p:nvSpPr>
          <p:spPr bwMode="auto">
            <a:xfrm>
              <a:off x="2640"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95" name="Oval 92">
              <a:extLst>
                <a:ext uri="{FF2B5EF4-FFF2-40B4-BE49-F238E27FC236}">
                  <a16:creationId xmlns:a16="http://schemas.microsoft.com/office/drawing/2014/main" id="{2EA8FDB1-F37F-424B-ACFF-ADD9ADD2F575}"/>
                </a:ext>
              </a:extLst>
            </p:cNvPr>
            <p:cNvSpPr>
              <a:spLocks noChangeArrowheads="1"/>
            </p:cNvSpPr>
            <p:nvPr/>
          </p:nvSpPr>
          <p:spPr bwMode="auto">
            <a:xfrm>
              <a:off x="3600"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96" name="Oval 93">
              <a:extLst>
                <a:ext uri="{FF2B5EF4-FFF2-40B4-BE49-F238E27FC236}">
                  <a16:creationId xmlns:a16="http://schemas.microsoft.com/office/drawing/2014/main" id="{58857174-85B3-082B-57A1-21C48DF5FBDD}"/>
                </a:ext>
              </a:extLst>
            </p:cNvPr>
            <p:cNvSpPr>
              <a:spLocks noChangeArrowheads="1"/>
            </p:cNvSpPr>
            <p:nvPr/>
          </p:nvSpPr>
          <p:spPr bwMode="auto">
            <a:xfrm>
              <a:off x="4524"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solidFill>
                  <a:srgbClr val="FF0066"/>
                </a:solidFill>
              </a:endParaRPr>
            </a:p>
          </p:txBody>
        </p:sp>
      </p:grpSp>
      <p:grpSp>
        <p:nvGrpSpPr>
          <p:cNvPr id="97" name="Group 94">
            <a:extLst>
              <a:ext uri="{FF2B5EF4-FFF2-40B4-BE49-F238E27FC236}">
                <a16:creationId xmlns:a16="http://schemas.microsoft.com/office/drawing/2014/main" id="{5EE96385-EC94-56C2-AA44-9F5CDAD378EB}"/>
              </a:ext>
            </a:extLst>
          </p:cNvPr>
          <p:cNvGrpSpPr>
            <a:grpSpLocks/>
          </p:cNvGrpSpPr>
          <p:nvPr/>
        </p:nvGrpSpPr>
        <p:grpSpPr bwMode="auto">
          <a:xfrm>
            <a:off x="4300708" y="1665223"/>
            <a:ext cx="4876800" cy="304800"/>
            <a:chOff x="1656" y="1032"/>
            <a:chExt cx="3072" cy="192"/>
          </a:xfrm>
        </p:grpSpPr>
        <p:sp>
          <p:nvSpPr>
            <p:cNvPr id="98" name="Oval 95">
              <a:extLst>
                <a:ext uri="{FF2B5EF4-FFF2-40B4-BE49-F238E27FC236}">
                  <a16:creationId xmlns:a16="http://schemas.microsoft.com/office/drawing/2014/main" id="{E25F05E2-7966-F037-95C5-2171E1436851}"/>
                </a:ext>
              </a:extLst>
            </p:cNvPr>
            <p:cNvSpPr>
              <a:spLocks noChangeArrowheads="1"/>
            </p:cNvSpPr>
            <p:nvPr/>
          </p:nvSpPr>
          <p:spPr bwMode="auto">
            <a:xfrm>
              <a:off x="1656" y="103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99" name="Oval 96">
              <a:extLst>
                <a:ext uri="{FF2B5EF4-FFF2-40B4-BE49-F238E27FC236}">
                  <a16:creationId xmlns:a16="http://schemas.microsoft.com/office/drawing/2014/main" id="{CF5F1E0D-74D3-B615-D125-274EA7D45C52}"/>
                </a:ext>
              </a:extLst>
            </p:cNvPr>
            <p:cNvSpPr>
              <a:spLocks noChangeArrowheads="1"/>
            </p:cNvSpPr>
            <p:nvPr/>
          </p:nvSpPr>
          <p:spPr bwMode="auto">
            <a:xfrm>
              <a:off x="2652"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00" name="Oval 97">
              <a:extLst>
                <a:ext uri="{FF2B5EF4-FFF2-40B4-BE49-F238E27FC236}">
                  <a16:creationId xmlns:a16="http://schemas.microsoft.com/office/drawing/2014/main" id="{9806BB69-49B5-4E20-33DB-F5ADF1BD5479}"/>
                </a:ext>
              </a:extLst>
            </p:cNvPr>
            <p:cNvSpPr>
              <a:spLocks noChangeArrowheads="1"/>
            </p:cNvSpPr>
            <p:nvPr/>
          </p:nvSpPr>
          <p:spPr bwMode="auto">
            <a:xfrm>
              <a:off x="3612"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01" name="Oval 98">
              <a:extLst>
                <a:ext uri="{FF2B5EF4-FFF2-40B4-BE49-F238E27FC236}">
                  <a16:creationId xmlns:a16="http://schemas.microsoft.com/office/drawing/2014/main" id="{5200784B-3DA6-5DDA-7AA7-A62832BDC969}"/>
                </a:ext>
              </a:extLst>
            </p:cNvPr>
            <p:cNvSpPr>
              <a:spLocks noChangeArrowheads="1"/>
            </p:cNvSpPr>
            <p:nvPr/>
          </p:nvSpPr>
          <p:spPr bwMode="auto">
            <a:xfrm>
              <a:off x="4536"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grpSp>
      <p:grpSp>
        <p:nvGrpSpPr>
          <p:cNvPr id="102" name="Group 99">
            <a:extLst>
              <a:ext uri="{FF2B5EF4-FFF2-40B4-BE49-F238E27FC236}">
                <a16:creationId xmlns:a16="http://schemas.microsoft.com/office/drawing/2014/main" id="{BF0B851B-4758-229B-9ADD-2FCBC765D598}"/>
              </a:ext>
            </a:extLst>
          </p:cNvPr>
          <p:cNvGrpSpPr>
            <a:grpSpLocks/>
          </p:cNvGrpSpPr>
          <p:nvPr/>
        </p:nvGrpSpPr>
        <p:grpSpPr bwMode="auto">
          <a:xfrm>
            <a:off x="4300708" y="1665223"/>
            <a:ext cx="4876800" cy="304800"/>
            <a:chOff x="1644" y="1032"/>
            <a:chExt cx="3072" cy="192"/>
          </a:xfrm>
        </p:grpSpPr>
        <p:sp>
          <p:nvSpPr>
            <p:cNvPr id="103" name="Oval 100">
              <a:extLst>
                <a:ext uri="{FF2B5EF4-FFF2-40B4-BE49-F238E27FC236}">
                  <a16:creationId xmlns:a16="http://schemas.microsoft.com/office/drawing/2014/main" id="{68734469-AC40-1174-4D53-B69227544FAC}"/>
                </a:ext>
              </a:extLst>
            </p:cNvPr>
            <p:cNvSpPr>
              <a:spLocks noChangeArrowheads="1"/>
            </p:cNvSpPr>
            <p:nvPr/>
          </p:nvSpPr>
          <p:spPr bwMode="auto">
            <a:xfrm>
              <a:off x="1644" y="103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04" name="Oval 101">
              <a:extLst>
                <a:ext uri="{FF2B5EF4-FFF2-40B4-BE49-F238E27FC236}">
                  <a16:creationId xmlns:a16="http://schemas.microsoft.com/office/drawing/2014/main" id="{318FBF80-263E-3C2C-093A-396979224E9F}"/>
                </a:ext>
              </a:extLst>
            </p:cNvPr>
            <p:cNvSpPr>
              <a:spLocks noChangeArrowheads="1"/>
            </p:cNvSpPr>
            <p:nvPr/>
          </p:nvSpPr>
          <p:spPr bwMode="auto">
            <a:xfrm>
              <a:off x="2640" y="103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05" name="Oval 102">
              <a:extLst>
                <a:ext uri="{FF2B5EF4-FFF2-40B4-BE49-F238E27FC236}">
                  <a16:creationId xmlns:a16="http://schemas.microsoft.com/office/drawing/2014/main" id="{D040FB6D-825C-8B71-E756-4FB852D73D40}"/>
                </a:ext>
              </a:extLst>
            </p:cNvPr>
            <p:cNvSpPr>
              <a:spLocks noChangeArrowheads="1"/>
            </p:cNvSpPr>
            <p:nvPr/>
          </p:nvSpPr>
          <p:spPr bwMode="auto">
            <a:xfrm>
              <a:off x="3600"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06" name="Oval 103">
              <a:extLst>
                <a:ext uri="{FF2B5EF4-FFF2-40B4-BE49-F238E27FC236}">
                  <a16:creationId xmlns:a16="http://schemas.microsoft.com/office/drawing/2014/main" id="{BDC66B3D-2F1C-481B-CD29-4FE481FFE276}"/>
                </a:ext>
              </a:extLst>
            </p:cNvPr>
            <p:cNvSpPr>
              <a:spLocks noChangeArrowheads="1"/>
            </p:cNvSpPr>
            <p:nvPr/>
          </p:nvSpPr>
          <p:spPr bwMode="auto">
            <a:xfrm>
              <a:off x="4524"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grpSp>
      <p:grpSp>
        <p:nvGrpSpPr>
          <p:cNvPr id="107" name="Group 104">
            <a:extLst>
              <a:ext uri="{FF2B5EF4-FFF2-40B4-BE49-F238E27FC236}">
                <a16:creationId xmlns:a16="http://schemas.microsoft.com/office/drawing/2014/main" id="{F5A82BA9-2A70-CDA5-7605-F0E6F6769B96}"/>
              </a:ext>
            </a:extLst>
          </p:cNvPr>
          <p:cNvGrpSpPr>
            <a:grpSpLocks/>
          </p:cNvGrpSpPr>
          <p:nvPr/>
        </p:nvGrpSpPr>
        <p:grpSpPr bwMode="auto">
          <a:xfrm>
            <a:off x="4300708" y="1665223"/>
            <a:ext cx="4876800" cy="304800"/>
            <a:chOff x="1848" y="984"/>
            <a:chExt cx="3072" cy="192"/>
          </a:xfrm>
        </p:grpSpPr>
        <p:sp>
          <p:nvSpPr>
            <p:cNvPr id="108" name="Oval 105">
              <a:extLst>
                <a:ext uri="{FF2B5EF4-FFF2-40B4-BE49-F238E27FC236}">
                  <a16:creationId xmlns:a16="http://schemas.microsoft.com/office/drawing/2014/main" id="{90443E67-BFC8-AE18-043B-B56A1D7A725D}"/>
                </a:ext>
              </a:extLst>
            </p:cNvPr>
            <p:cNvSpPr>
              <a:spLocks noChangeArrowheads="1"/>
            </p:cNvSpPr>
            <p:nvPr/>
          </p:nvSpPr>
          <p:spPr bwMode="auto">
            <a:xfrm>
              <a:off x="184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09" name="Oval 106">
              <a:extLst>
                <a:ext uri="{FF2B5EF4-FFF2-40B4-BE49-F238E27FC236}">
                  <a16:creationId xmlns:a16="http://schemas.microsoft.com/office/drawing/2014/main" id="{21CADAC0-0538-01F8-A631-83538D07877B}"/>
                </a:ext>
              </a:extLst>
            </p:cNvPr>
            <p:cNvSpPr>
              <a:spLocks noChangeArrowheads="1"/>
            </p:cNvSpPr>
            <p:nvPr/>
          </p:nvSpPr>
          <p:spPr bwMode="auto">
            <a:xfrm>
              <a:off x="284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10" name="Oval 107">
              <a:extLst>
                <a:ext uri="{FF2B5EF4-FFF2-40B4-BE49-F238E27FC236}">
                  <a16:creationId xmlns:a16="http://schemas.microsoft.com/office/drawing/2014/main" id="{12CCC95E-24F1-ADBA-B6A4-EFB4C844166B}"/>
                </a:ext>
              </a:extLst>
            </p:cNvPr>
            <p:cNvSpPr>
              <a:spLocks noChangeArrowheads="1"/>
            </p:cNvSpPr>
            <p:nvPr/>
          </p:nvSpPr>
          <p:spPr bwMode="auto">
            <a:xfrm>
              <a:off x="380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11" name="Oval 108">
              <a:extLst>
                <a:ext uri="{FF2B5EF4-FFF2-40B4-BE49-F238E27FC236}">
                  <a16:creationId xmlns:a16="http://schemas.microsoft.com/office/drawing/2014/main" id="{A6F816C6-4A4A-8BF0-3E8B-99D3691A17E3}"/>
                </a:ext>
              </a:extLst>
            </p:cNvPr>
            <p:cNvSpPr>
              <a:spLocks noChangeArrowheads="1"/>
            </p:cNvSpPr>
            <p:nvPr/>
          </p:nvSpPr>
          <p:spPr bwMode="auto">
            <a:xfrm>
              <a:off x="4728"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solidFill>
                  <a:srgbClr val="FF0066"/>
                </a:solidFill>
              </a:endParaRPr>
            </a:p>
          </p:txBody>
        </p:sp>
      </p:grpSp>
      <p:grpSp>
        <p:nvGrpSpPr>
          <p:cNvPr id="112" name="Group 109">
            <a:extLst>
              <a:ext uri="{FF2B5EF4-FFF2-40B4-BE49-F238E27FC236}">
                <a16:creationId xmlns:a16="http://schemas.microsoft.com/office/drawing/2014/main" id="{229D0502-98E2-35CB-2795-3F65A0D4AA48}"/>
              </a:ext>
            </a:extLst>
          </p:cNvPr>
          <p:cNvGrpSpPr>
            <a:grpSpLocks/>
          </p:cNvGrpSpPr>
          <p:nvPr/>
        </p:nvGrpSpPr>
        <p:grpSpPr bwMode="auto">
          <a:xfrm>
            <a:off x="4300708" y="1665223"/>
            <a:ext cx="4876800" cy="304800"/>
            <a:chOff x="1656" y="1092"/>
            <a:chExt cx="3072" cy="192"/>
          </a:xfrm>
        </p:grpSpPr>
        <p:sp>
          <p:nvSpPr>
            <p:cNvPr id="113" name="Oval 110">
              <a:extLst>
                <a:ext uri="{FF2B5EF4-FFF2-40B4-BE49-F238E27FC236}">
                  <a16:creationId xmlns:a16="http://schemas.microsoft.com/office/drawing/2014/main" id="{210980A0-AA2D-3BC4-C113-49BC558275CA}"/>
                </a:ext>
              </a:extLst>
            </p:cNvPr>
            <p:cNvSpPr>
              <a:spLocks noChangeArrowheads="1"/>
            </p:cNvSpPr>
            <p:nvPr/>
          </p:nvSpPr>
          <p:spPr bwMode="auto">
            <a:xfrm>
              <a:off x="1656" y="109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14" name="Oval 111">
              <a:extLst>
                <a:ext uri="{FF2B5EF4-FFF2-40B4-BE49-F238E27FC236}">
                  <a16:creationId xmlns:a16="http://schemas.microsoft.com/office/drawing/2014/main" id="{2D79FD09-C4FF-F9C8-0EA9-6DA7DC55E51E}"/>
                </a:ext>
              </a:extLst>
            </p:cNvPr>
            <p:cNvSpPr>
              <a:spLocks noChangeArrowheads="1"/>
            </p:cNvSpPr>
            <p:nvPr/>
          </p:nvSpPr>
          <p:spPr bwMode="auto">
            <a:xfrm>
              <a:off x="2652" y="109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15" name="Oval 112">
              <a:extLst>
                <a:ext uri="{FF2B5EF4-FFF2-40B4-BE49-F238E27FC236}">
                  <a16:creationId xmlns:a16="http://schemas.microsoft.com/office/drawing/2014/main" id="{B34CF939-A528-BC72-D714-225C6429D88B}"/>
                </a:ext>
              </a:extLst>
            </p:cNvPr>
            <p:cNvSpPr>
              <a:spLocks noChangeArrowheads="1"/>
            </p:cNvSpPr>
            <p:nvPr/>
          </p:nvSpPr>
          <p:spPr bwMode="auto">
            <a:xfrm>
              <a:off x="3612" y="109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16" name="Oval 113">
              <a:extLst>
                <a:ext uri="{FF2B5EF4-FFF2-40B4-BE49-F238E27FC236}">
                  <a16:creationId xmlns:a16="http://schemas.microsoft.com/office/drawing/2014/main" id="{B29E2DB7-EC73-3BE7-C561-D8C983BD94F0}"/>
                </a:ext>
              </a:extLst>
            </p:cNvPr>
            <p:cNvSpPr>
              <a:spLocks noChangeArrowheads="1"/>
            </p:cNvSpPr>
            <p:nvPr/>
          </p:nvSpPr>
          <p:spPr bwMode="auto">
            <a:xfrm>
              <a:off x="4536" y="109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grpSp>
        <p:nvGrpSpPr>
          <p:cNvPr id="117" name="Group 114">
            <a:extLst>
              <a:ext uri="{FF2B5EF4-FFF2-40B4-BE49-F238E27FC236}">
                <a16:creationId xmlns:a16="http://schemas.microsoft.com/office/drawing/2014/main" id="{EC0AF63F-A043-07CE-402D-CAC56DDCEBB0}"/>
              </a:ext>
            </a:extLst>
          </p:cNvPr>
          <p:cNvGrpSpPr>
            <a:grpSpLocks/>
          </p:cNvGrpSpPr>
          <p:nvPr/>
        </p:nvGrpSpPr>
        <p:grpSpPr bwMode="auto">
          <a:xfrm>
            <a:off x="4300708" y="1665223"/>
            <a:ext cx="4876800" cy="304800"/>
            <a:chOff x="1848" y="984"/>
            <a:chExt cx="3072" cy="192"/>
          </a:xfrm>
        </p:grpSpPr>
        <p:sp>
          <p:nvSpPr>
            <p:cNvPr id="118" name="Oval 115">
              <a:extLst>
                <a:ext uri="{FF2B5EF4-FFF2-40B4-BE49-F238E27FC236}">
                  <a16:creationId xmlns:a16="http://schemas.microsoft.com/office/drawing/2014/main" id="{4FFB3F8A-4CAF-16E2-8E6A-E14A51662211}"/>
                </a:ext>
              </a:extLst>
            </p:cNvPr>
            <p:cNvSpPr>
              <a:spLocks noChangeArrowheads="1"/>
            </p:cNvSpPr>
            <p:nvPr/>
          </p:nvSpPr>
          <p:spPr bwMode="auto">
            <a:xfrm>
              <a:off x="1848"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19" name="Oval 116">
              <a:extLst>
                <a:ext uri="{FF2B5EF4-FFF2-40B4-BE49-F238E27FC236}">
                  <a16:creationId xmlns:a16="http://schemas.microsoft.com/office/drawing/2014/main" id="{76D102FB-2410-2F80-3F76-9CF450A41EA4}"/>
                </a:ext>
              </a:extLst>
            </p:cNvPr>
            <p:cNvSpPr>
              <a:spLocks noChangeArrowheads="1"/>
            </p:cNvSpPr>
            <p:nvPr/>
          </p:nvSpPr>
          <p:spPr bwMode="auto">
            <a:xfrm>
              <a:off x="284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20" name="Oval 117">
              <a:extLst>
                <a:ext uri="{FF2B5EF4-FFF2-40B4-BE49-F238E27FC236}">
                  <a16:creationId xmlns:a16="http://schemas.microsoft.com/office/drawing/2014/main" id="{FD0A937D-D6E2-A76C-8348-851FAAEC6C42}"/>
                </a:ext>
              </a:extLst>
            </p:cNvPr>
            <p:cNvSpPr>
              <a:spLocks noChangeArrowheads="1"/>
            </p:cNvSpPr>
            <p:nvPr/>
          </p:nvSpPr>
          <p:spPr bwMode="auto">
            <a:xfrm>
              <a:off x="380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21" name="Oval 118">
              <a:extLst>
                <a:ext uri="{FF2B5EF4-FFF2-40B4-BE49-F238E27FC236}">
                  <a16:creationId xmlns:a16="http://schemas.microsoft.com/office/drawing/2014/main" id="{5B4957E3-6063-C60E-D6D2-EBDA8ABBA64B}"/>
                </a:ext>
              </a:extLst>
            </p:cNvPr>
            <p:cNvSpPr>
              <a:spLocks noChangeArrowheads="1"/>
            </p:cNvSpPr>
            <p:nvPr/>
          </p:nvSpPr>
          <p:spPr bwMode="auto">
            <a:xfrm>
              <a:off x="472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grpSp>
        <p:nvGrpSpPr>
          <p:cNvPr id="122" name="Group 119">
            <a:extLst>
              <a:ext uri="{FF2B5EF4-FFF2-40B4-BE49-F238E27FC236}">
                <a16:creationId xmlns:a16="http://schemas.microsoft.com/office/drawing/2014/main" id="{F8EEAF83-6020-E1AF-62F9-4D4746E2B8E3}"/>
              </a:ext>
            </a:extLst>
          </p:cNvPr>
          <p:cNvGrpSpPr>
            <a:grpSpLocks/>
          </p:cNvGrpSpPr>
          <p:nvPr/>
        </p:nvGrpSpPr>
        <p:grpSpPr bwMode="auto">
          <a:xfrm>
            <a:off x="4300708" y="1665223"/>
            <a:ext cx="4876800" cy="304800"/>
            <a:chOff x="1944" y="576"/>
            <a:chExt cx="3072" cy="192"/>
          </a:xfrm>
        </p:grpSpPr>
        <p:sp>
          <p:nvSpPr>
            <p:cNvPr id="123" name="Oval 120">
              <a:extLst>
                <a:ext uri="{FF2B5EF4-FFF2-40B4-BE49-F238E27FC236}">
                  <a16:creationId xmlns:a16="http://schemas.microsoft.com/office/drawing/2014/main" id="{827F1A05-EB83-25C9-3404-D5F03B972E9B}"/>
                </a:ext>
              </a:extLst>
            </p:cNvPr>
            <p:cNvSpPr>
              <a:spLocks noChangeArrowheads="1"/>
            </p:cNvSpPr>
            <p:nvPr/>
          </p:nvSpPr>
          <p:spPr bwMode="auto">
            <a:xfrm>
              <a:off x="1944" y="576"/>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24" name="Oval 121">
              <a:extLst>
                <a:ext uri="{FF2B5EF4-FFF2-40B4-BE49-F238E27FC236}">
                  <a16:creationId xmlns:a16="http://schemas.microsoft.com/office/drawing/2014/main" id="{FEB8BFE8-CFCF-67AC-D1C0-0E3625D13EC6}"/>
                </a:ext>
              </a:extLst>
            </p:cNvPr>
            <p:cNvSpPr>
              <a:spLocks noChangeArrowheads="1"/>
            </p:cNvSpPr>
            <p:nvPr/>
          </p:nvSpPr>
          <p:spPr bwMode="auto">
            <a:xfrm>
              <a:off x="2940" y="576"/>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solidFill>
                  <a:srgbClr val="FF0066"/>
                </a:solidFill>
              </a:endParaRPr>
            </a:p>
          </p:txBody>
        </p:sp>
        <p:sp>
          <p:nvSpPr>
            <p:cNvPr id="125" name="Oval 122">
              <a:extLst>
                <a:ext uri="{FF2B5EF4-FFF2-40B4-BE49-F238E27FC236}">
                  <a16:creationId xmlns:a16="http://schemas.microsoft.com/office/drawing/2014/main" id="{8D4C241A-6C76-7555-93D5-CB10321F9461}"/>
                </a:ext>
              </a:extLst>
            </p:cNvPr>
            <p:cNvSpPr>
              <a:spLocks noChangeArrowheads="1"/>
            </p:cNvSpPr>
            <p:nvPr/>
          </p:nvSpPr>
          <p:spPr bwMode="auto">
            <a:xfrm>
              <a:off x="3900" y="576"/>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26" name="Oval 123">
              <a:extLst>
                <a:ext uri="{FF2B5EF4-FFF2-40B4-BE49-F238E27FC236}">
                  <a16:creationId xmlns:a16="http://schemas.microsoft.com/office/drawing/2014/main" id="{EC25F1D8-2A85-0205-832F-7D9A89AACF2A}"/>
                </a:ext>
              </a:extLst>
            </p:cNvPr>
            <p:cNvSpPr>
              <a:spLocks noChangeArrowheads="1"/>
            </p:cNvSpPr>
            <p:nvPr/>
          </p:nvSpPr>
          <p:spPr bwMode="auto">
            <a:xfrm>
              <a:off x="4824" y="576"/>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grpSp>
        <p:nvGrpSpPr>
          <p:cNvPr id="127" name="Group 124">
            <a:extLst>
              <a:ext uri="{FF2B5EF4-FFF2-40B4-BE49-F238E27FC236}">
                <a16:creationId xmlns:a16="http://schemas.microsoft.com/office/drawing/2014/main" id="{56783297-C269-1D2F-91B7-DCAA9262672C}"/>
              </a:ext>
            </a:extLst>
          </p:cNvPr>
          <p:cNvGrpSpPr>
            <a:grpSpLocks/>
          </p:cNvGrpSpPr>
          <p:nvPr/>
        </p:nvGrpSpPr>
        <p:grpSpPr bwMode="auto">
          <a:xfrm>
            <a:off x="4300708" y="1665223"/>
            <a:ext cx="4876800" cy="304800"/>
            <a:chOff x="1644" y="1032"/>
            <a:chExt cx="3072" cy="192"/>
          </a:xfrm>
        </p:grpSpPr>
        <p:sp>
          <p:nvSpPr>
            <p:cNvPr id="128" name="Oval 125">
              <a:extLst>
                <a:ext uri="{FF2B5EF4-FFF2-40B4-BE49-F238E27FC236}">
                  <a16:creationId xmlns:a16="http://schemas.microsoft.com/office/drawing/2014/main" id="{A9086505-ED0A-D6E3-F30A-4A7FEA031A81}"/>
                </a:ext>
              </a:extLst>
            </p:cNvPr>
            <p:cNvSpPr>
              <a:spLocks noChangeArrowheads="1"/>
            </p:cNvSpPr>
            <p:nvPr/>
          </p:nvSpPr>
          <p:spPr bwMode="auto">
            <a:xfrm>
              <a:off x="1644"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29" name="Oval 126">
              <a:extLst>
                <a:ext uri="{FF2B5EF4-FFF2-40B4-BE49-F238E27FC236}">
                  <a16:creationId xmlns:a16="http://schemas.microsoft.com/office/drawing/2014/main" id="{CA4638EF-6A82-CA04-0D4C-7EF09A5E504A}"/>
                </a:ext>
              </a:extLst>
            </p:cNvPr>
            <p:cNvSpPr>
              <a:spLocks noChangeArrowheads="1"/>
            </p:cNvSpPr>
            <p:nvPr/>
          </p:nvSpPr>
          <p:spPr bwMode="auto">
            <a:xfrm>
              <a:off x="2640"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30" name="Oval 127">
              <a:extLst>
                <a:ext uri="{FF2B5EF4-FFF2-40B4-BE49-F238E27FC236}">
                  <a16:creationId xmlns:a16="http://schemas.microsoft.com/office/drawing/2014/main" id="{F2FCB9D9-EADB-4758-9B9E-F0727C411908}"/>
                </a:ext>
              </a:extLst>
            </p:cNvPr>
            <p:cNvSpPr>
              <a:spLocks noChangeArrowheads="1"/>
            </p:cNvSpPr>
            <p:nvPr/>
          </p:nvSpPr>
          <p:spPr bwMode="auto">
            <a:xfrm>
              <a:off x="3600"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31" name="Oval 128">
              <a:extLst>
                <a:ext uri="{FF2B5EF4-FFF2-40B4-BE49-F238E27FC236}">
                  <a16:creationId xmlns:a16="http://schemas.microsoft.com/office/drawing/2014/main" id="{DB84F260-4BA6-9F7E-960B-05DF8F6B80EE}"/>
                </a:ext>
              </a:extLst>
            </p:cNvPr>
            <p:cNvSpPr>
              <a:spLocks noChangeArrowheads="1"/>
            </p:cNvSpPr>
            <p:nvPr/>
          </p:nvSpPr>
          <p:spPr bwMode="auto">
            <a:xfrm>
              <a:off x="4524" y="103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grpSp>
        <p:nvGrpSpPr>
          <p:cNvPr id="132" name="Group 129">
            <a:extLst>
              <a:ext uri="{FF2B5EF4-FFF2-40B4-BE49-F238E27FC236}">
                <a16:creationId xmlns:a16="http://schemas.microsoft.com/office/drawing/2014/main" id="{C99670FD-1BD3-07A9-2018-A6C21B746080}"/>
              </a:ext>
            </a:extLst>
          </p:cNvPr>
          <p:cNvGrpSpPr>
            <a:grpSpLocks/>
          </p:cNvGrpSpPr>
          <p:nvPr/>
        </p:nvGrpSpPr>
        <p:grpSpPr bwMode="auto">
          <a:xfrm>
            <a:off x="4300708" y="1665223"/>
            <a:ext cx="4876800" cy="304800"/>
            <a:chOff x="1644" y="1032"/>
            <a:chExt cx="3072" cy="192"/>
          </a:xfrm>
        </p:grpSpPr>
        <p:sp>
          <p:nvSpPr>
            <p:cNvPr id="133" name="Oval 130">
              <a:extLst>
                <a:ext uri="{FF2B5EF4-FFF2-40B4-BE49-F238E27FC236}">
                  <a16:creationId xmlns:a16="http://schemas.microsoft.com/office/drawing/2014/main" id="{EBF94B66-82E4-1701-EADA-349E334F42E6}"/>
                </a:ext>
              </a:extLst>
            </p:cNvPr>
            <p:cNvSpPr>
              <a:spLocks noChangeArrowheads="1"/>
            </p:cNvSpPr>
            <p:nvPr/>
          </p:nvSpPr>
          <p:spPr bwMode="auto">
            <a:xfrm>
              <a:off x="1644"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34" name="Oval 131">
              <a:extLst>
                <a:ext uri="{FF2B5EF4-FFF2-40B4-BE49-F238E27FC236}">
                  <a16:creationId xmlns:a16="http://schemas.microsoft.com/office/drawing/2014/main" id="{40D49745-4C9C-6337-0087-091D112FFBDA}"/>
                </a:ext>
              </a:extLst>
            </p:cNvPr>
            <p:cNvSpPr>
              <a:spLocks noChangeArrowheads="1"/>
            </p:cNvSpPr>
            <p:nvPr/>
          </p:nvSpPr>
          <p:spPr bwMode="auto">
            <a:xfrm>
              <a:off x="2640"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35" name="Oval 132">
              <a:extLst>
                <a:ext uri="{FF2B5EF4-FFF2-40B4-BE49-F238E27FC236}">
                  <a16:creationId xmlns:a16="http://schemas.microsoft.com/office/drawing/2014/main" id="{42F78920-F533-E37F-A0CB-A8A0B362450B}"/>
                </a:ext>
              </a:extLst>
            </p:cNvPr>
            <p:cNvSpPr>
              <a:spLocks noChangeArrowheads="1"/>
            </p:cNvSpPr>
            <p:nvPr/>
          </p:nvSpPr>
          <p:spPr bwMode="auto">
            <a:xfrm>
              <a:off x="3600"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36" name="Oval 133">
              <a:extLst>
                <a:ext uri="{FF2B5EF4-FFF2-40B4-BE49-F238E27FC236}">
                  <a16:creationId xmlns:a16="http://schemas.microsoft.com/office/drawing/2014/main" id="{09CC652B-C7F6-9C53-4735-8F8F2E7EA3D4}"/>
                </a:ext>
              </a:extLst>
            </p:cNvPr>
            <p:cNvSpPr>
              <a:spLocks noChangeArrowheads="1"/>
            </p:cNvSpPr>
            <p:nvPr/>
          </p:nvSpPr>
          <p:spPr bwMode="auto">
            <a:xfrm>
              <a:off x="4524"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solidFill>
                  <a:srgbClr val="FF0066"/>
                </a:solidFill>
              </a:endParaRPr>
            </a:p>
          </p:txBody>
        </p:sp>
      </p:grpSp>
      <p:grpSp>
        <p:nvGrpSpPr>
          <p:cNvPr id="137" name="Group 134">
            <a:extLst>
              <a:ext uri="{FF2B5EF4-FFF2-40B4-BE49-F238E27FC236}">
                <a16:creationId xmlns:a16="http://schemas.microsoft.com/office/drawing/2014/main" id="{9E6B90E3-C987-5430-052B-31826938FD66}"/>
              </a:ext>
            </a:extLst>
          </p:cNvPr>
          <p:cNvGrpSpPr>
            <a:grpSpLocks/>
          </p:cNvGrpSpPr>
          <p:nvPr/>
        </p:nvGrpSpPr>
        <p:grpSpPr bwMode="auto">
          <a:xfrm>
            <a:off x="4300708" y="1665223"/>
            <a:ext cx="4876800" cy="304800"/>
            <a:chOff x="1656" y="1032"/>
            <a:chExt cx="3072" cy="192"/>
          </a:xfrm>
        </p:grpSpPr>
        <p:sp>
          <p:nvSpPr>
            <p:cNvPr id="138" name="Oval 135">
              <a:extLst>
                <a:ext uri="{FF2B5EF4-FFF2-40B4-BE49-F238E27FC236}">
                  <a16:creationId xmlns:a16="http://schemas.microsoft.com/office/drawing/2014/main" id="{B30CD424-45CF-9772-3534-B439281DFC40}"/>
                </a:ext>
              </a:extLst>
            </p:cNvPr>
            <p:cNvSpPr>
              <a:spLocks noChangeArrowheads="1"/>
            </p:cNvSpPr>
            <p:nvPr/>
          </p:nvSpPr>
          <p:spPr bwMode="auto">
            <a:xfrm>
              <a:off x="1656" y="103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39" name="Oval 136">
              <a:extLst>
                <a:ext uri="{FF2B5EF4-FFF2-40B4-BE49-F238E27FC236}">
                  <a16:creationId xmlns:a16="http://schemas.microsoft.com/office/drawing/2014/main" id="{D3C1A4B0-21D0-D43D-98B5-BC7F379281AF}"/>
                </a:ext>
              </a:extLst>
            </p:cNvPr>
            <p:cNvSpPr>
              <a:spLocks noChangeArrowheads="1"/>
            </p:cNvSpPr>
            <p:nvPr/>
          </p:nvSpPr>
          <p:spPr bwMode="auto">
            <a:xfrm>
              <a:off x="2652"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40" name="Oval 137">
              <a:extLst>
                <a:ext uri="{FF2B5EF4-FFF2-40B4-BE49-F238E27FC236}">
                  <a16:creationId xmlns:a16="http://schemas.microsoft.com/office/drawing/2014/main" id="{325BCC65-AC5A-9DCC-1250-FAFA3991FCB6}"/>
                </a:ext>
              </a:extLst>
            </p:cNvPr>
            <p:cNvSpPr>
              <a:spLocks noChangeArrowheads="1"/>
            </p:cNvSpPr>
            <p:nvPr/>
          </p:nvSpPr>
          <p:spPr bwMode="auto">
            <a:xfrm>
              <a:off x="3612"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41" name="Oval 138">
              <a:extLst>
                <a:ext uri="{FF2B5EF4-FFF2-40B4-BE49-F238E27FC236}">
                  <a16:creationId xmlns:a16="http://schemas.microsoft.com/office/drawing/2014/main" id="{F83C695A-CD7D-EBB6-E581-34F2EA1AA626}"/>
                </a:ext>
              </a:extLst>
            </p:cNvPr>
            <p:cNvSpPr>
              <a:spLocks noChangeArrowheads="1"/>
            </p:cNvSpPr>
            <p:nvPr/>
          </p:nvSpPr>
          <p:spPr bwMode="auto">
            <a:xfrm>
              <a:off x="4536"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grpSp>
      <p:grpSp>
        <p:nvGrpSpPr>
          <p:cNvPr id="142" name="Group 139">
            <a:extLst>
              <a:ext uri="{FF2B5EF4-FFF2-40B4-BE49-F238E27FC236}">
                <a16:creationId xmlns:a16="http://schemas.microsoft.com/office/drawing/2014/main" id="{AECD10D4-CC06-B7C9-ED65-CCFF5F146330}"/>
              </a:ext>
            </a:extLst>
          </p:cNvPr>
          <p:cNvGrpSpPr>
            <a:grpSpLocks/>
          </p:cNvGrpSpPr>
          <p:nvPr/>
        </p:nvGrpSpPr>
        <p:grpSpPr bwMode="auto">
          <a:xfrm>
            <a:off x="4300708" y="1665223"/>
            <a:ext cx="4876800" cy="304800"/>
            <a:chOff x="1644" y="1032"/>
            <a:chExt cx="3072" cy="192"/>
          </a:xfrm>
        </p:grpSpPr>
        <p:sp>
          <p:nvSpPr>
            <p:cNvPr id="143" name="Oval 140">
              <a:extLst>
                <a:ext uri="{FF2B5EF4-FFF2-40B4-BE49-F238E27FC236}">
                  <a16:creationId xmlns:a16="http://schemas.microsoft.com/office/drawing/2014/main" id="{679BC589-97CA-8377-F669-E6DABFF3EB2B}"/>
                </a:ext>
              </a:extLst>
            </p:cNvPr>
            <p:cNvSpPr>
              <a:spLocks noChangeArrowheads="1"/>
            </p:cNvSpPr>
            <p:nvPr/>
          </p:nvSpPr>
          <p:spPr bwMode="auto">
            <a:xfrm>
              <a:off x="1644" y="103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44" name="Oval 141">
              <a:extLst>
                <a:ext uri="{FF2B5EF4-FFF2-40B4-BE49-F238E27FC236}">
                  <a16:creationId xmlns:a16="http://schemas.microsoft.com/office/drawing/2014/main" id="{C4EC3295-6A92-72EB-EBC0-1E17C907B784}"/>
                </a:ext>
              </a:extLst>
            </p:cNvPr>
            <p:cNvSpPr>
              <a:spLocks noChangeArrowheads="1"/>
            </p:cNvSpPr>
            <p:nvPr/>
          </p:nvSpPr>
          <p:spPr bwMode="auto">
            <a:xfrm>
              <a:off x="2640" y="1032"/>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45" name="Oval 142">
              <a:extLst>
                <a:ext uri="{FF2B5EF4-FFF2-40B4-BE49-F238E27FC236}">
                  <a16:creationId xmlns:a16="http://schemas.microsoft.com/office/drawing/2014/main" id="{62018EFF-CAAE-6F14-7894-ECEFFA7D8429}"/>
                </a:ext>
              </a:extLst>
            </p:cNvPr>
            <p:cNvSpPr>
              <a:spLocks noChangeArrowheads="1"/>
            </p:cNvSpPr>
            <p:nvPr/>
          </p:nvSpPr>
          <p:spPr bwMode="auto">
            <a:xfrm>
              <a:off x="3600"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46" name="Oval 143">
              <a:extLst>
                <a:ext uri="{FF2B5EF4-FFF2-40B4-BE49-F238E27FC236}">
                  <a16:creationId xmlns:a16="http://schemas.microsoft.com/office/drawing/2014/main" id="{B9915C6C-9968-187D-EDAC-B1B585520A27}"/>
                </a:ext>
              </a:extLst>
            </p:cNvPr>
            <p:cNvSpPr>
              <a:spLocks noChangeArrowheads="1"/>
            </p:cNvSpPr>
            <p:nvPr/>
          </p:nvSpPr>
          <p:spPr bwMode="auto">
            <a:xfrm>
              <a:off x="4524" y="1032"/>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grpSp>
      <p:grpSp>
        <p:nvGrpSpPr>
          <p:cNvPr id="147" name="Group 144">
            <a:extLst>
              <a:ext uri="{FF2B5EF4-FFF2-40B4-BE49-F238E27FC236}">
                <a16:creationId xmlns:a16="http://schemas.microsoft.com/office/drawing/2014/main" id="{999270B4-257D-7C2B-BFF4-C94E29054D0C}"/>
              </a:ext>
            </a:extLst>
          </p:cNvPr>
          <p:cNvGrpSpPr>
            <a:grpSpLocks/>
          </p:cNvGrpSpPr>
          <p:nvPr/>
        </p:nvGrpSpPr>
        <p:grpSpPr bwMode="auto">
          <a:xfrm>
            <a:off x="4300708" y="1665223"/>
            <a:ext cx="4876800" cy="304800"/>
            <a:chOff x="1848" y="984"/>
            <a:chExt cx="3072" cy="192"/>
          </a:xfrm>
        </p:grpSpPr>
        <p:sp>
          <p:nvSpPr>
            <p:cNvPr id="148" name="Oval 145">
              <a:extLst>
                <a:ext uri="{FF2B5EF4-FFF2-40B4-BE49-F238E27FC236}">
                  <a16:creationId xmlns:a16="http://schemas.microsoft.com/office/drawing/2014/main" id="{46DF1A4B-C317-E8EE-76A2-4CC5BC44CA0F}"/>
                </a:ext>
              </a:extLst>
            </p:cNvPr>
            <p:cNvSpPr>
              <a:spLocks noChangeArrowheads="1"/>
            </p:cNvSpPr>
            <p:nvPr/>
          </p:nvSpPr>
          <p:spPr bwMode="auto">
            <a:xfrm>
              <a:off x="184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49" name="Oval 146">
              <a:extLst>
                <a:ext uri="{FF2B5EF4-FFF2-40B4-BE49-F238E27FC236}">
                  <a16:creationId xmlns:a16="http://schemas.microsoft.com/office/drawing/2014/main" id="{B3A27EEE-0CB8-BC82-F12C-79C1B4071D26}"/>
                </a:ext>
              </a:extLst>
            </p:cNvPr>
            <p:cNvSpPr>
              <a:spLocks noChangeArrowheads="1"/>
            </p:cNvSpPr>
            <p:nvPr/>
          </p:nvSpPr>
          <p:spPr bwMode="auto">
            <a:xfrm>
              <a:off x="284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50" name="Oval 147">
              <a:extLst>
                <a:ext uri="{FF2B5EF4-FFF2-40B4-BE49-F238E27FC236}">
                  <a16:creationId xmlns:a16="http://schemas.microsoft.com/office/drawing/2014/main" id="{7E31DEF3-D1DD-8B93-BDBD-45398C98FAE6}"/>
                </a:ext>
              </a:extLst>
            </p:cNvPr>
            <p:cNvSpPr>
              <a:spLocks noChangeArrowheads="1"/>
            </p:cNvSpPr>
            <p:nvPr/>
          </p:nvSpPr>
          <p:spPr bwMode="auto">
            <a:xfrm>
              <a:off x="380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51" name="Oval 148">
              <a:extLst>
                <a:ext uri="{FF2B5EF4-FFF2-40B4-BE49-F238E27FC236}">
                  <a16:creationId xmlns:a16="http://schemas.microsoft.com/office/drawing/2014/main" id="{F8A37199-B3D8-5BB7-43A8-E1BDEB0E300E}"/>
                </a:ext>
              </a:extLst>
            </p:cNvPr>
            <p:cNvSpPr>
              <a:spLocks noChangeArrowheads="1"/>
            </p:cNvSpPr>
            <p:nvPr/>
          </p:nvSpPr>
          <p:spPr bwMode="auto">
            <a:xfrm>
              <a:off x="4728"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solidFill>
                  <a:srgbClr val="FF0066"/>
                </a:solidFill>
              </a:endParaRPr>
            </a:p>
          </p:txBody>
        </p:sp>
      </p:grpSp>
      <p:sp>
        <p:nvSpPr>
          <p:cNvPr id="152" name="Text Box 149">
            <a:extLst>
              <a:ext uri="{FF2B5EF4-FFF2-40B4-BE49-F238E27FC236}">
                <a16:creationId xmlns:a16="http://schemas.microsoft.com/office/drawing/2014/main" id="{A8B652DC-E158-8B81-4013-1C153B37F85D}"/>
              </a:ext>
            </a:extLst>
          </p:cNvPr>
          <p:cNvSpPr txBox="1">
            <a:spLocks noChangeArrowheads="1"/>
          </p:cNvSpPr>
          <p:nvPr/>
        </p:nvSpPr>
        <p:spPr bwMode="auto">
          <a:xfrm>
            <a:off x="1816270" y="5949096"/>
            <a:ext cx="3484563" cy="519112"/>
          </a:xfrm>
          <a:prstGeom prst="rect">
            <a:avLst/>
          </a:prstGeom>
          <a:noFill/>
          <a:ln w="9525">
            <a:noFill/>
            <a:miter lim="800000"/>
            <a:headEnd/>
            <a:tailEnd/>
          </a:ln>
        </p:spPr>
        <p:txBody>
          <a:bodyPr>
            <a:spAutoFit/>
          </a:bodyPr>
          <a:lstStyle/>
          <a:p>
            <a:r>
              <a:rPr lang="zh-CN" altLang="en-US" sz="2800" b="1" dirty="0"/>
              <a:t>克服自启动电路：</a:t>
            </a:r>
          </a:p>
        </p:txBody>
      </p:sp>
      <p:sp>
        <p:nvSpPr>
          <p:cNvPr id="153" name="Text Box 150">
            <a:extLst>
              <a:ext uri="{FF2B5EF4-FFF2-40B4-BE49-F238E27FC236}">
                <a16:creationId xmlns:a16="http://schemas.microsoft.com/office/drawing/2014/main" id="{109AE709-E5EF-6F53-53FB-8EAA2AC14C87}"/>
              </a:ext>
            </a:extLst>
          </p:cNvPr>
          <p:cNvSpPr txBox="1">
            <a:spLocks noChangeArrowheads="1"/>
          </p:cNvSpPr>
          <p:nvPr/>
        </p:nvSpPr>
        <p:spPr bwMode="auto">
          <a:xfrm>
            <a:off x="5892177" y="5894493"/>
            <a:ext cx="3027362" cy="519113"/>
          </a:xfrm>
          <a:prstGeom prst="rect">
            <a:avLst/>
          </a:prstGeom>
          <a:noFill/>
          <a:ln w="9525">
            <a:noFill/>
            <a:miter lim="800000"/>
            <a:headEnd/>
            <a:tailEnd/>
          </a:ln>
        </p:spPr>
        <p:txBody>
          <a:bodyPr>
            <a:spAutoFit/>
          </a:bodyPr>
          <a:lstStyle/>
          <a:p>
            <a:r>
              <a:rPr lang="en-US" altLang="zh-CN" sz="2800" b="1" dirty="0">
                <a:solidFill>
                  <a:srgbClr val="FF0066"/>
                </a:solidFill>
              </a:rPr>
              <a:t>   P309</a:t>
            </a:r>
            <a:r>
              <a:rPr lang="en-US" altLang="zh-CN" sz="2800" b="1" baseline="-25000" dirty="0"/>
              <a:t>     </a:t>
            </a:r>
            <a:r>
              <a:rPr lang="zh-CN" altLang="en-US" sz="2800" b="1" dirty="0"/>
              <a:t>图</a:t>
            </a:r>
            <a:r>
              <a:rPr lang="en-US" altLang="zh-CN" sz="2800" b="1" dirty="0"/>
              <a:t>6.3.16</a:t>
            </a:r>
          </a:p>
        </p:txBody>
      </p:sp>
      <p:sp>
        <p:nvSpPr>
          <p:cNvPr id="2" name="灯片编号占位符 1">
            <a:extLst>
              <a:ext uri="{FF2B5EF4-FFF2-40B4-BE49-F238E27FC236}">
                <a16:creationId xmlns:a16="http://schemas.microsoft.com/office/drawing/2014/main" id="{39B1521A-492B-7481-5B31-89A56DC1B0F5}"/>
              </a:ext>
            </a:extLst>
          </p:cNvPr>
          <p:cNvSpPr>
            <a:spLocks noGrp="1"/>
          </p:cNvSpPr>
          <p:nvPr>
            <p:ph type="sldNum" sz="quarter" idx="12"/>
          </p:nvPr>
        </p:nvSpPr>
        <p:spPr/>
        <p:txBody>
          <a:bodyPr/>
          <a:lstStyle/>
          <a:p>
            <a:fld id="{392CBAA0-59E6-204E-8F03-85E5040D48B8}" type="slidenum">
              <a:rPr kumimoji="1" lang="zh-CN" altLang="en-US" smtClean="0"/>
              <a:t>101</a:t>
            </a:fld>
            <a:r>
              <a:rPr kumimoji="1" lang="en-US" altLang="zh-CN"/>
              <a:t>/184</a:t>
            </a:r>
            <a:endParaRPr kumimoji="1" lang="zh-CN" altLang="en-US" dirty="0"/>
          </a:p>
        </p:txBody>
      </p:sp>
    </p:spTree>
    <p:extLst>
      <p:ext uri="{BB962C8B-B14F-4D97-AF65-F5344CB8AC3E}">
        <p14:creationId xmlns:p14="http://schemas.microsoft.com/office/powerpoint/2010/main" val="2337804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up)">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wipe(left)">
                                      <p:cBhvr>
                                        <p:cTn id="17" dur="500"/>
                                        <p:tgtEl>
                                          <p:spTgt spid="6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wipe(left)">
                                      <p:cBhvr>
                                        <p:cTn id="22" dur="500"/>
                                        <p:tgtEl>
                                          <p:spTgt spid="68"/>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70">
                                            <p:txEl>
                                              <p:pRg st="0" end="0"/>
                                            </p:txEl>
                                          </p:spTgt>
                                        </p:tgtEl>
                                        <p:attrNameLst>
                                          <p:attrName>style.visibility</p:attrName>
                                        </p:attrNameLst>
                                      </p:cBhvr>
                                      <p:to>
                                        <p:strVal val="visible"/>
                                      </p:to>
                                    </p:set>
                                    <p:animEffect transition="in" filter="wipe(left)">
                                      <p:cBhvr>
                                        <p:cTn id="26" dur="500"/>
                                        <p:tgtEl>
                                          <p:spTgt spid="70">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69"/>
                                        </p:tgtEl>
                                        <p:attrNameLst>
                                          <p:attrName>style.visibility</p:attrName>
                                        </p:attrNameLst>
                                      </p:cBhvr>
                                      <p:to>
                                        <p:strVal val="visible"/>
                                      </p:to>
                                    </p:set>
                                    <p:animEffect transition="in" filter="wipe(left)">
                                      <p:cBhvr>
                                        <p:cTn id="31" dur="500"/>
                                        <p:tgtEl>
                                          <p:spTgt spid="69"/>
                                        </p:tgtEl>
                                      </p:cBhvr>
                                    </p:animEffect>
                                  </p:childTnLst>
                                </p:cTn>
                              </p:par>
                            </p:childTnLst>
                          </p:cTn>
                        </p:par>
                        <p:par>
                          <p:cTn id="32" fill="hold">
                            <p:stCondLst>
                              <p:cond delay="500"/>
                            </p:stCondLst>
                            <p:childTnLst>
                              <p:par>
                                <p:cTn id="33" presetID="22" presetClass="entr" presetSubtype="8" fill="hold" grpId="0" nodeType="afterEffect">
                                  <p:stCondLst>
                                    <p:cond delay="0"/>
                                  </p:stCondLst>
                                  <p:childTnLst>
                                    <p:set>
                                      <p:cBhvr>
                                        <p:cTn id="34" dur="1" fill="hold">
                                          <p:stCondLst>
                                            <p:cond delay="0"/>
                                          </p:stCondLst>
                                        </p:cTn>
                                        <p:tgtEl>
                                          <p:spTgt spid="71">
                                            <p:txEl>
                                              <p:pRg st="0" end="0"/>
                                            </p:txEl>
                                          </p:spTgt>
                                        </p:tgtEl>
                                        <p:attrNameLst>
                                          <p:attrName>style.visibility</p:attrName>
                                        </p:attrNameLst>
                                      </p:cBhvr>
                                      <p:to>
                                        <p:strVal val="visible"/>
                                      </p:to>
                                    </p:set>
                                    <p:animEffect transition="in" filter="wipe(left)">
                                      <p:cBhvr>
                                        <p:cTn id="35" dur="500"/>
                                        <p:tgtEl>
                                          <p:spTgt spid="71">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499"/>
                                          </p:stCondLst>
                                        </p:cTn>
                                        <p:tgtEl>
                                          <p:spTgt spid="72"/>
                                        </p:tgtEl>
                                        <p:attrNameLst>
                                          <p:attrName>style.visibility</p:attrName>
                                        </p:attrNameLst>
                                      </p:cBhvr>
                                      <p:to>
                                        <p:strVal val="visible"/>
                                      </p:to>
                                    </p:set>
                                  </p:childTnLst>
                                </p:cTn>
                              </p:par>
                            </p:childTnLst>
                          </p:cTn>
                        </p:par>
                        <p:par>
                          <p:cTn id="40" fill="hold">
                            <p:stCondLst>
                              <p:cond delay="500"/>
                            </p:stCondLst>
                            <p:childTnLst>
                              <p:par>
                                <p:cTn id="41" presetID="1" presetClass="entr" presetSubtype="0" fill="hold" nodeType="afterEffect">
                                  <p:stCondLst>
                                    <p:cond delay="0"/>
                                  </p:stCondLst>
                                  <p:childTnLst>
                                    <p:set>
                                      <p:cBhvr>
                                        <p:cTn id="42" dur="1" fill="hold">
                                          <p:stCondLst>
                                            <p:cond delay="499"/>
                                          </p:stCondLst>
                                        </p:cTn>
                                        <p:tgtEl>
                                          <p:spTgt spid="77"/>
                                        </p:tgtEl>
                                        <p:attrNameLst>
                                          <p:attrName>style.visibility</p:attrName>
                                        </p:attrNameLst>
                                      </p:cBhvr>
                                      <p:to>
                                        <p:strVal val="visible"/>
                                      </p:to>
                                    </p:set>
                                  </p:childTnLst>
                                </p:cTn>
                              </p:par>
                            </p:childTnLst>
                          </p:cTn>
                        </p:par>
                        <p:par>
                          <p:cTn id="43" fill="hold">
                            <p:stCondLst>
                              <p:cond delay="1000"/>
                            </p:stCondLst>
                            <p:childTnLst>
                              <p:par>
                                <p:cTn id="44" presetID="1" presetClass="entr" presetSubtype="0" fill="hold" nodeType="afterEffect">
                                  <p:stCondLst>
                                    <p:cond delay="0"/>
                                  </p:stCondLst>
                                  <p:childTnLst>
                                    <p:set>
                                      <p:cBhvr>
                                        <p:cTn id="45" dur="1" fill="hold">
                                          <p:stCondLst>
                                            <p:cond delay="499"/>
                                          </p:stCondLst>
                                        </p:cTn>
                                        <p:tgtEl>
                                          <p:spTgt spid="82"/>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nodeType="afterEffect">
                                  <p:stCondLst>
                                    <p:cond delay="1000"/>
                                  </p:stCondLst>
                                  <p:childTnLst>
                                    <p:set>
                                      <p:cBhvr>
                                        <p:cTn id="48" dur="1" fill="hold">
                                          <p:stCondLst>
                                            <p:cond delay="499"/>
                                          </p:stCondLst>
                                        </p:cTn>
                                        <p:tgtEl>
                                          <p:spTgt spid="87"/>
                                        </p:tgtEl>
                                        <p:attrNameLst>
                                          <p:attrName>style.visibility</p:attrName>
                                        </p:attrNameLst>
                                      </p:cBhvr>
                                      <p:to>
                                        <p:strVal val="visible"/>
                                      </p:to>
                                    </p:set>
                                  </p:childTnLst>
                                </p:cTn>
                              </p:par>
                            </p:childTnLst>
                          </p:cTn>
                        </p:par>
                        <p:par>
                          <p:cTn id="49" fill="hold">
                            <p:stCondLst>
                              <p:cond delay="3000"/>
                            </p:stCondLst>
                            <p:childTnLst>
                              <p:par>
                                <p:cTn id="50" presetID="1" presetClass="entr" presetSubtype="0" fill="hold" nodeType="afterEffect">
                                  <p:stCondLst>
                                    <p:cond delay="1000"/>
                                  </p:stCondLst>
                                  <p:childTnLst>
                                    <p:set>
                                      <p:cBhvr>
                                        <p:cTn id="51" dur="1" fill="hold">
                                          <p:stCondLst>
                                            <p:cond delay="499"/>
                                          </p:stCondLst>
                                        </p:cTn>
                                        <p:tgtEl>
                                          <p:spTgt spid="92"/>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nodeType="afterEffect">
                                  <p:stCondLst>
                                    <p:cond delay="1000"/>
                                  </p:stCondLst>
                                  <p:childTnLst>
                                    <p:set>
                                      <p:cBhvr>
                                        <p:cTn id="54" dur="1" fill="hold">
                                          <p:stCondLst>
                                            <p:cond delay="499"/>
                                          </p:stCondLst>
                                        </p:cTn>
                                        <p:tgtEl>
                                          <p:spTgt spid="97"/>
                                        </p:tgtEl>
                                        <p:attrNameLst>
                                          <p:attrName>style.visibility</p:attrName>
                                        </p:attrNameLst>
                                      </p:cBhvr>
                                      <p:to>
                                        <p:strVal val="visible"/>
                                      </p:to>
                                    </p:set>
                                  </p:childTnLst>
                                </p:cTn>
                              </p:par>
                            </p:childTnLst>
                          </p:cTn>
                        </p:par>
                        <p:par>
                          <p:cTn id="55" fill="hold">
                            <p:stCondLst>
                              <p:cond delay="6000"/>
                            </p:stCondLst>
                            <p:childTnLst>
                              <p:par>
                                <p:cTn id="56" presetID="1" presetClass="entr" presetSubtype="0" fill="hold" nodeType="afterEffect">
                                  <p:stCondLst>
                                    <p:cond delay="1000"/>
                                  </p:stCondLst>
                                  <p:childTnLst>
                                    <p:set>
                                      <p:cBhvr>
                                        <p:cTn id="57" dur="1" fill="hold">
                                          <p:stCondLst>
                                            <p:cond delay="499"/>
                                          </p:stCondLst>
                                        </p:cTn>
                                        <p:tgtEl>
                                          <p:spTgt spid="102"/>
                                        </p:tgtEl>
                                        <p:attrNameLst>
                                          <p:attrName>style.visibility</p:attrName>
                                        </p:attrNameLst>
                                      </p:cBhvr>
                                      <p:to>
                                        <p:strVal val="visible"/>
                                      </p:to>
                                    </p:set>
                                  </p:childTnLst>
                                </p:cTn>
                              </p:par>
                            </p:childTnLst>
                          </p:cTn>
                        </p:par>
                        <p:par>
                          <p:cTn id="58" fill="hold">
                            <p:stCondLst>
                              <p:cond delay="7500"/>
                            </p:stCondLst>
                            <p:childTnLst>
                              <p:par>
                                <p:cTn id="59" presetID="1" presetClass="entr" presetSubtype="0" fill="hold" nodeType="afterEffect">
                                  <p:stCondLst>
                                    <p:cond delay="1000"/>
                                  </p:stCondLst>
                                  <p:childTnLst>
                                    <p:set>
                                      <p:cBhvr>
                                        <p:cTn id="60" dur="1" fill="hold">
                                          <p:stCondLst>
                                            <p:cond delay="499"/>
                                          </p:stCondLst>
                                        </p:cTn>
                                        <p:tgtEl>
                                          <p:spTgt spid="107"/>
                                        </p:tgtEl>
                                        <p:attrNameLst>
                                          <p:attrName>style.visibility</p:attrName>
                                        </p:attrNameLst>
                                      </p:cBhvr>
                                      <p:to>
                                        <p:strVal val="visible"/>
                                      </p:to>
                                    </p:set>
                                  </p:childTnLst>
                                </p:cTn>
                              </p:par>
                            </p:childTnLst>
                          </p:cTn>
                        </p:par>
                        <p:par>
                          <p:cTn id="61" fill="hold">
                            <p:stCondLst>
                              <p:cond delay="9000"/>
                            </p:stCondLst>
                            <p:childTnLst>
                              <p:par>
                                <p:cTn id="62" presetID="1" presetClass="entr" presetSubtype="0" fill="hold" nodeType="afterEffect">
                                  <p:stCondLst>
                                    <p:cond delay="1000"/>
                                  </p:stCondLst>
                                  <p:childTnLst>
                                    <p:set>
                                      <p:cBhvr>
                                        <p:cTn id="63" dur="1" fill="hold">
                                          <p:stCondLst>
                                            <p:cond delay="499"/>
                                          </p:stCondLst>
                                        </p:cTn>
                                        <p:tgtEl>
                                          <p:spTgt spid="112"/>
                                        </p:tgtEl>
                                        <p:attrNameLst>
                                          <p:attrName>style.visibility</p:attrName>
                                        </p:attrNameLst>
                                      </p:cBhvr>
                                      <p:to>
                                        <p:strVal val="visible"/>
                                      </p:to>
                                    </p:set>
                                  </p:childTnLst>
                                </p:cTn>
                              </p:par>
                            </p:childTnLst>
                          </p:cTn>
                        </p:par>
                        <p:par>
                          <p:cTn id="64" fill="hold">
                            <p:stCondLst>
                              <p:cond delay="10500"/>
                            </p:stCondLst>
                            <p:childTnLst>
                              <p:par>
                                <p:cTn id="65" presetID="1" presetClass="entr" presetSubtype="0" fill="hold" nodeType="afterEffect">
                                  <p:stCondLst>
                                    <p:cond delay="1000"/>
                                  </p:stCondLst>
                                  <p:childTnLst>
                                    <p:set>
                                      <p:cBhvr>
                                        <p:cTn id="66" dur="1" fill="hold">
                                          <p:stCondLst>
                                            <p:cond delay="499"/>
                                          </p:stCondLst>
                                        </p:cTn>
                                        <p:tgtEl>
                                          <p:spTgt spid="117"/>
                                        </p:tgtEl>
                                        <p:attrNameLst>
                                          <p:attrName>style.visibility</p:attrName>
                                        </p:attrNameLst>
                                      </p:cBhvr>
                                      <p:to>
                                        <p:strVal val="visible"/>
                                      </p:to>
                                    </p:set>
                                  </p:childTnLst>
                                </p:cTn>
                              </p:par>
                            </p:childTnLst>
                          </p:cTn>
                        </p:par>
                        <p:par>
                          <p:cTn id="67" fill="hold">
                            <p:stCondLst>
                              <p:cond delay="12000"/>
                            </p:stCondLst>
                            <p:childTnLst>
                              <p:par>
                                <p:cTn id="68" presetID="1" presetClass="entr" presetSubtype="0" fill="hold" nodeType="afterEffect">
                                  <p:stCondLst>
                                    <p:cond delay="1000"/>
                                  </p:stCondLst>
                                  <p:childTnLst>
                                    <p:set>
                                      <p:cBhvr>
                                        <p:cTn id="69" dur="1" fill="hold">
                                          <p:stCondLst>
                                            <p:cond delay="499"/>
                                          </p:stCondLst>
                                        </p:cTn>
                                        <p:tgtEl>
                                          <p:spTgt spid="122"/>
                                        </p:tgtEl>
                                        <p:attrNameLst>
                                          <p:attrName>style.visibility</p:attrName>
                                        </p:attrNameLst>
                                      </p:cBhvr>
                                      <p:to>
                                        <p:strVal val="visible"/>
                                      </p:to>
                                    </p:set>
                                  </p:childTnLst>
                                </p:cTn>
                              </p:par>
                            </p:childTnLst>
                          </p:cTn>
                        </p:par>
                        <p:par>
                          <p:cTn id="70" fill="hold">
                            <p:stCondLst>
                              <p:cond delay="13500"/>
                            </p:stCondLst>
                            <p:childTnLst>
                              <p:par>
                                <p:cTn id="71" presetID="1" presetClass="entr" presetSubtype="0" fill="hold" nodeType="afterEffect">
                                  <p:stCondLst>
                                    <p:cond delay="1000"/>
                                  </p:stCondLst>
                                  <p:childTnLst>
                                    <p:set>
                                      <p:cBhvr>
                                        <p:cTn id="72" dur="1" fill="hold">
                                          <p:stCondLst>
                                            <p:cond delay="499"/>
                                          </p:stCondLst>
                                        </p:cTn>
                                        <p:tgtEl>
                                          <p:spTgt spid="127"/>
                                        </p:tgtEl>
                                        <p:attrNameLst>
                                          <p:attrName>style.visibility</p:attrName>
                                        </p:attrNameLst>
                                      </p:cBhvr>
                                      <p:to>
                                        <p:strVal val="visible"/>
                                      </p:to>
                                    </p:set>
                                  </p:childTnLst>
                                </p:cTn>
                              </p:par>
                            </p:childTnLst>
                          </p:cTn>
                        </p:par>
                        <p:par>
                          <p:cTn id="73" fill="hold">
                            <p:stCondLst>
                              <p:cond delay="15000"/>
                            </p:stCondLst>
                            <p:childTnLst>
                              <p:par>
                                <p:cTn id="74" presetID="1" presetClass="entr" presetSubtype="0" fill="hold" nodeType="afterEffect">
                                  <p:stCondLst>
                                    <p:cond delay="1000"/>
                                  </p:stCondLst>
                                  <p:childTnLst>
                                    <p:set>
                                      <p:cBhvr>
                                        <p:cTn id="75" dur="1" fill="hold">
                                          <p:stCondLst>
                                            <p:cond delay="499"/>
                                          </p:stCondLst>
                                        </p:cTn>
                                        <p:tgtEl>
                                          <p:spTgt spid="132"/>
                                        </p:tgtEl>
                                        <p:attrNameLst>
                                          <p:attrName>style.visibility</p:attrName>
                                        </p:attrNameLst>
                                      </p:cBhvr>
                                      <p:to>
                                        <p:strVal val="visible"/>
                                      </p:to>
                                    </p:set>
                                  </p:childTnLst>
                                </p:cTn>
                              </p:par>
                            </p:childTnLst>
                          </p:cTn>
                        </p:par>
                        <p:par>
                          <p:cTn id="76" fill="hold">
                            <p:stCondLst>
                              <p:cond delay="16500"/>
                            </p:stCondLst>
                            <p:childTnLst>
                              <p:par>
                                <p:cTn id="77" presetID="1" presetClass="entr" presetSubtype="0" fill="hold" nodeType="afterEffect">
                                  <p:stCondLst>
                                    <p:cond delay="1000"/>
                                  </p:stCondLst>
                                  <p:childTnLst>
                                    <p:set>
                                      <p:cBhvr>
                                        <p:cTn id="78" dur="1" fill="hold">
                                          <p:stCondLst>
                                            <p:cond delay="499"/>
                                          </p:stCondLst>
                                        </p:cTn>
                                        <p:tgtEl>
                                          <p:spTgt spid="137"/>
                                        </p:tgtEl>
                                        <p:attrNameLst>
                                          <p:attrName>style.visibility</p:attrName>
                                        </p:attrNameLst>
                                      </p:cBhvr>
                                      <p:to>
                                        <p:strVal val="visible"/>
                                      </p:to>
                                    </p:set>
                                  </p:childTnLst>
                                </p:cTn>
                              </p:par>
                            </p:childTnLst>
                          </p:cTn>
                        </p:par>
                        <p:par>
                          <p:cTn id="79" fill="hold">
                            <p:stCondLst>
                              <p:cond delay="18000"/>
                            </p:stCondLst>
                            <p:childTnLst>
                              <p:par>
                                <p:cTn id="80" presetID="1" presetClass="entr" presetSubtype="0" fill="hold" nodeType="afterEffect">
                                  <p:stCondLst>
                                    <p:cond delay="1000"/>
                                  </p:stCondLst>
                                  <p:childTnLst>
                                    <p:set>
                                      <p:cBhvr>
                                        <p:cTn id="81" dur="1" fill="hold">
                                          <p:stCondLst>
                                            <p:cond delay="499"/>
                                          </p:stCondLst>
                                        </p:cTn>
                                        <p:tgtEl>
                                          <p:spTgt spid="142"/>
                                        </p:tgtEl>
                                        <p:attrNameLst>
                                          <p:attrName>style.visibility</p:attrName>
                                        </p:attrNameLst>
                                      </p:cBhvr>
                                      <p:to>
                                        <p:strVal val="visible"/>
                                      </p:to>
                                    </p:set>
                                  </p:childTnLst>
                                </p:cTn>
                              </p:par>
                            </p:childTnLst>
                          </p:cTn>
                        </p:par>
                        <p:par>
                          <p:cTn id="82" fill="hold">
                            <p:stCondLst>
                              <p:cond delay="19500"/>
                            </p:stCondLst>
                            <p:childTnLst>
                              <p:par>
                                <p:cTn id="83" presetID="1" presetClass="entr" presetSubtype="0" fill="hold" nodeType="afterEffect">
                                  <p:stCondLst>
                                    <p:cond delay="1000"/>
                                  </p:stCondLst>
                                  <p:childTnLst>
                                    <p:set>
                                      <p:cBhvr>
                                        <p:cTn id="84" dur="1" fill="hold">
                                          <p:stCondLst>
                                            <p:cond delay="499"/>
                                          </p:stCondLst>
                                        </p:cTn>
                                        <p:tgtEl>
                                          <p:spTgt spid="147"/>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152">
                                            <p:txEl>
                                              <p:pRg st="0" end="0"/>
                                            </p:txEl>
                                          </p:spTgt>
                                        </p:tgtEl>
                                        <p:attrNameLst>
                                          <p:attrName>style.visibility</p:attrName>
                                        </p:attrNameLst>
                                      </p:cBhvr>
                                      <p:to>
                                        <p:strVal val="visible"/>
                                      </p:to>
                                    </p:set>
                                    <p:animEffect transition="in" filter="wipe(left)">
                                      <p:cBhvr>
                                        <p:cTn id="89" dur="500"/>
                                        <p:tgtEl>
                                          <p:spTgt spid="152">
                                            <p:txEl>
                                              <p:pRg st="0" end="0"/>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grpId="0" nodeType="clickEffect">
                                  <p:stCondLst>
                                    <p:cond delay="0"/>
                                  </p:stCondLst>
                                  <p:childTnLst>
                                    <p:set>
                                      <p:cBhvr>
                                        <p:cTn id="93" dur="1" fill="hold">
                                          <p:stCondLst>
                                            <p:cond delay="0"/>
                                          </p:stCondLst>
                                        </p:cTn>
                                        <p:tgtEl>
                                          <p:spTgt spid="153">
                                            <p:txEl>
                                              <p:pRg st="0" end="0"/>
                                            </p:txEl>
                                          </p:spTgt>
                                        </p:tgtEl>
                                        <p:attrNameLst>
                                          <p:attrName>style.visibility</p:attrName>
                                        </p:attrNameLst>
                                      </p:cBhvr>
                                      <p:to>
                                        <p:strVal val="visible"/>
                                      </p:to>
                                    </p:set>
                                    <p:animEffect transition="in" filter="wipe(left)">
                                      <p:cBhvr>
                                        <p:cTn id="94" dur="500"/>
                                        <p:tgtEl>
                                          <p:spTgt spid="15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8" grpId="0" autoUpdateAnimBg="0"/>
      <p:bldP spid="69" grpId="0" autoUpdateAnimBg="0"/>
      <p:bldP spid="70" grpId="0" build="p" autoUpdateAnimBg="0" advAuto="0"/>
      <p:bldP spid="71" grpId="0" build="p" autoUpdateAnimBg="0" advAuto="0"/>
      <p:bldP spid="152" grpId="0" build="p" autoUpdateAnimBg="0"/>
      <p:bldP spid="153" grpId="0" build="p" autoUpdateAnimBg="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3.4</a:t>
            </a:r>
            <a:r>
              <a:rPr kumimoji="1" lang="zh-CN" altLang="en-US" dirty="0"/>
              <a:t> 移位寄存器型计数器</a:t>
            </a:r>
          </a:p>
        </p:txBody>
      </p:sp>
      <p:pic>
        <p:nvPicPr>
          <p:cNvPr id="5" name="图片 4">
            <a:extLst>
              <a:ext uri="{FF2B5EF4-FFF2-40B4-BE49-F238E27FC236}">
                <a16:creationId xmlns:a16="http://schemas.microsoft.com/office/drawing/2014/main" id="{249967B6-C3D2-E19F-A556-38A45A2092F5}"/>
              </a:ext>
            </a:extLst>
          </p:cNvPr>
          <p:cNvPicPr>
            <a:picLocks noChangeAspect="1"/>
          </p:cNvPicPr>
          <p:nvPr/>
        </p:nvPicPr>
        <p:blipFill>
          <a:blip r:embed="rId2"/>
          <a:stretch>
            <a:fillRect/>
          </a:stretch>
        </p:blipFill>
        <p:spPr>
          <a:xfrm>
            <a:off x="1250077" y="5558027"/>
            <a:ext cx="8187638" cy="774259"/>
          </a:xfrm>
          <a:prstGeom prst="rect">
            <a:avLst/>
          </a:prstGeom>
        </p:spPr>
      </p:pic>
      <p:sp>
        <p:nvSpPr>
          <p:cNvPr id="6" name="文本框 5">
            <a:extLst>
              <a:ext uri="{FF2B5EF4-FFF2-40B4-BE49-F238E27FC236}">
                <a16:creationId xmlns:a16="http://schemas.microsoft.com/office/drawing/2014/main" id="{441F810D-7E4D-7608-2806-A936FFAAEC14}"/>
              </a:ext>
            </a:extLst>
          </p:cNvPr>
          <p:cNvSpPr txBox="1"/>
          <p:nvPr/>
        </p:nvSpPr>
        <p:spPr>
          <a:xfrm>
            <a:off x="1693279" y="802623"/>
            <a:ext cx="8805441" cy="1698029"/>
          </a:xfrm>
          <a:prstGeom prst="rect">
            <a:avLst/>
          </a:prstGeom>
          <a:noFill/>
        </p:spPr>
        <p:txBody>
          <a:bodyPr wrap="square" rtlCol="0">
            <a:spAutoFit/>
          </a:bodyPr>
          <a:lstStyle/>
          <a:p>
            <a:pPr>
              <a:lnSpc>
                <a:spcPct val="150000"/>
              </a:lnSpc>
            </a:pPr>
            <a:r>
              <a:rPr lang="zh-CN" altLang="en-US" sz="2400" b="1" dirty="0">
                <a:solidFill>
                  <a:srgbClr val="0000FF"/>
                </a:solidFill>
              </a:rPr>
              <a:t>克服不能自启动问题的做法：</a:t>
            </a:r>
            <a:endParaRPr lang="en-US" altLang="zh-CN" sz="2400" b="1" dirty="0">
              <a:solidFill>
                <a:srgbClr val="0000FF"/>
              </a:solidFill>
            </a:endParaRPr>
          </a:p>
          <a:p>
            <a:pPr>
              <a:lnSpc>
                <a:spcPct val="150000"/>
              </a:lnSpc>
            </a:pPr>
            <a:r>
              <a:rPr lang="en-US" altLang="zh-CN" sz="2400" b="1" dirty="0">
                <a:solidFill>
                  <a:srgbClr val="0000FF"/>
                </a:solidFill>
              </a:rPr>
              <a:t>1</a:t>
            </a:r>
            <a:r>
              <a:rPr lang="zh-CN" altLang="en-US" sz="2400" b="1" dirty="0">
                <a:solidFill>
                  <a:srgbClr val="0000FF"/>
                </a:solidFill>
              </a:rPr>
              <a:t>、修改反馈逻辑电路，使得电路自动跳入有效循环</a:t>
            </a:r>
            <a:endParaRPr lang="en-US" altLang="zh-CN" sz="2400" b="1" dirty="0">
              <a:solidFill>
                <a:srgbClr val="0000FF"/>
              </a:solidFill>
            </a:endParaRPr>
          </a:p>
          <a:p>
            <a:pPr>
              <a:lnSpc>
                <a:spcPct val="150000"/>
              </a:lnSpc>
            </a:pPr>
            <a:r>
              <a:rPr lang="en-US" altLang="zh-CN" sz="2400" b="1" dirty="0">
                <a:solidFill>
                  <a:srgbClr val="0000FF"/>
                </a:solidFill>
              </a:rPr>
              <a:t>2</a:t>
            </a:r>
            <a:r>
              <a:rPr lang="zh-CN" altLang="en-US" sz="2400" b="1" dirty="0">
                <a:solidFill>
                  <a:srgbClr val="0000FF"/>
                </a:solidFill>
              </a:rPr>
              <a:t>、利用触发器的异步置数端，把触发器置入到有效状态上去。</a:t>
            </a:r>
          </a:p>
        </p:txBody>
      </p:sp>
      <p:sp>
        <p:nvSpPr>
          <p:cNvPr id="2" name="灯片编号占位符 1">
            <a:extLst>
              <a:ext uri="{FF2B5EF4-FFF2-40B4-BE49-F238E27FC236}">
                <a16:creationId xmlns:a16="http://schemas.microsoft.com/office/drawing/2014/main" id="{6E01106D-02FE-7196-42B9-B7979DFF3C40}"/>
              </a:ext>
            </a:extLst>
          </p:cNvPr>
          <p:cNvSpPr>
            <a:spLocks noGrp="1"/>
          </p:cNvSpPr>
          <p:nvPr>
            <p:ph type="sldNum" sz="quarter" idx="12"/>
          </p:nvPr>
        </p:nvSpPr>
        <p:spPr/>
        <p:txBody>
          <a:bodyPr/>
          <a:lstStyle/>
          <a:p>
            <a:fld id="{392CBAA0-59E6-204E-8F03-85E5040D48B8}" type="slidenum">
              <a:rPr kumimoji="1" lang="zh-CN" altLang="en-US" smtClean="0"/>
              <a:t>102</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7473304E-F725-DC00-BF8F-D80FF5A2CF3C}"/>
                  </a:ext>
                </a:extLst>
              </p:cNvPr>
              <p:cNvSpPr txBox="1"/>
              <p:nvPr/>
            </p:nvSpPr>
            <p:spPr>
              <a:xfrm>
                <a:off x="1250077" y="2941982"/>
                <a:ext cx="9028068" cy="1723549"/>
              </a:xfrm>
              <a:prstGeom prst="rect">
                <a:avLst/>
              </a:prstGeom>
              <a:noFill/>
            </p:spPr>
            <p:txBody>
              <a:bodyPr wrap="square" rtlCol="0">
                <a:spAutoFit/>
              </a:bodyPr>
              <a:lstStyle/>
              <a:p>
                <a:pPr marL="342900" indent="-342900">
                  <a:spcBef>
                    <a:spcPts val="1200"/>
                  </a:spcBef>
                  <a:buFont typeface="Arial" panose="020B0604020202020204" pitchFamily="34" charset="0"/>
                  <a:buChar char="•"/>
                </a:pPr>
                <a:r>
                  <a:rPr kumimoji="1" lang="zh-CN" altLang="en-US" sz="2400" dirty="0">
                    <a:latin typeface="Songti SC" panose="02010600040101010101" pitchFamily="2" charset="-122"/>
                    <a:ea typeface="Songti SC" panose="02010600040101010101" pitchFamily="2" charset="-122"/>
                  </a:rPr>
                  <a:t>扭环形计数器的特点是每次状态变化时仅有一个触发器翻转，因此译码时不存在竞争冒险</a:t>
                </a:r>
                <a:endParaRPr kumimoji="1" lang="en-US" altLang="zh-CN" sz="2400" dirty="0">
                  <a:latin typeface="Songti SC" panose="02010600040101010101" pitchFamily="2" charset="-122"/>
                  <a:ea typeface="Songti SC" panose="02010600040101010101" pitchFamily="2" charset="-122"/>
                </a:endParaRPr>
              </a:p>
              <a:p>
                <a:pPr marL="342900" indent="-342900">
                  <a:spcBef>
                    <a:spcPts val="1200"/>
                  </a:spcBef>
                  <a:buFont typeface="Arial" panose="020B0604020202020204" pitchFamily="34" charset="0"/>
                  <a:buChar char="•"/>
                </a:pPr>
                <a:r>
                  <a:rPr kumimoji="1" lang="zh-CN" altLang="en-US" sz="2400" dirty="0">
                    <a:latin typeface="Songti SC" panose="02010600040101010101" pitchFamily="2" charset="-122"/>
                    <a:ea typeface="Songti SC" panose="02010600040101010101" pitchFamily="2" charset="-122"/>
                  </a:rPr>
                  <a:t>缺点是没有利用计数器的所有状态，在</a:t>
                </a:r>
                <a:r>
                  <a:rPr kumimoji="1" lang="en-US" altLang="zh-CN" sz="2400" dirty="0">
                    <a:latin typeface="Songti SC" panose="02010600040101010101" pitchFamily="2" charset="-122"/>
                    <a:ea typeface="Songti SC" panose="02010600040101010101" pitchFamily="2" charset="-122"/>
                  </a:rPr>
                  <a:t>n</a:t>
                </a:r>
                <a:r>
                  <a:rPr kumimoji="1" lang="zh-CN" altLang="en-US" sz="2400" dirty="0">
                    <a:latin typeface="Songti SC" panose="02010600040101010101" pitchFamily="2" charset="-122"/>
                    <a:ea typeface="Songti SC" panose="02010600040101010101" pitchFamily="2" charset="-122"/>
                  </a:rPr>
                  <a:t>位计数器中（</a:t>
                </a:r>
                <a:r>
                  <a:rPr kumimoji="1" lang="en-US" altLang="zh-CN" sz="2400" dirty="0">
                    <a:latin typeface="Songti SC" panose="02010600040101010101" pitchFamily="2" charset="-122"/>
                    <a:ea typeface="Songti SC" panose="02010600040101010101" pitchFamily="2" charset="-122"/>
                  </a:rPr>
                  <a:t>n&gt;2</a:t>
                </a:r>
                <a:r>
                  <a:rPr kumimoji="1" lang="zh-CN" altLang="en-US" sz="2400" dirty="0">
                    <a:latin typeface="Songti SC" panose="02010600040101010101" pitchFamily="2" charset="-122"/>
                    <a:ea typeface="Songti SC" panose="02010600040101010101" pitchFamily="2" charset="-122"/>
                  </a:rPr>
                  <a:t>），有</a:t>
                </a:r>
                <a14:m>
                  <m:oMath xmlns:m="http://schemas.openxmlformats.org/officeDocument/2006/math">
                    <m:sSup>
                      <m:sSupPr>
                        <m:ctrlPr>
                          <a:rPr kumimoji="1" lang="en-US" altLang="zh-CN" sz="2400" b="0" i="1" smtClean="0">
                            <a:latin typeface="Cambria Math" panose="02040503050406030204" pitchFamily="18" charset="0"/>
                          </a:rPr>
                        </m:ctrlPr>
                      </m:sSupPr>
                      <m:e>
                        <m:r>
                          <a:rPr kumimoji="1" lang="en-US" altLang="zh-CN" sz="2400" b="0" i="1" smtClean="0">
                            <a:latin typeface="Cambria Math" panose="02040503050406030204" pitchFamily="18" charset="0"/>
                          </a:rPr>
                          <m:t>2</m:t>
                        </m:r>
                      </m:e>
                      <m:sup>
                        <m:r>
                          <a:rPr kumimoji="1" lang="en-US" altLang="zh-CN" sz="2400" b="0" i="1" smtClean="0">
                            <a:latin typeface="Cambria Math" panose="02040503050406030204" pitchFamily="18" charset="0"/>
                          </a:rPr>
                          <m:t>𝑛</m:t>
                        </m:r>
                      </m:sup>
                    </m:sSup>
                    <m:r>
                      <a:rPr kumimoji="1" lang="en-US" altLang="zh-CN" sz="2400" b="0" i="1" smtClean="0">
                        <a:latin typeface="Cambria Math" panose="02040503050406030204" pitchFamily="18" charset="0"/>
                      </a:rPr>
                      <m:t>−2</m:t>
                    </m:r>
                    <m:r>
                      <a:rPr kumimoji="1" lang="en-US" altLang="zh-CN" sz="2400" b="0" i="1" smtClean="0">
                        <a:latin typeface="Cambria Math" panose="02040503050406030204" pitchFamily="18" charset="0"/>
                      </a:rPr>
                      <m:t>𝑛</m:t>
                    </m:r>
                  </m:oMath>
                </a14:m>
                <a:r>
                  <a:rPr kumimoji="1" lang="zh-CN" altLang="en-US" sz="2400" dirty="0">
                    <a:latin typeface="Songti SC" panose="02010600040101010101" pitchFamily="2" charset="-122"/>
                    <a:ea typeface="Songti SC" panose="02010600040101010101" pitchFamily="2" charset="-122"/>
                  </a:rPr>
                  <a:t>个状态没有利用</a:t>
                </a:r>
              </a:p>
            </p:txBody>
          </p:sp>
        </mc:Choice>
        <mc:Fallback xmlns="">
          <p:sp>
            <p:nvSpPr>
              <p:cNvPr id="3" name="文本框 2">
                <a:extLst>
                  <a:ext uri="{FF2B5EF4-FFF2-40B4-BE49-F238E27FC236}">
                    <a16:creationId xmlns:a16="http://schemas.microsoft.com/office/drawing/2014/main" id="{7473304E-F725-DC00-BF8F-D80FF5A2CF3C}"/>
                  </a:ext>
                </a:extLst>
              </p:cNvPr>
              <p:cNvSpPr txBox="1">
                <a:spLocks noRot="1" noChangeAspect="1" noMove="1" noResize="1" noEditPoints="1" noAdjustHandles="1" noChangeArrowheads="1" noChangeShapeType="1" noTextEdit="1"/>
              </p:cNvSpPr>
              <p:nvPr/>
            </p:nvSpPr>
            <p:spPr>
              <a:xfrm>
                <a:off x="1250077" y="2941982"/>
                <a:ext cx="9028068" cy="1723549"/>
              </a:xfrm>
              <a:prstGeom prst="rect">
                <a:avLst/>
              </a:prstGeom>
              <a:blipFill>
                <a:blip r:embed="rId3"/>
                <a:stretch>
                  <a:fillRect l="-983" t="-2190" b="-6569"/>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602296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latin typeface="Myriad Pro" panose="020B0503030403020204" pitchFamily="34" charset="0"/>
                <a:ea typeface="Songti SC" panose="02010600040101010101" pitchFamily="2" charset="-122"/>
              </a:rPr>
              <a:t>寄存器和读</a:t>
            </a:r>
            <a:r>
              <a:rPr kumimoji="1" lang="en-US" altLang="zh-CN" sz="2400" dirty="0">
                <a:latin typeface="Myriad Pro" panose="020B0503030403020204" pitchFamily="34" charset="0"/>
                <a:ea typeface="Songti SC" panose="02010600040101010101" pitchFamily="2" charset="-122"/>
              </a:rPr>
              <a:t>/</a:t>
            </a:r>
            <a:r>
              <a:rPr kumimoji="1" lang="zh-CN" altLang="en-US" sz="2400" dirty="0">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读</a:t>
            </a:r>
            <a:r>
              <a:rPr kumimoji="1" lang="en-US" altLang="zh-CN" sz="2000" dirty="0">
                <a:latin typeface="Myriad Pro" panose="020B0503030403020204" pitchFamily="34" charset="0"/>
                <a:ea typeface="KaiTi" panose="02010609060101010101" pitchFamily="49" charset="-122"/>
              </a:rPr>
              <a:t>/</a:t>
            </a:r>
            <a:r>
              <a:rPr kumimoji="1" lang="zh-CN" altLang="en-US" sz="2000" dirty="0">
                <a:latin typeface="Myriad Pro" panose="020B0503030403020204" pitchFamily="34" charset="0"/>
                <a:ea typeface="KaiTi" panose="02010609060101010101" pitchFamily="49" charset="-122"/>
              </a:rPr>
              <a:t>写存储器</a:t>
            </a:r>
            <a:endParaRPr kumimoji="1" lang="en-US" altLang="zh-CN" sz="2000" dirty="0">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5BEFDBEA-777D-8C7D-0A3A-185063DF576E}"/>
              </a:ext>
            </a:extLst>
          </p:cNvPr>
          <p:cNvSpPr>
            <a:spLocks noGrp="1"/>
          </p:cNvSpPr>
          <p:nvPr>
            <p:ph type="sldNum" sz="quarter" idx="12"/>
          </p:nvPr>
        </p:nvSpPr>
        <p:spPr/>
        <p:txBody>
          <a:bodyPr/>
          <a:lstStyle/>
          <a:p>
            <a:fld id="{392CBAA0-59E6-204E-8F03-85E5040D48B8}" type="slidenum">
              <a:rPr kumimoji="1" lang="zh-CN" altLang="en-US" smtClean="0"/>
              <a:t>103</a:t>
            </a:fld>
            <a:r>
              <a:rPr kumimoji="1" lang="en-US" altLang="zh-CN"/>
              <a:t>/184</a:t>
            </a:r>
            <a:endParaRPr kumimoji="1" lang="zh-CN" altLang="en-US" dirty="0"/>
          </a:p>
        </p:txBody>
      </p:sp>
    </p:spTree>
    <p:extLst>
      <p:ext uri="{BB962C8B-B14F-4D97-AF65-F5344CB8AC3E}">
        <p14:creationId xmlns:p14="http://schemas.microsoft.com/office/powerpoint/2010/main" val="42049948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sp>
        <p:nvSpPr>
          <p:cNvPr id="5" name="Rectangle 4">
            <a:extLst>
              <a:ext uri="{FF2B5EF4-FFF2-40B4-BE49-F238E27FC236}">
                <a16:creationId xmlns:a16="http://schemas.microsoft.com/office/drawing/2014/main" id="{72AF5C09-D80F-C114-4516-BCBE6959C715}"/>
              </a:ext>
            </a:extLst>
          </p:cNvPr>
          <p:cNvSpPr>
            <a:spLocks noChangeArrowheads="1"/>
          </p:cNvSpPr>
          <p:nvPr/>
        </p:nvSpPr>
        <p:spPr bwMode="auto">
          <a:xfrm>
            <a:off x="1369671" y="915687"/>
            <a:ext cx="1898650" cy="519113"/>
          </a:xfrm>
          <a:prstGeom prst="rect">
            <a:avLst/>
          </a:prstGeom>
          <a:noFill/>
          <a:ln w="9525">
            <a:noFill/>
            <a:miter lim="800000"/>
            <a:headEnd/>
            <a:tailEnd/>
          </a:ln>
        </p:spPr>
        <p:txBody>
          <a:bodyPr>
            <a:spAutoFit/>
          </a:bodyPr>
          <a:lstStyle/>
          <a:p>
            <a:r>
              <a:rPr lang="zh-CN" altLang="en-US" sz="2800" b="1" dirty="0">
                <a:solidFill>
                  <a:srgbClr val="FF0066"/>
                </a:solidFill>
              </a:rPr>
              <a:t>存储单元</a:t>
            </a:r>
          </a:p>
        </p:txBody>
      </p:sp>
      <p:sp>
        <p:nvSpPr>
          <p:cNvPr id="6" name="Text Box 5">
            <a:extLst>
              <a:ext uri="{FF2B5EF4-FFF2-40B4-BE49-F238E27FC236}">
                <a16:creationId xmlns:a16="http://schemas.microsoft.com/office/drawing/2014/main" id="{DA47B690-3638-1EAA-9285-1C0E0BBB5B35}"/>
              </a:ext>
            </a:extLst>
          </p:cNvPr>
          <p:cNvSpPr txBox="1">
            <a:spLocks noChangeArrowheads="1"/>
          </p:cNvSpPr>
          <p:nvPr/>
        </p:nvSpPr>
        <p:spPr bwMode="auto">
          <a:xfrm>
            <a:off x="2950028" y="913306"/>
            <a:ext cx="6924675" cy="519113"/>
          </a:xfrm>
          <a:prstGeom prst="rect">
            <a:avLst/>
          </a:prstGeom>
          <a:noFill/>
          <a:ln w="9525">
            <a:noFill/>
            <a:miter lim="800000"/>
            <a:headEnd/>
            <a:tailEnd/>
          </a:ln>
        </p:spPr>
        <p:txBody>
          <a:bodyPr>
            <a:spAutoFit/>
          </a:bodyPr>
          <a:lstStyle/>
          <a:p>
            <a:r>
              <a:rPr lang="en-US" altLang="zh-CN" sz="2800" b="1" dirty="0"/>
              <a:t>— </a:t>
            </a:r>
            <a:r>
              <a:rPr lang="zh-CN" altLang="en-US" sz="2800" b="1" dirty="0"/>
              <a:t>存放一位二进制数的基本单元</a:t>
            </a:r>
            <a:r>
              <a:rPr lang="en-US" altLang="zh-CN" sz="2800" b="1" dirty="0">
                <a:latin typeface="宋体" charset="-122"/>
              </a:rPr>
              <a:t>(</a:t>
            </a:r>
            <a:r>
              <a:rPr lang="zh-CN" altLang="en-US" sz="2800" b="1" dirty="0"/>
              <a:t>即</a:t>
            </a:r>
            <a:r>
              <a:rPr lang="zh-CN" altLang="en-US" sz="2800" b="1" dirty="0">
                <a:solidFill>
                  <a:srgbClr val="FF0066"/>
                </a:solidFill>
              </a:rPr>
              <a:t>位</a:t>
            </a:r>
            <a:r>
              <a:rPr lang="en-US" altLang="zh-CN" sz="2800" b="1" dirty="0">
                <a:latin typeface="宋体" charset="-122"/>
              </a:rPr>
              <a:t>)</a:t>
            </a:r>
            <a:r>
              <a:rPr lang="zh-CN" altLang="en-US" sz="2800" b="1" dirty="0"/>
              <a:t>。</a:t>
            </a:r>
          </a:p>
        </p:txBody>
      </p:sp>
      <p:sp>
        <p:nvSpPr>
          <p:cNvPr id="7" name="Rectangle 6">
            <a:extLst>
              <a:ext uri="{FF2B5EF4-FFF2-40B4-BE49-F238E27FC236}">
                <a16:creationId xmlns:a16="http://schemas.microsoft.com/office/drawing/2014/main" id="{F4C879DD-3BEF-43B4-F356-C1DCB4F86E03}"/>
              </a:ext>
            </a:extLst>
          </p:cNvPr>
          <p:cNvSpPr>
            <a:spLocks noChangeArrowheads="1"/>
          </p:cNvSpPr>
          <p:nvPr/>
        </p:nvSpPr>
        <p:spPr bwMode="auto">
          <a:xfrm>
            <a:off x="1418884" y="1489568"/>
            <a:ext cx="1619250" cy="519113"/>
          </a:xfrm>
          <a:prstGeom prst="rect">
            <a:avLst/>
          </a:prstGeom>
          <a:noFill/>
          <a:ln w="9525">
            <a:noFill/>
            <a:miter lim="800000"/>
            <a:headEnd/>
            <a:tailEnd/>
          </a:ln>
        </p:spPr>
        <p:txBody>
          <a:bodyPr>
            <a:spAutoFit/>
          </a:bodyPr>
          <a:lstStyle/>
          <a:p>
            <a:r>
              <a:rPr lang="zh-CN" altLang="en-US" sz="2800" b="1" dirty="0">
                <a:solidFill>
                  <a:srgbClr val="FF0066"/>
                </a:solidFill>
              </a:rPr>
              <a:t>存储容量</a:t>
            </a:r>
          </a:p>
        </p:txBody>
      </p:sp>
      <p:sp>
        <p:nvSpPr>
          <p:cNvPr id="8" name="Rectangle 7">
            <a:extLst>
              <a:ext uri="{FF2B5EF4-FFF2-40B4-BE49-F238E27FC236}">
                <a16:creationId xmlns:a16="http://schemas.microsoft.com/office/drawing/2014/main" id="{ACDD955A-940D-6B07-F9E0-B1F7751C3959}"/>
              </a:ext>
            </a:extLst>
          </p:cNvPr>
          <p:cNvSpPr>
            <a:spLocks noChangeArrowheads="1"/>
          </p:cNvSpPr>
          <p:nvPr/>
        </p:nvSpPr>
        <p:spPr bwMode="auto">
          <a:xfrm>
            <a:off x="3022259" y="1430037"/>
            <a:ext cx="6534150" cy="519113"/>
          </a:xfrm>
          <a:prstGeom prst="rect">
            <a:avLst/>
          </a:prstGeom>
          <a:noFill/>
          <a:ln w="9525">
            <a:noFill/>
            <a:miter lim="800000"/>
            <a:headEnd/>
            <a:tailEnd/>
          </a:ln>
        </p:spPr>
        <p:txBody>
          <a:bodyPr>
            <a:spAutoFit/>
          </a:bodyPr>
          <a:lstStyle/>
          <a:p>
            <a:r>
              <a:rPr lang="en-US" altLang="zh-CN" sz="2800" b="1" dirty="0"/>
              <a:t>— </a:t>
            </a:r>
            <a:r>
              <a:rPr lang="zh-CN" altLang="en-US" sz="2800" b="1" dirty="0"/>
              <a:t>存储器含存储单元的</a:t>
            </a:r>
            <a:r>
              <a:rPr lang="zh-CN" altLang="en-US" sz="2800" b="1" dirty="0">
                <a:solidFill>
                  <a:srgbClr val="FF0000"/>
                </a:solidFill>
              </a:rPr>
              <a:t>总个</a:t>
            </a:r>
            <a:r>
              <a:rPr lang="en-US" altLang="zh-CN" sz="2800" b="1" dirty="0">
                <a:solidFill>
                  <a:srgbClr val="FF0000"/>
                </a:solidFill>
                <a:latin typeface="宋体" charset="-122"/>
              </a:rPr>
              <a:t>(</a:t>
            </a:r>
            <a:r>
              <a:rPr lang="zh-CN" altLang="en-US" sz="2800" b="1" dirty="0">
                <a:solidFill>
                  <a:srgbClr val="FF0000"/>
                </a:solidFill>
              </a:rPr>
              <a:t>位</a:t>
            </a:r>
            <a:r>
              <a:rPr lang="en-US" altLang="zh-CN" sz="2800" b="1" dirty="0">
                <a:solidFill>
                  <a:srgbClr val="FF0000"/>
                </a:solidFill>
                <a:latin typeface="宋体" charset="-122"/>
              </a:rPr>
              <a:t>)</a:t>
            </a:r>
            <a:r>
              <a:rPr lang="zh-CN" altLang="en-US" sz="2800" b="1" dirty="0">
                <a:solidFill>
                  <a:srgbClr val="FF0000"/>
                </a:solidFill>
              </a:rPr>
              <a:t>数</a:t>
            </a:r>
            <a:r>
              <a:rPr lang="zh-CN" altLang="en-US" sz="2800" b="1" dirty="0"/>
              <a:t>。</a:t>
            </a:r>
          </a:p>
        </p:txBody>
      </p:sp>
      <p:sp>
        <p:nvSpPr>
          <p:cNvPr id="9" name="Rectangle 8">
            <a:extLst>
              <a:ext uri="{FF2B5EF4-FFF2-40B4-BE49-F238E27FC236}">
                <a16:creationId xmlns:a16="http://schemas.microsoft.com/office/drawing/2014/main" id="{D2858F10-9A52-FC7B-5299-8208F75EFDBA}"/>
              </a:ext>
            </a:extLst>
          </p:cNvPr>
          <p:cNvSpPr>
            <a:spLocks noChangeArrowheads="1"/>
          </p:cNvSpPr>
          <p:nvPr/>
        </p:nvSpPr>
        <p:spPr bwMode="auto">
          <a:xfrm>
            <a:off x="2318996" y="2087918"/>
            <a:ext cx="7303602" cy="523220"/>
          </a:xfrm>
          <a:prstGeom prst="rect">
            <a:avLst/>
          </a:prstGeom>
          <a:noFill/>
          <a:ln w="9525">
            <a:noFill/>
            <a:miter lim="800000"/>
            <a:headEnd/>
            <a:tailEnd/>
          </a:ln>
        </p:spPr>
        <p:txBody>
          <a:bodyPr wrap="none">
            <a:spAutoFit/>
          </a:bodyPr>
          <a:lstStyle/>
          <a:p>
            <a:r>
              <a:rPr lang="zh-CN" altLang="en-US" sz="2800" b="1" dirty="0">
                <a:solidFill>
                  <a:srgbClr val="0033CC"/>
                </a:solidFill>
              </a:rPr>
              <a:t>存储容量 </a:t>
            </a:r>
            <a:r>
              <a:rPr lang="en-US" altLang="zh-CN" sz="2800" b="1" dirty="0">
                <a:solidFill>
                  <a:srgbClr val="0033CC"/>
                </a:solidFill>
              </a:rPr>
              <a:t>= </a:t>
            </a:r>
            <a:r>
              <a:rPr lang="zh-CN" altLang="en-US" sz="2800" b="1" dirty="0">
                <a:solidFill>
                  <a:srgbClr val="0033CC"/>
                </a:solidFill>
              </a:rPr>
              <a:t>字数（</a:t>
            </a:r>
            <a:r>
              <a:rPr lang="en-US" altLang="zh-CN" sz="2800" b="1" dirty="0">
                <a:solidFill>
                  <a:srgbClr val="0033CC"/>
                </a:solidFill>
              </a:rPr>
              <a:t>word</a:t>
            </a:r>
            <a:r>
              <a:rPr lang="zh-CN" altLang="en-US" sz="2800" b="1" dirty="0">
                <a:solidFill>
                  <a:srgbClr val="0033CC"/>
                </a:solidFill>
              </a:rPr>
              <a:t>） </a:t>
            </a:r>
            <a:r>
              <a:rPr lang="zh-CN" altLang="en-US" sz="2800" b="1" dirty="0">
                <a:solidFill>
                  <a:srgbClr val="0033CC"/>
                </a:solidFill>
                <a:sym typeface="Symbol" pitchFamily="18" charset="2"/>
              </a:rPr>
              <a:t></a:t>
            </a:r>
            <a:r>
              <a:rPr lang="zh-CN" altLang="en-US" sz="2800" b="1" dirty="0">
                <a:solidFill>
                  <a:srgbClr val="0033CC"/>
                </a:solidFill>
              </a:rPr>
              <a:t> 字长位数（</a:t>
            </a:r>
            <a:r>
              <a:rPr lang="en-US" altLang="zh-CN" sz="2800" b="1" dirty="0">
                <a:solidFill>
                  <a:srgbClr val="0033CC"/>
                </a:solidFill>
              </a:rPr>
              <a:t>bit</a:t>
            </a:r>
            <a:r>
              <a:rPr lang="zh-CN" altLang="en-US" sz="2800" b="1" dirty="0">
                <a:solidFill>
                  <a:srgbClr val="0033CC"/>
                </a:solidFill>
              </a:rPr>
              <a:t>） </a:t>
            </a:r>
          </a:p>
        </p:txBody>
      </p:sp>
      <p:sp>
        <p:nvSpPr>
          <p:cNvPr id="10" name="Rectangle 9">
            <a:extLst>
              <a:ext uri="{FF2B5EF4-FFF2-40B4-BE49-F238E27FC236}">
                <a16:creationId xmlns:a16="http://schemas.microsoft.com/office/drawing/2014/main" id="{A6D68744-D53D-A999-B38F-5ADA0A94DAEC}"/>
              </a:ext>
            </a:extLst>
          </p:cNvPr>
          <p:cNvSpPr>
            <a:spLocks noChangeArrowheads="1"/>
          </p:cNvSpPr>
          <p:nvPr/>
        </p:nvSpPr>
        <p:spPr bwMode="auto">
          <a:xfrm>
            <a:off x="1395071" y="2619586"/>
            <a:ext cx="1793875" cy="519113"/>
          </a:xfrm>
          <a:prstGeom prst="rect">
            <a:avLst/>
          </a:prstGeom>
          <a:noFill/>
          <a:ln w="9525">
            <a:noFill/>
            <a:miter lim="800000"/>
            <a:headEnd/>
            <a:tailEnd/>
          </a:ln>
        </p:spPr>
        <p:txBody>
          <a:bodyPr>
            <a:spAutoFit/>
          </a:bodyPr>
          <a:lstStyle/>
          <a:p>
            <a:r>
              <a:rPr lang="zh-CN" altLang="en-US" sz="2800" b="1" dirty="0">
                <a:solidFill>
                  <a:srgbClr val="FF0066"/>
                </a:solidFill>
              </a:rPr>
              <a:t>地址</a:t>
            </a:r>
          </a:p>
        </p:txBody>
      </p:sp>
      <p:sp>
        <p:nvSpPr>
          <p:cNvPr id="11" name="Rectangle 10">
            <a:extLst>
              <a:ext uri="{FF2B5EF4-FFF2-40B4-BE49-F238E27FC236}">
                <a16:creationId xmlns:a16="http://schemas.microsoft.com/office/drawing/2014/main" id="{B1FFFCA9-DD3C-798C-6CB9-BC2875EC6FCF}"/>
              </a:ext>
            </a:extLst>
          </p:cNvPr>
          <p:cNvSpPr>
            <a:spLocks noChangeArrowheads="1"/>
          </p:cNvSpPr>
          <p:nvPr/>
        </p:nvSpPr>
        <p:spPr bwMode="auto">
          <a:xfrm>
            <a:off x="2228509" y="2619587"/>
            <a:ext cx="5072063" cy="519112"/>
          </a:xfrm>
          <a:prstGeom prst="rect">
            <a:avLst/>
          </a:prstGeom>
          <a:noFill/>
          <a:ln w="9525">
            <a:noFill/>
            <a:miter lim="800000"/>
            <a:headEnd/>
            <a:tailEnd/>
          </a:ln>
        </p:spPr>
        <p:txBody>
          <a:bodyPr>
            <a:spAutoFit/>
          </a:bodyPr>
          <a:lstStyle/>
          <a:p>
            <a:r>
              <a:rPr lang="en-US" altLang="zh-CN" sz="2800" b="1" dirty="0"/>
              <a:t>— </a:t>
            </a:r>
            <a:r>
              <a:rPr lang="zh-CN" altLang="en-US" sz="2800" b="1" dirty="0"/>
              <a:t>存储器中每一个字的编号</a:t>
            </a:r>
          </a:p>
        </p:txBody>
      </p:sp>
      <p:sp>
        <p:nvSpPr>
          <p:cNvPr id="12" name="Rectangle 11">
            <a:extLst>
              <a:ext uri="{FF2B5EF4-FFF2-40B4-BE49-F238E27FC236}">
                <a16:creationId xmlns:a16="http://schemas.microsoft.com/office/drawing/2014/main" id="{F699AC65-EE11-928E-A1C6-80D14CCE9C57}"/>
              </a:ext>
            </a:extLst>
          </p:cNvPr>
          <p:cNvSpPr>
            <a:spLocks noChangeArrowheads="1"/>
          </p:cNvSpPr>
          <p:nvPr/>
        </p:nvSpPr>
        <p:spPr bwMode="auto">
          <a:xfrm>
            <a:off x="1431584" y="3176150"/>
            <a:ext cx="9020355" cy="519112"/>
          </a:xfrm>
          <a:prstGeom prst="rect">
            <a:avLst/>
          </a:prstGeom>
          <a:noFill/>
          <a:ln w="9525">
            <a:noFill/>
            <a:miter lim="800000"/>
            <a:headEnd/>
            <a:tailEnd/>
          </a:ln>
        </p:spPr>
        <p:txBody>
          <a:bodyPr wrap="square">
            <a:spAutoFit/>
          </a:bodyPr>
          <a:lstStyle/>
          <a:p>
            <a:r>
              <a:rPr lang="en-US" altLang="zh-CN" sz="2800" b="1" dirty="0"/>
              <a:t>256</a:t>
            </a:r>
            <a:r>
              <a:rPr lang="en-US" altLang="zh-CN" sz="2800" b="1" dirty="0">
                <a:sym typeface="Symbol" pitchFamily="18" charset="2"/>
              </a:rPr>
              <a:t></a:t>
            </a:r>
            <a:r>
              <a:rPr lang="en-US" altLang="zh-CN" sz="2800" b="1" dirty="0"/>
              <a:t>1</a:t>
            </a:r>
            <a:r>
              <a:rPr lang="zh-CN" altLang="en-US" sz="2800" b="1" dirty="0"/>
              <a:t>，</a:t>
            </a:r>
            <a:r>
              <a:rPr lang="en-US" altLang="zh-CN" sz="2800" b="1" dirty="0"/>
              <a:t>256</a:t>
            </a:r>
            <a:r>
              <a:rPr lang="en-US" altLang="zh-CN" sz="2800" b="1" dirty="0">
                <a:sym typeface="Symbol" pitchFamily="18" charset="2"/>
              </a:rPr>
              <a:t></a:t>
            </a:r>
            <a:r>
              <a:rPr lang="en-US" altLang="zh-CN" sz="2800" b="1" dirty="0"/>
              <a:t>4  </a:t>
            </a:r>
            <a:r>
              <a:rPr lang="zh-CN" altLang="en-US" sz="2800" b="1" dirty="0"/>
              <a:t>一共有 </a:t>
            </a:r>
            <a:r>
              <a:rPr lang="en-US" altLang="zh-CN" sz="2800" b="1" dirty="0"/>
              <a:t>256 </a:t>
            </a:r>
            <a:r>
              <a:rPr lang="zh-CN" altLang="en-US" sz="2800" b="1" dirty="0"/>
              <a:t>个字，需要 </a:t>
            </a:r>
            <a:r>
              <a:rPr lang="en-US" altLang="zh-CN" sz="2800" b="1" dirty="0"/>
              <a:t>256 </a:t>
            </a:r>
            <a:r>
              <a:rPr lang="zh-CN" altLang="en-US" sz="2800" b="1" dirty="0"/>
              <a:t>个地址</a:t>
            </a:r>
          </a:p>
        </p:txBody>
      </p:sp>
      <p:sp>
        <p:nvSpPr>
          <p:cNvPr id="13" name="Rectangle 12">
            <a:extLst>
              <a:ext uri="{FF2B5EF4-FFF2-40B4-BE49-F238E27FC236}">
                <a16:creationId xmlns:a16="http://schemas.microsoft.com/office/drawing/2014/main" id="{C6DCDFEC-ADA9-9330-7A32-CB41025C8323}"/>
              </a:ext>
            </a:extLst>
          </p:cNvPr>
          <p:cNvSpPr>
            <a:spLocks noChangeArrowheads="1"/>
          </p:cNvSpPr>
          <p:nvPr/>
        </p:nvSpPr>
        <p:spPr bwMode="auto">
          <a:xfrm>
            <a:off x="1418883" y="3676212"/>
            <a:ext cx="10109501" cy="519113"/>
          </a:xfrm>
          <a:prstGeom prst="rect">
            <a:avLst/>
          </a:prstGeom>
          <a:noFill/>
          <a:ln w="9525">
            <a:noFill/>
            <a:miter lim="800000"/>
            <a:headEnd/>
            <a:tailEnd/>
          </a:ln>
        </p:spPr>
        <p:txBody>
          <a:bodyPr wrap="square">
            <a:spAutoFit/>
          </a:bodyPr>
          <a:lstStyle/>
          <a:p>
            <a:r>
              <a:rPr lang="en-US" altLang="zh-CN" sz="2800" b="1" dirty="0"/>
              <a:t>1024</a:t>
            </a:r>
            <a:r>
              <a:rPr lang="en-US" altLang="zh-CN" sz="2800" b="1" dirty="0">
                <a:sym typeface="Symbol" pitchFamily="18" charset="2"/>
              </a:rPr>
              <a:t></a:t>
            </a:r>
            <a:r>
              <a:rPr lang="en-US" altLang="zh-CN" sz="2800" b="1" dirty="0"/>
              <a:t>4</a:t>
            </a:r>
            <a:r>
              <a:rPr lang="zh-CN" altLang="en-US" sz="2800" b="1" dirty="0"/>
              <a:t>，</a:t>
            </a:r>
            <a:r>
              <a:rPr lang="en-US" altLang="zh-CN" sz="2800" b="1" dirty="0"/>
              <a:t>1024</a:t>
            </a:r>
            <a:r>
              <a:rPr lang="en-US" altLang="zh-CN" sz="2800" b="1" dirty="0">
                <a:sym typeface="Symbol" pitchFamily="18" charset="2"/>
              </a:rPr>
              <a:t></a:t>
            </a:r>
            <a:r>
              <a:rPr lang="en-US" altLang="zh-CN" sz="2800" b="1" dirty="0"/>
              <a:t>8  </a:t>
            </a:r>
            <a:r>
              <a:rPr lang="zh-CN" altLang="en-US" sz="2800" b="1" dirty="0"/>
              <a:t>一共有 </a:t>
            </a:r>
            <a:r>
              <a:rPr lang="en-US" altLang="zh-CN" sz="2800" b="1" dirty="0"/>
              <a:t>1024 </a:t>
            </a:r>
            <a:r>
              <a:rPr lang="zh-CN" altLang="en-US" sz="2800" b="1" dirty="0"/>
              <a:t>个字，需要 </a:t>
            </a:r>
            <a:r>
              <a:rPr lang="en-US" altLang="zh-CN" sz="2800" b="1" dirty="0"/>
              <a:t>1024 </a:t>
            </a:r>
            <a:r>
              <a:rPr lang="zh-CN" altLang="en-US" sz="2800" b="1" dirty="0"/>
              <a:t>个地址</a:t>
            </a:r>
          </a:p>
        </p:txBody>
      </p:sp>
      <p:sp>
        <p:nvSpPr>
          <p:cNvPr id="14" name="Rectangle 13">
            <a:extLst>
              <a:ext uri="{FF2B5EF4-FFF2-40B4-BE49-F238E27FC236}">
                <a16:creationId xmlns:a16="http://schemas.microsoft.com/office/drawing/2014/main" id="{58232086-8839-B3EF-047C-8C25A1E4697F}"/>
              </a:ext>
            </a:extLst>
          </p:cNvPr>
          <p:cNvSpPr>
            <a:spLocks noChangeArrowheads="1"/>
          </p:cNvSpPr>
          <p:nvPr/>
        </p:nvSpPr>
        <p:spPr bwMode="auto">
          <a:xfrm>
            <a:off x="1369671" y="4142937"/>
            <a:ext cx="1993900" cy="519113"/>
          </a:xfrm>
          <a:prstGeom prst="rect">
            <a:avLst/>
          </a:prstGeom>
          <a:noFill/>
          <a:ln w="9525">
            <a:noFill/>
            <a:miter lim="800000"/>
            <a:headEnd/>
            <a:tailEnd/>
          </a:ln>
        </p:spPr>
        <p:txBody>
          <a:bodyPr>
            <a:spAutoFit/>
          </a:bodyPr>
          <a:lstStyle/>
          <a:p>
            <a:r>
              <a:rPr lang="zh-CN" altLang="en-US" sz="2800" b="1">
                <a:solidFill>
                  <a:srgbClr val="FF0066"/>
                </a:solidFill>
              </a:rPr>
              <a:t>地址译码</a:t>
            </a:r>
          </a:p>
        </p:txBody>
      </p:sp>
      <p:sp>
        <p:nvSpPr>
          <p:cNvPr id="15" name="Rectangle 14">
            <a:extLst>
              <a:ext uri="{FF2B5EF4-FFF2-40B4-BE49-F238E27FC236}">
                <a16:creationId xmlns:a16="http://schemas.microsoft.com/office/drawing/2014/main" id="{87B03AB4-7E98-6E66-1B11-25763F5ACBA1}"/>
              </a:ext>
            </a:extLst>
          </p:cNvPr>
          <p:cNvSpPr>
            <a:spLocks noChangeArrowheads="1"/>
          </p:cNvSpPr>
          <p:nvPr/>
        </p:nvSpPr>
        <p:spPr bwMode="auto">
          <a:xfrm>
            <a:off x="3098459" y="4114362"/>
            <a:ext cx="6124575" cy="519113"/>
          </a:xfrm>
          <a:prstGeom prst="rect">
            <a:avLst/>
          </a:prstGeom>
          <a:noFill/>
          <a:ln w="9525">
            <a:noFill/>
            <a:miter lim="800000"/>
            <a:headEnd/>
            <a:tailEnd/>
          </a:ln>
        </p:spPr>
        <p:txBody>
          <a:bodyPr>
            <a:spAutoFit/>
          </a:bodyPr>
          <a:lstStyle/>
          <a:p>
            <a:r>
              <a:rPr lang="en-US" altLang="zh-CN" sz="2800" b="1"/>
              <a:t>— </a:t>
            </a:r>
            <a:r>
              <a:rPr lang="zh-CN" altLang="en-US" sz="2800" b="1"/>
              <a:t>用译码器赋予每一个字一个地址</a:t>
            </a:r>
          </a:p>
        </p:txBody>
      </p:sp>
      <p:sp>
        <p:nvSpPr>
          <p:cNvPr id="16" name="Rectangle 15">
            <a:extLst>
              <a:ext uri="{FF2B5EF4-FFF2-40B4-BE49-F238E27FC236}">
                <a16:creationId xmlns:a16="http://schemas.microsoft.com/office/drawing/2014/main" id="{3B29889F-B5E1-F733-3135-900A8CDF2A1A}"/>
              </a:ext>
            </a:extLst>
          </p:cNvPr>
          <p:cNvSpPr>
            <a:spLocks noChangeArrowheads="1"/>
          </p:cNvSpPr>
          <p:nvPr/>
        </p:nvSpPr>
        <p:spPr bwMode="auto">
          <a:xfrm>
            <a:off x="2865096" y="4566800"/>
            <a:ext cx="5792788" cy="519112"/>
          </a:xfrm>
          <a:prstGeom prst="rect">
            <a:avLst/>
          </a:prstGeom>
          <a:noFill/>
          <a:ln w="9525">
            <a:noFill/>
            <a:miter lim="800000"/>
            <a:headEnd/>
            <a:tailEnd/>
          </a:ln>
        </p:spPr>
        <p:txBody>
          <a:bodyPr>
            <a:spAutoFit/>
          </a:bodyPr>
          <a:lstStyle/>
          <a:p>
            <a:r>
              <a:rPr lang="en-US" altLang="zh-CN" sz="2800" b="1" i="1">
                <a:solidFill>
                  <a:srgbClr val="FF0066"/>
                </a:solidFill>
              </a:rPr>
              <a:t>N </a:t>
            </a:r>
            <a:r>
              <a:rPr lang="zh-CN" altLang="en-US" sz="2800" b="1">
                <a:solidFill>
                  <a:srgbClr val="FF0066"/>
                </a:solidFill>
              </a:rPr>
              <a:t>位地址线输入，能产生 </a:t>
            </a:r>
            <a:r>
              <a:rPr lang="en-US" altLang="zh-CN" sz="2800" b="1">
                <a:solidFill>
                  <a:srgbClr val="FF0066"/>
                </a:solidFill>
              </a:rPr>
              <a:t>2</a:t>
            </a:r>
            <a:r>
              <a:rPr lang="en-US" altLang="zh-CN" sz="2800" b="1" i="1" baseline="30000">
                <a:solidFill>
                  <a:srgbClr val="FF0066"/>
                </a:solidFill>
              </a:rPr>
              <a:t>N </a:t>
            </a:r>
            <a:r>
              <a:rPr lang="zh-CN" altLang="en-US" sz="2800" b="1">
                <a:solidFill>
                  <a:srgbClr val="FF0066"/>
                </a:solidFill>
              </a:rPr>
              <a:t>个地址</a:t>
            </a:r>
            <a:endParaRPr lang="zh-CN" altLang="en-US" sz="2800" b="1" u="sng">
              <a:solidFill>
                <a:srgbClr val="FF0066"/>
              </a:solidFill>
            </a:endParaRPr>
          </a:p>
        </p:txBody>
      </p:sp>
      <p:sp>
        <p:nvSpPr>
          <p:cNvPr id="17" name="Rectangle 16">
            <a:extLst>
              <a:ext uri="{FF2B5EF4-FFF2-40B4-BE49-F238E27FC236}">
                <a16:creationId xmlns:a16="http://schemas.microsoft.com/office/drawing/2014/main" id="{88781CE7-FDE3-9AD6-6F01-80317193B8A9}"/>
              </a:ext>
            </a:extLst>
          </p:cNvPr>
          <p:cNvSpPr>
            <a:spLocks noChangeArrowheads="1"/>
          </p:cNvSpPr>
          <p:nvPr/>
        </p:nvSpPr>
        <p:spPr bwMode="auto">
          <a:xfrm>
            <a:off x="1437934" y="4976375"/>
            <a:ext cx="7932737" cy="519112"/>
          </a:xfrm>
          <a:prstGeom prst="rect">
            <a:avLst/>
          </a:prstGeom>
          <a:noFill/>
          <a:ln w="9525">
            <a:noFill/>
            <a:miter lim="800000"/>
            <a:headEnd/>
            <a:tailEnd/>
          </a:ln>
        </p:spPr>
        <p:txBody>
          <a:bodyPr>
            <a:spAutoFit/>
          </a:bodyPr>
          <a:lstStyle/>
          <a:p>
            <a:r>
              <a:rPr lang="zh-CN" altLang="en-US" sz="2800" b="1">
                <a:solidFill>
                  <a:srgbClr val="FF0000"/>
                </a:solidFill>
              </a:rPr>
              <a:t>一元</a:t>
            </a:r>
            <a:r>
              <a:rPr lang="zh-CN" altLang="en-US" sz="2800" b="1">
                <a:solidFill>
                  <a:srgbClr val="0033CC"/>
                </a:solidFill>
              </a:rPr>
              <a:t>地址译码</a:t>
            </a:r>
            <a:r>
              <a:rPr lang="en-US" altLang="zh-CN" sz="2800" b="1">
                <a:latin typeface="宋体" charset="-122"/>
              </a:rPr>
              <a:t>(</a:t>
            </a:r>
            <a:r>
              <a:rPr lang="zh-CN" altLang="en-US" sz="2800" b="1"/>
              <a:t>单向译码、基本译码、字译码</a:t>
            </a:r>
            <a:r>
              <a:rPr lang="en-US" altLang="zh-CN" sz="2800" b="1">
                <a:latin typeface="宋体" charset="-122"/>
              </a:rPr>
              <a:t>)</a:t>
            </a:r>
          </a:p>
        </p:txBody>
      </p:sp>
      <p:sp>
        <p:nvSpPr>
          <p:cNvPr id="18" name="Rectangle 17">
            <a:extLst>
              <a:ext uri="{FF2B5EF4-FFF2-40B4-BE49-F238E27FC236}">
                <a16:creationId xmlns:a16="http://schemas.microsoft.com/office/drawing/2014/main" id="{81439060-2595-6FAE-7DE7-47143A337246}"/>
              </a:ext>
            </a:extLst>
          </p:cNvPr>
          <p:cNvSpPr>
            <a:spLocks noChangeArrowheads="1"/>
          </p:cNvSpPr>
          <p:nvPr/>
        </p:nvSpPr>
        <p:spPr bwMode="auto">
          <a:xfrm>
            <a:off x="1395071" y="5519300"/>
            <a:ext cx="8877300" cy="519112"/>
          </a:xfrm>
          <a:prstGeom prst="rect">
            <a:avLst/>
          </a:prstGeom>
          <a:noFill/>
          <a:ln w="9525">
            <a:noFill/>
            <a:miter lim="800000"/>
            <a:headEnd/>
            <a:tailEnd/>
          </a:ln>
        </p:spPr>
        <p:txBody>
          <a:bodyPr>
            <a:spAutoFit/>
          </a:bodyPr>
          <a:lstStyle/>
          <a:p>
            <a:r>
              <a:rPr lang="zh-CN" altLang="en-US" sz="2800" b="1" dirty="0">
                <a:solidFill>
                  <a:srgbClr val="FF0000"/>
                </a:solidFill>
              </a:rPr>
              <a:t>二元</a:t>
            </a:r>
            <a:r>
              <a:rPr lang="zh-CN" altLang="en-US" sz="2800" b="1" dirty="0">
                <a:solidFill>
                  <a:srgbClr val="0033CC"/>
                </a:solidFill>
              </a:rPr>
              <a:t>地址译码</a:t>
            </a:r>
            <a:r>
              <a:rPr lang="en-US" altLang="zh-CN" sz="2800" b="1" dirty="0">
                <a:latin typeface="宋体" charset="-122"/>
              </a:rPr>
              <a:t>(</a:t>
            </a:r>
            <a:r>
              <a:rPr lang="zh-CN" altLang="en-US" sz="2800" b="1" dirty="0"/>
              <a:t>双向译码、位译码</a:t>
            </a:r>
            <a:r>
              <a:rPr lang="en-US" altLang="zh-CN" sz="2800" b="1" dirty="0">
                <a:latin typeface="宋体" charset="-122"/>
              </a:rPr>
              <a:t>)</a:t>
            </a:r>
            <a:r>
              <a:rPr lang="en-US" altLang="zh-CN" sz="2800" b="1" dirty="0"/>
              <a:t> — </a:t>
            </a:r>
            <a:r>
              <a:rPr lang="zh-CN" altLang="en-US" sz="2800" b="1" dirty="0">
                <a:solidFill>
                  <a:srgbClr val="FF0000"/>
                </a:solidFill>
              </a:rPr>
              <a:t>行译码、列译码</a:t>
            </a:r>
          </a:p>
        </p:txBody>
      </p:sp>
      <p:sp>
        <p:nvSpPr>
          <p:cNvPr id="2" name="灯片编号占位符 1">
            <a:extLst>
              <a:ext uri="{FF2B5EF4-FFF2-40B4-BE49-F238E27FC236}">
                <a16:creationId xmlns:a16="http://schemas.microsoft.com/office/drawing/2014/main" id="{A9492057-1077-BEEC-764D-EB4ADBF548F5}"/>
              </a:ext>
            </a:extLst>
          </p:cNvPr>
          <p:cNvSpPr>
            <a:spLocks noGrp="1"/>
          </p:cNvSpPr>
          <p:nvPr>
            <p:ph type="sldNum" sz="quarter" idx="12"/>
          </p:nvPr>
        </p:nvSpPr>
        <p:spPr/>
        <p:txBody>
          <a:bodyPr/>
          <a:lstStyle/>
          <a:p>
            <a:fld id="{392CBAA0-59E6-204E-8F03-85E5040D48B8}" type="slidenum">
              <a:rPr kumimoji="1" lang="zh-CN" altLang="en-US" smtClean="0"/>
              <a:t>104</a:t>
            </a:fld>
            <a:r>
              <a:rPr kumimoji="1" lang="en-US" altLang="zh-CN"/>
              <a:t>/184</a:t>
            </a:r>
            <a:endParaRPr kumimoji="1" lang="zh-CN" altLang="en-US" dirty="0"/>
          </a:p>
        </p:txBody>
      </p:sp>
    </p:spTree>
    <p:extLst>
      <p:ext uri="{BB962C8B-B14F-4D97-AF65-F5344CB8AC3E}">
        <p14:creationId xmlns:p14="http://schemas.microsoft.com/office/powerpoint/2010/main" val="1365183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up)">
                                      <p:cBhvr>
                                        <p:cTn id="12" dur="75"/>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8">
                                            <p:txEl>
                                              <p:pRg st="0" end="0"/>
                                            </p:txEl>
                                          </p:spTgt>
                                        </p:tgtEl>
                                        <p:attrNameLst>
                                          <p:attrName>style.visibility</p:attrName>
                                        </p:attrNameLst>
                                      </p:cBhvr>
                                      <p:to>
                                        <p:strVal val="visible"/>
                                      </p:to>
                                    </p:set>
                                    <p:animEffect transition="in" filter="wipe(up)">
                                      <p:cBhvr>
                                        <p:cTn id="22" dur="75"/>
                                        <p:tgtEl>
                                          <p:spTgt spid="8">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9">
                                            <p:txEl>
                                              <p:pRg st="0" end="0"/>
                                            </p:txEl>
                                          </p:spTgt>
                                        </p:tgtEl>
                                        <p:attrNameLst>
                                          <p:attrName>style.visibility</p:attrName>
                                        </p:attrNameLst>
                                      </p:cBhvr>
                                      <p:to>
                                        <p:strVal val="visible"/>
                                      </p:to>
                                    </p:set>
                                    <p:animEffect transition="in" filter="wipe(up)">
                                      <p:cBhvr>
                                        <p:cTn id="27" dur="75"/>
                                        <p:tgtEl>
                                          <p:spTgt spid="9">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up)">
                                      <p:cBhvr>
                                        <p:cTn id="37" dur="75"/>
                                        <p:tgtEl>
                                          <p:spTgt spid="11">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100000"/>
                                  </p:iterate>
                                  <p:childTnLst>
                                    <p:set>
                                      <p:cBhvr>
                                        <p:cTn id="41" dur="1" fill="hold">
                                          <p:stCondLst>
                                            <p:cond delay="0"/>
                                          </p:stCondLst>
                                        </p:cTn>
                                        <p:tgtEl>
                                          <p:spTgt spid="12">
                                            <p:txEl>
                                              <p:pRg st="0" end="0"/>
                                            </p:txEl>
                                          </p:spTgt>
                                        </p:tgtEl>
                                        <p:attrNameLst>
                                          <p:attrName>style.visibility</p:attrName>
                                        </p:attrNameLst>
                                      </p:cBhvr>
                                      <p:to>
                                        <p:strVal val="visible"/>
                                      </p:to>
                                    </p:set>
                                    <p:animEffect transition="in" filter="wipe(up)">
                                      <p:cBhvr>
                                        <p:cTn id="42" dur="75"/>
                                        <p:tgtEl>
                                          <p:spTgt spid="12">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iterate type="lt">
                                    <p:tmPct val="100000"/>
                                  </p:iterate>
                                  <p:childTnLst>
                                    <p:set>
                                      <p:cBhvr>
                                        <p:cTn id="46" dur="1" fill="hold">
                                          <p:stCondLst>
                                            <p:cond delay="0"/>
                                          </p:stCondLst>
                                        </p:cTn>
                                        <p:tgtEl>
                                          <p:spTgt spid="13">
                                            <p:txEl>
                                              <p:pRg st="0" end="0"/>
                                            </p:txEl>
                                          </p:spTgt>
                                        </p:tgtEl>
                                        <p:attrNameLst>
                                          <p:attrName>style.visibility</p:attrName>
                                        </p:attrNameLst>
                                      </p:cBhvr>
                                      <p:to>
                                        <p:strVal val="visible"/>
                                      </p:to>
                                    </p:set>
                                    <p:animEffect transition="in" filter="wipe(up)">
                                      <p:cBhvr>
                                        <p:cTn id="47" dur="75"/>
                                        <p:tgtEl>
                                          <p:spTgt spid="13">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dissolve">
                                      <p:cBhvr>
                                        <p:cTn id="52" dur="5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iterate type="lt">
                                    <p:tmPct val="100000"/>
                                  </p:iterate>
                                  <p:childTnLst>
                                    <p:set>
                                      <p:cBhvr>
                                        <p:cTn id="56" dur="1" fill="hold">
                                          <p:stCondLst>
                                            <p:cond delay="0"/>
                                          </p:stCondLst>
                                        </p:cTn>
                                        <p:tgtEl>
                                          <p:spTgt spid="15">
                                            <p:txEl>
                                              <p:pRg st="0" end="0"/>
                                            </p:txEl>
                                          </p:spTgt>
                                        </p:tgtEl>
                                        <p:attrNameLst>
                                          <p:attrName>style.visibility</p:attrName>
                                        </p:attrNameLst>
                                      </p:cBhvr>
                                      <p:to>
                                        <p:strVal val="visible"/>
                                      </p:to>
                                    </p:set>
                                    <p:animEffect transition="in" filter="wipe(up)">
                                      <p:cBhvr>
                                        <p:cTn id="57" dur="75"/>
                                        <p:tgtEl>
                                          <p:spTgt spid="15">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0" nodeType="clickEffect">
                                  <p:stCondLst>
                                    <p:cond delay="0"/>
                                  </p:stCondLst>
                                  <p:iterate type="lt">
                                    <p:tmPct val="100000"/>
                                  </p:iterate>
                                  <p:childTnLst>
                                    <p:set>
                                      <p:cBhvr>
                                        <p:cTn id="61" dur="1" fill="hold">
                                          <p:stCondLst>
                                            <p:cond delay="0"/>
                                          </p:stCondLst>
                                        </p:cTn>
                                        <p:tgtEl>
                                          <p:spTgt spid="16">
                                            <p:txEl>
                                              <p:pRg st="0" end="0"/>
                                            </p:txEl>
                                          </p:spTgt>
                                        </p:tgtEl>
                                        <p:attrNameLst>
                                          <p:attrName>style.visibility</p:attrName>
                                        </p:attrNameLst>
                                      </p:cBhvr>
                                      <p:to>
                                        <p:strVal val="visible"/>
                                      </p:to>
                                    </p:set>
                                    <p:animEffect transition="in" filter="wipe(up)">
                                      <p:cBhvr>
                                        <p:cTn id="62" dur="75"/>
                                        <p:tgtEl>
                                          <p:spTgt spid="16">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1" fill="hold" grpId="0" nodeType="clickEffect">
                                  <p:stCondLst>
                                    <p:cond delay="0"/>
                                  </p:stCondLst>
                                  <p:iterate type="lt">
                                    <p:tmPct val="100000"/>
                                  </p:iterate>
                                  <p:childTnLst>
                                    <p:set>
                                      <p:cBhvr>
                                        <p:cTn id="66" dur="1" fill="hold">
                                          <p:stCondLst>
                                            <p:cond delay="0"/>
                                          </p:stCondLst>
                                        </p:cTn>
                                        <p:tgtEl>
                                          <p:spTgt spid="17">
                                            <p:txEl>
                                              <p:pRg st="0" end="0"/>
                                            </p:txEl>
                                          </p:spTgt>
                                        </p:tgtEl>
                                        <p:attrNameLst>
                                          <p:attrName>style.visibility</p:attrName>
                                        </p:attrNameLst>
                                      </p:cBhvr>
                                      <p:to>
                                        <p:strVal val="visible"/>
                                      </p:to>
                                    </p:set>
                                    <p:animEffect transition="in" filter="wipe(up)">
                                      <p:cBhvr>
                                        <p:cTn id="67" dur="75"/>
                                        <p:tgtEl>
                                          <p:spTgt spid="17">
                                            <p:txEl>
                                              <p:pRg st="0" end="0"/>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1" fill="hold" grpId="0" nodeType="clickEffect">
                                  <p:stCondLst>
                                    <p:cond delay="0"/>
                                  </p:stCondLst>
                                  <p:iterate type="lt">
                                    <p:tmPct val="100000"/>
                                  </p:iterate>
                                  <p:childTnLst>
                                    <p:set>
                                      <p:cBhvr>
                                        <p:cTn id="71" dur="1" fill="hold">
                                          <p:stCondLst>
                                            <p:cond delay="0"/>
                                          </p:stCondLst>
                                        </p:cTn>
                                        <p:tgtEl>
                                          <p:spTgt spid="18">
                                            <p:txEl>
                                              <p:pRg st="0" end="0"/>
                                            </p:txEl>
                                          </p:spTgt>
                                        </p:tgtEl>
                                        <p:attrNameLst>
                                          <p:attrName>style.visibility</p:attrName>
                                        </p:attrNameLst>
                                      </p:cBhvr>
                                      <p:to>
                                        <p:strVal val="visible"/>
                                      </p:to>
                                    </p:set>
                                    <p:animEffect transition="in" filter="wipe(up)">
                                      <p:cBhvr>
                                        <p:cTn id="72" dur="75"/>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build="p" autoUpdateAnimBg="0"/>
      <p:bldP spid="7" grpId="0" autoUpdateAnimBg="0"/>
      <p:bldP spid="8" grpId="0" build="p" autoUpdateAnimBg="0"/>
      <p:bldP spid="9" grpId="0" build="p" autoUpdateAnimBg="0"/>
      <p:bldP spid="10" grpId="0" autoUpdateAnimBg="0"/>
      <p:bldP spid="11" grpId="0" build="p" autoUpdateAnimBg="0"/>
      <p:bldP spid="12" grpId="0" build="p" autoUpdateAnimBg="0"/>
      <p:bldP spid="13" grpId="0" build="p" autoUpdateAnimBg="0"/>
      <p:bldP spid="14" grpId="0" autoUpdateAnimBg="0"/>
      <p:bldP spid="15" grpId="0" build="p" autoUpdateAnimBg="0"/>
      <p:bldP spid="16" grpId="0" build="p" autoUpdateAnimBg="0"/>
      <p:bldP spid="17" grpId="0" build="p" autoUpdateAnimBg="0"/>
      <p:bldP spid="18" grpId="0" build="p"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sp>
        <p:nvSpPr>
          <p:cNvPr id="5" name="Text Box 2">
            <a:extLst>
              <a:ext uri="{FF2B5EF4-FFF2-40B4-BE49-F238E27FC236}">
                <a16:creationId xmlns:a16="http://schemas.microsoft.com/office/drawing/2014/main" id="{8CB485F4-26F4-697C-3FA1-FBE109AC3867}"/>
              </a:ext>
            </a:extLst>
          </p:cNvPr>
          <p:cNvSpPr txBox="1">
            <a:spLocks noChangeArrowheads="1"/>
          </p:cNvSpPr>
          <p:nvPr/>
        </p:nvSpPr>
        <p:spPr bwMode="auto">
          <a:xfrm>
            <a:off x="2124718" y="984278"/>
            <a:ext cx="4495800" cy="519112"/>
          </a:xfrm>
          <a:prstGeom prst="rect">
            <a:avLst/>
          </a:prstGeom>
          <a:noFill/>
          <a:ln w="9525">
            <a:noFill/>
            <a:miter lim="800000"/>
            <a:headEnd/>
            <a:tailEnd/>
          </a:ln>
        </p:spPr>
        <p:txBody>
          <a:bodyPr>
            <a:spAutoFit/>
          </a:bodyPr>
          <a:lstStyle/>
          <a:p>
            <a:r>
              <a:rPr lang="zh-CN" altLang="en-US" sz="2800" b="1">
                <a:solidFill>
                  <a:srgbClr val="0033CC"/>
                </a:solidFill>
              </a:rPr>
              <a:t>一、</a:t>
            </a:r>
            <a:r>
              <a:rPr lang="en-US" altLang="zh-CN" sz="2800" b="1">
                <a:solidFill>
                  <a:srgbClr val="0033CC"/>
                </a:solidFill>
              </a:rPr>
              <a:t>RAM </a:t>
            </a:r>
            <a:r>
              <a:rPr lang="zh-CN" altLang="en-US" sz="2800" b="1">
                <a:solidFill>
                  <a:srgbClr val="0033CC"/>
                </a:solidFill>
              </a:rPr>
              <a:t>的结构</a:t>
            </a:r>
          </a:p>
        </p:txBody>
      </p:sp>
      <p:grpSp>
        <p:nvGrpSpPr>
          <p:cNvPr id="6" name="Group 3">
            <a:extLst>
              <a:ext uri="{FF2B5EF4-FFF2-40B4-BE49-F238E27FC236}">
                <a16:creationId xmlns:a16="http://schemas.microsoft.com/office/drawing/2014/main" id="{4FF35C0A-FA64-A07A-6DB7-092356EC8714}"/>
              </a:ext>
            </a:extLst>
          </p:cNvPr>
          <p:cNvGrpSpPr>
            <a:grpSpLocks/>
          </p:cNvGrpSpPr>
          <p:nvPr/>
        </p:nvGrpSpPr>
        <p:grpSpPr bwMode="auto">
          <a:xfrm>
            <a:off x="2712093" y="1901853"/>
            <a:ext cx="6362700" cy="4065587"/>
            <a:chOff x="972" y="1115"/>
            <a:chExt cx="4008" cy="2561"/>
          </a:xfrm>
        </p:grpSpPr>
        <p:sp>
          <p:nvSpPr>
            <p:cNvPr id="7" name="Line 4">
              <a:extLst>
                <a:ext uri="{FF2B5EF4-FFF2-40B4-BE49-F238E27FC236}">
                  <a16:creationId xmlns:a16="http://schemas.microsoft.com/office/drawing/2014/main" id="{43313CD1-D4FB-9879-1E60-A107F18D1308}"/>
                </a:ext>
              </a:extLst>
            </p:cNvPr>
            <p:cNvSpPr>
              <a:spLocks noChangeShapeType="1"/>
            </p:cNvSpPr>
            <p:nvPr/>
          </p:nvSpPr>
          <p:spPr bwMode="auto">
            <a:xfrm>
              <a:off x="2196" y="3112"/>
              <a:ext cx="646" cy="0"/>
            </a:xfrm>
            <a:prstGeom prst="line">
              <a:avLst/>
            </a:prstGeom>
            <a:noFill/>
            <a:ln w="28575">
              <a:solidFill>
                <a:schemeClr val="tx1"/>
              </a:solidFill>
              <a:round/>
              <a:headEnd/>
              <a:tailEnd/>
            </a:ln>
          </p:spPr>
          <p:txBody>
            <a:bodyPr wrap="none"/>
            <a:lstStyle/>
            <a:p>
              <a:endParaRPr lang="zh-CN" altLang="en-US"/>
            </a:p>
          </p:txBody>
        </p:sp>
        <p:sp>
          <p:nvSpPr>
            <p:cNvPr id="8" name="Oval 5">
              <a:extLst>
                <a:ext uri="{FF2B5EF4-FFF2-40B4-BE49-F238E27FC236}">
                  <a16:creationId xmlns:a16="http://schemas.microsoft.com/office/drawing/2014/main" id="{EDA3B840-E3A3-22EA-6CEB-E46458A81990}"/>
                </a:ext>
              </a:extLst>
            </p:cNvPr>
            <p:cNvSpPr>
              <a:spLocks noChangeArrowheads="1"/>
            </p:cNvSpPr>
            <p:nvPr/>
          </p:nvSpPr>
          <p:spPr bwMode="auto">
            <a:xfrm>
              <a:off x="2124" y="3072"/>
              <a:ext cx="72" cy="72"/>
            </a:xfrm>
            <a:prstGeom prst="ellipse">
              <a:avLst/>
            </a:prstGeom>
            <a:solidFill>
              <a:schemeClr val="bg1"/>
            </a:solidFill>
            <a:ln w="28575">
              <a:solidFill>
                <a:schemeClr val="tx1"/>
              </a:solidFill>
              <a:round/>
              <a:headEnd/>
              <a:tailEnd/>
            </a:ln>
          </p:spPr>
          <p:txBody>
            <a:bodyPr wrap="none" anchor="ctr"/>
            <a:lstStyle/>
            <a:p>
              <a:endParaRPr lang="zh-CN" altLang="en-US"/>
            </a:p>
          </p:txBody>
        </p:sp>
        <p:sp>
          <p:nvSpPr>
            <p:cNvPr id="9" name="Line 6">
              <a:extLst>
                <a:ext uri="{FF2B5EF4-FFF2-40B4-BE49-F238E27FC236}">
                  <a16:creationId xmlns:a16="http://schemas.microsoft.com/office/drawing/2014/main" id="{F7B87BB4-8680-20EF-2C79-78B192C15724}"/>
                </a:ext>
              </a:extLst>
            </p:cNvPr>
            <p:cNvSpPr>
              <a:spLocks noChangeShapeType="1"/>
            </p:cNvSpPr>
            <p:nvPr/>
          </p:nvSpPr>
          <p:spPr bwMode="auto">
            <a:xfrm>
              <a:off x="3288" y="1456"/>
              <a:ext cx="419" cy="0"/>
            </a:xfrm>
            <a:prstGeom prst="line">
              <a:avLst/>
            </a:prstGeom>
            <a:noFill/>
            <a:ln w="9525">
              <a:solidFill>
                <a:schemeClr val="tx1"/>
              </a:solidFill>
              <a:round/>
              <a:headEnd/>
              <a:tailEnd/>
            </a:ln>
          </p:spPr>
          <p:txBody>
            <a:bodyPr wrap="none"/>
            <a:lstStyle/>
            <a:p>
              <a:endParaRPr lang="zh-CN" altLang="en-US"/>
            </a:p>
          </p:txBody>
        </p:sp>
        <p:sp>
          <p:nvSpPr>
            <p:cNvPr id="10" name="Rectangle 7">
              <a:extLst>
                <a:ext uri="{FF2B5EF4-FFF2-40B4-BE49-F238E27FC236}">
                  <a16:creationId xmlns:a16="http://schemas.microsoft.com/office/drawing/2014/main" id="{E1829932-F47D-F410-23C0-49754DEAC868}"/>
                </a:ext>
              </a:extLst>
            </p:cNvPr>
            <p:cNvSpPr>
              <a:spLocks noChangeArrowheads="1"/>
            </p:cNvSpPr>
            <p:nvPr/>
          </p:nvSpPr>
          <p:spPr bwMode="auto">
            <a:xfrm>
              <a:off x="3720" y="1240"/>
              <a:ext cx="1260" cy="1392"/>
            </a:xfrm>
            <a:prstGeom prst="rect">
              <a:avLst/>
            </a:prstGeom>
            <a:solidFill>
              <a:srgbClr val="D2FEEA"/>
            </a:solidFill>
            <a:ln w="38100">
              <a:solidFill>
                <a:srgbClr val="FF0066"/>
              </a:solidFill>
              <a:miter lim="800000"/>
              <a:headEnd/>
              <a:tailEnd/>
            </a:ln>
          </p:spPr>
          <p:txBody>
            <a:bodyPr wrap="none" anchor="ctr"/>
            <a:lstStyle/>
            <a:p>
              <a:pPr algn="ctr"/>
              <a:r>
                <a:rPr lang="zh-CN" altLang="en-US" sz="2800" b="1">
                  <a:solidFill>
                    <a:srgbClr val="FF0066"/>
                  </a:solidFill>
                </a:rPr>
                <a:t>存储矩阵</a:t>
              </a:r>
            </a:p>
          </p:txBody>
        </p:sp>
        <p:sp>
          <p:nvSpPr>
            <p:cNvPr id="11" name="Line 8">
              <a:extLst>
                <a:ext uri="{FF2B5EF4-FFF2-40B4-BE49-F238E27FC236}">
                  <a16:creationId xmlns:a16="http://schemas.microsoft.com/office/drawing/2014/main" id="{C3A27B17-F647-AD12-96EB-658C146579BE}"/>
                </a:ext>
              </a:extLst>
            </p:cNvPr>
            <p:cNvSpPr>
              <a:spLocks noChangeShapeType="1"/>
            </p:cNvSpPr>
            <p:nvPr/>
          </p:nvSpPr>
          <p:spPr bwMode="auto">
            <a:xfrm>
              <a:off x="3288" y="2488"/>
              <a:ext cx="419" cy="0"/>
            </a:xfrm>
            <a:prstGeom prst="line">
              <a:avLst/>
            </a:prstGeom>
            <a:noFill/>
            <a:ln w="28575">
              <a:solidFill>
                <a:schemeClr val="tx1"/>
              </a:solidFill>
              <a:round/>
              <a:headEnd/>
              <a:tailEnd/>
            </a:ln>
          </p:spPr>
          <p:txBody>
            <a:bodyPr wrap="none"/>
            <a:lstStyle/>
            <a:p>
              <a:endParaRPr lang="zh-CN" altLang="en-US"/>
            </a:p>
          </p:txBody>
        </p:sp>
        <p:sp>
          <p:nvSpPr>
            <p:cNvPr id="12" name="Text Box 9">
              <a:extLst>
                <a:ext uri="{FF2B5EF4-FFF2-40B4-BE49-F238E27FC236}">
                  <a16:creationId xmlns:a16="http://schemas.microsoft.com/office/drawing/2014/main" id="{50B14669-0AFF-5D58-2654-56CEF39EFDA2}"/>
                </a:ext>
              </a:extLst>
            </p:cNvPr>
            <p:cNvSpPr txBox="1">
              <a:spLocks noChangeArrowheads="1"/>
            </p:cNvSpPr>
            <p:nvPr/>
          </p:nvSpPr>
          <p:spPr bwMode="auto">
            <a:xfrm rot="-5400000">
              <a:off x="3301" y="1733"/>
              <a:ext cx="308" cy="288"/>
            </a:xfrm>
            <a:prstGeom prst="rect">
              <a:avLst/>
            </a:prstGeom>
            <a:noFill/>
            <a:ln w="9525">
              <a:noFill/>
              <a:miter lim="800000"/>
              <a:headEnd/>
              <a:tailEnd/>
            </a:ln>
          </p:spPr>
          <p:txBody>
            <a:bodyPr wrap="none">
              <a:spAutoFit/>
            </a:bodyPr>
            <a:lstStyle/>
            <a:p>
              <a:r>
                <a:rPr lang="en-US" altLang="zh-CN" b="1">
                  <a:cs typeface="Times New Roman" pitchFamily="18" charset="0"/>
                </a:rPr>
                <a:t>…</a:t>
              </a:r>
              <a:endParaRPr lang="en-US" altLang="zh-CN" b="1"/>
            </a:p>
          </p:txBody>
        </p:sp>
        <p:sp>
          <p:nvSpPr>
            <p:cNvPr id="13" name="Line 10">
              <a:extLst>
                <a:ext uri="{FF2B5EF4-FFF2-40B4-BE49-F238E27FC236}">
                  <a16:creationId xmlns:a16="http://schemas.microsoft.com/office/drawing/2014/main" id="{5B128035-7F84-40E7-CECB-77D64326E06D}"/>
                </a:ext>
              </a:extLst>
            </p:cNvPr>
            <p:cNvSpPr>
              <a:spLocks noChangeShapeType="1"/>
            </p:cNvSpPr>
            <p:nvPr/>
          </p:nvSpPr>
          <p:spPr bwMode="auto">
            <a:xfrm>
              <a:off x="2196" y="1480"/>
              <a:ext cx="646" cy="0"/>
            </a:xfrm>
            <a:prstGeom prst="line">
              <a:avLst/>
            </a:prstGeom>
            <a:noFill/>
            <a:ln w="28575">
              <a:solidFill>
                <a:schemeClr val="tx1"/>
              </a:solidFill>
              <a:round/>
              <a:headEnd/>
              <a:tailEnd/>
            </a:ln>
          </p:spPr>
          <p:txBody>
            <a:bodyPr wrap="none"/>
            <a:lstStyle/>
            <a:p>
              <a:endParaRPr lang="zh-CN" altLang="en-US"/>
            </a:p>
          </p:txBody>
        </p:sp>
        <p:sp>
          <p:nvSpPr>
            <p:cNvPr id="14" name="Line 11">
              <a:extLst>
                <a:ext uri="{FF2B5EF4-FFF2-40B4-BE49-F238E27FC236}">
                  <a16:creationId xmlns:a16="http://schemas.microsoft.com/office/drawing/2014/main" id="{F1E99E87-5858-8E00-E69D-6D34826A9D22}"/>
                </a:ext>
              </a:extLst>
            </p:cNvPr>
            <p:cNvSpPr>
              <a:spLocks noChangeShapeType="1"/>
            </p:cNvSpPr>
            <p:nvPr/>
          </p:nvSpPr>
          <p:spPr bwMode="auto">
            <a:xfrm>
              <a:off x="2208" y="2464"/>
              <a:ext cx="646" cy="0"/>
            </a:xfrm>
            <a:prstGeom prst="line">
              <a:avLst/>
            </a:prstGeom>
            <a:noFill/>
            <a:ln w="28575">
              <a:solidFill>
                <a:schemeClr val="tx1"/>
              </a:solidFill>
              <a:round/>
              <a:headEnd/>
              <a:tailEnd/>
            </a:ln>
          </p:spPr>
          <p:txBody>
            <a:bodyPr wrap="none"/>
            <a:lstStyle/>
            <a:p>
              <a:endParaRPr lang="zh-CN" altLang="en-US"/>
            </a:p>
          </p:txBody>
        </p:sp>
        <p:sp>
          <p:nvSpPr>
            <p:cNvPr id="15" name="Rectangle 12">
              <a:extLst>
                <a:ext uri="{FF2B5EF4-FFF2-40B4-BE49-F238E27FC236}">
                  <a16:creationId xmlns:a16="http://schemas.microsoft.com/office/drawing/2014/main" id="{73EF4733-87E5-9CA8-FE5A-71E896B64E73}"/>
                </a:ext>
              </a:extLst>
            </p:cNvPr>
            <p:cNvSpPr>
              <a:spLocks noChangeArrowheads="1"/>
            </p:cNvSpPr>
            <p:nvPr/>
          </p:nvSpPr>
          <p:spPr bwMode="auto">
            <a:xfrm rot="-5400000">
              <a:off x="2784" y="2812"/>
              <a:ext cx="684" cy="984"/>
            </a:xfrm>
            <a:prstGeom prst="rect">
              <a:avLst/>
            </a:prstGeom>
            <a:solidFill>
              <a:srgbClr val="FFFFCC"/>
            </a:solidFill>
            <a:ln w="38100">
              <a:solidFill>
                <a:srgbClr val="996633"/>
              </a:solidFill>
              <a:miter lim="800000"/>
              <a:headEnd/>
              <a:tailEnd/>
            </a:ln>
          </p:spPr>
          <p:txBody>
            <a:bodyPr vert="eaVert" wrap="none" anchor="ctr"/>
            <a:lstStyle/>
            <a:p>
              <a:pPr algn="ctr"/>
              <a:r>
                <a:rPr lang="zh-CN" altLang="en-US" sz="2800" b="1">
                  <a:solidFill>
                    <a:srgbClr val="996633"/>
                  </a:solidFill>
                </a:rPr>
                <a:t>读</a:t>
              </a:r>
              <a:r>
                <a:rPr lang="en-US" altLang="zh-CN" sz="2800" b="1">
                  <a:solidFill>
                    <a:srgbClr val="996633"/>
                  </a:solidFill>
                </a:rPr>
                <a:t>/</a:t>
              </a:r>
              <a:r>
                <a:rPr lang="zh-CN" altLang="en-US" sz="2800" b="1">
                  <a:solidFill>
                    <a:srgbClr val="996633"/>
                  </a:solidFill>
                </a:rPr>
                <a:t>写</a:t>
              </a:r>
            </a:p>
            <a:p>
              <a:pPr algn="ctr"/>
              <a:r>
                <a:rPr lang="zh-CN" altLang="en-US" sz="2800" b="1">
                  <a:solidFill>
                    <a:srgbClr val="996633"/>
                  </a:solidFill>
                </a:rPr>
                <a:t>控制器</a:t>
              </a:r>
            </a:p>
          </p:txBody>
        </p:sp>
        <p:sp>
          <p:nvSpPr>
            <p:cNvPr id="16" name="Oval 13">
              <a:extLst>
                <a:ext uri="{FF2B5EF4-FFF2-40B4-BE49-F238E27FC236}">
                  <a16:creationId xmlns:a16="http://schemas.microsoft.com/office/drawing/2014/main" id="{96FA9C01-B36A-B870-52FD-8A1A59EC5F92}"/>
                </a:ext>
              </a:extLst>
            </p:cNvPr>
            <p:cNvSpPr>
              <a:spLocks noChangeArrowheads="1"/>
            </p:cNvSpPr>
            <p:nvPr/>
          </p:nvSpPr>
          <p:spPr bwMode="auto">
            <a:xfrm>
              <a:off x="2124" y="1440"/>
              <a:ext cx="72" cy="72"/>
            </a:xfrm>
            <a:prstGeom prst="ellipse">
              <a:avLst/>
            </a:prstGeom>
            <a:solidFill>
              <a:schemeClr val="bg1"/>
            </a:solidFill>
            <a:ln w="28575">
              <a:solidFill>
                <a:schemeClr val="tx1"/>
              </a:solidFill>
              <a:round/>
              <a:headEnd/>
              <a:tailEnd/>
            </a:ln>
          </p:spPr>
          <p:txBody>
            <a:bodyPr wrap="none" anchor="ctr"/>
            <a:lstStyle/>
            <a:p>
              <a:endParaRPr lang="zh-CN" altLang="en-US"/>
            </a:p>
          </p:txBody>
        </p:sp>
        <p:sp>
          <p:nvSpPr>
            <p:cNvPr id="17" name="Oval 14">
              <a:extLst>
                <a:ext uri="{FF2B5EF4-FFF2-40B4-BE49-F238E27FC236}">
                  <a16:creationId xmlns:a16="http://schemas.microsoft.com/office/drawing/2014/main" id="{F2DE0185-4B9C-EE20-3ACF-C5D76AA80A52}"/>
                </a:ext>
              </a:extLst>
            </p:cNvPr>
            <p:cNvSpPr>
              <a:spLocks noChangeArrowheads="1"/>
            </p:cNvSpPr>
            <p:nvPr/>
          </p:nvSpPr>
          <p:spPr bwMode="auto">
            <a:xfrm>
              <a:off x="2124" y="2436"/>
              <a:ext cx="72" cy="72"/>
            </a:xfrm>
            <a:prstGeom prst="ellipse">
              <a:avLst/>
            </a:prstGeom>
            <a:solidFill>
              <a:schemeClr val="bg1"/>
            </a:solidFill>
            <a:ln w="28575">
              <a:solidFill>
                <a:schemeClr val="tx1"/>
              </a:solidFill>
              <a:round/>
              <a:headEnd/>
              <a:tailEnd/>
            </a:ln>
          </p:spPr>
          <p:txBody>
            <a:bodyPr wrap="none" anchor="ctr"/>
            <a:lstStyle/>
            <a:p>
              <a:endParaRPr lang="zh-CN" altLang="en-US"/>
            </a:p>
          </p:txBody>
        </p:sp>
        <p:sp>
          <p:nvSpPr>
            <p:cNvPr id="18" name="Rectangle 15">
              <a:extLst>
                <a:ext uri="{FF2B5EF4-FFF2-40B4-BE49-F238E27FC236}">
                  <a16:creationId xmlns:a16="http://schemas.microsoft.com/office/drawing/2014/main" id="{40A41CB0-F58B-98A0-2805-C50FCD0E4F5E}"/>
                </a:ext>
              </a:extLst>
            </p:cNvPr>
            <p:cNvSpPr>
              <a:spLocks noChangeArrowheads="1"/>
            </p:cNvSpPr>
            <p:nvPr/>
          </p:nvSpPr>
          <p:spPr bwMode="auto">
            <a:xfrm>
              <a:off x="2856" y="1216"/>
              <a:ext cx="432" cy="1440"/>
            </a:xfrm>
            <a:prstGeom prst="rect">
              <a:avLst/>
            </a:prstGeom>
            <a:solidFill>
              <a:srgbClr val="CCFFFF"/>
            </a:solidFill>
            <a:ln w="38100">
              <a:solidFill>
                <a:srgbClr val="0033CC"/>
              </a:solidFill>
              <a:miter lim="800000"/>
              <a:headEnd/>
              <a:tailEnd/>
            </a:ln>
          </p:spPr>
          <p:txBody>
            <a:bodyPr wrap="none" anchor="ctr"/>
            <a:lstStyle/>
            <a:p>
              <a:pPr algn="ctr"/>
              <a:endParaRPr lang="en-US" altLang="zh-CN" b="1">
                <a:solidFill>
                  <a:srgbClr val="0033CC"/>
                </a:solidFill>
              </a:endParaRPr>
            </a:p>
            <a:p>
              <a:pPr algn="ctr"/>
              <a:r>
                <a:rPr lang="zh-CN" altLang="en-US" sz="2800" b="1">
                  <a:solidFill>
                    <a:srgbClr val="0033CC"/>
                  </a:solidFill>
                </a:rPr>
                <a:t>地</a:t>
              </a:r>
            </a:p>
            <a:p>
              <a:pPr algn="ctr"/>
              <a:r>
                <a:rPr lang="zh-CN" altLang="en-US" sz="2800" b="1">
                  <a:solidFill>
                    <a:srgbClr val="0033CC"/>
                  </a:solidFill>
                </a:rPr>
                <a:t>址</a:t>
              </a:r>
            </a:p>
            <a:p>
              <a:pPr algn="ctr"/>
              <a:r>
                <a:rPr lang="zh-CN" altLang="en-US" sz="2800" b="1">
                  <a:solidFill>
                    <a:srgbClr val="0033CC"/>
                  </a:solidFill>
                </a:rPr>
                <a:t>译</a:t>
              </a:r>
            </a:p>
            <a:p>
              <a:pPr algn="ctr"/>
              <a:r>
                <a:rPr lang="zh-CN" altLang="en-US" sz="2800" b="1">
                  <a:solidFill>
                    <a:srgbClr val="0033CC"/>
                  </a:solidFill>
                </a:rPr>
                <a:t>码</a:t>
              </a:r>
            </a:p>
            <a:p>
              <a:pPr algn="ctr"/>
              <a:r>
                <a:rPr lang="zh-CN" altLang="en-US" sz="2800" b="1">
                  <a:solidFill>
                    <a:srgbClr val="0033CC"/>
                  </a:solidFill>
                </a:rPr>
                <a:t>器</a:t>
              </a:r>
            </a:p>
            <a:p>
              <a:pPr algn="ctr"/>
              <a:endParaRPr lang="en-US" altLang="zh-CN" sz="2800">
                <a:solidFill>
                  <a:srgbClr val="009900"/>
                </a:solidFill>
              </a:endParaRPr>
            </a:p>
          </p:txBody>
        </p:sp>
        <p:sp>
          <p:nvSpPr>
            <p:cNvPr id="19" name="Text Box 16">
              <a:extLst>
                <a:ext uri="{FF2B5EF4-FFF2-40B4-BE49-F238E27FC236}">
                  <a16:creationId xmlns:a16="http://schemas.microsoft.com/office/drawing/2014/main" id="{28B0A986-48F3-E131-59FC-4B2131751CAA}"/>
                </a:ext>
              </a:extLst>
            </p:cNvPr>
            <p:cNvSpPr txBox="1">
              <a:spLocks noChangeArrowheads="1"/>
            </p:cNvSpPr>
            <p:nvPr/>
          </p:nvSpPr>
          <p:spPr bwMode="auto">
            <a:xfrm rot="-5400000">
              <a:off x="2341" y="1817"/>
              <a:ext cx="308" cy="288"/>
            </a:xfrm>
            <a:prstGeom prst="rect">
              <a:avLst/>
            </a:prstGeom>
            <a:noFill/>
            <a:ln w="9525">
              <a:noFill/>
              <a:miter lim="800000"/>
              <a:headEnd/>
              <a:tailEnd/>
            </a:ln>
          </p:spPr>
          <p:txBody>
            <a:bodyPr wrap="none">
              <a:spAutoFit/>
            </a:bodyPr>
            <a:lstStyle/>
            <a:p>
              <a:r>
                <a:rPr lang="en-US" altLang="zh-CN" b="1">
                  <a:cs typeface="Times New Roman" pitchFamily="18" charset="0"/>
                </a:rPr>
                <a:t>…</a:t>
              </a:r>
              <a:endParaRPr lang="en-US" altLang="zh-CN" b="1"/>
            </a:p>
          </p:txBody>
        </p:sp>
        <p:sp>
          <p:nvSpPr>
            <p:cNvPr id="20" name="Line 17">
              <a:extLst>
                <a:ext uri="{FF2B5EF4-FFF2-40B4-BE49-F238E27FC236}">
                  <a16:creationId xmlns:a16="http://schemas.microsoft.com/office/drawing/2014/main" id="{E705C2A7-99D0-D2EF-6671-39B9CE1C1579}"/>
                </a:ext>
              </a:extLst>
            </p:cNvPr>
            <p:cNvSpPr>
              <a:spLocks noChangeShapeType="1"/>
            </p:cNvSpPr>
            <p:nvPr/>
          </p:nvSpPr>
          <p:spPr bwMode="auto">
            <a:xfrm>
              <a:off x="3096" y="2664"/>
              <a:ext cx="0" cy="300"/>
            </a:xfrm>
            <a:prstGeom prst="line">
              <a:avLst/>
            </a:prstGeom>
            <a:noFill/>
            <a:ln w="28575">
              <a:solidFill>
                <a:schemeClr val="tx1"/>
              </a:solidFill>
              <a:round/>
              <a:headEnd/>
              <a:tailEnd/>
            </a:ln>
          </p:spPr>
          <p:txBody>
            <a:bodyPr wrap="none"/>
            <a:lstStyle/>
            <a:p>
              <a:endParaRPr lang="zh-CN" altLang="en-US"/>
            </a:p>
          </p:txBody>
        </p:sp>
        <p:sp>
          <p:nvSpPr>
            <p:cNvPr id="21" name="Line 18">
              <a:extLst>
                <a:ext uri="{FF2B5EF4-FFF2-40B4-BE49-F238E27FC236}">
                  <a16:creationId xmlns:a16="http://schemas.microsoft.com/office/drawing/2014/main" id="{7C4051CF-B2D3-A105-9C27-65807A965FA2}"/>
                </a:ext>
              </a:extLst>
            </p:cNvPr>
            <p:cNvSpPr>
              <a:spLocks noChangeShapeType="1"/>
            </p:cNvSpPr>
            <p:nvPr/>
          </p:nvSpPr>
          <p:spPr bwMode="auto">
            <a:xfrm>
              <a:off x="2208" y="2788"/>
              <a:ext cx="898" cy="0"/>
            </a:xfrm>
            <a:prstGeom prst="line">
              <a:avLst/>
            </a:prstGeom>
            <a:noFill/>
            <a:ln w="28575">
              <a:solidFill>
                <a:schemeClr val="tx1"/>
              </a:solidFill>
              <a:round/>
              <a:headEnd/>
              <a:tailEnd/>
            </a:ln>
          </p:spPr>
          <p:txBody>
            <a:bodyPr wrap="none"/>
            <a:lstStyle/>
            <a:p>
              <a:endParaRPr lang="zh-CN" altLang="en-US"/>
            </a:p>
          </p:txBody>
        </p:sp>
        <p:sp>
          <p:nvSpPr>
            <p:cNvPr id="22" name="Oval 19">
              <a:extLst>
                <a:ext uri="{FF2B5EF4-FFF2-40B4-BE49-F238E27FC236}">
                  <a16:creationId xmlns:a16="http://schemas.microsoft.com/office/drawing/2014/main" id="{2FB61955-D6F2-678C-8802-0D9F762E702D}"/>
                </a:ext>
              </a:extLst>
            </p:cNvPr>
            <p:cNvSpPr>
              <a:spLocks noChangeArrowheads="1"/>
            </p:cNvSpPr>
            <p:nvPr/>
          </p:nvSpPr>
          <p:spPr bwMode="auto">
            <a:xfrm>
              <a:off x="2136" y="2748"/>
              <a:ext cx="72" cy="72"/>
            </a:xfrm>
            <a:prstGeom prst="ellipse">
              <a:avLst/>
            </a:prstGeom>
            <a:solidFill>
              <a:schemeClr val="bg1"/>
            </a:solidFill>
            <a:ln w="28575">
              <a:solidFill>
                <a:schemeClr val="tx1"/>
              </a:solidFill>
              <a:round/>
              <a:headEnd/>
              <a:tailEnd/>
            </a:ln>
          </p:spPr>
          <p:txBody>
            <a:bodyPr wrap="none" anchor="ctr"/>
            <a:lstStyle/>
            <a:p>
              <a:endParaRPr lang="zh-CN" altLang="en-US"/>
            </a:p>
          </p:txBody>
        </p:sp>
        <p:sp>
          <p:nvSpPr>
            <p:cNvPr id="23" name="AutoShape 20">
              <a:extLst>
                <a:ext uri="{FF2B5EF4-FFF2-40B4-BE49-F238E27FC236}">
                  <a16:creationId xmlns:a16="http://schemas.microsoft.com/office/drawing/2014/main" id="{15EF23F5-1FFC-253F-BEDF-68438A2F1EE0}"/>
                </a:ext>
              </a:extLst>
            </p:cNvPr>
            <p:cNvSpPr>
              <a:spLocks noChangeArrowheads="1"/>
            </p:cNvSpPr>
            <p:nvPr/>
          </p:nvSpPr>
          <p:spPr bwMode="auto">
            <a:xfrm>
              <a:off x="2112" y="3372"/>
              <a:ext cx="504" cy="120"/>
            </a:xfrm>
            <a:prstGeom prst="leftRightArrow">
              <a:avLst>
                <a:gd name="adj1" fmla="val 50000"/>
                <a:gd name="adj2" fmla="val 84000"/>
              </a:avLst>
            </a:prstGeom>
            <a:solidFill>
              <a:srgbClr val="FF0066"/>
            </a:solidFill>
            <a:ln w="9525">
              <a:noFill/>
              <a:miter lim="800000"/>
              <a:headEnd/>
              <a:tailEnd/>
            </a:ln>
          </p:spPr>
          <p:txBody>
            <a:bodyPr wrap="none" anchor="ctr"/>
            <a:lstStyle/>
            <a:p>
              <a:endParaRPr lang="zh-CN" altLang="en-US"/>
            </a:p>
          </p:txBody>
        </p:sp>
        <p:grpSp>
          <p:nvGrpSpPr>
            <p:cNvPr id="24" name="Group 21">
              <a:extLst>
                <a:ext uri="{FF2B5EF4-FFF2-40B4-BE49-F238E27FC236}">
                  <a16:creationId xmlns:a16="http://schemas.microsoft.com/office/drawing/2014/main" id="{EB4707FB-DC6A-F6B6-83EF-4413F5C16461}"/>
                </a:ext>
              </a:extLst>
            </p:cNvPr>
            <p:cNvGrpSpPr>
              <a:grpSpLocks/>
            </p:cNvGrpSpPr>
            <p:nvPr/>
          </p:nvGrpSpPr>
          <p:grpSpPr bwMode="auto">
            <a:xfrm>
              <a:off x="3618" y="2658"/>
              <a:ext cx="876" cy="786"/>
              <a:chOff x="3138" y="2550"/>
              <a:chExt cx="876" cy="786"/>
            </a:xfrm>
          </p:grpSpPr>
          <p:sp>
            <p:nvSpPr>
              <p:cNvPr id="29" name="AutoShape 22">
                <a:extLst>
                  <a:ext uri="{FF2B5EF4-FFF2-40B4-BE49-F238E27FC236}">
                    <a16:creationId xmlns:a16="http://schemas.microsoft.com/office/drawing/2014/main" id="{C0883370-5629-3B03-AEEF-49551C183626}"/>
                  </a:ext>
                </a:extLst>
              </p:cNvPr>
              <p:cNvSpPr>
                <a:spLocks noChangeArrowheads="1"/>
              </p:cNvSpPr>
              <p:nvPr/>
            </p:nvSpPr>
            <p:spPr bwMode="auto">
              <a:xfrm>
                <a:off x="3138" y="3144"/>
                <a:ext cx="732" cy="192"/>
              </a:xfrm>
              <a:prstGeom prst="leftArrow">
                <a:avLst>
                  <a:gd name="adj1" fmla="val 50000"/>
                  <a:gd name="adj2" fmla="val 95313"/>
                </a:avLst>
              </a:prstGeom>
              <a:solidFill>
                <a:srgbClr val="FF0066"/>
              </a:solidFill>
              <a:ln w="28575">
                <a:solidFill>
                  <a:srgbClr val="FF0066"/>
                </a:solidFill>
                <a:miter lim="800000"/>
                <a:headEnd/>
                <a:tailEnd/>
              </a:ln>
            </p:spPr>
            <p:txBody>
              <a:bodyPr wrap="none" anchor="ctr"/>
              <a:lstStyle/>
              <a:p>
                <a:endParaRPr lang="zh-CN" altLang="en-US"/>
              </a:p>
            </p:txBody>
          </p:sp>
          <p:sp>
            <p:nvSpPr>
              <p:cNvPr id="30" name="AutoShape 23">
                <a:extLst>
                  <a:ext uri="{FF2B5EF4-FFF2-40B4-BE49-F238E27FC236}">
                    <a16:creationId xmlns:a16="http://schemas.microsoft.com/office/drawing/2014/main" id="{2A1DD6E7-EB7F-5C6F-8CB3-404D8B7D1D62}"/>
                  </a:ext>
                </a:extLst>
              </p:cNvPr>
              <p:cNvSpPr>
                <a:spLocks noChangeArrowheads="1"/>
              </p:cNvSpPr>
              <p:nvPr/>
            </p:nvSpPr>
            <p:spPr bwMode="auto">
              <a:xfrm rot="5400000">
                <a:off x="3549" y="2823"/>
                <a:ext cx="738" cy="192"/>
              </a:xfrm>
              <a:prstGeom prst="leftArrow">
                <a:avLst>
                  <a:gd name="adj1" fmla="val 50000"/>
                  <a:gd name="adj2" fmla="val 96094"/>
                </a:avLst>
              </a:prstGeom>
              <a:solidFill>
                <a:srgbClr val="FF0066"/>
              </a:solidFill>
              <a:ln w="28575">
                <a:solidFill>
                  <a:srgbClr val="FF0066"/>
                </a:solidFill>
                <a:miter lim="800000"/>
                <a:headEnd/>
                <a:tailEnd/>
              </a:ln>
            </p:spPr>
            <p:txBody>
              <a:bodyPr wrap="none" anchor="ctr"/>
              <a:lstStyle/>
              <a:p>
                <a:endParaRPr lang="zh-CN" altLang="en-US"/>
              </a:p>
            </p:txBody>
          </p:sp>
          <p:sp>
            <p:nvSpPr>
              <p:cNvPr id="31" name="Rectangle 24">
                <a:extLst>
                  <a:ext uri="{FF2B5EF4-FFF2-40B4-BE49-F238E27FC236}">
                    <a16:creationId xmlns:a16="http://schemas.microsoft.com/office/drawing/2014/main" id="{5BE777F2-7062-A654-2E8A-7222060AA69F}"/>
                  </a:ext>
                </a:extLst>
              </p:cNvPr>
              <p:cNvSpPr>
                <a:spLocks noChangeArrowheads="1"/>
              </p:cNvSpPr>
              <p:nvPr/>
            </p:nvSpPr>
            <p:spPr bwMode="auto">
              <a:xfrm>
                <a:off x="3837" y="3201"/>
                <a:ext cx="64" cy="78"/>
              </a:xfrm>
              <a:prstGeom prst="rect">
                <a:avLst/>
              </a:prstGeom>
              <a:solidFill>
                <a:srgbClr val="FF0066"/>
              </a:solidFill>
              <a:ln w="9525">
                <a:noFill/>
                <a:miter lim="800000"/>
                <a:headEnd/>
                <a:tailEnd/>
              </a:ln>
            </p:spPr>
            <p:txBody>
              <a:bodyPr wrap="none" anchor="ctr"/>
              <a:lstStyle/>
              <a:p>
                <a:endParaRPr lang="zh-CN" altLang="en-US"/>
              </a:p>
            </p:txBody>
          </p:sp>
        </p:grpSp>
        <p:sp>
          <p:nvSpPr>
            <p:cNvPr id="25" name="Rectangle 25">
              <a:extLst>
                <a:ext uri="{FF2B5EF4-FFF2-40B4-BE49-F238E27FC236}">
                  <a16:creationId xmlns:a16="http://schemas.microsoft.com/office/drawing/2014/main" id="{8F784EA4-3DA2-7503-74AD-06B32FDB1EBB}"/>
                </a:ext>
              </a:extLst>
            </p:cNvPr>
            <p:cNvSpPr>
              <a:spLocks noChangeArrowheads="1"/>
            </p:cNvSpPr>
            <p:nvPr/>
          </p:nvSpPr>
          <p:spPr bwMode="auto">
            <a:xfrm>
              <a:off x="1728" y="1115"/>
              <a:ext cx="504" cy="1565"/>
            </a:xfrm>
            <a:prstGeom prst="rect">
              <a:avLst/>
            </a:prstGeom>
            <a:noFill/>
            <a:ln w="9525">
              <a:noFill/>
              <a:miter lim="800000"/>
              <a:headEnd/>
              <a:tailEnd/>
            </a:ln>
          </p:spPr>
          <p:txBody>
            <a:bodyPr>
              <a:spAutoFit/>
            </a:bodyPr>
            <a:lstStyle/>
            <a:p>
              <a:pPr>
                <a:spcBef>
                  <a:spcPct val="20000"/>
                </a:spcBef>
              </a:pPr>
              <a:r>
                <a:rPr lang="zh-CN" altLang="en-US" sz="2800" b="1">
                  <a:solidFill>
                    <a:srgbClr val="FF0066"/>
                  </a:solidFill>
                  <a:ea typeface="楷体_GB2312" pitchFamily="49" charset="-122"/>
                </a:rPr>
                <a:t>地</a:t>
              </a:r>
            </a:p>
            <a:p>
              <a:pPr>
                <a:spcBef>
                  <a:spcPct val="20000"/>
                </a:spcBef>
              </a:pPr>
              <a:r>
                <a:rPr lang="zh-CN" altLang="en-US" sz="2800" b="1">
                  <a:solidFill>
                    <a:srgbClr val="FF0066"/>
                  </a:solidFill>
                  <a:ea typeface="楷体_GB2312" pitchFamily="49" charset="-122"/>
                </a:rPr>
                <a:t>址</a:t>
              </a:r>
            </a:p>
            <a:p>
              <a:pPr>
                <a:spcBef>
                  <a:spcPct val="20000"/>
                </a:spcBef>
              </a:pPr>
              <a:r>
                <a:rPr lang="zh-CN" altLang="en-US" sz="2800" b="1">
                  <a:solidFill>
                    <a:srgbClr val="FF0066"/>
                  </a:solidFill>
                  <a:ea typeface="楷体_GB2312" pitchFamily="49" charset="-122"/>
                </a:rPr>
                <a:t>码</a:t>
              </a:r>
            </a:p>
            <a:p>
              <a:pPr>
                <a:spcBef>
                  <a:spcPct val="20000"/>
                </a:spcBef>
              </a:pPr>
              <a:r>
                <a:rPr lang="zh-CN" altLang="en-US" sz="2800" b="1">
                  <a:solidFill>
                    <a:srgbClr val="FF0066"/>
                  </a:solidFill>
                  <a:ea typeface="楷体_GB2312" pitchFamily="49" charset="-122"/>
                </a:rPr>
                <a:t>输入</a:t>
              </a:r>
            </a:p>
          </p:txBody>
        </p:sp>
        <p:sp>
          <p:nvSpPr>
            <p:cNvPr id="26" name="Text Box 26">
              <a:extLst>
                <a:ext uri="{FF2B5EF4-FFF2-40B4-BE49-F238E27FC236}">
                  <a16:creationId xmlns:a16="http://schemas.microsoft.com/office/drawing/2014/main" id="{C03FC2C0-4E02-FE9E-16AA-66C5B3C70002}"/>
                </a:ext>
              </a:extLst>
            </p:cNvPr>
            <p:cNvSpPr txBox="1">
              <a:spLocks noChangeArrowheads="1"/>
            </p:cNvSpPr>
            <p:nvPr/>
          </p:nvSpPr>
          <p:spPr bwMode="auto">
            <a:xfrm>
              <a:off x="1574" y="2668"/>
              <a:ext cx="566" cy="327"/>
            </a:xfrm>
            <a:prstGeom prst="rect">
              <a:avLst/>
            </a:prstGeom>
            <a:noFill/>
            <a:ln w="9525">
              <a:noFill/>
              <a:miter lim="800000"/>
              <a:headEnd/>
              <a:tailEnd/>
            </a:ln>
          </p:spPr>
          <p:txBody>
            <a:bodyPr wrap="none">
              <a:spAutoFit/>
            </a:bodyPr>
            <a:lstStyle/>
            <a:p>
              <a:r>
                <a:rPr lang="zh-CN" altLang="en-US" sz="2800" b="1">
                  <a:solidFill>
                    <a:srgbClr val="996633"/>
                  </a:solidFill>
                  <a:ea typeface="楷体_GB2312" pitchFamily="49" charset="-122"/>
                </a:rPr>
                <a:t>片选</a:t>
              </a:r>
            </a:p>
          </p:txBody>
        </p:sp>
        <p:sp>
          <p:nvSpPr>
            <p:cNvPr id="27" name="Rectangle 27">
              <a:extLst>
                <a:ext uri="{FF2B5EF4-FFF2-40B4-BE49-F238E27FC236}">
                  <a16:creationId xmlns:a16="http://schemas.microsoft.com/office/drawing/2014/main" id="{66C2D7D3-5748-C92F-A7A6-97C06D833EA5}"/>
                </a:ext>
              </a:extLst>
            </p:cNvPr>
            <p:cNvSpPr>
              <a:spLocks noChangeArrowheads="1"/>
            </p:cNvSpPr>
            <p:nvPr/>
          </p:nvSpPr>
          <p:spPr bwMode="auto">
            <a:xfrm>
              <a:off x="996" y="2965"/>
              <a:ext cx="1308" cy="327"/>
            </a:xfrm>
            <a:prstGeom prst="rect">
              <a:avLst/>
            </a:prstGeom>
            <a:noFill/>
            <a:ln w="9525">
              <a:noFill/>
              <a:miter lim="800000"/>
              <a:headEnd/>
              <a:tailEnd/>
            </a:ln>
          </p:spPr>
          <p:txBody>
            <a:bodyPr>
              <a:spAutoFit/>
            </a:bodyPr>
            <a:lstStyle/>
            <a:p>
              <a:pPr>
                <a:spcBef>
                  <a:spcPct val="50000"/>
                </a:spcBef>
              </a:pPr>
              <a:r>
                <a:rPr lang="zh-CN" altLang="en-US" sz="2800" b="1">
                  <a:solidFill>
                    <a:schemeClr val="accent2"/>
                  </a:solidFill>
                  <a:latin typeface="楷体_GB2312" pitchFamily="49" charset="-122"/>
                  <a:ea typeface="楷体_GB2312" pitchFamily="49" charset="-122"/>
                </a:rPr>
                <a:t>读</a:t>
              </a:r>
              <a:r>
                <a:rPr lang="en-US" altLang="zh-CN" sz="2800" b="1">
                  <a:solidFill>
                    <a:srgbClr val="FF0066"/>
                  </a:solidFill>
                  <a:latin typeface="楷体_GB2312" pitchFamily="49" charset="-122"/>
                  <a:ea typeface="楷体_GB2312" pitchFamily="49" charset="-122"/>
                </a:rPr>
                <a:t>/</a:t>
              </a:r>
              <a:r>
                <a:rPr lang="zh-CN" altLang="en-US" sz="2800" b="1">
                  <a:solidFill>
                    <a:srgbClr val="FF0066"/>
                  </a:solidFill>
                  <a:latin typeface="楷体_GB2312" pitchFamily="49" charset="-122"/>
                  <a:ea typeface="楷体_GB2312" pitchFamily="49" charset="-122"/>
                </a:rPr>
                <a:t>写</a:t>
              </a:r>
              <a:r>
                <a:rPr lang="zh-CN" altLang="en-US" sz="2800" b="1">
                  <a:solidFill>
                    <a:srgbClr val="996633"/>
                  </a:solidFill>
                  <a:latin typeface="楷体_GB2312" pitchFamily="49" charset="-122"/>
                  <a:ea typeface="楷体_GB2312" pitchFamily="49" charset="-122"/>
                </a:rPr>
                <a:t>控制</a:t>
              </a:r>
            </a:p>
          </p:txBody>
        </p:sp>
        <p:sp>
          <p:nvSpPr>
            <p:cNvPr id="28" name="Rectangle 28">
              <a:extLst>
                <a:ext uri="{FF2B5EF4-FFF2-40B4-BE49-F238E27FC236}">
                  <a16:creationId xmlns:a16="http://schemas.microsoft.com/office/drawing/2014/main" id="{C68FFEE5-BE55-8155-F09E-531FD9D06378}"/>
                </a:ext>
              </a:extLst>
            </p:cNvPr>
            <p:cNvSpPr>
              <a:spLocks noChangeArrowheads="1"/>
            </p:cNvSpPr>
            <p:nvPr/>
          </p:nvSpPr>
          <p:spPr bwMode="auto">
            <a:xfrm>
              <a:off x="972" y="3349"/>
              <a:ext cx="1308" cy="327"/>
            </a:xfrm>
            <a:prstGeom prst="rect">
              <a:avLst/>
            </a:prstGeom>
            <a:noFill/>
            <a:ln w="9525">
              <a:noFill/>
              <a:miter lim="800000"/>
              <a:headEnd/>
              <a:tailEnd/>
            </a:ln>
          </p:spPr>
          <p:txBody>
            <a:bodyPr>
              <a:spAutoFit/>
            </a:bodyPr>
            <a:lstStyle/>
            <a:p>
              <a:pPr>
                <a:spcBef>
                  <a:spcPct val="50000"/>
                </a:spcBef>
              </a:pPr>
              <a:r>
                <a:rPr lang="zh-CN" altLang="en-US" sz="2800" b="1">
                  <a:solidFill>
                    <a:schemeClr val="accent2"/>
                  </a:solidFill>
                  <a:latin typeface="楷体_GB2312" pitchFamily="49" charset="-122"/>
                  <a:ea typeface="楷体_GB2312" pitchFamily="49" charset="-122"/>
                </a:rPr>
                <a:t>输入</a:t>
              </a:r>
              <a:r>
                <a:rPr lang="en-US" altLang="zh-CN" sz="2800" b="1">
                  <a:solidFill>
                    <a:srgbClr val="FF0066"/>
                  </a:solidFill>
                  <a:latin typeface="楷体_GB2312" pitchFamily="49" charset="-122"/>
                  <a:ea typeface="楷体_GB2312" pitchFamily="49" charset="-122"/>
                </a:rPr>
                <a:t>/</a:t>
              </a:r>
              <a:r>
                <a:rPr lang="zh-CN" altLang="en-US" sz="2800" b="1">
                  <a:solidFill>
                    <a:srgbClr val="FF0066"/>
                  </a:solidFill>
                  <a:latin typeface="楷体_GB2312" pitchFamily="49" charset="-122"/>
                  <a:ea typeface="楷体_GB2312" pitchFamily="49" charset="-122"/>
                </a:rPr>
                <a:t>输出</a:t>
              </a:r>
              <a:endParaRPr lang="zh-CN" altLang="en-US" sz="2800" b="1">
                <a:solidFill>
                  <a:srgbClr val="996633"/>
                </a:solidFill>
                <a:latin typeface="楷体_GB2312" pitchFamily="49" charset="-122"/>
                <a:ea typeface="楷体_GB2312" pitchFamily="49" charset="-122"/>
              </a:endParaRPr>
            </a:p>
          </p:txBody>
        </p:sp>
      </p:grpSp>
      <p:sp>
        <p:nvSpPr>
          <p:cNvPr id="32" name="Text Box 29">
            <a:extLst>
              <a:ext uri="{FF2B5EF4-FFF2-40B4-BE49-F238E27FC236}">
                <a16:creationId xmlns:a16="http://schemas.microsoft.com/office/drawing/2014/main" id="{3B6BCCCB-D055-B17C-2A84-84B61DA37981}"/>
              </a:ext>
            </a:extLst>
          </p:cNvPr>
          <p:cNvSpPr txBox="1">
            <a:spLocks noChangeArrowheads="1"/>
          </p:cNvSpPr>
          <p:nvPr/>
        </p:nvSpPr>
        <p:spPr bwMode="auto">
          <a:xfrm>
            <a:off x="3759843" y="4284690"/>
            <a:ext cx="765175" cy="519113"/>
          </a:xfrm>
          <a:prstGeom prst="rect">
            <a:avLst/>
          </a:prstGeom>
          <a:solidFill>
            <a:srgbClr val="A5CEAD"/>
          </a:solidFill>
          <a:ln w="9525">
            <a:noFill/>
            <a:miter lim="800000"/>
            <a:headEnd/>
            <a:tailEnd/>
          </a:ln>
        </p:spPr>
        <p:txBody>
          <a:bodyPr>
            <a:spAutoFit/>
          </a:bodyPr>
          <a:lstStyle/>
          <a:p>
            <a:r>
              <a:rPr lang="en-US" altLang="zh-CN" sz="2800" b="1" i="1">
                <a:solidFill>
                  <a:srgbClr val="996633"/>
                </a:solidFill>
              </a:rPr>
              <a:t>CS</a:t>
            </a:r>
            <a:endParaRPr lang="en-US" altLang="zh-CN" sz="2800" b="1">
              <a:solidFill>
                <a:srgbClr val="996633"/>
              </a:solidFill>
            </a:endParaRPr>
          </a:p>
        </p:txBody>
      </p:sp>
      <p:grpSp>
        <p:nvGrpSpPr>
          <p:cNvPr id="33" name="Group 30">
            <a:extLst>
              <a:ext uri="{FF2B5EF4-FFF2-40B4-BE49-F238E27FC236}">
                <a16:creationId xmlns:a16="http://schemas.microsoft.com/office/drawing/2014/main" id="{8AEF9D0A-1B66-CC52-BEB4-C380EBADE919}"/>
              </a:ext>
            </a:extLst>
          </p:cNvPr>
          <p:cNvGrpSpPr>
            <a:grpSpLocks/>
          </p:cNvGrpSpPr>
          <p:nvPr/>
        </p:nvGrpSpPr>
        <p:grpSpPr bwMode="auto">
          <a:xfrm>
            <a:off x="2845443" y="4779990"/>
            <a:ext cx="1698625" cy="519113"/>
            <a:chOff x="852" y="2712"/>
            <a:chExt cx="1070" cy="327"/>
          </a:xfrm>
        </p:grpSpPr>
        <p:sp>
          <p:nvSpPr>
            <p:cNvPr id="34" name="Text Box 31">
              <a:extLst>
                <a:ext uri="{FF2B5EF4-FFF2-40B4-BE49-F238E27FC236}">
                  <a16:creationId xmlns:a16="http://schemas.microsoft.com/office/drawing/2014/main" id="{3DCE45AF-086F-8CE6-DB61-994F351CC0C8}"/>
                </a:ext>
              </a:extLst>
            </p:cNvPr>
            <p:cNvSpPr txBox="1">
              <a:spLocks noChangeArrowheads="1"/>
            </p:cNvSpPr>
            <p:nvPr/>
          </p:nvSpPr>
          <p:spPr bwMode="auto">
            <a:xfrm>
              <a:off x="852" y="2712"/>
              <a:ext cx="1070" cy="327"/>
            </a:xfrm>
            <a:prstGeom prst="rect">
              <a:avLst/>
            </a:prstGeom>
            <a:solidFill>
              <a:srgbClr val="A5CEAD"/>
            </a:solidFill>
            <a:ln w="9525">
              <a:noFill/>
              <a:miter lim="800000"/>
              <a:headEnd/>
              <a:tailEnd/>
            </a:ln>
          </p:spPr>
          <p:txBody>
            <a:bodyPr>
              <a:spAutoFit/>
            </a:bodyPr>
            <a:lstStyle/>
            <a:p>
              <a:r>
                <a:rPr lang="en-US" altLang="zh-CN" sz="2800" b="1" i="1">
                  <a:solidFill>
                    <a:srgbClr val="FF0066"/>
                  </a:solidFill>
                </a:rPr>
                <a:t>  R</a:t>
              </a:r>
              <a:r>
                <a:rPr lang="en-US" altLang="zh-CN" sz="2800" b="1">
                  <a:solidFill>
                    <a:srgbClr val="FF0066"/>
                  </a:solidFill>
                </a:rPr>
                <a:t>  </a:t>
              </a:r>
              <a:r>
                <a:rPr lang="en-US" altLang="zh-CN" sz="2800" b="1"/>
                <a:t>/ </a:t>
              </a:r>
              <a:r>
                <a:rPr lang="en-US" altLang="zh-CN" sz="2800" b="1" i="1">
                  <a:solidFill>
                    <a:srgbClr val="FF0066"/>
                  </a:solidFill>
                </a:rPr>
                <a:t> </a:t>
              </a:r>
              <a:r>
                <a:rPr lang="en-US" altLang="zh-CN" sz="2800" b="1" i="1">
                  <a:solidFill>
                    <a:schemeClr val="accent2"/>
                  </a:solidFill>
                </a:rPr>
                <a:t>W</a:t>
              </a:r>
              <a:r>
                <a:rPr lang="en-US" altLang="zh-CN" sz="2800" b="1">
                  <a:solidFill>
                    <a:schemeClr val="accent2"/>
                  </a:solidFill>
                </a:rPr>
                <a:t> </a:t>
              </a:r>
              <a:r>
                <a:rPr lang="en-US" altLang="zh-CN" sz="2800" b="1">
                  <a:solidFill>
                    <a:srgbClr val="FF0066"/>
                  </a:solidFill>
                </a:rPr>
                <a:t> </a:t>
              </a:r>
            </a:p>
          </p:txBody>
        </p:sp>
        <p:sp>
          <p:nvSpPr>
            <p:cNvPr id="35" name="Line 32" descr="小纸屑">
              <a:extLst>
                <a:ext uri="{FF2B5EF4-FFF2-40B4-BE49-F238E27FC236}">
                  <a16:creationId xmlns:a16="http://schemas.microsoft.com/office/drawing/2014/main" id="{9BF26DD6-C720-69CD-DEC6-DC2BE7980735}"/>
                </a:ext>
              </a:extLst>
            </p:cNvPr>
            <p:cNvSpPr>
              <a:spLocks noChangeShapeType="1"/>
            </p:cNvSpPr>
            <p:nvPr/>
          </p:nvSpPr>
          <p:spPr bwMode="auto">
            <a:xfrm>
              <a:off x="1476" y="2760"/>
              <a:ext cx="192" cy="0"/>
            </a:xfrm>
            <a:prstGeom prst="line">
              <a:avLst/>
            </a:prstGeom>
            <a:noFill/>
            <a:ln w="38100">
              <a:solidFill>
                <a:schemeClr val="accent2"/>
              </a:solidFill>
              <a:round/>
              <a:headEnd/>
              <a:tailEnd/>
            </a:ln>
          </p:spPr>
          <p:txBody>
            <a:bodyPr wrap="none" anchor="ctr"/>
            <a:lstStyle/>
            <a:p>
              <a:endParaRPr lang="zh-CN" altLang="en-US"/>
            </a:p>
          </p:txBody>
        </p:sp>
      </p:grpSp>
      <p:sp>
        <p:nvSpPr>
          <p:cNvPr id="36" name="Text Box 33">
            <a:extLst>
              <a:ext uri="{FF2B5EF4-FFF2-40B4-BE49-F238E27FC236}">
                <a16:creationId xmlns:a16="http://schemas.microsoft.com/office/drawing/2014/main" id="{1E5B1A1F-CBC1-F8DB-17CB-4776EA7F7C87}"/>
              </a:ext>
            </a:extLst>
          </p:cNvPr>
          <p:cNvSpPr txBox="1">
            <a:spLocks noChangeArrowheads="1"/>
          </p:cNvSpPr>
          <p:nvPr/>
        </p:nvSpPr>
        <p:spPr bwMode="auto">
          <a:xfrm>
            <a:off x="2769243" y="5370540"/>
            <a:ext cx="1681163" cy="519113"/>
          </a:xfrm>
          <a:prstGeom prst="rect">
            <a:avLst/>
          </a:prstGeom>
          <a:solidFill>
            <a:srgbClr val="A5CEAD"/>
          </a:solidFill>
          <a:ln w="9525">
            <a:noFill/>
            <a:miter lim="800000"/>
            <a:headEnd/>
            <a:tailEnd/>
          </a:ln>
        </p:spPr>
        <p:txBody>
          <a:bodyPr>
            <a:spAutoFit/>
          </a:bodyPr>
          <a:lstStyle/>
          <a:p>
            <a:r>
              <a:rPr lang="en-US" altLang="zh-CN" sz="2800" b="1">
                <a:solidFill>
                  <a:schemeClr val="accent2"/>
                </a:solidFill>
              </a:rPr>
              <a:t>   </a:t>
            </a:r>
            <a:r>
              <a:rPr lang="en-US" altLang="zh-CN" sz="2800" b="1" i="1">
                <a:solidFill>
                  <a:schemeClr val="accent2"/>
                </a:solidFill>
              </a:rPr>
              <a:t>I</a:t>
            </a:r>
            <a:r>
              <a:rPr lang="en-US" altLang="zh-CN" sz="2800" b="1">
                <a:solidFill>
                  <a:schemeClr val="bg1"/>
                </a:solidFill>
              </a:rPr>
              <a:t>  </a:t>
            </a:r>
            <a:r>
              <a:rPr lang="en-US" altLang="zh-CN" sz="2800" b="1"/>
              <a:t>/ </a:t>
            </a:r>
            <a:r>
              <a:rPr lang="en-US" altLang="zh-CN" sz="2800" b="1">
                <a:solidFill>
                  <a:schemeClr val="bg1"/>
                </a:solidFill>
              </a:rPr>
              <a:t> </a:t>
            </a:r>
            <a:r>
              <a:rPr lang="en-US" altLang="zh-CN" sz="2800" b="1" i="1">
                <a:solidFill>
                  <a:srgbClr val="FF0066"/>
                </a:solidFill>
              </a:rPr>
              <a:t>O</a:t>
            </a:r>
            <a:r>
              <a:rPr lang="en-US" altLang="zh-CN" sz="2800" b="1">
                <a:solidFill>
                  <a:srgbClr val="FF0066"/>
                </a:solidFill>
              </a:rPr>
              <a:t>  </a:t>
            </a:r>
            <a:r>
              <a:rPr lang="en-US" altLang="zh-CN" sz="2800" b="1">
                <a:solidFill>
                  <a:schemeClr val="bg1"/>
                </a:solidFill>
              </a:rPr>
              <a:t> </a:t>
            </a:r>
          </a:p>
        </p:txBody>
      </p:sp>
      <p:sp>
        <p:nvSpPr>
          <p:cNvPr id="2" name="灯片编号占位符 1">
            <a:extLst>
              <a:ext uri="{FF2B5EF4-FFF2-40B4-BE49-F238E27FC236}">
                <a16:creationId xmlns:a16="http://schemas.microsoft.com/office/drawing/2014/main" id="{A8D92793-921B-331A-64A0-4FB497FD0E0C}"/>
              </a:ext>
            </a:extLst>
          </p:cNvPr>
          <p:cNvSpPr>
            <a:spLocks noGrp="1"/>
          </p:cNvSpPr>
          <p:nvPr>
            <p:ph type="sldNum" sz="quarter" idx="12"/>
          </p:nvPr>
        </p:nvSpPr>
        <p:spPr/>
        <p:txBody>
          <a:bodyPr/>
          <a:lstStyle/>
          <a:p>
            <a:fld id="{392CBAA0-59E6-204E-8F03-85E5040D48B8}" type="slidenum">
              <a:rPr kumimoji="1" lang="zh-CN" altLang="en-US" smtClean="0"/>
              <a:t>105</a:t>
            </a:fld>
            <a:r>
              <a:rPr kumimoji="1" lang="en-US" altLang="zh-CN"/>
              <a:t>/184</a:t>
            </a:r>
            <a:endParaRPr kumimoji="1" lang="zh-CN" altLang="en-US" dirty="0"/>
          </a:p>
        </p:txBody>
      </p:sp>
    </p:spTree>
    <p:extLst>
      <p:ext uri="{BB962C8B-B14F-4D97-AF65-F5344CB8AC3E}">
        <p14:creationId xmlns:p14="http://schemas.microsoft.com/office/powerpoint/2010/main" val="2587534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wipe(left)">
                                      <p:cBhvr>
                                        <p:cTn id="12" dur="500"/>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left)">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wipe(left)">
                                      <p:cBhvr>
                                        <p:cTn id="2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autoUpdateAnimBg="0"/>
      <p:bldP spid="36" grpId="0" animBg="1" autoUpdateAnimBg="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sp>
        <p:nvSpPr>
          <p:cNvPr id="5" name="Text Box 2">
            <a:extLst>
              <a:ext uri="{FF2B5EF4-FFF2-40B4-BE49-F238E27FC236}">
                <a16:creationId xmlns:a16="http://schemas.microsoft.com/office/drawing/2014/main" id="{11FCCE32-CEF1-8E11-B3DD-47787D2F69E2}"/>
              </a:ext>
            </a:extLst>
          </p:cNvPr>
          <p:cNvSpPr txBox="1">
            <a:spLocks noChangeArrowheads="1"/>
          </p:cNvSpPr>
          <p:nvPr/>
        </p:nvSpPr>
        <p:spPr bwMode="auto">
          <a:xfrm>
            <a:off x="2020143" y="689536"/>
            <a:ext cx="7146131" cy="519112"/>
          </a:xfrm>
          <a:prstGeom prst="rect">
            <a:avLst/>
          </a:prstGeom>
          <a:noFill/>
          <a:ln w="9525">
            <a:noFill/>
            <a:miter lim="800000"/>
            <a:headEnd/>
            <a:tailEnd/>
          </a:ln>
        </p:spPr>
        <p:txBody>
          <a:bodyPr wrap="square">
            <a:spAutoFit/>
          </a:bodyPr>
          <a:lstStyle/>
          <a:p>
            <a:r>
              <a:rPr lang="en-US" altLang="zh-CN" sz="2800" b="1" dirty="0">
                <a:solidFill>
                  <a:srgbClr val="FF0066"/>
                </a:solidFill>
                <a:latin typeface="宋体" charset="-122"/>
              </a:rPr>
              <a:t>[</a:t>
            </a:r>
            <a:r>
              <a:rPr lang="zh-CN" altLang="en-US" sz="2800" b="1" dirty="0">
                <a:solidFill>
                  <a:srgbClr val="FF0066"/>
                </a:solidFill>
              </a:rPr>
              <a:t>例</a:t>
            </a:r>
            <a:r>
              <a:rPr lang="en-US" altLang="zh-CN" sz="2800" b="1" dirty="0">
                <a:solidFill>
                  <a:srgbClr val="FF0066"/>
                </a:solidFill>
                <a:latin typeface="宋体" charset="-122"/>
              </a:rPr>
              <a:t>]</a:t>
            </a:r>
            <a:r>
              <a:rPr lang="en-US" altLang="zh-CN" sz="2800" b="1" dirty="0">
                <a:solidFill>
                  <a:srgbClr val="FF0066"/>
                </a:solidFill>
              </a:rPr>
              <a:t>  </a:t>
            </a:r>
            <a:r>
              <a:rPr lang="zh-CN" altLang="en-US" sz="2800" b="1" dirty="0"/>
              <a:t>对 </a:t>
            </a:r>
            <a:r>
              <a:rPr lang="en-US" altLang="zh-CN" sz="2800" b="1" dirty="0"/>
              <a:t>256 </a:t>
            </a:r>
            <a:r>
              <a:rPr lang="en-US" altLang="zh-CN" sz="2800" b="1" dirty="0">
                <a:sym typeface="Symbol" pitchFamily="18" charset="2"/>
              </a:rPr>
              <a:t> </a:t>
            </a:r>
            <a:r>
              <a:rPr lang="en-US" altLang="zh-CN" sz="2800" b="1" dirty="0"/>
              <a:t>4 </a:t>
            </a:r>
            <a:r>
              <a:rPr lang="zh-CN" altLang="en-US" sz="2800" b="1" dirty="0"/>
              <a:t>存储矩阵进行地址译码</a:t>
            </a:r>
          </a:p>
        </p:txBody>
      </p:sp>
      <p:sp>
        <p:nvSpPr>
          <p:cNvPr id="6" name="Rectangle 3">
            <a:extLst>
              <a:ext uri="{FF2B5EF4-FFF2-40B4-BE49-F238E27FC236}">
                <a16:creationId xmlns:a16="http://schemas.microsoft.com/office/drawing/2014/main" id="{9D32D6BA-F848-CED4-BE89-06E056007CDA}"/>
              </a:ext>
            </a:extLst>
          </p:cNvPr>
          <p:cNvSpPr>
            <a:spLocks noChangeArrowheads="1"/>
          </p:cNvSpPr>
          <p:nvPr/>
        </p:nvSpPr>
        <p:spPr bwMode="auto">
          <a:xfrm>
            <a:off x="2482107" y="1295961"/>
            <a:ext cx="2655887" cy="433387"/>
          </a:xfrm>
          <a:prstGeom prst="rect">
            <a:avLst/>
          </a:prstGeom>
          <a:noFill/>
          <a:ln w="9525">
            <a:noFill/>
            <a:miter lim="800000"/>
            <a:headEnd/>
            <a:tailEnd/>
          </a:ln>
        </p:spPr>
        <p:txBody>
          <a:bodyPr>
            <a:spAutoFit/>
          </a:bodyPr>
          <a:lstStyle/>
          <a:p>
            <a:pPr>
              <a:lnSpc>
                <a:spcPct val="80000"/>
              </a:lnSpc>
            </a:pPr>
            <a:r>
              <a:rPr lang="zh-CN" altLang="en-US" sz="2800" b="1">
                <a:solidFill>
                  <a:srgbClr val="FF0066"/>
                </a:solidFill>
                <a:latin typeface="隶书"/>
                <a:ea typeface="隶书"/>
                <a:cs typeface="隶书"/>
              </a:rPr>
              <a:t>一元地址译码</a:t>
            </a:r>
          </a:p>
        </p:txBody>
      </p:sp>
      <p:grpSp>
        <p:nvGrpSpPr>
          <p:cNvPr id="7" name="Group 4">
            <a:extLst>
              <a:ext uri="{FF2B5EF4-FFF2-40B4-BE49-F238E27FC236}">
                <a16:creationId xmlns:a16="http://schemas.microsoft.com/office/drawing/2014/main" id="{D711D40F-F3D4-8456-5BE6-3053101CA8D4}"/>
              </a:ext>
            </a:extLst>
          </p:cNvPr>
          <p:cNvGrpSpPr>
            <a:grpSpLocks/>
          </p:cNvGrpSpPr>
          <p:nvPr/>
        </p:nvGrpSpPr>
        <p:grpSpPr bwMode="auto">
          <a:xfrm>
            <a:off x="2009032" y="1751573"/>
            <a:ext cx="3719513" cy="2497138"/>
            <a:chOff x="746" y="1785"/>
            <a:chExt cx="2343" cy="1573"/>
          </a:xfrm>
        </p:grpSpPr>
        <p:sp>
          <p:nvSpPr>
            <p:cNvPr id="8" name="Rectangle 5">
              <a:extLst>
                <a:ext uri="{FF2B5EF4-FFF2-40B4-BE49-F238E27FC236}">
                  <a16:creationId xmlns:a16="http://schemas.microsoft.com/office/drawing/2014/main" id="{22B2260F-827F-3710-8E65-3A700034BBDA}"/>
                </a:ext>
              </a:extLst>
            </p:cNvPr>
            <p:cNvSpPr>
              <a:spLocks noChangeArrowheads="1"/>
            </p:cNvSpPr>
            <p:nvPr/>
          </p:nvSpPr>
          <p:spPr bwMode="auto">
            <a:xfrm>
              <a:off x="1260" y="1890"/>
              <a:ext cx="348" cy="1056"/>
            </a:xfrm>
            <a:prstGeom prst="rect">
              <a:avLst/>
            </a:prstGeom>
            <a:solidFill>
              <a:srgbClr val="CCFFFF"/>
            </a:solidFill>
            <a:ln w="38100">
              <a:solidFill>
                <a:srgbClr val="0033CC"/>
              </a:solidFill>
              <a:miter lim="800000"/>
              <a:headEnd/>
              <a:tailEnd/>
            </a:ln>
          </p:spPr>
          <p:txBody>
            <a:bodyPr wrap="none" anchor="ctr"/>
            <a:lstStyle/>
            <a:p>
              <a:pPr algn="ctr"/>
              <a:endParaRPr lang="zh-CN" altLang="zh-CN">
                <a:solidFill>
                  <a:srgbClr val="0033CC"/>
                </a:solidFill>
              </a:endParaRPr>
            </a:p>
          </p:txBody>
        </p:sp>
        <p:sp>
          <p:nvSpPr>
            <p:cNvPr id="9" name="Line 6">
              <a:extLst>
                <a:ext uri="{FF2B5EF4-FFF2-40B4-BE49-F238E27FC236}">
                  <a16:creationId xmlns:a16="http://schemas.microsoft.com/office/drawing/2014/main" id="{0834288C-BE2F-EC16-9F9A-94008C9E2803}"/>
                </a:ext>
              </a:extLst>
            </p:cNvPr>
            <p:cNvSpPr>
              <a:spLocks noChangeShapeType="1"/>
            </p:cNvSpPr>
            <p:nvPr/>
          </p:nvSpPr>
          <p:spPr bwMode="auto">
            <a:xfrm>
              <a:off x="1068" y="1986"/>
              <a:ext cx="192" cy="0"/>
            </a:xfrm>
            <a:prstGeom prst="line">
              <a:avLst/>
            </a:prstGeom>
            <a:noFill/>
            <a:ln w="28575">
              <a:solidFill>
                <a:schemeClr val="tx1"/>
              </a:solidFill>
              <a:round/>
              <a:headEnd/>
              <a:tailEnd/>
            </a:ln>
          </p:spPr>
          <p:txBody>
            <a:bodyPr wrap="none"/>
            <a:lstStyle/>
            <a:p>
              <a:endParaRPr lang="zh-CN" altLang="en-US"/>
            </a:p>
          </p:txBody>
        </p:sp>
        <p:sp>
          <p:nvSpPr>
            <p:cNvPr id="10" name="Line 7">
              <a:extLst>
                <a:ext uri="{FF2B5EF4-FFF2-40B4-BE49-F238E27FC236}">
                  <a16:creationId xmlns:a16="http://schemas.microsoft.com/office/drawing/2014/main" id="{4EBF5182-DA71-1159-CF91-C228E037A5A3}"/>
                </a:ext>
              </a:extLst>
            </p:cNvPr>
            <p:cNvSpPr>
              <a:spLocks noChangeShapeType="1"/>
            </p:cNvSpPr>
            <p:nvPr/>
          </p:nvSpPr>
          <p:spPr bwMode="auto">
            <a:xfrm>
              <a:off x="1068" y="2130"/>
              <a:ext cx="192" cy="0"/>
            </a:xfrm>
            <a:prstGeom prst="line">
              <a:avLst/>
            </a:prstGeom>
            <a:noFill/>
            <a:ln w="28575">
              <a:solidFill>
                <a:schemeClr val="tx1"/>
              </a:solidFill>
              <a:round/>
              <a:headEnd/>
              <a:tailEnd/>
            </a:ln>
          </p:spPr>
          <p:txBody>
            <a:bodyPr wrap="none"/>
            <a:lstStyle/>
            <a:p>
              <a:endParaRPr lang="zh-CN" altLang="en-US"/>
            </a:p>
          </p:txBody>
        </p:sp>
        <p:sp>
          <p:nvSpPr>
            <p:cNvPr id="11" name="Line 8">
              <a:extLst>
                <a:ext uri="{FF2B5EF4-FFF2-40B4-BE49-F238E27FC236}">
                  <a16:creationId xmlns:a16="http://schemas.microsoft.com/office/drawing/2014/main" id="{EF0C91DF-9FE0-BD79-3A06-5889B507AE91}"/>
                </a:ext>
              </a:extLst>
            </p:cNvPr>
            <p:cNvSpPr>
              <a:spLocks noChangeShapeType="1"/>
            </p:cNvSpPr>
            <p:nvPr/>
          </p:nvSpPr>
          <p:spPr bwMode="auto">
            <a:xfrm>
              <a:off x="1068" y="2802"/>
              <a:ext cx="192" cy="0"/>
            </a:xfrm>
            <a:prstGeom prst="line">
              <a:avLst/>
            </a:prstGeom>
            <a:noFill/>
            <a:ln w="28575">
              <a:solidFill>
                <a:schemeClr val="tx1"/>
              </a:solidFill>
              <a:round/>
              <a:headEnd/>
              <a:tailEnd/>
            </a:ln>
          </p:spPr>
          <p:txBody>
            <a:bodyPr wrap="none"/>
            <a:lstStyle/>
            <a:p>
              <a:endParaRPr lang="zh-CN" altLang="en-US"/>
            </a:p>
          </p:txBody>
        </p:sp>
        <p:sp>
          <p:nvSpPr>
            <p:cNvPr id="12" name="Line 9">
              <a:extLst>
                <a:ext uri="{FF2B5EF4-FFF2-40B4-BE49-F238E27FC236}">
                  <a16:creationId xmlns:a16="http://schemas.microsoft.com/office/drawing/2014/main" id="{DEEEDF39-C9EE-3060-5CBC-643BFB191C9D}"/>
                </a:ext>
              </a:extLst>
            </p:cNvPr>
            <p:cNvSpPr>
              <a:spLocks noChangeShapeType="1"/>
            </p:cNvSpPr>
            <p:nvPr/>
          </p:nvSpPr>
          <p:spPr bwMode="auto">
            <a:xfrm>
              <a:off x="1596" y="1986"/>
              <a:ext cx="419" cy="0"/>
            </a:xfrm>
            <a:prstGeom prst="line">
              <a:avLst/>
            </a:prstGeom>
            <a:noFill/>
            <a:ln w="28575">
              <a:solidFill>
                <a:schemeClr val="tx1"/>
              </a:solidFill>
              <a:round/>
              <a:headEnd/>
              <a:tailEnd/>
            </a:ln>
          </p:spPr>
          <p:txBody>
            <a:bodyPr wrap="none"/>
            <a:lstStyle/>
            <a:p>
              <a:endParaRPr lang="zh-CN" altLang="en-US"/>
            </a:p>
          </p:txBody>
        </p:sp>
        <p:sp>
          <p:nvSpPr>
            <p:cNvPr id="13" name="Line 10">
              <a:extLst>
                <a:ext uri="{FF2B5EF4-FFF2-40B4-BE49-F238E27FC236}">
                  <a16:creationId xmlns:a16="http://schemas.microsoft.com/office/drawing/2014/main" id="{2E7C9263-90C5-7A9A-BBDB-CBEA6C04537B}"/>
                </a:ext>
              </a:extLst>
            </p:cNvPr>
            <p:cNvSpPr>
              <a:spLocks noChangeShapeType="1"/>
            </p:cNvSpPr>
            <p:nvPr/>
          </p:nvSpPr>
          <p:spPr bwMode="auto">
            <a:xfrm>
              <a:off x="1596" y="2130"/>
              <a:ext cx="419" cy="0"/>
            </a:xfrm>
            <a:prstGeom prst="line">
              <a:avLst/>
            </a:prstGeom>
            <a:noFill/>
            <a:ln w="28575">
              <a:solidFill>
                <a:schemeClr val="tx1"/>
              </a:solidFill>
              <a:round/>
              <a:headEnd/>
              <a:tailEnd/>
            </a:ln>
          </p:spPr>
          <p:txBody>
            <a:bodyPr wrap="none"/>
            <a:lstStyle/>
            <a:p>
              <a:endParaRPr lang="zh-CN" altLang="en-US"/>
            </a:p>
          </p:txBody>
        </p:sp>
        <p:sp>
          <p:nvSpPr>
            <p:cNvPr id="14" name="Line 11">
              <a:extLst>
                <a:ext uri="{FF2B5EF4-FFF2-40B4-BE49-F238E27FC236}">
                  <a16:creationId xmlns:a16="http://schemas.microsoft.com/office/drawing/2014/main" id="{DA51151A-0198-7BEC-7FBA-E050ABA1C836}"/>
                </a:ext>
              </a:extLst>
            </p:cNvPr>
            <p:cNvSpPr>
              <a:spLocks noChangeShapeType="1"/>
            </p:cNvSpPr>
            <p:nvPr/>
          </p:nvSpPr>
          <p:spPr bwMode="auto">
            <a:xfrm>
              <a:off x="1596" y="2658"/>
              <a:ext cx="419" cy="0"/>
            </a:xfrm>
            <a:prstGeom prst="line">
              <a:avLst/>
            </a:prstGeom>
            <a:noFill/>
            <a:ln w="28575">
              <a:solidFill>
                <a:schemeClr val="tx1"/>
              </a:solidFill>
              <a:round/>
              <a:headEnd/>
              <a:tailEnd/>
            </a:ln>
          </p:spPr>
          <p:txBody>
            <a:bodyPr wrap="none"/>
            <a:lstStyle/>
            <a:p>
              <a:endParaRPr lang="zh-CN" altLang="en-US"/>
            </a:p>
          </p:txBody>
        </p:sp>
        <p:sp>
          <p:nvSpPr>
            <p:cNvPr id="15" name="Rectangle 12">
              <a:extLst>
                <a:ext uri="{FF2B5EF4-FFF2-40B4-BE49-F238E27FC236}">
                  <a16:creationId xmlns:a16="http://schemas.microsoft.com/office/drawing/2014/main" id="{703C654E-32DC-D125-EBAB-6BACA5F70F1C}"/>
                </a:ext>
              </a:extLst>
            </p:cNvPr>
            <p:cNvSpPr>
              <a:spLocks noChangeArrowheads="1"/>
            </p:cNvSpPr>
            <p:nvPr/>
          </p:nvSpPr>
          <p:spPr bwMode="auto">
            <a:xfrm>
              <a:off x="2028" y="1890"/>
              <a:ext cx="624" cy="1056"/>
            </a:xfrm>
            <a:prstGeom prst="rect">
              <a:avLst/>
            </a:prstGeom>
            <a:solidFill>
              <a:srgbClr val="FFFFCC"/>
            </a:solidFill>
            <a:ln w="38100">
              <a:solidFill>
                <a:srgbClr val="996633"/>
              </a:solidFill>
              <a:miter lim="800000"/>
              <a:headEnd/>
              <a:tailEnd/>
            </a:ln>
          </p:spPr>
          <p:txBody>
            <a:bodyPr wrap="none" anchor="ctr"/>
            <a:lstStyle/>
            <a:p>
              <a:endParaRPr lang="zh-CN" altLang="en-US"/>
            </a:p>
          </p:txBody>
        </p:sp>
        <p:sp>
          <p:nvSpPr>
            <p:cNvPr id="16" name="Line 13">
              <a:extLst>
                <a:ext uri="{FF2B5EF4-FFF2-40B4-BE49-F238E27FC236}">
                  <a16:creationId xmlns:a16="http://schemas.microsoft.com/office/drawing/2014/main" id="{28204DDD-8A02-B51E-6921-2D5A14D1A03F}"/>
                </a:ext>
              </a:extLst>
            </p:cNvPr>
            <p:cNvSpPr>
              <a:spLocks noChangeShapeType="1"/>
            </p:cNvSpPr>
            <p:nvPr/>
          </p:nvSpPr>
          <p:spPr bwMode="auto">
            <a:xfrm rot="-5400000">
              <a:off x="1992" y="3042"/>
              <a:ext cx="192" cy="0"/>
            </a:xfrm>
            <a:prstGeom prst="line">
              <a:avLst/>
            </a:prstGeom>
            <a:noFill/>
            <a:ln w="28575">
              <a:solidFill>
                <a:schemeClr val="tx1"/>
              </a:solidFill>
              <a:round/>
              <a:headEnd/>
              <a:tailEnd/>
            </a:ln>
          </p:spPr>
          <p:txBody>
            <a:bodyPr wrap="none"/>
            <a:lstStyle/>
            <a:p>
              <a:endParaRPr lang="zh-CN" altLang="en-US"/>
            </a:p>
          </p:txBody>
        </p:sp>
        <p:sp>
          <p:nvSpPr>
            <p:cNvPr id="17" name="Line 14">
              <a:extLst>
                <a:ext uri="{FF2B5EF4-FFF2-40B4-BE49-F238E27FC236}">
                  <a16:creationId xmlns:a16="http://schemas.microsoft.com/office/drawing/2014/main" id="{E8963B68-BCA4-64E8-7679-4AC3A2C1C94D}"/>
                </a:ext>
              </a:extLst>
            </p:cNvPr>
            <p:cNvSpPr>
              <a:spLocks noChangeShapeType="1"/>
            </p:cNvSpPr>
            <p:nvPr/>
          </p:nvSpPr>
          <p:spPr bwMode="auto">
            <a:xfrm rot="-5400000">
              <a:off x="2160" y="3042"/>
              <a:ext cx="192" cy="0"/>
            </a:xfrm>
            <a:prstGeom prst="line">
              <a:avLst/>
            </a:prstGeom>
            <a:noFill/>
            <a:ln w="28575">
              <a:solidFill>
                <a:schemeClr val="tx1"/>
              </a:solidFill>
              <a:round/>
              <a:headEnd/>
              <a:tailEnd/>
            </a:ln>
          </p:spPr>
          <p:txBody>
            <a:bodyPr wrap="none"/>
            <a:lstStyle/>
            <a:p>
              <a:endParaRPr lang="zh-CN" altLang="en-US"/>
            </a:p>
          </p:txBody>
        </p:sp>
        <p:sp>
          <p:nvSpPr>
            <p:cNvPr id="18" name="Line 15">
              <a:extLst>
                <a:ext uri="{FF2B5EF4-FFF2-40B4-BE49-F238E27FC236}">
                  <a16:creationId xmlns:a16="http://schemas.microsoft.com/office/drawing/2014/main" id="{622CD720-7A58-DAC2-5C8D-40C477F26B76}"/>
                </a:ext>
              </a:extLst>
            </p:cNvPr>
            <p:cNvSpPr>
              <a:spLocks noChangeShapeType="1"/>
            </p:cNvSpPr>
            <p:nvPr/>
          </p:nvSpPr>
          <p:spPr bwMode="auto">
            <a:xfrm rot="-5400000">
              <a:off x="2328" y="3042"/>
              <a:ext cx="192" cy="0"/>
            </a:xfrm>
            <a:prstGeom prst="line">
              <a:avLst/>
            </a:prstGeom>
            <a:noFill/>
            <a:ln w="28575">
              <a:solidFill>
                <a:schemeClr val="tx1"/>
              </a:solidFill>
              <a:round/>
              <a:headEnd/>
              <a:tailEnd/>
            </a:ln>
          </p:spPr>
          <p:txBody>
            <a:bodyPr wrap="none"/>
            <a:lstStyle/>
            <a:p>
              <a:endParaRPr lang="zh-CN" altLang="en-US"/>
            </a:p>
          </p:txBody>
        </p:sp>
        <p:sp>
          <p:nvSpPr>
            <p:cNvPr id="19" name="Line 16">
              <a:extLst>
                <a:ext uri="{FF2B5EF4-FFF2-40B4-BE49-F238E27FC236}">
                  <a16:creationId xmlns:a16="http://schemas.microsoft.com/office/drawing/2014/main" id="{38CCAC86-C65A-7FB9-5D68-74170CE5CB9B}"/>
                </a:ext>
              </a:extLst>
            </p:cNvPr>
            <p:cNvSpPr>
              <a:spLocks noChangeShapeType="1"/>
            </p:cNvSpPr>
            <p:nvPr/>
          </p:nvSpPr>
          <p:spPr bwMode="auto">
            <a:xfrm rot="-5400000">
              <a:off x="2496" y="3042"/>
              <a:ext cx="192" cy="0"/>
            </a:xfrm>
            <a:prstGeom prst="line">
              <a:avLst/>
            </a:prstGeom>
            <a:noFill/>
            <a:ln w="28575">
              <a:solidFill>
                <a:schemeClr val="tx1"/>
              </a:solidFill>
              <a:round/>
              <a:headEnd/>
              <a:tailEnd/>
            </a:ln>
          </p:spPr>
          <p:txBody>
            <a:bodyPr wrap="none"/>
            <a:lstStyle/>
            <a:p>
              <a:endParaRPr lang="zh-CN" altLang="en-US"/>
            </a:p>
          </p:txBody>
        </p:sp>
        <p:sp>
          <p:nvSpPr>
            <p:cNvPr id="20" name="Line 17">
              <a:extLst>
                <a:ext uri="{FF2B5EF4-FFF2-40B4-BE49-F238E27FC236}">
                  <a16:creationId xmlns:a16="http://schemas.microsoft.com/office/drawing/2014/main" id="{42850D7D-43BA-E754-A713-70F98CD69B62}"/>
                </a:ext>
              </a:extLst>
            </p:cNvPr>
            <p:cNvSpPr>
              <a:spLocks noChangeShapeType="1"/>
            </p:cNvSpPr>
            <p:nvPr/>
          </p:nvSpPr>
          <p:spPr bwMode="auto">
            <a:xfrm>
              <a:off x="2028" y="2058"/>
              <a:ext cx="624" cy="0"/>
            </a:xfrm>
            <a:prstGeom prst="line">
              <a:avLst/>
            </a:prstGeom>
            <a:noFill/>
            <a:ln w="28575">
              <a:solidFill>
                <a:srgbClr val="996633"/>
              </a:solidFill>
              <a:round/>
              <a:headEnd/>
              <a:tailEnd/>
            </a:ln>
          </p:spPr>
          <p:txBody>
            <a:bodyPr wrap="none"/>
            <a:lstStyle/>
            <a:p>
              <a:endParaRPr lang="zh-CN" altLang="en-US"/>
            </a:p>
          </p:txBody>
        </p:sp>
        <p:sp>
          <p:nvSpPr>
            <p:cNvPr id="21" name="Line 18">
              <a:extLst>
                <a:ext uri="{FF2B5EF4-FFF2-40B4-BE49-F238E27FC236}">
                  <a16:creationId xmlns:a16="http://schemas.microsoft.com/office/drawing/2014/main" id="{800EA62B-0506-6AAE-222C-B557CA17D295}"/>
                </a:ext>
              </a:extLst>
            </p:cNvPr>
            <p:cNvSpPr>
              <a:spLocks noChangeShapeType="1"/>
            </p:cNvSpPr>
            <p:nvPr/>
          </p:nvSpPr>
          <p:spPr bwMode="auto">
            <a:xfrm>
              <a:off x="2028" y="2250"/>
              <a:ext cx="624" cy="0"/>
            </a:xfrm>
            <a:prstGeom prst="line">
              <a:avLst/>
            </a:prstGeom>
            <a:noFill/>
            <a:ln w="28575">
              <a:solidFill>
                <a:srgbClr val="996633"/>
              </a:solidFill>
              <a:round/>
              <a:headEnd/>
              <a:tailEnd/>
            </a:ln>
          </p:spPr>
          <p:txBody>
            <a:bodyPr wrap="none"/>
            <a:lstStyle/>
            <a:p>
              <a:endParaRPr lang="zh-CN" altLang="en-US"/>
            </a:p>
          </p:txBody>
        </p:sp>
        <p:sp>
          <p:nvSpPr>
            <p:cNvPr id="22" name="Line 19">
              <a:extLst>
                <a:ext uri="{FF2B5EF4-FFF2-40B4-BE49-F238E27FC236}">
                  <a16:creationId xmlns:a16="http://schemas.microsoft.com/office/drawing/2014/main" id="{A94FCED3-F063-05AB-2AE0-1697018AE457}"/>
                </a:ext>
              </a:extLst>
            </p:cNvPr>
            <p:cNvSpPr>
              <a:spLocks noChangeShapeType="1"/>
            </p:cNvSpPr>
            <p:nvPr/>
          </p:nvSpPr>
          <p:spPr bwMode="auto">
            <a:xfrm>
              <a:off x="2028" y="2754"/>
              <a:ext cx="624" cy="0"/>
            </a:xfrm>
            <a:prstGeom prst="line">
              <a:avLst/>
            </a:prstGeom>
            <a:noFill/>
            <a:ln w="28575">
              <a:solidFill>
                <a:srgbClr val="996633"/>
              </a:solidFill>
              <a:round/>
              <a:headEnd/>
              <a:tailEnd/>
            </a:ln>
          </p:spPr>
          <p:txBody>
            <a:bodyPr wrap="none"/>
            <a:lstStyle/>
            <a:p>
              <a:endParaRPr lang="zh-CN" altLang="en-US"/>
            </a:p>
          </p:txBody>
        </p:sp>
        <p:sp>
          <p:nvSpPr>
            <p:cNvPr id="23" name="Line 20">
              <a:extLst>
                <a:ext uri="{FF2B5EF4-FFF2-40B4-BE49-F238E27FC236}">
                  <a16:creationId xmlns:a16="http://schemas.microsoft.com/office/drawing/2014/main" id="{8DF8E2E2-F24F-16F2-2801-B3A044A4808F}"/>
                </a:ext>
              </a:extLst>
            </p:cNvPr>
            <p:cNvSpPr>
              <a:spLocks noChangeShapeType="1"/>
            </p:cNvSpPr>
            <p:nvPr/>
          </p:nvSpPr>
          <p:spPr bwMode="auto">
            <a:xfrm>
              <a:off x="1596" y="2850"/>
              <a:ext cx="419" cy="0"/>
            </a:xfrm>
            <a:prstGeom prst="line">
              <a:avLst/>
            </a:prstGeom>
            <a:noFill/>
            <a:ln w="28575">
              <a:solidFill>
                <a:schemeClr val="tx1"/>
              </a:solidFill>
              <a:round/>
              <a:headEnd/>
              <a:tailEnd/>
            </a:ln>
          </p:spPr>
          <p:txBody>
            <a:bodyPr wrap="none"/>
            <a:lstStyle/>
            <a:p>
              <a:endParaRPr lang="zh-CN" altLang="en-US"/>
            </a:p>
          </p:txBody>
        </p:sp>
        <p:sp>
          <p:nvSpPr>
            <p:cNvPr id="24" name="Text Box 21">
              <a:extLst>
                <a:ext uri="{FF2B5EF4-FFF2-40B4-BE49-F238E27FC236}">
                  <a16:creationId xmlns:a16="http://schemas.microsoft.com/office/drawing/2014/main" id="{C3503A9B-A88C-D683-43F2-A5A581510983}"/>
                </a:ext>
              </a:extLst>
            </p:cNvPr>
            <p:cNvSpPr txBox="1">
              <a:spLocks noChangeArrowheads="1"/>
            </p:cNvSpPr>
            <p:nvPr/>
          </p:nvSpPr>
          <p:spPr bwMode="auto">
            <a:xfrm rot="16200000">
              <a:off x="954" y="2322"/>
              <a:ext cx="274" cy="291"/>
            </a:xfrm>
            <a:prstGeom prst="rect">
              <a:avLst/>
            </a:prstGeom>
            <a:noFill/>
            <a:ln w="9525">
              <a:noFill/>
              <a:miter lim="800000"/>
              <a:headEnd/>
              <a:tailEnd/>
            </a:ln>
          </p:spPr>
          <p:txBody>
            <a:bodyPr wrap="none">
              <a:spAutoFit/>
            </a:bodyPr>
            <a:lstStyle/>
            <a:p>
              <a:r>
                <a:rPr lang="en-US" altLang="zh-CN" sz="2400" b="1" dirty="0">
                  <a:cs typeface="Times New Roman" pitchFamily="18" charset="0"/>
                </a:rPr>
                <a:t>…</a:t>
              </a:r>
              <a:endParaRPr lang="en-US" altLang="zh-CN" sz="2400" b="1" dirty="0"/>
            </a:p>
          </p:txBody>
        </p:sp>
        <p:sp>
          <p:nvSpPr>
            <p:cNvPr id="25" name="Text Box 22">
              <a:extLst>
                <a:ext uri="{FF2B5EF4-FFF2-40B4-BE49-F238E27FC236}">
                  <a16:creationId xmlns:a16="http://schemas.microsoft.com/office/drawing/2014/main" id="{41E120ED-BB1F-CB35-DE1C-4EB92B91BD05}"/>
                </a:ext>
              </a:extLst>
            </p:cNvPr>
            <p:cNvSpPr txBox="1">
              <a:spLocks noChangeArrowheads="1"/>
            </p:cNvSpPr>
            <p:nvPr/>
          </p:nvSpPr>
          <p:spPr bwMode="auto">
            <a:xfrm rot="-5400000">
              <a:off x="1681" y="2275"/>
              <a:ext cx="308" cy="288"/>
            </a:xfrm>
            <a:prstGeom prst="rect">
              <a:avLst/>
            </a:prstGeom>
            <a:noFill/>
            <a:ln w="9525">
              <a:noFill/>
              <a:miter lim="800000"/>
              <a:headEnd/>
              <a:tailEnd/>
            </a:ln>
          </p:spPr>
          <p:txBody>
            <a:bodyPr wrap="none">
              <a:spAutoFit/>
            </a:bodyPr>
            <a:lstStyle/>
            <a:p>
              <a:r>
                <a:rPr lang="en-US" altLang="zh-CN" b="1">
                  <a:cs typeface="Times New Roman" pitchFamily="18" charset="0"/>
                </a:rPr>
                <a:t>…</a:t>
              </a:r>
              <a:endParaRPr lang="en-US" altLang="zh-CN" b="1"/>
            </a:p>
          </p:txBody>
        </p:sp>
        <p:sp>
          <p:nvSpPr>
            <p:cNvPr id="26" name="Text Box 23">
              <a:extLst>
                <a:ext uri="{FF2B5EF4-FFF2-40B4-BE49-F238E27FC236}">
                  <a16:creationId xmlns:a16="http://schemas.microsoft.com/office/drawing/2014/main" id="{2F9A7110-E09B-6593-A92F-91A8357C1E2E}"/>
                </a:ext>
              </a:extLst>
            </p:cNvPr>
            <p:cNvSpPr txBox="1">
              <a:spLocks noChangeArrowheads="1"/>
            </p:cNvSpPr>
            <p:nvPr/>
          </p:nvSpPr>
          <p:spPr bwMode="auto">
            <a:xfrm rot="-5400000">
              <a:off x="2124" y="2345"/>
              <a:ext cx="308" cy="288"/>
            </a:xfrm>
            <a:prstGeom prst="rect">
              <a:avLst/>
            </a:prstGeom>
            <a:noFill/>
            <a:ln w="9525">
              <a:noFill/>
              <a:miter lim="800000"/>
              <a:headEnd/>
              <a:tailEnd/>
            </a:ln>
          </p:spPr>
          <p:txBody>
            <a:bodyPr wrap="none">
              <a:spAutoFit/>
            </a:bodyPr>
            <a:lstStyle/>
            <a:p>
              <a:r>
                <a:rPr lang="en-US" altLang="zh-CN" b="1">
                  <a:solidFill>
                    <a:srgbClr val="996633"/>
                  </a:solidFill>
                  <a:cs typeface="Times New Roman" pitchFamily="18" charset="0"/>
                </a:rPr>
                <a:t>…</a:t>
              </a:r>
              <a:endParaRPr lang="en-US" altLang="zh-CN" b="1">
                <a:solidFill>
                  <a:srgbClr val="996633"/>
                </a:solidFill>
              </a:endParaRPr>
            </a:p>
          </p:txBody>
        </p:sp>
        <p:sp>
          <p:nvSpPr>
            <p:cNvPr id="27" name="Text Box 24">
              <a:extLst>
                <a:ext uri="{FF2B5EF4-FFF2-40B4-BE49-F238E27FC236}">
                  <a16:creationId xmlns:a16="http://schemas.microsoft.com/office/drawing/2014/main" id="{CF785541-0C84-25DA-0B28-160414D5B9D4}"/>
                </a:ext>
              </a:extLst>
            </p:cNvPr>
            <p:cNvSpPr txBox="1">
              <a:spLocks noChangeArrowheads="1"/>
            </p:cNvSpPr>
            <p:nvPr/>
          </p:nvSpPr>
          <p:spPr bwMode="auto">
            <a:xfrm>
              <a:off x="1953" y="3106"/>
              <a:ext cx="1136" cy="252"/>
            </a:xfrm>
            <a:prstGeom prst="rect">
              <a:avLst/>
            </a:prstGeom>
            <a:noFill/>
            <a:ln w="9525">
              <a:noFill/>
              <a:miter lim="800000"/>
              <a:headEnd/>
              <a:tailEnd/>
            </a:ln>
          </p:spPr>
          <p:txBody>
            <a:bodyPr>
              <a:spAutoFit/>
            </a:bodyPr>
            <a:lstStyle/>
            <a:p>
              <a:r>
                <a:rPr lang="en-US" altLang="zh-CN" sz="2000" b="1" i="1" dirty="0">
                  <a:solidFill>
                    <a:srgbClr val="996633"/>
                  </a:solidFill>
                </a:rPr>
                <a:t>D</a:t>
              </a:r>
              <a:r>
                <a:rPr lang="en-US" altLang="zh-CN" sz="2000" b="1" baseline="-25000" dirty="0">
                  <a:solidFill>
                    <a:srgbClr val="996633"/>
                  </a:solidFill>
                </a:rPr>
                <a:t>3</a:t>
              </a:r>
              <a:r>
                <a:rPr lang="en-US" altLang="zh-CN" sz="2000" b="1" i="1" dirty="0">
                  <a:solidFill>
                    <a:srgbClr val="996633"/>
                  </a:solidFill>
                </a:rPr>
                <a:t>D</a:t>
              </a:r>
              <a:r>
                <a:rPr lang="en-US" altLang="zh-CN" sz="2000" b="1" baseline="-25000" dirty="0">
                  <a:solidFill>
                    <a:srgbClr val="996633"/>
                  </a:solidFill>
                </a:rPr>
                <a:t>2</a:t>
              </a:r>
              <a:r>
                <a:rPr lang="en-US" altLang="zh-CN" sz="2000" b="1" i="1" dirty="0">
                  <a:solidFill>
                    <a:srgbClr val="996633"/>
                  </a:solidFill>
                </a:rPr>
                <a:t>D</a:t>
              </a:r>
              <a:r>
                <a:rPr lang="en-US" altLang="zh-CN" sz="2000" b="1" baseline="-25000" dirty="0">
                  <a:solidFill>
                    <a:srgbClr val="996633"/>
                  </a:solidFill>
                </a:rPr>
                <a:t>1</a:t>
              </a:r>
              <a:r>
                <a:rPr lang="en-US" altLang="zh-CN" sz="2000" b="1" i="1" dirty="0">
                  <a:solidFill>
                    <a:srgbClr val="996633"/>
                  </a:solidFill>
                </a:rPr>
                <a:t>D</a:t>
              </a:r>
              <a:r>
                <a:rPr lang="en-US" altLang="zh-CN" sz="2000" b="1" baseline="-25000" dirty="0">
                  <a:solidFill>
                    <a:srgbClr val="996633"/>
                  </a:solidFill>
                </a:rPr>
                <a:t>0</a:t>
              </a:r>
            </a:p>
          </p:txBody>
        </p:sp>
        <p:sp>
          <p:nvSpPr>
            <p:cNvPr id="28" name="Text Box 25">
              <a:extLst>
                <a:ext uri="{FF2B5EF4-FFF2-40B4-BE49-F238E27FC236}">
                  <a16:creationId xmlns:a16="http://schemas.microsoft.com/office/drawing/2014/main" id="{5A2CE5B0-5406-B628-C22F-022CBA341FAE}"/>
                </a:ext>
              </a:extLst>
            </p:cNvPr>
            <p:cNvSpPr txBox="1">
              <a:spLocks noChangeArrowheads="1"/>
            </p:cNvSpPr>
            <p:nvPr/>
          </p:nvSpPr>
          <p:spPr bwMode="auto">
            <a:xfrm>
              <a:off x="1574" y="1785"/>
              <a:ext cx="452" cy="1058"/>
            </a:xfrm>
            <a:prstGeom prst="rect">
              <a:avLst/>
            </a:prstGeom>
            <a:noFill/>
            <a:ln w="9525">
              <a:noFill/>
              <a:miter lim="800000"/>
              <a:headEnd/>
              <a:tailEnd/>
            </a:ln>
          </p:spPr>
          <p:txBody>
            <a:bodyPr wrap="none">
              <a:spAutoFit/>
            </a:bodyPr>
            <a:lstStyle/>
            <a:p>
              <a:pPr>
                <a:lnSpc>
                  <a:spcPct val="80000"/>
                </a:lnSpc>
              </a:pPr>
              <a:r>
                <a:rPr lang="en-US" altLang="zh-CN" sz="2000" b="1" i="1" dirty="0">
                  <a:solidFill>
                    <a:srgbClr val="0033CC"/>
                  </a:solidFill>
                </a:rPr>
                <a:t>W</a:t>
              </a:r>
              <a:r>
                <a:rPr lang="en-US" altLang="zh-CN" sz="2000" b="1" baseline="-25000" dirty="0">
                  <a:solidFill>
                    <a:srgbClr val="0033CC"/>
                  </a:solidFill>
                </a:rPr>
                <a:t>0</a:t>
              </a:r>
            </a:p>
            <a:p>
              <a:pPr>
                <a:lnSpc>
                  <a:spcPct val="80000"/>
                </a:lnSpc>
              </a:pPr>
              <a:r>
                <a:rPr lang="en-US" altLang="zh-CN" sz="2000" b="1" i="1" dirty="0">
                  <a:solidFill>
                    <a:srgbClr val="0033CC"/>
                  </a:solidFill>
                </a:rPr>
                <a:t>W</a:t>
              </a:r>
              <a:r>
                <a:rPr lang="en-US" altLang="zh-CN" sz="2000" b="1" baseline="-25000" dirty="0">
                  <a:solidFill>
                    <a:srgbClr val="0033CC"/>
                  </a:solidFill>
                </a:rPr>
                <a:t>1</a:t>
              </a:r>
              <a:endParaRPr lang="en-US" altLang="zh-CN" sz="2000" b="1" dirty="0">
                <a:solidFill>
                  <a:srgbClr val="0033CC"/>
                </a:solidFill>
              </a:endParaRPr>
            </a:p>
            <a:p>
              <a:pPr>
                <a:lnSpc>
                  <a:spcPct val="80000"/>
                </a:lnSpc>
              </a:pPr>
              <a:endParaRPr lang="en-US" altLang="zh-CN" sz="2000" b="1" dirty="0">
                <a:solidFill>
                  <a:srgbClr val="0033CC"/>
                </a:solidFill>
              </a:endParaRPr>
            </a:p>
            <a:p>
              <a:pPr>
                <a:lnSpc>
                  <a:spcPct val="80000"/>
                </a:lnSpc>
              </a:pPr>
              <a:endParaRPr lang="en-US" altLang="zh-CN" sz="2000" b="1" dirty="0">
                <a:solidFill>
                  <a:srgbClr val="0033CC"/>
                </a:solidFill>
              </a:endParaRPr>
            </a:p>
            <a:p>
              <a:pPr>
                <a:lnSpc>
                  <a:spcPct val="80000"/>
                </a:lnSpc>
                <a:spcBef>
                  <a:spcPts val="800"/>
                </a:spcBef>
              </a:pPr>
              <a:endParaRPr lang="en-US" altLang="zh-CN" sz="2000" b="1" dirty="0">
                <a:solidFill>
                  <a:srgbClr val="0033CC"/>
                </a:solidFill>
              </a:endParaRPr>
            </a:p>
            <a:p>
              <a:pPr>
                <a:lnSpc>
                  <a:spcPct val="80000"/>
                </a:lnSpc>
              </a:pPr>
              <a:r>
                <a:rPr lang="en-US" altLang="zh-CN" sz="2000" b="1" i="1" dirty="0">
                  <a:solidFill>
                    <a:srgbClr val="0033CC"/>
                  </a:solidFill>
                </a:rPr>
                <a:t>W</a:t>
              </a:r>
              <a:r>
                <a:rPr lang="en-US" altLang="zh-CN" sz="2000" b="1" baseline="-25000" dirty="0">
                  <a:solidFill>
                    <a:srgbClr val="0033CC"/>
                  </a:solidFill>
                </a:rPr>
                <a:t>256</a:t>
              </a:r>
            </a:p>
          </p:txBody>
        </p:sp>
        <p:sp>
          <p:nvSpPr>
            <p:cNvPr id="29" name="Text Box 26">
              <a:extLst>
                <a:ext uri="{FF2B5EF4-FFF2-40B4-BE49-F238E27FC236}">
                  <a16:creationId xmlns:a16="http://schemas.microsoft.com/office/drawing/2014/main" id="{64840549-F6A8-DC93-D2FB-25AE1A4F967F}"/>
                </a:ext>
              </a:extLst>
            </p:cNvPr>
            <p:cNvSpPr txBox="1">
              <a:spLocks noChangeArrowheads="1"/>
            </p:cNvSpPr>
            <p:nvPr/>
          </p:nvSpPr>
          <p:spPr bwMode="auto">
            <a:xfrm>
              <a:off x="1274" y="2035"/>
              <a:ext cx="310" cy="756"/>
            </a:xfrm>
            <a:prstGeom prst="rect">
              <a:avLst/>
            </a:prstGeom>
            <a:noFill/>
            <a:ln w="9525">
              <a:noFill/>
              <a:miter lim="800000"/>
              <a:headEnd/>
              <a:tailEnd/>
            </a:ln>
          </p:spPr>
          <p:txBody>
            <a:bodyPr wrap="none">
              <a:spAutoFit/>
            </a:bodyPr>
            <a:lstStyle/>
            <a:p>
              <a:r>
                <a:rPr lang="zh-CN" altLang="en-US" sz="2400" b="1" dirty="0">
                  <a:solidFill>
                    <a:srgbClr val="0033CC"/>
                  </a:solidFill>
                </a:rPr>
                <a:t>译</a:t>
              </a:r>
            </a:p>
            <a:p>
              <a:r>
                <a:rPr lang="zh-CN" altLang="en-US" sz="2400" b="1" dirty="0">
                  <a:solidFill>
                    <a:srgbClr val="0033CC"/>
                  </a:solidFill>
                </a:rPr>
                <a:t>码</a:t>
              </a:r>
            </a:p>
            <a:p>
              <a:r>
                <a:rPr lang="zh-CN" altLang="en-US" sz="2400" b="1" dirty="0">
                  <a:solidFill>
                    <a:srgbClr val="0033CC"/>
                  </a:solidFill>
                </a:rPr>
                <a:t>器</a:t>
              </a:r>
            </a:p>
          </p:txBody>
        </p:sp>
        <p:sp>
          <p:nvSpPr>
            <p:cNvPr id="30" name="Text Box 27">
              <a:extLst>
                <a:ext uri="{FF2B5EF4-FFF2-40B4-BE49-F238E27FC236}">
                  <a16:creationId xmlns:a16="http://schemas.microsoft.com/office/drawing/2014/main" id="{CF5C329E-E577-ADD3-B037-6E65C1576D21}"/>
                </a:ext>
              </a:extLst>
            </p:cNvPr>
            <p:cNvSpPr txBox="1">
              <a:spLocks noChangeArrowheads="1"/>
            </p:cNvSpPr>
            <p:nvPr/>
          </p:nvSpPr>
          <p:spPr bwMode="auto">
            <a:xfrm>
              <a:off x="2054" y="1851"/>
              <a:ext cx="604" cy="250"/>
            </a:xfrm>
            <a:prstGeom prst="rect">
              <a:avLst/>
            </a:prstGeom>
            <a:noFill/>
            <a:ln w="9525">
              <a:noFill/>
              <a:miter lim="800000"/>
              <a:headEnd/>
              <a:tailEnd/>
            </a:ln>
          </p:spPr>
          <p:txBody>
            <a:bodyPr>
              <a:spAutoFit/>
            </a:bodyPr>
            <a:lstStyle/>
            <a:p>
              <a:r>
                <a:rPr lang="en-US" altLang="zh-CN" sz="2000" b="1">
                  <a:solidFill>
                    <a:srgbClr val="996633"/>
                  </a:solidFill>
                </a:rPr>
                <a:t>0 0 1 1</a:t>
              </a:r>
            </a:p>
          </p:txBody>
        </p:sp>
        <p:sp>
          <p:nvSpPr>
            <p:cNvPr id="31" name="Text Box 28">
              <a:extLst>
                <a:ext uri="{FF2B5EF4-FFF2-40B4-BE49-F238E27FC236}">
                  <a16:creationId xmlns:a16="http://schemas.microsoft.com/office/drawing/2014/main" id="{0AA27545-7D9E-C126-D4DF-768FE8D3DC96}"/>
                </a:ext>
              </a:extLst>
            </p:cNvPr>
            <p:cNvSpPr txBox="1">
              <a:spLocks noChangeArrowheads="1"/>
            </p:cNvSpPr>
            <p:nvPr/>
          </p:nvSpPr>
          <p:spPr bwMode="auto">
            <a:xfrm>
              <a:off x="2030" y="2043"/>
              <a:ext cx="604" cy="250"/>
            </a:xfrm>
            <a:prstGeom prst="rect">
              <a:avLst/>
            </a:prstGeom>
            <a:noFill/>
            <a:ln w="9525">
              <a:noFill/>
              <a:miter lim="800000"/>
              <a:headEnd/>
              <a:tailEnd/>
            </a:ln>
          </p:spPr>
          <p:txBody>
            <a:bodyPr>
              <a:spAutoFit/>
            </a:bodyPr>
            <a:lstStyle/>
            <a:p>
              <a:r>
                <a:rPr lang="en-US" altLang="zh-CN" sz="2000" b="1">
                  <a:solidFill>
                    <a:srgbClr val="996633"/>
                  </a:solidFill>
                </a:rPr>
                <a:t>1 0 1 0</a:t>
              </a:r>
            </a:p>
          </p:txBody>
        </p:sp>
        <p:sp>
          <p:nvSpPr>
            <p:cNvPr id="32" name="Text Box 29">
              <a:extLst>
                <a:ext uri="{FF2B5EF4-FFF2-40B4-BE49-F238E27FC236}">
                  <a16:creationId xmlns:a16="http://schemas.microsoft.com/office/drawing/2014/main" id="{8710DF06-50F9-A681-CD6C-AE1A336AE1DB}"/>
                </a:ext>
              </a:extLst>
            </p:cNvPr>
            <p:cNvSpPr txBox="1">
              <a:spLocks noChangeArrowheads="1"/>
            </p:cNvSpPr>
            <p:nvPr/>
          </p:nvSpPr>
          <p:spPr bwMode="auto">
            <a:xfrm>
              <a:off x="2054" y="2727"/>
              <a:ext cx="604" cy="250"/>
            </a:xfrm>
            <a:prstGeom prst="rect">
              <a:avLst/>
            </a:prstGeom>
            <a:noFill/>
            <a:ln w="9525">
              <a:noFill/>
              <a:miter lim="800000"/>
              <a:headEnd/>
              <a:tailEnd/>
            </a:ln>
          </p:spPr>
          <p:txBody>
            <a:bodyPr>
              <a:spAutoFit/>
            </a:bodyPr>
            <a:lstStyle/>
            <a:p>
              <a:r>
                <a:rPr lang="en-US" altLang="zh-CN" sz="2000" b="1">
                  <a:solidFill>
                    <a:srgbClr val="996633"/>
                  </a:solidFill>
                </a:rPr>
                <a:t>0 1 1 1</a:t>
              </a:r>
            </a:p>
          </p:txBody>
        </p:sp>
        <p:sp>
          <p:nvSpPr>
            <p:cNvPr id="33" name="Text Box 30">
              <a:extLst>
                <a:ext uri="{FF2B5EF4-FFF2-40B4-BE49-F238E27FC236}">
                  <a16:creationId xmlns:a16="http://schemas.microsoft.com/office/drawing/2014/main" id="{4DADA93B-F8EC-1897-626E-A4331F01FB61}"/>
                </a:ext>
              </a:extLst>
            </p:cNvPr>
            <p:cNvSpPr txBox="1">
              <a:spLocks noChangeArrowheads="1"/>
            </p:cNvSpPr>
            <p:nvPr/>
          </p:nvSpPr>
          <p:spPr bwMode="auto">
            <a:xfrm>
              <a:off x="746" y="1808"/>
              <a:ext cx="268" cy="1105"/>
            </a:xfrm>
            <a:prstGeom prst="rect">
              <a:avLst/>
            </a:prstGeom>
            <a:noFill/>
            <a:ln w="9525">
              <a:noFill/>
              <a:miter lim="800000"/>
              <a:headEnd/>
              <a:tailEnd/>
            </a:ln>
          </p:spPr>
          <p:txBody>
            <a:bodyPr wrap="none">
              <a:spAutoFit/>
            </a:bodyPr>
            <a:lstStyle/>
            <a:p>
              <a:r>
                <a:rPr lang="en-US" altLang="zh-CN" b="1" i="1" dirty="0">
                  <a:solidFill>
                    <a:srgbClr val="FF0066"/>
                  </a:solidFill>
                </a:rPr>
                <a:t>A</a:t>
              </a:r>
              <a:r>
                <a:rPr lang="en-US" altLang="zh-CN" b="1" baseline="-25000" dirty="0">
                  <a:solidFill>
                    <a:srgbClr val="FF0066"/>
                  </a:solidFill>
                </a:rPr>
                <a:t>0</a:t>
              </a:r>
            </a:p>
            <a:p>
              <a:r>
                <a:rPr lang="en-US" altLang="zh-CN" b="1" i="1" dirty="0">
                  <a:solidFill>
                    <a:srgbClr val="FF0066"/>
                  </a:solidFill>
                </a:rPr>
                <a:t>A</a:t>
              </a:r>
              <a:r>
                <a:rPr lang="en-US" altLang="zh-CN" b="1" baseline="-25000" dirty="0">
                  <a:solidFill>
                    <a:srgbClr val="FF0066"/>
                  </a:solidFill>
                </a:rPr>
                <a:t>1</a:t>
              </a:r>
              <a:endParaRPr lang="en-US" altLang="zh-CN" b="1" dirty="0">
                <a:solidFill>
                  <a:srgbClr val="FF0066"/>
                </a:solidFill>
              </a:endParaRPr>
            </a:p>
            <a:p>
              <a:endParaRPr lang="en-US" altLang="zh-CN" b="1" dirty="0">
                <a:solidFill>
                  <a:srgbClr val="FF0066"/>
                </a:solidFill>
              </a:endParaRPr>
            </a:p>
            <a:p>
              <a:endParaRPr lang="en-US" altLang="zh-CN" b="1" dirty="0">
                <a:solidFill>
                  <a:srgbClr val="FF0066"/>
                </a:solidFill>
              </a:endParaRPr>
            </a:p>
            <a:p>
              <a:endParaRPr lang="en-US" altLang="zh-CN" b="1" dirty="0">
                <a:solidFill>
                  <a:srgbClr val="FF0066"/>
                </a:solidFill>
              </a:endParaRPr>
            </a:p>
            <a:p>
              <a:r>
                <a:rPr lang="en-US" altLang="zh-CN" b="1" i="1" dirty="0">
                  <a:solidFill>
                    <a:srgbClr val="FF0066"/>
                  </a:solidFill>
                </a:rPr>
                <a:t>A</a:t>
              </a:r>
              <a:r>
                <a:rPr lang="en-US" altLang="zh-CN" b="1" baseline="-25000" dirty="0">
                  <a:solidFill>
                    <a:srgbClr val="FF0066"/>
                  </a:solidFill>
                </a:rPr>
                <a:t>7</a:t>
              </a:r>
            </a:p>
          </p:txBody>
        </p:sp>
      </p:grpSp>
      <p:grpSp>
        <p:nvGrpSpPr>
          <p:cNvPr id="34" name="Group 31">
            <a:extLst>
              <a:ext uri="{FF2B5EF4-FFF2-40B4-BE49-F238E27FC236}">
                <a16:creationId xmlns:a16="http://schemas.microsoft.com/office/drawing/2014/main" id="{34221FD4-B378-415B-6C3E-1FC691AB365C}"/>
              </a:ext>
            </a:extLst>
          </p:cNvPr>
          <p:cNvGrpSpPr>
            <a:grpSpLocks/>
          </p:cNvGrpSpPr>
          <p:nvPr/>
        </p:nvGrpSpPr>
        <p:grpSpPr bwMode="auto">
          <a:xfrm>
            <a:off x="1964582" y="1843648"/>
            <a:ext cx="3206750" cy="1725613"/>
            <a:chOff x="226" y="955"/>
            <a:chExt cx="2020" cy="1087"/>
          </a:xfrm>
        </p:grpSpPr>
        <p:sp>
          <p:nvSpPr>
            <p:cNvPr id="35" name="Text Box 32">
              <a:extLst>
                <a:ext uri="{FF2B5EF4-FFF2-40B4-BE49-F238E27FC236}">
                  <a16:creationId xmlns:a16="http://schemas.microsoft.com/office/drawing/2014/main" id="{E2E43068-A8E8-9FFB-D834-7FDF1C40472E}"/>
                </a:ext>
              </a:extLst>
            </p:cNvPr>
            <p:cNvSpPr txBox="1">
              <a:spLocks noChangeArrowheads="1"/>
            </p:cNvSpPr>
            <p:nvPr/>
          </p:nvSpPr>
          <p:spPr bwMode="auto">
            <a:xfrm>
              <a:off x="226" y="955"/>
              <a:ext cx="260" cy="1087"/>
            </a:xfrm>
            <a:prstGeom prst="rect">
              <a:avLst/>
            </a:prstGeom>
            <a:solidFill>
              <a:srgbClr val="A5CEAD"/>
            </a:solidFill>
            <a:ln w="9525">
              <a:noFill/>
              <a:miter lim="800000"/>
              <a:headEnd/>
              <a:tailEnd/>
            </a:ln>
          </p:spPr>
          <p:txBody>
            <a:bodyPr>
              <a:spAutoFit/>
            </a:bodyPr>
            <a:lstStyle/>
            <a:p>
              <a:pPr algn="ctr">
                <a:lnSpc>
                  <a:spcPct val="80000"/>
                </a:lnSpc>
              </a:pPr>
              <a:r>
                <a:rPr lang="en-US" altLang="zh-CN" sz="2400" b="1" dirty="0">
                  <a:solidFill>
                    <a:srgbClr val="FF0066"/>
                  </a:solidFill>
                </a:rPr>
                <a:t>1</a:t>
              </a:r>
            </a:p>
            <a:p>
              <a:pPr algn="ctr">
                <a:lnSpc>
                  <a:spcPct val="80000"/>
                </a:lnSpc>
              </a:pPr>
              <a:r>
                <a:rPr lang="en-US" altLang="zh-CN" sz="2400" b="1" dirty="0">
                  <a:solidFill>
                    <a:srgbClr val="FF0066"/>
                  </a:solidFill>
                </a:rPr>
                <a:t>0</a:t>
              </a:r>
            </a:p>
            <a:p>
              <a:pPr algn="ctr">
                <a:lnSpc>
                  <a:spcPct val="50000"/>
                </a:lnSpc>
              </a:pPr>
              <a:r>
                <a:rPr lang="en-US" altLang="zh-CN" sz="2400" b="1" dirty="0">
                  <a:solidFill>
                    <a:srgbClr val="FF0066"/>
                  </a:solidFill>
                  <a:cs typeface="Times New Roman" pitchFamily="18" charset="0"/>
                </a:rPr>
                <a:t>.</a:t>
              </a:r>
            </a:p>
            <a:p>
              <a:pPr algn="ctr">
                <a:lnSpc>
                  <a:spcPct val="50000"/>
                </a:lnSpc>
              </a:pPr>
              <a:r>
                <a:rPr lang="en-US" altLang="zh-CN" sz="2400" b="1" dirty="0">
                  <a:solidFill>
                    <a:srgbClr val="FF0066"/>
                  </a:solidFill>
                  <a:cs typeface="Times New Roman" pitchFamily="18" charset="0"/>
                </a:rPr>
                <a:t>.</a:t>
              </a:r>
            </a:p>
            <a:p>
              <a:pPr algn="ctr">
                <a:lnSpc>
                  <a:spcPct val="50000"/>
                </a:lnSpc>
              </a:pPr>
              <a:r>
                <a:rPr lang="en-US" altLang="zh-CN" sz="2400" b="1" dirty="0">
                  <a:solidFill>
                    <a:srgbClr val="FF0066"/>
                  </a:solidFill>
                  <a:cs typeface="Times New Roman" pitchFamily="18" charset="0"/>
                </a:rPr>
                <a:t>.</a:t>
              </a:r>
            </a:p>
            <a:p>
              <a:pPr algn="ctr">
                <a:lnSpc>
                  <a:spcPct val="50000"/>
                </a:lnSpc>
              </a:pPr>
              <a:endParaRPr lang="en-US" altLang="zh-CN" sz="2400" b="1" dirty="0">
                <a:solidFill>
                  <a:srgbClr val="FF0066"/>
                </a:solidFill>
                <a:cs typeface="Times New Roman" pitchFamily="18" charset="0"/>
              </a:endParaRPr>
            </a:p>
            <a:p>
              <a:pPr algn="ctr">
                <a:lnSpc>
                  <a:spcPct val="80000"/>
                </a:lnSpc>
              </a:pPr>
              <a:r>
                <a:rPr lang="en-US" altLang="zh-CN" sz="2400" b="1" dirty="0">
                  <a:solidFill>
                    <a:srgbClr val="FF0066"/>
                  </a:solidFill>
                </a:rPr>
                <a:t>0</a:t>
              </a:r>
            </a:p>
          </p:txBody>
        </p:sp>
        <p:grpSp>
          <p:nvGrpSpPr>
            <p:cNvPr id="36" name="Group 33">
              <a:extLst>
                <a:ext uri="{FF2B5EF4-FFF2-40B4-BE49-F238E27FC236}">
                  <a16:creationId xmlns:a16="http://schemas.microsoft.com/office/drawing/2014/main" id="{562A35AD-B0D6-AF9F-1C94-B2ED9BCF23B7}"/>
                </a:ext>
              </a:extLst>
            </p:cNvPr>
            <p:cNvGrpSpPr>
              <a:grpSpLocks/>
            </p:cNvGrpSpPr>
            <p:nvPr/>
          </p:nvGrpSpPr>
          <p:grpSpPr bwMode="auto">
            <a:xfrm>
              <a:off x="1083" y="1082"/>
              <a:ext cx="445" cy="242"/>
              <a:chOff x="1383" y="1099"/>
              <a:chExt cx="445" cy="242"/>
            </a:xfrm>
          </p:grpSpPr>
          <p:sp>
            <p:nvSpPr>
              <p:cNvPr id="38" name="Rectangle 34">
                <a:extLst>
                  <a:ext uri="{FF2B5EF4-FFF2-40B4-BE49-F238E27FC236}">
                    <a16:creationId xmlns:a16="http://schemas.microsoft.com/office/drawing/2014/main" id="{F8CB216C-DA89-5D47-787A-32F4BB6C0287}"/>
                  </a:ext>
                </a:extLst>
              </p:cNvPr>
              <p:cNvSpPr>
                <a:spLocks noChangeArrowheads="1"/>
              </p:cNvSpPr>
              <p:nvPr/>
            </p:nvSpPr>
            <p:spPr bwMode="auto">
              <a:xfrm>
                <a:off x="1383" y="1099"/>
                <a:ext cx="351" cy="242"/>
              </a:xfrm>
              <a:prstGeom prst="rect">
                <a:avLst/>
              </a:prstGeom>
              <a:noFill/>
              <a:ln w="9525">
                <a:noFill/>
                <a:miter lim="800000"/>
                <a:headEnd/>
                <a:tailEnd/>
              </a:ln>
            </p:spPr>
            <p:txBody>
              <a:bodyPr wrap="none">
                <a:spAutoFit/>
              </a:bodyPr>
              <a:lstStyle/>
              <a:p>
                <a:pPr>
                  <a:lnSpc>
                    <a:spcPct val="80000"/>
                  </a:lnSpc>
                </a:pPr>
                <a:r>
                  <a:rPr lang="en-US" altLang="zh-CN" b="1" i="1" dirty="0">
                    <a:solidFill>
                      <a:srgbClr val="FF0066"/>
                    </a:solidFill>
                  </a:rPr>
                  <a:t>W</a:t>
                </a:r>
                <a:r>
                  <a:rPr lang="en-US" altLang="zh-CN" b="1" baseline="-25000" dirty="0">
                    <a:solidFill>
                      <a:srgbClr val="FF0066"/>
                    </a:solidFill>
                  </a:rPr>
                  <a:t>1</a:t>
                </a:r>
              </a:p>
            </p:txBody>
          </p:sp>
          <p:sp>
            <p:nvSpPr>
              <p:cNvPr id="39" name="Line 35">
                <a:extLst>
                  <a:ext uri="{FF2B5EF4-FFF2-40B4-BE49-F238E27FC236}">
                    <a16:creationId xmlns:a16="http://schemas.microsoft.com/office/drawing/2014/main" id="{89518B00-66DA-1394-4CEB-DCC8413591D2}"/>
                  </a:ext>
                </a:extLst>
              </p:cNvPr>
              <p:cNvSpPr>
                <a:spLocks noChangeShapeType="1"/>
              </p:cNvSpPr>
              <p:nvPr/>
            </p:nvSpPr>
            <p:spPr bwMode="auto">
              <a:xfrm>
                <a:off x="1420" y="1260"/>
                <a:ext cx="408" cy="0"/>
              </a:xfrm>
              <a:prstGeom prst="line">
                <a:avLst/>
              </a:prstGeom>
              <a:noFill/>
              <a:ln w="28575">
                <a:solidFill>
                  <a:srgbClr val="FF0066"/>
                </a:solidFill>
                <a:round/>
                <a:headEnd/>
                <a:tailEnd/>
              </a:ln>
            </p:spPr>
            <p:txBody>
              <a:bodyPr wrap="none"/>
              <a:lstStyle/>
              <a:p>
                <a:endParaRPr lang="zh-CN" altLang="en-US"/>
              </a:p>
            </p:txBody>
          </p:sp>
        </p:grpSp>
        <p:sp>
          <p:nvSpPr>
            <p:cNvPr id="37" name="Rectangle 36">
              <a:extLst>
                <a:ext uri="{FF2B5EF4-FFF2-40B4-BE49-F238E27FC236}">
                  <a16:creationId xmlns:a16="http://schemas.microsoft.com/office/drawing/2014/main" id="{3821D76D-9D7C-74E9-C7FF-9D64C9A46950}"/>
                </a:ext>
              </a:extLst>
            </p:cNvPr>
            <p:cNvSpPr>
              <a:spLocks noChangeArrowheads="1"/>
            </p:cNvSpPr>
            <p:nvPr/>
          </p:nvSpPr>
          <p:spPr bwMode="auto">
            <a:xfrm>
              <a:off x="1540" y="1160"/>
              <a:ext cx="706" cy="250"/>
            </a:xfrm>
            <a:prstGeom prst="rect">
              <a:avLst/>
            </a:prstGeom>
            <a:noFill/>
            <a:ln w="9525">
              <a:noFill/>
              <a:miter lim="800000"/>
              <a:headEnd/>
              <a:tailEnd/>
            </a:ln>
          </p:spPr>
          <p:txBody>
            <a:bodyPr>
              <a:spAutoFit/>
            </a:bodyPr>
            <a:lstStyle/>
            <a:p>
              <a:r>
                <a:rPr lang="en-US" altLang="zh-CN" sz="2000" b="1">
                  <a:solidFill>
                    <a:srgbClr val="FF0066"/>
                  </a:solidFill>
                </a:rPr>
                <a:t>1 0 1 0</a:t>
              </a:r>
            </a:p>
          </p:txBody>
        </p:sp>
      </p:grpSp>
      <p:sp>
        <p:nvSpPr>
          <p:cNvPr id="40" name="Text Box 37">
            <a:extLst>
              <a:ext uri="{FF2B5EF4-FFF2-40B4-BE49-F238E27FC236}">
                <a16:creationId xmlns:a16="http://schemas.microsoft.com/office/drawing/2014/main" id="{848EB944-C507-B4D6-66DB-E88E7580E4DC}"/>
              </a:ext>
            </a:extLst>
          </p:cNvPr>
          <p:cNvSpPr txBox="1">
            <a:spLocks noChangeArrowheads="1"/>
          </p:cNvSpPr>
          <p:nvPr/>
        </p:nvSpPr>
        <p:spPr bwMode="auto">
          <a:xfrm>
            <a:off x="2028082" y="3702611"/>
            <a:ext cx="2012950" cy="457200"/>
          </a:xfrm>
          <a:prstGeom prst="rect">
            <a:avLst/>
          </a:prstGeom>
          <a:noFill/>
          <a:ln>
            <a:noFill/>
          </a:ln>
          <a:effectLst/>
        </p:spPr>
        <p:txBody>
          <a:bodyPr>
            <a:spAutoFit/>
          </a:bodyPr>
          <a:lstStyle/>
          <a:p>
            <a:pPr>
              <a:defRPr/>
            </a:pPr>
            <a:r>
              <a:rPr lang="en-US" altLang="zh-CN" b="1">
                <a:solidFill>
                  <a:srgbClr val="FF0066"/>
                </a:solidFill>
                <a:effectLst>
                  <a:outerShdw blurRad="38100" dist="38100" dir="2700000" algn="tl">
                    <a:srgbClr val="C0C0C0"/>
                  </a:outerShdw>
                </a:effectLst>
                <a:ea typeface="宋体" panose="02010600030101010101" pitchFamily="2" charset="-122"/>
              </a:rPr>
              <a:t>8</a:t>
            </a:r>
            <a:r>
              <a:rPr lang="zh-CN" altLang="en-US" b="1">
                <a:solidFill>
                  <a:srgbClr val="FF0066"/>
                </a:solidFill>
                <a:effectLst>
                  <a:outerShdw blurRad="38100" dist="38100" dir="2700000" algn="tl">
                    <a:srgbClr val="C0C0C0"/>
                  </a:outerShdw>
                </a:effectLst>
                <a:ea typeface="宋体" panose="02010600030101010101" pitchFamily="2" charset="-122"/>
              </a:rPr>
              <a:t>线 </a:t>
            </a:r>
            <a:r>
              <a:rPr lang="en-US" altLang="zh-CN" b="1">
                <a:solidFill>
                  <a:srgbClr val="FF0066"/>
                </a:solidFill>
                <a:effectLst>
                  <a:outerShdw blurRad="38100" dist="38100" dir="2700000" algn="tl">
                    <a:srgbClr val="C0C0C0"/>
                  </a:outerShdw>
                </a:effectLst>
                <a:ea typeface="宋体" panose="02010600030101010101" pitchFamily="2" charset="-122"/>
              </a:rPr>
              <a:t>— 256</a:t>
            </a:r>
            <a:r>
              <a:rPr lang="zh-CN" altLang="en-US" b="1">
                <a:solidFill>
                  <a:srgbClr val="FF0066"/>
                </a:solidFill>
                <a:effectLst>
                  <a:outerShdw blurRad="38100" dist="38100" dir="2700000" algn="tl">
                    <a:srgbClr val="C0C0C0"/>
                  </a:outerShdw>
                </a:effectLst>
                <a:ea typeface="宋体" panose="02010600030101010101" pitchFamily="2" charset="-122"/>
              </a:rPr>
              <a:t>线</a:t>
            </a:r>
          </a:p>
        </p:txBody>
      </p:sp>
      <p:sp>
        <p:nvSpPr>
          <p:cNvPr id="41" name="Text Box 38">
            <a:extLst>
              <a:ext uri="{FF2B5EF4-FFF2-40B4-BE49-F238E27FC236}">
                <a16:creationId xmlns:a16="http://schemas.microsoft.com/office/drawing/2014/main" id="{2164033D-E379-421D-A0EF-A1F88E26A6CD}"/>
              </a:ext>
            </a:extLst>
          </p:cNvPr>
          <p:cNvSpPr txBox="1">
            <a:spLocks noChangeArrowheads="1"/>
          </p:cNvSpPr>
          <p:nvPr/>
        </p:nvSpPr>
        <p:spPr bwMode="auto">
          <a:xfrm>
            <a:off x="1505795" y="4496360"/>
            <a:ext cx="3163887" cy="1800225"/>
          </a:xfrm>
          <a:prstGeom prst="rect">
            <a:avLst/>
          </a:prstGeom>
          <a:noFill/>
          <a:ln w="9525">
            <a:noFill/>
            <a:miter lim="800000"/>
            <a:headEnd/>
            <a:tailEnd/>
          </a:ln>
        </p:spPr>
        <p:txBody>
          <a:bodyPr>
            <a:spAutoFit/>
          </a:bodyPr>
          <a:lstStyle/>
          <a:p>
            <a:r>
              <a:rPr lang="zh-CN" altLang="en-US" sz="2800" b="1" dirty="0">
                <a:solidFill>
                  <a:srgbClr val="0033CC"/>
                </a:solidFill>
              </a:rPr>
              <a:t>缺点</a:t>
            </a:r>
            <a:r>
              <a:rPr lang="en-US" altLang="zh-CN" sz="2800" b="1" dirty="0">
                <a:solidFill>
                  <a:srgbClr val="0033CC"/>
                </a:solidFill>
              </a:rPr>
              <a:t>:</a:t>
            </a:r>
          </a:p>
          <a:p>
            <a:r>
              <a:rPr lang="en-US" altLang="zh-CN" sz="2800" b="1" dirty="0">
                <a:solidFill>
                  <a:srgbClr val="FF0066"/>
                </a:solidFill>
              </a:rPr>
              <a:t>     </a:t>
            </a:r>
            <a:r>
              <a:rPr lang="en-US" altLang="zh-CN" sz="2800" b="1" i="1" dirty="0">
                <a:solidFill>
                  <a:srgbClr val="FF0066"/>
                </a:solidFill>
              </a:rPr>
              <a:t>n</a:t>
            </a:r>
            <a:r>
              <a:rPr lang="en-US" altLang="zh-CN" sz="2800" b="1" i="1" dirty="0">
                <a:solidFill>
                  <a:srgbClr val="0033CC"/>
                </a:solidFill>
              </a:rPr>
              <a:t> </a:t>
            </a:r>
            <a:r>
              <a:rPr lang="zh-CN" altLang="en-US" sz="2800" b="1" dirty="0">
                <a:solidFill>
                  <a:srgbClr val="0033CC"/>
                </a:solidFill>
              </a:rPr>
              <a:t>位地址输入的译码器</a:t>
            </a:r>
            <a:r>
              <a:rPr lang="en-US" altLang="zh-CN" sz="2800" b="1" dirty="0">
                <a:solidFill>
                  <a:srgbClr val="0033CC"/>
                </a:solidFill>
              </a:rPr>
              <a:t>,</a:t>
            </a:r>
            <a:r>
              <a:rPr lang="zh-CN" altLang="en-US" sz="2800" b="1" dirty="0">
                <a:solidFill>
                  <a:srgbClr val="0033CC"/>
                </a:solidFill>
              </a:rPr>
              <a:t>需要 </a:t>
            </a:r>
            <a:r>
              <a:rPr lang="en-US" altLang="zh-CN" sz="2800" b="1" dirty="0">
                <a:solidFill>
                  <a:srgbClr val="FF0066"/>
                </a:solidFill>
              </a:rPr>
              <a:t>2</a:t>
            </a:r>
            <a:r>
              <a:rPr lang="en-US" altLang="zh-CN" sz="2800" b="1" i="1" baseline="30000" dirty="0">
                <a:solidFill>
                  <a:srgbClr val="FF0066"/>
                </a:solidFill>
              </a:rPr>
              <a:t>n </a:t>
            </a:r>
            <a:r>
              <a:rPr lang="zh-CN" altLang="en-US" sz="2800" b="1" dirty="0">
                <a:solidFill>
                  <a:srgbClr val="0033CC"/>
                </a:solidFill>
              </a:rPr>
              <a:t>条输出线。</a:t>
            </a:r>
          </a:p>
        </p:txBody>
      </p:sp>
      <p:sp>
        <p:nvSpPr>
          <p:cNvPr id="42" name="Rectangle 39">
            <a:extLst>
              <a:ext uri="{FF2B5EF4-FFF2-40B4-BE49-F238E27FC236}">
                <a16:creationId xmlns:a16="http://schemas.microsoft.com/office/drawing/2014/main" id="{CC7592F7-A38E-C043-DDBA-6D813A7B06BD}"/>
              </a:ext>
            </a:extLst>
          </p:cNvPr>
          <p:cNvSpPr>
            <a:spLocks noChangeArrowheads="1"/>
          </p:cNvSpPr>
          <p:nvPr/>
        </p:nvSpPr>
        <p:spPr bwMode="auto">
          <a:xfrm>
            <a:off x="3878244" y="3935973"/>
            <a:ext cx="1425575" cy="406400"/>
          </a:xfrm>
          <a:prstGeom prst="rect">
            <a:avLst/>
          </a:prstGeom>
          <a:solidFill>
            <a:srgbClr val="C5FFE2"/>
          </a:solidFill>
          <a:ln w="9525">
            <a:solidFill>
              <a:srgbClr val="FF0066"/>
            </a:solidFill>
            <a:miter lim="800000"/>
            <a:headEnd/>
            <a:tailEnd/>
          </a:ln>
        </p:spPr>
        <p:txBody>
          <a:bodyPr>
            <a:spAutoFit/>
          </a:bodyPr>
          <a:lstStyle/>
          <a:p>
            <a:pPr algn="ctr"/>
            <a:r>
              <a:rPr lang="en-US" altLang="zh-CN" sz="2000" b="1" dirty="0">
                <a:solidFill>
                  <a:srgbClr val="FF0066"/>
                </a:solidFill>
              </a:rPr>
              <a:t>1 </a:t>
            </a:r>
            <a:r>
              <a:rPr lang="en-US" altLang="zh-CN" sz="1600" b="1" dirty="0">
                <a:solidFill>
                  <a:srgbClr val="FF0066"/>
                </a:solidFill>
              </a:rPr>
              <a:t> </a:t>
            </a:r>
            <a:r>
              <a:rPr lang="en-US" altLang="zh-CN" sz="2000" b="1" dirty="0">
                <a:solidFill>
                  <a:srgbClr val="FF0066"/>
                </a:solidFill>
              </a:rPr>
              <a:t> 0  </a:t>
            </a:r>
            <a:r>
              <a:rPr lang="en-US" altLang="zh-CN" sz="1400" b="1" dirty="0">
                <a:solidFill>
                  <a:srgbClr val="FF0066"/>
                </a:solidFill>
              </a:rPr>
              <a:t> </a:t>
            </a:r>
            <a:r>
              <a:rPr lang="en-US" altLang="zh-CN" sz="2000" b="1" dirty="0">
                <a:solidFill>
                  <a:srgbClr val="FF0066"/>
                </a:solidFill>
              </a:rPr>
              <a:t>1  </a:t>
            </a:r>
            <a:r>
              <a:rPr lang="en-US" altLang="zh-CN" sz="1400" b="1" dirty="0">
                <a:solidFill>
                  <a:srgbClr val="FF0066"/>
                </a:solidFill>
              </a:rPr>
              <a:t> </a:t>
            </a:r>
            <a:r>
              <a:rPr lang="en-US" altLang="zh-CN" sz="2000" b="1" dirty="0">
                <a:solidFill>
                  <a:srgbClr val="FF0066"/>
                </a:solidFill>
              </a:rPr>
              <a:t>0</a:t>
            </a:r>
          </a:p>
        </p:txBody>
      </p:sp>
      <p:sp>
        <p:nvSpPr>
          <p:cNvPr id="43" name="Rectangle 40">
            <a:extLst>
              <a:ext uri="{FF2B5EF4-FFF2-40B4-BE49-F238E27FC236}">
                <a16:creationId xmlns:a16="http://schemas.microsoft.com/office/drawing/2014/main" id="{AA8A069D-0FF6-0389-0494-B2BC63511A9A}"/>
              </a:ext>
            </a:extLst>
          </p:cNvPr>
          <p:cNvSpPr>
            <a:spLocks noChangeArrowheads="1"/>
          </p:cNvSpPr>
          <p:nvPr/>
        </p:nvSpPr>
        <p:spPr bwMode="auto">
          <a:xfrm>
            <a:off x="6823919" y="1288023"/>
            <a:ext cx="2613025" cy="519113"/>
          </a:xfrm>
          <a:prstGeom prst="rect">
            <a:avLst/>
          </a:prstGeom>
          <a:noFill/>
          <a:ln w="9525">
            <a:noFill/>
            <a:miter lim="800000"/>
            <a:headEnd/>
            <a:tailEnd/>
          </a:ln>
        </p:spPr>
        <p:txBody>
          <a:bodyPr>
            <a:spAutoFit/>
          </a:bodyPr>
          <a:lstStyle/>
          <a:p>
            <a:r>
              <a:rPr lang="zh-CN" altLang="en-US" sz="2800" b="1">
                <a:solidFill>
                  <a:srgbClr val="FF0066"/>
                </a:solidFill>
                <a:latin typeface="隶书"/>
                <a:ea typeface="隶书"/>
                <a:cs typeface="隶书"/>
              </a:rPr>
              <a:t>二元地址译码</a:t>
            </a:r>
          </a:p>
        </p:txBody>
      </p:sp>
      <p:grpSp>
        <p:nvGrpSpPr>
          <p:cNvPr id="44" name="Group 41">
            <a:extLst>
              <a:ext uri="{FF2B5EF4-FFF2-40B4-BE49-F238E27FC236}">
                <a16:creationId xmlns:a16="http://schemas.microsoft.com/office/drawing/2014/main" id="{0690D95D-6735-1202-715C-F1577DFB8C4D}"/>
              </a:ext>
            </a:extLst>
          </p:cNvPr>
          <p:cNvGrpSpPr>
            <a:grpSpLocks/>
          </p:cNvGrpSpPr>
          <p:nvPr/>
        </p:nvGrpSpPr>
        <p:grpSpPr bwMode="auto">
          <a:xfrm>
            <a:off x="5976195" y="1938898"/>
            <a:ext cx="4351338" cy="3406775"/>
            <a:chOff x="2753" y="1015"/>
            <a:chExt cx="2741" cy="2146"/>
          </a:xfrm>
        </p:grpSpPr>
        <p:sp>
          <p:nvSpPr>
            <p:cNvPr id="45" name="Text Box 42">
              <a:extLst>
                <a:ext uri="{FF2B5EF4-FFF2-40B4-BE49-F238E27FC236}">
                  <a16:creationId xmlns:a16="http://schemas.microsoft.com/office/drawing/2014/main" id="{50915894-1A68-18E1-36CE-DC98D9E33115}"/>
                </a:ext>
              </a:extLst>
            </p:cNvPr>
            <p:cNvSpPr txBox="1">
              <a:spLocks noChangeArrowheads="1"/>
            </p:cNvSpPr>
            <p:nvPr/>
          </p:nvSpPr>
          <p:spPr bwMode="auto">
            <a:xfrm>
              <a:off x="3992" y="2132"/>
              <a:ext cx="1136" cy="252"/>
            </a:xfrm>
            <a:prstGeom prst="rect">
              <a:avLst/>
            </a:prstGeom>
            <a:noFill/>
            <a:ln w="9525">
              <a:noFill/>
              <a:miter lim="800000"/>
              <a:headEnd/>
              <a:tailEnd/>
            </a:ln>
          </p:spPr>
          <p:txBody>
            <a:bodyPr>
              <a:spAutoFit/>
            </a:bodyPr>
            <a:lstStyle/>
            <a:p>
              <a:r>
                <a:rPr lang="en-US" altLang="zh-CN" sz="2000" b="1" i="1" dirty="0">
                  <a:solidFill>
                    <a:srgbClr val="996633"/>
                  </a:solidFill>
                </a:rPr>
                <a:t>Y</a:t>
              </a:r>
              <a:r>
                <a:rPr lang="en-US" altLang="zh-CN" sz="2000" b="1" baseline="-25000" dirty="0">
                  <a:solidFill>
                    <a:srgbClr val="996633"/>
                  </a:solidFill>
                </a:rPr>
                <a:t>0</a:t>
              </a:r>
              <a:r>
                <a:rPr lang="zh-CN" altLang="en-US" sz="2000" b="1" baseline="-25000" dirty="0">
                  <a:solidFill>
                    <a:srgbClr val="996633"/>
                  </a:solidFill>
                </a:rPr>
                <a:t> </a:t>
              </a:r>
              <a:r>
                <a:rPr lang="en-US" altLang="zh-CN" sz="2000" b="1" i="1" dirty="0">
                  <a:solidFill>
                    <a:srgbClr val="996633"/>
                  </a:solidFill>
                </a:rPr>
                <a:t>Y</a:t>
              </a:r>
              <a:r>
                <a:rPr lang="en-US" altLang="zh-CN" sz="2000" b="1" baseline="-25000" dirty="0">
                  <a:solidFill>
                    <a:srgbClr val="996633"/>
                  </a:solidFill>
                </a:rPr>
                <a:t>1           </a:t>
              </a:r>
              <a:r>
                <a:rPr lang="zh-CN" altLang="en-US" sz="2000" b="1" baseline="-25000" dirty="0">
                  <a:solidFill>
                    <a:srgbClr val="996633"/>
                  </a:solidFill>
                </a:rPr>
                <a:t>   </a:t>
              </a:r>
              <a:r>
                <a:rPr lang="en-US" altLang="zh-CN" sz="2000" b="1" i="1" dirty="0">
                  <a:solidFill>
                    <a:srgbClr val="996633"/>
                  </a:solidFill>
                </a:rPr>
                <a:t>Y</a:t>
              </a:r>
              <a:r>
                <a:rPr lang="en-US" altLang="zh-CN" sz="2000" b="1" baseline="-25000" dirty="0">
                  <a:solidFill>
                    <a:srgbClr val="996633"/>
                  </a:solidFill>
                </a:rPr>
                <a:t>15</a:t>
              </a:r>
            </a:p>
          </p:txBody>
        </p:sp>
        <p:sp>
          <p:nvSpPr>
            <p:cNvPr id="46" name="Rectangle 43">
              <a:extLst>
                <a:ext uri="{FF2B5EF4-FFF2-40B4-BE49-F238E27FC236}">
                  <a16:creationId xmlns:a16="http://schemas.microsoft.com/office/drawing/2014/main" id="{17526115-F1DC-5D7A-CDCD-43171FB61435}"/>
                </a:ext>
              </a:extLst>
            </p:cNvPr>
            <p:cNvSpPr>
              <a:spLocks noChangeArrowheads="1"/>
            </p:cNvSpPr>
            <p:nvPr/>
          </p:nvSpPr>
          <p:spPr bwMode="auto">
            <a:xfrm>
              <a:off x="3216" y="1120"/>
              <a:ext cx="348" cy="1056"/>
            </a:xfrm>
            <a:prstGeom prst="rect">
              <a:avLst/>
            </a:prstGeom>
            <a:solidFill>
              <a:srgbClr val="CCFFFF"/>
            </a:solidFill>
            <a:ln w="38100">
              <a:solidFill>
                <a:srgbClr val="0033CC"/>
              </a:solidFill>
              <a:miter lim="800000"/>
              <a:headEnd/>
              <a:tailEnd/>
            </a:ln>
          </p:spPr>
          <p:txBody>
            <a:bodyPr wrap="none" anchor="ctr"/>
            <a:lstStyle/>
            <a:p>
              <a:pPr algn="ctr"/>
              <a:endParaRPr lang="zh-CN" altLang="zh-CN">
                <a:solidFill>
                  <a:srgbClr val="0033CC"/>
                </a:solidFill>
              </a:endParaRPr>
            </a:p>
          </p:txBody>
        </p:sp>
        <p:sp>
          <p:nvSpPr>
            <p:cNvPr id="47" name="Line 44">
              <a:extLst>
                <a:ext uri="{FF2B5EF4-FFF2-40B4-BE49-F238E27FC236}">
                  <a16:creationId xmlns:a16="http://schemas.microsoft.com/office/drawing/2014/main" id="{E743367E-66E4-B3DC-400D-B97F43EFA81E}"/>
                </a:ext>
              </a:extLst>
            </p:cNvPr>
            <p:cNvSpPr>
              <a:spLocks noChangeShapeType="1"/>
            </p:cNvSpPr>
            <p:nvPr/>
          </p:nvSpPr>
          <p:spPr bwMode="auto">
            <a:xfrm>
              <a:off x="3552" y="1216"/>
              <a:ext cx="419" cy="0"/>
            </a:xfrm>
            <a:prstGeom prst="line">
              <a:avLst/>
            </a:prstGeom>
            <a:noFill/>
            <a:ln w="9525">
              <a:solidFill>
                <a:schemeClr val="tx1"/>
              </a:solidFill>
              <a:round/>
              <a:headEnd/>
              <a:tailEnd/>
            </a:ln>
          </p:spPr>
          <p:txBody>
            <a:bodyPr wrap="none"/>
            <a:lstStyle/>
            <a:p>
              <a:endParaRPr lang="zh-CN" altLang="en-US"/>
            </a:p>
          </p:txBody>
        </p:sp>
        <p:sp>
          <p:nvSpPr>
            <p:cNvPr id="48" name="Line 45">
              <a:extLst>
                <a:ext uri="{FF2B5EF4-FFF2-40B4-BE49-F238E27FC236}">
                  <a16:creationId xmlns:a16="http://schemas.microsoft.com/office/drawing/2014/main" id="{AD46C6E0-0816-372A-52C1-4049239EF89F}"/>
                </a:ext>
              </a:extLst>
            </p:cNvPr>
            <p:cNvSpPr>
              <a:spLocks noChangeShapeType="1"/>
            </p:cNvSpPr>
            <p:nvPr/>
          </p:nvSpPr>
          <p:spPr bwMode="auto">
            <a:xfrm>
              <a:off x="3552" y="1360"/>
              <a:ext cx="419" cy="0"/>
            </a:xfrm>
            <a:prstGeom prst="line">
              <a:avLst/>
            </a:prstGeom>
            <a:noFill/>
            <a:ln w="9525">
              <a:solidFill>
                <a:schemeClr val="tx1"/>
              </a:solidFill>
              <a:round/>
              <a:headEnd/>
              <a:tailEnd/>
            </a:ln>
          </p:spPr>
          <p:txBody>
            <a:bodyPr wrap="none"/>
            <a:lstStyle/>
            <a:p>
              <a:endParaRPr lang="zh-CN" altLang="en-US"/>
            </a:p>
          </p:txBody>
        </p:sp>
        <p:sp>
          <p:nvSpPr>
            <p:cNvPr id="49" name="Line 46">
              <a:extLst>
                <a:ext uri="{FF2B5EF4-FFF2-40B4-BE49-F238E27FC236}">
                  <a16:creationId xmlns:a16="http://schemas.microsoft.com/office/drawing/2014/main" id="{D79421CD-AC57-ABE1-8902-2DFBBDD06941}"/>
                </a:ext>
              </a:extLst>
            </p:cNvPr>
            <p:cNvSpPr>
              <a:spLocks noChangeShapeType="1"/>
            </p:cNvSpPr>
            <p:nvPr/>
          </p:nvSpPr>
          <p:spPr bwMode="auto">
            <a:xfrm>
              <a:off x="3552" y="1888"/>
              <a:ext cx="419" cy="0"/>
            </a:xfrm>
            <a:prstGeom prst="line">
              <a:avLst/>
            </a:prstGeom>
            <a:noFill/>
            <a:ln w="9525">
              <a:solidFill>
                <a:schemeClr val="tx1"/>
              </a:solidFill>
              <a:round/>
              <a:headEnd/>
              <a:tailEnd/>
            </a:ln>
          </p:spPr>
          <p:txBody>
            <a:bodyPr wrap="none"/>
            <a:lstStyle/>
            <a:p>
              <a:endParaRPr lang="zh-CN" altLang="en-US"/>
            </a:p>
          </p:txBody>
        </p:sp>
        <p:sp>
          <p:nvSpPr>
            <p:cNvPr id="50" name="Rectangle 47">
              <a:extLst>
                <a:ext uri="{FF2B5EF4-FFF2-40B4-BE49-F238E27FC236}">
                  <a16:creationId xmlns:a16="http://schemas.microsoft.com/office/drawing/2014/main" id="{E366C558-949C-E636-2553-05F13A49629E}"/>
                </a:ext>
              </a:extLst>
            </p:cNvPr>
            <p:cNvSpPr>
              <a:spLocks noChangeArrowheads="1"/>
            </p:cNvSpPr>
            <p:nvPr/>
          </p:nvSpPr>
          <p:spPr bwMode="auto">
            <a:xfrm>
              <a:off x="3984" y="1120"/>
              <a:ext cx="912" cy="1056"/>
            </a:xfrm>
            <a:prstGeom prst="rect">
              <a:avLst/>
            </a:prstGeom>
            <a:solidFill>
              <a:srgbClr val="FFFFCC"/>
            </a:solidFill>
            <a:ln w="38100">
              <a:solidFill>
                <a:srgbClr val="996633"/>
              </a:solidFill>
              <a:miter lim="800000"/>
              <a:headEnd/>
              <a:tailEnd/>
            </a:ln>
          </p:spPr>
          <p:txBody>
            <a:bodyPr wrap="none" anchor="ctr"/>
            <a:lstStyle/>
            <a:p>
              <a:endParaRPr lang="zh-CN" altLang="en-US"/>
            </a:p>
          </p:txBody>
        </p:sp>
        <p:sp>
          <p:nvSpPr>
            <p:cNvPr id="51" name="Line 48">
              <a:extLst>
                <a:ext uri="{FF2B5EF4-FFF2-40B4-BE49-F238E27FC236}">
                  <a16:creationId xmlns:a16="http://schemas.microsoft.com/office/drawing/2014/main" id="{EB38EEAB-5022-2DC7-3864-955A047EDE49}"/>
                </a:ext>
              </a:extLst>
            </p:cNvPr>
            <p:cNvSpPr>
              <a:spLocks noChangeShapeType="1"/>
            </p:cNvSpPr>
            <p:nvPr/>
          </p:nvSpPr>
          <p:spPr bwMode="auto">
            <a:xfrm rot="-5400000">
              <a:off x="3929" y="2301"/>
              <a:ext cx="227" cy="0"/>
            </a:xfrm>
            <a:prstGeom prst="line">
              <a:avLst/>
            </a:prstGeom>
            <a:noFill/>
            <a:ln w="28575">
              <a:solidFill>
                <a:schemeClr val="tx1"/>
              </a:solidFill>
              <a:round/>
              <a:headEnd/>
              <a:tailEnd/>
            </a:ln>
          </p:spPr>
          <p:txBody>
            <a:bodyPr wrap="none"/>
            <a:lstStyle/>
            <a:p>
              <a:endParaRPr lang="zh-CN" altLang="en-US"/>
            </a:p>
          </p:txBody>
        </p:sp>
        <p:sp>
          <p:nvSpPr>
            <p:cNvPr id="52" name="Line 49">
              <a:extLst>
                <a:ext uri="{FF2B5EF4-FFF2-40B4-BE49-F238E27FC236}">
                  <a16:creationId xmlns:a16="http://schemas.microsoft.com/office/drawing/2014/main" id="{5708C28B-D03A-24D2-855D-3E62C3DE0F72}"/>
                </a:ext>
              </a:extLst>
            </p:cNvPr>
            <p:cNvSpPr>
              <a:spLocks noChangeShapeType="1"/>
            </p:cNvSpPr>
            <p:nvPr/>
          </p:nvSpPr>
          <p:spPr bwMode="auto">
            <a:xfrm rot="-5400000">
              <a:off x="4109" y="2301"/>
              <a:ext cx="227" cy="0"/>
            </a:xfrm>
            <a:prstGeom prst="line">
              <a:avLst/>
            </a:prstGeom>
            <a:noFill/>
            <a:ln w="28575">
              <a:solidFill>
                <a:schemeClr val="tx1"/>
              </a:solidFill>
              <a:round/>
              <a:headEnd/>
              <a:tailEnd/>
            </a:ln>
          </p:spPr>
          <p:txBody>
            <a:bodyPr wrap="none"/>
            <a:lstStyle/>
            <a:p>
              <a:endParaRPr lang="zh-CN" altLang="en-US"/>
            </a:p>
          </p:txBody>
        </p:sp>
        <p:sp>
          <p:nvSpPr>
            <p:cNvPr id="53" name="Line 50">
              <a:extLst>
                <a:ext uri="{FF2B5EF4-FFF2-40B4-BE49-F238E27FC236}">
                  <a16:creationId xmlns:a16="http://schemas.microsoft.com/office/drawing/2014/main" id="{A48D334E-E965-0CFF-594F-200CA524C533}"/>
                </a:ext>
              </a:extLst>
            </p:cNvPr>
            <p:cNvSpPr>
              <a:spLocks noChangeShapeType="1"/>
            </p:cNvSpPr>
            <p:nvPr/>
          </p:nvSpPr>
          <p:spPr bwMode="auto">
            <a:xfrm rot="-5400000">
              <a:off x="4649" y="2301"/>
              <a:ext cx="227" cy="0"/>
            </a:xfrm>
            <a:prstGeom prst="line">
              <a:avLst/>
            </a:prstGeom>
            <a:noFill/>
            <a:ln w="28575">
              <a:solidFill>
                <a:schemeClr val="tx1"/>
              </a:solidFill>
              <a:round/>
              <a:headEnd/>
              <a:tailEnd/>
            </a:ln>
          </p:spPr>
          <p:txBody>
            <a:bodyPr wrap="none"/>
            <a:lstStyle/>
            <a:p>
              <a:endParaRPr lang="zh-CN" altLang="en-US"/>
            </a:p>
          </p:txBody>
        </p:sp>
        <p:sp>
          <p:nvSpPr>
            <p:cNvPr id="54" name="Line 51">
              <a:extLst>
                <a:ext uri="{FF2B5EF4-FFF2-40B4-BE49-F238E27FC236}">
                  <a16:creationId xmlns:a16="http://schemas.microsoft.com/office/drawing/2014/main" id="{0C6E3A5A-C75F-276D-BFA7-A0703E12B5FF}"/>
                </a:ext>
              </a:extLst>
            </p:cNvPr>
            <p:cNvSpPr>
              <a:spLocks noChangeShapeType="1"/>
            </p:cNvSpPr>
            <p:nvPr/>
          </p:nvSpPr>
          <p:spPr bwMode="auto">
            <a:xfrm>
              <a:off x="3552" y="2080"/>
              <a:ext cx="419" cy="0"/>
            </a:xfrm>
            <a:prstGeom prst="line">
              <a:avLst/>
            </a:prstGeom>
            <a:noFill/>
            <a:ln w="9525">
              <a:solidFill>
                <a:schemeClr val="tx1"/>
              </a:solidFill>
              <a:round/>
              <a:headEnd/>
              <a:tailEnd/>
            </a:ln>
          </p:spPr>
          <p:txBody>
            <a:bodyPr wrap="none"/>
            <a:lstStyle/>
            <a:p>
              <a:endParaRPr lang="zh-CN" altLang="en-US"/>
            </a:p>
          </p:txBody>
        </p:sp>
        <p:sp>
          <p:nvSpPr>
            <p:cNvPr id="55" name="Text Box 52">
              <a:extLst>
                <a:ext uri="{FF2B5EF4-FFF2-40B4-BE49-F238E27FC236}">
                  <a16:creationId xmlns:a16="http://schemas.microsoft.com/office/drawing/2014/main" id="{A8738747-67E6-355F-DA51-D0E082681BB7}"/>
                </a:ext>
              </a:extLst>
            </p:cNvPr>
            <p:cNvSpPr txBox="1">
              <a:spLocks noChangeArrowheads="1"/>
            </p:cNvSpPr>
            <p:nvPr/>
          </p:nvSpPr>
          <p:spPr bwMode="auto">
            <a:xfrm rot="-5400000">
              <a:off x="3637" y="1505"/>
              <a:ext cx="308" cy="288"/>
            </a:xfrm>
            <a:prstGeom prst="rect">
              <a:avLst/>
            </a:prstGeom>
            <a:noFill/>
            <a:ln w="9525">
              <a:noFill/>
              <a:miter lim="800000"/>
              <a:headEnd/>
              <a:tailEnd/>
            </a:ln>
          </p:spPr>
          <p:txBody>
            <a:bodyPr wrap="none">
              <a:spAutoFit/>
            </a:bodyPr>
            <a:lstStyle/>
            <a:p>
              <a:r>
                <a:rPr lang="en-US" altLang="zh-CN" b="1">
                  <a:cs typeface="Times New Roman" pitchFamily="18" charset="0"/>
                </a:rPr>
                <a:t>…</a:t>
              </a:r>
              <a:endParaRPr lang="en-US" altLang="zh-CN" b="1"/>
            </a:p>
          </p:txBody>
        </p:sp>
        <p:sp>
          <p:nvSpPr>
            <p:cNvPr id="56" name="Text Box 53">
              <a:extLst>
                <a:ext uri="{FF2B5EF4-FFF2-40B4-BE49-F238E27FC236}">
                  <a16:creationId xmlns:a16="http://schemas.microsoft.com/office/drawing/2014/main" id="{63FC881E-7798-F8CC-E1E8-2B214640EDE6}"/>
                </a:ext>
              </a:extLst>
            </p:cNvPr>
            <p:cNvSpPr txBox="1">
              <a:spLocks noChangeArrowheads="1"/>
            </p:cNvSpPr>
            <p:nvPr/>
          </p:nvSpPr>
          <p:spPr bwMode="auto">
            <a:xfrm>
              <a:off x="2753" y="1098"/>
              <a:ext cx="308" cy="985"/>
            </a:xfrm>
            <a:prstGeom prst="rect">
              <a:avLst/>
            </a:prstGeom>
            <a:noFill/>
            <a:ln w="9525">
              <a:noFill/>
              <a:miter lim="800000"/>
              <a:headEnd/>
              <a:tailEnd/>
            </a:ln>
          </p:spPr>
          <p:txBody>
            <a:bodyPr>
              <a:spAutoFit/>
            </a:bodyPr>
            <a:lstStyle/>
            <a:p>
              <a:pPr>
                <a:lnSpc>
                  <a:spcPct val="110000"/>
                </a:lnSpc>
              </a:pPr>
              <a:r>
                <a:rPr lang="en-US" altLang="zh-CN" sz="2200" b="1" i="1" dirty="0">
                  <a:solidFill>
                    <a:srgbClr val="FF0066"/>
                  </a:solidFill>
                </a:rPr>
                <a:t>A</a:t>
              </a:r>
              <a:r>
                <a:rPr lang="en-US" altLang="zh-CN" sz="2200" b="1" baseline="-25000" dirty="0">
                  <a:solidFill>
                    <a:srgbClr val="FF0066"/>
                  </a:solidFill>
                </a:rPr>
                <a:t>0</a:t>
              </a:r>
            </a:p>
            <a:p>
              <a:pPr>
                <a:lnSpc>
                  <a:spcPct val="110000"/>
                </a:lnSpc>
              </a:pPr>
              <a:r>
                <a:rPr lang="en-US" altLang="zh-CN" sz="2200" b="1" i="1" dirty="0">
                  <a:solidFill>
                    <a:srgbClr val="FF0066"/>
                  </a:solidFill>
                </a:rPr>
                <a:t>A</a:t>
              </a:r>
              <a:r>
                <a:rPr lang="en-US" altLang="zh-CN" sz="2200" b="1" baseline="-25000" dirty="0">
                  <a:solidFill>
                    <a:srgbClr val="FF0066"/>
                  </a:solidFill>
                </a:rPr>
                <a:t>1</a:t>
              </a:r>
              <a:endParaRPr lang="en-US" altLang="zh-CN" sz="2200" b="1" dirty="0">
                <a:solidFill>
                  <a:srgbClr val="FF0066"/>
                </a:solidFill>
              </a:endParaRPr>
            </a:p>
            <a:p>
              <a:pPr>
                <a:lnSpc>
                  <a:spcPct val="110000"/>
                </a:lnSpc>
              </a:pPr>
              <a:r>
                <a:rPr lang="en-US" altLang="zh-CN" sz="2200" b="1" i="1" dirty="0">
                  <a:solidFill>
                    <a:srgbClr val="FF0066"/>
                  </a:solidFill>
                </a:rPr>
                <a:t>A</a:t>
              </a:r>
              <a:r>
                <a:rPr lang="en-US" altLang="zh-CN" sz="2200" b="1" baseline="-25000" dirty="0">
                  <a:solidFill>
                    <a:srgbClr val="FF0066"/>
                  </a:solidFill>
                </a:rPr>
                <a:t>2</a:t>
              </a:r>
              <a:endParaRPr lang="en-US" altLang="zh-CN" sz="2200" b="1" dirty="0">
                <a:solidFill>
                  <a:srgbClr val="FF0066"/>
                </a:solidFill>
              </a:endParaRPr>
            </a:p>
            <a:p>
              <a:pPr>
                <a:lnSpc>
                  <a:spcPct val="110000"/>
                </a:lnSpc>
              </a:pPr>
              <a:r>
                <a:rPr lang="en-US" altLang="zh-CN" sz="2200" b="1" i="1" dirty="0">
                  <a:solidFill>
                    <a:srgbClr val="FF0066"/>
                  </a:solidFill>
                </a:rPr>
                <a:t>A</a:t>
              </a:r>
              <a:r>
                <a:rPr lang="en-US" altLang="zh-CN" sz="2200" b="1" baseline="-25000" dirty="0">
                  <a:solidFill>
                    <a:srgbClr val="FF0066"/>
                  </a:solidFill>
                </a:rPr>
                <a:t>3</a:t>
              </a:r>
            </a:p>
          </p:txBody>
        </p:sp>
        <p:sp>
          <p:nvSpPr>
            <p:cNvPr id="57" name="Text Box 54">
              <a:extLst>
                <a:ext uri="{FF2B5EF4-FFF2-40B4-BE49-F238E27FC236}">
                  <a16:creationId xmlns:a16="http://schemas.microsoft.com/office/drawing/2014/main" id="{B293DDF5-AB70-3BE0-B7CF-5DE6E3929367}"/>
                </a:ext>
              </a:extLst>
            </p:cNvPr>
            <p:cNvSpPr txBox="1">
              <a:spLocks noChangeArrowheads="1"/>
            </p:cNvSpPr>
            <p:nvPr/>
          </p:nvSpPr>
          <p:spPr bwMode="auto">
            <a:xfrm>
              <a:off x="3530" y="1015"/>
              <a:ext cx="335" cy="1148"/>
            </a:xfrm>
            <a:prstGeom prst="rect">
              <a:avLst/>
            </a:prstGeom>
            <a:noFill/>
            <a:ln w="9525">
              <a:noFill/>
              <a:miter lim="800000"/>
              <a:headEnd/>
              <a:tailEnd/>
            </a:ln>
          </p:spPr>
          <p:txBody>
            <a:bodyPr wrap="none">
              <a:spAutoFit/>
            </a:bodyPr>
            <a:lstStyle/>
            <a:p>
              <a:pPr>
                <a:lnSpc>
                  <a:spcPct val="80000"/>
                </a:lnSpc>
              </a:pPr>
              <a:r>
                <a:rPr lang="en-US" altLang="zh-CN" sz="2000" b="1" i="1" dirty="0">
                  <a:solidFill>
                    <a:srgbClr val="0033CC"/>
                  </a:solidFill>
                </a:rPr>
                <a:t>X</a:t>
              </a:r>
              <a:r>
                <a:rPr lang="en-US" altLang="zh-CN" sz="2000" b="1" baseline="-25000" dirty="0">
                  <a:solidFill>
                    <a:srgbClr val="0033CC"/>
                  </a:solidFill>
                </a:rPr>
                <a:t>0</a:t>
              </a:r>
            </a:p>
            <a:p>
              <a:pPr>
                <a:lnSpc>
                  <a:spcPct val="80000"/>
                </a:lnSpc>
              </a:pPr>
              <a:r>
                <a:rPr lang="en-US" altLang="zh-CN" sz="2000" b="1" i="1" dirty="0">
                  <a:solidFill>
                    <a:srgbClr val="0033CC"/>
                  </a:solidFill>
                </a:rPr>
                <a:t>X</a:t>
              </a:r>
              <a:r>
                <a:rPr lang="en-US" altLang="zh-CN" sz="2000" b="1" baseline="-25000" dirty="0">
                  <a:solidFill>
                    <a:srgbClr val="0033CC"/>
                  </a:solidFill>
                </a:rPr>
                <a:t>1</a:t>
              </a:r>
              <a:endParaRPr lang="en-US" altLang="zh-CN" sz="2000" b="1" dirty="0">
                <a:solidFill>
                  <a:srgbClr val="0033CC"/>
                </a:solidFill>
              </a:endParaRPr>
            </a:p>
            <a:p>
              <a:pPr>
                <a:lnSpc>
                  <a:spcPct val="80000"/>
                </a:lnSpc>
              </a:pPr>
              <a:endParaRPr lang="en-US" altLang="zh-CN" sz="2000" b="1" dirty="0">
                <a:solidFill>
                  <a:srgbClr val="0033CC"/>
                </a:solidFill>
              </a:endParaRPr>
            </a:p>
            <a:p>
              <a:pPr>
                <a:lnSpc>
                  <a:spcPct val="80000"/>
                </a:lnSpc>
              </a:pPr>
              <a:endParaRPr lang="en-US" altLang="zh-CN" sz="2000" b="1" dirty="0">
                <a:solidFill>
                  <a:srgbClr val="0033CC"/>
                </a:solidFill>
              </a:endParaRPr>
            </a:p>
            <a:p>
              <a:pPr>
                <a:lnSpc>
                  <a:spcPct val="80000"/>
                </a:lnSpc>
              </a:pPr>
              <a:endParaRPr lang="en-US" altLang="zh-CN" sz="2000" b="1" dirty="0">
                <a:solidFill>
                  <a:srgbClr val="0033CC"/>
                </a:solidFill>
              </a:endParaRPr>
            </a:p>
            <a:p>
              <a:pPr>
                <a:lnSpc>
                  <a:spcPct val="80000"/>
                </a:lnSpc>
              </a:pPr>
              <a:endParaRPr lang="en-US" altLang="zh-CN" sz="2000" b="1" dirty="0">
                <a:solidFill>
                  <a:srgbClr val="0033CC"/>
                </a:solidFill>
              </a:endParaRPr>
            </a:p>
            <a:p>
              <a:pPr>
                <a:lnSpc>
                  <a:spcPct val="80000"/>
                </a:lnSpc>
              </a:pPr>
              <a:r>
                <a:rPr lang="en-US" altLang="zh-CN" sz="2000" b="1" i="1" dirty="0">
                  <a:solidFill>
                    <a:srgbClr val="0033CC"/>
                  </a:solidFill>
                </a:rPr>
                <a:t>X</a:t>
              </a:r>
              <a:r>
                <a:rPr lang="en-US" altLang="zh-CN" sz="2000" b="1" baseline="-25000" dirty="0">
                  <a:solidFill>
                    <a:srgbClr val="0033CC"/>
                  </a:solidFill>
                </a:rPr>
                <a:t>15</a:t>
              </a:r>
            </a:p>
          </p:txBody>
        </p:sp>
        <p:sp>
          <p:nvSpPr>
            <p:cNvPr id="58" name="Text Box 55">
              <a:extLst>
                <a:ext uri="{FF2B5EF4-FFF2-40B4-BE49-F238E27FC236}">
                  <a16:creationId xmlns:a16="http://schemas.microsoft.com/office/drawing/2014/main" id="{4B37EE8A-323A-5519-BC05-9D53A11495A9}"/>
                </a:ext>
              </a:extLst>
            </p:cNvPr>
            <p:cNvSpPr txBox="1">
              <a:spLocks noChangeArrowheads="1"/>
            </p:cNvSpPr>
            <p:nvPr/>
          </p:nvSpPr>
          <p:spPr bwMode="auto">
            <a:xfrm>
              <a:off x="3230" y="1181"/>
              <a:ext cx="310" cy="989"/>
            </a:xfrm>
            <a:prstGeom prst="rect">
              <a:avLst/>
            </a:prstGeom>
            <a:noFill/>
            <a:ln w="9525">
              <a:noFill/>
              <a:miter lim="800000"/>
              <a:headEnd/>
              <a:tailEnd/>
            </a:ln>
          </p:spPr>
          <p:txBody>
            <a:bodyPr wrap="none">
              <a:spAutoFit/>
            </a:bodyPr>
            <a:lstStyle/>
            <a:p>
              <a:r>
                <a:rPr lang="zh-CN" altLang="en-US" sz="2400" b="1" dirty="0">
                  <a:solidFill>
                    <a:srgbClr val="0033CC"/>
                  </a:solidFill>
                </a:rPr>
                <a:t>行</a:t>
              </a:r>
            </a:p>
            <a:p>
              <a:r>
                <a:rPr lang="zh-CN" altLang="en-US" sz="2400" b="1" dirty="0">
                  <a:solidFill>
                    <a:srgbClr val="0033CC"/>
                  </a:solidFill>
                </a:rPr>
                <a:t>译</a:t>
              </a:r>
            </a:p>
            <a:p>
              <a:r>
                <a:rPr lang="zh-CN" altLang="en-US" sz="2400" b="1" dirty="0">
                  <a:solidFill>
                    <a:srgbClr val="0033CC"/>
                  </a:solidFill>
                </a:rPr>
                <a:t>码</a:t>
              </a:r>
            </a:p>
            <a:p>
              <a:r>
                <a:rPr lang="zh-CN" altLang="en-US" sz="2400" b="1" dirty="0">
                  <a:solidFill>
                    <a:srgbClr val="0033CC"/>
                  </a:solidFill>
                </a:rPr>
                <a:t>器</a:t>
              </a:r>
            </a:p>
          </p:txBody>
        </p:sp>
        <p:grpSp>
          <p:nvGrpSpPr>
            <p:cNvPr id="59" name="Group 56">
              <a:extLst>
                <a:ext uri="{FF2B5EF4-FFF2-40B4-BE49-F238E27FC236}">
                  <a16:creationId xmlns:a16="http://schemas.microsoft.com/office/drawing/2014/main" id="{B8853758-5121-FD29-1911-608060853725}"/>
                </a:ext>
              </a:extLst>
            </p:cNvPr>
            <p:cNvGrpSpPr>
              <a:grpSpLocks/>
            </p:cNvGrpSpPr>
            <p:nvPr/>
          </p:nvGrpSpPr>
          <p:grpSpPr bwMode="auto">
            <a:xfrm>
              <a:off x="3024" y="1216"/>
              <a:ext cx="204" cy="816"/>
              <a:chOff x="3468" y="1068"/>
              <a:chExt cx="204" cy="816"/>
            </a:xfrm>
          </p:grpSpPr>
          <p:sp>
            <p:nvSpPr>
              <p:cNvPr id="72" name="Line 57">
                <a:extLst>
                  <a:ext uri="{FF2B5EF4-FFF2-40B4-BE49-F238E27FC236}">
                    <a16:creationId xmlns:a16="http://schemas.microsoft.com/office/drawing/2014/main" id="{A83A3094-EEA2-0323-C270-583EB1E60ECB}"/>
                  </a:ext>
                </a:extLst>
              </p:cNvPr>
              <p:cNvSpPr>
                <a:spLocks noChangeShapeType="1"/>
              </p:cNvSpPr>
              <p:nvPr/>
            </p:nvSpPr>
            <p:spPr bwMode="auto">
              <a:xfrm>
                <a:off x="3468" y="1068"/>
                <a:ext cx="192" cy="0"/>
              </a:xfrm>
              <a:prstGeom prst="line">
                <a:avLst/>
              </a:prstGeom>
              <a:noFill/>
              <a:ln w="28575">
                <a:solidFill>
                  <a:schemeClr val="tx1"/>
                </a:solidFill>
                <a:round/>
                <a:headEnd/>
                <a:tailEnd/>
              </a:ln>
            </p:spPr>
            <p:txBody>
              <a:bodyPr wrap="none"/>
              <a:lstStyle/>
              <a:p>
                <a:endParaRPr lang="zh-CN" altLang="en-US"/>
              </a:p>
            </p:txBody>
          </p:sp>
          <p:sp>
            <p:nvSpPr>
              <p:cNvPr id="73" name="Line 58">
                <a:extLst>
                  <a:ext uri="{FF2B5EF4-FFF2-40B4-BE49-F238E27FC236}">
                    <a16:creationId xmlns:a16="http://schemas.microsoft.com/office/drawing/2014/main" id="{0506A12A-64AD-46EA-FACF-A60C7403BA6C}"/>
                  </a:ext>
                </a:extLst>
              </p:cNvPr>
              <p:cNvSpPr>
                <a:spLocks noChangeShapeType="1"/>
              </p:cNvSpPr>
              <p:nvPr/>
            </p:nvSpPr>
            <p:spPr bwMode="auto">
              <a:xfrm>
                <a:off x="3468" y="1340"/>
                <a:ext cx="192" cy="0"/>
              </a:xfrm>
              <a:prstGeom prst="line">
                <a:avLst/>
              </a:prstGeom>
              <a:noFill/>
              <a:ln w="28575">
                <a:solidFill>
                  <a:schemeClr val="tx1"/>
                </a:solidFill>
                <a:round/>
                <a:headEnd/>
                <a:tailEnd/>
              </a:ln>
            </p:spPr>
            <p:txBody>
              <a:bodyPr wrap="none"/>
              <a:lstStyle/>
              <a:p>
                <a:endParaRPr lang="zh-CN" altLang="en-US"/>
              </a:p>
            </p:txBody>
          </p:sp>
          <p:sp>
            <p:nvSpPr>
              <p:cNvPr id="74" name="Line 59">
                <a:extLst>
                  <a:ext uri="{FF2B5EF4-FFF2-40B4-BE49-F238E27FC236}">
                    <a16:creationId xmlns:a16="http://schemas.microsoft.com/office/drawing/2014/main" id="{62066D71-B18A-F5D2-3F7B-7113C0D71EA3}"/>
                  </a:ext>
                </a:extLst>
              </p:cNvPr>
              <p:cNvSpPr>
                <a:spLocks noChangeShapeType="1"/>
              </p:cNvSpPr>
              <p:nvPr/>
            </p:nvSpPr>
            <p:spPr bwMode="auto">
              <a:xfrm>
                <a:off x="3468" y="1884"/>
                <a:ext cx="192" cy="0"/>
              </a:xfrm>
              <a:prstGeom prst="line">
                <a:avLst/>
              </a:prstGeom>
              <a:noFill/>
              <a:ln w="28575">
                <a:solidFill>
                  <a:schemeClr val="tx1"/>
                </a:solidFill>
                <a:round/>
                <a:headEnd/>
                <a:tailEnd/>
              </a:ln>
            </p:spPr>
            <p:txBody>
              <a:bodyPr wrap="none"/>
              <a:lstStyle/>
              <a:p>
                <a:endParaRPr lang="zh-CN" altLang="en-US"/>
              </a:p>
            </p:txBody>
          </p:sp>
          <p:sp>
            <p:nvSpPr>
              <p:cNvPr id="75" name="Line 60">
                <a:extLst>
                  <a:ext uri="{FF2B5EF4-FFF2-40B4-BE49-F238E27FC236}">
                    <a16:creationId xmlns:a16="http://schemas.microsoft.com/office/drawing/2014/main" id="{1964B21F-7353-BB38-1E72-49EFED8BF1DF}"/>
                  </a:ext>
                </a:extLst>
              </p:cNvPr>
              <p:cNvSpPr>
                <a:spLocks noChangeShapeType="1"/>
              </p:cNvSpPr>
              <p:nvPr/>
            </p:nvSpPr>
            <p:spPr bwMode="auto">
              <a:xfrm>
                <a:off x="3480" y="1612"/>
                <a:ext cx="192" cy="0"/>
              </a:xfrm>
              <a:prstGeom prst="line">
                <a:avLst/>
              </a:prstGeom>
              <a:noFill/>
              <a:ln w="28575">
                <a:solidFill>
                  <a:schemeClr val="tx1"/>
                </a:solidFill>
                <a:round/>
                <a:headEnd/>
                <a:tailEnd/>
              </a:ln>
            </p:spPr>
            <p:txBody>
              <a:bodyPr wrap="none"/>
              <a:lstStyle/>
              <a:p>
                <a:endParaRPr lang="zh-CN" altLang="en-US"/>
              </a:p>
            </p:txBody>
          </p:sp>
        </p:grpSp>
        <p:sp>
          <p:nvSpPr>
            <p:cNvPr id="60" name="Text Box 61">
              <a:extLst>
                <a:ext uri="{FF2B5EF4-FFF2-40B4-BE49-F238E27FC236}">
                  <a16:creationId xmlns:a16="http://schemas.microsoft.com/office/drawing/2014/main" id="{9D555352-1E46-7909-E5AA-BE7792C4563E}"/>
                </a:ext>
              </a:extLst>
            </p:cNvPr>
            <p:cNvSpPr txBox="1">
              <a:spLocks noChangeArrowheads="1"/>
            </p:cNvSpPr>
            <p:nvPr/>
          </p:nvSpPr>
          <p:spPr bwMode="auto">
            <a:xfrm>
              <a:off x="3971" y="2890"/>
              <a:ext cx="1256" cy="271"/>
            </a:xfrm>
            <a:prstGeom prst="rect">
              <a:avLst/>
            </a:prstGeom>
            <a:noFill/>
            <a:ln w="9525">
              <a:noFill/>
              <a:miter lim="800000"/>
              <a:headEnd/>
              <a:tailEnd/>
            </a:ln>
          </p:spPr>
          <p:txBody>
            <a:bodyPr>
              <a:spAutoFit/>
            </a:bodyPr>
            <a:lstStyle/>
            <a:p>
              <a:r>
                <a:rPr lang="en-US" altLang="zh-CN" sz="2200" b="1" i="1" dirty="0">
                  <a:solidFill>
                    <a:srgbClr val="FF0066"/>
                  </a:solidFill>
                </a:rPr>
                <a:t>A</a:t>
              </a:r>
              <a:r>
                <a:rPr lang="en-US" altLang="zh-CN" sz="2200" b="1" baseline="-25000" dirty="0">
                  <a:solidFill>
                    <a:srgbClr val="FF0066"/>
                  </a:solidFill>
                </a:rPr>
                <a:t>4   </a:t>
              </a:r>
              <a:r>
                <a:rPr lang="en-US" altLang="zh-CN" sz="2200" b="1" i="1" dirty="0">
                  <a:solidFill>
                    <a:srgbClr val="FF0066"/>
                  </a:solidFill>
                </a:rPr>
                <a:t>A</a:t>
              </a:r>
              <a:r>
                <a:rPr lang="en-US" altLang="zh-CN" sz="2200" b="1" baseline="-25000" dirty="0">
                  <a:solidFill>
                    <a:srgbClr val="FF0066"/>
                  </a:solidFill>
                </a:rPr>
                <a:t>5  </a:t>
              </a:r>
              <a:r>
                <a:rPr lang="en-US" altLang="zh-CN" sz="2200" b="1" i="1" dirty="0">
                  <a:solidFill>
                    <a:srgbClr val="FF0066"/>
                  </a:solidFill>
                </a:rPr>
                <a:t>A</a:t>
              </a:r>
              <a:r>
                <a:rPr lang="en-US" altLang="zh-CN" sz="2200" b="1" baseline="-25000" dirty="0">
                  <a:solidFill>
                    <a:srgbClr val="FF0066"/>
                  </a:solidFill>
                </a:rPr>
                <a:t>6  </a:t>
              </a:r>
              <a:r>
                <a:rPr lang="en-US" altLang="zh-CN" sz="2200" b="1" i="1" dirty="0">
                  <a:solidFill>
                    <a:srgbClr val="FF0066"/>
                  </a:solidFill>
                </a:rPr>
                <a:t>A</a:t>
              </a:r>
              <a:r>
                <a:rPr lang="en-US" altLang="zh-CN" sz="2200" b="1" baseline="-25000" dirty="0">
                  <a:solidFill>
                    <a:srgbClr val="FF0066"/>
                  </a:solidFill>
                </a:rPr>
                <a:t>7</a:t>
              </a:r>
            </a:p>
          </p:txBody>
        </p:sp>
        <p:sp>
          <p:nvSpPr>
            <p:cNvPr id="61" name="Rectangle 62">
              <a:extLst>
                <a:ext uri="{FF2B5EF4-FFF2-40B4-BE49-F238E27FC236}">
                  <a16:creationId xmlns:a16="http://schemas.microsoft.com/office/drawing/2014/main" id="{DE298179-895B-A108-291D-7E341B2AB807}"/>
                </a:ext>
              </a:extLst>
            </p:cNvPr>
            <p:cNvSpPr>
              <a:spLocks noChangeArrowheads="1"/>
            </p:cNvSpPr>
            <p:nvPr/>
          </p:nvSpPr>
          <p:spPr bwMode="auto">
            <a:xfrm rot="-5400000">
              <a:off x="4296" y="2032"/>
              <a:ext cx="348" cy="1056"/>
            </a:xfrm>
            <a:prstGeom prst="rect">
              <a:avLst/>
            </a:prstGeom>
            <a:solidFill>
              <a:srgbClr val="CCFFFF"/>
            </a:solidFill>
            <a:ln w="38100">
              <a:solidFill>
                <a:srgbClr val="0033CC"/>
              </a:solidFill>
              <a:miter lim="800000"/>
              <a:headEnd/>
              <a:tailEnd/>
            </a:ln>
          </p:spPr>
          <p:txBody>
            <a:bodyPr vert="eaVert" wrap="none" anchor="ctr"/>
            <a:lstStyle/>
            <a:p>
              <a:pPr algn="ctr"/>
              <a:endParaRPr lang="zh-CN" altLang="zh-CN">
                <a:solidFill>
                  <a:srgbClr val="0033CC"/>
                </a:solidFill>
              </a:endParaRPr>
            </a:p>
          </p:txBody>
        </p:sp>
        <p:sp>
          <p:nvSpPr>
            <p:cNvPr id="62" name="Rectangle 63">
              <a:extLst>
                <a:ext uri="{FF2B5EF4-FFF2-40B4-BE49-F238E27FC236}">
                  <a16:creationId xmlns:a16="http://schemas.microsoft.com/office/drawing/2014/main" id="{B736143C-790E-7092-A99D-D1582F159314}"/>
                </a:ext>
              </a:extLst>
            </p:cNvPr>
            <p:cNvSpPr>
              <a:spLocks noChangeArrowheads="1"/>
            </p:cNvSpPr>
            <p:nvPr/>
          </p:nvSpPr>
          <p:spPr bwMode="auto">
            <a:xfrm>
              <a:off x="4396" y="2153"/>
              <a:ext cx="308" cy="288"/>
            </a:xfrm>
            <a:prstGeom prst="rect">
              <a:avLst/>
            </a:prstGeom>
            <a:noFill/>
            <a:ln w="9525">
              <a:noFill/>
              <a:miter lim="800000"/>
              <a:headEnd/>
              <a:tailEnd/>
            </a:ln>
          </p:spPr>
          <p:txBody>
            <a:bodyPr wrap="none">
              <a:spAutoFit/>
            </a:bodyPr>
            <a:lstStyle/>
            <a:p>
              <a:r>
                <a:rPr lang="en-US" altLang="zh-CN" b="1" dirty="0">
                  <a:solidFill>
                    <a:srgbClr val="996633"/>
                  </a:solidFill>
                  <a:cs typeface="Times New Roman" pitchFamily="18" charset="0"/>
                </a:rPr>
                <a:t>…</a:t>
              </a:r>
            </a:p>
          </p:txBody>
        </p:sp>
        <p:sp>
          <p:nvSpPr>
            <p:cNvPr id="63" name="Rectangle 64">
              <a:extLst>
                <a:ext uri="{FF2B5EF4-FFF2-40B4-BE49-F238E27FC236}">
                  <a16:creationId xmlns:a16="http://schemas.microsoft.com/office/drawing/2014/main" id="{23916ED9-F39E-BA07-D410-7170F6613575}"/>
                </a:ext>
              </a:extLst>
            </p:cNvPr>
            <p:cNvSpPr>
              <a:spLocks noChangeArrowheads="1"/>
            </p:cNvSpPr>
            <p:nvPr/>
          </p:nvSpPr>
          <p:spPr bwMode="auto">
            <a:xfrm>
              <a:off x="4044" y="2403"/>
              <a:ext cx="1032" cy="288"/>
            </a:xfrm>
            <a:prstGeom prst="rect">
              <a:avLst/>
            </a:prstGeom>
            <a:noFill/>
            <a:ln w="9525">
              <a:noFill/>
              <a:miter lim="800000"/>
              <a:headEnd/>
              <a:tailEnd/>
            </a:ln>
          </p:spPr>
          <p:txBody>
            <a:bodyPr>
              <a:spAutoFit/>
            </a:bodyPr>
            <a:lstStyle/>
            <a:p>
              <a:pPr>
                <a:spcBef>
                  <a:spcPct val="50000"/>
                </a:spcBef>
              </a:pPr>
              <a:r>
                <a:rPr lang="zh-CN" altLang="en-US" sz="2400" b="1" dirty="0">
                  <a:solidFill>
                    <a:srgbClr val="0033CC"/>
                  </a:solidFill>
                </a:rPr>
                <a:t>列译码器</a:t>
              </a:r>
            </a:p>
          </p:txBody>
        </p:sp>
        <p:grpSp>
          <p:nvGrpSpPr>
            <p:cNvPr id="64" name="Group 65">
              <a:extLst>
                <a:ext uri="{FF2B5EF4-FFF2-40B4-BE49-F238E27FC236}">
                  <a16:creationId xmlns:a16="http://schemas.microsoft.com/office/drawing/2014/main" id="{7D1A82E7-EEC6-115C-5803-8B668ADE581F}"/>
                </a:ext>
              </a:extLst>
            </p:cNvPr>
            <p:cNvGrpSpPr>
              <a:grpSpLocks/>
            </p:cNvGrpSpPr>
            <p:nvPr/>
          </p:nvGrpSpPr>
          <p:grpSpPr bwMode="auto">
            <a:xfrm rot="-5400000">
              <a:off x="4446" y="2386"/>
              <a:ext cx="120" cy="816"/>
              <a:chOff x="3468" y="1068"/>
              <a:chExt cx="204" cy="816"/>
            </a:xfrm>
          </p:grpSpPr>
          <p:sp>
            <p:nvSpPr>
              <p:cNvPr id="68" name="Line 66">
                <a:extLst>
                  <a:ext uri="{FF2B5EF4-FFF2-40B4-BE49-F238E27FC236}">
                    <a16:creationId xmlns:a16="http://schemas.microsoft.com/office/drawing/2014/main" id="{39F56DB1-3901-E927-D675-2598214184FA}"/>
                  </a:ext>
                </a:extLst>
              </p:cNvPr>
              <p:cNvSpPr>
                <a:spLocks noChangeShapeType="1"/>
              </p:cNvSpPr>
              <p:nvPr/>
            </p:nvSpPr>
            <p:spPr bwMode="auto">
              <a:xfrm>
                <a:off x="3468" y="1068"/>
                <a:ext cx="192" cy="0"/>
              </a:xfrm>
              <a:prstGeom prst="line">
                <a:avLst/>
              </a:prstGeom>
              <a:noFill/>
              <a:ln w="28575">
                <a:solidFill>
                  <a:schemeClr val="tx1"/>
                </a:solidFill>
                <a:round/>
                <a:headEnd/>
                <a:tailEnd/>
              </a:ln>
            </p:spPr>
            <p:txBody>
              <a:bodyPr wrap="none"/>
              <a:lstStyle/>
              <a:p>
                <a:endParaRPr lang="zh-CN" altLang="en-US"/>
              </a:p>
            </p:txBody>
          </p:sp>
          <p:sp>
            <p:nvSpPr>
              <p:cNvPr id="69" name="Line 67">
                <a:extLst>
                  <a:ext uri="{FF2B5EF4-FFF2-40B4-BE49-F238E27FC236}">
                    <a16:creationId xmlns:a16="http://schemas.microsoft.com/office/drawing/2014/main" id="{9FF393FF-20BB-EC85-705F-7FB16BFAC42F}"/>
                  </a:ext>
                </a:extLst>
              </p:cNvPr>
              <p:cNvSpPr>
                <a:spLocks noChangeShapeType="1"/>
              </p:cNvSpPr>
              <p:nvPr/>
            </p:nvSpPr>
            <p:spPr bwMode="auto">
              <a:xfrm>
                <a:off x="3468" y="1340"/>
                <a:ext cx="192" cy="0"/>
              </a:xfrm>
              <a:prstGeom prst="line">
                <a:avLst/>
              </a:prstGeom>
              <a:noFill/>
              <a:ln w="28575">
                <a:solidFill>
                  <a:schemeClr val="tx1"/>
                </a:solidFill>
                <a:round/>
                <a:headEnd/>
                <a:tailEnd/>
              </a:ln>
            </p:spPr>
            <p:txBody>
              <a:bodyPr wrap="none"/>
              <a:lstStyle/>
              <a:p>
                <a:endParaRPr lang="zh-CN" altLang="en-US"/>
              </a:p>
            </p:txBody>
          </p:sp>
          <p:sp>
            <p:nvSpPr>
              <p:cNvPr id="70" name="Line 68">
                <a:extLst>
                  <a:ext uri="{FF2B5EF4-FFF2-40B4-BE49-F238E27FC236}">
                    <a16:creationId xmlns:a16="http://schemas.microsoft.com/office/drawing/2014/main" id="{E28819FE-0DEF-569D-9FA6-7D4170C08DAB}"/>
                  </a:ext>
                </a:extLst>
              </p:cNvPr>
              <p:cNvSpPr>
                <a:spLocks noChangeShapeType="1"/>
              </p:cNvSpPr>
              <p:nvPr/>
            </p:nvSpPr>
            <p:spPr bwMode="auto">
              <a:xfrm>
                <a:off x="3468" y="1884"/>
                <a:ext cx="192" cy="0"/>
              </a:xfrm>
              <a:prstGeom prst="line">
                <a:avLst/>
              </a:prstGeom>
              <a:noFill/>
              <a:ln w="28575">
                <a:solidFill>
                  <a:schemeClr val="tx1"/>
                </a:solidFill>
                <a:round/>
                <a:headEnd/>
                <a:tailEnd/>
              </a:ln>
            </p:spPr>
            <p:txBody>
              <a:bodyPr wrap="none"/>
              <a:lstStyle/>
              <a:p>
                <a:endParaRPr lang="zh-CN" altLang="en-US"/>
              </a:p>
            </p:txBody>
          </p:sp>
          <p:sp>
            <p:nvSpPr>
              <p:cNvPr id="71" name="Line 69">
                <a:extLst>
                  <a:ext uri="{FF2B5EF4-FFF2-40B4-BE49-F238E27FC236}">
                    <a16:creationId xmlns:a16="http://schemas.microsoft.com/office/drawing/2014/main" id="{35C8A060-2057-CF21-5109-3DD25B3D83D2}"/>
                  </a:ext>
                </a:extLst>
              </p:cNvPr>
              <p:cNvSpPr>
                <a:spLocks noChangeShapeType="1"/>
              </p:cNvSpPr>
              <p:nvPr/>
            </p:nvSpPr>
            <p:spPr bwMode="auto">
              <a:xfrm>
                <a:off x="3480" y="1612"/>
                <a:ext cx="192" cy="0"/>
              </a:xfrm>
              <a:prstGeom prst="line">
                <a:avLst/>
              </a:prstGeom>
              <a:noFill/>
              <a:ln w="28575">
                <a:solidFill>
                  <a:schemeClr val="tx1"/>
                </a:solidFill>
                <a:round/>
                <a:headEnd/>
                <a:tailEnd/>
              </a:ln>
            </p:spPr>
            <p:txBody>
              <a:bodyPr wrap="none"/>
              <a:lstStyle/>
              <a:p>
                <a:endParaRPr lang="zh-CN" altLang="en-US"/>
              </a:p>
            </p:txBody>
          </p:sp>
        </p:grpSp>
        <p:sp>
          <p:nvSpPr>
            <p:cNvPr id="65" name="Line 70">
              <a:extLst>
                <a:ext uri="{FF2B5EF4-FFF2-40B4-BE49-F238E27FC236}">
                  <a16:creationId xmlns:a16="http://schemas.microsoft.com/office/drawing/2014/main" id="{35FC7A7A-5D8F-E353-0086-D6258977DF37}"/>
                </a:ext>
              </a:extLst>
            </p:cNvPr>
            <p:cNvSpPr>
              <a:spLocks noChangeShapeType="1"/>
            </p:cNvSpPr>
            <p:nvPr/>
          </p:nvSpPr>
          <p:spPr bwMode="auto">
            <a:xfrm>
              <a:off x="4908" y="1600"/>
              <a:ext cx="272" cy="0"/>
            </a:xfrm>
            <a:prstGeom prst="line">
              <a:avLst/>
            </a:prstGeom>
            <a:noFill/>
            <a:ln w="38100">
              <a:solidFill>
                <a:schemeClr val="tx1"/>
              </a:solidFill>
              <a:round/>
              <a:headEnd/>
              <a:tailEnd/>
            </a:ln>
          </p:spPr>
          <p:txBody>
            <a:bodyPr wrap="none"/>
            <a:lstStyle/>
            <a:p>
              <a:endParaRPr lang="zh-CN" altLang="en-US"/>
            </a:p>
          </p:txBody>
        </p:sp>
        <p:sp>
          <p:nvSpPr>
            <p:cNvPr id="66" name="Rectangle 71">
              <a:extLst>
                <a:ext uri="{FF2B5EF4-FFF2-40B4-BE49-F238E27FC236}">
                  <a16:creationId xmlns:a16="http://schemas.microsoft.com/office/drawing/2014/main" id="{C1E97107-EF02-3B21-F01E-A153D5B697D0}"/>
                </a:ext>
              </a:extLst>
            </p:cNvPr>
            <p:cNvSpPr>
              <a:spLocks noChangeArrowheads="1"/>
            </p:cNvSpPr>
            <p:nvPr/>
          </p:nvSpPr>
          <p:spPr bwMode="auto">
            <a:xfrm>
              <a:off x="4929" y="1235"/>
              <a:ext cx="565" cy="288"/>
            </a:xfrm>
            <a:prstGeom prst="rect">
              <a:avLst/>
            </a:prstGeom>
            <a:noFill/>
            <a:ln w="9525">
              <a:noFill/>
              <a:miter lim="800000"/>
              <a:headEnd/>
              <a:tailEnd/>
            </a:ln>
          </p:spPr>
          <p:txBody>
            <a:bodyPr>
              <a:spAutoFit/>
            </a:bodyPr>
            <a:lstStyle/>
            <a:p>
              <a:r>
                <a:rPr lang="en-US" altLang="zh-CN" b="1" i="1">
                  <a:solidFill>
                    <a:srgbClr val="FF0066"/>
                  </a:solidFill>
                </a:rPr>
                <a:t>D</a:t>
              </a:r>
              <a:r>
                <a:rPr lang="en-US" altLang="zh-CN" sz="2800" b="1" baseline="-25000">
                  <a:solidFill>
                    <a:srgbClr val="FF0066"/>
                  </a:solidFill>
                </a:rPr>
                <a:t>out</a:t>
              </a:r>
            </a:p>
          </p:txBody>
        </p:sp>
        <p:sp>
          <p:nvSpPr>
            <p:cNvPr id="67" name="Line 72">
              <a:extLst>
                <a:ext uri="{FF2B5EF4-FFF2-40B4-BE49-F238E27FC236}">
                  <a16:creationId xmlns:a16="http://schemas.microsoft.com/office/drawing/2014/main" id="{2BD02B65-96B2-B280-7043-E1F95475B440}"/>
                </a:ext>
              </a:extLst>
            </p:cNvPr>
            <p:cNvSpPr>
              <a:spLocks noChangeShapeType="1"/>
            </p:cNvSpPr>
            <p:nvPr/>
          </p:nvSpPr>
          <p:spPr bwMode="auto">
            <a:xfrm flipH="1">
              <a:off x="4974" y="1524"/>
              <a:ext cx="84" cy="138"/>
            </a:xfrm>
            <a:prstGeom prst="line">
              <a:avLst/>
            </a:prstGeom>
            <a:noFill/>
            <a:ln w="28575">
              <a:solidFill>
                <a:schemeClr val="tx1"/>
              </a:solidFill>
              <a:round/>
              <a:headEnd/>
              <a:tailEnd/>
            </a:ln>
          </p:spPr>
          <p:txBody>
            <a:bodyPr wrap="none"/>
            <a:lstStyle/>
            <a:p>
              <a:endParaRPr lang="zh-CN" altLang="en-US"/>
            </a:p>
          </p:txBody>
        </p:sp>
      </p:grpSp>
      <p:sp>
        <p:nvSpPr>
          <p:cNvPr id="76" name="Text Box 73">
            <a:extLst>
              <a:ext uri="{FF2B5EF4-FFF2-40B4-BE49-F238E27FC236}">
                <a16:creationId xmlns:a16="http://schemas.microsoft.com/office/drawing/2014/main" id="{BBE13DB7-3329-A978-2DA4-6C9B456EABF1}"/>
              </a:ext>
            </a:extLst>
          </p:cNvPr>
          <p:cNvSpPr txBox="1">
            <a:spLocks noChangeArrowheads="1"/>
          </p:cNvSpPr>
          <p:nvPr/>
        </p:nvSpPr>
        <p:spPr bwMode="auto">
          <a:xfrm>
            <a:off x="6043505" y="3913748"/>
            <a:ext cx="1689100" cy="457200"/>
          </a:xfrm>
          <a:prstGeom prst="rect">
            <a:avLst/>
          </a:prstGeom>
          <a:noFill/>
          <a:ln>
            <a:noFill/>
          </a:ln>
          <a:effectLst/>
        </p:spPr>
        <p:txBody>
          <a:bodyPr>
            <a:spAutoFit/>
          </a:bodyPr>
          <a:lstStyle/>
          <a:p>
            <a:pPr>
              <a:defRPr/>
            </a:pPr>
            <a:r>
              <a:rPr lang="en-US" altLang="zh-CN" b="1" dirty="0">
                <a:solidFill>
                  <a:srgbClr val="FF0066"/>
                </a:solidFill>
                <a:effectLst>
                  <a:outerShdw blurRad="38100" dist="38100" dir="2700000" algn="tl">
                    <a:srgbClr val="C0C0C0"/>
                  </a:outerShdw>
                </a:effectLst>
                <a:ea typeface="宋体" panose="02010600030101010101" pitchFamily="2" charset="-122"/>
              </a:rPr>
              <a:t>4</a:t>
            </a:r>
            <a:r>
              <a:rPr lang="zh-CN" altLang="en-US" b="1" dirty="0">
                <a:solidFill>
                  <a:srgbClr val="FF0066"/>
                </a:solidFill>
                <a:effectLst>
                  <a:outerShdw blurRad="38100" dist="38100" dir="2700000" algn="tl">
                    <a:srgbClr val="C0C0C0"/>
                  </a:outerShdw>
                </a:effectLst>
                <a:ea typeface="宋体" panose="02010600030101010101" pitchFamily="2" charset="-122"/>
              </a:rPr>
              <a:t>线 </a:t>
            </a:r>
            <a:r>
              <a:rPr lang="en-US" altLang="zh-CN" b="1" dirty="0">
                <a:solidFill>
                  <a:srgbClr val="FF0066"/>
                </a:solidFill>
                <a:effectLst>
                  <a:outerShdw blurRad="38100" dist="38100" dir="2700000" algn="tl">
                    <a:srgbClr val="C0C0C0"/>
                  </a:outerShdw>
                </a:effectLst>
                <a:ea typeface="宋体" panose="02010600030101010101" pitchFamily="2" charset="-122"/>
              </a:rPr>
              <a:t>—16</a:t>
            </a:r>
            <a:r>
              <a:rPr lang="zh-CN" altLang="en-US" b="1" dirty="0">
                <a:solidFill>
                  <a:srgbClr val="FF0066"/>
                </a:solidFill>
                <a:effectLst>
                  <a:outerShdw blurRad="38100" dist="38100" dir="2700000" algn="tl">
                    <a:srgbClr val="C0C0C0"/>
                  </a:outerShdw>
                </a:effectLst>
                <a:ea typeface="宋体" panose="02010600030101010101" pitchFamily="2" charset="-122"/>
              </a:rPr>
              <a:t>线</a:t>
            </a:r>
          </a:p>
        </p:txBody>
      </p:sp>
      <p:sp>
        <p:nvSpPr>
          <p:cNvPr id="77" name="Rectangle 74">
            <a:extLst>
              <a:ext uri="{FF2B5EF4-FFF2-40B4-BE49-F238E27FC236}">
                <a16:creationId xmlns:a16="http://schemas.microsoft.com/office/drawing/2014/main" id="{F1EFCE24-62BF-C3EA-EAEF-CAAFCC56BCDE}"/>
              </a:ext>
            </a:extLst>
          </p:cNvPr>
          <p:cNvSpPr>
            <a:spLocks noChangeArrowheads="1"/>
          </p:cNvSpPr>
          <p:nvPr/>
        </p:nvSpPr>
        <p:spPr bwMode="auto">
          <a:xfrm>
            <a:off x="5871231" y="2122138"/>
            <a:ext cx="476250" cy="1725729"/>
          </a:xfrm>
          <a:prstGeom prst="rect">
            <a:avLst/>
          </a:prstGeom>
          <a:solidFill>
            <a:srgbClr val="A5CEAD"/>
          </a:solidFill>
          <a:ln>
            <a:noFill/>
          </a:ln>
          <a:effectLst/>
        </p:spPr>
        <p:txBody>
          <a:bodyPr>
            <a:spAutoFit/>
          </a:bodyPr>
          <a:lstStyle/>
          <a:p>
            <a:pPr algn="ctr">
              <a:lnSpc>
                <a:spcPct val="80000"/>
              </a:lnSpc>
              <a:defRPr/>
            </a:pPr>
            <a:r>
              <a:rPr lang="en-US" altLang="zh-CN" sz="2400" b="1">
                <a:solidFill>
                  <a:srgbClr val="FF0066"/>
                </a:solidFill>
                <a:effectLst>
                  <a:outerShdw blurRad="38100" dist="38100" dir="2700000" algn="tl">
                    <a:srgbClr val="000000"/>
                  </a:outerShdw>
                </a:effectLst>
                <a:ea typeface="宋体" panose="02010600030101010101" pitchFamily="2" charset="-122"/>
              </a:rPr>
              <a:t>1 0</a:t>
            </a:r>
          </a:p>
          <a:p>
            <a:pPr algn="ctr">
              <a:lnSpc>
                <a:spcPct val="50000"/>
              </a:lnSpc>
              <a:defRPr/>
            </a:pPr>
            <a:r>
              <a:rPr lang="en-US" altLang="zh-CN" sz="2400" b="1">
                <a:solidFill>
                  <a:srgbClr val="FF0066"/>
                </a:solidFill>
                <a:effectLst>
                  <a:outerShdw blurRad="38100" dist="38100" dir="2700000" algn="tl">
                    <a:srgbClr val="000000"/>
                  </a:outerShdw>
                </a:effectLst>
                <a:ea typeface="宋体" panose="02010600030101010101" pitchFamily="2" charset="-122"/>
                <a:cs typeface="Times New Roman" panose="02020603050405020304" pitchFamily="18" charset="0"/>
              </a:rPr>
              <a:t>.</a:t>
            </a:r>
          </a:p>
          <a:p>
            <a:pPr algn="ctr">
              <a:lnSpc>
                <a:spcPct val="50000"/>
              </a:lnSpc>
              <a:defRPr/>
            </a:pPr>
            <a:r>
              <a:rPr lang="en-US" altLang="zh-CN" sz="2400" b="1">
                <a:solidFill>
                  <a:srgbClr val="FF0066"/>
                </a:solidFill>
                <a:effectLst>
                  <a:outerShdw blurRad="38100" dist="38100" dir="2700000" algn="tl">
                    <a:srgbClr val="000000"/>
                  </a:outerShdw>
                </a:effectLst>
                <a:ea typeface="宋体" panose="02010600030101010101" pitchFamily="2" charset="-122"/>
                <a:cs typeface="Times New Roman" panose="02020603050405020304" pitchFamily="18" charset="0"/>
              </a:rPr>
              <a:t>.</a:t>
            </a:r>
          </a:p>
          <a:p>
            <a:pPr algn="ctr">
              <a:lnSpc>
                <a:spcPct val="50000"/>
              </a:lnSpc>
              <a:defRPr/>
            </a:pPr>
            <a:r>
              <a:rPr lang="en-US" altLang="zh-CN" sz="2400" b="1">
                <a:solidFill>
                  <a:srgbClr val="FF0066"/>
                </a:solidFill>
                <a:effectLst>
                  <a:outerShdw blurRad="38100" dist="38100" dir="2700000" algn="tl">
                    <a:srgbClr val="000000"/>
                  </a:outerShdw>
                </a:effectLst>
                <a:ea typeface="宋体" panose="02010600030101010101" pitchFamily="2" charset="-122"/>
                <a:cs typeface="Times New Roman" panose="02020603050405020304" pitchFamily="18" charset="0"/>
              </a:rPr>
              <a:t>.</a:t>
            </a:r>
          </a:p>
          <a:p>
            <a:pPr algn="ctr">
              <a:lnSpc>
                <a:spcPct val="50000"/>
              </a:lnSpc>
              <a:defRPr/>
            </a:pPr>
            <a:endParaRPr lang="en-US" altLang="zh-CN" sz="2400" b="1">
              <a:solidFill>
                <a:srgbClr val="FF0066"/>
              </a:solidFill>
              <a:effectLst>
                <a:outerShdw blurRad="38100" dist="38100" dir="2700000" algn="tl">
                  <a:srgbClr val="000000"/>
                </a:outerShdw>
              </a:effectLst>
              <a:ea typeface="宋体" panose="02010600030101010101" pitchFamily="2" charset="-122"/>
              <a:cs typeface="Times New Roman" panose="02020603050405020304" pitchFamily="18" charset="0"/>
            </a:endParaRPr>
          </a:p>
          <a:p>
            <a:pPr algn="ctr">
              <a:lnSpc>
                <a:spcPct val="80000"/>
              </a:lnSpc>
              <a:defRPr/>
            </a:pPr>
            <a:r>
              <a:rPr lang="en-US" altLang="zh-CN" sz="2400" b="1">
                <a:solidFill>
                  <a:srgbClr val="FF0066"/>
                </a:solidFill>
                <a:effectLst>
                  <a:outerShdw blurRad="38100" dist="38100" dir="2700000" algn="tl">
                    <a:srgbClr val="000000"/>
                  </a:outerShdw>
                </a:effectLst>
                <a:ea typeface="宋体" panose="02010600030101010101" pitchFamily="2" charset="-122"/>
              </a:rPr>
              <a:t>0</a:t>
            </a:r>
          </a:p>
        </p:txBody>
      </p:sp>
      <p:sp>
        <p:nvSpPr>
          <p:cNvPr id="78" name="Rectangle 75">
            <a:extLst>
              <a:ext uri="{FF2B5EF4-FFF2-40B4-BE49-F238E27FC236}">
                <a16:creationId xmlns:a16="http://schemas.microsoft.com/office/drawing/2014/main" id="{D316BCFB-9824-7F25-CEA5-BD5E57A10DD3}"/>
              </a:ext>
            </a:extLst>
          </p:cNvPr>
          <p:cNvSpPr>
            <a:spLocks noChangeArrowheads="1"/>
          </p:cNvSpPr>
          <p:nvPr/>
        </p:nvSpPr>
        <p:spPr bwMode="auto">
          <a:xfrm>
            <a:off x="7885958" y="4894019"/>
            <a:ext cx="1860550" cy="457200"/>
          </a:xfrm>
          <a:prstGeom prst="rect">
            <a:avLst/>
          </a:prstGeom>
          <a:solidFill>
            <a:srgbClr val="A5CEAD"/>
          </a:solidFill>
          <a:ln>
            <a:noFill/>
          </a:ln>
          <a:effectLst/>
        </p:spPr>
        <p:txBody>
          <a:bodyPr>
            <a:spAutoFit/>
          </a:bodyPr>
          <a:lstStyle/>
          <a:p>
            <a:pPr>
              <a:defRPr/>
            </a:pPr>
            <a:r>
              <a:rPr lang="en-US" altLang="zh-CN" sz="2400" b="1" dirty="0">
                <a:solidFill>
                  <a:srgbClr val="FF0066"/>
                </a:solidFill>
                <a:effectLst>
                  <a:outerShdw blurRad="38100" dist="38100" dir="2700000" algn="tl">
                    <a:srgbClr val="000000"/>
                  </a:outerShdw>
                </a:effectLst>
                <a:ea typeface="宋体" panose="02010600030101010101" pitchFamily="2" charset="-122"/>
              </a:rPr>
              <a:t>1    0  …   0</a:t>
            </a:r>
            <a:endParaRPr lang="en-US" altLang="zh-CN" sz="2400" b="1" baseline="-25000" dirty="0">
              <a:solidFill>
                <a:srgbClr val="FF0066"/>
              </a:solidFill>
              <a:effectLst>
                <a:outerShdw blurRad="38100" dist="38100" dir="2700000" algn="tl">
                  <a:srgbClr val="000000"/>
                </a:outerShdw>
              </a:effectLst>
              <a:ea typeface="宋体" panose="02010600030101010101" pitchFamily="2" charset="-122"/>
            </a:endParaRPr>
          </a:p>
        </p:txBody>
      </p:sp>
      <p:grpSp>
        <p:nvGrpSpPr>
          <p:cNvPr id="79" name="Group 76">
            <a:extLst>
              <a:ext uri="{FF2B5EF4-FFF2-40B4-BE49-F238E27FC236}">
                <a16:creationId xmlns:a16="http://schemas.microsoft.com/office/drawing/2014/main" id="{5F50EC70-84AC-B374-0E09-02CD16623F0B}"/>
              </a:ext>
            </a:extLst>
          </p:cNvPr>
          <p:cNvGrpSpPr>
            <a:grpSpLocks/>
          </p:cNvGrpSpPr>
          <p:nvPr/>
        </p:nvGrpSpPr>
        <p:grpSpPr bwMode="auto">
          <a:xfrm>
            <a:off x="7930407" y="2099236"/>
            <a:ext cx="1466850" cy="1714500"/>
            <a:chOff x="3984" y="1104"/>
            <a:chExt cx="924" cy="1080"/>
          </a:xfrm>
        </p:grpSpPr>
        <p:sp>
          <p:nvSpPr>
            <p:cNvPr id="80" name="Line 77">
              <a:extLst>
                <a:ext uri="{FF2B5EF4-FFF2-40B4-BE49-F238E27FC236}">
                  <a16:creationId xmlns:a16="http://schemas.microsoft.com/office/drawing/2014/main" id="{07E7497A-BA8A-EDD0-18D6-5BFA7FA016F4}"/>
                </a:ext>
              </a:extLst>
            </p:cNvPr>
            <p:cNvSpPr>
              <a:spLocks noChangeShapeType="1"/>
            </p:cNvSpPr>
            <p:nvPr/>
          </p:nvSpPr>
          <p:spPr bwMode="auto">
            <a:xfrm rot="-5400000">
              <a:off x="3682" y="1644"/>
              <a:ext cx="1080" cy="0"/>
            </a:xfrm>
            <a:prstGeom prst="line">
              <a:avLst/>
            </a:prstGeom>
            <a:noFill/>
            <a:ln w="28575">
              <a:solidFill>
                <a:srgbClr val="FF0066"/>
              </a:solidFill>
              <a:round/>
              <a:headEnd/>
              <a:tailEnd/>
            </a:ln>
          </p:spPr>
          <p:txBody>
            <a:bodyPr wrap="none"/>
            <a:lstStyle/>
            <a:p>
              <a:endParaRPr lang="zh-CN" altLang="en-US"/>
            </a:p>
          </p:txBody>
        </p:sp>
        <p:sp>
          <p:nvSpPr>
            <p:cNvPr id="81" name="Line 78">
              <a:extLst>
                <a:ext uri="{FF2B5EF4-FFF2-40B4-BE49-F238E27FC236}">
                  <a16:creationId xmlns:a16="http://schemas.microsoft.com/office/drawing/2014/main" id="{4B8DD35F-31ED-FB9E-F4C2-18502A7D7D26}"/>
                </a:ext>
              </a:extLst>
            </p:cNvPr>
            <p:cNvSpPr>
              <a:spLocks noChangeShapeType="1"/>
            </p:cNvSpPr>
            <p:nvPr/>
          </p:nvSpPr>
          <p:spPr bwMode="auto">
            <a:xfrm rot="10800000">
              <a:off x="3984" y="1356"/>
              <a:ext cx="924" cy="0"/>
            </a:xfrm>
            <a:prstGeom prst="line">
              <a:avLst/>
            </a:prstGeom>
            <a:noFill/>
            <a:ln w="28575">
              <a:solidFill>
                <a:srgbClr val="FF0066"/>
              </a:solidFill>
              <a:round/>
              <a:headEnd/>
              <a:tailEnd/>
            </a:ln>
          </p:spPr>
          <p:txBody>
            <a:bodyPr wrap="none"/>
            <a:lstStyle/>
            <a:p>
              <a:endParaRPr lang="zh-CN" altLang="en-US"/>
            </a:p>
          </p:txBody>
        </p:sp>
        <p:sp>
          <p:nvSpPr>
            <p:cNvPr id="82" name="Oval 79">
              <a:extLst>
                <a:ext uri="{FF2B5EF4-FFF2-40B4-BE49-F238E27FC236}">
                  <a16:creationId xmlns:a16="http://schemas.microsoft.com/office/drawing/2014/main" id="{379CC379-7CD4-B029-6F4A-844EEB269DAB}"/>
                </a:ext>
              </a:extLst>
            </p:cNvPr>
            <p:cNvSpPr>
              <a:spLocks noChangeArrowheads="1"/>
            </p:cNvSpPr>
            <p:nvPr/>
          </p:nvSpPr>
          <p:spPr bwMode="auto">
            <a:xfrm>
              <a:off x="4186" y="1322"/>
              <a:ext cx="72" cy="72"/>
            </a:xfrm>
            <a:prstGeom prst="ellipse">
              <a:avLst/>
            </a:prstGeom>
            <a:solidFill>
              <a:srgbClr val="FF0066"/>
            </a:solidFill>
            <a:ln w="9525">
              <a:noFill/>
              <a:round/>
              <a:headEnd/>
              <a:tailEnd/>
            </a:ln>
          </p:spPr>
          <p:txBody>
            <a:bodyPr wrap="none" anchor="ctr"/>
            <a:lstStyle/>
            <a:p>
              <a:pPr algn="ctr"/>
              <a:endParaRPr lang="zh-CN" altLang="zh-CN"/>
            </a:p>
          </p:txBody>
        </p:sp>
      </p:grpSp>
      <p:sp>
        <p:nvSpPr>
          <p:cNvPr id="83" name="Rectangle 80">
            <a:extLst>
              <a:ext uri="{FF2B5EF4-FFF2-40B4-BE49-F238E27FC236}">
                <a16:creationId xmlns:a16="http://schemas.microsoft.com/office/drawing/2014/main" id="{45F47CAA-FCFB-4B3D-7E09-A1B4552274F4}"/>
              </a:ext>
            </a:extLst>
          </p:cNvPr>
          <p:cNvSpPr>
            <a:spLocks noChangeArrowheads="1"/>
          </p:cNvSpPr>
          <p:nvPr/>
        </p:nvSpPr>
        <p:spPr bwMode="auto">
          <a:xfrm>
            <a:off x="5362467" y="5679831"/>
            <a:ext cx="4740275" cy="954107"/>
          </a:xfrm>
          <a:prstGeom prst="rect">
            <a:avLst/>
          </a:prstGeom>
          <a:noFill/>
          <a:ln w="9525">
            <a:noFill/>
            <a:miter lim="800000"/>
            <a:headEnd/>
            <a:tailEnd/>
          </a:ln>
        </p:spPr>
        <p:txBody>
          <a:bodyPr wrap="square">
            <a:spAutoFit/>
          </a:bodyPr>
          <a:lstStyle/>
          <a:p>
            <a:r>
              <a:rPr lang="en-US" altLang="zh-CN" sz="2800" b="1" dirty="0">
                <a:solidFill>
                  <a:srgbClr val="FF0066"/>
                </a:solidFill>
              </a:rPr>
              <a:t> </a:t>
            </a:r>
            <a:r>
              <a:rPr lang="zh-CN" altLang="en-US" sz="2800" b="1" dirty="0">
                <a:solidFill>
                  <a:srgbClr val="FF0066"/>
                </a:solidFill>
              </a:rPr>
              <a:t>优点：</a:t>
            </a:r>
            <a:r>
              <a:rPr lang="en-US" altLang="zh-CN" sz="2800" b="1" dirty="0">
                <a:solidFill>
                  <a:srgbClr val="FF0066"/>
                </a:solidFill>
              </a:rPr>
              <a:t>8</a:t>
            </a:r>
            <a:r>
              <a:rPr lang="en-US" altLang="zh-CN" sz="2800" b="1" i="1" dirty="0">
                <a:solidFill>
                  <a:srgbClr val="0033CC"/>
                </a:solidFill>
              </a:rPr>
              <a:t> </a:t>
            </a:r>
            <a:r>
              <a:rPr lang="zh-CN" altLang="en-US" sz="2800" b="1" dirty="0">
                <a:solidFill>
                  <a:srgbClr val="0033CC"/>
                </a:solidFill>
              </a:rPr>
              <a:t>位地址输入的</a:t>
            </a:r>
          </a:p>
          <a:p>
            <a:r>
              <a:rPr lang="zh-CN" altLang="en-US" sz="2800" b="1" dirty="0">
                <a:solidFill>
                  <a:srgbClr val="0033CC"/>
                </a:solidFill>
              </a:rPr>
              <a:t>地址译码器</a:t>
            </a:r>
            <a:r>
              <a:rPr lang="en-US" altLang="zh-CN" sz="2800" b="1" dirty="0">
                <a:solidFill>
                  <a:srgbClr val="0033CC"/>
                </a:solidFill>
              </a:rPr>
              <a:t>,</a:t>
            </a:r>
            <a:r>
              <a:rPr lang="zh-CN" altLang="en-US" sz="2800" b="1" dirty="0">
                <a:solidFill>
                  <a:srgbClr val="0033CC"/>
                </a:solidFill>
              </a:rPr>
              <a:t>只需 </a:t>
            </a:r>
            <a:r>
              <a:rPr lang="en-US" altLang="zh-CN" sz="2800" b="1" dirty="0">
                <a:solidFill>
                  <a:srgbClr val="FF0066"/>
                </a:solidFill>
              </a:rPr>
              <a:t>32</a:t>
            </a:r>
            <a:r>
              <a:rPr lang="zh-CN" altLang="en-US" sz="2800" b="1" dirty="0">
                <a:solidFill>
                  <a:srgbClr val="0033CC"/>
                </a:solidFill>
              </a:rPr>
              <a:t>条输出线。</a:t>
            </a:r>
          </a:p>
        </p:txBody>
      </p:sp>
      <p:sp>
        <p:nvSpPr>
          <p:cNvPr id="84" name="Text Box 73">
            <a:extLst>
              <a:ext uri="{FF2B5EF4-FFF2-40B4-BE49-F238E27FC236}">
                <a16:creationId xmlns:a16="http://schemas.microsoft.com/office/drawing/2014/main" id="{6DDB5203-24B8-1CB2-9AAB-07EF9C2B75AD}"/>
              </a:ext>
            </a:extLst>
          </p:cNvPr>
          <p:cNvSpPr txBox="1">
            <a:spLocks noChangeArrowheads="1"/>
          </p:cNvSpPr>
          <p:nvPr/>
        </p:nvSpPr>
        <p:spPr bwMode="auto">
          <a:xfrm>
            <a:off x="6400057" y="4864661"/>
            <a:ext cx="1689100" cy="457200"/>
          </a:xfrm>
          <a:prstGeom prst="rect">
            <a:avLst/>
          </a:prstGeom>
          <a:noFill/>
          <a:ln>
            <a:noFill/>
          </a:ln>
          <a:effectLst/>
        </p:spPr>
        <p:txBody>
          <a:bodyPr>
            <a:spAutoFit/>
          </a:bodyPr>
          <a:lstStyle/>
          <a:p>
            <a:pPr>
              <a:defRPr/>
            </a:pPr>
            <a:r>
              <a:rPr lang="en-US" altLang="zh-CN" b="1" dirty="0">
                <a:solidFill>
                  <a:srgbClr val="FF0066"/>
                </a:solidFill>
                <a:effectLst>
                  <a:outerShdw blurRad="38100" dist="38100" dir="2700000" algn="tl">
                    <a:srgbClr val="C0C0C0"/>
                  </a:outerShdw>
                </a:effectLst>
                <a:ea typeface="宋体" panose="02010600030101010101" pitchFamily="2" charset="-122"/>
              </a:rPr>
              <a:t>4</a:t>
            </a:r>
            <a:r>
              <a:rPr lang="zh-CN" altLang="en-US" b="1" dirty="0">
                <a:solidFill>
                  <a:srgbClr val="FF0066"/>
                </a:solidFill>
                <a:effectLst>
                  <a:outerShdw blurRad="38100" dist="38100" dir="2700000" algn="tl">
                    <a:srgbClr val="C0C0C0"/>
                  </a:outerShdw>
                </a:effectLst>
                <a:ea typeface="宋体" panose="02010600030101010101" pitchFamily="2" charset="-122"/>
              </a:rPr>
              <a:t>线 </a:t>
            </a:r>
            <a:r>
              <a:rPr lang="en-US" altLang="zh-CN" b="1" dirty="0">
                <a:solidFill>
                  <a:srgbClr val="FF0066"/>
                </a:solidFill>
                <a:effectLst>
                  <a:outerShdw blurRad="38100" dist="38100" dir="2700000" algn="tl">
                    <a:srgbClr val="C0C0C0"/>
                  </a:outerShdw>
                </a:effectLst>
                <a:ea typeface="宋体" panose="02010600030101010101" pitchFamily="2" charset="-122"/>
              </a:rPr>
              <a:t>—16</a:t>
            </a:r>
            <a:r>
              <a:rPr lang="zh-CN" altLang="en-US" b="1" dirty="0">
                <a:solidFill>
                  <a:srgbClr val="FF0066"/>
                </a:solidFill>
                <a:effectLst>
                  <a:outerShdw blurRad="38100" dist="38100" dir="2700000" algn="tl">
                    <a:srgbClr val="C0C0C0"/>
                  </a:outerShdw>
                </a:effectLst>
                <a:ea typeface="宋体" panose="02010600030101010101" pitchFamily="2" charset="-122"/>
              </a:rPr>
              <a:t>线</a:t>
            </a:r>
          </a:p>
        </p:txBody>
      </p:sp>
      <p:sp>
        <p:nvSpPr>
          <p:cNvPr id="2" name="灯片编号占位符 1">
            <a:extLst>
              <a:ext uri="{FF2B5EF4-FFF2-40B4-BE49-F238E27FC236}">
                <a16:creationId xmlns:a16="http://schemas.microsoft.com/office/drawing/2014/main" id="{98A2F265-8AC5-5B78-F956-06C5974F5876}"/>
              </a:ext>
            </a:extLst>
          </p:cNvPr>
          <p:cNvSpPr>
            <a:spLocks noGrp="1"/>
          </p:cNvSpPr>
          <p:nvPr>
            <p:ph type="sldNum" sz="quarter" idx="12"/>
          </p:nvPr>
        </p:nvSpPr>
        <p:spPr/>
        <p:txBody>
          <a:bodyPr/>
          <a:lstStyle/>
          <a:p>
            <a:fld id="{392CBAA0-59E6-204E-8F03-85E5040D48B8}" type="slidenum">
              <a:rPr kumimoji="1" lang="zh-CN" altLang="en-US" smtClean="0"/>
              <a:t>106</a:t>
            </a:fld>
            <a:r>
              <a:rPr kumimoji="1" lang="en-US" altLang="zh-CN"/>
              <a:t>/184</a:t>
            </a:r>
            <a:endParaRPr kumimoji="1" lang="zh-CN" altLang="en-US" dirty="0"/>
          </a:p>
        </p:txBody>
      </p:sp>
    </p:spTree>
    <p:extLst>
      <p:ext uri="{BB962C8B-B14F-4D97-AF65-F5344CB8AC3E}">
        <p14:creationId xmlns:p14="http://schemas.microsoft.com/office/powerpoint/2010/main" val="2819906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heckerboard(across)">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grpId="0" nodeType="click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slide(fromBottom)">
                                      <p:cBhvr>
                                        <p:cTn id="17" dur="500"/>
                                        <p:tgtEl>
                                          <p:spTgt spid="4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wipe(left)">
                                      <p:cBhvr>
                                        <p:cTn id="22" dur="500"/>
                                        <p:tgtEl>
                                          <p:spTgt spid="34"/>
                                        </p:tgtEl>
                                      </p:cBhvr>
                                    </p:animEffect>
                                  </p:childTnLst>
                                </p:cTn>
                              </p:par>
                            </p:childTnLst>
                          </p:cTn>
                        </p:par>
                        <p:par>
                          <p:cTn id="23" fill="hold">
                            <p:stCondLst>
                              <p:cond delay="500"/>
                            </p:stCondLst>
                            <p:childTnLst>
                              <p:par>
                                <p:cTn id="24" presetID="12" presetClass="entr" presetSubtype="1"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slide(fromTop)">
                                      <p:cBhvr>
                                        <p:cTn id="26" dur="500"/>
                                        <p:tgtEl>
                                          <p:spTgt spid="42"/>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1" fill="hold" grpId="0" nodeType="click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slide(fromTop)">
                                      <p:cBhvr>
                                        <p:cTn id="31" dur="500"/>
                                        <p:tgtEl>
                                          <p:spTgt spid="4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43">
                                            <p:txEl>
                                              <p:pRg st="0" end="0"/>
                                            </p:txEl>
                                          </p:spTgt>
                                        </p:tgtEl>
                                        <p:attrNameLst>
                                          <p:attrName>style.visibility</p:attrName>
                                        </p:attrNameLst>
                                      </p:cBhvr>
                                      <p:to>
                                        <p:strVal val="visible"/>
                                      </p:to>
                                    </p:set>
                                    <p:animEffect transition="in" filter="wipe(left)">
                                      <p:cBhvr>
                                        <p:cTn id="36" dur="500"/>
                                        <p:tgtEl>
                                          <p:spTgt spid="43">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5" presetClass="entr" presetSubtype="10" fill="hold" nodeType="click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checkerboard(across)">
                                      <p:cBhvr>
                                        <p:cTn id="41" dur="500"/>
                                        <p:tgtEl>
                                          <p:spTgt spid="44"/>
                                        </p:tgtEl>
                                      </p:cBhvr>
                                    </p:animEffect>
                                  </p:childTnLst>
                                </p:cTn>
                              </p:par>
                            </p:childTnLst>
                          </p:cTn>
                        </p:par>
                      </p:childTnLst>
                    </p:cTn>
                  </p:par>
                  <p:par>
                    <p:cTn id="42" fill="hold">
                      <p:stCondLst>
                        <p:cond delay="indefinite"/>
                      </p:stCondLst>
                      <p:childTnLst>
                        <p:par>
                          <p:cTn id="43" fill="hold">
                            <p:stCondLst>
                              <p:cond delay="0"/>
                            </p:stCondLst>
                            <p:childTnLst>
                              <p:par>
                                <p:cTn id="44" presetID="12" presetClass="entr" presetSubtype="4" fill="hold" grpId="0"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slide(fromBottom)">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8" fill="hold" grpId="0"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slide(fromLeft)">
                                      <p:cBhvr>
                                        <p:cTn id="51" dur="500"/>
                                        <p:tgtEl>
                                          <p:spTgt spid="77"/>
                                        </p:tgtEl>
                                      </p:cBhvr>
                                    </p:animEffect>
                                  </p:childTnLst>
                                </p:cTn>
                              </p:par>
                            </p:childTnLst>
                          </p:cTn>
                        </p:par>
                        <p:par>
                          <p:cTn id="52" fill="hold">
                            <p:stCondLst>
                              <p:cond delay="500"/>
                            </p:stCondLst>
                            <p:childTnLst>
                              <p:par>
                                <p:cTn id="53" presetID="1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slide(fromBottom)">
                                      <p:cBhvr>
                                        <p:cTn id="55" dur="500"/>
                                        <p:tgtEl>
                                          <p:spTgt spid="78"/>
                                        </p:tgtEl>
                                      </p:cBhvr>
                                    </p:animEffect>
                                  </p:childTnLst>
                                </p:cTn>
                              </p:par>
                            </p:childTnLst>
                          </p:cTn>
                        </p:par>
                        <p:par>
                          <p:cTn id="56" fill="hold">
                            <p:stCondLst>
                              <p:cond delay="1000"/>
                            </p:stCondLst>
                            <p:childTnLst>
                              <p:par>
                                <p:cTn id="57" presetID="16" presetClass="entr" presetSubtype="42" fill="hold"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barn(outHorizontal)">
                                      <p:cBhvr>
                                        <p:cTn id="59" dur="500"/>
                                        <p:tgtEl>
                                          <p:spTgt spid="79"/>
                                        </p:tgtEl>
                                      </p:cBhvr>
                                    </p:animEffect>
                                  </p:childTnLst>
                                </p:cTn>
                              </p:par>
                            </p:childTnLst>
                          </p:cTn>
                        </p:par>
                      </p:childTnLst>
                    </p:cTn>
                  </p:par>
                  <p:par>
                    <p:cTn id="60" fill="hold">
                      <p:stCondLst>
                        <p:cond delay="indefinite"/>
                      </p:stCondLst>
                      <p:childTnLst>
                        <p:par>
                          <p:cTn id="61" fill="hold">
                            <p:stCondLst>
                              <p:cond delay="0"/>
                            </p:stCondLst>
                            <p:childTnLst>
                              <p:par>
                                <p:cTn id="62" presetID="12" presetClass="entr" presetSubtype="4" fill="hold" grpId="0" nodeType="clickEffect">
                                  <p:stCondLst>
                                    <p:cond delay="0"/>
                                  </p:stCondLst>
                                  <p:childTnLst>
                                    <p:set>
                                      <p:cBhvr>
                                        <p:cTn id="63" dur="1" fill="hold">
                                          <p:stCondLst>
                                            <p:cond delay="0"/>
                                          </p:stCondLst>
                                        </p:cTn>
                                        <p:tgtEl>
                                          <p:spTgt spid="84"/>
                                        </p:tgtEl>
                                        <p:attrNameLst>
                                          <p:attrName>style.visibility</p:attrName>
                                        </p:attrNameLst>
                                      </p:cBhvr>
                                      <p:to>
                                        <p:strVal val="visible"/>
                                      </p:to>
                                    </p:set>
                                    <p:animEffect transition="in" filter="slide(fromBottom)">
                                      <p:cBhvr>
                                        <p:cTn id="64" dur="500"/>
                                        <p:tgtEl>
                                          <p:spTgt spid="84"/>
                                        </p:tgtEl>
                                      </p:cBhvr>
                                    </p:animEffect>
                                  </p:childTnLst>
                                </p:cTn>
                              </p:par>
                            </p:childTnLst>
                          </p:cTn>
                        </p:par>
                      </p:childTnLst>
                    </p:cTn>
                  </p:par>
                  <p:par>
                    <p:cTn id="65" fill="hold">
                      <p:stCondLst>
                        <p:cond delay="indefinite"/>
                      </p:stCondLst>
                      <p:childTnLst>
                        <p:par>
                          <p:cTn id="66" fill="hold">
                            <p:stCondLst>
                              <p:cond delay="0"/>
                            </p:stCondLst>
                            <p:childTnLst>
                              <p:par>
                                <p:cTn id="67" presetID="12" presetClass="entr" presetSubtype="1" fill="hold" grpId="0" nodeType="clickEffect">
                                  <p:stCondLst>
                                    <p:cond delay="0"/>
                                  </p:stCondLst>
                                  <p:childTnLst>
                                    <p:set>
                                      <p:cBhvr>
                                        <p:cTn id="68" dur="1" fill="hold">
                                          <p:stCondLst>
                                            <p:cond delay="0"/>
                                          </p:stCondLst>
                                        </p:cTn>
                                        <p:tgtEl>
                                          <p:spTgt spid="83"/>
                                        </p:tgtEl>
                                        <p:attrNameLst>
                                          <p:attrName>style.visibility</p:attrName>
                                        </p:attrNameLst>
                                      </p:cBhvr>
                                      <p:to>
                                        <p:strVal val="visible"/>
                                      </p:to>
                                    </p:set>
                                    <p:animEffect transition="in" filter="slide(fromTop)">
                                      <p:cBhvr>
                                        <p:cTn id="69"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40" grpId="0" autoUpdateAnimBg="0"/>
      <p:bldP spid="41" grpId="0" autoUpdateAnimBg="0"/>
      <p:bldP spid="42" grpId="0" animBg="1" autoUpdateAnimBg="0"/>
      <p:bldP spid="43" grpId="0" build="p" autoUpdateAnimBg="0"/>
      <p:bldP spid="76" grpId="0" autoUpdateAnimBg="0"/>
      <p:bldP spid="77" grpId="0" animBg="1" autoUpdateAnimBg="0"/>
      <p:bldP spid="78" grpId="0" animBg="1" autoUpdateAnimBg="0"/>
      <p:bldP spid="83" grpId="0" autoUpdateAnimBg="0"/>
      <p:bldP spid="84" grpId="0"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sp>
        <p:nvSpPr>
          <p:cNvPr id="5" name="Rectangle 2">
            <a:extLst>
              <a:ext uri="{FF2B5EF4-FFF2-40B4-BE49-F238E27FC236}">
                <a16:creationId xmlns:a16="http://schemas.microsoft.com/office/drawing/2014/main" id="{6D955DAD-E0AA-5005-B211-5ECACD49A910}"/>
              </a:ext>
            </a:extLst>
          </p:cNvPr>
          <p:cNvSpPr>
            <a:spLocks noChangeArrowheads="1"/>
          </p:cNvSpPr>
          <p:nvPr/>
        </p:nvSpPr>
        <p:spPr bwMode="auto">
          <a:xfrm>
            <a:off x="7333031" y="1892683"/>
            <a:ext cx="3211513" cy="519113"/>
          </a:xfrm>
          <a:prstGeom prst="rect">
            <a:avLst/>
          </a:prstGeom>
          <a:noFill/>
          <a:ln w="9525">
            <a:noFill/>
            <a:miter lim="800000"/>
            <a:headEnd/>
            <a:tailEnd/>
          </a:ln>
        </p:spPr>
        <p:txBody>
          <a:bodyPr>
            <a:spAutoFit/>
          </a:bodyPr>
          <a:lstStyle/>
          <a:p>
            <a:r>
              <a:rPr lang="en-US" altLang="zh-CN" sz="2800" b="1" dirty="0">
                <a:solidFill>
                  <a:srgbClr val="FF0066"/>
                </a:solidFill>
              </a:rPr>
              <a:t>2</a:t>
            </a:r>
            <a:r>
              <a:rPr lang="en-US" altLang="zh-CN" sz="2800" b="1" baseline="30000" dirty="0">
                <a:solidFill>
                  <a:srgbClr val="FF0066"/>
                </a:solidFill>
              </a:rPr>
              <a:t>5</a:t>
            </a:r>
            <a:r>
              <a:rPr lang="en-US" altLang="zh-CN" sz="2800" b="1" dirty="0"/>
              <a:t> (</a:t>
            </a:r>
            <a:r>
              <a:rPr lang="en-US" altLang="zh-CN" sz="2800" b="1" dirty="0">
                <a:solidFill>
                  <a:schemeClr val="accent2"/>
                </a:solidFill>
              </a:rPr>
              <a:t>32</a:t>
            </a:r>
            <a:r>
              <a:rPr lang="en-US" altLang="zh-CN" sz="2800" b="1" dirty="0"/>
              <a:t>) </a:t>
            </a:r>
            <a:r>
              <a:rPr lang="zh-CN" altLang="en-US" sz="2800" b="1" dirty="0">
                <a:sym typeface="Symbol" pitchFamily="18" charset="2"/>
              </a:rPr>
              <a:t>根行选择线</a:t>
            </a:r>
          </a:p>
        </p:txBody>
      </p:sp>
      <p:sp>
        <p:nvSpPr>
          <p:cNvPr id="6" name="Text Box 3">
            <a:extLst>
              <a:ext uri="{FF2B5EF4-FFF2-40B4-BE49-F238E27FC236}">
                <a16:creationId xmlns:a16="http://schemas.microsoft.com/office/drawing/2014/main" id="{06EC251E-F139-E0D9-5CA9-B27CE55AF7F5}"/>
              </a:ext>
            </a:extLst>
          </p:cNvPr>
          <p:cNvSpPr txBox="1">
            <a:spLocks noChangeArrowheads="1"/>
          </p:cNvSpPr>
          <p:nvPr/>
        </p:nvSpPr>
        <p:spPr bwMode="auto">
          <a:xfrm>
            <a:off x="6976161" y="811596"/>
            <a:ext cx="2520950" cy="519113"/>
          </a:xfrm>
          <a:prstGeom prst="rect">
            <a:avLst/>
          </a:prstGeom>
          <a:noFill/>
          <a:ln w="9525">
            <a:noFill/>
            <a:miter lim="800000"/>
            <a:headEnd/>
            <a:tailEnd/>
          </a:ln>
        </p:spPr>
        <p:txBody>
          <a:bodyPr>
            <a:spAutoFit/>
          </a:bodyPr>
          <a:lstStyle/>
          <a:p>
            <a:r>
              <a:rPr lang="en-US" altLang="zh-CN" sz="2800" b="1" dirty="0">
                <a:solidFill>
                  <a:srgbClr val="FF0066"/>
                </a:solidFill>
              </a:rPr>
              <a:t>10 </a:t>
            </a:r>
            <a:r>
              <a:rPr lang="zh-CN" altLang="en-US" sz="2800" b="1" dirty="0"/>
              <a:t>根地址线</a:t>
            </a:r>
          </a:p>
        </p:txBody>
      </p:sp>
      <p:sp>
        <p:nvSpPr>
          <p:cNvPr id="7" name="Text Box 4">
            <a:extLst>
              <a:ext uri="{FF2B5EF4-FFF2-40B4-BE49-F238E27FC236}">
                <a16:creationId xmlns:a16="http://schemas.microsoft.com/office/drawing/2014/main" id="{8C6873C2-D365-D5CD-EF0B-1A56064D9C48}"/>
              </a:ext>
            </a:extLst>
          </p:cNvPr>
          <p:cNvSpPr txBox="1">
            <a:spLocks noChangeArrowheads="1"/>
          </p:cNvSpPr>
          <p:nvPr/>
        </p:nvSpPr>
        <p:spPr bwMode="auto">
          <a:xfrm>
            <a:off x="7313029" y="1268796"/>
            <a:ext cx="3240087" cy="519113"/>
          </a:xfrm>
          <a:prstGeom prst="rect">
            <a:avLst/>
          </a:prstGeom>
          <a:noFill/>
          <a:ln w="9525">
            <a:noFill/>
            <a:miter lim="800000"/>
            <a:headEnd/>
            <a:tailEnd/>
          </a:ln>
        </p:spPr>
        <p:txBody>
          <a:bodyPr>
            <a:spAutoFit/>
          </a:bodyPr>
          <a:lstStyle/>
          <a:p>
            <a:r>
              <a:rPr lang="en-US" altLang="zh-CN" sz="2800" b="1" dirty="0"/>
              <a:t>— </a:t>
            </a:r>
            <a:r>
              <a:rPr lang="en-US" altLang="zh-CN" sz="2800" b="1" dirty="0">
                <a:solidFill>
                  <a:srgbClr val="FF0066"/>
                </a:solidFill>
              </a:rPr>
              <a:t>2</a:t>
            </a:r>
            <a:r>
              <a:rPr lang="en-US" altLang="zh-CN" sz="2800" b="1" i="1" baseline="30000" dirty="0">
                <a:solidFill>
                  <a:srgbClr val="FF0066"/>
                </a:solidFill>
              </a:rPr>
              <a:t>n</a:t>
            </a:r>
            <a:r>
              <a:rPr lang="en-US" altLang="zh-CN" sz="2800" b="1" baseline="30000" dirty="0">
                <a:solidFill>
                  <a:srgbClr val="FF3300"/>
                </a:solidFill>
              </a:rPr>
              <a:t> </a:t>
            </a:r>
            <a:r>
              <a:rPr lang="en-US" altLang="zh-CN" sz="2800" b="1" dirty="0"/>
              <a:t>(</a:t>
            </a:r>
            <a:r>
              <a:rPr lang="en-US" altLang="zh-CN" sz="2800" b="1" dirty="0">
                <a:solidFill>
                  <a:schemeClr val="accent2"/>
                </a:solidFill>
              </a:rPr>
              <a:t>1024</a:t>
            </a:r>
            <a:r>
              <a:rPr lang="en-US" altLang="zh-CN" sz="2800" b="1" dirty="0"/>
              <a:t>)</a:t>
            </a:r>
            <a:r>
              <a:rPr lang="zh-CN" altLang="en-US" sz="2800" b="1" dirty="0"/>
              <a:t>个地址</a:t>
            </a:r>
          </a:p>
        </p:txBody>
      </p:sp>
      <p:sp>
        <p:nvSpPr>
          <p:cNvPr id="8" name="Rectangle 5">
            <a:extLst>
              <a:ext uri="{FF2B5EF4-FFF2-40B4-BE49-F238E27FC236}">
                <a16:creationId xmlns:a16="http://schemas.microsoft.com/office/drawing/2014/main" id="{6D3B8E56-2DEC-A511-1F01-66BFC2E2B13B}"/>
              </a:ext>
            </a:extLst>
          </p:cNvPr>
          <p:cNvSpPr>
            <a:spLocks noChangeArrowheads="1"/>
          </p:cNvSpPr>
          <p:nvPr/>
        </p:nvSpPr>
        <p:spPr bwMode="auto">
          <a:xfrm>
            <a:off x="7324141" y="2422273"/>
            <a:ext cx="3438525" cy="519113"/>
          </a:xfrm>
          <a:prstGeom prst="rect">
            <a:avLst/>
          </a:prstGeom>
          <a:noFill/>
          <a:ln w="9525">
            <a:noFill/>
            <a:miter lim="800000"/>
            <a:headEnd/>
            <a:tailEnd/>
          </a:ln>
        </p:spPr>
        <p:txBody>
          <a:bodyPr>
            <a:spAutoFit/>
          </a:bodyPr>
          <a:lstStyle/>
          <a:p>
            <a:r>
              <a:rPr lang="en-US" altLang="zh-CN" sz="2800" b="1" dirty="0">
                <a:solidFill>
                  <a:srgbClr val="FF0066"/>
                </a:solidFill>
              </a:rPr>
              <a:t>2</a:t>
            </a:r>
            <a:r>
              <a:rPr lang="en-US" altLang="zh-CN" sz="2800" b="1" baseline="30000" dirty="0">
                <a:solidFill>
                  <a:srgbClr val="FF0066"/>
                </a:solidFill>
              </a:rPr>
              <a:t>5</a:t>
            </a:r>
            <a:r>
              <a:rPr lang="en-US" altLang="zh-CN" sz="2800" b="1" dirty="0"/>
              <a:t> (</a:t>
            </a:r>
            <a:r>
              <a:rPr lang="en-US" altLang="zh-CN" sz="2800" b="1" dirty="0">
                <a:solidFill>
                  <a:schemeClr val="accent2"/>
                </a:solidFill>
              </a:rPr>
              <a:t>32</a:t>
            </a:r>
            <a:r>
              <a:rPr lang="en-US" altLang="zh-CN" sz="2800" b="1" dirty="0"/>
              <a:t>)</a:t>
            </a:r>
            <a:r>
              <a:rPr lang="zh-CN" altLang="en-US" sz="2800" b="1" dirty="0">
                <a:sym typeface="Symbol" pitchFamily="18" charset="2"/>
              </a:rPr>
              <a:t>根列选择线</a:t>
            </a:r>
          </a:p>
        </p:txBody>
      </p:sp>
      <p:sp>
        <p:nvSpPr>
          <p:cNvPr id="9" name="Rectangle 6">
            <a:extLst>
              <a:ext uri="{FF2B5EF4-FFF2-40B4-BE49-F238E27FC236}">
                <a16:creationId xmlns:a16="http://schemas.microsoft.com/office/drawing/2014/main" id="{3A98A75C-AE1F-6687-BFE4-E95E745805B2}"/>
              </a:ext>
            </a:extLst>
          </p:cNvPr>
          <p:cNvSpPr>
            <a:spLocks noChangeArrowheads="1"/>
          </p:cNvSpPr>
          <p:nvPr/>
        </p:nvSpPr>
        <p:spPr bwMode="auto">
          <a:xfrm>
            <a:off x="7181266" y="3163159"/>
            <a:ext cx="2770188" cy="519113"/>
          </a:xfrm>
          <a:prstGeom prst="rect">
            <a:avLst/>
          </a:prstGeom>
          <a:noFill/>
          <a:ln w="9525">
            <a:noFill/>
            <a:miter lim="800000"/>
            <a:headEnd/>
            <a:tailEnd/>
          </a:ln>
        </p:spPr>
        <p:txBody>
          <a:bodyPr wrap="none">
            <a:spAutoFit/>
          </a:bodyPr>
          <a:lstStyle/>
          <a:p>
            <a:r>
              <a:rPr lang="en-US" altLang="zh-CN" sz="2800" b="1"/>
              <a:t>1024 </a:t>
            </a:r>
            <a:r>
              <a:rPr lang="zh-CN" altLang="en-US" sz="2800" b="1"/>
              <a:t>个字排列成</a:t>
            </a:r>
          </a:p>
        </p:txBody>
      </p:sp>
      <p:sp>
        <p:nvSpPr>
          <p:cNvPr id="10" name="Rectangle 7">
            <a:extLst>
              <a:ext uri="{FF2B5EF4-FFF2-40B4-BE49-F238E27FC236}">
                <a16:creationId xmlns:a16="http://schemas.microsoft.com/office/drawing/2014/main" id="{6E76AFEC-61E0-2DD5-60B2-15B3E1F42281}"/>
              </a:ext>
            </a:extLst>
          </p:cNvPr>
          <p:cNvSpPr>
            <a:spLocks noChangeArrowheads="1"/>
          </p:cNvSpPr>
          <p:nvPr/>
        </p:nvSpPr>
        <p:spPr bwMode="auto">
          <a:xfrm>
            <a:off x="7547661" y="3714340"/>
            <a:ext cx="2724150" cy="519113"/>
          </a:xfrm>
          <a:prstGeom prst="rect">
            <a:avLst/>
          </a:prstGeom>
          <a:noFill/>
          <a:ln w="9525">
            <a:noFill/>
            <a:miter lim="800000"/>
            <a:headEnd/>
            <a:tailEnd/>
          </a:ln>
        </p:spPr>
        <p:txBody>
          <a:bodyPr>
            <a:spAutoFit/>
          </a:bodyPr>
          <a:lstStyle/>
          <a:p>
            <a:r>
              <a:rPr lang="en-US" altLang="zh-CN" sz="2800" b="1" dirty="0"/>
              <a:t>— 32 </a:t>
            </a:r>
            <a:r>
              <a:rPr lang="en-US" altLang="zh-CN" sz="2800" b="1" dirty="0">
                <a:sym typeface="Symbol" pitchFamily="18" charset="2"/>
              </a:rPr>
              <a:t> </a:t>
            </a:r>
            <a:r>
              <a:rPr lang="en-US" altLang="zh-CN" sz="2800" b="1" dirty="0"/>
              <a:t>32 </a:t>
            </a:r>
            <a:r>
              <a:rPr lang="zh-CN" altLang="en-US" sz="2800" b="1" dirty="0"/>
              <a:t>矩阵</a:t>
            </a:r>
          </a:p>
        </p:txBody>
      </p:sp>
      <p:graphicFrame>
        <p:nvGraphicFramePr>
          <p:cNvPr id="11" name="Object 18">
            <a:extLst>
              <a:ext uri="{FF2B5EF4-FFF2-40B4-BE49-F238E27FC236}">
                <a16:creationId xmlns:a16="http://schemas.microsoft.com/office/drawing/2014/main" id="{913998DB-6083-824E-28FE-54DB891906BA}"/>
              </a:ext>
            </a:extLst>
          </p:cNvPr>
          <p:cNvGraphicFramePr>
            <a:graphicFrameLocks noChangeAspect="1"/>
          </p:cNvGraphicFramePr>
          <p:nvPr>
            <p:extLst>
              <p:ext uri="{D42A27DB-BD31-4B8C-83A1-F6EECF244321}">
                <p14:modId xmlns:p14="http://schemas.microsoft.com/office/powerpoint/2010/main" val="4207806500"/>
              </p:ext>
            </p:extLst>
          </p:nvPr>
        </p:nvGraphicFramePr>
        <p:xfrm>
          <a:off x="1392129" y="1306261"/>
          <a:ext cx="5697538" cy="5391150"/>
        </p:xfrm>
        <a:graphic>
          <a:graphicData uri="http://schemas.openxmlformats.org/presentationml/2006/ole">
            <mc:AlternateContent xmlns:mc="http://schemas.openxmlformats.org/markup-compatibility/2006">
              <mc:Choice xmlns:v="urn:schemas-microsoft-com:vml" Requires="v">
                <p:oleObj name="位图图像" r:id="rId2" imgW="5695238" imgH="5390476" progId="PBrush">
                  <p:embed/>
                </p:oleObj>
              </mc:Choice>
              <mc:Fallback>
                <p:oleObj name="位图图像" r:id="rId2" imgW="5695238" imgH="5390476" progId="PBrush">
                  <p:embed/>
                  <p:pic>
                    <p:nvPicPr>
                      <p:cNvPr id="19464" name="Object 18"/>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92129" y="1306261"/>
                        <a:ext cx="5697538" cy="5391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12" name="Text Box 9">
            <a:extLst>
              <a:ext uri="{FF2B5EF4-FFF2-40B4-BE49-F238E27FC236}">
                <a16:creationId xmlns:a16="http://schemas.microsoft.com/office/drawing/2014/main" id="{1D63E0C5-BA0A-5F80-2749-B3562DF0DEA5}"/>
              </a:ext>
            </a:extLst>
          </p:cNvPr>
          <p:cNvSpPr txBox="1">
            <a:spLocks noChangeArrowheads="1"/>
          </p:cNvSpPr>
          <p:nvPr/>
        </p:nvSpPr>
        <p:spPr bwMode="auto">
          <a:xfrm>
            <a:off x="7253973" y="4254723"/>
            <a:ext cx="3641725" cy="519113"/>
          </a:xfrm>
          <a:prstGeom prst="rect">
            <a:avLst/>
          </a:prstGeom>
          <a:noFill/>
          <a:ln w="9525">
            <a:noFill/>
            <a:miter lim="800000"/>
            <a:headEnd/>
            <a:tailEnd/>
          </a:ln>
        </p:spPr>
        <p:txBody>
          <a:bodyPr>
            <a:spAutoFit/>
          </a:bodyPr>
          <a:lstStyle/>
          <a:p>
            <a:r>
              <a:rPr lang="zh-CN" altLang="en-US" sz="2800" b="1" dirty="0">
                <a:solidFill>
                  <a:schemeClr val="accent2"/>
                </a:solidFill>
              </a:rPr>
              <a:t>当 </a:t>
            </a:r>
            <a:r>
              <a:rPr lang="en-US" altLang="zh-CN" sz="2800" b="1" i="1" u="sng" dirty="0">
                <a:solidFill>
                  <a:schemeClr val="accent2"/>
                </a:solidFill>
              </a:rPr>
              <a:t>X</a:t>
            </a:r>
            <a:r>
              <a:rPr lang="en-US" altLang="zh-CN" sz="2800" b="1" u="sng" baseline="-25000" dirty="0">
                <a:solidFill>
                  <a:schemeClr val="accent2"/>
                </a:solidFill>
              </a:rPr>
              <a:t>0</a:t>
            </a:r>
            <a:r>
              <a:rPr lang="en-US" altLang="zh-CN" sz="1000" b="1" u="sng" baseline="-25000" dirty="0">
                <a:solidFill>
                  <a:schemeClr val="accent2"/>
                </a:solidFill>
              </a:rPr>
              <a:t>  </a:t>
            </a:r>
            <a:r>
              <a:rPr lang="en-US" altLang="zh-CN" sz="2800" b="1" u="sng" dirty="0">
                <a:solidFill>
                  <a:schemeClr val="accent2"/>
                </a:solidFill>
              </a:rPr>
              <a:t>= </a:t>
            </a:r>
            <a:r>
              <a:rPr lang="en-US" altLang="zh-CN" sz="1000" b="1" u="sng" dirty="0">
                <a:solidFill>
                  <a:schemeClr val="accent2"/>
                </a:solidFill>
              </a:rPr>
              <a:t> </a:t>
            </a:r>
            <a:r>
              <a:rPr lang="en-US" altLang="zh-CN" sz="2800" b="1" u="sng" dirty="0">
                <a:solidFill>
                  <a:schemeClr val="accent2"/>
                </a:solidFill>
              </a:rPr>
              <a:t>1</a:t>
            </a:r>
            <a:r>
              <a:rPr lang="zh-CN" altLang="en-US" sz="2800" b="1" u="sng" dirty="0">
                <a:solidFill>
                  <a:schemeClr val="accent2"/>
                </a:solidFill>
              </a:rPr>
              <a:t>，</a:t>
            </a:r>
            <a:r>
              <a:rPr lang="en-US" altLang="zh-CN" sz="2800" b="1" i="1" u="sng" dirty="0">
                <a:solidFill>
                  <a:schemeClr val="accent2"/>
                </a:solidFill>
              </a:rPr>
              <a:t>Y</a:t>
            </a:r>
            <a:r>
              <a:rPr lang="en-US" altLang="zh-CN" sz="2800" b="1" u="sng" baseline="-25000" dirty="0">
                <a:solidFill>
                  <a:schemeClr val="accent2"/>
                </a:solidFill>
              </a:rPr>
              <a:t>0</a:t>
            </a:r>
            <a:r>
              <a:rPr lang="en-US" altLang="zh-CN" sz="1000" b="1" u="sng" baseline="-25000" dirty="0">
                <a:solidFill>
                  <a:schemeClr val="accent2"/>
                </a:solidFill>
              </a:rPr>
              <a:t>  </a:t>
            </a:r>
            <a:r>
              <a:rPr lang="en-US" altLang="zh-CN" sz="2800" b="1" u="sng" dirty="0">
                <a:solidFill>
                  <a:schemeClr val="accent2"/>
                </a:solidFill>
              </a:rPr>
              <a:t>=</a:t>
            </a:r>
            <a:r>
              <a:rPr lang="en-US" altLang="zh-CN" sz="1000" b="1" u="sng" dirty="0">
                <a:solidFill>
                  <a:schemeClr val="accent2"/>
                </a:solidFill>
              </a:rPr>
              <a:t>  </a:t>
            </a:r>
            <a:r>
              <a:rPr lang="en-US" altLang="zh-CN" sz="2800" b="1" u="sng" dirty="0">
                <a:solidFill>
                  <a:schemeClr val="accent2"/>
                </a:solidFill>
              </a:rPr>
              <a:t>1 </a:t>
            </a:r>
            <a:r>
              <a:rPr lang="zh-CN" altLang="en-US" sz="2800" b="1" dirty="0">
                <a:solidFill>
                  <a:schemeClr val="accent2"/>
                </a:solidFill>
              </a:rPr>
              <a:t>时，</a:t>
            </a:r>
          </a:p>
        </p:txBody>
      </p:sp>
      <p:sp>
        <p:nvSpPr>
          <p:cNvPr id="13" name="Text Box 10">
            <a:extLst>
              <a:ext uri="{FF2B5EF4-FFF2-40B4-BE49-F238E27FC236}">
                <a16:creationId xmlns:a16="http://schemas.microsoft.com/office/drawing/2014/main" id="{0E680A4F-3702-BDC5-9DB7-CF394ED8F5B1}"/>
              </a:ext>
            </a:extLst>
          </p:cNvPr>
          <p:cNvSpPr txBox="1">
            <a:spLocks noChangeArrowheads="1"/>
          </p:cNvSpPr>
          <p:nvPr/>
        </p:nvSpPr>
        <p:spPr bwMode="auto">
          <a:xfrm>
            <a:off x="7300011" y="4871628"/>
            <a:ext cx="2971800" cy="519112"/>
          </a:xfrm>
          <a:prstGeom prst="rect">
            <a:avLst/>
          </a:prstGeom>
          <a:noFill/>
          <a:ln w="9525">
            <a:noFill/>
            <a:miter lim="800000"/>
            <a:headEnd/>
            <a:tailEnd/>
          </a:ln>
        </p:spPr>
        <p:txBody>
          <a:bodyPr>
            <a:spAutoFit/>
          </a:bodyPr>
          <a:lstStyle/>
          <a:p>
            <a:r>
              <a:rPr lang="zh-CN" altLang="en-US" sz="2800" b="1"/>
              <a:t>对 </a:t>
            </a:r>
            <a:r>
              <a:rPr lang="en-US" altLang="zh-CN" sz="2800" b="1">
                <a:solidFill>
                  <a:schemeClr val="accent2"/>
                </a:solidFill>
              </a:rPr>
              <a:t>0</a:t>
            </a:r>
            <a:r>
              <a:rPr lang="en-US" altLang="zh-CN" sz="2800" b="1"/>
              <a:t>-</a:t>
            </a:r>
            <a:r>
              <a:rPr lang="en-US" altLang="zh-CN" sz="2800" b="1">
                <a:solidFill>
                  <a:srgbClr val="FF0066"/>
                </a:solidFill>
              </a:rPr>
              <a:t>0 </a:t>
            </a:r>
            <a:r>
              <a:rPr lang="zh-CN" altLang="en-US" sz="2800" b="1"/>
              <a:t>单元</a:t>
            </a:r>
            <a:r>
              <a:rPr lang="zh-CN" altLang="en-US" sz="2800" b="1">
                <a:solidFill>
                  <a:srgbClr val="FF0066"/>
                </a:solidFill>
              </a:rPr>
              <a:t>读</a:t>
            </a:r>
            <a:r>
              <a:rPr lang="en-US" altLang="zh-CN" sz="2800" b="1">
                <a:solidFill>
                  <a:schemeClr val="accent2"/>
                </a:solidFill>
                <a:latin typeface="宋体" charset="-122"/>
              </a:rPr>
              <a:t>(</a:t>
            </a:r>
            <a:r>
              <a:rPr lang="zh-CN" altLang="en-US" sz="2800" b="1">
                <a:solidFill>
                  <a:schemeClr val="accent2"/>
                </a:solidFill>
              </a:rPr>
              <a:t>写</a:t>
            </a:r>
            <a:r>
              <a:rPr lang="en-US" altLang="zh-CN" sz="2800" b="1">
                <a:solidFill>
                  <a:schemeClr val="accent2"/>
                </a:solidFill>
                <a:latin typeface="宋体" charset="-122"/>
              </a:rPr>
              <a:t>)</a:t>
            </a:r>
          </a:p>
        </p:txBody>
      </p:sp>
      <p:sp>
        <p:nvSpPr>
          <p:cNvPr id="14" name="Text Box 11">
            <a:extLst>
              <a:ext uri="{FF2B5EF4-FFF2-40B4-BE49-F238E27FC236}">
                <a16:creationId xmlns:a16="http://schemas.microsoft.com/office/drawing/2014/main" id="{66E43DD2-DEDA-843B-A361-1EA3F3F5D379}"/>
              </a:ext>
            </a:extLst>
          </p:cNvPr>
          <p:cNvSpPr txBox="1">
            <a:spLocks noChangeArrowheads="1"/>
          </p:cNvSpPr>
          <p:nvPr/>
        </p:nvSpPr>
        <p:spPr bwMode="auto">
          <a:xfrm>
            <a:off x="7242861" y="5390740"/>
            <a:ext cx="4029075" cy="519113"/>
          </a:xfrm>
          <a:prstGeom prst="rect">
            <a:avLst/>
          </a:prstGeom>
          <a:noFill/>
          <a:ln w="9525">
            <a:noFill/>
            <a:miter lim="800000"/>
            <a:headEnd/>
            <a:tailEnd/>
          </a:ln>
        </p:spPr>
        <p:txBody>
          <a:bodyPr>
            <a:spAutoFit/>
          </a:bodyPr>
          <a:lstStyle/>
          <a:p>
            <a:r>
              <a:rPr lang="zh-CN" altLang="en-US" sz="2800" b="1">
                <a:solidFill>
                  <a:schemeClr val="accent2"/>
                </a:solidFill>
              </a:rPr>
              <a:t>当</a:t>
            </a:r>
            <a:r>
              <a:rPr lang="en-US" altLang="zh-CN" sz="2800" b="1" i="1" u="sng">
                <a:solidFill>
                  <a:schemeClr val="accent2"/>
                </a:solidFill>
              </a:rPr>
              <a:t>X</a:t>
            </a:r>
            <a:r>
              <a:rPr lang="en-US" altLang="zh-CN" sz="2800" b="1" u="sng" baseline="-25000">
                <a:solidFill>
                  <a:schemeClr val="accent2"/>
                </a:solidFill>
              </a:rPr>
              <a:t>31 </a:t>
            </a:r>
            <a:r>
              <a:rPr lang="en-US" altLang="zh-CN" sz="1000" b="1" u="sng" baseline="-25000">
                <a:solidFill>
                  <a:schemeClr val="accent2"/>
                </a:solidFill>
              </a:rPr>
              <a:t> </a:t>
            </a:r>
            <a:r>
              <a:rPr lang="en-US" altLang="zh-CN" sz="2800" b="1" u="sng">
                <a:solidFill>
                  <a:schemeClr val="accent2"/>
                </a:solidFill>
              </a:rPr>
              <a:t>= </a:t>
            </a:r>
            <a:r>
              <a:rPr lang="en-US" altLang="zh-CN" sz="1000" b="1" u="sng">
                <a:solidFill>
                  <a:schemeClr val="accent2"/>
                </a:solidFill>
              </a:rPr>
              <a:t> </a:t>
            </a:r>
            <a:r>
              <a:rPr lang="en-US" altLang="zh-CN" sz="2800" b="1" u="sng">
                <a:solidFill>
                  <a:schemeClr val="accent2"/>
                </a:solidFill>
              </a:rPr>
              <a:t>1</a:t>
            </a:r>
            <a:r>
              <a:rPr lang="zh-CN" altLang="en-US" sz="2800" b="1" u="sng">
                <a:solidFill>
                  <a:schemeClr val="accent2"/>
                </a:solidFill>
              </a:rPr>
              <a:t>，</a:t>
            </a:r>
            <a:r>
              <a:rPr lang="en-US" altLang="zh-CN" sz="2800" b="1" i="1" u="sng">
                <a:solidFill>
                  <a:schemeClr val="accent2"/>
                </a:solidFill>
              </a:rPr>
              <a:t>Y</a:t>
            </a:r>
            <a:r>
              <a:rPr lang="en-US" altLang="zh-CN" sz="2800" b="1" u="sng" baseline="-25000">
                <a:solidFill>
                  <a:schemeClr val="accent2"/>
                </a:solidFill>
              </a:rPr>
              <a:t>31</a:t>
            </a:r>
            <a:r>
              <a:rPr lang="en-US" altLang="zh-CN" sz="1000" b="1" u="sng" baseline="-25000">
                <a:solidFill>
                  <a:schemeClr val="accent2"/>
                </a:solidFill>
              </a:rPr>
              <a:t> </a:t>
            </a:r>
            <a:r>
              <a:rPr lang="en-US" altLang="zh-CN" sz="2800" b="1" u="sng">
                <a:solidFill>
                  <a:schemeClr val="accent2"/>
                </a:solidFill>
              </a:rPr>
              <a:t>=</a:t>
            </a:r>
            <a:r>
              <a:rPr lang="en-US" altLang="zh-CN" sz="1000" b="1" u="sng">
                <a:solidFill>
                  <a:schemeClr val="accent2"/>
                </a:solidFill>
              </a:rPr>
              <a:t>  </a:t>
            </a:r>
            <a:r>
              <a:rPr lang="en-US" altLang="zh-CN" sz="2800" b="1" u="sng">
                <a:solidFill>
                  <a:schemeClr val="accent2"/>
                </a:solidFill>
              </a:rPr>
              <a:t>1</a:t>
            </a:r>
            <a:r>
              <a:rPr lang="zh-CN" altLang="en-US" sz="2800" b="1">
                <a:solidFill>
                  <a:schemeClr val="accent2"/>
                </a:solidFill>
              </a:rPr>
              <a:t>时，</a:t>
            </a:r>
          </a:p>
        </p:txBody>
      </p:sp>
      <p:sp>
        <p:nvSpPr>
          <p:cNvPr id="15" name="Text Box 12">
            <a:extLst>
              <a:ext uri="{FF2B5EF4-FFF2-40B4-BE49-F238E27FC236}">
                <a16:creationId xmlns:a16="http://schemas.microsoft.com/office/drawing/2014/main" id="{1C6F487A-A759-9286-6D12-25B3B9E6DB12}"/>
              </a:ext>
            </a:extLst>
          </p:cNvPr>
          <p:cNvSpPr txBox="1">
            <a:spLocks noChangeArrowheads="1"/>
          </p:cNvSpPr>
          <p:nvPr/>
        </p:nvSpPr>
        <p:spPr bwMode="auto">
          <a:xfrm>
            <a:off x="7242861" y="5943190"/>
            <a:ext cx="3663950" cy="519113"/>
          </a:xfrm>
          <a:prstGeom prst="rect">
            <a:avLst/>
          </a:prstGeom>
          <a:noFill/>
          <a:ln w="9525">
            <a:noFill/>
            <a:miter lim="800000"/>
            <a:headEnd/>
            <a:tailEnd/>
          </a:ln>
        </p:spPr>
        <p:txBody>
          <a:bodyPr>
            <a:spAutoFit/>
          </a:bodyPr>
          <a:lstStyle/>
          <a:p>
            <a:r>
              <a:rPr lang="zh-CN" altLang="en-US" sz="2800" b="1"/>
              <a:t>对 </a:t>
            </a:r>
            <a:r>
              <a:rPr lang="en-US" altLang="zh-CN" sz="2800" b="1">
                <a:solidFill>
                  <a:schemeClr val="accent2"/>
                </a:solidFill>
              </a:rPr>
              <a:t>31</a:t>
            </a:r>
            <a:r>
              <a:rPr lang="en-US" altLang="zh-CN" sz="2800" b="1"/>
              <a:t>-</a:t>
            </a:r>
            <a:r>
              <a:rPr lang="en-US" altLang="zh-CN" sz="2800" b="1">
                <a:solidFill>
                  <a:srgbClr val="FF0066"/>
                </a:solidFill>
              </a:rPr>
              <a:t>31 </a:t>
            </a:r>
            <a:r>
              <a:rPr lang="zh-CN" altLang="en-US" sz="2800" b="1"/>
              <a:t>单元</a:t>
            </a:r>
            <a:r>
              <a:rPr lang="zh-CN" altLang="en-US" sz="2800" b="1">
                <a:solidFill>
                  <a:srgbClr val="FF0066"/>
                </a:solidFill>
              </a:rPr>
              <a:t>读</a:t>
            </a:r>
            <a:r>
              <a:rPr lang="en-US" altLang="zh-CN" sz="2800" b="1">
                <a:solidFill>
                  <a:schemeClr val="accent2"/>
                </a:solidFill>
                <a:latin typeface="宋体" charset="-122"/>
              </a:rPr>
              <a:t>(</a:t>
            </a:r>
            <a:r>
              <a:rPr lang="zh-CN" altLang="en-US" sz="2800" b="1">
                <a:solidFill>
                  <a:schemeClr val="accent2"/>
                </a:solidFill>
              </a:rPr>
              <a:t>写</a:t>
            </a:r>
            <a:r>
              <a:rPr lang="en-US" altLang="zh-CN" sz="2800" b="1">
                <a:solidFill>
                  <a:schemeClr val="accent2"/>
                </a:solidFill>
                <a:latin typeface="宋体" charset="-122"/>
              </a:rPr>
              <a:t>)</a:t>
            </a:r>
            <a:endParaRPr lang="en-US" altLang="zh-CN" sz="2800" b="1">
              <a:latin typeface="宋体" charset="-122"/>
            </a:endParaRPr>
          </a:p>
        </p:txBody>
      </p:sp>
      <p:sp>
        <p:nvSpPr>
          <p:cNvPr id="16" name="Text Box 13">
            <a:extLst>
              <a:ext uri="{FF2B5EF4-FFF2-40B4-BE49-F238E27FC236}">
                <a16:creationId xmlns:a16="http://schemas.microsoft.com/office/drawing/2014/main" id="{420E9ECF-FB75-E9AF-56D3-0A47AB26E60C}"/>
              </a:ext>
            </a:extLst>
          </p:cNvPr>
          <p:cNvSpPr txBox="1">
            <a:spLocks noChangeArrowheads="1"/>
          </p:cNvSpPr>
          <p:nvPr/>
        </p:nvSpPr>
        <p:spPr bwMode="auto">
          <a:xfrm>
            <a:off x="2335581" y="775878"/>
            <a:ext cx="4552950" cy="519112"/>
          </a:xfrm>
          <a:prstGeom prst="rect">
            <a:avLst/>
          </a:prstGeom>
          <a:noFill/>
          <a:ln w="9525">
            <a:noFill/>
            <a:miter lim="800000"/>
            <a:headEnd/>
            <a:tailEnd/>
          </a:ln>
        </p:spPr>
        <p:txBody>
          <a:bodyPr>
            <a:spAutoFit/>
          </a:bodyPr>
          <a:lstStyle/>
          <a:p>
            <a:r>
              <a:rPr lang="en-US" altLang="zh-CN" sz="2800" b="1" dirty="0">
                <a:solidFill>
                  <a:srgbClr val="FF0066"/>
                </a:solidFill>
                <a:latin typeface="宋体" charset="-122"/>
              </a:rPr>
              <a:t>[</a:t>
            </a:r>
            <a:r>
              <a:rPr lang="zh-CN" altLang="en-US" sz="2800" b="1" dirty="0">
                <a:solidFill>
                  <a:srgbClr val="FF0066"/>
                </a:solidFill>
              </a:rPr>
              <a:t>例</a:t>
            </a:r>
            <a:r>
              <a:rPr lang="en-US" altLang="zh-CN" sz="2800" b="1" dirty="0">
                <a:solidFill>
                  <a:srgbClr val="FF0066"/>
                </a:solidFill>
                <a:latin typeface="宋体" charset="-122"/>
              </a:rPr>
              <a:t>]</a:t>
            </a:r>
            <a:r>
              <a:rPr lang="en-US" altLang="zh-CN" sz="2800" b="1" dirty="0">
                <a:solidFill>
                  <a:srgbClr val="FF0066"/>
                </a:solidFill>
              </a:rPr>
              <a:t> </a:t>
            </a:r>
            <a:r>
              <a:rPr lang="en-US" altLang="zh-CN" sz="2800" b="1" dirty="0"/>
              <a:t>1024 </a:t>
            </a:r>
            <a:r>
              <a:rPr lang="en-US" altLang="zh-CN" sz="2800" b="1" dirty="0">
                <a:sym typeface="Symbol" pitchFamily="18" charset="2"/>
              </a:rPr>
              <a:t> </a:t>
            </a:r>
            <a:r>
              <a:rPr lang="en-US" altLang="zh-CN" sz="2800" b="1" dirty="0"/>
              <a:t>1 </a:t>
            </a:r>
            <a:r>
              <a:rPr lang="zh-CN" altLang="en-US" sz="2800" b="1" dirty="0"/>
              <a:t>存储器矩阵</a:t>
            </a:r>
          </a:p>
        </p:txBody>
      </p:sp>
      <p:sp>
        <p:nvSpPr>
          <p:cNvPr id="2" name="灯片编号占位符 1">
            <a:extLst>
              <a:ext uri="{FF2B5EF4-FFF2-40B4-BE49-F238E27FC236}">
                <a16:creationId xmlns:a16="http://schemas.microsoft.com/office/drawing/2014/main" id="{D6AC8153-8BF9-35B2-0FAC-03B0285F6A56}"/>
              </a:ext>
            </a:extLst>
          </p:cNvPr>
          <p:cNvSpPr>
            <a:spLocks noGrp="1"/>
          </p:cNvSpPr>
          <p:nvPr>
            <p:ph type="sldNum" sz="quarter" idx="12"/>
          </p:nvPr>
        </p:nvSpPr>
        <p:spPr/>
        <p:txBody>
          <a:bodyPr/>
          <a:lstStyle/>
          <a:p>
            <a:fld id="{392CBAA0-59E6-204E-8F03-85E5040D48B8}" type="slidenum">
              <a:rPr kumimoji="1" lang="zh-CN" altLang="en-US" smtClean="0"/>
              <a:t>107</a:t>
            </a:fld>
            <a:r>
              <a:rPr kumimoji="1" lang="en-US" altLang="zh-CN"/>
              <a:t>/184</a:t>
            </a:r>
            <a:endParaRPr kumimoji="1" lang="zh-CN" altLang="en-US" dirty="0"/>
          </a:p>
        </p:txBody>
      </p:sp>
    </p:spTree>
    <p:extLst>
      <p:ext uri="{BB962C8B-B14F-4D97-AF65-F5344CB8AC3E}">
        <p14:creationId xmlns:p14="http://schemas.microsoft.com/office/powerpoint/2010/main" val="2721878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up)">
                                      <p:cBhvr>
                                        <p:cTn id="12" dur="75"/>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7">
                                            <p:txEl>
                                              <p:pRg st="0" end="0"/>
                                            </p:txEl>
                                          </p:spTgt>
                                        </p:tgtEl>
                                        <p:attrNameLst>
                                          <p:attrName>style.visibility</p:attrName>
                                        </p:attrNameLst>
                                      </p:cBhvr>
                                      <p:to>
                                        <p:strVal val="visible"/>
                                      </p:to>
                                    </p:set>
                                    <p:animEffect transition="in" filter="wipe(up)">
                                      <p:cBhvr>
                                        <p:cTn id="17" dur="75"/>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5">
                                            <p:txEl>
                                              <p:pRg st="0" end="0"/>
                                            </p:txEl>
                                          </p:spTgt>
                                        </p:tgtEl>
                                        <p:attrNameLst>
                                          <p:attrName>style.visibility</p:attrName>
                                        </p:attrNameLst>
                                      </p:cBhvr>
                                      <p:to>
                                        <p:strVal val="visible"/>
                                      </p:to>
                                    </p:set>
                                    <p:animEffect transition="in" filter="wipe(up)">
                                      <p:cBhvr>
                                        <p:cTn id="22" dur="75"/>
                                        <p:tgtEl>
                                          <p:spTgt spid="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8">
                                            <p:txEl>
                                              <p:pRg st="0" end="0"/>
                                            </p:txEl>
                                          </p:spTgt>
                                        </p:tgtEl>
                                        <p:attrNameLst>
                                          <p:attrName>style.visibility</p:attrName>
                                        </p:attrNameLst>
                                      </p:cBhvr>
                                      <p:to>
                                        <p:strVal val="visible"/>
                                      </p:to>
                                    </p:set>
                                    <p:animEffect transition="in" filter="wipe(up)">
                                      <p:cBhvr>
                                        <p:cTn id="27" dur="75"/>
                                        <p:tgtEl>
                                          <p:spTgt spid="8">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9">
                                            <p:txEl>
                                              <p:pRg st="0" end="0"/>
                                            </p:txEl>
                                          </p:spTgt>
                                        </p:tgtEl>
                                        <p:attrNameLst>
                                          <p:attrName>style.visibility</p:attrName>
                                        </p:attrNameLst>
                                      </p:cBhvr>
                                      <p:to>
                                        <p:strVal val="visible"/>
                                      </p:to>
                                    </p:set>
                                    <p:animEffect transition="in" filter="wipe(up)">
                                      <p:cBhvr>
                                        <p:cTn id="32" dur="75"/>
                                        <p:tgtEl>
                                          <p:spTgt spid="9">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10">
                                            <p:txEl>
                                              <p:pRg st="0" end="0"/>
                                            </p:txEl>
                                          </p:spTgt>
                                        </p:tgtEl>
                                        <p:attrNameLst>
                                          <p:attrName>style.visibility</p:attrName>
                                        </p:attrNameLst>
                                      </p:cBhvr>
                                      <p:to>
                                        <p:strVal val="visible"/>
                                      </p:to>
                                    </p:set>
                                    <p:animEffect transition="in" filter="wipe(up)">
                                      <p:cBhvr>
                                        <p:cTn id="37" dur="75"/>
                                        <p:tgtEl>
                                          <p:spTgt spid="10">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left)">
                                      <p:cBhvr>
                                        <p:cTn id="42" dur="500"/>
                                        <p:tgtEl>
                                          <p:spTgt spid="1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iterate type="lt">
                                    <p:tmPct val="100000"/>
                                  </p:iterate>
                                  <p:childTnLst>
                                    <p:set>
                                      <p:cBhvr>
                                        <p:cTn id="46" dur="1" fill="hold">
                                          <p:stCondLst>
                                            <p:cond delay="0"/>
                                          </p:stCondLst>
                                        </p:cTn>
                                        <p:tgtEl>
                                          <p:spTgt spid="13">
                                            <p:txEl>
                                              <p:pRg st="0" end="0"/>
                                            </p:txEl>
                                          </p:spTgt>
                                        </p:tgtEl>
                                        <p:attrNameLst>
                                          <p:attrName>style.visibility</p:attrName>
                                        </p:attrNameLst>
                                      </p:cBhvr>
                                      <p:to>
                                        <p:strVal val="visible"/>
                                      </p:to>
                                    </p:set>
                                    <p:animEffect transition="in" filter="wipe(up)">
                                      <p:cBhvr>
                                        <p:cTn id="47" dur="75"/>
                                        <p:tgtEl>
                                          <p:spTgt spid="13">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wipe(left)">
                                      <p:cBhvr>
                                        <p:cTn id="52" dur="5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iterate type="lt">
                                    <p:tmPct val="100000"/>
                                  </p:iterate>
                                  <p:childTnLst>
                                    <p:set>
                                      <p:cBhvr>
                                        <p:cTn id="56" dur="1" fill="hold">
                                          <p:stCondLst>
                                            <p:cond delay="0"/>
                                          </p:stCondLst>
                                        </p:cTn>
                                        <p:tgtEl>
                                          <p:spTgt spid="15">
                                            <p:txEl>
                                              <p:pRg st="0" end="0"/>
                                            </p:txEl>
                                          </p:spTgt>
                                        </p:tgtEl>
                                        <p:attrNameLst>
                                          <p:attrName>style.visibility</p:attrName>
                                        </p:attrNameLst>
                                      </p:cBhvr>
                                      <p:to>
                                        <p:strVal val="visible"/>
                                      </p:to>
                                    </p:set>
                                    <p:animEffect transition="in" filter="wipe(up)">
                                      <p:cBhvr>
                                        <p:cTn id="57" dur="75"/>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6" grpId="0" build="p" autoUpdateAnimBg="0"/>
      <p:bldP spid="7" grpId="0" build="p" autoUpdateAnimBg="0"/>
      <p:bldP spid="8" grpId="0" build="p" autoUpdateAnimBg="0"/>
      <p:bldP spid="9" grpId="0" build="p" autoUpdateAnimBg="0"/>
      <p:bldP spid="10" grpId="0" build="p" autoUpdateAnimBg="0"/>
      <p:bldP spid="12" grpId="0" autoUpdateAnimBg="0"/>
      <p:bldP spid="13" grpId="0" build="p" autoUpdateAnimBg="0"/>
      <p:bldP spid="14" grpId="0" autoUpdateAnimBg="0"/>
      <p:bldP spid="15" grpId="0" build="p"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sp>
        <p:nvSpPr>
          <p:cNvPr id="5" name="Text Box 2">
            <a:extLst>
              <a:ext uri="{FF2B5EF4-FFF2-40B4-BE49-F238E27FC236}">
                <a16:creationId xmlns:a16="http://schemas.microsoft.com/office/drawing/2014/main" id="{E4EE8C4D-D441-3490-7BBA-90EF0184015B}"/>
              </a:ext>
            </a:extLst>
          </p:cNvPr>
          <p:cNvSpPr txBox="1">
            <a:spLocks noChangeArrowheads="1"/>
          </p:cNvSpPr>
          <p:nvPr/>
        </p:nvSpPr>
        <p:spPr bwMode="auto">
          <a:xfrm>
            <a:off x="2000396" y="674053"/>
            <a:ext cx="4743450" cy="51911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0033CC"/>
                </a:solidFill>
                <a:effectLst/>
                <a:uLnTx/>
                <a:uFillTx/>
                <a:latin typeface="Times New Roman" pitchFamily="18" charset="0"/>
                <a:ea typeface="宋体" charset="-122"/>
                <a:cs typeface="+mn-cs"/>
              </a:rPr>
              <a:t>二、</a:t>
            </a:r>
            <a:r>
              <a:rPr kumimoji="1" lang="en-US" altLang="zh-CN" sz="2800" b="1" i="0" u="none" strike="noStrike" kern="1200" cap="none" spc="0" normalizeH="0" baseline="0" noProof="0" dirty="0">
                <a:ln>
                  <a:noFill/>
                </a:ln>
                <a:solidFill>
                  <a:srgbClr val="0033CC"/>
                </a:solidFill>
                <a:effectLst/>
                <a:uLnTx/>
                <a:uFillTx/>
                <a:latin typeface="Times New Roman" pitchFamily="18" charset="0"/>
                <a:ea typeface="宋体" charset="-122"/>
                <a:cs typeface="+mn-cs"/>
              </a:rPr>
              <a:t>RAM</a:t>
            </a:r>
            <a:r>
              <a:rPr kumimoji="1" lang="zh-CN" altLang="en-US" sz="2800" b="1" i="0" u="none" strike="noStrike" kern="1200" cap="none" spc="0" normalizeH="0" baseline="0" noProof="0" dirty="0">
                <a:ln>
                  <a:noFill/>
                </a:ln>
                <a:solidFill>
                  <a:srgbClr val="0033CC"/>
                </a:solidFill>
                <a:effectLst/>
                <a:uLnTx/>
                <a:uFillTx/>
                <a:latin typeface="Times New Roman" pitchFamily="18" charset="0"/>
                <a:ea typeface="宋体" charset="-122"/>
                <a:cs typeface="+mn-cs"/>
              </a:rPr>
              <a:t>的存储单元</a:t>
            </a:r>
          </a:p>
        </p:txBody>
      </p:sp>
      <p:sp>
        <p:nvSpPr>
          <p:cNvPr id="6" name="Text Box 3">
            <a:extLst>
              <a:ext uri="{FF2B5EF4-FFF2-40B4-BE49-F238E27FC236}">
                <a16:creationId xmlns:a16="http://schemas.microsoft.com/office/drawing/2014/main" id="{8D50C0A3-4D1C-7888-B02D-60246FB27BB0}"/>
              </a:ext>
            </a:extLst>
          </p:cNvPr>
          <p:cNvSpPr txBox="1">
            <a:spLocks noChangeArrowheads="1"/>
          </p:cNvSpPr>
          <p:nvPr/>
        </p:nvSpPr>
        <p:spPr bwMode="auto">
          <a:xfrm>
            <a:off x="6243466" y="619433"/>
            <a:ext cx="4381500" cy="51911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1.  </a:t>
            </a:r>
            <a:r>
              <a:rPr kumimoji="1" lang="zh-CN" altLang="en-US" sz="2800" b="1" i="0" u="none" strike="noStrike" kern="1200" cap="none" spc="0" normalizeH="0" baseline="0" noProof="0" dirty="0">
                <a:ln>
                  <a:noFill/>
                </a:ln>
                <a:solidFill>
                  <a:srgbClr val="000000"/>
                </a:solidFill>
                <a:effectLst/>
                <a:uLnTx/>
                <a:uFillTx/>
                <a:latin typeface="Times New Roman" pitchFamily="18" charset="0"/>
                <a:ea typeface="宋体" charset="-122"/>
                <a:cs typeface="+mn-cs"/>
              </a:rPr>
              <a:t>静态存储单元</a:t>
            </a:r>
          </a:p>
        </p:txBody>
      </p:sp>
      <p:sp>
        <p:nvSpPr>
          <p:cNvPr id="7" name="Text Box 4">
            <a:extLst>
              <a:ext uri="{FF2B5EF4-FFF2-40B4-BE49-F238E27FC236}">
                <a16:creationId xmlns:a16="http://schemas.microsoft.com/office/drawing/2014/main" id="{E3E656C4-59BF-9C2D-C642-3C49A35A365F}"/>
              </a:ext>
            </a:extLst>
          </p:cNvPr>
          <p:cNvSpPr txBox="1">
            <a:spLocks noChangeArrowheads="1"/>
          </p:cNvSpPr>
          <p:nvPr/>
        </p:nvSpPr>
        <p:spPr bwMode="auto">
          <a:xfrm>
            <a:off x="1900066" y="1669416"/>
            <a:ext cx="3270250" cy="51911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a:ln>
                  <a:noFill/>
                </a:ln>
                <a:solidFill>
                  <a:srgbClr val="0033CC"/>
                </a:solidFill>
                <a:effectLst/>
                <a:uLnTx/>
                <a:uFillTx/>
                <a:latin typeface="Times New Roman" pitchFamily="18" charset="0"/>
                <a:ea typeface="宋体" charset="-122"/>
                <a:cs typeface="+mn-cs"/>
              </a:rPr>
              <a:t>基本工作原理：</a:t>
            </a:r>
          </a:p>
        </p:txBody>
      </p:sp>
      <p:grpSp>
        <p:nvGrpSpPr>
          <p:cNvPr id="8" name="Group 5">
            <a:extLst>
              <a:ext uri="{FF2B5EF4-FFF2-40B4-BE49-F238E27FC236}">
                <a16:creationId xmlns:a16="http://schemas.microsoft.com/office/drawing/2014/main" id="{396682B4-9070-8525-588F-A09836349809}"/>
              </a:ext>
            </a:extLst>
          </p:cNvPr>
          <p:cNvGrpSpPr>
            <a:grpSpLocks/>
          </p:cNvGrpSpPr>
          <p:nvPr/>
        </p:nvGrpSpPr>
        <p:grpSpPr bwMode="auto">
          <a:xfrm>
            <a:off x="1595266" y="2413953"/>
            <a:ext cx="5053012" cy="4321175"/>
            <a:chOff x="146" y="1358"/>
            <a:chExt cx="3183" cy="2722"/>
          </a:xfrm>
        </p:grpSpPr>
        <p:grpSp>
          <p:nvGrpSpPr>
            <p:cNvPr id="9" name="Group 6">
              <a:extLst>
                <a:ext uri="{FF2B5EF4-FFF2-40B4-BE49-F238E27FC236}">
                  <a16:creationId xmlns:a16="http://schemas.microsoft.com/office/drawing/2014/main" id="{CCEC13A2-F31B-1606-702E-591797E611B5}"/>
                </a:ext>
              </a:extLst>
            </p:cNvPr>
            <p:cNvGrpSpPr>
              <a:grpSpLocks/>
            </p:cNvGrpSpPr>
            <p:nvPr/>
          </p:nvGrpSpPr>
          <p:grpSpPr bwMode="auto">
            <a:xfrm>
              <a:off x="443" y="2345"/>
              <a:ext cx="940" cy="156"/>
              <a:chOff x="599" y="2177"/>
              <a:chExt cx="940" cy="156"/>
            </a:xfrm>
          </p:grpSpPr>
          <p:sp>
            <p:nvSpPr>
              <p:cNvPr id="64" name="Freeform 7">
                <a:extLst>
                  <a:ext uri="{FF2B5EF4-FFF2-40B4-BE49-F238E27FC236}">
                    <a16:creationId xmlns:a16="http://schemas.microsoft.com/office/drawing/2014/main" id="{2D4D7462-9C83-697F-B4A1-F8FE16902C48}"/>
                  </a:ext>
                </a:extLst>
              </p:cNvPr>
              <p:cNvSpPr>
                <a:spLocks/>
              </p:cNvSpPr>
              <p:nvPr/>
            </p:nvSpPr>
            <p:spPr bwMode="auto">
              <a:xfrm rot="-5400000">
                <a:off x="695" y="2129"/>
                <a:ext cx="108" cy="300"/>
              </a:xfrm>
              <a:custGeom>
                <a:avLst/>
                <a:gdLst>
                  <a:gd name="T0" fmla="*/ 108 w 108"/>
                  <a:gd name="T1" fmla="*/ 300 h 216"/>
                  <a:gd name="T2" fmla="*/ 0 w 108"/>
                  <a:gd name="T3" fmla="*/ 300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5" name="Freeform 8">
                <a:extLst>
                  <a:ext uri="{FF2B5EF4-FFF2-40B4-BE49-F238E27FC236}">
                    <a16:creationId xmlns:a16="http://schemas.microsoft.com/office/drawing/2014/main" id="{FB16995A-5B75-8F29-6628-374ED3F42486}"/>
                  </a:ext>
                </a:extLst>
              </p:cNvPr>
              <p:cNvSpPr>
                <a:spLocks/>
              </p:cNvSpPr>
              <p:nvPr/>
            </p:nvSpPr>
            <p:spPr bwMode="auto">
              <a:xfrm rot="16200000" flipV="1">
                <a:off x="1219" y="2013"/>
                <a:ext cx="108" cy="532"/>
              </a:xfrm>
              <a:custGeom>
                <a:avLst/>
                <a:gdLst>
                  <a:gd name="T0" fmla="*/ 108 w 108"/>
                  <a:gd name="T1" fmla="*/ 532 h 216"/>
                  <a:gd name="T2" fmla="*/ 0 w 108"/>
                  <a:gd name="T3" fmla="*/ 532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6" name="Line 9">
                <a:extLst>
                  <a:ext uri="{FF2B5EF4-FFF2-40B4-BE49-F238E27FC236}">
                    <a16:creationId xmlns:a16="http://schemas.microsoft.com/office/drawing/2014/main" id="{5FE821F8-2BC9-7C5C-070C-234BC0EF7651}"/>
                  </a:ext>
                </a:extLst>
              </p:cNvPr>
              <p:cNvSpPr>
                <a:spLocks noChangeShapeType="1"/>
              </p:cNvSpPr>
              <p:nvPr/>
            </p:nvSpPr>
            <p:spPr bwMode="auto">
              <a:xfrm rot="-5400000">
                <a:off x="953" y="2123"/>
                <a:ext cx="0" cy="227"/>
              </a:xfrm>
              <a:prstGeom prst="line">
                <a:avLst/>
              </a:prstGeom>
              <a:noFill/>
              <a:ln w="38100">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7" name="Line 10">
                <a:extLst>
                  <a:ext uri="{FF2B5EF4-FFF2-40B4-BE49-F238E27FC236}">
                    <a16:creationId xmlns:a16="http://schemas.microsoft.com/office/drawing/2014/main" id="{F3428684-9A87-4B51-5FC9-564A61993A54}"/>
                  </a:ext>
                </a:extLst>
              </p:cNvPr>
              <p:cNvSpPr>
                <a:spLocks noChangeShapeType="1"/>
              </p:cNvSpPr>
              <p:nvPr/>
            </p:nvSpPr>
            <p:spPr bwMode="auto">
              <a:xfrm rot="-5400000">
                <a:off x="955" y="2097"/>
                <a:ext cx="0" cy="159"/>
              </a:xfrm>
              <a:prstGeom prst="line">
                <a:avLst/>
              </a:prstGeom>
              <a:noFill/>
              <a:ln w="38100">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pSp>
        <p:grpSp>
          <p:nvGrpSpPr>
            <p:cNvPr id="10" name="Group 11">
              <a:extLst>
                <a:ext uri="{FF2B5EF4-FFF2-40B4-BE49-F238E27FC236}">
                  <a16:creationId xmlns:a16="http://schemas.microsoft.com/office/drawing/2014/main" id="{F037F38A-CC89-AC97-AB36-43E262963ABE}"/>
                </a:ext>
              </a:extLst>
            </p:cNvPr>
            <p:cNvGrpSpPr>
              <a:grpSpLocks/>
            </p:cNvGrpSpPr>
            <p:nvPr/>
          </p:nvGrpSpPr>
          <p:grpSpPr bwMode="auto">
            <a:xfrm>
              <a:off x="1851" y="2333"/>
              <a:ext cx="896" cy="156"/>
              <a:chOff x="2007" y="2165"/>
              <a:chExt cx="896" cy="156"/>
            </a:xfrm>
          </p:grpSpPr>
          <p:sp>
            <p:nvSpPr>
              <p:cNvPr id="60" name="Freeform 12">
                <a:extLst>
                  <a:ext uri="{FF2B5EF4-FFF2-40B4-BE49-F238E27FC236}">
                    <a16:creationId xmlns:a16="http://schemas.microsoft.com/office/drawing/2014/main" id="{430745C9-EBC9-EAE3-DDEA-E1878C08FC73}"/>
                  </a:ext>
                </a:extLst>
              </p:cNvPr>
              <p:cNvSpPr>
                <a:spLocks/>
              </p:cNvSpPr>
              <p:nvPr/>
            </p:nvSpPr>
            <p:spPr bwMode="auto">
              <a:xfrm rot="-5400000">
                <a:off x="2209" y="2011"/>
                <a:ext cx="96" cy="500"/>
              </a:xfrm>
              <a:custGeom>
                <a:avLst/>
                <a:gdLst>
                  <a:gd name="T0" fmla="*/ 96 w 108"/>
                  <a:gd name="T1" fmla="*/ 500 h 216"/>
                  <a:gd name="T2" fmla="*/ 0 w 108"/>
                  <a:gd name="T3" fmla="*/ 500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1" name="Freeform 13">
                <a:extLst>
                  <a:ext uri="{FF2B5EF4-FFF2-40B4-BE49-F238E27FC236}">
                    <a16:creationId xmlns:a16="http://schemas.microsoft.com/office/drawing/2014/main" id="{A286D7A0-10FF-8ADD-AD2D-1AF3F4B8C1AD}"/>
                  </a:ext>
                </a:extLst>
              </p:cNvPr>
              <p:cNvSpPr>
                <a:spLocks/>
              </p:cNvSpPr>
              <p:nvPr/>
            </p:nvSpPr>
            <p:spPr bwMode="auto">
              <a:xfrm rot="16200000" flipV="1">
                <a:off x="2705" y="2123"/>
                <a:ext cx="108" cy="288"/>
              </a:xfrm>
              <a:custGeom>
                <a:avLst/>
                <a:gdLst>
                  <a:gd name="T0" fmla="*/ 108 w 108"/>
                  <a:gd name="T1" fmla="*/ 288 h 216"/>
                  <a:gd name="T2" fmla="*/ 0 w 108"/>
                  <a:gd name="T3" fmla="*/ 288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2" name="Line 14">
                <a:extLst>
                  <a:ext uri="{FF2B5EF4-FFF2-40B4-BE49-F238E27FC236}">
                    <a16:creationId xmlns:a16="http://schemas.microsoft.com/office/drawing/2014/main" id="{27A52972-10DF-901F-B1B3-FF205C6DC5BB}"/>
                  </a:ext>
                </a:extLst>
              </p:cNvPr>
              <p:cNvSpPr>
                <a:spLocks noChangeShapeType="1"/>
              </p:cNvSpPr>
              <p:nvPr/>
            </p:nvSpPr>
            <p:spPr bwMode="auto">
              <a:xfrm rot="-5400000">
                <a:off x="2561" y="2111"/>
                <a:ext cx="0" cy="227"/>
              </a:xfrm>
              <a:prstGeom prst="line">
                <a:avLst/>
              </a:prstGeom>
              <a:noFill/>
              <a:ln w="38100">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63" name="Line 15">
                <a:extLst>
                  <a:ext uri="{FF2B5EF4-FFF2-40B4-BE49-F238E27FC236}">
                    <a16:creationId xmlns:a16="http://schemas.microsoft.com/office/drawing/2014/main" id="{AB139C06-C6BC-0882-27F1-C122EA9FCAA6}"/>
                  </a:ext>
                </a:extLst>
              </p:cNvPr>
              <p:cNvSpPr>
                <a:spLocks noChangeShapeType="1"/>
              </p:cNvSpPr>
              <p:nvPr/>
            </p:nvSpPr>
            <p:spPr bwMode="auto">
              <a:xfrm rot="-5400000">
                <a:off x="2563" y="2085"/>
                <a:ext cx="0" cy="159"/>
              </a:xfrm>
              <a:prstGeom prst="line">
                <a:avLst/>
              </a:prstGeom>
              <a:noFill/>
              <a:ln w="38100">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pSp>
        <p:sp>
          <p:nvSpPr>
            <p:cNvPr id="11" name="Line 16">
              <a:extLst>
                <a:ext uri="{FF2B5EF4-FFF2-40B4-BE49-F238E27FC236}">
                  <a16:creationId xmlns:a16="http://schemas.microsoft.com/office/drawing/2014/main" id="{E3393B4C-C0E2-8C0F-1114-B842AF046373}"/>
                </a:ext>
              </a:extLst>
            </p:cNvPr>
            <p:cNvSpPr>
              <a:spLocks noChangeShapeType="1"/>
            </p:cNvSpPr>
            <p:nvPr/>
          </p:nvSpPr>
          <p:spPr bwMode="auto">
            <a:xfrm>
              <a:off x="1631" y="3225"/>
              <a:ext cx="0" cy="122"/>
            </a:xfrm>
            <a:prstGeom prst="line">
              <a:avLst/>
            </a:prstGeom>
            <a:noFill/>
            <a:ln w="28575">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2" name="Oval 17">
              <a:extLst>
                <a:ext uri="{FF2B5EF4-FFF2-40B4-BE49-F238E27FC236}">
                  <a16:creationId xmlns:a16="http://schemas.microsoft.com/office/drawing/2014/main" id="{F7475A7F-C5D3-779C-9259-664F45338DB1}"/>
                </a:ext>
              </a:extLst>
            </p:cNvPr>
            <p:cNvSpPr>
              <a:spLocks noChangeArrowheads="1"/>
            </p:cNvSpPr>
            <p:nvPr/>
          </p:nvSpPr>
          <p:spPr bwMode="auto">
            <a:xfrm>
              <a:off x="2952" y="3617"/>
              <a:ext cx="56" cy="56"/>
            </a:xfrm>
            <a:prstGeom prst="ellipse">
              <a:avLst/>
            </a:prstGeom>
            <a:solidFill>
              <a:schemeClr val="bg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3" name="Line 18">
              <a:extLst>
                <a:ext uri="{FF2B5EF4-FFF2-40B4-BE49-F238E27FC236}">
                  <a16:creationId xmlns:a16="http://schemas.microsoft.com/office/drawing/2014/main" id="{B656ABCA-9D7D-1F89-07F9-5E75C1BA14B0}"/>
                </a:ext>
              </a:extLst>
            </p:cNvPr>
            <p:cNvSpPr>
              <a:spLocks noChangeShapeType="1"/>
            </p:cNvSpPr>
            <p:nvPr/>
          </p:nvSpPr>
          <p:spPr bwMode="auto">
            <a:xfrm flipV="1">
              <a:off x="1572" y="3342"/>
              <a:ext cx="117" cy="0"/>
            </a:xfrm>
            <a:prstGeom prst="line">
              <a:avLst/>
            </a:prstGeom>
            <a:noFill/>
            <a:ln w="38100">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4" name="Line 19">
              <a:extLst>
                <a:ext uri="{FF2B5EF4-FFF2-40B4-BE49-F238E27FC236}">
                  <a16:creationId xmlns:a16="http://schemas.microsoft.com/office/drawing/2014/main" id="{1B1C2AA7-88C2-804E-1FD6-495FEB59BCAA}"/>
                </a:ext>
              </a:extLst>
            </p:cNvPr>
            <p:cNvSpPr>
              <a:spLocks noChangeShapeType="1"/>
            </p:cNvSpPr>
            <p:nvPr/>
          </p:nvSpPr>
          <p:spPr bwMode="auto">
            <a:xfrm>
              <a:off x="791" y="1515"/>
              <a:ext cx="0" cy="839"/>
            </a:xfrm>
            <a:prstGeom prst="line">
              <a:avLst/>
            </a:prstGeom>
            <a:noFill/>
            <a:ln w="28575">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5" name="Oval 20">
              <a:extLst>
                <a:ext uri="{FF2B5EF4-FFF2-40B4-BE49-F238E27FC236}">
                  <a16:creationId xmlns:a16="http://schemas.microsoft.com/office/drawing/2014/main" id="{A46911C5-C590-B77D-520B-394A66A02813}"/>
                </a:ext>
              </a:extLst>
            </p:cNvPr>
            <p:cNvSpPr>
              <a:spLocks noChangeArrowheads="1"/>
            </p:cNvSpPr>
            <p:nvPr/>
          </p:nvSpPr>
          <p:spPr bwMode="auto">
            <a:xfrm>
              <a:off x="1608" y="3185"/>
              <a:ext cx="56" cy="56"/>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6" name="Line 21">
              <a:extLst>
                <a:ext uri="{FF2B5EF4-FFF2-40B4-BE49-F238E27FC236}">
                  <a16:creationId xmlns:a16="http://schemas.microsoft.com/office/drawing/2014/main" id="{C8F8BA49-A769-9A57-5170-DC2F595CABBA}"/>
                </a:ext>
              </a:extLst>
            </p:cNvPr>
            <p:cNvSpPr>
              <a:spLocks noChangeShapeType="1"/>
            </p:cNvSpPr>
            <p:nvPr/>
          </p:nvSpPr>
          <p:spPr bwMode="auto">
            <a:xfrm>
              <a:off x="2399" y="1551"/>
              <a:ext cx="0" cy="791"/>
            </a:xfrm>
            <a:prstGeom prst="line">
              <a:avLst/>
            </a:prstGeom>
            <a:noFill/>
            <a:ln w="28575">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7" name="Line 22">
              <a:extLst>
                <a:ext uri="{FF2B5EF4-FFF2-40B4-BE49-F238E27FC236}">
                  <a16:creationId xmlns:a16="http://schemas.microsoft.com/office/drawing/2014/main" id="{C456817E-524E-4826-9D97-A1433F219DF4}"/>
                </a:ext>
              </a:extLst>
            </p:cNvPr>
            <p:cNvSpPr>
              <a:spLocks noChangeShapeType="1"/>
            </p:cNvSpPr>
            <p:nvPr/>
          </p:nvSpPr>
          <p:spPr bwMode="auto">
            <a:xfrm>
              <a:off x="570" y="1524"/>
              <a:ext cx="2213" cy="0"/>
            </a:xfrm>
            <a:prstGeom prst="line">
              <a:avLst/>
            </a:prstGeom>
            <a:noFill/>
            <a:ln w="28575">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8" name="Line 23">
              <a:extLst>
                <a:ext uri="{FF2B5EF4-FFF2-40B4-BE49-F238E27FC236}">
                  <a16:creationId xmlns:a16="http://schemas.microsoft.com/office/drawing/2014/main" id="{12340660-EF47-AFC2-53D0-4529FFA88D21}"/>
                </a:ext>
              </a:extLst>
            </p:cNvPr>
            <p:cNvSpPr>
              <a:spLocks noChangeShapeType="1"/>
            </p:cNvSpPr>
            <p:nvPr/>
          </p:nvSpPr>
          <p:spPr bwMode="auto">
            <a:xfrm flipV="1">
              <a:off x="456" y="3792"/>
              <a:ext cx="2544" cy="0"/>
            </a:xfrm>
            <a:prstGeom prst="line">
              <a:avLst/>
            </a:prstGeom>
            <a:noFill/>
            <a:ln w="28575">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9" name="Oval 24">
              <a:extLst>
                <a:ext uri="{FF2B5EF4-FFF2-40B4-BE49-F238E27FC236}">
                  <a16:creationId xmlns:a16="http://schemas.microsoft.com/office/drawing/2014/main" id="{AF09BD29-0B87-1A8F-3DF0-9BE80EC3DC3A}"/>
                </a:ext>
              </a:extLst>
            </p:cNvPr>
            <p:cNvSpPr>
              <a:spLocks noChangeArrowheads="1"/>
            </p:cNvSpPr>
            <p:nvPr/>
          </p:nvSpPr>
          <p:spPr bwMode="auto">
            <a:xfrm>
              <a:off x="762" y="1499"/>
              <a:ext cx="56" cy="56"/>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0" name="Oval 25">
              <a:extLst>
                <a:ext uri="{FF2B5EF4-FFF2-40B4-BE49-F238E27FC236}">
                  <a16:creationId xmlns:a16="http://schemas.microsoft.com/office/drawing/2014/main" id="{B7B214BB-9E94-37E9-75DE-9CBE55CF2E52}"/>
                </a:ext>
              </a:extLst>
            </p:cNvPr>
            <p:cNvSpPr>
              <a:spLocks noChangeArrowheads="1"/>
            </p:cNvSpPr>
            <p:nvPr/>
          </p:nvSpPr>
          <p:spPr bwMode="auto">
            <a:xfrm>
              <a:off x="2370" y="1499"/>
              <a:ext cx="57" cy="56"/>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1" name="Freeform 26">
              <a:extLst>
                <a:ext uri="{FF2B5EF4-FFF2-40B4-BE49-F238E27FC236}">
                  <a16:creationId xmlns:a16="http://schemas.microsoft.com/office/drawing/2014/main" id="{A9D40D9E-36AC-F2F4-A343-6399A35013F1}"/>
                </a:ext>
              </a:extLst>
            </p:cNvPr>
            <p:cNvSpPr>
              <a:spLocks/>
            </p:cNvSpPr>
            <p:nvPr/>
          </p:nvSpPr>
          <p:spPr bwMode="auto">
            <a:xfrm>
              <a:off x="456" y="2310"/>
              <a:ext cx="96" cy="1110"/>
            </a:xfrm>
            <a:custGeom>
              <a:avLst/>
              <a:gdLst>
                <a:gd name="T0" fmla="*/ 96 w 108"/>
                <a:gd name="T1" fmla="*/ 1110 h 216"/>
                <a:gd name="T2" fmla="*/ 0 w 108"/>
                <a:gd name="T3" fmla="*/ 1110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2" name="Freeform 27">
              <a:extLst>
                <a:ext uri="{FF2B5EF4-FFF2-40B4-BE49-F238E27FC236}">
                  <a16:creationId xmlns:a16="http://schemas.microsoft.com/office/drawing/2014/main" id="{74C5BDB1-5A38-82CE-A2D9-703E293EE2BF}"/>
                </a:ext>
              </a:extLst>
            </p:cNvPr>
            <p:cNvSpPr>
              <a:spLocks/>
            </p:cNvSpPr>
            <p:nvPr/>
          </p:nvSpPr>
          <p:spPr bwMode="auto">
            <a:xfrm flipV="1">
              <a:off x="462" y="3504"/>
              <a:ext cx="78" cy="294"/>
            </a:xfrm>
            <a:custGeom>
              <a:avLst/>
              <a:gdLst>
                <a:gd name="T0" fmla="*/ 78 w 108"/>
                <a:gd name="T1" fmla="*/ 294 h 216"/>
                <a:gd name="T2" fmla="*/ 0 w 108"/>
                <a:gd name="T3" fmla="*/ 294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3" name="Line 28">
              <a:extLst>
                <a:ext uri="{FF2B5EF4-FFF2-40B4-BE49-F238E27FC236}">
                  <a16:creationId xmlns:a16="http://schemas.microsoft.com/office/drawing/2014/main" id="{4A5136A7-8FF9-874F-CD4F-7807A1F5114B}"/>
                </a:ext>
              </a:extLst>
            </p:cNvPr>
            <p:cNvSpPr>
              <a:spLocks noChangeShapeType="1"/>
            </p:cNvSpPr>
            <p:nvPr/>
          </p:nvSpPr>
          <p:spPr bwMode="auto">
            <a:xfrm>
              <a:off x="552" y="3336"/>
              <a:ext cx="0" cy="227"/>
            </a:xfrm>
            <a:prstGeom prst="line">
              <a:avLst/>
            </a:prstGeom>
            <a:noFill/>
            <a:ln w="38100">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4" name="Line 29">
              <a:extLst>
                <a:ext uri="{FF2B5EF4-FFF2-40B4-BE49-F238E27FC236}">
                  <a16:creationId xmlns:a16="http://schemas.microsoft.com/office/drawing/2014/main" id="{2084BCF4-D519-D46D-7D63-F26E97A69AD6}"/>
                </a:ext>
              </a:extLst>
            </p:cNvPr>
            <p:cNvSpPr>
              <a:spLocks noChangeShapeType="1"/>
            </p:cNvSpPr>
            <p:nvPr/>
          </p:nvSpPr>
          <p:spPr bwMode="auto">
            <a:xfrm>
              <a:off x="612" y="3372"/>
              <a:ext cx="0" cy="159"/>
            </a:xfrm>
            <a:prstGeom prst="line">
              <a:avLst/>
            </a:prstGeom>
            <a:noFill/>
            <a:ln w="38100">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5" name="Line 30">
              <a:extLst>
                <a:ext uri="{FF2B5EF4-FFF2-40B4-BE49-F238E27FC236}">
                  <a16:creationId xmlns:a16="http://schemas.microsoft.com/office/drawing/2014/main" id="{9D36F5DF-8B23-02EB-55FC-D03F3F095FE6}"/>
                </a:ext>
              </a:extLst>
            </p:cNvPr>
            <p:cNvSpPr>
              <a:spLocks noChangeShapeType="1"/>
            </p:cNvSpPr>
            <p:nvPr/>
          </p:nvSpPr>
          <p:spPr bwMode="auto">
            <a:xfrm>
              <a:off x="600" y="3456"/>
              <a:ext cx="1992" cy="0"/>
            </a:xfrm>
            <a:prstGeom prst="line">
              <a:avLst/>
            </a:prstGeom>
            <a:noFill/>
            <a:ln w="28575">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6" name="Freeform 31">
              <a:extLst>
                <a:ext uri="{FF2B5EF4-FFF2-40B4-BE49-F238E27FC236}">
                  <a16:creationId xmlns:a16="http://schemas.microsoft.com/office/drawing/2014/main" id="{79F2B34B-804B-6A41-A596-7AD39F2922ED}"/>
                </a:ext>
              </a:extLst>
            </p:cNvPr>
            <p:cNvSpPr>
              <a:spLocks/>
            </p:cNvSpPr>
            <p:nvPr/>
          </p:nvSpPr>
          <p:spPr bwMode="auto">
            <a:xfrm flipH="1">
              <a:off x="2640" y="2328"/>
              <a:ext cx="96" cy="1098"/>
            </a:xfrm>
            <a:custGeom>
              <a:avLst/>
              <a:gdLst>
                <a:gd name="T0" fmla="*/ 96 w 108"/>
                <a:gd name="T1" fmla="*/ 1098 h 216"/>
                <a:gd name="T2" fmla="*/ 0 w 108"/>
                <a:gd name="T3" fmla="*/ 1098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7" name="Freeform 32">
              <a:extLst>
                <a:ext uri="{FF2B5EF4-FFF2-40B4-BE49-F238E27FC236}">
                  <a16:creationId xmlns:a16="http://schemas.microsoft.com/office/drawing/2014/main" id="{ABD3ED3D-0061-2AE6-703F-B378D6A55AA0}"/>
                </a:ext>
              </a:extLst>
            </p:cNvPr>
            <p:cNvSpPr>
              <a:spLocks/>
            </p:cNvSpPr>
            <p:nvPr/>
          </p:nvSpPr>
          <p:spPr bwMode="auto">
            <a:xfrm flipH="1" flipV="1">
              <a:off x="2628" y="3522"/>
              <a:ext cx="108" cy="132"/>
            </a:xfrm>
            <a:custGeom>
              <a:avLst/>
              <a:gdLst>
                <a:gd name="T0" fmla="*/ 108 w 108"/>
                <a:gd name="T1" fmla="*/ 132 h 216"/>
                <a:gd name="T2" fmla="*/ 0 w 108"/>
                <a:gd name="T3" fmla="*/ 132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8" name="Line 33">
              <a:extLst>
                <a:ext uri="{FF2B5EF4-FFF2-40B4-BE49-F238E27FC236}">
                  <a16:creationId xmlns:a16="http://schemas.microsoft.com/office/drawing/2014/main" id="{FD1575BE-A1D2-C832-1C8C-3D3B4DD5CDCF}"/>
                </a:ext>
              </a:extLst>
            </p:cNvPr>
            <p:cNvSpPr>
              <a:spLocks noChangeShapeType="1"/>
            </p:cNvSpPr>
            <p:nvPr/>
          </p:nvSpPr>
          <p:spPr bwMode="auto">
            <a:xfrm flipH="1">
              <a:off x="2640" y="3354"/>
              <a:ext cx="0" cy="227"/>
            </a:xfrm>
            <a:prstGeom prst="line">
              <a:avLst/>
            </a:prstGeom>
            <a:noFill/>
            <a:ln w="38100">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29" name="Line 34">
              <a:extLst>
                <a:ext uri="{FF2B5EF4-FFF2-40B4-BE49-F238E27FC236}">
                  <a16:creationId xmlns:a16="http://schemas.microsoft.com/office/drawing/2014/main" id="{F1E293CC-B95E-6F2B-37CA-C3F207F99E0A}"/>
                </a:ext>
              </a:extLst>
            </p:cNvPr>
            <p:cNvSpPr>
              <a:spLocks noChangeShapeType="1"/>
            </p:cNvSpPr>
            <p:nvPr/>
          </p:nvSpPr>
          <p:spPr bwMode="auto">
            <a:xfrm flipH="1">
              <a:off x="2580" y="3390"/>
              <a:ext cx="0" cy="159"/>
            </a:xfrm>
            <a:prstGeom prst="line">
              <a:avLst/>
            </a:prstGeom>
            <a:noFill/>
            <a:ln w="38100">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0" name="Line 35">
              <a:extLst>
                <a:ext uri="{FF2B5EF4-FFF2-40B4-BE49-F238E27FC236}">
                  <a16:creationId xmlns:a16="http://schemas.microsoft.com/office/drawing/2014/main" id="{DB632476-6958-FD92-EABE-9AE68C7EC455}"/>
                </a:ext>
              </a:extLst>
            </p:cNvPr>
            <p:cNvSpPr>
              <a:spLocks noChangeShapeType="1"/>
            </p:cNvSpPr>
            <p:nvPr/>
          </p:nvSpPr>
          <p:spPr bwMode="auto">
            <a:xfrm>
              <a:off x="2736" y="3648"/>
              <a:ext cx="216" cy="0"/>
            </a:xfrm>
            <a:prstGeom prst="line">
              <a:avLst/>
            </a:prstGeom>
            <a:noFill/>
            <a:ln w="28575">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1" name="Oval 36">
              <a:extLst>
                <a:ext uri="{FF2B5EF4-FFF2-40B4-BE49-F238E27FC236}">
                  <a16:creationId xmlns:a16="http://schemas.microsoft.com/office/drawing/2014/main" id="{804BB422-8FE7-6807-CCE3-09E487AF7D01}"/>
                </a:ext>
              </a:extLst>
            </p:cNvPr>
            <p:cNvSpPr>
              <a:spLocks noChangeArrowheads="1"/>
            </p:cNvSpPr>
            <p:nvPr/>
          </p:nvSpPr>
          <p:spPr bwMode="auto">
            <a:xfrm>
              <a:off x="2952" y="3761"/>
              <a:ext cx="56" cy="56"/>
            </a:xfrm>
            <a:prstGeom prst="ellipse">
              <a:avLst/>
            </a:prstGeom>
            <a:solidFill>
              <a:schemeClr val="bg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2" name="Oval 37">
              <a:extLst>
                <a:ext uri="{FF2B5EF4-FFF2-40B4-BE49-F238E27FC236}">
                  <a16:creationId xmlns:a16="http://schemas.microsoft.com/office/drawing/2014/main" id="{1C450704-94A1-F52A-2E62-EEDD4FCD27FB}"/>
                </a:ext>
              </a:extLst>
            </p:cNvPr>
            <p:cNvSpPr>
              <a:spLocks noChangeArrowheads="1"/>
            </p:cNvSpPr>
            <p:nvPr/>
          </p:nvSpPr>
          <p:spPr bwMode="auto">
            <a:xfrm>
              <a:off x="426" y="2471"/>
              <a:ext cx="56" cy="56"/>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3" name="Oval 38">
              <a:extLst>
                <a:ext uri="{FF2B5EF4-FFF2-40B4-BE49-F238E27FC236}">
                  <a16:creationId xmlns:a16="http://schemas.microsoft.com/office/drawing/2014/main" id="{C3D1EABA-4C5B-B316-B894-957AE57C0E0F}"/>
                </a:ext>
              </a:extLst>
            </p:cNvPr>
            <p:cNvSpPr>
              <a:spLocks noChangeArrowheads="1"/>
            </p:cNvSpPr>
            <p:nvPr/>
          </p:nvSpPr>
          <p:spPr bwMode="auto">
            <a:xfrm>
              <a:off x="2706" y="2459"/>
              <a:ext cx="56" cy="56"/>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34" name="Text Box 39">
              <a:extLst>
                <a:ext uri="{FF2B5EF4-FFF2-40B4-BE49-F238E27FC236}">
                  <a16:creationId xmlns:a16="http://schemas.microsoft.com/office/drawing/2014/main" id="{B137D42A-2E24-5C8A-5CF6-6C717CA57655}"/>
                </a:ext>
              </a:extLst>
            </p:cNvPr>
            <p:cNvSpPr txBox="1">
              <a:spLocks noChangeArrowheads="1"/>
            </p:cNvSpPr>
            <p:nvPr/>
          </p:nvSpPr>
          <p:spPr bwMode="auto">
            <a:xfrm>
              <a:off x="2342" y="2438"/>
              <a:ext cx="308" cy="288"/>
            </a:xfrm>
            <a:prstGeom prst="rect">
              <a:avLst/>
            </a:prstGeom>
            <a:noFill/>
            <a:ln>
              <a:noFill/>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T</a:t>
              </a:r>
              <a:r>
                <a:rPr kumimoji="1" lang="en-US" altLang="zh-CN" sz="2400" b="1" i="0" u="none" strike="noStrike" kern="1200" cap="none" spc="0" normalizeH="0" baseline="-25000" noProof="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5</a:t>
              </a:r>
            </a:p>
          </p:txBody>
        </p:sp>
        <p:sp>
          <p:nvSpPr>
            <p:cNvPr id="35" name="Text Box 40">
              <a:extLst>
                <a:ext uri="{FF2B5EF4-FFF2-40B4-BE49-F238E27FC236}">
                  <a16:creationId xmlns:a16="http://schemas.microsoft.com/office/drawing/2014/main" id="{31A2BA86-DF2E-0F4F-CBAF-080E0136605C}"/>
                </a:ext>
              </a:extLst>
            </p:cNvPr>
            <p:cNvSpPr txBox="1">
              <a:spLocks noChangeArrowheads="1"/>
            </p:cNvSpPr>
            <p:nvPr/>
          </p:nvSpPr>
          <p:spPr bwMode="auto">
            <a:xfrm>
              <a:off x="626" y="2438"/>
              <a:ext cx="308" cy="288"/>
            </a:xfrm>
            <a:prstGeom prst="rect">
              <a:avLst/>
            </a:prstGeom>
            <a:noFill/>
            <a:ln>
              <a:noFill/>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T</a:t>
              </a:r>
              <a:r>
                <a:rPr kumimoji="1" lang="en-US" altLang="zh-CN" sz="2400" b="1" i="0" u="none" strike="noStrike" kern="1200" cap="none" spc="0" normalizeH="0" baseline="-25000" noProof="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6</a:t>
              </a:r>
            </a:p>
          </p:txBody>
        </p:sp>
        <p:sp>
          <p:nvSpPr>
            <p:cNvPr id="36" name="Text Box 41">
              <a:extLst>
                <a:ext uri="{FF2B5EF4-FFF2-40B4-BE49-F238E27FC236}">
                  <a16:creationId xmlns:a16="http://schemas.microsoft.com/office/drawing/2014/main" id="{D05E2E2C-7021-393A-9D10-452F53B64577}"/>
                </a:ext>
              </a:extLst>
            </p:cNvPr>
            <p:cNvSpPr txBox="1">
              <a:spLocks noChangeArrowheads="1"/>
            </p:cNvSpPr>
            <p:nvPr/>
          </p:nvSpPr>
          <p:spPr bwMode="auto">
            <a:xfrm>
              <a:off x="2726" y="3314"/>
              <a:ext cx="308" cy="288"/>
            </a:xfrm>
            <a:prstGeom prst="rect">
              <a:avLst/>
            </a:prstGeom>
            <a:noFill/>
            <a:ln>
              <a:noFill/>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0000"/>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T</a:t>
              </a:r>
              <a:r>
                <a:rPr kumimoji="1" lang="en-US" altLang="zh-CN" sz="2400" b="1" i="0" u="none" strike="noStrike" kern="1200" cap="none" spc="0" normalizeH="0" baseline="-25000" noProof="0">
                  <a:ln>
                    <a:noFill/>
                  </a:ln>
                  <a:solidFill>
                    <a:srgbClr val="000000"/>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7</a:t>
              </a:r>
            </a:p>
          </p:txBody>
        </p:sp>
        <p:sp>
          <p:nvSpPr>
            <p:cNvPr id="37" name="Text Box 42">
              <a:extLst>
                <a:ext uri="{FF2B5EF4-FFF2-40B4-BE49-F238E27FC236}">
                  <a16:creationId xmlns:a16="http://schemas.microsoft.com/office/drawing/2014/main" id="{878F11EA-F5B6-2ABC-8936-46F22936CFAB}"/>
                </a:ext>
              </a:extLst>
            </p:cNvPr>
            <p:cNvSpPr txBox="1">
              <a:spLocks noChangeArrowheads="1"/>
            </p:cNvSpPr>
            <p:nvPr/>
          </p:nvSpPr>
          <p:spPr bwMode="auto">
            <a:xfrm>
              <a:off x="158" y="3302"/>
              <a:ext cx="308" cy="288"/>
            </a:xfrm>
            <a:prstGeom prst="rect">
              <a:avLst/>
            </a:prstGeom>
            <a:noFill/>
            <a:ln>
              <a:noFill/>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0000"/>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T</a:t>
              </a:r>
              <a:r>
                <a:rPr kumimoji="1" lang="en-US" altLang="zh-CN" sz="2400" b="1" i="0" u="none" strike="noStrike" kern="1200" cap="none" spc="0" normalizeH="0" baseline="-25000" noProof="0">
                  <a:ln>
                    <a:noFill/>
                  </a:ln>
                  <a:solidFill>
                    <a:srgbClr val="000000"/>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8</a:t>
              </a:r>
            </a:p>
          </p:txBody>
        </p:sp>
        <p:sp>
          <p:nvSpPr>
            <p:cNvPr id="38" name="Text Box 43">
              <a:extLst>
                <a:ext uri="{FF2B5EF4-FFF2-40B4-BE49-F238E27FC236}">
                  <a16:creationId xmlns:a16="http://schemas.microsoft.com/office/drawing/2014/main" id="{4B223509-9AC9-981B-A0F2-772F681420B3}"/>
                </a:ext>
              </a:extLst>
            </p:cNvPr>
            <p:cNvSpPr txBox="1">
              <a:spLocks noChangeArrowheads="1"/>
            </p:cNvSpPr>
            <p:nvPr/>
          </p:nvSpPr>
          <p:spPr bwMode="auto">
            <a:xfrm>
              <a:off x="3062" y="3326"/>
              <a:ext cx="255" cy="288"/>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33CC"/>
                  </a:solidFill>
                  <a:effectLst/>
                  <a:uLnTx/>
                  <a:uFillTx/>
                  <a:latin typeface="Times New Roman" pitchFamily="18" charset="0"/>
                  <a:ea typeface="宋体" charset="-122"/>
                  <a:cs typeface="+mn-cs"/>
                </a:rPr>
                <a:t>D</a:t>
              </a:r>
            </a:p>
          </p:txBody>
        </p:sp>
        <p:grpSp>
          <p:nvGrpSpPr>
            <p:cNvPr id="39" name="Group 44">
              <a:extLst>
                <a:ext uri="{FF2B5EF4-FFF2-40B4-BE49-F238E27FC236}">
                  <a16:creationId xmlns:a16="http://schemas.microsoft.com/office/drawing/2014/main" id="{D38957F7-12D5-B3C3-72DE-0167DD51E935}"/>
                </a:ext>
              </a:extLst>
            </p:cNvPr>
            <p:cNvGrpSpPr>
              <a:grpSpLocks/>
            </p:cNvGrpSpPr>
            <p:nvPr/>
          </p:nvGrpSpPr>
          <p:grpSpPr bwMode="auto">
            <a:xfrm>
              <a:off x="3074" y="3674"/>
              <a:ext cx="255" cy="288"/>
              <a:chOff x="3254" y="3566"/>
              <a:chExt cx="255" cy="288"/>
            </a:xfrm>
          </p:grpSpPr>
          <p:sp>
            <p:nvSpPr>
              <p:cNvPr id="58" name="Text Box 45">
                <a:extLst>
                  <a:ext uri="{FF2B5EF4-FFF2-40B4-BE49-F238E27FC236}">
                    <a16:creationId xmlns:a16="http://schemas.microsoft.com/office/drawing/2014/main" id="{5DCA814E-870C-6DC0-71A6-5D3BB2726DD9}"/>
                  </a:ext>
                </a:extLst>
              </p:cNvPr>
              <p:cNvSpPr txBox="1">
                <a:spLocks noChangeArrowheads="1"/>
              </p:cNvSpPr>
              <p:nvPr/>
            </p:nvSpPr>
            <p:spPr bwMode="auto">
              <a:xfrm>
                <a:off x="3254" y="3566"/>
                <a:ext cx="255" cy="288"/>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0033CC"/>
                    </a:solidFill>
                    <a:effectLst/>
                    <a:uLnTx/>
                    <a:uFillTx/>
                    <a:latin typeface="Times New Roman" pitchFamily="18" charset="0"/>
                    <a:ea typeface="宋体" charset="-122"/>
                    <a:cs typeface="+mn-cs"/>
                  </a:rPr>
                  <a:t>D</a:t>
                </a:r>
              </a:p>
            </p:txBody>
          </p:sp>
          <p:sp>
            <p:nvSpPr>
              <p:cNvPr id="59" name="Line 46">
                <a:extLst>
                  <a:ext uri="{FF2B5EF4-FFF2-40B4-BE49-F238E27FC236}">
                    <a16:creationId xmlns:a16="http://schemas.microsoft.com/office/drawing/2014/main" id="{44AE5226-F263-D9E5-5CAE-6E6A7854FE19}"/>
                  </a:ext>
                </a:extLst>
              </p:cNvPr>
              <p:cNvSpPr>
                <a:spLocks noChangeShapeType="1"/>
              </p:cNvSpPr>
              <p:nvPr/>
            </p:nvSpPr>
            <p:spPr bwMode="auto">
              <a:xfrm>
                <a:off x="3312" y="3600"/>
                <a:ext cx="144" cy="0"/>
              </a:xfrm>
              <a:prstGeom prst="line">
                <a:avLst/>
              </a:prstGeom>
              <a:noFill/>
              <a:ln w="28575">
                <a:solidFill>
                  <a:srgbClr val="0033CC"/>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pSp>
        <p:sp>
          <p:nvSpPr>
            <p:cNvPr id="40" name="Text Box 47">
              <a:extLst>
                <a:ext uri="{FF2B5EF4-FFF2-40B4-BE49-F238E27FC236}">
                  <a16:creationId xmlns:a16="http://schemas.microsoft.com/office/drawing/2014/main" id="{9DF554BD-60BF-88DD-6720-461323D56C0D}"/>
                </a:ext>
              </a:extLst>
            </p:cNvPr>
            <p:cNvSpPr txBox="1">
              <a:spLocks noChangeArrowheads="1"/>
            </p:cNvSpPr>
            <p:nvPr/>
          </p:nvSpPr>
          <p:spPr bwMode="auto">
            <a:xfrm>
              <a:off x="266" y="1358"/>
              <a:ext cx="368" cy="288"/>
            </a:xfrm>
            <a:prstGeom prst="rect">
              <a:avLst/>
            </a:prstGeom>
            <a:noFill/>
            <a:ln>
              <a:noFill/>
            </a:ln>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FF0066"/>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X</a:t>
              </a:r>
              <a:r>
                <a:rPr kumimoji="1" lang="en-US" altLang="zh-CN" sz="2400" b="1" i="0" u="none" strike="noStrike" kern="1200" cap="none" spc="0" normalizeH="0" baseline="-25000" noProof="0">
                  <a:ln>
                    <a:noFill/>
                  </a:ln>
                  <a:solidFill>
                    <a:srgbClr val="FF0066"/>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i</a:t>
              </a:r>
            </a:p>
          </p:txBody>
        </p:sp>
        <p:sp>
          <p:nvSpPr>
            <p:cNvPr id="41" name="Line 48">
              <a:extLst>
                <a:ext uri="{FF2B5EF4-FFF2-40B4-BE49-F238E27FC236}">
                  <a16:creationId xmlns:a16="http://schemas.microsoft.com/office/drawing/2014/main" id="{D9EC7F0F-BBDE-846D-2E45-7EC3FBD335B5}"/>
                </a:ext>
              </a:extLst>
            </p:cNvPr>
            <p:cNvSpPr>
              <a:spLocks noChangeShapeType="1"/>
            </p:cNvSpPr>
            <p:nvPr/>
          </p:nvSpPr>
          <p:spPr bwMode="auto">
            <a:xfrm flipH="1" flipV="1">
              <a:off x="1587" y="3467"/>
              <a:ext cx="0" cy="476"/>
            </a:xfrm>
            <a:prstGeom prst="line">
              <a:avLst/>
            </a:prstGeom>
            <a:noFill/>
            <a:ln w="28575">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42" name="Oval 49">
              <a:extLst>
                <a:ext uri="{FF2B5EF4-FFF2-40B4-BE49-F238E27FC236}">
                  <a16:creationId xmlns:a16="http://schemas.microsoft.com/office/drawing/2014/main" id="{77B5B79F-9138-BC54-9507-E15CFFCCF449}"/>
                </a:ext>
              </a:extLst>
            </p:cNvPr>
            <p:cNvSpPr>
              <a:spLocks noChangeArrowheads="1"/>
            </p:cNvSpPr>
            <p:nvPr/>
          </p:nvSpPr>
          <p:spPr bwMode="auto">
            <a:xfrm flipH="1" flipV="1">
              <a:off x="1560" y="3915"/>
              <a:ext cx="56" cy="56"/>
            </a:xfrm>
            <a:prstGeom prst="ellipse">
              <a:avLst/>
            </a:prstGeom>
            <a:solidFill>
              <a:schemeClr val="bg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43" name="Oval 50">
              <a:extLst>
                <a:ext uri="{FF2B5EF4-FFF2-40B4-BE49-F238E27FC236}">
                  <a16:creationId xmlns:a16="http://schemas.microsoft.com/office/drawing/2014/main" id="{047C7411-C825-A9BC-CE82-38D0C9A64A9A}"/>
                </a:ext>
              </a:extLst>
            </p:cNvPr>
            <p:cNvSpPr>
              <a:spLocks noChangeArrowheads="1"/>
            </p:cNvSpPr>
            <p:nvPr/>
          </p:nvSpPr>
          <p:spPr bwMode="auto">
            <a:xfrm flipH="1" flipV="1">
              <a:off x="1560" y="3435"/>
              <a:ext cx="56" cy="56"/>
            </a:xfrm>
            <a:prstGeom prst="ellipse">
              <a:avLst/>
            </a:prstGeom>
            <a:solidFill>
              <a:schemeClr val="tx1"/>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44" name="Rectangle 51">
              <a:extLst>
                <a:ext uri="{FF2B5EF4-FFF2-40B4-BE49-F238E27FC236}">
                  <a16:creationId xmlns:a16="http://schemas.microsoft.com/office/drawing/2014/main" id="{BCA3E714-ED41-74ED-9A73-49155F2C849B}"/>
                </a:ext>
              </a:extLst>
            </p:cNvPr>
            <p:cNvSpPr>
              <a:spLocks noChangeArrowheads="1"/>
            </p:cNvSpPr>
            <p:nvPr/>
          </p:nvSpPr>
          <p:spPr bwMode="auto">
            <a:xfrm>
              <a:off x="1612" y="3792"/>
              <a:ext cx="449" cy="288"/>
            </a:xfrm>
            <a:prstGeom prst="rect">
              <a:avLst/>
            </a:prstGeom>
            <a:noFill/>
            <a:ln>
              <a:noFill/>
            </a:ln>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1" u="none" strike="noStrike" kern="1200" cap="none" spc="0" normalizeH="0" baseline="0" noProof="0">
                  <a:ln>
                    <a:noFill/>
                  </a:ln>
                  <a:solidFill>
                    <a:srgbClr val="FF0066"/>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Y</a:t>
              </a:r>
              <a:r>
                <a:rPr kumimoji="1" lang="en-US" altLang="zh-CN" sz="2400" b="1" i="0" u="none" strike="noStrike" kern="1200" cap="none" spc="0" normalizeH="0" baseline="-25000" noProof="0">
                  <a:ln>
                    <a:noFill/>
                  </a:ln>
                  <a:solidFill>
                    <a:srgbClr val="FF0066"/>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i</a:t>
              </a:r>
            </a:p>
          </p:txBody>
        </p:sp>
        <p:sp>
          <p:nvSpPr>
            <p:cNvPr id="45" name="Rectangle 52">
              <a:extLst>
                <a:ext uri="{FF2B5EF4-FFF2-40B4-BE49-F238E27FC236}">
                  <a16:creationId xmlns:a16="http://schemas.microsoft.com/office/drawing/2014/main" id="{03589917-A37C-5B7F-9F1D-C75F8219AC78}"/>
                </a:ext>
              </a:extLst>
            </p:cNvPr>
            <p:cNvSpPr>
              <a:spLocks noChangeArrowheads="1"/>
            </p:cNvSpPr>
            <p:nvPr/>
          </p:nvSpPr>
          <p:spPr bwMode="auto">
            <a:xfrm>
              <a:off x="1200" y="2688"/>
              <a:ext cx="828" cy="408"/>
            </a:xfrm>
            <a:prstGeom prst="rect">
              <a:avLst/>
            </a:prstGeom>
            <a:solidFill>
              <a:srgbClr val="FDFEE8"/>
            </a:solidFill>
            <a:ln w="381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46" name="Freeform 53">
              <a:extLst>
                <a:ext uri="{FF2B5EF4-FFF2-40B4-BE49-F238E27FC236}">
                  <a16:creationId xmlns:a16="http://schemas.microsoft.com/office/drawing/2014/main" id="{4DF819CE-5BA0-6C8B-4EB0-E584D73288DE}"/>
                </a:ext>
              </a:extLst>
            </p:cNvPr>
            <p:cNvSpPr>
              <a:spLocks/>
            </p:cNvSpPr>
            <p:nvPr/>
          </p:nvSpPr>
          <p:spPr bwMode="auto">
            <a:xfrm>
              <a:off x="1360" y="3108"/>
              <a:ext cx="528" cy="96"/>
            </a:xfrm>
            <a:custGeom>
              <a:avLst/>
              <a:gdLst>
                <a:gd name="T0" fmla="*/ 0 w 912"/>
                <a:gd name="T1" fmla="*/ 0 h 240"/>
                <a:gd name="T2" fmla="*/ 0 w 912"/>
                <a:gd name="T3" fmla="*/ 96 h 240"/>
                <a:gd name="T4" fmla="*/ 528 w 912"/>
                <a:gd name="T5" fmla="*/ 96 h 240"/>
                <a:gd name="T6" fmla="*/ 528 w 912"/>
                <a:gd name="T7" fmla="*/ 0 h 240"/>
                <a:gd name="T8" fmla="*/ 0 60000 65536"/>
                <a:gd name="T9" fmla="*/ 0 60000 65536"/>
                <a:gd name="T10" fmla="*/ 0 60000 65536"/>
                <a:gd name="T11" fmla="*/ 0 60000 65536"/>
                <a:gd name="T12" fmla="*/ 0 w 912"/>
                <a:gd name="T13" fmla="*/ 0 h 240"/>
                <a:gd name="T14" fmla="*/ 912 w 912"/>
                <a:gd name="T15" fmla="*/ 240 h 240"/>
              </a:gdLst>
              <a:ahLst/>
              <a:cxnLst>
                <a:cxn ang="T8">
                  <a:pos x="T0" y="T1"/>
                </a:cxn>
                <a:cxn ang="T9">
                  <a:pos x="T2" y="T3"/>
                </a:cxn>
                <a:cxn ang="T10">
                  <a:pos x="T4" y="T5"/>
                </a:cxn>
                <a:cxn ang="T11">
                  <a:pos x="T6" y="T7"/>
                </a:cxn>
              </a:cxnLst>
              <a:rect l="T12" t="T13" r="T14" b="T15"/>
              <a:pathLst>
                <a:path w="912" h="240">
                  <a:moveTo>
                    <a:pt x="0" y="0"/>
                  </a:moveTo>
                  <a:lnTo>
                    <a:pt x="0" y="240"/>
                  </a:lnTo>
                  <a:lnTo>
                    <a:pt x="912" y="240"/>
                  </a:lnTo>
                  <a:lnTo>
                    <a:pt x="912" y="0"/>
                  </a:lnTo>
                </a:path>
              </a:pathLst>
            </a:custGeom>
            <a:noFill/>
            <a:ln w="28575" cmpd="sng">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47" name="Text Box 54">
              <a:extLst>
                <a:ext uri="{FF2B5EF4-FFF2-40B4-BE49-F238E27FC236}">
                  <a16:creationId xmlns:a16="http://schemas.microsoft.com/office/drawing/2014/main" id="{CE3B3E21-A91D-1C11-28DB-565E02C721E5}"/>
                </a:ext>
              </a:extLst>
            </p:cNvPr>
            <p:cNvSpPr txBox="1">
              <a:spLocks noChangeArrowheads="1"/>
            </p:cNvSpPr>
            <p:nvPr/>
          </p:nvSpPr>
          <p:spPr bwMode="auto">
            <a:xfrm>
              <a:off x="1226" y="2822"/>
              <a:ext cx="223" cy="288"/>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0000"/>
                  </a:solidFill>
                  <a:effectLst/>
                  <a:uLnTx/>
                  <a:uFillTx/>
                  <a:latin typeface="Times New Roman" pitchFamily="18" charset="0"/>
                  <a:ea typeface="宋体" charset="-122"/>
                  <a:cs typeface="+mn-cs"/>
                </a:rPr>
                <a:t>S</a:t>
              </a:r>
            </a:p>
          </p:txBody>
        </p:sp>
        <p:sp>
          <p:nvSpPr>
            <p:cNvPr id="48" name="Text Box 55">
              <a:extLst>
                <a:ext uri="{FF2B5EF4-FFF2-40B4-BE49-F238E27FC236}">
                  <a16:creationId xmlns:a16="http://schemas.microsoft.com/office/drawing/2014/main" id="{5EDFC26D-4774-EF4C-F518-7AB880406385}"/>
                </a:ext>
              </a:extLst>
            </p:cNvPr>
            <p:cNvSpPr txBox="1">
              <a:spLocks noChangeArrowheads="1"/>
            </p:cNvSpPr>
            <p:nvPr/>
          </p:nvSpPr>
          <p:spPr bwMode="auto">
            <a:xfrm>
              <a:off x="1766" y="2810"/>
              <a:ext cx="255" cy="288"/>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000000"/>
                  </a:solidFill>
                  <a:effectLst/>
                  <a:uLnTx/>
                  <a:uFillTx/>
                  <a:latin typeface="Times New Roman" pitchFamily="18" charset="0"/>
                  <a:ea typeface="宋体" charset="-122"/>
                  <a:cs typeface="+mn-cs"/>
                </a:rPr>
                <a:t>R</a:t>
              </a:r>
            </a:p>
          </p:txBody>
        </p:sp>
        <p:sp>
          <p:nvSpPr>
            <p:cNvPr id="49" name="Line 56">
              <a:extLst>
                <a:ext uri="{FF2B5EF4-FFF2-40B4-BE49-F238E27FC236}">
                  <a16:creationId xmlns:a16="http://schemas.microsoft.com/office/drawing/2014/main" id="{9368C8C2-B9CE-C4BA-CCDF-83AA888DA8CF}"/>
                </a:ext>
              </a:extLst>
            </p:cNvPr>
            <p:cNvSpPr>
              <a:spLocks noChangeShapeType="1"/>
            </p:cNvSpPr>
            <p:nvPr/>
          </p:nvSpPr>
          <p:spPr bwMode="auto">
            <a:xfrm>
              <a:off x="1380" y="2496"/>
              <a:ext cx="0" cy="192"/>
            </a:xfrm>
            <a:prstGeom prst="line">
              <a:avLst/>
            </a:prstGeom>
            <a:noFill/>
            <a:ln w="28575">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0" name="Line 57">
              <a:extLst>
                <a:ext uri="{FF2B5EF4-FFF2-40B4-BE49-F238E27FC236}">
                  <a16:creationId xmlns:a16="http://schemas.microsoft.com/office/drawing/2014/main" id="{2387CB6E-08E0-A6DA-33CA-195753048D6D}"/>
                </a:ext>
              </a:extLst>
            </p:cNvPr>
            <p:cNvSpPr>
              <a:spLocks noChangeShapeType="1"/>
            </p:cNvSpPr>
            <p:nvPr/>
          </p:nvSpPr>
          <p:spPr bwMode="auto">
            <a:xfrm>
              <a:off x="1860" y="2472"/>
              <a:ext cx="0" cy="192"/>
            </a:xfrm>
            <a:prstGeom prst="line">
              <a:avLst/>
            </a:prstGeom>
            <a:noFill/>
            <a:ln w="28575">
              <a:solidFill>
                <a:schemeClr val="tx1"/>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51" name="Oval 58">
              <a:extLst>
                <a:ext uri="{FF2B5EF4-FFF2-40B4-BE49-F238E27FC236}">
                  <a16:creationId xmlns:a16="http://schemas.microsoft.com/office/drawing/2014/main" id="{9D9EE24F-6A3A-6CE9-065C-3B8B53346DA2}"/>
                </a:ext>
              </a:extLst>
            </p:cNvPr>
            <p:cNvSpPr>
              <a:spLocks noChangeArrowheads="1"/>
            </p:cNvSpPr>
            <p:nvPr/>
          </p:nvSpPr>
          <p:spPr bwMode="auto">
            <a:xfrm>
              <a:off x="1812" y="2592"/>
              <a:ext cx="96" cy="96"/>
            </a:xfrm>
            <a:prstGeom prst="ellipse">
              <a:avLst/>
            </a:prstGeom>
            <a:solidFill>
              <a:schemeClr val="bg1"/>
            </a:solidFill>
            <a:ln w="381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aphicFrame>
          <p:nvGraphicFramePr>
            <p:cNvPr id="52" name="Object 116">
              <a:extLst>
                <a:ext uri="{FF2B5EF4-FFF2-40B4-BE49-F238E27FC236}">
                  <a16:creationId xmlns:a16="http://schemas.microsoft.com/office/drawing/2014/main" id="{33D662CF-BF2B-8301-7704-6E4E72F11EF6}"/>
                </a:ext>
              </a:extLst>
            </p:cNvPr>
            <p:cNvGraphicFramePr>
              <a:graphicFrameLocks noChangeAspect="1"/>
            </p:cNvGraphicFramePr>
            <p:nvPr/>
          </p:nvGraphicFramePr>
          <p:xfrm>
            <a:off x="1268" y="2180"/>
            <a:ext cx="212" cy="310"/>
          </p:xfrm>
          <a:graphic>
            <a:graphicData uri="http://schemas.openxmlformats.org/presentationml/2006/ole">
              <mc:AlternateContent xmlns:mc="http://schemas.openxmlformats.org/markup-compatibility/2006">
                <mc:Choice xmlns:v="urn:schemas-microsoft-com:vml" Requires="v">
                  <p:oleObj name="Equation" r:id="rId2" imgW="116280" imgH="174240" progId="Equation.3">
                    <p:embed/>
                  </p:oleObj>
                </mc:Choice>
                <mc:Fallback>
                  <p:oleObj name="Equation" r:id="rId2" imgW="116280" imgH="174240" progId="Equation.3">
                    <p:embed/>
                    <p:pic>
                      <p:nvPicPr>
                        <p:cNvPr id="20596" name="Object 1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8" y="2180"/>
                          <a:ext cx="212" cy="31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3" name="Object 117">
              <a:extLst>
                <a:ext uri="{FF2B5EF4-FFF2-40B4-BE49-F238E27FC236}">
                  <a16:creationId xmlns:a16="http://schemas.microsoft.com/office/drawing/2014/main" id="{807BDA41-B1B4-9906-166F-3981A96DEBAA}"/>
                </a:ext>
              </a:extLst>
            </p:cNvPr>
            <p:cNvGraphicFramePr>
              <a:graphicFrameLocks noChangeAspect="1"/>
            </p:cNvGraphicFramePr>
            <p:nvPr/>
          </p:nvGraphicFramePr>
          <p:xfrm>
            <a:off x="1808" y="2240"/>
            <a:ext cx="212" cy="261"/>
          </p:xfrm>
          <a:graphic>
            <a:graphicData uri="http://schemas.openxmlformats.org/presentationml/2006/ole">
              <mc:AlternateContent xmlns:mc="http://schemas.openxmlformats.org/markup-compatibility/2006">
                <mc:Choice xmlns:v="urn:schemas-microsoft-com:vml" Requires="v">
                  <p:oleObj name="Equation" r:id="rId4" imgW="116280" imgH="145440" progId="Equation.3">
                    <p:embed/>
                  </p:oleObj>
                </mc:Choice>
                <mc:Fallback>
                  <p:oleObj name="Equation" r:id="rId4" imgW="116280" imgH="145440" progId="Equation.3">
                    <p:embed/>
                    <p:pic>
                      <p:nvPicPr>
                        <p:cNvPr id="20597" name="Object 11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08" y="2240"/>
                          <a:ext cx="212" cy="26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4" name="Text Box 61">
              <a:extLst>
                <a:ext uri="{FF2B5EF4-FFF2-40B4-BE49-F238E27FC236}">
                  <a16:creationId xmlns:a16="http://schemas.microsoft.com/office/drawing/2014/main" id="{391F053B-345D-8092-B410-5FD709957C6A}"/>
                </a:ext>
              </a:extLst>
            </p:cNvPr>
            <p:cNvSpPr txBox="1">
              <a:spLocks noChangeArrowheads="1"/>
            </p:cNvSpPr>
            <p:nvPr/>
          </p:nvSpPr>
          <p:spPr bwMode="auto">
            <a:xfrm>
              <a:off x="2762" y="2509"/>
              <a:ext cx="308" cy="748"/>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336600"/>
                  </a:solidFill>
                  <a:effectLst/>
                  <a:uLnTx/>
                  <a:uFillTx/>
                  <a:latin typeface="Times New Roman" pitchFamily="18" charset="0"/>
                  <a:ea typeface="宋体" charset="-122"/>
                  <a:cs typeface="+mn-cs"/>
                </a:rPr>
                <a:t>位</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336600"/>
                  </a:solidFill>
                  <a:effectLst/>
                  <a:uLnTx/>
                  <a:uFillTx/>
                  <a:latin typeface="Times New Roman" pitchFamily="18" charset="0"/>
                  <a:ea typeface="宋体" charset="-122"/>
                  <a:cs typeface="+mn-cs"/>
                </a:rPr>
                <a:t>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336600"/>
                  </a:solidFill>
                  <a:effectLst/>
                  <a:uLnTx/>
                  <a:uFillTx/>
                  <a:latin typeface="Times New Roman" pitchFamily="18" charset="0"/>
                  <a:ea typeface="宋体" charset="-122"/>
                  <a:cs typeface="+mn-cs"/>
                </a:rPr>
                <a:t>B</a:t>
              </a:r>
            </a:p>
          </p:txBody>
        </p:sp>
        <p:grpSp>
          <p:nvGrpSpPr>
            <p:cNvPr id="55" name="Group 62">
              <a:extLst>
                <a:ext uri="{FF2B5EF4-FFF2-40B4-BE49-F238E27FC236}">
                  <a16:creationId xmlns:a16="http://schemas.microsoft.com/office/drawing/2014/main" id="{3949601F-7B98-572C-D983-BBE2BE4B1828}"/>
                </a:ext>
              </a:extLst>
            </p:cNvPr>
            <p:cNvGrpSpPr>
              <a:grpSpLocks/>
            </p:cNvGrpSpPr>
            <p:nvPr/>
          </p:nvGrpSpPr>
          <p:grpSpPr bwMode="auto">
            <a:xfrm>
              <a:off x="146" y="2473"/>
              <a:ext cx="308" cy="748"/>
              <a:chOff x="302" y="2305"/>
              <a:chExt cx="308" cy="748"/>
            </a:xfrm>
          </p:grpSpPr>
          <p:sp>
            <p:nvSpPr>
              <p:cNvPr id="56" name="Text Box 63">
                <a:extLst>
                  <a:ext uri="{FF2B5EF4-FFF2-40B4-BE49-F238E27FC236}">
                    <a16:creationId xmlns:a16="http://schemas.microsoft.com/office/drawing/2014/main" id="{F5D7913B-EE61-48EE-DDB3-F406E467496B}"/>
                  </a:ext>
                </a:extLst>
              </p:cNvPr>
              <p:cNvSpPr txBox="1">
                <a:spLocks noChangeArrowheads="1"/>
              </p:cNvSpPr>
              <p:nvPr/>
            </p:nvSpPr>
            <p:spPr bwMode="auto">
              <a:xfrm>
                <a:off x="302" y="2305"/>
                <a:ext cx="308" cy="748"/>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336600"/>
                    </a:solidFill>
                    <a:effectLst/>
                    <a:uLnTx/>
                    <a:uFillTx/>
                    <a:latin typeface="Times New Roman" pitchFamily="18" charset="0"/>
                    <a:ea typeface="宋体" charset="-122"/>
                    <a:cs typeface="+mn-cs"/>
                  </a:rPr>
                  <a:t>位</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336600"/>
                    </a:solidFill>
                    <a:effectLst/>
                    <a:uLnTx/>
                    <a:uFillTx/>
                    <a:latin typeface="Times New Roman" pitchFamily="18" charset="0"/>
                    <a:ea typeface="宋体" charset="-122"/>
                    <a:cs typeface="+mn-cs"/>
                  </a:rPr>
                  <a:t>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zh-CN" sz="2400" b="1" i="0" u="none" strike="noStrike" kern="1200" cap="none" spc="0" normalizeH="0" baseline="0" noProof="0">
                    <a:ln>
                      <a:noFill/>
                    </a:ln>
                    <a:solidFill>
                      <a:srgbClr val="336600"/>
                    </a:solidFill>
                    <a:effectLst/>
                    <a:uLnTx/>
                    <a:uFillTx/>
                    <a:latin typeface="Times New Roman" pitchFamily="18" charset="0"/>
                    <a:ea typeface="宋体" charset="-122"/>
                    <a:cs typeface="+mn-cs"/>
                  </a:rPr>
                  <a:t>B</a:t>
                </a:r>
              </a:p>
            </p:txBody>
          </p:sp>
          <p:sp>
            <p:nvSpPr>
              <p:cNvPr id="57" name="Line 64">
                <a:extLst>
                  <a:ext uri="{FF2B5EF4-FFF2-40B4-BE49-F238E27FC236}">
                    <a16:creationId xmlns:a16="http://schemas.microsoft.com/office/drawing/2014/main" id="{E2E2C0C2-5BF1-883F-0EF3-81DC8989848B}"/>
                  </a:ext>
                </a:extLst>
              </p:cNvPr>
              <p:cNvSpPr>
                <a:spLocks noChangeShapeType="1"/>
              </p:cNvSpPr>
              <p:nvPr/>
            </p:nvSpPr>
            <p:spPr bwMode="auto">
              <a:xfrm>
                <a:off x="384" y="2808"/>
                <a:ext cx="136" cy="0"/>
              </a:xfrm>
              <a:prstGeom prst="line">
                <a:avLst/>
              </a:prstGeom>
              <a:noFill/>
              <a:ln w="28575">
                <a:solidFill>
                  <a:srgbClr val="009900"/>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pSp>
      </p:grpSp>
      <p:sp>
        <p:nvSpPr>
          <p:cNvPr id="68" name="Text Box 65">
            <a:extLst>
              <a:ext uri="{FF2B5EF4-FFF2-40B4-BE49-F238E27FC236}">
                <a16:creationId xmlns:a16="http://schemas.microsoft.com/office/drawing/2014/main" id="{5076F20D-B3EA-43E9-1CA4-8D3006FEFF73}"/>
              </a:ext>
            </a:extLst>
          </p:cNvPr>
          <p:cNvSpPr txBox="1">
            <a:spLocks noChangeArrowheads="1"/>
          </p:cNvSpPr>
          <p:nvPr/>
        </p:nvSpPr>
        <p:spPr bwMode="auto">
          <a:xfrm>
            <a:off x="6208541" y="1369378"/>
            <a:ext cx="4298950" cy="946150"/>
          </a:xfrm>
          <a:prstGeom prst="rect">
            <a:avLst/>
          </a:prstGeom>
          <a:noFill/>
          <a:ln>
            <a:noFill/>
          </a:ln>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T</a:t>
            </a:r>
            <a:r>
              <a:rPr kumimoji="1" lang="en-US" altLang="zh-CN" sz="2800" b="1" i="0" u="none" strike="noStrike" kern="1200" cap="none" spc="0" normalizeH="0" baseline="-25000" noProof="0" dirty="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5</a:t>
            </a:r>
            <a:r>
              <a:rPr kumimoji="1" lang="zh-CN" altLang="en-US" sz="2800" b="1" i="0" u="none" strike="noStrike" kern="1200" cap="none" spc="0" normalizeH="0" baseline="0" noProof="0" dirty="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a:t>
            </a:r>
            <a:r>
              <a:rPr kumimoji="1" lang="en-US" altLang="zh-CN" sz="2800" b="1" i="0" u="none" strike="noStrike" kern="1200" cap="none" spc="0" normalizeH="0" baseline="0" noProof="0" dirty="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T</a:t>
            </a:r>
            <a:r>
              <a:rPr kumimoji="1" lang="en-US" altLang="zh-CN" sz="2800" b="1" i="0" u="none" strike="noStrike" kern="1200" cap="none" spc="0" normalizeH="0" baseline="-25000" noProof="0" dirty="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6</a:t>
            </a:r>
            <a:r>
              <a:rPr kumimoji="1" lang="en-US" altLang="zh-CN" sz="2800" b="1" i="0" u="none" strike="noStrike" kern="1200" cap="none" spc="0" normalizeH="0" baseline="-25000" noProof="0" dirty="0">
                <a:ln>
                  <a:noFill/>
                </a:ln>
                <a:solidFill>
                  <a:srgbClr val="0033CC"/>
                </a:solidFill>
                <a:effectLst/>
                <a:uLnTx/>
                <a:uFillTx/>
                <a:latin typeface="Times New Roman" pitchFamily="18" charset="0"/>
                <a:ea typeface="宋体" panose="02010600030101010101" pitchFamily="2" charset="-122"/>
                <a:cs typeface="+mn-cs"/>
              </a:rPr>
              <a:t> </a:t>
            </a:r>
            <a:r>
              <a:rPr kumimoji="1" lang="en-US" altLang="zh-CN" sz="2800" b="1" i="0" u="none" strike="noStrike" kern="1200" cap="none" spc="0" normalizeH="0" baseline="0" noProof="0" dirty="0">
                <a:ln>
                  <a:noFill/>
                </a:ln>
                <a:solidFill>
                  <a:srgbClr val="0033CC"/>
                </a:solidFill>
                <a:effectLst/>
                <a:uLnTx/>
                <a:uFillTx/>
                <a:latin typeface="Times New Roman" pitchFamily="18" charset="0"/>
                <a:ea typeface="宋体" panose="02010600030101010101" pitchFamily="2" charset="-122"/>
                <a:cs typeface="+mn-cs"/>
              </a:rPr>
              <a:t>— </a:t>
            </a:r>
            <a:r>
              <a:rPr kumimoji="1" lang="zh-CN" altLang="en-US" sz="2800" b="1" i="0" u="none" strike="noStrike" kern="1200" cap="none" spc="0" normalizeH="0" baseline="0" noProof="0" dirty="0">
                <a:ln>
                  <a:noFill/>
                </a:ln>
                <a:solidFill>
                  <a:srgbClr val="0033CC"/>
                </a:solidFill>
                <a:effectLst/>
                <a:uLnTx/>
                <a:uFillTx/>
                <a:latin typeface="Times New Roman" pitchFamily="18" charset="0"/>
                <a:ea typeface="宋体" panose="02010600030101010101" pitchFamily="2" charset="-122"/>
                <a:cs typeface="+mn-cs"/>
              </a:rPr>
              <a:t>门控管</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mn-cs"/>
              </a:rPr>
              <a:t>控制</a:t>
            </a:r>
            <a:r>
              <a:rPr kumimoji="1" lang="zh-CN" altLang="en-US" sz="2800" b="1" i="0" u="none" strike="noStrike" kern="1200" cap="none" spc="0" normalizeH="0" baseline="0" noProof="0" dirty="0">
                <a:ln>
                  <a:noFill/>
                </a:ln>
                <a:solidFill>
                  <a:srgbClr val="FF0000"/>
                </a:solidFill>
                <a:effectLst/>
                <a:uLnTx/>
                <a:uFillTx/>
                <a:latin typeface="Times New Roman" pitchFamily="18" charset="0"/>
                <a:ea typeface="宋体" panose="02010600030101010101" pitchFamily="2" charset="-122"/>
                <a:cs typeface="+mn-cs"/>
              </a:rPr>
              <a:t>触发器与位线</a:t>
            </a:r>
            <a:r>
              <a:rPr kumimoji="1" lang="zh-CN" altLang="en-US" sz="2800" b="1"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mn-cs"/>
              </a:rPr>
              <a:t>的连通</a:t>
            </a:r>
          </a:p>
        </p:txBody>
      </p:sp>
      <p:grpSp>
        <p:nvGrpSpPr>
          <p:cNvPr id="69" name="Group 66">
            <a:extLst>
              <a:ext uri="{FF2B5EF4-FFF2-40B4-BE49-F238E27FC236}">
                <a16:creationId xmlns:a16="http://schemas.microsoft.com/office/drawing/2014/main" id="{7DDD5E09-C730-F695-A925-7EB3B9A38082}"/>
              </a:ext>
            </a:extLst>
          </p:cNvPr>
          <p:cNvGrpSpPr>
            <a:grpSpLocks/>
          </p:cNvGrpSpPr>
          <p:nvPr/>
        </p:nvGrpSpPr>
        <p:grpSpPr bwMode="auto">
          <a:xfrm>
            <a:off x="2279478" y="4469766"/>
            <a:ext cx="3327400" cy="525462"/>
            <a:chOff x="265" y="1969"/>
            <a:chExt cx="2887" cy="280"/>
          </a:xfrm>
        </p:grpSpPr>
        <p:sp>
          <p:nvSpPr>
            <p:cNvPr id="70" name="Text Box 67">
              <a:extLst>
                <a:ext uri="{FF2B5EF4-FFF2-40B4-BE49-F238E27FC236}">
                  <a16:creationId xmlns:a16="http://schemas.microsoft.com/office/drawing/2014/main" id="{4A635FAE-EEC9-1DA3-1475-F0A5793DB26C}"/>
                </a:ext>
              </a:extLst>
            </p:cNvPr>
            <p:cNvSpPr txBox="1">
              <a:spLocks noChangeArrowheads="1"/>
            </p:cNvSpPr>
            <p:nvPr/>
          </p:nvSpPr>
          <p:spPr bwMode="auto">
            <a:xfrm>
              <a:off x="2461" y="1969"/>
              <a:ext cx="691" cy="244"/>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0033CC"/>
                  </a:solidFill>
                  <a:effectLst/>
                  <a:uLnTx/>
                  <a:uFillTx/>
                  <a:latin typeface="Times New Roman" pitchFamily="18" charset="0"/>
                  <a:ea typeface="宋体" charset="-122"/>
                  <a:cs typeface="+mn-cs"/>
                </a:rPr>
                <a:t>截止</a:t>
              </a:r>
            </a:p>
          </p:txBody>
        </p:sp>
        <p:sp>
          <p:nvSpPr>
            <p:cNvPr id="71" name="Text Box 68">
              <a:extLst>
                <a:ext uri="{FF2B5EF4-FFF2-40B4-BE49-F238E27FC236}">
                  <a16:creationId xmlns:a16="http://schemas.microsoft.com/office/drawing/2014/main" id="{9E5DE54C-C82E-68EB-8A43-5E910E5F1044}"/>
                </a:ext>
              </a:extLst>
            </p:cNvPr>
            <p:cNvSpPr txBox="1">
              <a:spLocks noChangeArrowheads="1"/>
            </p:cNvSpPr>
            <p:nvPr/>
          </p:nvSpPr>
          <p:spPr bwMode="auto">
            <a:xfrm>
              <a:off x="265" y="2005"/>
              <a:ext cx="692" cy="244"/>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0033CC"/>
                  </a:solidFill>
                  <a:effectLst/>
                  <a:uLnTx/>
                  <a:uFillTx/>
                  <a:latin typeface="Times New Roman" pitchFamily="18" charset="0"/>
                  <a:ea typeface="宋体" charset="-122"/>
                  <a:cs typeface="+mn-cs"/>
                </a:rPr>
                <a:t>截止</a:t>
              </a:r>
            </a:p>
          </p:txBody>
        </p:sp>
      </p:grpSp>
      <p:grpSp>
        <p:nvGrpSpPr>
          <p:cNvPr id="72" name="Group 69">
            <a:extLst>
              <a:ext uri="{FF2B5EF4-FFF2-40B4-BE49-F238E27FC236}">
                <a16:creationId xmlns:a16="http://schemas.microsoft.com/office/drawing/2014/main" id="{31187D2F-9218-C9E5-0B33-32A3E92707E0}"/>
              </a:ext>
            </a:extLst>
          </p:cNvPr>
          <p:cNvGrpSpPr>
            <a:grpSpLocks/>
          </p:cNvGrpSpPr>
          <p:nvPr/>
        </p:nvGrpSpPr>
        <p:grpSpPr bwMode="auto">
          <a:xfrm>
            <a:off x="2811291" y="3896678"/>
            <a:ext cx="2246312" cy="557213"/>
            <a:chOff x="912" y="2292"/>
            <a:chExt cx="1415" cy="351"/>
          </a:xfrm>
        </p:grpSpPr>
        <p:sp>
          <p:nvSpPr>
            <p:cNvPr id="73" name="Rectangle 70">
              <a:extLst>
                <a:ext uri="{FF2B5EF4-FFF2-40B4-BE49-F238E27FC236}">
                  <a16:creationId xmlns:a16="http://schemas.microsoft.com/office/drawing/2014/main" id="{650C4867-7638-443E-82A8-EB8FFF13E5B7}"/>
                </a:ext>
              </a:extLst>
            </p:cNvPr>
            <p:cNvSpPr>
              <a:spLocks noChangeArrowheads="1"/>
            </p:cNvSpPr>
            <p:nvPr/>
          </p:nvSpPr>
          <p:spPr bwMode="auto">
            <a:xfrm>
              <a:off x="912" y="2316"/>
              <a:ext cx="239" cy="327"/>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a:ln>
                    <a:noFill/>
                  </a:ln>
                  <a:solidFill>
                    <a:srgbClr val="0033CC"/>
                  </a:solidFill>
                  <a:effectLst/>
                  <a:uLnTx/>
                  <a:uFillTx/>
                  <a:latin typeface="Times New Roman" pitchFamily="18" charset="0"/>
                  <a:ea typeface="宋体" charset="-122"/>
                  <a:cs typeface="+mn-cs"/>
                  <a:sym typeface="Symbol" pitchFamily="18" charset="2"/>
                </a:rPr>
                <a:t></a:t>
              </a:r>
            </a:p>
          </p:txBody>
        </p:sp>
        <p:sp>
          <p:nvSpPr>
            <p:cNvPr id="74" name="Rectangle 71">
              <a:extLst>
                <a:ext uri="{FF2B5EF4-FFF2-40B4-BE49-F238E27FC236}">
                  <a16:creationId xmlns:a16="http://schemas.microsoft.com/office/drawing/2014/main" id="{FFBC6655-42BB-EDE2-3DB8-A365921BAC5B}"/>
                </a:ext>
              </a:extLst>
            </p:cNvPr>
            <p:cNvSpPr>
              <a:spLocks noChangeArrowheads="1"/>
            </p:cNvSpPr>
            <p:nvPr/>
          </p:nvSpPr>
          <p:spPr bwMode="auto">
            <a:xfrm>
              <a:off x="2088" y="2292"/>
              <a:ext cx="239" cy="327"/>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a:ln>
                    <a:noFill/>
                  </a:ln>
                  <a:solidFill>
                    <a:srgbClr val="0033CC"/>
                  </a:solidFill>
                  <a:effectLst/>
                  <a:uLnTx/>
                  <a:uFillTx/>
                  <a:latin typeface="Times New Roman" pitchFamily="18" charset="0"/>
                  <a:ea typeface="宋体" charset="-122"/>
                  <a:cs typeface="+mn-cs"/>
                  <a:sym typeface="Symbol" pitchFamily="18" charset="2"/>
                </a:rPr>
                <a:t></a:t>
              </a:r>
            </a:p>
          </p:txBody>
        </p:sp>
      </p:grpSp>
      <p:grpSp>
        <p:nvGrpSpPr>
          <p:cNvPr id="75" name="Group 72">
            <a:extLst>
              <a:ext uri="{FF2B5EF4-FFF2-40B4-BE49-F238E27FC236}">
                <a16:creationId xmlns:a16="http://schemas.microsoft.com/office/drawing/2014/main" id="{85F0E251-78C0-62E4-1D2F-FD7372612EB2}"/>
              </a:ext>
            </a:extLst>
          </p:cNvPr>
          <p:cNvGrpSpPr>
            <a:grpSpLocks/>
          </p:cNvGrpSpPr>
          <p:nvPr/>
        </p:nvGrpSpPr>
        <p:grpSpPr bwMode="auto">
          <a:xfrm>
            <a:off x="2246141" y="4565016"/>
            <a:ext cx="3422650" cy="457200"/>
            <a:chOff x="556" y="2713"/>
            <a:chExt cx="2156" cy="288"/>
          </a:xfrm>
        </p:grpSpPr>
        <p:sp>
          <p:nvSpPr>
            <p:cNvPr id="76" name="Text Box 73">
              <a:extLst>
                <a:ext uri="{FF2B5EF4-FFF2-40B4-BE49-F238E27FC236}">
                  <a16:creationId xmlns:a16="http://schemas.microsoft.com/office/drawing/2014/main" id="{30CA5A00-21E5-5C9B-6706-8D861AF311B8}"/>
                </a:ext>
              </a:extLst>
            </p:cNvPr>
            <p:cNvSpPr txBox="1">
              <a:spLocks noChangeArrowheads="1"/>
            </p:cNvSpPr>
            <p:nvPr/>
          </p:nvSpPr>
          <p:spPr bwMode="auto">
            <a:xfrm>
              <a:off x="556" y="2713"/>
              <a:ext cx="515" cy="288"/>
            </a:xfrm>
            <a:prstGeom prst="rect">
              <a:avLst/>
            </a:prstGeom>
            <a:solidFill>
              <a:srgbClr val="A5CEAD"/>
            </a:solid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FF0066"/>
                  </a:solidFill>
                  <a:effectLst/>
                  <a:uLnTx/>
                  <a:uFillTx/>
                  <a:latin typeface="Times New Roman" pitchFamily="18" charset="0"/>
                  <a:ea typeface="宋体" charset="-122"/>
                  <a:cs typeface="+mn-cs"/>
                </a:rPr>
                <a:t>导通</a:t>
              </a:r>
            </a:p>
          </p:txBody>
        </p:sp>
        <p:sp>
          <p:nvSpPr>
            <p:cNvPr id="77" name="Text Box 74">
              <a:extLst>
                <a:ext uri="{FF2B5EF4-FFF2-40B4-BE49-F238E27FC236}">
                  <a16:creationId xmlns:a16="http://schemas.microsoft.com/office/drawing/2014/main" id="{E695C966-632B-42B4-1D41-F6782230D485}"/>
                </a:ext>
              </a:extLst>
            </p:cNvPr>
            <p:cNvSpPr txBox="1">
              <a:spLocks noChangeArrowheads="1"/>
            </p:cNvSpPr>
            <p:nvPr/>
          </p:nvSpPr>
          <p:spPr bwMode="auto">
            <a:xfrm>
              <a:off x="2089" y="2713"/>
              <a:ext cx="623" cy="288"/>
            </a:xfrm>
            <a:prstGeom prst="rect">
              <a:avLst/>
            </a:prstGeom>
            <a:solidFill>
              <a:srgbClr val="A5CEAD"/>
            </a:solid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FF0066"/>
                  </a:solidFill>
                  <a:effectLst/>
                  <a:uLnTx/>
                  <a:uFillTx/>
                  <a:latin typeface="Times New Roman" pitchFamily="18" charset="0"/>
                  <a:ea typeface="宋体" charset="-122"/>
                  <a:cs typeface="+mn-cs"/>
                </a:rPr>
                <a:t>导通</a:t>
              </a:r>
            </a:p>
          </p:txBody>
        </p:sp>
      </p:grpSp>
      <p:sp>
        <p:nvSpPr>
          <p:cNvPr id="78" name="Text Box 75">
            <a:extLst>
              <a:ext uri="{FF2B5EF4-FFF2-40B4-BE49-F238E27FC236}">
                <a16:creationId xmlns:a16="http://schemas.microsoft.com/office/drawing/2014/main" id="{5D493642-0A17-4015-1937-D53950935105}"/>
              </a:ext>
            </a:extLst>
          </p:cNvPr>
          <p:cNvSpPr txBox="1">
            <a:spLocks noChangeArrowheads="1"/>
          </p:cNvSpPr>
          <p:nvPr/>
        </p:nvSpPr>
        <p:spPr bwMode="auto">
          <a:xfrm>
            <a:off x="3274841" y="6246178"/>
            <a:ext cx="508000" cy="519113"/>
          </a:xfrm>
          <a:prstGeom prst="rect">
            <a:avLst/>
          </a:prstGeom>
          <a:noFill/>
          <a:ln>
            <a:noFill/>
          </a:ln>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0</a:t>
            </a:r>
            <a:endParaRPr kumimoji="1" lang="en-US" altLang="zh-CN" sz="2800" b="1"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endParaRPr>
          </a:p>
        </p:txBody>
      </p:sp>
      <p:grpSp>
        <p:nvGrpSpPr>
          <p:cNvPr id="79" name="Group 76">
            <a:extLst>
              <a:ext uri="{FF2B5EF4-FFF2-40B4-BE49-F238E27FC236}">
                <a16:creationId xmlns:a16="http://schemas.microsoft.com/office/drawing/2014/main" id="{ED803D64-8F4D-5E77-B251-BF00098313B7}"/>
              </a:ext>
            </a:extLst>
          </p:cNvPr>
          <p:cNvGrpSpPr>
            <a:grpSpLocks/>
          </p:cNvGrpSpPr>
          <p:nvPr/>
        </p:nvGrpSpPr>
        <p:grpSpPr bwMode="auto">
          <a:xfrm>
            <a:off x="2371553" y="5269866"/>
            <a:ext cx="3040063" cy="476250"/>
            <a:chOff x="563" y="3001"/>
            <a:chExt cx="2150" cy="300"/>
          </a:xfrm>
        </p:grpSpPr>
        <p:sp>
          <p:nvSpPr>
            <p:cNvPr id="80" name="Text Box 77">
              <a:extLst>
                <a:ext uri="{FF2B5EF4-FFF2-40B4-BE49-F238E27FC236}">
                  <a16:creationId xmlns:a16="http://schemas.microsoft.com/office/drawing/2014/main" id="{9A2643F7-5937-AD0B-A5C3-386EE052B8C5}"/>
                </a:ext>
              </a:extLst>
            </p:cNvPr>
            <p:cNvSpPr txBox="1">
              <a:spLocks noChangeArrowheads="1"/>
            </p:cNvSpPr>
            <p:nvPr/>
          </p:nvSpPr>
          <p:spPr bwMode="auto">
            <a:xfrm>
              <a:off x="563" y="3013"/>
              <a:ext cx="564" cy="288"/>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0033CC"/>
                  </a:solidFill>
                  <a:effectLst/>
                  <a:uLnTx/>
                  <a:uFillTx/>
                  <a:latin typeface="Times New Roman" pitchFamily="18" charset="0"/>
                  <a:ea typeface="宋体" charset="-122"/>
                  <a:cs typeface="+mn-cs"/>
                </a:rPr>
                <a:t>截止</a:t>
              </a:r>
            </a:p>
          </p:txBody>
        </p:sp>
        <p:sp>
          <p:nvSpPr>
            <p:cNvPr id="81" name="Text Box 78">
              <a:extLst>
                <a:ext uri="{FF2B5EF4-FFF2-40B4-BE49-F238E27FC236}">
                  <a16:creationId xmlns:a16="http://schemas.microsoft.com/office/drawing/2014/main" id="{C90DE992-2740-78FE-00BE-D43F068249D0}"/>
                </a:ext>
              </a:extLst>
            </p:cNvPr>
            <p:cNvSpPr txBox="1">
              <a:spLocks noChangeArrowheads="1"/>
            </p:cNvSpPr>
            <p:nvPr/>
          </p:nvSpPr>
          <p:spPr bwMode="auto">
            <a:xfrm>
              <a:off x="2149" y="3001"/>
              <a:ext cx="564" cy="288"/>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0033CC"/>
                  </a:solidFill>
                  <a:effectLst/>
                  <a:uLnTx/>
                  <a:uFillTx/>
                  <a:latin typeface="Times New Roman" pitchFamily="18" charset="0"/>
                  <a:ea typeface="宋体" charset="-122"/>
                  <a:cs typeface="+mn-cs"/>
                </a:rPr>
                <a:t>截止</a:t>
              </a:r>
            </a:p>
          </p:txBody>
        </p:sp>
      </p:grpSp>
      <p:grpSp>
        <p:nvGrpSpPr>
          <p:cNvPr id="82" name="Group 79">
            <a:extLst>
              <a:ext uri="{FF2B5EF4-FFF2-40B4-BE49-F238E27FC236}">
                <a16:creationId xmlns:a16="http://schemas.microsoft.com/office/drawing/2014/main" id="{9A832722-96CB-FEB5-432D-0D5A11A67CDB}"/>
              </a:ext>
            </a:extLst>
          </p:cNvPr>
          <p:cNvGrpSpPr>
            <a:grpSpLocks/>
          </p:cNvGrpSpPr>
          <p:nvPr/>
        </p:nvGrpSpPr>
        <p:grpSpPr bwMode="auto">
          <a:xfrm>
            <a:off x="1896891" y="5058728"/>
            <a:ext cx="4017962" cy="557213"/>
            <a:chOff x="324" y="3000"/>
            <a:chExt cx="2531" cy="351"/>
          </a:xfrm>
        </p:grpSpPr>
        <p:sp>
          <p:nvSpPr>
            <p:cNvPr id="83" name="Rectangle 80">
              <a:extLst>
                <a:ext uri="{FF2B5EF4-FFF2-40B4-BE49-F238E27FC236}">
                  <a16:creationId xmlns:a16="http://schemas.microsoft.com/office/drawing/2014/main" id="{30B3A461-8934-5545-D197-0A72A27D94A2}"/>
                </a:ext>
              </a:extLst>
            </p:cNvPr>
            <p:cNvSpPr>
              <a:spLocks noChangeArrowheads="1"/>
            </p:cNvSpPr>
            <p:nvPr/>
          </p:nvSpPr>
          <p:spPr bwMode="auto">
            <a:xfrm>
              <a:off x="324" y="3000"/>
              <a:ext cx="239" cy="327"/>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a:ln>
                    <a:noFill/>
                  </a:ln>
                  <a:solidFill>
                    <a:srgbClr val="0033CC"/>
                  </a:solidFill>
                  <a:effectLst/>
                  <a:uLnTx/>
                  <a:uFillTx/>
                  <a:latin typeface="Times New Roman" pitchFamily="18" charset="0"/>
                  <a:ea typeface="宋体" charset="-122"/>
                  <a:cs typeface="+mn-cs"/>
                  <a:sym typeface="Symbol" pitchFamily="18" charset="2"/>
                </a:rPr>
                <a:t></a:t>
              </a:r>
            </a:p>
          </p:txBody>
        </p:sp>
        <p:sp>
          <p:nvSpPr>
            <p:cNvPr id="84" name="Rectangle 81">
              <a:extLst>
                <a:ext uri="{FF2B5EF4-FFF2-40B4-BE49-F238E27FC236}">
                  <a16:creationId xmlns:a16="http://schemas.microsoft.com/office/drawing/2014/main" id="{B8F317FC-390F-2265-9CE2-3AE338D146BB}"/>
                </a:ext>
              </a:extLst>
            </p:cNvPr>
            <p:cNvSpPr>
              <a:spLocks noChangeArrowheads="1"/>
            </p:cNvSpPr>
            <p:nvPr/>
          </p:nvSpPr>
          <p:spPr bwMode="auto">
            <a:xfrm>
              <a:off x="2616" y="3024"/>
              <a:ext cx="239" cy="327"/>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a:ln>
                    <a:noFill/>
                  </a:ln>
                  <a:solidFill>
                    <a:srgbClr val="0033CC"/>
                  </a:solidFill>
                  <a:effectLst/>
                  <a:uLnTx/>
                  <a:uFillTx/>
                  <a:latin typeface="Times New Roman" pitchFamily="18" charset="0"/>
                  <a:ea typeface="宋体" charset="-122"/>
                  <a:cs typeface="+mn-cs"/>
                  <a:sym typeface="Symbol" pitchFamily="18" charset="2"/>
                </a:rPr>
                <a:t></a:t>
              </a:r>
            </a:p>
          </p:txBody>
        </p:sp>
      </p:grpSp>
      <p:grpSp>
        <p:nvGrpSpPr>
          <p:cNvPr id="85" name="Group 82">
            <a:extLst>
              <a:ext uri="{FF2B5EF4-FFF2-40B4-BE49-F238E27FC236}">
                <a16:creationId xmlns:a16="http://schemas.microsoft.com/office/drawing/2014/main" id="{BE0D8033-ED58-75D2-5737-F10506A13C6C}"/>
              </a:ext>
            </a:extLst>
          </p:cNvPr>
          <p:cNvGrpSpPr>
            <a:grpSpLocks/>
          </p:cNvGrpSpPr>
          <p:nvPr/>
        </p:nvGrpSpPr>
        <p:grpSpPr bwMode="auto">
          <a:xfrm>
            <a:off x="2315991" y="5715953"/>
            <a:ext cx="3162300" cy="1095375"/>
            <a:chOff x="600" y="3435"/>
            <a:chExt cx="1992" cy="690"/>
          </a:xfrm>
        </p:grpSpPr>
        <p:sp>
          <p:nvSpPr>
            <p:cNvPr id="86" name="Text Box 83">
              <a:extLst>
                <a:ext uri="{FF2B5EF4-FFF2-40B4-BE49-F238E27FC236}">
                  <a16:creationId xmlns:a16="http://schemas.microsoft.com/office/drawing/2014/main" id="{691C49EA-9059-644F-A82A-215ECB03571A}"/>
                </a:ext>
              </a:extLst>
            </p:cNvPr>
            <p:cNvSpPr txBox="1">
              <a:spLocks noChangeArrowheads="1"/>
            </p:cNvSpPr>
            <p:nvPr/>
          </p:nvSpPr>
          <p:spPr bwMode="auto">
            <a:xfrm>
              <a:off x="1310" y="3762"/>
              <a:ext cx="228" cy="327"/>
            </a:xfrm>
            <a:prstGeom prst="rect">
              <a:avLst/>
            </a:prstGeom>
            <a:solidFill>
              <a:srgbClr val="A5CEAD"/>
            </a:solid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a:ln>
                    <a:noFill/>
                  </a:ln>
                  <a:solidFill>
                    <a:srgbClr val="000000"/>
                  </a:solidFill>
                  <a:effectLst/>
                  <a:uLnTx/>
                  <a:uFillTx/>
                  <a:latin typeface="Times New Roman" pitchFamily="18" charset="0"/>
                  <a:ea typeface="宋体" charset="-122"/>
                  <a:cs typeface="+mn-cs"/>
                </a:rPr>
                <a:t>0</a:t>
              </a:r>
            </a:p>
          </p:txBody>
        </p:sp>
        <p:sp>
          <p:nvSpPr>
            <p:cNvPr id="87" name="Text Box 84">
              <a:extLst>
                <a:ext uri="{FF2B5EF4-FFF2-40B4-BE49-F238E27FC236}">
                  <a16:creationId xmlns:a16="http://schemas.microsoft.com/office/drawing/2014/main" id="{3992D444-2A24-15D4-BCC6-C771E0A57652}"/>
                </a:ext>
              </a:extLst>
            </p:cNvPr>
            <p:cNvSpPr txBox="1">
              <a:spLocks noChangeArrowheads="1"/>
            </p:cNvSpPr>
            <p:nvPr/>
          </p:nvSpPr>
          <p:spPr bwMode="auto">
            <a:xfrm>
              <a:off x="1274" y="3798"/>
              <a:ext cx="228" cy="327"/>
            </a:xfrm>
            <a:prstGeom prst="rect">
              <a:avLst/>
            </a:prstGeom>
            <a:solidFill>
              <a:srgbClr val="A5CEAD"/>
            </a:solid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a:ln>
                    <a:noFill/>
                  </a:ln>
                  <a:solidFill>
                    <a:srgbClr val="FF0066"/>
                  </a:solidFill>
                  <a:effectLst/>
                  <a:uLnTx/>
                  <a:uFillTx/>
                  <a:latin typeface="Times New Roman" pitchFamily="18" charset="0"/>
                  <a:ea typeface="宋体" charset="-122"/>
                  <a:cs typeface="+mn-cs"/>
                </a:rPr>
                <a:t>1</a:t>
              </a:r>
            </a:p>
          </p:txBody>
        </p:sp>
        <p:grpSp>
          <p:nvGrpSpPr>
            <p:cNvPr id="88" name="Group 85" descr="窄横线">
              <a:extLst>
                <a:ext uri="{FF2B5EF4-FFF2-40B4-BE49-F238E27FC236}">
                  <a16:creationId xmlns:a16="http://schemas.microsoft.com/office/drawing/2014/main" id="{609C9F90-563E-AC08-0F28-128DFD5D4712}"/>
                </a:ext>
              </a:extLst>
            </p:cNvPr>
            <p:cNvGrpSpPr>
              <a:grpSpLocks/>
            </p:cNvGrpSpPr>
            <p:nvPr/>
          </p:nvGrpSpPr>
          <p:grpSpPr bwMode="auto">
            <a:xfrm>
              <a:off x="600" y="3435"/>
              <a:ext cx="1992" cy="536"/>
              <a:chOff x="3624" y="2739"/>
              <a:chExt cx="1992" cy="536"/>
            </a:xfrm>
          </p:grpSpPr>
          <p:sp>
            <p:nvSpPr>
              <p:cNvPr id="89" name="Line 86" descr="窄横线">
                <a:extLst>
                  <a:ext uri="{FF2B5EF4-FFF2-40B4-BE49-F238E27FC236}">
                    <a16:creationId xmlns:a16="http://schemas.microsoft.com/office/drawing/2014/main" id="{91B2990D-618E-94E7-E12B-4F1AFF529B65}"/>
                  </a:ext>
                </a:extLst>
              </p:cNvPr>
              <p:cNvSpPr>
                <a:spLocks noChangeShapeType="1"/>
              </p:cNvSpPr>
              <p:nvPr/>
            </p:nvSpPr>
            <p:spPr bwMode="auto">
              <a:xfrm>
                <a:off x="3624" y="2760"/>
                <a:ext cx="1992" cy="0"/>
              </a:xfrm>
              <a:prstGeom prst="line">
                <a:avLst/>
              </a:prstGeom>
              <a:noFill/>
              <a:ln w="28575">
                <a:solidFill>
                  <a:srgbClr val="FF0066"/>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90" name="Line 87" descr="窄横线">
                <a:extLst>
                  <a:ext uri="{FF2B5EF4-FFF2-40B4-BE49-F238E27FC236}">
                    <a16:creationId xmlns:a16="http://schemas.microsoft.com/office/drawing/2014/main" id="{4EB49D89-927C-AF0C-C431-E3C46DC26574}"/>
                  </a:ext>
                </a:extLst>
              </p:cNvPr>
              <p:cNvSpPr>
                <a:spLocks noChangeShapeType="1"/>
              </p:cNvSpPr>
              <p:nvPr/>
            </p:nvSpPr>
            <p:spPr bwMode="auto">
              <a:xfrm flipH="1" flipV="1">
                <a:off x="4611" y="2771"/>
                <a:ext cx="0" cy="476"/>
              </a:xfrm>
              <a:prstGeom prst="line">
                <a:avLst/>
              </a:prstGeom>
              <a:noFill/>
              <a:ln w="28575">
                <a:solidFill>
                  <a:srgbClr val="FF0066"/>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91" name="Oval 88">
                <a:extLst>
                  <a:ext uri="{FF2B5EF4-FFF2-40B4-BE49-F238E27FC236}">
                    <a16:creationId xmlns:a16="http://schemas.microsoft.com/office/drawing/2014/main" id="{FF7A39E0-DDE3-43CF-7272-9B67791381F5}"/>
                  </a:ext>
                </a:extLst>
              </p:cNvPr>
              <p:cNvSpPr>
                <a:spLocks noChangeArrowheads="1"/>
              </p:cNvSpPr>
              <p:nvPr/>
            </p:nvSpPr>
            <p:spPr bwMode="auto">
              <a:xfrm flipH="1" flipV="1">
                <a:off x="4584" y="3219"/>
                <a:ext cx="56" cy="56"/>
              </a:xfrm>
              <a:prstGeom prst="ellipse">
                <a:avLst/>
              </a:prstGeom>
              <a:solidFill>
                <a:srgbClr val="A5CEAD"/>
              </a:solidFill>
              <a:ln w="9525">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92" name="Oval 89">
                <a:extLst>
                  <a:ext uri="{FF2B5EF4-FFF2-40B4-BE49-F238E27FC236}">
                    <a16:creationId xmlns:a16="http://schemas.microsoft.com/office/drawing/2014/main" id="{9866B2B2-94E6-5961-E3E5-2F9300034449}"/>
                  </a:ext>
                </a:extLst>
              </p:cNvPr>
              <p:cNvSpPr>
                <a:spLocks noChangeArrowheads="1"/>
              </p:cNvSpPr>
              <p:nvPr/>
            </p:nvSpPr>
            <p:spPr bwMode="auto">
              <a:xfrm flipH="1" flipV="1">
                <a:off x="4584" y="2739"/>
                <a:ext cx="56" cy="56"/>
              </a:xfrm>
              <a:prstGeom prst="ellipse">
                <a:avLst/>
              </a:prstGeom>
              <a:solidFill>
                <a:srgbClr val="A5CEAD"/>
              </a:solidFill>
              <a:ln w="9525">
                <a:solidFill>
                  <a:srgbClr val="FF0066"/>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pSp>
      </p:grpSp>
      <p:grpSp>
        <p:nvGrpSpPr>
          <p:cNvPr id="93" name="Group 90">
            <a:extLst>
              <a:ext uri="{FF2B5EF4-FFF2-40B4-BE49-F238E27FC236}">
                <a16:creationId xmlns:a16="http://schemas.microsoft.com/office/drawing/2014/main" id="{2F17B4EF-A4F2-0CE5-2D2C-DADFBE83BBBC}"/>
              </a:ext>
            </a:extLst>
          </p:cNvPr>
          <p:cNvGrpSpPr>
            <a:grpSpLocks/>
          </p:cNvGrpSpPr>
          <p:nvPr/>
        </p:nvGrpSpPr>
        <p:grpSpPr bwMode="auto">
          <a:xfrm>
            <a:off x="2395366" y="5231766"/>
            <a:ext cx="3041650" cy="493712"/>
            <a:chOff x="650" y="3073"/>
            <a:chExt cx="1916" cy="311"/>
          </a:xfrm>
        </p:grpSpPr>
        <p:sp>
          <p:nvSpPr>
            <p:cNvPr id="94" name="Text Box 91">
              <a:extLst>
                <a:ext uri="{FF2B5EF4-FFF2-40B4-BE49-F238E27FC236}">
                  <a16:creationId xmlns:a16="http://schemas.microsoft.com/office/drawing/2014/main" id="{0923A15B-3C4B-F56A-7D67-B0DB559ED704}"/>
                </a:ext>
              </a:extLst>
            </p:cNvPr>
            <p:cNvSpPr txBox="1">
              <a:spLocks noChangeArrowheads="1"/>
            </p:cNvSpPr>
            <p:nvPr/>
          </p:nvSpPr>
          <p:spPr bwMode="auto">
            <a:xfrm>
              <a:off x="650" y="3096"/>
              <a:ext cx="548" cy="288"/>
            </a:xfrm>
            <a:prstGeom prst="rect">
              <a:avLst/>
            </a:prstGeom>
            <a:solidFill>
              <a:srgbClr val="A5CEAD"/>
            </a:solid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FF0066"/>
                  </a:solidFill>
                  <a:effectLst/>
                  <a:uLnTx/>
                  <a:uFillTx/>
                  <a:latin typeface="Times New Roman" pitchFamily="18" charset="0"/>
                  <a:ea typeface="宋体" charset="-122"/>
                  <a:cs typeface="+mn-cs"/>
                </a:rPr>
                <a:t>导通</a:t>
              </a:r>
            </a:p>
          </p:txBody>
        </p:sp>
        <p:sp>
          <p:nvSpPr>
            <p:cNvPr id="95" name="Text Box 92">
              <a:extLst>
                <a:ext uri="{FF2B5EF4-FFF2-40B4-BE49-F238E27FC236}">
                  <a16:creationId xmlns:a16="http://schemas.microsoft.com/office/drawing/2014/main" id="{BFF28BCA-8E14-9CDC-80AD-FDDD3CBE9D8B}"/>
                </a:ext>
              </a:extLst>
            </p:cNvPr>
            <p:cNvSpPr txBox="1">
              <a:spLocks noChangeArrowheads="1"/>
            </p:cNvSpPr>
            <p:nvPr/>
          </p:nvSpPr>
          <p:spPr bwMode="auto">
            <a:xfrm>
              <a:off x="2018" y="3073"/>
              <a:ext cx="548" cy="288"/>
            </a:xfrm>
            <a:prstGeom prst="rect">
              <a:avLst/>
            </a:prstGeom>
            <a:solidFill>
              <a:srgbClr val="A5CEAD"/>
            </a:solid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400" b="1" i="0" u="none" strike="noStrike" kern="1200" cap="none" spc="0" normalizeH="0" baseline="0" noProof="0">
                  <a:ln>
                    <a:noFill/>
                  </a:ln>
                  <a:solidFill>
                    <a:srgbClr val="FF0066"/>
                  </a:solidFill>
                  <a:effectLst/>
                  <a:uLnTx/>
                  <a:uFillTx/>
                  <a:latin typeface="Times New Roman" pitchFamily="18" charset="0"/>
                  <a:ea typeface="宋体" charset="-122"/>
                  <a:cs typeface="+mn-cs"/>
                </a:rPr>
                <a:t>导通</a:t>
              </a:r>
            </a:p>
          </p:txBody>
        </p:sp>
      </p:grpSp>
      <p:sp>
        <p:nvSpPr>
          <p:cNvPr id="96" name="Text Box 93">
            <a:extLst>
              <a:ext uri="{FF2B5EF4-FFF2-40B4-BE49-F238E27FC236}">
                <a16:creationId xmlns:a16="http://schemas.microsoft.com/office/drawing/2014/main" id="{B5390A5E-F463-5EF6-33A7-FCA260D483C9}"/>
              </a:ext>
            </a:extLst>
          </p:cNvPr>
          <p:cNvSpPr txBox="1">
            <a:spLocks noChangeArrowheads="1"/>
          </p:cNvSpPr>
          <p:nvPr/>
        </p:nvSpPr>
        <p:spPr bwMode="auto">
          <a:xfrm>
            <a:off x="6662566" y="3620453"/>
            <a:ext cx="2036762" cy="51911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a:ln>
                  <a:noFill/>
                </a:ln>
                <a:solidFill>
                  <a:srgbClr val="FF0066"/>
                </a:solidFill>
                <a:effectLst/>
                <a:uLnTx/>
                <a:uFillTx/>
                <a:latin typeface="Times New Roman" pitchFamily="18" charset="0"/>
                <a:ea typeface="宋体" charset="-122"/>
                <a:cs typeface="+mn-cs"/>
              </a:rPr>
              <a:t>读操作时</a:t>
            </a:r>
            <a:r>
              <a:rPr kumimoji="1" lang="en-US" altLang="zh-CN" sz="2800" b="1" i="0" u="none" strike="noStrike" kern="1200" cap="none" spc="0" normalizeH="0" baseline="0" noProof="0">
                <a:ln>
                  <a:noFill/>
                </a:ln>
                <a:solidFill>
                  <a:srgbClr val="FF0066"/>
                </a:solidFill>
                <a:effectLst/>
                <a:uLnTx/>
                <a:uFillTx/>
                <a:latin typeface="Times New Roman" pitchFamily="18" charset="0"/>
                <a:ea typeface="宋体" charset="-122"/>
                <a:cs typeface="+mn-cs"/>
              </a:rPr>
              <a:t>:</a:t>
            </a:r>
          </a:p>
        </p:txBody>
      </p:sp>
      <p:graphicFrame>
        <p:nvGraphicFramePr>
          <p:cNvPr id="97" name="Object 118">
            <a:extLst>
              <a:ext uri="{FF2B5EF4-FFF2-40B4-BE49-F238E27FC236}">
                <a16:creationId xmlns:a16="http://schemas.microsoft.com/office/drawing/2014/main" id="{3E7EB363-7C56-DB7C-3974-B3C61398C6D5}"/>
              </a:ext>
            </a:extLst>
          </p:cNvPr>
          <p:cNvGraphicFramePr>
            <a:graphicFrameLocks noChangeAspect="1"/>
          </p:cNvGraphicFramePr>
          <p:nvPr>
            <p:extLst>
              <p:ext uri="{D42A27DB-BD31-4B8C-83A1-F6EECF244321}">
                <p14:modId xmlns:p14="http://schemas.microsoft.com/office/powerpoint/2010/main" val="2018853323"/>
              </p:ext>
            </p:extLst>
          </p:nvPr>
        </p:nvGraphicFramePr>
        <p:xfrm>
          <a:off x="8534228" y="3676016"/>
          <a:ext cx="1054100" cy="496887"/>
        </p:xfrm>
        <a:graphic>
          <a:graphicData uri="http://schemas.openxmlformats.org/presentationml/2006/ole">
            <mc:AlternateContent xmlns:mc="http://schemas.openxmlformats.org/markup-compatibility/2006">
              <mc:Choice xmlns:v="urn:schemas-microsoft-com:vml" Requires="v">
                <p:oleObj name="Equation" r:id="rId6" imgW="320040" imgH="145440" progId="Equation.3">
                  <p:embed/>
                </p:oleObj>
              </mc:Choice>
              <mc:Fallback>
                <p:oleObj name="Equation" r:id="rId6" imgW="320040" imgH="145440" progId="Equation.3">
                  <p:embed/>
                  <p:pic>
                    <p:nvPicPr>
                      <p:cNvPr id="20574" name="Object 11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534228" y="3676016"/>
                        <a:ext cx="1054100" cy="4968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8" name="Object 119">
            <a:extLst>
              <a:ext uri="{FF2B5EF4-FFF2-40B4-BE49-F238E27FC236}">
                <a16:creationId xmlns:a16="http://schemas.microsoft.com/office/drawing/2014/main" id="{7F5A39FE-55DA-37F0-A57D-12BD209A64EB}"/>
              </a:ext>
            </a:extLst>
          </p:cNvPr>
          <p:cNvGraphicFramePr>
            <a:graphicFrameLocks noChangeAspect="1"/>
          </p:cNvGraphicFramePr>
          <p:nvPr>
            <p:extLst>
              <p:ext uri="{D42A27DB-BD31-4B8C-83A1-F6EECF244321}">
                <p14:modId xmlns:p14="http://schemas.microsoft.com/office/powerpoint/2010/main" val="3784865429"/>
              </p:ext>
            </p:extLst>
          </p:nvPr>
        </p:nvGraphicFramePr>
        <p:xfrm>
          <a:off x="8534228" y="4057016"/>
          <a:ext cx="1062038" cy="592137"/>
        </p:xfrm>
        <a:graphic>
          <a:graphicData uri="http://schemas.openxmlformats.org/presentationml/2006/ole">
            <mc:AlternateContent xmlns:mc="http://schemas.openxmlformats.org/markup-compatibility/2006">
              <mc:Choice xmlns:v="urn:schemas-microsoft-com:vml" Requires="v">
                <p:oleObj name="Equation" r:id="rId8" imgW="320040" imgH="174240" progId="Equation.3">
                  <p:embed/>
                </p:oleObj>
              </mc:Choice>
              <mc:Fallback>
                <p:oleObj name="Equation" r:id="rId8" imgW="320040" imgH="174240" progId="Equation.3">
                  <p:embed/>
                  <p:pic>
                    <p:nvPicPr>
                      <p:cNvPr id="20575" name="Object 11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534228" y="4057016"/>
                        <a:ext cx="1062038" cy="5921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9" name="Text Box 96">
            <a:extLst>
              <a:ext uri="{FF2B5EF4-FFF2-40B4-BE49-F238E27FC236}">
                <a16:creationId xmlns:a16="http://schemas.microsoft.com/office/drawing/2014/main" id="{69632D4F-3EDE-30B4-7FF8-8EC02A5A56DF}"/>
              </a:ext>
            </a:extLst>
          </p:cNvPr>
          <p:cNvSpPr txBox="1">
            <a:spLocks noChangeArrowheads="1"/>
          </p:cNvSpPr>
          <p:nvPr/>
        </p:nvSpPr>
        <p:spPr bwMode="auto">
          <a:xfrm>
            <a:off x="6738766" y="4806316"/>
            <a:ext cx="2036762" cy="51911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a:ln>
                  <a:noFill/>
                </a:ln>
                <a:solidFill>
                  <a:srgbClr val="0033CC"/>
                </a:solidFill>
                <a:effectLst/>
                <a:uLnTx/>
                <a:uFillTx/>
                <a:latin typeface="Times New Roman" pitchFamily="18" charset="0"/>
                <a:ea typeface="宋体" charset="-122"/>
                <a:cs typeface="+mn-cs"/>
              </a:rPr>
              <a:t>写操作时</a:t>
            </a:r>
            <a:r>
              <a:rPr kumimoji="1" lang="en-US" altLang="zh-CN" sz="2800" b="1" i="0" u="none" strike="noStrike" kern="1200" cap="none" spc="0" normalizeH="0" baseline="0" noProof="0">
                <a:ln>
                  <a:noFill/>
                </a:ln>
                <a:solidFill>
                  <a:srgbClr val="0033CC"/>
                </a:solidFill>
                <a:effectLst/>
                <a:uLnTx/>
                <a:uFillTx/>
                <a:latin typeface="Times New Roman" pitchFamily="18" charset="0"/>
                <a:ea typeface="宋体" charset="-122"/>
                <a:cs typeface="+mn-cs"/>
              </a:rPr>
              <a:t>:</a:t>
            </a:r>
          </a:p>
        </p:txBody>
      </p:sp>
      <p:graphicFrame>
        <p:nvGraphicFramePr>
          <p:cNvPr id="101" name="Object 121">
            <a:extLst>
              <a:ext uri="{FF2B5EF4-FFF2-40B4-BE49-F238E27FC236}">
                <a16:creationId xmlns:a16="http://schemas.microsoft.com/office/drawing/2014/main" id="{56F6FC0E-AB94-3EBA-D541-745E6BEE8889}"/>
              </a:ext>
            </a:extLst>
          </p:cNvPr>
          <p:cNvGraphicFramePr>
            <a:graphicFrameLocks noChangeAspect="1"/>
          </p:cNvGraphicFramePr>
          <p:nvPr>
            <p:extLst>
              <p:ext uri="{D42A27DB-BD31-4B8C-83A1-F6EECF244321}">
                <p14:modId xmlns:p14="http://schemas.microsoft.com/office/powerpoint/2010/main" val="3858109302"/>
              </p:ext>
            </p:extLst>
          </p:nvPr>
        </p:nvGraphicFramePr>
        <p:xfrm>
          <a:off x="8610428" y="5371466"/>
          <a:ext cx="1062038" cy="592137"/>
        </p:xfrm>
        <a:graphic>
          <a:graphicData uri="http://schemas.openxmlformats.org/presentationml/2006/ole">
            <mc:AlternateContent xmlns:mc="http://schemas.openxmlformats.org/markup-compatibility/2006">
              <mc:Choice xmlns:v="urn:schemas-microsoft-com:vml" Requires="v">
                <p:oleObj name="Equation" r:id="rId10" imgW="320040" imgH="174240" progId="Equation.3">
                  <p:embed/>
                </p:oleObj>
              </mc:Choice>
              <mc:Fallback>
                <p:oleObj name="Equation" r:id="rId10" imgW="320040" imgH="174240" progId="Equation.3">
                  <p:embed/>
                  <p:pic>
                    <p:nvPicPr>
                      <p:cNvPr id="20578" name="Object 12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610428" y="5371466"/>
                        <a:ext cx="1062038" cy="5921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 name="Text Box 99">
            <a:extLst>
              <a:ext uri="{FF2B5EF4-FFF2-40B4-BE49-F238E27FC236}">
                <a16:creationId xmlns:a16="http://schemas.microsoft.com/office/drawing/2014/main" id="{77B26897-70C0-3842-811A-E299B84EDFB1}"/>
              </a:ext>
            </a:extLst>
          </p:cNvPr>
          <p:cNvSpPr txBox="1">
            <a:spLocks noChangeArrowheads="1"/>
          </p:cNvSpPr>
          <p:nvPr/>
        </p:nvSpPr>
        <p:spPr bwMode="auto">
          <a:xfrm>
            <a:off x="6208541" y="2412366"/>
            <a:ext cx="4298950" cy="954107"/>
          </a:xfrm>
          <a:prstGeom prst="rect">
            <a:avLst/>
          </a:prstGeom>
          <a:noFill/>
          <a:ln>
            <a:noFill/>
          </a:ln>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dirty="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T</a:t>
            </a:r>
            <a:r>
              <a:rPr kumimoji="1" lang="en-US" altLang="zh-CN" sz="2800" b="1" i="0" u="none" strike="noStrike" kern="1200" cap="none" spc="0" normalizeH="0" baseline="-25000" noProof="0" dirty="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7</a:t>
            </a:r>
            <a:r>
              <a:rPr kumimoji="1" lang="zh-CN" altLang="en-US" sz="2800" b="1" i="0" u="none" strike="noStrike" kern="1200" cap="none" spc="0" normalizeH="0" baseline="0" noProof="0" dirty="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a:t>
            </a:r>
            <a:r>
              <a:rPr kumimoji="1" lang="en-US" altLang="zh-CN" sz="2800" b="1" i="0" u="none" strike="noStrike" kern="1200" cap="none" spc="0" normalizeH="0" baseline="0" noProof="0" dirty="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T</a:t>
            </a:r>
            <a:r>
              <a:rPr kumimoji="1" lang="en-US" altLang="zh-CN" sz="2800" b="1" i="0" u="none" strike="noStrike" kern="1200" cap="none" spc="0" normalizeH="0" baseline="-25000" noProof="0" dirty="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8</a:t>
            </a:r>
            <a:r>
              <a:rPr kumimoji="1" lang="en-US" altLang="zh-CN" sz="2800" b="1" i="0" u="none" strike="noStrike" kern="1200" cap="none" spc="0" normalizeH="0" baseline="-25000" noProof="0" dirty="0">
                <a:ln>
                  <a:noFill/>
                </a:ln>
                <a:solidFill>
                  <a:srgbClr val="0033CC"/>
                </a:solidFill>
                <a:effectLst/>
                <a:uLnTx/>
                <a:uFillTx/>
                <a:latin typeface="Times New Roman" pitchFamily="18" charset="0"/>
                <a:ea typeface="宋体" panose="02010600030101010101" pitchFamily="2" charset="-122"/>
                <a:cs typeface="+mn-cs"/>
              </a:rPr>
              <a:t> </a:t>
            </a:r>
            <a:r>
              <a:rPr kumimoji="1" lang="en-US" altLang="zh-CN" sz="2800" b="1" i="0" u="none" strike="noStrike" kern="1200" cap="none" spc="0" normalizeH="0" baseline="0" noProof="0" dirty="0">
                <a:ln>
                  <a:noFill/>
                </a:ln>
                <a:solidFill>
                  <a:srgbClr val="0033CC"/>
                </a:solidFill>
                <a:effectLst/>
                <a:uLnTx/>
                <a:uFillTx/>
                <a:latin typeface="Times New Roman" pitchFamily="18" charset="0"/>
                <a:ea typeface="宋体" panose="02010600030101010101" pitchFamily="2" charset="-122"/>
                <a:cs typeface="+mn-cs"/>
              </a:rPr>
              <a:t>— </a:t>
            </a:r>
            <a:r>
              <a:rPr kumimoji="1" lang="zh-CN" altLang="en-US" sz="2800" b="1" i="0" u="none" strike="noStrike" kern="1200" cap="none" spc="0" normalizeH="0" baseline="0" noProof="0" dirty="0">
                <a:ln>
                  <a:noFill/>
                </a:ln>
                <a:solidFill>
                  <a:srgbClr val="0033CC"/>
                </a:solidFill>
                <a:effectLst/>
                <a:uLnTx/>
                <a:uFillTx/>
                <a:latin typeface="Times New Roman" pitchFamily="18" charset="0"/>
                <a:ea typeface="宋体" panose="02010600030101010101" pitchFamily="2" charset="-122"/>
                <a:cs typeface="+mn-cs"/>
              </a:rPr>
              <a:t>门控管</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mn-cs"/>
              </a:rPr>
              <a:t>控制</a:t>
            </a:r>
            <a:r>
              <a:rPr kumimoji="1" lang="zh-CN" altLang="en-US" sz="2800" b="1" i="0" u="none" strike="noStrike" kern="1200" cap="none" spc="0" normalizeH="0" baseline="0" noProof="0" dirty="0">
                <a:ln>
                  <a:noFill/>
                </a:ln>
                <a:solidFill>
                  <a:srgbClr val="FF0000"/>
                </a:solidFill>
                <a:effectLst/>
                <a:uLnTx/>
                <a:uFillTx/>
                <a:latin typeface="Times New Roman" pitchFamily="18" charset="0"/>
                <a:ea typeface="宋体" panose="02010600030101010101" pitchFamily="2" charset="-122"/>
                <a:cs typeface="+mn-cs"/>
              </a:rPr>
              <a:t>数据线与位线</a:t>
            </a:r>
            <a:r>
              <a:rPr kumimoji="1" lang="zh-CN" altLang="en-US" sz="2800" b="1" i="0" u="none" strike="noStrike" kern="1200" cap="none" spc="0" normalizeH="0" baseline="0" noProof="0" dirty="0">
                <a:ln>
                  <a:noFill/>
                </a:ln>
                <a:solidFill>
                  <a:srgbClr val="000000"/>
                </a:solidFill>
                <a:effectLst/>
                <a:uLnTx/>
                <a:uFillTx/>
                <a:latin typeface="Times New Roman" pitchFamily="18" charset="0"/>
                <a:ea typeface="宋体" panose="02010600030101010101" pitchFamily="2" charset="-122"/>
                <a:cs typeface="+mn-cs"/>
              </a:rPr>
              <a:t>的连通</a:t>
            </a:r>
          </a:p>
        </p:txBody>
      </p:sp>
      <p:sp>
        <p:nvSpPr>
          <p:cNvPr id="103" name="Text Box 100">
            <a:extLst>
              <a:ext uri="{FF2B5EF4-FFF2-40B4-BE49-F238E27FC236}">
                <a16:creationId xmlns:a16="http://schemas.microsoft.com/office/drawing/2014/main" id="{2D65086F-1301-16C1-F2A3-6213C2670205}"/>
              </a:ext>
            </a:extLst>
          </p:cNvPr>
          <p:cNvSpPr txBox="1">
            <a:spLocks noChangeArrowheads="1"/>
          </p:cNvSpPr>
          <p:nvPr/>
        </p:nvSpPr>
        <p:spPr bwMode="auto">
          <a:xfrm>
            <a:off x="2474741" y="2164716"/>
            <a:ext cx="622300" cy="519112"/>
          </a:xfrm>
          <a:prstGeom prst="rect">
            <a:avLst/>
          </a:prstGeom>
          <a:noFill/>
          <a:ln>
            <a:noFill/>
          </a:ln>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0</a:t>
            </a:r>
            <a:endParaRPr kumimoji="1" lang="en-US" altLang="zh-CN" sz="2800" b="1" i="0" u="none" strike="noStrike" kern="1200" cap="none" spc="0" normalizeH="0" baseline="0" noProof="0">
              <a:ln>
                <a:noFill/>
              </a:ln>
              <a:solidFill>
                <a:srgbClr val="000000"/>
              </a:solidFill>
              <a:effectLst/>
              <a:uLnTx/>
              <a:uFillTx/>
              <a:latin typeface="Times New Roman" pitchFamily="18" charset="0"/>
              <a:ea typeface="宋体" panose="02010600030101010101" pitchFamily="2" charset="-122"/>
              <a:cs typeface="+mn-cs"/>
            </a:endParaRPr>
          </a:p>
        </p:txBody>
      </p:sp>
      <p:grpSp>
        <p:nvGrpSpPr>
          <p:cNvPr id="104" name="Group 101">
            <a:extLst>
              <a:ext uri="{FF2B5EF4-FFF2-40B4-BE49-F238E27FC236}">
                <a16:creationId xmlns:a16="http://schemas.microsoft.com/office/drawing/2014/main" id="{3999A2C1-0B1C-FBD2-42F0-2338BDB2A124}"/>
              </a:ext>
            </a:extLst>
          </p:cNvPr>
          <p:cNvGrpSpPr>
            <a:grpSpLocks/>
          </p:cNvGrpSpPr>
          <p:nvPr/>
        </p:nvGrpSpPr>
        <p:grpSpPr bwMode="auto">
          <a:xfrm>
            <a:off x="2308053" y="2115503"/>
            <a:ext cx="3513138" cy="561975"/>
            <a:chOff x="535" y="1170"/>
            <a:chExt cx="2213" cy="354"/>
          </a:xfrm>
        </p:grpSpPr>
        <p:sp>
          <p:nvSpPr>
            <p:cNvPr id="105" name="Text Box 102">
              <a:extLst>
                <a:ext uri="{FF2B5EF4-FFF2-40B4-BE49-F238E27FC236}">
                  <a16:creationId xmlns:a16="http://schemas.microsoft.com/office/drawing/2014/main" id="{9D9DE785-5879-A6B2-DC07-1697D20A32A2}"/>
                </a:ext>
              </a:extLst>
            </p:cNvPr>
            <p:cNvSpPr txBox="1">
              <a:spLocks noChangeArrowheads="1"/>
            </p:cNvSpPr>
            <p:nvPr/>
          </p:nvSpPr>
          <p:spPr bwMode="auto">
            <a:xfrm>
              <a:off x="578" y="1194"/>
              <a:ext cx="228" cy="327"/>
            </a:xfrm>
            <a:prstGeom prst="rect">
              <a:avLst/>
            </a:prstGeom>
            <a:noFill/>
            <a:ln>
              <a:noFill/>
            </a:ln>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a:ln>
                    <a:noFill/>
                  </a:ln>
                  <a:solidFill>
                    <a:srgbClr val="0033CC"/>
                  </a:solidFill>
                  <a:effectLst>
                    <a:outerShdw blurRad="38100" dist="38100" dir="2700000" algn="tl">
                      <a:srgbClr val="C0C0C0"/>
                    </a:outerShdw>
                  </a:effectLst>
                  <a:uLnTx/>
                  <a:uFillTx/>
                  <a:latin typeface="Times New Roman" pitchFamily="18" charset="0"/>
                  <a:ea typeface="宋体" panose="02010600030101010101" pitchFamily="2" charset="-122"/>
                  <a:cs typeface="+mn-cs"/>
                </a:rPr>
                <a:t>0</a:t>
              </a:r>
            </a:p>
          </p:txBody>
        </p:sp>
        <p:sp>
          <p:nvSpPr>
            <p:cNvPr id="106" name="Text Box 103">
              <a:extLst>
                <a:ext uri="{FF2B5EF4-FFF2-40B4-BE49-F238E27FC236}">
                  <a16:creationId xmlns:a16="http://schemas.microsoft.com/office/drawing/2014/main" id="{D9CB6F79-0EBC-E41D-8078-14DF737582B6}"/>
                </a:ext>
              </a:extLst>
            </p:cNvPr>
            <p:cNvSpPr txBox="1">
              <a:spLocks noChangeArrowheads="1"/>
            </p:cNvSpPr>
            <p:nvPr/>
          </p:nvSpPr>
          <p:spPr bwMode="auto">
            <a:xfrm>
              <a:off x="590" y="1170"/>
              <a:ext cx="228" cy="327"/>
            </a:xfrm>
            <a:prstGeom prst="rect">
              <a:avLst/>
            </a:prstGeom>
            <a:solidFill>
              <a:schemeClr val="bg1"/>
            </a:solid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a:ln>
                    <a:noFill/>
                  </a:ln>
                  <a:solidFill>
                    <a:srgbClr val="FF0066"/>
                  </a:solidFill>
                  <a:effectLst/>
                  <a:uLnTx/>
                  <a:uFillTx/>
                  <a:latin typeface="Times New Roman" pitchFamily="18" charset="0"/>
                  <a:ea typeface="宋体" charset="-122"/>
                  <a:cs typeface="+mn-cs"/>
                </a:rPr>
                <a:t>1</a:t>
              </a:r>
            </a:p>
          </p:txBody>
        </p:sp>
        <p:sp>
          <p:nvSpPr>
            <p:cNvPr id="107" name="Line 104">
              <a:extLst>
                <a:ext uri="{FF2B5EF4-FFF2-40B4-BE49-F238E27FC236}">
                  <a16:creationId xmlns:a16="http://schemas.microsoft.com/office/drawing/2014/main" id="{7E04E6BB-08C5-3008-CB40-FC5C93ABEC88}"/>
                </a:ext>
              </a:extLst>
            </p:cNvPr>
            <p:cNvSpPr>
              <a:spLocks noChangeShapeType="1"/>
            </p:cNvSpPr>
            <p:nvPr/>
          </p:nvSpPr>
          <p:spPr bwMode="auto">
            <a:xfrm>
              <a:off x="535" y="1524"/>
              <a:ext cx="2213" cy="0"/>
            </a:xfrm>
            <a:prstGeom prst="line">
              <a:avLst/>
            </a:prstGeom>
            <a:noFill/>
            <a:ln w="28575">
              <a:solidFill>
                <a:srgbClr val="FF0066"/>
              </a:solidFill>
              <a:round/>
              <a:headEnd/>
              <a:tailEn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pSp>
      <p:sp>
        <p:nvSpPr>
          <p:cNvPr id="108" name="Text Box 105">
            <a:extLst>
              <a:ext uri="{FF2B5EF4-FFF2-40B4-BE49-F238E27FC236}">
                <a16:creationId xmlns:a16="http://schemas.microsoft.com/office/drawing/2014/main" id="{34A0EC93-5F11-5691-670B-0BAD68007D1D}"/>
              </a:ext>
            </a:extLst>
          </p:cNvPr>
          <p:cNvSpPr txBox="1">
            <a:spLocks noChangeArrowheads="1"/>
          </p:cNvSpPr>
          <p:nvPr/>
        </p:nvSpPr>
        <p:spPr bwMode="auto">
          <a:xfrm>
            <a:off x="3081166" y="2744153"/>
            <a:ext cx="2035175" cy="94615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zh-CN" sz="2800" b="1" i="0" u="none" strike="noStrike" kern="1200" cap="none" spc="0" normalizeH="0" baseline="0" noProof="0">
                <a:ln>
                  <a:noFill/>
                </a:ln>
                <a:solidFill>
                  <a:srgbClr val="0033CC"/>
                </a:solidFill>
                <a:effectLst/>
                <a:uLnTx/>
                <a:uFillTx/>
                <a:latin typeface="Times New Roman" pitchFamily="18" charset="0"/>
                <a:ea typeface="宋体" charset="-122"/>
                <a:cs typeface="+mn-cs"/>
              </a:rPr>
              <a:t>MOS</a:t>
            </a:r>
            <a:r>
              <a:rPr kumimoji="1" lang="zh-CN" altLang="en-US" sz="2800" b="1" i="0" u="none" strike="noStrike" kern="1200" cap="none" spc="0" normalizeH="0" baseline="0" noProof="0">
                <a:ln>
                  <a:noFill/>
                </a:ln>
                <a:solidFill>
                  <a:srgbClr val="0033CC"/>
                </a:solidFill>
                <a:effectLst/>
                <a:uLnTx/>
                <a:uFillTx/>
                <a:latin typeface="Times New Roman" pitchFamily="18" charset="0"/>
                <a:ea typeface="宋体" charset="-122"/>
                <a:cs typeface="+mn-cs"/>
              </a:rPr>
              <a:t>管为</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2800" b="1" i="0" u="none" strike="noStrike" kern="1200" cap="none" spc="0" normalizeH="0" baseline="0" noProof="0">
                <a:ln>
                  <a:noFill/>
                </a:ln>
                <a:solidFill>
                  <a:srgbClr val="0033CC"/>
                </a:solidFill>
                <a:effectLst/>
                <a:uLnTx/>
                <a:uFillTx/>
                <a:latin typeface="Times New Roman" pitchFamily="18" charset="0"/>
                <a:ea typeface="宋体" charset="-122"/>
                <a:cs typeface="+mn-cs"/>
              </a:rPr>
              <a:t>简化画法</a:t>
            </a:r>
          </a:p>
        </p:txBody>
      </p:sp>
      <p:grpSp>
        <p:nvGrpSpPr>
          <p:cNvPr id="109" name="Group 106">
            <a:extLst>
              <a:ext uri="{FF2B5EF4-FFF2-40B4-BE49-F238E27FC236}">
                <a16:creationId xmlns:a16="http://schemas.microsoft.com/office/drawing/2014/main" id="{DDA5A407-A267-00AD-6EC1-CF6123E7C151}"/>
              </a:ext>
            </a:extLst>
          </p:cNvPr>
          <p:cNvGrpSpPr>
            <a:grpSpLocks/>
          </p:cNvGrpSpPr>
          <p:nvPr/>
        </p:nvGrpSpPr>
        <p:grpSpPr bwMode="auto">
          <a:xfrm>
            <a:off x="2077866" y="4220528"/>
            <a:ext cx="4124325" cy="2047875"/>
            <a:chOff x="2160" y="384"/>
            <a:chExt cx="2622" cy="1320"/>
          </a:xfrm>
        </p:grpSpPr>
        <p:sp>
          <p:nvSpPr>
            <p:cNvPr id="110" name="Freeform 107">
              <a:extLst>
                <a:ext uri="{FF2B5EF4-FFF2-40B4-BE49-F238E27FC236}">
                  <a16:creationId xmlns:a16="http://schemas.microsoft.com/office/drawing/2014/main" id="{EFDB953D-4FDE-A787-B5D4-D56F3A6EE233}"/>
                </a:ext>
              </a:extLst>
            </p:cNvPr>
            <p:cNvSpPr>
              <a:spLocks/>
            </p:cNvSpPr>
            <p:nvPr/>
          </p:nvSpPr>
          <p:spPr bwMode="auto">
            <a:xfrm>
              <a:off x="3702" y="384"/>
              <a:ext cx="1056" cy="1158"/>
            </a:xfrm>
            <a:custGeom>
              <a:avLst/>
              <a:gdLst>
                <a:gd name="T0" fmla="*/ 0 w 1056"/>
                <a:gd name="T1" fmla="*/ 6 h 1158"/>
                <a:gd name="T2" fmla="*/ 762 w 1056"/>
                <a:gd name="T3" fmla="*/ 0 h 1158"/>
                <a:gd name="T4" fmla="*/ 768 w 1056"/>
                <a:gd name="T5" fmla="*/ 1152 h 1158"/>
                <a:gd name="T6" fmla="*/ 1056 w 1056"/>
                <a:gd name="T7" fmla="*/ 1158 h 1158"/>
                <a:gd name="T8" fmla="*/ 0 60000 65536"/>
                <a:gd name="T9" fmla="*/ 0 60000 65536"/>
                <a:gd name="T10" fmla="*/ 0 60000 65536"/>
                <a:gd name="T11" fmla="*/ 0 60000 65536"/>
                <a:gd name="T12" fmla="*/ 0 w 1056"/>
                <a:gd name="T13" fmla="*/ 0 h 1158"/>
                <a:gd name="T14" fmla="*/ 1056 w 1056"/>
                <a:gd name="T15" fmla="*/ 1158 h 1158"/>
              </a:gdLst>
              <a:ahLst/>
              <a:cxnLst>
                <a:cxn ang="T8">
                  <a:pos x="T0" y="T1"/>
                </a:cxn>
                <a:cxn ang="T9">
                  <a:pos x="T2" y="T3"/>
                </a:cxn>
                <a:cxn ang="T10">
                  <a:pos x="T4" y="T5"/>
                </a:cxn>
                <a:cxn ang="T11">
                  <a:pos x="T6" y="T7"/>
                </a:cxn>
              </a:cxnLst>
              <a:rect l="T12" t="T13" r="T14" b="T15"/>
              <a:pathLst>
                <a:path w="1056" h="1158">
                  <a:moveTo>
                    <a:pt x="0" y="6"/>
                  </a:moveTo>
                  <a:lnTo>
                    <a:pt x="762" y="0"/>
                  </a:lnTo>
                  <a:lnTo>
                    <a:pt x="768" y="1152"/>
                  </a:lnTo>
                  <a:lnTo>
                    <a:pt x="1056" y="1158"/>
                  </a:lnTo>
                </a:path>
              </a:pathLst>
            </a:custGeom>
            <a:noFill/>
            <a:ln w="76200" cap="flat" cmpd="sng">
              <a:solidFill>
                <a:srgbClr val="FF0066"/>
              </a:solidFill>
              <a:prstDash val="solid"/>
              <a:round/>
              <a:headEnd/>
              <a:tailEnd type="stealth" w="med" len="me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11" name="Freeform 108">
              <a:extLst>
                <a:ext uri="{FF2B5EF4-FFF2-40B4-BE49-F238E27FC236}">
                  <a16:creationId xmlns:a16="http://schemas.microsoft.com/office/drawing/2014/main" id="{415661C2-1336-E3A0-FF3A-9A950BF0750B}"/>
                </a:ext>
              </a:extLst>
            </p:cNvPr>
            <p:cNvSpPr>
              <a:spLocks/>
            </p:cNvSpPr>
            <p:nvPr/>
          </p:nvSpPr>
          <p:spPr bwMode="auto">
            <a:xfrm>
              <a:off x="2160" y="384"/>
              <a:ext cx="2622" cy="1320"/>
            </a:xfrm>
            <a:custGeom>
              <a:avLst/>
              <a:gdLst>
                <a:gd name="T0" fmla="*/ 768 w 2622"/>
                <a:gd name="T1" fmla="*/ 0 h 1320"/>
                <a:gd name="T2" fmla="*/ 0 w 2622"/>
                <a:gd name="T3" fmla="*/ 0 h 1320"/>
                <a:gd name="T4" fmla="*/ 0 w 2622"/>
                <a:gd name="T5" fmla="*/ 1312 h 1320"/>
                <a:gd name="T6" fmla="*/ 2622 w 2622"/>
                <a:gd name="T7" fmla="*/ 1320 h 1320"/>
                <a:gd name="T8" fmla="*/ 0 60000 65536"/>
                <a:gd name="T9" fmla="*/ 0 60000 65536"/>
                <a:gd name="T10" fmla="*/ 0 60000 65536"/>
                <a:gd name="T11" fmla="*/ 0 60000 65536"/>
                <a:gd name="T12" fmla="*/ 0 w 2622"/>
                <a:gd name="T13" fmla="*/ 0 h 1320"/>
                <a:gd name="T14" fmla="*/ 2622 w 2622"/>
                <a:gd name="T15" fmla="*/ 1320 h 1320"/>
              </a:gdLst>
              <a:ahLst/>
              <a:cxnLst>
                <a:cxn ang="T8">
                  <a:pos x="T0" y="T1"/>
                </a:cxn>
                <a:cxn ang="T9">
                  <a:pos x="T2" y="T3"/>
                </a:cxn>
                <a:cxn ang="T10">
                  <a:pos x="T4" y="T5"/>
                </a:cxn>
                <a:cxn ang="T11">
                  <a:pos x="T6" y="T7"/>
                </a:cxn>
              </a:cxnLst>
              <a:rect l="T12" t="T13" r="T14" b="T15"/>
              <a:pathLst>
                <a:path w="2622" h="1320">
                  <a:moveTo>
                    <a:pt x="768" y="0"/>
                  </a:moveTo>
                  <a:lnTo>
                    <a:pt x="0" y="0"/>
                  </a:lnTo>
                  <a:lnTo>
                    <a:pt x="0" y="1312"/>
                  </a:lnTo>
                  <a:lnTo>
                    <a:pt x="2622" y="1320"/>
                  </a:lnTo>
                </a:path>
              </a:pathLst>
            </a:custGeom>
            <a:noFill/>
            <a:ln w="76200" cap="flat" cmpd="sng">
              <a:solidFill>
                <a:srgbClr val="FF0066"/>
              </a:solidFill>
              <a:prstDash val="solid"/>
              <a:round/>
              <a:headEnd/>
              <a:tailEnd type="stealth" w="med" len="me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pSp>
      <p:grpSp>
        <p:nvGrpSpPr>
          <p:cNvPr id="112" name="Group 109">
            <a:extLst>
              <a:ext uri="{FF2B5EF4-FFF2-40B4-BE49-F238E27FC236}">
                <a16:creationId xmlns:a16="http://schemas.microsoft.com/office/drawing/2014/main" id="{DBCA15AF-85AD-9339-571D-5E125EACA64B}"/>
              </a:ext>
            </a:extLst>
          </p:cNvPr>
          <p:cNvGrpSpPr>
            <a:grpSpLocks/>
          </p:cNvGrpSpPr>
          <p:nvPr/>
        </p:nvGrpSpPr>
        <p:grpSpPr bwMode="auto">
          <a:xfrm>
            <a:off x="2077866" y="4201478"/>
            <a:ext cx="4119562" cy="2071688"/>
            <a:chOff x="432" y="1776"/>
            <a:chExt cx="2613" cy="1305"/>
          </a:xfrm>
        </p:grpSpPr>
        <p:sp>
          <p:nvSpPr>
            <p:cNvPr id="113" name="Freeform 110">
              <a:extLst>
                <a:ext uri="{FF2B5EF4-FFF2-40B4-BE49-F238E27FC236}">
                  <a16:creationId xmlns:a16="http://schemas.microsoft.com/office/drawing/2014/main" id="{B57F5CA3-C884-0369-A871-BE18F5DADBFE}"/>
                </a:ext>
              </a:extLst>
            </p:cNvPr>
            <p:cNvSpPr>
              <a:spLocks/>
            </p:cNvSpPr>
            <p:nvPr/>
          </p:nvSpPr>
          <p:spPr bwMode="auto">
            <a:xfrm>
              <a:off x="1980" y="1782"/>
              <a:ext cx="1056" cy="1152"/>
            </a:xfrm>
            <a:custGeom>
              <a:avLst/>
              <a:gdLst>
                <a:gd name="T0" fmla="*/ 0 w 1056"/>
                <a:gd name="T1" fmla="*/ 0 h 1152"/>
                <a:gd name="T2" fmla="*/ 759 w 1056"/>
                <a:gd name="T3" fmla="*/ 3 h 1152"/>
                <a:gd name="T4" fmla="*/ 759 w 1056"/>
                <a:gd name="T5" fmla="*/ 1152 h 1152"/>
                <a:gd name="T6" fmla="*/ 1056 w 1056"/>
                <a:gd name="T7" fmla="*/ 1152 h 1152"/>
                <a:gd name="T8" fmla="*/ 0 60000 65536"/>
                <a:gd name="T9" fmla="*/ 0 60000 65536"/>
                <a:gd name="T10" fmla="*/ 0 60000 65536"/>
                <a:gd name="T11" fmla="*/ 0 60000 65536"/>
                <a:gd name="T12" fmla="*/ 0 w 1056"/>
                <a:gd name="T13" fmla="*/ 0 h 1152"/>
                <a:gd name="T14" fmla="*/ 1056 w 1056"/>
                <a:gd name="T15" fmla="*/ 1152 h 1152"/>
              </a:gdLst>
              <a:ahLst/>
              <a:cxnLst>
                <a:cxn ang="T8">
                  <a:pos x="T0" y="T1"/>
                </a:cxn>
                <a:cxn ang="T9">
                  <a:pos x="T2" y="T3"/>
                </a:cxn>
                <a:cxn ang="T10">
                  <a:pos x="T4" y="T5"/>
                </a:cxn>
                <a:cxn ang="T11">
                  <a:pos x="T6" y="T7"/>
                </a:cxn>
              </a:cxnLst>
              <a:rect l="T12" t="T13" r="T14" b="T15"/>
              <a:pathLst>
                <a:path w="1056" h="1152">
                  <a:moveTo>
                    <a:pt x="0" y="0"/>
                  </a:moveTo>
                  <a:lnTo>
                    <a:pt x="759" y="3"/>
                  </a:lnTo>
                  <a:lnTo>
                    <a:pt x="759" y="1152"/>
                  </a:lnTo>
                  <a:lnTo>
                    <a:pt x="1056" y="1152"/>
                  </a:lnTo>
                </a:path>
              </a:pathLst>
            </a:custGeom>
            <a:noFill/>
            <a:ln w="76200" cap="flat" cmpd="sng">
              <a:solidFill>
                <a:srgbClr val="0033CC"/>
              </a:solidFill>
              <a:prstDash val="solid"/>
              <a:round/>
              <a:headEnd type="stealth" w="med" len="med"/>
              <a:tailEnd type="none" w="med" len="me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sp>
          <p:nvSpPr>
            <p:cNvPr id="114" name="Freeform 111">
              <a:extLst>
                <a:ext uri="{FF2B5EF4-FFF2-40B4-BE49-F238E27FC236}">
                  <a16:creationId xmlns:a16="http://schemas.microsoft.com/office/drawing/2014/main" id="{4DA16FBF-B80C-6258-8B95-E3C656CFDA0D}"/>
                </a:ext>
              </a:extLst>
            </p:cNvPr>
            <p:cNvSpPr>
              <a:spLocks/>
            </p:cNvSpPr>
            <p:nvPr/>
          </p:nvSpPr>
          <p:spPr bwMode="auto">
            <a:xfrm>
              <a:off x="432" y="1776"/>
              <a:ext cx="2613" cy="1305"/>
            </a:xfrm>
            <a:custGeom>
              <a:avLst/>
              <a:gdLst>
                <a:gd name="T0" fmla="*/ 780 w 2613"/>
                <a:gd name="T1" fmla="*/ 3 h 1305"/>
                <a:gd name="T2" fmla="*/ 0 w 2613"/>
                <a:gd name="T3" fmla="*/ 0 h 1305"/>
                <a:gd name="T4" fmla="*/ 0 w 2613"/>
                <a:gd name="T5" fmla="*/ 1305 h 1305"/>
                <a:gd name="T6" fmla="*/ 2613 w 2613"/>
                <a:gd name="T7" fmla="*/ 1302 h 1305"/>
                <a:gd name="T8" fmla="*/ 0 60000 65536"/>
                <a:gd name="T9" fmla="*/ 0 60000 65536"/>
                <a:gd name="T10" fmla="*/ 0 60000 65536"/>
                <a:gd name="T11" fmla="*/ 0 60000 65536"/>
                <a:gd name="T12" fmla="*/ 0 w 2613"/>
                <a:gd name="T13" fmla="*/ 0 h 1305"/>
                <a:gd name="T14" fmla="*/ 2613 w 2613"/>
                <a:gd name="T15" fmla="*/ 1305 h 1305"/>
              </a:gdLst>
              <a:ahLst/>
              <a:cxnLst>
                <a:cxn ang="T8">
                  <a:pos x="T0" y="T1"/>
                </a:cxn>
                <a:cxn ang="T9">
                  <a:pos x="T2" y="T3"/>
                </a:cxn>
                <a:cxn ang="T10">
                  <a:pos x="T4" y="T5"/>
                </a:cxn>
                <a:cxn ang="T11">
                  <a:pos x="T6" y="T7"/>
                </a:cxn>
              </a:cxnLst>
              <a:rect l="T12" t="T13" r="T14" b="T15"/>
              <a:pathLst>
                <a:path w="2613" h="1305">
                  <a:moveTo>
                    <a:pt x="780" y="3"/>
                  </a:moveTo>
                  <a:lnTo>
                    <a:pt x="0" y="0"/>
                  </a:lnTo>
                  <a:lnTo>
                    <a:pt x="0" y="1305"/>
                  </a:lnTo>
                  <a:lnTo>
                    <a:pt x="2613" y="1302"/>
                  </a:lnTo>
                </a:path>
              </a:pathLst>
            </a:custGeom>
            <a:noFill/>
            <a:ln w="76200" cap="flat" cmpd="sng">
              <a:solidFill>
                <a:srgbClr val="0033CC"/>
              </a:solidFill>
              <a:prstDash val="solid"/>
              <a:round/>
              <a:headEnd type="stealth" w="med" len="med"/>
              <a:tailEnd type="none" w="med" len="med"/>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zh-CN" altLang="en-US" sz="2400" b="0" i="0" u="none" strike="noStrike" kern="1200" cap="none" spc="0" normalizeH="0" baseline="0" noProof="0">
                <a:ln>
                  <a:noFill/>
                </a:ln>
                <a:solidFill>
                  <a:srgbClr val="000000"/>
                </a:solidFill>
                <a:effectLst/>
                <a:uLnTx/>
                <a:uFillTx/>
                <a:latin typeface="Times New Roman" pitchFamily="18" charset="0"/>
                <a:ea typeface="宋体" charset="-122"/>
                <a:cs typeface="+mn-cs"/>
              </a:endParaRPr>
            </a:p>
          </p:txBody>
        </p:sp>
      </p:grpSp>
      <p:sp>
        <p:nvSpPr>
          <p:cNvPr id="2" name="灯片编号占位符 1">
            <a:extLst>
              <a:ext uri="{FF2B5EF4-FFF2-40B4-BE49-F238E27FC236}">
                <a16:creationId xmlns:a16="http://schemas.microsoft.com/office/drawing/2014/main" id="{1DD788EE-E680-5AD2-30BB-B9ED1637F9ED}"/>
              </a:ext>
            </a:extLst>
          </p:cNvPr>
          <p:cNvSpPr>
            <a:spLocks noGrp="1"/>
          </p:cNvSpPr>
          <p:nvPr>
            <p:ph type="sldNum" sz="quarter" idx="12"/>
          </p:nvPr>
        </p:nvSpPr>
        <p:spPr/>
        <p:txBody>
          <a:bodyPr/>
          <a:lstStyle/>
          <a:p>
            <a:fld id="{392CBAA0-59E6-204E-8F03-85E5040D48B8}" type="slidenum">
              <a:rPr kumimoji="1" lang="zh-CN" altLang="en-US" smtClean="0"/>
              <a:t>108</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7301B65B-D9A4-6C8A-90B5-73BF7236FCDB}"/>
                  </a:ext>
                </a:extLst>
              </p:cNvPr>
              <p:cNvSpPr txBox="1"/>
              <p:nvPr/>
            </p:nvSpPr>
            <p:spPr>
              <a:xfrm>
                <a:off x="8534228" y="4847542"/>
                <a:ext cx="1098826"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800" b="1" i="1" smtClean="0">
                          <a:solidFill>
                            <a:srgbClr val="0000FF"/>
                          </a:solidFill>
                          <a:latin typeface="Cambria Math" panose="02040503050406030204" pitchFamily="18" charset="0"/>
                        </a:rPr>
                        <m:t>𝑸</m:t>
                      </m:r>
                      <m:r>
                        <a:rPr kumimoji="1" lang="en-US" altLang="zh-CN" sz="2800" b="1" i="1" smtClean="0">
                          <a:solidFill>
                            <a:srgbClr val="0000FF"/>
                          </a:solidFill>
                          <a:latin typeface="Cambria Math" panose="02040503050406030204" pitchFamily="18" charset="0"/>
                        </a:rPr>
                        <m:t>=</m:t>
                      </m:r>
                      <m:r>
                        <a:rPr kumimoji="1" lang="en-US" altLang="zh-CN" sz="2800" b="1" i="1" smtClean="0">
                          <a:solidFill>
                            <a:srgbClr val="0000FF"/>
                          </a:solidFill>
                          <a:latin typeface="Cambria Math" panose="02040503050406030204" pitchFamily="18" charset="0"/>
                        </a:rPr>
                        <m:t>𝑫</m:t>
                      </m:r>
                    </m:oMath>
                  </m:oMathPara>
                </a14:m>
                <a:endParaRPr kumimoji="1" lang="zh-CN" altLang="en-US" sz="2800" b="1" dirty="0">
                  <a:solidFill>
                    <a:srgbClr val="0000FF"/>
                  </a:solidFill>
                </a:endParaRPr>
              </a:p>
            </p:txBody>
          </p:sp>
        </mc:Choice>
        <mc:Fallback xmlns="">
          <p:sp>
            <p:nvSpPr>
              <p:cNvPr id="3" name="文本框 2">
                <a:extLst>
                  <a:ext uri="{FF2B5EF4-FFF2-40B4-BE49-F238E27FC236}">
                    <a16:creationId xmlns:a16="http://schemas.microsoft.com/office/drawing/2014/main" id="{7301B65B-D9A4-6C8A-90B5-73BF7236FCDB}"/>
                  </a:ext>
                </a:extLst>
              </p:cNvPr>
              <p:cNvSpPr txBox="1">
                <a:spLocks noRot="1" noChangeAspect="1" noMove="1" noResize="1" noEditPoints="1" noAdjustHandles="1" noChangeArrowheads="1" noChangeShapeType="1" noTextEdit="1"/>
              </p:cNvSpPr>
              <p:nvPr/>
            </p:nvSpPr>
            <p:spPr>
              <a:xfrm>
                <a:off x="8534228" y="4847542"/>
                <a:ext cx="1098826" cy="430887"/>
              </a:xfrm>
              <a:prstGeom prst="rect">
                <a:avLst/>
              </a:prstGeom>
              <a:blipFill>
                <a:blip r:embed="rId12"/>
                <a:stretch>
                  <a:fillRect l="-10345" r="-6897" b="-2571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823969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left)">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3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ox(ou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08"/>
                                        </p:tgtEl>
                                        <p:attrNameLst>
                                          <p:attrName>style.visibility</p:attrName>
                                        </p:attrNameLst>
                                      </p:cBhvr>
                                      <p:to>
                                        <p:strVal val="visible"/>
                                      </p:to>
                                    </p:set>
                                    <p:animEffect transition="in" filter="wipe(left)">
                                      <p:cBhvr>
                                        <p:cTn id="22" dur="500"/>
                                        <p:tgtEl>
                                          <p:spTgt spid="108"/>
                                        </p:tgtEl>
                                      </p:cBhvr>
                                    </p:animEffect>
                                  </p:childTnLst>
                                  <p:subTnLst>
                                    <p:set>
                                      <p:cBhvr override="childStyle">
                                        <p:cTn dur="1" fill="hold" display="0" masterRel="nextClick" afterEffect="1"/>
                                        <p:tgtEl>
                                          <p:spTgt spid="108"/>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8">
                                            <p:txEl>
                                              <p:pRg st="0" end="0"/>
                                            </p:txEl>
                                          </p:spTgt>
                                        </p:tgtEl>
                                        <p:attrNameLst>
                                          <p:attrName>style.visibility</p:attrName>
                                        </p:attrNameLst>
                                      </p:cBhvr>
                                      <p:to>
                                        <p:strVal val="visible"/>
                                      </p:to>
                                    </p:set>
                                    <p:animEffect transition="in" filter="wipe(left)">
                                      <p:cBhvr>
                                        <p:cTn id="27" dur="500"/>
                                        <p:tgtEl>
                                          <p:spTgt spid="68">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8">
                                            <p:txEl>
                                              <p:pRg st="1" end="1"/>
                                            </p:txEl>
                                          </p:spTgt>
                                        </p:tgtEl>
                                        <p:attrNameLst>
                                          <p:attrName>style.visibility</p:attrName>
                                        </p:attrNameLst>
                                      </p:cBhvr>
                                      <p:to>
                                        <p:strVal val="visible"/>
                                      </p:to>
                                    </p:set>
                                    <p:animEffect transition="in" filter="wipe(left)">
                                      <p:cBhvr>
                                        <p:cTn id="32" dur="500"/>
                                        <p:tgtEl>
                                          <p:spTgt spid="68">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03"/>
                                        </p:tgtEl>
                                        <p:attrNameLst>
                                          <p:attrName>style.visibility</p:attrName>
                                        </p:attrNameLst>
                                      </p:cBhvr>
                                      <p:to>
                                        <p:strVal val="visible"/>
                                      </p:to>
                                    </p:set>
                                    <p:anim calcmode="lin" valueType="num">
                                      <p:cBhvr additive="base">
                                        <p:cTn id="37" dur="500" fill="hold"/>
                                        <p:tgtEl>
                                          <p:spTgt spid="103"/>
                                        </p:tgtEl>
                                        <p:attrNameLst>
                                          <p:attrName>ppt_x</p:attrName>
                                        </p:attrNameLst>
                                      </p:cBhvr>
                                      <p:tavLst>
                                        <p:tav tm="0">
                                          <p:val>
                                            <p:strVal val="0-#ppt_w/2"/>
                                          </p:val>
                                        </p:tav>
                                        <p:tav tm="100000">
                                          <p:val>
                                            <p:strVal val="#ppt_x"/>
                                          </p:val>
                                        </p:tav>
                                      </p:tavLst>
                                    </p:anim>
                                    <p:anim calcmode="lin" valueType="num">
                                      <p:cBhvr additive="base">
                                        <p:cTn id="38" dur="500" fill="hold"/>
                                        <p:tgtEl>
                                          <p:spTgt spid="103"/>
                                        </p:tgtEl>
                                        <p:attrNameLst>
                                          <p:attrName>ppt_y</p:attrName>
                                        </p:attrNameLst>
                                      </p:cBhvr>
                                      <p:tavLst>
                                        <p:tav tm="0">
                                          <p:val>
                                            <p:strVal val="#ppt_y"/>
                                          </p:val>
                                        </p:tav>
                                        <p:tav tm="100000">
                                          <p:val>
                                            <p:strVal val="#ppt_y"/>
                                          </p:val>
                                        </p:tav>
                                      </p:tavLst>
                                    </p:anim>
                                  </p:childTnLst>
                                </p:cTn>
                              </p:par>
                            </p:childTnLst>
                          </p:cTn>
                        </p:par>
                        <p:par>
                          <p:cTn id="39" fill="hold">
                            <p:stCondLst>
                              <p:cond delay="500"/>
                            </p:stCondLst>
                            <p:childTnLst>
                              <p:par>
                                <p:cTn id="40" presetID="17" presetClass="entr" presetSubtype="10" fill="hold" nodeType="afterEffect">
                                  <p:stCondLst>
                                    <p:cond delay="0"/>
                                  </p:stCondLst>
                                  <p:childTnLst>
                                    <p:set>
                                      <p:cBhvr>
                                        <p:cTn id="41" dur="1" fill="hold">
                                          <p:stCondLst>
                                            <p:cond delay="0"/>
                                          </p:stCondLst>
                                        </p:cTn>
                                        <p:tgtEl>
                                          <p:spTgt spid="69"/>
                                        </p:tgtEl>
                                        <p:attrNameLst>
                                          <p:attrName>style.visibility</p:attrName>
                                        </p:attrNameLst>
                                      </p:cBhvr>
                                      <p:to>
                                        <p:strVal val="visible"/>
                                      </p:to>
                                    </p:set>
                                    <p:anim calcmode="lin" valueType="num">
                                      <p:cBhvr>
                                        <p:cTn id="42" dur="500" fill="hold"/>
                                        <p:tgtEl>
                                          <p:spTgt spid="69"/>
                                        </p:tgtEl>
                                        <p:attrNameLst>
                                          <p:attrName>ppt_w</p:attrName>
                                        </p:attrNameLst>
                                      </p:cBhvr>
                                      <p:tavLst>
                                        <p:tav tm="0">
                                          <p:val>
                                            <p:fltVal val="0"/>
                                          </p:val>
                                        </p:tav>
                                        <p:tav tm="100000">
                                          <p:val>
                                            <p:strVal val="#ppt_w"/>
                                          </p:val>
                                        </p:tav>
                                      </p:tavLst>
                                    </p:anim>
                                    <p:anim calcmode="lin" valueType="num">
                                      <p:cBhvr>
                                        <p:cTn id="43" dur="500" fill="hold"/>
                                        <p:tgtEl>
                                          <p:spTgt spid="69"/>
                                        </p:tgtEl>
                                        <p:attrNameLst>
                                          <p:attrName>ppt_h</p:attrName>
                                        </p:attrNameLst>
                                      </p:cBhvr>
                                      <p:tavLst>
                                        <p:tav tm="0">
                                          <p:val>
                                            <p:strVal val="#ppt_h"/>
                                          </p:val>
                                        </p:tav>
                                        <p:tav tm="100000">
                                          <p:val>
                                            <p:strVal val="#ppt_h"/>
                                          </p:val>
                                        </p:tav>
                                      </p:tavLst>
                                    </p:anim>
                                  </p:childTnLst>
                                </p:cTn>
                              </p:par>
                            </p:childTnLst>
                          </p:cTn>
                        </p:par>
                        <p:par>
                          <p:cTn id="44" fill="hold">
                            <p:stCondLst>
                              <p:cond delay="1000"/>
                            </p:stCondLst>
                            <p:childTnLst>
                              <p:par>
                                <p:cTn id="45" presetID="17" presetClass="entr" presetSubtype="10" fill="hold" nodeType="afterEffect">
                                  <p:stCondLst>
                                    <p:cond delay="0"/>
                                  </p:stCondLst>
                                  <p:childTnLst>
                                    <p:set>
                                      <p:cBhvr>
                                        <p:cTn id="46" dur="1" fill="hold">
                                          <p:stCondLst>
                                            <p:cond delay="0"/>
                                          </p:stCondLst>
                                        </p:cTn>
                                        <p:tgtEl>
                                          <p:spTgt spid="72"/>
                                        </p:tgtEl>
                                        <p:attrNameLst>
                                          <p:attrName>style.visibility</p:attrName>
                                        </p:attrNameLst>
                                      </p:cBhvr>
                                      <p:to>
                                        <p:strVal val="visible"/>
                                      </p:to>
                                    </p:set>
                                    <p:anim calcmode="lin" valueType="num">
                                      <p:cBhvr>
                                        <p:cTn id="47" dur="500" fill="hold"/>
                                        <p:tgtEl>
                                          <p:spTgt spid="72"/>
                                        </p:tgtEl>
                                        <p:attrNameLst>
                                          <p:attrName>ppt_w</p:attrName>
                                        </p:attrNameLst>
                                      </p:cBhvr>
                                      <p:tavLst>
                                        <p:tav tm="0">
                                          <p:val>
                                            <p:fltVal val="0"/>
                                          </p:val>
                                        </p:tav>
                                        <p:tav tm="100000">
                                          <p:val>
                                            <p:strVal val="#ppt_w"/>
                                          </p:val>
                                        </p:tav>
                                      </p:tavLst>
                                    </p:anim>
                                    <p:anim calcmode="lin" valueType="num">
                                      <p:cBhvr>
                                        <p:cTn id="48" dur="500" fill="hold"/>
                                        <p:tgtEl>
                                          <p:spTgt spid="72"/>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72"/>
                                        </p:tgtEl>
                                        <p:attrNameLst>
                                          <p:attrName>style.visibility</p:attrName>
                                        </p:attrNameLst>
                                      </p:cBhvr>
                                      <p:to>
                                        <p:strVal val="hidden"/>
                                      </p:to>
                                    </p:set>
                                  </p:subTnLst>
                                </p:cTn>
                              </p:par>
                            </p:childTnLst>
                          </p:cTn>
                        </p:par>
                      </p:childTnLst>
                    </p:cTn>
                  </p:par>
                  <p:par>
                    <p:cTn id="49" fill="hold">
                      <p:stCondLst>
                        <p:cond delay="indefinite"/>
                      </p:stCondLst>
                      <p:childTnLst>
                        <p:par>
                          <p:cTn id="50" fill="hold">
                            <p:stCondLst>
                              <p:cond delay="0"/>
                            </p:stCondLst>
                            <p:childTnLst>
                              <p:par>
                                <p:cTn id="51" presetID="22" presetClass="entr" presetSubtype="8" fill="hold" nodeType="clickEffect">
                                  <p:stCondLst>
                                    <p:cond delay="0"/>
                                  </p:stCondLst>
                                  <p:childTnLst>
                                    <p:set>
                                      <p:cBhvr>
                                        <p:cTn id="52" dur="1" fill="hold">
                                          <p:stCondLst>
                                            <p:cond delay="0"/>
                                          </p:stCondLst>
                                        </p:cTn>
                                        <p:tgtEl>
                                          <p:spTgt spid="104"/>
                                        </p:tgtEl>
                                        <p:attrNameLst>
                                          <p:attrName>style.visibility</p:attrName>
                                        </p:attrNameLst>
                                      </p:cBhvr>
                                      <p:to>
                                        <p:strVal val="visible"/>
                                      </p:to>
                                    </p:set>
                                    <p:animEffect transition="in" filter="wipe(left)">
                                      <p:cBhvr>
                                        <p:cTn id="53" dur="500"/>
                                        <p:tgtEl>
                                          <p:spTgt spid="104"/>
                                        </p:tgtEl>
                                      </p:cBhvr>
                                    </p:animEffect>
                                  </p:childTnLst>
                                </p:cTn>
                              </p:par>
                            </p:childTnLst>
                          </p:cTn>
                        </p:par>
                        <p:par>
                          <p:cTn id="54" fill="hold">
                            <p:stCondLst>
                              <p:cond delay="500"/>
                            </p:stCondLst>
                            <p:childTnLst>
                              <p:par>
                                <p:cTn id="55" presetID="12" presetClass="entr" presetSubtype="1" fill="hold"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slide(fromTop)">
                                      <p:cBhvr>
                                        <p:cTn id="57" dur="500"/>
                                        <p:tgtEl>
                                          <p:spTgt spid="7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102">
                                            <p:txEl>
                                              <p:pRg st="0" end="0"/>
                                            </p:txEl>
                                          </p:spTgt>
                                        </p:tgtEl>
                                        <p:attrNameLst>
                                          <p:attrName>style.visibility</p:attrName>
                                        </p:attrNameLst>
                                      </p:cBhvr>
                                      <p:to>
                                        <p:strVal val="visible"/>
                                      </p:to>
                                    </p:set>
                                    <p:animEffect transition="in" filter="wipe(left)">
                                      <p:cBhvr>
                                        <p:cTn id="62" dur="500"/>
                                        <p:tgtEl>
                                          <p:spTgt spid="102">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02">
                                            <p:txEl>
                                              <p:pRg st="1" end="1"/>
                                            </p:txEl>
                                          </p:spTgt>
                                        </p:tgtEl>
                                        <p:attrNameLst>
                                          <p:attrName>style.visibility</p:attrName>
                                        </p:attrNameLst>
                                      </p:cBhvr>
                                      <p:to>
                                        <p:strVal val="visible"/>
                                      </p:to>
                                    </p:set>
                                    <p:animEffect transition="in" filter="wipe(left)">
                                      <p:cBhvr>
                                        <p:cTn id="67" dur="500"/>
                                        <p:tgtEl>
                                          <p:spTgt spid="102">
                                            <p:txEl>
                                              <p:pRg st="1" end="1"/>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 presetClass="entr" presetSubtype="4" fill="hold" grpId="0" nodeType="clickEffect">
                                  <p:stCondLst>
                                    <p:cond delay="0"/>
                                  </p:stCondLst>
                                  <p:childTnLst>
                                    <p:set>
                                      <p:cBhvr>
                                        <p:cTn id="71" dur="1" fill="hold">
                                          <p:stCondLst>
                                            <p:cond delay="0"/>
                                          </p:stCondLst>
                                        </p:cTn>
                                        <p:tgtEl>
                                          <p:spTgt spid="78"/>
                                        </p:tgtEl>
                                        <p:attrNameLst>
                                          <p:attrName>style.visibility</p:attrName>
                                        </p:attrNameLst>
                                      </p:cBhvr>
                                      <p:to>
                                        <p:strVal val="visible"/>
                                      </p:to>
                                    </p:set>
                                    <p:anim calcmode="lin" valueType="num">
                                      <p:cBhvr additive="base">
                                        <p:cTn id="72" dur="500" fill="hold"/>
                                        <p:tgtEl>
                                          <p:spTgt spid="78"/>
                                        </p:tgtEl>
                                        <p:attrNameLst>
                                          <p:attrName>ppt_x</p:attrName>
                                        </p:attrNameLst>
                                      </p:cBhvr>
                                      <p:tavLst>
                                        <p:tav tm="0">
                                          <p:val>
                                            <p:strVal val="#ppt_x"/>
                                          </p:val>
                                        </p:tav>
                                        <p:tav tm="100000">
                                          <p:val>
                                            <p:strVal val="#ppt_x"/>
                                          </p:val>
                                        </p:tav>
                                      </p:tavLst>
                                    </p:anim>
                                    <p:anim calcmode="lin" valueType="num">
                                      <p:cBhvr additive="base">
                                        <p:cTn id="73" dur="500" fill="hold"/>
                                        <p:tgtEl>
                                          <p:spTgt spid="78"/>
                                        </p:tgtEl>
                                        <p:attrNameLst>
                                          <p:attrName>ppt_y</p:attrName>
                                        </p:attrNameLst>
                                      </p:cBhvr>
                                      <p:tavLst>
                                        <p:tav tm="0">
                                          <p:val>
                                            <p:strVal val="1+#ppt_h/2"/>
                                          </p:val>
                                        </p:tav>
                                        <p:tav tm="100000">
                                          <p:val>
                                            <p:strVal val="#ppt_y"/>
                                          </p:val>
                                        </p:tav>
                                      </p:tavLst>
                                    </p:anim>
                                  </p:childTnLst>
                                </p:cTn>
                              </p:par>
                            </p:childTnLst>
                          </p:cTn>
                        </p:par>
                        <p:par>
                          <p:cTn id="74" fill="hold">
                            <p:stCondLst>
                              <p:cond delay="500"/>
                            </p:stCondLst>
                            <p:childTnLst>
                              <p:par>
                                <p:cTn id="75" presetID="17" presetClass="entr" presetSubtype="10"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p:cTn id="77" dur="500" fill="hold"/>
                                        <p:tgtEl>
                                          <p:spTgt spid="79"/>
                                        </p:tgtEl>
                                        <p:attrNameLst>
                                          <p:attrName>ppt_w</p:attrName>
                                        </p:attrNameLst>
                                      </p:cBhvr>
                                      <p:tavLst>
                                        <p:tav tm="0">
                                          <p:val>
                                            <p:fltVal val="0"/>
                                          </p:val>
                                        </p:tav>
                                        <p:tav tm="100000">
                                          <p:val>
                                            <p:strVal val="#ppt_w"/>
                                          </p:val>
                                        </p:tav>
                                      </p:tavLst>
                                    </p:anim>
                                    <p:anim calcmode="lin" valueType="num">
                                      <p:cBhvr>
                                        <p:cTn id="78" dur="500" fill="hold"/>
                                        <p:tgtEl>
                                          <p:spTgt spid="79"/>
                                        </p:tgtEl>
                                        <p:attrNameLst>
                                          <p:attrName>ppt_h</p:attrName>
                                        </p:attrNameLst>
                                      </p:cBhvr>
                                      <p:tavLst>
                                        <p:tav tm="0">
                                          <p:val>
                                            <p:strVal val="#ppt_h"/>
                                          </p:val>
                                        </p:tav>
                                        <p:tav tm="100000">
                                          <p:val>
                                            <p:strVal val="#ppt_h"/>
                                          </p:val>
                                        </p:tav>
                                      </p:tavLst>
                                    </p:anim>
                                  </p:childTnLst>
                                </p:cTn>
                              </p:par>
                            </p:childTnLst>
                          </p:cTn>
                        </p:par>
                        <p:par>
                          <p:cTn id="79" fill="hold">
                            <p:stCondLst>
                              <p:cond delay="1000"/>
                            </p:stCondLst>
                            <p:childTnLst>
                              <p:par>
                                <p:cTn id="80" presetID="17" presetClass="entr" presetSubtype="10" fill="hold" nodeType="afterEffect">
                                  <p:stCondLst>
                                    <p:cond delay="0"/>
                                  </p:stCondLst>
                                  <p:childTnLst>
                                    <p:set>
                                      <p:cBhvr>
                                        <p:cTn id="81" dur="1" fill="hold">
                                          <p:stCondLst>
                                            <p:cond delay="0"/>
                                          </p:stCondLst>
                                        </p:cTn>
                                        <p:tgtEl>
                                          <p:spTgt spid="82"/>
                                        </p:tgtEl>
                                        <p:attrNameLst>
                                          <p:attrName>style.visibility</p:attrName>
                                        </p:attrNameLst>
                                      </p:cBhvr>
                                      <p:to>
                                        <p:strVal val="visible"/>
                                      </p:to>
                                    </p:set>
                                    <p:anim calcmode="lin" valueType="num">
                                      <p:cBhvr>
                                        <p:cTn id="82" dur="500" fill="hold"/>
                                        <p:tgtEl>
                                          <p:spTgt spid="82"/>
                                        </p:tgtEl>
                                        <p:attrNameLst>
                                          <p:attrName>ppt_w</p:attrName>
                                        </p:attrNameLst>
                                      </p:cBhvr>
                                      <p:tavLst>
                                        <p:tav tm="0">
                                          <p:val>
                                            <p:fltVal val="0"/>
                                          </p:val>
                                        </p:tav>
                                        <p:tav tm="100000">
                                          <p:val>
                                            <p:strVal val="#ppt_w"/>
                                          </p:val>
                                        </p:tav>
                                      </p:tavLst>
                                    </p:anim>
                                    <p:anim calcmode="lin" valueType="num">
                                      <p:cBhvr>
                                        <p:cTn id="83" dur="500" fill="hold"/>
                                        <p:tgtEl>
                                          <p:spTgt spid="82"/>
                                        </p:tgtEl>
                                        <p:attrNameLst>
                                          <p:attrName>ppt_h</p:attrName>
                                        </p:attrNameLst>
                                      </p:cBhvr>
                                      <p:tavLst>
                                        <p:tav tm="0">
                                          <p:val>
                                            <p:strVal val="#ppt_h"/>
                                          </p:val>
                                        </p:tav>
                                        <p:tav tm="100000">
                                          <p:val>
                                            <p:strVal val="#ppt_h"/>
                                          </p:val>
                                        </p:tav>
                                      </p:tavLst>
                                    </p:anim>
                                  </p:childTnLst>
                                  <p:subTnLst>
                                    <p:set>
                                      <p:cBhvr override="childStyle">
                                        <p:cTn dur="1" fill="hold" display="0" masterRel="nextClick" afterEffect="1"/>
                                        <p:tgtEl>
                                          <p:spTgt spid="82"/>
                                        </p:tgtEl>
                                        <p:attrNameLst>
                                          <p:attrName>style.visibility</p:attrName>
                                        </p:attrNameLst>
                                      </p:cBhvr>
                                      <p:to>
                                        <p:strVal val="hidden"/>
                                      </p:to>
                                    </p:set>
                                  </p:subTnLst>
                                </p:cTn>
                              </p:par>
                            </p:childTnLst>
                          </p:cTn>
                        </p:par>
                      </p:childTnLst>
                    </p:cTn>
                  </p:par>
                  <p:par>
                    <p:cTn id="84" fill="hold">
                      <p:stCondLst>
                        <p:cond delay="indefinite"/>
                      </p:stCondLst>
                      <p:childTnLst>
                        <p:par>
                          <p:cTn id="85" fill="hold">
                            <p:stCondLst>
                              <p:cond delay="0"/>
                            </p:stCondLst>
                            <p:childTnLst>
                              <p:par>
                                <p:cTn id="86" presetID="12" presetClass="entr" presetSubtype="4" fill="hold" nodeType="clickEffect">
                                  <p:stCondLst>
                                    <p:cond delay="0"/>
                                  </p:stCondLst>
                                  <p:childTnLst>
                                    <p:set>
                                      <p:cBhvr>
                                        <p:cTn id="87" dur="1" fill="hold">
                                          <p:stCondLst>
                                            <p:cond delay="0"/>
                                          </p:stCondLst>
                                        </p:cTn>
                                        <p:tgtEl>
                                          <p:spTgt spid="85"/>
                                        </p:tgtEl>
                                        <p:attrNameLst>
                                          <p:attrName>style.visibility</p:attrName>
                                        </p:attrNameLst>
                                      </p:cBhvr>
                                      <p:to>
                                        <p:strVal val="visible"/>
                                      </p:to>
                                    </p:set>
                                    <p:animEffect transition="in" filter="slide(fromBottom)">
                                      <p:cBhvr>
                                        <p:cTn id="88" dur="500"/>
                                        <p:tgtEl>
                                          <p:spTgt spid="85"/>
                                        </p:tgtEl>
                                      </p:cBhvr>
                                    </p:animEffect>
                                  </p:childTnLst>
                                </p:cTn>
                              </p:par>
                            </p:childTnLst>
                          </p:cTn>
                        </p:par>
                        <p:par>
                          <p:cTn id="89" fill="hold">
                            <p:stCondLst>
                              <p:cond delay="500"/>
                            </p:stCondLst>
                            <p:childTnLst>
                              <p:par>
                                <p:cTn id="90" presetID="12" presetClass="entr" presetSubtype="4" fill="hold" nodeType="afterEffect">
                                  <p:stCondLst>
                                    <p:cond delay="0"/>
                                  </p:stCondLst>
                                  <p:childTnLst>
                                    <p:set>
                                      <p:cBhvr>
                                        <p:cTn id="91" dur="1" fill="hold">
                                          <p:stCondLst>
                                            <p:cond delay="0"/>
                                          </p:stCondLst>
                                        </p:cTn>
                                        <p:tgtEl>
                                          <p:spTgt spid="93"/>
                                        </p:tgtEl>
                                        <p:attrNameLst>
                                          <p:attrName>style.visibility</p:attrName>
                                        </p:attrNameLst>
                                      </p:cBhvr>
                                      <p:to>
                                        <p:strVal val="visible"/>
                                      </p:to>
                                    </p:set>
                                    <p:animEffect transition="in" filter="slide(fromBottom)">
                                      <p:cBhvr>
                                        <p:cTn id="92" dur="500"/>
                                        <p:tgtEl>
                                          <p:spTgt spid="93"/>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grpId="0" nodeType="clickEffect">
                                  <p:stCondLst>
                                    <p:cond delay="0"/>
                                  </p:stCondLst>
                                  <p:childTnLst>
                                    <p:set>
                                      <p:cBhvr>
                                        <p:cTn id="96" dur="1" fill="hold">
                                          <p:stCondLst>
                                            <p:cond delay="0"/>
                                          </p:stCondLst>
                                        </p:cTn>
                                        <p:tgtEl>
                                          <p:spTgt spid="96">
                                            <p:txEl>
                                              <p:pRg st="0" end="0"/>
                                            </p:txEl>
                                          </p:spTgt>
                                        </p:tgtEl>
                                        <p:attrNameLst>
                                          <p:attrName>style.visibility</p:attrName>
                                        </p:attrNameLst>
                                      </p:cBhvr>
                                      <p:to>
                                        <p:strVal val="visible"/>
                                      </p:to>
                                    </p:set>
                                    <p:animEffect transition="in" filter="wipe(left)">
                                      <p:cBhvr>
                                        <p:cTn id="97" dur="500"/>
                                        <p:tgtEl>
                                          <p:spTgt spid="96">
                                            <p:txEl>
                                              <p:pRg st="0" end="0"/>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nodeType="clickEffect">
                                  <p:stCondLst>
                                    <p:cond delay="0"/>
                                  </p:stCondLst>
                                  <p:childTnLst>
                                    <p:set>
                                      <p:cBhvr>
                                        <p:cTn id="101" dur="1" fill="hold">
                                          <p:stCondLst>
                                            <p:cond delay="0"/>
                                          </p:stCondLst>
                                        </p:cTn>
                                        <p:tgtEl>
                                          <p:spTgt spid="109"/>
                                        </p:tgtEl>
                                        <p:attrNameLst>
                                          <p:attrName>style.visibility</p:attrName>
                                        </p:attrNameLst>
                                      </p:cBhvr>
                                      <p:to>
                                        <p:strVal val="visible"/>
                                      </p:to>
                                    </p:set>
                                    <p:animEffect transition="in" filter="wipe(up)">
                                      <p:cBhvr>
                                        <p:cTn id="102" dur="5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103" fill="hold">
                      <p:stCondLst>
                        <p:cond delay="indefinite"/>
                      </p:stCondLst>
                      <p:childTnLst>
                        <p:par>
                          <p:cTn id="104" fill="hold">
                            <p:stCondLst>
                              <p:cond delay="0"/>
                            </p:stCondLst>
                            <p:childTnLst>
                              <p:par>
                                <p:cTn id="105" presetID="22" presetClass="entr" presetSubtype="8" fill="hold" nodeType="clickEffect">
                                  <p:stCondLst>
                                    <p:cond delay="0"/>
                                  </p:stCondLst>
                                  <p:childTnLst>
                                    <p:set>
                                      <p:cBhvr>
                                        <p:cTn id="106" dur="1" fill="hold">
                                          <p:stCondLst>
                                            <p:cond delay="0"/>
                                          </p:stCondLst>
                                        </p:cTn>
                                        <p:tgtEl>
                                          <p:spTgt spid="97"/>
                                        </p:tgtEl>
                                        <p:attrNameLst>
                                          <p:attrName>style.visibility</p:attrName>
                                        </p:attrNameLst>
                                      </p:cBhvr>
                                      <p:to>
                                        <p:strVal val="visible"/>
                                      </p:to>
                                    </p:set>
                                    <p:animEffect transition="in" filter="wipe(left)">
                                      <p:cBhvr>
                                        <p:cTn id="107" dur="500"/>
                                        <p:tgtEl>
                                          <p:spTgt spid="97"/>
                                        </p:tgtEl>
                                      </p:cBhvr>
                                    </p:animEffect>
                                  </p:childTnLst>
                                </p:cTn>
                              </p:par>
                            </p:childTnLst>
                          </p:cTn>
                        </p:par>
                        <p:par>
                          <p:cTn id="108" fill="hold">
                            <p:stCondLst>
                              <p:cond delay="500"/>
                            </p:stCondLst>
                            <p:childTnLst>
                              <p:par>
                                <p:cTn id="109" presetID="22" presetClass="entr" presetSubtype="8" fill="hold" nodeType="afterEffect">
                                  <p:stCondLst>
                                    <p:cond delay="0"/>
                                  </p:stCondLst>
                                  <p:childTnLst>
                                    <p:set>
                                      <p:cBhvr>
                                        <p:cTn id="110" dur="1" fill="hold">
                                          <p:stCondLst>
                                            <p:cond delay="0"/>
                                          </p:stCondLst>
                                        </p:cTn>
                                        <p:tgtEl>
                                          <p:spTgt spid="98"/>
                                        </p:tgtEl>
                                        <p:attrNameLst>
                                          <p:attrName>style.visibility</p:attrName>
                                        </p:attrNameLst>
                                      </p:cBhvr>
                                      <p:to>
                                        <p:strVal val="visible"/>
                                      </p:to>
                                    </p:set>
                                    <p:animEffect transition="in" filter="wipe(left)">
                                      <p:cBhvr>
                                        <p:cTn id="111" dur="500"/>
                                        <p:tgtEl>
                                          <p:spTgt spid="98"/>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8" fill="hold" grpId="0" nodeType="clickEffect">
                                  <p:stCondLst>
                                    <p:cond delay="0"/>
                                  </p:stCondLst>
                                  <p:childTnLst>
                                    <p:set>
                                      <p:cBhvr>
                                        <p:cTn id="115" dur="1" fill="hold">
                                          <p:stCondLst>
                                            <p:cond delay="0"/>
                                          </p:stCondLst>
                                        </p:cTn>
                                        <p:tgtEl>
                                          <p:spTgt spid="99">
                                            <p:txEl>
                                              <p:pRg st="0" end="0"/>
                                            </p:txEl>
                                          </p:spTgt>
                                        </p:tgtEl>
                                        <p:attrNameLst>
                                          <p:attrName>style.visibility</p:attrName>
                                        </p:attrNameLst>
                                      </p:cBhvr>
                                      <p:to>
                                        <p:strVal val="visible"/>
                                      </p:to>
                                    </p:set>
                                    <p:animEffect transition="in" filter="wipe(left)">
                                      <p:cBhvr>
                                        <p:cTn id="116" dur="500"/>
                                        <p:tgtEl>
                                          <p:spTgt spid="99">
                                            <p:txEl>
                                              <p:pRg st="0" end="0"/>
                                            </p:txEl>
                                          </p:spTgt>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4" fill="hold" nodeType="clickEffect">
                                  <p:stCondLst>
                                    <p:cond delay="0"/>
                                  </p:stCondLst>
                                  <p:childTnLst>
                                    <p:set>
                                      <p:cBhvr>
                                        <p:cTn id="120" dur="1" fill="hold">
                                          <p:stCondLst>
                                            <p:cond delay="0"/>
                                          </p:stCondLst>
                                        </p:cTn>
                                        <p:tgtEl>
                                          <p:spTgt spid="112"/>
                                        </p:tgtEl>
                                        <p:attrNameLst>
                                          <p:attrName>style.visibility</p:attrName>
                                        </p:attrNameLst>
                                      </p:cBhvr>
                                      <p:to>
                                        <p:strVal val="visible"/>
                                      </p:to>
                                    </p:set>
                                    <p:animEffect transition="in" filter="wipe(down)">
                                      <p:cBhvr>
                                        <p:cTn id="121" dur="500"/>
                                        <p:tgtEl>
                                          <p:spTgt spid="112"/>
                                        </p:tgtEl>
                                      </p:cBhvr>
                                    </p:animEffect>
                                  </p:childTnLst>
                                </p:cTn>
                              </p:par>
                            </p:childTnLst>
                          </p:cTn>
                        </p:par>
                        <p:par>
                          <p:cTn id="122" fill="hold">
                            <p:stCondLst>
                              <p:cond delay="500"/>
                            </p:stCondLst>
                            <p:childTnLst>
                              <p:par>
                                <p:cTn id="123" presetID="22" presetClass="entr" presetSubtype="8" fill="hold" nodeType="afterEffect">
                                  <p:stCondLst>
                                    <p:cond delay="0"/>
                                  </p:stCondLst>
                                  <p:childTnLst>
                                    <p:set>
                                      <p:cBhvr>
                                        <p:cTn id="124" dur="1" fill="hold">
                                          <p:stCondLst>
                                            <p:cond delay="0"/>
                                          </p:stCondLst>
                                        </p:cTn>
                                        <p:tgtEl>
                                          <p:spTgt spid="101"/>
                                        </p:tgtEl>
                                        <p:attrNameLst>
                                          <p:attrName>style.visibility</p:attrName>
                                        </p:attrNameLst>
                                      </p:cBhvr>
                                      <p:to>
                                        <p:strVal val="visible"/>
                                      </p:to>
                                    </p:set>
                                    <p:animEffect transition="in" filter="wipe(left)">
                                      <p:cBhvr>
                                        <p:cTn id="125" dur="500"/>
                                        <p:tgtEl>
                                          <p:spTgt spid="101"/>
                                        </p:tgtEl>
                                      </p:cBhvr>
                                    </p:animEffect>
                                  </p:childTnLst>
                                </p:cTn>
                              </p:par>
                              <p:par>
                                <p:cTn id="126" presetID="9" presetClass="entr" presetSubtype="0" fill="hold" grpId="0" nodeType="withEffect">
                                  <p:stCondLst>
                                    <p:cond delay="0"/>
                                  </p:stCondLst>
                                  <p:childTnLst>
                                    <p:set>
                                      <p:cBhvr>
                                        <p:cTn id="127" dur="1" fill="hold">
                                          <p:stCondLst>
                                            <p:cond delay="0"/>
                                          </p:stCondLst>
                                        </p:cTn>
                                        <p:tgtEl>
                                          <p:spTgt spid="3"/>
                                        </p:tgtEl>
                                        <p:attrNameLst>
                                          <p:attrName>style.visibility</p:attrName>
                                        </p:attrNameLst>
                                      </p:cBhvr>
                                      <p:to>
                                        <p:strVal val="visible"/>
                                      </p:to>
                                    </p:set>
                                    <p:animEffect transition="in" filter="dissolve">
                                      <p:cBhvr>
                                        <p:cTn id="12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P spid="68" grpId="0" build="p" autoUpdateAnimBg="0"/>
      <p:bldP spid="78" grpId="0" autoUpdateAnimBg="0"/>
      <p:bldP spid="96" grpId="0" build="p" autoUpdateAnimBg="0"/>
      <p:bldP spid="99" grpId="0" build="p" autoUpdateAnimBg="0"/>
      <p:bldP spid="102" grpId="0" build="p" autoUpdateAnimBg="0"/>
      <p:bldP spid="103" grpId="0" autoUpdateAnimBg="0"/>
      <p:bldP spid="108" grpId="0" autoUpdateAnimBg="0"/>
      <p:bldP spid="3"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sp>
        <p:nvSpPr>
          <p:cNvPr id="5" name="Rectangle 2">
            <a:extLst>
              <a:ext uri="{FF2B5EF4-FFF2-40B4-BE49-F238E27FC236}">
                <a16:creationId xmlns:a16="http://schemas.microsoft.com/office/drawing/2014/main" id="{8C0ABF51-1DCF-5AC4-FE6E-D8167BBB041F}"/>
              </a:ext>
            </a:extLst>
          </p:cNvPr>
          <p:cNvSpPr>
            <a:spLocks noChangeArrowheads="1"/>
          </p:cNvSpPr>
          <p:nvPr/>
        </p:nvSpPr>
        <p:spPr bwMode="auto">
          <a:xfrm>
            <a:off x="3478427" y="2785806"/>
            <a:ext cx="2228850" cy="2209800"/>
          </a:xfrm>
          <a:prstGeom prst="rect">
            <a:avLst/>
          </a:prstGeom>
          <a:solidFill>
            <a:srgbClr val="DDFFEE"/>
          </a:solidFill>
          <a:ln w="9525">
            <a:solidFill>
              <a:srgbClr val="FF0066"/>
            </a:solidFill>
            <a:prstDash val="dash"/>
            <a:miter lim="800000"/>
            <a:headEnd/>
            <a:tailEnd/>
          </a:ln>
        </p:spPr>
        <p:txBody>
          <a:bodyPr wrap="none" anchor="ctr"/>
          <a:lstStyle/>
          <a:p>
            <a:pPr algn="ctr"/>
            <a:endParaRPr lang="zh-CN" altLang="zh-CN">
              <a:solidFill>
                <a:srgbClr val="FF0066"/>
              </a:solidFill>
            </a:endParaRPr>
          </a:p>
        </p:txBody>
      </p:sp>
      <p:sp>
        <p:nvSpPr>
          <p:cNvPr id="6" name="Text Box 3">
            <a:extLst>
              <a:ext uri="{FF2B5EF4-FFF2-40B4-BE49-F238E27FC236}">
                <a16:creationId xmlns:a16="http://schemas.microsoft.com/office/drawing/2014/main" id="{F635040E-92FA-1AF7-9FB5-4BFADB968774}"/>
              </a:ext>
            </a:extLst>
          </p:cNvPr>
          <p:cNvSpPr txBox="1">
            <a:spLocks noChangeArrowheads="1"/>
          </p:cNvSpPr>
          <p:nvPr/>
        </p:nvSpPr>
        <p:spPr bwMode="auto">
          <a:xfrm>
            <a:off x="2471952" y="935438"/>
            <a:ext cx="6101874" cy="523220"/>
          </a:xfrm>
          <a:prstGeom prst="rect">
            <a:avLst/>
          </a:prstGeom>
          <a:noFill/>
          <a:ln w="9525">
            <a:noFill/>
            <a:miter lim="800000"/>
            <a:headEnd/>
            <a:tailEnd/>
          </a:ln>
        </p:spPr>
        <p:txBody>
          <a:bodyPr wrap="square">
            <a:spAutoFit/>
          </a:bodyPr>
          <a:lstStyle/>
          <a:p>
            <a:r>
              <a:rPr lang="zh-CN" altLang="en-US" sz="2800" b="1" dirty="0">
                <a:solidFill>
                  <a:srgbClr val="0033CC"/>
                </a:solidFill>
              </a:rPr>
              <a:t>静态</a:t>
            </a:r>
            <a:r>
              <a:rPr lang="en-US" altLang="zh-CN" sz="2800" b="1" dirty="0">
                <a:solidFill>
                  <a:srgbClr val="0033CC"/>
                </a:solidFill>
              </a:rPr>
              <a:t>SRAM</a:t>
            </a:r>
            <a:r>
              <a:rPr lang="zh-CN" altLang="en-US" sz="2800" b="1" dirty="0">
                <a:solidFill>
                  <a:srgbClr val="0033CC"/>
                </a:solidFill>
              </a:rPr>
              <a:t>中的六管 </a:t>
            </a:r>
            <a:r>
              <a:rPr lang="en-US" altLang="zh-CN" sz="2800" b="1" dirty="0">
                <a:solidFill>
                  <a:srgbClr val="0033CC"/>
                </a:solidFill>
              </a:rPr>
              <a:t>CMOS </a:t>
            </a:r>
            <a:r>
              <a:rPr lang="zh-CN" altLang="en-US" sz="2800" b="1" dirty="0">
                <a:solidFill>
                  <a:srgbClr val="0033CC"/>
                </a:solidFill>
              </a:rPr>
              <a:t>存储单元</a:t>
            </a:r>
          </a:p>
        </p:txBody>
      </p:sp>
      <p:grpSp>
        <p:nvGrpSpPr>
          <p:cNvPr id="7" name="Group 4">
            <a:extLst>
              <a:ext uri="{FF2B5EF4-FFF2-40B4-BE49-F238E27FC236}">
                <a16:creationId xmlns:a16="http://schemas.microsoft.com/office/drawing/2014/main" id="{57B9EBE4-2D21-95D4-4675-AE7625690733}"/>
              </a:ext>
            </a:extLst>
          </p:cNvPr>
          <p:cNvGrpSpPr>
            <a:grpSpLocks/>
          </p:cNvGrpSpPr>
          <p:nvPr/>
        </p:nvGrpSpPr>
        <p:grpSpPr bwMode="auto">
          <a:xfrm>
            <a:off x="2271927" y="2122231"/>
            <a:ext cx="4948238" cy="4321175"/>
            <a:chOff x="1076" y="746"/>
            <a:chExt cx="3117" cy="2722"/>
          </a:xfrm>
        </p:grpSpPr>
        <p:sp>
          <p:nvSpPr>
            <p:cNvPr id="8" name="Line 5">
              <a:extLst>
                <a:ext uri="{FF2B5EF4-FFF2-40B4-BE49-F238E27FC236}">
                  <a16:creationId xmlns:a16="http://schemas.microsoft.com/office/drawing/2014/main" id="{C5517D80-E73F-8EC4-F4AA-BBE2379B368D}"/>
                </a:ext>
              </a:extLst>
            </p:cNvPr>
            <p:cNvSpPr>
              <a:spLocks noChangeShapeType="1"/>
            </p:cNvSpPr>
            <p:nvPr/>
          </p:nvSpPr>
          <p:spPr bwMode="auto">
            <a:xfrm>
              <a:off x="1998" y="2430"/>
              <a:ext cx="1080" cy="0"/>
            </a:xfrm>
            <a:prstGeom prst="line">
              <a:avLst/>
            </a:prstGeom>
            <a:noFill/>
            <a:ln w="28575">
              <a:solidFill>
                <a:schemeClr val="tx1"/>
              </a:solidFill>
              <a:round/>
              <a:headEnd/>
              <a:tailEnd/>
            </a:ln>
          </p:spPr>
          <p:txBody>
            <a:bodyPr wrap="none"/>
            <a:lstStyle/>
            <a:p>
              <a:endParaRPr lang="zh-CN" altLang="en-US"/>
            </a:p>
          </p:txBody>
        </p:sp>
        <p:sp>
          <p:nvSpPr>
            <p:cNvPr id="9" name="Line 6">
              <a:extLst>
                <a:ext uri="{FF2B5EF4-FFF2-40B4-BE49-F238E27FC236}">
                  <a16:creationId xmlns:a16="http://schemas.microsoft.com/office/drawing/2014/main" id="{2E3CD0FE-0044-B650-FE09-0EDCA6BAB45C}"/>
                </a:ext>
              </a:extLst>
            </p:cNvPr>
            <p:cNvSpPr>
              <a:spLocks noChangeShapeType="1"/>
            </p:cNvSpPr>
            <p:nvPr/>
          </p:nvSpPr>
          <p:spPr bwMode="auto">
            <a:xfrm>
              <a:off x="2004" y="1344"/>
              <a:ext cx="1080" cy="0"/>
            </a:xfrm>
            <a:prstGeom prst="line">
              <a:avLst/>
            </a:prstGeom>
            <a:noFill/>
            <a:ln w="28575">
              <a:solidFill>
                <a:schemeClr val="tx1"/>
              </a:solidFill>
              <a:round/>
              <a:headEnd/>
              <a:tailEnd/>
            </a:ln>
          </p:spPr>
          <p:txBody>
            <a:bodyPr wrap="none"/>
            <a:lstStyle/>
            <a:p>
              <a:endParaRPr lang="zh-CN" altLang="en-US"/>
            </a:p>
          </p:txBody>
        </p:sp>
        <p:grpSp>
          <p:nvGrpSpPr>
            <p:cNvPr id="10" name="Group 7">
              <a:extLst>
                <a:ext uri="{FF2B5EF4-FFF2-40B4-BE49-F238E27FC236}">
                  <a16:creationId xmlns:a16="http://schemas.microsoft.com/office/drawing/2014/main" id="{880CBA62-4E52-FB6E-09E3-FD9018584C64}"/>
                </a:ext>
              </a:extLst>
            </p:cNvPr>
            <p:cNvGrpSpPr>
              <a:grpSpLocks/>
            </p:cNvGrpSpPr>
            <p:nvPr/>
          </p:nvGrpSpPr>
          <p:grpSpPr bwMode="auto">
            <a:xfrm>
              <a:off x="2544" y="1163"/>
              <a:ext cx="56" cy="180"/>
              <a:chOff x="1434" y="1691"/>
              <a:chExt cx="56" cy="180"/>
            </a:xfrm>
          </p:grpSpPr>
          <p:sp>
            <p:nvSpPr>
              <p:cNvPr id="113" name="Line 8">
                <a:extLst>
                  <a:ext uri="{FF2B5EF4-FFF2-40B4-BE49-F238E27FC236}">
                    <a16:creationId xmlns:a16="http://schemas.microsoft.com/office/drawing/2014/main" id="{2AB643DC-989A-A55C-C3F4-9B7AEB15EEA7}"/>
                  </a:ext>
                </a:extLst>
              </p:cNvPr>
              <p:cNvSpPr>
                <a:spLocks noChangeShapeType="1"/>
              </p:cNvSpPr>
              <p:nvPr/>
            </p:nvSpPr>
            <p:spPr bwMode="auto">
              <a:xfrm>
                <a:off x="1463" y="1749"/>
                <a:ext cx="0" cy="122"/>
              </a:xfrm>
              <a:prstGeom prst="line">
                <a:avLst/>
              </a:prstGeom>
              <a:noFill/>
              <a:ln w="28575">
                <a:solidFill>
                  <a:schemeClr val="tx1"/>
                </a:solidFill>
                <a:round/>
                <a:headEnd/>
                <a:tailEnd/>
              </a:ln>
            </p:spPr>
            <p:txBody>
              <a:bodyPr wrap="none"/>
              <a:lstStyle/>
              <a:p>
                <a:endParaRPr lang="zh-CN" altLang="en-US"/>
              </a:p>
            </p:txBody>
          </p:sp>
          <p:sp>
            <p:nvSpPr>
              <p:cNvPr id="114" name="Oval 9">
                <a:extLst>
                  <a:ext uri="{FF2B5EF4-FFF2-40B4-BE49-F238E27FC236}">
                    <a16:creationId xmlns:a16="http://schemas.microsoft.com/office/drawing/2014/main" id="{5557810E-DB72-CFDF-E04D-1241C4AF7B70}"/>
                  </a:ext>
                </a:extLst>
              </p:cNvPr>
              <p:cNvSpPr>
                <a:spLocks noChangeArrowheads="1"/>
              </p:cNvSpPr>
              <p:nvPr/>
            </p:nvSpPr>
            <p:spPr bwMode="auto">
              <a:xfrm>
                <a:off x="1434" y="1691"/>
                <a:ext cx="56" cy="56"/>
              </a:xfrm>
              <a:prstGeom prst="ellipse">
                <a:avLst/>
              </a:prstGeom>
              <a:solidFill>
                <a:schemeClr val="bg1"/>
              </a:solidFill>
              <a:ln w="9525">
                <a:solidFill>
                  <a:schemeClr val="tx1"/>
                </a:solidFill>
                <a:round/>
                <a:headEnd/>
                <a:tailEnd/>
              </a:ln>
            </p:spPr>
            <p:txBody>
              <a:bodyPr wrap="none" anchor="ctr"/>
              <a:lstStyle/>
              <a:p>
                <a:endParaRPr lang="zh-CN" altLang="en-US"/>
              </a:p>
            </p:txBody>
          </p:sp>
        </p:grpSp>
        <p:sp>
          <p:nvSpPr>
            <p:cNvPr id="11" name="Line 10">
              <a:extLst>
                <a:ext uri="{FF2B5EF4-FFF2-40B4-BE49-F238E27FC236}">
                  <a16:creationId xmlns:a16="http://schemas.microsoft.com/office/drawing/2014/main" id="{8064AAED-3357-4901-C53C-D13FE3C212DE}"/>
                </a:ext>
              </a:extLst>
            </p:cNvPr>
            <p:cNvSpPr>
              <a:spLocks noChangeShapeType="1"/>
            </p:cNvSpPr>
            <p:nvPr/>
          </p:nvSpPr>
          <p:spPr bwMode="auto">
            <a:xfrm>
              <a:off x="2567" y="2445"/>
              <a:ext cx="0" cy="122"/>
            </a:xfrm>
            <a:prstGeom prst="line">
              <a:avLst/>
            </a:prstGeom>
            <a:noFill/>
            <a:ln w="28575">
              <a:solidFill>
                <a:schemeClr val="tx1"/>
              </a:solidFill>
              <a:round/>
              <a:headEnd/>
              <a:tailEnd/>
            </a:ln>
          </p:spPr>
          <p:txBody>
            <a:bodyPr wrap="none"/>
            <a:lstStyle/>
            <a:p>
              <a:endParaRPr lang="zh-CN" altLang="en-US"/>
            </a:p>
          </p:txBody>
        </p:sp>
        <p:sp>
          <p:nvSpPr>
            <p:cNvPr id="12" name="Oval 11">
              <a:extLst>
                <a:ext uri="{FF2B5EF4-FFF2-40B4-BE49-F238E27FC236}">
                  <a16:creationId xmlns:a16="http://schemas.microsoft.com/office/drawing/2014/main" id="{514C3064-E5B5-6711-9647-92B31DBB4092}"/>
                </a:ext>
              </a:extLst>
            </p:cNvPr>
            <p:cNvSpPr>
              <a:spLocks noChangeArrowheads="1"/>
            </p:cNvSpPr>
            <p:nvPr/>
          </p:nvSpPr>
          <p:spPr bwMode="auto">
            <a:xfrm>
              <a:off x="3888" y="3005"/>
              <a:ext cx="56" cy="56"/>
            </a:xfrm>
            <a:prstGeom prst="ellipse">
              <a:avLst/>
            </a:prstGeom>
            <a:solidFill>
              <a:schemeClr val="bg1"/>
            </a:solidFill>
            <a:ln w="9525">
              <a:solidFill>
                <a:schemeClr val="tx1"/>
              </a:solidFill>
              <a:round/>
              <a:headEnd/>
              <a:tailEnd/>
            </a:ln>
          </p:spPr>
          <p:txBody>
            <a:bodyPr wrap="none" anchor="ctr"/>
            <a:lstStyle/>
            <a:p>
              <a:endParaRPr lang="zh-CN" altLang="en-US"/>
            </a:p>
          </p:txBody>
        </p:sp>
        <p:sp>
          <p:nvSpPr>
            <p:cNvPr id="13" name="Line 12">
              <a:extLst>
                <a:ext uri="{FF2B5EF4-FFF2-40B4-BE49-F238E27FC236}">
                  <a16:creationId xmlns:a16="http://schemas.microsoft.com/office/drawing/2014/main" id="{76F7CB79-C728-714B-D580-563DFE3F38D7}"/>
                </a:ext>
              </a:extLst>
            </p:cNvPr>
            <p:cNvSpPr>
              <a:spLocks noChangeShapeType="1"/>
            </p:cNvSpPr>
            <p:nvPr/>
          </p:nvSpPr>
          <p:spPr bwMode="auto">
            <a:xfrm>
              <a:off x="2508" y="2562"/>
              <a:ext cx="124" cy="1"/>
            </a:xfrm>
            <a:prstGeom prst="line">
              <a:avLst/>
            </a:prstGeom>
            <a:noFill/>
            <a:ln w="38100">
              <a:solidFill>
                <a:schemeClr val="tx1"/>
              </a:solidFill>
              <a:round/>
              <a:headEnd/>
              <a:tailEnd/>
            </a:ln>
          </p:spPr>
          <p:txBody>
            <a:bodyPr wrap="none"/>
            <a:lstStyle/>
            <a:p>
              <a:endParaRPr lang="zh-CN" altLang="en-US"/>
            </a:p>
          </p:txBody>
        </p:sp>
        <p:sp>
          <p:nvSpPr>
            <p:cNvPr id="14" name="Line 13">
              <a:extLst>
                <a:ext uri="{FF2B5EF4-FFF2-40B4-BE49-F238E27FC236}">
                  <a16:creationId xmlns:a16="http://schemas.microsoft.com/office/drawing/2014/main" id="{ED8B1524-3A75-E604-EE75-FDFDA118CD97}"/>
                </a:ext>
              </a:extLst>
            </p:cNvPr>
            <p:cNvSpPr>
              <a:spLocks noChangeShapeType="1"/>
            </p:cNvSpPr>
            <p:nvPr/>
          </p:nvSpPr>
          <p:spPr bwMode="auto">
            <a:xfrm>
              <a:off x="1727" y="903"/>
              <a:ext cx="0" cy="839"/>
            </a:xfrm>
            <a:prstGeom prst="line">
              <a:avLst/>
            </a:prstGeom>
            <a:noFill/>
            <a:ln w="28575">
              <a:solidFill>
                <a:schemeClr val="tx1"/>
              </a:solidFill>
              <a:round/>
              <a:headEnd/>
              <a:tailEnd/>
            </a:ln>
          </p:spPr>
          <p:txBody>
            <a:bodyPr wrap="none"/>
            <a:lstStyle/>
            <a:p>
              <a:endParaRPr lang="zh-CN" altLang="en-US"/>
            </a:p>
          </p:txBody>
        </p:sp>
        <p:sp>
          <p:nvSpPr>
            <p:cNvPr id="15" name="Oval 14">
              <a:extLst>
                <a:ext uri="{FF2B5EF4-FFF2-40B4-BE49-F238E27FC236}">
                  <a16:creationId xmlns:a16="http://schemas.microsoft.com/office/drawing/2014/main" id="{3A0431A9-982B-F7CC-E0CE-A69D69481604}"/>
                </a:ext>
              </a:extLst>
            </p:cNvPr>
            <p:cNvSpPr>
              <a:spLocks noChangeArrowheads="1"/>
            </p:cNvSpPr>
            <p:nvPr/>
          </p:nvSpPr>
          <p:spPr bwMode="auto">
            <a:xfrm>
              <a:off x="2550" y="1313"/>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16" name="Oval 15">
              <a:extLst>
                <a:ext uri="{FF2B5EF4-FFF2-40B4-BE49-F238E27FC236}">
                  <a16:creationId xmlns:a16="http://schemas.microsoft.com/office/drawing/2014/main" id="{491A62CD-D3C7-3A67-6D35-944AD962D553}"/>
                </a:ext>
              </a:extLst>
            </p:cNvPr>
            <p:cNvSpPr>
              <a:spLocks noChangeArrowheads="1"/>
            </p:cNvSpPr>
            <p:nvPr/>
          </p:nvSpPr>
          <p:spPr bwMode="auto">
            <a:xfrm>
              <a:off x="2544" y="2405"/>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17" name="Line 16">
              <a:extLst>
                <a:ext uri="{FF2B5EF4-FFF2-40B4-BE49-F238E27FC236}">
                  <a16:creationId xmlns:a16="http://schemas.microsoft.com/office/drawing/2014/main" id="{AEAD0595-A556-26A3-1614-A4A5A4987556}"/>
                </a:ext>
              </a:extLst>
            </p:cNvPr>
            <p:cNvSpPr>
              <a:spLocks noChangeShapeType="1"/>
            </p:cNvSpPr>
            <p:nvPr/>
          </p:nvSpPr>
          <p:spPr bwMode="auto">
            <a:xfrm>
              <a:off x="3347" y="939"/>
              <a:ext cx="0" cy="791"/>
            </a:xfrm>
            <a:prstGeom prst="line">
              <a:avLst/>
            </a:prstGeom>
            <a:noFill/>
            <a:ln w="28575">
              <a:solidFill>
                <a:schemeClr val="tx1"/>
              </a:solidFill>
              <a:round/>
              <a:headEnd/>
              <a:tailEnd/>
            </a:ln>
          </p:spPr>
          <p:txBody>
            <a:bodyPr wrap="none"/>
            <a:lstStyle/>
            <a:p>
              <a:endParaRPr lang="zh-CN" altLang="en-US"/>
            </a:p>
          </p:txBody>
        </p:sp>
        <p:sp>
          <p:nvSpPr>
            <p:cNvPr id="18" name="Line 17">
              <a:extLst>
                <a:ext uri="{FF2B5EF4-FFF2-40B4-BE49-F238E27FC236}">
                  <a16:creationId xmlns:a16="http://schemas.microsoft.com/office/drawing/2014/main" id="{55F9C68C-881B-DA12-CE90-9801F0735BC5}"/>
                </a:ext>
              </a:extLst>
            </p:cNvPr>
            <p:cNvSpPr>
              <a:spLocks noChangeShapeType="1"/>
            </p:cNvSpPr>
            <p:nvPr/>
          </p:nvSpPr>
          <p:spPr bwMode="auto">
            <a:xfrm>
              <a:off x="1506" y="912"/>
              <a:ext cx="2213" cy="0"/>
            </a:xfrm>
            <a:prstGeom prst="line">
              <a:avLst/>
            </a:prstGeom>
            <a:noFill/>
            <a:ln w="28575">
              <a:solidFill>
                <a:schemeClr val="tx1"/>
              </a:solidFill>
              <a:round/>
              <a:headEnd/>
              <a:tailEnd/>
            </a:ln>
          </p:spPr>
          <p:txBody>
            <a:bodyPr wrap="none"/>
            <a:lstStyle/>
            <a:p>
              <a:endParaRPr lang="zh-CN" altLang="en-US"/>
            </a:p>
          </p:txBody>
        </p:sp>
        <p:sp>
          <p:nvSpPr>
            <p:cNvPr id="19" name="Line 18">
              <a:extLst>
                <a:ext uri="{FF2B5EF4-FFF2-40B4-BE49-F238E27FC236}">
                  <a16:creationId xmlns:a16="http://schemas.microsoft.com/office/drawing/2014/main" id="{D6632AED-6226-9FBA-BF37-73591D80A8D5}"/>
                </a:ext>
              </a:extLst>
            </p:cNvPr>
            <p:cNvSpPr>
              <a:spLocks noChangeShapeType="1"/>
            </p:cNvSpPr>
            <p:nvPr/>
          </p:nvSpPr>
          <p:spPr bwMode="auto">
            <a:xfrm flipV="1">
              <a:off x="1392" y="3180"/>
              <a:ext cx="2544" cy="0"/>
            </a:xfrm>
            <a:prstGeom prst="line">
              <a:avLst/>
            </a:prstGeom>
            <a:noFill/>
            <a:ln w="28575">
              <a:solidFill>
                <a:schemeClr val="tx1"/>
              </a:solidFill>
              <a:round/>
              <a:headEnd/>
              <a:tailEnd/>
            </a:ln>
          </p:spPr>
          <p:txBody>
            <a:bodyPr wrap="none"/>
            <a:lstStyle/>
            <a:p>
              <a:endParaRPr lang="zh-CN" altLang="en-US"/>
            </a:p>
          </p:txBody>
        </p:sp>
        <p:sp>
          <p:nvSpPr>
            <p:cNvPr id="20" name="Oval 19">
              <a:extLst>
                <a:ext uri="{FF2B5EF4-FFF2-40B4-BE49-F238E27FC236}">
                  <a16:creationId xmlns:a16="http://schemas.microsoft.com/office/drawing/2014/main" id="{95464F28-9AC0-CDF8-1653-19BC408BD7A0}"/>
                </a:ext>
              </a:extLst>
            </p:cNvPr>
            <p:cNvSpPr>
              <a:spLocks noChangeArrowheads="1"/>
            </p:cNvSpPr>
            <p:nvPr/>
          </p:nvSpPr>
          <p:spPr bwMode="auto">
            <a:xfrm>
              <a:off x="1698" y="887"/>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1" name="Oval 20">
              <a:extLst>
                <a:ext uri="{FF2B5EF4-FFF2-40B4-BE49-F238E27FC236}">
                  <a16:creationId xmlns:a16="http://schemas.microsoft.com/office/drawing/2014/main" id="{0761D7D3-781A-A21E-A0C0-F0B15E8CCD67}"/>
                </a:ext>
              </a:extLst>
            </p:cNvPr>
            <p:cNvSpPr>
              <a:spLocks noChangeArrowheads="1"/>
            </p:cNvSpPr>
            <p:nvPr/>
          </p:nvSpPr>
          <p:spPr bwMode="auto">
            <a:xfrm>
              <a:off x="3318" y="887"/>
              <a:ext cx="57"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2" name="Line 21">
              <a:extLst>
                <a:ext uri="{FF2B5EF4-FFF2-40B4-BE49-F238E27FC236}">
                  <a16:creationId xmlns:a16="http://schemas.microsoft.com/office/drawing/2014/main" id="{8B83CD44-A24D-D891-2892-B3B6DA3AC8FE}"/>
                </a:ext>
              </a:extLst>
            </p:cNvPr>
            <p:cNvSpPr>
              <a:spLocks noChangeShapeType="1"/>
            </p:cNvSpPr>
            <p:nvPr/>
          </p:nvSpPr>
          <p:spPr bwMode="auto">
            <a:xfrm>
              <a:off x="1536" y="2844"/>
              <a:ext cx="1992" cy="0"/>
            </a:xfrm>
            <a:prstGeom prst="line">
              <a:avLst/>
            </a:prstGeom>
            <a:noFill/>
            <a:ln w="28575">
              <a:solidFill>
                <a:schemeClr val="tx1"/>
              </a:solidFill>
              <a:round/>
              <a:headEnd/>
              <a:tailEnd/>
            </a:ln>
          </p:spPr>
          <p:txBody>
            <a:bodyPr wrap="none"/>
            <a:lstStyle/>
            <a:p>
              <a:endParaRPr lang="zh-CN" altLang="en-US"/>
            </a:p>
          </p:txBody>
        </p:sp>
        <p:sp>
          <p:nvSpPr>
            <p:cNvPr id="23" name="Line 22">
              <a:extLst>
                <a:ext uri="{FF2B5EF4-FFF2-40B4-BE49-F238E27FC236}">
                  <a16:creationId xmlns:a16="http://schemas.microsoft.com/office/drawing/2014/main" id="{6766B37C-788D-D1E5-4498-AE684AFDF5B7}"/>
                </a:ext>
              </a:extLst>
            </p:cNvPr>
            <p:cNvSpPr>
              <a:spLocks noChangeShapeType="1"/>
            </p:cNvSpPr>
            <p:nvPr/>
          </p:nvSpPr>
          <p:spPr bwMode="auto">
            <a:xfrm>
              <a:off x="3672" y="3036"/>
              <a:ext cx="216" cy="0"/>
            </a:xfrm>
            <a:prstGeom prst="line">
              <a:avLst/>
            </a:prstGeom>
            <a:noFill/>
            <a:ln w="28575">
              <a:solidFill>
                <a:schemeClr val="tx1"/>
              </a:solidFill>
              <a:round/>
              <a:headEnd/>
              <a:tailEnd/>
            </a:ln>
          </p:spPr>
          <p:txBody>
            <a:bodyPr wrap="none"/>
            <a:lstStyle/>
            <a:p>
              <a:endParaRPr lang="zh-CN" altLang="en-US"/>
            </a:p>
          </p:txBody>
        </p:sp>
        <p:sp>
          <p:nvSpPr>
            <p:cNvPr id="24" name="Oval 23">
              <a:extLst>
                <a:ext uri="{FF2B5EF4-FFF2-40B4-BE49-F238E27FC236}">
                  <a16:creationId xmlns:a16="http://schemas.microsoft.com/office/drawing/2014/main" id="{203F5BE1-037D-C732-AB62-42C786568D5E}"/>
                </a:ext>
              </a:extLst>
            </p:cNvPr>
            <p:cNvSpPr>
              <a:spLocks noChangeArrowheads="1"/>
            </p:cNvSpPr>
            <p:nvPr/>
          </p:nvSpPr>
          <p:spPr bwMode="auto">
            <a:xfrm>
              <a:off x="3888" y="3149"/>
              <a:ext cx="56" cy="56"/>
            </a:xfrm>
            <a:prstGeom prst="ellipse">
              <a:avLst/>
            </a:prstGeom>
            <a:solidFill>
              <a:schemeClr val="bg1"/>
            </a:solidFill>
            <a:ln w="9525">
              <a:solidFill>
                <a:schemeClr val="tx1"/>
              </a:solidFill>
              <a:round/>
              <a:headEnd/>
              <a:tailEnd/>
            </a:ln>
          </p:spPr>
          <p:txBody>
            <a:bodyPr wrap="none" anchor="ctr"/>
            <a:lstStyle/>
            <a:p>
              <a:endParaRPr lang="zh-CN" altLang="en-US"/>
            </a:p>
          </p:txBody>
        </p:sp>
        <p:sp>
          <p:nvSpPr>
            <p:cNvPr id="25" name="Text Box 24">
              <a:extLst>
                <a:ext uri="{FF2B5EF4-FFF2-40B4-BE49-F238E27FC236}">
                  <a16:creationId xmlns:a16="http://schemas.microsoft.com/office/drawing/2014/main" id="{F8297622-2A08-1AEB-7C65-55AC64B1DE93}"/>
                </a:ext>
              </a:extLst>
            </p:cNvPr>
            <p:cNvSpPr txBox="1">
              <a:spLocks noChangeArrowheads="1"/>
            </p:cNvSpPr>
            <p:nvPr/>
          </p:nvSpPr>
          <p:spPr bwMode="auto">
            <a:xfrm>
              <a:off x="3068" y="2180"/>
              <a:ext cx="380" cy="288"/>
            </a:xfrm>
            <a:prstGeom prst="rect">
              <a:avLst/>
            </a:prstGeom>
            <a:noFill/>
            <a:ln>
              <a:noFill/>
            </a:ln>
            <a:effectLst/>
          </p:spPr>
          <p:txBody>
            <a:bodyPr>
              <a:spAutoFit/>
            </a:bodyPr>
            <a:lstStyle/>
            <a:p>
              <a:pPr>
                <a:defRPr/>
              </a:pPr>
              <a:r>
                <a:rPr lang="en-US" altLang="zh-CN" b="1">
                  <a:solidFill>
                    <a:srgbClr val="FF0066"/>
                  </a:solidFill>
                  <a:effectLst>
                    <a:outerShdw blurRad="38100" dist="38100" dir="2700000" algn="tl">
                      <a:srgbClr val="C0C0C0"/>
                    </a:outerShdw>
                  </a:effectLst>
                  <a:ea typeface="宋体" panose="02010600030101010101" pitchFamily="2" charset="-122"/>
                </a:rPr>
                <a:t>T</a:t>
              </a:r>
              <a:r>
                <a:rPr lang="en-US" altLang="zh-CN" b="1" baseline="-25000">
                  <a:solidFill>
                    <a:srgbClr val="FF0066"/>
                  </a:solidFill>
                  <a:effectLst>
                    <a:outerShdw blurRad="38100" dist="38100" dir="2700000" algn="tl">
                      <a:srgbClr val="C0C0C0"/>
                    </a:outerShdw>
                  </a:effectLst>
                  <a:ea typeface="宋体" panose="02010600030101010101" pitchFamily="2" charset="-122"/>
                </a:rPr>
                <a:t>1</a:t>
              </a:r>
            </a:p>
          </p:txBody>
        </p:sp>
        <p:sp>
          <p:nvSpPr>
            <p:cNvPr id="26" name="Text Box 25">
              <a:extLst>
                <a:ext uri="{FF2B5EF4-FFF2-40B4-BE49-F238E27FC236}">
                  <a16:creationId xmlns:a16="http://schemas.microsoft.com/office/drawing/2014/main" id="{053A8A21-D2D3-581F-3974-3C424FFC0104}"/>
                </a:ext>
              </a:extLst>
            </p:cNvPr>
            <p:cNvSpPr txBox="1">
              <a:spLocks noChangeArrowheads="1"/>
            </p:cNvSpPr>
            <p:nvPr/>
          </p:nvSpPr>
          <p:spPr bwMode="auto">
            <a:xfrm>
              <a:off x="1724" y="2186"/>
              <a:ext cx="332" cy="288"/>
            </a:xfrm>
            <a:prstGeom prst="rect">
              <a:avLst/>
            </a:prstGeom>
            <a:noFill/>
            <a:ln>
              <a:noFill/>
            </a:ln>
            <a:effectLst/>
          </p:spPr>
          <p:txBody>
            <a:bodyPr>
              <a:spAutoFit/>
            </a:bodyPr>
            <a:lstStyle/>
            <a:p>
              <a:pPr>
                <a:defRPr/>
              </a:pPr>
              <a:r>
                <a:rPr lang="en-US" altLang="zh-CN" b="1">
                  <a:solidFill>
                    <a:srgbClr val="FF0066"/>
                  </a:solidFill>
                  <a:effectLst>
                    <a:outerShdw blurRad="38100" dist="38100" dir="2700000" algn="tl">
                      <a:srgbClr val="C0C0C0"/>
                    </a:outerShdw>
                  </a:effectLst>
                  <a:ea typeface="宋体" panose="02010600030101010101" pitchFamily="2" charset="-122"/>
                </a:rPr>
                <a:t>T</a:t>
              </a:r>
              <a:r>
                <a:rPr lang="en-US" altLang="zh-CN" b="1" baseline="-25000">
                  <a:solidFill>
                    <a:srgbClr val="FF0066"/>
                  </a:solidFill>
                  <a:effectLst>
                    <a:outerShdw blurRad="38100" dist="38100" dir="2700000" algn="tl">
                      <a:srgbClr val="C0C0C0"/>
                    </a:outerShdw>
                  </a:effectLst>
                  <a:ea typeface="宋体" panose="02010600030101010101" pitchFamily="2" charset="-122"/>
                </a:rPr>
                <a:t>3</a:t>
              </a:r>
            </a:p>
          </p:txBody>
        </p:sp>
        <p:sp>
          <p:nvSpPr>
            <p:cNvPr id="27" name="Text Box 26">
              <a:extLst>
                <a:ext uri="{FF2B5EF4-FFF2-40B4-BE49-F238E27FC236}">
                  <a16:creationId xmlns:a16="http://schemas.microsoft.com/office/drawing/2014/main" id="{2DDBA5EE-56E5-5C72-5EE3-EED59698DC71}"/>
                </a:ext>
              </a:extLst>
            </p:cNvPr>
            <p:cNvSpPr txBox="1">
              <a:spLocks noChangeArrowheads="1"/>
            </p:cNvSpPr>
            <p:nvPr/>
          </p:nvSpPr>
          <p:spPr bwMode="auto">
            <a:xfrm>
              <a:off x="3074" y="1244"/>
              <a:ext cx="332" cy="288"/>
            </a:xfrm>
            <a:prstGeom prst="rect">
              <a:avLst/>
            </a:prstGeom>
            <a:noFill/>
            <a:ln>
              <a:noFill/>
            </a:ln>
            <a:effectLst/>
          </p:spPr>
          <p:txBody>
            <a:bodyPr>
              <a:spAutoFit/>
            </a:bodyPr>
            <a:lstStyle/>
            <a:p>
              <a:pPr>
                <a:defRPr/>
              </a:pPr>
              <a:r>
                <a:rPr lang="en-US" altLang="zh-CN" b="1">
                  <a:solidFill>
                    <a:srgbClr val="FF0066"/>
                  </a:solidFill>
                  <a:effectLst>
                    <a:outerShdw blurRad="38100" dist="38100" dir="2700000" algn="tl">
                      <a:srgbClr val="C0C0C0"/>
                    </a:outerShdw>
                  </a:effectLst>
                  <a:ea typeface="宋体" panose="02010600030101010101" pitchFamily="2" charset="-122"/>
                </a:rPr>
                <a:t>T</a:t>
              </a:r>
              <a:r>
                <a:rPr lang="en-US" altLang="zh-CN" b="1" baseline="-25000">
                  <a:solidFill>
                    <a:srgbClr val="FF0066"/>
                  </a:solidFill>
                  <a:effectLst>
                    <a:outerShdw blurRad="38100" dist="38100" dir="2700000" algn="tl">
                      <a:srgbClr val="C0C0C0"/>
                    </a:outerShdw>
                  </a:effectLst>
                  <a:ea typeface="宋体" panose="02010600030101010101" pitchFamily="2" charset="-122"/>
                </a:rPr>
                <a:t>2</a:t>
              </a:r>
            </a:p>
          </p:txBody>
        </p:sp>
        <p:sp>
          <p:nvSpPr>
            <p:cNvPr id="28" name="Text Box 27">
              <a:extLst>
                <a:ext uri="{FF2B5EF4-FFF2-40B4-BE49-F238E27FC236}">
                  <a16:creationId xmlns:a16="http://schemas.microsoft.com/office/drawing/2014/main" id="{8AAA6E55-FA0E-7C05-049B-317A71F667FA}"/>
                </a:ext>
              </a:extLst>
            </p:cNvPr>
            <p:cNvSpPr txBox="1">
              <a:spLocks noChangeArrowheads="1"/>
            </p:cNvSpPr>
            <p:nvPr/>
          </p:nvSpPr>
          <p:spPr bwMode="auto">
            <a:xfrm>
              <a:off x="1700" y="1286"/>
              <a:ext cx="356" cy="288"/>
            </a:xfrm>
            <a:prstGeom prst="rect">
              <a:avLst/>
            </a:prstGeom>
            <a:noFill/>
            <a:ln>
              <a:noFill/>
            </a:ln>
            <a:effectLst/>
          </p:spPr>
          <p:txBody>
            <a:bodyPr>
              <a:spAutoFit/>
            </a:bodyPr>
            <a:lstStyle/>
            <a:p>
              <a:pPr>
                <a:defRPr/>
              </a:pPr>
              <a:r>
                <a:rPr lang="en-US" altLang="zh-CN" b="1">
                  <a:solidFill>
                    <a:srgbClr val="FF0066"/>
                  </a:solidFill>
                  <a:effectLst>
                    <a:outerShdw blurRad="38100" dist="38100" dir="2700000" algn="tl">
                      <a:srgbClr val="C0C0C0"/>
                    </a:outerShdw>
                  </a:effectLst>
                  <a:ea typeface="宋体" panose="02010600030101010101" pitchFamily="2" charset="-122"/>
                </a:rPr>
                <a:t>T</a:t>
              </a:r>
              <a:r>
                <a:rPr lang="en-US" altLang="zh-CN" b="1" baseline="-25000">
                  <a:solidFill>
                    <a:srgbClr val="FF0066"/>
                  </a:solidFill>
                  <a:effectLst>
                    <a:outerShdw blurRad="38100" dist="38100" dir="2700000" algn="tl">
                      <a:srgbClr val="C0C0C0"/>
                    </a:outerShdw>
                  </a:effectLst>
                  <a:ea typeface="宋体" panose="02010600030101010101" pitchFamily="2" charset="-122"/>
                </a:rPr>
                <a:t>4</a:t>
              </a:r>
            </a:p>
          </p:txBody>
        </p:sp>
        <p:sp>
          <p:nvSpPr>
            <p:cNvPr id="29" name="Text Box 28">
              <a:extLst>
                <a:ext uri="{FF2B5EF4-FFF2-40B4-BE49-F238E27FC236}">
                  <a16:creationId xmlns:a16="http://schemas.microsoft.com/office/drawing/2014/main" id="{F1849340-CD05-C0B5-4CE2-09AE670F666D}"/>
                </a:ext>
              </a:extLst>
            </p:cNvPr>
            <p:cNvSpPr txBox="1">
              <a:spLocks noChangeArrowheads="1"/>
            </p:cNvSpPr>
            <p:nvPr/>
          </p:nvSpPr>
          <p:spPr bwMode="auto">
            <a:xfrm>
              <a:off x="3398" y="1940"/>
              <a:ext cx="308" cy="288"/>
            </a:xfrm>
            <a:prstGeom prst="rect">
              <a:avLst/>
            </a:prstGeom>
            <a:noFill/>
            <a:ln>
              <a:noFill/>
            </a:ln>
            <a:effectLst/>
          </p:spPr>
          <p:txBody>
            <a:bodyPr wrap="none">
              <a:spAutoFit/>
            </a:bodyPr>
            <a:lstStyle/>
            <a:p>
              <a:pPr>
                <a:defRPr/>
              </a:pPr>
              <a:r>
                <a:rPr lang="en-US" altLang="zh-CN" b="1">
                  <a:solidFill>
                    <a:srgbClr val="0033CC"/>
                  </a:solidFill>
                  <a:effectLst>
                    <a:outerShdw blurRad="38100" dist="38100" dir="2700000" algn="tl">
                      <a:srgbClr val="C0C0C0"/>
                    </a:outerShdw>
                  </a:effectLst>
                  <a:ea typeface="宋体" panose="02010600030101010101" pitchFamily="2" charset="-122"/>
                </a:rPr>
                <a:t>T</a:t>
              </a:r>
              <a:r>
                <a:rPr lang="en-US" altLang="zh-CN" b="1" baseline="-25000">
                  <a:solidFill>
                    <a:srgbClr val="0033CC"/>
                  </a:solidFill>
                  <a:effectLst>
                    <a:outerShdw blurRad="38100" dist="38100" dir="2700000" algn="tl">
                      <a:srgbClr val="C0C0C0"/>
                    </a:outerShdw>
                  </a:effectLst>
                  <a:ea typeface="宋体" panose="02010600030101010101" pitchFamily="2" charset="-122"/>
                </a:rPr>
                <a:t>5</a:t>
              </a:r>
            </a:p>
          </p:txBody>
        </p:sp>
        <p:sp>
          <p:nvSpPr>
            <p:cNvPr id="30" name="Text Box 29">
              <a:extLst>
                <a:ext uri="{FF2B5EF4-FFF2-40B4-BE49-F238E27FC236}">
                  <a16:creationId xmlns:a16="http://schemas.microsoft.com/office/drawing/2014/main" id="{26D2353A-1CF9-05F8-95FF-618D0E204809}"/>
                </a:ext>
              </a:extLst>
            </p:cNvPr>
            <p:cNvSpPr txBox="1">
              <a:spLocks noChangeArrowheads="1"/>
            </p:cNvSpPr>
            <p:nvPr/>
          </p:nvSpPr>
          <p:spPr bwMode="auto">
            <a:xfrm>
              <a:off x="1424" y="1958"/>
              <a:ext cx="308" cy="288"/>
            </a:xfrm>
            <a:prstGeom prst="rect">
              <a:avLst/>
            </a:prstGeom>
            <a:noFill/>
            <a:ln>
              <a:noFill/>
            </a:ln>
            <a:effectLst/>
          </p:spPr>
          <p:txBody>
            <a:bodyPr wrap="none">
              <a:spAutoFit/>
            </a:bodyPr>
            <a:lstStyle/>
            <a:p>
              <a:pPr>
                <a:defRPr/>
              </a:pPr>
              <a:r>
                <a:rPr lang="en-US" altLang="zh-CN" b="1">
                  <a:solidFill>
                    <a:srgbClr val="0033CC"/>
                  </a:solidFill>
                  <a:effectLst>
                    <a:outerShdw blurRad="38100" dist="38100" dir="2700000" algn="tl">
                      <a:srgbClr val="C0C0C0"/>
                    </a:outerShdw>
                  </a:effectLst>
                  <a:ea typeface="宋体" panose="02010600030101010101" pitchFamily="2" charset="-122"/>
                </a:rPr>
                <a:t>T</a:t>
              </a:r>
              <a:r>
                <a:rPr lang="en-US" altLang="zh-CN" b="1" baseline="-25000">
                  <a:solidFill>
                    <a:srgbClr val="0033CC"/>
                  </a:solidFill>
                  <a:effectLst>
                    <a:outerShdw blurRad="38100" dist="38100" dir="2700000" algn="tl">
                      <a:srgbClr val="C0C0C0"/>
                    </a:outerShdw>
                  </a:effectLst>
                  <a:ea typeface="宋体" panose="02010600030101010101" pitchFamily="2" charset="-122"/>
                </a:rPr>
                <a:t>6</a:t>
              </a:r>
            </a:p>
          </p:txBody>
        </p:sp>
        <p:sp>
          <p:nvSpPr>
            <p:cNvPr id="31" name="Text Box 30">
              <a:extLst>
                <a:ext uri="{FF2B5EF4-FFF2-40B4-BE49-F238E27FC236}">
                  <a16:creationId xmlns:a16="http://schemas.microsoft.com/office/drawing/2014/main" id="{7AC54EF6-C291-1704-7088-B560D495837F}"/>
                </a:ext>
              </a:extLst>
            </p:cNvPr>
            <p:cNvSpPr txBox="1">
              <a:spLocks noChangeArrowheads="1"/>
            </p:cNvSpPr>
            <p:nvPr/>
          </p:nvSpPr>
          <p:spPr bwMode="auto">
            <a:xfrm>
              <a:off x="3734" y="2474"/>
              <a:ext cx="308" cy="288"/>
            </a:xfrm>
            <a:prstGeom prst="rect">
              <a:avLst/>
            </a:prstGeom>
            <a:noFill/>
            <a:ln>
              <a:noFill/>
            </a:ln>
            <a:effectLst/>
          </p:spPr>
          <p:txBody>
            <a:bodyPr wrap="none">
              <a:spAutoFit/>
            </a:bodyPr>
            <a:lstStyle/>
            <a:p>
              <a:pPr>
                <a:defRPr/>
              </a:pPr>
              <a:r>
                <a:rPr lang="en-US" altLang="zh-CN" b="1">
                  <a:solidFill>
                    <a:srgbClr val="0033CC"/>
                  </a:solidFill>
                  <a:effectLst>
                    <a:outerShdw blurRad="38100" dist="38100" dir="2700000" algn="tl">
                      <a:srgbClr val="C0C0C0"/>
                    </a:outerShdw>
                  </a:effectLst>
                  <a:ea typeface="宋体" panose="02010600030101010101" pitchFamily="2" charset="-122"/>
                </a:rPr>
                <a:t>T</a:t>
              </a:r>
              <a:r>
                <a:rPr lang="en-US" altLang="zh-CN" b="1" baseline="-25000">
                  <a:solidFill>
                    <a:srgbClr val="0033CC"/>
                  </a:solidFill>
                  <a:effectLst>
                    <a:outerShdw blurRad="38100" dist="38100" dir="2700000" algn="tl">
                      <a:srgbClr val="C0C0C0"/>
                    </a:outerShdw>
                  </a:effectLst>
                  <a:ea typeface="宋体" panose="02010600030101010101" pitchFamily="2" charset="-122"/>
                </a:rPr>
                <a:t>7</a:t>
              </a:r>
            </a:p>
          </p:txBody>
        </p:sp>
        <p:sp>
          <p:nvSpPr>
            <p:cNvPr id="32" name="Text Box 31">
              <a:extLst>
                <a:ext uri="{FF2B5EF4-FFF2-40B4-BE49-F238E27FC236}">
                  <a16:creationId xmlns:a16="http://schemas.microsoft.com/office/drawing/2014/main" id="{8D8ADC49-EE14-3E9A-7328-E534F815EB9C}"/>
                </a:ext>
              </a:extLst>
            </p:cNvPr>
            <p:cNvSpPr txBox="1">
              <a:spLocks noChangeArrowheads="1"/>
            </p:cNvSpPr>
            <p:nvPr/>
          </p:nvSpPr>
          <p:spPr bwMode="auto">
            <a:xfrm>
              <a:off x="1076" y="2504"/>
              <a:ext cx="308" cy="288"/>
            </a:xfrm>
            <a:prstGeom prst="rect">
              <a:avLst/>
            </a:prstGeom>
            <a:noFill/>
            <a:ln>
              <a:noFill/>
            </a:ln>
            <a:effectLst/>
          </p:spPr>
          <p:txBody>
            <a:bodyPr wrap="none">
              <a:spAutoFit/>
            </a:bodyPr>
            <a:lstStyle/>
            <a:p>
              <a:pPr>
                <a:defRPr/>
              </a:pPr>
              <a:r>
                <a:rPr lang="en-US" altLang="zh-CN" b="1">
                  <a:solidFill>
                    <a:srgbClr val="0033CC"/>
                  </a:solidFill>
                  <a:effectLst>
                    <a:outerShdw blurRad="38100" dist="38100" dir="2700000" algn="tl">
                      <a:srgbClr val="C0C0C0"/>
                    </a:outerShdw>
                  </a:effectLst>
                  <a:ea typeface="宋体" panose="02010600030101010101" pitchFamily="2" charset="-122"/>
                </a:rPr>
                <a:t>T</a:t>
              </a:r>
              <a:r>
                <a:rPr lang="en-US" altLang="zh-CN" b="1" baseline="-25000">
                  <a:solidFill>
                    <a:srgbClr val="0033CC"/>
                  </a:solidFill>
                  <a:effectLst>
                    <a:outerShdw blurRad="38100" dist="38100" dir="2700000" algn="tl">
                      <a:srgbClr val="C0C0C0"/>
                    </a:outerShdw>
                  </a:effectLst>
                  <a:ea typeface="宋体" panose="02010600030101010101" pitchFamily="2" charset="-122"/>
                </a:rPr>
                <a:t>8</a:t>
              </a:r>
            </a:p>
          </p:txBody>
        </p:sp>
        <p:sp>
          <p:nvSpPr>
            <p:cNvPr id="33" name="Text Box 32">
              <a:extLst>
                <a:ext uri="{FF2B5EF4-FFF2-40B4-BE49-F238E27FC236}">
                  <a16:creationId xmlns:a16="http://schemas.microsoft.com/office/drawing/2014/main" id="{BA98A7C5-A86A-A1B2-ECF5-A7604119BBFC}"/>
                </a:ext>
              </a:extLst>
            </p:cNvPr>
            <p:cNvSpPr txBox="1">
              <a:spLocks noChangeArrowheads="1"/>
            </p:cNvSpPr>
            <p:nvPr/>
          </p:nvSpPr>
          <p:spPr bwMode="auto">
            <a:xfrm>
              <a:off x="2570" y="1046"/>
              <a:ext cx="488" cy="288"/>
            </a:xfrm>
            <a:prstGeom prst="rect">
              <a:avLst/>
            </a:prstGeom>
            <a:noFill/>
            <a:ln w="9525">
              <a:noFill/>
              <a:miter lim="800000"/>
              <a:headEnd/>
              <a:tailEnd/>
            </a:ln>
          </p:spPr>
          <p:txBody>
            <a:bodyPr>
              <a:spAutoFit/>
            </a:bodyPr>
            <a:lstStyle/>
            <a:p>
              <a:r>
                <a:rPr lang="en-US" altLang="zh-CN" b="1" i="1"/>
                <a:t>V</a:t>
              </a:r>
              <a:r>
                <a:rPr lang="en-US" altLang="zh-CN" b="1" baseline="-25000"/>
                <a:t>DD</a:t>
              </a:r>
            </a:p>
          </p:txBody>
        </p:sp>
        <p:sp>
          <p:nvSpPr>
            <p:cNvPr id="34" name="Text Box 33">
              <a:extLst>
                <a:ext uri="{FF2B5EF4-FFF2-40B4-BE49-F238E27FC236}">
                  <a16:creationId xmlns:a16="http://schemas.microsoft.com/office/drawing/2014/main" id="{D17B17D3-E9B3-41F2-469A-D4D2E056D8AD}"/>
                </a:ext>
              </a:extLst>
            </p:cNvPr>
            <p:cNvSpPr txBox="1">
              <a:spLocks noChangeArrowheads="1"/>
            </p:cNvSpPr>
            <p:nvPr/>
          </p:nvSpPr>
          <p:spPr bwMode="auto">
            <a:xfrm>
              <a:off x="3934" y="2859"/>
              <a:ext cx="255" cy="288"/>
            </a:xfrm>
            <a:prstGeom prst="rect">
              <a:avLst/>
            </a:prstGeom>
            <a:noFill/>
            <a:ln w="9525">
              <a:noFill/>
              <a:miter lim="800000"/>
              <a:headEnd/>
              <a:tailEnd/>
            </a:ln>
          </p:spPr>
          <p:txBody>
            <a:bodyPr wrap="none">
              <a:spAutoFit/>
            </a:bodyPr>
            <a:lstStyle/>
            <a:p>
              <a:r>
                <a:rPr lang="en-US" altLang="zh-CN" b="1" i="1" dirty="0">
                  <a:solidFill>
                    <a:srgbClr val="0033CC"/>
                  </a:solidFill>
                </a:rPr>
                <a:t>D</a:t>
              </a:r>
            </a:p>
          </p:txBody>
        </p:sp>
        <p:sp>
          <p:nvSpPr>
            <p:cNvPr id="35" name="Text Box 34">
              <a:extLst>
                <a:ext uri="{FF2B5EF4-FFF2-40B4-BE49-F238E27FC236}">
                  <a16:creationId xmlns:a16="http://schemas.microsoft.com/office/drawing/2014/main" id="{619BC31C-43F5-1A91-CF59-31EE2EE882B7}"/>
                </a:ext>
              </a:extLst>
            </p:cNvPr>
            <p:cNvSpPr txBox="1">
              <a:spLocks noChangeArrowheads="1"/>
            </p:cNvSpPr>
            <p:nvPr/>
          </p:nvSpPr>
          <p:spPr bwMode="auto">
            <a:xfrm>
              <a:off x="3938" y="3086"/>
              <a:ext cx="255" cy="288"/>
            </a:xfrm>
            <a:prstGeom prst="rect">
              <a:avLst/>
            </a:prstGeom>
            <a:noFill/>
            <a:ln w="9525">
              <a:noFill/>
              <a:miter lim="800000"/>
              <a:headEnd/>
              <a:tailEnd/>
            </a:ln>
          </p:spPr>
          <p:txBody>
            <a:bodyPr wrap="none">
              <a:spAutoFit/>
            </a:bodyPr>
            <a:lstStyle/>
            <a:p>
              <a:r>
                <a:rPr lang="en-US" altLang="zh-CN" b="1" i="1">
                  <a:solidFill>
                    <a:srgbClr val="0033CC"/>
                  </a:solidFill>
                </a:rPr>
                <a:t>D</a:t>
              </a:r>
            </a:p>
          </p:txBody>
        </p:sp>
        <p:sp>
          <p:nvSpPr>
            <p:cNvPr id="36" name="Line 35">
              <a:extLst>
                <a:ext uri="{FF2B5EF4-FFF2-40B4-BE49-F238E27FC236}">
                  <a16:creationId xmlns:a16="http://schemas.microsoft.com/office/drawing/2014/main" id="{AB912A13-9685-9CF1-859D-D458A9F131C9}"/>
                </a:ext>
              </a:extLst>
            </p:cNvPr>
            <p:cNvSpPr>
              <a:spLocks noChangeShapeType="1"/>
            </p:cNvSpPr>
            <p:nvPr/>
          </p:nvSpPr>
          <p:spPr bwMode="auto">
            <a:xfrm>
              <a:off x="3996" y="3120"/>
              <a:ext cx="144" cy="0"/>
            </a:xfrm>
            <a:prstGeom prst="line">
              <a:avLst/>
            </a:prstGeom>
            <a:noFill/>
            <a:ln w="28575">
              <a:solidFill>
                <a:srgbClr val="0033CC"/>
              </a:solidFill>
              <a:round/>
              <a:headEnd/>
              <a:tailEnd/>
            </a:ln>
          </p:spPr>
          <p:txBody>
            <a:bodyPr wrap="none"/>
            <a:lstStyle/>
            <a:p>
              <a:endParaRPr lang="zh-CN" altLang="en-US"/>
            </a:p>
          </p:txBody>
        </p:sp>
        <p:sp>
          <p:nvSpPr>
            <p:cNvPr id="37" name="Text Box 36">
              <a:extLst>
                <a:ext uri="{FF2B5EF4-FFF2-40B4-BE49-F238E27FC236}">
                  <a16:creationId xmlns:a16="http://schemas.microsoft.com/office/drawing/2014/main" id="{4BC66864-7DD3-D208-F58A-6ACD4B08B93C}"/>
                </a:ext>
              </a:extLst>
            </p:cNvPr>
            <p:cNvSpPr txBox="1">
              <a:spLocks noChangeArrowheads="1"/>
            </p:cNvSpPr>
            <p:nvPr/>
          </p:nvSpPr>
          <p:spPr bwMode="auto">
            <a:xfrm>
              <a:off x="1202" y="746"/>
              <a:ext cx="368" cy="288"/>
            </a:xfrm>
            <a:prstGeom prst="rect">
              <a:avLst/>
            </a:prstGeom>
            <a:noFill/>
            <a:ln>
              <a:noFill/>
            </a:ln>
            <a:effectLst/>
          </p:spPr>
          <p:txBody>
            <a:bodyPr>
              <a:spAutoFit/>
            </a:bodyPr>
            <a:lstStyle/>
            <a:p>
              <a:pPr>
                <a:defRPr/>
              </a:pPr>
              <a:r>
                <a:rPr lang="en-US" altLang="zh-CN" b="1" i="1">
                  <a:solidFill>
                    <a:srgbClr val="FF0066"/>
                  </a:solidFill>
                  <a:effectLst>
                    <a:outerShdw blurRad="38100" dist="38100" dir="2700000" algn="tl">
                      <a:srgbClr val="C0C0C0"/>
                    </a:outerShdw>
                  </a:effectLst>
                  <a:ea typeface="宋体" panose="02010600030101010101" pitchFamily="2" charset="-122"/>
                </a:rPr>
                <a:t>X</a:t>
              </a:r>
              <a:r>
                <a:rPr lang="en-US" altLang="zh-CN" b="1" baseline="-25000">
                  <a:solidFill>
                    <a:srgbClr val="FF0066"/>
                  </a:solidFill>
                  <a:effectLst>
                    <a:outerShdw blurRad="38100" dist="38100" dir="2700000" algn="tl">
                      <a:srgbClr val="C0C0C0"/>
                    </a:outerShdw>
                  </a:effectLst>
                  <a:ea typeface="宋体" panose="02010600030101010101" pitchFamily="2" charset="-122"/>
                </a:rPr>
                <a:t>i</a:t>
              </a:r>
            </a:p>
          </p:txBody>
        </p:sp>
        <p:sp>
          <p:nvSpPr>
            <p:cNvPr id="38" name="Line 37">
              <a:extLst>
                <a:ext uri="{FF2B5EF4-FFF2-40B4-BE49-F238E27FC236}">
                  <a16:creationId xmlns:a16="http://schemas.microsoft.com/office/drawing/2014/main" id="{B607E5AC-CFFA-BFF9-9E57-E0DED22404A6}"/>
                </a:ext>
              </a:extLst>
            </p:cNvPr>
            <p:cNvSpPr>
              <a:spLocks noChangeShapeType="1"/>
            </p:cNvSpPr>
            <p:nvPr/>
          </p:nvSpPr>
          <p:spPr bwMode="auto">
            <a:xfrm flipH="1" flipV="1">
              <a:off x="2523" y="2855"/>
              <a:ext cx="0" cy="476"/>
            </a:xfrm>
            <a:prstGeom prst="line">
              <a:avLst/>
            </a:prstGeom>
            <a:noFill/>
            <a:ln w="28575">
              <a:solidFill>
                <a:schemeClr val="tx1"/>
              </a:solidFill>
              <a:round/>
              <a:headEnd/>
              <a:tailEnd/>
            </a:ln>
          </p:spPr>
          <p:txBody>
            <a:bodyPr wrap="none"/>
            <a:lstStyle/>
            <a:p>
              <a:endParaRPr lang="zh-CN" altLang="en-US"/>
            </a:p>
          </p:txBody>
        </p:sp>
        <p:sp>
          <p:nvSpPr>
            <p:cNvPr id="39" name="Oval 38">
              <a:extLst>
                <a:ext uri="{FF2B5EF4-FFF2-40B4-BE49-F238E27FC236}">
                  <a16:creationId xmlns:a16="http://schemas.microsoft.com/office/drawing/2014/main" id="{7097404C-2535-42DD-94B7-EFE4905B06CE}"/>
                </a:ext>
              </a:extLst>
            </p:cNvPr>
            <p:cNvSpPr>
              <a:spLocks noChangeArrowheads="1"/>
            </p:cNvSpPr>
            <p:nvPr/>
          </p:nvSpPr>
          <p:spPr bwMode="auto">
            <a:xfrm flipH="1" flipV="1">
              <a:off x="2496" y="3303"/>
              <a:ext cx="56" cy="56"/>
            </a:xfrm>
            <a:prstGeom prst="ellipse">
              <a:avLst/>
            </a:prstGeom>
            <a:solidFill>
              <a:schemeClr val="bg1"/>
            </a:solidFill>
            <a:ln w="9525">
              <a:solidFill>
                <a:schemeClr val="tx1"/>
              </a:solidFill>
              <a:round/>
              <a:headEnd/>
              <a:tailEnd/>
            </a:ln>
          </p:spPr>
          <p:txBody>
            <a:bodyPr wrap="none" anchor="ctr"/>
            <a:lstStyle/>
            <a:p>
              <a:endParaRPr lang="zh-CN" altLang="en-US"/>
            </a:p>
          </p:txBody>
        </p:sp>
        <p:sp>
          <p:nvSpPr>
            <p:cNvPr id="40" name="Oval 39">
              <a:extLst>
                <a:ext uri="{FF2B5EF4-FFF2-40B4-BE49-F238E27FC236}">
                  <a16:creationId xmlns:a16="http://schemas.microsoft.com/office/drawing/2014/main" id="{B7C299BB-9E9A-AFDF-83FD-46924024F566}"/>
                </a:ext>
              </a:extLst>
            </p:cNvPr>
            <p:cNvSpPr>
              <a:spLocks noChangeArrowheads="1"/>
            </p:cNvSpPr>
            <p:nvPr/>
          </p:nvSpPr>
          <p:spPr bwMode="auto">
            <a:xfrm flipH="1" flipV="1">
              <a:off x="2496" y="2817"/>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41" name="Rectangle 40">
              <a:extLst>
                <a:ext uri="{FF2B5EF4-FFF2-40B4-BE49-F238E27FC236}">
                  <a16:creationId xmlns:a16="http://schemas.microsoft.com/office/drawing/2014/main" id="{A1984B19-7D7D-B075-1D42-0953AEFA414C}"/>
                </a:ext>
              </a:extLst>
            </p:cNvPr>
            <p:cNvSpPr>
              <a:spLocks noChangeArrowheads="1"/>
            </p:cNvSpPr>
            <p:nvPr/>
          </p:nvSpPr>
          <p:spPr bwMode="auto">
            <a:xfrm>
              <a:off x="2548" y="3180"/>
              <a:ext cx="449" cy="288"/>
            </a:xfrm>
            <a:prstGeom prst="rect">
              <a:avLst/>
            </a:prstGeom>
            <a:noFill/>
            <a:ln>
              <a:noFill/>
            </a:ln>
            <a:effectLst/>
          </p:spPr>
          <p:txBody>
            <a:bodyPr>
              <a:spAutoFit/>
            </a:bodyPr>
            <a:lstStyle/>
            <a:p>
              <a:pPr>
                <a:defRPr/>
              </a:pPr>
              <a:r>
                <a:rPr lang="en-US" altLang="zh-CN" b="1" i="1">
                  <a:solidFill>
                    <a:srgbClr val="FF0066"/>
                  </a:solidFill>
                  <a:effectLst>
                    <a:outerShdw blurRad="38100" dist="38100" dir="2700000" algn="tl">
                      <a:srgbClr val="C0C0C0"/>
                    </a:outerShdw>
                  </a:effectLst>
                  <a:ea typeface="宋体" panose="02010600030101010101" pitchFamily="2" charset="-122"/>
                </a:rPr>
                <a:t>Y</a:t>
              </a:r>
              <a:r>
                <a:rPr lang="en-US" altLang="zh-CN" b="1" baseline="-25000">
                  <a:solidFill>
                    <a:srgbClr val="FF0066"/>
                  </a:solidFill>
                  <a:effectLst>
                    <a:outerShdw blurRad="38100" dist="38100" dir="2700000" algn="tl">
                      <a:srgbClr val="C0C0C0"/>
                    </a:outerShdw>
                  </a:effectLst>
                  <a:ea typeface="宋体" panose="02010600030101010101" pitchFamily="2" charset="-122"/>
                </a:rPr>
                <a:t>i</a:t>
              </a:r>
            </a:p>
          </p:txBody>
        </p:sp>
        <p:sp>
          <p:nvSpPr>
            <p:cNvPr id="42" name="Freeform 41">
              <a:extLst>
                <a:ext uri="{FF2B5EF4-FFF2-40B4-BE49-F238E27FC236}">
                  <a16:creationId xmlns:a16="http://schemas.microsoft.com/office/drawing/2014/main" id="{99C52A33-B6D3-A48C-FE69-7C0F933E379F}"/>
                </a:ext>
              </a:extLst>
            </p:cNvPr>
            <p:cNvSpPr>
              <a:spLocks/>
            </p:cNvSpPr>
            <p:nvPr/>
          </p:nvSpPr>
          <p:spPr bwMode="auto">
            <a:xfrm>
              <a:off x="1392" y="1698"/>
              <a:ext cx="108" cy="1068"/>
            </a:xfrm>
            <a:custGeom>
              <a:avLst/>
              <a:gdLst>
                <a:gd name="T0" fmla="*/ 108 w 108"/>
                <a:gd name="T1" fmla="*/ 1068 h 216"/>
                <a:gd name="T2" fmla="*/ 0 w 108"/>
                <a:gd name="T3" fmla="*/ 1068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43" name="Freeform 42">
              <a:extLst>
                <a:ext uri="{FF2B5EF4-FFF2-40B4-BE49-F238E27FC236}">
                  <a16:creationId xmlns:a16="http://schemas.microsoft.com/office/drawing/2014/main" id="{73AA6B8D-8395-A5D2-587B-52CF01065CFA}"/>
                </a:ext>
              </a:extLst>
            </p:cNvPr>
            <p:cNvSpPr>
              <a:spLocks/>
            </p:cNvSpPr>
            <p:nvPr/>
          </p:nvSpPr>
          <p:spPr bwMode="auto">
            <a:xfrm flipV="1">
              <a:off x="1392" y="2916"/>
              <a:ext cx="96" cy="264"/>
            </a:xfrm>
            <a:custGeom>
              <a:avLst/>
              <a:gdLst>
                <a:gd name="T0" fmla="*/ 96 w 108"/>
                <a:gd name="T1" fmla="*/ 264 h 216"/>
                <a:gd name="T2" fmla="*/ 0 w 108"/>
                <a:gd name="T3" fmla="*/ 264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44" name="Line 43">
              <a:extLst>
                <a:ext uri="{FF2B5EF4-FFF2-40B4-BE49-F238E27FC236}">
                  <a16:creationId xmlns:a16="http://schemas.microsoft.com/office/drawing/2014/main" id="{8DC7C979-1833-B11A-A9D2-CC87749327E0}"/>
                </a:ext>
              </a:extLst>
            </p:cNvPr>
            <p:cNvSpPr>
              <a:spLocks noChangeShapeType="1"/>
            </p:cNvSpPr>
            <p:nvPr/>
          </p:nvSpPr>
          <p:spPr bwMode="auto">
            <a:xfrm>
              <a:off x="1494" y="2730"/>
              <a:ext cx="0" cy="68"/>
            </a:xfrm>
            <a:prstGeom prst="line">
              <a:avLst/>
            </a:prstGeom>
            <a:noFill/>
            <a:ln w="38100">
              <a:solidFill>
                <a:schemeClr val="tx1"/>
              </a:solidFill>
              <a:round/>
              <a:headEnd/>
              <a:tailEnd/>
            </a:ln>
          </p:spPr>
          <p:txBody>
            <a:bodyPr wrap="none"/>
            <a:lstStyle/>
            <a:p>
              <a:endParaRPr lang="zh-CN" altLang="en-US"/>
            </a:p>
          </p:txBody>
        </p:sp>
        <p:sp>
          <p:nvSpPr>
            <p:cNvPr id="45" name="Line 44">
              <a:extLst>
                <a:ext uri="{FF2B5EF4-FFF2-40B4-BE49-F238E27FC236}">
                  <a16:creationId xmlns:a16="http://schemas.microsoft.com/office/drawing/2014/main" id="{93D6508E-1032-3155-2BC3-B1D6BA1F98C2}"/>
                </a:ext>
              </a:extLst>
            </p:cNvPr>
            <p:cNvSpPr>
              <a:spLocks noChangeShapeType="1"/>
            </p:cNvSpPr>
            <p:nvPr/>
          </p:nvSpPr>
          <p:spPr bwMode="auto">
            <a:xfrm>
              <a:off x="1548" y="2760"/>
              <a:ext cx="0" cy="159"/>
            </a:xfrm>
            <a:prstGeom prst="line">
              <a:avLst/>
            </a:prstGeom>
            <a:noFill/>
            <a:ln w="38100">
              <a:solidFill>
                <a:schemeClr val="tx1"/>
              </a:solidFill>
              <a:round/>
              <a:headEnd/>
              <a:tailEnd/>
            </a:ln>
          </p:spPr>
          <p:txBody>
            <a:bodyPr wrap="none"/>
            <a:lstStyle/>
            <a:p>
              <a:endParaRPr lang="zh-CN" altLang="en-US"/>
            </a:p>
          </p:txBody>
        </p:sp>
        <p:sp>
          <p:nvSpPr>
            <p:cNvPr id="46" name="Oval 45">
              <a:extLst>
                <a:ext uri="{FF2B5EF4-FFF2-40B4-BE49-F238E27FC236}">
                  <a16:creationId xmlns:a16="http://schemas.microsoft.com/office/drawing/2014/main" id="{63954471-2D4A-5752-3943-105163795271}"/>
                </a:ext>
              </a:extLst>
            </p:cNvPr>
            <p:cNvSpPr>
              <a:spLocks noChangeArrowheads="1"/>
            </p:cNvSpPr>
            <p:nvPr/>
          </p:nvSpPr>
          <p:spPr bwMode="auto">
            <a:xfrm>
              <a:off x="1362" y="1859"/>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47" name="Line 46">
              <a:extLst>
                <a:ext uri="{FF2B5EF4-FFF2-40B4-BE49-F238E27FC236}">
                  <a16:creationId xmlns:a16="http://schemas.microsoft.com/office/drawing/2014/main" id="{464E3C64-9736-0C74-BF6F-5981E3FF7DDA}"/>
                </a:ext>
              </a:extLst>
            </p:cNvPr>
            <p:cNvSpPr>
              <a:spLocks noChangeShapeType="1"/>
            </p:cNvSpPr>
            <p:nvPr/>
          </p:nvSpPr>
          <p:spPr bwMode="auto">
            <a:xfrm>
              <a:off x="1494" y="2892"/>
              <a:ext cx="0" cy="68"/>
            </a:xfrm>
            <a:prstGeom prst="line">
              <a:avLst/>
            </a:prstGeom>
            <a:noFill/>
            <a:ln w="38100">
              <a:solidFill>
                <a:schemeClr val="tx1"/>
              </a:solidFill>
              <a:round/>
              <a:headEnd/>
              <a:tailEnd/>
            </a:ln>
          </p:spPr>
          <p:txBody>
            <a:bodyPr wrap="none"/>
            <a:lstStyle/>
            <a:p>
              <a:endParaRPr lang="zh-CN" altLang="en-US"/>
            </a:p>
          </p:txBody>
        </p:sp>
        <p:sp>
          <p:nvSpPr>
            <p:cNvPr id="48" name="Line 47">
              <a:extLst>
                <a:ext uri="{FF2B5EF4-FFF2-40B4-BE49-F238E27FC236}">
                  <a16:creationId xmlns:a16="http://schemas.microsoft.com/office/drawing/2014/main" id="{3463A4CB-9650-34B8-77F0-F473A7F26B13}"/>
                </a:ext>
              </a:extLst>
            </p:cNvPr>
            <p:cNvSpPr>
              <a:spLocks noChangeShapeType="1"/>
            </p:cNvSpPr>
            <p:nvPr/>
          </p:nvSpPr>
          <p:spPr bwMode="auto">
            <a:xfrm>
              <a:off x="1494" y="2814"/>
              <a:ext cx="0" cy="68"/>
            </a:xfrm>
            <a:prstGeom prst="line">
              <a:avLst/>
            </a:prstGeom>
            <a:noFill/>
            <a:ln w="38100">
              <a:solidFill>
                <a:schemeClr val="tx1"/>
              </a:solidFill>
              <a:round/>
              <a:headEnd/>
              <a:tailEnd/>
            </a:ln>
          </p:spPr>
          <p:txBody>
            <a:bodyPr wrap="none"/>
            <a:lstStyle/>
            <a:p>
              <a:endParaRPr lang="zh-CN" altLang="en-US"/>
            </a:p>
          </p:txBody>
        </p:sp>
        <p:sp>
          <p:nvSpPr>
            <p:cNvPr id="49" name="Line 48">
              <a:extLst>
                <a:ext uri="{FF2B5EF4-FFF2-40B4-BE49-F238E27FC236}">
                  <a16:creationId xmlns:a16="http://schemas.microsoft.com/office/drawing/2014/main" id="{3F57A309-2FE4-C6F6-49DE-7A673431458F}"/>
                </a:ext>
              </a:extLst>
            </p:cNvPr>
            <p:cNvSpPr>
              <a:spLocks noChangeShapeType="1"/>
            </p:cNvSpPr>
            <p:nvPr/>
          </p:nvSpPr>
          <p:spPr bwMode="auto">
            <a:xfrm>
              <a:off x="1284" y="2838"/>
              <a:ext cx="216" cy="0"/>
            </a:xfrm>
            <a:prstGeom prst="line">
              <a:avLst/>
            </a:prstGeom>
            <a:noFill/>
            <a:ln w="28575">
              <a:solidFill>
                <a:schemeClr val="tx1"/>
              </a:solidFill>
              <a:round/>
              <a:headEnd/>
              <a:tailEnd type="stealth" w="sm" len="med"/>
            </a:ln>
          </p:spPr>
          <p:txBody>
            <a:bodyPr wrap="none"/>
            <a:lstStyle/>
            <a:p>
              <a:endParaRPr lang="zh-CN" altLang="en-US"/>
            </a:p>
          </p:txBody>
        </p:sp>
        <p:sp>
          <p:nvSpPr>
            <p:cNvPr id="50" name="Freeform 49">
              <a:extLst>
                <a:ext uri="{FF2B5EF4-FFF2-40B4-BE49-F238E27FC236}">
                  <a16:creationId xmlns:a16="http://schemas.microsoft.com/office/drawing/2014/main" id="{789453B1-F309-134F-2DED-B69C7749D150}"/>
                </a:ext>
              </a:extLst>
            </p:cNvPr>
            <p:cNvSpPr>
              <a:spLocks/>
            </p:cNvSpPr>
            <p:nvPr/>
          </p:nvSpPr>
          <p:spPr bwMode="auto">
            <a:xfrm flipH="1">
              <a:off x="3576" y="1692"/>
              <a:ext cx="108" cy="1068"/>
            </a:xfrm>
            <a:custGeom>
              <a:avLst/>
              <a:gdLst>
                <a:gd name="T0" fmla="*/ 108 w 108"/>
                <a:gd name="T1" fmla="*/ 1068 h 216"/>
                <a:gd name="T2" fmla="*/ 0 w 108"/>
                <a:gd name="T3" fmla="*/ 1068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51" name="Freeform 50">
              <a:extLst>
                <a:ext uri="{FF2B5EF4-FFF2-40B4-BE49-F238E27FC236}">
                  <a16:creationId xmlns:a16="http://schemas.microsoft.com/office/drawing/2014/main" id="{24C8C8E1-5405-0A93-576C-2B91880AB193}"/>
                </a:ext>
              </a:extLst>
            </p:cNvPr>
            <p:cNvSpPr>
              <a:spLocks/>
            </p:cNvSpPr>
            <p:nvPr/>
          </p:nvSpPr>
          <p:spPr bwMode="auto">
            <a:xfrm flipH="1" flipV="1">
              <a:off x="3588" y="2922"/>
              <a:ext cx="84" cy="126"/>
            </a:xfrm>
            <a:custGeom>
              <a:avLst/>
              <a:gdLst>
                <a:gd name="T0" fmla="*/ 84 w 108"/>
                <a:gd name="T1" fmla="*/ 126 h 216"/>
                <a:gd name="T2" fmla="*/ 0 w 108"/>
                <a:gd name="T3" fmla="*/ 126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52" name="Line 51">
              <a:extLst>
                <a:ext uri="{FF2B5EF4-FFF2-40B4-BE49-F238E27FC236}">
                  <a16:creationId xmlns:a16="http://schemas.microsoft.com/office/drawing/2014/main" id="{4075B753-9D89-7808-DD7B-873AF26E9AC4}"/>
                </a:ext>
              </a:extLst>
            </p:cNvPr>
            <p:cNvSpPr>
              <a:spLocks noChangeShapeType="1"/>
            </p:cNvSpPr>
            <p:nvPr/>
          </p:nvSpPr>
          <p:spPr bwMode="auto">
            <a:xfrm flipH="1">
              <a:off x="3582" y="2724"/>
              <a:ext cx="0" cy="68"/>
            </a:xfrm>
            <a:prstGeom prst="line">
              <a:avLst/>
            </a:prstGeom>
            <a:noFill/>
            <a:ln w="38100">
              <a:solidFill>
                <a:schemeClr val="tx1"/>
              </a:solidFill>
              <a:round/>
              <a:headEnd/>
              <a:tailEnd/>
            </a:ln>
          </p:spPr>
          <p:txBody>
            <a:bodyPr wrap="none"/>
            <a:lstStyle/>
            <a:p>
              <a:endParaRPr lang="zh-CN" altLang="en-US"/>
            </a:p>
          </p:txBody>
        </p:sp>
        <p:sp>
          <p:nvSpPr>
            <p:cNvPr id="53" name="Line 52">
              <a:extLst>
                <a:ext uri="{FF2B5EF4-FFF2-40B4-BE49-F238E27FC236}">
                  <a16:creationId xmlns:a16="http://schemas.microsoft.com/office/drawing/2014/main" id="{EDB34B86-0C23-E84F-9D95-ED75C7AD2299}"/>
                </a:ext>
              </a:extLst>
            </p:cNvPr>
            <p:cNvSpPr>
              <a:spLocks noChangeShapeType="1"/>
            </p:cNvSpPr>
            <p:nvPr/>
          </p:nvSpPr>
          <p:spPr bwMode="auto">
            <a:xfrm flipH="1">
              <a:off x="3528" y="2754"/>
              <a:ext cx="0" cy="159"/>
            </a:xfrm>
            <a:prstGeom prst="line">
              <a:avLst/>
            </a:prstGeom>
            <a:noFill/>
            <a:ln w="38100">
              <a:solidFill>
                <a:schemeClr val="tx1"/>
              </a:solidFill>
              <a:round/>
              <a:headEnd/>
              <a:tailEnd/>
            </a:ln>
          </p:spPr>
          <p:txBody>
            <a:bodyPr wrap="none"/>
            <a:lstStyle/>
            <a:p>
              <a:endParaRPr lang="zh-CN" altLang="en-US"/>
            </a:p>
          </p:txBody>
        </p:sp>
        <p:sp>
          <p:nvSpPr>
            <p:cNvPr id="54" name="Oval 53">
              <a:extLst>
                <a:ext uri="{FF2B5EF4-FFF2-40B4-BE49-F238E27FC236}">
                  <a16:creationId xmlns:a16="http://schemas.microsoft.com/office/drawing/2014/main" id="{996F2235-6833-3CED-2127-D2F2B81F5061}"/>
                </a:ext>
              </a:extLst>
            </p:cNvPr>
            <p:cNvSpPr>
              <a:spLocks noChangeArrowheads="1"/>
            </p:cNvSpPr>
            <p:nvPr/>
          </p:nvSpPr>
          <p:spPr bwMode="auto">
            <a:xfrm flipH="1">
              <a:off x="3652" y="1865"/>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55" name="Line 54">
              <a:extLst>
                <a:ext uri="{FF2B5EF4-FFF2-40B4-BE49-F238E27FC236}">
                  <a16:creationId xmlns:a16="http://schemas.microsoft.com/office/drawing/2014/main" id="{4C0DC878-4769-B521-AF5F-1D4C8021B1B0}"/>
                </a:ext>
              </a:extLst>
            </p:cNvPr>
            <p:cNvSpPr>
              <a:spLocks noChangeShapeType="1"/>
            </p:cNvSpPr>
            <p:nvPr/>
          </p:nvSpPr>
          <p:spPr bwMode="auto">
            <a:xfrm flipH="1">
              <a:off x="3582" y="2898"/>
              <a:ext cx="0" cy="68"/>
            </a:xfrm>
            <a:prstGeom prst="line">
              <a:avLst/>
            </a:prstGeom>
            <a:noFill/>
            <a:ln w="38100">
              <a:solidFill>
                <a:schemeClr val="tx1"/>
              </a:solidFill>
              <a:round/>
              <a:headEnd/>
              <a:tailEnd/>
            </a:ln>
          </p:spPr>
          <p:txBody>
            <a:bodyPr wrap="none"/>
            <a:lstStyle/>
            <a:p>
              <a:endParaRPr lang="zh-CN" altLang="en-US"/>
            </a:p>
          </p:txBody>
        </p:sp>
        <p:sp>
          <p:nvSpPr>
            <p:cNvPr id="56" name="Line 55">
              <a:extLst>
                <a:ext uri="{FF2B5EF4-FFF2-40B4-BE49-F238E27FC236}">
                  <a16:creationId xmlns:a16="http://schemas.microsoft.com/office/drawing/2014/main" id="{A731E7CE-B228-43EA-B85B-E1A1FD6C1658}"/>
                </a:ext>
              </a:extLst>
            </p:cNvPr>
            <p:cNvSpPr>
              <a:spLocks noChangeShapeType="1"/>
            </p:cNvSpPr>
            <p:nvPr/>
          </p:nvSpPr>
          <p:spPr bwMode="auto">
            <a:xfrm flipH="1">
              <a:off x="3582" y="2808"/>
              <a:ext cx="0" cy="68"/>
            </a:xfrm>
            <a:prstGeom prst="line">
              <a:avLst/>
            </a:prstGeom>
            <a:noFill/>
            <a:ln w="38100">
              <a:solidFill>
                <a:schemeClr val="tx1"/>
              </a:solidFill>
              <a:round/>
              <a:headEnd/>
              <a:tailEnd/>
            </a:ln>
          </p:spPr>
          <p:txBody>
            <a:bodyPr wrap="none"/>
            <a:lstStyle/>
            <a:p>
              <a:endParaRPr lang="zh-CN" altLang="en-US"/>
            </a:p>
          </p:txBody>
        </p:sp>
        <p:sp>
          <p:nvSpPr>
            <p:cNvPr id="57" name="Line 56">
              <a:extLst>
                <a:ext uri="{FF2B5EF4-FFF2-40B4-BE49-F238E27FC236}">
                  <a16:creationId xmlns:a16="http://schemas.microsoft.com/office/drawing/2014/main" id="{6DD63A75-5AAE-CA8F-3BD6-07BB66681FD3}"/>
                </a:ext>
              </a:extLst>
            </p:cNvPr>
            <p:cNvSpPr>
              <a:spLocks noChangeShapeType="1"/>
            </p:cNvSpPr>
            <p:nvPr/>
          </p:nvSpPr>
          <p:spPr bwMode="auto">
            <a:xfrm flipH="1">
              <a:off x="3576" y="2832"/>
              <a:ext cx="216" cy="0"/>
            </a:xfrm>
            <a:prstGeom prst="line">
              <a:avLst/>
            </a:prstGeom>
            <a:noFill/>
            <a:ln w="28575">
              <a:solidFill>
                <a:schemeClr val="tx1"/>
              </a:solidFill>
              <a:round/>
              <a:headEnd/>
              <a:tailEnd type="stealth" w="sm" len="med"/>
            </a:ln>
          </p:spPr>
          <p:txBody>
            <a:bodyPr wrap="none"/>
            <a:lstStyle/>
            <a:p>
              <a:endParaRPr lang="zh-CN" altLang="en-US"/>
            </a:p>
          </p:txBody>
        </p:sp>
        <p:sp>
          <p:nvSpPr>
            <p:cNvPr id="58" name="Line 57">
              <a:extLst>
                <a:ext uri="{FF2B5EF4-FFF2-40B4-BE49-F238E27FC236}">
                  <a16:creationId xmlns:a16="http://schemas.microsoft.com/office/drawing/2014/main" id="{FA250D51-FD63-527F-7605-1B0FFAF2006B}"/>
                </a:ext>
              </a:extLst>
            </p:cNvPr>
            <p:cNvSpPr>
              <a:spLocks noChangeShapeType="1"/>
            </p:cNvSpPr>
            <p:nvPr/>
          </p:nvSpPr>
          <p:spPr bwMode="auto">
            <a:xfrm rot="-5400000">
              <a:off x="3254" y="1892"/>
              <a:ext cx="216" cy="0"/>
            </a:xfrm>
            <a:prstGeom prst="line">
              <a:avLst/>
            </a:prstGeom>
            <a:noFill/>
            <a:ln w="28575">
              <a:solidFill>
                <a:schemeClr val="tx1"/>
              </a:solidFill>
              <a:round/>
              <a:headEnd/>
              <a:tailEnd type="stealth" w="sm" len="med"/>
            </a:ln>
          </p:spPr>
          <p:txBody>
            <a:bodyPr wrap="none"/>
            <a:lstStyle/>
            <a:p>
              <a:endParaRPr lang="zh-CN" altLang="en-US"/>
            </a:p>
          </p:txBody>
        </p:sp>
        <p:sp>
          <p:nvSpPr>
            <p:cNvPr id="59" name="Freeform 58">
              <a:extLst>
                <a:ext uri="{FF2B5EF4-FFF2-40B4-BE49-F238E27FC236}">
                  <a16:creationId xmlns:a16="http://schemas.microsoft.com/office/drawing/2014/main" id="{17CA62DF-F22E-C61C-1E4B-8D409F60A2D7}"/>
                </a:ext>
              </a:extLst>
            </p:cNvPr>
            <p:cNvSpPr>
              <a:spLocks/>
            </p:cNvSpPr>
            <p:nvPr/>
          </p:nvSpPr>
          <p:spPr bwMode="auto">
            <a:xfrm>
              <a:off x="2004" y="1350"/>
              <a:ext cx="102" cy="180"/>
            </a:xfrm>
            <a:custGeom>
              <a:avLst/>
              <a:gdLst>
                <a:gd name="T0" fmla="*/ 102 w 108"/>
                <a:gd name="T1" fmla="*/ 180 h 216"/>
                <a:gd name="T2" fmla="*/ 0 w 108"/>
                <a:gd name="T3" fmla="*/ 180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60" name="Freeform 59">
              <a:extLst>
                <a:ext uri="{FF2B5EF4-FFF2-40B4-BE49-F238E27FC236}">
                  <a16:creationId xmlns:a16="http://schemas.microsoft.com/office/drawing/2014/main" id="{52001FBC-764A-6F94-A3FE-9BE3BEFBC6A6}"/>
                </a:ext>
              </a:extLst>
            </p:cNvPr>
            <p:cNvSpPr>
              <a:spLocks/>
            </p:cNvSpPr>
            <p:nvPr/>
          </p:nvSpPr>
          <p:spPr bwMode="auto">
            <a:xfrm flipV="1">
              <a:off x="2004" y="1692"/>
              <a:ext cx="108" cy="198"/>
            </a:xfrm>
            <a:custGeom>
              <a:avLst/>
              <a:gdLst>
                <a:gd name="T0" fmla="*/ 108 w 108"/>
                <a:gd name="T1" fmla="*/ 198 h 216"/>
                <a:gd name="T2" fmla="*/ 0 w 108"/>
                <a:gd name="T3" fmla="*/ 198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61" name="Freeform 60">
              <a:extLst>
                <a:ext uri="{FF2B5EF4-FFF2-40B4-BE49-F238E27FC236}">
                  <a16:creationId xmlns:a16="http://schemas.microsoft.com/office/drawing/2014/main" id="{531163A5-7F09-FED7-42D2-2F73D311591A}"/>
                </a:ext>
              </a:extLst>
            </p:cNvPr>
            <p:cNvSpPr>
              <a:spLocks/>
            </p:cNvSpPr>
            <p:nvPr/>
          </p:nvSpPr>
          <p:spPr bwMode="auto">
            <a:xfrm>
              <a:off x="1998" y="1890"/>
              <a:ext cx="114" cy="192"/>
            </a:xfrm>
            <a:custGeom>
              <a:avLst/>
              <a:gdLst>
                <a:gd name="T0" fmla="*/ 114 w 108"/>
                <a:gd name="T1" fmla="*/ 192 h 216"/>
                <a:gd name="T2" fmla="*/ 0 w 108"/>
                <a:gd name="T3" fmla="*/ 192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62" name="Freeform 61">
              <a:extLst>
                <a:ext uri="{FF2B5EF4-FFF2-40B4-BE49-F238E27FC236}">
                  <a16:creationId xmlns:a16="http://schemas.microsoft.com/office/drawing/2014/main" id="{D06F575C-1367-8B33-09EB-4D1A25294D9E}"/>
                </a:ext>
              </a:extLst>
            </p:cNvPr>
            <p:cNvSpPr>
              <a:spLocks/>
            </p:cNvSpPr>
            <p:nvPr/>
          </p:nvSpPr>
          <p:spPr bwMode="auto">
            <a:xfrm flipV="1">
              <a:off x="2004" y="2244"/>
              <a:ext cx="108" cy="186"/>
            </a:xfrm>
            <a:custGeom>
              <a:avLst/>
              <a:gdLst>
                <a:gd name="T0" fmla="*/ 108 w 108"/>
                <a:gd name="T1" fmla="*/ 186 h 216"/>
                <a:gd name="T2" fmla="*/ 0 w 108"/>
                <a:gd name="T3" fmla="*/ 186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63" name="Oval 62">
              <a:extLst>
                <a:ext uri="{FF2B5EF4-FFF2-40B4-BE49-F238E27FC236}">
                  <a16:creationId xmlns:a16="http://schemas.microsoft.com/office/drawing/2014/main" id="{F26A4A0E-E4EC-B691-574E-EA30228C4974}"/>
                </a:ext>
              </a:extLst>
            </p:cNvPr>
            <p:cNvSpPr>
              <a:spLocks noChangeArrowheads="1"/>
            </p:cNvSpPr>
            <p:nvPr/>
          </p:nvSpPr>
          <p:spPr bwMode="auto">
            <a:xfrm>
              <a:off x="1968" y="1859"/>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64" name="Line 63">
              <a:extLst>
                <a:ext uri="{FF2B5EF4-FFF2-40B4-BE49-F238E27FC236}">
                  <a16:creationId xmlns:a16="http://schemas.microsoft.com/office/drawing/2014/main" id="{BFE4789B-3F4C-3C1D-8097-D6CFAD7F5B33}"/>
                </a:ext>
              </a:extLst>
            </p:cNvPr>
            <p:cNvSpPr>
              <a:spLocks noChangeShapeType="1"/>
            </p:cNvSpPr>
            <p:nvPr/>
          </p:nvSpPr>
          <p:spPr bwMode="auto">
            <a:xfrm>
              <a:off x="2100" y="2052"/>
              <a:ext cx="0" cy="68"/>
            </a:xfrm>
            <a:prstGeom prst="line">
              <a:avLst/>
            </a:prstGeom>
            <a:noFill/>
            <a:ln w="38100">
              <a:solidFill>
                <a:schemeClr val="tx1"/>
              </a:solidFill>
              <a:round/>
              <a:headEnd/>
              <a:tailEnd/>
            </a:ln>
          </p:spPr>
          <p:txBody>
            <a:bodyPr wrap="none"/>
            <a:lstStyle/>
            <a:p>
              <a:endParaRPr lang="zh-CN" altLang="en-US"/>
            </a:p>
          </p:txBody>
        </p:sp>
        <p:sp>
          <p:nvSpPr>
            <p:cNvPr id="65" name="Line 64">
              <a:extLst>
                <a:ext uri="{FF2B5EF4-FFF2-40B4-BE49-F238E27FC236}">
                  <a16:creationId xmlns:a16="http://schemas.microsoft.com/office/drawing/2014/main" id="{4AF2B192-59E9-F43E-1380-05DD777A18F2}"/>
                </a:ext>
              </a:extLst>
            </p:cNvPr>
            <p:cNvSpPr>
              <a:spLocks noChangeShapeType="1"/>
            </p:cNvSpPr>
            <p:nvPr/>
          </p:nvSpPr>
          <p:spPr bwMode="auto">
            <a:xfrm>
              <a:off x="2100" y="2214"/>
              <a:ext cx="0" cy="68"/>
            </a:xfrm>
            <a:prstGeom prst="line">
              <a:avLst/>
            </a:prstGeom>
            <a:noFill/>
            <a:ln w="38100">
              <a:solidFill>
                <a:schemeClr val="tx1"/>
              </a:solidFill>
              <a:round/>
              <a:headEnd/>
              <a:tailEnd/>
            </a:ln>
          </p:spPr>
          <p:txBody>
            <a:bodyPr wrap="none"/>
            <a:lstStyle/>
            <a:p>
              <a:endParaRPr lang="zh-CN" altLang="en-US"/>
            </a:p>
          </p:txBody>
        </p:sp>
        <p:sp>
          <p:nvSpPr>
            <p:cNvPr id="66" name="Line 65">
              <a:extLst>
                <a:ext uri="{FF2B5EF4-FFF2-40B4-BE49-F238E27FC236}">
                  <a16:creationId xmlns:a16="http://schemas.microsoft.com/office/drawing/2014/main" id="{0243EF1F-0360-B5F2-BEB5-DE8AA32E340F}"/>
                </a:ext>
              </a:extLst>
            </p:cNvPr>
            <p:cNvSpPr>
              <a:spLocks noChangeShapeType="1"/>
            </p:cNvSpPr>
            <p:nvPr/>
          </p:nvSpPr>
          <p:spPr bwMode="auto">
            <a:xfrm>
              <a:off x="2100" y="2136"/>
              <a:ext cx="0" cy="68"/>
            </a:xfrm>
            <a:prstGeom prst="line">
              <a:avLst/>
            </a:prstGeom>
            <a:noFill/>
            <a:ln w="38100">
              <a:solidFill>
                <a:schemeClr val="tx1"/>
              </a:solidFill>
              <a:round/>
              <a:headEnd/>
              <a:tailEnd/>
            </a:ln>
          </p:spPr>
          <p:txBody>
            <a:bodyPr wrap="none"/>
            <a:lstStyle/>
            <a:p>
              <a:endParaRPr lang="zh-CN" altLang="en-US"/>
            </a:p>
          </p:txBody>
        </p:sp>
        <p:sp>
          <p:nvSpPr>
            <p:cNvPr id="67" name="Line 66">
              <a:extLst>
                <a:ext uri="{FF2B5EF4-FFF2-40B4-BE49-F238E27FC236}">
                  <a16:creationId xmlns:a16="http://schemas.microsoft.com/office/drawing/2014/main" id="{3C296B09-C1A5-46BE-4FDC-C3EC071E5FF3}"/>
                </a:ext>
              </a:extLst>
            </p:cNvPr>
            <p:cNvSpPr>
              <a:spLocks noChangeShapeType="1"/>
            </p:cNvSpPr>
            <p:nvPr/>
          </p:nvSpPr>
          <p:spPr bwMode="auto">
            <a:xfrm>
              <a:off x="1890" y="2160"/>
              <a:ext cx="216" cy="0"/>
            </a:xfrm>
            <a:prstGeom prst="line">
              <a:avLst/>
            </a:prstGeom>
            <a:noFill/>
            <a:ln w="28575">
              <a:solidFill>
                <a:schemeClr val="tx1"/>
              </a:solidFill>
              <a:round/>
              <a:headEnd/>
              <a:tailEnd type="stealth" w="sm" len="med"/>
            </a:ln>
          </p:spPr>
          <p:txBody>
            <a:bodyPr wrap="none"/>
            <a:lstStyle/>
            <a:p>
              <a:endParaRPr lang="zh-CN" altLang="en-US"/>
            </a:p>
          </p:txBody>
        </p:sp>
        <p:sp>
          <p:nvSpPr>
            <p:cNvPr id="68" name="Line 67">
              <a:extLst>
                <a:ext uri="{FF2B5EF4-FFF2-40B4-BE49-F238E27FC236}">
                  <a16:creationId xmlns:a16="http://schemas.microsoft.com/office/drawing/2014/main" id="{5D5E3429-C35B-7A93-1A17-EE7B359FA1A1}"/>
                </a:ext>
              </a:extLst>
            </p:cNvPr>
            <p:cNvSpPr>
              <a:spLocks noChangeShapeType="1"/>
            </p:cNvSpPr>
            <p:nvPr/>
          </p:nvSpPr>
          <p:spPr bwMode="auto">
            <a:xfrm>
              <a:off x="2124" y="1506"/>
              <a:ext cx="0" cy="68"/>
            </a:xfrm>
            <a:prstGeom prst="line">
              <a:avLst/>
            </a:prstGeom>
            <a:noFill/>
            <a:ln w="38100">
              <a:solidFill>
                <a:schemeClr val="tx1"/>
              </a:solidFill>
              <a:round/>
              <a:headEnd/>
              <a:tailEnd/>
            </a:ln>
          </p:spPr>
          <p:txBody>
            <a:bodyPr wrap="none"/>
            <a:lstStyle/>
            <a:p>
              <a:endParaRPr lang="zh-CN" altLang="en-US"/>
            </a:p>
          </p:txBody>
        </p:sp>
        <p:sp>
          <p:nvSpPr>
            <p:cNvPr id="69" name="Line 68">
              <a:extLst>
                <a:ext uri="{FF2B5EF4-FFF2-40B4-BE49-F238E27FC236}">
                  <a16:creationId xmlns:a16="http://schemas.microsoft.com/office/drawing/2014/main" id="{D800256F-4282-E198-0463-CA8029DC5DFB}"/>
                </a:ext>
              </a:extLst>
            </p:cNvPr>
            <p:cNvSpPr>
              <a:spLocks noChangeShapeType="1"/>
            </p:cNvSpPr>
            <p:nvPr/>
          </p:nvSpPr>
          <p:spPr bwMode="auto">
            <a:xfrm>
              <a:off x="2124" y="1668"/>
              <a:ext cx="0" cy="68"/>
            </a:xfrm>
            <a:prstGeom prst="line">
              <a:avLst/>
            </a:prstGeom>
            <a:noFill/>
            <a:ln w="38100">
              <a:solidFill>
                <a:schemeClr val="tx1"/>
              </a:solidFill>
              <a:round/>
              <a:headEnd/>
              <a:tailEnd/>
            </a:ln>
          </p:spPr>
          <p:txBody>
            <a:bodyPr wrap="none"/>
            <a:lstStyle/>
            <a:p>
              <a:endParaRPr lang="zh-CN" altLang="en-US"/>
            </a:p>
          </p:txBody>
        </p:sp>
        <p:sp>
          <p:nvSpPr>
            <p:cNvPr id="70" name="Line 69">
              <a:extLst>
                <a:ext uri="{FF2B5EF4-FFF2-40B4-BE49-F238E27FC236}">
                  <a16:creationId xmlns:a16="http://schemas.microsoft.com/office/drawing/2014/main" id="{DC6C71F1-4166-E6DF-3DE1-53649F1EBE2F}"/>
                </a:ext>
              </a:extLst>
            </p:cNvPr>
            <p:cNvSpPr>
              <a:spLocks noChangeShapeType="1"/>
            </p:cNvSpPr>
            <p:nvPr/>
          </p:nvSpPr>
          <p:spPr bwMode="auto">
            <a:xfrm>
              <a:off x="2124" y="1590"/>
              <a:ext cx="0" cy="68"/>
            </a:xfrm>
            <a:prstGeom prst="line">
              <a:avLst/>
            </a:prstGeom>
            <a:noFill/>
            <a:ln w="38100">
              <a:solidFill>
                <a:schemeClr val="tx1"/>
              </a:solidFill>
              <a:round/>
              <a:headEnd/>
              <a:tailEnd/>
            </a:ln>
          </p:spPr>
          <p:txBody>
            <a:bodyPr wrap="none"/>
            <a:lstStyle/>
            <a:p>
              <a:endParaRPr lang="zh-CN" altLang="en-US"/>
            </a:p>
          </p:txBody>
        </p:sp>
        <p:sp>
          <p:nvSpPr>
            <p:cNvPr id="71" name="Line 70">
              <a:extLst>
                <a:ext uri="{FF2B5EF4-FFF2-40B4-BE49-F238E27FC236}">
                  <a16:creationId xmlns:a16="http://schemas.microsoft.com/office/drawing/2014/main" id="{D8D89BDA-A489-C47A-1FCF-05EF4CB09176}"/>
                </a:ext>
              </a:extLst>
            </p:cNvPr>
            <p:cNvSpPr>
              <a:spLocks noChangeShapeType="1"/>
            </p:cNvSpPr>
            <p:nvPr/>
          </p:nvSpPr>
          <p:spPr bwMode="auto">
            <a:xfrm>
              <a:off x="1914" y="1614"/>
              <a:ext cx="216" cy="0"/>
            </a:xfrm>
            <a:prstGeom prst="line">
              <a:avLst/>
            </a:prstGeom>
            <a:noFill/>
            <a:ln w="28575">
              <a:solidFill>
                <a:schemeClr val="tx1"/>
              </a:solidFill>
              <a:round/>
              <a:headEnd type="stealth" w="sm" len="med"/>
              <a:tailEnd/>
            </a:ln>
          </p:spPr>
          <p:txBody>
            <a:bodyPr wrap="none"/>
            <a:lstStyle/>
            <a:p>
              <a:endParaRPr lang="zh-CN" altLang="en-US"/>
            </a:p>
          </p:txBody>
        </p:sp>
        <p:sp>
          <p:nvSpPr>
            <p:cNvPr id="72" name="Line 71">
              <a:extLst>
                <a:ext uri="{FF2B5EF4-FFF2-40B4-BE49-F238E27FC236}">
                  <a16:creationId xmlns:a16="http://schemas.microsoft.com/office/drawing/2014/main" id="{C8FB7494-E317-5804-088F-1D575A642D20}"/>
                </a:ext>
              </a:extLst>
            </p:cNvPr>
            <p:cNvSpPr>
              <a:spLocks noChangeShapeType="1"/>
            </p:cNvSpPr>
            <p:nvPr/>
          </p:nvSpPr>
          <p:spPr bwMode="auto">
            <a:xfrm>
              <a:off x="2148" y="2256"/>
              <a:ext cx="149" cy="0"/>
            </a:xfrm>
            <a:prstGeom prst="line">
              <a:avLst/>
            </a:prstGeom>
            <a:noFill/>
            <a:ln w="28575">
              <a:solidFill>
                <a:schemeClr val="tx1"/>
              </a:solidFill>
              <a:round/>
              <a:headEnd/>
              <a:tailEnd/>
            </a:ln>
          </p:spPr>
          <p:txBody>
            <a:bodyPr wrap="none"/>
            <a:lstStyle/>
            <a:p>
              <a:endParaRPr lang="zh-CN" altLang="en-US"/>
            </a:p>
          </p:txBody>
        </p:sp>
        <p:sp>
          <p:nvSpPr>
            <p:cNvPr id="73" name="Line 72">
              <a:extLst>
                <a:ext uri="{FF2B5EF4-FFF2-40B4-BE49-F238E27FC236}">
                  <a16:creationId xmlns:a16="http://schemas.microsoft.com/office/drawing/2014/main" id="{B105ABA6-D2A1-AACF-1C7E-9AC90F7EE772}"/>
                </a:ext>
              </a:extLst>
            </p:cNvPr>
            <p:cNvSpPr>
              <a:spLocks noChangeShapeType="1"/>
            </p:cNvSpPr>
            <p:nvPr/>
          </p:nvSpPr>
          <p:spPr bwMode="auto">
            <a:xfrm>
              <a:off x="2157" y="2100"/>
              <a:ext cx="0" cy="159"/>
            </a:xfrm>
            <a:prstGeom prst="line">
              <a:avLst/>
            </a:prstGeom>
            <a:noFill/>
            <a:ln w="38100">
              <a:solidFill>
                <a:schemeClr val="tx1"/>
              </a:solidFill>
              <a:round/>
              <a:headEnd/>
              <a:tailEnd/>
            </a:ln>
          </p:spPr>
          <p:txBody>
            <a:bodyPr wrap="none"/>
            <a:lstStyle/>
            <a:p>
              <a:endParaRPr lang="zh-CN" altLang="en-US"/>
            </a:p>
          </p:txBody>
        </p:sp>
        <p:sp>
          <p:nvSpPr>
            <p:cNvPr id="74" name="Line 73">
              <a:extLst>
                <a:ext uri="{FF2B5EF4-FFF2-40B4-BE49-F238E27FC236}">
                  <a16:creationId xmlns:a16="http://schemas.microsoft.com/office/drawing/2014/main" id="{06241525-5293-CDAC-B0B2-62E634BACFD2}"/>
                </a:ext>
              </a:extLst>
            </p:cNvPr>
            <p:cNvSpPr>
              <a:spLocks noChangeShapeType="1"/>
            </p:cNvSpPr>
            <p:nvPr/>
          </p:nvSpPr>
          <p:spPr bwMode="auto">
            <a:xfrm flipH="1">
              <a:off x="2295" y="1545"/>
              <a:ext cx="0" cy="725"/>
            </a:xfrm>
            <a:prstGeom prst="line">
              <a:avLst/>
            </a:prstGeom>
            <a:noFill/>
            <a:ln w="28575">
              <a:solidFill>
                <a:schemeClr val="tx1"/>
              </a:solidFill>
              <a:round/>
              <a:headEnd/>
              <a:tailEnd/>
            </a:ln>
          </p:spPr>
          <p:txBody>
            <a:bodyPr wrap="none"/>
            <a:lstStyle/>
            <a:p>
              <a:endParaRPr lang="zh-CN" altLang="en-US"/>
            </a:p>
          </p:txBody>
        </p:sp>
        <p:sp>
          <p:nvSpPr>
            <p:cNvPr id="75" name="Line 74">
              <a:extLst>
                <a:ext uri="{FF2B5EF4-FFF2-40B4-BE49-F238E27FC236}">
                  <a16:creationId xmlns:a16="http://schemas.microsoft.com/office/drawing/2014/main" id="{96D1CC36-CF58-1960-808A-89D5256A5940}"/>
                </a:ext>
              </a:extLst>
            </p:cNvPr>
            <p:cNvSpPr>
              <a:spLocks noChangeShapeType="1"/>
            </p:cNvSpPr>
            <p:nvPr/>
          </p:nvSpPr>
          <p:spPr bwMode="auto">
            <a:xfrm>
              <a:off x="2183" y="1542"/>
              <a:ext cx="0" cy="159"/>
            </a:xfrm>
            <a:prstGeom prst="line">
              <a:avLst/>
            </a:prstGeom>
            <a:noFill/>
            <a:ln w="38100">
              <a:solidFill>
                <a:schemeClr val="tx1"/>
              </a:solidFill>
              <a:round/>
              <a:headEnd/>
              <a:tailEnd/>
            </a:ln>
          </p:spPr>
          <p:txBody>
            <a:bodyPr wrap="none"/>
            <a:lstStyle/>
            <a:p>
              <a:endParaRPr lang="zh-CN" altLang="en-US"/>
            </a:p>
          </p:txBody>
        </p:sp>
        <p:sp>
          <p:nvSpPr>
            <p:cNvPr id="76" name="Line 75">
              <a:extLst>
                <a:ext uri="{FF2B5EF4-FFF2-40B4-BE49-F238E27FC236}">
                  <a16:creationId xmlns:a16="http://schemas.microsoft.com/office/drawing/2014/main" id="{557314ED-6145-D538-A1A1-82AA784FEF5F}"/>
                </a:ext>
              </a:extLst>
            </p:cNvPr>
            <p:cNvSpPr>
              <a:spLocks noChangeShapeType="1"/>
            </p:cNvSpPr>
            <p:nvPr/>
          </p:nvSpPr>
          <p:spPr bwMode="auto">
            <a:xfrm>
              <a:off x="2172" y="1542"/>
              <a:ext cx="146" cy="0"/>
            </a:xfrm>
            <a:prstGeom prst="line">
              <a:avLst/>
            </a:prstGeom>
            <a:noFill/>
            <a:ln w="28575">
              <a:solidFill>
                <a:schemeClr val="tx1"/>
              </a:solidFill>
              <a:round/>
              <a:headEnd/>
              <a:tailEnd/>
            </a:ln>
          </p:spPr>
          <p:txBody>
            <a:bodyPr wrap="none"/>
            <a:lstStyle/>
            <a:p>
              <a:endParaRPr lang="zh-CN" altLang="en-US"/>
            </a:p>
          </p:txBody>
        </p:sp>
        <p:sp>
          <p:nvSpPr>
            <p:cNvPr id="77" name="Freeform 76">
              <a:extLst>
                <a:ext uri="{FF2B5EF4-FFF2-40B4-BE49-F238E27FC236}">
                  <a16:creationId xmlns:a16="http://schemas.microsoft.com/office/drawing/2014/main" id="{6B4850FE-B581-F094-9AAE-E0273E970A0B}"/>
                </a:ext>
              </a:extLst>
            </p:cNvPr>
            <p:cNvSpPr>
              <a:spLocks/>
            </p:cNvSpPr>
            <p:nvPr/>
          </p:nvSpPr>
          <p:spPr bwMode="auto">
            <a:xfrm flipH="1">
              <a:off x="2972" y="1356"/>
              <a:ext cx="102" cy="180"/>
            </a:xfrm>
            <a:custGeom>
              <a:avLst/>
              <a:gdLst>
                <a:gd name="T0" fmla="*/ 102 w 108"/>
                <a:gd name="T1" fmla="*/ 180 h 216"/>
                <a:gd name="T2" fmla="*/ 0 w 108"/>
                <a:gd name="T3" fmla="*/ 180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78" name="Freeform 77">
              <a:extLst>
                <a:ext uri="{FF2B5EF4-FFF2-40B4-BE49-F238E27FC236}">
                  <a16:creationId xmlns:a16="http://schemas.microsoft.com/office/drawing/2014/main" id="{A5680825-4A1E-CEFA-7589-5317FB127020}"/>
                </a:ext>
              </a:extLst>
            </p:cNvPr>
            <p:cNvSpPr>
              <a:spLocks/>
            </p:cNvSpPr>
            <p:nvPr/>
          </p:nvSpPr>
          <p:spPr bwMode="auto">
            <a:xfrm flipH="1" flipV="1">
              <a:off x="2966" y="1698"/>
              <a:ext cx="108" cy="198"/>
            </a:xfrm>
            <a:custGeom>
              <a:avLst/>
              <a:gdLst>
                <a:gd name="T0" fmla="*/ 108 w 108"/>
                <a:gd name="T1" fmla="*/ 198 h 216"/>
                <a:gd name="T2" fmla="*/ 0 w 108"/>
                <a:gd name="T3" fmla="*/ 198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79" name="Freeform 78">
              <a:extLst>
                <a:ext uri="{FF2B5EF4-FFF2-40B4-BE49-F238E27FC236}">
                  <a16:creationId xmlns:a16="http://schemas.microsoft.com/office/drawing/2014/main" id="{4695EAA9-DDE2-C87C-E3DC-F600F82665FD}"/>
                </a:ext>
              </a:extLst>
            </p:cNvPr>
            <p:cNvSpPr>
              <a:spLocks/>
            </p:cNvSpPr>
            <p:nvPr/>
          </p:nvSpPr>
          <p:spPr bwMode="auto">
            <a:xfrm flipH="1">
              <a:off x="2966" y="1896"/>
              <a:ext cx="114" cy="192"/>
            </a:xfrm>
            <a:custGeom>
              <a:avLst/>
              <a:gdLst>
                <a:gd name="T0" fmla="*/ 114 w 108"/>
                <a:gd name="T1" fmla="*/ 192 h 216"/>
                <a:gd name="T2" fmla="*/ 0 w 108"/>
                <a:gd name="T3" fmla="*/ 192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80" name="Freeform 79">
              <a:extLst>
                <a:ext uri="{FF2B5EF4-FFF2-40B4-BE49-F238E27FC236}">
                  <a16:creationId xmlns:a16="http://schemas.microsoft.com/office/drawing/2014/main" id="{0B1F0F32-BDD2-A510-C45B-99B8F636F0AA}"/>
                </a:ext>
              </a:extLst>
            </p:cNvPr>
            <p:cNvSpPr>
              <a:spLocks/>
            </p:cNvSpPr>
            <p:nvPr/>
          </p:nvSpPr>
          <p:spPr bwMode="auto">
            <a:xfrm flipH="1" flipV="1">
              <a:off x="2966" y="2262"/>
              <a:ext cx="114" cy="174"/>
            </a:xfrm>
            <a:custGeom>
              <a:avLst/>
              <a:gdLst>
                <a:gd name="T0" fmla="*/ 114 w 108"/>
                <a:gd name="T1" fmla="*/ 174 h 216"/>
                <a:gd name="T2" fmla="*/ 0 w 108"/>
                <a:gd name="T3" fmla="*/ 174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81" name="Oval 80">
              <a:extLst>
                <a:ext uri="{FF2B5EF4-FFF2-40B4-BE49-F238E27FC236}">
                  <a16:creationId xmlns:a16="http://schemas.microsoft.com/office/drawing/2014/main" id="{98A4F84F-67C4-B197-D11F-20D9312AAA7D}"/>
                </a:ext>
              </a:extLst>
            </p:cNvPr>
            <p:cNvSpPr>
              <a:spLocks noChangeArrowheads="1"/>
            </p:cNvSpPr>
            <p:nvPr/>
          </p:nvSpPr>
          <p:spPr bwMode="auto">
            <a:xfrm flipH="1">
              <a:off x="3048" y="1871"/>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82" name="Line 81">
              <a:extLst>
                <a:ext uri="{FF2B5EF4-FFF2-40B4-BE49-F238E27FC236}">
                  <a16:creationId xmlns:a16="http://schemas.microsoft.com/office/drawing/2014/main" id="{27952324-EAE2-2330-A2D8-7345A17B58FF}"/>
                </a:ext>
              </a:extLst>
            </p:cNvPr>
            <p:cNvSpPr>
              <a:spLocks noChangeShapeType="1"/>
            </p:cNvSpPr>
            <p:nvPr/>
          </p:nvSpPr>
          <p:spPr bwMode="auto">
            <a:xfrm flipH="1">
              <a:off x="2978" y="2058"/>
              <a:ext cx="0" cy="68"/>
            </a:xfrm>
            <a:prstGeom prst="line">
              <a:avLst/>
            </a:prstGeom>
            <a:noFill/>
            <a:ln w="38100">
              <a:solidFill>
                <a:schemeClr val="tx1"/>
              </a:solidFill>
              <a:round/>
              <a:headEnd/>
              <a:tailEnd/>
            </a:ln>
          </p:spPr>
          <p:txBody>
            <a:bodyPr wrap="none"/>
            <a:lstStyle/>
            <a:p>
              <a:endParaRPr lang="zh-CN" altLang="en-US"/>
            </a:p>
          </p:txBody>
        </p:sp>
        <p:sp>
          <p:nvSpPr>
            <p:cNvPr id="83" name="Line 82">
              <a:extLst>
                <a:ext uri="{FF2B5EF4-FFF2-40B4-BE49-F238E27FC236}">
                  <a16:creationId xmlns:a16="http://schemas.microsoft.com/office/drawing/2014/main" id="{661AD3DD-B846-855E-6302-6A3C109931AE}"/>
                </a:ext>
              </a:extLst>
            </p:cNvPr>
            <p:cNvSpPr>
              <a:spLocks noChangeShapeType="1"/>
            </p:cNvSpPr>
            <p:nvPr/>
          </p:nvSpPr>
          <p:spPr bwMode="auto">
            <a:xfrm flipH="1">
              <a:off x="2978" y="2238"/>
              <a:ext cx="0" cy="68"/>
            </a:xfrm>
            <a:prstGeom prst="line">
              <a:avLst/>
            </a:prstGeom>
            <a:noFill/>
            <a:ln w="38100">
              <a:solidFill>
                <a:schemeClr val="tx1"/>
              </a:solidFill>
              <a:round/>
              <a:headEnd/>
              <a:tailEnd/>
            </a:ln>
          </p:spPr>
          <p:txBody>
            <a:bodyPr wrap="none"/>
            <a:lstStyle/>
            <a:p>
              <a:endParaRPr lang="zh-CN" altLang="en-US"/>
            </a:p>
          </p:txBody>
        </p:sp>
        <p:sp>
          <p:nvSpPr>
            <p:cNvPr id="84" name="Line 83">
              <a:extLst>
                <a:ext uri="{FF2B5EF4-FFF2-40B4-BE49-F238E27FC236}">
                  <a16:creationId xmlns:a16="http://schemas.microsoft.com/office/drawing/2014/main" id="{96DCA928-5213-575A-8DAA-0B0340A17396}"/>
                </a:ext>
              </a:extLst>
            </p:cNvPr>
            <p:cNvSpPr>
              <a:spLocks noChangeShapeType="1"/>
            </p:cNvSpPr>
            <p:nvPr/>
          </p:nvSpPr>
          <p:spPr bwMode="auto">
            <a:xfrm flipH="1">
              <a:off x="2978" y="2142"/>
              <a:ext cx="0" cy="68"/>
            </a:xfrm>
            <a:prstGeom prst="line">
              <a:avLst/>
            </a:prstGeom>
            <a:noFill/>
            <a:ln w="38100">
              <a:solidFill>
                <a:schemeClr val="tx1"/>
              </a:solidFill>
              <a:round/>
              <a:headEnd/>
              <a:tailEnd/>
            </a:ln>
          </p:spPr>
          <p:txBody>
            <a:bodyPr wrap="none"/>
            <a:lstStyle/>
            <a:p>
              <a:endParaRPr lang="zh-CN" altLang="en-US"/>
            </a:p>
          </p:txBody>
        </p:sp>
        <p:sp>
          <p:nvSpPr>
            <p:cNvPr id="85" name="Line 84">
              <a:extLst>
                <a:ext uri="{FF2B5EF4-FFF2-40B4-BE49-F238E27FC236}">
                  <a16:creationId xmlns:a16="http://schemas.microsoft.com/office/drawing/2014/main" id="{A886EC9B-3B35-C7C9-6540-D2E8C559CD71}"/>
                </a:ext>
              </a:extLst>
            </p:cNvPr>
            <p:cNvSpPr>
              <a:spLocks noChangeShapeType="1"/>
            </p:cNvSpPr>
            <p:nvPr/>
          </p:nvSpPr>
          <p:spPr bwMode="auto">
            <a:xfrm flipH="1">
              <a:off x="2972" y="2166"/>
              <a:ext cx="216" cy="0"/>
            </a:xfrm>
            <a:prstGeom prst="line">
              <a:avLst/>
            </a:prstGeom>
            <a:noFill/>
            <a:ln w="28575">
              <a:solidFill>
                <a:schemeClr val="tx1"/>
              </a:solidFill>
              <a:round/>
              <a:headEnd/>
              <a:tailEnd type="stealth" w="med" len="med"/>
            </a:ln>
          </p:spPr>
          <p:txBody>
            <a:bodyPr wrap="none"/>
            <a:lstStyle/>
            <a:p>
              <a:endParaRPr lang="zh-CN" altLang="en-US"/>
            </a:p>
          </p:txBody>
        </p:sp>
        <p:sp>
          <p:nvSpPr>
            <p:cNvPr id="86" name="Line 85">
              <a:extLst>
                <a:ext uri="{FF2B5EF4-FFF2-40B4-BE49-F238E27FC236}">
                  <a16:creationId xmlns:a16="http://schemas.microsoft.com/office/drawing/2014/main" id="{79CDB0F6-94EE-955A-51E4-74BE9EE65977}"/>
                </a:ext>
              </a:extLst>
            </p:cNvPr>
            <p:cNvSpPr>
              <a:spLocks noChangeShapeType="1"/>
            </p:cNvSpPr>
            <p:nvPr/>
          </p:nvSpPr>
          <p:spPr bwMode="auto">
            <a:xfrm flipH="1">
              <a:off x="2954" y="1512"/>
              <a:ext cx="0" cy="68"/>
            </a:xfrm>
            <a:prstGeom prst="line">
              <a:avLst/>
            </a:prstGeom>
            <a:noFill/>
            <a:ln w="38100">
              <a:solidFill>
                <a:schemeClr val="tx1"/>
              </a:solidFill>
              <a:round/>
              <a:headEnd/>
              <a:tailEnd/>
            </a:ln>
          </p:spPr>
          <p:txBody>
            <a:bodyPr wrap="none"/>
            <a:lstStyle/>
            <a:p>
              <a:endParaRPr lang="zh-CN" altLang="en-US"/>
            </a:p>
          </p:txBody>
        </p:sp>
        <p:sp>
          <p:nvSpPr>
            <p:cNvPr id="87" name="Line 86">
              <a:extLst>
                <a:ext uri="{FF2B5EF4-FFF2-40B4-BE49-F238E27FC236}">
                  <a16:creationId xmlns:a16="http://schemas.microsoft.com/office/drawing/2014/main" id="{7ADCF562-F1E7-BDA2-8389-704B06A7500F}"/>
                </a:ext>
              </a:extLst>
            </p:cNvPr>
            <p:cNvSpPr>
              <a:spLocks noChangeShapeType="1"/>
            </p:cNvSpPr>
            <p:nvPr/>
          </p:nvSpPr>
          <p:spPr bwMode="auto">
            <a:xfrm flipH="1">
              <a:off x="2954" y="1674"/>
              <a:ext cx="0" cy="68"/>
            </a:xfrm>
            <a:prstGeom prst="line">
              <a:avLst/>
            </a:prstGeom>
            <a:noFill/>
            <a:ln w="38100">
              <a:solidFill>
                <a:schemeClr val="tx1"/>
              </a:solidFill>
              <a:round/>
              <a:headEnd/>
              <a:tailEnd/>
            </a:ln>
          </p:spPr>
          <p:txBody>
            <a:bodyPr wrap="none"/>
            <a:lstStyle/>
            <a:p>
              <a:endParaRPr lang="zh-CN" altLang="en-US"/>
            </a:p>
          </p:txBody>
        </p:sp>
        <p:sp>
          <p:nvSpPr>
            <p:cNvPr id="88" name="Line 87">
              <a:extLst>
                <a:ext uri="{FF2B5EF4-FFF2-40B4-BE49-F238E27FC236}">
                  <a16:creationId xmlns:a16="http://schemas.microsoft.com/office/drawing/2014/main" id="{BEFA7D2C-61EE-E0B5-6671-0828FE03296B}"/>
                </a:ext>
              </a:extLst>
            </p:cNvPr>
            <p:cNvSpPr>
              <a:spLocks noChangeShapeType="1"/>
            </p:cNvSpPr>
            <p:nvPr/>
          </p:nvSpPr>
          <p:spPr bwMode="auto">
            <a:xfrm flipH="1">
              <a:off x="2954" y="1596"/>
              <a:ext cx="0" cy="68"/>
            </a:xfrm>
            <a:prstGeom prst="line">
              <a:avLst/>
            </a:prstGeom>
            <a:noFill/>
            <a:ln w="38100">
              <a:solidFill>
                <a:schemeClr val="tx1"/>
              </a:solidFill>
              <a:round/>
              <a:headEnd/>
              <a:tailEnd/>
            </a:ln>
          </p:spPr>
          <p:txBody>
            <a:bodyPr wrap="none"/>
            <a:lstStyle/>
            <a:p>
              <a:endParaRPr lang="zh-CN" altLang="en-US"/>
            </a:p>
          </p:txBody>
        </p:sp>
        <p:sp>
          <p:nvSpPr>
            <p:cNvPr id="89" name="Line 88">
              <a:extLst>
                <a:ext uri="{FF2B5EF4-FFF2-40B4-BE49-F238E27FC236}">
                  <a16:creationId xmlns:a16="http://schemas.microsoft.com/office/drawing/2014/main" id="{CCFDC5EB-B890-3003-48CA-00E4E1FD2AA9}"/>
                </a:ext>
              </a:extLst>
            </p:cNvPr>
            <p:cNvSpPr>
              <a:spLocks noChangeShapeType="1"/>
            </p:cNvSpPr>
            <p:nvPr/>
          </p:nvSpPr>
          <p:spPr bwMode="auto">
            <a:xfrm flipH="1">
              <a:off x="2948" y="1620"/>
              <a:ext cx="216" cy="0"/>
            </a:xfrm>
            <a:prstGeom prst="line">
              <a:avLst/>
            </a:prstGeom>
            <a:noFill/>
            <a:ln w="28575">
              <a:solidFill>
                <a:schemeClr val="tx1"/>
              </a:solidFill>
              <a:round/>
              <a:headEnd type="stealth" w="sm" len="med"/>
              <a:tailEnd/>
            </a:ln>
          </p:spPr>
          <p:txBody>
            <a:bodyPr wrap="none"/>
            <a:lstStyle/>
            <a:p>
              <a:endParaRPr lang="zh-CN" altLang="en-US"/>
            </a:p>
          </p:txBody>
        </p:sp>
        <p:sp>
          <p:nvSpPr>
            <p:cNvPr id="90" name="Line 89">
              <a:extLst>
                <a:ext uri="{FF2B5EF4-FFF2-40B4-BE49-F238E27FC236}">
                  <a16:creationId xmlns:a16="http://schemas.microsoft.com/office/drawing/2014/main" id="{D9748220-88DB-0F5C-BE2A-710E664317A8}"/>
                </a:ext>
              </a:extLst>
            </p:cNvPr>
            <p:cNvSpPr>
              <a:spLocks noChangeShapeType="1"/>
            </p:cNvSpPr>
            <p:nvPr/>
          </p:nvSpPr>
          <p:spPr bwMode="auto">
            <a:xfrm flipH="1">
              <a:off x="2799" y="2262"/>
              <a:ext cx="131" cy="0"/>
            </a:xfrm>
            <a:prstGeom prst="line">
              <a:avLst/>
            </a:prstGeom>
            <a:noFill/>
            <a:ln w="28575">
              <a:solidFill>
                <a:schemeClr val="tx1"/>
              </a:solidFill>
              <a:round/>
              <a:headEnd/>
              <a:tailEnd/>
            </a:ln>
          </p:spPr>
          <p:txBody>
            <a:bodyPr wrap="none"/>
            <a:lstStyle/>
            <a:p>
              <a:endParaRPr lang="zh-CN" altLang="en-US"/>
            </a:p>
          </p:txBody>
        </p:sp>
        <p:sp>
          <p:nvSpPr>
            <p:cNvPr id="91" name="Line 90">
              <a:extLst>
                <a:ext uri="{FF2B5EF4-FFF2-40B4-BE49-F238E27FC236}">
                  <a16:creationId xmlns:a16="http://schemas.microsoft.com/office/drawing/2014/main" id="{9C346083-BE2B-1E9D-7668-696874133ED7}"/>
                </a:ext>
              </a:extLst>
            </p:cNvPr>
            <p:cNvSpPr>
              <a:spLocks noChangeShapeType="1"/>
            </p:cNvSpPr>
            <p:nvPr/>
          </p:nvSpPr>
          <p:spPr bwMode="auto">
            <a:xfrm flipH="1">
              <a:off x="2921" y="2112"/>
              <a:ext cx="0" cy="159"/>
            </a:xfrm>
            <a:prstGeom prst="line">
              <a:avLst/>
            </a:prstGeom>
            <a:noFill/>
            <a:ln w="38100">
              <a:solidFill>
                <a:schemeClr val="tx1"/>
              </a:solidFill>
              <a:round/>
              <a:headEnd/>
              <a:tailEnd/>
            </a:ln>
          </p:spPr>
          <p:txBody>
            <a:bodyPr wrap="none"/>
            <a:lstStyle/>
            <a:p>
              <a:endParaRPr lang="zh-CN" altLang="en-US"/>
            </a:p>
          </p:txBody>
        </p:sp>
        <p:sp>
          <p:nvSpPr>
            <p:cNvPr id="92" name="Line 91">
              <a:extLst>
                <a:ext uri="{FF2B5EF4-FFF2-40B4-BE49-F238E27FC236}">
                  <a16:creationId xmlns:a16="http://schemas.microsoft.com/office/drawing/2014/main" id="{51FF19ED-20E9-AFD4-5394-CB86BD3EBB26}"/>
                </a:ext>
              </a:extLst>
            </p:cNvPr>
            <p:cNvSpPr>
              <a:spLocks noChangeShapeType="1"/>
            </p:cNvSpPr>
            <p:nvPr/>
          </p:nvSpPr>
          <p:spPr bwMode="auto">
            <a:xfrm>
              <a:off x="2788" y="1551"/>
              <a:ext cx="0" cy="725"/>
            </a:xfrm>
            <a:prstGeom prst="line">
              <a:avLst/>
            </a:prstGeom>
            <a:noFill/>
            <a:ln w="28575">
              <a:solidFill>
                <a:schemeClr val="tx1"/>
              </a:solidFill>
              <a:round/>
              <a:headEnd/>
              <a:tailEnd/>
            </a:ln>
          </p:spPr>
          <p:txBody>
            <a:bodyPr wrap="none"/>
            <a:lstStyle/>
            <a:p>
              <a:endParaRPr lang="zh-CN" altLang="en-US"/>
            </a:p>
          </p:txBody>
        </p:sp>
        <p:sp>
          <p:nvSpPr>
            <p:cNvPr id="93" name="Line 92">
              <a:extLst>
                <a:ext uri="{FF2B5EF4-FFF2-40B4-BE49-F238E27FC236}">
                  <a16:creationId xmlns:a16="http://schemas.microsoft.com/office/drawing/2014/main" id="{6070533A-71FE-CFB2-6965-C0930BDD4208}"/>
                </a:ext>
              </a:extLst>
            </p:cNvPr>
            <p:cNvSpPr>
              <a:spLocks noChangeShapeType="1"/>
            </p:cNvSpPr>
            <p:nvPr/>
          </p:nvSpPr>
          <p:spPr bwMode="auto">
            <a:xfrm flipH="1">
              <a:off x="2899" y="1554"/>
              <a:ext cx="0" cy="159"/>
            </a:xfrm>
            <a:prstGeom prst="line">
              <a:avLst/>
            </a:prstGeom>
            <a:noFill/>
            <a:ln w="38100">
              <a:solidFill>
                <a:schemeClr val="tx1"/>
              </a:solidFill>
              <a:round/>
              <a:headEnd/>
              <a:tailEnd/>
            </a:ln>
          </p:spPr>
          <p:txBody>
            <a:bodyPr wrap="none"/>
            <a:lstStyle/>
            <a:p>
              <a:endParaRPr lang="zh-CN" altLang="en-US"/>
            </a:p>
          </p:txBody>
        </p:sp>
        <p:sp>
          <p:nvSpPr>
            <p:cNvPr id="94" name="Line 93">
              <a:extLst>
                <a:ext uri="{FF2B5EF4-FFF2-40B4-BE49-F238E27FC236}">
                  <a16:creationId xmlns:a16="http://schemas.microsoft.com/office/drawing/2014/main" id="{CA2D2C88-ED56-6E4C-0F5D-76967D7F20A9}"/>
                </a:ext>
              </a:extLst>
            </p:cNvPr>
            <p:cNvSpPr>
              <a:spLocks noChangeShapeType="1"/>
            </p:cNvSpPr>
            <p:nvPr/>
          </p:nvSpPr>
          <p:spPr bwMode="auto">
            <a:xfrm flipH="1">
              <a:off x="2778" y="1548"/>
              <a:ext cx="128" cy="0"/>
            </a:xfrm>
            <a:prstGeom prst="line">
              <a:avLst/>
            </a:prstGeom>
            <a:noFill/>
            <a:ln w="28575">
              <a:solidFill>
                <a:schemeClr val="tx1"/>
              </a:solidFill>
              <a:round/>
              <a:headEnd/>
              <a:tailEnd/>
            </a:ln>
          </p:spPr>
          <p:txBody>
            <a:bodyPr wrap="none"/>
            <a:lstStyle/>
            <a:p>
              <a:endParaRPr lang="zh-CN" altLang="en-US"/>
            </a:p>
          </p:txBody>
        </p:sp>
        <p:sp>
          <p:nvSpPr>
            <p:cNvPr id="95" name="Freeform 94">
              <a:extLst>
                <a:ext uri="{FF2B5EF4-FFF2-40B4-BE49-F238E27FC236}">
                  <a16:creationId xmlns:a16="http://schemas.microsoft.com/office/drawing/2014/main" id="{D8875BC7-F263-A70F-BBF6-4A0034289A98}"/>
                </a:ext>
              </a:extLst>
            </p:cNvPr>
            <p:cNvSpPr>
              <a:spLocks/>
            </p:cNvSpPr>
            <p:nvPr/>
          </p:nvSpPr>
          <p:spPr bwMode="auto">
            <a:xfrm rot="-5400000">
              <a:off x="1463" y="1721"/>
              <a:ext cx="102" cy="240"/>
            </a:xfrm>
            <a:custGeom>
              <a:avLst/>
              <a:gdLst>
                <a:gd name="T0" fmla="*/ 102 w 108"/>
                <a:gd name="T1" fmla="*/ 240 h 216"/>
                <a:gd name="T2" fmla="*/ 0 w 108"/>
                <a:gd name="T3" fmla="*/ 240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96" name="Freeform 95">
              <a:extLst>
                <a:ext uri="{FF2B5EF4-FFF2-40B4-BE49-F238E27FC236}">
                  <a16:creationId xmlns:a16="http://schemas.microsoft.com/office/drawing/2014/main" id="{AF8A6666-D793-C0AB-AFB0-96F9ECAB1A6B}"/>
                </a:ext>
              </a:extLst>
            </p:cNvPr>
            <p:cNvSpPr>
              <a:spLocks/>
            </p:cNvSpPr>
            <p:nvPr/>
          </p:nvSpPr>
          <p:spPr bwMode="auto">
            <a:xfrm rot="16200000" flipV="1">
              <a:off x="2042" y="1550"/>
              <a:ext cx="96" cy="588"/>
            </a:xfrm>
            <a:custGeom>
              <a:avLst/>
              <a:gdLst>
                <a:gd name="T0" fmla="*/ 96 w 108"/>
                <a:gd name="T1" fmla="*/ 588 h 216"/>
                <a:gd name="T2" fmla="*/ 0 w 108"/>
                <a:gd name="T3" fmla="*/ 588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97" name="Line 96">
              <a:extLst>
                <a:ext uri="{FF2B5EF4-FFF2-40B4-BE49-F238E27FC236}">
                  <a16:creationId xmlns:a16="http://schemas.microsoft.com/office/drawing/2014/main" id="{74D30E10-17EA-0865-8BFF-B70654F56123}"/>
                </a:ext>
              </a:extLst>
            </p:cNvPr>
            <p:cNvSpPr>
              <a:spLocks noChangeShapeType="1"/>
            </p:cNvSpPr>
            <p:nvPr/>
          </p:nvSpPr>
          <p:spPr bwMode="auto">
            <a:xfrm rot="-5400000">
              <a:off x="1632" y="1756"/>
              <a:ext cx="0" cy="68"/>
            </a:xfrm>
            <a:prstGeom prst="line">
              <a:avLst/>
            </a:prstGeom>
            <a:noFill/>
            <a:ln w="38100">
              <a:solidFill>
                <a:schemeClr val="tx1"/>
              </a:solidFill>
              <a:round/>
              <a:headEnd/>
              <a:tailEnd/>
            </a:ln>
          </p:spPr>
          <p:txBody>
            <a:bodyPr wrap="none"/>
            <a:lstStyle/>
            <a:p>
              <a:endParaRPr lang="zh-CN" altLang="en-US"/>
            </a:p>
          </p:txBody>
        </p:sp>
        <p:sp>
          <p:nvSpPr>
            <p:cNvPr id="98" name="Line 97">
              <a:extLst>
                <a:ext uri="{FF2B5EF4-FFF2-40B4-BE49-F238E27FC236}">
                  <a16:creationId xmlns:a16="http://schemas.microsoft.com/office/drawing/2014/main" id="{0451CBB2-3C1F-E2EA-88B6-E530AB588D67}"/>
                </a:ext>
              </a:extLst>
            </p:cNvPr>
            <p:cNvSpPr>
              <a:spLocks noChangeShapeType="1"/>
            </p:cNvSpPr>
            <p:nvPr/>
          </p:nvSpPr>
          <p:spPr bwMode="auto">
            <a:xfrm rot="-5400000">
              <a:off x="1794" y="1756"/>
              <a:ext cx="0" cy="68"/>
            </a:xfrm>
            <a:prstGeom prst="line">
              <a:avLst/>
            </a:prstGeom>
            <a:noFill/>
            <a:ln w="38100">
              <a:solidFill>
                <a:schemeClr val="tx1"/>
              </a:solidFill>
              <a:round/>
              <a:headEnd/>
              <a:tailEnd/>
            </a:ln>
          </p:spPr>
          <p:txBody>
            <a:bodyPr wrap="none"/>
            <a:lstStyle/>
            <a:p>
              <a:endParaRPr lang="zh-CN" altLang="en-US"/>
            </a:p>
          </p:txBody>
        </p:sp>
        <p:sp>
          <p:nvSpPr>
            <p:cNvPr id="99" name="Line 98">
              <a:extLst>
                <a:ext uri="{FF2B5EF4-FFF2-40B4-BE49-F238E27FC236}">
                  <a16:creationId xmlns:a16="http://schemas.microsoft.com/office/drawing/2014/main" id="{ADB7A8B1-1761-2628-B8C2-5B6C7F3A0F82}"/>
                </a:ext>
              </a:extLst>
            </p:cNvPr>
            <p:cNvSpPr>
              <a:spLocks noChangeShapeType="1"/>
            </p:cNvSpPr>
            <p:nvPr/>
          </p:nvSpPr>
          <p:spPr bwMode="auto">
            <a:xfrm rot="-5400000">
              <a:off x="1716" y="1756"/>
              <a:ext cx="0" cy="68"/>
            </a:xfrm>
            <a:prstGeom prst="line">
              <a:avLst/>
            </a:prstGeom>
            <a:noFill/>
            <a:ln w="38100">
              <a:solidFill>
                <a:schemeClr val="tx1"/>
              </a:solidFill>
              <a:round/>
              <a:headEnd/>
              <a:tailEnd/>
            </a:ln>
          </p:spPr>
          <p:txBody>
            <a:bodyPr wrap="none"/>
            <a:lstStyle/>
            <a:p>
              <a:endParaRPr lang="zh-CN" altLang="en-US"/>
            </a:p>
          </p:txBody>
        </p:sp>
        <p:sp>
          <p:nvSpPr>
            <p:cNvPr id="100" name="Line 99">
              <a:extLst>
                <a:ext uri="{FF2B5EF4-FFF2-40B4-BE49-F238E27FC236}">
                  <a16:creationId xmlns:a16="http://schemas.microsoft.com/office/drawing/2014/main" id="{5C34B75B-1D03-2158-25BB-1871B79FC177}"/>
                </a:ext>
              </a:extLst>
            </p:cNvPr>
            <p:cNvSpPr>
              <a:spLocks noChangeShapeType="1"/>
            </p:cNvSpPr>
            <p:nvPr/>
          </p:nvSpPr>
          <p:spPr bwMode="auto">
            <a:xfrm>
              <a:off x="1650" y="1728"/>
              <a:ext cx="136" cy="0"/>
            </a:xfrm>
            <a:prstGeom prst="line">
              <a:avLst/>
            </a:prstGeom>
            <a:noFill/>
            <a:ln w="38100">
              <a:solidFill>
                <a:schemeClr val="tx1"/>
              </a:solidFill>
              <a:round/>
              <a:headEnd/>
              <a:tailEnd/>
            </a:ln>
          </p:spPr>
          <p:txBody>
            <a:bodyPr wrap="none"/>
            <a:lstStyle/>
            <a:p>
              <a:endParaRPr lang="zh-CN" altLang="en-US"/>
            </a:p>
          </p:txBody>
        </p:sp>
        <p:sp>
          <p:nvSpPr>
            <p:cNvPr id="101" name="Freeform 100">
              <a:extLst>
                <a:ext uri="{FF2B5EF4-FFF2-40B4-BE49-F238E27FC236}">
                  <a16:creationId xmlns:a16="http://schemas.microsoft.com/office/drawing/2014/main" id="{D3CDDF7A-8C8E-E236-7322-DD616D734BF9}"/>
                </a:ext>
              </a:extLst>
            </p:cNvPr>
            <p:cNvSpPr>
              <a:spLocks/>
            </p:cNvSpPr>
            <p:nvPr/>
          </p:nvSpPr>
          <p:spPr bwMode="auto">
            <a:xfrm rot="5400000" flipH="1">
              <a:off x="3515" y="1727"/>
              <a:ext cx="102" cy="240"/>
            </a:xfrm>
            <a:custGeom>
              <a:avLst/>
              <a:gdLst>
                <a:gd name="T0" fmla="*/ 102 w 108"/>
                <a:gd name="T1" fmla="*/ 240 h 216"/>
                <a:gd name="T2" fmla="*/ 0 w 108"/>
                <a:gd name="T3" fmla="*/ 240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102" name="Freeform 101">
              <a:extLst>
                <a:ext uri="{FF2B5EF4-FFF2-40B4-BE49-F238E27FC236}">
                  <a16:creationId xmlns:a16="http://schemas.microsoft.com/office/drawing/2014/main" id="{39B00910-29A4-4E3C-2DD5-0424C3F3DCDB}"/>
                </a:ext>
              </a:extLst>
            </p:cNvPr>
            <p:cNvSpPr>
              <a:spLocks/>
            </p:cNvSpPr>
            <p:nvPr/>
          </p:nvSpPr>
          <p:spPr bwMode="auto">
            <a:xfrm rot="5400000" flipH="1" flipV="1">
              <a:off x="2948" y="1574"/>
              <a:ext cx="90" cy="558"/>
            </a:xfrm>
            <a:custGeom>
              <a:avLst/>
              <a:gdLst>
                <a:gd name="T0" fmla="*/ 90 w 108"/>
                <a:gd name="T1" fmla="*/ 558 h 216"/>
                <a:gd name="T2" fmla="*/ 0 w 108"/>
                <a:gd name="T3" fmla="*/ 558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103" name="Line 102">
              <a:extLst>
                <a:ext uri="{FF2B5EF4-FFF2-40B4-BE49-F238E27FC236}">
                  <a16:creationId xmlns:a16="http://schemas.microsoft.com/office/drawing/2014/main" id="{44C259A8-FA72-022F-896D-0EDEF7169D84}"/>
                </a:ext>
              </a:extLst>
            </p:cNvPr>
            <p:cNvSpPr>
              <a:spLocks noChangeShapeType="1"/>
            </p:cNvSpPr>
            <p:nvPr/>
          </p:nvSpPr>
          <p:spPr bwMode="auto">
            <a:xfrm rot="5400000" flipH="1">
              <a:off x="3448" y="1762"/>
              <a:ext cx="0" cy="68"/>
            </a:xfrm>
            <a:prstGeom prst="line">
              <a:avLst/>
            </a:prstGeom>
            <a:noFill/>
            <a:ln w="38100">
              <a:solidFill>
                <a:schemeClr val="tx1"/>
              </a:solidFill>
              <a:round/>
              <a:headEnd/>
              <a:tailEnd/>
            </a:ln>
          </p:spPr>
          <p:txBody>
            <a:bodyPr wrap="none"/>
            <a:lstStyle/>
            <a:p>
              <a:endParaRPr lang="zh-CN" altLang="en-US"/>
            </a:p>
          </p:txBody>
        </p:sp>
        <p:sp>
          <p:nvSpPr>
            <p:cNvPr id="104" name="Line 103">
              <a:extLst>
                <a:ext uri="{FF2B5EF4-FFF2-40B4-BE49-F238E27FC236}">
                  <a16:creationId xmlns:a16="http://schemas.microsoft.com/office/drawing/2014/main" id="{D029A903-1A92-0E1D-0E09-23D074D4E927}"/>
                </a:ext>
              </a:extLst>
            </p:cNvPr>
            <p:cNvSpPr>
              <a:spLocks noChangeShapeType="1"/>
            </p:cNvSpPr>
            <p:nvPr/>
          </p:nvSpPr>
          <p:spPr bwMode="auto">
            <a:xfrm rot="5400000" flipH="1">
              <a:off x="3274" y="1762"/>
              <a:ext cx="0" cy="68"/>
            </a:xfrm>
            <a:prstGeom prst="line">
              <a:avLst/>
            </a:prstGeom>
            <a:noFill/>
            <a:ln w="38100">
              <a:solidFill>
                <a:schemeClr val="tx1"/>
              </a:solidFill>
              <a:round/>
              <a:headEnd/>
              <a:tailEnd/>
            </a:ln>
          </p:spPr>
          <p:txBody>
            <a:bodyPr wrap="none"/>
            <a:lstStyle/>
            <a:p>
              <a:endParaRPr lang="zh-CN" altLang="en-US"/>
            </a:p>
          </p:txBody>
        </p:sp>
        <p:sp>
          <p:nvSpPr>
            <p:cNvPr id="105" name="Line 104">
              <a:extLst>
                <a:ext uri="{FF2B5EF4-FFF2-40B4-BE49-F238E27FC236}">
                  <a16:creationId xmlns:a16="http://schemas.microsoft.com/office/drawing/2014/main" id="{7787B5F7-FCF2-7622-64D9-A99A04D75C79}"/>
                </a:ext>
              </a:extLst>
            </p:cNvPr>
            <p:cNvSpPr>
              <a:spLocks noChangeShapeType="1"/>
            </p:cNvSpPr>
            <p:nvPr/>
          </p:nvSpPr>
          <p:spPr bwMode="auto">
            <a:xfrm rot="5400000" flipH="1">
              <a:off x="3364" y="1762"/>
              <a:ext cx="0" cy="68"/>
            </a:xfrm>
            <a:prstGeom prst="line">
              <a:avLst/>
            </a:prstGeom>
            <a:noFill/>
            <a:ln w="38100">
              <a:solidFill>
                <a:schemeClr val="tx1"/>
              </a:solidFill>
              <a:round/>
              <a:headEnd/>
              <a:tailEnd/>
            </a:ln>
          </p:spPr>
          <p:txBody>
            <a:bodyPr wrap="none"/>
            <a:lstStyle/>
            <a:p>
              <a:endParaRPr lang="zh-CN" altLang="en-US"/>
            </a:p>
          </p:txBody>
        </p:sp>
        <p:sp>
          <p:nvSpPr>
            <p:cNvPr id="106" name="Line 105">
              <a:extLst>
                <a:ext uri="{FF2B5EF4-FFF2-40B4-BE49-F238E27FC236}">
                  <a16:creationId xmlns:a16="http://schemas.microsoft.com/office/drawing/2014/main" id="{E27EFE61-D0FB-8B8E-EA71-1E65EF95B8B0}"/>
                </a:ext>
              </a:extLst>
            </p:cNvPr>
            <p:cNvSpPr>
              <a:spLocks noChangeShapeType="1"/>
            </p:cNvSpPr>
            <p:nvPr/>
          </p:nvSpPr>
          <p:spPr bwMode="auto">
            <a:xfrm flipH="1">
              <a:off x="3294" y="1734"/>
              <a:ext cx="136" cy="0"/>
            </a:xfrm>
            <a:prstGeom prst="line">
              <a:avLst/>
            </a:prstGeom>
            <a:noFill/>
            <a:ln w="38100">
              <a:solidFill>
                <a:schemeClr val="tx1"/>
              </a:solidFill>
              <a:round/>
              <a:headEnd/>
              <a:tailEnd/>
            </a:ln>
          </p:spPr>
          <p:txBody>
            <a:bodyPr wrap="none"/>
            <a:lstStyle/>
            <a:p>
              <a:endParaRPr lang="zh-CN" altLang="en-US"/>
            </a:p>
          </p:txBody>
        </p:sp>
        <p:sp>
          <p:nvSpPr>
            <p:cNvPr id="107" name="Line 106">
              <a:extLst>
                <a:ext uri="{FF2B5EF4-FFF2-40B4-BE49-F238E27FC236}">
                  <a16:creationId xmlns:a16="http://schemas.microsoft.com/office/drawing/2014/main" id="{4BE5A60F-8DE8-8D7E-7636-74962373D67C}"/>
                </a:ext>
              </a:extLst>
            </p:cNvPr>
            <p:cNvSpPr>
              <a:spLocks noChangeShapeType="1"/>
            </p:cNvSpPr>
            <p:nvPr/>
          </p:nvSpPr>
          <p:spPr bwMode="auto">
            <a:xfrm rot="-5400000">
              <a:off x="1610" y="1886"/>
              <a:ext cx="216" cy="0"/>
            </a:xfrm>
            <a:prstGeom prst="line">
              <a:avLst/>
            </a:prstGeom>
            <a:noFill/>
            <a:ln w="28575">
              <a:solidFill>
                <a:schemeClr val="tx1"/>
              </a:solidFill>
              <a:round/>
              <a:headEnd/>
              <a:tailEnd type="stealth" w="sm" len="med"/>
            </a:ln>
          </p:spPr>
          <p:txBody>
            <a:bodyPr wrap="none"/>
            <a:lstStyle/>
            <a:p>
              <a:endParaRPr lang="zh-CN" altLang="en-US"/>
            </a:p>
          </p:txBody>
        </p:sp>
        <p:sp>
          <p:nvSpPr>
            <p:cNvPr id="108" name="Freeform 107">
              <a:extLst>
                <a:ext uri="{FF2B5EF4-FFF2-40B4-BE49-F238E27FC236}">
                  <a16:creationId xmlns:a16="http://schemas.microsoft.com/office/drawing/2014/main" id="{2E04B5F1-0B64-2BA1-9726-42177F15CFBC}"/>
                </a:ext>
              </a:extLst>
            </p:cNvPr>
            <p:cNvSpPr>
              <a:spLocks/>
            </p:cNvSpPr>
            <p:nvPr/>
          </p:nvSpPr>
          <p:spPr bwMode="auto">
            <a:xfrm>
              <a:off x="2370" y="1548"/>
              <a:ext cx="432" cy="342"/>
            </a:xfrm>
            <a:custGeom>
              <a:avLst/>
              <a:gdLst>
                <a:gd name="T0" fmla="*/ 0 w 438"/>
                <a:gd name="T1" fmla="*/ 342 h 174"/>
                <a:gd name="T2" fmla="*/ 272 w 438"/>
                <a:gd name="T3" fmla="*/ 0 h 174"/>
                <a:gd name="T4" fmla="*/ 432 w 438"/>
                <a:gd name="T5" fmla="*/ 0 h 174"/>
                <a:gd name="T6" fmla="*/ 0 60000 65536"/>
                <a:gd name="T7" fmla="*/ 0 60000 65536"/>
                <a:gd name="T8" fmla="*/ 0 60000 65536"/>
                <a:gd name="T9" fmla="*/ 0 w 438"/>
                <a:gd name="T10" fmla="*/ 0 h 174"/>
                <a:gd name="T11" fmla="*/ 438 w 438"/>
                <a:gd name="T12" fmla="*/ 174 h 174"/>
              </a:gdLst>
              <a:ahLst/>
              <a:cxnLst>
                <a:cxn ang="T6">
                  <a:pos x="T0" y="T1"/>
                </a:cxn>
                <a:cxn ang="T7">
                  <a:pos x="T2" y="T3"/>
                </a:cxn>
                <a:cxn ang="T8">
                  <a:pos x="T4" y="T5"/>
                </a:cxn>
              </a:cxnLst>
              <a:rect l="T9" t="T10" r="T11" b="T12"/>
              <a:pathLst>
                <a:path w="438" h="174">
                  <a:moveTo>
                    <a:pt x="0" y="174"/>
                  </a:moveTo>
                  <a:lnTo>
                    <a:pt x="276" y="0"/>
                  </a:lnTo>
                  <a:lnTo>
                    <a:pt x="438" y="0"/>
                  </a:lnTo>
                </a:path>
              </a:pathLst>
            </a:custGeom>
            <a:noFill/>
            <a:ln w="28575" cmpd="sng">
              <a:solidFill>
                <a:schemeClr val="tx1"/>
              </a:solidFill>
              <a:round/>
              <a:headEnd/>
              <a:tailEnd/>
            </a:ln>
          </p:spPr>
          <p:txBody>
            <a:bodyPr wrap="none"/>
            <a:lstStyle/>
            <a:p>
              <a:endParaRPr lang="zh-CN" altLang="en-US"/>
            </a:p>
          </p:txBody>
        </p:sp>
        <p:sp>
          <p:nvSpPr>
            <p:cNvPr id="109" name="Freeform 108">
              <a:extLst>
                <a:ext uri="{FF2B5EF4-FFF2-40B4-BE49-F238E27FC236}">
                  <a16:creationId xmlns:a16="http://schemas.microsoft.com/office/drawing/2014/main" id="{1EA0A2B8-DDAD-C953-7231-4A4FD27D5A1C}"/>
                </a:ext>
              </a:extLst>
            </p:cNvPr>
            <p:cNvSpPr>
              <a:spLocks/>
            </p:cNvSpPr>
            <p:nvPr/>
          </p:nvSpPr>
          <p:spPr bwMode="auto">
            <a:xfrm>
              <a:off x="2286" y="1542"/>
              <a:ext cx="426" cy="360"/>
            </a:xfrm>
            <a:custGeom>
              <a:avLst/>
              <a:gdLst>
                <a:gd name="T0" fmla="*/ 426 w 426"/>
                <a:gd name="T1" fmla="*/ 360 h 288"/>
                <a:gd name="T2" fmla="*/ 132 w 426"/>
                <a:gd name="T3" fmla="*/ 0 h 288"/>
                <a:gd name="T4" fmla="*/ 0 w 426"/>
                <a:gd name="T5" fmla="*/ 0 h 288"/>
                <a:gd name="T6" fmla="*/ 0 60000 65536"/>
                <a:gd name="T7" fmla="*/ 0 60000 65536"/>
                <a:gd name="T8" fmla="*/ 0 60000 65536"/>
                <a:gd name="T9" fmla="*/ 0 w 426"/>
                <a:gd name="T10" fmla="*/ 0 h 288"/>
                <a:gd name="T11" fmla="*/ 426 w 426"/>
                <a:gd name="T12" fmla="*/ 288 h 288"/>
              </a:gdLst>
              <a:ahLst/>
              <a:cxnLst>
                <a:cxn ang="T6">
                  <a:pos x="T0" y="T1"/>
                </a:cxn>
                <a:cxn ang="T7">
                  <a:pos x="T2" y="T3"/>
                </a:cxn>
                <a:cxn ang="T8">
                  <a:pos x="T4" y="T5"/>
                </a:cxn>
              </a:cxnLst>
              <a:rect l="T9" t="T10" r="T11" b="T12"/>
              <a:pathLst>
                <a:path w="426" h="288">
                  <a:moveTo>
                    <a:pt x="426" y="288"/>
                  </a:moveTo>
                  <a:lnTo>
                    <a:pt x="132" y="0"/>
                  </a:lnTo>
                  <a:lnTo>
                    <a:pt x="0" y="0"/>
                  </a:lnTo>
                </a:path>
              </a:pathLst>
            </a:custGeom>
            <a:noFill/>
            <a:ln w="28575" cmpd="sng">
              <a:solidFill>
                <a:schemeClr val="tx1"/>
              </a:solidFill>
              <a:round/>
              <a:headEnd/>
              <a:tailEnd/>
            </a:ln>
          </p:spPr>
          <p:txBody>
            <a:bodyPr wrap="none"/>
            <a:lstStyle/>
            <a:p>
              <a:endParaRPr lang="zh-CN" altLang="en-US"/>
            </a:p>
          </p:txBody>
        </p:sp>
        <p:sp>
          <p:nvSpPr>
            <p:cNvPr id="110" name="Oval 109">
              <a:extLst>
                <a:ext uri="{FF2B5EF4-FFF2-40B4-BE49-F238E27FC236}">
                  <a16:creationId xmlns:a16="http://schemas.microsoft.com/office/drawing/2014/main" id="{012F1B28-32FE-592A-4049-C7C8D215EAE1}"/>
                </a:ext>
              </a:extLst>
            </p:cNvPr>
            <p:cNvSpPr>
              <a:spLocks noChangeArrowheads="1"/>
            </p:cNvSpPr>
            <p:nvPr/>
          </p:nvSpPr>
          <p:spPr bwMode="auto">
            <a:xfrm>
              <a:off x="2262" y="1517"/>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111" name="Oval 110">
              <a:extLst>
                <a:ext uri="{FF2B5EF4-FFF2-40B4-BE49-F238E27FC236}">
                  <a16:creationId xmlns:a16="http://schemas.microsoft.com/office/drawing/2014/main" id="{C12206E0-B513-3F45-8C9B-F5BEA548DD38}"/>
                </a:ext>
              </a:extLst>
            </p:cNvPr>
            <p:cNvSpPr>
              <a:spLocks noChangeArrowheads="1"/>
            </p:cNvSpPr>
            <p:nvPr/>
          </p:nvSpPr>
          <p:spPr bwMode="auto">
            <a:xfrm>
              <a:off x="2766" y="1517"/>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112" name="Text Box 33">
              <a:extLst>
                <a:ext uri="{FF2B5EF4-FFF2-40B4-BE49-F238E27FC236}">
                  <a16:creationId xmlns:a16="http://schemas.microsoft.com/office/drawing/2014/main" id="{D3B480F8-B226-7E5D-9E93-CC29A26EF267}"/>
                </a:ext>
              </a:extLst>
            </p:cNvPr>
            <p:cNvSpPr txBox="1">
              <a:spLocks noChangeArrowheads="1"/>
            </p:cNvSpPr>
            <p:nvPr/>
          </p:nvSpPr>
          <p:spPr bwMode="auto">
            <a:xfrm>
              <a:off x="3760" y="1798"/>
              <a:ext cx="255" cy="288"/>
            </a:xfrm>
            <a:prstGeom prst="rect">
              <a:avLst/>
            </a:prstGeom>
            <a:noFill/>
            <a:ln w="9525">
              <a:noFill/>
              <a:miter lim="800000"/>
              <a:headEnd/>
              <a:tailEnd/>
            </a:ln>
          </p:spPr>
          <p:txBody>
            <a:bodyPr wrap="none">
              <a:spAutoFit/>
            </a:bodyPr>
            <a:lstStyle/>
            <a:p>
              <a:r>
                <a:rPr lang="en-US" altLang="zh-CN" b="1" i="1" dirty="0">
                  <a:solidFill>
                    <a:srgbClr val="0033CC"/>
                  </a:solidFill>
                </a:rPr>
                <a:t>D</a:t>
              </a:r>
            </a:p>
          </p:txBody>
        </p:sp>
      </p:grpSp>
      <p:sp>
        <p:nvSpPr>
          <p:cNvPr id="115" name="Text Box 111">
            <a:extLst>
              <a:ext uri="{FF2B5EF4-FFF2-40B4-BE49-F238E27FC236}">
                <a16:creationId xmlns:a16="http://schemas.microsoft.com/office/drawing/2014/main" id="{F2FAC91E-A72E-9551-6D3F-9E51F17D7476}"/>
              </a:ext>
            </a:extLst>
          </p:cNvPr>
          <p:cNvSpPr txBox="1">
            <a:spLocks noChangeArrowheads="1"/>
          </p:cNvSpPr>
          <p:nvPr/>
        </p:nvSpPr>
        <p:spPr bwMode="auto">
          <a:xfrm flipH="1">
            <a:off x="4402352" y="4103431"/>
            <a:ext cx="661988" cy="457200"/>
          </a:xfrm>
          <a:prstGeom prst="rect">
            <a:avLst/>
          </a:prstGeom>
          <a:noFill/>
          <a:ln w="9525">
            <a:noFill/>
            <a:miter lim="800000"/>
            <a:headEnd/>
            <a:tailEnd/>
          </a:ln>
        </p:spPr>
        <p:txBody>
          <a:bodyPr>
            <a:spAutoFit/>
          </a:bodyPr>
          <a:lstStyle/>
          <a:p>
            <a:r>
              <a:rPr lang="en-US" altLang="zh-CN" b="1">
                <a:solidFill>
                  <a:srgbClr val="FF0066"/>
                </a:solidFill>
              </a:rPr>
              <a:t>N</a:t>
            </a:r>
          </a:p>
        </p:txBody>
      </p:sp>
      <p:sp>
        <p:nvSpPr>
          <p:cNvPr id="116" name="Text Box 112">
            <a:extLst>
              <a:ext uri="{FF2B5EF4-FFF2-40B4-BE49-F238E27FC236}">
                <a16:creationId xmlns:a16="http://schemas.microsoft.com/office/drawing/2014/main" id="{823AD7D7-99DB-BC40-94EC-AA5C18C2F5DD}"/>
              </a:ext>
            </a:extLst>
          </p:cNvPr>
          <p:cNvSpPr txBox="1">
            <a:spLocks noChangeArrowheads="1"/>
          </p:cNvSpPr>
          <p:nvPr/>
        </p:nvSpPr>
        <p:spPr bwMode="auto">
          <a:xfrm flipH="1">
            <a:off x="4421402" y="3093781"/>
            <a:ext cx="661988" cy="457200"/>
          </a:xfrm>
          <a:prstGeom prst="rect">
            <a:avLst/>
          </a:prstGeom>
          <a:noFill/>
          <a:ln w="9525">
            <a:noFill/>
            <a:miter lim="800000"/>
            <a:headEnd/>
            <a:tailEnd/>
          </a:ln>
        </p:spPr>
        <p:txBody>
          <a:bodyPr>
            <a:spAutoFit/>
          </a:bodyPr>
          <a:lstStyle/>
          <a:p>
            <a:r>
              <a:rPr lang="en-US" altLang="zh-CN" b="1">
                <a:solidFill>
                  <a:srgbClr val="FF0066"/>
                </a:solidFill>
              </a:rPr>
              <a:t>P</a:t>
            </a:r>
          </a:p>
        </p:txBody>
      </p:sp>
      <p:sp>
        <p:nvSpPr>
          <p:cNvPr id="117" name="Text Box 113">
            <a:extLst>
              <a:ext uri="{FF2B5EF4-FFF2-40B4-BE49-F238E27FC236}">
                <a16:creationId xmlns:a16="http://schemas.microsoft.com/office/drawing/2014/main" id="{E5803861-5525-68F4-6700-E817C9E53AB0}"/>
              </a:ext>
            </a:extLst>
          </p:cNvPr>
          <p:cNvSpPr txBox="1">
            <a:spLocks noChangeArrowheads="1"/>
          </p:cNvSpPr>
          <p:nvPr/>
        </p:nvSpPr>
        <p:spPr bwMode="auto">
          <a:xfrm>
            <a:off x="8249657" y="1603119"/>
            <a:ext cx="1255713" cy="519112"/>
          </a:xfrm>
          <a:prstGeom prst="rect">
            <a:avLst/>
          </a:prstGeom>
          <a:noFill/>
          <a:ln w="9525">
            <a:noFill/>
            <a:miter lim="800000"/>
            <a:headEnd/>
            <a:tailEnd/>
          </a:ln>
        </p:spPr>
        <p:txBody>
          <a:bodyPr wrap="none">
            <a:spAutoFit/>
          </a:bodyPr>
          <a:lstStyle/>
          <a:p>
            <a:r>
              <a:rPr lang="zh-CN" altLang="en-US" sz="2800" b="1" dirty="0">
                <a:solidFill>
                  <a:srgbClr val="FF0066"/>
                </a:solidFill>
              </a:rPr>
              <a:t>特点：</a:t>
            </a:r>
          </a:p>
        </p:txBody>
      </p:sp>
      <p:sp>
        <p:nvSpPr>
          <p:cNvPr id="118" name="Text Box 114">
            <a:extLst>
              <a:ext uri="{FF2B5EF4-FFF2-40B4-BE49-F238E27FC236}">
                <a16:creationId xmlns:a16="http://schemas.microsoft.com/office/drawing/2014/main" id="{D89BFE5E-8CB8-A397-42F9-F1DE48660A35}"/>
              </a:ext>
            </a:extLst>
          </p:cNvPr>
          <p:cNvSpPr txBox="1">
            <a:spLocks noChangeArrowheads="1"/>
          </p:cNvSpPr>
          <p:nvPr/>
        </p:nvSpPr>
        <p:spPr bwMode="auto">
          <a:xfrm>
            <a:off x="6955052" y="2277806"/>
            <a:ext cx="3517900" cy="1971675"/>
          </a:xfrm>
          <a:prstGeom prst="rect">
            <a:avLst/>
          </a:prstGeom>
          <a:noFill/>
          <a:ln w="9525">
            <a:noFill/>
            <a:miter lim="800000"/>
            <a:headEnd/>
            <a:tailEnd/>
          </a:ln>
        </p:spPr>
        <p:txBody>
          <a:bodyPr>
            <a:spAutoFit/>
          </a:bodyPr>
          <a:lstStyle/>
          <a:p>
            <a:pPr>
              <a:lnSpc>
                <a:spcPct val="110000"/>
              </a:lnSpc>
            </a:pPr>
            <a:r>
              <a:rPr lang="en-US" altLang="zh-CN" sz="2800" b="1" dirty="0">
                <a:solidFill>
                  <a:srgbClr val="0033CC"/>
                </a:solidFill>
              </a:rPr>
              <a:t>      PMOS </a:t>
            </a:r>
            <a:r>
              <a:rPr lang="zh-CN" altLang="en-US" sz="2800" b="1" dirty="0">
                <a:solidFill>
                  <a:srgbClr val="0033CC"/>
                </a:solidFill>
              </a:rPr>
              <a:t>作 </a:t>
            </a:r>
            <a:r>
              <a:rPr lang="en-US" altLang="zh-CN" sz="2800" b="1" dirty="0">
                <a:solidFill>
                  <a:srgbClr val="0033CC"/>
                </a:solidFill>
              </a:rPr>
              <a:t>NMOS</a:t>
            </a:r>
            <a:r>
              <a:rPr lang="zh-CN" altLang="en-US" sz="2800" b="1" dirty="0">
                <a:solidFill>
                  <a:srgbClr val="0033CC"/>
                </a:solidFill>
              </a:rPr>
              <a:t>负载，功耗极小，可在交流电源断电后</a:t>
            </a:r>
            <a:r>
              <a:rPr lang="en-US" altLang="zh-CN" sz="2800" b="1" dirty="0">
                <a:solidFill>
                  <a:srgbClr val="0033CC"/>
                </a:solidFill>
              </a:rPr>
              <a:t>,</a:t>
            </a:r>
            <a:r>
              <a:rPr lang="zh-CN" altLang="en-US" sz="2800" b="1" dirty="0">
                <a:solidFill>
                  <a:srgbClr val="0033CC"/>
                </a:solidFill>
              </a:rPr>
              <a:t>靠电池保持存储数据</a:t>
            </a:r>
            <a:r>
              <a:rPr lang="en-US" altLang="zh-CN" sz="2800" b="1" dirty="0">
                <a:solidFill>
                  <a:srgbClr val="0033CC"/>
                </a:solidFill>
              </a:rPr>
              <a:t>.</a:t>
            </a:r>
          </a:p>
        </p:txBody>
      </p:sp>
      <p:sp>
        <p:nvSpPr>
          <p:cNvPr id="119" name="椭圆形标注 118">
            <a:extLst>
              <a:ext uri="{FF2B5EF4-FFF2-40B4-BE49-F238E27FC236}">
                <a16:creationId xmlns:a16="http://schemas.microsoft.com/office/drawing/2014/main" id="{0C07F318-9814-5DB3-957A-9D918E5E9702}"/>
              </a:ext>
            </a:extLst>
          </p:cNvPr>
          <p:cNvSpPr/>
          <p:nvPr/>
        </p:nvSpPr>
        <p:spPr bwMode="auto">
          <a:xfrm>
            <a:off x="6034303" y="1593593"/>
            <a:ext cx="1626618" cy="528638"/>
          </a:xfrm>
          <a:prstGeom prst="wedgeEllipseCallout">
            <a:avLst>
              <a:gd name="adj1" fmla="val -79081"/>
              <a:gd name="adj2" fmla="val 184286"/>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en-US" altLang="zh-CN" sz="2000" b="0" i="0" u="none" strike="noStrike" cap="none" normalizeH="0" baseline="0" dirty="0">
                <a:ln>
                  <a:noFill/>
                </a:ln>
                <a:solidFill>
                  <a:srgbClr val="FFFF00"/>
                </a:solidFill>
                <a:effectLst/>
                <a:latin typeface="Times New Roman" panose="02020603050405020304" pitchFamily="18" charset="0"/>
                <a:ea typeface="宋体" panose="02010600030101010101" pitchFamily="2" charset="-122"/>
              </a:rPr>
              <a:t>D</a:t>
            </a:r>
            <a:r>
              <a:rPr kumimoji="1" lang="zh-CN" altLang="en-US" sz="2000" b="0" i="0" u="none" strike="noStrike" cap="none" normalizeH="0" baseline="0" dirty="0">
                <a:ln>
                  <a:noFill/>
                </a:ln>
                <a:solidFill>
                  <a:srgbClr val="FFFF00"/>
                </a:solidFill>
                <a:effectLst/>
                <a:latin typeface="Times New Roman" panose="02020603050405020304" pitchFamily="18" charset="0"/>
                <a:ea typeface="宋体" panose="02010600030101010101" pitchFamily="2" charset="-122"/>
              </a:rPr>
              <a:t>触发器</a:t>
            </a:r>
          </a:p>
        </p:txBody>
      </p:sp>
      <p:sp>
        <p:nvSpPr>
          <p:cNvPr id="120" name="矩形 119">
            <a:extLst>
              <a:ext uri="{FF2B5EF4-FFF2-40B4-BE49-F238E27FC236}">
                <a16:creationId xmlns:a16="http://schemas.microsoft.com/office/drawing/2014/main" id="{0CC41766-249E-624D-ACC4-52BFCD652AC0}"/>
              </a:ext>
            </a:extLst>
          </p:cNvPr>
          <p:cNvSpPr/>
          <p:nvPr/>
        </p:nvSpPr>
        <p:spPr bwMode="auto">
          <a:xfrm>
            <a:off x="2954552" y="2571493"/>
            <a:ext cx="3305175" cy="2614613"/>
          </a:xfrm>
          <a:prstGeom prst="rect">
            <a:avLst/>
          </a:prstGeom>
          <a:noFill/>
          <a:ln w="28575" cap="flat" cmpd="sng" algn="ctr">
            <a:solidFill>
              <a:srgbClr val="7030A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121" name="椭圆形标注 120">
            <a:extLst>
              <a:ext uri="{FF2B5EF4-FFF2-40B4-BE49-F238E27FC236}">
                <a16:creationId xmlns:a16="http://schemas.microsoft.com/office/drawing/2014/main" id="{5EAD8187-88EC-B48D-41E0-D57CA8755908}"/>
              </a:ext>
            </a:extLst>
          </p:cNvPr>
          <p:cNvSpPr/>
          <p:nvPr/>
        </p:nvSpPr>
        <p:spPr bwMode="auto">
          <a:xfrm>
            <a:off x="1462872" y="2873119"/>
            <a:ext cx="1256729" cy="935036"/>
          </a:xfrm>
          <a:prstGeom prst="wedgeEllipseCallout">
            <a:avLst>
              <a:gd name="adj1" fmla="val 104879"/>
              <a:gd name="adj2" fmla="val 78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800" b="0" i="0" u="none" strike="noStrike" cap="none" normalizeH="0" baseline="0" dirty="0">
                <a:ln>
                  <a:noFill/>
                </a:ln>
                <a:solidFill>
                  <a:srgbClr val="FFFF00"/>
                </a:solidFill>
                <a:effectLst/>
                <a:latin typeface="Times New Roman" panose="02020603050405020304" pitchFamily="18" charset="0"/>
                <a:ea typeface="宋体" panose="02010600030101010101" pitchFamily="2" charset="-122"/>
              </a:rPr>
              <a:t>位存储单元</a:t>
            </a:r>
          </a:p>
        </p:txBody>
      </p:sp>
      <p:sp>
        <p:nvSpPr>
          <p:cNvPr id="122" name="椭圆形标注 121">
            <a:extLst>
              <a:ext uri="{FF2B5EF4-FFF2-40B4-BE49-F238E27FC236}">
                <a16:creationId xmlns:a16="http://schemas.microsoft.com/office/drawing/2014/main" id="{08107EAD-5F3E-25B4-D8F8-D269FDD53813}"/>
              </a:ext>
            </a:extLst>
          </p:cNvPr>
          <p:cNvSpPr/>
          <p:nvPr/>
        </p:nvSpPr>
        <p:spPr bwMode="auto">
          <a:xfrm>
            <a:off x="7215401" y="4497767"/>
            <a:ext cx="1662113" cy="1109664"/>
          </a:xfrm>
          <a:prstGeom prst="wedgeEllipseCallout">
            <a:avLst>
              <a:gd name="adj1" fmla="val -83842"/>
              <a:gd name="adj2" fmla="val 3377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800" b="0" i="0" u="none" strike="noStrike" cap="none" normalizeH="0" baseline="0" dirty="0">
                <a:ln>
                  <a:noFill/>
                </a:ln>
                <a:solidFill>
                  <a:srgbClr val="FFFF00"/>
                </a:solidFill>
                <a:effectLst/>
                <a:latin typeface="Times New Roman" panose="02020603050405020304" pitchFamily="18" charset="0"/>
                <a:ea typeface="宋体" panose="02010600030101010101" pitchFamily="2" charset="-122"/>
              </a:rPr>
              <a:t>公共控制</a:t>
            </a:r>
            <a:endParaRPr kumimoji="1" lang="en-US" altLang="zh-CN" sz="1800" b="0" i="0" u="none" strike="noStrike" cap="none" normalizeH="0" baseline="0" dirty="0">
              <a:ln>
                <a:noFill/>
              </a:ln>
              <a:solidFill>
                <a:srgbClr val="FFFF00"/>
              </a:solidFill>
              <a:effectLst/>
              <a:latin typeface="Times New Roman" panose="02020603050405020304" pitchFamily="18" charset="0"/>
              <a:ea typeface="宋体" panose="02010600030101010101" pitchFamily="2" charset="-122"/>
            </a:endParaRPr>
          </a:p>
          <a:p>
            <a:pPr marL="0" marR="0" indent="0" algn="l" defTabSz="914400" rtl="0" eaLnBrk="1" fontAlgn="base" latinLnBrk="0" hangingPunct="1">
              <a:lnSpc>
                <a:spcPct val="100000"/>
              </a:lnSpc>
              <a:spcBef>
                <a:spcPct val="0"/>
              </a:spcBef>
              <a:spcAft>
                <a:spcPct val="0"/>
              </a:spcAft>
              <a:buClrTx/>
              <a:buSzTx/>
              <a:buFontTx/>
              <a:buNone/>
              <a:tabLst/>
            </a:pPr>
            <a:r>
              <a:rPr lang="zh-CN" altLang="en-US" sz="1800" dirty="0">
                <a:solidFill>
                  <a:srgbClr val="FFFF00"/>
                </a:solidFill>
                <a:ea typeface="宋体" panose="02010600030101010101" pitchFamily="2" charset="-122"/>
              </a:rPr>
              <a:t>用</a:t>
            </a:r>
            <a:r>
              <a:rPr lang="en-US" altLang="zh-CN" sz="1800" dirty="0" err="1">
                <a:solidFill>
                  <a:srgbClr val="FFFF00"/>
                </a:solidFill>
                <a:ea typeface="宋体" panose="02010600030101010101" pitchFamily="2" charset="-122"/>
              </a:rPr>
              <a:t>mos</a:t>
            </a:r>
            <a:r>
              <a:rPr lang="zh-CN" altLang="en-US" sz="1800" dirty="0">
                <a:solidFill>
                  <a:srgbClr val="FFFF00"/>
                </a:solidFill>
                <a:ea typeface="宋体" panose="02010600030101010101" pitchFamily="2" charset="-122"/>
              </a:rPr>
              <a:t>管</a:t>
            </a:r>
            <a:endParaRPr kumimoji="1" lang="zh-CN" altLang="en-US" sz="1800" b="0" i="0" u="none" strike="noStrike" cap="none" normalizeH="0" baseline="0" dirty="0">
              <a:ln>
                <a:noFill/>
              </a:ln>
              <a:solidFill>
                <a:srgbClr val="FFFF00"/>
              </a:solidFill>
              <a:effectLst/>
              <a:latin typeface="Times New Roman" panose="02020603050405020304" pitchFamily="18" charset="0"/>
              <a:ea typeface="宋体" panose="02010600030101010101" pitchFamily="2" charset="-122"/>
            </a:endParaRPr>
          </a:p>
        </p:txBody>
      </p:sp>
      <p:sp>
        <p:nvSpPr>
          <p:cNvPr id="2" name="灯片编号占位符 1">
            <a:extLst>
              <a:ext uri="{FF2B5EF4-FFF2-40B4-BE49-F238E27FC236}">
                <a16:creationId xmlns:a16="http://schemas.microsoft.com/office/drawing/2014/main" id="{8FFE90E8-9169-ECB8-EA3D-57CD23ED4BF3}"/>
              </a:ext>
            </a:extLst>
          </p:cNvPr>
          <p:cNvSpPr>
            <a:spLocks noGrp="1"/>
          </p:cNvSpPr>
          <p:nvPr>
            <p:ph type="sldNum" sz="quarter" idx="12"/>
          </p:nvPr>
        </p:nvSpPr>
        <p:spPr/>
        <p:txBody>
          <a:bodyPr/>
          <a:lstStyle/>
          <a:p>
            <a:fld id="{392CBAA0-59E6-204E-8F03-85E5040D48B8}" type="slidenum">
              <a:rPr kumimoji="1" lang="zh-CN" altLang="en-US" smtClean="0"/>
              <a:t>109</a:t>
            </a:fld>
            <a:r>
              <a:rPr kumimoji="1" lang="en-US" altLang="zh-CN"/>
              <a:t>/184</a:t>
            </a:r>
            <a:endParaRPr kumimoji="1" lang="zh-CN" altLang="en-US" dirty="0"/>
          </a:p>
        </p:txBody>
      </p:sp>
    </p:spTree>
    <p:extLst>
      <p:ext uri="{BB962C8B-B14F-4D97-AF65-F5344CB8AC3E}">
        <p14:creationId xmlns:p14="http://schemas.microsoft.com/office/powerpoint/2010/main" val="3623236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15"/>
                                        </p:tgtEl>
                                        <p:attrNameLst>
                                          <p:attrName>style.visibility</p:attrName>
                                        </p:attrNameLst>
                                      </p:cBhvr>
                                      <p:to>
                                        <p:strVal val="visible"/>
                                      </p:to>
                                    </p:set>
                                    <p:anim calcmode="lin" valueType="num">
                                      <p:cBhvr additive="base">
                                        <p:cTn id="17" dur="500" fill="hold"/>
                                        <p:tgtEl>
                                          <p:spTgt spid="115"/>
                                        </p:tgtEl>
                                        <p:attrNameLst>
                                          <p:attrName>ppt_x</p:attrName>
                                        </p:attrNameLst>
                                      </p:cBhvr>
                                      <p:tavLst>
                                        <p:tav tm="0">
                                          <p:val>
                                            <p:strVal val="0-#ppt_w/2"/>
                                          </p:val>
                                        </p:tav>
                                        <p:tav tm="100000">
                                          <p:val>
                                            <p:strVal val="#ppt_x"/>
                                          </p:val>
                                        </p:tav>
                                      </p:tavLst>
                                    </p:anim>
                                    <p:anim calcmode="lin" valueType="num">
                                      <p:cBhvr additive="base">
                                        <p:cTn id="18" dur="500" fill="hold"/>
                                        <p:tgtEl>
                                          <p:spTgt spid="11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16"/>
                                        </p:tgtEl>
                                        <p:attrNameLst>
                                          <p:attrName>style.visibility</p:attrName>
                                        </p:attrNameLst>
                                      </p:cBhvr>
                                      <p:to>
                                        <p:strVal val="visible"/>
                                      </p:to>
                                    </p:set>
                                    <p:anim calcmode="lin" valueType="num">
                                      <p:cBhvr additive="base">
                                        <p:cTn id="23" dur="500" fill="hold"/>
                                        <p:tgtEl>
                                          <p:spTgt spid="116"/>
                                        </p:tgtEl>
                                        <p:attrNameLst>
                                          <p:attrName>ppt_x</p:attrName>
                                        </p:attrNameLst>
                                      </p:cBhvr>
                                      <p:tavLst>
                                        <p:tav tm="0">
                                          <p:val>
                                            <p:strVal val="0-#ppt_w/2"/>
                                          </p:val>
                                        </p:tav>
                                        <p:tav tm="100000">
                                          <p:val>
                                            <p:strVal val="#ppt_x"/>
                                          </p:val>
                                        </p:tav>
                                      </p:tavLst>
                                    </p:anim>
                                    <p:anim calcmode="lin" valueType="num">
                                      <p:cBhvr additive="base">
                                        <p:cTn id="24" dur="500" fill="hold"/>
                                        <p:tgtEl>
                                          <p:spTgt spid="11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19"/>
                                        </p:tgtEl>
                                        <p:attrNameLst>
                                          <p:attrName>style.visibility</p:attrName>
                                        </p:attrNameLst>
                                      </p:cBhvr>
                                      <p:to>
                                        <p:strVal val="visible"/>
                                      </p:to>
                                    </p:set>
                                    <p:animEffect transition="in" filter="fade">
                                      <p:cBhvr>
                                        <p:cTn id="29" dur="1000"/>
                                        <p:tgtEl>
                                          <p:spTgt spid="119"/>
                                        </p:tgtEl>
                                      </p:cBhvr>
                                    </p:animEffect>
                                    <p:anim calcmode="lin" valueType="num">
                                      <p:cBhvr>
                                        <p:cTn id="30" dur="1000" fill="hold"/>
                                        <p:tgtEl>
                                          <p:spTgt spid="119"/>
                                        </p:tgtEl>
                                        <p:attrNameLst>
                                          <p:attrName>ppt_x</p:attrName>
                                        </p:attrNameLst>
                                      </p:cBhvr>
                                      <p:tavLst>
                                        <p:tav tm="0">
                                          <p:val>
                                            <p:strVal val="#ppt_x"/>
                                          </p:val>
                                        </p:tav>
                                        <p:tav tm="100000">
                                          <p:val>
                                            <p:strVal val="#ppt_x"/>
                                          </p:val>
                                        </p:tav>
                                      </p:tavLst>
                                    </p:anim>
                                    <p:anim calcmode="lin" valueType="num">
                                      <p:cBhvr>
                                        <p:cTn id="31"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117">
                                            <p:txEl>
                                              <p:pRg st="0" end="0"/>
                                            </p:txEl>
                                          </p:spTgt>
                                        </p:tgtEl>
                                        <p:attrNameLst>
                                          <p:attrName>style.visibility</p:attrName>
                                        </p:attrNameLst>
                                      </p:cBhvr>
                                      <p:to>
                                        <p:strVal val="visible"/>
                                      </p:to>
                                    </p:set>
                                    <p:animEffect transition="in" filter="wipe(left)">
                                      <p:cBhvr>
                                        <p:cTn id="36" dur="500"/>
                                        <p:tgtEl>
                                          <p:spTgt spid="117">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18">
                                            <p:txEl>
                                              <p:pRg st="0" end="0"/>
                                            </p:txEl>
                                          </p:spTgt>
                                        </p:tgtEl>
                                        <p:attrNameLst>
                                          <p:attrName>style.visibility</p:attrName>
                                        </p:attrNameLst>
                                      </p:cBhvr>
                                      <p:to>
                                        <p:strVal val="visible"/>
                                      </p:to>
                                    </p:set>
                                    <p:animEffect transition="in" filter="wipe(left)">
                                      <p:cBhvr>
                                        <p:cTn id="41" dur="500"/>
                                        <p:tgtEl>
                                          <p:spTgt spid="118">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121"/>
                                        </p:tgtEl>
                                        <p:attrNameLst>
                                          <p:attrName>style.visibility</p:attrName>
                                        </p:attrNameLst>
                                      </p:cBhvr>
                                      <p:to>
                                        <p:strVal val="visible"/>
                                      </p:to>
                                    </p:set>
                                    <p:animEffect transition="in" filter="fade">
                                      <p:cBhvr>
                                        <p:cTn id="46" dur="1000"/>
                                        <p:tgtEl>
                                          <p:spTgt spid="121"/>
                                        </p:tgtEl>
                                      </p:cBhvr>
                                    </p:animEffect>
                                    <p:anim calcmode="lin" valueType="num">
                                      <p:cBhvr>
                                        <p:cTn id="47" dur="1000" fill="hold"/>
                                        <p:tgtEl>
                                          <p:spTgt spid="121"/>
                                        </p:tgtEl>
                                        <p:attrNameLst>
                                          <p:attrName>ppt_x</p:attrName>
                                        </p:attrNameLst>
                                      </p:cBhvr>
                                      <p:tavLst>
                                        <p:tav tm="0">
                                          <p:val>
                                            <p:strVal val="#ppt_x"/>
                                          </p:val>
                                        </p:tav>
                                        <p:tav tm="100000">
                                          <p:val>
                                            <p:strVal val="#ppt_x"/>
                                          </p:val>
                                        </p:tav>
                                      </p:tavLst>
                                    </p:anim>
                                    <p:anim calcmode="lin" valueType="num">
                                      <p:cBhvr>
                                        <p:cTn id="48" dur="1000" fill="hold"/>
                                        <p:tgtEl>
                                          <p:spTgt spid="121"/>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grpId="0" nodeType="clickEffect">
                                  <p:stCondLst>
                                    <p:cond delay="0"/>
                                  </p:stCondLst>
                                  <p:childTnLst>
                                    <p:set>
                                      <p:cBhvr>
                                        <p:cTn id="52" dur="1" fill="hold">
                                          <p:stCondLst>
                                            <p:cond delay="0"/>
                                          </p:stCondLst>
                                        </p:cTn>
                                        <p:tgtEl>
                                          <p:spTgt spid="122"/>
                                        </p:tgtEl>
                                        <p:attrNameLst>
                                          <p:attrName>style.visibility</p:attrName>
                                        </p:attrNameLst>
                                      </p:cBhvr>
                                      <p:to>
                                        <p:strVal val="visible"/>
                                      </p:to>
                                    </p:set>
                                    <p:animEffect transition="in" filter="fade">
                                      <p:cBhvr>
                                        <p:cTn id="53" dur="1000"/>
                                        <p:tgtEl>
                                          <p:spTgt spid="122"/>
                                        </p:tgtEl>
                                      </p:cBhvr>
                                    </p:animEffect>
                                    <p:anim calcmode="lin" valueType="num">
                                      <p:cBhvr>
                                        <p:cTn id="54" dur="1000" fill="hold"/>
                                        <p:tgtEl>
                                          <p:spTgt spid="122"/>
                                        </p:tgtEl>
                                        <p:attrNameLst>
                                          <p:attrName>ppt_x</p:attrName>
                                        </p:attrNameLst>
                                      </p:cBhvr>
                                      <p:tavLst>
                                        <p:tav tm="0">
                                          <p:val>
                                            <p:strVal val="#ppt_x"/>
                                          </p:val>
                                        </p:tav>
                                        <p:tav tm="100000">
                                          <p:val>
                                            <p:strVal val="#ppt_x"/>
                                          </p:val>
                                        </p:tav>
                                      </p:tavLst>
                                    </p:anim>
                                    <p:anim calcmode="lin" valueType="num">
                                      <p:cBhvr>
                                        <p:cTn id="55" dur="1000" fill="hold"/>
                                        <p:tgtEl>
                                          <p:spTgt spid="1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115" grpId="0" autoUpdateAnimBg="0"/>
      <p:bldP spid="116" grpId="0" autoUpdateAnimBg="0"/>
      <p:bldP spid="117" grpId="0" build="p" autoUpdateAnimBg="0"/>
      <p:bldP spid="118" grpId="0" build="p" autoUpdateAnimBg="0"/>
      <p:bldP spid="119" grpId="0" animBg="1"/>
      <p:bldP spid="121" grpId="0" animBg="1"/>
      <p:bldP spid="12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Rectangle 4">
            <a:extLst>
              <a:ext uri="{FF2B5EF4-FFF2-40B4-BE49-F238E27FC236}">
                <a16:creationId xmlns:a16="http://schemas.microsoft.com/office/drawing/2014/main" id="{2C2D27B8-ED48-4395-54D6-4E4C90FA5A80}"/>
              </a:ext>
            </a:extLst>
          </p:cNvPr>
          <p:cNvSpPr>
            <a:spLocks noChangeArrowheads="1"/>
          </p:cNvSpPr>
          <p:nvPr/>
        </p:nvSpPr>
        <p:spPr bwMode="auto">
          <a:xfrm>
            <a:off x="4638675" y="934639"/>
            <a:ext cx="2914650" cy="533400"/>
          </a:xfrm>
          <a:prstGeom prst="rect">
            <a:avLst/>
          </a:prstGeom>
          <a:solidFill>
            <a:srgbClr val="92D050"/>
          </a:solidFill>
          <a:ln>
            <a:noFill/>
          </a:ln>
          <a:effectLst>
            <a:outerShdw sy="50000" kx="2453608" algn="br" rotWithShape="0">
              <a:srgbClr val="808080"/>
            </a:outerShdw>
          </a:effectLst>
        </p:spPr>
        <p:txBody>
          <a:bodyPr anchor="ctr"/>
          <a:lstStyle>
            <a:lvl1pPr>
              <a:spcBef>
                <a:spcPct val="0"/>
              </a:spcBef>
              <a:defRPr sz="4400">
                <a:solidFill>
                  <a:schemeClr val="tx2"/>
                </a:solidFill>
                <a:latin typeface="Times New Roman" panose="02020603050405020304" pitchFamily="18" charset="0"/>
                <a:ea typeface="宋体" panose="02010600030101010101" pitchFamily="2" charset="-122"/>
              </a:defRPr>
            </a:lvl1pPr>
            <a:lvl2pPr>
              <a:spcBef>
                <a:spcPct val="0"/>
              </a:spcBef>
              <a:defRPr sz="4400">
                <a:solidFill>
                  <a:schemeClr val="tx2"/>
                </a:solidFill>
                <a:latin typeface="Times New Roman" panose="02020603050405020304" pitchFamily="18" charset="0"/>
                <a:ea typeface="宋体" panose="02010600030101010101" pitchFamily="2" charset="-122"/>
              </a:defRPr>
            </a:lvl2pPr>
            <a:lvl3pPr>
              <a:spcBef>
                <a:spcPct val="0"/>
              </a:spcBef>
              <a:defRPr sz="4400">
                <a:solidFill>
                  <a:schemeClr val="tx2"/>
                </a:solidFill>
                <a:latin typeface="Times New Roman" panose="02020603050405020304" pitchFamily="18" charset="0"/>
                <a:ea typeface="宋体" panose="02010600030101010101" pitchFamily="2" charset="-122"/>
              </a:defRPr>
            </a:lvl3pPr>
            <a:lvl4pPr>
              <a:spcBef>
                <a:spcPct val="0"/>
              </a:spcBef>
              <a:defRPr sz="4400">
                <a:solidFill>
                  <a:schemeClr val="tx2"/>
                </a:solidFill>
                <a:latin typeface="Times New Roman" panose="02020603050405020304" pitchFamily="18" charset="0"/>
                <a:ea typeface="宋体" panose="02010600030101010101" pitchFamily="2" charset="-122"/>
              </a:defRPr>
            </a:lvl4pPr>
            <a:lvl5pPr>
              <a:spcBef>
                <a:spcPct val="0"/>
              </a:spcBef>
              <a:defRPr sz="4400">
                <a:solidFill>
                  <a:schemeClr val="tx2"/>
                </a:solidFill>
                <a:latin typeface="Times New Roman" panose="02020603050405020304" pitchFamily="18" charset="0"/>
                <a:ea typeface="宋体" panose="02010600030101010101" pitchFamily="2" charset="-122"/>
              </a:defRPr>
            </a:lvl5pPr>
            <a:lvl6pPr marL="457200" algn="ctr" fontAlgn="base">
              <a:spcBef>
                <a:spcPct val="0"/>
              </a:spcBef>
              <a:spcAft>
                <a:spcPct val="0"/>
              </a:spcAft>
              <a:defRPr sz="4400">
                <a:solidFill>
                  <a:schemeClr val="tx2"/>
                </a:solidFill>
                <a:latin typeface="Times New Roman" panose="02020603050405020304" pitchFamily="18" charset="0"/>
                <a:ea typeface="宋体" panose="02010600030101010101" pitchFamily="2" charset="-122"/>
              </a:defRPr>
            </a:lvl6pPr>
            <a:lvl7pPr marL="914400" algn="ctr" fontAlgn="base">
              <a:spcBef>
                <a:spcPct val="0"/>
              </a:spcBef>
              <a:spcAft>
                <a:spcPct val="0"/>
              </a:spcAft>
              <a:defRPr sz="4400">
                <a:solidFill>
                  <a:schemeClr val="tx2"/>
                </a:solidFill>
                <a:latin typeface="Times New Roman" panose="02020603050405020304" pitchFamily="18" charset="0"/>
                <a:ea typeface="宋体" panose="02010600030101010101" pitchFamily="2" charset="-122"/>
              </a:defRPr>
            </a:lvl7pPr>
            <a:lvl8pPr marL="1371600" algn="ctr" fontAlgn="base">
              <a:spcBef>
                <a:spcPct val="0"/>
              </a:spcBef>
              <a:spcAft>
                <a:spcPct val="0"/>
              </a:spcAft>
              <a:defRPr sz="4400">
                <a:solidFill>
                  <a:schemeClr val="tx2"/>
                </a:solidFill>
                <a:latin typeface="Times New Roman" panose="02020603050405020304" pitchFamily="18" charset="0"/>
                <a:ea typeface="宋体" panose="02010600030101010101" pitchFamily="2" charset="-122"/>
              </a:defRPr>
            </a:lvl8pPr>
            <a:lvl9pPr marL="1828800" algn="ctr" fontAlgn="base">
              <a:spcBef>
                <a:spcPct val="0"/>
              </a:spcBef>
              <a:spcAft>
                <a:spcPct val="0"/>
              </a:spcAft>
              <a:defRPr sz="4400">
                <a:solidFill>
                  <a:schemeClr val="tx2"/>
                </a:solidFill>
                <a:latin typeface="Times New Roman" panose="02020603050405020304" pitchFamily="18" charset="0"/>
                <a:ea typeface="宋体" panose="02010600030101010101" pitchFamily="2" charset="-122"/>
              </a:defRPr>
            </a:lvl9pPr>
          </a:lstStyle>
          <a:p>
            <a:r>
              <a:rPr lang="zh-CN" altLang="en-US" sz="4000" dirty="0">
                <a:solidFill>
                  <a:srgbClr val="A50021"/>
                </a:solidFill>
                <a:effectLst>
                  <a:outerShdw blurRad="38100" dist="38100" dir="2700000" algn="tl">
                    <a:srgbClr val="C0C0C0"/>
                  </a:outerShdw>
                </a:effectLst>
                <a:latin typeface="隶书" panose="02010509060101010101" pitchFamily="49" charset="-122"/>
                <a:ea typeface="隶书" panose="02010509060101010101" pitchFamily="49" charset="-122"/>
              </a:rPr>
              <a:t> 相关概念</a:t>
            </a:r>
            <a:endParaRPr lang="zh-CN" altLang="en-US" sz="7200" dirty="0">
              <a:effectLst>
                <a:outerShdw blurRad="38100" dist="38100" dir="2700000" algn="tl">
                  <a:srgbClr val="C0C0C0"/>
                </a:outerShdw>
              </a:effectLst>
              <a:latin typeface="隶书" panose="02010509060101010101" pitchFamily="49" charset="-122"/>
              <a:ea typeface="隶书" panose="02010509060101010101" pitchFamily="49" charset="-122"/>
            </a:endParaRPr>
          </a:p>
        </p:txBody>
      </p:sp>
      <p:sp>
        <p:nvSpPr>
          <p:cNvPr id="6" name="Text Box 5">
            <a:extLst>
              <a:ext uri="{FF2B5EF4-FFF2-40B4-BE49-F238E27FC236}">
                <a16:creationId xmlns:a16="http://schemas.microsoft.com/office/drawing/2014/main" id="{F5262136-F644-0DCC-9D75-D75D92281523}"/>
              </a:ext>
            </a:extLst>
          </p:cNvPr>
          <p:cNvSpPr txBox="1">
            <a:spLocks noChangeArrowheads="1"/>
          </p:cNvSpPr>
          <p:nvPr/>
        </p:nvSpPr>
        <p:spPr bwMode="auto">
          <a:xfrm>
            <a:off x="1984058" y="1954667"/>
            <a:ext cx="8135937" cy="830997"/>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r>
              <a:rPr lang="zh-CN" altLang="en-US" sz="2400" b="1" dirty="0">
                <a:solidFill>
                  <a:srgbClr val="FF0000"/>
                </a:solidFill>
              </a:rPr>
              <a:t>有效状态：</a:t>
            </a:r>
            <a:r>
              <a:rPr lang="zh-CN" altLang="en-US" sz="2400" b="1" dirty="0"/>
              <a:t>在时序电路中，凡是被使用了的状态。</a:t>
            </a:r>
          </a:p>
          <a:p>
            <a:pPr algn="l"/>
            <a:r>
              <a:rPr lang="zh-CN" altLang="en-US" sz="2400" b="1" dirty="0">
                <a:solidFill>
                  <a:schemeClr val="accent2"/>
                </a:solidFill>
              </a:rPr>
              <a:t>有效循环：</a:t>
            </a:r>
            <a:r>
              <a:rPr lang="zh-CN" altLang="en-US" sz="2400" b="1" dirty="0"/>
              <a:t>有效状态构成的循环。</a:t>
            </a:r>
          </a:p>
        </p:txBody>
      </p:sp>
      <p:sp>
        <p:nvSpPr>
          <p:cNvPr id="7" name="Text Box 6">
            <a:extLst>
              <a:ext uri="{FF2B5EF4-FFF2-40B4-BE49-F238E27FC236}">
                <a16:creationId xmlns:a16="http://schemas.microsoft.com/office/drawing/2014/main" id="{BDDCCD40-5FAE-2153-36B4-5589F0E0FBED}"/>
              </a:ext>
            </a:extLst>
          </p:cNvPr>
          <p:cNvSpPr txBox="1">
            <a:spLocks noChangeArrowheads="1"/>
          </p:cNvSpPr>
          <p:nvPr/>
        </p:nvSpPr>
        <p:spPr bwMode="auto">
          <a:xfrm>
            <a:off x="1984058" y="3433026"/>
            <a:ext cx="8424862" cy="830997"/>
          </a:xfrm>
          <a:prstGeom prst="rect">
            <a:avLst/>
          </a:prstGeom>
          <a:solidFill>
            <a:srgbClr val="FFCC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r>
              <a:rPr lang="zh-CN" altLang="en-US" sz="2400" b="1" dirty="0">
                <a:solidFill>
                  <a:srgbClr val="FF0000"/>
                </a:solidFill>
              </a:rPr>
              <a:t>无效状态：</a:t>
            </a:r>
            <a:r>
              <a:rPr lang="zh-CN" altLang="en-US" sz="2400" b="1" dirty="0"/>
              <a:t>在时序电路中，凡是没有被使用的状态。</a:t>
            </a:r>
          </a:p>
          <a:p>
            <a:pPr algn="l"/>
            <a:r>
              <a:rPr lang="zh-CN" altLang="en-US" sz="2400" b="1" dirty="0">
                <a:solidFill>
                  <a:schemeClr val="accent2"/>
                </a:solidFill>
              </a:rPr>
              <a:t>无效循环：</a:t>
            </a:r>
            <a:r>
              <a:rPr lang="zh-CN" altLang="en-US" sz="2400" b="1" dirty="0"/>
              <a:t>无效状态若形成循环，则称为无效循环。</a:t>
            </a:r>
          </a:p>
        </p:txBody>
      </p:sp>
      <p:sp>
        <p:nvSpPr>
          <p:cNvPr id="8" name="Text Box 7">
            <a:extLst>
              <a:ext uri="{FF2B5EF4-FFF2-40B4-BE49-F238E27FC236}">
                <a16:creationId xmlns:a16="http://schemas.microsoft.com/office/drawing/2014/main" id="{66EDAAB5-280A-9CCC-EEC4-44ADF354FD68}"/>
              </a:ext>
            </a:extLst>
          </p:cNvPr>
          <p:cNvSpPr txBox="1">
            <a:spLocks noChangeArrowheads="1"/>
          </p:cNvSpPr>
          <p:nvPr/>
        </p:nvSpPr>
        <p:spPr bwMode="auto">
          <a:xfrm>
            <a:off x="2055495" y="5017351"/>
            <a:ext cx="8064500" cy="830997"/>
          </a:xfrm>
          <a:prstGeom prst="rect">
            <a:avLst/>
          </a:prstGeom>
          <a:solidFill>
            <a:srgbClr val="FFFF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l"/>
            <a:r>
              <a:rPr lang="zh-CN" altLang="en-US" sz="2400" b="1" dirty="0">
                <a:solidFill>
                  <a:srgbClr val="FF0000"/>
                </a:solidFill>
              </a:rPr>
              <a:t>自启动：</a:t>
            </a:r>
            <a:r>
              <a:rPr lang="zh-CN" altLang="en-US" sz="2400" b="1" dirty="0"/>
              <a:t>在</a:t>
            </a:r>
            <a:r>
              <a:rPr lang="en-US" altLang="zh-CN" sz="2400" b="1" dirty="0"/>
              <a:t>CP</a:t>
            </a:r>
            <a:r>
              <a:rPr lang="zh-CN" altLang="en-US" sz="2400" b="1" dirty="0"/>
              <a:t>作用下，无效状态能自动地进入到有效循环中，则称电路能自启动，否则称不能自启动。</a:t>
            </a:r>
          </a:p>
        </p:txBody>
      </p:sp>
      <p:sp>
        <p:nvSpPr>
          <p:cNvPr id="2" name="灯片编号占位符 1">
            <a:extLst>
              <a:ext uri="{FF2B5EF4-FFF2-40B4-BE49-F238E27FC236}">
                <a16:creationId xmlns:a16="http://schemas.microsoft.com/office/drawing/2014/main" id="{4CE34B02-8BFD-59A3-A49F-28DB96F8188B}"/>
              </a:ext>
            </a:extLst>
          </p:cNvPr>
          <p:cNvSpPr>
            <a:spLocks noGrp="1"/>
          </p:cNvSpPr>
          <p:nvPr>
            <p:ph type="sldNum" sz="quarter" idx="12"/>
          </p:nvPr>
        </p:nvSpPr>
        <p:spPr/>
        <p:txBody>
          <a:bodyPr/>
          <a:lstStyle/>
          <a:p>
            <a:fld id="{392CBAA0-59E6-204E-8F03-85E5040D48B8}" type="slidenum">
              <a:rPr kumimoji="1" lang="zh-CN" altLang="en-US" smtClean="0"/>
              <a:t>11</a:t>
            </a:fld>
            <a:r>
              <a:rPr kumimoji="1" lang="en-US" altLang="zh-CN"/>
              <a:t>/184</a:t>
            </a:r>
            <a:endParaRPr kumimoji="1" lang="zh-CN" altLang="en-US" dirty="0"/>
          </a:p>
        </p:txBody>
      </p:sp>
    </p:spTree>
    <p:extLst>
      <p:ext uri="{BB962C8B-B14F-4D97-AF65-F5344CB8AC3E}">
        <p14:creationId xmlns:p14="http://schemas.microsoft.com/office/powerpoint/2010/main" val="3726110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ox(i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heckerboard(across)">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strips(downLeft)">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sp>
        <p:nvSpPr>
          <p:cNvPr id="5" name="Text Box 4">
            <a:extLst>
              <a:ext uri="{FF2B5EF4-FFF2-40B4-BE49-F238E27FC236}">
                <a16:creationId xmlns:a16="http://schemas.microsoft.com/office/drawing/2014/main" id="{8F74A769-3C58-8865-6E7E-621E437B0AE0}"/>
              </a:ext>
            </a:extLst>
          </p:cNvPr>
          <p:cNvSpPr txBox="1">
            <a:spLocks noChangeArrowheads="1"/>
          </p:cNvSpPr>
          <p:nvPr/>
        </p:nvSpPr>
        <p:spPr bwMode="auto">
          <a:xfrm>
            <a:off x="3232309" y="619433"/>
            <a:ext cx="5489502" cy="523220"/>
          </a:xfrm>
          <a:prstGeom prst="rect">
            <a:avLst/>
          </a:prstGeom>
          <a:noFill/>
          <a:ln w="9525">
            <a:noFill/>
            <a:miter lim="800000"/>
            <a:headEnd/>
            <a:tailEnd/>
          </a:ln>
        </p:spPr>
        <p:txBody>
          <a:bodyPr wrap="square">
            <a:spAutoFit/>
          </a:bodyPr>
          <a:lstStyle/>
          <a:p>
            <a:r>
              <a:rPr lang="en-US" altLang="zh-CN" sz="2800" b="1" dirty="0"/>
              <a:t>2. </a:t>
            </a:r>
            <a:r>
              <a:rPr lang="zh-CN" altLang="en-US" sz="2800" b="1" dirty="0"/>
              <a:t>动态</a:t>
            </a:r>
            <a:r>
              <a:rPr lang="en-US" altLang="zh-CN" sz="2800" b="1" dirty="0"/>
              <a:t>MOS</a:t>
            </a:r>
            <a:r>
              <a:rPr lang="zh-CN" altLang="en-US" sz="2800" b="1" dirty="0"/>
              <a:t>存储单元（</a:t>
            </a:r>
            <a:r>
              <a:rPr lang="en-US" altLang="zh-CN" sz="2800" b="1" dirty="0"/>
              <a:t>DRAM</a:t>
            </a:r>
            <a:r>
              <a:rPr lang="zh-CN" altLang="en-US" sz="2800" b="1" dirty="0"/>
              <a:t>）</a:t>
            </a:r>
          </a:p>
        </p:txBody>
      </p:sp>
      <p:sp>
        <p:nvSpPr>
          <p:cNvPr id="6" name="Rectangle 70">
            <a:extLst>
              <a:ext uri="{FF2B5EF4-FFF2-40B4-BE49-F238E27FC236}">
                <a16:creationId xmlns:a16="http://schemas.microsoft.com/office/drawing/2014/main" id="{CDCC10A3-3FB8-4E12-8D2D-CBF352D8839E}"/>
              </a:ext>
            </a:extLst>
          </p:cNvPr>
          <p:cNvSpPr>
            <a:spLocks noChangeArrowheads="1"/>
          </p:cNvSpPr>
          <p:nvPr/>
        </p:nvSpPr>
        <p:spPr bwMode="auto">
          <a:xfrm>
            <a:off x="1655849" y="4667559"/>
            <a:ext cx="2716212" cy="457200"/>
          </a:xfrm>
          <a:prstGeom prst="rect">
            <a:avLst/>
          </a:prstGeom>
          <a:noFill/>
          <a:ln w="9525">
            <a:noFill/>
            <a:miter lim="800000"/>
            <a:headEnd/>
            <a:tailEnd/>
          </a:ln>
        </p:spPr>
        <p:txBody>
          <a:bodyPr wrap="none">
            <a:spAutoFit/>
          </a:bodyPr>
          <a:lstStyle/>
          <a:p>
            <a:r>
              <a:rPr lang="zh-CN" altLang="en-US" b="1"/>
              <a:t>单管</a:t>
            </a:r>
            <a:r>
              <a:rPr lang="en-US" altLang="zh-CN" b="1"/>
              <a:t>MOS</a:t>
            </a:r>
            <a:r>
              <a:rPr lang="zh-CN" altLang="en-US" b="1"/>
              <a:t>存储单元</a:t>
            </a:r>
          </a:p>
        </p:txBody>
      </p:sp>
      <p:grpSp>
        <p:nvGrpSpPr>
          <p:cNvPr id="7" name="Group 74">
            <a:extLst>
              <a:ext uri="{FF2B5EF4-FFF2-40B4-BE49-F238E27FC236}">
                <a16:creationId xmlns:a16="http://schemas.microsoft.com/office/drawing/2014/main" id="{84F96493-9972-3F7B-6701-17FBBD2EEAF7}"/>
              </a:ext>
            </a:extLst>
          </p:cNvPr>
          <p:cNvGrpSpPr>
            <a:grpSpLocks/>
          </p:cNvGrpSpPr>
          <p:nvPr/>
        </p:nvGrpSpPr>
        <p:grpSpPr bwMode="auto">
          <a:xfrm>
            <a:off x="1686011" y="1705284"/>
            <a:ext cx="3408363" cy="2768600"/>
            <a:chOff x="521" y="1127"/>
            <a:chExt cx="2147" cy="1744"/>
          </a:xfrm>
        </p:grpSpPr>
        <p:sp>
          <p:nvSpPr>
            <p:cNvPr id="8" name="Freeform 14">
              <a:extLst>
                <a:ext uri="{FF2B5EF4-FFF2-40B4-BE49-F238E27FC236}">
                  <a16:creationId xmlns:a16="http://schemas.microsoft.com/office/drawing/2014/main" id="{BAFB342C-B39E-C5DE-5B3B-5F2C9DE26E4E}"/>
                </a:ext>
              </a:extLst>
            </p:cNvPr>
            <p:cNvSpPr>
              <a:spLocks/>
            </p:cNvSpPr>
            <p:nvPr/>
          </p:nvSpPr>
          <p:spPr bwMode="auto">
            <a:xfrm rot="5400000" flipH="1">
              <a:off x="1587" y="1670"/>
              <a:ext cx="108" cy="335"/>
            </a:xfrm>
            <a:custGeom>
              <a:avLst/>
              <a:gdLst>
                <a:gd name="T0" fmla="*/ 108 w 108"/>
                <a:gd name="T1" fmla="*/ 335 h 216"/>
                <a:gd name="T2" fmla="*/ 0 w 108"/>
                <a:gd name="T3" fmla="*/ 335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9" name="Freeform 15">
              <a:extLst>
                <a:ext uri="{FF2B5EF4-FFF2-40B4-BE49-F238E27FC236}">
                  <a16:creationId xmlns:a16="http://schemas.microsoft.com/office/drawing/2014/main" id="{5FCE4C10-EFD6-ABC0-6DDA-9E967360E39C}"/>
                </a:ext>
              </a:extLst>
            </p:cNvPr>
            <p:cNvSpPr>
              <a:spLocks/>
            </p:cNvSpPr>
            <p:nvPr/>
          </p:nvSpPr>
          <p:spPr bwMode="auto">
            <a:xfrm rot="5400000" flipH="1" flipV="1">
              <a:off x="974" y="1512"/>
              <a:ext cx="113" cy="648"/>
            </a:xfrm>
            <a:custGeom>
              <a:avLst/>
              <a:gdLst>
                <a:gd name="T0" fmla="*/ 113 w 108"/>
                <a:gd name="T1" fmla="*/ 648 h 216"/>
                <a:gd name="T2" fmla="*/ 0 w 108"/>
                <a:gd name="T3" fmla="*/ 648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28575" cmpd="sng">
              <a:solidFill>
                <a:schemeClr val="tx1"/>
              </a:solidFill>
              <a:round/>
              <a:headEnd/>
              <a:tailEnd/>
            </a:ln>
          </p:spPr>
          <p:txBody>
            <a:bodyPr wrap="none"/>
            <a:lstStyle/>
            <a:p>
              <a:endParaRPr lang="zh-CN" altLang="en-US"/>
            </a:p>
          </p:txBody>
        </p:sp>
        <p:sp>
          <p:nvSpPr>
            <p:cNvPr id="10" name="Line 16">
              <a:extLst>
                <a:ext uri="{FF2B5EF4-FFF2-40B4-BE49-F238E27FC236}">
                  <a16:creationId xmlns:a16="http://schemas.microsoft.com/office/drawing/2014/main" id="{1371693E-2FCA-612B-25B0-70AB6C47D0F8}"/>
                </a:ext>
              </a:extLst>
            </p:cNvPr>
            <p:cNvSpPr>
              <a:spLocks noChangeShapeType="1"/>
            </p:cNvSpPr>
            <p:nvPr/>
          </p:nvSpPr>
          <p:spPr bwMode="auto">
            <a:xfrm rot="-5400000">
              <a:off x="1421" y="1675"/>
              <a:ext cx="0" cy="227"/>
            </a:xfrm>
            <a:prstGeom prst="line">
              <a:avLst/>
            </a:prstGeom>
            <a:noFill/>
            <a:ln w="38100">
              <a:solidFill>
                <a:schemeClr val="tx1"/>
              </a:solidFill>
              <a:round/>
              <a:headEnd/>
              <a:tailEnd/>
            </a:ln>
          </p:spPr>
          <p:txBody>
            <a:bodyPr wrap="none"/>
            <a:lstStyle/>
            <a:p>
              <a:endParaRPr lang="zh-CN" altLang="en-US"/>
            </a:p>
          </p:txBody>
        </p:sp>
        <p:sp>
          <p:nvSpPr>
            <p:cNvPr id="11" name="Line 17">
              <a:extLst>
                <a:ext uri="{FF2B5EF4-FFF2-40B4-BE49-F238E27FC236}">
                  <a16:creationId xmlns:a16="http://schemas.microsoft.com/office/drawing/2014/main" id="{E5FA93BD-ADC9-7649-9A66-9D924F82F217}"/>
                </a:ext>
              </a:extLst>
            </p:cNvPr>
            <p:cNvSpPr>
              <a:spLocks noChangeShapeType="1"/>
            </p:cNvSpPr>
            <p:nvPr/>
          </p:nvSpPr>
          <p:spPr bwMode="auto">
            <a:xfrm rot="-5400000">
              <a:off x="1419" y="1632"/>
              <a:ext cx="0" cy="159"/>
            </a:xfrm>
            <a:prstGeom prst="line">
              <a:avLst/>
            </a:prstGeom>
            <a:noFill/>
            <a:ln w="38100">
              <a:solidFill>
                <a:schemeClr val="tx1"/>
              </a:solidFill>
              <a:round/>
              <a:headEnd/>
              <a:tailEnd/>
            </a:ln>
          </p:spPr>
          <p:txBody>
            <a:bodyPr wrap="none"/>
            <a:lstStyle/>
            <a:p>
              <a:endParaRPr lang="zh-CN" altLang="en-US"/>
            </a:p>
          </p:txBody>
        </p:sp>
        <p:sp>
          <p:nvSpPr>
            <p:cNvPr id="12" name="Line 22">
              <a:extLst>
                <a:ext uri="{FF2B5EF4-FFF2-40B4-BE49-F238E27FC236}">
                  <a16:creationId xmlns:a16="http://schemas.microsoft.com/office/drawing/2014/main" id="{F8CFB92A-197C-042C-2BD3-0B6CA5349D57}"/>
                </a:ext>
              </a:extLst>
            </p:cNvPr>
            <p:cNvSpPr>
              <a:spLocks noChangeShapeType="1"/>
            </p:cNvSpPr>
            <p:nvPr/>
          </p:nvSpPr>
          <p:spPr bwMode="auto">
            <a:xfrm flipV="1">
              <a:off x="1421" y="1127"/>
              <a:ext cx="0" cy="572"/>
            </a:xfrm>
            <a:prstGeom prst="line">
              <a:avLst/>
            </a:prstGeom>
            <a:noFill/>
            <a:ln w="28575">
              <a:solidFill>
                <a:schemeClr val="tx1"/>
              </a:solidFill>
              <a:round/>
              <a:headEnd/>
              <a:tailEnd/>
            </a:ln>
          </p:spPr>
          <p:txBody>
            <a:bodyPr wrap="none"/>
            <a:lstStyle/>
            <a:p>
              <a:endParaRPr lang="zh-CN" altLang="en-US"/>
            </a:p>
          </p:txBody>
        </p:sp>
        <p:sp>
          <p:nvSpPr>
            <p:cNvPr id="13" name="Line 24">
              <a:extLst>
                <a:ext uri="{FF2B5EF4-FFF2-40B4-BE49-F238E27FC236}">
                  <a16:creationId xmlns:a16="http://schemas.microsoft.com/office/drawing/2014/main" id="{993A40E2-416F-B8DE-9D4A-3487E5831186}"/>
                </a:ext>
              </a:extLst>
            </p:cNvPr>
            <p:cNvSpPr>
              <a:spLocks noChangeShapeType="1"/>
            </p:cNvSpPr>
            <p:nvPr/>
          </p:nvSpPr>
          <p:spPr bwMode="auto">
            <a:xfrm>
              <a:off x="1776" y="1282"/>
              <a:ext cx="0" cy="1471"/>
            </a:xfrm>
            <a:prstGeom prst="line">
              <a:avLst/>
            </a:prstGeom>
            <a:noFill/>
            <a:ln w="28575">
              <a:solidFill>
                <a:srgbClr val="0033CC"/>
              </a:solidFill>
              <a:round/>
              <a:headEnd/>
              <a:tailEnd/>
            </a:ln>
          </p:spPr>
          <p:txBody>
            <a:bodyPr wrap="none"/>
            <a:lstStyle/>
            <a:p>
              <a:endParaRPr lang="zh-CN" altLang="en-US"/>
            </a:p>
          </p:txBody>
        </p:sp>
        <p:sp>
          <p:nvSpPr>
            <p:cNvPr id="14" name="Oval 26">
              <a:extLst>
                <a:ext uri="{FF2B5EF4-FFF2-40B4-BE49-F238E27FC236}">
                  <a16:creationId xmlns:a16="http://schemas.microsoft.com/office/drawing/2014/main" id="{24941250-F529-439D-112F-AC2E62B5F66F}"/>
                </a:ext>
              </a:extLst>
            </p:cNvPr>
            <p:cNvSpPr>
              <a:spLocks noChangeArrowheads="1"/>
            </p:cNvSpPr>
            <p:nvPr/>
          </p:nvSpPr>
          <p:spPr bwMode="auto">
            <a:xfrm>
              <a:off x="1751" y="2393"/>
              <a:ext cx="57"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15" name="Text Box 27">
              <a:extLst>
                <a:ext uri="{FF2B5EF4-FFF2-40B4-BE49-F238E27FC236}">
                  <a16:creationId xmlns:a16="http://schemas.microsoft.com/office/drawing/2014/main" id="{0EEF3FFD-EFAF-40BB-7001-8B03C23BC4E1}"/>
                </a:ext>
              </a:extLst>
            </p:cNvPr>
            <p:cNvSpPr txBox="1">
              <a:spLocks noChangeArrowheads="1"/>
            </p:cNvSpPr>
            <p:nvPr/>
          </p:nvSpPr>
          <p:spPr bwMode="auto">
            <a:xfrm>
              <a:off x="1283" y="1895"/>
              <a:ext cx="380" cy="288"/>
            </a:xfrm>
            <a:prstGeom prst="rect">
              <a:avLst/>
            </a:prstGeom>
            <a:noFill/>
            <a:ln w="9525">
              <a:noFill/>
              <a:miter lim="800000"/>
              <a:headEnd/>
              <a:tailEnd/>
            </a:ln>
          </p:spPr>
          <p:txBody>
            <a:bodyPr>
              <a:spAutoFit/>
            </a:bodyPr>
            <a:lstStyle/>
            <a:p>
              <a:r>
                <a:rPr lang="en-US" altLang="zh-CN" b="1"/>
                <a:t>T</a:t>
              </a:r>
              <a:r>
                <a:rPr lang="en-US" altLang="zh-CN" b="1" baseline="-25000"/>
                <a:t>1</a:t>
              </a:r>
            </a:p>
          </p:txBody>
        </p:sp>
        <p:sp>
          <p:nvSpPr>
            <p:cNvPr id="16" name="Line 32">
              <a:extLst>
                <a:ext uri="{FF2B5EF4-FFF2-40B4-BE49-F238E27FC236}">
                  <a16:creationId xmlns:a16="http://schemas.microsoft.com/office/drawing/2014/main" id="{BD2894BC-08FB-76C3-8672-48E0545F3ABC}"/>
                </a:ext>
              </a:extLst>
            </p:cNvPr>
            <p:cNvSpPr>
              <a:spLocks noChangeShapeType="1"/>
            </p:cNvSpPr>
            <p:nvPr/>
          </p:nvSpPr>
          <p:spPr bwMode="auto">
            <a:xfrm>
              <a:off x="2055" y="2848"/>
              <a:ext cx="138" cy="1"/>
            </a:xfrm>
            <a:prstGeom prst="line">
              <a:avLst/>
            </a:prstGeom>
            <a:noFill/>
            <a:ln w="38100">
              <a:solidFill>
                <a:schemeClr val="tx1"/>
              </a:solidFill>
              <a:round/>
              <a:headEnd/>
              <a:tailEnd/>
            </a:ln>
          </p:spPr>
          <p:txBody>
            <a:bodyPr wrap="none"/>
            <a:lstStyle/>
            <a:p>
              <a:endParaRPr lang="zh-CN" altLang="en-US"/>
            </a:p>
          </p:txBody>
        </p:sp>
        <p:sp>
          <p:nvSpPr>
            <p:cNvPr id="17" name="Oval 35">
              <a:extLst>
                <a:ext uri="{FF2B5EF4-FFF2-40B4-BE49-F238E27FC236}">
                  <a16:creationId xmlns:a16="http://schemas.microsoft.com/office/drawing/2014/main" id="{79EF0B07-2044-1862-F724-10D5D56F2536}"/>
                </a:ext>
              </a:extLst>
            </p:cNvPr>
            <p:cNvSpPr>
              <a:spLocks noChangeArrowheads="1"/>
            </p:cNvSpPr>
            <p:nvPr/>
          </p:nvSpPr>
          <p:spPr bwMode="auto">
            <a:xfrm flipV="1">
              <a:off x="1753" y="1868"/>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18" name="Freeform 37">
              <a:extLst>
                <a:ext uri="{FF2B5EF4-FFF2-40B4-BE49-F238E27FC236}">
                  <a16:creationId xmlns:a16="http://schemas.microsoft.com/office/drawing/2014/main" id="{6656EC20-8977-28ED-7EF3-D727396C48CA}"/>
                </a:ext>
              </a:extLst>
            </p:cNvPr>
            <p:cNvSpPr>
              <a:spLocks/>
            </p:cNvSpPr>
            <p:nvPr/>
          </p:nvSpPr>
          <p:spPr bwMode="auto">
            <a:xfrm flipH="1" flipV="1">
              <a:off x="1741" y="2416"/>
              <a:ext cx="385" cy="455"/>
            </a:xfrm>
            <a:custGeom>
              <a:avLst/>
              <a:gdLst>
                <a:gd name="T0" fmla="*/ 385 w 108"/>
                <a:gd name="T1" fmla="*/ 455 h 216"/>
                <a:gd name="T2" fmla="*/ 0 w 108"/>
                <a:gd name="T3" fmla="*/ 455 h 216"/>
                <a:gd name="T4" fmla="*/ 0 w 108"/>
                <a:gd name="T5" fmla="*/ 0 h 216"/>
                <a:gd name="T6" fmla="*/ 0 60000 65536"/>
                <a:gd name="T7" fmla="*/ 0 60000 65536"/>
                <a:gd name="T8" fmla="*/ 0 60000 65536"/>
                <a:gd name="T9" fmla="*/ 0 w 108"/>
                <a:gd name="T10" fmla="*/ 0 h 216"/>
                <a:gd name="T11" fmla="*/ 108 w 108"/>
                <a:gd name="T12" fmla="*/ 216 h 216"/>
              </a:gdLst>
              <a:ahLst/>
              <a:cxnLst>
                <a:cxn ang="T6">
                  <a:pos x="T0" y="T1"/>
                </a:cxn>
                <a:cxn ang="T7">
                  <a:pos x="T2" y="T3"/>
                </a:cxn>
                <a:cxn ang="T8">
                  <a:pos x="T4" y="T5"/>
                </a:cxn>
              </a:cxnLst>
              <a:rect l="T9" t="T10" r="T11" b="T12"/>
              <a:pathLst>
                <a:path w="108" h="216">
                  <a:moveTo>
                    <a:pt x="108" y="216"/>
                  </a:moveTo>
                  <a:lnTo>
                    <a:pt x="0" y="216"/>
                  </a:lnTo>
                  <a:lnTo>
                    <a:pt x="0" y="0"/>
                  </a:lnTo>
                </a:path>
              </a:pathLst>
            </a:custGeom>
            <a:noFill/>
            <a:ln w="19050" cap="flat" cmpd="sng">
              <a:solidFill>
                <a:schemeClr val="tx1"/>
              </a:solidFill>
              <a:prstDash val="dash"/>
              <a:round/>
              <a:headEnd/>
              <a:tailEnd/>
            </a:ln>
          </p:spPr>
          <p:txBody>
            <a:bodyPr wrap="none"/>
            <a:lstStyle/>
            <a:p>
              <a:endParaRPr lang="zh-CN" altLang="en-US"/>
            </a:p>
          </p:txBody>
        </p:sp>
        <p:sp>
          <p:nvSpPr>
            <p:cNvPr id="19" name="Line 38">
              <a:extLst>
                <a:ext uri="{FF2B5EF4-FFF2-40B4-BE49-F238E27FC236}">
                  <a16:creationId xmlns:a16="http://schemas.microsoft.com/office/drawing/2014/main" id="{FF4635BA-E4E6-E2C8-F20A-278F6CE412C6}"/>
                </a:ext>
              </a:extLst>
            </p:cNvPr>
            <p:cNvSpPr>
              <a:spLocks noChangeShapeType="1"/>
            </p:cNvSpPr>
            <p:nvPr/>
          </p:nvSpPr>
          <p:spPr bwMode="auto">
            <a:xfrm>
              <a:off x="955" y="2338"/>
              <a:ext cx="138" cy="1"/>
            </a:xfrm>
            <a:prstGeom prst="line">
              <a:avLst/>
            </a:prstGeom>
            <a:noFill/>
            <a:ln w="38100">
              <a:solidFill>
                <a:schemeClr val="tx1"/>
              </a:solidFill>
              <a:round/>
              <a:headEnd/>
              <a:tailEnd/>
            </a:ln>
          </p:spPr>
          <p:txBody>
            <a:bodyPr wrap="none"/>
            <a:lstStyle/>
            <a:p>
              <a:endParaRPr lang="zh-CN" altLang="en-US"/>
            </a:p>
          </p:txBody>
        </p:sp>
        <p:grpSp>
          <p:nvGrpSpPr>
            <p:cNvPr id="20" name="Group 39">
              <a:extLst>
                <a:ext uri="{FF2B5EF4-FFF2-40B4-BE49-F238E27FC236}">
                  <a16:creationId xmlns:a16="http://schemas.microsoft.com/office/drawing/2014/main" id="{3ADC08DC-A6A9-B0C5-BF13-9D24E8A6BCB0}"/>
                </a:ext>
              </a:extLst>
            </p:cNvPr>
            <p:cNvGrpSpPr>
              <a:grpSpLocks/>
            </p:cNvGrpSpPr>
            <p:nvPr/>
          </p:nvGrpSpPr>
          <p:grpSpPr bwMode="auto">
            <a:xfrm>
              <a:off x="2047" y="2586"/>
              <a:ext cx="151" cy="57"/>
              <a:chOff x="3936" y="2874"/>
              <a:chExt cx="151" cy="57"/>
            </a:xfrm>
          </p:grpSpPr>
          <p:sp>
            <p:nvSpPr>
              <p:cNvPr id="34" name="Rectangle 40">
                <a:extLst>
                  <a:ext uri="{FF2B5EF4-FFF2-40B4-BE49-F238E27FC236}">
                    <a16:creationId xmlns:a16="http://schemas.microsoft.com/office/drawing/2014/main" id="{76281366-781B-3E27-02B7-2A55B32AEAAE}"/>
                  </a:ext>
                </a:extLst>
              </p:cNvPr>
              <p:cNvSpPr>
                <a:spLocks noChangeArrowheads="1"/>
              </p:cNvSpPr>
              <p:nvPr/>
            </p:nvSpPr>
            <p:spPr bwMode="auto">
              <a:xfrm>
                <a:off x="3942" y="2874"/>
                <a:ext cx="132" cy="56"/>
              </a:xfrm>
              <a:prstGeom prst="rect">
                <a:avLst/>
              </a:prstGeom>
              <a:solidFill>
                <a:srgbClr val="A5CEAD"/>
              </a:solidFill>
              <a:ln w="9525">
                <a:noFill/>
                <a:miter lim="800000"/>
                <a:headEnd/>
                <a:tailEnd/>
              </a:ln>
            </p:spPr>
            <p:txBody>
              <a:bodyPr wrap="none" anchor="ctr"/>
              <a:lstStyle/>
              <a:p>
                <a:endParaRPr lang="zh-CN" altLang="en-US"/>
              </a:p>
            </p:txBody>
          </p:sp>
          <p:grpSp>
            <p:nvGrpSpPr>
              <p:cNvPr id="35" name="Group 41">
                <a:extLst>
                  <a:ext uri="{FF2B5EF4-FFF2-40B4-BE49-F238E27FC236}">
                    <a16:creationId xmlns:a16="http://schemas.microsoft.com/office/drawing/2014/main" id="{2471C3CE-01EC-173B-146F-8776F3DC58F4}"/>
                  </a:ext>
                </a:extLst>
              </p:cNvPr>
              <p:cNvGrpSpPr>
                <a:grpSpLocks/>
              </p:cNvGrpSpPr>
              <p:nvPr/>
            </p:nvGrpSpPr>
            <p:grpSpPr bwMode="auto">
              <a:xfrm>
                <a:off x="3936" y="2877"/>
                <a:ext cx="151" cy="54"/>
                <a:chOff x="1236" y="3696"/>
                <a:chExt cx="216" cy="72"/>
              </a:xfrm>
            </p:grpSpPr>
            <p:sp>
              <p:nvSpPr>
                <p:cNvPr id="36" name="Line 42">
                  <a:extLst>
                    <a:ext uri="{FF2B5EF4-FFF2-40B4-BE49-F238E27FC236}">
                      <a16:creationId xmlns:a16="http://schemas.microsoft.com/office/drawing/2014/main" id="{DA0202D4-C275-7D3F-F235-44B06F05E47A}"/>
                    </a:ext>
                  </a:extLst>
                </p:cNvPr>
                <p:cNvSpPr>
                  <a:spLocks noChangeShapeType="1"/>
                </p:cNvSpPr>
                <p:nvPr/>
              </p:nvSpPr>
              <p:spPr bwMode="auto">
                <a:xfrm rot="-5400000">
                  <a:off x="1344" y="3660"/>
                  <a:ext cx="0" cy="216"/>
                </a:xfrm>
                <a:prstGeom prst="line">
                  <a:avLst/>
                </a:prstGeom>
                <a:noFill/>
                <a:ln w="38100">
                  <a:solidFill>
                    <a:schemeClr val="tx1"/>
                  </a:solidFill>
                  <a:round/>
                  <a:headEnd/>
                  <a:tailEnd/>
                </a:ln>
              </p:spPr>
              <p:txBody>
                <a:bodyPr wrap="none" anchor="ctr"/>
                <a:lstStyle/>
                <a:p>
                  <a:endParaRPr lang="zh-CN" altLang="en-US"/>
                </a:p>
              </p:txBody>
            </p:sp>
            <p:sp>
              <p:nvSpPr>
                <p:cNvPr id="37" name="Line 43">
                  <a:extLst>
                    <a:ext uri="{FF2B5EF4-FFF2-40B4-BE49-F238E27FC236}">
                      <a16:creationId xmlns:a16="http://schemas.microsoft.com/office/drawing/2014/main" id="{292F4A5E-3B09-4C4A-354C-CC4BAE111BC9}"/>
                    </a:ext>
                  </a:extLst>
                </p:cNvPr>
                <p:cNvSpPr>
                  <a:spLocks noChangeShapeType="1"/>
                </p:cNvSpPr>
                <p:nvPr/>
              </p:nvSpPr>
              <p:spPr bwMode="auto">
                <a:xfrm rot="-5400000">
                  <a:off x="1344" y="3588"/>
                  <a:ext cx="0" cy="216"/>
                </a:xfrm>
                <a:prstGeom prst="line">
                  <a:avLst/>
                </a:prstGeom>
                <a:noFill/>
                <a:ln w="38100">
                  <a:solidFill>
                    <a:schemeClr val="tx1"/>
                  </a:solidFill>
                  <a:round/>
                  <a:headEnd/>
                  <a:tailEnd/>
                </a:ln>
              </p:spPr>
              <p:txBody>
                <a:bodyPr wrap="none" anchor="ctr"/>
                <a:lstStyle/>
                <a:p>
                  <a:endParaRPr lang="zh-CN" altLang="en-US"/>
                </a:p>
              </p:txBody>
            </p:sp>
          </p:grpSp>
        </p:grpSp>
        <p:sp>
          <p:nvSpPr>
            <p:cNvPr id="21" name="Text Box 51">
              <a:extLst>
                <a:ext uri="{FF2B5EF4-FFF2-40B4-BE49-F238E27FC236}">
                  <a16:creationId xmlns:a16="http://schemas.microsoft.com/office/drawing/2014/main" id="{78842E23-9F96-1A96-7ED9-97C8006C365C}"/>
                </a:ext>
              </a:extLst>
            </p:cNvPr>
            <p:cNvSpPr txBox="1">
              <a:spLocks noChangeArrowheads="1"/>
            </p:cNvSpPr>
            <p:nvPr/>
          </p:nvSpPr>
          <p:spPr bwMode="auto">
            <a:xfrm>
              <a:off x="2230" y="2497"/>
              <a:ext cx="438" cy="288"/>
            </a:xfrm>
            <a:prstGeom prst="rect">
              <a:avLst/>
            </a:prstGeom>
            <a:noFill/>
            <a:ln w="9525">
              <a:noFill/>
              <a:miter lim="800000"/>
              <a:headEnd/>
              <a:tailEnd/>
            </a:ln>
          </p:spPr>
          <p:txBody>
            <a:bodyPr>
              <a:spAutoFit/>
            </a:bodyPr>
            <a:lstStyle/>
            <a:p>
              <a:r>
                <a:rPr lang="en-US" altLang="zh-CN" b="1" i="1"/>
                <a:t>C</a:t>
              </a:r>
              <a:r>
                <a:rPr lang="en-US" altLang="zh-CN" b="1" baseline="-25000"/>
                <a:t>B</a:t>
              </a:r>
            </a:p>
          </p:txBody>
        </p:sp>
        <p:sp>
          <p:nvSpPr>
            <p:cNvPr id="22" name="Line 56">
              <a:extLst>
                <a:ext uri="{FF2B5EF4-FFF2-40B4-BE49-F238E27FC236}">
                  <a16:creationId xmlns:a16="http://schemas.microsoft.com/office/drawing/2014/main" id="{A75C06F6-4805-F564-7364-6B07DA5D368F}"/>
                </a:ext>
              </a:extLst>
            </p:cNvPr>
            <p:cNvSpPr>
              <a:spLocks noChangeShapeType="1"/>
            </p:cNvSpPr>
            <p:nvPr/>
          </p:nvSpPr>
          <p:spPr bwMode="auto">
            <a:xfrm>
              <a:off x="521" y="1422"/>
              <a:ext cx="1986" cy="0"/>
            </a:xfrm>
            <a:prstGeom prst="line">
              <a:avLst/>
            </a:prstGeom>
            <a:noFill/>
            <a:ln w="28575">
              <a:solidFill>
                <a:srgbClr val="FF0066"/>
              </a:solidFill>
              <a:round/>
              <a:headEnd/>
              <a:tailEnd/>
            </a:ln>
          </p:spPr>
          <p:txBody>
            <a:bodyPr wrap="none"/>
            <a:lstStyle/>
            <a:p>
              <a:endParaRPr lang="zh-CN" altLang="en-US"/>
            </a:p>
          </p:txBody>
        </p:sp>
        <p:sp>
          <p:nvSpPr>
            <p:cNvPr id="23" name="Line 57">
              <a:extLst>
                <a:ext uri="{FF2B5EF4-FFF2-40B4-BE49-F238E27FC236}">
                  <a16:creationId xmlns:a16="http://schemas.microsoft.com/office/drawing/2014/main" id="{B113038D-5B52-BDB4-3AFE-35C38939D6B8}"/>
                </a:ext>
              </a:extLst>
            </p:cNvPr>
            <p:cNvSpPr>
              <a:spLocks noChangeShapeType="1"/>
            </p:cNvSpPr>
            <p:nvPr/>
          </p:nvSpPr>
          <p:spPr bwMode="auto">
            <a:xfrm>
              <a:off x="1034" y="1889"/>
              <a:ext cx="0" cy="453"/>
            </a:xfrm>
            <a:prstGeom prst="line">
              <a:avLst/>
            </a:prstGeom>
            <a:noFill/>
            <a:ln w="28575">
              <a:solidFill>
                <a:schemeClr val="tx1"/>
              </a:solidFill>
              <a:round/>
              <a:headEnd/>
              <a:tailEnd/>
            </a:ln>
          </p:spPr>
          <p:txBody>
            <a:bodyPr wrap="none"/>
            <a:lstStyle/>
            <a:p>
              <a:endParaRPr lang="zh-CN" altLang="en-US"/>
            </a:p>
          </p:txBody>
        </p:sp>
        <p:sp>
          <p:nvSpPr>
            <p:cNvPr id="24" name="Text Box 59">
              <a:extLst>
                <a:ext uri="{FF2B5EF4-FFF2-40B4-BE49-F238E27FC236}">
                  <a16:creationId xmlns:a16="http://schemas.microsoft.com/office/drawing/2014/main" id="{59A82E02-7277-0A4C-717B-A34AFDE54F81}"/>
                </a:ext>
              </a:extLst>
            </p:cNvPr>
            <p:cNvSpPr txBox="1">
              <a:spLocks noChangeArrowheads="1"/>
            </p:cNvSpPr>
            <p:nvPr/>
          </p:nvSpPr>
          <p:spPr bwMode="auto">
            <a:xfrm>
              <a:off x="1883" y="1697"/>
              <a:ext cx="308" cy="518"/>
            </a:xfrm>
            <a:prstGeom prst="rect">
              <a:avLst/>
            </a:prstGeom>
            <a:noFill/>
            <a:ln w="9525">
              <a:noFill/>
              <a:miter lim="800000"/>
              <a:headEnd/>
              <a:tailEnd/>
            </a:ln>
          </p:spPr>
          <p:txBody>
            <a:bodyPr wrap="none">
              <a:spAutoFit/>
            </a:bodyPr>
            <a:lstStyle/>
            <a:p>
              <a:pPr algn="ctr"/>
              <a:r>
                <a:rPr lang="zh-CN" altLang="en-US" b="1">
                  <a:solidFill>
                    <a:schemeClr val="accent2"/>
                  </a:solidFill>
                </a:rPr>
                <a:t>位</a:t>
              </a:r>
            </a:p>
            <a:p>
              <a:pPr algn="ctr"/>
              <a:r>
                <a:rPr lang="zh-CN" altLang="en-US" b="1">
                  <a:solidFill>
                    <a:schemeClr val="accent2"/>
                  </a:solidFill>
                </a:rPr>
                <a:t>线</a:t>
              </a:r>
            </a:p>
          </p:txBody>
        </p:sp>
        <p:sp>
          <p:nvSpPr>
            <p:cNvPr id="25" name="Text Box 61">
              <a:extLst>
                <a:ext uri="{FF2B5EF4-FFF2-40B4-BE49-F238E27FC236}">
                  <a16:creationId xmlns:a16="http://schemas.microsoft.com/office/drawing/2014/main" id="{49EFC85E-1F5C-B208-6198-32F1A1AA6695}"/>
                </a:ext>
              </a:extLst>
            </p:cNvPr>
            <p:cNvSpPr txBox="1">
              <a:spLocks noChangeArrowheads="1"/>
            </p:cNvSpPr>
            <p:nvPr/>
          </p:nvSpPr>
          <p:spPr bwMode="auto">
            <a:xfrm>
              <a:off x="1823" y="1151"/>
              <a:ext cx="649" cy="288"/>
            </a:xfrm>
            <a:prstGeom prst="rect">
              <a:avLst/>
            </a:prstGeom>
            <a:noFill/>
            <a:ln w="9525">
              <a:noFill/>
              <a:miter lim="800000"/>
              <a:headEnd/>
              <a:tailEnd/>
            </a:ln>
          </p:spPr>
          <p:txBody>
            <a:bodyPr>
              <a:spAutoFit/>
            </a:bodyPr>
            <a:lstStyle/>
            <a:p>
              <a:r>
                <a:rPr lang="zh-CN" altLang="en-US" b="1">
                  <a:solidFill>
                    <a:srgbClr val="FF0066"/>
                  </a:solidFill>
                </a:rPr>
                <a:t>字线</a:t>
              </a:r>
            </a:p>
          </p:txBody>
        </p:sp>
        <p:sp>
          <p:nvSpPr>
            <p:cNvPr id="26" name="Text Box 62">
              <a:extLst>
                <a:ext uri="{FF2B5EF4-FFF2-40B4-BE49-F238E27FC236}">
                  <a16:creationId xmlns:a16="http://schemas.microsoft.com/office/drawing/2014/main" id="{5D46D7DC-9D9A-DBB0-0110-1BC4FDEAB362}"/>
                </a:ext>
              </a:extLst>
            </p:cNvPr>
            <p:cNvSpPr txBox="1">
              <a:spLocks noChangeArrowheads="1"/>
            </p:cNvSpPr>
            <p:nvPr/>
          </p:nvSpPr>
          <p:spPr bwMode="auto">
            <a:xfrm>
              <a:off x="636" y="2024"/>
              <a:ext cx="469" cy="288"/>
            </a:xfrm>
            <a:prstGeom prst="rect">
              <a:avLst/>
            </a:prstGeom>
            <a:noFill/>
            <a:ln w="9525">
              <a:noFill/>
              <a:miter lim="800000"/>
              <a:headEnd/>
              <a:tailEnd/>
            </a:ln>
          </p:spPr>
          <p:txBody>
            <a:bodyPr>
              <a:spAutoFit/>
            </a:bodyPr>
            <a:lstStyle/>
            <a:p>
              <a:r>
                <a:rPr lang="en-US" altLang="zh-CN" b="1" i="1"/>
                <a:t>C</a:t>
              </a:r>
              <a:r>
                <a:rPr lang="en-US" altLang="zh-CN" b="1" baseline="-25000"/>
                <a:t>1</a:t>
              </a:r>
            </a:p>
          </p:txBody>
        </p:sp>
        <p:grpSp>
          <p:nvGrpSpPr>
            <p:cNvPr id="27" name="Group 64">
              <a:extLst>
                <a:ext uri="{FF2B5EF4-FFF2-40B4-BE49-F238E27FC236}">
                  <a16:creationId xmlns:a16="http://schemas.microsoft.com/office/drawing/2014/main" id="{7C227356-F2F0-3FA0-3134-93101FFDF34D}"/>
                </a:ext>
              </a:extLst>
            </p:cNvPr>
            <p:cNvGrpSpPr>
              <a:grpSpLocks/>
            </p:cNvGrpSpPr>
            <p:nvPr/>
          </p:nvGrpSpPr>
          <p:grpSpPr bwMode="auto">
            <a:xfrm>
              <a:off x="962" y="2095"/>
              <a:ext cx="151" cy="57"/>
              <a:chOff x="3936" y="2874"/>
              <a:chExt cx="151" cy="57"/>
            </a:xfrm>
          </p:grpSpPr>
          <p:sp>
            <p:nvSpPr>
              <p:cNvPr id="30" name="Rectangle 65">
                <a:extLst>
                  <a:ext uri="{FF2B5EF4-FFF2-40B4-BE49-F238E27FC236}">
                    <a16:creationId xmlns:a16="http://schemas.microsoft.com/office/drawing/2014/main" id="{FB03DA40-892F-950D-8157-9D0121DB7EA4}"/>
                  </a:ext>
                </a:extLst>
              </p:cNvPr>
              <p:cNvSpPr>
                <a:spLocks noChangeArrowheads="1"/>
              </p:cNvSpPr>
              <p:nvPr/>
            </p:nvSpPr>
            <p:spPr bwMode="auto">
              <a:xfrm>
                <a:off x="3942" y="2874"/>
                <a:ext cx="132" cy="56"/>
              </a:xfrm>
              <a:prstGeom prst="rect">
                <a:avLst/>
              </a:prstGeom>
              <a:solidFill>
                <a:srgbClr val="A5CEAD"/>
              </a:solidFill>
              <a:ln w="9525">
                <a:noFill/>
                <a:miter lim="800000"/>
                <a:headEnd/>
                <a:tailEnd/>
              </a:ln>
            </p:spPr>
            <p:txBody>
              <a:bodyPr wrap="none" anchor="ctr"/>
              <a:lstStyle/>
              <a:p>
                <a:endParaRPr lang="zh-CN" altLang="en-US"/>
              </a:p>
            </p:txBody>
          </p:sp>
          <p:grpSp>
            <p:nvGrpSpPr>
              <p:cNvPr id="31" name="Group 66">
                <a:extLst>
                  <a:ext uri="{FF2B5EF4-FFF2-40B4-BE49-F238E27FC236}">
                    <a16:creationId xmlns:a16="http://schemas.microsoft.com/office/drawing/2014/main" id="{4D90F8F0-DE21-DF1C-A66C-62909FFEAEC7}"/>
                  </a:ext>
                </a:extLst>
              </p:cNvPr>
              <p:cNvGrpSpPr>
                <a:grpSpLocks/>
              </p:cNvGrpSpPr>
              <p:nvPr/>
            </p:nvGrpSpPr>
            <p:grpSpPr bwMode="auto">
              <a:xfrm>
                <a:off x="3936" y="2877"/>
                <a:ext cx="151" cy="54"/>
                <a:chOff x="1236" y="3696"/>
                <a:chExt cx="216" cy="72"/>
              </a:xfrm>
            </p:grpSpPr>
            <p:sp>
              <p:nvSpPr>
                <p:cNvPr id="32" name="Line 67">
                  <a:extLst>
                    <a:ext uri="{FF2B5EF4-FFF2-40B4-BE49-F238E27FC236}">
                      <a16:creationId xmlns:a16="http://schemas.microsoft.com/office/drawing/2014/main" id="{4A58C69E-40C4-F835-48EE-C082E323B8B7}"/>
                    </a:ext>
                  </a:extLst>
                </p:cNvPr>
                <p:cNvSpPr>
                  <a:spLocks noChangeShapeType="1"/>
                </p:cNvSpPr>
                <p:nvPr/>
              </p:nvSpPr>
              <p:spPr bwMode="auto">
                <a:xfrm rot="-5400000">
                  <a:off x="1344" y="3660"/>
                  <a:ext cx="0" cy="216"/>
                </a:xfrm>
                <a:prstGeom prst="line">
                  <a:avLst/>
                </a:prstGeom>
                <a:noFill/>
                <a:ln w="38100">
                  <a:solidFill>
                    <a:schemeClr val="tx1"/>
                  </a:solidFill>
                  <a:round/>
                  <a:headEnd/>
                  <a:tailEnd/>
                </a:ln>
              </p:spPr>
              <p:txBody>
                <a:bodyPr wrap="none" anchor="ctr"/>
                <a:lstStyle/>
                <a:p>
                  <a:endParaRPr lang="zh-CN" altLang="en-US"/>
                </a:p>
              </p:txBody>
            </p:sp>
            <p:sp>
              <p:nvSpPr>
                <p:cNvPr id="33" name="Line 68">
                  <a:extLst>
                    <a:ext uri="{FF2B5EF4-FFF2-40B4-BE49-F238E27FC236}">
                      <a16:creationId xmlns:a16="http://schemas.microsoft.com/office/drawing/2014/main" id="{D76BEF26-DC3F-45A7-B69A-112E58B8C4EA}"/>
                    </a:ext>
                  </a:extLst>
                </p:cNvPr>
                <p:cNvSpPr>
                  <a:spLocks noChangeShapeType="1"/>
                </p:cNvSpPr>
                <p:nvPr/>
              </p:nvSpPr>
              <p:spPr bwMode="auto">
                <a:xfrm rot="-5400000">
                  <a:off x="1344" y="3588"/>
                  <a:ext cx="0" cy="216"/>
                </a:xfrm>
                <a:prstGeom prst="line">
                  <a:avLst/>
                </a:prstGeom>
                <a:noFill/>
                <a:ln w="38100">
                  <a:solidFill>
                    <a:schemeClr val="tx1"/>
                  </a:solidFill>
                  <a:round/>
                  <a:headEnd/>
                  <a:tailEnd/>
                </a:ln>
              </p:spPr>
              <p:txBody>
                <a:bodyPr wrap="none" anchor="ctr"/>
                <a:lstStyle/>
                <a:p>
                  <a:endParaRPr lang="zh-CN" altLang="en-US"/>
                </a:p>
              </p:txBody>
            </p:sp>
          </p:grpSp>
        </p:grpSp>
        <p:sp>
          <p:nvSpPr>
            <p:cNvPr id="28" name="Oval 71">
              <a:extLst>
                <a:ext uri="{FF2B5EF4-FFF2-40B4-BE49-F238E27FC236}">
                  <a16:creationId xmlns:a16="http://schemas.microsoft.com/office/drawing/2014/main" id="{EB706D2B-9690-BB1A-49FF-259D3B06B6D4}"/>
                </a:ext>
              </a:extLst>
            </p:cNvPr>
            <p:cNvSpPr>
              <a:spLocks noChangeArrowheads="1"/>
            </p:cNvSpPr>
            <p:nvPr/>
          </p:nvSpPr>
          <p:spPr bwMode="auto">
            <a:xfrm flipV="1">
              <a:off x="1392" y="1402"/>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9" name="Text Box 73">
              <a:extLst>
                <a:ext uri="{FF2B5EF4-FFF2-40B4-BE49-F238E27FC236}">
                  <a16:creationId xmlns:a16="http://schemas.microsoft.com/office/drawing/2014/main" id="{7BA13D8F-C6A0-D015-0CFB-8A13E084E326}"/>
                </a:ext>
              </a:extLst>
            </p:cNvPr>
            <p:cNvSpPr txBox="1">
              <a:spLocks noChangeArrowheads="1"/>
            </p:cNvSpPr>
            <p:nvPr/>
          </p:nvSpPr>
          <p:spPr bwMode="auto">
            <a:xfrm>
              <a:off x="628" y="1167"/>
              <a:ext cx="370" cy="288"/>
            </a:xfrm>
            <a:prstGeom prst="rect">
              <a:avLst/>
            </a:prstGeom>
            <a:noFill/>
            <a:ln w="9525">
              <a:noFill/>
              <a:miter lim="800000"/>
              <a:headEnd/>
              <a:tailEnd/>
            </a:ln>
          </p:spPr>
          <p:txBody>
            <a:bodyPr>
              <a:spAutoFit/>
            </a:bodyPr>
            <a:lstStyle/>
            <a:p>
              <a:r>
                <a:rPr lang="en-US" altLang="zh-CN" i="1">
                  <a:solidFill>
                    <a:srgbClr val="FF0066"/>
                  </a:solidFill>
                </a:rPr>
                <a:t>X</a:t>
              </a:r>
            </a:p>
          </p:txBody>
        </p:sp>
      </p:grpSp>
      <p:sp>
        <p:nvSpPr>
          <p:cNvPr id="38" name="Text Box 75">
            <a:extLst>
              <a:ext uri="{FF2B5EF4-FFF2-40B4-BE49-F238E27FC236}">
                <a16:creationId xmlns:a16="http://schemas.microsoft.com/office/drawing/2014/main" id="{4BAF246D-67BF-DFC6-2E4B-08436B196783}"/>
              </a:ext>
            </a:extLst>
          </p:cNvPr>
          <p:cNvSpPr txBox="1">
            <a:spLocks noChangeArrowheads="1"/>
          </p:cNvSpPr>
          <p:nvPr/>
        </p:nvSpPr>
        <p:spPr bwMode="auto">
          <a:xfrm>
            <a:off x="4908636" y="1292534"/>
            <a:ext cx="1901825" cy="519112"/>
          </a:xfrm>
          <a:prstGeom prst="rect">
            <a:avLst/>
          </a:prstGeom>
          <a:noFill/>
          <a:ln w="9525">
            <a:noFill/>
            <a:miter lim="800000"/>
            <a:headEnd/>
            <a:tailEnd/>
          </a:ln>
        </p:spPr>
        <p:txBody>
          <a:bodyPr>
            <a:spAutoFit/>
          </a:bodyPr>
          <a:lstStyle/>
          <a:p>
            <a:r>
              <a:rPr lang="zh-CN" altLang="en-US" sz="2800" b="1" u="sng">
                <a:solidFill>
                  <a:srgbClr val="FF0066"/>
                </a:solidFill>
              </a:rPr>
              <a:t>写操作</a:t>
            </a:r>
            <a:r>
              <a:rPr lang="en-US" altLang="zh-CN" sz="2800" b="1" u="sng">
                <a:solidFill>
                  <a:srgbClr val="FF0066"/>
                </a:solidFill>
              </a:rPr>
              <a:t>:</a:t>
            </a:r>
          </a:p>
        </p:txBody>
      </p:sp>
      <p:sp>
        <p:nvSpPr>
          <p:cNvPr id="39" name="Text Box 76">
            <a:extLst>
              <a:ext uri="{FF2B5EF4-FFF2-40B4-BE49-F238E27FC236}">
                <a16:creationId xmlns:a16="http://schemas.microsoft.com/office/drawing/2014/main" id="{BFE9ADCE-5773-85AB-9842-D0C571CF083D}"/>
              </a:ext>
            </a:extLst>
          </p:cNvPr>
          <p:cNvSpPr txBox="1">
            <a:spLocks noChangeArrowheads="1"/>
          </p:cNvSpPr>
          <p:nvPr/>
        </p:nvSpPr>
        <p:spPr bwMode="auto">
          <a:xfrm>
            <a:off x="4894349" y="1781484"/>
            <a:ext cx="5692775" cy="1520825"/>
          </a:xfrm>
          <a:prstGeom prst="rect">
            <a:avLst/>
          </a:prstGeom>
          <a:noFill/>
          <a:ln w="9525">
            <a:noFill/>
            <a:miter lim="800000"/>
            <a:headEnd/>
            <a:tailEnd/>
          </a:ln>
        </p:spPr>
        <p:txBody>
          <a:bodyPr>
            <a:spAutoFit/>
          </a:bodyPr>
          <a:lstStyle/>
          <a:p>
            <a:pPr>
              <a:lnSpc>
                <a:spcPct val="120000"/>
              </a:lnSpc>
            </a:pPr>
            <a:r>
              <a:rPr lang="zh-CN" altLang="en-US" sz="2600" b="1" dirty="0">
                <a:solidFill>
                  <a:srgbClr val="FF0000"/>
                </a:solidFill>
              </a:rPr>
              <a:t>字线为高</a:t>
            </a:r>
            <a:r>
              <a:rPr lang="zh-CN" altLang="en-US" sz="2600" b="1" dirty="0"/>
              <a:t>电平 </a:t>
            </a:r>
            <a:r>
              <a:rPr lang="en-US" altLang="zh-CN" sz="2600" b="1" i="1" dirty="0"/>
              <a:t>T</a:t>
            </a:r>
            <a:r>
              <a:rPr lang="en-US" altLang="zh-CN" sz="2600" b="1" baseline="-25000" dirty="0"/>
              <a:t>1 </a:t>
            </a:r>
            <a:r>
              <a:rPr lang="zh-CN" altLang="en-US" sz="2600" b="1" dirty="0">
                <a:solidFill>
                  <a:srgbClr val="FF0066"/>
                </a:solidFill>
              </a:rPr>
              <a:t>导通</a:t>
            </a:r>
          </a:p>
          <a:p>
            <a:pPr>
              <a:lnSpc>
                <a:spcPct val="120000"/>
              </a:lnSpc>
            </a:pPr>
            <a:r>
              <a:rPr lang="zh-CN" altLang="en-US" sz="2600" b="1" dirty="0"/>
              <a:t>若位线为高电平</a:t>
            </a:r>
            <a:r>
              <a:rPr lang="en-US" altLang="zh-CN" sz="2600" b="1" dirty="0"/>
              <a:t>( </a:t>
            </a:r>
            <a:r>
              <a:rPr lang="en-US" altLang="zh-CN" sz="2600" b="1" dirty="0">
                <a:solidFill>
                  <a:srgbClr val="FF0066"/>
                </a:solidFill>
              </a:rPr>
              <a:t>1 </a:t>
            </a:r>
            <a:r>
              <a:rPr lang="en-US" altLang="zh-CN" sz="2600" b="1" dirty="0"/>
              <a:t>)</a:t>
            </a:r>
            <a:r>
              <a:rPr lang="zh-CN" altLang="en-US" sz="2600" b="1" dirty="0"/>
              <a:t>，则</a:t>
            </a:r>
            <a:r>
              <a:rPr lang="en-US" altLang="zh-CN" sz="2600" b="1" i="1" dirty="0">
                <a:solidFill>
                  <a:srgbClr val="FF0066"/>
                </a:solidFill>
              </a:rPr>
              <a:t>C</a:t>
            </a:r>
            <a:r>
              <a:rPr lang="en-US" altLang="zh-CN" sz="2600" b="1" baseline="-25000" dirty="0">
                <a:solidFill>
                  <a:srgbClr val="FF0066"/>
                </a:solidFill>
              </a:rPr>
              <a:t>1</a:t>
            </a:r>
            <a:r>
              <a:rPr lang="zh-CN" altLang="en-US" sz="2600" b="1" dirty="0">
                <a:solidFill>
                  <a:srgbClr val="FF0066"/>
                </a:solidFill>
              </a:rPr>
              <a:t>充电</a:t>
            </a:r>
          </a:p>
          <a:p>
            <a:pPr>
              <a:lnSpc>
                <a:spcPct val="120000"/>
              </a:lnSpc>
            </a:pPr>
            <a:r>
              <a:rPr lang="zh-CN" altLang="en-US" sz="2600" b="1" dirty="0"/>
              <a:t>若位线为低电平</a:t>
            </a:r>
            <a:r>
              <a:rPr lang="en-US" altLang="zh-CN" sz="2600" b="1" dirty="0"/>
              <a:t>( </a:t>
            </a:r>
            <a:r>
              <a:rPr lang="en-US" altLang="zh-CN" sz="2600" b="1" dirty="0">
                <a:solidFill>
                  <a:srgbClr val="0033CC"/>
                </a:solidFill>
              </a:rPr>
              <a:t>0 </a:t>
            </a:r>
            <a:r>
              <a:rPr lang="en-US" altLang="zh-CN" sz="2600" b="1" dirty="0"/>
              <a:t>)</a:t>
            </a:r>
            <a:r>
              <a:rPr lang="zh-CN" altLang="en-US" sz="2600" b="1" dirty="0"/>
              <a:t>，则</a:t>
            </a:r>
            <a:r>
              <a:rPr lang="en-US" altLang="zh-CN" sz="2600" b="1" i="1" dirty="0">
                <a:solidFill>
                  <a:srgbClr val="0033CC"/>
                </a:solidFill>
              </a:rPr>
              <a:t>C</a:t>
            </a:r>
            <a:r>
              <a:rPr lang="en-US" altLang="zh-CN" sz="2600" b="1" baseline="-25000" dirty="0">
                <a:solidFill>
                  <a:srgbClr val="0033CC"/>
                </a:solidFill>
              </a:rPr>
              <a:t>1</a:t>
            </a:r>
            <a:r>
              <a:rPr lang="zh-CN" altLang="en-US" sz="2600" b="1" dirty="0">
                <a:solidFill>
                  <a:srgbClr val="0033CC"/>
                </a:solidFill>
              </a:rPr>
              <a:t>放电</a:t>
            </a:r>
          </a:p>
        </p:txBody>
      </p:sp>
      <p:sp>
        <p:nvSpPr>
          <p:cNvPr id="40" name="Text Box 78">
            <a:extLst>
              <a:ext uri="{FF2B5EF4-FFF2-40B4-BE49-F238E27FC236}">
                <a16:creationId xmlns:a16="http://schemas.microsoft.com/office/drawing/2014/main" id="{8088AAF0-B9CA-A9F9-E49D-3D6F8769FF20}"/>
              </a:ext>
            </a:extLst>
          </p:cNvPr>
          <p:cNvSpPr txBox="1">
            <a:spLocks noChangeArrowheads="1"/>
          </p:cNvSpPr>
          <p:nvPr/>
        </p:nvSpPr>
        <p:spPr bwMode="auto">
          <a:xfrm>
            <a:off x="4908636" y="3459471"/>
            <a:ext cx="2873375" cy="519113"/>
          </a:xfrm>
          <a:prstGeom prst="rect">
            <a:avLst/>
          </a:prstGeom>
          <a:noFill/>
          <a:ln>
            <a:noFill/>
          </a:ln>
          <a:effectLst/>
        </p:spPr>
        <p:txBody>
          <a:bodyPr>
            <a:spAutoFit/>
          </a:bodyPr>
          <a:lstStyle/>
          <a:p>
            <a:pPr>
              <a:defRPr/>
            </a:pPr>
            <a:r>
              <a:rPr lang="zh-CN" altLang="en-US" sz="2800" b="1" u="sng">
                <a:solidFill>
                  <a:srgbClr val="FF0066"/>
                </a:solidFill>
                <a:effectLst>
                  <a:outerShdw blurRad="38100" dist="38100" dir="2700000" algn="tl">
                    <a:srgbClr val="C0C0C0"/>
                  </a:outerShdw>
                </a:effectLst>
                <a:ea typeface="宋体" panose="02010600030101010101" pitchFamily="2" charset="-122"/>
              </a:rPr>
              <a:t>读操作</a:t>
            </a:r>
            <a:r>
              <a:rPr lang="en-US" altLang="zh-CN" sz="2800" b="1" u="sng">
                <a:solidFill>
                  <a:srgbClr val="FF0066"/>
                </a:solidFill>
                <a:effectLst>
                  <a:outerShdw blurRad="38100" dist="38100" dir="2700000" algn="tl">
                    <a:srgbClr val="C0C0C0"/>
                  </a:outerShdw>
                </a:effectLst>
                <a:ea typeface="宋体" panose="02010600030101010101" pitchFamily="2" charset="-122"/>
              </a:rPr>
              <a:t>:</a:t>
            </a:r>
          </a:p>
        </p:txBody>
      </p:sp>
      <p:sp>
        <p:nvSpPr>
          <p:cNvPr id="41" name="Text Box 79">
            <a:extLst>
              <a:ext uri="{FF2B5EF4-FFF2-40B4-BE49-F238E27FC236}">
                <a16:creationId xmlns:a16="http://schemas.microsoft.com/office/drawing/2014/main" id="{88481B4C-D403-716F-E230-850151B1A632}"/>
              </a:ext>
            </a:extLst>
          </p:cNvPr>
          <p:cNvSpPr txBox="1">
            <a:spLocks noChangeArrowheads="1"/>
          </p:cNvSpPr>
          <p:nvPr/>
        </p:nvSpPr>
        <p:spPr bwMode="auto">
          <a:xfrm>
            <a:off x="4894349" y="3961121"/>
            <a:ext cx="6313229" cy="1520825"/>
          </a:xfrm>
          <a:prstGeom prst="rect">
            <a:avLst/>
          </a:prstGeom>
          <a:noFill/>
          <a:ln w="9525">
            <a:noFill/>
            <a:miter lim="800000"/>
            <a:headEnd/>
            <a:tailEnd/>
          </a:ln>
        </p:spPr>
        <p:txBody>
          <a:bodyPr wrap="square">
            <a:spAutoFit/>
          </a:bodyPr>
          <a:lstStyle/>
          <a:p>
            <a:pPr>
              <a:lnSpc>
                <a:spcPct val="120000"/>
              </a:lnSpc>
            </a:pPr>
            <a:r>
              <a:rPr lang="zh-CN" altLang="en-US" sz="2600" b="1"/>
              <a:t>字线为高电平 </a:t>
            </a:r>
            <a:r>
              <a:rPr lang="en-US" altLang="zh-CN" sz="2600" b="1" i="1"/>
              <a:t>T</a:t>
            </a:r>
            <a:r>
              <a:rPr lang="en-US" altLang="zh-CN" sz="2600" b="1" baseline="-25000"/>
              <a:t>1 </a:t>
            </a:r>
            <a:r>
              <a:rPr lang="zh-CN" altLang="en-US" sz="2600" b="1">
                <a:solidFill>
                  <a:srgbClr val="FF0066"/>
                </a:solidFill>
              </a:rPr>
              <a:t>导通</a:t>
            </a:r>
          </a:p>
          <a:p>
            <a:pPr>
              <a:lnSpc>
                <a:spcPct val="120000"/>
              </a:lnSpc>
            </a:pPr>
            <a:r>
              <a:rPr lang="zh-CN" altLang="en-US" sz="2600" b="1"/>
              <a:t>若</a:t>
            </a:r>
            <a:r>
              <a:rPr lang="en-US" altLang="zh-CN" sz="2600" b="1" i="1"/>
              <a:t>U</a:t>
            </a:r>
            <a:r>
              <a:rPr lang="en-US" altLang="zh-CN" sz="2600" b="1" baseline="-25000"/>
              <a:t>1</a:t>
            </a:r>
            <a:r>
              <a:rPr lang="en-US" altLang="zh-CN" sz="2600" b="1"/>
              <a:t>=</a:t>
            </a:r>
            <a:r>
              <a:rPr lang="en-US" altLang="zh-CN" sz="2600" b="1">
                <a:solidFill>
                  <a:srgbClr val="FF0066"/>
                </a:solidFill>
              </a:rPr>
              <a:t> “1”</a:t>
            </a:r>
            <a:r>
              <a:rPr lang="zh-CN" altLang="en-US" sz="2600" b="1">
                <a:solidFill>
                  <a:srgbClr val="FF0066"/>
                </a:solidFill>
              </a:rPr>
              <a:t>，</a:t>
            </a:r>
            <a:r>
              <a:rPr lang="zh-CN" altLang="en-US" sz="2600" b="1"/>
              <a:t>则</a:t>
            </a:r>
            <a:r>
              <a:rPr lang="en-US" altLang="zh-CN" sz="2600" b="1" i="1"/>
              <a:t>C</a:t>
            </a:r>
            <a:r>
              <a:rPr lang="en-US" altLang="zh-CN" sz="2600" b="1" baseline="-25000"/>
              <a:t>1</a:t>
            </a:r>
            <a:r>
              <a:rPr lang="zh-CN" altLang="en-US" sz="2600" b="1"/>
              <a:t>向</a:t>
            </a:r>
            <a:r>
              <a:rPr lang="en-US" altLang="zh-CN" sz="2600" b="1" i="1"/>
              <a:t>C</a:t>
            </a:r>
            <a:r>
              <a:rPr lang="en-US" altLang="zh-CN" sz="2600" b="1" baseline="-25000"/>
              <a:t>B</a:t>
            </a:r>
            <a:r>
              <a:rPr lang="zh-CN" altLang="en-US" sz="2600" b="1"/>
              <a:t>放电使</a:t>
            </a:r>
            <a:r>
              <a:rPr lang="en-US" altLang="zh-CN" sz="2600" b="1" i="1"/>
              <a:t>U</a:t>
            </a:r>
            <a:r>
              <a:rPr lang="en-US" altLang="zh-CN" sz="2600" b="1" baseline="-25000"/>
              <a:t>B</a:t>
            </a:r>
            <a:r>
              <a:rPr lang="en-US" altLang="zh-CN" sz="2600" b="1"/>
              <a:t>=</a:t>
            </a:r>
            <a:r>
              <a:rPr lang="en-US" altLang="zh-CN" sz="2600" b="1">
                <a:solidFill>
                  <a:srgbClr val="FF0066"/>
                </a:solidFill>
              </a:rPr>
              <a:t> “1”</a:t>
            </a:r>
            <a:endParaRPr lang="en-US" altLang="zh-CN" sz="2600" b="1"/>
          </a:p>
          <a:p>
            <a:pPr>
              <a:lnSpc>
                <a:spcPct val="120000"/>
              </a:lnSpc>
            </a:pPr>
            <a:r>
              <a:rPr lang="zh-CN" altLang="en-US" sz="2600" b="1"/>
              <a:t>若</a:t>
            </a:r>
            <a:r>
              <a:rPr lang="en-US" altLang="zh-CN" sz="2600" b="1" i="1"/>
              <a:t>U</a:t>
            </a:r>
            <a:r>
              <a:rPr lang="en-US" altLang="zh-CN" sz="2600" b="1" baseline="-25000"/>
              <a:t>1</a:t>
            </a:r>
            <a:r>
              <a:rPr lang="en-US" altLang="zh-CN" sz="2600" b="1"/>
              <a:t>=</a:t>
            </a:r>
            <a:r>
              <a:rPr lang="en-US" altLang="zh-CN" sz="2600" b="1">
                <a:solidFill>
                  <a:srgbClr val="FF0066"/>
                </a:solidFill>
              </a:rPr>
              <a:t> </a:t>
            </a:r>
            <a:r>
              <a:rPr lang="en-US" altLang="zh-CN" sz="2600" b="1">
                <a:solidFill>
                  <a:srgbClr val="0033CC"/>
                </a:solidFill>
              </a:rPr>
              <a:t>“0”</a:t>
            </a:r>
            <a:r>
              <a:rPr lang="zh-CN" altLang="en-US" sz="2600" b="1">
                <a:solidFill>
                  <a:srgbClr val="FF0066"/>
                </a:solidFill>
              </a:rPr>
              <a:t>，</a:t>
            </a:r>
            <a:r>
              <a:rPr lang="zh-CN" altLang="en-US" sz="2600" b="1"/>
              <a:t>则</a:t>
            </a:r>
            <a:r>
              <a:rPr lang="en-US" altLang="zh-CN" sz="2600" b="1" i="1"/>
              <a:t>U</a:t>
            </a:r>
            <a:r>
              <a:rPr lang="en-US" altLang="zh-CN" sz="2600" b="1" baseline="-25000"/>
              <a:t>B</a:t>
            </a:r>
            <a:r>
              <a:rPr lang="en-US" altLang="zh-CN" sz="2600" b="1"/>
              <a:t>=</a:t>
            </a:r>
            <a:r>
              <a:rPr lang="en-US" altLang="zh-CN" sz="2600" b="1">
                <a:solidFill>
                  <a:srgbClr val="FF0066"/>
                </a:solidFill>
              </a:rPr>
              <a:t> </a:t>
            </a:r>
            <a:r>
              <a:rPr lang="en-US" altLang="zh-CN" sz="2600" b="1">
                <a:solidFill>
                  <a:srgbClr val="0033CC"/>
                </a:solidFill>
              </a:rPr>
              <a:t>“0”</a:t>
            </a:r>
          </a:p>
        </p:txBody>
      </p:sp>
      <p:sp>
        <p:nvSpPr>
          <p:cNvPr id="42" name="Text Box 80">
            <a:extLst>
              <a:ext uri="{FF2B5EF4-FFF2-40B4-BE49-F238E27FC236}">
                <a16:creationId xmlns:a16="http://schemas.microsoft.com/office/drawing/2014/main" id="{1BB003D5-43E3-90BF-ABF9-768E4B147678}"/>
              </a:ext>
            </a:extLst>
          </p:cNvPr>
          <p:cNvSpPr txBox="1">
            <a:spLocks noChangeArrowheads="1"/>
          </p:cNvSpPr>
          <p:nvPr/>
        </p:nvSpPr>
        <p:spPr bwMode="auto">
          <a:xfrm>
            <a:off x="1620924" y="5759759"/>
            <a:ext cx="8929687" cy="1052596"/>
          </a:xfrm>
          <a:prstGeom prst="rect">
            <a:avLst/>
          </a:prstGeom>
          <a:noFill/>
          <a:ln w="9525">
            <a:noFill/>
            <a:miter lim="800000"/>
            <a:headEnd/>
            <a:tailEnd/>
          </a:ln>
        </p:spPr>
        <p:txBody>
          <a:bodyPr wrap="square">
            <a:spAutoFit/>
          </a:bodyPr>
          <a:lstStyle/>
          <a:p>
            <a:pPr>
              <a:lnSpc>
                <a:spcPct val="120000"/>
              </a:lnSpc>
            </a:pPr>
            <a:r>
              <a:rPr lang="zh-CN" altLang="en-US" sz="2600" b="1" dirty="0"/>
              <a:t>因</a:t>
            </a:r>
            <a:r>
              <a:rPr lang="en-US" altLang="zh-CN" sz="2600" b="1" i="1" dirty="0"/>
              <a:t>C</a:t>
            </a:r>
            <a:r>
              <a:rPr lang="en-US" altLang="zh-CN" sz="2600" b="1" baseline="-25000" dirty="0"/>
              <a:t>B</a:t>
            </a:r>
            <a:r>
              <a:rPr lang="en-US" altLang="zh-CN" sz="2600" b="1" dirty="0"/>
              <a:t>&gt;&gt;</a:t>
            </a:r>
            <a:r>
              <a:rPr lang="en-US" altLang="zh-CN" sz="2600" b="1" i="1" dirty="0"/>
              <a:t>C</a:t>
            </a:r>
            <a:r>
              <a:rPr lang="en-US" altLang="zh-CN" sz="2600" b="1" baseline="-25000" dirty="0"/>
              <a:t>1</a:t>
            </a:r>
            <a:r>
              <a:rPr lang="en-US" altLang="zh-CN" sz="2600" b="1" dirty="0"/>
              <a:t> </a:t>
            </a:r>
            <a:r>
              <a:rPr lang="zh-CN" altLang="en-US" sz="2600" b="1" dirty="0"/>
              <a:t>，在完成读操作后，</a:t>
            </a:r>
            <a:r>
              <a:rPr lang="en-US" altLang="zh-CN" sz="2600" b="1" i="1" dirty="0"/>
              <a:t>U</a:t>
            </a:r>
            <a:r>
              <a:rPr lang="en-US" altLang="zh-CN" sz="2600" b="1" baseline="-25000" dirty="0"/>
              <a:t>B</a:t>
            </a:r>
            <a:r>
              <a:rPr lang="en-US" altLang="zh-CN" sz="2600" b="1" dirty="0"/>
              <a:t>=</a:t>
            </a:r>
            <a:r>
              <a:rPr lang="en-US" altLang="zh-CN" sz="2600" b="1" i="1" dirty="0"/>
              <a:t>U</a:t>
            </a:r>
            <a:r>
              <a:rPr lang="en-US" altLang="zh-CN" sz="2600" b="1" baseline="-25000" dirty="0"/>
              <a:t>1 </a:t>
            </a:r>
            <a:r>
              <a:rPr lang="en-US" altLang="zh-CN" sz="2600" b="1" dirty="0"/>
              <a:t>(</a:t>
            </a:r>
            <a:r>
              <a:rPr lang="en-US" altLang="zh-CN" sz="2600" b="1" i="1" dirty="0"/>
              <a:t>C</a:t>
            </a:r>
            <a:r>
              <a:rPr lang="en-US" altLang="zh-CN" sz="2600" b="1" baseline="-25000" dirty="0"/>
              <a:t>1</a:t>
            </a:r>
            <a:r>
              <a:rPr lang="en-US" altLang="zh-CN" sz="2600" b="1" dirty="0"/>
              <a:t> / </a:t>
            </a:r>
            <a:r>
              <a:rPr lang="zh-CN" altLang="en-US" sz="2600" b="1" dirty="0"/>
              <a:t>（</a:t>
            </a:r>
            <a:r>
              <a:rPr lang="en-US" altLang="zh-CN" sz="2600" b="1" i="1" dirty="0"/>
              <a:t>C</a:t>
            </a:r>
            <a:r>
              <a:rPr lang="en-US" altLang="zh-CN" sz="2600" b="1" baseline="-25000" dirty="0"/>
              <a:t>1</a:t>
            </a:r>
            <a:r>
              <a:rPr lang="en-US" altLang="zh-CN" sz="2600" b="1" dirty="0"/>
              <a:t>+ </a:t>
            </a:r>
            <a:r>
              <a:rPr lang="en-US" altLang="zh-CN" sz="2600" b="1" i="1" dirty="0"/>
              <a:t>C</a:t>
            </a:r>
            <a:r>
              <a:rPr lang="en-US" altLang="zh-CN" sz="2600" b="1" baseline="-25000" dirty="0"/>
              <a:t>B</a:t>
            </a:r>
            <a:r>
              <a:rPr lang="zh-CN" altLang="en-US" sz="2600" b="1" dirty="0"/>
              <a:t>）</a:t>
            </a:r>
            <a:r>
              <a:rPr lang="en-US" altLang="zh-CN" sz="2600" b="1" dirty="0"/>
              <a:t>)</a:t>
            </a:r>
            <a:r>
              <a:rPr lang="zh-CN" altLang="en-US" sz="2600" b="1" dirty="0"/>
              <a:t>很小</a:t>
            </a:r>
          </a:p>
          <a:p>
            <a:pPr>
              <a:lnSpc>
                <a:spcPct val="120000"/>
              </a:lnSpc>
            </a:pPr>
            <a:r>
              <a:rPr lang="zh-CN" altLang="en-US" sz="2600" b="1" dirty="0"/>
              <a:t>需要高灵敏度读出器，每次读出后需进行“</a:t>
            </a:r>
            <a:r>
              <a:rPr lang="zh-CN" altLang="en-US" sz="2600" b="1" dirty="0">
                <a:solidFill>
                  <a:srgbClr val="FF0066"/>
                </a:solidFill>
              </a:rPr>
              <a:t>刷新</a:t>
            </a:r>
            <a:r>
              <a:rPr lang="zh-CN" altLang="en-US" sz="2600" b="1" dirty="0"/>
              <a:t>”。</a:t>
            </a:r>
          </a:p>
        </p:txBody>
      </p:sp>
      <p:sp>
        <p:nvSpPr>
          <p:cNvPr id="43" name="AutoShape 82">
            <a:extLst>
              <a:ext uri="{FF2B5EF4-FFF2-40B4-BE49-F238E27FC236}">
                <a16:creationId xmlns:a16="http://schemas.microsoft.com/office/drawing/2014/main" id="{72041BAB-02EF-BE50-307A-5643EC7114E5}"/>
              </a:ext>
            </a:extLst>
          </p:cNvPr>
          <p:cNvSpPr>
            <a:spLocks noChangeArrowheads="1"/>
          </p:cNvSpPr>
          <p:nvPr/>
        </p:nvSpPr>
        <p:spPr bwMode="auto">
          <a:xfrm>
            <a:off x="3092536" y="1697346"/>
            <a:ext cx="1409700" cy="609600"/>
          </a:xfrm>
          <a:prstGeom prst="wedgeRoundRectCallout">
            <a:avLst>
              <a:gd name="adj1" fmla="val -42454"/>
              <a:gd name="adj2" fmla="val 107292"/>
              <a:gd name="adj3" fmla="val 16667"/>
            </a:avLst>
          </a:prstGeom>
          <a:solidFill>
            <a:srgbClr val="FFFFCC"/>
          </a:solidFill>
          <a:ln w="19050">
            <a:solidFill>
              <a:srgbClr val="663300"/>
            </a:solidFill>
            <a:miter lim="800000"/>
            <a:headEnd/>
            <a:tailEnd/>
          </a:ln>
        </p:spPr>
        <p:txBody>
          <a:bodyPr/>
          <a:lstStyle/>
          <a:p>
            <a:pPr algn="ctr"/>
            <a:r>
              <a:rPr lang="zh-CN" altLang="en-US" b="1">
                <a:solidFill>
                  <a:srgbClr val="663300"/>
                </a:solidFill>
              </a:rPr>
              <a:t>门控管</a:t>
            </a:r>
          </a:p>
        </p:txBody>
      </p:sp>
      <p:sp>
        <p:nvSpPr>
          <p:cNvPr id="44" name="圆角矩形标注 43">
            <a:extLst>
              <a:ext uri="{FF2B5EF4-FFF2-40B4-BE49-F238E27FC236}">
                <a16:creationId xmlns:a16="http://schemas.microsoft.com/office/drawing/2014/main" id="{8F9E181C-7A44-3FDB-7C09-E59C81AC24EA}"/>
              </a:ext>
            </a:extLst>
          </p:cNvPr>
          <p:cNvSpPr/>
          <p:nvPr/>
        </p:nvSpPr>
        <p:spPr bwMode="auto">
          <a:xfrm>
            <a:off x="1655849" y="3803959"/>
            <a:ext cx="808834" cy="706438"/>
          </a:xfrm>
          <a:prstGeom prst="wedgeRoundRectCallout">
            <a:avLst>
              <a:gd name="adj1" fmla="val 31482"/>
              <a:gd name="adj2" fmla="val -82978"/>
              <a:gd name="adj3" fmla="val 16667"/>
            </a:avLst>
          </a:prstGeom>
          <a:noFill/>
          <a:ln w="9525"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800" b="0"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rPr>
              <a:t>存储</a:t>
            </a:r>
            <a:endParaRPr kumimoji="1" lang="en-US" altLang="zh-CN" sz="1800" b="0"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endParaRPr>
          </a:p>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800" b="0"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rPr>
              <a:t>电容</a:t>
            </a:r>
          </a:p>
        </p:txBody>
      </p:sp>
      <p:sp>
        <p:nvSpPr>
          <p:cNvPr id="45" name="圆角矩形标注 44">
            <a:extLst>
              <a:ext uri="{FF2B5EF4-FFF2-40B4-BE49-F238E27FC236}">
                <a16:creationId xmlns:a16="http://schemas.microsoft.com/office/drawing/2014/main" id="{2CEEBDDE-AF41-90BF-5E21-546DCF47F82C}"/>
              </a:ext>
            </a:extLst>
          </p:cNvPr>
          <p:cNvSpPr/>
          <p:nvPr/>
        </p:nvSpPr>
        <p:spPr bwMode="auto">
          <a:xfrm>
            <a:off x="2655177" y="3803959"/>
            <a:ext cx="808834" cy="706438"/>
          </a:xfrm>
          <a:prstGeom prst="wedgeRoundRectCallout">
            <a:avLst>
              <a:gd name="adj1" fmla="val 114784"/>
              <a:gd name="adj2" fmla="val -14852"/>
              <a:gd name="adj3" fmla="val 16667"/>
            </a:avLst>
          </a:prstGeom>
          <a:noFill/>
          <a:ln w="9525"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800" b="0"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rPr>
              <a:t>读取电容</a:t>
            </a:r>
          </a:p>
        </p:txBody>
      </p:sp>
      <p:sp>
        <p:nvSpPr>
          <p:cNvPr id="2" name="灯片编号占位符 1">
            <a:extLst>
              <a:ext uri="{FF2B5EF4-FFF2-40B4-BE49-F238E27FC236}">
                <a16:creationId xmlns:a16="http://schemas.microsoft.com/office/drawing/2014/main" id="{3048C4CE-6DF7-7673-8430-46B045E99ED3}"/>
              </a:ext>
            </a:extLst>
          </p:cNvPr>
          <p:cNvSpPr>
            <a:spLocks noGrp="1"/>
          </p:cNvSpPr>
          <p:nvPr>
            <p:ph type="sldNum" sz="quarter" idx="12"/>
          </p:nvPr>
        </p:nvSpPr>
        <p:spPr/>
        <p:txBody>
          <a:bodyPr/>
          <a:lstStyle/>
          <a:p>
            <a:fld id="{392CBAA0-59E6-204E-8F03-85E5040D48B8}" type="slidenum">
              <a:rPr kumimoji="1" lang="zh-CN" altLang="en-US" smtClean="0"/>
              <a:t>110</a:t>
            </a:fld>
            <a:r>
              <a:rPr kumimoji="1" lang="en-US" altLang="zh-CN"/>
              <a:t>/184</a:t>
            </a:r>
            <a:endParaRPr kumimoji="1" lang="zh-CN" altLang="en-US" dirty="0"/>
          </a:p>
        </p:txBody>
      </p:sp>
    </p:spTree>
    <p:extLst>
      <p:ext uri="{BB962C8B-B14F-4D97-AF65-F5344CB8AC3E}">
        <p14:creationId xmlns:p14="http://schemas.microsoft.com/office/powerpoint/2010/main" val="2448095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Bottom)">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12" presetClass="entr" presetSubtype="4" fill="hold" grpId="0" nodeType="click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slide(fromBottom)">
                                      <p:cBhvr>
                                        <p:cTn id="16" dur="500"/>
                                        <p:tgtEl>
                                          <p:spTgt spid="43"/>
                                        </p:tgtEl>
                                      </p:cBhvr>
                                    </p:animEffect>
                                  </p:childTnLst>
                                  <p:subTnLst>
                                    <p:set>
                                      <p:cBhvr override="childStyle">
                                        <p:cTn dur="1" fill="hold" display="0" masterRel="nextClick" afterEffect="1"/>
                                        <p:tgtEl>
                                          <p:spTgt spid="43"/>
                                        </p:tgtEl>
                                        <p:attrNameLst>
                                          <p:attrName>style.visibility</p:attrName>
                                        </p:attrNameLst>
                                      </p:cBhvr>
                                      <p:to>
                                        <p:strVal val="hidden"/>
                                      </p:to>
                                    </p:set>
                                  </p:sub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38">
                                            <p:txEl>
                                              <p:pRg st="0" end="0"/>
                                            </p:txEl>
                                          </p:spTgt>
                                        </p:tgtEl>
                                        <p:attrNameLst>
                                          <p:attrName>style.visibility</p:attrName>
                                        </p:attrNameLst>
                                      </p:cBhvr>
                                      <p:to>
                                        <p:strVal val="visible"/>
                                      </p:to>
                                    </p:set>
                                    <p:animEffect transition="in" filter="wipe(left)">
                                      <p:cBhvr>
                                        <p:cTn id="21" dur="500"/>
                                        <p:tgtEl>
                                          <p:spTgt spid="3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39">
                                            <p:txEl>
                                              <p:pRg st="0" end="0"/>
                                            </p:txEl>
                                          </p:spTgt>
                                        </p:tgtEl>
                                        <p:attrNameLst>
                                          <p:attrName>style.visibility</p:attrName>
                                        </p:attrNameLst>
                                      </p:cBhvr>
                                      <p:to>
                                        <p:strVal val="visible"/>
                                      </p:to>
                                    </p:set>
                                    <p:animEffect transition="in" filter="wipe(left)">
                                      <p:cBhvr>
                                        <p:cTn id="26" dur="500"/>
                                        <p:tgtEl>
                                          <p:spTgt spid="39">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39">
                                            <p:txEl>
                                              <p:pRg st="1" end="1"/>
                                            </p:txEl>
                                          </p:spTgt>
                                        </p:tgtEl>
                                        <p:attrNameLst>
                                          <p:attrName>style.visibility</p:attrName>
                                        </p:attrNameLst>
                                      </p:cBhvr>
                                      <p:to>
                                        <p:strVal val="visible"/>
                                      </p:to>
                                    </p:set>
                                    <p:animEffect transition="in" filter="wipe(left)">
                                      <p:cBhvr>
                                        <p:cTn id="31" dur="500"/>
                                        <p:tgtEl>
                                          <p:spTgt spid="39">
                                            <p:txEl>
                                              <p:pRg st="1" end="1"/>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39">
                                            <p:txEl>
                                              <p:pRg st="2" end="2"/>
                                            </p:txEl>
                                          </p:spTgt>
                                        </p:tgtEl>
                                        <p:attrNameLst>
                                          <p:attrName>style.visibility</p:attrName>
                                        </p:attrNameLst>
                                      </p:cBhvr>
                                      <p:to>
                                        <p:strVal val="visible"/>
                                      </p:to>
                                    </p:set>
                                    <p:animEffect transition="in" filter="wipe(left)">
                                      <p:cBhvr>
                                        <p:cTn id="36" dur="500"/>
                                        <p:tgtEl>
                                          <p:spTgt spid="39">
                                            <p:txEl>
                                              <p:pRg st="2" end="2"/>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40">
                                            <p:txEl>
                                              <p:pRg st="0" end="0"/>
                                            </p:txEl>
                                          </p:spTgt>
                                        </p:tgtEl>
                                        <p:attrNameLst>
                                          <p:attrName>style.visibility</p:attrName>
                                        </p:attrNameLst>
                                      </p:cBhvr>
                                      <p:to>
                                        <p:strVal val="visible"/>
                                      </p:to>
                                    </p:set>
                                    <p:animEffect transition="in" filter="wipe(left)">
                                      <p:cBhvr>
                                        <p:cTn id="41" dur="500"/>
                                        <p:tgtEl>
                                          <p:spTgt spid="40">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41">
                                            <p:txEl>
                                              <p:pRg st="0" end="0"/>
                                            </p:txEl>
                                          </p:spTgt>
                                        </p:tgtEl>
                                        <p:attrNameLst>
                                          <p:attrName>style.visibility</p:attrName>
                                        </p:attrNameLst>
                                      </p:cBhvr>
                                      <p:to>
                                        <p:strVal val="visible"/>
                                      </p:to>
                                    </p:set>
                                    <p:animEffect transition="in" filter="wipe(left)">
                                      <p:cBhvr>
                                        <p:cTn id="46" dur="500"/>
                                        <p:tgtEl>
                                          <p:spTgt spid="41">
                                            <p:txEl>
                                              <p:pRg st="0" end="0"/>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41">
                                            <p:txEl>
                                              <p:pRg st="1" end="1"/>
                                            </p:txEl>
                                          </p:spTgt>
                                        </p:tgtEl>
                                        <p:attrNameLst>
                                          <p:attrName>style.visibility</p:attrName>
                                        </p:attrNameLst>
                                      </p:cBhvr>
                                      <p:to>
                                        <p:strVal val="visible"/>
                                      </p:to>
                                    </p:set>
                                    <p:animEffect transition="in" filter="wipe(left)">
                                      <p:cBhvr>
                                        <p:cTn id="51" dur="500"/>
                                        <p:tgtEl>
                                          <p:spTgt spid="41">
                                            <p:txEl>
                                              <p:pRg st="1" end="1"/>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41">
                                            <p:txEl>
                                              <p:pRg st="2" end="2"/>
                                            </p:txEl>
                                          </p:spTgt>
                                        </p:tgtEl>
                                        <p:attrNameLst>
                                          <p:attrName>style.visibility</p:attrName>
                                        </p:attrNameLst>
                                      </p:cBhvr>
                                      <p:to>
                                        <p:strVal val="visible"/>
                                      </p:to>
                                    </p:set>
                                    <p:animEffect transition="in" filter="wipe(left)">
                                      <p:cBhvr>
                                        <p:cTn id="56" dur="500"/>
                                        <p:tgtEl>
                                          <p:spTgt spid="41">
                                            <p:txEl>
                                              <p:pRg st="2" end="2"/>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42">
                                            <p:txEl>
                                              <p:pRg st="0" end="0"/>
                                            </p:txEl>
                                          </p:spTgt>
                                        </p:tgtEl>
                                        <p:attrNameLst>
                                          <p:attrName>style.visibility</p:attrName>
                                        </p:attrNameLst>
                                      </p:cBhvr>
                                      <p:to>
                                        <p:strVal val="visible"/>
                                      </p:to>
                                    </p:set>
                                    <p:animEffect transition="in" filter="wipe(left)">
                                      <p:cBhvr>
                                        <p:cTn id="61" dur="2000"/>
                                        <p:tgtEl>
                                          <p:spTgt spid="42">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42">
                                            <p:txEl>
                                              <p:pRg st="1" end="1"/>
                                            </p:txEl>
                                          </p:spTgt>
                                        </p:tgtEl>
                                        <p:attrNameLst>
                                          <p:attrName>style.visibility</p:attrName>
                                        </p:attrNameLst>
                                      </p:cBhvr>
                                      <p:to>
                                        <p:strVal val="visible"/>
                                      </p:to>
                                    </p:set>
                                    <p:animEffect transition="in" filter="wipe(left)">
                                      <p:cBhvr>
                                        <p:cTn id="66" dur="2000"/>
                                        <p:tgtEl>
                                          <p:spTgt spid="4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8" grpId="0" build="p" autoUpdateAnimBg="0"/>
      <p:bldP spid="39" grpId="0" build="p" autoUpdateAnimBg="0"/>
      <p:bldP spid="40" grpId="0" build="p" autoUpdateAnimBg="0"/>
      <p:bldP spid="41" grpId="0" build="p" autoUpdateAnimBg="0"/>
      <p:bldP spid="42" grpId="0" build="p"/>
      <p:bldP spid="43"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sp>
        <p:nvSpPr>
          <p:cNvPr id="5" name="矩形 4">
            <a:extLst>
              <a:ext uri="{FF2B5EF4-FFF2-40B4-BE49-F238E27FC236}">
                <a16:creationId xmlns:a16="http://schemas.microsoft.com/office/drawing/2014/main" id="{5010514D-C047-E507-8662-95C9E410E923}"/>
              </a:ext>
            </a:extLst>
          </p:cNvPr>
          <p:cNvSpPr/>
          <p:nvPr/>
        </p:nvSpPr>
        <p:spPr>
          <a:xfrm>
            <a:off x="1174267" y="771326"/>
            <a:ext cx="9843466" cy="6670224"/>
          </a:xfrm>
          <a:prstGeom prst="rect">
            <a:avLst/>
          </a:prstGeom>
        </p:spPr>
        <p:txBody>
          <a:bodyPr wrap="square">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SRAM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存储一位需要花</a:t>
            </a:r>
            <a:r>
              <a:rPr kumimoji="1" lang="en-US" altLang="zh-CN" sz="2400" b="1" i="0" u="none" strike="noStrike" kern="1200" cap="none" spc="0" normalizeH="0" baseline="0" noProof="0" dirty="0">
                <a:ln>
                  <a:noFill/>
                </a:ln>
                <a:solidFill>
                  <a:srgbClr val="FF0000"/>
                </a:solidFill>
                <a:effectLst/>
                <a:uLnTx/>
                <a:uFillTx/>
                <a:latin typeface="Times New Roman" pitchFamily="18" charset="0"/>
                <a:ea typeface="宋体" charset="-122"/>
                <a:cs typeface="+mn-cs"/>
              </a:rPr>
              <a:t>6</a:t>
            </a:r>
            <a:r>
              <a:rPr kumimoji="1" lang="zh-CN" altLang="en-US" sz="2400" b="1" i="0" u="none" strike="noStrike" kern="1200" cap="none" spc="0" normalizeH="0" baseline="0" noProof="0" dirty="0">
                <a:ln>
                  <a:noFill/>
                </a:ln>
                <a:solidFill>
                  <a:srgbClr val="FF0000"/>
                </a:solidFill>
                <a:effectLst/>
                <a:uLnTx/>
                <a:uFillTx/>
                <a:latin typeface="Times New Roman" pitchFamily="18" charset="0"/>
                <a:ea typeface="宋体" charset="-122"/>
                <a:cs typeface="+mn-cs"/>
              </a:rPr>
              <a:t>个晶体管</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，而</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DRAM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只需要</a:t>
            </a:r>
            <a:r>
              <a:rPr kumimoji="1" lang="zh-CN" altLang="en-US" sz="2400" b="1" i="0" u="none" strike="noStrike" kern="1200" cap="none" spc="0" normalizeH="0" baseline="0" noProof="0" dirty="0">
                <a:ln>
                  <a:noFill/>
                </a:ln>
                <a:solidFill>
                  <a:srgbClr val="FF0000"/>
                </a:solidFill>
                <a:effectLst/>
                <a:uLnTx/>
                <a:uFillTx/>
                <a:latin typeface="Times New Roman" pitchFamily="18" charset="0"/>
                <a:ea typeface="宋体" charset="-122"/>
                <a:cs typeface="+mn-cs"/>
              </a:rPr>
              <a:t>花一个电容和一个晶体管</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cache</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追求的是速度所以选择</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SRAM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，而内存则追求容量，所以选择能够在相同空间中存放更多内容并且造价相对低廉的</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DRAM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a:t>
            </a:r>
          </a:p>
          <a:p>
            <a:pPr marL="0" marR="0" lvl="0" indent="0" algn="l" defTabSz="914400" rtl="0" eaLnBrk="1" fontAlgn="base" latinLnBrk="0" hangingPunct="1">
              <a:lnSpc>
                <a:spcPct val="150000"/>
              </a:lnSpc>
              <a:spcBef>
                <a:spcPct val="0"/>
              </a:spcBef>
              <a:spcAft>
                <a:spcPct val="0"/>
              </a:spcAft>
              <a:buClrTx/>
              <a:buSzTx/>
              <a:buFontTx/>
              <a:buNone/>
              <a:tabLst/>
              <a:defRPr/>
            </a:pP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为什么</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DRAM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需要不断刷新呢？</a:t>
            </a:r>
          </a:p>
          <a:p>
            <a:pPr lvl="0">
              <a:lnSpc>
                <a:spcPct val="150000"/>
              </a:lnSpc>
              <a:defRPr/>
            </a:pP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DRAM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的数据实际上是</a:t>
            </a:r>
            <a:r>
              <a:rPr kumimoji="1" lang="zh-CN" altLang="en-US" sz="2400" b="1" i="0" u="none" strike="noStrike" kern="1200" cap="none" spc="0" normalizeH="0" baseline="0" noProof="0" dirty="0">
                <a:ln>
                  <a:noFill/>
                </a:ln>
                <a:solidFill>
                  <a:srgbClr val="FF0000"/>
                </a:solidFill>
                <a:effectLst/>
                <a:uLnTx/>
                <a:uFillTx/>
                <a:latin typeface="Times New Roman" pitchFamily="18" charset="0"/>
                <a:ea typeface="宋体" charset="-122"/>
                <a:cs typeface="+mn-cs"/>
              </a:rPr>
              <a:t>存在电容里</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的。而电容放久了，内部的电荷就会越来越少，对外就形成不了电位的变化。而且当对</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DRAM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进行读操作的时候需要将电容与外界形成回路，通过检查是否有电荷流进或流出来判断该</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bit</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是</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1</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还是</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0</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。所以无论怎样，在读操作中我们都破坏了原来的数据。所以在读操作结束后需要将</a:t>
            </a:r>
            <a:r>
              <a:rPr lang="zh-CN" altLang="en-US" sz="2400" b="1" dirty="0">
                <a:solidFill>
                  <a:srgbClr val="3333CC"/>
                </a:solidFill>
              </a:rPr>
              <a:t>数据</a:t>
            </a:r>
            <a:r>
              <a:rPr lang="zh-CN" altLang="en-US" sz="2400" b="1" dirty="0">
                <a:solidFill>
                  <a:srgbClr val="FF0000"/>
                </a:solidFill>
              </a:rPr>
              <a:t>回写</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DRAM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中。在整个读或者写操作的周期中，计算机都会进行</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DRAM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的刷新，通常是刷新的周期是</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4ms-64ms</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a:t>
            </a:r>
          </a:p>
          <a:p>
            <a:pPr marL="0" marR="0" lvl="0" indent="0" algn="l" defTabSz="914400" rtl="0" eaLnBrk="1" fontAlgn="base" latinLnBrk="0" hangingPunct="1">
              <a:lnSpc>
                <a:spcPct val="150000"/>
              </a:lnSpc>
              <a:spcBef>
                <a:spcPct val="0"/>
              </a:spcBef>
              <a:spcAft>
                <a:spcPct val="0"/>
              </a:spcAft>
              <a:buClrTx/>
              <a:buSzTx/>
              <a:buFontTx/>
              <a:buNone/>
              <a:tabLst/>
              <a:defRPr/>
            </a:pPr>
            <a:endPar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endParaRPr>
          </a:p>
          <a:p>
            <a:pPr marL="0" marR="0" lvl="0" indent="0" algn="l" defTabSz="914400" rtl="0" eaLnBrk="1" fontAlgn="base" latinLnBrk="0" hangingPunct="1">
              <a:lnSpc>
                <a:spcPct val="150000"/>
              </a:lnSpc>
              <a:spcBef>
                <a:spcPct val="0"/>
              </a:spcBef>
              <a:spcAft>
                <a:spcPct val="0"/>
              </a:spcAft>
              <a:buClrTx/>
              <a:buSzTx/>
              <a:buFontTx/>
              <a:buNone/>
              <a:tabLst/>
              <a:defRPr/>
            </a:pP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　　</a:t>
            </a:r>
          </a:p>
        </p:txBody>
      </p:sp>
      <p:sp>
        <p:nvSpPr>
          <p:cNvPr id="2" name="灯片编号占位符 1">
            <a:extLst>
              <a:ext uri="{FF2B5EF4-FFF2-40B4-BE49-F238E27FC236}">
                <a16:creationId xmlns:a16="http://schemas.microsoft.com/office/drawing/2014/main" id="{F8E56C4D-B8B9-EC26-7D71-6C715FC43820}"/>
              </a:ext>
            </a:extLst>
          </p:cNvPr>
          <p:cNvSpPr>
            <a:spLocks noGrp="1"/>
          </p:cNvSpPr>
          <p:nvPr>
            <p:ph type="sldNum" sz="quarter" idx="12"/>
          </p:nvPr>
        </p:nvSpPr>
        <p:spPr/>
        <p:txBody>
          <a:bodyPr/>
          <a:lstStyle/>
          <a:p>
            <a:fld id="{392CBAA0-59E6-204E-8F03-85E5040D48B8}" type="slidenum">
              <a:rPr kumimoji="1" lang="zh-CN" altLang="en-US" smtClean="0"/>
              <a:t>111</a:t>
            </a:fld>
            <a:r>
              <a:rPr kumimoji="1" lang="en-US" altLang="zh-CN"/>
              <a:t>/184</a:t>
            </a:r>
            <a:endParaRPr kumimoji="1" lang="zh-CN" altLang="en-US" dirty="0"/>
          </a:p>
        </p:txBody>
      </p:sp>
    </p:spTree>
    <p:extLst>
      <p:ext uri="{BB962C8B-B14F-4D97-AF65-F5344CB8AC3E}">
        <p14:creationId xmlns:p14="http://schemas.microsoft.com/office/powerpoint/2010/main" val="95354155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sp>
        <p:nvSpPr>
          <p:cNvPr id="5" name="矩形 4">
            <a:extLst>
              <a:ext uri="{FF2B5EF4-FFF2-40B4-BE49-F238E27FC236}">
                <a16:creationId xmlns:a16="http://schemas.microsoft.com/office/drawing/2014/main" id="{613F763B-DD93-44E0-DC79-D79FB832841D}"/>
              </a:ext>
            </a:extLst>
          </p:cNvPr>
          <p:cNvSpPr/>
          <p:nvPr/>
        </p:nvSpPr>
        <p:spPr>
          <a:xfrm>
            <a:off x="1119784" y="924885"/>
            <a:ext cx="9952431" cy="5008230"/>
          </a:xfrm>
          <a:prstGeom prst="rect">
            <a:avLst/>
          </a:prstGeom>
        </p:spPr>
        <p:txBody>
          <a:bodyPr wrap="square">
            <a:spAutoFit/>
          </a:bodyPr>
          <a:lstStyle/>
          <a:p>
            <a:pPr lvl="0">
              <a:lnSpc>
                <a:spcPct val="150000"/>
              </a:lnSpc>
              <a:defRPr/>
            </a:pP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关于</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SRAM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和</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DRAM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的寻址方式也有所不同。虽然通常我们都认为内存像一个</a:t>
            </a:r>
            <a:r>
              <a:rPr lang="zh-CN" altLang="en-US" b="1" dirty="0">
                <a:solidFill>
                  <a:srgbClr val="3333CC"/>
                </a:solidFill>
              </a:rPr>
              <a:t>长长的一维数组排列</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，但实际上</a:t>
            </a:r>
            <a:r>
              <a:rPr kumimoji="1" lang="zh-CN" altLang="en-US" sz="2400" b="1" i="0" u="none" strike="noStrike" kern="1200" cap="none" spc="0" normalizeH="0" baseline="0" noProof="0" dirty="0">
                <a:ln>
                  <a:noFill/>
                </a:ln>
                <a:solidFill>
                  <a:srgbClr val="FF0000"/>
                </a:solidFill>
                <a:effectLst/>
                <a:uLnTx/>
                <a:uFillTx/>
                <a:latin typeface="Times New Roman" pitchFamily="18" charset="0"/>
                <a:ea typeface="宋体" charset="-122"/>
                <a:cs typeface="+mn-cs"/>
              </a:rPr>
              <a:t>内存是以一个二维数组的形式排列</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的，每个单元都有其行地址和列地址，当然</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cache</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也一样。而两者的不同在于对于容量较小的</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SRAM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，我们可以将行地址和列地址一次性传入到</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SRAM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中，而如果我们对</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DRAM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也这样做的话，则需要很多很多根地址线（容量越大，地址越长，地址位数越多）。所以我们</a:t>
            </a:r>
            <a:r>
              <a:rPr kumimoji="1" lang="zh-CN" altLang="en-US" sz="2400" b="1" i="0" u="none" strike="noStrike" kern="1200" cap="none" spc="0" normalizeH="0" baseline="0" noProof="0" dirty="0">
                <a:ln>
                  <a:noFill/>
                </a:ln>
                <a:solidFill>
                  <a:schemeClr val="accent6"/>
                </a:solidFill>
                <a:effectLst/>
                <a:uLnTx/>
                <a:uFillTx/>
                <a:latin typeface="Times New Roman" pitchFamily="18" charset="0"/>
                <a:ea typeface="宋体" charset="-122"/>
                <a:cs typeface="+mn-cs"/>
              </a:rPr>
              <a:t>选择</a:t>
            </a:r>
            <a:r>
              <a:rPr kumimoji="1" lang="zh-CN" altLang="en-US" sz="2400" b="1" i="0" u="none" strike="noStrike" kern="1200" cap="none" spc="0" normalizeH="0" baseline="0" noProof="0" dirty="0">
                <a:ln>
                  <a:noFill/>
                </a:ln>
                <a:solidFill>
                  <a:srgbClr val="FF0000"/>
                </a:solidFill>
                <a:effectLst/>
                <a:uLnTx/>
                <a:uFillTx/>
                <a:latin typeface="Times New Roman" pitchFamily="18" charset="0"/>
                <a:ea typeface="宋体" charset="-122"/>
                <a:cs typeface="+mn-cs"/>
              </a:rPr>
              <a:t>分别传送行地址和列地址</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到</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DRAM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中。先选中一整行，然后将整行数据存到一个锁存器中，等待列地址的传送然后选中所需要的数据。这也是为什么</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SRAM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比</a:t>
            </a:r>
            <a:r>
              <a:rPr kumimoji="1" lang="en-US" altLang="zh-CN"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DRAM</a:t>
            </a:r>
            <a:r>
              <a:rPr kumimoji="1" lang="zh-CN" altLang="en-US" sz="2400" b="1" i="0" u="none" strike="noStrike" kern="1200" cap="none" spc="0" normalizeH="0" baseline="0" noProof="0" dirty="0">
                <a:ln>
                  <a:noFill/>
                </a:ln>
                <a:solidFill>
                  <a:srgbClr val="3333CC"/>
                </a:solidFill>
                <a:effectLst/>
                <a:uLnTx/>
                <a:uFillTx/>
                <a:latin typeface="Times New Roman" pitchFamily="18" charset="0"/>
                <a:ea typeface="宋体" charset="-122"/>
                <a:cs typeface="+mn-cs"/>
              </a:rPr>
              <a:t>快的原因之一。</a:t>
            </a:r>
          </a:p>
        </p:txBody>
      </p:sp>
      <p:sp>
        <p:nvSpPr>
          <p:cNvPr id="2" name="灯片编号占位符 1">
            <a:extLst>
              <a:ext uri="{FF2B5EF4-FFF2-40B4-BE49-F238E27FC236}">
                <a16:creationId xmlns:a16="http://schemas.microsoft.com/office/drawing/2014/main" id="{2FE844EC-713A-E2A5-9205-0879F23ED3C7}"/>
              </a:ext>
            </a:extLst>
          </p:cNvPr>
          <p:cNvSpPr>
            <a:spLocks noGrp="1"/>
          </p:cNvSpPr>
          <p:nvPr>
            <p:ph type="sldNum" sz="quarter" idx="12"/>
          </p:nvPr>
        </p:nvSpPr>
        <p:spPr/>
        <p:txBody>
          <a:bodyPr/>
          <a:lstStyle/>
          <a:p>
            <a:fld id="{392CBAA0-59E6-204E-8F03-85E5040D48B8}" type="slidenum">
              <a:rPr kumimoji="1" lang="zh-CN" altLang="en-US" smtClean="0"/>
              <a:t>112</a:t>
            </a:fld>
            <a:r>
              <a:rPr kumimoji="1" lang="en-US" altLang="zh-CN"/>
              <a:t>/184</a:t>
            </a:r>
            <a:endParaRPr kumimoji="1" lang="zh-CN" altLang="en-US" dirty="0"/>
          </a:p>
        </p:txBody>
      </p:sp>
    </p:spTree>
    <p:extLst>
      <p:ext uri="{BB962C8B-B14F-4D97-AF65-F5344CB8AC3E}">
        <p14:creationId xmlns:p14="http://schemas.microsoft.com/office/powerpoint/2010/main" val="158772762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grpSp>
        <p:nvGrpSpPr>
          <p:cNvPr id="5" name="Group 2">
            <a:extLst>
              <a:ext uri="{FF2B5EF4-FFF2-40B4-BE49-F238E27FC236}">
                <a16:creationId xmlns:a16="http://schemas.microsoft.com/office/drawing/2014/main" id="{3D6BB3A4-660E-CC42-B0FE-274E2F4836A8}"/>
              </a:ext>
            </a:extLst>
          </p:cNvPr>
          <p:cNvGrpSpPr>
            <a:grpSpLocks/>
          </p:cNvGrpSpPr>
          <p:nvPr/>
        </p:nvGrpSpPr>
        <p:grpSpPr bwMode="auto">
          <a:xfrm>
            <a:off x="2042726" y="4729904"/>
            <a:ext cx="7777163" cy="1676400"/>
            <a:chOff x="588" y="2478"/>
            <a:chExt cx="4899" cy="1056"/>
          </a:xfrm>
        </p:grpSpPr>
        <p:sp>
          <p:nvSpPr>
            <p:cNvPr id="6" name="Line 3">
              <a:extLst>
                <a:ext uri="{FF2B5EF4-FFF2-40B4-BE49-F238E27FC236}">
                  <a16:creationId xmlns:a16="http://schemas.microsoft.com/office/drawing/2014/main" id="{4D021716-2008-FEA8-3F8C-E4F66F273EC4}"/>
                </a:ext>
              </a:extLst>
            </p:cNvPr>
            <p:cNvSpPr>
              <a:spLocks noChangeShapeType="1"/>
            </p:cNvSpPr>
            <p:nvPr/>
          </p:nvSpPr>
          <p:spPr bwMode="auto">
            <a:xfrm>
              <a:off x="1932" y="2514"/>
              <a:ext cx="0" cy="972"/>
            </a:xfrm>
            <a:prstGeom prst="line">
              <a:avLst/>
            </a:prstGeom>
            <a:noFill/>
            <a:ln w="28575">
              <a:solidFill>
                <a:schemeClr val="tx1"/>
              </a:solidFill>
              <a:round/>
              <a:headEnd/>
              <a:tailEnd/>
            </a:ln>
          </p:spPr>
          <p:txBody>
            <a:bodyPr wrap="none"/>
            <a:lstStyle/>
            <a:p>
              <a:endParaRPr lang="zh-CN" altLang="en-US"/>
            </a:p>
          </p:txBody>
        </p:sp>
        <p:sp>
          <p:nvSpPr>
            <p:cNvPr id="7" name="Line 4">
              <a:extLst>
                <a:ext uri="{FF2B5EF4-FFF2-40B4-BE49-F238E27FC236}">
                  <a16:creationId xmlns:a16="http://schemas.microsoft.com/office/drawing/2014/main" id="{92794EF5-0732-0F1D-7A5C-2E968B3CBCE8}"/>
                </a:ext>
              </a:extLst>
            </p:cNvPr>
            <p:cNvSpPr>
              <a:spLocks noChangeShapeType="1"/>
            </p:cNvSpPr>
            <p:nvPr/>
          </p:nvSpPr>
          <p:spPr bwMode="auto">
            <a:xfrm>
              <a:off x="3576" y="2514"/>
              <a:ext cx="0" cy="996"/>
            </a:xfrm>
            <a:prstGeom prst="line">
              <a:avLst/>
            </a:prstGeom>
            <a:noFill/>
            <a:ln w="28575">
              <a:solidFill>
                <a:schemeClr val="tx1"/>
              </a:solidFill>
              <a:round/>
              <a:headEnd/>
              <a:tailEnd/>
            </a:ln>
          </p:spPr>
          <p:txBody>
            <a:bodyPr wrap="none"/>
            <a:lstStyle/>
            <a:p>
              <a:endParaRPr lang="zh-CN" altLang="en-US"/>
            </a:p>
          </p:txBody>
        </p:sp>
        <p:sp>
          <p:nvSpPr>
            <p:cNvPr id="8" name="Line 5">
              <a:extLst>
                <a:ext uri="{FF2B5EF4-FFF2-40B4-BE49-F238E27FC236}">
                  <a16:creationId xmlns:a16="http://schemas.microsoft.com/office/drawing/2014/main" id="{C49C8187-2B85-DD41-7695-CC0534FDF523}"/>
                </a:ext>
              </a:extLst>
            </p:cNvPr>
            <p:cNvSpPr>
              <a:spLocks noChangeShapeType="1"/>
            </p:cNvSpPr>
            <p:nvPr/>
          </p:nvSpPr>
          <p:spPr bwMode="auto">
            <a:xfrm>
              <a:off x="5478" y="2478"/>
              <a:ext cx="0" cy="1032"/>
            </a:xfrm>
            <a:prstGeom prst="line">
              <a:avLst/>
            </a:prstGeom>
            <a:noFill/>
            <a:ln w="28575">
              <a:solidFill>
                <a:schemeClr val="tx1"/>
              </a:solidFill>
              <a:round/>
              <a:headEnd/>
              <a:tailEnd/>
            </a:ln>
          </p:spPr>
          <p:txBody>
            <a:bodyPr wrap="none"/>
            <a:lstStyle/>
            <a:p>
              <a:endParaRPr lang="zh-CN" altLang="en-US"/>
            </a:p>
          </p:txBody>
        </p:sp>
        <p:sp>
          <p:nvSpPr>
            <p:cNvPr id="9" name="Line 6">
              <a:extLst>
                <a:ext uri="{FF2B5EF4-FFF2-40B4-BE49-F238E27FC236}">
                  <a16:creationId xmlns:a16="http://schemas.microsoft.com/office/drawing/2014/main" id="{771CD534-E1C3-752B-2CE0-3C239153D54A}"/>
                </a:ext>
              </a:extLst>
            </p:cNvPr>
            <p:cNvSpPr>
              <a:spLocks noChangeShapeType="1"/>
            </p:cNvSpPr>
            <p:nvPr/>
          </p:nvSpPr>
          <p:spPr bwMode="auto">
            <a:xfrm>
              <a:off x="627" y="3504"/>
              <a:ext cx="4860" cy="0"/>
            </a:xfrm>
            <a:prstGeom prst="line">
              <a:avLst/>
            </a:prstGeom>
            <a:noFill/>
            <a:ln w="28575">
              <a:solidFill>
                <a:schemeClr val="tx1"/>
              </a:solidFill>
              <a:round/>
              <a:headEnd/>
              <a:tailEnd/>
            </a:ln>
          </p:spPr>
          <p:txBody>
            <a:bodyPr wrap="none"/>
            <a:lstStyle/>
            <a:p>
              <a:endParaRPr lang="zh-CN" altLang="en-US"/>
            </a:p>
          </p:txBody>
        </p:sp>
        <p:sp>
          <p:nvSpPr>
            <p:cNvPr id="10" name="Oval 7">
              <a:extLst>
                <a:ext uri="{FF2B5EF4-FFF2-40B4-BE49-F238E27FC236}">
                  <a16:creationId xmlns:a16="http://schemas.microsoft.com/office/drawing/2014/main" id="{201FBE76-ED29-FD77-82E6-77F1EE2DCDC7}"/>
                </a:ext>
              </a:extLst>
            </p:cNvPr>
            <p:cNvSpPr>
              <a:spLocks noChangeArrowheads="1"/>
            </p:cNvSpPr>
            <p:nvPr/>
          </p:nvSpPr>
          <p:spPr bwMode="auto">
            <a:xfrm>
              <a:off x="1890" y="3462"/>
              <a:ext cx="72" cy="72"/>
            </a:xfrm>
            <a:prstGeom prst="ellipse">
              <a:avLst/>
            </a:prstGeom>
            <a:solidFill>
              <a:schemeClr val="tx1"/>
            </a:solidFill>
            <a:ln w="28575">
              <a:solidFill>
                <a:schemeClr val="tx1"/>
              </a:solidFill>
              <a:round/>
              <a:headEnd/>
              <a:tailEnd/>
            </a:ln>
          </p:spPr>
          <p:txBody>
            <a:bodyPr wrap="none" anchor="ctr"/>
            <a:lstStyle/>
            <a:p>
              <a:endParaRPr lang="zh-CN" altLang="en-US"/>
            </a:p>
          </p:txBody>
        </p:sp>
        <p:sp>
          <p:nvSpPr>
            <p:cNvPr id="11" name="Oval 8">
              <a:extLst>
                <a:ext uri="{FF2B5EF4-FFF2-40B4-BE49-F238E27FC236}">
                  <a16:creationId xmlns:a16="http://schemas.microsoft.com/office/drawing/2014/main" id="{08C2A950-2E11-B2A6-5E83-857451B30559}"/>
                </a:ext>
              </a:extLst>
            </p:cNvPr>
            <p:cNvSpPr>
              <a:spLocks noChangeArrowheads="1"/>
            </p:cNvSpPr>
            <p:nvPr/>
          </p:nvSpPr>
          <p:spPr bwMode="auto">
            <a:xfrm>
              <a:off x="3543" y="3459"/>
              <a:ext cx="72" cy="72"/>
            </a:xfrm>
            <a:prstGeom prst="ellipse">
              <a:avLst/>
            </a:prstGeom>
            <a:solidFill>
              <a:schemeClr val="tx1"/>
            </a:solidFill>
            <a:ln w="28575">
              <a:solidFill>
                <a:schemeClr val="tx1"/>
              </a:solidFill>
              <a:round/>
              <a:headEnd/>
              <a:tailEnd/>
            </a:ln>
          </p:spPr>
          <p:txBody>
            <a:bodyPr wrap="none" anchor="ctr"/>
            <a:lstStyle/>
            <a:p>
              <a:endParaRPr lang="zh-CN" altLang="en-US"/>
            </a:p>
          </p:txBody>
        </p:sp>
        <p:sp>
          <p:nvSpPr>
            <p:cNvPr id="12" name="Oval 9">
              <a:extLst>
                <a:ext uri="{FF2B5EF4-FFF2-40B4-BE49-F238E27FC236}">
                  <a16:creationId xmlns:a16="http://schemas.microsoft.com/office/drawing/2014/main" id="{A064F5E4-65BF-BCE1-2392-682712023465}"/>
                </a:ext>
              </a:extLst>
            </p:cNvPr>
            <p:cNvSpPr>
              <a:spLocks noChangeArrowheads="1"/>
            </p:cNvSpPr>
            <p:nvPr/>
          </p:nvSpPr>
          <p:spPr bwMode="auto">
            <a:xfrm>
              <a:off x="588" y="3450"/>
              <a:ext cx="72" cy="72"/>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13" name="Group 10">
            <a:extLst>
              <a:ext uri="{FF2B5EF4-FFF2-40B4-BE49-F238E27FC236}">
                <a16:creationId xmlns:a16="http://schemas.microsoft.com/office/drawing/2014/main" id="{8CFB3234-6F64-C7FE-9AAF-EE915CF90A83}"/>
              </a:ext>
            </a:extLst>
          </p:cNvPr>
          <p:cNvGrpSpPr>
            <a:grpSpLocks/>
          </p:cNvGrpSpPr>
          <p:nvPr/>
        </p:nvGrpSpPr>
        <p:grpSpPr bwMode="auto">
          <a:xfrm>
            <a:off x="2036376" y="4453679"/>
            <a:ext cx="7226300" cy="1652587"/>
            <a:chOff x="584" y="2316"/>
            <a:chExt cx="4552" cy="1041"/>
          </a:xfrm>
        </p:grpSpPr>
        <p:sp>
          <p:nvSpPr>
            <p:cNvPr id="14" name="Line 11">
              <a:extLst>
                <a:ext uri="{FF2B5EF4-FFF2-40B4-BE49-F238E27FC236}">
                  <a16:creationId xmlns:a16="http://schemas.microsoft.com/office/drawing/2014/main" id="{4461C2CF-F4A9-8494-7AB2-3527B9A62F13}"/>
                </a:ext>
              </a:extLst>
            </p:cNvPr>
            <p:cNvSpPr>
              <a:spLocks noChangeShapeType="1"/>
            </p:cNvSpPr>
            <p:nvPr/>
          </p:nvSpPr>
          <p:spPr bwMode="auto">
            <a:xfrm>
              <a:off x="1608" y="2336"/>
              <a:ext cx="0" cy="1016"/>
            </a:xfrm>
            <a:prstGeom prst="line">
              <a:avLst/>
            </a:prstGeom>
            <a:noFill/>
            <a:ln w="28575">
              <a:solidFill>
                <a:schemeClr val="tx1"/>
              </a:solidFill>
              <a:round/>
              <a:headEnd/>
              <a:tailEnd/>
            </a:ln>
          </p:spPr>
          <p:txBody>
            <a:bodyPr wrap="none"/>
            <a:lstStyle/>
            <a:p>
              <a:endParaRPr lang="zh-CN" altLang="en-US"/>
            </a:p>
          </p:txBody>
        </p:sp>
        <p:sp>
          <p:nvSpPr>
            <p:cNvPr id="15" name="Line 12">
              <a:extLst>
                <a:ext uri="{FF2B5EF4-FFF2-40B4-BE49-F238E27FC236}">
                  <a16:creationId xmlns:a16="http://schemas.microsoft.com/office/drawing/2014/main" id="{6E3F8F86-4548-C148-C7E3-0FA64AE7BFA5}"/>
                </a:ext>
              </a:extLst>
            </p:cNvPr>
            <p:cNvSpPr>
              <a:spLocks noChangeShapeType="1"/>
            </p:cNvSpPr>
            <p:nvPr/>
          </p:nvSpPr>
          <p:spPr bwMode="auto">
            <a:xfrm>
              <a:off x="3252" y="2336"/>
              <a:ext cx="0" cy="1016"/>
            </a:xfrm>
            <a:prstGeom prst="line">
              <a:avLst/>
            </a:prstGeom>
            <a:noFill/>
            <a:ln w="28575">
              <a:solidFill>
                <a:schemeClr val="tx1"/>
              </a:solidFill>
              <a:round/>
              <a:headEnd/>
              <a:tailEnd/>
            </a:ln>
          </p:spPr>
          <p:txBody>
            <a:bodyPr wrap="none"/>
            <a:lstStyle/>
            <a:p>
              <a:endParaRPr lang="zh-CN" altLang="en-US"/>
            </a:p>
          </p:txBody>
        </p:sp>
        <p:sp>
          <p:nvSpPr>
            <p:cNvPr id="16" name="Line 13">
              <a:extLst>
                <a:ext uri="{FF2B5EF4-FFF2-40B4-BE49-F238E27FC236}">
                  <a16:creationId xmlns:a16="http://schemas.microsoft.com/office/drawing/2014/main" id="{08743511-E7BB-A1F5-B030-14952841C464}"/>
                </a:ext>
              </a:extLst>
            </p:cNvPr>
            <p:cNvSpPr>
              <a:spLocks noChangeShapeType="1"/>
            </p:cNvSpPr>
            <p:nvPr/>
          </p:nvSpPr>
          <p:spPr bwMode="auto">
            <a:xfrm>
              <a:off x="5136" y="2316"/>
              <a:ext cx="0" cy="1016"/>
            </a:xfrm>
            <a:prstGeom prst="line">
              <a:avLst/>
            </a:prstGeom>
            <a:noFill/>
            <a:ln w="28575">
              <a:solidFill>
                <a:schemeClr val="tx1"/>
              </a:solidFill>
              <a:round/>
              <a:headEnd/>
              <a:tailEnd/>
            </a:ln>
          </p:spPr>
          <p:txBody>
            <a:bodyPr wrap="none"/>
            <a:lstStyle/>
            <a:p>
              <a:endParaRPr lang="zh-CN" altLang="en-US"/>
            </a:p>
          </p:txBody>
        </p:sp>
        <p:sp>
          <p:nvSpPr>
            <p:cNvPr id="17" name="Line 14">
              <a:extLst>
                <a:ext uri="{FF2B5EF4-FFF2-40B4-BE49-F238E27FC236}">
                  <a16:creationId xmlns:a16="http://schemas.microsoft.com/office/drawing/2014/main" id="{7CD1C37E-4880-371C-1C06-A2856AEC897A}"/>
                </a:ext>
              </a:extLst>
            </p:cNvPr>
            <p:cNvSpPr>
              <a:spLocks noChangeShapeType="1"/>
            </p:cNvSpPr>
            <p:nvPr/>
          </p:nvSpPr>
          <p:spPr bwMode="auto">
            <a:xfrm flipV="1">
              <a:off x="645" y="3326"/>
              <a:ext cx="4491" cy="2"/>
            </a:xfrm>
            <a:prstGeom prst="line">
              <a:avLst/>
            </a:prstGeom>
            <a:noFill/>
            <a:ln w="28575">
              <a:solidFill>
                <a:schemeClr val="tx1"/>
              </a:solidFill>
              <a:round/>
              <a:headEnd/>
              <a:tailEnd/>
            </a:ln>
          </p:spPr>
          <p:txBody>
            <a:bodyPr wrap="none"/>
            <a:lstStyle/>
            <a:p>
              <a:endParaRPr lang="zh-CN" altLang="en-US"/>
            </a:p>
          </p:txBody>
        </p:sp>
        <p:sp>
          <p:nvSpPr>
            <p:cNvPr id="18" name="Oval 15">
              <a:extLst>
                <a:ext uri="{FF2B5EF4-FFF2-40B4-BE49-F238E27FC236}">
                  <a16:creationId xmlns:a16="http://schemas.microsoft.com/office/drawing/2014/main" id="{1E13F5BD-896C-B75E-930B-EC71FF44533D}"/>
                </a:ext>
              </a:extLst>
            </p:cNvPr>
            <p:cNvSpPr>
              <a:spLocks noChangeArrowheads="1"/>
            </p:cNvSpPr>
            <p:nvPr/>
          </p:nvSpPr>
          <p:spPr bwMode="auto">
            <a:xfrm>
              <a:off x="1575" y="3289"/>
              <a:ext cx="68" cy="68"/>
            </a:xfrm>
            <a:prstGeom prst="ellipse">
              <a:avLst/>
            </a:prstGeom>
            <a:solidFill>
              <a:schemeClr val="tx1"/>
            </a:solidFill>
            <a:ln w="28575">
              <a:solidFill>
                <a:schemeClr val="tx1"/>
              </a:solidFill>
              <a:round/>
              <a:headEnd/>
              <a:tailEnd/>
            </a:ln>
          </p:spPr>
          <p:txBody>
            <a:bodyPr wrap="none" anchor="ctr"/>
            <a:lstStyle/>
            <a:p>
              <a:endParaRPr lang="zh-CN" altLang="en-US"/>
            </a:p>
          </p:txBody>
        </p:sp>
        <p:sp>
          <p:nvSpPr>
            <p:cNvPr id="19" name="Oval 16">
              <a:extLst>
                <a:ext uri="{FF2B5EF4-FFF2-40B4-BE49-F238E27FC236}">
                  <a16:creationId xmlns:a16="http://schemas.microsoft.com/office/drawing/2014/main" id="{E4986831-3076-6301-1F80-1CCF7BA4683D}"/>
                </a:ext>
              </a:extLst>
            </p:cNvPr>
            <p:cNvSpPr>
              <a:spLocks noChangeArrowheads="1"/>
            </p:cNvSpPr>
            <p:nvPr/>
          </p:nvSpPr>
          <p:spPr bwMode="auto">
            <a:xfrm>
              <a:off x="3228" y="3285"/>
              <a:ext cx="68" cy="68"/>
            </a:xfrm>
            <a:prstGeom prst="ellipse">
              <a:avLst/>
            </a:prstGeom>
            <a:solidFill>
              <a:schemeClr val="tx1"/>
            </a:solidFill>
            <a:ln w="28575">
              <a:solidFill>
                <a:schemeClr val="tx1"/>
              </a:solidFill>
              <a:round/>
              <a:headEnd/>
              <a:tailEnd/>
            </a:ln>
          </p:spPr>
          <p:txBody>
            <a:bodyPr wrap="none" anchor="ctr"/>
            <a:lstStyle/>
            <a:p>
              <a:endParaRPr lang="zh-CN" altLang="en-US"/>
            </a:p>
          </p:txBody>
        </p:sp>
        <p:sp>
          <p:nvSpPr>
            <p:cNvPr id="20" name="Oval 17">
              <a:extLst>
                <a:ext uri="{FF2B5EF4-FFF2-40B4-BE49-F238E27FC236}">
                  <a16:creationId xmlns:a16="http://schemas.microsoft.com/office/drawing/2014/main" id="{5A421A83-FCD9-9ADA-9626-913BEC6CD347}"/>
                </a:ext>
              </a:extLst>
            </p:cNvPr>
            <p:cNvSpPr>
              <a:spLocks noChangeArrowheads="1"/>
            </p:cNvSpPr>
            <p:nvPr/>
          </p:nvSpPr>
          <p:spPr bwMode="auto">
            <a:xfrm>
              <a:off x="584" y="3274"/>
              <a:ext cx="72" cy="73"/>
            </a:xfrm>
            <a:prstGeom prst="ellipse">
              <a:avLst/>
            </a:prstGeom>
            <a:solidFill>
              <a:schemeClr val="bg1"/>
            </a:solidFill>
            <a:ln w="19050">
              <a:solidFill>
                <a:schemeClr val="tx1"/>
              </a:solidFill>
              <a:round/>
              <a:headEnd/>
              <a:tailEnd/>
            </a:ln>
          </p:spPr>
          <p:txBody>
            <a:bodyPr wrap="none" anchor="ctr"/>
            <a:lstStyle/>
            <a:p>
              <a:endParaRPr lang="zh-CN" altLang="en-US"/>
            </a:p>
          </p:txBody>
        </p:sp>
      </p:grpSp>
      <p:sp>
        <p:nvSpPr>
          <p:cNvPr id="21" name="Text Box 18">
            <a:extLst>
              <a:ext uri="{FF2B5EF4-FFF2-40B4-BE49-F238E27FC236}">
                <a16:creationId xmlns:a16="http://schemas.microsoft.com/office/drawing/2014/main" id="{5EDB5CFA-3313-7293-C5BD-16FF9B26FD18}"/>
              </a:ext>
            </a:extLst>
          </p:cNvPr>
          <p:cNvSpPr txBox="1">
            <a:spLocks noChangeArrowheads="1"/>
          </p:cNvSpPr>
          <p:nvPr/>
        </p:nvSpPr>
        <p:spPr bwMode="auto">
          <a:xfrm>
            <a:off x="3500051" y="619433"/>
            <a:ext cx="4362450" cy="519113"/>
          </a:xfrm>
          <a:prstGeom prst="rect">
            <a:avLst/>
          </a:prstGeom>
          <a:noFill/>
          <a:ln w="9525">
            <a:noFill/>
            <a:miter lim="800000"/>
            <a:headEnd/>
            <a:tailEnd/>
          </a:ln>
        </p:spPr>
        <p:txBody>
          <a:bodyPr>
            <a:spAutoFit/>
          </a:bodyPr>
          <a:lstStyle/>
          <a:p>
            <a:r>
              <a:rPr lang="zh-CN" altLang="en-US" sz="2800" b="1" dirty="0">
                <a:solidFill>
                  <a:srgbClr val="0033CC"/>
                </a:solidFill>
              </a:rPr>
              <a:t>三、</a:t>
            </a:r>
            <a:r>
              <a:rPr lang="en-US" altLang="zh-CN" sz="2800" b="1" dirty="0">
                <a:solidFill>
                  <a:srgbClr val="0033CC"/>
                </a:solidFill>
              </a:rPr>
              <a:t>RAM </a:t>
            </a:r>
            <a:r>
              <a:rPr lang="zh-CN" altLang="en-US" sz="2800" b="1" dirty="0">
                <a:solidFill>
                  <a:srgbClr val="0033CC"/>
                </a:solidFill>
              </a:rPr>
              <a:t>容量的扩展</a:t>
            </a:r>
            <a:endParaRPr lang="zh-CN" altLang="en-US" sz="2800" b="1" dirty="0">
              <a:ea typeface="楷体_GB2312" pitchFamily="49" charset="-122"/>
            </a:endParaRPr>
          </a:p>
        </p:txBody>
      </p:sp>
      <p:sp>
        <p:nvSpPr>
          <p:cNvPr id="22" name="Text Box 19">
            <a:extLst>
              <a:ext uri="{FF2B5EF4-FFF2-40B4-BE49-F238E27FC236}">
                <a16:creationId xmlns:a16="http://schemas.microsoft.com/office/drawing/2014/main" id="{9AA32B87-1221-C7B8-D372-955FE6D2312E}"/>
              </a:ext>
            </a:extLst>
          </p:cNvPr>
          <p:cNvSpPr txBox="1">
            <a:spLocks noChangeArrowheads="1"/>
          </p:cNvSpPr>
          <p:nvPr/>
        </p:nvSpPr>
        <p:spPr bwMode="auto">
          <a:xfrm>
            <a:off x="1372801" y="1188553"/>
            <a:ext cx="2209800" cy="519113"/>
          </a:xfrm>
          <a:prstGeom prst="rect">
            <a:avLst/>
          </a:prstGeom>
          <a:noFill/>
          <a:ln w="9525">
            <a:noFill/>
            <a:miter lim="800000"/>
            <a:headEnd/>
            <a:tailEnd/>
          </a:ln>
        </p:spPr>
        <p:txBody>
          <a:bodyPr>
            <a:spAutoFit/>
          </a:bodyPr>
          <a:lstStyle/>
          <a:p>
            <a:r>
              <a:rPr lang="en-US" altLang="zh-CN" sz="2800" b="1" dirty="0"/>
              <a:t>1. </a:t>
            </a:r>
            <a:r>
              <a:rPr lang="zh-CN" altLang="en-US" sz="2800" b="1" dirty="0">
                <a:solidFill>
                  <a:srgbClr val="FF0000"/>
                </a:solidFill>
              </a:rPr>
              <a:t>位长扩展</a:t>
            </a:r>
          </a:p>
        </p:txBody>
      </p:sp>
      <p:sp>
        <p:nvSpPr>
          <p:cNvPr id="23" name="Text Box 20">
            <a:extLst>
              <a:ext uri="{FF2B5EF4-FFF2-40B4-BE49-F238E27FC236}">
                <a16:creationId xmlns:a16="http://schemas.microsoft.com/office/drawing/2014/main" id="{627A69CD-FE7C-614E-630F-13AEDC0F32CA}"/>
              </a:ext>
            </a:extLst>
          </p:cNvPr>
          <p:cNvSpPr txBox="1">
            <a:spLocks noChangeArrowheads="1"/>
          </p:cNvSpPr>
          <p:nvPr/>
        </p:nvSpPr>
        <p:spPr bwMode="auto">
          <a:xfrm>
            <a:off x="3771514" y="1160126"/>
            <a:ext cx="5924550" cy="461665"/>
          </a:xfrm>
          <a:prstGeom prst="rect">
            <a:avLst/>
          </a:prstGeom>
          <a:noFill/>
          <a:ln w="9525">
            <a:noFill/>
            <a:miter lim="800000"/>
            <a:headEnd/>
            <a:tailEnd/>
          </a:ln>
        </p:spPr>
        <p:txBody>
          <a:bodyPr>
            <a:spAutoFit/>
          </a:bodyPr>
          <a:lstStyle/>
          <a:p>
            <a:r>
              <a:rPr lang="zh-CN" altLang="en-US" sz="2400" b="1" dirty="0"/>
              <a:t>地址线、读</a:t>
            </a:r>
            <a:r>
              <a:rPr lang="en-US" altLang="zh-CN" sz="2400" b="1" dirty="0"/>
              <a:t>/</a:t>
            </a:r>
            <a:r>
              <a:rPr lang="zh-CN" altLang="en-US" sz="2400" b="1" dirty="0"/>
              <a:t>写控制线、片选线做</a:t>
            </a:r>
            <a:r>
              <a:rPr lang="zh-CN" altLang="en-US" sz="2400" b="1" dirty="0">
                <a:solidFill>
                  <a:srgbClr val="FF0066"/>
                </a:solidFill>
              </a:rPr>
              <a:t>并联</a:t>
            </a:r>
            <a:r>
              <a:rPr lang="zh-CN" altLang="en-US" sz="2400" b="1" dirty="0"/>
              <a:t>即可</a:t>
            </a:r>
          </a:p>
        </p:txBody>
      </p:sp>
      <p:sp>
        <p:nvSpPr>
          <p:cNvPr id="24" name="Text Box 21">
            <a:extLst>
              <a:ext uri="{FF2B5EF4-FFF2-40B4-BE49-F238E27FC236}">
                <a16:creationId xmlns:a16="http://schemas.microsoft.com/office/drawing/2014/main" id="{032B1E5B-E735-A39C-6337-9898AEA83E45}"/>
              </a:ext>
            </a:extLst>
          </p:cNvPr>
          <p:cNvSpPr txBox="1">
            <a:spLocks noChangeArrowheads="1"/>
          </p:cNvSpPr>
          <p:nvPr/>
        </p:nvSpPr>
        <p:spPr bwMode="auto">
          <a:xfrm>
            <a:off x="3650864" y="1668271"/>
            <a:ext cx="6520656" cy="523220"/>
          </a:xfrm>
          <a:prstGeom prst="rect">
            <a:avLst/>
          </a:prstGeom>
          <a:noFill/>
          <a:ln w="9525">
            <a:noFill/>
            <a:miter lim="800000"/>
            <a:headEnd/>
            <a:tailEnd/>
          </a:ln>
        </p:spPr>
        <p:txBody>
          <a:bodyPr wrap="square">
            <a:spAutoFit/>
          </a:bodyPr>
          <a:lstStyle/>
          <a:p>
            <a:r>
              <a:rPr lang="zh-CN" altLang="en-US" sz="2800" b="1" dirty="0">
                <a:solidFill>
                  <a:srgbClr val="0033CC"/>
                </a:solidFill>
              </a:rPr>
              <a:t>输入</a:t>
            </a:r>
            <a:r>
              <a:rPr lang="en-US" altLang="zh-CN" sz="2800" b="1" dirty="0"/>
              <a:t>/ </a:t>
            </a:r>
            <a:r>
              <a:rPr lang="zh-CN" altLang="en-US" sz="2800" b="1" dirty="0">
                <a:solidFill>
                  <a:srgbClr val="FF0066"/>
                </a:solidFill>
              </a:rPr>
              <a:t>输出</a:t>
            </a:r>
            <a:r>
              <a:rPr lang="zh-CN" altLang="en-US" sz="2800" b="1" dirty="0"/>
              <a:t>线</a:t>
            </a:r>
            <a:r>
              <a:rPr lang="zh-CN" altLang="en-US" sz="2800" b="1" dirty="0">
                <a:solidFill>
                  <a:srgbClr val="FF0000"/>
                </a:solidFill>
              </a:rPr>
              <a:t>分开使用，或挂接在总线上</a:t>
            </a:r>
          </a:p>
        </p:txBody>
      </p:sp>
      <p:sp>
        <p:nvSpPr>
          <p:cNvPr id="25" name="Text Box 22">
            <a:extLst>
              <a:ext uri="{FF2B5EF4-FFF2-40B4-BE49-F238E27FC236}">
                <a16:creationId xmlns:a16="http://schemas.microsoft.com/office/drawing/2014/main" id="{869782C7-D9A4-9FB9-EEB8-B3A8424748D5}"/>
              </a:ext>
            </a:extLst>
          </p:cNvPr>
          <p:cNvSpPr txBox="1">
            <a:spLocks noChangeArrowheads="1"/>
          </p:cNvSpPr>
          <p:nvPr/>
        </p:nvSpPr>
        <p:spPr bwMode="auto">
          <a:xfrm>
            <a:off x="1685539" y="2191491"/>
            <a:ext cx="9096375" cy="519113"/>
          </a:xfrm>
          <a:prstGeom prst="rect">
            <a:avLst/>
          </a:prstGeom>
          <a:noFill/>
          <a:ln w="9525">
            <a:noFill/>
            <a:miter lim="800000"/>
            <a:headEnd/>
            <a:tailEnd/>
          </a:ln>
        </p:spPr>
        <p:txBody>
          <a:bodyPr>
            <a:spAutoFit/>
          </a:bodyPr>
          <a:lstStyle/>
          <a:p>
            <a:r>
              <a:rPr lang="zh-CN" altLang="en-US" sz="2800" b="1"/>
              <a:t>如：用 </a:t>
            </a:r>
            <a:r>
              <a:rPr lang="en-US" altLang="zh-CN" sz="2800" b="1"/>
              <a:t>8 </a:t>
            </a:r>
            <a:r>
              <a:rPr lang="zh-CN" altLang="en-US" sz="2800" b="1"/>
              <a:t>片 </a:t>
            </a:r>
            <a:r>
              <a:rPr lang="en-US" altLang="zh-CN" sz="2800" b="1"/>
              <a:t>1024 </a:t>
            </a:r>
            <a:r>
              <a:rPr lang="en-US" altLang="zh-CN" sz="2800" b="1">
                <a:sym typeface="Symbol" pitchFamily="18" charset="2"/>
              </a:rPr>
              <a:t> </a:t>
            </a:r>
            <a:r>
              <a:rPr lang="en-US" altLang="zh-CN" sz="2800" b="1"/>
              <a:t>1 </a:t>
            </a:r>
            <a:r>
              <a:rPr lang="zh-CN" altLang="en-US" sz="2800" b="1"/>
              <a:t>位 </a:t>
            </a:r>
            <a:r>
              <a:rPr lang="en-US" altLang="zh-CN" sz="2800" b="1"/>
              <a:t>RAM </a:t>
            </a:r>
            <a:r>
              <a:rPr lang="zh-CN" altLang="en-US" sz="2800" b="1"/>
              <a:t>扩展为 </a:t>
            </a:r>
            <a:r>
              <a:rPr lang="en-US" altLang="zh-CN" sz="2800" b="1"/>
              <a:t>1024 </a:t>
            </a:r>
            <a:r>
              <a:rPr lang="en-US" altLang="zh-CN" sz="2800" b="1">
                <a:sym typeface="Symbol" pitchFamily="18" charset="2"/>
              </a:rPr>
              <a:t> </a:t>
            </a:r>
            <a:r>
              <a:rPr lang="en-US" altLang="zh-CN" sz="2800" b="1"/>
              <a:t>8 </a:t>
            </a:r>
            <a:r>
              <a:rPr lang="zh-CN" altLang="en-US" sz="2800" b="1"/>
              <a:t>位 </a:t>
            </a:r>
            <a:r>
              <a:rPr lang="en-US" altLang="zh-CN" sz="2800" b="1"/>
              <a:t>RAM</a:t>
            </a:r>
          </a:p>
        </p:txBody>
      </p:sp>
      <p:grpSp>
        <p:nvGrpSpPr>
          <p:cNvPr id="26" name="Group 23">
            <a:extLst>
              <a:ext uri="{FF2B5EF4-FFF2-40B4-BE49-F238E27FC236}">
                <a16:creationId xmlns:a16="http://schemas.microsoft.com/office/drawing/2014/main" id="{B90ECA4A-149D-BD8C-418E-F4B100F70884}"/>
              </a:ext>
            </a:extLst>
          </p:cNvPr>
          <p:cNvGrpSpPr>
            <a:grpSpLocks/>
          </p:cNvGrpSpPr>
          <p:nvPr/>
        </p:nvGrpSpPr>
        <p:grpSpPr bwMode="auto">
          <a:xfrm>
            <a:off x="1928426" y="3043979"/>
            <a:ext cx="2676525" cy="1828800"/>
            <a:chOff x="516" y="1416"/>
            <a:chExt cx="1686" cy="1152"/>
          </a:xfrm>
        </p:grpSpPr>
        <p:sp>
          <p:nvSpPr>
            <p:cNvPr id="27" name="Rectangle 24">
              <a:extLst>
                <a:ext uri="{FF2B5EF4-FFF2-40B4-BE49-F238E27FC236}">
                  <a16:creationId xmlns:a16="http://schemas.microsoft.com/office/drawing/2014/main" id="{1621734B-8B0B-9D31-F6A7-07B4A1D90A53}"/>
                </a:ext>
              </a:extLst>
            </p:cNvPr>
            <p:cNvSpPr>
              <a:spLocks noChangeArrowheads="1"/>
            </p:cNvSpPr>
            <p:nvPr/>
          </p:nvSpPr>
          <p:spPr bwMode="auto">
            <a:xfrm>
              <a:off x="540" y="1680"/>
              <a:ext cx="1524" cy="816"/>
            </a:xfrm>
            <a:prstGeom prst="rect">
              <a:avLst/>
            </a:prstGeom>
            <a:solidFill>
              <a:srgbClr val="FDFEE8"/>
            </a:solidFill>
            <a:ln w="38100">
              <a:solidFill>
                <a:srgbClr val="0033CC"/>
              </a:solidFill>
              <a:miter lim="800000"/>
              <a:headEnd/>
              <a:tailEnd/>
            </a:ln>
          </p:spPr>
          <p:txBody>
            <a:bodyPr wrap="none" anchor="ctr"/>
            <a:lstStyle/>
            <a:p>
              <a:pPr algn="ctr"/>
              <a:endParaRPr lang="en-US" altLang="zh-CN" b="1">
                <a:solidFill>
                  <a:srgbClr val="FF0066"/>
                </a:solidFill>
              </a:endParaRPr>
            </a:p>
            <a:p>
              <a:pPr algn="ctr"/>
              <a:endParaRPr lang="en-US" altLang="zh-CN" b="1">
                <a:solidFill>
                  <a:srgbClr val="0033CC"/>
                </a:solidFill>
              </a:endParaRPr>
            </a:p>
          </p:txBody>
        </p:sp>
        <p:sp>
          <p:nvSpPr>
            <p:cNvPr id="28" name="Rectangle 25">
              <a:extLst>
                <a:ext uri="{FF2B5EF4-FFF2-40B4-BE49-F238E27FC236}">
                  <a16:creationId xmlns:a16="http://schemas.microsoft.com/office/drawing/2014/main" id="{DB0C857A-A07A-4BB6-1588-C95217F791A1}"/>
                </a:ext>
              </a:extLst>
            </p:cNvPr>
            <p:cNvSpPr>
              <a:spLocks noChangeArrowheads="1"/>
            </p:cNvSpPr>
            <p:nvPr/>
          </p:nvSpPr>
          <p:spPr bwMode="auto">
            <a:xfrm>
              <a:off x="1080" y="1656"/>
              <a:ext cx="533" cy="288"/>
            </a:xfrm>
            <a:prstGeom prst="rect">
              <a:avLst/>
            </a:prstGeom>
            <a:noFill/>
            <a:ln w="9525">
              <a:noFill/>
              <a:miter lim="800000"/>
              <a:headEnd/>
              <a:tailEnd/>
            </a:ln>
          </p:spPr>
          <p:txBody>
            <a:bodyPr>
              <a:spAutoFit/>
            </a:bodyPr>
            <a:lstStyle/>
            <a:p>
              <a:r>
                <a:rPr lang="en-US" altLang="zh-CN" b="1">
                  <a:solidFill>
                    <a:srgbClr val="0033CC"/>
                  </a:solidFill>
                </a:rPr>
                <a:t>I</a:t>
              </a:r>
              <a:r>
                <a:rPr lang="en-US" altLang="zh-CN" sz="1000" b="1">
                  <a:solidFill>
                    <a:srgbClr val="0033CC"/>
                  </a:solidFill>
                </a:rPr>
                <a:t> </a:t>
              </a:r>
              <a:r>
                <a:rPr lang="en-US" altLang="zh-CN" b="1">
                  <a:solidFill>
                    <a:srgbClr val="0033CC"/>
                  </a:solidFill>
                </a:rPr>
                <a:t>/</a:t>
              </a:r>
              <a:r>
                <a:rPr lang="en-US" altLang="zh-CN" b="1">
                  <a:solidFill>
                    <a:srgbClr val="FF0066"/>
                  </a:solidFill>
                </a:rPr>
                <a:t> O</a:t>
              </a:r>
            </a:p>
          </p:txBody>
        </p:sp>
        <p:grpSp>
          <p:nvGrpSpPr>
            <p:cNvPr id="29" name="Group 26">
              <a:extLst>
                <a:ext uri="{FF2B5EF4-FFF2-40B4-BE49-F238E27FC236}">
                  <a16:creationId xmlns:a16="http://schemas.microsoft.com/office/drawing/2014/main" id="{BB4BFED9-7EFA-839C-2BF0-BAC3365A7D7F}"/>
                </a:ext>
              </a:extLst>
            </p:cNvPr>
            <p:cNvGrpSpPr>
              <a:grpSpLocks/>
            </p:cNvGrpSpPr>
            <p:nvPr/>
          </p:nvGrpSpPr>
          <p:grpSpPr bwMode="auto">
            <a:xfrm>
              <a:off x="1308" y="1416"/>
              <a:ext cx="57" cy="263"/>
              <a:chOff x="2688" y="2400"/>
              <a:chExt cx="57" cy="263"/>
            </a:xfrm>
          </p:grpSpPr>
          <p:sp>
            <p:nvSpPr>
              <p:cNvPr id="35" name="Line 27">
                <a:extLst>
                  <a:ext uri="{FF2B5EF4-FFF2-40B4-BE49-F238E27FC236}">
                    <a16:creationId xmlns:a16="http://schemas.microsoft.com/office/drawing/2014/main" id="{5B3845B4-A1ED-82B4-77DA-85E1FEC779F0}"/>
                  </a:ext>
                </a:extLst>
              </p:cNvPr>
              <p:cNvSpPr>
                <a:spLocks noChangeShapeType="1"/>
              </p:cNvSpPr>
              <p:nvPr/>
            </p:nvSpPr>
            <p:spPr bwMode="auto">
              <a:xfrm>
                <a:off x="2712" y="2436"/>
                <a:ext cx="0" cy="227"/>
              </a:xfrm>
              <a:prstGeom prst="line">
                <a:avLst/>
              </a:prstGeom>
              <a:noFill/>
              <a:ln w="28575">
                <a:solidFill>
                  <a:schemeClr val="tx1"/>
                </a:solidFill>
                <a:round/>
                <a:headEnd/>
                <a:tailEnd/>
              </a:ln>
            </p:spPr>
            <p:txBody>
              <a:bodyPr wrap="none"/>
              <a:lstStyle/>
              <a:p>
                <a:endParaRPr lang="zh-CN" altLang="en-US"/>
              </a:p>
            </p:txBody>
          </p:sp>
          <p:sp>
            <p:nvSpPr>
              <p:cNvPr id="36" name="Oval 28">
                <a:extLst>
                  <a:ext uri="{FF2B5EF4-FFF2-40B4-BE49-F238E27FC236}">
                    <a16:creationId xmlns:a16="http://schemas.microsoft.com/office/drawing/2014/main" id="{7C9EB231-3219-D73E-57F6-013439F462C9}"/>
                  </a:ext>
                </a:extLst>
              </p:cNvPr>
              <p:cNvSpPr>
                <a:spLocks noChangeArrowheads="1"/>
              </p:cNvSpPr>
              <p:nvPr/>
            </p:nvSpPr>
            <p:spPr bwMode="auto">
              <a:xfrm>
                <a:off x="2688" y="2400"/>
                <a:ext cx="57" cy="57"/>
              </a:xfrm>
              <a:prstGeom prst="ellipse">
                <a:avLst/>
              </a:prstGeom>
              <a:solidFill>
                <a:schemeClr val="bg1"/>
              </a:solidFill>
              <a:ln w="9525">
                <a:solidFill>
                  <a:schemeClr val="tx1"/>
                </a:solidFill>
                <a:round/>
                <a:headEnd/>
                <a:tailEnd/>
              </a:ln>
            </p:spPr>
            <p:txBody>
              <a:bodyPr wrap="none" anchor="ctr"/>
              <a:lstStyle/>
              <a:p>
                <a:endParaRPr lang="zh-CN" altLang="en-US"/>
              </a:p>
            </p:txBody>
          </p:sp>
        </p:grpSp>
        <p:sp>
          <p:nvSpPr>
            <p:cNvPr id="30" name="Oval 29">
              <a:extLst>
                <a:ext uri="{FF2B5EF4-FFF2-40B4-BE49-F238E27FC236}">
                  <a16:creationId xmlns:a16="http://schemas.microsoft.com/office/drawing/2014/main" id="{E4DE08E9-E36D-7898-FCC3-0F163A7C102A}"/>
                </a:ext>
              </a:extLst>
            </p:cNvPr>
            <p:cNvSpPr>
              <a:spLocks noChangeArrowheads="1"/>
            </p:cNvSpPr>
            <p:nvPr/>
          </p:nvSpPr>
          <p:spPr bwMode="auto">
            <a:xfrm>
              <a:off x="1896" y="2496"/>
              <a:ext cx="72" cy="72"/>
            </a:xfrm>
            <a:prstGeom prst="ellipse">
              <a:avLst/>
            </a:prstGeom>
            <a:solidFill>
              <a:schemeClr val="bg1"/>
            </a:solidFill>
            <a:ln w="38100">
              <a:solidFill>
                <a:srgbClr val="0033CC"/>
              </a:solidFill>
              <a:round/>
              <a:headEnd/>
              <a:tailEnd/>
            </a:ln>
          </p:spPr>
          <p:txBody>
            <a:bodyPr wrap="none" anchor="ctr"/>
            <a:lstStyle/>
            <a:p>
              <a:endParaRPr lang="zh-CN" altLang="en-US"/>
            </a:p>
          </p:txBody>
        </p:sp>
        <p:sp>
          <p:nvSpPr>
            <p:cNvPr id="31" name="Rectangle 30">
              <a:extLst>
                <a:ext uri="{FF2B5EF4-FFF2-40B4-BE49-F238E27FC236}">
                  <a16:creationId xmlns:a16="http://schemas.microsoft.com/office/drawing/2014/main" id="{45C87012-4CE1-4C1B-8FCE-DD6B2D47BCFA}"/>
                </a:ext>
              </a:extLst>
            </p:cNvPr>
            <p:cNvSpPr>
              <a:spLocks noChangeArrowheads="1"/>
            </p:cNvSpPr>
            <p:nvPr/>
          </p:nvSpPr>
          <p:spPr bwMode="auto">
            <a:xfrm>
              <a:off x="780" y="1862"/>
              <a:ext cx="1188" cy="327"/>
            </a:xfrm>
            <a:prstGeom prst="rect">
              <a:avLst/>
            </a:prstGeom>
            <a:noFill/>
            <a:ln>
              <a:noFill/>
            </a:ln>
            <a:effectLst/>
          </p:spPr>
          <p:txBody>
            <a:bodyPr>
              <a:spAutoFit/>
            </a:bodyPr>
            <a:lstStyle/>
            <a:p>
              <a:pPr>
                <a:spcBef>
                  <a:spcPct val="50000"/>
                </a:spcBef>
                <a:defRPr/>
              </a:pPr>
              <a:r>
                <a:rPr lang="en-US" altLang="zh-CN" sz="2800" b="1">
                  <a:solidFill>
                    <a:srgbClr val="0033CC"/>
                  </a:solidFill>
                  <a:effectLst>
                    <a:outerShdw blurRad="38100" dist="38100" dir="2700000" algn="tl">
                      <a:srgbClr val="C0C0C0"/>
                    </a:outerShdw>
                  </a:effectLst>
                  <a:ea typeface="宋体" panose="02010600030101010101" pitchFamily="2" charset="-122"/>
                </a:rPr>
                <a:t>1024</a:t>
              </a:r>
              <a:r>
                <a:rPr lang="en-US" altLang="zh-CN" sz="2800" b="1">
                  <a:solidFill>
                    <a:srgbClr val="0033CC"/>
                  </a:solidFill>
                  <a:effectLst>
                    <a:outerShdw blurRad="38100" dist="38100" dir="2700000" algn="tl">
                      <a:srgbClr val="C0C0C0"/>
                    </a:outerShdw>
                  </a:effectLst>
                  <a:ea typeface="宋体" panose="02010600030101010101" pitchFamily="2" charset="-122"/>
                  <a:cs typeface="Times New Roman" panose="02020603050405020304" pitchFamily="18" charset="0"/>
                </a:rPr>
                <a:t>×</a:t>
              </a:r>
              <a:r>
                <a:rPr lang="en-US" altLang="zh-CN" sz="2800" b="1">
                  <a:solidFill>
                    <a:srgbClr val="0033CC"/>
                  </a:solidFill>
                  <a:effectLst>
                    <a:outerShdw blurRad="38100" dist="38100" dir="2700000" algn="tl">
                      <a:srgbClr val="C0C0C0"/>
                    </a:outerShdw>
                  </a:effectLst>
                  <a:ea typeface="宋体" panose="02010600030101010101" pitchFamily="2" charset="-122"/>
                </a:rPr>
                <a:t>1</a:t>
              </a:r>
              <a:r>
                <a:rPr lang="en-US" altLang="zh-CN" sz="2800" b="1">
                  <a:solidFill>
                    <a:srgbClr val="FF0066"/>
                  </a:solidFill>
                  <a:ea typeface="宋体" panose="02010600030101010101" pitchFamily="2" charset="-122"/>
                </a:rPr>
                <a:t>(0)</a:t>
              </a:r>
            </a:p>
          </p:txBody>
        </p:sp>
        <p:grpSp>
          <p:nvGrpSpPr>
            <p:cNvPr id="32" name="Group 31">
              <a:extLst>
                <a:ext uri="{FF2B5EF4-FFF2-40B4-BE49-F238E27FC236}">
                  <a16:creationId xmlns:a16="http://schemas.microsoft.com/office/drawing/2014/main" id="{1C628318-AE80-2F7D-4838-9213226B6511}"/>
                </a:ext>
              </a:extLst>
            </p:cNvPr>
            <p:cNvGrpSpPr>
              <a:grpSpLocks/>
            </p:cNvGrpSpPr>
            <p:nvPr/>
          </p:nvGrpSpPr>
          <p:grpSpPr bwMode="auto">
            <a:xfrm>
              <a:off x="516" y="2196"/>
              <a:ext cx="1686" cy="288"/>
              <a:chOff x="516" y="2196"/>
              <a:chExt cx="1686" cy="288"/>
            </a:xfrm>
          </p:grpSpPr>
          <p:sp>
            <p:nvSpPr>
              <p:cNvPr id="33" name="Line 32">
                <a:extLst>
                  <a:ext uri="{FF2B5EF4-FFF2-40B4-BE49-F238E27FC236}">
                    <a16:creationId xmlns:a16="http://schemas.microsoft.com/office/drawing/2014/main" id="{50821F1B-20DD-BC36-192E-99503D8C9BAB}"/>
                  </a:ext>
                </a:extLst>
              </p:cNvPr>
              <p:cNvSpPr>
                <a:spLocks noChangeShapeType="1"/>
              </p:cNvSpPr>
              <p:nvPr/>
            </p:nvSpPr>
            <p:spPr bwMode="auto">
              <a:xfrm>
                <a:off x="1644" y="2232"/>
                <a:ext cx="168" cy="0"/>
              </a:xfrm>
              <a:prstGeom prst="line">
                <a:avLst/>
              </a:prstGeom>
              <a:noFill/>
              <a:ln w="28575">
                <a:solidFill>
                  <a:srgbClr val="0033CC"/>
                </a:solidFill>
                <a:round/>
                <a:headEnd/>
                <a:tailEnd/>
              </a:ln>
            </p:spPr>
            <p:txBody>
              <a:bodyPr wrap="none"/>
              <a:lstStyle/>
              <a:p>
                <a:endParaRPr lang="zh-CN" altLang="en-US"/>
              </a:p>
            </p:txBody>
          </p:sp>
          <p:sp>
            <p:nvSpPr>
              <p:cNvPr id="34" name="Rectangle 33">
                <a:extLst>
                  <a:ext uri="{FF2B5EF4-FFF2-40B4-BE49-F238E27FC236}">
                    <a16:creationId xmlns:a16="http://schemas.microsoft.com/office/drawing/2014/main" id="{EAB26FD4-FE1E-5285-1AF5-773F79C6087B}"/>
                  </a:ext>
                </a:extLst>
              </p:cNvPr>
              <p:cNvSpPr>
                <a:spLocks noChangeArrowheads="1"/>
              </p:cNvSpPr>
              <p:nvPr/>
            </p:nvSpPr>
            <p:spPr bwMode="auto">
              <a:xfrm>
                <a:off x="516" y="2196"/>
                <a:ext cx="1686" cy="288"/>
              </a:xfrm>
              <a:prstGeom prst="rect">
                <a:avLst/>
              </a:prstGeom>
              <a:noFill/>
              <a:ln w="9525">
                <a:noFill/>
                <a:miter lim="800000"/>
                <a:headEnd/>
                <a:tailEnd/>
              </a:ln>
            </p:spPr>
            <p:txBody>
              <a:bodyPr>
                <a:spAutoFit/>
              </a:bodyPr>
              <a:lstStyle/>
              <a:p>
                <a:r>
                  <a:rPr lang="en-US" altLang="zh-CN" sz="2400" b="1" dirty="0">
                    <a:solidFill>
                      <a:srgbClr val="FF0066"/>
                    </a:solidFill>
                  </a:rPr>
                  <a:t>A</a:t>
                </a:r>
                <a:r>
                  <a:rPr lang="en-US" altLang="zh-CN" sz="2400" b="1" baseline="-25000" dirty="0">
                    <a:solidFill>
                      <a:srgbClr val="FF0066"/>
                    </a:solidFill>
                  </a:rPr>
                  <a:t>0</a:t>
                </a:r>
                <a:r>
                  <a:rPr lang="en-US" altLang="zh-CN" sz="2400" b="1" dirty="0">
                    <a:solidFill>
                      <a:srgbClr val="FF0066"/>
                    </a:solidFill>
                  </a:rPr>
                  <a:t>A</a:t>
                </a:r>
                <a:r>
                  <a:rPr lang="en-US" altLang="zh-CN" sz="2400" b="1" baseline="-25000" dirty="0">
                    <a:solidFill>
                      <a:srgbClr val="FF0066"/>
                    </a:solidFill>
                  </a:rPr>
                  <a:t>1 </a:t>
                </a:r>
                <a:r>
                  <a:rPr lang="en-US" altLang="zh-CN" sz="2400" b="1" dirty="0">
                    <a:solidFill>
                      <a:srgbClr val="FF0066"/>
                    </a:solidFill>
                  </a:rPr>
                  <a:t>…A</a:t>
                </a:r>
                <a:r>
                  <a:rPr lang="en-US" altLang="zh-CN" sz="2400" b="1" baseline="-25000" dirty="0">
                    <a:solidFill>
                      <a:srgbClr val="FF0066"/>
                    </a:solidFill>
                  </a:rPr>
                  <a:t>9</a:t>
                </a:r>
                <a:r>
                  <a:rPr lang="zh-CN" altLang="en-US" sz="2400" b="1" baseline="-25000" dirty="0">
                    <a:solidFill>
                      <a:srgbClr val="FF0066"/>
                    </a:solidFill>
                  </a:rPr>
                  <a:t>  </a:t>
                </a:r>
                <a:r>
                  <a:rPr lang="en-US" altLang="zh-CN" sz="2400" b="1" dirty="0">
                    <a:solidFill>
                      <a:srgbClr val="0033CC"/>
                    </a:solidFill>
                  </a:rPr>
                  <a:t>R/W</a:t>
                </a:r>
                <a:r>
                  <a:rPr lang="en-US" altLang="zh-CN" sz="2400" b="1" dirty="0"/>
                  <a:t>CS</a:t>
                </a:r>
              </a:p>
            </p:txBody>
          </p:sp>
        </p:grpSp>
      </p:grpSp>
      <p:grpSp>
        <p:nvGrpSpPr>
          <p:cNvPr id="37" name="Group 34">
            <a:extLst>
              <a:ext uri="{FF2B5EF4-FFF2-40B4-BE49-F238E27FC236}">
                <a16:creationId xmlns:a16="http://schemas.microsoft.com/office/drawing/2014/main" id="{A88994C6-2EE3-A727-1BAE-453444C7511D}"/>
              </a:ext>
            </a:extLst>
          </p:cNvPr>
          <p:cNvGrpSpPr>
            <a:grpSpLocks/>
          </p:cNvGrpSpPr>
          <p:nvPr/>
        </p:nvGrpSpPr>
        <p:grpSpPr bwMode="auto">
          <a:xfrm>
            <a:off x="4528751" y="3043979"/>
            <a:ext cx="2676525" cy="1828800"/>
            <a:chOff x="2154" y="1416"/>
            <a:chExt cx="1686" cy="1152"/>
          </a:xfrm>
        </p:grpSpPr>
        <p:sp>
          <p:nvSpPr>
            <p:cNvPr id="38" name="Rectangle 35">
              <a:extLst>
                <a:ext uri="{FF2B5EF4-FFF2-40B4-BE49-F238E27FC236}">
                  <a16:creationId xmlns:a16="http://schemas.microsoft.com/office/drawing/2014/main" id="{47D6C4D2-0CDF-A70D-8648-656E640644F0}"/>
                </a:ext>
              </a:extLst>
            </p:cNvPr>
            <p:cNvSpPr>
              <a:spLocks noChangeArrowheads="1"/>
            </p:cNvSpPr>
            <p:nvPr/>
          </p:nvSpPr>
          <p:spPr bwMode="auto">
            <a:xfrm>
              <a:off x="2178" y="1680"/>
              <a:ext cx="1524" cy="816"/>
            </a:xfrm>
            <a:prstGeom prst="rect">
              <a:avLst/>
            </a:prstGeom>
            <a:solidFill>
              <a:srgbClr val="FDFEE8"/>
            </a:solidFill>
            <a:ln w="38100">
              <a:solidFill>
                <a:srgbClr val="0033CC"/>
              </a:solidFill>
              <a:miter lim="800000"/>
              <a:headEnd/>
              <a:tailEnd/>
            </a:ln>
          </p:spPr>
          <p:txBody>
            <a:bodyPr wrap="none" anchor="ctr"/>
            <a:lstStyle/>
            <a:p>
              <a:pPr algn="ctr"/>
              <a:endParaRPr lang="en-US" altLang="zh-CN" b="1">
                <a:solidFill>
                  <a:srgbClr val="FF0066"/>
                </a:solidFill>
              </a:endParaRPr>
            </a:p>
            <a:p>
              <a:pPr algn="ctr"/>
              <a:endParaRPr lang="en-US" altLang="zh-CN" b="1">
                <a:solidFill>
                  <a:srgbClr val="0033CC"/>
                </a:solidFill>
              </a:endParaRPr>
            </a:p>
          </p:txBody>
        </p:sp>
        <p:sp>
          <p:nvSpPr>
            <p:cNvPr id="39" name="Rectangle 36">
              <a:extLst>
                <a:ext uri="{FF2B5EF4-FFF2-40B4-BE49-F238E27FC236}">
                  <a16:creationId xmlns:a16="http://schemas.microsoft.com/office/drawing/2014/main" id="{9F7D95EC-BAB1-6560-EAC3-917A0F25A1E7}"/>
                </a:ext>
              </a:extLst>
            </p:cNvPr>
            <p:cNvSpPr>
              <a:spLocks noChangeArrowheads="1"/>
            </p:cNvSpPr>
            <p:nvPr/>
          </p:nvSpPr>
          <p:spPr bwMode="auto">
            <a:xfrm>
              <a:off x="2742" y="1644"/>
              <a:ext cx="557" cy="288"/>
            </a:xfrm>
            <a:prstGeom prst="rect">
              <a:avLst/>
            </a:prstGeom>
            <a:noFill/>
            <a:ln w="9525">
              <a:noFill/>
              <a:miter lim="800000"/>
              <a:headEnd/>
              <a:tailEnd/>
            </a:ln>
          </p:spPr>
          <p:txBody>
            <a:bodyPr>
              <a:spAutoFit/>
            </a:bodyPr>
            <a:lstStyle/>
            <a:p>
              <a:r>
                <a:rPr lang="en-US" altLang="zh-CN" b="1">
                  <a:solidFill>
                    <a:srgbClr val="0033CC"/>
                  </a:solidFill>
                </a:rPr>
                <a:t>I</a:t>
              </a:r>
              <a:r>
                <a:rPr lang="en-US" altLang="zh-CN" sz="1000" b="1">
                  <a:solidFill>
                    <a:srgbClr val="0033CC"/>
                  </a:solidFill>
                </a:rPr>
                <a:t> </a:t>
              </a:r>
              <a:r>
                <a:rPr lang="en-US" altLang="zh-CN" b="1">
                  <a:solidFill>
                    <a:srgbClr val="0033CC"/>
                  </a:solidFill>
                </a:rPr>
                <a:t>/</a:t>
              </a:r>
              <a:r>
                <a:rPr lang="en-US" altLang="zh-CN" b="1">
                  <a:solidFill>
                    <a:srgbClr val="FF0066"/>
                  </a:solidFill>
                </a:rPr>
                <a:t> O</a:t>
              </a:r>
            </a:p>
          </p:txBody>
        </p:sp>
        <p:grpSp>
          <p:nvGrpSpPr>
            <p:cNvPr id="40" name="Group 37">
              <a:extLst>
                <a:ext uri="{FF2B5EF4-FFF2-40B4-BE49-F238E27FC236}">
                  <a16:creationId xmlns:a16="http://schemas.microsoft.com/office/drawing/2014/main" id="{A8DA5446-5D38-92BB-68BB-7C57F15370E4}"/>
                </a:ext>
              </a:extLst>
            </p:cNvPr>
            <p:cNvGrpSpPr>
              <a:grpSpLocks/>
            </p:cNvGrpSpPr>
            <p:nvPr/>
          </p:nvGrpSpPr>
          <p:grpSpPr bwMode="auto">
            <a:xfrm>
              <a:off x="2946" y="1416"/>
              <a:ext cx="57" cy="263"/>
              <a:chOff x="2688" y="2400"/>
              <a:chExt cx="57" cy="263"/>
            </a:xfrm>
          </p:grpSpPr>
          <p:sp>
            <p:nvSpPr>
              <p:cNvPr id="46" name="Line 38">
                <a:extLst>
                  <a:ext uri="{FF2B5EF4-FFF2-40B4-BE49-F238E27FC236}">
                    <a16:creationId xmlns:a16="http://schemas.microsoft.com/office/drawing/2014/main" id="{490FA3AA-7B9F-20E2-27DA-6C0352E8F93A}"/>
                  </a:ext>
                </a:extLst>
              </p:cNvPr>
              <p:cNvSpPr>
                <a:spLocks noChangeShapeType="1"/>
              </p:cNvSpPr>
              <p:nvPr/>
            </p:nvSpPr>
            <p:spPr bwMode="auto">
              <a:xfrm>
                <a:off x="2712" y="2436"/>
                <a:ext cx="0" cy="227"/>
              </a:xfrm>
              <a:prstGeom prst="line">
                <a:avLst/>
              </a:prstGeom>
              <a:noFill/>
              <a:ln w="28575">
                <a:solidFill>
                  <a:schemeClr val="tx1"/>
                </a:solidFill>
                <a:round/>
                <a:headEnd/>
                <a:tailEnd/>
              </a:ln>
            </p:spPr>
            <p:txBody>
              <a:bodyPr wrap="none"/>
              <a:lstStyle/>
              <a:p>
                <a:endParaRPr lang="zh-CN" altLang="en-US"/>
              </a:p>
            </p:txBody>
          </p:sp>
          <p:sp>
            <p:nvSpPr>
              <p:cNvPr id="47" name="Oval 39">
                <a:extLst>
                  <a:ext uri="{FF2B5EF4-FFF2-40B4-BE49-F238E27FC236}">
                    <a16:creationId xmlns:a16="http://schemas.microsoft.com/office/drawing/2014/main" id="{AC7E0252-D103-DF55-0723-2F429E9FE20F}"/>
                  </a:ext>
                </a:extLst>
              </p:cNvPr>
              <p:cNvSpPr>
                <a:spLocks noChangeArrowheads="1"/>
              </p:cNvSpPr>
              <p:nvPr/>
            </p:nvSpPr>
            <p:spPr bwMode="auto">
              <a:xfrm>
                <a:off x="2688" y="2400"/>
                <a:ext cx="57" cy="57"/>
              </a:xfrm>
              <a:prstGeom prst="ellipse">
                <a:avLst/>
              </a:prstGeom>
              <a:solidFill>
                <a:schemeClr val="bg1"/>
              </a:solidFill>
              <a:ln w="9525">
                <a:solidFill>
                  <a:schemeClr val="tx1"/>
                </a:solidFill>
                <a:round/>
                <a:headEnd/>
                <a:tailEnd/>
              </a:ln>
            </p:spPr>
            <p:txBody>
              <a:bodyPr wrap="none" anchor="ctr"/>
              <a:lstStyle/>
              <a:p>
                <a:endParaRPr lang="zh-CN" altLang="en-US"/>
              </a:p>
            </p:txBody>
          </p:sp>
        </p:grpSp>
        <p:sp>
          <p:nvSpPr>
            <p:cNvPr id="41" name="Oval 40">
              <a:extLst>
                <a:ext uri="{FF2B5EF4-FFF2-40B4-BE49-F238E27FC236}">
                  <a16:creationId xmlns:a16="http://schemas.microsoft.com/office/drawing/2014/main" id="{36965801-CC6F-330A-1513-E827ADA63FB0}"/>
                </a:ext>
              </a:extLst>
            </p:cNvPr>
            <p:cNvSpPr>
              <a:spLocks noChangeArrowheads="1"/>
            </p:cNvSpPr>
            <p:nvPr/>
          </p:nvSpPr>
          <p:spPr bwMode="auto">
            <a:xfrm>
              <a:off x="3534" y="2496"/>
              <a:ext cx="72" cy="72"/>
            </a:xfrm>
            <a:prstGeom prst="ellipse">
              <a:avLst/>
            </a:prstGeom>
            <a:solidFill>
              <a:schemeClr val="bg1"/>
            </a:solidFill>
            <a:ln w="38100">
              <a:solidFill>
                <a:srgbClr val="0033CC"/>
              </a:solidFill>
              <a:round/>
              <a:headEnd/>
              <a:tailEnd/>
            </a:ln>
          </p:spPr>
          <p:txBody>
            <a:bodyPr wrap="none" anchor="ctr"/>
            <a:lstStyle/>
            <a:p>
              <a:endParaRPr lang="zh-CN" altLang="en-US"/>
            </a:p>
          </p:txBody>
        </p:sp>
        <p:sp>
          <p:nvSpPr>
            <p:cNvPr id="42" name="Rectangle 41">
              <a:extLst>
                <a:ext uri="{FF2B5EF4-FFF2-40B4-BE49-F238E27FC236}">
                  <a16:creationId xmlns:a16="http://schemas.microsoft.com/office/drawing/2014/main" id="{670C26C5-BEA8-62F5-41C5-6F482E7678FD}"/>
                </a:ext>
              </a:extLst>
            </p:cNvPr>
            <p:cNvSpPr>
              <a:spLocks noChangeArrowheads="1"/>
            </p:cNvSpPr>
            <p:nvPr/>
          </p:nvSpPr>
          <p:spPr bwMode="auto">
            <a:xfrm>
              <a:off x="2418" y="1850"/>
              <a:ext cx="1188" cy="327"/>
            </a:xfrm>
            <a:prstGeom prst="rect">
              <a:avLst/>
            </a:prstGeom>
            <a:noFill/>
            <a:ln>
              <a:noFill/>
            </a:ln>
            <a:effectLst/>
          </p:spPr>
          <p:txBody>
            <a:bodyPr>
              <a:spAutoFit/>
            </a:bodyPr>
            <a:lstStyle/>
            <a:p>
              <a:pPr>
                <a:spcBef>
                  <a:spcPct val="50000"/>
                </a:spcBef>
                <a:defRPr/>
              </a:pPr>
              <a:r>
                <a:rPr lang="en-US" altLang="zh-CN" sz="2800" b="1">
                  <a:solidFill>
                    <a:srgbClr val="0033CC"/>
                  </a:solidFill>
                  <a:effectLst>
                    <a:outerShdw blurRad="38100" dist="38100" dir="2700000" algn="tl">
                      <a:srgbClr val="C0C0C0"/>
                    </a:outerShdw>
                  </a:effectLst>
                  <a:ea typeface="宋体" panose="02010600030101010101" pitchFamily="2" charset="-122"/>
                </a:rPr>
                <a:t>1024</a:t>
              </a:r>
              <a:r>
                <a:rPr lang="en-US" altLang="zh-CN" sz="2800" b="1">
                  <a:solidFill>
                    <a:srgbClr val="0033CC"/>
                  </a:solidFill>
                  <a:effectLst>
                    <a:outerShdw blurRad="38100" dist="38100" dir="2700000" algn="tl">
                      <a:srgbClr val="C0C0C0"/>
                    </a:outerShdw>
                  </a:effectLst>
                  <a:ea typeface="宋体" panose="02010600030101010101" pitchFamily="2" charset="-122"/>
                  <a:cs typeface="Times New Roman" panose="02020603050405020304" pitchFamily="18" charset="0"/>
                </a:rPr>
                <a:t>×</a:t>
              </a:r>
              <a:r>
                <a:rPr lang="en-US" altLang="zh-CN" sz="2800" b="1">
                  <a:solidFill>
                    <a:srgbClr val="0033CC"/>
                  </a:solidFill>
                  <a:effectLst>
                    <a:outerShdw blurRad="38100" dist="38100" dir="2700000" algn="tl">
                      <a:srgbClr val="C0C0C0"/>
                    </a:outerShdw>
                  </a:effectLst>
                  <a:ea typeface="宋体" panose="02010600030101010101" pitchFamily="2" charset="-122"/>
                </a:rPr>
                <a:t>1</a:t>
              </a:r>
              <a:r>
                <a:rPr lang="en-US" altLang="zh-CN" sz="2800" b="1">
                  <a:solidFill>
                    <a:srgbClr val="FF0066"/>
                  </a:solidFill>
                  <a:ea typeface="宋体" panose="02010600030101010101" pitchFamily="2" charset="-122"/>
                </a:rPr>
                <a:t>(1)</a:t>
              </a:r>
            </a:p>
          </p:txBody>
        </p:sp>
        <p:grpSp>
          <p:nvGrpSpPr>
            <p:cNvPr id="43" name="Group 42">
              <a:extLst>
                <a:ext uri="{FF2B5EF4-FFF2-40B4-BE49-F238E27FC236}">
                  <a16:creationId xmlns:a16="http://schemas.microsoft.com/office/drawing/2014/main" id="{10F3BF67-4BD1-1857-68C8-693F362C69C7}"/>
                </a:ext>
              </a:extLst>
            </p:cNvPr>
            <p:cNvGrpSpPr>
              <a:grpSpLocks/>
            </p:cNvGrpSpPr>
            <p:nvPr/>
          </p:nvGrpSpPr>
          <p:grpSpPr bwMode="auto">
            <a:xfrm>
              <a:off x="2154" y="2196"/>
              <a:ext cx="1686" cy="288"/>
              <a:chOff x="2154" y="2196"/>
              <a:chExt cx="1686" cy="288"/>
            </a:xfrm>
          </p:grpSpPr>
          <p:sp>
            <p:nvSpPr>
              <p:cNvPr id="44" name="Line 43">
                <a:extLst>
                  <a:ext uri="{FF2B5EF4-FFF2-40B4-BE49-F238E27FC236}">
                    <a16:creationId xmlns:a16="http://schemas.microsoft.com/office/drawing/2014/main" id="{B6368308-DF96-1D6F-9D23-D9C781421BF9}"/>
                  </a:ext>
                </a:extLst>
              </p:cNvPr>
              <p:cNvSpPr>
                <a:spLocks noChangeShapeType="1"/>
              </p:cNvSpPr>
              <p:nvPr/>
            </p:nvSpPr>
            <p:spPr bwMode="auto">
              <a:xfrm>
                <a:off x="3246" y="2232"/>
                <a:ext cx="168" cy="0"/>
              </a:xfrm>
              <a:prstGeom prst="line">
                <a:avLst/>
              </a:prstGeom>
              <a:noFill/>
              <a:ln w="28575">
                <a:solidFill>
                  <a:srgbClr val="0033CC"/>
                </a:solidFill>
                <a:round/>
                <a:headEnd/>
                <a:tailEnd/>
              </a:ln>
            </p:spPr>
            <p:txBody>
              <a:bodyPr wrap="none"/>
              <a:lstStyle/>
              <a:p>
                <a:endParaRPr lang="zh-CN" altLang="en-US"/>
              </a:p>
            </p:txBody>
          </p:sp>
          <p:sp>
            <p:nvSpPr>
              <p:cNvPr id="45" name="Rectangle 44">
                <a:extLst>
                  <a:ext uri="{FF2B5EF4-FFF2-40B4-BE49-F238E27FC236}">
                    <a16:creationId xmlns:a16="http://schemas.microsoft.com/office/drawing/2014/main" id="{CD76D45D-9FA9-ED1E-1A19-9E2CE118AA0E}"/>
                  </a:ext>
                </a:extLst>
              </p:cNvPr>
              <p:cNvSpPr>
                <a:spLocks noChangeArrowheads="1"/>
              </p:cNvSpPr>
              <p:nvPr/>
            </p:nvSpPr>
            <p:spPr bwMode="auto">
              <a:xfrm>
                <a:off x="2154" y="2196"/>
                <a:ext cx="1686" cy="288"/>
              </a:xfrm>
              <a:prstGeom prst="rect">
                <a:avLst/>
              </a:prstGeom>
              <a:noFill/>
              <a:ln w="9525">
                <a:noFill/>
                <a:miter lim="800000"/>
                <a:headEnd/>
                <a:tailEnd/>
              </a:ln>
            </p:spPr>
            <p:txBody>
              <a:bodyPr>
                <a:spAutoFit/>
              </a:bodyPr>
              <a:lstStyle/>
              <a:p>
                <a:r>
                  <a:rPr lang="en-US" altLang="zh-CN" sz="2400" b="1" dirty="0">
                    <a:solidFill>
                      <a:srgbClr val="FF0066"/>
                    </a:solidFill>
                  </a:rPr>
                  <a:t>A</a:t>
                </a:r>
                <a:r>
                  <a:rPr lang="en-US" altLang="zh-CN" sz="2400" b="1" baseline="-25000" dirty="0">
                    <a:solidFill>
                      <a:srgbClr val="FF0066"/>
                    </a:solidFill>
                  </a:rPr>
                  <a:t>0</a:t>
                </a:r>
                <a:r>
                  <a:rPr lang="en-US" altLang="zh-CN" sz="2400" b="1" dirty="0">
                    <a:solidFill>
                      <a:srgbClr val="FF0066"/>
                    </a:solidFill>
                  </a:rPr>
                  <a:t>A</a:t>
                </a:r>
                <a:r>
                  <a:rPr lang="en-US" altLang="zh-CN" sz="2400" b="1" baseline="-25000" dirty="0">
                    <a:solidFill>
                      <a:srgbClr val="FF0066"/>
                    </a:solidFill>
                  </a:rPr>
                  <a:t>1</a:t>
                </a:r>
                <a:r>
                  <a:rPr lang="en-US" altLang="zh-CN" sz="2400" b="1" dirty="0">
                    <a:solidFill>
                      <a:srgbClr val="FF0066"/>
                    </a:solidFill>
                  </a:rPr>
                  <a:t>…A</a:t>
                </a:r>
                <a:r>
                  <a:rPr lang="en-US" altLang="zh-CN" sz="2400" b="1" baseline="-25000" dirty="0">
                    <a:solidFill>
                      <a:srgbClr val="FF0066"/>
                    </a:solidFill>
                  </a:rPr>
                  <a:t>9 </a:t>
                </a:r>
                <a:r>
                  <a:rPr lang="zh-CN" altLang="en-US" sz="2400" b="1" baseline="-25000" dirty="0">
                    <a:solidFill>
                      <a:srgbClr val="FF0066"/>
                    </a:solidFill>
                  </a:rPr>
                  <a:t> </a:t>
                </a:r>
                <a:r>
                  <a:rPr lang="en-US" altLang="zh-CN" sz="2400" b="1" dirty="0">
                    <a:solidFill>
                      <a:srgbClr val="0033CC"/>
                    </a:solidFill>
                  </a:rPr>
                  <a:t>R/W</a:t>
                </a:r>
                <a:r>
                  <a:rPr lang="en-US" altLang="zh-CN" sz="2400" b="1" dirty="0"/>
                  <a:t>CS</a:t>
                </a:r>
              </a:p>
            </p:txBody>
          </p:sp>
        </p:grpSp>
      </p:grpSp>
      <p:sp>
        <p:nvSpPr>
          <p:cNvPr id="48" name="Rectangle 45">
            <a:extLst>
              <a:ext uri="{FF2B5EF4-FFF2-40B4-BE49-F238E27FC236}">
                <a16:creationId xmlns:a16="http://schemas.microsoft.com/office/drawing/2014/main" id="{CF22B410-B84C-3C82-4EEA-D0F6FEC84B87}"/>
              </a:ext>
            </a:extLst>
          </p:cNvPr>
          <p:cNvSpPr>
            <a:spLocks noChangeArrowheads="1"/>
          </p:cNvSpPr>
          <p:nvPr/>
        </p:nvSpPr>
        <p:spPr bwMode="auto">
          <a:xfrm>
            <a:off x="6998901" y="3774229"/>
            <a:ext cx="539750" cy="519112"/>
          </a:xfrm>
          <a:prstGeom prst="rect">
            <a:avLst/>
          </a:prstGeom>
          <a:noFill/>
          <a:ln w="9525">
            <a:noFill/>
            <a:miter lim="800000"/>
            <a:headEnd/>
            <a:tailEnd/>
          </a:ln>
        </p:spPr>
        <p:txBody>
          <a:bodyPr wrap="none">
            <a:spAutoFit/>
          </a:bodyPr>
          <a:lstStyle/>
          <a:p>
            <a:r>
              <a:rPr lang="en-US" altLang="zh-CN" sz="2800" b="1">
                <a:solidFill>
                  <a:srgbClr val="0033CC"/>
                </a:solidFill>
              </a:rPr>
              <a:t>…</a:t>
            </a:r>
          </a:p>
        </p:txBody>
      </p:sp>
      <p:grpSp>
        <p:nvGrpSpPr>
          <p:cNvPr id="49" name="Group 46">
            <a:extLst>
              <a:ext uri="{FF2B5EF4-FFF2-40B4-BE49-F238E27FC236}">
                <a16:creationId xmlns:a16="http://schemas.microsoft.com/office/drawing/2014/main" id="{5CFDAD11-8A82-C30B-90D4-FE48458EC65A}"/>
              </a:ext>
            </a:extLst>
          </p:cNvPr>
          <p:cNvGrpSpPr>
            <a:grpSpLocks/>
          </p:cNvGrpSpPr>
          <p:nvPr/>
        </p:nvGrpSpPr>
        <p:grpSpPr bwMode="auto">
          <a:xfrm>
            <a:off x="7548176" y="3063029"/>
            <a:ext cx="2676525" cy="1790700"/>
            <a:chOff x="4056" y="1428"/>
            <a:chExt cx="1686" cy="1128"/>
          </a:xfrm>
        </p:grpSpPr>
        <p:sp>
          <p:nvSpPr>
            <p:cNvPr id="50" name="Rectangle 47">
              <a:extLst>
                <a:ext uri="{FF2B5EF4-FFF2-40B4-BE49-F238E27FC236}">
                  <a16:creationId xmlns:a16="http://schemas.microsoft.com/office/drawing/2014/main" id="{D0AC6383-4C31-8D1E-E90A-C37EAD6383BB}"/>
                </a:ext>
              </a:extLst>
            </p:cNvPr>
            <p:cNvSpPr>
              <a:spLocks noChangeArrowheads="1"/>
            </p:cNvSpPr>
            <p:nvPr/>
          </p:nvSpPr>
          <p:spPr bwMode="auto">
            <a:xfrm>
              <a:off x="4080" y="1692"/>
              <a:ext cx="1524" cy="792"/>
            </a:xfrm>
            <a:prstGeom prst="rect">
              <a:avLst/>
            </a:prstGeom>
            <a:solidFill>
              <a:srgbClr val="FDFEE8"/>
            </a:solidFill>
            <a:ln w="38100">
              <a:solidFill>
                <a:srgbClr val="0033CC"/>
              </a:solidFill>
              <a:miter lim="800000"/>
              <a:headEnd/>
              <a:tailEnd/>
            </a:ln>
          </p:spPr>
          <p:txBody>
            <a:bodyPr wrap="none" anchor="ctr"/>
            <a:lstStyle/>
            <a:p>
              <a:pPr algn="ctr"/>
              <a:endParaRPr lang="en-US" altLang="zh-CN" b="1">
                <a:solidFill>
                  <a:srgbClr val="FF0066"/>
                </a:solidFill>
              </a:endParaRPr>
            </a:p>
            <a:p>
              <a:pPr algn="ctr"/>
              <a:endParaRPr lang="en-US" altLang="zh-CN" b="1">
                <a:solidFill>
                  <a:srgbClr val="0033CC"/>
                </a:solidFill>
              </a:endParaRPr>
            </a:p>
          </p:txBody>
        </p:sp>
        <p:sp>
          <p:nvSpPr>
            <p:cNvPr id="51" name="Rectangle 48">
              <a:extLst>
                <a:ext uri="{FF2B5EF4-FFF2-40B4-BE49-F238E27FC236}">
                  <a16:creationId xmlns:a16="http://schemas.microsoft.com/office/drawing/2014/main" id="{ADDB48A5-2054-BA7C-7CDA-00CDEEF3829F}"/>
                </a:ext>
              </a:extLst>
            </p:cNvPr>
            <p:cNvSpPr>
              <a:spLocks noChangeArrowheads="1"/>
            </p:cNvSpPr>
            <p:nvPr/>
          </p:nvSpPr>
          <p:spPr bwMode="auto">
            <a:xfrm>
              <a:off x="4668" y="1644"/>
              <a:ext cx="573" cy="288"/>
            </a:xfrm>
            <a:prstGeom prst="rect">
              <a:avLst/>
            </a:prstGeom>
            <a:noFill/>
            <a:ln w="9525">
              <a:noFill/>
              <a:miter lim="800000"/>
              <a:headEnd/>
              <a:tailEnd/>
            </a:ln>
          </p:spPr>
          <p:txBody>
            <a:bodyPr>
              <a:spAutoFit/>
            </a:bodyPr>
            <a:lstStyle/>
            <a:p>
              <a:r>
                <a:rPr lang="en-US" altLang="zh-CN" b="1">
                  <a:solidFill>
                    <a:srgbClr val="0033CC"/>
                  </a:solidFill>
                </a:rPr>
                <a:t>I</a:t>
              </a:r>
              <a:r>
                <a:rPr lang="en-US" altLang="zh-CN" sz="1000" b="1">
                  <a:solidFill>
                    <a:srgbClr val="0033CC"/>
                  </a:solidFill>
                </a:rPr>
                <a:t> </a:t>
              </a:r>
              <a:r>
                <a:rPr lang="en-US" altLang="zh-CN" b="1">
                  <a:solidFill>
                    <a:srgbClr val="0033CC"/>
                  </a:solidFill>
                </a:rPr>
                <a:t>/</a:t>
              </a:r>
              <a:r>
                <a:rPr lang="en-US" altLang="zh-CN" b="1">
                  <a:solidFill>
                    <a:srgbClr val="FF0066"/>
                  </a:solidFill>
                </a:rPr>
                <a:t> O</a:t>
              </a:r>
            </a:p>
          </p:txBody>
        </p:sp>
        <p:grpSp>
          <p:nvGrpSpPr>
            <p:cNvPr id="52" name="Group 49">
              <a:extLst>
                <a:ext uri="{FF2B5EF4-FFF2-40B4-BE49-F238E27FC236}">
                  <a16:creationId xmlns:a16="http://schemas.microsoft.com/office/drawing/2014/main" id="{CEEC6F39-044C-11A8-61B6-F2A4708FB1F9}"/>
                </a:ext>
              </a:extLst>
            </p:cNvPr>
            <p:cNvGrpSpPr>
              <a:grpSpLocks/>
            </p:cNvGrpSpPr>
            <p:nvPr/>
          </p:nvGrpSpPr>
          <p:grpSpPr bwMode="auto">
            <a:xfrm>
              <a:off x="4848" y="1428"/>
              <a:ext cx="57" cy="263"/>
              <a:chOff x="2688" y="2400"/>
              <a:chExt cx="57" cy="263"/>
            </a:xfrm>
          </p:grpSpPr>
          <p:sp>
            <p:nvSpPr>
              <p:cNvPr id="58" name="Line 50">
                <a:extLst>
                  <a:ext uri="{FF2B5EF4-FFF2-40B4-BE49-F238E27FC236}">
                    <a16:creationId xmlns:a16="http://schemas.microsoft.com/office/drawing/2014/main" id="{4F08626E-211B-3CB0-7CA2-8693A3082EB8}"/>
                  </a:ext>
                </a:extLst>
              </p:cNvPr>
              <p:cNvSpPr>
                <a:spLocks noChangeShapeType="1"/>
              </p:cNvSpPr>
              <p:nvPr/>
            </p:nvSpPr>
            <p:spPr bwMode="auto">
              <a:xfrm>
                <a:off x="2712" y="2436"/>
                <a:ext cx="0" cy="227"/>
              </a:xfrm>
              <a:prstGeom prst="line">
                <a:avLst/>
              </a:prstGeom>
              <a:noFill/>
              <a:ln w="28575">
                <a:solidFill>
                  <a:schemeClr val="tx1"/>
                </a:solidFill>
                <a:round/>
                <a:headEnd/>
                <a:tailEnd/>
              </a:ln>
            </p:spPr>
            <p:txBody>
              <a:bodyPr wrap="none"/>
              <a:lstStyle/>
              <a:p>
                <a:endParaRPr lang="zh-CN" altLang="en-US"/>
              </a:p>
            </p:txBody>
          </p:sp>
          <p:sp>
            <p:nvSpPr>
              <p:cNvPr id="59" name="Oval 51">
                <a:extLst>
                  <a:ext uri="{FF2B5EF4-FFF2-40B4-BE49-F238E27FC236}">
                    <a16:creationId xmlns:a16="http://schemas.microsoft.com/office/drawing/2014/main" id="{313C9C88-1A11-3D70-801C-D262CED53DB8}"/>
                  </a:ext>
                </a:extLst>
              </p:cNvPr>
              <p:cNvSpPr>
                <a:spLocks noChangeArrowheads="1"/>
              </p:cNvSpPr>
              <p:nvPr/>
            </p:nvSpPr>
            <p:spPr bwMode="auto">
              <a:xfrm>
                <a:off x="2688" y="2400"/>
                <a:ext cx="57" cy="57"/>
              </a:xfrm>
              <a:prstGeom prst="ellipse">
                <a:avLst/>
              </a:prstGeom>
              <a:solidFill>
                <a:schemeClr val="bg1"/>
              </a:solidFill>
              <a:ln w="9525">
                <a:solidFill>
                  <a:schemeClr val="tx1"/>
                </a:solidFill>
                <a:round/>
                <a:headEnd/>
                <a:tailEnd/>
              </a:ln>
            </p:spPr>
            <p:txBody>
              <a:bodyPr wrap="none" anchor="ctr"/>
              <a:lstStyle/>
              <a:p>
                <a:endParaRPr lang="zh-CN" altLang="en-US"/>
              </a:p>
            </p:txBody>
          </p:sp>
        </p:grpSp>
        <p:sp>
          <p:nvSpPr>
            <p:cNvPr id="53" name="Oval 52">
              <a:extLst>
                <a:ext uri="{FF2B5EF4-FFF2-40B4-BE49-F238E27FC236}">
                  <a16:creationId xmlns:a16="http://schemas.microsoft.com/office/drawing/2014/main" id="{748EB7A5-81BF-EEEB-DCCA-171F4592D62E}"/>
                </a:ext>
              </a:extLst>
            </p:cNvPr>
            <p:cNvSpPr>
              <a:spLocks noChangeArrowheads="1"/>
            </p:cNvSpPr>
            <p:nvPr/>
          </p:nvSpPr>
          <p:spPr bwMode="auto">
            <a:xfrm>
              <a:off x="5436" y="2484"/>
              <a:ext cx="72" cy="72"/>
            </a:xfrm>
            <a:prstGeom prst="ellipse">
              <a:avLst/>
            </a:prstGeom>
            <a:solidFill>
              <a:schemeClr val="bg1"/>
            </a:solidFill>
            <a:ln w="38100">
              <a:solidFill>
                <a:srgbClr val="0033CC"/>
              </a:solidFill>
              <a:round/>
              <a:headEnd/>
              <a:tailEnd/>
            </a:ln>
          </p:spPr>
          <p:txBody>
            <a:bodyPr wrap="none" anchor="ctr"/>
            <a:lstStyle/>
            <a:p>
              <a:endParaRPr lang="zh-CN" altLang="en-US"/>
            </a:p>
          </p:txBody>
        </p:sp>
        <p:sp>
          <p:nvSpPr>
            <p:cNvPr id="54" name="Rectangle 53">
              <a:extLst>
                <a:ext uri="{FF2B5EF4-FFF2-40B4-BE49-F238E27FC236}">
                  <a16:creationId xmlns:a16="http://schemas.microsoft.com/office/drawing/2014/main" id="{A62DEC61-61EC-A0E3-B07C-8DD6943339A7}"/>
                </a:ext>
              </a:extLst>
            </p:cNvPr>
            <p:cNvSpPr>
              <a:spLocks noChangeArrowheads="1"/>
            </p:cNvSpPr>
            <p:nvPr/>
          </p:nvSpPr>
          <p:spPr bwMode="auto">
            <a:xfrm>
              <a:off x="4356" y="1874"/>
              <a:ext cx="1188" cy="327"/>
            </a:xfrm>
            <a:prstGeom prst="rect">
              <a:avLst/>
            </a:prstGeom>
            <a:noFill/>
            <a:ln>
              <a:noFill/>
            </a:ln>
            <a:effectLst/>
          </p:spPr>
          <p:txBody>
            <a:bodyPr>
              <a:spAutoFit/>
            </a:bodyPr>
            <a:lstStyle/>
            <a:p>
              <a:pPr>
                <a:spcBef>
                  <a:spcPct val="50000"/>
                </a:spcBef>
                <a:defRPr/>
              </a:pPr>
              <a:r>
                <a:rPr lang="en-US" altLang="zh-CN" sz="2800" b="1">
                  <a:solidFill>
                    <a:srgbClr val="0033CC"/>
                  </a:solidFill>
                  <a:effectLst>
                    <a:outerShdw blurRad="38100" dist="38100" dir="2700000" algn="tl">
                      <a:srgbClr val="C0C0C0"/>
                    </a:outerShdw>
                  </a:effectLst>
                  <a:ea typeface="宋体" panose="02010600030101010101" pitchFamily="2" charset="-122"/>
                </a:rPr>
                <a:t>1024</a:t>
              </a:r>
              <a:r>
                <a:rPr lang="en-US" altLang="zh-CN" sz="2800" b="1">
                  <a:solidFill>
                    <a:srgbClr val="0033CC"/>
                  </a:solidFill>
                  <a:effectLst>
                    <a:outerShdw blurRad="38100" dist="38100" dir="2700000" algn="tl">
                      <a:srgbClr val="C0C0C0"/>
                    </a:outerShdw>
                  </a:effectLst>
                  <a:ea typeface="宋体" panose="02010600030101010101" pitchFamily="2" charset="-122"/>
                  <a:cs typeface="Times New Roman" panose="02020603050405020304" pitchFamily="18" charset="0"/>
                </a:rPr>
                <a:t>×</a:t>
              </a:r>
              <a:r>
                <a:rPr lang="en-US" altLang="zh-CN" sz="2800" b="1">
                  <a:solidFill>
                    <a:srgbClr val="0033CC"/>
                  </a:solidFill>
                  <a:effectLst>
                    <a:outerShdw blurRad="38100" dist="38100" dir="2700000" algn="tl">
                      <a:srgbClr val="C0C0C0"/>
                    </a:outerShdw>
                  </a:effectLst>
                  <a:ea typeface="宋体" panose="02010600030101010101" pitchFamily="2" charset="-122"/>
                </a:rPr>
                <a:t>1</a:t>
              </a:r>
              <a:r>
                <a:rPr lang="en-US" altLang="zh-CN" sz="2800" b="1">
                  <a:solidFill>
                    <a:srgbClr val="FF0066"/>
                  </a:solidFill>
                  <a:ea typeface="宋体" panose="02010600030101010101" pitchFamily="2" charset="-122"/>
                </a:rPr>
                <a:t>(7)</a:t>
              </a:r>
            </a:p>
          </p:txBody>
        </p:sp>
        <p:grpSp>
          <p:nvGrpSpPr>
            <p:cNvPr id="55" name="Group 54">
              <a:extLst>
                <a:ext uri="{FF2B5EF4-FFF2-40B4-BE49-F238E27FC236}">
                  <a16:creationId xmlns:a16="http://schemas.microsoft.com/office/drawing/2014/main" id="{54E2C6A8-8C30-CD4B-D6A0-46EEC908443C}"/>
                </a:ext>
              </a:extLst>
            </p:cNvPr>
            <p:cNvGrpSpPr>
              <a:grpSpLocks/>
            </p:cNvGrpSpPr>
            <p:nvPr/>
          </p:nvGrpSpPr>
          <p:grpSpPr bwMode="auto">
            <a:xfrm>
              <a:off x="4056" y="2184"/>
              <a:ext cx="1686" cy="288"/>
              <a:chOff x="4056" y="2184"/>
              <a:chExt cx="1686" cy="288"/>
            </a:xfrm>
          </p:grpSpPr>
          <p:sp>
            <p:nvSpPr>
              <p:cNvPr id="56" name="Line 55">
                <a:extLst>
                  <a:ext uri="{FF2B5EF4-FFF2-40B4-BE49-F238E27FC236}">
                    <a16:creationId xmlns:a16="http://schemas.microsoft.com/office/drawing/2014/main" id="{AE85DF7B-DBD5-871E-796A-4353C0D5CE2D}"/>
                  </a:ext>
                </a:extLst>
              </p:cNvPr>
              <p:cNvSpPr>
                <a:spLocks noChangeShapeType="1"/>
              </p:cNvSpPr>
              <p:nvPr/>
            </p:nvSpPr>
            <p:spPr bwMode="auto">
              <a:xfrm>
                <a:off x="5148" y="2220"/>
                <a:ext cx="168" cy="0"/>
              </a:xfrm>
              <a:prstGeom prst="line">
                <a:avLst/>
              </a:prstGeom>
              <a:noFill/>
              <a:ln w="28575">
                <a:solidFill>
                  <a:srgbClr val="0033CC"/>
                </a:solidFill>
                <a:round/>
                <a:headEnd/>
                <a:tailEnd/>
              </a:ln>
            </p:spPr>
            <p:txBody>
              <a:bodyPr wrap="none"/>
              <a:lstStyle/>
              <a:p>
                <a:endParaRPr lang="zh-CN" altLang="en-US"/>
              </a:p>
            </p:txBody>
          </p:sp>
          <p:sp>
            <p:nvSpPr>
              <p:cNvPr id="57" name="Rectangle 56">
                <a:extLst>
                  <a:ext uri="{FF2B5EF4-FFF2-40B4-BE49-F238E27FC236}">
                    <a16:creationId xmlns:a16="http://schemas.microsoft.com/office/drawing/2014/main" id="{5517DDF2-0E35-5914-67AA-ABD131FAC75E}"/>
                  </a:ext>
                </a:extLst>
              </p:cNvPr>
              <p:cNvSpPr>
                <a:spLocks noChangeArrowheads="1"/>
              </p:cNvSpPr>
              <p:nvPr/>
            </p:nvSpPr>
            <p:spPr bwMode="auto">
              <a:xfrm>
                <a:off x="4056" y="2184"/>
                <a:ext cx="1686" cy="288"/>
              </a:xfrm>
              <a:prstGeom prst="rect">
                <a:avLst/>
              </a:prstGeom>
              <a:noFill/>
              <a:ln w="9525">
                <a:noFill/>
                <a:miter lim="800000"/>
                <a:headEnd/>
                <a:tailEnd/>
              </a:ln>
            </p:spPr>
            <p:txBody>
              <a:bodyPr>
                <a:spAutoFit/>
              </a:bodyPr>
              <a:lstStyle/>
              <a:p>
                <a:r>
                  <a:rPr lang="en-US" altLang="zh-CN" sz="2400" b="1" dirty="0">
                    <a:solidFill>
                      <a:srgbClr val="FF0066"/>
                    </a:solidFill>
                  </a:rPr>
                  <a:t>A</a:t>
                </a:r>
                <a:r>
                  <a:rPr lang="en-US" altLang="zh-CN" sz="2400" b="1" baseline="-25000" dirty="0">
                    <a:solidFill>
                      <a:srgbClr val="FF0066"/>
                    </a:solidFill>
                  </a:rPr>
                  <a:t>0</a:t>
                </a:r>
                <a:r>
                  <a:rPr lang="en-US" altLang="zh-CN" sz="2400" b="1" dirty="0">
                    <a:solidFill>
                      <a:srgbClr val="FF0066"/>
                    </a:solidFill>
                  </a:rPr>
                  <a:t>A</a:t>
                </a:r>
                <a:r>
                  <a:rPr lang="en-US" altLang="zh-CN" sz="2400" b="1" baseline="-25000" dirty="0">
                    <a:solidFill>
                      <a:srgbClr val="FF0066"/>
                    </a:solidFill>
                  </a:rPr>
                  <a:t>1</a:t>
                </a:r>
                <a:r>
                  <a:rPr lang="en-US" altLang="zh-CN" sz="2400" b="1" dirty="0">
                    <a:solidFill>
                      <a:srgbClr val="FF0066"/>
                    </a:solidFill>
                  </a:rPr>
                  <a:t>…A</a:t>
                </a:r>
                <a:r>
                  <a:rPr lang="en-US" altLang="zh-CN" sz="2400" b="1" baseline="-25000" dirty="0">
                    <a:solidFill>
                      <a:srgbClr val="FF0066"/>
                    </a:solidFill>
                  </a:rPr>
                  <a:t>9 </a:t>
                </a:r>
                <a:r>
                  <a:rPr lang="zh-CN" altLang="en-US" sz="2400" b="1" baseline="-25000" dirty="0">
                    <a:solidFill>
                      <a:srgbClr val="FF0066"/>
                    </a:solidFill>
                  </a:rPr>
                  <a:t> </a:t>
                </a:r>
                <a:r>
                  <a:rPr lang="en-US" altLang="zh-CN" sz="2400" b="1" dirty="0">
                    <a:solidFill>
                      <a:srgbClr val="0033CC"/>
                    </a:solidFill>
                  </a:rPr>
                  <a:t>R/W</a:t>
                </a:r>
                <a:r>
                  <a:rPr lang="zh-CN" altLang="en-US" sz="2400" b="1" dirty="0">
                    <a:solidFill>
                      <a:srgbClr val="0033CC"/>
                    </a:solidFill>
                  </a:rPr>
                  <a:t> </a:t>
                </a:r>
                <a:r>
                  <a:rPr lang="en-US" altLang="zh-CN" sz="2400" b="1" dirty="0"/>
                  <a:t>CS</a:t>
                </a:r>
              </a:p>
            </p:txBody>
          </p:sp>
        </p:grpSp>
      </p:grpSp>
      <p:grpSp>
        <p:nvGrpSpPr>
          <p:cNvPr id="60" name="Group 57">
            <a:extLst>
              <a:ext uri="{FF2B5EF4-FFF2-40B4-BE49-F238E27FC236}">
                <a16:creationId xmlns:a16="http://schemas.microsoft.com/office/drawing/2014/main" id="{9CC9C1C3-021C-EFF4-4550-F545AA65C290}"/>
              </a:ext>
            </a:extLst>
          </p:cNvPr>
          <p:cNvGrpSpPr>
            <a:grpSpLocks/>
          </p:cNvGrpSpPr>
          <p:nvPr/>
        </p:nvGrpSpPr>
        <p:grpSpPr bwMode="auto">
          <a:xfrm>
            <a:off x="1215639" y="4734668"/>
            <a:ext cx="7589838" cy="1100138"/>
            <a:chOff x="67" y="2481"/>
            <a:chExt cx="4781" cy="693"/>
          </a:xfrm>
        </p:grpSpPr>
        <p:grpSp>
          <p:nvGrpSpPr>
            <p:cNvPr id="61" name="Group 58">
              <a:extLst>
                <a:ext uri="{FF2B5EF4-FFF2-40B4-BE49-F238E27FC236}">
                  <a16:creationId xmlns:a16="http://schemas.microsoft.com/office/drawing/2014/main" id="{D2F151A3-8579-B00E-148A-9856F5E37BAD}"/>
                </a:ext>
              </a:extLst>
            </p:cNvPr>
            <p:cNvGrpSpPr>
              <a:grpSpLocks/>
            </p:cNvGrpSpPr>
            <p:nvPr/>
          </p:nvGrpSpPr>
          <p:grpSpPr bwMode="auto">
            <a:xfrm>
              <a:off x="324" y="2481"/>
              <a:ext cx="4524" cy="584"/>
              <a:chOff x="324" y="3117"/>
              <a:chExt cx="4524" cy="584"/>
            </a:xfrm>
          </p:grpSpPr>
          <p:grpSp>
            <p:nvGrpSpPr>
              <p:cNvPr id="63" name="Group 59">
                <a:extLst>
                  <a:ext uri="{FF2B5EF4-FFF2-40B4-BE49-F238E27FC236}">
                    <a16:creationId xmlns:a16="http://schemas.microsoft.com/office/drawing/2014/main" id="{1F7B8A13-A5FA-A64A-C17A-926580F2E0E8}"/>
                  </a:ext>
                </a:extLst>
              </p:cNvPr>
              <p:cNvGrpSpPr>
                <a:grpSpLocks/>
              </p:cNvGrpSpPr>
              <p:nvPr/>
            </p:nvGrpSpPr>
            <p:grpSpPr bwMode="auto">
              <a:xfrm>
                <a:off x="324" y="3117"/>
                <a:ext cx="4524" cy="583"/>
                <a:chOff x="324" y="3117"/>
                <a:chExt cx="4524" cy="583"/>
              </a:xfrm>
            </p:grpSpPr>
            <p:sp>
              <p:nvSpPr>
                <p:cNvPr id="79" name="Line 60">
                  <a:extLst>
                    <a:ext uri="{FF2B5EF4-FFF2-40B4-BE49-F238E27FC236}">
                      <a16:creationId xmlns:a16="http://schemas.microsoft.com/office/drawing/2014/main" id="{16860CDF-9724-B100-EE04-2163AEF4C161}"/>
                    </a:ext>
                  </a:extLst>
                </p:cNvPr>
                <p:cNvSpPr>
                  <a:spLocks noChangeShapeType="1"/>
                </p:cNvSpPr>
                <p:nvPr/>
              </p:nvSpPr>
              <p:spPr bwMode="auto">
                <a:xfrm>
                  <a:off x="1270" y="3132"/>
                  <a:ext cx="0" cy="518"/>
                </a:xfrm>
                <a:prstGeom prst="line">
                  <a:avLst/>
                </a:prstGeom>
                <a:noFill/>
                <a:ln w="28575">
                  <a:solidFill>
                    <a:srgbClr val="FF0066"/>
                  </a:solidFill>
                  <a:round/>
                  <a:headEnd/>
                  <a:tailEnd/>
                </a:ln>
              </p:spPr>
              <p:txBody>
                <a:bodyPr wrap="none"/>
                <a:lstStyle/>
                <a:p>
                  <a:endParaRPr lang="zh-CN" altLang="en-US"/>
                </a:p>
              </p:txBody>
            </p:sp>
            <p:sp>
              <p:nvSpPr>
                <p:cNvPr id="80" name="Line 61">
                  <a:extLst>
                    <a:ext uri="{FF2B5EF4-FFF2-40B4-BE49-F238E27FC236}">
                      <a16:creationId xmlns:a16="http://schemas.microsoft.com/office/drawing/2014/main" id="{39C4FCF3-7834-F4FF-7257-57CF28B82D88}"/>
                    </a:ext>
                  </a:extLst>
                </p:cNvPr>
                <p:cNvSpPr>
                  <a:spLocks noChangeShapeType="1"/>
                </p:cNvSpPr>
                <p:nvPr/>
              </p:nvSpPr>
              <p:spPr bwMode="auto">
                <a:xfrm>
                  <a:off x="2918" y="3138"/>
                  <a:ext cx="0" cy="506"/>
                </a:xfrm>
                <a:prstGeom prst="line">
                  <a:avLst/>
                </a:prstGeom>
                <a:noFill/>
                <a:ln w="28575">
                  <a:solidFill>
                    <a:srgbClr val="FF0066"/>
                  </a:solidFill>
                  <a:round/>
                  <a:headEnd/>
                  <a:tailEnd/>
                </a:ln>
              </p:spPr>
              <p:txBody>
                <a:bodyPr wrap="none"/>
                <a:lstStyle/>
                <a:p>
                  <a:endParaRPr lang="zh-CN" altLang="en-US"/>
                </a:p>
              </p:txBody>
            </p:sp>
            <p:sp>
              <p:nvSpPr>
                <p:cNvPr id="81" name="Line 62">
                  <a:extLst>
                    <a:ext uri="{FF2B5EF4-FFF2-40B4-BE49-F238E27FC236}">
                      <a16:creationId xmlns:a16="http://schemas.microsoft.com/office/drawing/2014/main" id="{B96761F1-1D27-7788-2411-104117A8FA75}"/>
                    </a:ext>
                  </a:extLst>
                </p:cNvPr>
                <p:cNvSpPr>
                  <a:spLocks noChangeShapeType="1"/>
                </p:cNvSpPr>
                <p:nvPr/>
              </p:nvSpPr>
              <p:spPr bwMode="auto">
                <a:xfrm>
                  <a:off x="4836" y="3117"/>
                  <a:ext cx="0" cy="551"/>
                </a:xfrm>
                <a:prstGeom prst="line">
                  <a:avLst/>
                </a:prstGeom>
                <a:noFill/>
                <a:ln w="28575">
                  <a:solidFill>
                    <a:srgbClr val="FF0066"/>
                  </a:solidFill>
                  <a:round/>
                  <a:headEnd/>
                  <a:tailEnd/>
                </a:ln>
              </p:spPr>
              <p:txBody>
                <a:bodyPr wrap="none"/>
                <a:lstStyle/>
                <a:p>
                  <a:endParaRPr lang="zh-CN" altLang="en-US"/>
                </a:p>
              </p:txBody>
            </p:sp>
            <p:sp>
              <p:nvSpPr>
                <p:cNvPr id="82" name="Line 63">
                  <a:extLst>
                    <a:ext uri="{FF2B5EF4-FFF2-40B4-BE49-F238E27FC236}">
                      <a16:creationId xmlns:a16="http://schemas.microsoft.com/office/drawing/2014/main" id="{222415E4-16D7-5298-C35D-227E742B689F}"/>
                    </a:ext>
                  </a:extLst>
                </p:cNvPr>
                <p:cNvSpPr>
                  <a:spLocks noChangeShapeType="1"/>
                </p:cNvSpPr>
                <p:nvPr/>
              </p:nvSpPr>
              <p:spPr bwMode="auto">
                <a:xfrm>
                  <a:off x="376" y="3663"/>
                  <a:ext cx="4472" cy="0"/>
                </a:xfrm>
                <a:prstGeom prst="line">
                  <a:avLst/>
                </a:prstGeom>
                <a:noFill/>
                <a:ln w="28575">
                  <a:solidFill>
                    <a:srgbClr val="FF0066"/>
                  </a:solidFill>
                  <a:round/>
                  <a:headEnd/>
                  <a:tailEnd/>
                </a:ln>
              </p:spPr>
              <p:txBody>
                <a:bodyPr wrap="none"/>
                <a:lstStyle/>
                <a:p>
                  <a:endParaRPr lang="zh-CN" altLang="en-US"/>
                </a:p>
              </p:txBody>
            </p:sp>
            <p:sp>
              <p:nvSpPr>
                <p:cNvPr id="83" name="Oval 64">
                  <a:extLst>
                    <a:ext uri="{FF2B5EF4-FFF2-40B4-BE49-F238E27FC236}">
                      <a16:creationId xmlns:a16="http://schemas.microsoft.com/office/drawing/2014/main" id="{DA0A3B2D-0837-8930-BFFC-43A490117C34}"/>
                    </a:ext>
                  </a:extLst>
                </p:cNvPr>
                <p:cNvSpPr>
                  <a:spLocks noChangeArrowheads="1"/>
                </p:cNvSpPr>
                <p:nvPr/>
              </p:nvSpPr>
              <p:spPr bwMode="auto">
                <a:xfrm>
                  <a:off x="1238" y="3632"/>
                  <a:ext cx="68" cy="68"/>
                </a:xfrm>
                <a:prstGeom prst="ellipse">
                  <a:avLst/>
                </a:prstGeom>
                <a:solidFill>
                  <a:srgbClr val="FF0066"/>
                </a:solidFill>
                <a:ln w="9525">
                  <a:solidFill>
                    <a:srgbClr val="FF0066"/>
                  </a:solidFill>
                  <a:round/>
                  <a:headEnd/>
                  <a:tailEnd/>
                </a:ln>
              </p:spPr>
              <p:txBody>
                <a:bodyPr wrap="none" anchor="ctr"/>
                <a:lstStyle/>
                <a:p>
                  <a:endParaRPr lang="zh-CN" altLang="en-US"/>
                </a:p>
              </p:txBody>
            </p:sp>
            <p:sp>
              <p:nvSpPr>
                <p:cNvPr id="84" name="Oval 65">
                  <a:extLst>
                    <a:ext uri="{FF2B5EF4-FFF2-40B4-BE49-F238E27FC236}">
                      <a16:creationId xmlns:a16="http://schemas.microsoft.com/office/drawing/2014/main" id="{1629FC89-4097-7060-60CF-05E6DF9B0C58}"/>
                    </a:ext>
                  </a:extLst>
                </p:cNvPr>
                <p:cNvSpPr>
                  <a:spLocks noChangeArrowheads="1"/>
                </p:cNvSpPr>
                <p:nvPr/>
              </p:nvSpPr>
              <p:spPr bwMode="auto">
                <a:xfrm>
                  <a:off x="2880" y="3632"/>
                  <a:ext cx="68" cy="68"/>
                </a:xfrm>
                <a:prstGeom prst="ellipse">
                  <a:avLst/>
                </a:prstGeom>
                <a:solidFill>
                  <a:srgbClr val="FF0066"/>
                </a:solidFill>
                <a:ln w="9525">
                  <a:solidFill>
                    <a:srgbClr val="FF0066"/>
                  </a:solidFill>
                  <a:round/>
                  <a:headEnd/>
                  <a:tailEnd/>
                </a:ln>
              </p:spPr>
              <p:txBody>
                <a:bodyPr wrap="none" anchor="ctr"/>
                <a:lstStyle/>
                <a:p>
                  <a:endParaRPr lang="zh-CN" altLang="en-US"/>
                </a:p>
              </p:txBody>
            </p:sp>
            <p:sp>
              <p:nvSpPr>
                <p:cNvPr id="85" name="Oval 66">
                  <a:extLst>
                    <a:ext uri="{FF2B5EF4-FFF2-40B4-BE49-F238E27FC236}">
                      <a16:creationId xmlns:a16="http://schemas.microsoft.com/office/drawing/2014/main" id="{62E72FC8-5EEC-66CC-3F72-0E4ABE9DEA57}"/>
                    </a:ext>
                  </a:extLst>
                </p:cNvPr>
                <p:cNvSpPr>
                  <a:spLocks noChangeArrowheads="1"/>
                </p:cNvSpPr>
                <p:nvPr/>
              </p:nvSpPr>
              <p:spPr bwMode="auto">
                <a:xfrm>
                  <a:off x="324" y="3621"/>
                  <a:ext cx="68" cy="68"/>
                </a:xfrm>
                <a:prstGeom prst="ellipse">
                  <a:avLst/>
                </a:prstGeom>
                <a:solidFill>
                  <a:schemeClr val="bg1"/>
                </a:solidFill>
                <a:ln w="19050">
                  <a:solidFill>
                    <a:srgbClr val="FF0066"/>
                  </a:solidFill>
                  <a:round/>
                  <a:headEnd/>
                  <a:tailEnd/>
                </a:ln>
              </p:spPr>
              <p:txBody>
                <a:bodyPr wrap="none" anchor="ctr"/>
                <a:lstStyle/>
                <a:p>
                  <a:endParaRPr lang="zh-CN" altLang="en-US"/>
                </a:p>
              </p:txBody>
            </p:sp>
          </p:grpSp>
          <p:sp>
            <p:nvSpPr>
              <p:cNvPr id="64" name="Line 67">
                <a:extLst>
                  <a:ext uri="{FF2B5EF4-FFF2-40B4-BE49-F238E27FC236}">
                    <a16:creationId xmlns:a16="http://schemas.microsoft.com/office/drawing/2014/main" id="{1A55B473-ED1C-6136-77C1-83C5E6042B48}"/>
                  </a:ext>
                </a:extLst>
              </p:cNvPr>
              <p:cNvSpPr>
                <a:spLocks noChangeShapeType="1"/>
              </p:cNvSpPr>
              <p:nvPr/>
            </p:nvSpPr>
            <p:spPr bwMode="auto">
              <a:xfrm>
                <a:off x="358" y="3273"/>
                <a:ext cx="3908" cy="0"/>
              </a:xfrm>
              <a:prstGeom prst="line">
                <a:avLst/>
              </a:prstGeom>
              <a:noFill/>
              <a:ln w="28575">
                <a:solidFill>
                  <a:srgbClr val="FF0066"/>
                </a:solidFill>
                <a:round/>
                <a:headEnd/>
                <a:tailEnd/>
              </a:ln>
            </p:spPr>
            <p:txBody>
              <a:bodyPr wrap="none"/>
              <a:lstStyle/>
              <a:p>
                <a:endParaRPr lang="zh-CN" altLang="en-US"/>
              </a:p>
            </p:txBody>
          </p:sp>
          <p:sp>
            <p:nvSpPr>
              <p:cNvPr id="65" name="Line 68">
                <a:extLst>
                  <a:ext uri="{FF2B5EF4-FFF2-40B4-BE49-F238E27FC236}">
                    <a16:creationId xmlns:a16="http://schemas.microsoft.com/office/drawing/2014/main" id="{2BB477CC-2D16-D414-2BE3-221BADBDA5B9}"/>
                  </a:ext>
                </a:extLst>
              </p:cNvPr>
              <p:cNvSpPr>
                <a:spLocks noChangeShapeType="1"/>
              </p:cNvSpPr>
              <p:nvPr/>
            </p:nvSpPr>
            <p:spPr bwMode="auto">
              <a:xfrm>
                <a:off x="394" y="3423"/>
                <a:ext cx="4076" cy="0"/>
              </a:xfrm>
              <a:prstGeom prst="line">
                <a:avLst/>
              </a:prstGeom>
              <a:noFill/>
              <a:ln w="28575">
                <a:solidFill>
                  <a:srgbClr val="FF0066"/>
                </a:solidFill>
                <a:round/>
                <a:headEnd/>
                <a:tailEnd/>
              </a:ln>
            </p:spPr>
            <p:txBody>
              <a:bodyPr wrap="none"/>
              <a:lstStyle/>
              <a:p>
                <a:endParaRPr lang="zh-CN" altLang="en-US"/>
              </a:p>
            </p:txBody>
          </p:sp>
          <p:sp>
            <p:nvSpPr>
              <p:cNvPr id="66" name="Oval 69">
                <a:extLst>
                  <a:ext uri="{FF2B5EF4-FFF2-40B4-BE49-F238E27FC236}">
                    <a16:creationId xmlns:a16="http://schemas.microsoft.com/office/drawing/2014/main" id="{FC142136-C953-C5E9-AFBE-17B3608D85CB}"/>
                  </a:ext>
                </a:extLst>
              </p:cNvPr>
              <p:cNvSpPr>
                <a:spLocks noChangeArrowheads="1"/>
              </p:cNvSpPr>
              <p:nvPr/>
            </p:nvSpPr>
            <p:spPr bwMode="auto">
              <a:xfrm>
                <a:off x="330" y="3390"/>
                <a:ext cx="68" cy="68"/>
              </a:xfrm>
              <a:prstGeom prst="ellipse">
                <a:avLst/>
              </a:prstGeom>
              <a:solidFill>
                <a:schemeClr val="bg1"/>
              </a:solidFill>
              <a:ln w="19050">
                <a:solidFill>
                  <a:srgbClr val="FF0066"/>
                </a:solidFill>
                <a:round/>
                <a:headEnd/>
                <a:tailEnd/>
              </a:ln>
            </p:spPr>
            <p:txBody>
              <a:bodyPr wrap="none" anchor="ctr"/>
              <a:lstStyle/>
              <a:p>
                <a:endParaRPr lang="zh-CN" altLang="en-US"/>
              </a:p>
            </p:txBody>
          </p:sp>
          <p:sp>
            <p:nvSpPr>
              <p:cNvPr id="67" name="Oval 70">
                <a:extLst>
                  <a:ext uri="{FF2B5EF4-FFF2-40B4-BE49-F238E27FC236}">
                    <a16:creationId xmlns:a16="http://schemas.microsoft.com/office/drawing/2014/main" id="{0388E9D8-1A6C-EFE0-41DE-533B5BD42E00}"/>
                  </a:ext>
                </a:extLst>
              </p:cNvPr>
              <p:cNvSpPr>
                <a:spLocks noChangeArrowheads="1"/>
              </p:cNvSpPr>
              <p:nvPr/>
            </p:nvSpPr>
            <p:spPr bwMode="auto">
              <a:xfrm>
                <a:off x="327" y="3234"/>
                <a:ext cx="68" cy="68"/>
              </a:xfrm>
              <a:prstGeom prst="ellipse">
                <a:avLst/>
              </a:prstGeom>
              <a:solidFill>
                <a:schemeClr val="bg1"/>
              </a:solidFill>
              <a:ln w="19050">
                <a:solidFill>
                  <a:srgbClr val="FF0066"/>
                </a:solidFill>
                <a:round/>
                <a:headEnd/>
                <a:tailEnd/>
              </a:ln>
            </p:spPr>
            <p:txBody>
              <a:bodyPr wrap="none" anchor="ctr"/>
              <a:lstStyle/>
              <a:p>
                <a:endParaRPr lang="zh-CN" altLang="en-US"/>
              </a:p>
            </p:txBody>
          </p:sp>
          <p:sp>
            <p:nvSpPr>
              <p:cNvPr id="68" name="Rectangle 71">
                <a:extLst>
                  <a:ext uri="{FF2B5EF4-FFF2-40B4-BE49-F238E27FC236}">
                    <a16:creationId xmlns:a16="http://schemas.microsoft.com/office/drawing/2014/main" id="{43AD454C-8D56-0214-2B2A-CED2225F24B7}"/>
                  </a:ext>
                </a:extLst>
              </p:cNvPr>
              <p:cNvSpPr>
                <a:spLocks noChangeArrowheads="1"/>
              </p:cNvSpPr>
              <p:nvPr/>
            </p:nvSpPr>
            <p:spPr bwMode="auto">
              <a:xfrm rot="-5400000">
                <a:off x="616" y="3403"/>
                <a:ext cx="308" cy="288"/>
              </a:xfrm>
              <a:prstGeom prst="rect">
                <a:avLst/>
              </a:prstGeom>
              <a:noFill/>
              <a:ln w="9525">
                <a:noFill/>
                <a:miter lim="800000"/>
                <a:headEnd/>
                <a:tailEnd/>
              </a:ln>
            </p:spPr>
            <p:txBody>
              <a:bodyPr wrap="none">
                <a:spAutoFit/>
              </a:bodyPr>
              <a:lstStyle/>
              <a:p>
                <a:r>
                  <a:rPr lang="en-US" altLang="zh-CN" b="1">
                    <a:solidFill>
                      <a:srgbClr val="FF0066"/>
                    </a:solidFill>
                  </a:rPr>
                  <a:t>…</a:t>
                </a:r>
              </a:p>
            </p:txBody>
          </p:sp>
          <p:sp>
            <p:nvSpPr>
              <p:cNvPr id="69" name="Line 72">
                <a:extLst>
                  <a:ext uri="{FF2B5EF4-FFF2-40B4-BE49-F238E27FC236}">
                    <a16:creationId xmlns:a16="http://schemas.microsoft.com/office/drawing/2014/main" id="{44C9B7DD-444B-9696-AABF-DA066CE2ACF2}"/>
                  </a:ext>
                </a:extLst>
              </p:cNvPr>
              <p:cNvSpPr>
                <a:spLocks noChangeShapeType="1"/>
              </p:cNvSpPr>
              <p:nvPr/>
            </p:nvSpPr>
            <p:spPr bwMode="auto">
              <a:xfrm>
                <a:off x="695" y="3145"/>
                <a:ext cx="0" cy="137"/>
              </a:xfrm>
              <a:prstGeom prst="line">
                <a:avLst/>
              </a:prstGeom>
              <a:noFill/>
              <a:ln w="28575">
                <a:solidFill>
                  <a:srgbClr val="FF0066"/>
                </a:solidFill>
                <a:round/>
                <a:headEnd/>
                <a:tailEnd/>
              </a:ln>
            </p:spPr>
            <p:txBody>
              <a:bodyPr wrap="none"/>
              <a:lstStyle/>
              <a:p>
                <a:endParaRPr lang="zh-CN" altLang="en-US"/>
              </a:p>
            </p:txBody>
          </p:sp>
          <p:sp>
            <p:nvSpPr>
              <p:cNvPr id="70" name="Line 73">
                <a:extLst>
                  <a:ext uri="{FF2B5EF4-FFF2-40B4-BE49-F238E27FC236}">
                    <a16:creationId xmlns:a16="http://schemas.microsoft.com/office/drawing/2014/main" id="{1E84F317-4F9A-247C-EBE1-6EAE91BD3F19}"/>
                  </a:ext>
                </a:extLst>
              </p:cNvPr>
              <p:cNvSpPr>
                <a:spLocks noChangeShapeType="1"/>
              </p:cNvSpPr>
              <p:nvPr/>
            </p:nvSpPr>
            <p:spPr bwMode="auto">
              <a:xfrm>
                <a:off x="2327" y="3131"/>
                <a:ext cx="0" cy="137"/>
              </a:xfrm>
              <a:prstGeom prst="line">
                <a:avLst/>
              </a:prstGeom>
              <a:noFill/>
              <a:ln w="28575">
                <a:solidFill>
                  <a:srgbClr val="FF0066"/>
                </a:solidFill>
                <a:round/>
                <a:headEnd/>
                <a:tailEnd/>
              </a:ln>
            </p:spPr>
            <p:txBody>
              <a:bodyPr wrap="none"/>
              <a:lstStyle/>
              <a:p>
                <a:endParaRPr lang="zh-CN" altLang="en-US"/>
              </a:p>
            </p:txBody>
          </p:sp>
          <p:sp>
            <p:nvSpPr>
              <p:cNvPr id="71" name="Line 74">
                <a:extLst>
                  <a:ext uri="{FF2B5EF4-FFF2-40B4-BE49-F238E27FC236}">
                    <a16:creationId xmlns:a16="http://schemas.microsoft.com/office/drawing/2014/main" id="{A069B851-9DB5-BF9E-C88B-37205D52F77C}"/>
                  </a:ext>
                </a:extLst>
              </p:cNvPr>
              <p:cNvSpPr>
                <a:spLocks noChangeShapeType="1"/>
              </p:cNvSpPr>
              <p:nvPr/>
            </p:nvSpPr>
            <p:spPr bwMode="auto">
              <a:xfrm>
                <a:off x="4257" y="3131"/>
                <a:ext cx="0" cy="137"/>
              </a:xfrm>
              <a:prstGeom prst="line">
                <a:avLst/>
              </a:prstGeom>
              <a:noFill/>
              <a:ln w="28575">
                <a:solidFill>
                  <a:srgbClr val="FF0066"/>
                </a:solidFill>
                <a:round/>
                <a:headEnd/>
                <a:tailEnd/>
              </a:ln>
            </p:spPr>
            <p:txBody>
              <a:bodyPr wrap="none"/>
              <a:lstStyle/>
              <a:p>
                <a:endParaRPr lang="zh-CN" altLang="en-US"/>
              </a:p>
            </p:txBody>
          </p:sp>
          <p:sp>
            <p:nvSpPr>
              <p:cNvPr id="72" name="Oval 75">
                <a:extLst>
                  <a:ext uri="{FF2B5EF4-FFF2-40B4-BE49-F238E27FC236}">
                    <a16:creationId xmlns:a16="http://schemas.microsoft.com/office/drawing/2014/main" id="{D57A6448-CE37-7790-AB86-CAA3FEFEC0B0}"/>
                  </a:ext>
                </a:extLst>
              </p:cNvPr>
              <p:cNvSpPr>
                <a:spLocks noChangeArrowheads="1"/>
              </p:cNvSpPr>
              <p:nvPr/>
            </p:nvSpPr>
            <p:spPr bwMode="auto">
              <a:xfrm>
                <a:off x="667" y="3243"/>
                <a:ext cx="68" cy="68"/>
              </a:xfrm>
              <a:prstGeom prst="ellipse">
                <a:avLst/>
              </a:prstGeom>
              <a:solidFill>
                <a:srgbClr val="FF0066"/>
              </a:solidFill>
              <a:ln w="9525">
                <a:solidFill>
                  <a:srgbClr val="FF0066"/>
                </a:solidFill>
                <a:round/>
                <a:headEnd/>
                <a:tailEnd/>
              </a:ln>
            </p:spPr>
            <p:txBody>
              <a:bodyPr wrap="none" anchor="ctr"/>
              <a:lstStyle/>
              <a:p>
                <a:endParaRPr lang="zh-CN" altLang="en-US"/>
              </a:p>
            </p:txBody>
          </p:sp>
          <p:sp>
            <p:nvSpPr>
              <p:cNvPr id="73" name="Oval 76">
                <a:extLst>
                  <a:ext uri="{FF2B5EF4-FFF2-40B4-BE49-F238E27FC236}">
                    <a16:creationId xmlns:a16="http://schemas.microsoft.com/office/drawing/2014/main" id="{529076CE-47F8-BF9D-035A-DF158FAD8420}"/>
                  </a:ext>
                </a:extLst>
              </p:cNvPr>
              <p:cNvSpPr>
                <a:spLocks noChangeArrowheads="1"/>
              </p:cNvSpPr>
              <p:nvPr/>
            </p:nvSpPr>
            <p:spPr bwMode="auto">
              <a:xfrm>
                <a:off x="2294" y="3234"/>
                <a:ext cx="68" cy="68"/>
              </a:xfrm>
              <a:prstGeom prst="ellipse">
                <a:avLst/>
              </a:prstGeom>
              <a:solidFill>
                <a:srgbClr val="FF0066"/>
              </a:solidFill>
              <a:ln w="9525">
                <a:solidFill>
                  <a:srgbClr val="FF0066"/>
                </a:solidFill>
                <a:round/>
                <a:headEnd/>
                <a:tailEnd/>
              </a:ln>
            </p:spPr>
            <p:txBody>
              <a:bodyPr wrap="none" anchor="ctr"/>
              <a:lstStyle/>
              <a:p>
                <a:endParaRPr lang="zh-CN" altLang="en-US"/>
              </a:p>
            </p:txBody>
          </p:sp>
          <p:sp>
            <p:nvSpPr>
              <p:cNvPr id="74" name="Line 77">
                <a:extLst>
                  <a:ext uri="{FF2B5EF4-FFF2-40B4-BE49-F238E27FC236}">
                    <a16:creationId xmlns:a16="http://schemas.microsoft.com/office/drawing/2014/main" id="{29DDB4B5-8DFC-6B6F-2B1C-CE9F0341CEC0}"/>
                  </a:ext>
                </a:extLst>
              </p:cNvPr>
              <p:cNvSpPr>
                <a:spLocks noChangeShapeType="1"/>
              </p:cNvSpPr>
              <p:nvPr/>
            </p:nvSpPr>
            <p:spPr bwMode="auto">
              <a:xfrm>
                <a:off x="896" y="3136"/>
                <a:ext cx="0" cy="293"/>
              </a:xfrm>
              <a:prstGeom prst="line">
                <a:avLst/>
              </a:prstGeom>
              <a:noFill/>
              <a:ln w="28575">
                <a:solidFill>
                  <a:srgbClr val="FF0066"/>
                </a:solidFill>
                <a:round/>
                <a:headEnd/>
                <a:tailEnd/>
              </a:ln>
            </p:spPr>
            <p:txBody>
              <a:bodyPr wrap="none"/>
              <a:lstStyle/>
              <a:p>
                <a:endParaRPr lang="zh-CN" altLang="en-US"/>
              </a:p>
            </p:txBody>
          </p:sp>
          <p:sp>
            <p:nvSpPr>
              <p:cNvPr id="75" name="Line 78">
                <a:extLst>
                  <a:ext uri="{FF2B5EF4-FFF2-40B4-BE49-F238E27FC236}">
                    <a16:creationId xmlns:a16="http://schemas.microsoft.com/office/drawing/2014/main" id="{FEDA7FA2-3644-E1F2-28FF-692302872E04}"/>
                  </a:ext>
                </a:extLst>
              </p:cNvPr>
              <p:cNvSpPr>
                <a:spLocks noChangeShapeType="1"/>
              </p:cNvSpPr>
              <p:nvPr/>
            </p:nvSpPr>
            <p:spPr bwMode="auto">
              <a:xfrm>
                <a:off x="2537" y="3149"/>
                <a:ext cx="0" cy="293"/>
              </a:xfrm>
              <a:prstGeom prst="line">
                <a:avLst/>
              </a:prstGeom>
              <a:noFill/>
              <a:ln w="28575">
                <a:solidFill>
                  <a:srgbClr val="FF0066"/>
                </a:solidFill>
                <a:round/>
                <a:headEnd/>
                <a:tailEnd/>
              </a:ln>
            </p:spPr>
            <p:txBody>
              <a:bodyPr wrap="none"/>
              <a:lstStyle/>
              <a:p>
                <a:endParaRPr lang="zh-CN" altLang="en-US"/>
              </a:p>
            </p:txBody>
          </p:sp>
          <p:sp>
            <p:nvSpPr>
              <p:cNvPr id="76" name="Line 79">
                <a:extLst>
                  <a:ext uri="{FF2B5EF4-FFF2-40B4-BE49-F238E27FC236}">
                    <a16:creationId xmlns:a16="http://schemas.microsoft.com/office/drawing/2014/main" id="{3B9DA0A5-CC5A-7169-E226-25F2304B60FB}"/>
                  </a:ext>
                </a:extLst>
              </p:cNvPr>
              <p:cNvSpPr>
                <a:spLocks noChangeShapeType="1"/>
              </p:cNvSpPr>
              <p:nvPr/>
            </p:nvSpPr>
            <p:spPr bwMode="auto">
              <a:xfrm>
                <a:off x="4471" y="3117"/>
                <a:ext cx="3" cy="311"/>
              </a:xfrm>
              <a:prstGeom prst="line">
                <a:avLst/>
              </a:prstGeom>
              <a:noFill/>
              <a:ln w="28575">
                <a:solidFill>
                  <a:srgbClr val="FF0066"/>
                </a:solidFill>
                <a:round/>
                <a:headEnd/>
                <a:tailEnd/>
              </a:ln>
            </p:spPr>
            <p:txBody>
              <a:bodyPr wrap="none"/>
              <a:lstStyle/>
              <a:p>
                <a:endParaRPr lang="zh-CN" altLang="en-US"/>
              </a:p>
            </p:txBody>
          </p:sp>
          <p:sp>
            <p:nvSpPr>
              <p:cNvPr id="77" name="Oval 80">
                <a:extLst>
                  <a:ext uri="{FF2B5EF4-FFF2-40B4-BE49-F238E27FC236}">
                    <a16:creationId xmlns:a16="http://schemas.microsoft.com/office/drawing/2014/main" id="{B7FEB368-E542-D61F-27B3-1ED7DC32268C}"/>
                  </a:ext>
                </a:extLst>
              </p:cNvPr>
              <p:cNvSpPr>
                <a:spLocks noChangeArrowheads="1"/>
              </p:cNvSpPr>
              <p:nvPr/>
            </p:nvSpPr>
            <p:spPr bwMode="auto">
              <a:xfrm>
                <a:off x="862" y="3375"/>
                <a:ext cx="68" cy="68"/>
              </a:xfrm>
              <a:prstGeom prst="ellipse">
                <a:avLst/>
              </a:prstGeom>
              <a:solidFill>
                <a:srgbClr val="FF0066"/>
              </a:solidFill>
              <a:ln w="9525">
                <a:solidFill>
                  <a:srgbClr val="FF0066"/>
                </a:solidFill>
                <a:round/>
                <a:headEnd/>
                <a:tailEnd/>
              </a:ln>
            </p:spPr>
            <p:txBody>
              <a:bodyPr wrap="none" anchor="ctr"/>
              <a:lstStyle/>
              <a:p>
                <a:endParaRPr lang="zh-CN" altLang="en-US"/>
              </a:p>
            </p:txBody>
          </p:sp>
          <p:sp>
            <p:nvSpPr>
              <p:cNvPr id="78" name="Oval 81">
                <a:extLst>
                  <a:ext uri="{FF2B5EF4-FFF2-40B4-BE49-F238E27FC236}">
                    <a16:creationId xmlns:a16="http://schemas.microsoft.com/office/drawing/2014/main" id="{1507D89C-A0F0-A29F-72D1-F789A35448E3}"/>
                  </a:ext>
                </a:extLst>
              </p:cNvPr>
              <p:cNvSpPr>
                <a:spLocks noChangeArrowheads="1"/>
              </p:cNvSpPr>
              <p:nvPr/>
            </p:nvSpPr>
            <p:spPr bwMode="auto">
              <a:xfrm>
                <a:off x="2500" y="3393"/>
                <a:ext cx="68" cy="68"/>
              </a:xfrm>
              <a:prstGeom prst="ellipse">
                <a:avLst/>
              </a:prstGeom>
              <a:solidFill>
                <a:srgbClr val="FF0066"/>
              </a:solidFill>
              <a:ln w="9525">
                <a:solidFill>
                  <a:srgbClr val="FF0066"/>
                </a:solidFill>
                <a:round/>
                <a:headEnd/>
                <a:tailEnd/>
              </a:ln>
            </p:spPr>
            <p:txBody>
              <a:bodyPr wrap="none" anchor="ctr"/>
              <a:lstStyle/>
              <a:p>
                <a:endParaRPr lang="zh-CN" altLang="en-US"/>
              </a:p>
            </p:txBody>
          </p:sp>
        </p:grpSp>
        <p:sp>
          <p:nvSpPr>
            <p:cNvPr id="62" name="Rectangle 82">
              <a:extLst>
                <a:ext uri="{FF2B5EF4-FFF2-40B4-BE49-F238E27FC236}">
                  <a16:creationId xmlns:a16="http://schemas.microsoft.com/office/drawing/2014/main" id="{785F4BF9-995F-E5F7-8210-4EBD451037A2}"/>
                </a:ext>
              </a:extLst>
            </p:cNvPr>
            <p:cNvSpPr>
              <a:spLocks noChangeArrowheads="1"/>
            </p:cNvSpPr>
            <p:nvPr/>
          </p:nvSpPr>
          <p:spPr bwMode="auto">
            <a:xfrm>
              <a:off x="67" y="2520"/>
              <a:ext cx="284" cy="654"/>
            </a:xfrm>
            <a:prstGeom prst="rect">
              <a:avLst/>
            </a:prstGeom>
            <a:noFill/>
            <a:ln w="9525">
              <a:noFill/>
              <a:miter lim="800000"/>
              <a:headEnd/>
              <a:tailEnd/>
            </a:ln>
          </p:spPr>
          <p:txBody>
            <a:bodyPr wrap="none">
              <a:spAutoFit/>
            </a:bodyPr>
            <a:lstStyle/>
            <a:p>
              <a:pPr algn="ctr">
                <a:lnSpc>
                  <a:spcPct val="60000"/>
                </a:lnSpc>
              </a:pPr>
              <a:r>
                <a:rPr lang="en-US" altLang="zh-CN" sz="2000" b="1" i="1" dirty="0">
                  <a:solidFill>
                    <a:srgbClr val="FF0066"/>
                  </a:solidFill>
                </a:rPr>
                <a:t>A</a:t>
              </a:r>
              <a:r>
                <a:rPr lang="en-US" altLang="zh-CN" sz="2000" b="1" baseline="-25000" dirty="0">
                  <a:solidFill>
                    <a:srgbClr val="FF0066"/>
                  </a:solidFill>
                </a:rPr>
                <a:t>0</a:t>
              </a:r>
            </a:p>
            <a:p>
              <a:pPr algn="ctr">
                <a:lnSpc>
                  <a:spcPct val="60000"/>
                </a:lnSpc>
              </a:pPr>
              <a:r>
                <a:rPr lang="en-US" altLang="zh-CN" sz="2000" b="1" i="1" dirty="0">
                  <a:solidFill>
                    <a:srgbClr val="FF0066"/>
                  </a:solidFill>
                </a:rPr>
                <a:t>A</a:t>
              </a:r>
              <a:r>
                <a:rPr lang="en-US" altLang="zh-CN" sz="2000" b="1" baseline="-25000" dirty="0">
                  <a:solidFill>
                    <a:srgbClr val="FF0066"/>
                  </a:solidFill>
                </a:rPr>
                <a:t>1</a:t>
              </a:r>
            </a:p>
            <a:p>
              <a:pPr algn="ctr">
                <a:lnSpc>
                  <a:spcPct val="60000"/>
                </a:lnSpc>
              </a:pPr>
              <a:r>
                <a:rPr lang="en-US" altLang="zh-CN" sz="2000" b="1" baseline="-25000" dirty="0">
                  <a:solidFill>
                    <a:srgbClr val="FF0066"/>
                  </a:solidFill>
                </a:rPr>
                <a:t>.</a:t>
              </a:r>
            </a:p>
            <a:p>
              <a:pPr algn="ctr">
                <a:lnSpc>
                  <a:spcPct val="60000"/>
                </a:lnSpc>
              </a:pPr>
              <a:r>
                <a:rPr lang="en-US" altLang="zh-CN" sz="2000" b="1" baseline="-25000" dirty="0">
                  <a:solidFill>
                    <a:srgbClr val="FF0066"/>
                  </a:solidFill>
                </a:rPr>
                <a:t>.</a:t>
              </a:r>
            </a:p>
            <a:p>
              <a:pPr algn="ctr">
                <a:lnSpc>
                  <a:spcPct val="60000"/>
                </a:lnSpc>
              </a:pPr>
              <a:endParaRPr lang="en-US" altLang="zh-CN" sz="2000" b="1" baseline="-25000" dirty="0">
                <a:solidFill>
                  <a:srgbClr val="FF0066"/>
                </a:solidFill>
              </a:endParaRPr>
            </a:p>
            <a:p>
              <a:pPr algn="ctr">
                <a:lnSpc>
                  <a:spcPct val="60000"/>
                </a:lnSpc>
              </a:pPr>
              <a:r>
                <a:rPr lang="en-US" altLang="zh-CN" sz="2000" b="1" i="1" dirty="0">
                  <a:solidFill>
                    <a:srgbClr val="FF0066"/>
                  </a:solidFill>
                </a:rPr>
                <a:t>A</a:t>
              </a:r>
              <a:r>
                <a:rPr lang="en-US" altLang="zh-CN" sz="2000" b="1" baseline="-25000" dirty="0">
                  <a:solidFill>
                    <a:srgbClr val="FF0066"/>
                  </a:solidFill>
                </a:rPr>
                <a:t>9</a:t>
              </a:r>
            </a:p>
          </p:txBody>
        </p:sp>
      </p:grpSp>
      <p:grpSp>
        <p:nvGrpSpPr>
          <p:cNvPr id="86" name="Group 83">
            <a:extLst>
              <a:ext uri="{FF2B5EF4-FFF2-40B4-BE49-F238E27FC236}">
                <a16:creationId xmlns:a16="http://schemas.microsoft.com/office/drawing/2014/main" id="{065A3346-811B-F8E6-2EB2-92FA914989B8}"/>
              </a:ext>
            </a:extLst>
          </p:cNvPr>
          <p:cNvGrpSpPr>
            <a:grpSpLocks/>
          </p:cNvGrpSpPr>
          <p:nvPr/>
        </p:nvGrpSpPr>
        <p:grpSpPr bwMode="auto">
          <a:xfrm>
            <a:off x="1490276" y="6301529"/>
            <a:ext cx="881063" cy="457200"/>
            <a:chOff x="168" y="4032"/>
            <a:chExt cx="555" cy="288"/>
          </a:xfrm>
        </p:grpSpPr>
        <p:sp>
          <p:nvSpPr>
            <p:cNvPr id="87" name="Rectangle 84">
              <a:extLst>
                <a:ext uri="{FF2B5EF4-FFF2-40B4-BE49-F238E27FC236}">
                  <a16:creationId xmlns:a16="http://schemas.microsoft.com/office/drawing/2014/main" id="{92D2C7DE-DC03-1264-A406-8C3351715E21}"/>
                </a:ext>
              </a:extLst>
            </p:cNvPr>
            <p:cNvSpPr>
              <a:spLocks noChangeArrowheads="1"/>
            </p:cNvSpPr>
            <p:nvPr/>
          </p:nvSpPr>
          <p:spPr bwMode="auto">
            <a:xfrm>
              <a:off x="168" y="4032"/>
              <a:ext cx="555" cy="288"/>
            </a:xfrm>
            <a:prstGeom prst="rect">
              <a:avLst/>
            </a:prstGeom>
            <a:noFill/>
            <a:ln w="9525">
              <a:noFill/>
              <a:miter lim="800000"/>
              <a:headEnd/>
              <a:tailEnd/>
            </a:ln>
          </p:spPr>
          <p:txBody>
            <a:bodyPr>
              <a:spAutoFit/>
            </a:bodyPr>
            <a:lstStyle/>
            <a:p>
              <a:r>
                <a:rPr lang="en-US" altLang="zh-CN" b="1" i="1">
                  <a:solidFill>
                    <a:srgbClr val="0033CC"/>
                  </a:solidFill>
                </a:rPr>
                <a:t>CS</a:t>
              </a:r>
            </a:p>
          </p:txBody>
        </p:sp>
        <p:sp>
          <p:nvSpPr>
            <p:cNvPr id="88" name="Line 85">
              <a:extLst>
                <a:ext uri="{FF2B5EF4-FFF2-40B4-BE49-F238E27FC236}">
                  <a16:creationId xmlns:a16="http://schemas.microsoft.com/office/drawing/2014/main" id="{7BD8C412-90FB-2FC3-1701-5F2119B9BC4E}"/>
                </a:ext>
              </a:extLst>
            </p:cNvPr>
            <p:cNvSpPr>
              <a:spLocks noChangeShapeType="1"/>
            </p:cNvSpPr>
            <p:nvPr/>
          </p:nvSpPr>
          <p:spPr bwMode="auto">
            <a:xfrm>
              <a:off x="264" y="4056"/>
              <a:ext cx="180" cy="0"/>
            </a:xfrm>
            <a:prstGeom prst="line">
              <a:avLst/>
            </a:prstGeom>
            <a:noFill/>
            <a:ln w="28575">
              <a:solidFill>
                <a:srgbClr val="0033CC"/>
              </a:solidFill>
              <a:round/>
              <a:headEnd/>
              <a:tailEnd/>
            </a:ln>
          </p:spPr>
          <p:txBody>
            <a:bodyPr wrap="none"/>
            <a:lstStyle/>
            <a:p>
              <a:endParaRPr lang="zh-CN" altLang="en-US"/>
            </a:p>
          </p:txBody>
        </p:sp>
      </p:grpSp>
      <p:grpSp>
        <p:nvGrpSpPr>
          <p:cNvPr id="89" name="Group 86">
            <a:extLst>
              <a:ext uri="{FF2B5EF4-FFF2-40B4-BE49-F238E27FC236}">
                <a16:creationId xmlns:a16="http://schemas.microsoft.com/office/drawing/2014/main" id="{0BED508F-C422-36E1-CAAE-4B855EDD9F12}"/>
              </a:ext>
            </a:extLst>
          </p:cNvPr>
          <p:cNvGrpSpPr>
            <a:grpSpLocks/>
          </p:cNvGrpSpPr>
          <p:nvPr/>
        </p:nvGrpSpPr>
        <p:grpSpPr bwMode="auto">
          <a:xfrm>
            <a:off x="1185476" y="5825279"/>
            <a:ext cx="1016000" cy="457200"/>
            <a:chOff x="2760" y="4032"/>
            <a:chExt cx="640" cy="288"/>
          </a:xfrm>
        </p:grpSpPr>
        <p:sp>
          <p:nvSpPr>
            <p:cNvPr id="90" name="Rectangle 87">
              <a:extLst>
                <a:ext uri="{FF2B5EF4-FFF2-40B4-BE49-F238E27FC236}">
                  <a16:creationId xmlns:a16="http://schemas.microsoft.com/office/drawing/2014/main" id="{D3941719-C23B-2776-1C5D-B4D14E90C992}"/>
                </a:ext>
              </a:extLst>
            </p:cNvPr>
            <p:cNvSpPr>
              <a:spLocks noChangeArrowheads="1"/>
            </p:cNvSpPr>
            <p:nvPr/>
          </p:nvSpPr>
          <p:spPr bwMode="auto">
            <a:xfrm>
              <a:off x="2760" y="4032"/>
              <a:ext cx="640" cy="288"/>
            </a:xfrm>
            <a:prstGeom prst="rect">
              <a:avLst/>
            </a:prstGeom>
            <a:noFill/>
            <a:ln w="9525">
              <a:noFill/>
              <a:miter lim="800000"/>
              <a:headEnd/>
              <a:tailEnd/>
            </a:ln>
          </p:spPr>
          <p:txBody>
            <a:bodyPr>
              <a:spAutoFit/>
            </a:bodyPr>
            <a:lstStyle/>
            <a:p>
              <a:r>
                <a:rPr lang="en-US" altLang="zh-CN" b="1" i="1">
                  <a:solidFill>
                    <a:srgbClr val="FF0066"/>
                  </a:solidFill>
                </a:rPr>
                <a:t>R</a:t>
              </a:r>
              <a:r>
                <a:rPr lang="en-US" altLang="zh-CN" sz="1000" b="1" i="1">
                  <a:solidFill>
                    <a:srgbClr val="FF0066"/>
                  </a:solidFill>
                </a:rPr>
                <a:t> </a:t>
              </a:r>
              <a:r>
                <a:rPr lang="en-US" altLang="zh-CN" b="1">
                  <a:solidFill>
                    <a:srgbClr val="0033CC"/>
                  </a:solidFill>
                </a:rPr>
                <a:t>/</a:t>
              </a:r>
              <a:r>
                <a:rPr lang="en-US" altLang="zh-CN" sz="1000" b="1">
                  <a:solidFill>
                    <a:srgbClr val="0033CC"/>
                  </a:solidFill>
                </a:rPr>
                <a:t> </a:t>
              </a:r>
              <a:r>
                <a:rPr lang="en-US" altLang="zh-CN" b="1" i="1">
                  <a:solidFill>
                    <a:srgbClr val="0033CC"/>
                  </a:solidFill>
                </a:rPr>
                <a:t>W</a:t>
              </a:r>
              <a:endParaRPr lang="en-US" altLang="zh-CN" b="1" i="1"/>
            </a:p>
          </p:txBody>
        </p:sp>
        <p:sp>
          <p:nvSpPr>
            <p:cNvPr id="91" name="Line 88">
              <a:extLst>
                <a:ext uri="{FF2B5EF4-FFF2-40B4-BE49-F238E27FC236}">
                  <a16:creationId xmlns:a16="http://schemas.microsoft.com/office/drawing/2014/main" id="{D00CD9CB-2C22-5055-2CD8-36230216FDF2}"/>
                </a:ext>
              </a:extLst>
            </p:cNvPr>
            <p:cNvSpPr>
              <a:spLocks noChangeShapeType="1"/>
            </p:cNvSpPr>
            <p:nvPr/>
          </p:nvSpPr>
          <p:spPr bwMode="auto">
            <a:xfrm>
              <a:off x="3072" y="4056"/>
              <a:ext cx="156" cy="0"/>
            </a:xfrm>
            <a:prstGeom prst="line">
              <a:avLst/>
            </a:prstGeom>
            <a:noFill/>
            <a:ln w="28575">
              <a:solidFill>
                <a:srgbClr val="0033CC"/>
              </a:solidFill>
              <a:round/>
              <a:headEnd/>
              <a:tailEnd/>
            </a:ln>
          </p:spPr>
          <p:txBody>
            <a:bodyPr wrap="none"/>
            <a:lstStyle/>
            <a:p>
              <a:endParaRPr lang="zh-CN" altLang="en-US"/>
            </a:p>
          </p:txBody>
        </p:sp>
      </p:grpSp>
      <p:sp>
        <p:nvSpPr>
          <p:cNvPr id="92" name="Text Box 89">
            <a:extLst>
              <a:ext uri="{FF2B5EF4-FFF2-40B4-BE49-F238E27FC236}">
                <a16:creationId xmlns:a16="http://schemas.microsoft.com/office/drawing/2014/main" id="{9C9E2677-585F-D735-3743-48FAB21213C8}"/>
              </a:ext>
            </a:extLst>
          </p:cNvPr>
          <p:cNvSpPr txBox="1">
            <a:spLocks noChangeArrowheads="1"/>
          </p:cNvSpPr>
          <p:nvPr/>
        </p:nvSpPr>
        <p:spPr bwMode="auto">
          <a:xfrm>
            <a:off x="1290251" y="5831629"/>
            <a:ext cx="660400" cy="863600"/>
          </a:xfrm>
          <a:prstGeom prst="rect">
            <a:avLst/>
          </a:prstGeom>
          <a:solidFill>
            <a:schemeClr val="bg1"/>
          </a:solidFill>
          <a:ln w="9525">
            <a:solidFill>
              <a:schemeClr val="tx1"/>
            </a:solidFill>
            <a:miter lim="800000"/>
            <a:headEnd/>
            <a:tailEnd/>
          </a:ln>
          <a:effectLst/>
        </p:spPr>
        <p:txBody>
          <a:bodyPr tIns="0" bIns="0">
            <a:spAutoFit/>
          </a:bodyPr>
          <a:lstStyle/>
          <a:p>
            <a:pPr algn="ctr">
              <a:defRPr/>
            </a:pPr>
            <a:r>
              <a:rPr lang="en-US" altLang="zh-CN" sz="2800" b="1">
                <a:solidFill>
                  <a:srgbClr val="0033CC"/>
                </a:solidFill>
                <a:effectLst>
                  <a:outerShdw blurRad="38100" dist="38100" dir="2700000" algn="tl">
                    <a:srgbClr val="C0C0C0"/>
                  </a:outerShdw>
                </a:effectLst>
                <a:ea typeface="宋体" panose="02010600030101010101" pitchFamily="2" charset="-122"/>
              </a:rPr>
              <a:t>0</a:t>
            </a:r>
          </a:p>
          <a:p>
            <a:pPr algn="ctr">
              <a:defRPr/>
            </a:pPr>
            <a:r>
              <a:rPr lang="en-US" altLang="zh-CN" sz="2800" b="1">
                <a:solidFill>
                  <a:srgbClr val="0033CC"/>
                </a:solidFill>
                <a:effectLst>
                  <a:outerShdw blurRad="38100" dist="38100" dir="2700000" algn="tl">
                    <a:srgbClr val="C0C0C0"/>
                  </a:outerShdw>
                </a:effectLst>
                <a:ea typeface="宋体" panose="02010600030101010101" pitchFamily="2" charset="-122"/>
              </a:rPr>
              <a:t>0</a:t>
            </a:r>
          </a:p>
        </p:txBody>
      </p:sp>
      <p:grpSp>
        <p:nvGrpSpPr>
          <p:cNvPr id="93" name="Group 90">
            <a:extLst>
              <a:ext uri="{FF2B5EF4-FFF2-40B4-BE49-F238E27FC236}">
                <a16:creationId xmlns:a16="http://schemas.microsoft.com/office/drawing/2014/main" id="{67821952-11F3-F992-AFA7-DE213DB2C5E9}"/>
              </a:ext>
            </a:extLst>
          </p:cNvPr>
          <p:cNvGrpSpPr>
            <a:grpSpLocks/>
          </p:cNvGrpSpPr>
          <p:nvPr/>
        </p:nvGrpSpPr>
        <p:grpSpPr bwMode="auto">
          <a:xfrm>
            <a:off x="2682489" y="2824904"/>
            <a:ext cx="7732712" cy="595312"/>
            <a:chOff x="1117" y="1713"/>
            <a:chExt cx="4871" cy="375"/>
          </a:xfrm>
        </p:grpSpPr>
        <p:sp>
          <p:nvSpPr>
            <p:cNvPr id="94" name="Line 91">
              <a:extLst>
                <a:ext uri="{FF2B5EF4-FFF2-40B4-BE49-F238E27FC236}">
                  <a16:creationId xmlns:a16="http://schemas.microsoft.com/office/drawing/2014/main" id="{EB45FC59-EC2A-957E-6BA4-6B0E9AA3C625}"/>
                </a:ext>
              </a:extLst>
            </p:cNvPr>
            <p:cNvSpPr>
              <a:spLocks noChangeShapeType="1"/>
            </p:cNvSpPr>
            <p:nvPr/>
          </p:nvSpPr>
          <p:spPr bwMode="auto">
            <a:xfrm>
              <a:off x="1452" y="1724"/>
              <a:ext cx="4045" cy="0"/>
            </a:xfrm>
            <a:prstGeom prst="line">
              <a:avLst/>
            </a:prstGeom>
            <a:noFill/>
            <a:ln w="76200">
              <a:solidFill>
                <a:srgbClr val="0033CC"/>
              </a:solidFill>
              <a:round/>
              <a:headEnd/>
              <a:tailEnd/>
            </a:ln>
          </p:spPr>
          <p:txBody>
            <a:bodyPr wrap="none"/>
            <a:lstStyle/>
            <a:p>
              <a:endParaRPr lang="zh-CN" altLang="en-US"/>
            </a:p>
          </p:txBody>
        </p:sp>
        <p:sp>
          <p:nvSpPr>
            <p:cNvPr id="95" name="Line 92">
              <a:extLst>
                <a:ext uri="{FF2B5EF4-FFF2-40B4-BE49-F238E27FC236}">
                  <a16:creationId xmlns:a16="http://schemas.microsoft.com/office/drawing/2014/main" id="{A6541941-0ECE-9490-D363-DE180DA709A3}"/>
                </a:ext>
              </a:extLst>
            </p:cNvPr>
            <p:cNvSpPr>
              <a:spLocks noChangeShapeType="1"/>
            </p:cNvSpPr>
            <p:nvPr/>
          </p:nvSpPr>
          <p:spPr bwMode="auto">
            <a:xfrm>
              <a:off x="1464" y="1737"/>
              <a:ext cx="0" cy="336"/>
            </a:xfrm>
            <a:prstGeom prst="line">
              <a:avLst/>
            </a:prstGeom>
            <a:noFill/>
            <a:ln w="38100">
              <a:solidFill>
                <a:srgbClr val="0033CC"/>
              </a:solidFill>
              <a:round/>
              <a:headEnd/>
              <a:tailEnd type="stealth" w="med" len="med"/>
            </a:ln>
          </p:spPr>
          <p:txBody>
            <a:bodyPr wrap="none"/>
            <a:lstStyle/>
            <a:p>
              <a:endParaRPr lang="zh-CN" altLang="en-US"/>
            </a:p>
          </p:txBody>
        </p:sp>
        <p:sp>
          <p:nvSpPr>
            <p:cNvPr id="96" name="Line 93">
              <a:extLst>
                <a:ext uri="{FF2B5EF4-FFF2-40B4-BE49-F238E27FC236}">
                  <a16:creationId xmlns:a16="http://schemas.microsoft.com/office/drawing/2014/main" id="{BBD2FFFF-7B09-A04F-B8E5-76A9CEF9A491}"/>
                </a:ext>
              </a:extLst>
            </p:cNvPr>
            <p:cNvSpPr>
              <a:spLocks noChangeShapeType="1"/>
            </p:cNvSpPr>
            <p:nvPr/>
          </p:nvSpPr>
          <p:spPr bwMode="auto">
            <a:xfrm>
              <a:off x="3096" y="1749"/>
              <a:ext cx="0" cy="336"/>
            </a:xfrm>
            <a:prstGeom prst="line">
              <a:avLst/>
            </a:prstGeom>
            <a:noFill/>
            <a:ln w="38100">
              <a:solidFill>
                <a:srgbClr val="0033CC"/>
              </a:solidFill>
              <a:round/>
              <a:headEnd/>
              <a:tailEnd type="stealth" w="med" len="med"/>
            </a:ln>
          </p:spPr>
          <p:txBody>
            <a:bodyPr wrap="none"/>
            <a:lstStyle/>
            <a:p>
              <a:endParaRPr lang="zh-CN" altLang="en-US"/>
            </a:p>
          </p:txBody>
        </p:sp>
        <p:sp>
          <p:nvSpPr>
            <p:cNvPr id="97" name="Line 94">
              <a:extLst>
                <a:ext uri="{FF2B5EF4-FFF2-40B4-BE49-F238E27FC236}">
                  <a16:creationId xmlns:a16="http://schemas.microsoft.com/office/drawing/2014/main" id="{7D3ACC93-12BF-3F66-FF87-8CED882E63F5}"/>
                </a:ext>
              </a:extLst>
            </p:cNvPr>
            <p:cNvSpPr>
              <a:spLocks noChangeShapeType="1"/>
            </p:cNvSpPr>
            <p:nvPr/>
          </p:nvSpPr>
          <p:spPr bwMode="auto">
            <a:xfrm>
              <a:off x="5004" y="1737"/>
              <a:ext cx="0" cy="336"/>
            </a:xfrm>
            <a:prstGeom prst="line">
              <a:avLst/>
            </a:prstGeom>
            <a:noFill/>
            <a:ln w="38100">
              <a:solidFill>
                <a:srgbClr val="0033CC"/>
              </a:solidFill>
              <a:round/>
              <a:headEnd/>
              <a:tailEnd type="stealth" w="med" len="med"/>
            </a:ln>
          </p:spPr>
          <p:txBody>
            <a:bodyPr wrap="none"/>
            <a:lstStyle/>
            <a:p>
              <a:endParaRPr lang="zh-CN" altLang="en-US"/>
            </a:p>
          </p:txBody>
        </p:sp>
        <p:sp>
          <p:nvSpPr>
            <p:cNvPr id="98" name="Rectangle 95">
              <a:extLst>
                <a:ext uri="{FF2B5EF4-FFF2-40B4-BE49-F238E27FC236}">
                  <a16:creationId xmlns:a16="http://schemas.microsoft.com/office/drawing/2014/main" id="{CECF7058-4972-3C97-68B0-17AD820634E4}"/>
                </a:ext>
              </a:extLst>
            </p:cNvPr>
            <p:cNvSpPr>
              <a:spLocks noChangeArrowheads="1"/>
            </p:cNvSpPr>
            <p:nvPr/>
          </p:nvSpPr>
          <p:spPr bwMode="auto">
            <a:xfrm>
              <a:off x="1117" y="1713"/>
              <a:ext cx="407" cy="327"/>
            </a:xfrm>
            <a:prstGeom prst="rect">
              <a:avLst/>
            </a:prstGeom>
            <a:noFill/>
            <a:ln w="9525">
              <a:noFill/>
              <a:miter lim="800000"/>
              <a:headEnd/>
              <a:tailEnd/>
            </a:ln>
          </p:spPr>
          <p:txBody>
            <a:bodyPr>
              <a:spAutoFit/>
            </a:bodyPr>
            <a:lstStyle/>
            <a:p>
              <a:r>
                <a:rPr lang="en-US" altLang="zh-CN" sz="2800" b="1" i="1">
                  <a:solidFill>
                    <a:srgbClr val="0033CC"/>
                  </a:solidFill>
                </a:rPr>
                <a:t>I</a:t>
              </a:r>
              <a:r>
                <a:rPr lang="en-US" altLang="zh-CN" sz="2800" b="1" baseline="-25000">
                  <a:solidFill>
                    <a:srgbClr val="0033CC"/>
                  </a:solidFill>
                </a:rPr>
                <a:t>0</a:t>
              </a:r>
            </a:p>
          </p:txBody>
        </p:sp>
        <p:sp>
          <p:nvSpPr>
            <p:cNvPr id="99" name="Rectangle 96">
              <a:extLst>
                <a:ext uri="{FF2B5EF4-FFF2-40B4-BE49-F238E27FC236}">
                  <a16:creationId xmlns:a16="http://schemas.microsoft.com/office/drawing/2014/main" id="{57F1CC75-1045-8B4D-ABD4-354FC4B0BC64}"/>
                </a:ext>
              </a:extLst>
            </p:cNvPr>
            <p:cNvSpPr>
              <a:spLocks noChangeArrowheads="1"/>
            </p:cNvSpPr>
            <p:nvPr/>
          </p:nvSpPr>
          <p:spPr bwMode="auto">
            <a:xfrm>
              <a:off x="2761" y="1761"/>
              <a:ext cx="407" cy="327"/>
            </a:xfrm>
            <a:prstGeom prst="rect">
              <a:avLst/>
            </a:prstGeom>
            <a:noFill/>
            <a:ln w="9525">
              <a:noFill/>
              <a:miter lim="800000"/>
              <a:headEnd/>
              <a:tailEnd/>
            </a:ln>
          </p:spPr>
          <p:txBody>
            <a:bodyPr>
              <a:spAutoFit/>
            </a:bodyPr>
            <a:lstStyle/>
            <a:p>
              <a:r>
                <a:rPr lang="en-US" altLang="zh-CN" sz="2800" b="1" i="1">
                  <a:solidFill>
                    <a:srgbClr val="0033CC"/>
                  </a:solidFill>
                </a:rPr>
                <a:t>I</a:t>
              </a:r>
              <a:r>
                <a:rPr lang="en-US" altLang="zh-CN" sz="2800" b="1" baseline="-25000">
                  <a:solidFill>
                    <a:srgbClr val="0033CC"/>
                  </a:solidFill>
                </a:rPr>
                <a:t>1</a:t>
              </a:r>
            </a:p>
          </p:txBody>
        </p:sp>
        <p:sp>
          <p:nvSpPr>
            <p:cNvPr id="100" name="Rectangle 97">
              <a:extLst>
                <a:ext uri="{FF2B5EF4-FFF2-40B4-BE49-F238E27FC236}">
                  <a16:creationId xmlns:a16="http://schemas.microsoft.com/office/drawing/2014/main" id="{E8F80469-0622-EF2B-73F8-8FCC93E73D1E}"/>
                </a:ext>
              </a:extLst>
            </p:cNvPr>
            <p:cNvSpPr>
              <a:spLocks noChangeArrowheads="1"/>
            </p:cNvSpPr>
            <p:nvPr/>
          </p:nvSpPr>
          <p:spPr bwMode="auto">
            <a:xfrm>
              <a:off x="4645" y="1737"/>
              <a:ext cx="407" cy="327"/>
            </a:xfrm>
            <a:prstGeom prst="rect">
              <a:avLst/>
            </a:prstGeom>
            <a:noFill/>
            <a:ln w="9525">
              <a:noFill/>
              <a:miter lim="800000"/>
              <a:headEnd/>
              <a:tailEnd/>
            </a:ln>
          </p:spPr>
          <p:txBody>
            <a:bodyPr>
              <a:spAutoFit/>
            </a:bodyPr>
            <a:lstStyle/>
            <a:p>
              <a:r>
                <a:rPr lang="en-US" altLang="zh-CN" sz="2800" b="1" i="1">
                  <a:solidFill>
                    <a:srgbClr val="0033CC"/>
                  </a:solidFill>
                </a:rPr>
                <a:t>I</a:t>
              </a:r>
              <a:r>
                <a:rPr lang="en-US" altLang="zh-CN" sz="2800" b="1" baseline="-25000">
                  <a:solidFill>
                    <a:srgbClr val="0033CC"/>
                  </a:solidFill>
                </a:rPr>
                <a:t>7</a:t>
              </a:r>
            </a:p>
          </p:txBody>
        </p:sp>
        <p:sp>
          <p:nvSpPr>
            <p:cNvPr id="101" name="Text Box 98">
              <a:extLst>
                <a:ext uri="{FF2B5EF4-FFF2-40B4-BE49-F238E27FC236}">
                  <a16:creationId xmlns:a16="http://schemas.microsoft.com/office/drawing/2014/main" id="{7975513C-C1EF-35A9-33B4-9FDE0EC4ECD2}"/>
                </a:ext>
              </a:extLst>
            </p:cNvPr>
            <p:cNvSpPr txBox="1">
              <a:spLocks noChangeArrowheads="1"/>
            </p:cNvSpPr>
            <p:nvPr/>
          </p:nvSpPr>
          <p:spPr bwMode="auto">
            <a:xfrm>
              <a:off x="5182" y="1715"/>
              <a:ext cx="806" cy="327"/>
            </a:xfrm>
            <a:prstGeom prst="rect">
              <a:avLst/>
            </a:prstGeom>
            <a:noFill/>
            <a:ln w="9525">
              <a:noFill/>
              <a:miter lim="800000"/>
              <a:headEnd/>
              <a:tailEnd/>
            </a:ln>
          </p:spPr>
          <p:txBody>
            <a:bodyPr>
              <a:spAutoFit/>
            </a:bodyPr>
            <a:lstStyle/>
            <a:p>
              <a:r>
                <a:rPr lang="en-US" altLang="zh-CN" sz="2800" b="1" i="1">
                  <a:solidFill>
                    <a:srgbClr val="0033CC"/>
                  </a:solidFill>
                </a:rPr>
                <a:t>D</a:t>
              </a:r>
              <a:r>
                <a:rPr lang="en-US" altLang="zh-CN" sz="2800" b="1" baseline="-25000">
                  <a:solidFill>
                    <a:srgbClr val="0033CC"/>
                  </a:solidFill>
                </a:rPr>
                <a:t>0</a:t>
              </a:r>
              <a:r>
                <a:rPr lang="en-US" altLang="zh-CN" sz="2800" b="1">
                  <a:solidFill>
                    <a:srgbClr val="0033CC"/>
                  </a:solidFill>
                  <a:sym typeface="Symbol" pitchFamily="18" charset="2"/>
                </a:rPr>
                <a:t></a:t>
              </a:r>
              <a:r>
                <a:rPr lang="en-US" altLang="zh-CN" sz="2800" b="1" i="1">
                  <a:solidFill>
                    <a:srgbClr val="0033CC"/>
                  </a:solidFill>
                </a:rPr>
                <a:t>D</a:t>
              </a:r>
              <a:r>
                <a:rPr lang="en-US" altLang="zh-CN" sz="2800" b="1" baseline="-25000">
                  <a:solidFill>
                    <a:srgbClr val="0033CC"/>
                  </a:solidFill>
                </a:rPr>
                <a:t>7</a:t>
              </a:r>
            </a:p>
          </p:txBody>
        </p:sp>
      </p:grpSp>
      <p:sp>
        <p:nvSpPr>
          <p:cNvPr id="102" name="Text Box 99">
            <a:extLst>
              <a:ext uri="{FF2B5EF4-FFF2-40B4-BE49-F238E27FC236}">
                <a16:creationId xmlns:a16="http://schemas.microsoft.com/office/drawing/2014/main" id="{8E1332FE-46F4-3E6F-6381-28DE5E1BD0ED}"/>
              </a:ext>
            </a:extLst>
          </p:cNvPr>
          <p:cNvSpPr txBox="1">
            <a:spLocks noChangeArrowheads="1"/>
          </p:cNvSpPr>
          <p:nvPr/>
        </p:nvSpPr>
        <p:spPr bwMode="auto">
          <a:xfrm>
            <a:off x="1271201" y="5826866"/>
            <a:ext cx="712788" cy="863600"/>
          </a:xfrm>
          <a:prstGeom prst="rect">
            <a:avLst/>
          </a:prstGeom>
          <a:solidFill>
            <a:schemeClr val="bg1"/>
          </a:solidFill>
          <a:ln w="9525">
            <a:solidFill>
              <a:schemeClr val="tx1"/>
            </a:solidFill>
            <a:miter lim="800000"/>
            <a:headEnd/>
            <a:tailEnd/>
          </a:ln>
          <a:effectLst/>
        </p:spPr>
        <p:txBody>
          <a:bodyPr tIns="0" bIns="0">
            <a:spAutoFit/>
          </a:bodyPr>
          <a:lstStyle/>
          <a:p>
            <a:pPr algn="ctr">
              <a:defRPr/>
            </a:pPr>
            <a:r>
              <a:rPr lang="en-US" altLang="zh-CN" sz="2800" b="1">
                <a:solidFill>
                  <a:srgbClr val="FF0066"/>
                </a:solidFill>
                <a:effectLst>
                  <a:outerShdw blurRad="38100" dist="38100" dir="2700000" algn="tl">
                    <a:srgbClr val="C0C0C0"/>
                  </a:outerShdw>
                </a:effectLst>
                <a:ea typeface="宋体" panose="02010600030101010101" pitchFamily="2" charset="-122"/>
              </a:rPr>
              <a:t>1</a:t>
            </a:r>
          </a:p>
          <a:p>
            <a:pPr algn="ctr">
              <a:defRPr/>
            </a:pPr>
            <a:r>
              <a:rPr lang="en-US" altLang="zh-CN" sz="2800" b="1">
                <a:solidFill>
                  <a:srgbClr val="0033CC"/>
                </a:solidFill>
                <a:effectLst>
                  <a:outerShdw blurRad="38100" dist="38100" dir="2700000" algn="tl">
                    <a:srgbClr val="C0C0C0"/>
                  </a:outerShdw>
                </a:effectLst>
                <a:ea typeface="宋体" panose="02010600030101010101" pitchFamily="2" charset="-122"/>
              </a:rPr>
              <a:t>0</a:t>
            </a:r>
          </a:p>
        </p:txBody>
      </p:sp>
      <p:grpSp>
        <p:nvGrpSpPr>
          <p:cNvPr id="103" name="Group 100">
            <a:extLst>
              <a:ext uri="{FF2B5EF4-FFF2-40B4-BE49-F238E27FC236}">
                <a16:creationId xmlns:a16="http://schemas.microsoft.com/office/drawing/2014/main" id="{A7172F76-A3C4-9B37-A7BE-7F5CD95872C4}"/>
              </a:ext>
            </a:extLst>
          </p:cNvPr>
          <p:cNvGrpSpPr>
            <a:grpSpLocks/>
          </p:cNvGrpSpPr>
          <p:nvPr/>
        </p:nvGrpSpPr>
        <p:grpSpPr bwMode="auto">
          <a:xfrm>
            <a:off x="2615814" y="2789979"/>
            <a:ext cx="7799387" cy="596900"/>
            <a:chOff x="1075" y="1691"/>
            <a:chExt cx="4913" cy="376"/>
          </a:xfrm>
        </p:grpSpPr>
        <p:sp>
          <p:nvSpPr>
            <p:cNvPr id="104" name="Line 101">
              <a:extLst>
                <a:ext uri="{FF2B5EF4-FFF2-40B4-BE49-F238E27FC236}">
                  <a16:creationId xmlns:a16="http://schemas.microsoft.com/office/drawing/2014/main" id="{57D7F879-A958-C84F-B073-1EFA09A55CE4}"/>
                </a:ext>
              </a:extLst>
            </p:cNvPr>
            <p:cNvSpPr>
              <a:spLocks noChangeShapeType="1"/>
            </p:cNvSpPr>
            <p:nvPr/>
          </p:nvSpPr>
          <p:spPr bwMode="auto">
            <a:xfrm>
              <a:off x="1462" y="1730"/>
              <a:ext cx="4049" cy="0"/>
            </a:xfrm>
            <a:prstGeom prst="line">
              <a:avLst/>
            </a:prstGeom>
            <a:noFill/>
            <a:ln w="76200">
              <a:solidFill>
                <a:srgbClr val="FF0066"/>
              </a:solidFill>
              <a:round/>
              <a:headEnd/>
              <a:tailEnd/>
            </a:ln>
          </p:spPr>
          <p:txBody>
            <a:bodyPr wrap="none"/>
            <a:lstStyle/>
            <a:p>
              <a:endParaRPr lang="zh-CN" altLang="en-US"/>
            </a:p>
          </p:txBody>
        </p:sp>
        <p:sp>
          <p:nvSpPr>
            <p:cNvPr id="105" name="Line 102">
              <a:extLst>
                <a:ext uri="{FF2B5EF4-FFF2-40B4-BE49-F238E27FC236}">
                  <a16:creationId xmlns:a16="http://schemas.microsoft.com/office/drawing/2014/main" id="{AFBBF043-BE52-15B5-A10C-61AAE836641D}"/>
                </a:ext>
              </a:extLst>
            </p:cNvPr>
            <p:cNvSpPr>
              <a:spLocks noChangeShapeType="1"/>
            </p:cNvSpPr>
            <p:nvPr/>
          </p:nvSpPr>
          <p:spPr bwMode="auto">
            <a:xfrm>
              <a:off x="1458" y="1713"/>
              <a:ext cx="0" cy="336"/>
            </a:xfrm>
            <a:prstGeom prst="line">
              <a:avLst/>
            </a:prstGeom>
            <a:noFill/>
            <a:ln w="38100">
              <a:solidFill>
                <a:srgbClr val="FF0066"/>
              </a:solidFill>
              <a:round/>
              <a:headEnd type="stealth" w="med" len="med"/>
              <a:tailEnd/>
            </a:ln>
          </p:spPr>
          <p:txBody>
            <a:bodyPr wrap="none"/>
            <a:lstStyle/>
            <a:p>
              <a:endParaRPr lang="zh-CN" altLang="en-US"/>
            </a:p>
          </p:txBody>
        </p:sp>
        <p:sp>
          <p:nvSpPr>
            <p:cNvPr id="106" name="Line 103">
              <a:extLst>
                <a:ext uri="{FF2B5EF4-FFF2-40B4-BE49-F238E27FC236}">
                  <a16:creationId xmlns:a16="http://schemas.microsoft.com/office/drawing/2014/main" id="{62E479A4-DD4D-63DF-7384-08BCA3B258F2}"/>
                </a:ext>
              </a:extLst>
            </p:cNvPr>
            <p:cNvSpPr>
              <a:spLocks noChangeShapeType="1"/>
            </p:cNvSpPr>
            <p:nvPr/>
          </p:nvSpPr>
          <p:spPr bwMode="auto">
            <a:xfrm>
              <a:off x="3096" y="1725"/>
              <a:ext cx="0" cy="336"/>
            </a:xfrm>
            <a:prstGeom prst="line">
              <a:avLst/>
            </a:prstGeom>
            <a:noFill/>
            <a:ln w="38100">
              <a:solidFill>
                <a:srgbClr val="FF0066"/>
              </a:solidFill>
              <a:round/>
              <a:headEnd type="stealth" w="med" len="med"/>
              <a:tailEnd/>
            </a:ln>
          </p:spPr>
          <p:txBody>
            <a:bodyPr wrap="none"/>
            <a:lstStyle/>
            <a:p>
              <a:endParaRPr lang="zh-CN" altLang="en-US"/>
            </a:p>
          </p:txBody>
        </p:sp>
        <p:sp>
          <p:nvSpPr>
            <p:cNvPr id="107" name="Line 104">
              <a:extLst>
                <a:ext uri="{FF2B5EF4-FFF2-40B4-BE49-F238E27FC236}">
                  <a16:creationId xmlns:a16="http://schemas.microsoft.com/office/drawing/2014/main" id="{A6B5F07E-B9DC-D646-F538-0EA47526442B}"/>
                </a:ext>
              </a:extLst>
            </p:cNvPr>
            <p:cNvSpPr>
              <a:spLocks noChangeShapeType="1"/>
            </p:cNvSpPr>
            <p:nvPr/>
          </p:nvSpPr>
          <p:spPr bwMode="auto">
            <a:xfrm>
              <a:off x="5004" y="1731"/>
              <a:ext cx="0" cy="336"/>
            </a:xfrm>
            <a:prstGeom prst="line">
              <a:avLst/>
            </a:prstGeom>
            <a:noFill/>
            <a:ln w="38100">
              <a:solidFill>
                <a:srgbClr val="FF0066"/>
              </a:solidFill>
              <a:round/>
              <a:headEnd type="stealth" w="med" len="med"/>
              <a:tailEnd/>
            </a:ln>
          </p:spPr>
          <p:txBody>
            <a:bodyPr wrap="none"/>
            <a:lstStyle/>
            <a:p>
              <a:endParaRPr lang="zh-CN" altLang="en-US"/>
            </a:p>
          </p:txBody>
        </p:sp>
        <p:sp>
          <p:nvSpPr>
            <p:cNvPr id="108" name="Rectangle 105">
              <a:extLst>
                <a:ext uri="{FF2B5EF4-FFF2-40B4-BE49-F238E27FC236}">
                  <a16:creationId xmlns:a16="http://schemas.microsoft.com/office/drawing/2014/main" id="{3F45058E-50DE-7456-F2E9-99848116A0F6}"/>
                </a:ext>
              </a:extLst>
            </p:cNvPr>
            <p:cNvSpPr>
              <a:spLocks noChangeArrowheads="1"/>
            </p:cNvSpPr>
            <p:nvPr/>
          </p:nvSpPr>
          <p:spPr bwMode="auto">
            <a:xfrm>
              <a:off x="1075" y="1707"/>
              <a:ext cx="407" cy="327"/>
            </a:xfrm>
            <a:prstGeom prst="rect">
              <a:avLst/>
            </a:prstGeom>
            <a:noFill/>
            <a:ln w="9525">
              <a:noFill/>
              <a:miter lim="800000"/>
              <a:headEnd/>
              <a:tailEnd/>
            </a:ln>
          </p:spPr>
          <p:txBody>
            <a:bodyPr>
              <a:spAutoFit/>
            </a:bodyPr>
            <a:lstStyle/>
            <a:p>
              <a:r>
                <a:rPr lang="en-US" altLang="zh-CN" sz="2800" b="1" i="1">
                  <a:solidFill>
                    <a:srgbClr val="FF0066"/>
                  </a:solidFill>
                </a:rPr>
                <a:t>O</a:t>
              </a:r>
              <a:r>
                <a:rPr lang="en-US" altLang="zh-CN" sz="2800" b="1" baseline="-25000">
                  <a:solidFill>
                    <a:srgbClr val="FF0066"/>
                  </a:solidFill>
                </a:rPr>
                <a:t>0</a:t>
              </a:r>
            </a:p>
          </p:txBody>
        </p:sp>
        <p:sp>
          <p:nvSpPr>
            <p:cNvPr id="109" name="Rectangle 106">
              <a:extLst>
                <a:ext uri="{FF2B5EF4-FFF2-40B4-BE49-F238E27FC236}">
                  <a16:creationId xmlns:a16="http://schemas.microsoft.com/office/drawing/2014/main" id="{7A0AAB41-4172-693B-C3EC-CA776AFB3358}"/>
                </a:ext>
              </a:extLst>
            </p:cNvPr>
            <p:cNvSpPr>
              <a:spLocks noChangeArrowheads="1"/>
            </p:cNvSpPr>
            <p:nvPr/>
          </p:nvSpPr>
          <p:spPr bwMode="auto">
            <a:xfrm>
              <a:off x="2761" y="1737"/>
              <a:ext cx="407" cy="327"/>
            </a:xfrm>
            <a:prstGeom prst="rect">
              <a:avLst/>
            </a:prstGeom>
            <a:noFill/>
            <a:ln w="9525">
              <a:noFill/>
              <a:miter lim="800000"/>
              <a:headEnd/>
              <a:tailEnd/>
            </a:ln>
          </p:spPr>
          <p:txBody>
            <a:bodyPr>
              <a:spAutoFit/>
            </a:bodyPr>
            <a:lstStyle/>
            <a:p>
              <a:r>
                <a:rPr lang="en-US" altLang="zh-CN" sz="2800" b="1" i="1">
                  <a:solidFill>
                    <a:srgbClr val="FF0066"/>
                  </a:solidFill>
                </a:rPr>
                <a:t>O</a:t>
              </a:r>
              <a:r>
                <a:rPr lang="en-US" altLang="zh-CN" sz="2800" b="1" baseline="-25000">
                  <a:solidFill>
                    <a:srgbClr val="FF0066"/>
                  </a:solidFill>
                </a:rPr>
                <a:t>1</a:t>
              </a:r>
            </a:p>
          </p:txBody>
        </p:sp>
        <p:sp>
          <p:nvSpPr>
            <p:cNvPr id="110" name="Rectangle 107">
              <a:extLst>
                <a:ext uri="{FF2B5EF4-FFF2-40B4-BE49-F238E27FC236}">
                  <a16:creationId xmlns:a16="http://schemas.microsoft.com/office/drawing/2014/main" id="{C489BE94-F0B9-A9F2-C59D-8A39D1DD1448}"/>
                </a:ext>
              </a:extLst>
            </p:cNvPr>
            <p:cNvSpPr>
              <a:spLocks noChangeArrowheads="1"/>
            </p:cNvSpPr>
            <p:nvPr/>
          </p:nvSpPr>
          <p:spPr bwMode="auto">
            <a:xfrm>
              <a:off x="4645" y="1713"/>
              <a:ext cx="407" cy="327"/>
            </a:xfrm>
            <a:prstGeom prst="rect">
              <a:avLst/>
            </a:prstGeom>
            <a:noFill/>
            <a:ln w="9525">
              <a:noFill/>
              <a:miter lim="800000"/>
              <a:headEnd/>
              <a:tailEnd/>
            </a:ln>
          </p:spPr>
          <p:txBody>
            <a:bodyPr>
              <a:spAutoFit/>
            </a:bodyPr>
            <a:lstStyle/>
            <a:p>
              <a:r>
                <a:rPr lang="en-US" altLang="zh-CN" sz="2800" b="1" i="1">
                  <a:solidFill>
                    <a:srgbClr val="FF0066"/>
                  </a:solidFill>
                </a:rPr>
                <a:t>O</a:t>
              </a:r>
              <a:r>
                <a:rPr lang="en-US" altLang="zh-CN" sz="2800" b="1" baseline="-25000">
                  <a:solidFill>
                    <a:srgbClr val="FF0066"/>
                  </a:solidFill>
                </a:rPr>
                <a:t>7</a:t>
              </a:r>
            </a:p>
          </p:txBody>
        </p:sp>
        <p:sp>
          <p:nvSpPr>
            <p:cNvPr id="111" name="Text Box 108">
              <a:extLst>
                <a:ext uri="{FF2B5EF4-FFF2-40B4-BE49-F238E27FC236}">
                  <a16:creationId xmlns:a16="http://schemas.microsoft.com/office/drawing/2014/main" id="{69637893-A922-9489-4D7A-0D32A2583155}"/>
                </a:ext>
              </a:extLst>
            </p:cNvPr>
            <p:cNvSpPr txBox="1">
              <a:spLocks noChangeArrowheads="1"/>
            </p:cNvSpPr>
            <p:nvPr/>
          </p:nvSpPr>
          <p:spPr bwMode="auto">
            <a:xfrm>
              <a:off x="5182" y="1691"/>
              <a:ext cx="806" cy="327"/>
            </a:xfrm>
            <a:prstGeom prst="rect">
              <a:avLst/>
            </a:prstGeom>
            <a:noFill/>
            <a:ln w="9525">
              <a:noFill/>
              <a:miter lim="800000"/>
              <a:headEnd/>
              <a:tailEnd/>
            </a:ln>
          </p:spPr>
          <p:txBody>
            <a:bodyPr>
              <a:spAutoFit/>
            </a:bodyPr>
            <a:lstStyle/>
            <a:p>
              <a:r>
                <a:rPr lang="en-US" altLang="zh-CN" sz="2800" b="1" i="1">
                  <a:solidFill>
                    <a:srgbClr val="0033CC"/>
                  </a:solidFill>
                </a:rPr>
                <a:t>D</a:t>
              </a:r>
              <a:r>
                <a:rPr lang="en-US" altLang="zh-CN" sz="2800" b="1" baseline="-25000">
                  <a:solidFill>
                    <a:srgbClr val="0033CC"/>
                  </a:solidFill>
                </a:rPr>
                <a:t>0</a:t>
              </a:r>
              <a:r>
                <a:rPr lang="en-US" altLang="zh-CN" sz="2800" b="1">
                  <a:solidFill>
                    <a:srgbClr val="0033CC"/>
                  </a:solidFill>
                  <a:sym typeface="Symbol" pitchFamily="18" charset="2"/>
                </a:rPr>
                <a:t></a:t>
              </a:r>
              <a:r>
                <a:rPr lang="en-US" altLang="zh-CN" sz="2800" b="1" i="1">
                  <a:solidFill>
                    <a:srgbClr val="0033CC"/>
                  </a:solidFill>
                </a:rPr>
                <a:t>D</a:t>
              </a:r>
              <a:r>
                <a:rPr lang="en-US" altLang="zh-CN" sz="2800" b="1" baseline="-25000">
                  <a:solidFill>
                    <a:srgbClr val="0033CC"/>
                  </a:solidFill>
                </a:rPr>
                <a:t>7</a:t>
              </a:r>
            </a:p>
          </p:txBody>
        </p:sp>
      </p:grpSp>
      <p:sp>
        <p:nvSpPr>
          <p:cNvPr id="112" name="灯片编号占位符 111">
            <a:extLst>
              <a:ext uri="{FF2B5EF4-FFF2-40B4-BE49-F238E27FC236}">
                <a16:creationId xmlns:a16="http://schemas.microsoft.com/office/drawing/2014/main" id="{3F51F472-3CCF-5D21-F95C-DC6DD179DBBA}"/>
              </a:ext>
            </a:extLst>
          </p:cNvPr>
          <p:cNvSpPr>
            <a:spLocks noGrp="1"/>
          </p:cNvSpPr>
          <p:nvPr>
            <p:ph type="sldNum" sz="quarter" idx="12"/>
          </p:nvPr>
        </p:nvSpPr>
        <p:spPr/>
        <p:txBody>
          <a:bodyPr/>
          <a:lstStyle/>
          <a:p>
            <a:fld id="{392CBAA0-59E6-204E-8F03-85E5040D48B8}" type="slidenum">
              <a:rPr kumimoji="1" lang="zh-CN" altLang="en-US" smtClean="0"/>
              <a:t>113</a:t>
            </a:fld>
            <a:r>
              <a:rPr kumimoji="1" lang="en-US" altLang="zh-CN"/>
              <a:t>/184</a:t>
            </a:r>
            <a:endParaRPr kumimoji="1" lang="zh-CN" altLang="en-US" dirty="0"/>
          </a:p>
        </p:txBody>
      </p:sp>
    </p:spTree>
    <p:extLst>
      <p:ext uri="{BB962C8B-B14F-4D97-AF65-F5344CB8AC3E}">
        <p14:creationId xmlns:p14="http://schemas.microsoft.com/office/powerpoint/2010/main" val="3796273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Effect transition="in" filter="wipe(left)">
                                      <p:cBhvr>
                                        <p:cTn id="7" dur="500"/>
                                        <p:tgtEl>
                                          <p:spTgt spid="2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3">
                                            <p:txEl>
                                              <p:pRg st="0" end="0"/>
                                            </p:txEl>
                                          </p:spTgt>
                                        </p:tgtEl>
                                        <p:attrNameLst>
                                          <p:attrName>style.visibility</p:attrName>
                                        </p:attrNameLst>
                                      </p:cBhvr>
                                      <p:to>
                                        <p:strVal val="visible"/>
                                      </p:to>
                                    </p:set>
                                    <p:animEffect transition="in" filter="wipe(left)">
                                      <p:cBhvr>
                                        <p:cTn id="12" dur="500"/>
                                        <p:tgtEl>
                                          <p:spTgt spid="2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4">
                                            <p:txEl>
                                              <p:pRg st="0" end="0"/>
                                            </p:txEl>
                                          </p:spTgt>
                                        </p:tgtEl>
                                        <p:attrNameLst>
                                          <p:attrName>style.visibility</p:attrName>
                                        </p:attrNameLst>
                                      </p:cBhvr>
                                      <p:to>
                                        <p:strVal val="visible"/>
                                      </p:to>
                                    </p:set>
                                    <p:animEffect transition="in" filter="wipe(left)">
                                      <p:cBhvr>
                                        <p:cTn id="17" dur="500"/>
                                        <p:tgtEl>
                                          <p:spTgt spid="24">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animEffect transition="in" filter="wipe(left)">
                                      <p:cBhvr>
                                        <p:cTn id="22" dur="500"/>
                                        <p:tgtEl>
                                          <p:spTgt spid="2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ipe(left)">
                                      <p:cBhvr>
                                        <p:cTn id="27" dur="500"/>
                                        <p:tgtEl>
                                          <p:spTgt spid="26"/>
                                        </p:tgtEl>
                                      </p:cBhvr>
                                    </p:animEffect>
                                  </p:childTnLst>
                                </p:cTn>
                              </p:par>
                            </p:childTnLst>
                          </p:cTn>
                        </p:par>
                        <p:par>
                          <p:cTn id="28" fill="hold">
                            <p:stCondLst>
                              <p:cond delay="500"/>
                            </p:stCondLst>
                            <p:childTnLst>
                              <p:par>
                                <p:cTn id="29" presetID="22" presetClass="entr" presetSubtype="8"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ipe(left)">
                                      <p:cBhvr>
                                        <p:cTn id="31" dur="500"/>
                                        <p:tgtEl>
                                          <p:spTgt spid="37"/>
                                        </p:tgtEl>
                                      </p:cBhvr>
                                    </p:animEffect>
                                  </p:childTnLst>
                                </p:cTn>
                              </p:par>
                            </p:childTnLst>
                          </p:cTn>
                        </p:par>
                        <p:par>
                          <p:cTn id="32" fill="hold">
                            <p:stCondLst>
                              <p:cond delay="1000"/>
                            </p:stCondLst>
                            <p:childTnLst>
                              <p:par>
                                <p:cTn id="33" presetID="22" presetClass="entr" presetSubtype="8" fill="hold" grpId="0" nodeType="afterEffect">
                                  <p:stCondLst>
                                    <p:cond delay="0"/>
                                  </p:stCondLst>
                                  <p:childTnLst>
                                    <p:set>
                                      <p:cBhvr>
                                        <p:cTn id="34" dur="1" fill="hold">
                                          <p:stCondLst>
                                            <p:cond delay="0"/>
                                          </p:stCondLst>
                                        </p:cTn>
                                        <p:tgtEl>
                                          <p:spTgt spid="48">
                                            <p:txEl>
                                              <p:pRg st="0" end="0"/>
                                            </p:txEl>
                                          </p:spTgt>
                                        </p:tgtEl>
                                        <p:attrNameLst>
                                          <p:attrName>style.visibility</p:attrName>
                                        </p:attrNameLst>
                                      </p:cBhvr>
                                      <p:to>
                                        <p:strVal val="visible"/>
                                      </p:to>
                                    </p:set>
                                    <p:animEffect transition="in" filter="wipe(left)">
                                      <p:cBhvr>
                                        <p:cTn id="35" dur="500"/>
                                        <p:tgtEl>
                                          <p:spTgt spid="48">
                                            <p:txEl>
                                              <p:pRg st="0" end="0"/>
                                            </p:txEl>
                                          </p:spTgt>
                                        </p:tgtEl>
                                      </p:cBhvr>
                                    </p:animEffect>
                                  </p:childTnLst>
                                </p:cTn>
                              </p:par>
                            </p:childTnLst>
                          </p:cTn>
                        </p:par>
                        <p:par>
                          <p:cTn id="36" fill="hold">
                            <p:stCondLst>
                              <p:cond delay="1500"/>
                            </p:stCondLst>
                            <p:childTnLst>
                              <p:par>
                                <p:cTn id="37" presetID="22" presetClass="entr" presetSubtype="8" fill="hold" nodeType="afterEffect">
                                  <p:stCondLst>
                                    <p:cond delay="0"/>
                                  </p:stCondLst>
                                  <p:childTnLst>
                                    <p:set>
                                      <p:cBhvr>
                                        <p:cTn id="38" dur="1" fill="hold">
                                          <p:stCondLst>
                                            <p:cond delay="0"/>
                                          </p:stCondLst>
                                        </p:cTn>
                                        <p:tgtEl>
                                          <p:spTgt spid="49"/>
                                        </p:tgtEl>
                                        <p:attrNameLst>
                                          <p:attrName>style.visibility</p:attrName>
                                        </p:attrNameLst>
                                      </p:cBhvr>
                                      <p:to>
                                        <p:strVal val="visible"/>
                                      </p:to>
                                    </p:set>
                                    <p:animEffect transition="in" filter="wipe(left)">
                                      <p:cBhvr>
                                        <p:cTn id="39" dur="500"/>
                                        <p:tgtEl>
                                          <p:spTgt spid="49"/>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wipe(up)">
                                      <p:cBhvr>
                                        <p:cTn id="44" dur="500"/>
                                        <p:tgtEl>
                                          <p:spTgt spid="5"/>
                                        </p:tgtEl>
                                      </p:cBhvr>
                                    </p:animEffect>
                                  </p:childTnLst>
                                </p:cTn>
                              </p:par>
                            </p:childTnLst>
                          </p:cTn>
                        </p:par>
                        <p:par>
                          <p:cTn id="45" fill="hold">
                            <p:stCondLst>
                              <p:cond delay="500"/>
                            </p:stCondLst>
                            <p:childTnLst>
                              <p:par>
                                <p:cTn id="46" presetID="2" presetClass="entr" presetSubtype="8" fill="hold" nodeType="afterEffect">
                                  <p:stCondLst>
                                    <p:cond delay="0"/>
                                  </p:stCondLst>
                                  <p:childTnLst>
                                    <p:set>
                                      <p:cBhvr>
                                        <p:cTn id="47" dur="1" fill="hold">
                                          <p:stCondLst>
                                            <p:cond delay="0"/>
                                          </p:stCondLst>
                                        </p:cTn>
                                        <p:tgtEl>
                                          <p:spTgt spid="86"/>
                                        </p:tgtEl>
                                        <p:attrNameLst>
                                          <p:attrName>style.visibility</p:attrName>
                                        </p:attrNameLst>
                                      </p:cBhvr>
                                      <p:to>
                                        <p:strVal val="visible"/>
                                      </p:to>
                                    </p:set>
                                    <p:anim calcmode="lin" valueType="num">
                                      <p:cBhvr additive="base">
                                        <p:cTn id="48" dur="500" fill="hold"/>
                                        <p:tgtEl>
                                          <p:spTgt spid="86"/>
                                        </p:tgtEl>
                                        <p:attrNameLst>
                                          <p:attrName>ppt_x</p:attrName>
                                        </p:attrNameLst>
                                      </p:cBhvr>
                                      <p:tavLst>
                                        <p:tav tm="0">
                                          <p:val>
                                            <p:strVal val="0-#ppt_w/2"/>
                                          </p:val>
                                        </p:tav>
                                        <p:tav tm="100000">
                                          <p:val>
                                            <p:strVal val="#ppt_x"/>
                                          </p:val>
                                        </p:tav>
                                      </p:tavLst>
                                    </p:anim>
                                    <p:anim calcmode="lin" valueType="num">
                                      <p:cBhvr additive="base">
                                        <p:cTn id="49"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up)">
                                      <p:cBhvr>
                                        <p:cTn id="54" dur="500"/>
                                        <p:tgtEl>
                                          <p:spTgt spid="13"/>
                                        </p:tgtEl>
                                      </p:cBhvr>
                                    </p:animEffect>
                                  </p:childTnLst>
                                </p:cTn>
                              </p:par>
                            </p:childTnLst>
                          </p:cTn>
                        </p:par>
                        <p:par>
                          <p:cTn id="55" fill="hold">
                            <p:stCondLst>
                              <p:cond delay="500"/>
                            </p:stCondLst>
                            <p:childTnLst>
                              <p:par>
                                <p:cTn id="56" presetID="2" presetClass="entr" presetSubtype="8" fill="hold" nodeType="afterEffect">
                                  <p:stCondLst>
                                    <p:cond delay="0"/>
                                  </p:stCondLst>
                                  <p:childTnLst>
                                    <p:set>
                                      <p:cBhvr>
                                        <p:cTn id="57" dur="1" fill="hold">
                                          <p:stCondLst>
                                            <p:cond delay="0"/>
                                          </p:stCondLst>
                                        </p:cTn>
                                        <p:tgtEl>
                                          <p:spTgt spid="89"/>
                                        </p:tgtEl>
                                        <p:attrNameLst>
                                          <p:attrName>style.visibility</p:attrName>
                                        </p:attrNameLst>
                                      </p:cBhvr>
                                      <p:to>
                                        <p:strVal val="visible"/>
                                      </p:to>
                                    </p:set>
                                    <p:anim calcmode="lin" valueType="num">
                                      <p:cBhvr additive="base">
                                        <p:cTn id="58" dur="500" fill="hold"/>
                                        <p:tgtEl>
                                          <p:spTgt spid="89"/>
                                        </p:tgtEl>
                                        <p:attrNameLst>
                                          <p:attrName>ppt_x</p:attrName>
                                        </p:attrNameLst>
                                      </p:cBhvr>
                                      <p:tavLst>
                                        <p:tav tm="0">
                                          <p:val>
                                            <p:strVal val="0-#ppt_w/2"/>
                                          </p:val>
                                        </p:tav>
                                        <p:tav tm="100000">
                                          <p:val>
                                            <p:strVal val="#ppt_x"/>
                                          </p:val>
                                        </p:tav>
                                      </p:tavLst>
                                    </p:anim>
                                    <p:anim calcmode="lin" valueType="num">
                                      <p:cBhvr additive="base">
                                        <p:cTn id="59" dur="500" fill="hold"/>
                                        <p:tgtEl>
                                          <p:spTgt spid="89"/>
                                        </p:tgtEl>
                                        <p:attrNameLst>
                                          <p:attrName>ppt_y</p:attrName>
                                        </p:attrNameLst>
                                      </p:cBhvr>
                                      <p:tavLst>
                                        <p:tav tm="0">
                                          <p:val>
                                            <p:strVal val="#ppt_y"/>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60"/>
                                        </p:tgtEl>
                                        <p:attrNameLst>
                                          <p:attrName>style.visibility</p:attrName>
                                        </p:attrNameLst>
                                      </p:cBhvr>
                                      <p:to>
                                        <p:strVal val="visible"/>
                                      </p:to>
                                    </p:set>
                                    <p:animEffect transition="in" filter="wipe(up)">
                                      <p:cBhvr>
                                        <p:cTn id="64" dur="500"/>
                                        <p:tgtEl>
                                          <p:spTgt spid="60"/>
                                        </p:tgtEl>
                                      </p:cBhvr>
                                    </p:animEffect>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92"/>
                                        </p:tgtEl>
                                        <p:attrNameLst>
                                          <p:attrName>style.visibility</p:attrName>
                                        </p:attrNameLst>
                                      </p:cBhvr>
                                      <p:to>
                                        <p:strVal val="visible"/>
                                      </p:to>
                                    </p:set>
                                    <p:anim calcmode="lin" valueType="num">
                                      <p:cBhvr additive="base">
                                        <p:cTn id="69" dur="500" fill="hold"/>
                                        <p:tgtEl>
                                          <p:spTgt spid="92"/>
                                        </p:tgtEl>
                                        <p:attrNameLst>
                                          <p:attrName>ppt_x</p:attrName>
                                        </p:attrNameLst>
                                      </p:cBhvr>
                                      <p:tavLst>
                                        <p:tav tm="0">
                                          <p:val>
                                            <p:strVal val="0-#ppt_w/2"/>
                                          </p:val>
                                        </p:tav>
                                        <p:tav tm="100000">
                                          <p:val>
                                            <p:strVal val="#ppt_x"/>
                                          </p:val>
                                        </p:tav>
                                      </p:tavLst>
                                    </p:anim>
                                    <p:anim calcmode="lin" valueType="num">
                                      <p:cBhvr additive="base">
                                        <p:cTn id="70" dur="500" fill="hold"/>
                                        <p:tgtEl>
                                          <p:spTgt spid="92"/>
                                        </p:tgtEl>
                                        <p:attrNameLst>
                                          <p:attrName>ppt_y</p:attrName>
                                        </p:attrNameLst>
                                      </p:cBhvr>
                                      <p:tavLst>
                                        <p:tav tm="0">
                                          <p:val>
                                            <p:strVal val="#ppt_y"/>
                                          </p:val>
                                        </p:tav>
                                        <p:tav tm="100000">
                                          <p:val>
                                            <p:strVal val="#ppt_y"/>
                                          </p:val>
                                        </p:tav>
                                      </p:tavLst>
                                    </p:anim>
                                  </p:childTnLst>
                                </p:cTn>
                              </p:par>
                            </p:childTnLst>
                          </p:cTn>
                        </p:par>
                        <p:par>
                          <p:cTn id="71" fill="hold">
                            <p:stCondLst>
                              <p:cond delay="500"/>
                            </p:stCondLst>
                            <p:childTnLst>
                              <p:par>
                                <p:cTn id="72" presetID="12" presetClass="entr" presetSubtype="1" fill="hold" nodeType="afterEffect">
                                  <p:stCondLst>
                                    <p:cond delay="1000"/>
                                  </p:stCondLst>
                                  <p:childTnLst>
                                    <p:set>
                                      <p:cBhvr>
                                        <p:cTn id="73" dur="1" fill="hold">
                                          <p:stCondLst>
                                            <p:cond delay="0"/>
                                          </p:stCondLst>
                                        </p:cTn>
                                        <p:tgtEl>
                                          <p:spTgt spid="93"/>
                                        </p:tgtEl>
                                        <p:attrNameLst>
                                          <p:attrName>style.visibility</p:attrName>
                                        </p:attrNameLst>
                                      </p:cBhvr>
                                      <p:to>
                                        <p:strVal val="visible"/>
                                      </p:to>
                                    </p:set>
                                    <p:animEffect transition="in" filter="slide(fromTop)">
                                      <p:cBhvr>
                                        <p:cTn id="74" dur="500"/>
                                        <p:tgtEl>
                                          <p:spTgt spid="93"/>
                                        </p:tgtEl>
                                      </p:cBhvr>
                                    </p:animEffect>
                                  </p:childTnLst>
                                  <p:subTnLst>
                                    <p:set>
                                      <p:cBhvr override="childStyle">
                                        <p:cTn dur="1" fill="hold" display="0" masterRel="nextClick" afterEffect="1"/>
                                        <p:tgtEl>
                                          <p:spTgt spid="93"/>
                                        </p:tgtEl>
                                        <p:attrNameLst>
                                          <p:attrName>style.visibility</p:attrName>
                                        </p:attrNameLst>
                                      </p:cBhvr>
                                      <p:to>
                                        <p:strVal val="hidden"/>
                                      </p:to>
                                    </p:set>
                                  </p:sub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02"/>
                                        </p:tgtEl>
                                        <p:attrNameLst>
                                          <p:attrName>style.visibility</p:attrName>
                                        </p:attrNameLst>
                                      </p:cBhvr>
                                      <p:to>
                                        <p:strVal val="visible"/>
                                      </p:to>
                                    </p:set>
                                    <p:anim calcmode="lin" valueType="num">
                                      <p:cBhvr additive="base">
                                        <p:cTn id="79" dur="500" fill="hold"/>
                                        <p:tgtEl>
                                          <p:spTgt spid="102"/>
                                        </p:tgtEl>
                                        <p:attrNameLst>
                                          <p:attrName>ppt_x</p:attrName>
                                        </p:attrNameLst>
                                      </p:cBhvr>
                                      <p:tavLst>
                                        <p:tav tm="0">
                                          <p:val>
                                            <p:strVal val="0-#ppt_w/2"/>
                                          </p:val>
                                        </p:tav>
                                        <p:tav tm="100000">
                                          <p:val>
                                            <p:strVal val="#ppt_x"/>
                                          </p:val>
                                        </p:tav>
                                      </p:tavLst>
                                    </p:anim>
                                    <p:anim calcmode="lin" valueType="num">
                                      <p:cBhvr additive="base">
                                        <p:cTn id="80" dur="500" fill="hold"/>
                                        <p:tgtEl>
                                          <p:spTgt spid="102"/>
                                        </p:tgtEl>
                                        <p:attrNameLst>
                                          <p:attrName>ppt_y</p:attrName>
                                        </p:attrNameLst>
                                      </p:cBhvr>
                                      <p:tavLst>
                                        <p:tav tm="0">
                                          <p:val>
                                            <p:strVal val="#ppt_y"/>
                                          </p:val>
                                        </p:tav>
                                        <p:tav tm="100000">
                                          <p:val>
                                            <p:strVal val="#ppt_y"/>
                                          </p:val>
                                        </p:tav>
                                      </p:tavLst>
                                    </p:anim>
                                  </p:childTnLst>
                                </p:cTn>
                              </p:par>
                            </p:childTnLst>
                          </p:cTn>
                        </p:par>
                        <p:par>
                          <p:cTn id="81" fill="hold">
                            <p:stCondLst>
                              <p:cond delay="500"/>
                            </p:stCondLst>
                            <p:childTnLst>
                              <p:par>
                                <p:cTn id="82" presetID="12" presetClass="entr" presetSubtype="4" fill="hold" nodeType="afterEffect">
                                  <p:stCondLst>
                                    <p:cond delay="1000"/>
                                  </p:stCondLst>
                                  <p:childTnLst>
                                    <p:set>
                                      <p:cBhvr>
                                        <p:cTn id="83" dur="1" fill="hold">
                                          <p:stCondLst>
                                            <p:cond delay="0"/>
                                          </p:stCondLst>
                                        </p:cTn>
                                        <p:tgtEl>
                                          <p:spTgt spid="103"/>
                                        </p:tgtEl>
                                        <p:attrNameLst>
                                          <p:attrName>style.visibility</p:attrName>
                                        </p:attrNameLst>
                                      </p:cBhvr>
                                      <p:to>
                                        <p:strVal val="visible"/>
                                      </p:to>
                                    </p:set>
                                    <p:animEffect transition="in" filter="slide(fromBottom)">
                                      <p:cBhvr>
                                        <p:cTn id="84"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autoUpdateAnimBg="0"/>
      <p:bldP spid="23" grpId="0" build="p" autoUpdateAnimBg="0"/>
      <p:bldP spid="24" grpId="0" build="p" autoUpdateAnimBg="0"/>
      <p:bldP spid="25" grpId="0" build="p" autoUpdateAnimBg="0"/>
      <p:bldP spid="48" grpId="0" build="p" autoUpdateAnimBg="0" advAuto="0"/>
      <p:bldP spid="92" grpId="0" animBg="1" autoUpdateAnimBg="0"/>
      <p:bldP spid="102" grpId="0" animBg="1" autoUpdateAnimBg="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sp>
        <p:nvSpPr>
          <p:cNvPr id="5" name="Text Box 2">
            <a:extLst>
              <a:ext uri="{FF2B5EF4-FFF2-40B4-BE49-F238E27FC236}">
                <a16:creationId xmlns:a16="http://schemas.microsoft.com/office/drawing/2014/main" id="{5687E834-9A20-BBEF-E36B-97ABCCD83E5F}"/>
              </a:ext>
            </a:extLst>
          </p:cNvPr>
          <p:cNvSpPr txBox="1">
            <a:spLocks noChangeArrowheads="1"/>
          </p:cNvSpPr>
          <p:nvPr/>
        </p:nvSpPr>
        <p:spPr bwMode="auto">
          <a:xfrm>
            <a:off x="2105149" y="745534"/>
            <a:ext cx="2552700" cy="523220"/>
          </a:xfrm>
          <a:prstGeom prst="rect">
            <a:avLst/>
          </a:prstGeom>
          <a:noFill/>
          <a:ln w="9525">
            <a:noFill/>
            <a:miter lim="800000"/>
            <a:headEnd/>
            <a:tailEnd/>
          </a:ln>
        </p:spPr>
        <p:txBody>
          <a:bodyPr>
            <a:spAutoFit/>
          </a:bodyPr>
          <a:lstStyle/>
          <a:p>
            <a:r>
              <a:rPr lang="en-US" altLang="zh-CN" sz="2800" b="1" dirty="0"/>
              <a:t>  2. </a:t>
            </a:r>
            <a:r>
              <a:rPr lang="zh-CN" altLang="en-US" sz="2800" b="1" dirty="0"/>
              <a:t>字长扩展</a:t>
            </a:r>
          </a:p>
        </p:txBody>
      </p:sp>
      <p:graphicFrame>
        <p:nvGraphicFramePr>
          <p:cNvPr id="6" name="Object 8">
            <a:extLst>
              <a:ext uri="{FF2B5EF4-FFF2-40B4-BE49-F238E27FC236}">
                <a16:creationId xmlns:a16="http://schemas.microsoft.com/office/drawing/2014/main" id="{AA9826EE-47CB-3815-22FB-2C331A14F061}"/>
              </a:ext>
            </a:extLst>
          </p:cNvPr>
          <p:cNvGraphicFramePr>
            <a:graphicFrameLocks noChangeAspect="1"/>
          </p:cNvGraphicFramePr>
          <p:nvPr>
            <p:extLst>
              <p:ext uri="{D42A27DB-BD31-4B8C-83A1-F6EECF244321}">
                <p14:modId xmlns:p14="http://schemas.microsoft.com/office/powerpoint/2010/main" val="493326043"/>
              </p:ext>
            </p:extLst>
          </p:nvPr>
        </p:nvGraphicFramePr>
        <p:xfrm>
          <a:off x="1302327" y="1648254"/>
          <a:ext cx="9144000" cy="3652838"/>
        </p:xfrm>
        <a:graphic>
          <a:graphicData uri="http://schemas.openxmlformats.org/presentationml/2006/ole">
            <mc:AlternateContent xmlns:mc="http://schemas.openxmlformats.org/markup-compatibility/2006">
              <mc:Choice xmlns:v="urn:schemas-microsoft-com:vml" Requires="v">
                <p:oleObj name="位图图像" r:id="rId3" imgW="9993120" imgH="3990476" progId="PBrush">
                  <p:embed/>
                </p:oleObj>
              </mc:Choice>
              <mc:Fallback>
                <p:oleObj name="位图图像" r:id="rId3" imgW="9993120" imgH="3990476" progId="PBrush">
                  <p:embed/>
                  <p:pic>
                    <p:nvPicPr>
                      <p:cNvPr id="26627" name="Object 8"/>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02327" y="1648254"/>
                        <a:ext cx="9144000" cy="36528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7" name="文本框 6">
            <a:extLst>
              <a:ext uri="{FF2B5EF4-FFF2-40B4-BE49-F238E27FC236}">
                <a16:creationId xmlns:a16="http://schemas.microsoft.com/office/drawing/2014/main" id="{D2778C73-25BA-9A22-4C6A-CBC4A8B63144}"/>
              </a:ext>
            </a:extLst>
          </p:cNvPr>
          <p:cNvSpPr txBox="1"/>
          <p:nvPr/>
        </p:nvSpPr>
        <p:spPr>
          <a:xfrm>
            <a:off x="1764722" y="5501289"/>
            <a:ext cx="8126434" cy="830997"/>
          </a:xfrm>
          <a:prstGeom prst="rect">
            <a:avLst/>
          </a:prstGeom>
          <a:noFill/>
        </p:spPr>
        <p:txBody>
          <a:bodyPr wrap="square" rtlCol="0">
            <a:spAutoFit/>
          </a:bodyPr>
          <a:lstStyle/>
          <a:p>
            <a:r>
              <a:rPr lang="zh-CN" altLang="en-US" sz="2400" b="1" dirty="0">
                <a:solidFill>
                  <a:schemeClr val="accent2"/>
                </a:solidFill>
              </a:rPr>
              <a:t>通过译码器</a:t>
            </a:r>
            <a:r>
              <a:rPr lang="zh-CN" altLang="en-US" sz="2400" b="1" dirty="0">
                <a:solidFill>
                  <a:srgbClr val="FF0000"/>
                </a:solidFill>
              </a:rPr>
              <a:t>控制片选信号</a:t>
            </a:r>
            <a:r>
              <a:rPr lang="zh-CN" altLang="en-US" sz="2400" b="1" dirty="0">
                <a:solidFill>
                  <a:schemeClr val="accent2"/>
                </a:solidFill>
              </a:rPr>
              <a:t>，使得可控地址数增大</a:t>
            </a:r>
            <a:r>
              <a:rPr lang="en-US" altLang="zh-CN" sz="2400" b="1" dirty="0">
                <a:solidFill>
                  <a:schemeClr val="accent2"/>
                </a:solidFill>
              </a:rPr>
              <a:t>4</a:t>
            </a:r>
            <a:r>
              <a:rPr lang="zh-CN" altLang="en-US" sz="2400" b="1" dirty="0">
                <a:solidFill>
                  <a:schemeClr val="accent2"/>
                </a:solidFill>
              </a:rPr>
              <a:t>倍，故可寻址单元加大</a:t>
            </a:r>
            <a:r>
              <a:rPr lang="en-US" altLang="zh-CN" sz="2400" b="1" dirty="0">
                <a:solidFill>
                  <a:schemeClr val="accent2"/>
                </a:solidFill>
              </a:rPr>
              <a:t>4</a:t>
            </a:r>
            <a:r>
              <a:rPr lang="zh-CN" altLang="en-US" sz="2400" b="1" dirty="0">
                <a:solidFill>
                  <a:schemeClr val="accent2"/>
                </a:solidFill>
              </a:rPr>
              <a:t>倍，总容量提高</a:t>
            </a:r>
            <a:r>
              <a:rPr lang="en-US" altLang="zh-CN" sz="2400" b="1" dirty="0">
                <a:solidFill>
                  <a:schemeClr val="accent2"/>
                </a:solidFill>
              </a:rPr>
              <a:t>4</a:t>
            </a:r>
            <a:r>
              <a:rPr lang="zh-CN" altLang="en-US" sz="2400" b="1" dirty="0">
                <a:solidFill>
                  <a:schemeClr val="accent2"/>
                </a:solidFill>
              </a:rPr>
              <a:t>倍。</a:t>
            </a:r>
          </a:p>
        </p:txBody>
      </p:sp>
      <p:sp>
        <p:nvSpPr>
          <p:cNvPr id="2" name="灯片编号占位符 1">
            <a:extLst>
              <a:ext uri="{FF2B5EF4-FFF2-40B4-BE49-F238E27FC236}">
                <a16:creationId xmlns:a16="http://schemas.microsoft.com/office/drawing/2014/main" id="{1BC8576B-7D98-E588-1CCF-3301DBC8935D}"/>
              </a:ext>
            </a:extLst>
          </p:cNvPr>
          <p:cNvSpPr>
            <a:spLocks noGrp="1"/>
          </p:cNvSpPr>
          <p:nvPr>
            <p:ph type="sldNum" sz="quarter" idx="12"/>
          </p:nvPr>
        </p:nvSpPr>
        <p:spPr/>
        <p:txBody>
          <a:bodyPr/>
          <a:lstStyle/>
          <a:p>
            <a:fld id="{392CBAA0-59E6-204E-8F03-85E5040D48B8}" type="slidenum">
              <a:rPr kumimoji="1" lang="zh-CN" altLang="en-US" smtClean="0"/>
              <a:t>114</a:t>
            </a:fld>
            <a:r>
              <a:rPr kumimoji="1" lang="en-US" altLang="zh-CN"/>
              <a:t>/184</a:t>
            </a:r>
            <a:endParaRPr kumimoji="1" lang="zh-CN" altLang="en-US" dirty="0"/>
          </a:p>
        </p:txBody>
      </p:sp>
    </p:spTree>
    <p:extLst>
      <p:ext uri="{BB962C8B-B14F-4D97-AF65-F5344CB8AC3E}">
        <p14:creationId xmlns:p14="http://schemas.microsoft.com/office/powerpoint/2010/main" val="349560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ox(out)">
                                      <p:cBhvr>
                                        <p:cTn id="7" dur="500"/>
                                        <p:tgtEl>
                                          <p:spTgt spid="6"/>
                                        </p:tgtEl>
                                      </p:cBhvr>
                                    </p:animEffec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3.5</a:t>
            </a:r>
            <a:r>
              <a:rPr kumimoji="1" lang="zh-CN" altLang="en-US" dirty="0"/>
              <a:t> 读</a:t>
            </a:r>
            <a:r>
              <a:rPr kumimoji="1" lang="en-US" altLang="zh-CN" dirty="0"/>
              <a:t>/</a:t>
            </a:r>
            <a:r>
              <a:rPr kumimoji="1" lang="zh-CN" altLang="en-US" dirty="0"/>
              <a:t>写存储器</a:t>
            </a:r>
          </a:p>
        </p:txBody>
      </p:sp>
      <p:sp>
        <p:nvSpPr>
          <p:cNvPr id="5" name="Text Box 2">
            <a:extLst>
              <a:ext uri="{FF2B5EF4-FFF2-40B4-BE49-F238E27FC236}">
                <a16:creationId xmlns:a16="http://schemas.microsoft.com/office/drawing/2014/main" id="{CBA32A0F-1F07-B39B-EB43-97839D028202}"/>
              </a:ext>
            </a:extLst>
          </p:cNvPr>
          <p:cNvSpPr txBox="1">
            <a:spLocks noChangeArrowheads="1"/>
          </p:cNvSpPr>
          <p:nvPr/>
        </p:nvSpPr>
        <p:spPr bwMode="auto">
          <a:xfrm>
            <a:off x="7559675" y="758468"/>
            <a:ext cx="4362450" cy="519112"/>
          </a:xfrm>
          <a:prstGeom prst="rect">
            <a:avLst/>
          </a:prstGeom>
          <a:noFill/>
          <a:ln w="9525">
            <a:noFill/>
            <a:miter lim="800000"/>
            <a:headEnd/>
            <a:tailEnd/>
          </a:ln>
        </p:spPr>
        <p:txBody>
          <a:bodyPr>
            <a:spAutoFit/>
          </a:bodyPr>
          <a:lstStyle/>
          <a:p>
            <a:r>
              <a:rPr lang="zh-CN" altLang="en-US" sz="2800" b="1" dirty="0">
                <a:solidFill>
                  <a:srgbClr val="0033CC"/>
                </a:solidFill>
              </a:rPr>
              <a:t>四、</a:t>
            </a:r>
            <a:r>
              <a:rPr lang="en-US" altLang="zh-CN" sz="2800" b="1" dirty="0">
                <a:solidFill>
                  <a:srgbClr val="0033CC"/>
                </a:solidFill>
              </a:rPr>
              <a:t>RAM </a:t>
            </a:r>
            <a:r>
              <a:rPr lang="zh-CN" altLang="en-US" sz="2800" b="1" dirty="0">
                <a:solidFill>
                  <a:srgbClr val="0033CC"/>
                </a:solidFill>
              </a:rPr>
              <a:t>芯片举例</a:t>
            </a:r>
            <a:endParaRPr lang="zh-CN" altLang="en-US" sz="2800" b="1" dirty="0">
              <a:ea typeface="楷体_GB2312" pitchFamily="49" charset="-122"/>
            </a:endParaRPr>
          </a:p>
        </p:txBody>
      </p:sp>
      <p:grpSp>
        <p:nvGrpSpPr>
          <p:cNvPr id="6" name="Group 3">
            <a:extLst>
              <a:ext uri="{FF2B5EF4-FFF2-40B4-BE49-F238E27FC236}">
                <a16:creationId xmlns:a16="http://schemas.microsoft.com/office/drawing/2014/main" id="{0EC5D191-4B3D-2B9A-D7A5-F3D8583DE65C}"/>
              </a:ext>
            </a:extLst>
          </p:cNvPr>
          <p:cNvGrpSpPr>
            <a:grpSpLocks/>
          </p:cNvGrpSpPr>
          <p:nvPr/>
        </p:nvGrpSpPr>
        <p:grpSpPr bwMode="auto">
          <a:xfrm>
            <a:off x="0" y="758468"/>
            <a:ext cx="5478462" cy="4157663"/>
            <a:chOff x="674" y="674"/>
            <a:chExt cx="3451" cy="2619"/>
          </a:xfrm>
        </p:grpSpPr>
        <p:grpSp>
          <p:nvGrpSpPr>
            <p:cNvPr id="7" name="Group 4">
              <a:extLst>
                <a:ext uri="{FF2B5EF4-FFF2-40B4-BE49-F238E27FC236}">
                  <a16:creationId xmlns:a16="http://schemas.microsoft.com/office/drawing/2014/main" id="{7A8D06DD-0C56-9540-100A-6CA6F859495F}"/>
                </a:ext>
              </a:extLst>
            </p:cNvPr>
            <p:cNvGrpSpPr>
              <a:grpSpLocks/>
            </p:cNvGrpSpPr>
            <p:nvPr/>
          </p:nvGrpSpPr>
          <p:grpSpPr bwMode="auto">
            <a:xfrm>
              <a:off x="1236" y="720"/>
              <a:ext cx="2304" cy="2532"/>
              <a:chOff x="1236" y="720"/>
              <a:chExt cx="2304" cy="2532"/>
            </a:xfrm>
          </p:grpSpPr>
          <p:sp>
            <p:nvSpPr>
              <p:cNvPr id="13" name="Rectangle 5">
                <a:extLst>
                  <a:ext uri="{FF2B5EF4-FFF2-40B4-BE49-F238E27FC236}">
                    <a16:creationId xmlns:a16="http://schemas.microsoft.com/office/drawing/2014/main" id="{98335858-2AEA-6F5B-2E97-FF3C2FA84D5D}"/>
                  </a:ext>
                </a:extLst>
              </p:cNvPr>
              <p:cNvSpPr>
                <a:spLocks noChangeArrowheads="1"/>
              </p:cNvSpPr>
              <p:nvPr/>
            </p:nvSpPr>
            <p:spPr bwMode="auto">
              <a:xfrm>
                <a:off x="1608" y="720"/>
                <a:ext cx="1572" cy="2532"/>
              </a:xfrm>
              <a:prstGeom prst="rect">
                <a:avLst/>
              </a:prstGeom>
              <a:solidFill>
                <a:srgbClr val="DDFFEE"/>
              </a:solidFill>
              <a:ln w="38100">
                <a:solidFill>
                  <a:schemeClr val="tx1"/>
                </a:solidFill>
                <a:miter lim="800000"/>
                <a:headEnd/>
                <a:tailEnd/>
              </a:ln>
            </p:spPr>
            <p:txBody>
              <a:bodyPr wrap="none" anchor="ctr"/>
              <a:lstStyle/>
              <a:p>
                <a:endParaRPr lang="zh-CN" altLang="en-US"/>
              </a:p>
            </p:txBody>
          </p:sp>
          <p:grpSp>
            <p:nvGrpSpPr>
              <p:cNvPr id="14" name="Group 6">
                <a:extLst>
                  <a:ext uri="{FF2B5EF4-FFF2-40B4-BE49-F238E27FC236}">
                    <a16:creationId xmlns:a16="http://schemas.microsoft.com/office/drawing/2014/main" id="{D747BB4F-86A6-673E-ABC7-332F32241E49}"/>
                  </a:ext>
                </a:extLst>
              </p:cNvPr>
              <p:cNvGrpSpPr>
                <a:grpSpLocks/>
              </p:cNvGrpSpPr>
              <p:nvPr/>
            </p:nvGrpSpPr>
            <p:grpSpPr bwMode="auto">
              <a:xfrm>
                <a:off x="1236" y="840"/>
                <a:ext cx="372" cy="2300"/>
                <a:chOff x="552" y="1128"/>
                <a:chExt cx="372" cy="2300"/>
              </a:xfrm>
            </p:grpSpPr>
            <p:grpSp>
              <p:nvGrpSpPr>
                <p:cNvPr id="55" name="Group 7">
                  <a:extLst>
                    <a:ext uri="{FF2B5EF4-FFF2-40B4-BE49-F238E27FC236}">
                      <a16:creationId xmlns:a16="http://schemas.microsoft.com/office/drawing/2014/main" id="{B1E03CD8-A70A-0087-E59C-BAD7A64B6547}"/>
                    </a:ext>
                  </a:extLst>
                </p:cNvPr>
                <p:cNvGrpSpPr>
                  <a:grpSpLocks/>
                </p:cNvGrpSpPr>
                <p:nvPr/>
              </p:nvGrpSpPr>
              <p:grpSpPr bwMode="auto">
                <a:xfrm>
                  <a:off x="552" y="1128"/>
                  <a:ext cx="372" cy="56"/>
                  <a:chOff x="552" y="1128"/>
                  <a:chExt cx="372" cy="56"/>
                </a:xfrm>
              </p:grpSpPr>
              <p:sp>
                <p:nvSpPr>
                  <p:cNvPr id="89" name="Line 8">
                    <a:extLst>
                      <a:ext uri="{FF2B5EF4-FFF2-40B4-BE49-F238E27FC236}">
                        <a16:creationId xmlns:a16="http://schemas.microsoft.com/office/drawing/2014/main" id="{94DB491E-CF07-7F49-D1C7-F03B2E8ABD0B}"/>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90" name="Oval 9">
                    <a:extLst>
                      <a:ext uri="{FF2B5EF4-FFF2-40B4-BE49-F238E27FC236}">
                        <a16:creationId xmlns:a16="http://schemas.microsoft.com/office/drawing/2014/main" id="{DAF2CB8B-7292-2419-4957-40A29CD1FABA}"/>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56" name="Group 10">
                  <a:extLst>
                    <a:ext uri="{FF2B5EF4-FFF2-40B4-BE49-F238E27FC236}">
                      <a16:creationId xmlns:a16="http://schemas.microsoft.com/office/drawing/2014/main" id="{FB73CBFC-D31A-0F9C-74E9-3723C6E4E9D9}"/>
                    </a:ext>
                  </a:extLst>
                </p:cNvPr>
                <p:cNvGrpSpPr>
                  <a:grpSpLocks/>
                </p:cNvGrpSpPr>
                <p:nvPr/>
              </p:nvGrpSpPr>
              <p:grpSpPr bwMode="auto">
                <a:xfrm>
                  <a:off x="552" y="1332"/>
                  <a:ext cx="372" cy="56"/>
                  <a:chOff x="552" y="1128"/>
                  <a:chExt cx="372" cy="56"/>
                </a:xfrm>
              </p:grpSpPr>
              <p:sp>
                <p:nvSpPr>
                  <p:cNvPr id="87" name="Line 11">
                    <a:extLst>
                      <a:ext uri="{FF2B5EF4-FFF2-40B4-BE49-F238E27FC236}">
                        <a16:creationId xmlns:a16="http://schemas.microsoft.com/office/drawing/2014/main" id="{48407C53-74D6-5CC5-3F88-0EE9667C5548}"/>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88" name="Oval 12">
                    <a:extLst>
                      <a:ext uri="{FF2B5EF4-FFF2-40B4-BE49-F238E27FC236}">
                        <a16:creationId xmlns:a16="http://schemas.microsoft.com/office/drawing/2014/main" id="{18222E27-A85D-8A0F-C2CB-AED75EB3E0E6}"/>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57" name="Group 13">
                  <a:extLst>
                    <a:ext uri="{FF2B5EF4-FFF2-40B4-BE49-F238E27FC236}">
                      <a16:creationId xmlns:a16="http://schemas.microsoft.com/office/drawing/2014/main" id="{FC5F4323-239B-6653-B5C4-801893ED597D}"/>
                    </a:ext>
                  </a:extLst>
                </p:cNvPr>
                <p:cNvGrpSpPr>
                  <a:grpSpLocks/>
                </p:cNvGrpSpPr>
                <p:nvPr/>
              </p:nvGrpSpPr>
              <p:grpSpPr bwMode="auto">
                <a:xfrm>
                  <a:off x="552" y="1536"/>
                  <a:ext cx="372" cy="56"/>
                  <a:chOff x="552" y="1128"/>
                  <a:chExt cx="372" cy="56"/>
                </a:xfrm>
              </p:grpSpPr>
              <p:sp>
                <p:nvSpPr>
                  <p:cNvPr id="85" name="Line 14">
                    <a:extLst>
                      <a:ext uri="{FF2B5EF4-FFF2-40B4-BE49-F238E27FC236}">
                        <a16:creationId xmlns:a16="http://schemas.microsoft.com/office/drawing/2014/main" id="{59CA26A2-6A97-66CE-A6AE-988B9268EEA6}"/>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86" name="Oval 15">
                    <a:extLst>
                      <a:ext uri="{FF2B5EF4-FFF2-40B4-BE49-F238E27FC236}">
                        <a16:creationId xmlns:a16="http://schemas.microsoft.com/office/drawing/2014/main" id="{EDDC42A7-9A68-249A-CD51-50A873AAB4EE}"/>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58" name="Group 16">
                  <a:extLst>
                    <a:ext uri="{FF2B5EF4-FFF2-40B4-BE49-F238E27FC236}">
                      <a16:creationId xmlns:a16="http://schemas.microsoft.com/office/drawing/2014/main" id="{AC330276-2817-FA61-7D26-2D78CC96E2A7}"/>
                    </a:ext>
                  </a:extLst>
                </p:cNvPr>
                <p:cNvGrpSpPr>
                  <a:grpSpLocks/>
                </p:cNvGrpSpPr>
                <p:nvPr/>
              </p:nvGrpSpPr>
              <p:grpSpPr bwMode="auto">
                <a:xfrm>
                  <a:off x="552" y="1740"/>
                  <a:ext cx="372" cy="56"/>
                  <a:chOff x="552" y="1128"/>
                  <a:chExt cx="372" cy="56"/>
                </a:xfrm>
              </p:grpSpPr>
              <p:sp>
                <p:nvSpPr>
                  <p:cNvPr id="83" name="Line 17">
                    <a:extLst>
                      <a:ext uri="{FF2B5EF4-FFF2-40B4-BE49-F238E27FC236}">
                        <a16:creationId xmlns:a16="http://schemas.microsoft.com/office/drawing/2014/main" id="{E55615F6-0C62-45ED-A798-98B92FD97A24}"/>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84" name="Oval 18">
                    <a:extLst>
                      <a:ext uri="{FF2B5EF4-FFF2-40B4-BE49-F238E27FC236}">
                        <a16:creationId xmlns:a16="http://schemas.microsoft.com/office/drawing/2014/main" id="{65430B18-71B1-EFFD-9173-B0D174CBC5D1}"/>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59" name="Group 19">
                  <a:extLst>
                    <a:ext uri="{FF2B5EF4-FFF2-40B4-BE49-F238E27FC236}">
                      <a16:creationId xmlns:a16="http://schemas.microsoft.com/office/drawing/2014/main" id="{6D417CFB-2149-118D-F5E5-808D42DE47ED}"/>
                    </a:ext>
                  </a:extLst>
                </p:cNvPr>
                <p:cNvGrpSpPr>
                  <a:grpSpLocks/>
                </p:cNvGrpSpPr>
                <p:nvPr/>
              </p:nvGrpSpPr>
              <p:grpSpPr bwMode="auto">
                <a:xfrm>
                  <a:off x="552" y="1944"/>
                  <a:ext cx="372" cy="56"/>
                  <a:chOff x="552" y="1128"/>
                  <a:chExt cx="372" cy="56"/>
                </a:xfrm>
              </p:grpSpPr>
              <p:sp>
                <p:nvSpPr>
                  <p:cNvPr id="81" name="Line 20">
                    <a:extLst>
                      <a:ext uri="{FF2B5EF4-FFF2-40B4-BE49-F238E27FC236}">
                        <a16:creationId xmlns:a16="http://schemas.microsoft.com/office/drawing/2014/main" id="{65C1B369-2568-9DF2-0BA7-6D57224DD17E}"/>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82" name="Oval 21">
                    <a:extLst>
                      <a:ext uri="{FF2B5EF4-FFF2-40B4-BE49-F238E27FC236}">
                        <a16:creationId xmlns:a16="http://schemas.microsoft.com/office/drawing/2014/main" id="{EFBF462D-FFE8-82A8-CED0-629CF65C0E55}"/>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0" name="Group 22">
                  <a:extLst>
                    <a:ext uri="{FF2B5EF4-FFF2-40B4-BE49-F238E27FC236}">
                      <a16:creationId xmlns:a16="http://schemas.microsoft.com/office/drawing/2014/main" id="{2A1F6B01-B947-1049-0EFD-18CA99E1CBE3}"/>
                    </a:ext>
                  </a:extLst>
                </p:cNvPr>
                <p:cNvGrpSpPr>
                  <a:grpSpLocks/>
                </p:cNvGrpSpPr>
                <p:nvPr/>
              </p:nvGrpSpPr>
              <p:grpSpPr bwMode="auto">
                <a:xfrm>
                  <a:off x="552" y="2148"/>
                  <a:ext cx="372" cy="56"/>
                  <a:chOff x="552" y="1128"/>
                  <a:chExt cx="372" cy="56"/>
                </a:xfrm>
              </p:grpSpPr>
              <p:sp>
                <p:nvSpPr>
                  <p:cNvPr id="79" name="Line 23">
                    <a:extLst>
                      <a:ext uri="{FF2B5EF4-FFF2-40B4-BE49-F238E27FC236}">
                        <a16:creationId xmlns:a16="http://schemas.microsoft.com/office/drawing/2014/main" id="{73F01991-4090-D7B2-195A-06626F40CCF2}"/>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80" name="Oval 24">
                    <a:extLst>
                      <a:ext uri="{FF2B5EF4-FFF2-40B4-BE49-F238E27FC236}">
                        <a16:creationId xmlns:a16="http://schemas.microsoft.com/office/drawing/2014/main" id="{B0057768-EAEF-ABEB-DD71-338E81C9A056}"/>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1" name="Group 25">
                  <a:extLst>
                    <a:ext uri="{FF2B5EF4-FFF2-40B4-BE49-F238E27FC236}">
                      <a16:creationId xmlns:a16="http://schemas.microsoft.com/office/drawing/2014/main" id="{F7C4F4A9-B7F5-48DD-C68D-3A3B98A98445}"/>
                    </a:ext>
                  </a:extLst>
                </p:cNvPr>
                <p:cNvGrpSpPr>
                  <a:grpSpLocks/>
                </p:cNvGrpSpPr>
                <p:nvPr/>
              </p:nvGrpSpPr>
              <p:grpSpPr bwMode="auto">
                <a:xfrm>
                  <a:off x="552" y="2352"/>
                  <a:ext cx="372" cy="56"/>
                  <a:chOff x="552" y="1128"/>
                  <a:chExt cx="372" cy="56"/>
                </a:xfrm>
              </p:grpSpPr>
              <p:sp>
                <p:nvSpPr>
                  <p:cNvPr id="77" name="Line 26">
                    <a:extLst>
                      <a:ext uri="{FF2B5EF4-FFF2-40B4-BE49-F238E27FC236}">
                        <a16:creationId xmlns:a16="http://schemas.microsoft.com/office/drawing/2014/main" id="{A06D8FCE-6A35-1A8C-B678-791DCC9C09DF}"/>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78" name="Oval 27">
                    <a:extLst>
                      <a:ext uri="{FF2B5EF4-FFF2-40B4-BE49-F238E27FC236}">
                        <a16:creationId xmlns:a16="http://schemas.microsoft.com/office/drawing/2014/main" id="{B701E508-193B-F337-247D-D960E374643C}"/>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2" name="Group 28">
                  <a:extLst>
                    <a:ext uri="{FF2B5EF4-FFF2-40B4-BE49-F238E27FC236}">
                      <a16:creationId xmlns:a16="http://schemas.microsoft.com/office/drawing/2014/main" id="{DE9732D2-FAC7-8006-BDC5-DB6E58E2853F}"/>
                    </a:ext>
                  </a:extLst>
                </p:cNvPr>
                <p:cNvGrpSpPr>
                  <a:grpSpLocks/>
                </p:cNvGrpSpPr>
                <p:nvPr/>
              </p:nvGrpSpPr>
              <p:grpSpPr bwMode="auto">
                <a:xfrm>
                  <a:off x="552" y="2556"/>
                  <a:ext cx="372" cy="56"/>
                  <a:chOff x="552" y="1128"/>
                  <a:chExt cx="372" cy="56"/>
                </a:xfrm>
              </p:grpSpPr>
              <p:sp>
                <p:nvSpPr>
                  <p:cNvPr id="75" name="Line 29">
                    <a:extLst>
                      <a:ext uri="{FF2B5EF4-FFF2-40B4-BE49-F238E27FC236}">
                        <a16:creationId xmlns:a16="http://schemas.microsoft.com/office/drawing/2014/main" id="{334B7C19-9C3F-34D7-617C-ADBD29A79732}"/>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76" name="Oval 30">
                    <a:extLst>
                      <a:ext uri="{FF2B5EF4-FFF2-40B4-BE49-F238E27FC236}">
                        <a16:creationId xmlns:a16="http://schemas.microsoft.com/office/drawing/2014/main" id="{FA7E077E-3C81-9714-0734-2E9D338C18FB}"/>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3" name="Group 31">
                  <a:extLst>
                    <a:ext uri="{FF2B5EF4-FFF2-40B4-BE49-F238E27FC236}">
                      <a16:creationId xmlns:a16="http://schemas.microsoft.com/office/drawing/2014/main" id="{1C164F36-FEAE-1AFF-8656-6A07C388B07F}"/>
                    </a:ext>
                  </a:extLst>
                </p:cNvPr>
                <p:cNvGrpSpPr>
                  <a:grpSpLocks/>
                </p:cNvGrpSpPr>
                <p:nvPr/>
              </p:nvGrpSpPr>
              <p:grpSpPr bwMode="auto">
                <a:xfrm>
                  <a:off x="552" y="2760"/>
                  <a:ext cx="372" cy="56"/>
                  <a:chOff x="552" y="1128"/>
                  <a:chExt cx="372" cy="56"/>
                </a:xfrm>
              </p:grpSpPr>
              <p:sp>
                <p:nvSpPr>
                  <p:cNvPr id="73" name="Line 32">
                    <a:extLst>
                      <a:ext uri="{FF2B5EF4-FFF2-40B4-BE49-F238E27FC236}">
                        <a16:creationId xmlns:a16="http://schemas.microsoft.com/office/drawing/2014/main" id="{9492D3A7-46BA-0C40-D4B0-31299B165717}"/>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74" name="Oval 33">
                    <a:extLst>
                      <a:ext uri="{FF2B5EF4-FFF2-40B4-BE49-F238E27FC236}">
                        <a16:creationId xmlns:a16="http://schemas.microsoft.com/office/drawing/2014/main" id="{1B5BC4EF-625B-C30E-EACD-85808658056C}"/>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4" name="Group 34">
                  <a:extLst>
                    <a:ext uri="{FF2B5EF4-FFF2-40B4-BE49-F238E27FC236}">
                      <a16:creationId xmlns:a16="http://schemas.microsoft.com/office/drawing/2014/main" id="{7411F4DD-7A53-90E7-2439-1A481669E1D1}"/>
                    </a:ext>
                  </a:extLst>
                </p:cNvPr>
                <p:cNvGrpSpPr>
                  <a:grpSpLocks/>
                </p:cNvGrpSpPr>
                <p:nvPr/>
              </p:nvGrpSpPr>
              <p:grpSpPr bwMode="auto">
                <a:xfrm>
                  <a:off x="552" y="2964"/>
                  <a:ext cx="372" cy="56"/>
                  <a:chOff x="552" y="1128"/>
                  <a:chExt cx="372" cy="56"/>
                </a:xfrm>
              </p:grpSpPr>
              <p:sp>
                <p:nvSpPr>
                  <p:cNvPr id="71" name="Line 35">
                    <a:extLst>
                      <a:ext uri="{FF2B5EF4-FFF2-40B4-BE49-F238E27FC236}">
                        <a16:creationId xmlns:a16="http://schemas.microsoft.com/office/drawing/2014/main" id="{96C6C215-DE81-83A6-CBEF-E48ED08CDAE9}"/>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72" name="Oval 36">
                    <a:extLst>
                      <a:ext uri="{FF2B5EF4-FFF2-40B4-BE49-F238E27FC236}">
                        <a16:creationId xmlns:a16="http://schemas.microsoft.com/office/drawing/2014/main" id="{0ACB2F85-235E-365A-4FD0-46373549474B}"/>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5" name="Group 37">
                  <a:extLst>
                    <a:ext uri="{FF2B5EF4-FFF2-40B4-BE49-F238E27FC236}">
                      <a16:creationId xmlns:a16="http://schemas.microsoft.com/office/drawing/2014/main" id="{CE36855A-CA47-BE1F-3B81-5DA1F13E36DA}"/>
                    </a:ext>
                  </a:extLst>
                </p:cNvPr>
                <p:cNvGrpSpPr>
                  <a:grpSpLocks/>
                </p:cNvGrpSpPr>
                <p:nvPr/>
              </p:nvGrpSpPr>
              <p:grpSpPr bwMode="auto">
                <a:xfrm>
                  <a:off x="552" y="3168"/>
                  <a:ext cx="372" cy="56"/>
                  <a:chOff x="552" y="1128"/>
                  <a:chExt cx="372" cy="56"/>
                </a:xfrm>
              </p:grpSpPr>
              <p:sp>
                <p:nvSpPr>
                  <p:cNvPr id="69" name="Line 38">
                    <a:extLst>
                      <a:ext uri="{FF2B5EF4-FFF2-40B4-BE49-F238E27FC236}">
                        <a16:creationId xmlns:a16="http://schemas.microsoft.com/office/drawing/2014/main" id="{FFE274C1-7EE3-9FA0-BB97-CDCE621EEE33}"/>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70" name="Oval 39">
                    <a:extLst>
                      <a:ext uri="{FF2B5EF4-FFF2-40B4-BE49-F238E27FC236}">
                        <a16:creationId xmlns:a16="http://schemas.microsoft.com/office/drawing/2014/main" id="{C48FC742-B4D1-BA81-9D81-7A3CCD1F635B}"/>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6" name="Group 40">
                  <a:extLst>
                    <a:ext uri="{FF2B5EF4-FFF2-40B4-BE49-F238E27FC236}">
                      <a16:creationId xmlns:a16="http://schemas.microsoft.com/office/drawing/2014/main" id="{0EE5C6C1-008E-27E6-59A2-320C0571254C}"/>
                    </a:ext>
                  </a:extLst>
                </p:cNvPr>
                <p:cNvGrpSpPr>
                  <a:grpSpLocks/>
                </p:cNvGrpSpPr>
                <p:nvPr/>
              </p:nvGrpSpPr>
              <p:grpSpPr bwMode="auto">
                <a:xfrm>
                  <a:off x="552" y="3372"/>
                  <a:ext cx="372" cy="56"/>
                  <a:chOff x="552" y="1128"/>
                  <a:chExt cx="372" cy="56"/>
                </a:xfrm>
              </p:grpSpPr>
              <p:sp>
                <p:nvSpPr>
                  <p:cNvPr id="67" name="Line 41">
                    <a:extLst>
                      <a:ext uri="{FF2B5EF4-FFF2-40B4-BE49-F238E27FC236}">
                        <a16:creationId xmlns:a16="http://schemas.microsoft.com/office/drawing/2014/main" id="{D5EA128C-7E30-8F18-E289-E464C577A9DB}"/>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68" name="Oval 42">
                    <a:extLst>
                      <a:ext uri="{FF2B5EF4-FFF2-40B4-BE49-F238E27FC236}">
                        <a16:creationId xmlns:a16="http://schemas.microsoft.com/office/drawing/2014/main" id="{22DE590E-C8D2-A486-6FD7-849B82B1EC53}"/>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grpSp>
            <p:nvGrpSpPr>
              <p:cNvPr id="15" name="Group 43">
                <a:extLst>
                  <a:ext uri="{FF2B5EF4-FFF2-40B4-BE49-F238E27FC236}">
                    <a16:creationId xmlns:a16="http://schemas.microsoft.com/office/drawing/2014/main" id="{14E768A4-D0DE-5217-E499-6D1E6C7166D1}"/>
                  </a:ext>
                </a:extLst>
              </p:cNvPr>
              <p:cNvGrpSpPr>
                <a:grpSpLocks/>
              </p:cNvGrpSpPr>
              <p:nvPr/>
            </p:nvGrpSpPr>
            <p:grpSpPr bwMode="auto">
              <a:xfrm flipH="1">
                <a:off x="3168" y="840"/>
                <a:ext cx="372" cy="2300"/>
                <a:chOff x="552" y="1128"/>
                <a:chExt cx="372" cy="2300"/>
              </a:xfrm>
            </p:grpSpPr>
            <p:grpSp>
              <p:nvGrpSpPr>
                <p:cNvPr id="19" name="Group 44">
                  <a:extLst>
                    <a:ext uri="{FF2B5EF4-FFF2-40B4-BE49-F238E27FC236}">
                      <a16:creationId xmlns:a16="http://schemas.microsoft.com/office/drawing/2014/main" id="{C577D08F-8FF2-47C7-1E4E-B353325CC009}"/>
                    </a:ext>
                  </a:extLst>
                </p:cNvPr>
                <p:cNvGrpSpPr>
                  <a:grpSpLocks/>
                </p:cNvGrpSpPr>
                <p:nvPr/>
              </p:nvGrpSpPr>
              <p:grpSpPr bwMode="auto">
                <a:xfrm>
                  <a:off x="552" y="1128"/>
                  <a:ext cx="372" cy="56"/>
                  <a:chOff x="552" y="1128"/>
                  <a:chExt cx="372" cy="56"/>
                </a:xfrm>
              </p:grpSpPr>
              <p:sp>
                <p:nvSpPr>
                  <p:cNvPr id="53" name="Line 45">
                    <a:extLst>
                      <a:ext uri="{FF2B5EF4-FFF2-40B4-BE49-F238E27FC236}">
                        <a16:creationId xmlns:a16="http://schemas.microsoft.com/office/drawing/2014/main" id="{0816498E-8D13-FB4E-2563-75513CF758F6}"/>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54" name="Oval 46">
                    <a:extLst>
                      <a:ext uri="{FF2B5EF4-FFF2-40B4-BE49-F238E27FC236}">
                        <a16:creationId xmlns:a16="http://schemas.microsoft.com/office/drawing/2014/main" id="{25ABC3AB-A99F-DF1A-2DBA-A23D487199E6}"/>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0" name="Group 47">
                  <a:extLst>
                    <a:ext uri="{FF2B5EF4-FFF2-40B4-BE49-F238E27FC236}">
                      <a16:creationId xmlns:a16="http://schemas.microsoft.com/office/drawing/2014/main" id="{2AE39DCB-8FE0-4911-AD3A-D247BDDB3167}"/>
                    </a:ext>
                  </a:extLst>
                </p:cNvPr>
                <p:cNvGrpSpPr>
                  <a:grpSpLocks/>
                </p:cNvGrpSpPr>
                <p:nvPr/>
              </p:nvGrpSpPr>
              <p:grpSpPr bwMode="auto">
                <a:xfrm>
                  <a:off x="552" y="1332"/>
                  <a:ext cx="372" cy="56"/>
                  <a:chOff x="552" y="1128"/>
                  <a:chExt cx="372" cy="56"/>
                </a:xfrm>
              </p:grpSpPr>
              <p:sp>
                <p:nvSpPr>
                  <p:cNvPr id="51" name="Line 48">
                    <a:extLst>
                      <a:ext uri="{FF2B5EF4-FFF2-40B4-BE49-F238E27FC236}">
                        <a16:creationId xmlns:a16="http://schemas.microsoft.com/office/drawing/2014/main" id="{A4511E0F-8CFB-A950-3EA5-2C362AD51661}"/>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52" name="Oval 49">
                    <a:extLst>
                      <a:ext uri="{FF2B5EF4-FFF2-40B4-BE49-F238E27FC236}">
                        <a16:creationId xmlns:a16="http://schemas.microsoft.com/office/drawing/2014/main" id="{EA490809-4CBC-F078-C078-6542D82BFC67}"/>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1" name="Group 50">
                  <a:extLst>
                    <a:ext uri="{FF2B5EF4-FFF2-40B4-BE49-F238E27FC236}">
                      <a16:creationId xmlns:a16="http://schemas.microsoft.com/office/drawing/2014/main" id="{92AFEA76-07E5-7E4F-4A5E-48DC80097FCD}"/>
                    </a:ext>
                  </a:extLst>
                </p:cNvPr>
                <p:cNvGrpSpPr>
                  <a:grpSpLocks/>
                </p:cNvGrpSpPr>
                <p:nvPr/>
              </p:nvGrpSpPr>
              <p:grpSpPr bwMode="auto">
                <a:xfrm>
                  <a:off x="552" y="1536"/>
                  <a:ext cx="372" cy="56"/>
                  <a:chOff x="552" y="1128"/>
                  <a:chExt cx="372" cy="56"/>
                </a:xfrm>
              </p:grpSpPr>
              <p:sp>
                <p:nvSpPr>
                  <p:cNvPr id="49" name="Line 51">
                    <a:extLst>
                      <a:ext uri="{FF2B5EF4-FFF2-40B4-BE49-F238E27FC236}">
                        <a16:creationId xmlns:a16="http://schemas.microsoft.com/office/drawing/2014/main" id="{DE3C8B1F-5DCA-79EE-3A5B-B2A6160F2D6D}"/>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50" name="Oval 52">
                    <a:extLst>
                      <a:ext uri="{FF2B5EF4-FFF2-40B4-BE49-F238E27FC236}">
                        <a16:creationId xmlns:a16="http://schemas.microsoft.com/office/drawing/2014/main" id="{64E26406-EEEF-D34D-BBE8-779748D53DA9}"/>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2" name="Group 53">
                  <a:extLst>
                    <a:ext uri="{FF2B5EF4-FFF2-40B4-BE49-F238E27FC236}">
                      <a16:creationId xmlns:a16="http://schemas.microsoft.com/office/drawing/2014/main" id="{02DB0833-6CC4-402A-063F-6FF2BA0F9918}"/>
                    </a:ext>
                  </a:extLst>
                </p:cNvPr>
                <p:cNvGrpSpPr>
                  <a:grpSpLocks/>
                </p:cNvGrpSpPr>
                <p:nvPr/>
              </p:nvGrpSpPr>
              <p:grpSpPr bwMode="auto">
                <a:xfrm>
                  <a:off x="552" y="1740"/>
                  <a:ext cx="372" cy="56"/>
                  <a:chOff x="552" y="1128"/>
                  <a:chExt cx="372" cy="56"/>
                </a:xfrm>
              </p:grpSpPr>
              <p:sp>
                <p:nvSpPr>
                  <p:cNvPr id="47" name="Line 54">
                    <a:extLst>
                      <a:ext uri="{FF2B5EF4-FFF2-40B4-BE49-F238E27FC236}">
                        <a16:creationId xmlns:a16="http://schemas.microsoft.com/office/drawing/2014/main" id="{36CC818B-0A1C-BE60-E49A-8145DA60469B}"/>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48" name="Oval 55">
                    <a:extLst>
                      <a:ext uri="{FF2B5EF4-FFF2-40B4-BE49-F238E27FC236}">
                        <a16:creationId xmlns:a16="http://schemas.microsoft.com/office/drawing/2014/main" id="{6F5E929C-3BCB-2D18-EEFC-7CBAFF2C3DA7}"/>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3" name="Group 56">
                  <a:extLst>
                    <a:ext uri="{FF2B5EF4-FFF2-40B4-BE49-F238E27FC236}">
                      <a16:creationId xmlns:a16="http://schemas.microsoft.com/office/drawing/2014/main" id="{8521B8C9-1C82-70FA-D0BD-CB71D6D9971D}"/>
                    </a:ext>
                  </a:extLst>
                </p:cNvPr>
                <p:cNvGrpSpPr>
                  <a:grpSpLocks/>
                </p:cNvGrpSpPr>
                <p:nvPr/>
              </p:nvGrpSpPr>
              <p:grpSpPr bwMode="auto">
                <a:xfrm>
                  <a:off x="552" y="1944"/>
                  <a:ext cx="372" cy="56"/>
                  <a:chOff x="552" y="1128"/>
                  <a:chExt cx="372" cy="56"/>
                </a:xfrm>
              </p:grpSpPr>
              <p:sp>
                <p:nvSpPr>
                  <p:cNvPr id="45" name="Line 57">
                    <a:extLst>
                      <a:ext uri="{FF2B5EF4-FFF2-40B4-BE49-F238E27FC236}">
                        <a16:creationId xmlns:a16="http://schemas.microsoft.com/office/drawing/2014/main" id="{FC52BBD3-46A2-023D-06CD-E1137C2B0822}"/>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46" name="Oval 58">
                    <a:extLst>
                      <a:ext uri="{FF2B5EF4-FFF2-40B4-BE49-F238E27FC236}">
                        <a16:creationId xmlns:a16="http://schemas.microsoft.com/office/drawing/2014/main" id="{818A9AD7-AB29-07ED-3F4D-C91DD9E06E23}"/>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4" name="Group 59">
                  <a:extLst>
                    <a:ext uri="{FF2B5EF4-FFF2-40B4-BE49-F238E27FC236}">
                      <a16:creationId xmlns:a16="http://schemas.microsoft.com/office/drawing/2014/main" id="{009912D0-6450-5644-C65F-98A02EF677AF}"/>
                    </a:ext>
                  </a:extLst>
                </p:cNvPr>
                <p:cNvGrpSpPr>
                  <a:grpSpLocks/>
                </p:cNvGrpSpPr>
                <p:nvPr/>
              </p:nvGrpSpPr>
              <p:grpSpPr bwMode="auto">
                <a:xfrm>
                  <a:off x="552" y="2148"/>
                  <a:ext cx="372" cy="56"/>
                  <a:chOff x="552" y="1128"/>
                  <a:chExt cx="372" cy="56"/>
                </a:xfrm>
              </p:grpSpPr>
              <p:sp>
                <p:nvSpPr>
                  <p:cNvPr id="43" name="Line 60">
                    <a:extLst>
                      <a:ext uri="{FF2B5EF4-FFF2-40B4-BE49-F238E27FC236}">
                        <a16:creationId xmlns:a16="http://schemas.microsoft.com/office/drawing/2014/main" id="{DAC9239B-ABBF-22A3-0EF7-4507D336FACA}"/>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44" name="Oval 61">
                    <a:extLst>
                      <a:ext uri="{FF2B5EF4-FFF2-40B4-BE49-F238E27FC236}">
                        <a16:creationId xmlns:a16="http://schemas.microsoft.com/office/drawing/2014/main" id="{F4F96E9F-E5C4-2DF1-8932-183C739F4FFC}"/>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5" name="Group 62">
                  <a:extLst>
                    <a:ext uri="{FF2B5EF4-FFF2-40B4-BE49-F238E27FC236}">
                      <a16:creationId xmlns:a16="http://schemas.microsoft.com/office/drawing/2014/main" id="{B4B7A9FC-F512-C5B5-A099-B312D6AF5244}"/>
                    </a:ext>
                  </a:extLst>
                </p:cNvPr>
                <p:cNvGrpSpPr>
                  <a:grpSpLocks/>
                </p:cNvGrpSpPr>
                <p:nvPr/>
              </p:nvGrpSpPr>
              <p:grpSpPr bwMode="auto">
                <a:xfrm>
                  <a:off x="552" y="2352"/>
                  <a:ext cx="372" cy="56"/>
                  <a:chOff x="552" y="1128"/>
                  <a:chExt cx="372" cy="56"/>
                </a:xfrm>
              </p:grpSpPr>
              <p:sp>
                <p:nvSpPr>
                  <p:cNvPr id="41" name="Line 63">
                    <a:extLst>
                      <a:ext uri="{FF2B5EF4-FFF2-40B4-BE49-F238E27FC236}">
                        <a16:creationId xmlns:a16="http://schemas.microsoft.com/office/drawing/2014/main" id="{DFA426D6-5B42-4621-E873-4F11FA92F186}"/>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42" name="Oval 64">
                    <a:extLst>
                      <a:ext uri="{FF2B5EF4-FFF2-40B4-BE49-F238E27FC236}">
                        <a16:creationId xmlns:a16="http://schemas.microsoft.com/office/drawing/2014/main" id="{455E2D34-C216-7D7B-953F-67A523BC9713}"/>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6" name="Group 65">
                  <a:extLst>
                    <a:ext uri="{FF2B5EF4-FFF2-40B4-BE49-F238E27FC236}">
                      <a16:creationId xmlns:a16="http://schemas.microsoft.com/office/drawing/2014/main" id="{E9DC5C0C-D0DC-8E81-5984-0FF26A572746}"/>
                    </a:ext>
                  </a:extLst>
                </p:cNvPr>
                <p:cNvGrpSpPr>
                  <a:grpSpLocks/>
                </p:cNvGrpSpPr>
                <p:nvPr/>
              </p:nvGrpSpPr>
              <p:grpSpPr bwMode="auto">
                <a:xfrm>
                  <a:off x="552" y="2556"/>
                  <a:ext cx="372" cy="56"/>
                  <a:chOff x="552" y="1128"/>
                  <a:chExt cx="372" cy="56"/>
                </a:xfrm>
              </p:grpSpPr>
              <p:sp>
                <p:nvSpPr>
                  <p:cNvPr id="39" name="Line 66">
                    <a:extLst>
                      <a:ext uri="{FF2B5EF4-FFF2-40B4-BE49-F238E27FC236}">
                        <a16:creationId xmlns:a16="http://schemas.microsoft.com/office/drawing/2014/main" id="{FF5564BC-6449-5D83-A35A-D3BB6D37726D}"/>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40" name="Oval 67">
                    <a:extLst>
                      <a:ext uri="{FF2B5EF4-FFF2-40B4-BE49-F238E27FC236}">
                        <a16:creationId xmlns:a16="http://schemas.microsoft.com/office/drawing/2014/main" id="{43057010-96FC-7FB8-3480-94A9DE67791D}"/>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7" name="Group 68">
                  <a:extLst>
                    <a:ext uri="{FF2B5EF4-FFF2-40B4-BE49-F238E27FC236}">
                      <a16:creationId xmlns:a16="http://schemas.microsoft.com/office/drawing/2014/main" id="{E6A47701-92B7-8825-F52A-09A572177FAA}"/>
                    </a:ext>
                  </a:extLst>
                </p:cNvPr>
                <p:cNvGrpSpPr>
                  <a:grpSpLocks/>
                </p:cNvGrpSpPr>
                <p:nvPr/>
              </p:nvGrpSpPr>
              <p:grpSpPr bwMode="auto">
                <a:xfrm>
                  <a:off x="552" y="2760"/>
                  <a:ext cx="372" cy="56"/>
                  <a:chOff x="552" y="1128"/>
                  <a:chExt cx="372" cy="56"/>
                </a:xfrm>
              </p:grpSpPr>
              <p:sp>
                <p:nvSpPr>
                  <p:cNvPr id="37" name="Line 69">
                    <a:extLst>
                      <a:ext uri="{FF2B5EF4-FFF2-40B4-BE49-F238E27FC236}">
                        <a16:creationId xmlns:a16="http://schemas.microsoft.com/office/drawing/2014/main" id="{5A245EBB-82DC-1085-A09A-AC407B9CF7C4}"/>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38" name="Oval 70">
                    <a:extLst>
                      <a:ext uri="{FF2B5EF4-FFF2-40B4-BE49-F238E27FC236}">
                        <a16:creationId xmlns:a16="http://schemas.microsoft.com/office/drawing/2014/main" id="{1A0EE160-FEF3-E3BE-DC98-E3B001A2E46F}"/>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8" name="Group 71">
                  <a:extLst>
                    <a:ext uri="{FF2B5EF4-FFF2-40B4-BE49-F238E27FC236}">
                      <a16:creationId xmlns:a16="http://schemas.microsoft.com/office/drawing/2014/main" id="{B5C928D3-CDF0-F893-E4F5-1B8D3F6A9CE3}"/>
                    </a:ext>
                  </a:extLst>
                </p:cNvPr>
                <p:cNvGrpSpPr>
                  <a:grpSpLocks/>
                </p:cNvGrpSpPr>
                <p:nvPr/>
              </p:nvGrpSpPr>
              <p:grpSpPr bwMode="auto">
                <a:xfrm>
                  <a:off x="552" y="2964"/>
                  <a:ext cx="372" cy="56"/>
                  <a:chOff x="552" y="1128"/>
                  <a:chExt cx="372" cy="56"/>
                </a:xfrm>
              </p:grpSpPr>
              <p:sp>
                <p:nvSpPr>
                  <p:cNvPr id="35" name="Line 72">
                    <a:extLst>
                      <a:ext uri="{FF2B5EF4-FFF2-40B4-BE49-F238E27FC236}">
                        <a16:creationId xmlns:a16="http://schemas.microsoft.com/office/drawing/2014/main" id="{62DC4832-F1EE-7681-48F7-E5DD7EC9B2B0}"/>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36" name="Oval 73">
                    <a:extLst>
                      <a:ext uri="{FF2B5EF4-FFF2-40B4-BE49-F238E27FC236}">
                        <a16:creationId xmlns:a16="http://schemas.microsoft.com/office/drawing/2014/main" id="{4F1A1AF1-462E-4BEC-7226-95305261F42D}"/>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9" name="Group 74">
                  <a:extLst>
                    <a:ext uri="{FF2B5EF4-FFF2-40B4-BE49-F238E27FC236}">
                      <a16:creationId xmlns:a16="http://schemas.microsoft.com/office/drawing/2014/main" id="{69471C04-45A9-E353-0993-1152554CF626}"/>
                    </a:ext>
                  </a:extLst>
                </p:cNvPr>
                <p:cNvGrpSpPr>
                  <a:grpSpLocks/>
                </p:cNvGrpSpPr>
                <p:nvPr/>
              </p:nvGrpSpPr>
              <p:grpSpPr bwMode="auto">
                <a:xfrm>
                  <a:off x="552" y="3168"/>
                  <a:ext cx="372" cy="56"/>
                  <a:chOff x="552" y="1128"/>
                  <a:chExt cx="372" cy="56"/>
                </a:xfrm>
              </p:grpSpPr>
              <p:sp>
                <p:nvSpPr>
                  <p:cNvPr id="33" name="Line 75">
                    <a:extLst>
                      <a:ext uri="{FF2B5EF4-FFF2-40B4-BE49-F238E27FC236}">
                        <a16:creationId xmlns:a16="http://schemas.microsoft.com/office/drawing/2014/main" id="{1C78EF9B-6548-FCA6-A06B-9F01D2B8C025}"/>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34" name="Oval 76">
                    <a:extLst>
                      <a:ext uri="{FF2B5EF4-FFF2-40B4-BE49-F238E27FC236}">
                        <a16:creationId xmlns:a16="http://schemas.microsoft.com/office/drawing/2014/main" id="{85FBF465-2692-74B4-AE43-601E2413BEFF}"/>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30" name="Group 77">
                  <a:extLst>
                    <a:ext uri="{FF2B5EF4-FFF2-40B4-BE49-F238E27FC236}">
                      <a16:creationId xmlns:a16="http://schemas.microsoft.com/office/drawing/2014/main" id="{23934FEC-CD55-742F-80B4-D44851018DF7}"/>
                    </a:ext>
                  </a:extLst>
                </p:cNvPr>
                <p:cNvGrpSpPr>
                  <a:grpSpLocks/>
                </p:cNvGrpSpPr>
                <p:nvPr/>
              </p:nvGrpSpPr>
              <p:grpSpPr bwMode="auto">
                <a:xfrm>
                  <a:off x="552" y="3372"/>
                  <a:ext cx="372" cy="56"/>
                  <a:chOff x="552" y="1128"/>
                  <a:chExt cx="372" cy="56"/>
                </a:xfrm>
              </p:grpSpPr>
              <p:sp>
                <p:nvSpPr>
                  <p:cNvPr id="31" name="Line 78">
                    <a:extLst>
                      <a:ext uri="{FF2B5EF4-FFF2-40B4-BE49-F238E27FC236}">
                        <a16:creationId xmlns:a16="http://schemas.microsoft.com/office/drawing/2014/main" id="{0944CF90-CFD0-DDE1-8AAC-EDC714F1F153}"/>
                      </a:ext>
                    </a:extLst>
                  </p:cNvPr>
                  <p:cNvSpPr>
                    <a:spLocks noChangeShapeType="1"/>
                  </p:cNvSpPr>
                  <p:nvPr/>
                </p:nvSpPr>
                <p:spPr bwMode="auto">
                  <a:xfrm>
                    <a:off x="600" y="1152"/>
                    <a:ext cx="324" cy="0"/>
                  </a:xfrm>
                  <a:prstGeom prst="line">
                    <a:avLst/>
                  </a:prstGeom>
                  <a:noFill/>
                  <a:ln w="28575">
                    <a:solidFill>
                      <a:schemeClr val="tx1"/>
                    </a:solidFill>
                    <a:round/>
                    <a:headEnd/>
                    <a:tailEnd/>
                  </a:ln>
                </p:spPr>
                <p:txBody>
                  <a:bodyPr wrap="none"/>
                  <a:lstStyle/>
                  <a:p>
                    <a:endParaRPr lang="zh-CN" altLang="en-US"/>
                  </a:p>
                </p:txBody>
              </p:sp>
              <p:sp>
                <p:nvSpPr>
                  <p:cNvPr id="32" name="Oval 79">
                    <a:extLst>
                      <a:ext uri="{FF2B5EF4-FFF2-40B4-BE49-F238E27FC236}">
                        <a16:creationId xmlns:a16="http://schemas.microsoft.com/office/drawing/2014/main" id="{1E74F3F8-2684-2BD4-A95B-3750D8B20D41}"/>
                      </a:ext>
                    </a:extLst>
                  </p:cNvPr>
                  <p:cNvSpPr>
                    <a:spLocks noChangeArrowheads="1"/>
                  </p:cNvSpPr>
                  <p:nvPr/>
                </p:nvSpPr>
                <p:spPr bwMode="auto">
                  <a:xfrm>
                    <a:off x="552" y="1128"/>
                    <a:ext cx="56" cy="56"/>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sp>
            <p:nvSpPr>
              <p:cNvPr id="16" name="Text Box 80">
                <a:extLst>
                  <a:ext uri="{FF2B5EF4-FFF2-40B4-BE49-F238E27FC236}">
                    <a16:creationId xmlns:a16="http://schemas.microsoft.com/office/drawing/2014/main" id="{E59E7748-994A-4726-B876-34330141A39A}"/>
                  </a:ext>
                </a:extLst>
              </p:cNvPr>
              <p:cNvSpPr txBox="1">
                <a:spLocks noChangeArrowheads="1"/>
              </p:cNvSpPr>
              <p:nvPr/>
            </p:nvSpPr>
            <p:spPr bwMode="auto">
              <a:xfrm>
                <a:off x="1634" y="733"/>
                <a:ext cx="276" cy="2482"/>
              </a:xfrm>
              <a:prstGeom prst="rect">
                <a:avLst/>
              </a:prstGeom>
              <a:noFill/>
              <a:ln w="9525">
                <a:noFill/>
                <a:miter lim="800000"/>
                <a:headEnd/>
                <a:tailEnd/>
              </a:ln>
            </p:spPr>
            <p:txBody>
              <a:bodyPr wrap="none">
                <a:spAutoFit/>
              </a:bodyPr>
              <a:lstStyle/>
              <a:p>
                <a:pPr>
                  <a:lnSpc>
                    <a:spcPct val="105000"/>
                  </a:lnSpc>
                </a:pPr>
                <a:r>
                  <a:rPr lang="en-US" altLang="zh-CN" sz="2000" b="1"/>
                  <a:t>1</a:t>
                </a:r>
              </a:p>
              <a:p>
                <a:pPr>
                  <a:lnSpc>
                    <a:spcPct val="105000"/>
                  </a:lnSpc>
                </a:pPr>
                <a:r>
                  <a:rPr lang="en-US" altLang="zh-CN" sz="2000" b="1"/>
                  <a:t>2</a:t>
                </a:r>
              </a:p>
              <a:p>
                <a:pPr>
                  <a:lnSpc>
                    <a:spcPct val="105000"/>
                  </a:lnSpc>
                </a:pPr>
                <a:r>
                  <a:rPr lang="en-US" altLang="zh-CN" sz="2000" b="1"/>
                  <a:t>3</a:t>
                </a:r>
              </a:p>
              <a:p>
                <a:pPr>
                  <a:lnSpc>
                    <a:spcPct val="105000"/>
                  </a:lnSpc>
                </a:pPr>
                <a:r>
                  <a:rPr lang="en-US" altLang="zh-CN" sz="2000" b="1"/>
                  <a:t>4</a:t>
                </a:r>
              </a:p>
              <a:p>
                <a:pPr>
                  <a:lnSpc>
                    <a:spcPct val="105000"/>
                  </a:lnSpc>
                </a:pPr>
                <a:r>
                  <a:rPr lang="en-US" altLang="zh-CN" sz="2000" b="1"/>
                  <a:t>5</a:t>
                </a:r>
              </a:p>
              <a:p>
                <a:pPr>
                  <a:lnSpc>
                    <a:spcPct val="105000"/>
                  </a:lnSpc>
                </a:pPr>
                <a:r>
                  <a:rPr lang="en-US" altLang="zh-CN" sz="2000" b="1"/>
                  <a:t>6</a:t>
                </a:r>
              </a:p>
              <a:p>
                <a:pPr>
                  <a:lnSpc>
                    <a:spcPct val="105000"/>
                  </a:lnSpc>
                </a:pPr>
                <a:r>
                  <a:rPr lang="en-US" altLang="zh-CN" sz="2000" b="1"/>
                  <a:t>7</a:t>
                </a:r>
              </a:p>
              <a:p>
                <a:pPr>
                  <a:lnSpc>
                    <a:spcPct val="105000"/>
                  </a:lnSpc>
                </a:pPr>
                <a:r>
                  <a:rPr lang="en-US" altLang="zh-CN" sz="2000" b="1"/>
                  <a:t>8</a:t>
                </a:r>
              </a:p>
              <a:p>
                <a:pPr>
                  <a:lnSpc>
                    <a:spcPct val="105000"/>
                  </a:lnSpc>
                </a:pPr>
                <a:r>
                  <a:rPr lang="en-US" altLang="zh-CN" sz="2000" b="1"/>
                  <a:t>9</a:t>
                </a:r>
              </a:p>
              <a:p>
                <a:pPr>
                  <a:lnSpc>
                    <a:spcPct val="105000"/>
                  </a:lnSpc>
                </a:pPr>
                <a:r>
                  <a:rPr lang="en-US" altLang="zh-CN" sz="2000" b="1"/>
                  <a:t>10</a:t>
                </a:r>
              </a:p>
              <a:p>
                <a:pPr>
                  <a:lnSpc>
                    <a:spcPct val="105000"/>
                  </a:lnSpc>
                </a:pPr>
                <a:r>
                  <a:rPr lang="en-US" altLang="zh-CN" sz="2000" b="1"/>
                  <a:t>11</a:t>
                </a:r>
              </a:p>
              <a:p>
                <a:pPr>
                  <a:lnSpc>
                    <a:spcPct val="105000"/>
                  </a:lnSpc>
                </a:pPr>
                <a:r>
                  <a:rPr lang="en-US" altLang="zh-CN" sz="2000" b="1"/>
                  <a:t>12</a:t>
                </a:r>
              </a:p>
            </p:txBody>
          </p:sp>
          <p:sp>
            <p:nvSpPr>
              <p:cNvPr id="17" name="Text Box 81">
                <a:extLst>
                  <a:ext uri="{FF2B5EF4-FFF2-40B4-BE49-F238E27FC236}">
                    <a16:creationId xmlns:a16="http://schemas.microsoft.com/office/drawing/2014/main" id="{AAD1A33D-4758-3A40-F196-055C8CF9250B}"/>
                  </a:ext>
                </a:extLst>
              </p:cNvPr>
              <p:cNvSpPr txBox="1">
                <a:spLocks noChangeArrowheads="1"/>
              </p:cNvSpPr>
              <p:nvPr/>
            </p:nvSpPr>
            <p:spPr bwMode="auto">
              <a:xfrm>
                <a:off x="2846" y="757"/>
                <a:ext cx="276" cy="2482"/>
              </a:xfrm>
              <a:prstGeom prst="rect">
                <a:avLst/>
              </a:prstGeom>
              <a:noFill/>
              <a:ln w="9525">
                <a:noFill/>
                <a:miter lim="800000"/>
                <a:headEnd/>
                <a:tailEnd/>
              </a:ln>
            </p:spPr>
            <p:txBody>
              <a:bodyPr wrap="none">
                <a:spAutoFit/>
              </a:bodyPr>
              <a:lstStyle/>
              <a:p>
                <a:pPr>
                  <a:lnSpc>
                    <a:spcPct val="105000"/>
                  </a:lnSpc>
                </a:pPr>
                <a:r>
                  <a:rPr lang="en-US" altLang="zh-CN" sz="2000" b="1"/>
                  <a:t>24</a:t>
                </a:r>
              </a:p>
              <a:p>
                <a:pPr>
                  <a:lnSpc>
                    <a:spcPct val="105000"/>
                  </a:lnSpc>
                </a:pPr>
                <a:r>
                  <a:rPr lang="en-US" altLang="zh-CN" sz="2000" b="1"/>
                  <a:t>23</a:t>
                </a:r>
              </a:p>
              <a:p>
                <a:pPr>
                  <a:lnSpc>
                    <a:spcPct val="105000"/>
                  </a:lnSpc>
                </a:pPr>
                <a:r>
                  <a:rPr lang="en-US" altLang="zh-CN" sz="2000" b="1"/>
                  <a:t>22</a:t>
                </a:r>
              </a:p>
              <a:p>
                <a:pPr>
                  <a:lnSpc>
                    <a:spcPct val="105000"/>
                  </a:lnSpc>
                </a:pPr>
                <a:r>
                  <a:rPr lang="en-US" altLang="zh-CN" sz="2000" b="1"/>
                  <a:t>21</a:t>
                </a:r>
              </a:p>
              <a:p>
                <a:pPr>
                  <a:lnSpc>
                    <a:spcPct val="105000"/>
                  </a:lnSpc>
                </a:pPr>
                <a:r>
                  <a:rPr lang="en-US" altLang="zh-CN" sz="2000" b="1"/>
                  <a:t>20</a:t>
                </a:r>
              </a:p>
              <a:p>
                <a:pPr>
                  <a:lnSpc>
                    <a:spcPct val="105000"/>
                  </a:lnSpc>
                </a:pPr>
                <a:r>
                  <a:rPr lang="en-US" altLang="zh-CN" sz="2000" b="1"/>
                  <a:t>19</a:t>
                </a:r>
              </a:p>
              <a:p>
                <a:pPr>
                  <a:lnSpc>
                    <a:spcPct val="105000"/>
                  </a:lnSpc>
                </a:pPr>
                <a:r>
                  <a:rPr lang="en-US" altLang="zh-CN" sz="2000" b="1"/>
                  <a:t>18</a:t>
                </a:r>
              </a:p>
              <a:p>
                <a:pPr>
                  <a:lnSpc>
                    <a:spcPct val="105000"/>
                  </a:lnSpc>
                </a:pPr>
                <a:r>
                  <a:rPr lang="en-US" altLang="zh-CN" sz="2000" b="1"/>
                  <a:t>17</a:t>
                </a:r>
              </a:p>
              <a:p>
                <a:pPr>
                  <a:lnSpc>
                    <a:spcPct val="105000"/>
                  </a:lnSpc>
                </a:pPr>
                <a:r>
                  <a:rPr lang="en-US" altLang="zh-CN" sz="2000" b="1"/>
                  <a:t>16</a:t>
                </a:r>
              </a:p>
              <a:p>
                <a:pPr>
                  <a:lnSpc>
                    <a:spcPct val="105000"/>
                  </a:lnSpc>
                </a:pPr>
                <a:r>
                  <a:rPr lang="en-US" altLang="zh-CN" sz="2000" b="1"/>
                  <a:t>15</a:t>
                </a:r>
              </a:p>
              <a:p>
                <a:pPr>
                  <a:lnSpc>
                    <a:spcPct val="105000"/>
                  </a:lnSpc>
                </a:pPr>
                <a:r>
                  <a:rPr lang="en-US" altLang="zh-CN" sz="2000" b="1"/>
                  <a:t>14</a:t>
                </a:r>
              </a:p>
              <a:p>
                <a:pPr>
                  <a:lnSpc>
                    <a:spcPct val="105000"/>
                  </a:lnSpc>
                </a:pPr>
                <a:r>
                  <a:rPr lang="en-US" altLang="zh-CN" sz="2000" b="1"/>
                  <a:t>13</a:t>
                </a:r>
              </a:p>
            </p:txBody>
          </p:sp>
          <p:sp>
            <p:nvSpPr>
              <p:cNvPr id="18" name="Text Box 82">
                <a:extLst>
                  <a:ext uri="{FF2B5EF4-FFF2-40B4-BE49-F238E27FC236}">
                    <a16:creationId xmlns:a16="http://schemas.microsoft.com/office/drawing/2014/main" id="{4C9836CB-B855-FE95-CDAA-3BFE2E6E4C70}"/>
                  </a:ext>
                </a:extLst>
              </p:cNvPr>
              <p:cNvSpPr txBox="1">
                <a:spLocks noChangeArrowheads="1"/>
              </p:cNvSpPr>
              <p:nvPr/>
            </p:nvSpPr>
            <p:spPr bwMode="auto">
              <a:xfrm>
                <a:off x="2078" y="1704"/>
                <a:ext cx="628" cy="365"/>
              </a:xfrm>
              <a:prstGeom prst="rect">
                <a:avLst/>
              </a:prstGeom>
              <a:noFill/>
              <a:ln>
                <a:noFill/>
              </a:ln>
              <a:effectLst/>
            </p:spPr>
            <p:txBody>
              <a:bodyPr wrap="none">
                <a:spAutoFit/>
              </a:bodyPr>
              <a:lstStyle/>
              <a:p>
                <a:pPr>
                  <a:defRPr/>
                </a:pPr>
                <a:r>
                  <a:rPr lang="en-US" altLang="zh-CN" sz="3200" b="1">
                    <a:solidFill>
                      <a:srgbClr val="FF0066"/>
                    </a:solidFill>
                    <a:effectLst>
                      <a:outerShdw blurRad="38100" dist="38100" dir="2700000" algn="tl">
                        <a:srgbClr val="C0C0C0"/>
                      </a:outerShdw>
                    </a:effectLst>
                    <a:ea typeface="宋体" panose="02010600030101010101" pitchFamily="2" charset="-122"/>
                  </a:rPr>
                  <a:t>6116</a:t>
                </a:r>
              </a:p>
            </p:txBody>
          </p:sp>
        </p:grpSp>
        <p:sp>
          <p:nvSpPr>
            <p:cNvPr id="8" name="Text Box 83">
              <a:extLst>
                <a:ext uri="{FF2B5EF4-FFF2-40B4-BE49-F238E27FC236}">
                  <a16:creationId xmlns:a16="http://schemas.microsoft.com/office/drawing/2014/main" id="{2E0333E1-CFAA-50AC-2D67-84642F6A9D05}"/>
                </a:ext>
              </a:extLst>
            </p:cNvPr>
            <p:cNvSpPr txBox="1">
              <a:spLocks noChangeArrowheads="1"/>
            </p:cNvSpPr>
            <p:nvPr/>
          </p:nvSpPr>
          <p:spPr bwMode="auto">
            <a:xfrm>
              <a:off x="674" y="674"/>
              <a:ext cx="583" cy="2571"/>
            </a:xfrm>
            <a:prstGeom prst="rect">
              <a:avLst/>
            </a:prstGeom>
            <a:noFill/>
            <a:ln w="9525">
              <a:noFill/>
              <a:miter lim="800000"/>
              <a:headEnd/>
              <a:tailEnd/>
            </a:ln>
          </p:spPr>
          <p:txBody>
            <a:bodyPr>
              <a:spAutoFit/>
            </a:bodyPr>
            <a:lstStyle/>
            <a:p>
              <a:pPr algn="r">
                <a:lnSpc>
                  <a:spcPct val="90000"/>
                </a:lnSpc>
              </a:pPr>
              <a:r>
                <a:rPr lang="en-US" altLang="zh-CN" sz="2400" b="1" i="1" dirty="0">
                  <a:solidFill>
                    <a:srgbClr val="FF0066"/>
                  </a:solidFill>
                </a:rPr>
                <a:t>A</a:t>
              </a:r>
              <a:r>
                <a:rPr lang="en-US" altLang="zh-CN" sz="2400" b="1" baseline="-25000" dirty="0">
                  <a:solidFill>
                    <a:srgbClr val="FF0066"/>
                  </a:solidFill>
                </a:rPr>
                <a:t>7</a:t>
              </a:r>
            </a:p>
            <a:p>
              <a:pPr algn="r">
                <a:lnSpc>
                  <a:spcPct val="90000"/>
                </a:lnSpc>
              </a:pPr>
              <a:r>
                <a:rPr lang="en-US" altLang="zh-CN" sz="2400" b="1" i="1" dirty="0">
                  <a:solidFill>
                    <a:srgbClr val="FF0066"/>
                  </a:solidFill>
                </a:rPr>
                <a:t>A</a:t>
              </a:r>
              <a:r>
                <a:rPr lang="en-US" altLang="zh-CN" sz="2400" b="1" baseline="-25000" dirty="0">
                  <a:solidFill>
                    <a:srgbClr val="FF0066"/>
                  </a:solidFill>
                </a:rPr>
                <a:t>6</a:t>
              </a:r>
            </a:p>
            <a:p>
              <a:pPr algn="r">
                <a:lnSpc>
                  <a:spcPct val="90000"/>
                </a:lnSpc>
              </a:pPr>
              <a:r>
                <a:rPr lang="en-US" altLang="zh-CN" sz="2400" b="1" i="1" dirty="0">
                  <a:solidFill>
                    <a:srgbClr val="FF0066"/>
                  </a:solidFill>
                </a:rPr>
                <a:t>A</a:t>
              </a:r>
              <a:r>
                <a:rPr lang="en-US" altLang="zh-CN" sz="2400" b="1" baseline="-25000" dirty="0">
                  <a:solidFill>
                    <a:srgbClr val="FF0066"/>
                  </a:solidFill>
                </a:rPr>
                <a:t>5</a:t>
              </a:r>
            </a:p>
            <a:p>
              <a:pPr algn="r">
                <a:lnSpc>
                  <a:spcPct val="90000"/>
                </a:lnSpc>
              </a:pPr>
              <a:r>
                <a:rPr lang="en-US" altLang="zh-CN" sz="2400" b="1" i="1" dirty="0">
                  <a:solidFill>
                    <a:srgbClr val="FF0066"/>
                  </a:solidFill>
                </a:rPr>
                <a:t>A</a:t>
              </a:r>
              <a:r>
                <a:rPr lang="en-US" altLang="zh-CN" sz="2400" b="1" baseline="-25000" dirty="0">
                  <a:solidFill>
                    <a:srgbClr val="FF0066"/>
                  </a:solidFill>
                </a:rPr>
                <a:t>4</a:t>
              </a:r>
            </a:p>
            <a:p>
              <a:pPr algn="r">
                <a:lnSpc>
                  <a:spcPct val="90000"/>
                </a:lnSpc>
              </a:pPr>
              <a:r>
                <a:rPr lang="en-US" altLang="zh-CN" sz="2400" b="1" i="1" dirty="0">
                  <a:solidFill>
                    <a:srgbClr val="FF0066"/>
                  </a:solidFill>
                </a:rPr>
                <a:t>A</a:t>
              </a:r>
              <a:r>
                <a:rPr lang="en-US" altLang="zh-CN" sz="2400" b="1" baseline="-25000" dirty="0">
                  <a:solidFill>
                    <a:srgbClr val="FF0066"/>
                  </a:solidFill>
                </a:rPr>
                <a:t>3</a:t>
              </a:r>
            </a:p>
            <a:p>
              <a:pPr algn="r">
                <a:lnSpc>
                  <a:spcPct val="90000"/>
                </a:lnSpc>
              </a:pPr>
              <a:r>
                <a:rPr lang="en-US" altLang="zh-CN" sz="2400" b="1" i="1" dirty="0">
                  <a:solidFill>
                    <a:srgbClr val="FF0066"/>
                  </a:solidFill>
                </a:rPr>
                <a:t>A</a:t>
              </a:r>
              <a:r>
                <a:rPr lang="en-US" altLang="zh-CN" sz="2400" b="1" baseline="-25000" dirty="0">
                  <a:solidFill>
                    <a:srgbClr val="FF0066"/>
                  </a:solidFill>
                </a:rPr>
                <a:t>2</a:t>
              </a:r>
            </a:p>
            <a:p>
              <a:pPr algn="r">
                <a:lnSpc>
                  <a:spcPct val="90000"/>
                </a:lnSpc>
              </a:pPr>
              <a:r>
                <a:rPr lang="en-US" altLang="zh-CN" sz="2400" b="1" i="1" dirty="0">
                  <a:solidFill>
                    <a:srgbClr val="FF0066"/>
                  </a:solidFill>
                </a:rPr>
                <a:t>A</a:t>
              </a:r>
              <a:r>
                <a:rPr lang="en-US" altLang="zh-CN" sz="2400" b="1" baseline="-25000" dirty="0">
                  <a:solidFill>
                    <a:srgbClr val="FF0066"/>
                  </a:solidFill>
                </a:rPr>
                <a:t>1 </a:t>
              </a:r>
            </a:p>
            <a:p>
              <a:pPr algn="r">
                <a:lnSpc>
                  <a:spcPct val="90000"/>
                </a:lnSpc>
              </a:pPr>
              <a:r>
                <a:rPr lang="en-US" altLang="zh-CN" sz="2400" b="1" i="1" dirty="0">
                  <a:solidFill>
                    <a:srgbClr val="FF0066"/>
                  </a:solidFill>
                </a:rPr>
                <a:t>A</a:t>
              </a:r>
              <a:r>
                <a:rPr lang="en-US" altLang="zh-CN" sz="2400" b="1" baseline="-25000" dirty="0">
                  <a:solidFill>
                    <a:srgbClr val="FF0066"/>
                  </a:solidFill>
                </a:rPr>
                <a:t>0</a:t>
              </a:r>
            </a:p>
            <a:p>
              <a:pPr algn="r">
                <a:lnSpc>
                  <a:spcPct val="90000"/>
                </a:lnSpc>
              </a:pPr>
              <a:r>
                <a:rPr lang="en-US" altLang="zh-CN" sz="2400" b="1" i="1" dirty="0">
                  <a:solidFill>
                    <a:srgbClr val="0033CC"/>
                  </a:solidFill>
                </a:rPr>
                <a:t>D</a:t>
              </a:r>
              <a:r>
                <a:rPr lang="en-US" altLang="zh-CN" sz="2400" b="1" baseline="-25000" dirty="0">
                  <a:solidFill>
                    <a:srgbClr val="0033CC"/>
                  </a:solidFill>
                </a:rPr>
                <a:t>0</a:t>
              </a:r>
            </a:p>
            <a:p>
              <a:pPr algn="r">
                <a:lnSpc>
                  <a:spcPct val="90000"/>
                </a:lnSpc>
              </a:pPr>
              <a:r>
                <a:rPr lang="en-US" altLang="zh-CN" sz="2400" b="1" i="1" dirty="0">
                  <a:solidFill>
                    <a:srgbClr val="0033CC"/>
                  </a:solidFill>
                </a:rPr>
                <a:t>D</a:t>
              </a:r>
              <a:r>
                <a:rPr lang="en-US" altLang="zh-CN" sz="2400" b="1" baseline="-25000" dirty="0">
                  <a:solidFill>
                    <a:srgbClr val="0033CC"/>
                  </a:solidFill>
                </a:rPr>
                <a:t>1</a:t>
              </a:r>
            </a:p>
            <a:p>
              <a:pPr algn="r">
                <a:lnSpc>
                  <a:spcPct val="90000"/>
                </a:lnSpc>
              </a:pPr>
              <a:r>
                <a:rPr lang="en-US" altLang="zh-CN" sz="2400" b="1" i="1" dirty="0">
                  <a:solidFill>
                    <a:srgbClr val="0033CC"/>
                  </a:solidFill>
                </a:rPr>
                <a:t>D</a:t>
              </a:r>
              <a:r>
                <a:rPr lang="en-US" altLang="zh-CN" sz="2400" b="1" baseline="-25000" dirty="0">
                  <a:solidFill>
                    <a:srgbClr val="0033CC"/>
                  </a:solidFill>
                </a:rPr>
                <a:t>2</a:t>
              </a:r>
            </a:p>
            <a:p>
              <a:pPr algn="r">
                <a:lnSpc>
                  <a:spcPct val="90000"/>
                </a:lnSpc>
              </a:pPr>
              <a:r>
                <a:rPr lang="en-US" altLang="zh-CN" sz="2400" b="1" dirty="0"/>
                <a:t>GND</a:t>
              </a:r>
            </a:p>
          </p:txBody>
        </p:sp>
        <p:sp>
          <p:nvSpPr>
            <p:cNvPr id="9" name="Text Box 84">
              <a:extLst>
                <a:ext uri="{FF2B5EF4-FFF2-40B4-BE49-F238E27FC236}">
                  <a16:creationId xmlns:a16="http://schemas.microsoft.com/office/drawing/2014/main" id="{3B71AA04-FF03-2857-D6A0-458DD4FC1F34}"/>
                </a:ext>
              </a:extLst>
            </p:cNvPr>
            <p:cNvSpPr txBox="1">
              <a:spLocks noChangeArrowheads="1"/>
            </p:cNvSpPr>
            <p:nvPr/>
          </p:nvSpPr>
          <p:spPr bwMode="auto">
            <a:xfrm>
              <a:off x="3542" y="722"/>
              <a:ext cx="583" cy="2571"/>
            </a:xfrm>
            <a:prstGeom prst="rect">
              <a:avLst/>
            </a:prstGeom>
            <a:noFill/>
            <a:ln w="9525">
              <a:noFill/>
              <a:miter lim="800000"/>
              <a:headEnd/>
              <a:tailEnd/>
            </a:ln>
          </p:spPr>
          <p:txBody>
            <a:bodyPr>
              <a:spAutoFit/>
            </a:bodyPr>
            <a:lstStyle/>
            <a:p>
              <a:pPr>
                <a:lnSpc>
                  <a:spcPct val="90000"/>
                </a:lnSpc>
              </a:pPr>
              <a:r>
                <a:rPr lang="en-US" altLang="zh-CN" sz="2400" b="1" i="1" dirty="0"/>
                <a:t>V</a:t>
              </a:r>
              <a:r>
                <a:rPr lang="en-US" altLang="zh-CN" sz="2400" b="1" baseline="-25000" dirty="0"/>
                <a:t>DD</a:t>
              </a:r>
            </a:p>
            <a:p>
              <a:pPr>
                <a:lnSpc>
                  <a:spcPct val="90000"/>
                </a:lnSpc>
              </a:pPr>
              <a:r>
                <a:rPr lang="en-US" altLang="zh-CN" sz="2400" b="1" i="1" dirty="0">
                  <a:solidFill>
                    <a:srgbClr val="FF0066"/>
                  </a:solidFill>
                </a:rPr>
                <a:t>A</a:t>
              </a:r>
              <a:r>
                <a:rPr lang="en-US" altLang="zh-CN" sz="2400" b="1" baseline="-25000" dirty="0">
                  <a:solidFill>
                    <a:srgbClr val="FF0066"/>
                  </a:solidFill>
                </a:rPr>
                <a:t>8</a:t>
              </a:r>
            </a:p>
            <a:p>
              <a:pPr>
                <a:lnSpc>
                  <a:spcPct val="90000"/>
                </a:lnSpc>
              </a:pPr>
              <a:r>
                <a:rPr lang="en-US" altLang="zh-CN" sz="2400" b="1" dirty="0">
                  <a:solidFill>
                    <a:srgbClr val="FF0066"/>
                  </a:solidFill>
                </a:rPr>
                <a:t>A</a:t>
              </a:r>
              <a:r>
                <a:rPr lang="en-US" altLang="zh-CN" sz="2400" b="1" baseline="-25000" dirty="0">
                  <a:solidFill>
                    <a:srgbClr val="FF0066"/>
                  </a:solidFill>
                </a:rPr>
                <a:t>9</a:t>
              </a:r>
            </a:p>
            <a:p>
              <a:pPr>
                <a:lnSpc>
                  <a:spcPct val="90000"/>
                </a:lnSpc>
              </a:pPr>
              <a:r>
                <a:rPr lang="en-US" altLang="zh-CN" sz="2400" b="1" i="1" dirty="0">
                  <a:solidFill>
                    <a:srgbClr val="0033CC"/>
                  </a:solidFill>
                </a:rPr>
                <a:t>WE</a:t>
              </a:r>
              <a:endParaRPr lang="en-US" altLang="zh-CN" sz="2400" b="1" i="1" baseline="-25000" dirty="0">
                <a:solidFill>
                  <a:srgbClr val="0033CC"/>
                </a:solidFill>
              </a:endParaRPr>
            </a:p>
            <a:p>
              <a:pPr>
                <a:lnSpc>
                  <a:spcPct val="90000"/>
                </a:lnSpc>
              </a:pPr>
              <a:r>
                <a:rPr lang="en-US" altLang="zh-CN" sz="2400" b="1" i="1" dirty="0">
                  <a:solidFill>
                    <a:srgbClr val="0033CC"/>
                  </a:solidFill>
                </a:rPr>
                <a:t>OE</a:t>
              </a:r>
              <a:endParaRPr lang="en-US" altLang="zh-CN" sz="2400" b="1" i="1" baseline="-25000" dirty="0">
                <a:solidFill>
                  <a:srgbClr val="0033CC"/>
                </a:solidFill>
              </a:endParaRPr>
            </a:p>
            <a:p>
              <a:pPr>
                <a:lnSpc>
                  <a:spcPct val="90000"/>
                </a:lnSpc>
              </a:pPr>
              <a:r>
                <a:rPr lang="en-US" altLang="zh-CN" sz="2400" b="1" i="1" dirty="0">
                  <a:solidFill>
                    <a:srgbClr val="FF0066"/>
                  </a:solidFill>
                </a:rPr>
                <a:t>A</a:t>
              </a:r>
              <a:r>
                <a:rPr lang="en-US" altLang="zh-CN" sz="2400" b="1" baseline="-25000" dirty="0">
                  <a:solidFill>
                    <a:srgbClr val="FF0066"/>
                  </a:solidFill>
                </a:rPr>
                <a:t>10</a:t>
              </a:r>
            </a:p>
            <a:p>
              <a:pPr>
                <a:lnSpc>
                  <a:spcPct val="90000"/>
                </a:lnSpc>
              </a:pPr>
              <a:r>
                <a:rPr lang="en-US" altLang="zh-CN" sz="2400" b="1" i="1" dirty="0">
                  <a:solidFill>
                    <a:srgbClr val="0033CC"/>
                  </a:solidFill>
                </a:rPr>
                <a:t>CS</a:t>
              </a:r>
              <a:r>
                <a:rPr lang="en-US" altLang="zh-CN" sz="2400" b="1" baseline="-25000" dirty="0">
                  <a:solidFill>
                    <a:srgbClr val="FF0066"/>
                  </a:solidFill>
                </a:rPr>
                <a:t> </a:t>
              </a:r>
            </a:p>
            <a:p>
              <a:pPr>
                <a:lnSpc>
                  <a:spcPct val="90000"/>
                </a:lnSpc>
              </a:pPr>
              <a:r>
                <a:rPr lang="en-US" altLang="zh-CN" sz="2400" b="1" i="1" dirty="0">
                  <a:solidFill>
                    <a:srgbClr val="0033CC"/>
                  </a:solidFill>
                </a:rPr>
                <a:t>D</a:t>
              </a:r>
              <a:r>
                <a:rPr lang="en-US" altLang="zh-CN" sz="2400" b="1" baseline="-25000" dirty="0">
                  <a:solidFill>
                    <a:srgbClr val="0033CC"/>
                  </a:solidFill>
                </a:rPr>
                <a:t>7</a:t>
              </a:r>
              <a:endParaRPr lang="en-US" altLang="zh-CN" sz="2400" b="1" baseline="-25000" dirty="0">
                <a:solidFill>
                  <a:srgbClr val="FF0066"/>
                </a:solidFill>
              </a:endParaRPr>
            </a:p>
            <a:p>
              <a:pPr>
                <a:lnSpc>
                  <a:spcPct val="90000"/>
                </a:lnSpc>
              </a:pPr>
              <a:r>
                <a:rPr lang="en-US" altLang="zh-CN" sz="2400" b="1" i="1" dirty="0">
                  <a:solidFill>
                    <a:srgbClr val="0033CC"/>
                  </a:solidFill>
                </a:rPr>
                <a:t>D</a:t>
              </a:r>
              <a:r>
                <a:rPr lang="en-US" altLang="zh-CN" sz="2400" b="1" baseline="-25000" dirty="0">
                  <a:solidFill>
                    <a:srgbClr val="0033CC"/>
                  </a:solidFill>
                </a:rPr>
                <a:t>6</a:t>
              </a:r>
            </a:p>
            <a:p>
              <a:pPr>
                <a:lnSpc>
                  <a:spcPct val="90000"/>
                </a:lnSpc>
              </a:pPr>
              <a:r>
                <a:rPr lang="en-US" altLang="zh-CN" sz="2400" b="1" i="1" dirty="0">
                  <a:solidFill>
                    <a:srgbClr val="0033CC"/>
                  </a:solidFill>
                </a:rPr>
                <a:t>D</a:t>
              </a:r>
              <a:r>
                <a:rPr lang="en-US" altLang="zh-CN" sz="2400" b="1" baseline="-25000" dirty="0">
                  <a:solidFill>
                    <a:srgbClr val="0033CC"/>
                  </a:solidFill>
                </a:rPr>
                <a:t>5</a:t>
              </a:r>
            </a:p>
            <a:p>
              <a:pPr>
                <a:lnSpc>
                  <a:spcPct val="90000"/>
                </a:lnSpc>
              </a:pPr>
              <a:r>
                <a:rPr lang="en-US" altLang="zh-CN" sz="2400" b="1" i="1" dirty="0">
                  <a:solidFill>
                    <a:srgbClr val="0033CC"/>
                  </a:solidFill>
                </a:rPr>
                <a:t>D</a:t>
              </a:r>
              <a:r>
                <a:rPr lang="en-US" altLang="zh-CN" sz="2400" b="1" baseline="-25000" dirty="0">
                  <a:solidFill>
                    <a:srgbClr val="0033CC"/>
                  </a:solidFill>
                </a:rPr>
                <a:t>4</a:t>
              </a:r>
            </a:p>
            <a:p>
              <a:pPr>
                <a:lnSpc>
                  <a:spcPct val="90000"/>
                </a:lnSpc>
              </a:pPr>
              <a:r>
                <a:rPr lang="en-US" altLang="zh-CN" sz="2400" b="1" i="1" dirty="0">
                  <a:solidFill>
                    <a:srgbClr val="0033CC"/>
                  </a:solidFill>
                </a:rPr>
                <a:t>D</a:t>
              </a:r>
              <a:r>
                <a:rPr lang="en-US" altLang="zh-CN" sz="2400" b="1" baseline="-25000" dirty="0">
                  <a:solidFill>
                    <a:srgbClr val="0033CC"/>
                  </a:solidFill>
                </a:rPr>
                <a:t>3</a:t>
              </a:r>
            </a:p>
          </p:txBody>
        </p:sp>
        <p:sp>
          <p:nvSpPr>
            <p:cNvPr id="10" name="Line 85">
              <a:extLst>
                <a:ext uri="{FF2B5EF4-FFF2-40B4-BE49-F238E27FC236}">
                  <a16:creationId xmlns:a16="http://schemas.microsoft.com/office/drawing/2014/main" id="{43236F4A-0DE8-213B-0199-289B2922A183}"/>
                </a:ext>
              </a:extLst>
            </p:cNvPr>
            <p:cNvSpPr>
              <a:spLocks noChangeShapeType="1"/>
            </p:cNvSpPr>
            <p:nvPr/>
          </p:nvSpPr>
          <p:spPr bwMode="auto">
            <a:xfrm>
              <a:off x="3624" y="1992"/>
              <a:ext cx="180" cy="0"/>
            </a:xfrm>
            <a:prstGeom prst="line">
              <a:avLst/>
            </a:prstGeom>
            <a:noFill/>
            <a:ln w="28575">
              <a:solidFill>
                <a:srgbClr val="0033CC"/>
              </a:solidFill>
              <a:round/>
              <a:headEnd/>
              <a:tailEnd/>
            </a:ln>
          </p:spPr>
          <p:txBody>
            <a:bodyPr wrap="none"/>
            <a:lstStyle/>
            <a:p>
              <a:endParaRPr lang="zh-CN" altLang="en-US"/>
            </a:p>
          </p:txBody>
        </p:sp>
        <p:sp>
          <p:nvSpPr>
            <p:cNvPr id="11" name="Line 86">
              <a:extLst>
                <a:ext uri="{FF2B5EF4-FFF2-40B4-BE49-F238E27FC236}">
                  <a16:creationId xmlns:a16="http://schemas.microsoft.com/office/drawing/2014/main" id="{D7FC43DD-474B-3268-941F-8506B9D35636}"/>
                </a:ext>
              </a:extLst>
            </p:cNvPr>
            <p:cNvSpPr>
              <a:spLocks noChangeShapeType="1"/>
            </p:cNvSpPr>
            <p:nvPr/>
          </p:nvSpPr>
          <p:spPr bwMode="auto">
            <a:xfrm>
              <a:off x="3648" y="1368"/>
              <a:ext cx="193" cy="0"/>
            </a:xfrm>
            <a:prstGeom prst="line">
              <a:avLst/>
            </a:prstGeom>
            <a:noFill/>
            <a:ln w="28575">
              <a:solidFill>
                <a:srgbClr val="0033CC"/>
              </a:solidFill>
              <a:round/>
              <a:headEnd/>
              <a:tailEnd/>
            </a:ln>
          </p:spPr>
          <p:txBody>
            <a:bodyPr wrap="none"/>
            <a:lstStyle/>
            <a:p>
              <a:endParaRPr lang="zh-CN" altLang="en-US"/>
            </a:p>
          </p:txBody>
        </p:sp>
        <p:sp>
          <p:nvSpPr>
            <p:cNvPr id="12" name="Line 87">
              <a:extLst>
                <a:ext uri="{FF2B5EF4-FFF2-40B4-BE49-F238E27FC236}">
                  <a16:creationId xmlns:a16="http://schemas.microsoft.com/office/drawing/2014/main" id="{BB9DB528-6206-17DC-721F-24CB5B4A7785}"/>
                </a:ext>
              </a:extLst>
            </p:cNvPr>
            <p:cNvSpPr>
              <a:spLocks noChangeShapeType="1"/>
            </p:cNvSpPr>
            <p:nvPr/>
          </p:nvSpPr>
          <p:spPr bwMode="auto">
            <a:xfrm>
              <a:off x="3648" y="1584"/>
              <a:ext cx="193" cy="0"/>
            </a:xfrm>
            <a:prstGeom prst="line">
              <a:avLst/>
            </a:prstGeom>
            <a:noFill/>
            <a:ln w="28575">
              <a:solidFill>
                <a:srgbClr val="0033CC"/>
              </a:solidFill>
              <a:round/>
              <a:headEnd/>
              <a:tailEnd/>
            </a:ln>
          </p:spPr>
          <p:txBody>
            <a:bodyPr wrap="none"/>
            <a:lstStyle/>
            <a:p>
              <a:endParaRPr lang="zh-CN" altLang="en-US"/>
            </a:p>
          </p:txBody>
        </p:sp>
      </p:grpSp>
      <p:sp>
        <p:nvSpPr>
          <p:cNvPr id="91" name="AutoShape 88">
            <a:extLst>
              <a:ext uri="{FF2B5EF4-FFF2-40B4-BE49-F238E27FC236}">
                <a16:creationId xmlns:a16="http://schemas.microsoft.com/office/drawing/2014/main" id="{9A953631-5A2C-1343-5097-38E540A26EE3}"/>
              </a:ext>
            </a:extLst>
          </p:cNvPr>
          <p:cNvSpPr>
            <a:spLocks/>
          </p:cNvSpPr>
          <p:nvPr/>
        </p:nvSpPr>
        <p:spPr bwMode="auto">
          <a:xfrm>
            <a:off x="5521325" y="3117493"/>
            <a:ext cx="1085850" cy="419100"/>
          </a:xfrm>
          <a:prstGeom prst="borderCallout1">
            <a:avLst>
              <a:gd name="adj1" fmla="val -18181"/>
              <a:gd name="adj2" fmla="val 89472"/>
              <a:gd name="adj3" fmla="val -18181"/>
              <a:gd name="adj4" fmla="val -40352"/>
            </a:avLst>
          </a:prstGeom>
          <a:solidFill>
            <a:srgbClr val="FDFEE8"/>
          </a:solidFill>
          <a:ln w="9525">
            <a:solidFill>
              <a:schemeClr val="tx1"/>
            </a:solidFill>
            <a:miter lim="800000"/>
            <a:headEnd type="stealth" w="med" len="med"/>
            <a:tailEnd/>
          </a:ln>
        </p:spPr>
        <p:txBody>
          <a:bodyPr/>
          <a:lstStyle/>
          <a:p>
            <a:pPr algn="ctr"/>
            <a:r>
              <a:rPr lang="zh-CN" altLang="en-US" sz="2400" b="1" dirty="0">
                <a:solidFill>
                  <a:srgbClr val="0033CC"/>
                </a:solidFill>
              </a:rPr>
              <a:t>片   选</a:t>
            </a:r>
          </a:p>
        </p:txBody>
      </p:sp>
      <p:sp>
        <p:nvSpPr>
          <p:cNvPr id="92" name="AutoShape 89">
            <a:extLst>
              <a:ext uri="{FF2B5EF4-FFF2-40B4-BE49-F238E27FC236}">
                <a16:creationId xmlns:a16="http://schemas.microsoft.com/office/drawing/2014/main" id="{C8DF9228-D04B-4D2C-39B4-E7F9C05DA184}"/>
              </a:ext>
            </a:extLst>
          </p:cNvPr>
          <p:cNvSpPr>
            <a:spLocks/>
          </p:cNvSpPr>
          <p:nvPr/>
        </p:nvSpPr>
        <p:spPr bwMode="auto">
          <a:xfrm>
            <a:off x="5997575" y="2393593"/>
            <a:ext cx="1562100" cy="419100"/>
          </a:xfrm>
          <a:prstGeom prst="borderCallout1">
            <a:avLst>
              <a:gd name="adj1" fmla="val -18181"/>
              <a:gd name="adj2" fmla="val 92685"/>
              <a:gd name="adj3" fmla="val -18181"/>
              <a:gd name="adj4" fmla="val -50000"/>
            </a:avLst>
          </a:prstGeom>
          <a:solidFill>
            <a:srgbClr val="FDFEE8"/>
          </a:solidFill>
          <a:ln w="9525">
            <a:solidFill>
              <a:schemeClr val="tx1"/>
            </a:solidFill>
            <a:miter lim="800000"/>
            <a:headEnd type="stealth" w="med" len="med"/>
            <a:tailEnd/>
          </a:ln>
        </p:spPr>
        <p:txBody>
          <a:bodyPr/>
          <a:lstStyle/>
          <a:p>
            <a:pPr algn="ctr"/>
            <a:r>
              <a:rPr lang="zh-CN" altLang="en-US" sz="2400" b="1" dirty="0">
                <a:solidFill>
                  <a:srgbClr val="0033CC"/>
                </a:solidFill>
              </a:rPr>
              <a:t>输出使能</a:t>
            </a:r>
          </a:p>
        </p:txBody>
      </p:sp>
      <p:sp>
        <p:nvSpPr>
          <p:cNvPr id="93" name="AutoShape 90">
            <a:extLst>
              <a:ext uri="{FF2B5EF4-FFF2-40B4-BE49-F238E27FC236}">
                <a16:creationId xmlns:a16="http://schemas.microsoft.com/office/drawing/2014/main" id="{591E0E66-45CC-553A-085E-699E33957EEE}"/>
              </a:ext>
            </a:extLst>
          </p:cNvPr>
          <p:cNvSpPr>
            <a:spLocks/>
          </p:cNvSpPr>
          <p:nvPr/>
        </p:nvSpPr>
        <p:spPr bwMode="auto">
          <a:xfrm>
            <a:off x="5883275" y="1631593"/>
            <a:ext cx="1562100" cy="419100"/>
          </a:xfrm>
          <a:prstGeom prst="borderCallout1">
            <a:avLst>
              <a:gd name="adj1" fmla="val 118181"/>
              <a:gd name="adj2" fmla="val 92685"/>
              <a:gd name="adj3" fmla="val 118181"/>
              <a:gd name="adj4" fmla="val -43903"/>
            </a:avLst>
          </a:prstGeom>
          <a:solidFill>
            <a:srgbClr val="FDFEE8"/>
          </a:solidFill>
          <a:ln w="9525">
            <a:solidFill>
              <a:schemeClr val="tx1"/>
            </a:solidFill>
            <a:miter lim="800000"/>
            <a:headEnd type="stealth" w="med" len="med"/>
            <a:tailEnd/>
          </a:ln>
        </p:spPr>
        <p:txBody>
          <a:bodyPr/>
          <a:lstStyle/>
          <a:p>
            <a:pPr algn="ctr"/>
            <a:r>
              <a:rPr lang="zh-CN" altLang="en-US" sz="2400" b="1" dirty="0">
                <a:solidFill>
                  <a:srgbClr val="0033CC"/>
                </a:solidFill>
              </a:rPr>
              <a:t>写入控制</a:t>
            </a:r>
          </a:p>
        </p:txBody>
      </p:sp>
      <p:graphicFrame>
        <p:nvGraphicFramePr>
          <p:cNvPr id="94" name="Group 91">
            <a:extLst>
              <a:ext uri="{FF2B5EF4-FFF2-40B4-BE49-F238E27FC236}">
                <a16:creationId xmlns:a16="http://schemas.microsoft.com/office/drawing/2014/main" id="{CEA0E72E-0831-E954-8233-9958D57D5492}"/>
              </a:ext>
            </a:extLst>
          </p:cNvPr>
          <p:cNvGraphicFramePr>
            <a:graphicFrameLocks noGrp="1"/>
          </p:cNvGraphicFramePr>
          <p:nvPr>
            <p:extLst>
              <p:ext uri="{D42A27DB-BD31-4B8C-83A1-F6EECF244321}">
                <p14:modId xmlns:p14="http://schemas.microsoft.com/office/powerpoint/2010/main" val="2888434831"/>
              </p:ext>
            </p:extLst>
          </p:nvPr>
        </p:nvGraphicFramePr>
        <p:xfrm>
          <a:off x="5267038" y="3876319"/>
          <a:ext cx="6924961" cy="2401888"/>
        </p:xfrm>
        <a:graphic>
          <a:graphicData uri="http://schemas.openxmlformats.org/drawingml/2006/table">
            <a:tbl>
              <a:tblPr/>
              <a:tblGrid>
                <a:gridCol w="3310905">
                  <a:extLst>
                    <a:ext uri="{9D8B030D-6E8A-4147-A177-3AD203B41FA5}">
                      <a16:colId xmlns:a16="http://schemas.microsoft.com/office/drawing/2014/main" val="20000"/>
                    </a:ext>
                  </a:extLst>
                </a:gridCol>
                <a:gridCol w="1869418">
                  <a:extLst>
                    <a:ext uri="{9D8B030D-6E8A-4147-A177-3AD203B41FA5}">
                      <a16:colId xmlns:a16="http://schemas.microsoft.com/office/drawing/2014/main" val="20001"/>
                    </a:ext>
                  </a:extLst>
                </a:gridCol>
                <a:gridCol w="1744638">
                  <a:extLst>
                    <a:ext uri="{9D8B030D-6E8A-4147-A177-3AD203B41FA5}">
                      <a16:colId xmlns:a16="http://schemas.microsoft.com/office/drawing/2014/main" val="20002"/>
                    </a:ext>
                  </a:extLst>
                </a:gridCol>
              </a:tblGrid>
              <a:tr h="400050">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400" b="1" i="0" u="none" strike="noStrike" cap="none" normalizeH="0" baseline="0" dirty="0">
                          <a:ln>
                            <a:noFill/>
                          </a:ln>
                          <a:solidFill>
                            <a:srgbClr val="996633"/>
                          </a:solidFill>
                          <a:effectLst/>
                          <a:latin typeface="Times New Roman" panose="02020603050405020304" pitchFamily="18" charset="0"/>
                          <a:ea typeface="隶书" panose="02010509060101010101" pitchFamily="49" charset="-122"/>
                        </a:rPr>
                        <a:t>输入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DFEE8"/>
                    </a:solidFill>
                  </a:tcPr>
                </a:tc>
                <a:tc rowSpan="2">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en-US" altLang="zh-CN" sz="1000" b="1" i="0" u="none" strike="noStrike" cap="none" normalizeH="0" baseline="0">
                        <a:ln>
                          <a:noFill/>
                        </a:ln>
                        <a:solidFill>
                          <a:srgbClr val="996633"/>
                        </a:solidFill>
                        <a:effectLst/>
                        <a:latin typeface="Times New Roman" panose="02020603050405020304" pitchFamily="18" charset="0"/>
                        <a:ea typeface="隶书" panose="02010509060101010101" pitchFamily="49"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400" b="1" i="0" u="none" strike="noStrike" cap="none" normalizeH="0" baseline="0">
                          <a:ln>
                            <a:noFill/>
                          </a:ln>
                          <a:solidFill>
                            <a:srgbClr val="996633"/>
                          </a:solidFill>
                          <a:effectLst/>
                          <a:latin typeface="Times New Roman" panose="02020603050405020304" pitchFamily="18" charset="0"/>
                          <a:ea typeface="隶书" panose="02010509060101010101" pitchFamily="49" charset="-122"/>
                        </a:rPr>
                        <a:t>工作方式</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DFEE8"/>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996633"/>
                          </a:solidFill>
                          <a:effectLst/>
                          <a:latin typeface="Times New Roman" panose="02020603050405020304" pitchFamily="18" charset="0"/>
                          <a:ea typeface="宋体" panose="02010600030101010101" pitchFamily="2" charset="-122"/>
                        </a:rPr>
                        <a:t>I </a:t>
                      </a:r>
                      <a:r>
                        <a:rPr kumimoji="1" lang="en-US" altLang="zh-CN" sz="2400" b="1" i="0" u="none" strike="noStrike" cap="none" normalizeH="0" baseline="0">
                          <a:ln>
                            <a:noFill/>
                          </a:ln>
                          <a:solidFill>
                            <a:srgbClr val="996633"/>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996633"/>
                          </a:solidFill>
                          <a:effectLst/>
                          <a:latin typeface="Times New Roman" panose="02020603050405020304" pitchFamily="18" charset="0"/>
                          <a:ea typeface="宋体" panose="02010600030101010101" pitchFamily="2" charset="-122"/>
                        </a:rPr>
                        <a:t>O</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DFEE8"/>
                    </a:solidFill>
                  </a:tcPr>
                </a:tc>
                <a:extLst>
                  <a:ext uri="{0D108BD9-81ED-4DB2-BD59-A6C34878D82A}">
                    <a16:rowId xmlns:a16="http://schemas.microsoft.com/office/drawing/2014/main" val="10000"/>
                  </a:ext>
                </a:extLst>
              </a:tr>
              <a:tr h="57308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CS    OE   WE     A</a:t>
                      </a:r>
                      <a:r>
                        <a:rPr kumimoji="1" lang="en-US" altLang="zh-CN" sz="2400" b="1" i="0" u="none" strike="noStrike" cap="none" normalizeH="0" baseline="-25000" dirty="0">
                          <a:ln>
                            <a:noFill/>
                          </a:ln>
                          <a:solidFill>
                            <a:srgbClr val="996633"/>
                          </a:solidFill>
                          <a:effectLst/>
                          <a:latin typeface="Times New Roman" panose="02020603050405020304" pitchFamily="18" charset="0"/>
                          <a:ea typeface="宋体" panose="02010600030101010101" pitchFamily="2" charset="-122"/>
                        </a:rPr>
                        <a:t>0</a:t>
                      </a:r>
                      <a:r>
                        <a:rPr kumimoji="1" lang="en-US" altLang="zh-CN" sz="24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sym typeface="Symbol" panose="05050102010706020507" pitchFamily="18" charset="2"/>
                        </a:rPr>
                        <a:t></a:t>
                      </a:r>
                      <a:r>
                        <a:rPr kumimoji="1" lang="en-US" altLang="zh-CN" sz="2400" b="1" i="1"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A</a:t>
                      </a:r>
                      <a:r>
                        <a:rPr kumimoji="1" lang="en-US" altLang="zh-CN" sz="2400" b="1" i="0" u="none" strike="noStrike" cap="none" normalizeH="0" baseline="-25000" dirty="0">
                          <a:ln>
                            <a:noFill/>
                          </a:ln>
                          <a:solidFill>
                            <a:srgbClr val="996633"/>
                          </a:solidFill>
                          <a:effectLst/>
                          <a:latin typeface="Times New Roman" panose="02020603050405020304" pitchFamily="18" charset="0"/>
                          <a:ea typeface="宋体" panose="02010600030101010101" pitchFamily="2" charset="-122"/>
                        </a:rPr>
                        <a:t>10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DFEE8"/>
                    </a:solidFill>
                  </a:tcPr>
                </a:tc>
                <a:tc vMerge="1">
                  <a:txBody>
                    <a:bodyPr/>
                    <a:lstStyle/>
                    <a:p>
                      <a:endParaRPr lang="zh-CN" altLang="en-US"/>
                    </a:p>
                  </a:txBody>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996633"/>
                          </a:solidFill>
                          <a:effectLst/>
                          <a:latin typeface="Times New Roman" panose="02020603050405020304" pitchFamily="18" charset="0"/>
                          <a:ea typeface="宋体" panose="02010600030101010101" pitchFamily="2" charset="-122"/>
                        </a:rPr>
                        <a:t>D</a:t>
                      </a:r>
                      <a:r>
                        <a:rPr kumimoji="1" lang="en-US" altLang="zh-CN" sz="2400" b="1" i="0" u="none" strike="noStrike" cap="none" normalizeH="0" baseline="-25000">
                          <a:ln>
                            <a:noFill/>
                          </a:ln>
                          <a:solidFill>
                            <a:srgbClr val="996633"/>
                          </a:solidFill>
                          <a:effectLst/>
                          <a:latin typeface="Times New Roman" panose="02020603050405020304" pitchFamily="18" charset="0"/>
                          <a:ea typeface="宋体" panose="02010600030101010101" pitchFamily="2" charset="-122"/>
                        </a:rPr>
                        <a:t>0</a:t>
                      </a:r>
                      <a:r>
                        <a:rPr kumimoji="1" lang="en-US" altLang="zh-CN" sz="2400" b="1" i="0" u="none" strike="noStrike" cap="none" normalizeH="0" baseline="0">
                          <a:ln>
                            <a:noFill/>
                          </a:ln>
                          <a:solidFill>
                            <a:srgbClr val="996633"/>
                          </a:solidFill>
                          <a:effectLst/>
                          <a:latin typeface="Times New Roman" panose="02020603050405020304" pitchFamily="18" charset="0"/>
                          <a:ea typeface="宋体" panose="02010600030101010101" pitchFamily="2" charset="-122"/>
                          <a:sym typeface="Symbol" panose="05050102010706020507" pitchFamily="18" charset="2"/>
                        </a:rPr>
                        <a:t></a:t>
                      </a:r>
                      <a:r>
                        <a:rPr kumimoji="1" lang="en-US" altLang="zh-CN" sz="2400" b="1" i="1" u="none" strike="noStrike" cap="none" normalizeH="0" baseline="0">
                          <a:ln>
                            <a:noFill/>
                          </a:ln>
                          <a:solidFill>
                            <a:srgbClr val="996633"/>
                          </a:solidFill>
                          <a:effectLst/>
                          <a:latin typeface="Times New Roman" panose="02020603050405020304" pitchFamily="18" charset="0"/>
                          <a:ea typeface="宋体" panose="02010600030101010101" pitchFamily="2" charset="-122"/>
                        </a:rPr>
                        <a:t>D</a:t>
                      </a:r>
                      <a:r>
                        <a:rPr kumimoji="1" lang="en-US" altLang="zh-CN" sz="2400" b="1" i="0" u="none" strike="noStrike" cap="none" normalizeH="0" baseline="-25000">
                          <a:ln>
                            <a:noFill/>
                          </a:ln>
                          <a:solidFill>
                            <a:srgbClr val="996633"/>
                          </a:solidFill>
                          <a:effectLst/>
                          <a:latin typeface="Times New Roman" panose="02020603050405020304" pitchFamily="18" charset="0"/>
                          <a:ea typeface="宋体" panose="02010600030101010101" pitchFamily="2" charset="-122"/>
                        </a:rPr>
                        <a:t>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DFEE8"/>
                    </a:solidFill>
                  </a:tcPr>
                </a:tc>
                <a:extLst>
                  <a:ext uri="{0D108BD9-81ED-4DB2-BD59-A6C34878D82A}">
                    <a16:rowId xmlns:a16="http://schemas.microsoft.com/office/drawing/2014/main" val="10001"/>
                  </a:ext>
                </a:extLst>
              </a:tr>
              <a:tr h="530225">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8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1      </a:t>
                      </a:r>
                      <a:r>
                        <a:rPr kumimoji="1" lang="en-US" altLang="zh-CN" sz="28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sym typeface="Symbol" panose="05050102010706020507" pitchFamily="18" charset="2"/>
                        </a:rPr>
                        <a:t>              </a:t>
                      </a:r>
                      <a:r>
                        <a:rPr kumimoji="1" lang="zh-CN" altLang="en-US" sz="28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sym typeface="Symbol" panose="05050102010706020507" pitchFamily="18" charset="2"/>
                        </a:rPr>
                        <a:t> </a:t>
                      </a:r>
                      <a:endParaRPr kumimoji="1" lang="en-US" altLang="zh-CN" sz="28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endParaRP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8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rPr>
                        <a:t>0</a:t>
                      </a:r>
                      <a:r>
                        <a:rPr kumimoji="1" lang="en-US" altLang="zh-CN" sz="28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      </a:t>
                      </a:r>
                      <a:r>
                        <a:rPr kumimoji="1" lang="en-US" altLang="zh-CN" sz="2800" b="1" i="0" u="none" strike="noStrike" cap="none" normalizeH="0" baseline="0" dirty="0">
                          <a:ln>
                            <a:noFill/>
                          </a:ln>
                          <a:solidFill>
                            <a:schemeClr val="accent2">
                              <a:lumMod val="75000"/>
                            </a:schemeClr>
                          </a:solidFill>
                          <a:effectLst/>
                          <a:latin typeface="Times New Roman" panose="02020603050405020304" pitchFamily="18" charset="0"/>
                          <a:ea typeface="宋体" panose="02010600030101010101" pitchFamily="2" charset="-122"/>
                        </a:rPr>
                        <a:t>0</a:t>
                      </a:r>
                      <a:r>
                        <a:rPr kumimoji="1" lang="en-US" altLang="zh-CN" sz="28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      1        </a:t>
                      </a:r>
                      <a:r>
                        <a:rPr kumimoji="1" lang="zh-CN" altLang="en-US" sz="24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稳定</a:t>
                      </a:r>
                    </a:p>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8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rPr>
                        <a:t>0</a:t>
                      </a:r>
                      <a:r>
                        <a:rPr kumimoji="1" lang="en-US" altLang="zh-CN" sz="28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      </a:t>
                      </a:r>
                      <a:r>
                        <a:rPr kumimoji="1" lang="en-US" altLang="zh-CN" sz="28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0" u="none" strike="noStrike" cap="none" normalizeH="0" baseline="0" dirty="0">
                          <a:ln>
                            <a:noFill/>
                          </a:ln>
                          <a:solidFill>
                            <a:schemeClr val="accent2">
                              <a:lumMod val="75000"/>
                            </a:schemeClr>
                          </a:solidFill>
                          <a:effectLst/>
                          <a:latin typeface="Times New Roman" panose="02020603050405020304" pitchFamily="18" charset="0"/>
                          <a:ea typeface="宋体" panose="02010600030101010101" pitchFamily="2" charset="-122"/>
                          <a:sym typeface="Symbol" panose="05050102010706020507" pitchFamily="18" charset="2"/>
                        </a:rPr>
                        <a:t>0</a:t>
                      </a:r>
                      <a:r>
                        <a:rPr kumimoji="1" lang="en-US" altLang="zh-CN" sz="28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zh-CN" altLang="en-US" sz="24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稳定</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DFEE8"/>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20000"/>
                        </a:lnSpc>
                        <a:spcBef>
                          <a:spcPct val="0"/>
                        </a:spcBef>
                        <a:spcAft>
                          <a:spcPct val="0"/>
                        </a:spcAft>
                        <a:buClrTx/>
                        <a:buSzTx/>
                        <a:buFontTx/>
                        <a:buNone/>
                        <a:tabLst/>
                      </a:pPr>
                      <a:r>
                        <a:rPr kumimoji="1" lang="zh-CN" altLang="en-US" sz="24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低功耗维持</a:t>
                      </a:r>
                    </a:p>
                    <a:p>
                      <a:pPr marL="0" marR="0" lvl="0" indent="0" algn="ctr" defTabSz="914400" rtl="0" eaLnBrk="1" fontAlgn="base" latinLnBrk="0" hangingPunct="1">
                        <a:lnSpc>
                          <a:spcPct val="120000"/>
                        </a:lnSpc>
                        <a:spcBef>
                          <a:spcPct val="0"/>
                        </a:spcBef>
                        <a:spcAft>
                          <a:spcPct val="0"/>
                        </a:spcAft>
                        <a:buClrTx/>
                        <a:buSzTx/>
                        <a:buFontTx/>
                        <a:buNone/>
                        <a:tabLst/>
                      </a:pPr>
                      <a:r>
                        <a:rPr kumimoji="1" lang="zh-CN" altLang="en-US" sz="24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读</a:t>
                      </a:r>
                    </a:p>
                    <a:p>
                      <a:pPr marL="0" marR="0" lvl="0" indent="0" algn="ctr" defTabSz="914400" rtl="0" eaLnBrk="1" fontAlgn="base" latinLnBrk="0" hangingPunct="1">
                        <a:lnSpc>
                          <a:spcPct val="120000"/>
                        </a:lnSpc>
                        <a:spcBef>
                          <a:spcPct val="0"/>
                        </a:spcBef>
                        <a:spcAft>
                          <a:spcPct val="0"/>
                        </a:spcAft>
                        <a:buClrTx/>
                        <a:buSzTx/>
                        <a:buFontTx/>
                        <a:buNone/>
                        <a:tabLst/>
                      </a:pPr>
                      <a:r>
                        <a:rPr kumimoji="1" lang="zh-CN" altLang="en-US" sz="24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写</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DFEE8"/>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高阻态</a:t>
                      </a:r>
                    </a:p>
                    <a:p>
                      <a:pPr marL="0" marR="0" lvl="0" indent="0" algn="ctr" defTabSz="914400" rtl="0" eaLnBrk="1" fontAlgn="base" latinLnBrk="0" hangingPunct="1">
                        <a:lnSpc>
                          <a:spcPct val="120000"/>
                        </a:lnSpc>
                        <a:spcBef>
                          <a:spcPct val="0"/>
                        </a:spcBef>
                        <a:spcAft>
                          <a:spcPct val="0"/>
                        </a:spcAft>
                        <a:buClrTx/>
                        <a:buSzTx/>
                        <a:buFontTx/>
                        <a:buNone/>
                        <a:tabLst/>
                      </a:pPr>
                      <a:r>
                        <a:rPr kumimoji="1" lang="zh-CN" altLang="en-US" sz="24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输出</a:t>
                      </a:r>
                    </a:p>
                    <a:p>
                      <a:pPr marL="0" marR="0" lvl="0" indent="0" algn="ctr" defTabSz="914400" rtl="0" eaLnBrk="1" fontAlgn="base" latinLnBrk="0" hangingPunct="1">
                        <a:lnSpc>
                          <a:spcPct val="120000"/>
                        </a:lnSpc>
                        <a:spcBef>
                          <a:spcPct val="0"/>
                        </a:spcBef>
                        <a:spcAft>
                          <a:spcPct val="0"/>
                        </a:spcAft>
                        <a:buClrTx/>
                        <a:buSzTx/>
                        <a:buFontTx/>
                        <a:buNone/>
                        <a:tabLst/>
                      </a:pPr>
                      <a:r>
                        <a:rPr kumimoji="1" lang="zh-CN" altLang="en-US" sz="2400" b="1" i="0" u="none" strike="noStrike" cap="none" normalizeH="0" baseline="0" dirty="0">
                          <a:ln>
                            <a:noFill/>
                          </a:ln>
                          <a:solidFill>
                            <a:srgbClr val="996633"/>
                          </a:solidFill>
                          <a:effectLst/>
                          <a:latin typeface="Times New Roman" panose="02020603050405020304" pitchFamily="18" charset="0"/>
                          <a:ea typeface="宋体" panose="02010600030101010101" pitchFamily="2" charset="-122"/>
                        </a:rPr>
                        <a:t>输入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DFEE8"/>
                    </a:solidFill>
                  </a:tcPr>
                </a:tc>
                <a:extLst>
                  <a:ext uri="{0D108BD9-81ED-4DB2-BD59-A6C34878D82A}">
                    <a16:rowId xmlns:a16="http://schemas.microsoft.com/office/drawing/2014/main" val="10002"/>
                  </a:ext>
                </a:extLst>
              </a:tr>
            </a:tbl>
          </a:graphicData>
        </a:graphic>
      </p:graphicFrame>
      <p:grpSp>
        <p:nvGrpSpPr>
          <p:cNvPr id="95" name="Group 109">
            <a:extLst>
              <a:ext uri="{FF2B5EF4-FFF2-40B4-BE49-F238E27FC236}">
                <a16:creationId xmlns:a16="http://schemas.microsoft.com/office/drawing/2014/main" id="{4B4CDF8B-98B2-6232-851F-6B9F7C26A2AD}"/>
              </a:ext>
            </a:extLst>
          </p:cNvPr>
          <p:cNvGrpSpPr>
            <a:grpSpLocks/>
          </p:cNvGrpSpPr>
          <p:nvPr/>
        </p:nvGrpSpPr>
        <p:grpSpPr bwMode="auto">
          <a:xfrm>
            <a:off x="5372100" y="4416728"/>
            <a:ext cx="1804988" cy="19050"/>
            <a:chOff x="408" y="2892"/>
            <a:chExt cx="1137" cy="12"/>
          </a:xfrm>
        </p:grpSpPr>
        <p:sp>
          <p:nvSpPr>
            <p:cNvPr id="96" name="Line 110">
              <a:extLst>
                <a:ext uri="{FF2B5EF4-FFF2-40B4-BE49-F238E27FC236}">
                  <a16:creationId xmlns:a16="http://schemas.microsoft.com/office/drawing/2014/main" id="{855D6120-71EA-F6FE-44DE-034F8DBEA196}"/>
                </a:ext>
              </a:extLst>
            </p:cNvPr>
            <p:cNvSpPr>
              <a:spLocks noChangeShapeType="1"/>
            </p:cNvSpPr>
            <p:nvPr/>
          </p:nvSpPr>
          <p:spPr bwMode="auto">
            <a:xfrm flipV="1">
              <a:off x="408" y="2904"/>
              <a:ext cx="216" cy="0"/>
            </a:xfrm>
            <a:prstGeom prst="line">
              <a:avLst/>
            </a:prstGeom>
            <a:noFill/>
            <a:ln w="28575">
              <a:solidFill>
                <a:srgbClr val="996633"/>
              </a:solidFill>
              <a:round/>
              <a:headEnd/>
              <a:tailEnd/>
            </a:ln>
          </p:spPr>
          <p:txBody>
            <a:bodyPr wrap="none"/>
            <a:lstStyle/>
            <a:p>
              <a:endParaRPr lang="zh-CN" altLang="en-US" sz="1600"/>
            </a:p>
          </p:txBody>
        </p:sp>
        <p:sp>
          <p:nvSpPr>
            <p:cNvPr id="97" name="Line 111">
              <a:extLst>
                <a:ext uri="{FF2B5EF4-FFF2-40B4-BE49-F238E27FC236}">
                  <a16:creationId xmlns:a16="http://schemas.microsoft.com/office/drawing/2014/main" id="{1CF27E07-87C6-3AC9-B904-C0A629043258}"/>
                </a:ext>
              </a:extLst>
            </p:cNvPr>
            <p:cNvSpPr>
              <a:spLocks noChangeShapeType="1"/>
            </p:cNvSpPr>
            <p:nvPr/>
          </p:nvSpPr>
          <p:spPr bwMode="auto">
            <a:xfrm flipV="1">
              <a:off x="882" y="2892"/>
              <a:ext cx="216" cy="0"/>
            </a:xfrm>
            <a:prstGeom prst="line">
              <a:avLst/>
            </a:prstGeom>
            <a:noFill/>
            <a:ln w="28575">
              <a:solidFill>
                <a:srgbClr val="996633"/>
              </a:solidFill>
              <a:round/>
              <a:headEnd/>
              <a:tailEnd/>
            </a:ln>
          </p:spPr>
          <p:txBody>
            <a:bodyPr wrap="none"/>
            <a:lstStyle/>
            <a:p>
              <a:endParaRPr lang="zh-CN" altLang="en-US" sz="1600"/>
            </a:p>
          </p:txBody>
        </p:sp>
        <p:sp>
          <p:nvSpPr>
            <p:cNvPr id="98" name="Line 112">
              <a:extLst>
                <a:ext uri="{FF2B5EF4-FFF2-40B4-BE49-F238E27FC236}">
                  <a16:creationId xmlns:a16="http://schemas.microsoft.com/office/drawing/2014/main" id="{216F6BD7-F2A5-5AF6-6CB2-88D0F111BEB7}"/>
                </a:ext>
              </a:extLst>
            </p:cNvPr>
            <p:cNvSpPr>
              <a:spLocks noChangeShapeType="1"/>
            </p:cNvSpPr>
            <p:nvPr/>
          </p:nvSpPr>
          <p:spPr bwMode="auto">
            <a:xfrm flipV="1">
              <a:off x="1329" y="2892"/>
              <a:ext cx="216" cy="0"/>
            </a:xfrm>
            <a:prstGeom prst="line">
              <a:avLst/>
            </a:prstGeom>
            <a:noFill/>
            <a:ln w="28575">
              <a:solidFill>
                <a:srgbClr val="996633"/>
              </a:solidFill>
              <a:round/>
              <a:headEnd/>
              <a:tailEnd/>
            </a:ln>
          </p:spPr>
          <p:txBody>
            <a:bodyPr wrap="none"/>
            <a:lstStyle/>
            <a:p>
              <a:endParaRPr lang="zh-CN" altLang="en-US" sz="1600"/>
            </a:p>
          </p:txBody>
        </p:sp>
      </p:grpSp>
      <p:sp>
        <p:nvSpPr>
          <p:cNvPr id="2" name="灯片编号占位符 1">
            <a:extLst>
              <a:ext uri="{FF2B5EF4-FFF2-40B4-BE49-F238E27FC236}">
                <a16:creationId xmlns:a16="http://schemas.microsoft.com/office/drawing/2014/main" id="{6BA6E466-BB55-10A7-1890-9861E755DB02}"/>
              </a:ext>
            </a:extLst>
          </p:cNvPr>
          <p:cNvSpPr>
            <a:spLocks noGrp="1"/>
          </p:cNvSpPr>
          <p:nvPr>
            <p:ph type="sldNum" sz="quarter" idx="12"/>
          </p:nvPr>
        </p:nvSpPr>
        <p:spPr/>
        <p:txBody>
          <a:bodyPr/>
          <a:lstStyle/>
          <a:p>
            <a:fld id="{392CBAA0-59E6-204E-8F03-85E5040D48B8}" type="slidenum">
              <a:rPr kumimoji="1" lang="zh-CN" altLang="en-US" smtClean="0"/>
              <a:t>115</a:t>
            </a:fld>
            <a:r>
              <a:rPr kumimoji="1" lang="en-US" altLang="zh-CN"/>
              <a:t>/184</a:t>
            </a:r>
            <a:endParaRPr kumimoji="1" lang="zh-CN" altLang="en-US" dirty="0"/>
          </a:p>
        </p:txBody>
      </p:sp>
    </p:spTree>
    <p:extLst>
      <p:ext uri="{BB962C8B-B14F-4D97-AF65-F5344CB8AC3E}">
        <p14:creationId xmlns:p14="http://schemas.microsoft.com/office/powerpoint/2010/main" val="1811311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out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grpId="0" nodeType="clickEffect">
                                  <p:stCondLst>
                                    <p:cond delay="0"/>
                                  </p:stCondLst>
                                  <p:childTnLst>
                                    <p:set>
                                      <p:cBhvr>
                                        <p:cTn id="11" dur="1" fill="hold">
                                          <p:stCondLst>
                                            <p:cond delay="0"/>
                                          </p:stCondLst>
                                        </p:cTn>
                                        <p:tgtEl>
                                          <p:spTgt spid="91"/>
                                        </p:tgtEl>
                                        <p:attrNameLst>
                                          <p:attrName>style.visibility</p:attrName>
                                        </p:attrNameLst>
                                      </p:cBhvr>
                                      <p:to>
                                        <p:strVal val="visible"/>
                                      </p:to>
                                    </p:set>
                                    <p:anim calcmode="lin" valueType="num">
                                      <p:cBhvr additive="base">
                                        <p:cTn id="12" dur="500" fill="hold"/>
                                        <p:tgtEl>
                                          <p:spTgt spid="91"/>
                                        </p:tgtEl>
                                        <p:attrNameLst>
                                          <p:attrName>ppt_x</p:attrName>
                                        </p:attrNameLst>
                                      </p:cBhvr>
                                      <p:tavLst>
                                        <p:tav tm="0">
                                          <p:val>
                                            <p:strVal val="1+#ppt_w/2"/>
                                          </p:val>
                                        </p:tav>
                                        <p:tav tm="100000">
                                          <p:val>
                                            <p:strVal val="#ppt_x"/>
                                          </p:val>
                                        </p:tav>
                                      </p:tavLst>
                                    </p:anim>
                                    <p:anim calcmode="lin" valueType="num">
                                      <p:cBhvr additive="base">
                                        <p:cTn id="13" dur="500" fill="hold"/>
                                        <p:tgtEl>
                                          <p:spTgt spid="91"/>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2" fill="hold" grpId="0" nodeType="clickEffect">
                                  <p:stCondLst>
                                    <p:cond delay="0"/>
                                  </p:stCondLst>
                                  <p:childTnLst>
                                    <p:set>
                                      <p:cBhvr>
                                        <p:cTn id="17" dur="1" fill="hold">
                                          <p:stCondLst>
                                            <p:cond delay="0"/>
                                          </p:stCondLst>
                                        </p:cTn>
                                        <p:tgtEl>
                                          <p:spTgt spid="92"/>
                                        </p:tgtEl>
                                        <p:attrNameLst>
                                          <p:attrName>style.visibility</p:attrName>
                                        </p:attrNameLst>
                                      </p:cBhvr>
                                      <p:to>
                                        <p:strVal val="visible"/>
                                      </p:to>
                                    </p:set>
                                    <p:anim calcmode="lin" valueType="num">
                                      <p:cBhvr additive="base">
                                        <p:cTn id="18" dur="500" fill="hold"/>
                                        <p:tgtEl>
                                          <p:spTgt spid="92"/>
                                        </p:tgtEl>
                                        <p:attrNameLst>
                                          <p:attrName>ppt_x</p:attrName>
                                        </p:attrNameLst>
                                      </p:cBhvr>
                                      <p:tavLst>
                                        <p:tav tm="0">
                                          <p:val>
                                            <p:strVal val="1+#ppt_w/2"/>
                                          </p:val>
                                        </p:tav>
                                        <p:tav tm="100000">
                                          <p:val>
                                            <p:strVal val="#ppt_x"/>
                                          </p:val>
                                        </p:tav>
                                      </p:tavLst>
                                    </p:anim>
                                    <p:anim calcmode="lin" valueType="num">
                                      <p:cBhvr additive="base">
                                        <p:cTn id="19"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2" fill="hold" grpId="0" nodeType="clickEffect">
                                  <p:stCondLst>
                                    <p:cond delay="0"/>
                                  </p:stCondLst>
                                  <p:childTnLst>
                                    <p:set>
                                      <p:cBhvr>
                                        <p:cTn id="23" dur="1" fill="hold">
                                          <p:stCondLst>
                                            <p:cond delay="0"/>
                                          </p:stCondLst>
                                        </p:cTn>
                                        <p:tgtEl>
                                          <p:spTgt spid="93"/>
                                        </p:tgtEl>
                                        <p:attrNameLst>
                                          <p:attrName>style.visibility</p:attrName>
                                        </p:attrNameLst>
                                      </p:cBhvr>
                                      <p:to>
                                        <p:strVal val="visible"/>
                                      </p:to>
                                    </p:set>
                                    <p:anim calcmode="lin" valueType="num">
                                      <p:cBhvr additive="base">
                                        <p:cTn id="24" dur="500" fill="hold"/>
                                        <p:tgtEl>
                                          <p:spTgt spid="93"/>
                                        </p:tgtEl>
                                        <p:attrNameLst>
                                          <p:attrName>ppt_x</p:attrName>
                                        </p:attrNameLst>
                                      </p:cBhvr>
                                      <p:tavLst>
                                        <p:tav tm="0">
                                          <p:val>
                                            <p:strVal val="1+#ppt_w/2"/>
                                          </p:val>
                                        </p:tav>
                                        <p:tav tm="100000">
                                          <p:val>
                                            <p:strVal val="#ppt_x"/>
                                          </p:val>
                                        </p:tav>
                                      </p:tavLst>
                                    </p:anim>
                                    <p:anim calcmode="lin" valueType="num">
                                      <p:cBhvr additive="base">
                                        <p:cTn id="25"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nodeType="click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blinds(horizontal)">
                                      <p:cBhvr>
                                        <p:cTn id="30" dur="500"/>
                                        <p:tgtEl>
                                          <p:spTgt spid="94"/>
                                        </p:tgtEl>
                                      </p:cBhvr>
                                    </p:animEffect>
                                  </p:childTnLst>
                                </p:cTn>
                              </p:par>
                            </p:childTnLst>
                          </p:cTn>
                        </p:par>
                        <p:par>
                          <p:cTn id="31" fill="hold">
                            <p:stCondLst>
                              <p:cond delay="500"/>
                            </p:stCondLst>
                            <p:childTnLst>
                              <p:par>
                                <p:cTn id="32" presetID="2" presetClass="entr" presetSubtype="8" fill="hold" nodeType="afterEffect">
                                  <p:stCondLst>
                                    <p:cond delay="0"/>
                                  </p:stCondLst>
                                  <p:childTnLst>
                                    <p:set>
                                      <p:cBhvr>
                                        <p:cTn id="33" dur="1" fill="hold">
                                          <p:stCondLst>
                                            <p:cond delay="0"/>
                                          </p:stCondLst>
                                        </p:cTn>
                                        <p:tgtEl>
                                          <p:spTgt spid="95"/>
                                        </p:tgtEl>
                                        <p:attrNameLst>
                                          <p:attrName>style.visibility</p:attrName>
                                        </p:attrNameLst>
                                      </p:cBhvr>
                                      <p:to>
                                        <p:strVal val="visible"/>
                                      </p:to>
                                    </p:set>
                                    <p:anim calcmode="lin" valueType="num">
                                      <p:cBhvr additive="base">
                                        <p:cTn id="34" dur="500" fill="hold"/>
                                        <p:tgtEl>
                                          <p:spTgt spid="95"/>
                                        </p:tgtEl>
                                        <p:attrNameLst>
                                          <p:attrName>ppt_x</p:attrName>
                                        </p:attrNameLst>
                                      </p:cBhvr>
                                      <p:tavLst>
                                        <p:tav tm="0">
                                          <p:val>
                                            <p:strVal val="0-#ppt_w/2"/>
                                          </p:val>
                                        </p:tav>
                                        <p:tav tm="100000">
                                          <p:val>
                                            <p:strVal val="#ppt_x"/>
                                          </p:val>
                                        </p:tav>
                                      </p:tavLst>
                                    </p:anim>
                                    <p:anim calcmode="lin" valueType="num">
                                      <p:cBhvr additive="base">
                                        <p:cTn id="35" dur="500" fill="hold"/>
                                        <p:tgtEl>
                                          <p:spTgt spid="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autoUpdateAnimBg="0"/>
      <p:bldP spid="92" grpId="0" animBg="1" autoUpdateAnimBg="0"/>
      <p:bldP spid="93" grpId="0" animBg="1"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寄存器和读</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latin typeface="Myriad Pro" panose="020B0503030403020204" pitchFamily="34" charset="0"/>
                <a:ea typeface="Songti SC" panose="02010600040101010101" pitchFamily="2" charset="-122"/>
              </a:rPr>
              <a:t>顺序脉冲发生器</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计数型顺序脉冲发生器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BF05C908-1774-5379-D1A2-583C8CB2669E}"/>
              </a:ext>
            </a:extLst>
          </p:cNvPr>
          <p:cNvSpPr>
            <a:spLocks noGrp="1"/>
          </p:cNvSpPr>
          <p:nvPr>
            <p:ph type="sldNum" sz="quarter" idx="12"/>
          </p:nvPr>
        </p:nvSpPr>
        <p:spPr/>
        <p:txBody>
          <a:bodyPr/>
          <a:lstStyle/>
          <a:p>
            <a:fld id="{392CBAA0-59E6-204E-8F03-85E5040D48B8}" type="slidenum">
              <a:rPr kumimoji="1" lang="zh-CN" altLang="en-US" smtClean="0"/>
              <a:t>116</a:t>
            </a:fld>
            <a:r>
              <a:rPr kumimoji="1" lang="en-US" altLang="zh-CN"/>
              <a:t>/184</a:t>
            </a:r>
            <a:endParaRPr kumimoji="1" lang="zh-CN" altLang="en-US" dirty="0"/>
          </a:p>
        </p:txBody>
      </p:sp>
    </p:spTree>
    <p:extLst>
      <p:ext uri="{BB962C8B-B14F-4D97-AF65-F5344CB8AC3E}">
        <p14:creationId xmlns:p14="http://schemas.microsoft.com/office/powerpoint/2010/main" val="206823455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a:t>
            </a:r>
            <a:r>
              <a:rPr kumimoji="1" lang="zh-CN" altLang="en-US" dirty="0"/>
              <a:t> 顺序脉冲发生器</a:t>
            </a:r>
          </a:p>
        </p:txBody>
      </p:sp>
      <p:sp>
        <p:nvSpPr>
          <p:cNvPr id="5" name="TextBox 1">
            <a:extLst>
              <a:ext uri="{FF2B5EF4-FFF2-40B4-BE49-F238E27FC236}">
                <a16:creationId xmlns:a16="http://schemas.microsoft.com/office/drawing/2014/main" id="{05CA893C-5B52-9D92-4B62-DC81EE7A2BEE}"/>
              </a:ext>
            </a:extLst>
          </p:cNvPr>
          <p:cNvSpPr txBox="1"/>
          <p:nvPr/>
        </p:nvSpPr>
        <p:spPr>
          <a:xfrm>
            <a:off x="1542320" y="1506591"/>
            <a:ext cx="9107359" cy="3360022"/>
          </a:xfrm>
          <a:prstGeom prst="rect">
            <a:avLst/>
          </a:prstGeom>
          <a:noFill/>
        </p:spPr>
        <p:txBody>
          <a:bodyPr wrap="square" rtlCol="0">
            <a:spAutoFit/>
          </a:bodyPr>
          <a:lstStyle/>
          <a:p>
            <a:pPr>
              <a:lnSpc>
                <a:spcPct val="150000"/>
              </a:lnSpc>
            </a:pPr>
            <a:r>
              <a:rPr lang="zh-CN" altLang="zh-CN" sz="2400" b="1" dirty="0">
                <a:solidFill>
                  <a:srgbClr val="002060"/>
                </a:solidFill>
              </a:rPr>
              <a:t>顺序脉冲发生器也称</a:t>
            </a:r>
            <a:r>
              <a:rPr lang="zh-CN" altLang="zh-CN" sz="2400" b="1" dirty="0">
                <a:solidFill>
                  <a:srgbClr val="FF0000"/>
                </a:solidFill>
              </a:rPr>
              <a:t>节拍脉冲发生器</a:t>
            </a:r>
            <a:r>
              <a:rPr lang="zh-CN" altLang="zh-CN" sz="2400" b="1" dirty="0">
                <a:solidFill>
                  <a:srgbClr val="002060"/>
                </a:solidFill>
              </a:rPr>
              <a:t>，它能够产生一组在时间上有先后顺序的矩形脉冲。用这组脉冲可以使控制器形成所需的各种控制信号，以便控制机器</a:t>
            </a:r>
            <a:r>
              <a:rPr lang="zh-CN" altLang="zh-CN" sz="2400" b="1" dirty="0">
                <a:solidFill>
                  <a:srgbClr val="FF0000"/>
                </a:solidFill>
              </a:rPr>
              <a:t>按照事先规定的顺序</a:t>
            </a:r>
            <a:r>
              <a:rPr lang="zh-CN" altLang="zh-CN" sz="2400" b="1" dirty="0">
                <a:solidFill>
                  <a:srgbClr val="002060"/>
                </a:solidFill>
              </a:rPr>
              <a:t>进行一系列操作。顺序脉冲发生器作为自动控制必不可少的</a:t>
            </a:r>
            <a:r>
              <a:rPr lang="zh-CN" altLang="zh-CN" sz="2400" b="1" dirty="0">
                <a:solidFill>
                  <a:srgbClr val="FF0000"/>
                </a:solidFill>
              </a:rPr>
              <a:t>触发信号</a:t>
            </a:r>
            <a:r>
              <a:rPr lang="zh-CN" altLang="zh-CN" sz="2400" b="1" dirty="0">
                <a:solidFill>
                  <a:srgbClr val="002060"/>
                </a:solidFill>
              </a:rPr>
              <a:t>在生产生活中发挥着重要作用，并广泛应用于科技、电子、化工、建筑、机械、生物、信息管理等领域</a:t>
            </a:r>
            <a:endParaRPr lang="zh-CN" altLang="en-US" sz="2400" b="1" dirty="0">
              <a:solidFill>
                <a:srgbClr val="002060"/>
              </a:solidFill>
            </a:endParaRPr>
          </a:p>
        </p:txBody>
      </p:sp>
      <p:sp>
        <p:nvSpPr>
          <p:cNvPr id="2" name="灯片编号占位符 1">
            <a:extLst>
              <a:ext uri="{FF2B5EF4-FFF2-40B4-BE49-F238E27FC236}">
                <a16:creationId xmlns:a16="http://schemas.microsoft.com/office/drawing/2014/main" id="{32AE58AB-60EA-E643-F821-1D8EAA1FDF80}"/>
              </a:ext>
            </a:extLst>
          </p:cNvPr>
          <p:cNvSpPr>
            <a:spLocks noGrp="1"/>
          </p:cNvSpPr>
          <p:nvPr>
            <p:ph type="sldNum" sz="quarter" idx="12"/>
          </p:nvPr>
        </p:nvSpPr>
        <p:spPr/>
        <p:txBody>
          <a:bodyPr/>
          <a:lstStyle/>
          <a:p>
            <a:fld id="{392CBAA0-59E6-204E-8F03-85E5040D48B8}" type="slidenum">
              <a:rPr kumimoji="1" lang="zh-CN" altLang="en-US" smtClean="0"/>
              <a:t>117</a:t>
            </a:fld>
            <a:r>
              <a:rPr kumimoji="1" lang="en-US" altLang="zh-CN"/>
              <a:t>/184</a:t>
            </a:r>
            <a:endParaRPr kumimoji="1" lang="zh-CN" altLang="en-US" dirty="0"/>
          </a:p>
        </p:txBody>
      </p:sp>
    </p:spTree>
    <p:extLst>
      <p:ext uri="{BB962C8B-B14F-4D97-AF65-F5344CB8AC3E}">
        <p14:creationId xmlns:p14="http://schemas.microsoft.com/office/powerpoint/2010/main" val="109356203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a:t>
            </a:r>
            <a:r>
              <a:rPr kumimoji="1" lang="zh-CN" altLang="en-US" dirty="0"/>
              <a:t> 顺序脉冲发生器</a:t>
            </a:r>
          </a:p>
        </p:txBody>
      </p:sp>
      <p:sp>
        <p:nvSpPr>
          <p:cNvPr id="5" name="Rectangle 6">
            <a:extLst>
              <a:ext uri="{FF2B5EF4-FFF2-40B4-BE49-F238E27FC236}">
                <a16:creationId xmlns:a16="http://schemas.microsoft.com/office/drawing/2014/main" id="{5056A62C-BB19-0F63-57B0-5BD14C21C436}"/>
              </a:ext>
            </a:extLst>
          </p:cNvPr>
          <p:cNvSpPr>
            <a:spLocks noChangeArrowheads="1"/>
          </p:cNvSpPr>
          <p:nvPr/>
        </p:nvSpPr>
        <p:spPr bwMode="auto">
          <a:xfrm>
            <a:off x="1799426" y="1124999"/>
            <a:ext cx="41084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r>
              <a:rPr kumimoji="1" lang="zh-CN" altLang="en-US" sz="2400" b="1" dirty="0">
                <a:solidFill>
                  <a:srgbClr val="0000FF"/>
                </a:solidFill>
              </a:rPr>
              <a:t>顺序脉冲发生电路</a:t>
            </a:r>
          </a:p>
        </p:txBody>
      </p:sp>
      <p:sp>
        <p:nvSpPr>
          <p:cNvPr id="6" name="Rectangle 8">
            <a:extLst>
              <a:ext uri="{FF2B5EF4-FFF2-40B4-BE49-F238E27FC236}">
                <a16:creationId xmlns:a16="http://schemas.microsoft.com/office/drawing/2014/main" id="{F2A3093A-6D27-C952-A856-02584E3F3DBC}"/>
              </a:ext>
            </a:extLst>
          </p:cNvPr>
          <p:cNvSpPr>
            <a:spLocks noChangeArrowheads="1"/>
          </p:cNvSpPr>
          <p:nvPr/>
        </p:nvSpPr>
        <p:spPr bwMode="auto">
          <a:xfrm>
            <a:off x="1782807" y="1874740"/>
            <a:ext cx="8096250" cy="1047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nSpc>
                <a:spcPct val="135000"/>
              </a:lnSpc>
            </a:pPr>
            <a:r>
              <a:rPr kumimoji="1" lang="en-US" altLang="zh-CN" sz="2400" b="1" dirty="0">
                <a:solidFill>
                  <a:schemeClr val="accent2"/>
                </a:solidFill>
              </a:rPr>
              <a:t>        </a:t>
            </a:r>
            <a:r>
              <a:rPr kumimoji="1" lang="zh-CN" altLang="en-US" sz="2400" b="1" dirty="0">
                <a:solidFill>
                  <a:srgbClr val="0000FF"/>
                </a:solidFill>
              </a:rPr>
              <a:t>顺序脉冲发生电路是能够循环产生一组或多组</a:t>
            </a:r>
            <a:r>
              <a:rPr kumimoji="1" lang="zh-CN" altLang="en-US" sz="2400" b="1" dirty="0">
                <a:solidFill>
                  <a:srgbClr val="FF0000"/>
                </a:solidFill>
              </a:rPr>
              <a:t>时序信号</a:t>
            </a:r>
            <a:r>
              <a:rPr kumimoji="1" lang="zh-CN" altLang="en-US" sz="2400" b="1" dirty="0">
                <a:solidFill>
                  <a:srgbClr val="0000FF"/>
                </a:solidFill>
              </a:rPr>
              <a:t>的时序电路，它可以用</a:t>
            </a:r>
            <a:r>
              <a:rPr kumimoji="1" lang="zh-CN" altLang="en-US" sz="2400" b="1" dirty="0">
                <a:solidFill>
                  <a:srgbClr val="FF0000"/>
                </a:solidFill>
              </a:rPr>
              <a:t>移位寄存器</a:t>
            </a:r>
            <a:r>
              <a:rPr kumimoji="1" lang="zh-CN" altLang="en-US" sz="2400" b="1" dirty="0">
                <a:solidFill>
                  <a:srgbClr val="0000FF"/>
                </a:solidFill>
              </a:rPr>
              <a:t>或</a:t>
            </a:r>
            <a:r>
              <a:rPr kumimoji="1" lang="zh-CN" altLang="en-US" sz="2400" b="1" dirty="0">
                <a:solidFill>
                  <a:srgbClr val="FF0000"/>
                </a:solidFill>
              </a:rPr>
              <a:t>计数器</a:t>
            </a:r>
            <a:r>
              <a:rPr kumimoji="1" lang="zh-CN" altLang="en-US" sz="2400" b="1" dirty="0">
                <a:solidFill>
                  <a:srgbClr val="0000FF"/>
                </a:solidFill>
              </a:rPr>
              <a:t>构成。</a:t>
            </a:r>
            <a:r>
              <a:rPr kumimoji="1" lang="zh-CN" altLang="en-US" sz="2400" b="1" dirty="0">
                <a:solidFill>
                  <a:schemeClr val="accent2"/>
                </a:solidFill>
              </a:rPr>
              <a:t> </a:t>
            </a:r>
          </a:p>
        </p:txBody>
      </p:sp>
      <p:sp>
        <p:nvSpPr>
          <p:cNvPr id="7" name="Text Box 9">
            <a:extLst>
              <a:ext uri="{FF2B5EF4-FFF2-40B4-BE49-F238E27FC236}">
                <a16:creationId xmlns:a16="http://schemas.microsoft.com/office/drawing/2014/main" id="{4B857B98-4554-7A77-CCAD-D0E0B482DEA2}"/>
              </a:ext>
            </a:extLst>
          </p:cNvPr>
          <p:cNvSpPr txBox="1">
            <a:spLocks noChangeArrowheads="1"/>
          </p:cNvSpPr>
          <p:nvPr/>
        </p:nvSpPr>
        <p:spPr bwMode="auto">
          <a:xfrm>
            <a:off x="1799426" y="3449915"/>
            <a:ext cx="8356600" cy="1573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eaLnBrk="0" hangingPunct="0">
              <a:lnSpc>
                <a:spcPct val="135000"/>
              </a:lnSpc>
            </a:pPr>
            <a:r>
              <a:rPr kumimoji="1" lang="en-US" altLang="zh-CN" sz="2400" b="1" dirty="0">
                <a:solidFill>
                  <a:schemeClr val="accent2"/>
                </a:solidFill>
              </a:rPr>
              <a:t>        </a:t>
            </a:r>
            <a:r>
              <a:rPr kumimoji="1" lang="zh-CN" altLang="en-US" sz="2400" b="1" dirty="0">
                <a:solidFill>
                  <a:srgbClr val="0000FF"/>
                </a:solidFill>
              </a:rPr>
              <a:t>在数字控制系统和计算机中，常需要一种</a:t>
            </a:r>
            <a:r>
              <a:rPr kumimoji="1" lang="zh-CN" altLang="en-US" sz="2400" b="1" dirty="0">
                <a:solidFill>
                  <a:srgbClr val="FF0000"/>
                </a:solidFill>
              </a:rPr>
              <a:t>按时间顺序逐个</a:t>
            </a:r>
            <a:r>
              <a:rPr kumimoji="1" lang="zh-CN" altLang="en-US" sz="2400" b="1" dirty="0">
                <a:solidFill>
                  <a:srgbClr val="0000FF"/>
                </a:solidFill>
              </a:rPr>
              <a:t>出现的节拍控制脉冲，以协调各部分的工作。能</a:t>
            </a:r>
            <a:r>
              <a:rPr kumimoji="1" lang="zh-CN" altLang="en-US" sz="2400" b="1" dirty="0">
                <a:solidFill>
                  <a:srgbClr val="FF0000"/>
                </a:solidFill>
              </a:rPr>
              <a:t>产生节拍脉冲的电路</a:t>
            </a:r>
            <a:r>
              <a:rPr lang="zh-CN" altLang="en-US" sz="2400" b="1" dirty="0">
                <a:solidFill>
                  <a:srgbClr val="0000FF"/>
                </a:solidFill>
              </a:rPr>
              <a:t>称为</a:t>
            </a:r>
            <a:r>
              <a:rPr lang="zh-CN" altLang="en-US" sz="2400" b="1" dirty="0">
                <a:solidFill>
                  <a:srgbClr val="FF0000"/>
                </a:solidFill>
              </a:rPr>
              <a:t>顺序脉冲分配器</a:t>
            </a:r>
            <a:r>
              <a:rPr kumimoji="1" lang="zh-CN" altLang="en-US" sz="2400" b="1" dirty="0">
                <a:solidFill>
                  <a:schemeClr val="accent2"/>
                </a:solidFill>
              </a:rPr>
              <a:t>。</a:t>
            </a:r>
            <a:endParaRPr lang="zh-CN" altLang="en-US" sz="2400" b="1" dirty="0">
              <a:solidFill>
                <a:schemeClr val="accent2"/>
              </a:solidFill>
            </a:endParaRPr>
          </a:p>
        </p:txBody>
      </p:sp>
      <p:sp>
        <p:nvSpPr>
          <p:cNvPr id="2" name="灯片编号占位符 1">
            <a:extLst>
              <a:ext uri="{FF2B5EF4-FFF2-40B4-BE49-F238E27FC236}">
                <a16:creationId xmlns:a16="http://schemas.microsoft.com/office/drawing/2014/main" id="{E6BE3A73-F6A2-910E-CEDB-746A18FFA032}"/>
              </a:ext>
            </a:extLst>
          </p:cNvPr>
          <p:cNvSpPr>
            <a:spLocks noGrp="1"/>
          </p:cNvSpPr>
          <p:nvPr>
            <p:ph type="sldNum" sz="quarter" idx="12"/>
          </p:nvPr>
        </p:nvSpPr>
        <p:spPr/>
        <p:txBody>
          <a:bodyPr/>
          <a:lstStyle/>
          <a:p>
            <a:fld id="{392CBAA0-59E6-204E-8F03-85E5040D48B8}" type="slidenum">
              <a:rPr kumimoji="1" lang="zh-CN" altLang="en-US" smtClean="0"/>
              <a:t>118</a:t>
            </a:fld>
            <a:r>
              <a:rPr kumimoji="1" lang="en-US" altLang="zh-CN"/>
              <a:t>/184</a:t>
            </a:r>
            <a:endParaRPr kumimoji="1" lang="zh-CN" altLang="en-US" dirty="0"/>
          </a:p>
        </p:txBody>
      </p:sp>
    </p:spTree>
    <p:extLst>
      <p:ext uri="{BB962C8B-B14F-4D97-AF65-F5344CB8AC3E}">
        <p14:creationId xmlns:p14="http://schemas.microsoft.com/office/powerpoint/2010/main" val="4074792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autoUpdateAnimBg="0"/>
      <p:bldP spid="7"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a:t>
            </a:r>
            <a:r>
              <a:rPr kumimoji="1" lang="zh-CN" altLang="en-US" dirty="0"/>
              <a:t> 顺序脉冲发生器</a:t>
            </a:r>
          </a:p>
        </p:txBody>
      </p:sp>
      <p:sp>
        <p:nvSpPr>
          <p:cNvPr id="5" name="Rectangle 16">
            <a:extLst>
              <a:ext uri="{FF2B5EF4-FFF2-40B4-BE49-F238E27FC236}">
                <a16:creationId xmlns:a16="http://schemas.microsoft.com/office/drawing/2014/main" id="{FC6CA598-6C4A-B301-7296-177053A8908B}"/>
              </a:ext>
            </a:extLst>
          </p:cNvPr>
          <p:cNvSpPr>
            <a:spLocks noChangeArrowheads="1"/>
          </p:cNvSpPr>
          <p:nvPr/>
        </p:nvSpPr>
        <p:spPr bwMode="auto">
          <a:xfrm>
            <a:off x="1521691" y="4046982"/>
            <a:ext cx="8153400" cy="2086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nSpc>
                <a:spcPct val="135000"/>
              </a:lnSpc>
              <a:spcBef>
                <a:spcPct val="0"/>
              </a:spcBef>
            </a:pPr>
            <a:r>
              <a:rPr kumimoji="1" lang="zh-CN" altLang="en-US" sz="2400" b="1" dirty="0">
                <a:solidFill>
                  <a:srgbClr val="0000FF"/>
                </a:solidFill>
              </a:rPr>
              <a:t>利用计数器来设计</a:t>
            </a:r>
            <a:r>
              <a:rPr kumimoji="1" lang="en-US" altLang="zh-CN" sz="2400" b="1" i="1" dirty="0">
                <a:solidFill>
                  <a:srgbClr val="FF0000"/>
                </a:solidFill>
              </a:rPr>
              <a:t>N</a:t>
            </a:r>
            <a:r>
              <a:rPr kumimoji="1" lang="zh-CN" altLang="en-US" sz="2400" b="1" dirty="0">
                <a:solidFill>
                  <a:srgbClr val="0000FF"/>
                </a:solidFill>
              </a:rPr>
              <a:t>路脉冲顺序分配电路，可选用</a:t>
            </a:r>
            <a:r>
              <a:rPr kumimoji="1" lang="en-US" altLang="zh-CN" sz="2400" b="1" i="1" dirty="0">
                <a:solidFill>
                  <a:srgbClr val="FF0000"/>
                </a:solidFill>
              </a:rPr>
              <a:t>N</a:t>
            </a:r>
            <a:r>
              <a:rPr kumimoji="1" lang="zh-CN" altLang="en-US" sz="2400" b="1" dirty="0">
                <a:solidFill>
                  <a:srgbClr val="0000FF"/>
                </a:solidFill>
              </a:rPr>
              <a:t>进制计数器，把计数器的</a:t>
            </a:r>
            <a:r>
              <a:rPr kumimoji="1" lang="zh-CN" altLang="en-US" sz="2400" b="1" dirty="0">
                <a:solidFill>
                  <a:srgbClr val="FF0000"/>
                </a:solidFill>
              </a:rPr>
              <a:t>输出</a:t>
            </a:r>
            <a:r>
              <a:rPr kumimoji="1" lang="zh-CN" altLang="en-US" sz="2400" b="1" dirty="0">
                <a:solidFill>
                  <a:srgbClr val="0000FF"/>
                </a:solidFill>
              </a:rPr>
              <a:t>接到</a:t>
            </a:r>
            <a:r>
              <a:rPr kumimoji="1" lang="zh-CN" altLang="en-US" sz="2400" b="1" dirty="0">
                <a:solidFill>
                  <a:srgbClr val="FF0000"/>
                </a:solidFill>
              </a:rPr>
              <a:t>数据分配器</a:t>
            </a:r>
            <a:r>
              <a:rPr kumimoji="1" lang="zh-CN" altLang="en-US" sz="2400" b="1" dirty="0">
                <a:solidFill>
                  <a:srgbClr val="0000FF"/>
                </a:solidFill>
              </a:rPr>
              <a:t>的地址输入端，即可在分配器的</a:t>
            </a:r>
            <a:r>
              <a:rPr kumimoji="1" lang="zh-CN" altLang="en-US" sz="2400" b="1" dirty="0">
                <a:solidFill>
                  <a:srgbClr val="FF0000"/>
                </a:solidFill>
              </a:rPr>
              <a:t>输出端</a:t>
            </a:r>
            <a:r>
              <a:rPr kumimoji="1" lang="zh-CN" altLang="en-US" sz="2400" b="1" dirty="0">
                <a:solidFill>
                  <a:srgbClr val="0000FF"/>
                </a:solidFill>
              </a:rPr>
              <a:t>获得所需要的脉冲信号。 </a:t>
            </a:r>
            <a:endParaRPr kumimoji="1" lang="en-US" altLang="zh-CN" sz="2400" b="1" dirty="0">
              <a:solidFill>
                <a:srgbClr val="0000FF"/>
              </a:solidFill>
            </a:endParaRPr>
          </a:p>
          <a:p>
            <a:pPr>
              <a:lnSpc>
                <a:spcPct val="135000"/>
              </a:lnSpc>
              <a:spcBef>
                <a:spcPct val="0"/>
              </a:spcBef>
            </a:pPr>
            <a:endParaRPr lang="en-US" altLang="zh-CN" sz="2400" b="1" dirty="0">
              <a:solidFill>
                <a:schemeClr val="accent2"/>
              </a:solidFill>
            </a:endParaRPr>
          </a:p>
        </p:txBody>
      </p:sp>
      <p:sp>
        <p:nvSpPr>
          <p:cNvPr id="6" name="Text Box 9">
            <a:extLst>
              <a:ext uri="{FF2B5EF4-FFF2-40B4-BE49-F238E27FC236}">
                <a16:creationId xmlns:a16="http://schemas.microsoft.com/office/drawing/2014/main" id="{6BBBBF22-EC45-B61F-2434-165C17F543EA}"/>
              </a:ext>
            </a:extLst>
          </p:cNvPr>
          <p:cNvSpPr txBox="1">
            <a:spLocks noChangeArrowheads="1"/>
          </p:cNvSpPr>
          <p:nvPr/>
        </p:nvSpPr>
        <p:spPr bwMode="auto">
          <a:xfrm>
            <a:off x="1521691" y="1000401"/>
            <a:ext cx="8865754" cy="548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nSpc>
                <a:spcPct val="135000"/>
              </a:lnSpc>
              <a:spcBef>
                <a:spcPct val="0"/>
              </a:spcBef>
            </a:pPr>
            <a:r>
              <a:rPr kumimoji="1" lang="en-US" altLang="zh-CN" sz="2400" b="1" dirty="0">
                <a:solidFill>
                  <a:schemeClr val="accent2"/>
                </a:solidFill>
              </a:rPr>
              <a:t>        </a:t>
            </a:r>
            <a:r>
              <a:rPr kumimoji="1" lang="zh-CN" altLang="en-US" sz="2400" b="1" dirty="0">
                <a:solidFill>
                  <a:srgbClr val="0000FF"/>
                </a:solidFill>
              </a:rPr>
              <a:t>顺序脉冲发生电路大致可分为</a:t>
            </a:r>
            <a:r>
              <a:rPr kumimoji="1" lang="zh-CN" altLang="en-US" sz="2400" b="1" dirty="0">
                <a:solidFill>
                  <a:srgbClr val="FF0000"/>
                </a:solidFill>
              </a:rPr>
              <a:t>计数器型</a:t>
            </a:r>
            <a:r>
              <a:rPr kumimoji="1" lang="zh-CN" altLang="en-US" sz="2400" b="1" dirty="0">
                <a:solidFill>
                  <a:srgbClr val="0000FF"/>
                </a:solidFill>
              </a:rPr>
              <a:t>和</a:t>
            </a:r>
            <a:r>
              <a:rPr kumimoji="1" lang="zh-CN" altLang="en-US" sz="2400" b="1" dirty="0">
                <a:solidFill>
                  <a:srgbClr val="FF0000"/>
                </a:solidFill>
              </a:rPr>
              <a:t>移位寄存</a:t>
            </a:r>
            <a:r>
              <a:rPr kumimoji="1" lang="zh-CN" altLang="en-US" sz="2400" b="1" dirty="0">
                <a:solidFill>
                  <a:srgbClr val="0000FF"/>
                </a:solidFill>
              </a:rPr>
              <a:t>器型两类。</a:t>
            </a:r>
            <a:endParaRPr lang="zh-CN" altLang="en-US" sz="2400" b="1" dirty="0">
              <a:solidFill>
                <a:srgbClr val="0000FF"/>
              </a:solidFill>
            </a:endParaRPr>
          </a:p>
        </p:txBody>
      </p:sp>
      <p:sp>
        <p:nvSpPr>
          <p:cNvPr id="7" name="Rectangle 10">
            <a:extLst>
              <a:ext uri="{FF2B5EF4-FFF2-40B4-BE49-F238E27FC236}">
                <a16:creationId xmlns:a16="http://schemas.microsoft.com/office/drawing/2014/main" id="{B1868F17-BB07-65AD-490C-15790C238633}"/>
              </a:ext>
            </a:extLst>
          </p:cNvPr>
          <p:cNvSpPr>
            <a:spLocks noChangeArrowheads="1"/>
          </p:cNvSpPr>
          <p:nvPr/>
        </p:nvSpPr>
        <p:spPr bwMode="auto">
          <a:xfrm>
            <a:off x="1521691" y="2041065"/>
            <a:ext cx="397256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pPr>
              <a:spcBef>
                <a:spcPct val="0"/>
              </a:spcBef>
            </a:pPr>
            <a:r>
              <a:rPr kumimoji="1" lang="en-US" altLang="zh-CN" sz="2400" b="1" dirty="0">
                <a:solidFill>
                  <a:srgbClr val="0000FF"/>
                </a:solidFill>
              </a:rPr>
              <a:t>1.  </a:t>
            </a:r>
            <a:r>
              <a:rPr kumimoji="1" lang="zh-CN" altLang="en-US" sz="2400" b="1" dirty="0">
                <a:solidFill>
                  <a:srgbClr val="0000FF"/>
                </a:solidFill>
              </a:rPr>
              <a:t>计数器型脉冲顺序分配器</a:t>
            </a:r>
          </a:p>
        </p:txBody>
      </p:sp>
      <p:sp>
        <p:nvSpPr>
          <p:cNvPr id="8" name="矩形 7">
            <a:extLst>
              <a:ext uri="{FF2B5EF4-FFF2-40B4-BE49-F238E27FC236}">
                <a16:creationId xmlns:a16="http://schemas.microsoft.com/office/drawing/2014/main" id="{19CC4C0E-943F-F423-6D08-A92C2231AFCB}"/>
              </a:ext>
            </a:extLst>
          </p:cNvPr>
          <p:cNvSpPr/>
          <p:nvPr/>
        </p:nvSpPr>
        <p:spPr>
          <a:xfrm>
            <a:off x="1521691" y="2692488"/>
            <a:ext cx="8472270" cy="1047082"/>
          </a:xfrm>
          <a:prstGeom prst="rect">
            <a:avLst/>
          </a:prstGeom>
        </p:spPr>
        <p:txBody>
          <a:bodyPr wrap="square">
            <a:spAutoFit/>
          </a:bodyPr>
          <a:lstStyle/>
          <a:p>
            <a:pPr>
              <a:lnSpc>
                <a:spcPct val="135000"/>
              </a:lnSpc>
            </a:pPr>
            <a:r>
              <a:rPr lang="zh-CN" altLang="en-US" sz="2400" b="1" dirty="0">
                <a:solidFill>
                  <a:srgbClr val="0000FF"/>
                </a:solidFill>
              </a:rPr>
              <a:t>计数器中，每一个</a:t>
            </a:r>
            <a:r>
              <a:rPr lang="zh-CN" altLang="en-US" sz="2400" b="1" dirty="0">
                <a:solidFill>
                  <a:srgbClr val="FF0000"/>
                </a:solidFill>
              </a:rPr>
              <a:t>计数状态</a:t>
            </a:r>
            <a:r>
              <a:rPr lang="zh-CN" altLang="en-US" sz="2400" b="1" dirty="0">
                <a:solidFill>
                  <a:srgbClr val="0000FF"/>
                </a:solidFill>
              </a:rPr>
              <a:t>相当于一个</a:t>
            </a:r>
            <a:r>
              <a:rPr lang="zh-CN" altLang="en-US" sz="2400" b="1" dirty="0">
                <a:solidFill>
                  <a:srgbClr val="FF0000"/>
                </a:solidFill>
              </a:rPr>
              <a:t>节拍</a:t>
            </a:r>
            <a:r>
              <a:rPr lang="zh-CN" altLang="en-US" sz="2400" b="1" dirty="0">
                <a:solidFill>
                  <a:srgbClr val="0000FF"/>
                </a:solidFill>
              </a:rPr>
              <a:t>，随时间依次出现，抽取“</a:t>
            </a:r>
            <a:r>
              <a:rPr lang="zh-CN" altLang="en-US" sz="2400" b="1" dirty="0">
                <a:solidFill>
                  <a:srgbClr val="FF0000"/>
                </a:solidFill>
              </a:rPr>
              <a:t>模态</a:t>
            </a:r>
            <a:r>
              <a:rPr lang="zh-CN" altLang="en-US" sz="2400" b="1" dirty="0">
                <a:solidFill>
                  <a:srgbClr val="0000FF"/>
                </a:solidFill>
              </a:rPr>
              <a:t>”中若干个，就构成顺序节拍电路。</a:t>
            </a:r>
          </a:p>
        </p:txBody>
      </p:sp>
      <p:sp>
        <p:nvSpPr>
          <p:cNvPr id="2" name="灯片编号占位符 1">
            <a:extLst>
              <a:ext uri="{FF2B5EF4-FFF2-40B4-BE49-F238E27FC236}">
                <a16:creationId xmlns:a16="http://schemas.microsoft.com/office/drawing/2014/main" id="{AD4DFB3E-AD11-5199-54A7-7FE17BDAF5CA}"/>
              </a:ext>
            </a:extLst>
          </p:cNvPr>
          <p:cNvSpPr>
            <a:spLocks noGrp="1"/>
          </p:cNvSpPr>
          <p:nvPr>
            <p:ph type="sldNum" sz="quarter" idx="12"/>
          </p:nvPr>
        </p:nvSpPr>
        <p:spPr/>
        <p:txBody>
          <a:bodyPr/>
          <a:lstStyle/>
          <a:p>
            <a:fld id="{392CBAA0-59E6-204E-8F03-85E5040D48B8}" type="slidenum">
              <a:rPr kumimoji="1" lang="zh-CN" altLang="en-US" smtClean="0"/>
              <a:t>119</a:t>
            </a:fld>
            <a:r>
              <a:rPr kumimoji="1" lang="en-US" altLang="zh-CN"/>
              <a:t>/184</a:t>
            </a:r>
            <a:endParaRPr kumimoji="1" lang="zh-CN" altLang="en-US" dirty="0"/>
          </a:p>
        </p:txBody>
      </p:sp>
    </p:spTree>
    <p:extLst>
      <p:ext uri="{BB962C8B-B14F-4D97-AF65-F5344CB8AC3E}">
        <p14:creationId xmlns:p14="http://schemas.microsoft.com/office/powerpoint/2010/main" val="3958246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4">
            <a:extLst>
              <a:ext uri="{FF2B5EF4-FFF2-40B4-BE49-F238E27FC236}">
                <a16:creationId xmlns:a16="http://schemas.microsoft.com/office/drawing/2014/main" id="{EB2DA6AC-9D20-DE33-9A35-63F7563A6A73}"/>
              </a:ext>
            </a:extLst>
          </p:cNvPr>
          <p:cNvSpPr txBox="1">
            <a:spLocks noChangeArrowheads="1"/>
          </p:cNvSpPr>
          <p:nvPr/>
        </p:nvSpPr>
        <p:spPr bwMode="auto">
          <a:xfrm>
            <a:off x="2411413" y="1586688"/>
            <a:ext cx="419100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kumimoji="1" lang="zh-CN" altLang="en-US" sz="3200" dirty="0">
                <a:solidFill>
                  <a:srgbClr val="FF3300"/>
                </a:solidFill>
                <a:ea typeface="华文楷体" panose="02010600040101010101" pitchFamily="2" charset="-122"/>
              </a:rPr>
              <a:t>状态表</a:t>
            </a:r>
          </a:p>
        </p:txBody>
      </p:sp>
      <p:sp>
        <p:nvSpPr>
          <p:cNvPr id="6" name="Text Box 5">
            <a:extLst>
              <a:ext uri="{FF2B5EF4-FFF2-40B4-BE49-F238E27FC236}">
                <a16:creationId xmlns:a16="http://schemas.microsoft.com/office/drawing/2014/main" id="{95EDB062-CF64-10BB-EC32-7429DFFB1A4D}"/>
              </a:ext>
            </a:extLst>
          </p:cNvPr>
          <p:cNvSpPr txBox="1">
            <a:spLocks noChangeArrowheads="1"/>
          </p:cNvSpPr>
          <p:nvPr/>
        </p:nvSpPr>
        <p:spPr bwMode="auto">
          <a:xfrm>
            <a:off x="2060666" y="2437634"/>
            <a:ext cx="3168650" cy="3019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lnSpc>
                <a:spcPct val="150000"/>
              </a:lnSpc>
            </a:pPr>
            <a:r>
              <a:rPr lang="zh-CN" altLang="en-US" sz="3200" b="0" dirty="0">
                <a:solidFill>
                  <a:schemeClr val="accent6"/>
                </a:solidFill>
              </a:rPr>
              <a:t>反映输出</a:t>
            </a:r>
            <a:r>
              <a:rPr lang="en-US" altLang="zh-CN" sz="3200" b="0" dirty="0">
                <a:solidFill>
                  <a:schemeClr val="accent6"/>
                </a:solidFill>
              </a:rPr>
              <a:t>Z</a:t>
            </a:r>
            <a:r>
              <a:rPr lang="zh-CN" altLang="en-US" sz="3200" b="0" dirty="0">
                <a:solidFill>
                  <a:schemeClr val="accent6"/>
                </a:solidFill>
              </a:rPr>
              <a:t>、次态</a:t>
            </a:r>
            <a:r>
              <a:rPr lang="en-US" altLang="zh-CN" sz="3200" b="0" dirty="0">
                <a:solidFill>
                  <a:schemeClr val="accent6"/>
                </a:solidFill>
              </a:rPr>
              <a:t>Q</a:t>
            </a:r>
            <a:r>
              <a:rPr lang="en-US" altLang="zh-CN" sz="3200" b="0" baseline="30000" dirty="0">
                <a:solidFill>
                  <a:schemeClr val="accent6"/>
                </a:solidFill>
              </a:rPr>
              <a:t>*</a:t>
            </a:r>
            <a:r>
              <a:rPr lang="zh-CN" altLang="en-US" sz="3200" b="0" dirty="0">
                <a:solidFill>
                  <a:schemeClr val="accent6"/>
                </a:solidFill>
              </a:rPr>
              <a:t>与输入</a:t>
            </a:r>
            <a:r>
              <a:rPr lang="en-US" altLang="zh-CN" sz="3200" b="0" dirty="0">
                <a:solidFill>
                  <a:schemeClr val="accent6"/>
                </a:solidFill>
              </a:rPr>
              <a:t>X</a:t>
            </a:r>
            <a:r>
              <a:rPr lang="zh-CN" altLang="en-US" sz="3200" b="0" dirty="0">
                <a:solidFill>
                  <a:schemeClr val="accent6"/>
                </a:solidFill>
              </a:rPr>
              <a:t>、现态</a:t>
            </a:r>
            <a:r>
              <a:rPr lang="en-US" altLang="zh-CN" sz="3200" b="0" dirty="0">
                <a:solidFill>
                  <a:schemeClr val="accent6"/>
                </a:solidFill>
              </a:rPr>
              <a:t>Q</a:t>
            </a:r>
            <a:r>
              <a:rPr lang="zh-CN" altLang="en-US" sz="3200" b="0" dirty="0">
                <a:solidFill>
                  <a:schemeClr val="accent6"/>
                </a:solidFill>
              </a:rPr>
              <a:t>之间关系的表格。</a:t>
            </a:r>
          </a:p>
        </p:txBody>
      </p:sp>
      <p:graphicFrame>
        <p:nvGraphicFramePr>
          <p:cNvPr id="7" name="对象 6">
            <a:extLst>
              <a:ext uri="{FF2B5EF4-FFF2-40B4-BE49-F238E27FC236}">
                <a16:creationId xmlns:a16="http://schemas.microsoft.com/office/drawing/2014/main" id="{28190BD6-232B-ED67-767B-7FA3FA7309CD}"/>
              </a:ext>
            </a:extLst>
          </p:cNvPr>
          <p:cNvGraphicFramePr>
            <a:graphicFrameLocks noChangeAspect="1"/>
          </p:cNvGraphicFramePr>
          <p:nvPr>
            <p:extLst>
              <p:ext uri="{D42A27DB-BD31-4B8C-83A1-F6EECF244321}">
                <p14:modId xmlns:p14="http://schemas.microsoft.com/office/powerpoint/2010/main" val="1282639197"/>
              </p:ext>
            </p:extLst>
          </p:nvPr>
        </p:nvGraphicFramePr>
        <p:xfrm>
          <a:off x="5583873" y="1494659"/>
          <a:ext cx="4295775" cy="3962400"/>
        </p:xfrm>
        <a:graphic>
          <a:graphicData uri="http://schemas.openxmlformats.org/presentationml/2006/ole">
            <mc:AlternateContent xmlns:mc="http://schemas.openxmlformats.org/markup-compatibility/2006">
              <mc:Choice xmlns:v="urn:schemas-microsoft-com:vml" Requires="v">
                <p:oleObj name="PhotoImpact" r:id="rId2" imgW="4295520" imgH="3962160" progId="PI3.Image">
                  <p:embed/>
                </p:oleObj>
              </mc:Choice>
              <mc:Fallback>
                <p:oleObj name="PhotoImpact" r:id="rId2" imgW="4295520" imgH="3962160" progId="PI3.Image">
                  <p:embed/>
                  <p:pic>
                    <p:nvPicPr>
                      <p:cNvPr id="2" name="对象 1"/>
                      <p:cNvPicPr/>
                      <p:nvPr/>
                    </p:nvPicPr>
                    <p:blipFill>
                      <a:blip r:embed="rId3"/>
                      <a:stretch>
                        <a:fillRect/>
                      </a:stretch>
                    </p:blipFill>
                    <p:spPr>
                      <a:xfrm>
                        <a:off x="5583873" y="1494659"/>
                        <a:ext cx="4295775" cy="3962400"/>
                      </a:xfrm>
                      <a:prstGeom prst="rect">
                        <a:avLst/>
                      </a:prstGeom>
                    </p:spPr>
                  </p:pic>
                </p:oleObj>
              </mc:Fallback>
            </mc:AlternateContent>
          </a:graphicData>
        </a:graphic>
      </p:graphicFrame>
      <p:sp>
        <p:nvSpPr>
          <p:cNvPr id="2" name="灯片编号占位符 1">
            <a:extLst>
              <a:ext uri="{FF2B5EF4-FFF2-40B4-BE49-F238E27FC236}">
                <a16:creationId xmlns:a16="http://schemas.microsoft.com/office/drawing/2014/main" id="{EE4F0920-8A94-8D0B-3F94-07FECA36FD78}"/>
              </a:ext>
            </a:extLst>
          </p:cNvPr>
          <p:cNvSpPr>
            <a:spLocks noGrp="1"/>
          </p:cNvSpPr>
          <p:nvPr>
            <p:ph type="sldNum" sz="quarter" idx="12"/>
          </p:nvPr>
        </p:nvSpPr>
        <p:spPr/>
        <p:txBody>
          <a:bodyPr/>
          <a:lstStyle/>
          <a:p>
            <a:fld id="{392CBAA0-59E6-204E-8F03-85E5040D48B8}" type="slidenum">
              <a:rPr kumimoji="1" lang="zh-CN" altLang="en-US" smtClean="0"/>
              <a:t>12</a:t>
            </a:fld>
            <a:r>
              <a:rPr kumimoji="1" lang="en-US" altLang="zh-CN"/>
              <a:t>/184</a:t>
            </a:r>
            <a:endParaRPr kumimoji="1" lang="zh-CN" altLang="en-US" dirty="0"/>
          </a:p>
        </p:txBody>
      </p:sp>
    </p:spTree>
    <p:extLst>
      <p:ext uri="{BB962C8B-B14F-4D97-AF65-F5344CB8AC3E}">
        <p14:creationId xmlns:p14="http://schemas.microsoft.com/office/powerpoint/2010/main" val="413267605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计数型顺序脉冲发生器</a:t>
            </a:r>
          </a:p>
        </p:txBody>
      </p:sp>
      <p:sp>
        <p:nvSpPr>
          <p:cNvPr id="5" name="Rectangle 4">
            <a:extLst>
              <a:ext uri="{FF2B5EF4-FFF2-40B4-BE49-F238E27FC236}">
                <a16:creationId xmlns:a16="http://schemas.microsoft.com/office/drawing/2014/main" id="{D170CCD3-E737-65E3-A53D-A4E95FA85A72}"/>
              </a:ext>
            </a:extLst>
          </p:cNvPr>
          <p:cNvSpPr>
            <a:spLocks noChangeArrowheads="1"/>
          </p:cNvSpPr>
          <p:nvPr/>
        </p:nvSpPr>
        <p:spPr bwMode="auto">
          <a:xfrm>
            <a:off x="1553669" y="2332832"/>
            <a:ext cx="1936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dirty="0">
                <a:solidFill>
                  <a:srgbClr val="FF0066"/>
                </a:solidFill>
              </a:rPr>
              <a:t>顺序脉冲</a:t>
            </a:r>
          </a:p>
        </p:txBody>
      </p:sp>
      <p:grpSp>
        <p:nvGrpSpPr>
          <p:cNvPr id="6" name="Group 5">
            <a:extLst>
              <a:ext uri="{FF2B5EF4-FFF2-40B4-BE49-F238E27FC236}">
                <a16:creationId xmlns:a16="http://schemas.microsoft.com/office/drawing/2014/main" id="{EF69EC7C-8E86-086B-EC00-C0EA058B3331}"/>
              </a:ext>
            </a:extLst>
          </p:cNvPr>
          <p:cNvGrpSpPr>
            <a:grpSpLocks/>
          </p:cNvGrpSpPr>
          <p:nvPr/>
        </p:nvGrpSpPr>
        <p:grpSpPr bwMode="auto">
          <a:xfrm>
            <a:off x="4311142" y="2332832"/>
            <a:ext cx="4803417" cy="2889722"/>
            <a:chOff x="1774" y="1530"/>
            <a:chExt cx="2154" cy="996"/>
          </a:xfrm>
        </p:grpSpPr>
        <p:sp>
          <p:nvSpPr>
            <p:cNvPr id="7" name="Line 6">
              <a:extLst>
                <a:ext uri="{FF2B5EF4-FFF2-40B4-BE49-F238E27FC236}">
                  <a16:creationId xmlns:a16="http://schemas.microsoft.com/office/drawing/2014/main" id="{E8282FFA-AB2F-6FAA-CB56-B97C399ECC00}"/>
                </a:ext>
              </a:extLst>
            </p:cNvPr>
            <p:cNvSpPr>
              <a:spLocks noChangeShapeType="1"/>
            </p:cNvSpPr>
            <p:nvPr/>
          </p:nvSpPr>
          <p:spPr bwMode="auto">
            <a:xfrm flipV="1">
              <a:off x="1800" y="1680"/>
              <a:ext cx="35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 name="Line 7">
              <a:extLst>
                <a:ext uri="{FF2B5EF4-FFF2-40B4-BE49-F238E27FC236}">
                  <a16:creationId xmlns:a16="http://schemas.microsoft.com/office/drawing/2014/main" id="{B6D6F280-48CC-08A6-DDE0-0CA7710D6F57}"/>
                </a:ext>
              </a:extLst>
            </p:cNvPr>
            <p:cNvSpPr>
              <a:spLocks noChangeShapeType="1"/>
            </p:cNvSpPr>
            <p:nvPr/>
          </p:nvSpPr>
          <p:spPr bwMode="auto">
            <a:xfrm flipH="1">
              <a:off x="2148" y="1530"/>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 name="Line 8">
              <a:extLst>
                <a:ext uri="{FF2B5EF4-FFF2-40B4-BE49-F238E27FC236}">
                  <a16:creationId xmlns:a16="http://schemas.microsoft.com/office/drawing/2014/main" id="{0890D3CE-199E-75DD-67C4-7028DB5696B8}"/>
                </a:ext>
              </a:extLst>
            </p:cNvPr>
            <p:cNvSpPr>
              <a:spLocks noChangeShapeType="1"/>
            </p:cNvSpPr>
            <p:nvPr/>
          </p:nvSpPr>
          <p:spPr bwMode="auto">
            <a:xfrm flipV="1">
              <a:off x="2142" y="1530"/>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 name="Line 9">
              <a:extLst>
                <a:ext uri="{FF2B5EF4-FFF2-40B4-BE49-F238E27FC236}">
                  <a16:creationId xmlns:a16="http://schemas.microsoft.com/office/drawing/2014/main" id="{C589B45D-9136-3612-A9AE-E432809547A1}"/>
                </a:ext>
              </a:extLst>
            </p:cNvPr>
            <p:cNvSpPr>
              <a:spLocks noChangeShapeType="1"/>
            </p:cNvSpPr>
            <p:nvPr/>
          </p:nvSpPr>
          <p:spPr bwMode="auto">
            <a:xfrm flipH="1">
              <a:off x="2310" y="1536"/>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 name="Line 10">
              <a:extLst>
                <a:ext uri="{FF2B5EF4-FFF2-40B4-BE49-F238E27FC236}">
                  <a16:creationId xmlns:a16="http://schemas.microsoft.com/office/drawing/2014/main" id="{489BACC5-7730-DC55-7D02-E090A9F72FDD}"/>
                </a:ext>
              </a:extLst>
            </p:cNvPr>
            <p:cNvSpPr>
              <a:spLocks noChangeShapeType="1"/>
            </p:cNvSpPr>
            <p:nvPr/>
          </p:nvSpPr>
          <p:spPr bwMode="auto">
            <a:xfrm flipV="1">
              <a:off x="2304" y="1686"/>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 name="Line 11">
              <a:extLst>
                <a:ext uri="{FF2B5EF4-FFF2-40B4-BE49-F238E27FC236}">
                  <a16:creationId xmlns:a16="http://schemas.microsoft.com/office/drawing/2014/main" id="{2D025EE1-21A4-5045-2D8F-BEF2AA1DEB75}"/>
                </a:ext>
              </a:extLst>
            </p:cNvPr>
            <p:cNvSpPr>
              <a:spLocks noChangeShapeType="1"/>
            </p:cNvSpPr>
            <p:nvPr/>
          </p:nvSpPr>
          <p:spPr bwMode="auto">
            <a:xfrm flipH="1">
              <a:off x="2832" y="1542"/>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 name="Line 12">
              <a:extLst>
                <a:ext uri="{FF2B5EF4-FFF2-40B4-BE49-F238E27FC236}">
                  <a16:creationId xmlns:a16="http://schemas.microsoft.com/office/drawing/2014/main" id="{E839B129-6231-B099-D80B-D54A945A6E03}"/>
                </a:ext>
              </a:extLst>
            </p:cNvPr>
            <p:cNvSpPr>
              <a:spLocks noChangeShapeType="1"/>
            </p:cNvSpPr>
            <p:nvPr/>
          </p:nvSpPr>
          <p:spPr bwMode="auto">
            <a:xfrm flipV="1">
              <a:off x="2826" y="1542"/>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 name="Line 13">
              <a:extLst>
                <a:ext uri="{FF2B5EF4-FFF2-40B4-BE49-F238E27FC236}">
                  <a16:creationId xmlns:a16="http://schemas.microsoft.com/office/drawing/2014/main" id="{A497A5D0-F06D-93CD-1962-391BFD28D334}"/>
                </a:ext>
              </a:extLst>
            </p:cNvPr>
            <p:cNvSpPr>
              <a:spLocks noChangeShapeType="1"/>
            </p:cNvSpPr>
            <p:nvPr/>
          </p:nvSpPr>
          <p:spPr bwMode="auto">
            <a:xfrm flipH="1">
              <a:off x="3000" y="1536"/>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 name="Line 14">
              <a:extLst>
                <a:ext uri="{FF2B5EF4-FFF2-40B4-BE49-F238E27FC236}">
                  <a16:creationId xmlns:a16="http://schemas.microsoft.com/office/drawing/2014/main" id="{71EAC5CB-9E02-4E1A-1779-AB40910DD202}"/>
                </a:ext>
              </a:extLst>
            </p:cNvPr>
            <p:cNvSpPr>
              <a:spLocks noChangeShapeType="1"/>
            </p:cNvSpPr>
            <p:nvPr/>
          </p:nvSpPr>
          <p:spPr bwMode="auto">
            <a:xfrm flipV="1">
              <a:off x="2994" y="1686"/>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 name="Line 15">
              <a:extLst>
                <a:ext uri="{FF2B5EF4-FFF2-40B4-BE49-F238E27FC236}">
                  <a16:creationId xmlns:a16="http://schemas.microsoft.com/office/drawing/2014/main" id="{395CDA16-A039-0E87-B9E3-8BBEEAE9AC7B}"/>
                </a:ext>
              </a:extLst>
            </p:cNvPr>
            <p:cNvSpPr>
              <a:spLocks noChangeShapeType="1"/>
            </p:cNvSpPr>
            <p:nvPr/>
          </p:nvSpPr>
          <p:spPr bwMode="auto">
            <a:xfrm flipH="1">
              <a:off x="3522" y="1548"/>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 name="Line 16">
              <a:extLst>
                <a:ext uri="{FF2B5EF4-FFF2-40B4-BE49-F238E27FC236}">
                  <a16:creationId xmlns:a16="http://schemas.microsoft.com/office/drawing/2014/main" id="{AF493D0D-6094-C99A-BF87-F9841E490904}"/>
                </a:ext>
              </a:extLst>
            </p:cNvPr>
            <p:cNvSpPr>
              <a:spLocks noChangeShapeType="1"/>
            </p:cNvSpPr>
            <p:nvPr/>
          </p:nvSpPr>
          <p:spPr bwMode="auto">
            <a:xfrm flipV="1">
              <a:off x="3516" y="1548"/>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 name="Line 17">
              <a:extLst>
                <a:ext uri="{FF2B5EF4-FFF2-40B4-BE49-F238E27FC236}">
                  <a16:creationId xmlns:a16="http://schemas.microsoft.com/office/drawing/2014/main" id="{C0D31230-2A30-0E2F-9DEC-55803E4B8C9F}"/>
                </a:ext>
              </a:extLst>
            </p:cNvPr>
            <p:cNvSpPr>
              <a:spLocks noChangeShapeType="1"/>
            </p:cNvSpPr>
            <p:nvPr/>
          </p:nvSpPr>
          <p:spPr bwMode="auto">
            <a:xfrm flipH="1">
              <a:off x="3690" y="1542"/>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 name="Line 18">
              <a:extLst>
                <a:ext uri="{FF2B5EF4-FFF2-40B4-BE49-F238E27FC236}">
                  <a16:creationId xmlns:a16="http://schemas.microsoft.com/office/drawing/2014/main" id="{E3A374E8-8FFD-3FDD-3523-C147EC0B611A}"/>
                </a:ext>
              </a:extLst>
            </p:cNvPr>
            <p:cNvSpPr>
              <a:spLocks noChangeShapeType="1"/>
            </p:cNvSpPr>
            <p:nvPr/>
          </p:nvSpPr>
          <p:spPr bwMode="auto">
            <a:xfrm>
              <a:off x="3684" y="1692"/>
              <a:ext cx="13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 name="Line 19">
              <a:extLst>
                <a:ext uri="{FF2B5EF4-FFF2-40B4-BE49-F238E27FC236}">
                  <a16:creationId xmlns:a16="http://schemas.microsoft.com/office/drawing/2014/main" id="{96E16CB7-1BAC-5393-B474-38B3DD440DED}"/>
                </a:ext>
              </a:extLst>
            </p:cNvPr>
            <p:cNvSpPr>
              <a:spLocks noChangeShapeType="1"/>
            </p:cNvSpPr>
            <p:nvPr/>
          </p:nvSpPr>
          <p:spPr bwMode="auto">
            <a:xfrm>
              <a:off x="1774" y="1976"/>
              <a:ext cx="54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 name="Line 20">
              <a:extLst>
                <a:ext uri="{FF2B5EF4-FFF2-40B4-BE49-F238E27FC236}">
                  <a16:creationId xmlns:a16="http://schemas.microsoft.com/office/drawing/2014/main" id="{607F1C4F-087C-5EE7-CCDD-DC3B7C2A160D}"/>
                </a:ext>
              </a:extLst>
            </p:cNvPr>
            <p:cNvSpPr>
              <a:spLocks noChangeShapeType="1"/>
            </p:cNvSpPr>
            <p:nvPr/>
          </p:nvSpPr>
          <p:spPr bwMode="auto">
            <a:xfrm flipH="1">
              <a:off x="2316" y="1830"/>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2" name="Line 21">
              <a:extLst>
                <a:ext uri="{FF2B5EF4-FFF2-40B4-BE49-F238E27FC236}">
                  <a16:creationId xmlns:a16="http://schemas.microsoft.com/office/drawing/2014/main" id="{B6BE573A-ED5A-5815-A729-4DF94D7D54F6}"/>
                </a:ext>
              </a:extLst>
            </p:cNvPr>
            <p:cNvSpPr>
              <a:spLocks noChangeShapeType="1"/>
            </p:cNvSpPr>
            <p:nvPr/>
          </p:nvSpPr>
          <p:spPr bwMode="auto">
            <a:xfrm flipV="1">
              <a:off x="2316" y="1830"/>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 name="Line 22">
              <a:extLst>
                <a:ext uri="{FF2B5EF4-FFF2-40B4-BE49-F238E27FC236}">
                  <a16:creationId xmlns:a16="http://schemas.microsoft.com/office/drawing/2014/main" id="{C9331525-9E60-765F-46F8-B8FC7FE67EA1}"/>
                </a:ext>
              </a:extLst>
            </p:cNvPr>
            <p:cNvSpPr>
              <a:spLocks noChangeShapeType="1"/>
            </p:cNvSpPr>
            <p:nvPr/>
          </p:nvSpPr>
          <p:spPr bwMode="auto">
            <a:xfrm flipH="1">
              <a:off x="2484" y="1836"/>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Line 23">
              <a:extLst>
                <a:ext uri="{FF2B5EF4-FFF2-40B4-BE49-F238E27FC236}">
                  <a16:creationId xmlns:a16="http://schemas.microsoft.com/office/drawing/2014/main" id="{D0D13D13-D1CD-6153-A3C8-1C180030CE3B}"/>
                </a:ext>
              </a:extLst>
            </p:cNvPr>
            <p:cNvSpPr>
              <a:spLocks noChangeShapeType="1"/>
            </p:cNvSpPr>
            <p:nvPr/>
          </p:nvSpPr>
          <p:spPr bwMode="auto">
            <a:xfrm flipV="1">
              <a:off x="2478" y="1986"/>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5" name="Line 24">
              <a:extLst>
                <a:ext uri="{FF2B5EF4-FFF2-40B4-BE49-F238E27FC236}">
                  <a16:creationId xmlns:a16="http://schemas.microsoft.com/office/drawing/2014/main" id="{AD2167AA-034F-08C1-617C-EC87ABB79AC2}"/>
                </a:ext>
              </a:extLst>
            </p:cNvPr>
            <p:cNvSpPr>
              <a:spLocks noChangeShapeType="1"/>
            </p:cNvSpPr>
            <p:nvPr/>
          </p:nvSpPr>
          <p:spPr bwMode="auto">
            <a:xfrm flipH="1">
              <a:off x="3006" y="1842"/>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6" name="Line 25">
              <a:extLst>
                <a:ext uri="{FF2B5EF4-FFF2-40B4-BE49-F238E27FC236}">
                  <a16:creationId xmlns:a16="http://schemas.microsoft.com/office/drawing/2014/main" id="{4A22E9A0-46F5-271B-D9AE-C539A1469EBC}"/>
                </a:ext>
              </a:extLst>
            </p:cNvPr>
            <p:cNvSpPr>
              <a:spLocks noChangeShapeType="1"/>
            </p:cNvSpPr>
            <p:nvPr/>
          </p:nvSpPr>
          <p:spPr bwMode="auto">
            <a:xfrm flipV="1">
              <a:off x="3000" y="1842"/>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 name="Line 26">
              <a:extLst>
                <a:ext uri="{FF2B5EF4-FFF2-40B4-BE49-F238E27FC236}">
                  <a16:creationId xmlns:a16="http://schemas.microsoft.com/office/drawing/2014/main" id="{1846C4BF-36C4-8BA0-202B-C956839FDBD7}"/>
                </a:ext>
              </a:extLst>
            </p:cNvPr>
            <p:cNvSpPr>
              <a:spLocks noChangeShapeType="1"/>
            </p:cNvSpPr>
            <p:nvPr/>
          </p:nvSpPr>
          <p:spPr bwMode="auto">
            <a:xfrm flipH="1">
              <a:off x="3174" y="1836"/>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8" name="Line 27">
              <a:extLst>
                <a:ext uri="{FF2B5EF4-FFF2-40B4-BE49-F238E27FC236}">
                  <a16:creationId xmlns:a16="http://schemas.microsoft.com/office/drawing/2014/main" id="{719B32BB-03BA-1869-0EF2-42FA3B55A7EE}"/>
                </a:ext>
              </a:extLst>
            </p:cNvPr>
            <p:cNvSpPr>
              <a:spLocks noChangeShapeType="1"/>
            </p:cNvSpPr>
            <p:nvPr/>
          </p:nvSpPr>
          <p:spPr bwMode="auto">
            <a:xfrm flipV="1">
              <a:off x="3168" y="1986"/>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 name="Line 28">
              <a:extLst>
                <a:ext uri="{FF2B5EF4-FFF2-40B4-BE49-F238E27FC236}">
                  <a16:creationId xmlns:a16="http://schemas.microsoft.com/office/drawing/2014/main" id="{54509B3F-9C68-EA42-A048-BE7D675169C3}"/>
                </a:ext>
              </a:extLst>
            </p:cNvPr>
            <p:cNvSpPr>
              <a:spLocks noChangeShapeType="1"/>
            </p:cNvSpPr>
            <p:nvPr/>
          </p:nvSpPr>
          <p:spPr bwMode="auto">
            <a:xfrm flipH="1">
              <a:off x="3696" y="1848"/>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 name="Line 29">
              <a:extLst>
                <a:ext uri="{FF2B5EF4-FFF2-40B4-BE49-F238E27FC236}">
                  <a16:creationId xmlns:a16="http://schemas.microsoft.com/office/drawing/2014/main" id="{0164D7A9-1F59-62A6-8026-22B8D4B60D84}"/>
                </a:ext>
              </a:extLst>
            </p:cNvPr>
            <p:cNvSpPr>
              <a:spLocks noChangeShapeType="1"/>
            </p:cNvSpPr>
            <p:nvPr/>
          </p:nvSpPr>
          <p:spPr bwMode="auto">
            <a:xfrm flipV="1">
              <a:off x="3690" y="1848"/>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 name="Line 30">
              <a:extLst>
                <a:ext uri="{FF2B5EF4-FFF2-40B4-BE49-F238E27FC236}">
                  <a16:creationId xmlns:a16="http://schemas.microsoft.com/office/drawing/2014/main" id="{A23BF190-DD72-142E-6389-FDDC80639FDA}"/>
                </a:ext>
              </a:extLst>
            </p:cNvPr>
            <p:cNvSpPr>
              <a:spLocks noChangeShapeType="1"/>
            </p:cNvSpPr>
            <p:nvPr/>
          </p:nvSpPr>
          <p:spPr bwMode="auto">
            <a:xfrm flipV="1">
              <a:off x="1958" y="2232"/>
              <a:ext cx="52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2" name="Line 31">
              <a:extLst>
                <a:ext uri="{FF2B5EF4-FFF2-40B4-BE49-F238E27FC236}">
                  <a16:creationId xmlns:a16="http://schemas.microsoft.com/office/drawing/2014/main" id="{55FD6751-6275-B0A9-A78C-6892A9534FB9}"/>
                </a:ext>
              </a:extLst>
            </p:cNvPr>
            <p:cNvSpPr>
              <a:spLocks noChangeShapeType="1"/>
            </p:cNvSpPr>
            <p:nvPr/>
          </p:nvSpPr>
          <p:spPr bwMode="auto">
            <a:xfrm flipH="1">
              <a:off x="2490" y="2088"/>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3" name="Line 32">
              <a:extLst>
                <a:ext uri="{FF2B5EF4-FFF2-40B4-BE49-F238E27FC236}">
                  <a16:creationId xmlns:a16="http://schemas.microsoft.com/office/drawing/2014/main" id="{EB5163ED-6B38-ACFC-81AB-AA6F58203651}"/>
                </a:ext>
              </a:extLst>
            </p:cNvPr>
            <p:cNvSpPr>
              <a:spLocks noChangeShapeType="1"/>
            </p:cNvSpPr>
            <p:nvPr/>
          </p:nvSpPr>
          <p:spPr bwMode="auto">
            <a:xfrm flipV="1">
              <a:off x="2490" y="2088"/>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4" name="Line 33">
              <a:extLst>
                <a:ext uri="{FF2B5EF4-FFF2-40B4-BE49-F238E27FC236}">
                  <a16:creationId xmlns:a16="http://schemas.microsoft.com/office/drawing/2014/main" id="{E271859D-7C42-9941-6D03-292866D19BEB}"/>
                </a:ext>
              </a:extLst>
            </p:cNvPr>
            <p:cNvSpPr>
              <a:spLocks noChangeShapeType="1"/>
            </p:cNvSpPr>
            <p:nvPr/>
          </p:nvSpPr>
          <p:spPr bwMode="auto">
            <a:xfrm flipH="1">
              <a:off x="2658" y="2094"/>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5" name="Line 34">
              <a:extLst>
                <a:ext uri="{FF2B5EF4-FFF2-40B4-BE49-F238E27FC236}">
                  <a16:creationId xmlns:a16="http://schemas.microsoft.com/office/drawing/2014/main" id="{C8EC0CB3-520A-1573-F4E0-764C129555C2}"/>
                </a:ext>
              </a:extLst>
            </p:cNvPr>
            <p:cNvSpPr>
              <a:spLocks noChangeShapeType="1"/>
            </p:cNvSpPr>
            <p:nvPr/>
          </p:nvSpPr>
          <p:spPr bwMode="auto">
            <a:xfrm flipV="1">
              <a:off x="2652" y="2244"/>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6" name="Line 35">
              <a:extLst>
                <a:ext uri="{FF2B5EF4-FFF2-40B4-BE49-F238E27FC236}">
                  <a16:creationId xmlns:a16="http://schemas.microsoft.com/office/drawing/2014/main" id="{C466E297-F14A-97F6-D6C5-23E8D11376B2}"/>
                </a:ext>
              </a:extLst>
            </p:cNvPr>
            <p:cNvSpPr>
              <a:spLocks noChangeShapeType="1"/>
            </p:cNvSpPr>
            <p:nvPr/>
          </p:nvSpPr>
          <p:spPr bwMode="auto">
            <a:xfrm flipH="1">
              <a:off x="3180" y="2100"/>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 name="Line 36">
              <a:extLst>
                <a:ext uri="{FF2B5EF4-FFF2-40B4-BE49-F238E27FC236}">
                  <a16:creationId xmlns:a16="http://schemas.microsoft.com/office/drawing/2014/main" id="{E6D1BF56-A64E-E91A-A420-B1CC725BAAC0}"/>
                </a:ext>
              </a:extLst>
            </p:cNvPr>
            <p:cNvSpPr>
              <a:spLocks noChangeShapeType="1"/>
            </p:cNvSpPr>
            <p:nvPr/>
          </p:nvSpPr>
          <p:spPr bwMode="auto">
            <a:xfrm flipV="1">
              <a:off x="3174" y="2100"/>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8" name="Line 37">
              <a:extLst>
                <a:ext uri="{FF2B5EF4-FFF2-40B4-BE49-F238E27FC236}">
                  <a16:creationId xmlns:a16="http://schemas.microsoft.com/office/drawing/2014/main" id="{C28A0B34-8E1F-B30D-3F08-6F2BB19509A3}"/>
                </a:ext>
              </a:extLst>
            </p:cNvPr>
            <p:cNvSpPr>
              <a:spLocks noChangeShapeType="1"/>
            </p:cNvSpPr>
            <p:nvPr/>
          </p:nvSpPr>
          <p:spPr bwMode="auto">
            <a:xfrm flipH="1">
              <a:off x="3348" y="2094"/>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9" name="Line 38">
              <a:extLst>
                <a:ext uri="{FF2B5EF4-FFF2-40B4-BE49-F238E27FC236}">
                  <a16:creationId xmlns:a16="http://schemas.microsoft.com/office/drawing/2014/main" id="{9A39FCEF-EE00-8D97-8A8F-B315E6324CE7}"/>
                </a:ext>
              </a:extLst>
            </p:cNvPr>
            <p:cNvSpPr>
              <a:spLocks noChangeShapeType="1"/>
            </p:cNvSpPr>
            <p:nvPr/>
          </p:nvSpPr>
          <p:spPr bwMode="auto">
            <a:xfrm flipV="1">
              <a:off x="3342" y="2244"/>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0" name="Line 39">
              <a:extLst>
                <a:ext uri="{FF2B5EF4-FFF2-40B4-BE49-F238E27FC236}">
                  <a16:creationId xmlns:a16="http://schemas.microsoft.com/office/drawing/2014/main" id="{6492F039-3D4A-E55A-F7F2-421D94DA5512}"/>
                </a:ext>
              </a:extLst>
            </p:cNvPr>
            <p:cNvSpPr>
              <a:spLocks noChangeShapeType="1"/>
            </p:cNvSpPr>
            <p:nvPr/>
          </p:nvSpPr>
          <p:spPr bwMode="auto">
            <a:xfrm>
              <a:off x="2142" y="2506"/>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1" name="Line 40">
              <a:extLst>
                <a:ext uri="{FF2B5EF4-FFF2-40B4-BE49-F238E27FC236}">
                  <a16:creationId xmlns:a16="http://schemas.microsoft.com/office/drawing/2014/main" id="{1DF991A4-1B59-0CA9-6D1E-8E4E67029700}"/>
                </a:ext>
              </a:extLst>
            </p:cNvPr>
            <p:cNvSpPr>
              <a:spLocks noChangeShapeType="1"/>
            </p:cNvSpPr>
            <p:nvPr/>
          </p:nvSpPr>
          <p:spPr bwMode="auto">
            <a:xfrm flipH="1">
              <a:off x="2682" y="2364"/>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2" name="Line 41">
              <a:extLst>
                <a:ext uri="{FF2B5EF4-FFF2-40B4-BE49-F238E27FC236}">
                  <a16:creationId xmlns:a16="http://schemas.microsoft.com/office/drawing/2014/main" id="{4819AF3B-ED35-57B3-9ABB-E31EE1B2D9FA}"/>
                </a:ext>
              </a:extLst>
            </p:cNvPr>
            <p:cNvSpPr>
              <a:spLocks noChangeShapeType="1"/>
            </p:cNvSpPr>
            <p:nvPr/>
          </p:nvSpPr>
          <p:spPr bwMode="auto">
            <a:xfrm flipV="1">
              <a:off x="2682" y="2364"/>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3" name="Line 42">
              <a:extLst>
                <a:ext uri="{FF2B5EF4-FFF2-40B4-BE49-F238E27FC236}">
                  <a16:creationId xmlns:a16="http://schemas.microsoft.com/office/drawing/2014/main" id="{A4792522-EB2B-51F6-EDD4-38109482F753}"/>
                </a:ext>
              </a:extLst>
            </p:cNvPr>
            <p:cNvSpPr>
              <a:spLocks noChangeShapeType="1"/>
            </p:cNvSpPr>
            <p:nvPr/>
          </p:nvSpPr>
          <p:spPr bwMode="auto">
            <a:xfrm flipH="1">
              <a:off x="2850" y="2370"/>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4" name="Line 43">
              <a:extLst>
                <a:ext uri="{FF2B5EF4-FFF2-40B4-BE49-F238E27FC236}">
                  <a16:creationId xmlns:a16="http://schemas.microsoft.com/office/drawing/2014/main" id="{55F92A5E-5F3B-9C68-63B9-37D162E3548A}"/>
                </a:ext>
              </a:extLst>
            </p:cNvPr>
            <p:cNvSpPr>
              <a:spLocks noChangeShapeType="1"/>
            </p:cNvSpPr>
            <p:nvPr/>
          </p:nvSpPr>
          <p:spPr bwMode="auto">
            <a:xfrm flipV="1">
              <a:off x="2844" y="2518"/>
              <a:ext cx="52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5" name="Line 44">
              <a:extLst>
                <a:ext uri="{FF2B5EF4-FFF2-40B4-BE49-F238E27FC236}">
                  <a16:creationId xmlns:a16="http://schemas.microsoft.com/office/drawing/2014/main" id="{673100C0-4F41-7773-31BE-BE653EE59641}"/>
                </a:ext>
              </a:extLst>
            </p:cNvPr>
            <p:cNvSpPr>
              <a:spLocks noChangeShapeType="1"/>
            </p:cNvSpPr>
            <p:nvPr/>
          </p:nvSpPr>
          <p:spPr bwMode="auto">
            <a:xfrm flipH="1">
              <a:off x="3372" y="2376"/>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6" name="Line 45">
              <a:extLst>
                <a:ext uri="{FF2B5EF4-FFF2-40B4-BE49-F238E27FC236}">
                  <a16:creationId xmlns:a16="http://schemas.microsoft.com/office/drawing/2014/main" id="{05F3F572-A48B-EF63-CC3E-552405A8C757}"/>
                </a:ext>
              </a:extLst>
            </p:cNvPr>
            <p:cNvSpPr>
              <a:spLocks noChangeShapeType="1"/>
            </p:cNvSpPr>
            <p:nvPr/>
          </p:nvSpPr>
          <p:spPr bwMode="auto">
            <a:xfrm flipV="1">
              <a:off x="3366" y="2376"/>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7" name="Line 46">
              <a:extLst>
                <a:ext uri="{FF2B5EF4-FFF2-40B4-BE49-F238E27FC236}">
                  <a16:creationId xmlns:a16="http://schemas.microsoft.com/office/drawing/2014/main" id="{A32DA317-4427-FC20-5AD8-746154C2DB99}"/>
                </a:ext>
              </a:extLst>
            </p:cNvPr>
            <p:cNvSpPr>
              <a:spLocks noChangeShapeType="1"/>
            </p:cNvSpPr>
            <p:nvPr/>
          </p:nvSpPr>
          <p:spPr bwMode="auto">
            <a:xfrm flipH="1">
              <a:off x="3540" y="2370"/>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8" name="Line 47">
              <a:extLst>
                <a:ext uri="{FF2B5EF4-FFF2-40B4-BE49-F238E27FC236}">
                  <a16:creationId xmlns:a16="http://schemas.microsoft.com/office/drawing/2014/main" id="{CA9D2525-7A52-5C58-8805-2D502DB558F2}"/>
                </a:ext>
              </a:extLst>
            </p:cNvPr>
            <p:cNvSpPr>
              <a:spLocks noChangeShapeType="1"/>
            </p:cNvSpPr>
            <p:nvPr/>
          </p:nvSpPr>
          <p:spPr bwMode="auto">
            <a:xfrm flipV="1">
              <a:off x="3534" y="2520"/>
              <a:ext cx="39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9" name="Line 48">
              <a:extLst>
                <a:ext uri="{FF2B5EF4-FFF2-40B4-BE49-F238E27FC236}">
                  <a16:creationId xmlns:a16="http://schemas.microsoft.com/office/drawing/2014/main" id="{7CA1C64C-C4F9-005F-3DE0-F4468848DEAB}"/>
                </a:ext>
              </a:extLst>
            </p:cNvPr>
            <p:cNvSpPr>
              <a:spLocks noChangeShapeType="1"/>
            </p:cNvSpPr>
            <p:nvPr/>
          </p:nvSpPr>
          <p:spPr bwMode="auto">
            <a:xfrm flipH="1">
              <a:off x="1974" y="2364"/>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0" name="Line 49">
              <a:extLst>
                <a:ext uri="{FF2B5EF4-FFF2-40B4-BE49-F238E27FC236}">
                  <a16:creationId xmlns:a16="http://schemas.microsoft.com/office/drawing/2014/main" id="{296CE6F0-77C1-6CAB-0EE2-571DCC629520}"/>
                </a:ext>
              </a:extLst>
            </p:cNvPr>
            <p:cNvSpPr>
              <a:spLocks noChangeShapeType="1"/>
            </p:cNvSpPr>
            <p:nvPr/>
          </p:nvSpPr>
          <p:spPr bwMode="auto">
            <a:xfrm flipV="1">
              <a:off x="1968" y="2364"/>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1" name="Line 50">
              <a:extLst>
                <a:ext uri="{FF2B5EF4-FFF2-40B4-BE49-F238E27FC236}">
                  <a16:creationId xmlns:a16="http://schemas.microsoft.com/office/drawing/2014/main" id="{FA9AE055-268B-926F-CA11-983E17456715}"/>
                </a:ext>
              </a:extLst>
            </p:cNvPr>
            <p:cNvSpPr>
              <a:spLocks noChangeShapeType="1"/>
            </p:cNvSpPr>
            <p:nvPr/>
          </p:nvSpPr>
          <p:spPr bwMode="auto">
            <a:xfrm flipH="1">
              <a:off x="2142" y="2358"/>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2" name="Line 51">
              <a:extLst>
                <a:ext uri="{FF2B5EF4-FFF2-40B4-BE49-F238E27FC236}">
                  <a16:creationId xmlns:a16="http://schemas.microsoft.com/office/drawing/2014/main" id="{0E94D6C2-5037-FB7D-46CF-939A9CCAD374}"/>
                </a:ext>
              </a:extLst>
            </p:cNvPr>
            <p:cNvSpPr>
              <a:spLocks noChangeShapeType="1"/>
            </p:cNvSpPr>
            <p:nvPr/>
          </p:nvSpPr>
          <p:spPr bwMode="auto">
            <a:xfrm>
              <a:off x="1788" y="2506"/>
              <a:ext cx="19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3" name="Line 52">
              <a:extLst>
                <a:ext uri="{FF2B5EF4-FFF2-40B4-BE49-F238E27FC236}">
                  <a16:creationId xmlns:a16="http://schemas.microsoft.com/office/drawing/2014/main" id="{32AC7129-0D20-3995-1AF5-F56E95E50BC7}"/>
                </a:ext>
              </a:extLst>
            </p:cNvPr>
            <p:cNvSpPr>
              <a:spLocks noChangeShapeType="1"/>
            </p:cNvSpPr>
            <p:nvPr/>
          </p:nvSpPr>
          <p:spPr bwMode="auto">
            <a:xfrm flipV="1">
              <a:off x="1776" y="2100"/>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4" name="Line 53">
              <a:extLst>
                <a:ext uri="{FF2B5EF4-FFF2-40B4-BE49-F238E27FC236}">
                  <a16:creationId xmlns:a16="http://schemas.microsoft.com/office/drawing/2014/main" id="{B15311D6-C753-177B-CF2B-93D4C98CEC1C}"/>
                </a:ext>
              </a:extLst>
            </p:cNvPr>
            <p:cNvSpPr>
              <a:spLocks noChangeShapeType="1"/>
            </p:cNvSpPr>
            <p:nvPr/>
          </p:nvSpPr>
          <p:spPr bwMode="auto">
            <a:xfrm flipH="1">
              <a:off x="1950" y="2094"/>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cxnSp>
        <p:nvCxnSpPr>
          <p:cNvPr id="55" name="直接连接符 2">
            <a:extLst>
              <a:ext uri="{FF2B5EF4-FFF2-40B4-BE49-F238E27FC236}">
                <a16:creationId xmlns:a16="http://schemas.microsoft.com/office/drawing/2014/main" id="{514B7C66-1A02-22EB-EA9A-328E2E7405C3}"/>
              </a:ext>
            </a:extLst>
          </p:cNvPr>
          <p:cNvCxnSpPr/>
          <p:nvPr/>
        </p:nvCxnSpPr>
        <p:spPr bwMode="auto">
          <a:xfrm>
            <a:off x="5506421" y="1667159"/>
            <a:ext cx="22300" cy="4005445"/>
          </a:xfrm>
          <a:prstGeom prst="line">
            <a:avLst/>
          </a:prstGeom>
          <a:solidFill>
            <a:schemeClr val="accent1"/>
          </a:solidFill>
          <a:ln w="9525" cap="flat" cmpd="sng" algn="ctr">
            <a:solidFill>
              <a:srgbClr val="00B05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6" name="直接连接符 56">
            <a:extLst>
              <a:ext uri="{FF2B5EF4-FFF2-40B4-BE49-F238E27FC236}">
                <a16:creationId xmlns:a16="http://schemas.microsoft.com/office/drawing/2014/main" id="{BE87BE33-1E4B-C7D3-C145-9B71A85609B3}"/>
              </a:ext>
            </a:extLst>
          </p:cNvPr>
          <p:cNvCxnSpPr/>
          <p:nvPr/>
        </p:nvCxnSpPr>
        <p:spPr bwMode="auto">
          <a:xfrm>
            <a:off x="5894441" y="1687930"/>
            <a:ext cx="22300" cy="4005445"/>
          </a:xfrm>
          <a:prstGeom prst="line">
            <a:avLst/>
          </a:prstGeom>
          <a:solidFill>
            <a:schemeClr val="accent1"/>
          </a:solidFill>
          <a:ln w="9525" cap="flat" cmpd="sng" algn="ctr">
            <a:solidFill>
              <a:srgbClr val="00B05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7" name="直接连接符 57">
            <a:extLst>
              <a:ext uri="{FF2B5EF4-FFF2-40B4-BE49-F238E27FC236}">
                <a16:creationId xmlns:a16="http://schemas.microsoft.com/office/drawing/2014/main" id="{C755A529-747F-B4BD-3D29-1E91A3F631CC}"/>
              </a:ext>
            </a:extLst>
          </p:cNvPr>
          <p:cNvCxnSpPr/>
          <p:nvPr/>
        </p:nvCxnSpPr>
        <p:spPr bwMode="auto">
          <a:xfrm>
            <a:off x="6295841" y="1687930"/>
            <a:ext cx="22300" cy="4005445"/>
          </a:xfrm>
          <a:prstGeom prst="line">
            <a:avLst/>
          </a:prstGeom>
          <a:solidFill>
            <a:schemeClr val="accent1"/>
          </a:solidFill>
          <a:ln w="9525" cap="flat" cmpd="sng" algn="ctr">
            <a:solidFill>
              <a:srgbClr val="00B05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8" name="直接连接符 58">
            <a:extLst>
              <a:ext uri="{FF2B5EF4-FFF2-40B4-BE49-F238E27FC236}">
                <a16:creationId xmlns:a16="http://schemas.microsoft.com/office/drawing/2014/main" id="{02E586A9-E654-E564-2BDC-A971944FAE4C}"/>
              </a:ext>
            </a:extLst>
          </p:cNvPr>
          <p:cNvCxnSpPr/>
          <p:nvPr/>
        </p:nvCxnSpPr>
        <p:spPr bwMode="auto">
          <a:xfrm>
            <a:off x="6650169" y="1104574"/>
            <a:ext cx="48188" cy="4742570"/>
          </a:xfrm>
          <a:prstGeom prst="line">
            <a:avLst/>
          </a:prstGeom>
          <a:solidFill>
            <a:schemeClr val="accent1"/>
          </a:solidFill>
          <a:ln w="19050" cap="flat" cmpd="sng" algn="ctr">
            <a:solidFill>
              <a:srgbClr val="002060"/>
            </a:solidFill>
            <a:prstDash val="dash"/>
            <a:round/>
            <a:headEnd type="triangl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9" name="直接连接符 59">
            <a:extLst>
              <a:ext uri="{FF2B5EF4-FFF2-40B4-BE49-F238E27FC236}">
                <a16:creationId xmlns:a16="http://schemas.microsoft.com/office/drawing/2014/main" id="{662F29AF-79DB-0074-5525-37BB4A1FA452}"/>
              </a:ext>
            </a:extLst>
          </p:cNvPr>
          <p:cNvCxnSpPr/>
          <p:nvPr/>
        </p:nvCxnSpPr>
        <p:spPr bwMode="auto">
          <a:xfrm>
            <a:off x="7427024" y="1635706"/>
            <a:ext cx="22300" cy="4005445"/>
          </a:xfrm>
          <a:prstGeom prst="line">
            <a:avLst/>
          </a:prstGeom>
          <a:solidFill>
            <a:schemeClr val="accent1"/>
          </a:solidFill>
          <a:ln w="9525"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0" name="直接连接符 60">
            <a:extLst>
              <a:ext uri="{FF2B5EF4-FFF2-40B4-BE49-F238E27FC236}">
                <a16:creationId xmlns:a16="http://schemas.microsoft.com/office/drawing/2014/main" id="{466FFB41-2245-3591-3C0C-92CA8C4A1FA1}"/>
              </a:ext>
            </a:extLst>
          </p:cNvPr>
          <p:cNvCxnSpPr/>
          <p:nvPr/>
        </p:nvCxnSpPr>
        <p:spPr bwMode="auto">
          <a:xfrm>
            <a:off x="7832069" y="1653114"/>
            <a:ext cx="22300" cy="4005445"/>
          </a:xfrm>
          <a:prstGeom prst="line">
            <a:avLst/>
          </a:prstGeom>
          <a:solidFill>
            <a:schemeClr val="accent1"/>
          </a:solidFill>
          <a:ln w="9525"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 name="直接连接符 61">
            <a:extLst>
              <a:ext uri="{FF2B5EF4-FFF2-40B4-BE49-F238E27FC236}">
                <a16:creationId xmlns:a16="http://schemas.microsoft.com/office/drawing/2014/main" id="{40EBB915-2B44-C606-99E9-BC3F95E2E58E}"/>
              </a:ext>
            </a:extLst>
          </p:cNvPr>
          <p:cNvCxnSpPr/>
          <p:nvPr/>
        </p:nvCxnSpPr>
        <p:spPr bwMode="auto">
          <a:xfrm>
            <a:off x="8224789" y="1667157"/>
            <a:ext cx="22300" cy="4005445"/>
          </a:xfrm>
          <a:prstGeom prst="line">
            <a:avLst/>
          </a:prstGeom>
          <a:solidFill>
            <a:schemeClr val="accent1"/>
          </a:solidFill>
          <a:ln w="9525"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2" name="圆角矩形标注 61">
            <a:extLst>
              <a:ext uri="{FF2B5EF4-FFF2-40B4-BE49-F238E27FC236}">
                <a16:creationId xmlns:a16="http://schemas.microsoft.com/office/drawing/2014/main" id="{21CFF450-8303-1A2B-EAFD-012EA900C98E}"/>
              </a:ext>
            </a:extLst>
          </p:cNvPr>
          <p:cNvSpPr/>
          <p:nvPr/>
        </p:nvSpPr>
        <p:spPr bwMode="auto">
          <a:xfrm>
            <a:off x="3035227" y="1723739"/>
            <a:ext cx="1603724" cy="514568"/>
          </a:xfrm>
          <a:prstGeom prst="wedgeRoundRectCallout">
            <a:avLst>
              <a:gd name="adj1" fmla="val 63385"/>
              <a:gd name="adj2" fmla="val 104692"/>
              <a:gd name="adj3" fmla="val 16667"/>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第</a:t>
            </a:r>
            <a:r>
              <a:rPr kumimoji="1" lang="en-US" altLang="zh-CN"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1</a:t>
            </a:r>
            <a:r>
              <a:rPr kumimoji="1" lang="zh-CN" altLang="en-US"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计数输出</a:t>
            </a:r>
          </a:p>
        </p:txBody>
      </p:sp>
      <p:sp>
        <p:nvSpPr>
          <p:cNvPr id="63" name="圆角矩形标注 62">
            <a:extLst>
              <a:ext uri="{FF2B5EF4-FFF2-40B4-BE49-F238E27FC236}">
                <a16:creationId xmlns:a16="http://schemas.microsoft.com/office/drawing/2014/main" id="{8207A0B9-AD6C-EF47-58E0-6B14022E3866}"/>
              </a:ext>
            </a:extLst>
          </p:cNvPr>
          <p:cNvSpPr/>
          <p:nvPr/>
        </p:nvSpPr>
        <p:spPr bwMode="auto">
          <a:xfrm>
            <a:off x="3454047" y="2884084"/>
            <a:ext cx="1603724" cy="400383"/>
          </a:xfrm>
          <a:prstGeom prst="wedgeRoundRectCallout">
            <a:avLst>
              <a:gd name="adj1" fmla="val 63385"/>
              <a:gd name="adj2" fmla="val 104692"/>
              <a:gd name="adj3" fmla="val 16667"/>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第</a:t>
            </a:r>
            <a:r>
              <a:rPr kumimoji="1" lang="en-US" altLang="zh-CN"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2</a:t>
            </a:r>
            <a:r>
              <a:rPr kumimoji="1" lang="zh-CN" altLang="en-US"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计数输出</a:t>
            </a:r>
          </a:p>
        </p:txBody>
      </p:sp>
      <p:sp>
        <p:nvSpPr>
          <p:cNvPr id="64" name="圆角矩形标注 63">
            <a:extLst>
              <a:ext uri="{FF2B5EF4-FFF2-40B4-BE49-F238E27FC236}">
                <a16:creationId xmlns:a16="http://schemas.microsoft.com/office/drawing/2014/main" id="{707596D1-3831-DD9A-BC7F-211AB3BC3D77}"/>
              </a:ext>
            </a:extLst>
          </p:cNvPr>
          <p:cNvSpPr/>
          <p:nvPr/>
        </p:nvSpPr>
        <p:spPr bwMode="auto">
          <a:xfrm>
            <a:off x="4108795" y="3644231"/>
            <a:ext cx="1603724" cy="400383"/>
          </a:xfrm>
          <a:prstGeom prst="wedgeRoundRectCallout">
            <a:avLst>
              <a:gd name="adj1" fmla="val 63385"/>
              <a:gd name="adj2" fmla="val 104692"/>
              <a:gd name="adj3" fmla="val 16667"/>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第</a:t>
            </a:r>
            <a:r>
              <a:rPr kumimoji="1" lang="en-US" altLang="zh-CN"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3</a:t>
            </a:r>
            <a:r>
              <a:rPr kumimoji="1" lang="zh-CN" altLang="en-US"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计数输出</a:t>
            </a:r>
          </a:p>
        </p:txBody>
      </p:sp>
      <p:sp>
        <p:nvSpPr>
          <p:cNvPr id="65" name="圆角矩形标注 64">
            <a:extLst>
              <a:ext uri="{FF2B5EF4-FFF2-40B4-BE49-F238E27FC236}">
                <a16:creationId xmlns:a16="http://schemas.microsoft.com/office/drawing/2014/main" id="{704C1E3C-79BB-DD95-CE70-C341E79EE388}"/>
              </a:ext>
            </a:extLst>
          </p:cNvPr>
          <p:cNvSpPr/>
          <p:nvPr/>
        </p:nvSpPr>
        <p:spPr bwMode="auto">
          <a:xfrm>
            <a:off x="4440848" y="4375582"/>
            <a:ext cx="1603724" cy="400383"/>
          </a:xfrm>
          <a:prstGeom prst="wedgeRoundRectCallout">
            <a:avLst>
              <a:gd name="adj1" fmla="val 63385"/>
              <a:gd name="adj2" fmla="val 104692"/>
              <a:gd name="adj3" fmla="val 16667"/>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第</a:t>
            </a:r>
            <a:r>
              <a:rPr kumimoji="1" lang="en-US" altLang="zh-CN"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4</a:t>
            </a:r>
            <a:r>
              <a:rPr kumimoji="1" lang="zh-CN" altLang="en-US" sz="1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计数输出</a:t>
            </a:r>
          </a:p>
        </p:txBody>
      </p:sp>
      <p:cxnSp>
        <p:nvCxnSpPr>
          <p:cNvPr id="66" name="直接连接符 66">
            <a:extLst>
              <a:ext uri="{FF2B5EF4-FFF2-40B4-BE49-F238E27FC236}">
                <a16:creationId xmlns:a16="http://schemas.microsoft.com/office/drawing/2014/main" id="{74F1DEB5-AB2D-9E79-C388-1733BC86A6DA}"/>
              </a:ext>
            </a:extLst>
          </p:cNvPr>
          <p:cNvCxnSpPr/>
          <p:nvPr/>
        </p:nvCxnSpPr>
        <p:spPr bwMode="auto">
          <a:xfrm>
            <a:off x="7033678" y="1841699"/>
            <a:ext cx="22300" cy="4005445"/>
          </a:xfrm>
          <a:prstGeom prst="line">
            <a:avLst/>
          </a:prstGeom>
          <a:solidFill>
            <a:schemeClr val="accent1"/>
          </a:solidFill>
          <a:ln w="9525"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CBB8FD23-9559-7A0B-D72D-3C86FEF74F3B}"/>
              </a:ext>
            </a:extLst>
          </p:cNvPr>
          <p:cNvSpPr>
            <a:spLocks noGrp="1"/>
          </p:cNvSpPr>
          <p:nvPr>
            <p:ph type="sldNum" sz="quarter" idx="12"/>
          </p:nvPr>
        </p:nvSpPr>
        <p:spPr/>
        <p:txBody>
          <a:bodyPr/>
          <a:lstStyle/>
          <a:p>
            <a:fld id="{392CBAA0-59E6-204E-8F03-85E5040D48B8}" type="slidenum">
              <a:rPr kumimoji="1" lang="zh-CN" altLang="en-US" smtClean="0"/>
              <a:t>120</a:t>
            </a:fld>
            <a:r>
              <a:rPr kumimoji="1" lang="en-US" altLang="zh-CN"/>
              <a:t>/184</a:t>
            </a:r>
            <a:endParaRPr kumimoji="1" lang="zh-CN" altLang="en-US" dirty="0"/>
          </a:p>
        </p:txBody>
      </p:sp>
    </p:spTree>
    <p:extLst>
      <p:ext uri="{BB962C8B-B14F-4D97-AF65-F5344CB8AC3E}">
        <p14:creationId xmlns:p14="http://schemas.microsoft.com/office/powerpoint/2010/main" val="1076346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1000"/>
                                        <p:tgtEl>
                                          <p:spTgt spid="62"/>
                                        </p:tgtEl>
                                      </p:cBhvr>
                                    </p:animEffect>
                                    <p:anim calcmode="lin" valueType="num">
                                      <p:cBhvr>
                                        <p:cTn id="20" dur="1000" fill="hold"/>
                                        <p:tgtEl>
                                          <p:spTgt spid="62"/>
                                        </p:tgtEl>
                                        <p:attrNameLst>
                                          <p:attrName>ppt_x</p:attrName>
                                        </p:attrNameLst>
                                      </p:cBhvr>
                                      <p:tavLst>
                                        <p:tav tm="0">
                                          <p:val>
                                            <p:strVal val="#ppt_x"/>
                                          </p:val>
                                        </p:tav>
                                        <p:tav tm="100000">
                                          <p:val>
                                            <p:strVal val="#ppt_x"/>
                                          </p:val>
                                        </p:tav>
                                      </p:tavLst>
                                    </p:anim>
                                    <p:anim calcmode="lin" valueType="num">
                                      <p:cBhvr>
                                        <p:cTn id="21"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grpId="0" nodeType="click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fade">
                                      <p:cBhvr>
                                        <p:cTn id="26" dur="1000"/>
                                        <p:tgtEl>
                                          <p:spTgt spid="63"/>
                                        </p:tgtEl>
                                      </p:cBhvr>
                                    </p:animEffect>
                                    <p:anim calcmode="lin" valueType="num">
                                      <p:cBhvr>
                                        <p:cTn id="27" dur="1000" fill="hold"/>
                                        <p:tgtEl>
                                          <p:spTgt spid="63"/>
                                        </p:tgtEl>
                                        <p:attrNameLst>
                                          <p:attrName>ppt_x</p:attrName>
                                        </p:attrNameLst>
                                      </p:cBhvr>
                                      <p:tavLst>
                                        <p:tav tm="0">
                                          <p:val>
                                            <p:strVal val="#ppt_x"/>
                                          </p:val>
                                        </p:tav>
                                        <p:tav tm="100000">
                                          <p:val>
                                            <p:strVal val="#ppt_x"/>
                                          </p:val>
                                        </p:tav>
                                      </p:tavLst>
                                    </p:anim>
                                    <p:anim calcmode="lin" valueType="num">
                                      <p:cBhvr>
                                        <p:cTn id="28"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64"/>
                                        </p:tgtEl>
                                        <p:attrNameLst>
                                          <p:attrName>style.visibility</p:attrName>
                                        </p:attrNameLst>
                                      </p:cBhvr>
                                      <p:to>
                                        <p:strVal val="visible"/>
                                      </p:to>
                                    </p:set>
                                    <p:animEffect transition="in" filter="fade">
                                      <p:cBhvr>
                                        <p:cTn id="33" dur="1000"/>
                                        <p:tgtEl>
                                          <p:spTgt spid="64"/>
                                        </p:tgtEl>
                                      </p:cBhvr>
                                    </p:animEffect>
                                    <p:anim calcmode="lin" valueType="num">
                                      <p:cBhvr>
                                        <p:cTn id="34" dur="1000" fill="hold"/>
                                        <p:tgtEl>
                                          <p:spTgt spid="64"/>
                                        </p:tgtEl>
                                        <p:attrNameLst>
                                          <p:attrName>ppt_x</p:attrName>
                                        </p:attrNameLst>
                                      </p:cBhvr>
                                      <p:tavLst>
                                        <p:tav tm="0">
                                          <p:val>
                                            <p:strVal val="#ppt_x"/>
                                          </p:val>
                                        </p:tav>
                                        <p:tav tm="100000">
                                          <p:val>
                                            <p:strVal val="#ppt_x"/>
                                          </p:val>
                                        </p:tav>
                                      </p:tavLst>
                                    </p:anim>
                                    <p:anim calcmode="lin" valueType="num">
                                      <p:cBhvr>
                                        <p:cTn id="35"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1000"/>
                                        <p:tgtEl>
                                          <p:spTgt spid="65"/>
                                        </p:tgtEl>
                                      </p:cBhvr>
                                    </p:animEffect>
                                    <p:anim calcmode="lin" valueType="num">
                                      <p:cBhvr>
                                        <p:cTn id="41" dur="1000" fill="hold"/>
                                        <p:tgtEl>
                                          <p:spTgt spid="65"/>
                                        </p:tgtEl>
                                        <p:attrNameLst>
                                          <p:attrName>ppt_x</p:attrName>
                                        </p:attrNameLst>
                                      </p:cBhvr>
                                      <p:tavLst>
                                        <p:tav tm="0">
                                          <p:val>
                                            <p:strVal val="#ppt_x"/>
                                          </p:val>
                                        </p:tav>
                                        <p:tav tm="100000">
                                          <p:val>
                                            <p:strVal val="#ppt_x"/>
                                          </p:val>
                                        </p:tav>
                                      </p:tavLst>
                                    </p:anim>
                                    <p:anim calcmode="lin" valueType="num">
                                      <p:cBhvr>
                                        <p:cTn id="42"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62" grpId="0" animBg="1"/>
      <p:bldP spid="63" grpId="0" animBg="1"/>
      <p:bldP spid="64" grpId="0" animBg="1"/>
      <p:bldP spid="65"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计数型顺序脉冲发生器</a:t>
            </a:r>
          </a:p>
        </p:txBody>
      </p:sp>
      <p:sp>
        <p:nvSpPr>
          <p:cNvPr id="5" name="Text Box 3">
            <a:extLst>
              <a:ext uri="{FF2B5EF4-FFF2-40B4-BE49-F238E27FC236}">
                <a16:creationId xmlns:a16="http://schemas.microsoft.com/office/drawing/2014/main" id="{4A7063C8-AD17-A512-45C5-CEB6185B1FF0}"/>
              </a:ext>
            </a:extLst>
          </p:cNvPr>
          <p:cNvSpPr txBox="1">
            <a:spLocks noChangeArrowheads="1"/>
          </p:cNvSpPr>
          <p:nvPr/>
        </p:nvSpPr>
        <p:spPr bwMode="auto">
          <a:xfrm>
            <a:off x="1979036" y="840710"/>
            <a:ext cx="7600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1.</a:t>
            </a:r>
            <a:r>
              <a:rPr lang="en-US" altLang="zh-CN" sz="2800" b="1"/>
              <a:t> </a:t>
            </a:r>
            <a:r>
              <a:rPr lang="zh-CN" altLang="en-US" sz="2800" b="1"/>
              <a:t>由四进制计数器</a:t>
            </a:r>
            <a:r>
              <a:rPr lang="en-US" altLang="zh-CN" sz="2800" b="1"/>
              <a:t>( </a:t>
            </a:r>
            <a:r>
              <a:rPr lang="en-US" altLang="zh-CN" sz="2800" b="1" i="1">
                <a:solidFill>
                  <a:srgbClr val="FF0066"/>
                </a:solidFill>
              </a:rPr>
              <a:t>JK </a:t>
            </a:r>
            <a:r>
              <a:rPr lang="zh-CN" altLang="en-US" sz="2800" b="1"/>
              <a:t>触发器</a:t>
            </a:r>
            <a:r>
              <a:rPr lang="en-US" altLang="zh-CN" sz="2800" b="1"/>
              <a:t>) </a:t>
            </a:r>
            <a:r>
              <a:rPr lang="zh-CN" altLang="en-US" sz="2800" b="1"/>
              <a:t>和译码器构成</a:t>
            </a:r>
          </a:p>
        </p:txBody>
      </p:sp>
      <p:grpSp>
        <p:nvGrpSpPr>
          <p:cNvPr id="6" name="Group 4">
            <a:extLst>
              <a:ext uri="{FF2B5EF4-FFF2-40B4-BE49-F238E27FC236}">
                <a16:creationId xmlns:a16="http://schemas.microsoft.com/office/drawing/2014/main" id="{7E13457E-E46C-7587-3F55-664018A870F0}"/>
              </a:ext>
            </a:extLst>
          </p:cNvPr>
          <p:cNvGrpSpPr>
            <a:grpSpLocks/>
          </p:cNvGrpSpPr>
          <p:nvPr/>
        </p:nvGrpSpPr>
        <p:grpSpPr bwMode="auto">
          <a:xfrm>
            <a:off x="1821873" y="2098010"/>
            <a:ext cx="5016500" cy="3851275"/>
            <a:chOff x="72" y="1404"/>
            <a:chExt cx="3160" cy="2426"/>
          </a:xfrm>
        </p:grpSpPr>
        <p:sp>
          <p:nvSpPr>
            <p:cNvPr id="7" name="Text Box 5">
              <a:extLst>
                <a:ext uri="{FF2B5EF4-FFF2-40B4-BE49-F238E27FC236}">
                  <a16:creationId xmlns:a16="http://schemas.microsoft.com/office/drawing/2014/main" id="{7DCF98E1-B8A0-ED46-0D11-59BD2E1D2249}"/>
                </a:ext>
              </a:extLst>
            </p:cNvPr>
            <p:cNvSpPr txBox="1">
              <a:spLocks noChangeArrowheads="1"/>
            </p:cNvSpPr>
            <p:nvPr/>
          </p:nvSpPr>
          <p:spPr bwMode="auto">
            <a:xfrm>
              <a:off x="72" y="1404"/>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Y</a:t>
              </a:r>
              <a:r>
                <a:rPr lang="en-US" altLang="zh-CN" b="1" baseline="-25000">
                  <a:solidFill>
                    <a:srgbClr val="FF0066"/>
                  </a:solidFill>
                </a:rPr>
                <a:t>0</a:t>
              </a:r>
            </a:p>
          </p:txBody>
        </p:sp>
        <p:grpSp>
          <p:nvGrpSpPr>
            <p:cNvPr id="8" name="Group 6">
              <a:extLst>
                <a:ext uri="{FF2B5EF4-FFF2-40B4-BE49-F238E27FC236}">
                  <a16:creationId xmlns:a16="http://schemas.microsoft.com/office/drawing/2014/main" id="{2C531E35-4CC4-4B44-7B9D-83CA4EC9D018}"/>
                </a:ext>
              </a:extLst>
            </p:cNvPr>
            <p:cNvGrpSpPr>
              <a:grpSpLocks/>
            </p:cNvGrpSpPr>
            <p:nvPr/>
          </p:nvGrpSpPr>
          <p:grpSpPr bwMode="auto">
            <a:xfrm>
              <a:off x="423" y="2836"/>
              <a:ext cx="236" cy="68"/>
              <a:chOff x="1079" y="2740"/>
              <a:chExt cx="236" cy="68"/>
            </a:xfrm>
          </p:grpSpPr>
          <p:sp>
            <p:nvSpPr>
              <p:cNvPr id="108" name="Line 7">
                <a:extLst>
                  <a:ext uri="{FF2B5EF4-FFF2-40B4-BE49-F238E27FC236}">
                    <a16:creationId xmlns:a16="http://schemas.microsoft.com/office/drawing/2014/main" id="{929BEC48-B5BF-E482-DD1B-06FB360CA9E0}"/>
                  </a:ext>
                </a:extLst>
              </p:cNvPr>
              <p:cNvSpPr>
                <a:spLocks noChangeShapeType="1"/>
              </p:cNvSpPr>
              <p:nvPr/>
            </p:nvSpPr>
            <p:spPr bwMode="auto">
              <a:xfrm>
                <a:off x="1134" y="2772"/>
                <a:ext cx="1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9" name="Oval 8">
                <a:extLst>
                  <a:ext uri="{FF2B5EF4-FFF2-40B4-BE49-F238E27FC236}">
                    <a16:creationId xmlns:a16="http://schemas.microsoft.com/office/drawing/2014/main" id="{DEFF2CD3-8A3C-B99D-9EEC-C908CDF0D9F1}"/>
                  </a:ext>
                </a:extLst>
              </p:cNvPr>
              <p:cNvSpPr>
                <a:spLocks noChangeArrowheads="1"/>
              </p:cNvSpPr>
              <p:nvPr/>
            </p:nvSpPr>
            <p:spPr bwMode="auto">
              <a:xfrm>
                <a:off x="1247" y="2740"/>
                <a:ext cx="68" cy="68"/>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 name="Oval 9">
                <a:extLst>
                  <a:ext uri="{FF2B5EF4-FFF2-40B4-BE49-F238E27FC236}">
                    <a16:creationId xmlns:a16="http://schemas.microsoft.com/office/drawing/2014/main" id="{52323061-57CB-2A96-32A4-2A4F9ECB30F1}"/>
                  </a:ext>
                </a:extLst>
              </p:cNvPr>
              <p:cNvSpPr>
                <a:spLocks noChangeArrowheads="1"/>
              </p:cNvSpPr>
              <p:nvPr/>
            </p:nvSpPr>
            <p:spPr bwMode="auto">
              <a:xfrm>
                <a:off x="1079" y="2740"/>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9" name="Line 10">
              <a:extLst>
                <a:ext uri="{FF2B5EF4-FFF2-40B4-BE49-F238E27FC236}">
                  <a16:creationId xmlns:a16="http://schemas.microsoft.com/office/drawing/2014/main" id="{AA0F1164-2BDF-FCDB-AB7F-856D2A3B0C4B}"/>
                </a:ext>
              </a:extLst>
            </p:cNvPr>
            <p:cNvSpPr>
              <a:spLocks noChangeShapeType="1"/>
            </p:cNvSpPr>
            <p:nvPr/>
          </p:nvSpPr>
          <p:spPr bwMode="auto">
            <a:xfrm>
              <a:off x="773" y="2109"/>
              <a:ext cx="0" cy="51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Text Box 11">
              <a:extLst>
                <a:ext uri="{FF2B5EF4-FFF2-40B4-BE49-F238E27FC236}">
                  <a16:creationId xmlns:a16="http://schemas.microsoft.com/office/drawing/2014/main" id="{5B19324D-390F-16EC-BBF0-03AFA0491EEF}"/>
                </a:ext>
              </a:extLst>
            </p:cNvPr>
            <p:cNvSpPr txBox="1">
              <a:spLocks noChangeArrowheads="1"/>
            </p:cNvSpPr>
            <p:nvPr/>
          </p:nvSpPr>
          <p:spPr bwMode="auto">
            <a:xfrm>
              <a:off x="204" y="3384"/>
              <a:ext cx="3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CP</a:t>
              </a:r>
            </a:p>
          </p:txBody>
        </p:sp>
        <p:sp>
          <p:nvSpPr>
            <p:cNvPr id="11" name="Rectangle 12">
              <a:extLst>
                <a:ext uri="{FF2B5EF4-FFF2-40B4-BE49-F238E27FC236}">
                  <a16:creationId xmlns:a16="http://schemas.microsoft.com/office/drawing/2014/main" id="{4120C572-5716-89EC-9979-B85C4DAE08E0}"/>
                </a:ext>
              </a:extLst>
            </p:cNvPr>
            <p:cNvSpPr>
              <a:spLocks noChangeArrowheads="1"/>
            </p:cNvSpPr>
            <p:nvPr/>
          </p:nvSpPr>
          <p:spPr bwMode="auto">
            <a:xfrm rot="-5400000">
              <a:off x="834" y="2472"/>
              <a:ext cx="492" cy="8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zh-CN" altLang="zh-CN" sz="2000">
                <a:solidFill>
                  <a:srgbClr val="0033CC"/>
                </a:solidFill>
              </a:endParaRPr>
            </a:p>
          </p:txBody>
        </p:sp>
        <p:sp>
          <p:nvSpPr>
            <p:cNvPr id="12" name="AutoShape 13">
              <a:extLst>
                <a:ext uri="{FF2B5EF4-FFF2-40B4-BE49-F238E27FC236}">
                  <a16:creationId xmlns:a16="http://schemas.microsoft.com/office/drawing/2014/main" id="{C0E49E0C-7EF0-0FE6-3D7B-AB00F870BF15}"/>
                </a:ext>
              </a:extLst>
            </p:cNvPr>
            <p:cNvSpPr>
              <a:spLocks noChangeArrowheads="1"/>
            </p:cNvSpPr>
            <p:nvPr/>
          </p:nvSpPr>
          <p:spPr bwMode="auto">
            <a:xfrm flipH="1">
              <a:off x="1000" y="3014"/>
              <a:ext cx="136" cy="91"/>
            </a:xfrm>
            <a:prstGeom prst="triangle">
              <a:avLst>
                <a:gd name="adj" fmla="val 50000"/>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Text Box 14">
              <a:extLst>
                <a:ext uri="{FF2B5EF4-FFF2-40B4-BE49-F238E27FC236}">
                  <a16:creationId xmlns:a16="http://schemas.microsoft.com/office/drawing/2014/main" id="{6D2556CC-E408-8A49-EC01-058327600CC7}"/>
                </a:ext>
              </a:extLst>
            </p:cNvPr>
            <p:cNvSpPr txBox="1">
              <a:spLocks noChangeArrowheads="1"/>
            </p:cNvSpPr>
            <p:nvPr/>
          </p:nvSpPr>
          <p:spPr bwMode="auto">
            <a:xfrm>
              <a:off x="650" y="2840"/>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1J</a:t>
              </a:r>
            </a:p>
          </p:txBody>
        </p:sp>
        <p:sp>
          <p:nvSpPr>
            <p:cNvPr id="14" name="Text Box 15">
              <a:extLst>
                <a:ext uri="{FF2B5EF4-FFF2-40B4-BE49-F238E27FC236}">
                  <a16:creationId xmlns:a16="http://schemas.microsoft.com/office/drawing/2014/main" id="{598840FC-CD50-0E03-2316-E234ED13BCEF}"/>
                </a:ext>
              </a:extLst>
            </p:cNvPr>
            <p:cNvSpPr txBox="1">
              <a:spLocks noChangeArrowheads="1"/>
            </p:cNvSpPr>
            <p:nvPr/>
          </p:nvSpPr>
          <p:spPr bwMode="auto">
            <a:xfrm>
              <a:off x="1154" y="2828"/>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1K</a:t>
              </a:r>
            </a:p>
          </p:txBody>
        </p:sp>
        <p:sp>
          <p:nvSpPr>
            <p:cNvPr id="15" name="Text Box 16">
              <a:extLst>
                <a:ext uri="{FF2B5EF4-FFF2-40B4-BE49-F238E27FC236}">
                  <a16:creationId xmlns:a16="http://schemas.microsoft.com/office/drawing/2014/main" id="{E5B66C43-1C49-1E39-29C9-9CB71DD04F8E}"/>
                </a:ext>
              </a:extLst>
            </p:cNvPr>
            <p:cNvSpPr txBox="1">
              <a:spLocks noChangeArrowheads="1"/>
            </p:cNvSpPr>
            <p:nvPr/>
          </p:nvSpPr>
          <p:spPr bwMode="auto">
            <a:xfrm>
              <a:off x="899" y="2781"/>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C1</a:t>
              </a:r>
            </a:p>
          </p:txBody>
        </p:sp>
        <p:graphicFrame>
          <p:nvGraphicFramePr>
            <p:cNvPr id="16" name="Object 17">
              <a:extLst>
                <a:ext uri="{FF2B5EF4-FFF2-40B4-BE49-F238E27FC236}">
                  <a16:creationId xmlns:a16="http://schemas.microsoft.com/office/drawing/2014/main" id="{191DA085-F916-8E87-48C1-09B526C71126}"/>
                </a:ext>
              </a:extLst>
            </p:cNvPr>
            <p:cNvGraphicFramePr>
              <a:graphicFrameLocks noChangeAspect="1"/>
            </p:cNvGraphicFramePr>
            <p:nvPr>
              <p:extLst>
                <p:ext uri="{D42A27DB-BD31-4B8C-83A1-F6EECF244321}">
                  <p14:modId xmlns:p14="http://schemas.microsoft.com/office/powerpoint/2010/main" val="4133557837"/>
                </p:ext>
              </p:extLst>
            </p:nvPr>
          </p:nvGraphicFramePr>
          <p:xfrm>
            <a:off x="463" y="2449"/>
            <a:ext cx="197" cy="222"/>
          </p:xfrm>
          <a:graphic>
            <a:graphicData uri="http://schemas.openxmlformats.org/presentationml/2006/ole">
              <mc:AlternateContent xmlns:mc="http://schemas.openxmlformats.org/markup-compatibility/2006">
                <mc:Choice xmlns:v="urn:schemas-microsoft-com:vml" Requires="v">
                  <p:oleObj name="Equation" r:id="rId2" imgW="203040" imgH="228600" progId="Equation.3">
                    <p:embed/>
                  </p:oleObj>
                </mc:Choice>
                <mc:Fallback>
                  <p:oleObj name="Equation" r:id="rId2" imgW="203040" imgH="228600" progId="Equation.3">
                    <p:embed/>
                    <p:pic>
                      <p:nvPicPr>
                        <p:cNvPr id="4113" name="Object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3" y="2449"/>
                          <a:ext cx="197" cy="222"/>
                        </a:xfrm>
                        <a:prstGeom prst="rect">
                          <a:avLst/>
                        </a:prstGeom>
                        <a:noFill/>
                        <a:ln>
                          <a:noFill/>
                        </a:ln>
                        <a:effectLst/>
                      </p:spPr>
                    </p:pic>
                  </p:oleObj>
                </mc:Fallback>
              </mc:AlternateContent>
            </a:graphicData>
          </a:graphic>
        </p:graphicFrame>
        <p:graphicFrame>
          <p:nvGraphicFramePr>
            <p:cNvPr id="17" name="Object 18">
              <a:extLst>
                <a:ext uri="{FF2B5EF4-FFF2-40B4-BE49-F238E27FC236}">
                  <a16:creationId xmlns:a16="http://schemas.microsoft.com/office/drawing/2014/main" id="{02687A9A-04B2-03D8-5434-C48D8ED3C41F}"/>
                </a:ext>
              </a:extLst>
            </p:cNvPr>
            <p:cNvGraphicFramePr>
              <a:graphicFrameLocks noChangeAspect="1"/>
            </p:cNvGraphicFramePr>
            <p:nvPr>
              <p:extLst>
                <p:ext uri="{D42A27DB-BD31-4B8C-83A1-F6EECF244321}">
                  <p14:modId xmlns:p14="http://schemas.microsoft.com/office/powerpoint/2010/main" val="185822427"/>
                </p:ext>
              </p:extLst>
            </p:nvPr>
          </p:nvGraphicFramePr>
          <p:xfrm>
            <a:off x="1389" y="2443"/>
            <a:ext cx="166" cy="195"/>
          </p:xfrm>
          <a:graphic>
            <a:graphicData uri="http://schemas.openxmlformats.org/presentationml/2006/ole">
              <mc:AlternateContent xmlns:mc="http://schemas.openxmlformats.org/markup-compatibility/2006">
                <mc:Choice xmlns:v="urn:schemas-microsoft-com:vml" Requires="v">
                  <p:oleObj name="Equation" r:id="rId4" imgW="215640" imgH="253800" progId="Equation.3">
                    <p:embed/>
                  </p:oleObj>
                </mc:Choice>
                <mc:Fallback>
                  <p:oleObj name="Equation" r:id="rId4" imgW="215640" imgH="253800" progId="Equation.3">
                    <p:embed/>
                    <p:pic>
                      <p:nvPicPr>
                        <p:cNvPr id="4114" name="Object 1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89" y="2443"/>
                          <a:ext cx="166" cy="195"/>
                        </a:xfrm>
                        <a:prstGeom prst="rect">
                          <a:avLst/>
                        </a:prstGeom>
                        <a:noFill/>
                        <a:ln>
                          <a:noFill/>
                        </a:ln>
                        <a:effectLst/>
                      </p:spPr>
                    </p:pic>
                  </p:oleObj>
                </mc:Fallback>
              </mc:AlternateContent>
            </a:graphicData>
          </a:graphic>
        </p:graphicFrame>
        <p:sp>
          <p:nvSpPr>
            <p:cNvPr id="18" name="Line 19">
              <a:extLst>
                <a:ext uri="{FF2B5EF4-FFF2-40B4-BE49-F238E27FC236}">
                  <a16:creationId xmlns:a16="http://schemas.microsoft.com/office/drawing/2014/main" id="{C4380EAD-9C6D-3910-0559-0A2B5B13EA14}"/>
                </a:ext>
              </a:extLst>
            </p:cNvPr>
            <p:cNvSpPr>
              <a:spLocks noChangeShapeType="1"/>
            </p:cNvSpPr>
            <p:nvPr/>
          </p:nvSpPr>
          <p:spPr bwMode="auto">
            <a:xfrm>
              <a:off x="1313" y="2217"/>
              <a:ext cx="0" cy="34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Oval 20">
              <a:extLst>
                <a:ext uri="{FF2B5EF4-FFF2-40B4-BE49-F238E27FC236}">
                  <a16:creationId xmlns:a16="http://schemas.microsoft.com/office/drawing/2014/main" id="{8EC9A90E-CEAE-4211-49A5-DEEE4307ADA6}"/>
                </a:ext>
              </a:extLst>
            </p:cNvPr>
            <p:cNvSpPr>
              <a:spLocks noChangeArrowheads="1"/>
            </p:cNvSpPr>
            <p:nvPr/>
          </p:nvSpPr>
          <p:spPr bwMode="auto">
            <a:xfrm>
              <a:off x="1035" y="3124"/>
              <a:ext cx="68" cy="68"/>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Oval 21">
              <a:extLst>
                <a:ext uri="{FF2B5EF4-FFF2-40B4-BE49-F238E27FC236}">
                  <a16:creationId xmlns:a16="http://schemas.microsoft.com/office/drawing/2014/main" id="{2F20E053-F013-4855-5266-CEB034A68B20}"/>
                </a:ext>
              </a:extLst>
            </p:cNvPr>
            <p:cNvSpPr>
              <a:spLocks noChangeArrowheads="1"/>
            </p:cNvSpPr>
            <p:nvPr/>
          </p:nvSpPr>
          <p:spPr bwMode="auto">
            <a:xfrm>
              <a:off x="1275" y="2548"/>
              <a:ext cx="68" cy="68"/>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Oval 22">
              <a:extLst>
                <a:ext uri="{FF2B5EF4-FFF2-40B4-BE49-F238E27FC236}">
                  <a16:creationId xmlns:a16="http://schemas.microsoft.com/office/drawing/2014/main" id="{F1F4F58F-D0F8-F430-66B5-36BEBAF1B355}"/>
                </a:ext>
              </a:extLst>
            </p:cNvPr>
            <p:cNvSpPr>
              <a:spLocks noChangeArrowheads="1"/>
            </p:cNvSpPr>
            <p:nvPr/>
          </p:nvSpPr>
          <p:spPr bwMode="auto">
            <a:xfrm>
              <a:off x="1479" y="2836"/>
              <a:ext cx="68" cy="68"/>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Freeform 23">
              <a:extLst>
                <a:ext uri="{FF2B5EF4-FFF2-40B4-BE49-F238E27FC236}">
                  <a16:creationId xmlns:a16="http://schemas.microsoft.com/office/drawing/2014/main" id="{965473D3-E00C-1619-B477-AFA7B17D2105}"/>
                </a:ext>
              </a:extLst>
            </p:cNvPr>
            <p:cNvSpPr>
              <a:spLocks/>
            </p:cNvSpPr>
            <p:nvPr/>
          </p:nvSpPr>
          <p:spPr bwMode="auto">
            <a:xfrm>
              <a:off x="1552" y="2880"/>
              <a:ext cx="96" cy="636"/>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3" name="Freeform 24">
              <a:extLst>
                <a:ext uri="{FF2B5EF4-FFF2-40B4-BE49-F238E27FC236}">
                  <a16:creationId xmlns:a16="http://schemas.microsoft.com/office/drawing/2014/main" id="{1BC1F3A8-AF48-E530-7135-2680CF01D6A3}"/>
                </a:ext>
              </a:extLst>
            </p:cNvPr>
            <p:cNvSpPr>
              <a:spLocks/>
            </p:cNvSpPr>
            <p:nvPr/>
          </p:nvSpPr>
          <p:spPr bwMode="auto">
            <a:xfrm rot="5400000">
              <a:off x="817" y="2769"/>
              <a:ext cx="144" cy="834"/>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4" name="Line 25">
              <a:extLst>
                <a:ext uri="{FF2B5EF4-FFF2-40B4-BE49-F238E27FC236}">
                  <a16:creationId xmlns:a16="http://schemas.microsoft.com/office/drawing/2014/main" id="{62ED87ED-CA8A-B598-8196-64E319E85D50}"/>
                </a:ext>
              </a:extLst>
            </p:cNvPr>
            <p:cNvSpPr>
              <a:spLocks noChangeShapeType="1"/>
            </p:cNvSpPr>
            <p:nvPr/>
          </p:nvSpPr>
          <p:spPr bwMode="auto">
            <a:xfrm>
              <a:off x="832" y="3132"/>
              <a:ext cx="0" cy="10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5" name="Oval 26">
              <a:extLst>
                <a:ext uri="{FF2B5EF4-FFF2-40B4-BE49-F238E27FC236}">
                  <a16:creationId xmlns:a16="http://schemas.microsoft.com/office/drawing/2014/main" id="{1DF2BAF6-9B09-BD59-E981-ED3A78512AD5}"/>
                </a:ext>
              </a:extLst>
            </p:cNvPr>
            <p:cNvSpPr>
              <a:spLocks noChangeArrowheads="1"/>
            </p:cNvSpPr>
            <p:nvPr/>
          </p:nvSpPr>
          <p:spPr bwMode="auto">
            <a:xfrm>
              <a:off x="801" y="3226"/>
              <a:ext cx="68" cy="68"/>
            </a:xfrm>
            <a:prstGeom prst="ellipse">
              <a:avLst/>
            </a:prstGeom>
            <a:solidFill>
              <a:schemeClr val="tx1"/>
            </a:solidFill>
            <a:ln>
              <a:noFill/>
            </a:ln>
            <a:effectLst/>
            <a:extLst>
              <a:ext uri="{91240B29-F687-4F45-9708-019B960494DF}">
                <a14:hiddenLine xmlns:a14="http://schemas.microsoft.com/office/drawing/2010/main" w="38100">
                  <a:solidFill>
                    <a:srgbClr val="00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Text Box 27">
              <a:extLst>
                <a:ext uri="{FF2B5EF4-FFF2-40B4-BE49-F238E27FC236}">
                  <a16:creationId xmlns:a16="http://schemas.microsoft.com/office/drawing/2014/main" id="{D29BE33C-22ED-6B97-6AC2-AB32BFC65CFD}"/>
                </a:ext>
              </a:extLst>
            </p:cNvPr>
            <p:cNvSpPr txBox="1">
              <a:spLocks noChangeArrowheads="1"/>
            </p:cNvSpPr>
            <p:nvPr/>
          </p:nvSpPr>
          <p:spPr bwMode="auto">
            <a:xfrm>
              <a:off x="894" y="2409"/>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FF</a:t>
              </a:r>
              <a:r>
                <a:rPr lang="en-US" altLang="zh-CN" sz="2000" b="1" baseline="-25000"/>
                <a:t>0</a:t>
              </a:r>
            </a:p>
          </p:txBody>
        </p:sp>
        <p:sp>
          <p:nvSpPr>
            <p:cNvPr id="27" name="Rectangle 28">
              <a:extLst>
                <a:ext uri="{FF2B5EF4-FFF2-40B4-BE49-F238E27FC236}">
                  <a16:creationId xmlns:a16="http://schemas.microsoft.com/office/drawing/2014/main" id="{8F2DA311-0027-B64E-31B9-8C4C07FF5FD1}"/>
                </a:ext>
              </a:extLst>
            </p:cNvPr>
            <p:cNvSpPr>
              <a:spLocks noChangeArrowheads="1"/>
            </p:cNvSpPr>
            <p:nvPr/>
          </p:nvSpPr>
          <p:spPr bwMode="auto">
            <a:xfrm rot="-5400000">
              <a:off x="2214" y="2472"/>
              <a:ext cx="492" cy="8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zh-CN" altLang="zh-CN" sz="2000">
                <a:solidFill>
                  <a:srgbClr val="0033CC"/>
                </a:solidFill>
              </a:endParaRPr>
            </a:p>
          </p:txBody>
        </p:sp>
        <p:sp>
          <p:nvSpPr>
            <p:cNvPr id="28" name="AutoShape 29">
              <a:extLst>
                <a:ext uri="{FF2B5EF4-FFF2-40B4-BE49-F238E27FC236}">
                  <a16:creationId xmlns:a16="http://schemas.microsoft.com/office/drawing/2014/main" id="{5104AE33-B6C1-1F5D-DCA4-3C05085C0EEF}"/>
                </a:ext>
              </a:extLst>
            </p:cNvPr>
            <p:cNvSpPr>
              <a:spLocks noChangeArrowheads="1"/>
            </p:cNvSpPr>
            <p:nvPr/>
          </p:nvSpPr>
          <p:spPr bwMode="auto">
            <a:xfrm flipH="1">
              <a:off x="2380" y="3014"/>
              <a:ext cx="136" cy="91"/>
            </a:xfrm>
            <a:prstGeom prst="triangle">
              <a:avLst>
                <a:gd name="adj" fmla="val 50000"/>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Text Box 30">
              <a:extLst>
                <a:ext uri="{FF2B5EF4-FFF2-40B4-BE49-F238E27FC236}">
                  <a16:creationId xmlns:a16="http://schemas.microsoft.com/office/drawing/2014/main" id="{B303BA3D-CA56-1EE8-0131-C69867A587CD}"/>
                </a:ext>
              </a:extLst>
            </p:cNvPr>
            <p:cNvSpPr txBox="1">
              <a:spLocks noChangeArrowheads="1"/>
            </p:cNvSpPr>
            <p:nvPr/>
          </p:nvSpPr>
          <p:spPr bwMode="auto">
            <a:xfrm>
              <a:off x="2030" y="2840"/>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1J</a:t>
              </a:r>
            </a:p>
          </p:txBody>
        </p:sp>
        <p:sp>
          <p:nvSpPr>
            <p:cNvPr id="30" name="Text Box 31">
              <a:extLst>
                <a:ext uri="{FF2B5EF4-FFF2-40B4-BE49-F238E27FC236}">
                  <a16:creationId xmlns:a16="http://schemas.microsoft.com/office/drawing/2014/main" id="{662DEFCB-3725-9342-666E-8701400736B1}"/>
                </a:ext>
              </a:extLst>
            </p:cNvPr>
            <p:cNvSpPr txBox="1">
              <a:spLocks noChangeArrowheads="1"/>
            </p:cNvSpPr>
            <p:nvPr/>
          </p:nvSpPr>
          <p:spPr bwMode="auto">
            <a:xfrm>
              <a:off x="2534" y="2828"/>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1K</a:t>
              </a:r>
            </a:p>
          </p:txBody>
        </p:sp>
        <p:sp>
          <p:nvSpPr>
            <p:cNvPr id="31" name="Text Box 32">
              <a:extLst>
                <a:ext uri="{FF2B5EF4-FFF2-40B4-BE49-F238E27FC236}">
                  <a16:creationId xmlns:a16="http://schemas.microsoft.com/office/drawing/2014/main" id="{80BDF0C0-FEE5-1FB1-20BC-65D1F31250AE}"/>
                </a:ext>
              </a:extLst>
            </p:cNvPr>
            <p:cNvSpPr txBox="1">
              <a:spLocks noChangeArrowheads="1"/>
            </p:cNvSpPr>
            <p:nvPr/>
          </p:nvSpPr>
          <p:spPr bwMode="auto">
            <a:xfrm>
              <a:off x="2279" y="2781"/>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C1</a:t>
              </a:r>
            </a:p>
          </p:txBody>
        </p:sp>
        <p:graphicFrame>
          <p:nvGraphicFramePr>
            <p:cNvPr id="32" name="Object 33">
              <a:extLst>
                <a:ext uri="{FF2B5EF4-FFF2-40B4-BE49-F238E27FC236}">
                  <a16:creationId xmlns:a16="http://schemas.microsoft.com/office/drawing/2014/main" id="{1508873C-36EA-CF11-434B-A6A5E9792AB1}"/>
                </a:ext>
              </a:extLst>
            </p:cNvPr>
            <p:cNvGraphicFramePr>
              <a:graphicFrameLocks noChangeAspect="1"/>
            </p:cNvGraphicFramePr>
            <p:nvPr>
              <p:extLst>
                <p:ext uri="{D42A27DB-BD31-4B8C-83A1-F6EECF244321}">
                  <p14:modId xmlns:p14="http://schemas.microsoft.com/office/powerpoint/2010/main" val="1090784188"/>
                </p:ext>
              </p:extLst>
            </p:nvPr>
          </p:nvGraphicFramePr>
          <p:xfrm>
            <a:off x="2014" y="2436"/>
            <a:ext cx="186" cy="211"/>
          </p:xfrm>
          <a:graphic>
            <a:graphicData uri="http://schemas.openxmlformats.org/presentationml/2006/ole">
              <mc:AlternateContent xmlns:mc="http://schemas.openxmlformats.org/markup-compatibility/2006">
                <mc:Choice xmlns:v="urn:schemas-microsoft-com:vml" Requires="v">
                  <p:oleObj name="Equation" r:id="rId6" imgW="190440" imgH="215640" progId="Equation.3">
                    <p:embed/>
                  </p:oleObj>
                </mc:Choice>
                <mc:Fallback>
                  <p:oleObj name="Equation" r:id="rId6" imgW="190440" imgH="215640" progId="Equation.3">
                    <p:embed/>
                    <p:pic>
                      <p:nvPicPr>
                        <p:cNvPr id="4129" name="Object 3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14" y="2436"/>
                          <a:ext cx="186" cy="211"/>
                        </a:xfrm>
                        <a:prstGeom prst="rect">
                          <a:avLst/>
                        </a:prstGeom>
                        <a:noFill/>
                        <a:ln>
                          <a:noFill/>
                        </a:ln>
                        <a:effectLst/>
                      </p:spPr>
                    </p:pic>
                  </p:oleObj>
                </mc:Fallback>
              </mc:AlternateContent>
            </a:graphicData>
          </a:graphic>
        </p:graphicFrame>
        <p:graphicFrame>
          <p:nvGraphicFramePr>
            <p:cNvPr id="33" name="Object 34">
              <a:extLst>
                <a:ext uri="{FF2B5EF4-FFF2-40B4-BE49-F238E27FC236}">
                  <a16:creationId xmlns:a16="http://schemas.microsoft.com/office/drawing/2014/main" id="{BC38EC53-F559-8895-09E0-685D7F1011E5}"/>
                </a:ext>
              </a:extLst>
            </p:cNvPr>
            <p:cNvGraphicFramePr>
              <a:graphicFrameLocks noChangeAspect="1"/>
            </p:cNvGraphicFramePr>
            <p:nvPr>
              <p:extLst>
                <p:ext uri="{D42A27DB-BD31-4B8C-83A1-F6EECF244321}">
                  <p14:modId xmlns:p14="http://schemas.microsoft.com/office/powerpoint/2010/main" val="1847329795"/>
                </p:ext>
              </p:extLst>
            </p:nvPr>
          </p:nvGraphicFramePr>
          <p:xfrm>
            <a:off x="2778" y="2442"/>
            <a:ext cx="187" cy="233"/>
          </p:xfrm>
          <a:graphic>
            <a:graphicData uri="http://schemas.openxmlformats.org/presentationml/2006/ole">
              <mc:AlternateContent xmlns:mc="http://schemas.openxmlformats.org/markup-compatibility/2006">
                <mc:Choice xmlns:v="urn:schemas-microsoft-com:vml" Requires="v">
                  <p:oleObj name="Equation" r:id="rId8" imgW="203040" imgH="253800" progId="Equation.3">
                    <p:embed/>
                  </p:oleObj>
                </mc:Choice>
                <mc:Fallback>
                  <p:oleObj name="Equation" r:id="rId8" imgW="203040" imgH="253800" progId="Equation.3">
                    <p:embed/>
                    <p:pic>
                      <p:nvPicPr>
                        <p:cNvPr id="4130" name="Object 3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778" y="2442"/>
                          <a:ext cx="187" cy="233"/>
                        </a:xfrm>
                        <a:prstGeom prst="rect">
                          <a:avLst/>
                        </a:prstGeom>
                        <a:noFill/>
                        <a:ln>
                          <a:noFill/>
                        </a:ln>
                        <a:effectLst/>
                      </p:spPr>
                    </p:pic>
                  </p:oleObj>
                </mc:Fallback>
              </mc:AlternateContent>
            </a:graphicData>
          </a:graphic>
        </p:graphicFrame>
        <p:sp>
          <p:nvSpPr>
            <p:cNvPr id="34" name="Line 35">
              <a:extLst>
                <a:ext uri="{FF2B5EF4-FFF2-40B4-BE49-F238E27FC236}">
                  <a16:creationId xmlns:a16="http://schemas.microsoft.com/office/drawing/2014/main" id="{8268979B-F044-3BBA-0386-FEB65509161B}"/>
                </a:ext>
              </a:extLst>
            </p:cNvPr>
            <p:cNvSpPr>
              <a:spLocks noChangeShapeType="1"/>
            </p:cNvSpPr>
            <p:nvPr/>
          </p:nvSpPr>
          <p:spPr bwMode="auto">
            <a:xfrm>
              <a:off x="2693" y="2403"/>
              <a:ext cx="0" cy="1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Oval 36">
              <a:extLst>
                <a:ext uri="{FF2B5EF4-FFF2-40B4-BE49-F238E27FC236}">
                  <a16:creationId xmlns:a16="http://schemas.microsoft.com/office/drawing/2014/main" id="{ED463B1B-3589-1064-145D-4E2DD1254F2E}"/>
                </a:ext>
              </a:extLst>
            </p:cNvPr>
            <p:cNvSpPr>
              <a:spLocks noChangeArrowheads="1"/>
            </p:cNvSpPr>
            <p:nvPr/>
          </p:nvSpPr>
          <p:spPr bwMode="auto">
            <a:xfrm>
              <a:off x="2415" y="3124"/>
              <a:ext cx="68" cy="68"/>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Oval 37">
              <a:extLst>
                <a:ext uri="{FF2B5EF4-FFF2-40B4-BE49-F238E27FC236}">
                  <a16:creationId xmlns:a16="http://schemas.microsoft.com/office/drawing/2014/main" id="{76E2668D-06D4-5DC6-7088-7A9E9D14D51D}"/>
                </a:ext>
              </a:extLst>
            </p:cNvPr>
            <p:cNvSpPr>
              <a:spLocks noChangeArrowheads="1"/>
            </p:cNvSpPr>
            <p:nvPr/>
          </p:nvSpPr>
          <p:spPr bwMode="auto">
            <a:xfrm>
              <a:off x="2655" y="2548"/>
              <a:ext cx="68" cy="68"/>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Oval 38">
              <a:extLst>
                <a:ext uri="{FF2B5EF4-FFF2-40B4-BE49-F238E27FC236}">
                  <a16:creationId xmlns:a16="http://schemas.microsoft.com/office/drawing/2014/main" id="{119205E0-0996-0B99-0CA5-7640536569EC}"/>
                </a:ext>
              </a:extLst>
            </p:cNvPr>
            <p:cNvSpPr>
              <a:spLocks noChangeArrowheads="1"/>
            </p:cNvSpPr>
            <p:nvPr/>
          </p:nvSpPr>
          <p:spPr bwMode="auto">
            <a:xfrm>
              <a:off x="2859" y="2836"/>
              <a:ext cx="68" cy="68"/>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Oval 39">
              <a:extLst>
                <a:ext uri="{FF2B5EF4-FFF2-40B4-BE49-F238E27FC236}">
                  <a16:creationId xmlns:a16="http://schemas.microsoft.com/office/drawing/2014/main" id="{8B81BE2A-1212-1472-3D31-A41280D832FB}"/>
                </a:ext>
              </a:extLst>
            </p:cNvPr>
            <p:cNvSpPr>
              <a:spLocks noChangeArrowheads="1"/>
            </p:cNvSpPr>
            <p:nvPr/>
          </p:nvSpPr>
          <p:spPr bwMode="auto">
            <a:xfrm>
              <a:off x="1971" y="2836"/>
              <a:ext cx="68" cy="68"/>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Freeform 40">
              <a:extLst>
                <a:ext uri="{FF2B5EF4-FFF2-40B4-BE49-F238E27FC236}">
                  <a16:creationId xmlns:a16="http://schemas.microsoft.com/office/drawing/2014/main" id="{5A45A273-72C3-236B-6C9C-09A3E6C2D3D2}"/>
                </a:ext>
              </a:extLst>
            </p:cNvPr>
            <p:cNvSpPr>
              <a:spLocks/>
            </p:cNvSpPr>
            <p:nvPr/>
          </p:nvSpPr>
          <p:spPr bwMode="auto">
            <a:xfrm>
              <a:off x="2938" y="2880"/>
              <a:ext cx="96" cy="636"/>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0" name="Freeform 41">
              <a:extLst>
                <a:ext uri="{FF2B5EF4-FFF2-40B4-BE49-F238E27FC236}">
                  <a16:creationId xmlns:a16="http://schemas.microsoft.com/office/drawing/2014/main" id="{C5FBF6EE-1587-9A70-3CB2-3643C7B7D2BC}"/>
                </a:ext>
              </a:extLst>
            </p:cNvPr>
            <p:cNvSpPr>
              <a:spLocks/>
            </p:cNvSpPr>
            <p:nvPr/>
          </p:nvSpPr>
          <p:spPr bwMode="auto">
            <a:xfrm rot="5400000">
              <a:off x="2146" y="2718"/>
              <a:ext cx="156" cy="924"/>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1" name="Line 42">
              <a:extLst>
                <a:ext uri="{FF2B5EF4-FFF2-40B4-BE49-F238E27FC236}">
                  <a16:creationId xmlns:a16="http://schemas.microsoft.com/office/drawing/2014/main" id="{6D8ABBD0-28EA-4C95-36A2-5EDFD81D95E2}"/>
                </a:ext>
              </a:extLst>
            </p:cNvPr>
            <p:cNvSpPr>
              <a:spLocks noChangeShapeType="1"/>
            </p:cNvSpPr>
            <p:nvPr/>
          </p:nvSpPr>
          <p:spPr bwMode="auto">
            <a:xfrm>
              <a:off x="2212" y="3132"/>
              <a:ext cx="0" cy="10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2" name="Oval 43">
              <a:extLst>
                <a:ext uri="{FF2B5EF4-FFF2-40B4-BE49-F238E27FC236}">
                  <a16:creationId xmlns:a16="http://schemas.microsoft.com/office/drawing/2014/main" id="{554BAC1D-1FA0-87D4-948A-A9556FD24FE3}"/>
                </a:ext>
              </a:extLst>
            </p:cNvPr>
            <p:cNvSpPr>
              <a:spLocks noChangeArrowheads="1"/>
            </p:cNvSpPr>
            <p:nvPr/>
          </p:nvSpPr>
          <p:spPr bwMode="auto">
            <a:xfrm>
              <a:off x="2175" y="3226"/>
              <a:ext cx="68" cy="68"/>
            </a:xfrm>
            <a:prstGeom prst="ellipse">
              <a:avLst/>
            </a:prstGeom>
            <a:solidFill>
              <a:schemeClr val="tx1"/>
            </a:solidFill>
            <a:ln>
              <a:noFill/>
            </a:ln>
            <a:effectLst/>
            <a:extLst>
              <a:ext uri="{91240B29-F687-4F45-9708-019B960494DF}">
                <a14:hiddenLine xmlns:a14="http://schemas.microsoft.com/office/drawing/2010/main" w="38100">
                  <a:solidFill>
                    <a:srgbClr val="00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3" name="Text Box 44">
              <a:extLst>
                <a:ext uri="{FF2B5EF4-FFF2-40B4-BE49-F238E27FC236}">
                  <a16:creationId xmlns:a16="http://schemas.microsoft.com/office/drawing/2014/main" id="{7C3DAAEC-AFBB-8684-67FB-EE8A6A309285}"/>
                </a:ext>
              </a:extLst>
            </p:cNvPr>
            <p:cNvSpPr txBox="1">
              <a:spLocks noChangeArrowheads="1"/>
            </p:cNvSpPr>
            <p:nvPr/>
          </p:nvSpPr>
          <p:spPr bwMode="auto">
            <a:xfrm>
              <a:off x="2274" y="2409"/>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FF</a:t>
              </a:r>
              <a:r>
                <a:rPr lang="en-US" altLang="zh-CN" sz="2000" b="1" baseline="-25000"/>
                <a:t>1</a:t>
              </a:r>
            </a:p>
          </p:txBody>
        </p:sp>
        <p:sp>
          <p:nvSpPr>
            <p:cNvPr id="44" name="Freeform 45">
              <a:extLst>
                <a:ext uri="{FF2B5EF4-FFF2-40B4-BE49-F238E27FC236}">
                  <a16:creationId xmlns:a16="http://schemas.microsoft.com/office/drawing/2014/main" id="{6F441AC8-AB3F-252F-3EDC-0DB4D2C8C831}"/>
                </a:ext>
              </a:extLst>
            </p:cNvPr>
            <p:cNvSpPr>
              <a:spLocks/>
            </p:cNvSpPr>
            <p:nvPr/>
          </p:nvSpPr>
          <p:spPr bwMode="auto">
            <a:xfrm rot="5400000">
              <a:off x="1294" y="2244"/>
              <a:ext cx="222" cy="2094"/>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5" name="Line 46">
              <a:extLst>
                <a:ext uri="{FF2B5EF4-FFF2-40B4-BE49-F238E27FC236}">
                  <a16:creationId xmlns:a16="http://schemas.microsoft.com/office/drawing/2014/main" id="{25A20CA1-E02E-E4A8-306E-EDEBE1A8FE05}"/>
                </a:ext>
              </a:extLst>
            </p:cNvPr>
            <p:cNvSpPr>
              <a:spLocks noChangeShapeType="1"/>
            </p:cNvSpPr>
            <p:nvPr/>
          </p:nvSpPr>
          <p:spPr bwMode="auto">
            <a:xfrm flipV="1">
              <a:off x="1648" y="3498"/>
              <a:ext cx="149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6" name="Line 47">
              <a:extLst>
                <a:ext uri="{FF2B5EF4-FFF2-40B4-BE49-F238E27FC236}">
                  <a16:creationId xmlns:a16="http://schemas.microsoft.com/office/drawing/2014/main" id="{945AE80B-40E0-AC52-B533-ABE83EFDF76B}"/>
                </a:ext>
              </a:extLst>
            </p:cNvPr>
            <p:cNvSpPr>
              <a:spLocks noChangeShapeType="1"/>
            </p:cNvSpPr>
            <p:nvPr/>
          </p:nvSpPr>
          <p:spPr bwMode="auto">
            <a:xfrm>
              <a:off x="1840" y="2868"/>
              <a:ext cx="1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7" name="Freeform 48">
              <a:extLst>
                <a:ext uri="{FF2B5EF4-FFF2-40B4-BE49-F238E27FC236}">
                  <a16:creationId xmlns:a16="http://schemas.microsoft.com/office/drawing/2014/main" id="{18270DC6-46E1-CAE8-D5F2-A47BF8495FA3}"/>
                </a:ext>
              </a:extLst>
            </p:cNvPr>
            <p:cNvSpPr>
              <a:spLocks/>
            </p:cNvSpPr>
            <p:nvPr/>
          </p:nvSpPr>
          <p:spPr bwMode="auto">
            <a:xfrm rot="5400000">
              <a:off x="1801" y="945"/>
              <a:ext cx="138" cy="2196"/>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8" name="Freeform 49">
              <a:extLst>
                <a:ext uri="{FF2B5EF4-FFF2-40B4-BE49-F238E27FC236}">
                  <a16:creationId xmlns:a16="http://schemas.microsoft.com/office/drawing/2014/main" id="{D794A3D1-932B-792F-7C52-DD3C6763DCCE}"/>
                </a:ext>
              </a:extLst>
            </p:cNvPr>
            <p:cNvSpPr>
              <a:spLocks/>
            </p:cNvSpPr>
            <p:nvPr/>
          </p:nvSpPr>
          <p:spPr bwMode="auto">
            <a:xfrm rot="5400000">
              <a:off x="1072" y="1242"/>
              <a:ext cx="360" cy="1656"/>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9" name="Line 50">
              <a:extLst>
                <a:ext uri="{FF2B5EF4-FFF2-40B4-BE49-F238E27FC236}">
                  <a16:creationId xmlns:a16="http://schemas.microsoft.com/office/drawing/2014/main" id="{A4604CC8-D150-7C40-7C07-E3173DC05584}"/>
                </a:ext>
              </a:extLst>
            </p:cNvPr>
            <p:cNvSpPr>
              <a:spLocks noChangeShapeType="1"/>
            </p:cNvSpPr>
            <p:nvPr/>
          </p:nvSpPr>
          <p:spPr bwMode="auto">
            <a:xfrm flipH="1">
              <a:off x="418" y="1920"/>
              <a:ext cx="0" cy="34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0" name="Freeform 51">
              <a:extLst>
                <a:ext uri="{FF2B5EF4-FFF2-40B4-BE49-F238E27FC236}">
                  <a16:creationId xmlns:a16="http://schemas.microsoft.com/office/drawing/2014/main" id="{2E1467D9-D329-F577-B35D-5579BAF3F24A}"/>
                </a:ext>
              </a:extLst>
            </p:cNvPr>
            <p:cNvSpPr>
              <a:spLocks/>
            </p:cNvSpPr>
            <p:nvPr/>
          </p:nvSpPr>
          <p:spPr bwMode="auto">
            <a:xfrm rot="16200000" flipH="1">
              <a:off x="1225" y="933"/>
              <a:ext cx="510" cy="2436"/>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1" name="Line 52">
              <a:extLst>
                <a:ext uri="{FF2B5EF4-FFF2-40B4-BE49-F238E27FC236}">
                  <a16:creationId xmlns:a16="http://schemas.microsoft.com/office/drawing/2014/main" id="{05FEED0E-9776-CE88-C42A-209308500C35}"/>
                </a:ext>
              </a:extLst>
            </p:cNvPr>
            <p:cNvSpPr>
              <a:spLocks noChangeShapeType="1"/>
            </p:cNvSpPr>
            <p:nvPr/>
          </p:nvSpPr>
          <p:spPr bwMode="auto">
            <a:xfrm>
              <a:off x="2249" y="1899"/>
              <a:ext cx="0" cy="7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53">
              <a:extLst>
                <a:ext uri="{FF2B5EF4-FFF2-40B4-BE49-F238E27FC236}">
                  <a16:creationId xmlns:a16="http://schemas.microsoft.com/office/drawing/2014/main" id="{9165344D-3076-F8CD-F1BA-31082754280B}"/>
                </a:ext>
              </a:extLst>
            </p:cNvPr>
            <p:cNvSpPr>
              <a:spLocks noChangeShapeType="1"/>
            </p:cNvSpPr>
            <p:nvPr/>
          </p:nvSpPr>
          <p:spPr bwMode="auto">
            <a:xfrm flipH="1">
              <a:off x="1325" y="1965"/>
              <a:ext cx="0" cy="16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53" name="Group 54">
              <a:extLst>
                <a:ext uri="{FF2B5EF4-FFF2-40B4-BE49-F238E27FC236}">
                  <a16:creationId xmlns:a16="http://schemas.microsoft.com/office/drawing/2014/main" id="{4AE2D3CD-6DB8-A7E2-63D9-CFA61ACA2C1D}"/>
                </a:ext>
              </a:extLst>
            </p:cNvPr>
            <p:cNvGrpSpPr>
              <a:grpSpLocks/>
            </p:cNvGrpSpPr>
            <p:nvPr/>
          </p:nvGrpSpPr>
          <p:grpSpPr bwMode="auto">
            <a:xfrm>
              <a:off x="1974" y="1663"/>
              <a:ext cx="372" cy="304"/>
              <a:chOff x="3542" y="1523"/>
              <a:chExt cx="372" cy="304"/>
            </a:xfrm>
          </p:grpSpPr>
          <p:sp>
            <p:nvSpPr>
              <p:cNvPr id="106" name="Rectangle 55">
                <a:extLst>
                  <a:ext uri="{FF2B5EF4-FFF2-40B4-BE49-F238E27FC236}">
                    <a16:creationId xmlns:a16="http://schemas.microsoft.com/office/drawing/2014/main" id="{E1165C4C-DC57-26CC-B791-38871D7E34D8}"/>
                  </a:ext>
                </a:extLst>
              </p:cNvPr>
              <p:cNvSpPr>
                <a:spLocks noChangeArrowheads="1"/>
              </p:cNvSpPr>
              <p:nvPr/>
            </p:nvSpPr>
            <p:spPr bwMode="auto">
              <a:xfrm rot="-5400000">
                <a:off x="3596" y="1509"/>
                <a:ext cx="264" cy="372"/>
              </a:xfrm>
              <a:prstGeom prst="rect">
                <a:avLst/>
              </a:prstGeom>
              <a:solidFill>
                <a:srgbClr val="FDFEE8"/>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zh-CN" altLang="zh-CN" sz="2800" b="1">
                  <a:solidFill>
                    <a:srgbClr val="FF0066"/>
                  </a:solidFill>
                </a:endParaRPr>
              </a:p>
            </p:txBody>
          </p:sp>
          <p:sp>
            <p:nvSpPr>
              <p:cNvPr id="107" name="Text Box 56">
                <a:extLst>
                  <a:ext uri="{FF2B5EF4-FFF2-40B4-BE49-F238E27FC236}">
                    <a16:creationId xmlns:a16="http://schemas.microsoft.com/office/drawing/2014/main" id="{F9008FA5-3D99-A14A-31A7-B60B08EF3B58}"/>
                  </a:ext>
                </a:extLst>
              </p:cNvPr>
              <p:cNvSpPr txBox="1">
                <a:spLocks noChangeArrowheads="1"/>
              </p:cNvSpPr>
              <p:nvPr/>
            </p:nvSpPr>
            <p:spPr bwMode="auto">
              <a:xfrm>
                <a:off x="3550" y="152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FF0066"/>
                    </a:solidFill>
                  </a:rPr>
                  <a:t>&amp;</a:t>
                </a:r>
              </a:p>
            </p:txBody>
          </p:sp>
        </p:grpSp>
        <p:sp>
          <p:nvSpPr>
            <p:cNvPr id="54" name="Freeform 57">
              <a:extLst>
                <a:ext uri="{FF2B5EF4-FFF2-40B4-BE49-F238E27FC236}">
                  <a16:creationId xmlns:a16="http://schemas.microsoft.com/office/drawing/2014/main" id="{F5E2DCEC-D6F7-1D4A-E288-9C157104A699}"/>
                </a:ext>
              </a:extLst>
            </p:cNvPr>
            <p:cNvSpPr>
              <a:spLocks/>
            </p:cNvSpPr>
            <p:nvPr/>
          </p:nvSpPr>
          <p:spPr bwMode="auto">
            <a:xfrm rot="5400000">
              <a:off x="2524" y="1632"/>
              <a:ext cx="372" cy="900"/>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5" name="Line 58">
              <a:extLst>
                <a:ext uri="{FF2B5EF4-FFF2-40B4-BE49-F238E27FC236}">
                  <a16:creationId xmlns:a16="http://schemas.microsoft.com/office/drawing/2014/main" id="{536F32BD-AA3E-1058-7117-0610508438FE}"/>
                </a:ext>
              </a:extLst>
            </p:cNvPr>
            <p:cNvSpPr>
              <a:spLocks noChangeShapeType="1"/>
            </p:cNvSpPr>
            <p:nvPr/>
          </p:nvSpPr>
          <p:spPr bwMode="auto">
            <a:xfrm>
              <a:off x="1756" y="2112"/>
              <a:ext cx="0" cy="11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6" name="Oval 59">
              <a:extLst>
                <a:ext uri="{FF2B5EF4-FFF2-40B4-BE49-F238E27FC236}">
                  <a16:creationId xmlns:a16="http://schemas.microsoft.com/office/drawing/2014/main" id="{2269EE1A-6122-E93B-8D60-506D94FD4C27}"/>
                </a:ext>
              </a:extLst>
            </p:cNvPr>
            <p:cNvSpPr>
              <a:spLocks noChangeArrowheads="1"/>
            </p:cNvSpPr>
            <p:nvPr/>
          </p:nvSpPr>
          <p:spPr bwMode="auto">
            <a:xfrm>
              <a:off x="1821" y="2848"/>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7" name="Oval 60">
              <a:extLst>
                <a:ext uri="{FF2B5EF4-FFF2-40B4-BE49-F238E27FC236}">
                  <a16:creationId xmlns:a16="http://schemas.microsoft.com/office/drawing/2014/main" id="{35724988-C14D-1EE5-44B9-72200F990732}"/>
                </a:ext>
              </a:extLst>
            </p:cNvPr>
            <p:cNvSpPr>
              <a:spLocks noChangeArrowheads="1"/>
            </p:cNvSpPr>
            <p:nvPr/>
          </p:nvSpPr>
          <p:spPr bwMode="auto">
            <a:xfrm>
              <a:off x="1299" y="2074"/>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8" name="Oval 61">
              <a:extLst>
                <a:ext uri="{FF2B5EF4-FFF2-40B4-BE49-F238E27FC236}">
                  <a16:creationId xmlns:a16="http://schemas.microsoft.com/office/drawing/2014/main" id="{2398DC51-516D-245F-C57A-46E3D9F1B15D}"/>
                </a:ext>
              </a:extLst>
            </p:cNvPr>
            <p:cNvSpPr>
              <a:spLocks noChangeArrowheads="1"/>
            </p:cNvSpPr>
            <p:nvPr/>
          </p:nvSpPr>
          <p:spPr bwMode="auto">
            <a:xfrm>
              <a:off x="1287" y="2212"/>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9" name="Oval 62">
              <a:extLst>
                <a:ext uri="{FF2B5EF4-FFF2-40B4-BE49-F238E27FC236}">
                  <a16:creationId xmlns:a16="http://schemas.microsoft.com/office/drawing/2014/main" id="{7D6A23F6-E36B-2E0D-F7E6-9F7D219B80BC}"/>
                </a:ext>
              </a:extLst>
            </p:cNvPr>
            <p:cNvSpPr>
              <a:spLocks noChangeArrowheads="1"/>
            </p:cNvSpPr>
            <p:nvPr/>
          </p:nvSpPr>
          <p:spPr bwMode="auto">
            <a:xfrm>
              <a:off x="2223" y="2242"/>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0" name="Oval 63">
              <a:extLst>
                <a:ext uri="{FF2B5EF4-FFF2-40B4-BE49-F238E27FC236}">
                  <a16:creationId xmlns:a16="http://schemas.microsoft.com/office/drawing/2014/main" id="{60DFB8F2-3FF1-EBB0-BC58-546C788B7B58}"/>
                </a:ext>
              </a:extLst>
            </p:cNvPr>
            <p:cNvSpPr>
              <a:spLocks noChangeArrowheads="1"/>
            </p:cNvSpPr>
            <p:nvPr/>
          </p:nvSpPr>
          <p:spPr bwMode="auto">
            <a:xfrm>
              <a:off x="1731" y="2080"/>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1" name="Line 64">
              <a:extLst>
                <a:ext uri="{FF2B5EF4-FFF2-40B4-BE49-F238E27FC236}">
                  <a16:creationId xmlns:a16="http://schemas.microsoft.com/office/drawing/2014/main" id="{B6C6BC7D-FA9E-6AC4-B03A-37D541F9EB03}"/>
                </a:ext>
              </a:extLst>
            </p:cNvPr>
            <p:cNvSpPr>
              <a:spLocks noChangeShapeType="1"/>
            </p:cNvSpPr>
            <p:nvPr/>
          </p:nvSpPr>
          <p:spPr bwMode="auto">
            <a:xfrm flipH="1">
              <a:off x="1133" y="1911"/>
              <a:ext cx="0" cy="49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Oval 65">
              <a:extLst>
                <a:ext uri="{FF2B5EF4-FFF2-40B4-BE49-F238E27FC236}">
                  <a16:creationId xmlns:a16="http://schemas.microsoft.com/office/drawing/2014/main" id="{E4ECC8D4-F816-638D-4F01-6CD3B928DE39}"/>
                </a:ext>
              </a:extLst>
            </p:cNvPr>
            <p:cNvSpPr>
              <a:spLocks noChangeArrowheads="1"/>
            </p:cNvSpPr>
            <p:nvPr/>
          </p:nvSpPr>
          <p:spPr bwMode="auto">
            <a:xfrm>
              <a:off x="1101" y="2374"/>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 name="Text Box 68">
              <a:extLst>
                <a:ext uri="{FF2B5EF4-FFF2-40B4-BE49-F238E27FC236}">
                  <a16:creationId xmlns:a16="http://schemas.microsoft.com/office/drawing/2014/main" id="{F93DE086-222F-DA02-3207-7D67B26772F0}"/>
                </a:ext>
              </a:extLst>
            </p:cNvPr>
            <p:cNvSpPr txBox="1">
              <a:spLocks noChangeArrowheads="1"/>
            </p:cNvSpPr>
            <p:nvPr/>
          </p:nvSpPr>
          <p:spPr bwMode="auto">
            <a:xfrm>
              <a:off x="228" y="2714"/>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1</a:t>
              </a:r>
            </a:p>
          </p:txBody>
        </p:sp>
        <p:sp>
          <p:nvSpPr>
            <p:cNvPr id="66" name="Text Box 69">
              <a:extLst>
                <a:ext uri="{FF2B5EF4-FFF2-40B4-BE49-F238E27FC236}">
                  <a16:creationId xmlns:a16="http://schemas.microsoft.com/office/drawing/2014/main" id="{2B837E6D-ED5A-6411-FFFB-0C066277316D}"/>
                </a:ext>
              </a:extLst>
            </p:cNvPr>
            <p:cNvSpPr txBox="1">
              <a:spLocks noChangeArrowheads="1"/>
            </p:cNvSpPr>
            <p:nvPr/>
          </p:nvSpPr>
          <p:spPr bwMode="auto">
            <a:xfrm>
              <a:off x="1770" y="2594"/>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1</a:t>
              </a:r>
            </a:p>
          </p:txBody>
        </p:sp>
        <p:sp>
          <p:nvSpPr>
            <p:cNvPr id="67" name="Oval 70">
              <a:extLst>
                <a:ext uri="{FF2B5EF4-FFF2-40B4-BE49-F238E27FC236}">
                  <a16:creationId xmlns:a16="http://schemas.microsoft.com/office/drawing/2014/main" id="{B2BBEDAA-6110-EBD9-E08C-90C5064F94E8}"/>
                </a:ext>
              </a:extLst>
            </p:cNvPr>
            <p:cNvSpPr>
              <a:spLocks noChangeArrowheads="1"/>
            </p:cNvSpPr>
            <p:nvPr/>
          </p:nvSpPr>
          <p:spPr bwMode="auto">
            <a:xfrm>
              <a:off x="345" y="3370"/>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Oval 71">
              <a:extLst>
                <a:ext uri="{FF2B5EF4-FFF2-40B4-BE49-F238E27FC236}">
                  <a16:creationId xmlns:a16="http://schemas.microsoft.com/office/drawing/2014/main" id="{71AACF9F-1531-3F54-1033-0505082E3AA3}"/>
                </a:ext>
              </a:extLst>
            </p:cNvPr>
            <p:cNvSpPr>
              <a:spLocks noChangeArrowheads="1"/>
            </p:cNvSpPr>
            <p:nvPr/>
          </p:nvSpPr>
          <p:spPr bwMode="auto">
            <a:xfrm>
              <a:off x="411" y="3226"/>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 name="Line 72">
              <a:extLst>
                <a:ext uri="{FF2B5EF4-FFF2-40B4-BE49-F238E27FC236}">
                  <a16:creationId xmlns:a16="http://schemas.microsoft.com/office/drawing/2014/main" id="{842FD210-E3A9-615F-E3AD-A98C2DDEF5F3}"/>
                </a:ext>
              </a:extLst>
            </p:cNvPr>
            <p:cNvSpPr>
              <a:spLocks noChangeShapeType="1"/>
            </p:cNvSpPr>
            <p:nvPr/>
          </p:nvSpPr>
          <p:spPr bwMode="auto">
            <a:xfrm flipH="1">
              <a:off x="1067" y="3183"/>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Oval 73">
              <a:extLst>
                <a:ext uri="{FF2B5EF4-FFF2-40B4-BE49-F238E27FC236}">
                  <a16:creationId xmlns:a16="http://schemas.microsoft.com/office/drawing/2014/main" id="{C0EF26FB-F935-969F-EB64-AEBB46D2015E}"/>
                </a:ext>
              </a:extLst>
            </p:cNvPr>
            <p:cNvSpPr>
              <a:spLocks noChangeArrowheads="1"/>
            </p:cNvSpPr>
            <p:nvPr/>
          </p:nvSpPr>
          <p:spPr bwMode="auto">
            <a:xfrm>
              <a:off x="1041" y="3370"/>
              <a:ext cx="68" cy="68"/>
            </a:xfrm>
            <a:prstGeom prst="ellipse">
              <a:avLst/>
            </a:prstGeom>
            <a:solidFill>
              <a:schemeClr val="tx1"/>
            </a:solidFill>
            <a:ln>
              <a:noFill/>
            </a:ln>
            <a:effectLst/>
            <a:extLst>
              <a:ext uri="{91240B29-F687-4F45-9708-019B960494DF}">
                <a14:hiddenLine xmlns:a14="http://schemas.microsoft.com/office/drawing/2010/main" w="38100">
                  <a:solidFill>
                    <a:srgbClr val="00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1" name="Oval 74">
              <a:extLst>
                <a:ext uri="{FF2B5EF4-FFF2-40B4-BE49-F238E27FC236}">
                  <a16:creationId xmlns:a16="http://schemas.microsoft.com/office/drawing/2014/main" id="{A648691D-B671-2A58-B284-806DA5A98C15}"/>
                </a:ext>
              </a:extLst>
            </p:cNvPr>
            <p:cNvSpPr>
              <a:spLocks noChangeArrowheads="1"/>
            </p:cNvSpPr>
            <p:nvPr/>
          </p:nvSpPr>
          <p:spPr bwMode="auto">
            <a:xfrm>
              <a:off x="2997" y="3466"/>
              <a:ext cx="68" cy="68"/>
            </a:xfrm>
            <a:prstGeom prst="ellipse">
              <a:avLst/>
            </a:prstGeom>
            <a:solidFill>
              <a:schemeClr val="tx1"/>
            </a:solidFill>
            <a:ln>
              <a:noFill/>
            </a:ln>
            <a:effectLst/>
            <a:extLst>
              <a:ext uri="{91240B29-F687-4F45-9708-019B960494DF}">
                <a14:hiddenLine xmlns:a14="http://schemas.microsoft.com/office/drawing/2010/main" w="38100">
                  <a:solidFill>
                    <a:srgbClr val="0033CC"/>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72" name="Group 75">
              <a:extLst>
                <a:ext uri="{FF2B5EF4-FFF2-40B4-BE49-F238E27FC236}">
                  <a16:creationId xmlns:a16="http://schemas.microsoft.com/office/drawing/2014/main" id="{B1B69880-E705-6435-9C94-2FD92FFED821}"/>
                </a:ext>
              </a:extLst>
            </p:cNvPr>
            <p:cNvGrpSpPr>
              <a:grpSpLocks/>
            </p:cNvGrpSpPr>
            <p:nvPr/>
          </p:nvGrpSpPr>
          <p:grpSpPr bwMode="auto">
            <a:xfrm>
              <a:off x="1512" y="2667"/>
              <a:ext cx="298" cy="250"/>
              <a:chOff x="410" y="3015"/>
              <a:chExt cx="298" cy="250"/>
            </a:xfrm>
          </p:grpSpPr>
          <p:sp>
            <p:nvSpPr>
              <p:cNvPr id="104" name="Text Box 76">
                <a:extLst>
                  <a:ext uri="{FF2B5EF4-FFF2-40B4-BE49-F238E27FC236}">
                    <a16:creationId xmlns:a16="http://schemas.microsoft.com/office/drawing/2014/main" id="{06145A59-B286-537A-7DBD-3A316171A5C6}"/>
                  </a:ext>
                </a:extLst>
              </p:cNvPr>
              <p:cNvSpPr txBox="1">
                <a:spLocks noChangeArrowheads="1"/>
              </p:cNvSpPr>
              <p:nvPr/>
            </p:nvSpPr>
            <p:spPr bwMode="auto">
              <a:xfrm>
                <a:off x="410" y="3015"/>
                <a:ext cx="29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t>R</a:t>
                </a:r>
                <a:r>
                  <a:rPr lang="en-US" altLang="zh-CN" sz="2000" b="1" baseline="-25000"/>
                  <a:t>D</a:t>
                </a:r>
              </a:p>
            </p:txBody>
          </p:sp>
          <p:sp>
            <p:nvSpPr>
              <p:cNvPr id="105" name="Line 77">
                <a:extLst>
                  <a:ext uri="{FF2B5EF4-FFF2-40B4-BE49-F238E27FC236}">
                    <a16:creationId xmlns:a16="http://schemas.microsoft.com/office/drawing/2014/main" id="{5322861C-D33D-46F7-83A4-2CA94A1E16D4}"/>
                  </a:ext>
                </a:extLst>
              </p:cNvPr>
              <p:cNvSpPr>
                <a:spLocks noChangeShapeType="1"/>
              </p:cNvSpPr>
              <p:nvPr/>
            </p:nvSpPr>
            <p:spPr bwMode="auto">
              <a:xfrm>
                <a:off x="474" y="3042"/>
                <a:ext cx="10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73" name="Group 78">
              <a:extLst>
                <a:ext uri="{FF2B5EF4-FFF2-40B4-BE49-F238E27FC236}">
                  <a16:creationId xmlns:a16="http://schemas.microsoft.com/office/drawing/2014/main" id="{F28AE0AB-76E7-75C7-6F1D-6D2479767BFA}"/>
                </a:ext>
              </a:extLst>
            </p:cNvPr>
            <p:cNvGrpSpPr>
              <a:grpSpLocks/>
            </p:cNvGrpSpPr>
            <p:nvPr/>
          </p:nvGrpSpPr>
          <p:grpSpPr bwMode="auto">
            <a:xfrm>
              <a:off x="2916" y="2679"/>
              <a:ext cx="298" cy="250"/>
              <a:chOff x="410" y="3015"/>
              <a:chExt cx="298" cy="250"/>
            </a:xfrm>
          </p:grpSpPr>
          <p:sp>
            <p:nvSpPr>
              <p:cNvPr id="102" name="Text Box 79">
                <a:extLst>
                  <a:ext uri="{FF2B5EF4-FFF2-40B4-BE49-F238E27FC236}">
                    <a16:creationId xmlns:a16="http://schemas.microsoft.com/office/drawing/2014/main" id="{B2A2913D-7918-CE23-F214-1CCA604D7907}"/>
                  </a:ext>
                </a:extLst>
              </p:cNvPr>
              <p:cNvSpPr txBox="1">
                <a:spLocks noChangeArrowheads="1"/>
              </p:cNvSpPr>
              <p:nvPr/>
            </p:nvSpPr>
            <p:spPr bwMode="auto">
              <a:xfrm>
                <a:off x="410" y="3015"/>
                <a:ext cx="29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i="1"/>
                  <a:t>R</a:t>
                </a:r>
                <a:r>
                  <a:rPr lang="en-US" altLang="zh-CN" sz="2000" b="1" baseline="-25000"/>
                  <a:t>D</a:t>
                </a:r>
              </a:p>
            </p:txBody>
          </p:sp>
          <p:sp>
            <p:nvSpPr>
              <p:cNvPr id="103" name="Line 80">
                <a:extLst>
                  <a:ext uri="{FF2B5EF4-FFF2-40B4-BE49-F238E27FC236}">
                    <a16:creationId xmlns:a16="http://schemas.microsoft.com/office/drawing/2014/main" id="{B0F314BF-351D-0B68-6136-2251EE93ABE7}"/>
                  </a:ext>
                </a:extLst>
              </p:cNvPr>
              <p:cNvSpPr>
                <a:spLocks noChangeShapeType="1"/>
              </p:cNvSpPr>
              <p:nvPr/>
            </p:nvSpPr>
            <p:spPr bwMode="auto">
              <a:xfrm>
                <a:off x="474" y="3042"/>
                <a:ext cx="10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74" name="Text Box 81">
              <a:extLst>
                <a:ext uri="{FF2B5EF4-FFF2-40B4-BE49-F238E27FC236}">
                  <a16:creationId xmlns:a16="http://schemas.microsoft.com/office/drawing/2014/main" id="{CEE11E3F-5CF9-4422-B3A0-9A81B3B5FDED}"/>
                </a:ext>
              </a:extLst>
            </p:cNvPr>
            <p:cNvSpPr txBox="1">
              <a:spLocks noChangeArrowheads="1"/>
            </p:cNvSpPr>
            <p:nvPr/>
          </p:nvSpPr>
          <p:spPr bwMode="auto">
            <a:xfrm>
              <a:off x="246" y="3068"/>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1</a:t>
              </a:r>
            </a:p>
          </p:txBody>
        </p:sp>
        <p:sp>
          <p:nvSpPr>
            <p:cNvPr id="75" name="Oval 82">
              <a:extLst>
                <a:ext uri="{FF2B5EF4-FFF2-40B4-BE49-F238E27FC236}">
                  <a16:creationId xmlns:a16="http://schemas.microsoft.com/office/drawing/2014/main" id="{2D20BA63-0A6C-D957-FA1A-8A828ED26E4F}"/>
                </a:ext>
              </a:extLst>
            </p:cNvPr>
            <p:cNvSpPr>
              <a:spLocks noChangeArrowheads="1"/>
            </p:cNvSpPr>
            <p:nvPr/>
          </p:nvSpPr>
          <p:spPr bwMode="auto">
            <a:xfrm>
              <a:off x="3117" y="3466"/>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6" name="Text Box 83">
              <a:extLst>
                <a:ext uri="{FF2B5EF4-FFF2-40B4-BE49-F238E27FC236}">
                  <a16:creationId xmlns:a16="http://schemas.microsoft.com/office/drawing/2014/main" id="{99A469F1-1DA5-553A-5402-86CC466D729F}"/>
                </a:ext>
              </a:extLst>
            </p:cNvPr>
            <p:cNvSpPr txBox="1">
              <a:spLocks noChangeArrowheads="1"/>
            </p:cNvSpPr>
            <p:nvPr/>
          </p:nvSpPr>
          <p:spPr bwMode="auto">
            <a:xfrm>
              <a:off x="2850" y="3542"/>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0033CC"/>
                  </a:solidFill>
                </a:rPr>
                <a:t>CR</a:t>
              </a:r>
            </a:p>
          </p:txBody>
        </p:sp>
        <p:sp>
          <p:nvSpPr>
            <p:cNvPr id="77" name="Line 84">
              <a:extLst>
                <a:ext uri="{FF2B5EF4-FFF2-40B4-BE49-F238E27FC236}">
                  <a16:creationId xmlns:a16="http://schemas.microsoft.com/office/drawing/2014/main" id="{BA6A21C1-D2D6-FFB5-6A69-8331598B4C04}"/>
                </a:ext>
              </a:extLst>
            </p:cNvPr>
            <p:cNvSpPr>
              <a:spLocks noChangeShapeType="1"/>
            </p:cNvSpPr>
            <p:nvPr/>
          </p:nvSpPr>
          <p:spPr bwMode="auto">
            <a:xfrm>
              <a:off x="2932" y="3564"/>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78" name="Group 85">
              <a:extLst>
                <a:ext uri="{FF2B5EF4-FFF2-40B4-BE49-F238E27FC236}">
                  <a16:creationId xmlns:a16="http://schemas.microsoft.com/office/drawing/2014/main" id="{0BF4E7AA-B40F-CD77-4E61-9280B5EA2FF8}"/>
                </a:ext>
              </a:extLst>
            </p:cNvPr>
            <p:cNvGrpSpPr>
              <a:grpSpLocks/>
            </p:cNvGrpSpPr>
            <p:nvPr/>
          </p:nvGrpSpPr>
          <p:grpSpPr bwMode="auto">
            <a:xfrm>
              <a:off x="2860" y="1663"/>
              <a:ext cx="372" cy="304"/>
              <a:chOff x="3542" y="1523"/>
              <a:chExt cx="372" cy="304"/>
            </a:xfrm>
          </p:grpSpPr>
          <p:sp>
            <p:nvSpPr>
              <p:cNvPr id="100" name="Rectangle 86">
                <a:extLst>
                  <a:ext uri="{FF2B5EF4-FFF2-40B4-BE49-F238E27FC236}">
                    <a16:creationId xmlns:a16="http://schemas.microsoft.com/office/drawing/2014/main" id="{C8F49A83-8BB4-E916-D030-EF1C7BDFF8A8}"/>
                  </a:ext>
                </a:extLst>
              </p:cNvPr>
              <p:cNvSpPr>
                <a:spLocks noChangeArrowheads="1"/>
              </p:cNvSpPr>
              <p:nvPr/>
            </p:nvSpPr>
            <p:spPr bwMode="auto">
              <a:xfrm rot="-5400000">
                <a:off x="3596" y="1509"/>
                <a:ext cx="264" cy="372"/>
              </a:xfrm>
              <a:prstGeom prst="rect">
                <a:avLst/>
              </a:prstGeom>
              <a:solidFill>
                <a:srgbClr val="FDFEE8"/>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zh-CN" altLang="zh-CN" sz="2800" b="1">
                  <a:solidFill>
                    <a:srgbClr val="FF0066"/>
                  </a:solidFill>
                </a:endParaRPr>
              </a:p>
            </p:txBody>
          </p:sp>
          <p:sp>
            <p:nvSpPr>
              <p:cNvPr id="101" name="Text Box 87">
                <a:extLst>
                  <a:ext uri="{FF2B5EF4-FFF2-40B4-BE49-F238E27FC236}">
                    <a16:creationId xmlns:a16="http://schemas.microsoft.com/office/drawing/2014/main" id="{CD54E309-722A-6DE3-7979-2DCC8FE9EAC9}"/>
                  </a:ext>
                </a:extLst>
              </p:cNvPr>
              <p:cNvSpPr txBox="1">
                <a:spLocks noChangeArrowheads="1"/>
              </p:cNvSpPr>
              <p:nvPr/>
            </p:nvSpPr>
            <p:spPr bwMode="auto">
              <a:xfrm>
                <a:off x="3550" y="152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dirty="0">
                    <a:solidFill>
                      <a:srgbClr val="FF0066"/>
                    </a:solidFill>
                  </a:rPr>
                  <a:t>&amp;</a:t>
                </a:r>
              </a:p>
            </p:txBody>
          </p:sp>
        </p:grpSp>
        <p:grpSp>
          <p:nvGrpSpPr>
            <p:cNvPr id="79" name="Group 88">
              <a:extLst>
                <a:ext uri="{FF2B5EF4-FFF2-40B4-BE49-F238E27FC236}">
                  <a16:creationId xmlns:a16="http://schemas.microsoft.com/office/drawing/2014/main" id="{34B3ADD9-401D-894B-BE5C-1854C5E623C3}"/>
                </a:ext>
              </a:extLst>
            </p:cNvPr>
            <p:cNvGrpSpPr>
              <a:grpSpLocks/>
            </p:cNvGrpSpPr>
            <p:nvPr/>
          </p:nvGrpSpPr>
          <p:grpSpPr bwMode="auto">
            <a:xfrm>
              <a:off x="172" y="1663"/>
              <a:ext cx="372" cy="304"/>
              <a:chOff x="3542" y="1523"/>
              <a:chExt cx="372" cy="304"/>
            </a:xfrm>
          </p:grpSpPr>
          <p:sp>
            <p:nvSpPr>
              <p:cNvPr id="98" name="Rectangle 89">
                <a:extLst>
                  <a:ext uri="{FF2B5EF4-FFF2-40B4-BE49-F238E27FC236}">
                    <a16:creationId xmlns:a16="http://schemas.microsoft.com/office/drawing/2014/main" id="{2EAF27D5-BB47-8C15-65EE-8869CADDFA14}"/>
                  </a:ext>
                </a:extLst>
              </p:cNvPr>
              <p:cNvSpPr>
                <a:spLocks noChangeArrowheads="1"/>
              </p:cNvSpPr>
              <p:nvPr/>
            </p:nvSpPr>
            <p:spPr bwMode="auto">
              <a:xfrm rot="-5400000">
                <a:off x="3596" y="1509"/>
                <a:ext cx="264" cy="372"/>
              </a:xfrm>
              <a:prstGeom prst="rect">
                <a:avLst/>
              </a:prstGeom>
              <a:solidFill>
                <a:srgbClr val="FDFEE8"/>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zh-CN" altLang="zh-CN" sz="2800" b="1">
                  <a:solidFill>
                    <a:srgbClr val="FF0066"/>
                  </a:solidFill>
                </a:endParaRPr>
              </a:p>
            </p:txBody>
          </p:sp>
          <p:sp>
            <p:nvSpPr>
              <p:cNvPr id="99" name="Text Box 90">
                <a:extLst>
                  <a:ext uri="{FF2B5EF4-FFF2-40B4-BE49-F238E27FC236}">
                    <a16:creationId xmlns:a16="http://schemas.microsoft.com/office/drawing/2014/main" id="{F5217FF2-622F-EEDA-C086-B33B8ABBA684}"/>
                  </a:ext>
                </a:extLst>
              </p:cNvPr>
              <p:cNvSpPr txBox="1">
                <a:spLocks noChangeArrowheads="1"/>
              </p:cNvSpPr>
              <p:nvPr/>
            </p:nvSpPr>
            <p:spPr bwMode="auto">
              <a:xfrm>
                <a:off x="3550" y="152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FF0066"/>
                    </a:solidFill>
                  </a:rPr>
                  <a:t>&amp;</a:t>
                </a:r>
              </a:p>
            </p:txBody>
          </p:sp>
        </p:grpSp>
        <p:grpSp>
          <p:nvGrpSpPr>
            <p:cNvPr id="80" name="Group 91">
              <a:extLst>
                <a:ext uri="{FF2B5EF4-FFF2-40B4-BE49-F238E27FC236}">
                  <a16:creationId xmlns:a16="http://schemas.microsoft.com/office/drawing/2014/main" id="{F5BB8DFE-BA09-D51F-2214-C174FF934216}"/>
                </a:ext>
              </a:extLst>
            </p:cNvPr>
            <p:cNvGrpSpPr>
              <a:grpSpLocks/>
            </p:cNvGrpSpPr>
            <p:nvPr/>
          </p:nvGrpSpPr>
          <p:grpSpPr bwMode="auto">
            <a:xfrm>
              <a:off x="1064" y="1663"/>
              <a:ext cx="372" cy="304"/>
              <a:chOff x="3542" y="1523"/>
              <a:chExt cx="372" cy="304"/>
            </a:xfrm>
          </p:grpSpPr>
          <p:sp>
            <p:nvSpPr>
              <p:cNvPr id="96" name="Rectangle 92">
                <a:extLst>
                  <a:ext uri="{FF2B5EF4-FFF2-40B4-BE49-F238E27FC236}">
                    <a16:creationId xmlns:a16="http://schemas.microsoft.com/office/drawing/2014/main" id="{DB6FFEEA-D6BF-0554-54C6-6AD07F745E51}"/>
                  </a:ext>
                </a:extLst>
              </p:cNvPr>
              <p:cNvSpPr>
                <a:spLocks noChangeArrowheads="1"/>
              </p:cNvSpPr>
              <p:nvPr/>
            </p:nvSpPr>
            <p:spPr bwMode="auto">
              <a:xfrm rot="-5400000">
                <a:off x="3596" y="1509"/>
                <a:ext cx="264" cy="372"/>
              </a:xfrm>
              <a:prstGeom prst="rect">
                <a:avLst/>
              </a:prstGeom>
              <a:solidFill>
                <a:srgbClr val="FDFEE8"/>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zh-CN" altLang="zh-CN" sz="2800" b="1">
                  <a:solidFill>
                    <a:srgbClr val="FF0066"/>
                  </a:solidFill>
                </a:endParaRPr>
              </a:p>
            </p:txBody>
          </p:sp>
          <p:sp>
            <p:nvSpPr>
              <p:cNvPr id="97" name="Text Box 93">
                <a:extLst>
                  <a:ext uri="{FF2B5EF4-FFF2-40B4-BE49-F238E27FC236}">
                    <a16:creationId xmlns:a16="http://schemas.microsoft.com/office/drawing/2014/main" id="{63D9CDC1-BA87-AB38-49FB-803A1B75D7DB}"/>
                  </a:ext>
                </a:extLst>
              </p:cNvPr>
              <p:cNvSpPr txBox="1">
                <a:spLocks noChangeArrowheads="1"/>
              </p:cNvSpPr>
              <p:nvPr/>
            </p:nvSpPr>
            <p:spPr bwMode="auto">
              <a:xfrm>
                <a:off x="3550" y="1523"/>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FF0066"/>
                    </a:solidFill>
                  </a:rPr>
                  <a:t>&amp;</a:t>
                </a:r>
              </a:p>
            </p:txBody>
          </p:sp>
        </p:grpSp>
        <p:grpSp>
          <p:nvGrpSpPr>
            <p:cNvPr id="81" name="Group 94">
              <a:extLst>
                <a:ext uri="{FF2B5EF4-FFF2-40B4-BE49-F238E27FC236}">
                  <a16:creationId xmlns:a16="http://schemas.microsoft.com/office/drawing/2014/main" id="{63C669A2-09A0-81C2-EDE9-AE5AC2EBE817}"/>
                </a:ext>
              </a:extLst>
            </p:cNvPr>
            <p:cNvGrpSpPr>
              <a:grpSpLocks/>
            </p:cNvGrpSpPr>
            <p:nvPr/>
          </p:nvGrpSpPr>
          <p:grpSpPr bwMode="auto">
            <a:xfrm>
              <a:off x="3012" y="1503"/>
              <a:ext cx="57" cy="199"/>
              <a:chOff x="4520" y="2367"/>
              <a:chExt cx="57" cy="199"/>
            </a:xfrm>
          </p:grpSpPr>
          <p:sp>
            <p:nvSpPr>
              <p:cNvPr id="94" name="Line 95">
                <a:extLst>
                  <a:ext uri="{FF2B5EF4-FFF2-40B4-BE49-F238E27FC236}">
                    <a16:creationId xmlns:a16="http://schemas.microsoft.com/office/drawing/2014/main" id="{9F1EB037-AF26-B86E-D187-8F443480DA20}"/>
                  </a:ext>
                </a:extLst>
              </p:cNvPr>
              <p:cNvSpPr>
                <a:spLocks noChangeShapeType="1"/>
              </p:cNvSpPr>
              <p:nvPr/>
            </p:nvSpPr>
            <p:spPr bwMode="auto">
              <a:xfrm rot="5400000">
                <a:off x="4474" y="2494"/>
                <a:ext cx="1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5" name="Oval 96">
                <a:extLst>
                  <a:ext uri="{FF2B5EF4-FFF2-40B4-BE49-F238E27FC236}">
                    <a16:creationId xmlns:a16="http://schemas.microsoft.com/office/drawing/2014/main" id="{0F8FE206-DF1A-EBA2-2A51-69FEBE3655A3}"/>
                  </a:ext>
                </a:extLst>
              </p:cNvPr>
              <p:cNvSpPr>
                <a:spLocks noChangeArrowheads="1"/>
              </p:cNvSpPr>
              <p:nvPr/>
            </p:nvSpPr>
            <p:spPr bwMode="auto">
              <a:xfrm rot="5400000">
                <a:off x="4520" y="2367"/>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82" name="Group 97">
              <a:extLst>
                <a:ext uri="{FF2B5EF4-FFF2-40B4-BE49-F238E27FC236}">
                  <a16:creationId xmlns:a16="http://schemas.microsoft.com/office/drawing/2014/main" id="{2B0A46C6-8DDF-2507-9075-B7990C06501A}"/>
                </a:ext>
              </a:extLst>
            </p:cNvPr>
            <p:cNvGrpSpPr>
              <a:grpSpLocks/>
            </p:cNvGrpSpPr>
            <p:nvPr/>
          </p:nvGrpSpPr>
          <p:grpSpPr bwMode="auto">
            <a:xfrm>
              <a:off x="2124" y="1503"/>
              <a:ext cx="57" cy="199"/>
              <a:chOff x="4520" y="2367"/>
              <a:chExt cx="57" cy="199"/>
            </a:xfrm>
          </p:grpSpPr>
          <p:sp>
            <p:nvSpPr>
              <p:cNvPr id="92" name="Line 98">
                <a:extLst>
                  <a:ext uri="{FF2B5EF4-FFF2-40B4-BE49-F238E27FC236}">
                    <a16:creationId xmlns:a16="http://schemas.microsoft.com/office/drawing/2014/main" id="{5B5DB545-8102-B598-8F3F-5000FD244191}"/>
                  </a:ext>
                </a:extLst>
              </p:cNvPr>
              <p:cNvSpPr>
                <a:spLocks noChangeShapeType="1"/>
              </p:cNvSpPr>
              <p:nvPr/>
            </p:nvSpPr>
            <p:spPr bwMode="auto">
              <a:xfrm rot="5400000">
                <a:off x="4474" y="2494"/>
                <a:ext cx="1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3" name="Oval 99">
                <a:extLst>
                  <a:ext uri="{FF2B5EF4-FFF2-40B4-BE49-F238E27FC236}">
                    <a16:creationId xmlns:a16="http://schemas.microsoft.com/office/drawing/2014/main" id="{61C6448C-2726-0442-4F0A-B314922BBD5F}"/>
                  </a:ext>
                </a:extLst>
              </p:cNvPr>
              <p:cNvSpPr>
                <a:spLocks noChangeArrowheads="1"/>
              </p:cNvSpPr>
              <p:nvPr/>
            </p:nvSpPr>
            <p:spPr bwMode="auto">
              <a:xfrm rot="5400000">
                <a:off x="4520" y="2367"/>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83" name="Group 100">
              <a:extLst>
                <a:ext uri="{FF2B5EF4-FFF2-40B4-BE49-F238E27FC236}">
                  <a16:creationId xmlns:a16="http://schemas.microsoft.com/office/drawing/2014/main" id="{93F0AFCD-6D52-F05C-3718-09B0341EA2BF}"/>
                </a:ext>
              </a:extLst>
            </p:cNvPr>
            <p:cNvGrpSpPr>
              <a:grpSpLocks/>
            </p:cNvGrpSpPr>
            <p:nvPr/>
          </p:nvGrpSpPr>
          <p:grpSpPr bwMode="auto">
            <a:xfrm>
              <a:off x="1212" y="1521"/>
              <a:ext cx="57" cy="199"/>
              <a:chOff x="4520" y="2367"/>
              <a:chExt cx="57" cy="199"/>
            </a:xfrm>
          </p:grpSpPr>
          <p:sp>
            <p:nvSpPr>
              <p:cNvPr id="90" name="Line 101">
                <a:extLst>
                  <a:ext uri="{FF2B5EF4-FFF2-40B4-BE49-F238E27FC236}">
                    <a16:creationId xmlns:a16="http://schemas.microsoft.com/office/drawing/2014/main" id="{4414BC66-6883-FDEA-0250-63C20BBC0909}"/>
                  </a:ext>
                </a:extLst>
              </p:cNvPr>
              <p:cNvSpPr>
                <a:spLocks noChangeShapeType="1"/>
              </p:cNvSpPr>
              <p:nvPr/>
            </p:nvSpPr>
            <p:spPr bwMode="auto">
              <a:xfrm rot="5400000">
                <a:off x="4474" y="2494"/>
                <a:ext cx="1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1" name="Oval 102">
                <a:extLst>
                  <a:ext uri="{FF2B5EF4-FFF2-40B4-BE49-F238E27FC236}">
                    <a16:creationId xmlns:a16="http://schemas.microsoft.com/office/drawing/2014/main" id="{0491E5C4-A930-EAC7-E107-D583EAFD664C}"/>
                  </a:ext>
                </a:extLst>
              </p:cNvPr>
              <p:cNvSpPr>
                <a:spLocks noChangeArrowheads="1"/>
              </p:cNvSpPr>
              <p:nvPr/>
            </p:nvSpPr>
            <p:spPr bwMode="auto">
              <a:xfrm rot="5400000">
                <a:off x="4520" y="2367"/>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84" name="Group 103">
              <a:extLst>
                <a:ext uri="{FF2B5EF4-FFF2-40B4-BE49-F238E27FC236}">
                  <a16:creationId xmlns:a16="http://schemas.microsoft.com/office/drawing/2014/main" id="{EEDD5EAD-CB93-56D7-4404-F25FA23F9DBA}"/>
                </a:ext>
              </a:extLst>
            </p:cNvPr>
            <p:cNvGrpSpPr>
              <a:grpSpLocks/>
            </p:cNvGrpSpPr>
            <p:nvPr/>
          </p:nvGrpSpPr>
          <p:grpSpPr bwMode="auto">
            <a:xfrm>
              <a:off x="318" y="1515"/>
              <a:ext cx="57" cy="199"/>
              <a:chOff x="4520" y="2367"/>
              <a:chExt cx="57" cy="199"/>
            </a:xfrm>
          </p:grpSpPr>
          <p:sp>
            <p:nvSpPr>
              <p:cNvPr id="88" name="Line 104">
                <a:extLst>
                  <a:ext uri="{FF2B5EF4-FFF2-40B4-BE49-F238E27FC236}">
                    <a16:creationId xmlns:a16="http://schemas.microsoft.com/office/drawing/2014/main" id="{3C2141F7-5A75-812F-1AB2-D0A9544591AA}"/>
                  </a:ext>
                </a:extLst>
              </p:cNvPr>
              <p:cNvSpPr>
                <a:spLocks noChangeShapeType="1"/>
              </p:cNvSpPr>
              <p:nvPr/>
            </p:nvSpPr>
            <p:spPr bwMode="auto">
              <a:xfrm rot="5400000">
                <a:off x="4474" y="2494"/>
                <a:ext cx="1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9" name="Oval 105">
                <a:extLst>
                  <a:ext uri="{FF2B5EF4-FFF2-40B4-BE49-F238E27FC236}">
                    <a16:creationId xmlns:a16="http://schemas.microsoft.com/office/drawing/2014/main" id="{740E84C6-E02E-39B2-5200-98CCC8338594}"/>
                  </a:ext>
                </a:extLst>
              </p:cNvPr>
              <p:cNvSpPr>
                <a:spLocks noChangeArrowheads="1"/>
              </p:cNvSpPr>
              <p:nvPr/>
            </p:nvSpPr>
            <p:spPr bwMode="auto">
              <a:xfrm rot="5400000">
                <a:off x="4520" y="2367"/>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85" name="Text Box 106">
              <a:extLst>
                <a:ext uri="{FF2B5EF4-FFF2-40B4-BE49-F238E27FC236}">
                  <a16:creationId xmlns:a16="http://schemas.microsoft.com/office/drawing/2014/main" id="{7AF07851-EE76-5838-9EB0-C27784610BA0}"/>
                </a:ext>
              </a:extLst>
            </p:cNvPr>
            <p:cNvSpPr txBox="1">
              <a:spLocks noChangeArrowheads="1"/>
            </p:cNvSpPr>
            <p:nvPr/>
          </p:nvSpPr>
          <p:spPr bwMode="auto">
            <a:xfrm>
              <a:off x="962" y="1416"/>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Y</a:t>
              </a:r>
              <a:r>
                <a:rPr lang="en-US" altLang="zh-CN" b="1" baseline="-25000">
                  <a:solidFill>
                    <a:srgbClr val="FF0066"/>
                  </a:solidFill>
                </a:rPr>
                <a:t>1</a:t>
              </a:r>
            </a:p>
          </p:txBody>
        </p:sp>
        <p:sp>
          <p:nvSpPr>
            <p:cNvPr id="86" name="Text Box 107">
              <a:extLst>
                <a:ext uri="{FF2B5EF4-FFF2-40B4-BE49-F238E27FC236}">
                  <a16:creationId xmlns:a16="http://schemas.microsoft.com/office/drawing/2014/main" id="{26BD4C76-7F22-213E-C2DC-7F80348BD94C}"/>
                </a:ext>
              </a:extLst>
            </p:cNvPr>
            <p:cNvSpPr txBox="1">
              <a:spLocks noChangeArrowheads="1"/>
            </p:cNvSpPr>
            <p:nvPr/>
          </p:nvSpPr>
          <p:spPr bwMode="auto">
            <a:xfrm>
              <a:off x="1862" y="1410"/>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Y</a:t>
              </a:r>
              <a:r>
                <a:rPr lang="en-US" altLang="zh-CN" b="1" baseline="-25000">
                  <a:solidFill>
                    <a:srgbClr val="FF0066"/>
                  </a:solidFill>
                </a:rPr>
                <a:t>2</a:t>
              </a:r>
            </a:p>
          </p:txBody>
        </p:sp>
        <p:sp>
          <p:nvSpPr>
            <p:cNvPr id="87" name="Text Box 108">
              <a:extLst>
                <a:ext uri="{FF2B5EF4-FFF2-40B4-BE49-F238E27FC236}">
                  <a16:creationId xmlns:a16="http://schemas.microsoft.com/office/drawing/2014/main" id="{FFA74E71-69CD-BDB8-46D3-B8B5536D9E7F}"/>
                </a:ext>
              </a:extLst>
            </p:cNvPr>
            <p:cNvSpPr txBox="1">
              <a:spLocks noChangeArrowheads="1"/>
            </p:cNvSpPr>
            <p:nvPr/>
          </p:nvSpPr>
          <p:spPr bwMode="auto">
            <a:xfrm>
              <a:off x="2750" y="1416"/>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Y</a:t>
              </a:r>
              <a:r>
                <a:rPr lang="en-US" altLang="zh-CN" b="1" baseline="-25000">
                  <a:solidFill>
                    <a:srgbClr val="FF0066"/>
                  </a:solidFill>
                </a:rPr>
                <a:t>3</a:t>
              </a:r>
            </a:p>
          </p:txBody>
        </p:sp>
      </p:grpSp>
      <p:graphicFrame>
        <p:nvGraphicFramePr>
          <p:cNvPr id="111" name="Object 109">
            <a:extLst>
              <a:ext uri="{FF2B5EF4-FFF2-40B4-BE49-F238E27FC236}">
                <a16:creationId xmlns:a16="http://schemas.microsoft.com/office/drawing/2014/main" id="{9BA2D29E-1E66-59CF-14C4-6CE11A40B4EF}"/>
              </a:ext>
            </a:extLst>
          </p:cNvPr>
          <p:cNvGraphicFramePr>
            <a:graphicFrameLocks noChangeAspect="1"/>
          </p:cNvGraphicFramePr>
          <p:nvPr>
            <p:extLst>
              <p:ext uri="{D42A27DB-BD31-4B8C-83A1-F6EECF244321}">
                <p14:modId xmlns:p14="http://schemas.microsoft.com/office/powerpoint/2010/main" val="2617529856"/>
              </p:ext>
            </p:extLst>
          </p:nvPr>
        </p:nvGraphicFramePr>
        <p:xfrm>
          <a:off x="2009198" y="1626523"/>
          <a:ext cx="917575" cy="611187"/>
        </p:xfrm>
        <a:graphic>
          <a:graphicData uri="http://schemas.openxmlformats.org/presentationml/2006/ole">
            <mc:AlternateContent xmlns:mc="http://schemas.openxmlformats.org/markup-compatibility/2006">
              <mc:Choice xmlns:v="urn:schemas-microsoft-com:vml" Requires="v">
                <p:oleObj name="Equation" r:id="rId10" imgW="380880" imgH="253800" progId="Equation.3">
                  <p:embed/>
                </p:oleObj>
              </mc:Choice>
              <mc:Fallback>
                <p:oleObj name="Equation" r:id="rId10" imgW="380880" imgH="253800" progId="Equation.3">
                  <p:embed/>
                  <p:pic>
                    <p:nvPicPr>
                      <p:cNvPr id="4205" name="Object 10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009198" y="1626523"/>
                        <a:ext cx="917575" cy="611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2" name="Object 110">
            <a:extLst>
              <a:ext uri="{FF2B5EF4-FFF2-40B4-BE49-F238E27FC236}">
                <a16:creationId xmlns:a16="http://schemas.microsoft.com/office/drawing/2014/main" id="{FE96F394-137F-1F06-2C88-75FC97C4E531}"/>
              </a:ext>
            </a:extLst>
          </p:cNvPr>
          <p:cNvGraphicFramePr>
            <a:graphicFrameLocks noChangeAspect="1"/>
          </p:cNvGraphicFramePr>
          <p:nvPr>
            <p:extLst>
              <p:ext uri="{D42A27DB-BD31-4B8C-83A1-F6EECF244321}">
                <p14:modId xmlns:p14="http://schemas.microsoft.com/office/powerpoint/2010/main" val="2512906389"/>
              </p:ext>
            </p:extLst>
          </p:nvPr>
        </p:nvGraphicFramePr>
        <p:xfrm>
          <a:off x="3317298" y="1615410"/>
          <a:ext cx="869950" cy="620713"/>
        </p:xfrm>
        <a:graphic>
          <a:graphicData uri="http://schemas.openxmlformats.org/presentationml/2006/ole">
            <mc:AlternateContent xmlns:mc="http://schemas.openxmlformats.org/markup-compatibility/2006">
              <mc:Choice xmlns:v="urn:schemas-microsoft-com:vml" Requires="v">
                <p:oleObj name="Equation" r:id="rId12" imgW="355320" imgH="253800" progId="Equation.3">
                  <p:embed/>
                </p:oleObj>
              </mc:Choice>
              <mc:Fallback>
                <p:oleObj name="Equation" r:id="rId12" imgW="355320" imgH="253800" progId="Equation.3">
                  <p:embed/>
                  <p:pic>
                    <p:nvPicPr>
                      <p:cNvPr id="4206" name="Object 11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17298" y="1615410"/>
                        <a:ext cx="869950" cy="620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3" name="Object 111">
            <a:extLst>
              <a:ext uri="{FF2B5EF4-FFF2-40B4-BE49-F238E27FC236}">
                <a16:creationId xmlns:a16="http://schemas.microsoft.com/office/drawing/2014/main" id="{E0B04C25-5838-71D7-71A5-A349A7D10AC2}"/>
              </a:ext>
            </a:extLst>
          </p:cNvPr>
          <p:cNvGraphicFramePr>
            <a:graphicFrameLocks noChangeAspect="1"/>
          </p:cNvGraphicFramePr>
          <p:nvPr>
            <p:extLst>
              <p:ext uri="{D42A27DB-BD31-4B8C-83A1-F6EECF244321}">
                <p14:modId xmlns:p14="http://schemas.microsoft.com/office/powerpoint/2010/main" val="4131864783"/>
              </p:ext>
            </p:extLst>
          </p:nvPr>
        </p:nvGraphicFramePr>
        <p:xfrm>
          <a:off x="4606348" y="1636048"/>
          <a:ext cx="935038" cy="622300"/>
        </p:xfrm>
        <a:graphic>
          <a:graphicData uri="http://schemas.openxmlformats.org/presentationml/2006/ole">
            <mc:AlternateContent xmlns:mc="http://schemas.openxmlformats.org/markup-compatibility/2006">
              <mc:Choice xmlns:v="urn:schemas-microsoft-com:vml" Requires="v">
                <p:oleObj name="Equation" r:id="rId14" imgW="380880" imgH="253800" progId="Equation.3">
                  <p:embed/>
                </p:oleObj>
              </mc:Choice>
              <mc:Fallback>
                <p:oleObj name="Equation" r:id="rId14" imgW="380880" imgH="253800" progId="Equation.3">
                  <p:embed/>
                  <p:pic>
                    <p:nvPicPr>
                      <p:cNvPr id="4207" name="Object 111"/>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606348" y="1636048"/>
                        <a:ext cx="935038" cy="622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4" name="Object 112">
            <a:extLst>
              <a:ext uri="{FF2B5EF4-FFF2-40B4-BE49-F238E27FC236}">
                <a16:creationId xmlns:a16="http://schemas.microsoft.com/office/drawing/2014/main" id="{F328E148-891C-5F38-D646-60E52F9F47A2}"/>
              </a:ext>
            </a:extLst>
          </p:cNvPr>
          <p:cNvGraphicFramePr>
            <a:graphicFrameLocks noChangeAspect="1"/>
          </p:cNvGraphicFramePr>
          <p:nvPr>
            <p:extLst>
              <p:ext uri="{D42A27DB-BD31-4B8C-83A1-F6EECF244321}">
                <p14:modId xmlns:p14="http://schemas.microsoft.com/office/powerpoint/2010/main" val="3490014076"/>
              </p:ext>
            </p:extLst>
          </p:nvPr>
        </p:nvGraphicFramePr>
        <p:xfrm>
          <a:off x="6092248" y="1680498"/>
          <a:ext cx="836613" cy="539750"/>
        </p:xfrm>
        <a:graphic>
          <a:graphicData uri="http://schemas.openxmlformats.org/presentationml/2006/ole">
            <mc:AlternateContent xmlns:mc="http://schemas.openxmlformats.org/markup-compatibility/2006">
              <mc:Choice xmlns:v="urn:schemas-microsoft-com:vml" Requires="v">
                <p:oleObj name="Equation" r:id="rId16" imgW="393480" imgH="253800" progId="Equation.3">
                  <p:embed/>
                </p:oleObj>
              </mc:Choice>
              <mc:Fallback>
                <p:oleObj name="Equation" r:id="rId16" imgW="393480" imgH="253800" progId="Equation.3">
                  <p:embed/>
                  <p:pic>
                    <p:nvPicPr>
                      <p:cNvPr id="4208" name="Object 112"/>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092248" y="1680498"/>
                        <a:ext cx="836613" cy="539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5" name="AutoShape 113">
            <a:extLst>
              <a:ext uri="{FF2B5EF4-FFF2-40B4-BE49-F238E27FC236}">
                <a16:creationId xmlns:a16="http://schemas.microsoft.com/office/drawing/2014/main" id="{023383DE-EA23-400D-3FDF-028876DFA804}"/>
              </a:ext>
            </a:extLst>
          </p:cNvPr>
          <p:cNvSpPr>
            <a:spLocks/>
          </p:cNvSpPr>
          <p:nvPr/>
        </p:nvSpPr>
        <p:spPr bwMode="auto">
          <a:xfrm>
            <a:off x="2317173" y="5869910"/>
            <a:ext cx="152400" cy="762000"/>
          </a:xfrm>
          <a:prstGeom prst="leftBrace">
            <a:avLst>
              <a:gd name="adj1" fmla="val 41667"/>
              <a:gd name="adj2" fmla="val 50000"/>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116" name="Object 114">
            <a:extLst>
              <a:ext uri="{FF2B5EF4-FFF2-40B4-BE49-F238E27FC236}">
                <a16:creationId xmlns:a16="http://schemas.microsoft.com/office/drawing/2014/main" id="{DF60F1BF-D4A0-21BC-692B-93D90CE6880E}"/>
              </a:ext>
            </a:extLst>
          </p:cNvPr>
          <p:cNvGraphicFramePr>
            <a:graphicFrameLocks noChangeAspect="1"/>
          </p:cNvGraphicFramePr>
          <p:nvPr>
            <p:extLst>
              <p:ext uri="{D42A27DB-BD31-4B8C-83A1-F6EECF244321}">
                <p14:modId xmlns:p14="http://schemas.microsoft.com/office/powerpoint/2010/main" val="1791906865"/>
              </p:ext>
            </p:extLst>
          </p:nvPr>
        </p:nvGraphicFramePr>
        <p:xfrm>
          <a:off x="2591811" y="5477798"/>
          <a:ext cx="1611312" cy="671512"/>
        </p:xfrm>
        <a:graphic>
          <a:graphicData uri="http://schemas.openxmlformats.org/presentationml/2006/ole">
            <mc:AlternateContent xmlns:mc="http://schemas.openxmlformats.org/markup-compatibility/2006">
              <mc:Choice xmlns:v="urn:schemas-microsoft-com:vml" Requires="v">
                <p:oleObj name="Equation" r:id="rId18" imgW="609480" imgH="253800" progId="Equation.3">
                  <p:embed/>
                </p:oleObj>
              </mc:Choice>
              <mc:Fallback>
                <p:oleObj name="Equation" r:id="rId18" imgW="609480" imgH="253800" progId="Equation.3">
                  <p:embed/>
                  <p:pic>
                    <p:nvPicPr>
                      <p:cNvPr id="4210" name="Object 11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591811" y="5477798"/>
                        <a:ext cx="1611312" cy="6715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7" name="Object 115">
            <a:extLst>
              <a:ext uri="{FF2B5EF4-FFF2-40B4-BE49-F238E27FC236}">
                <a16:creationId xmlns:a16="http://schemas.microsoft.com/office/drawing/2014/main" id="{FAE01B1B-0237-A419-3F6A-763DB8AB8C6F}"/>
              </a:ext>
            </a:extLst>
          </p:cNvPr>
          <p:cNvGraphicFramePr>
            <a:graphicFrameLocks noChangeAspect="1"/>
          </p:cNvGraphicFramePr>
          <p:nvPr>
            <p:extLst>
              <p:ext uri="{D42A27DB-BD31-4B8C-83A1-F6EECF244321}">
                <p14:modId xmlns:p14="http://schemas.microsoft.com/office/powerpoint/2010/main" val="139428028"/>
              </p:ext>
            </p:extLst>
          </p:nvPr>
        </p:nvGraphicFramePr>
        <p:xfrm>
          <a:off x="2591811" y="6025485"/>
          <a:ext cx="4778375" cy="654050"/>
        </p:xfrm>
        <a:graphic>
          <a:graphicData uri="http://schemas.openxmlformats.org/presentationml/2006/ole">
            <mc:AlternateContent xmlns:mc="http://schemas.openxmlformats.org/markup-compatibility/2006">
              <mc:Choice xmlns:v="urn:schemas-microsoft-com:vml" Requires="v">
                <p:oleObj name="Equation" r:id="rId20" imgW="1854000" imgH="253800" progId="Equation.3">
                  <p:embed/>
                </p:oleObj>
              </mc:Choice>
              <mc:Fallback>
                <p:oleObj name="Equation" r:id="rId20" imgW="1854000" imgH="253800" progId="Equation.3">
                  <p:embed/>
                  <p:pic>
                    <p:nvPicPr>
                      <p:cNvPr id="4211" name="Object 115"/>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591811" y="6025485"/>
                        <a:ext cx="4778375" cy="6540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8" name="Rectangle 116">
            <a:extLst>
              <a:ext uri="{FF2B5EF4-FFF2-40B4-BE49-F238E27FC236}">
                <a16:creationId xmlns:a16="http://schemas.microsoft.com/office/drawing/2014/main" id="{55CBBA21-3CE9-D347-DABE-AA8C016DA10B}"/>
              </a:ext>
            </a:extLst>
          </p:cNvPr>
          <p:cNvSpPr>
            <a:spLocks noChangeArrowheads="1"/>
          </p:cNvSpPr>
          <p:nvPr/>
        </p:nvSpPr>
        <p:spPr bwMode="auto">
          <a:xfrm>
            <a:off x="6962198" y="1931323"/>
            <a:ext cx="5730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CP</a:t>
            </a:r>
          </a:p>
        </p:txBody>
      </p:sp>
      <p:grpSp>
        <p:nvGrpSpPr>
          <p:cNvPr id="119" name="Group 117">
            <a:extLst>
              <a:ext uri="{FF2B5EF4-FFF2-40B4-BE49-F238E27FC236}">
                <a16:creationId xmlns:a16="http://schemas.microsoft.com/office/drawing/2014/main" id="{CC256AF9-CF48-6D84-D652-F80CD9417369}"/>
              </a:ext>
            </a:extLst>
          </p:cNvPr>
          <p:cNvGrpSpPr>
            <a:grpSpLocks/>
          </p:cNvGrpSpPr>
          <p:nvPr/>
        </p:nvGrpSpPr>
        <p:grpSpPr bwMode="auto">
          <a:xfrm>
            <a:off x="7870248" y="2240885"/>
            <a:ext cx="2457450" cy="2695575"/>
            <a:chOff x="3756" y="2010"/>
            <a:chExt cx="1548" cy="1440"/>
          </a:xfrm>
        </p:grpSpPr>
        <p:sp>
          <p:nvSpPr>
            <p:cNvPr id="120" name="Line 118">
              <a:extLst>
                <a:ext uri="{FF2B5EF4-FFF2-40B4-BE49-F238E27FC236}">
                  <a16:creationId xmlns:a16="http://schemas.microsoft.com/office/drawing/2014/main" id="{F6C67E8D-1C12-3DA2-B0CA-B7B87A14190C}"/>
                </a:ext>
              </a:extLst>
            </p:cNvPr>
            <p:cNvSpPr>
              <a:spLocks noChangeShapeType="1"/>
            </p:cNvSpPr>
            <p:nvPr/>
          </p:nvSpPr>
          <p:spPr bwMode="auto">
            <a:xfrm>
              <a:off x="3756"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1" name="Line 119">
              <a:extLst>
                <a:ext uri="{FF2B5EF4-FFF2-40B4-BE49-F238E27FC236}">
                  <a16:creationId xmlns:a16="http://schemas.microsoft.com/office/drawing/2014/main" id="{FCC090A1-9CAF-0181-721A-F3CD6C8FB5EF}"/>
                </a:ext>
              </a:extLst>
            </p:cNvPr>
            <p:cNvSpPr>
              <a:spLocks noChangeShapeType="1"/>
            </p:cNvSpPr>
            <p:nvPr/>
          </p:nvSpPr>
          <p:spPr bwMode="auto">
            <a:xfrm>
              <a:off x="3918"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2" name="Line 120">
              <a:extLst>
                <a:ext uri="{FF2B5EF4-FFF2-40B4-BE49-F238E27FC236}">
                  <a16:creationId xmlns:a16="http://schemas.microsoft.com/office/drawing/2014/main" id="{E4715BA9-3CBA-DED2-AC7C-7B7724D1822B}"/>
                </a:ext>
              </a:extLst>
            </p:cNvPr>
            <p:cNvSpPr>
              <a:spLocks noChangeShapeType="1"/>
            </p:cNvSpPr>
            <p:nvPr/>
          </p:nvSpPr>
          <p:spPr bwMode="auto">
            <a:xfrm>
              <a:off x="4092"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3" name="Line 121">
              <a:extLst>
                <a:ext uri="{FF2B5EF4-FFF2-40B4-BE49-F238E27FC236}">
                  <a16:creationId xmlns:a16="http://schemas.microsoft.com/office/drawing/2014/main" id="{4FD830C4-864C-286E-FA01-0EBF2A9B4132}"/>
                </a:ext>
              </a:extLst>
            </p:cNvPr>
            <p:cNvSpPr>
              <a:spLocks noChangeShapeType="1"/>
            </p:cNvSpPr>
            <p:nvPr/>
          </p:nvSpPr>
          <p:spPr bwMode="auto">
            <a:xfrm>
              <a:off x="4272"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4" name="Line 122">
              <a:extLst>
                <a:ext uri="{FF2B5EF4-FFF2-40B4-BE49-F238E27FC236}">
                  <a16:creationId xmlns:a16="http://schemas.microsoft.com/office/drawing/2014/main" id="{5B770295-5AB8-5CED-3C7F-CC8A1BAF7BEA}"/>
                </a:ext>
              </a:extLst>
            </p:cNvPr>
            <p:cNvSpPr>
              <a:spLocks noChangeShapeType="1"/>
            </p:cNvSpPr>
            <p:nvPr/>
          </p:nvSpPr>
          <p:spPr bwMode="auto">
            <a:xfrm>
              <a:off x="4434"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5" name="Line 123">
              <a:extLst>
                <a:ext uri="{FF2B5EF4-FFF2-40B4-BE49-F238E27FC236}">
                  <a16:creationId xmlns:a16="http://schemas.microsoft.com/office/drawing/2014/main" id="{1E46C9E5-134B-708C-8074-4FB2D8C4AE9C}"/>
                </a:ext>
              </a:extLst>
            </p:cNvPr>
            <p:cNvSpPr>
              <a:spLocks noChangeShapeType="1"/>
            </p:cNvSpPr>
            <p:nvPr/>
          </p:nvSpPr>
          <p:spPr bwMode="auto">
            <a:xfrm>
              <a:off x="4614"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6" name="Line 124">
              <a:extLst>
                <a:ext uri="{FF2B5EF4-FFF2-40B4-BE49-F238E27FC236}">
                  <a16:creationId xmlns:a16="http://schemas.microsoft.com/office/drawing/2014/main" id="{82D1240F-19D2-8AC5-AEDC-56A0F8F77577}"/>
                </a:ext>
              </a:extLst>
            </p:cNvPr>
            <p:cNvSpPr>
              <a:spLocks noChangeShapeType="1"/>
            </p:cNvSpPr>
            <p:nvPr/>
          </p:nvSpPr>
          <p:spPr bwMode="auto">
            <a:xfrm>
              <a:off x="4782"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7" name="Line 125">
              <a:extLst>
                <a:ext uri="{FF2B5EF4-FFF2-40B4-BE49-F238E27FC236}">
                  <a16:creationId xmlns:a16="http://schemas.microsoft.com/office/drawing/2014/main" id="{482A579C-0894-CFBD-42AB-97692082DA67}"/>
                </a:ext>
              </a:extLst>
            </p:cNvPr>
            <p:cNvSpPr>
              <a:spLocks noChangeShapeType="1"/>
            </p:cNvSpPr>
            <p:nvPr/>
          </p:nvSpPr>
          <p:spPr bwMode="auto">
            <a:xfrm>
              <a:off x="4962"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8" name="Line 126">
              <a:extLst>
                <a:ext uri="{FF2B5EF4-FFF2-40B4-BE49-F238E27FC236}">
                  <a16:creationId xmlns:a16="http://schemas.microsoft.com/office/drawing/2014/main" id="{20AC00D9-B8FD-C962-F99C-7656ADACE380}"/>
                </a:ext>
              </a:extLst>
            </p:cNvPr>
            <p:cNvSpPr>
              <a:spLocks noChangeShapeType="1"/>
            </p:cNvSpPr>
            <p:nvPr/>
          </p:nvSpPr>
          <p:spPr bwMode="auto">
            <a:xfrm>
              <a:off x="5124"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9" name="Line 127">
              <a:extLst>
                <a:ext uri="{FF2B5EF4-FFF2-40B4-BE49-F238E27FC236}">
                  <a16:creationId xmlns:a16="http://schemas.microsoft.com/office/drawing/2014/main" id="{E4E9FC8A-8A93-5F06-AA48-CAADDBB93597}"/>
                </a:ext>
              </a:extLst>
            </p:cNvPr>
            <p:cNvSpPr>
              <a:spLocks noChangeShapeType="1"/>
            </p:cNvSpPr>
            <p:nvPr/>
          </p:nvSpPr>
          <p:spPr bwMode="auto">
            <a:xfrm>
              <a:off x="5304"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130" name="Group 128">
            <a:extLst>
              <a:ext uri="{FF2B5EF4-FFF2-40B4-BE49-F238E27FC236}">
                <a16:creationId xmlns:a16="http://schemas.microsoft.com/office/drawing/2014/main" id="{E2580FDE-14AD-5A00-8E56-21D778DE9EDE}"/>
              </a:ext>
            </a:extLst>
          </p:cNvPr>
          <p:cNvGrpSpPr>
            <a:grpSpLocks/>
          </p:cNvGrpSpPr>
          <p:nvPr/>
        </p:nvGrpSpPr>
        <p:grpSpPr bwMode="auto">
          <a:xfrm>
            <a:off x="7425748" y="2050385"/>
            <a:ext cx="3159125" cy="219075"/>
            <a:chOff x="3476" y="1890"/>
            <a:chExt cx="1990" cy="138"/>
          </a:xfrm>
        </p:grpSpPr>
        <p:sp>
          <p:nvSpPr>
            <p:cNvPr id="131" name="Freeform 129">
              <a:extLst>
                <a:ext uri="{FF2B5EF4-FFF2-40B4-BE49-F238E27FC236}">
                  <a16:creationId xmlns:a16="http://schemas.microsoft.com/office/drawing/2014/main" id="{A1BABBFA-39BC-998F-E129-33C9DB048E6B}"/>
                </a:ext>
              </a:extLst>
            </p:cNvPr>
            <p:cNvSpPr>
              <a:spLocks/>
            </p:cNvSpPr>
            <p:nvPr/>
          </p:nvSpPr>
          <p:spPr bwMode="auto">
            <a:xfrm>
              <a:off x="3476" y="1890"/>
              <a:ext cx="279" cy="129"/>
            </a:xfrm>
            <a:custGeom>
              <a:avLst/>
              <a:gdLst>
                <a:gd name="T0" fmla="*/ 0 w 279"/>
                <a:gd name="T1" fmla="*/ 129 h 129"/>
                <a:gd name="T2" fmla="*/ 191 w 279"/>
                <a:gd name="T3" fmla="*/ 127 h 129"/>
                <a:gd name="T4" fmla="*/ 192 w 279"/>
                <a:gd name="T5" fmla="*/ 0 h 129"/>
                <a:gd name="T6" fmla="*/ 279 w 279"/>
                <a:gd name="T7" fmla="*/ 1 h 129"/>
                <a:gd name="T8" fmla="*/ 279 w 279"/>
                <a:gd name="T9" fmla="*/ 124 h 129"/>
              </a:gdLst>
              <a:ahLst/>
              <a:cxnLst>
                <a:cxn ang="0">
                  <a:pos x="T0" y="T1"/>
                </a:cxn>
                <a:cxn ang="0">
                  <a:pos x="T2" y="T3"/>
                </a:cxn>
                <a:cxn ang="0">
                  <a:pos x="T4" y="T5"/>
                </a:cxn>
                <a:cxn ang="0">
                  <a:pos x="T6" y="T7"/>
                </a:cxn>
                <a:cxn ang="0">
                  <a:pos x="T8" y="T9"/>
                </a:cxn>
              </a:cxnLst>
              <a:rect l="0" t="0" r="r" b="b"/>
              <a:pathLst>
                <a:path w="279" h="129">
                  <a:moveTo>
                    <a:pt x="0" y="129"/>
                  </a:moveTo>
                  <a:lnTo>
                    <a:pt x="191" y="127"/>
                  </a:lnTo>
                  <a:lnTo>
                    <a:pt x="192" y="0"/>
                  </a:lnTo>
                  <a:lnTo>
                    <a:pt x="279" y="1"/>
                  </a:lnTo>
                  <a:lnTo>
                    <a:pt x="279"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2" name="Freeform 130">
              <a:extLst>
                <a:ext uri="{FF2B5EF4-FFF2-40B4-BE49-F238E27FC236}">
                  <a16:creationId xmlns:a16="http://schemas.microsoft.com/office/drawing/2014/main" id="{3B557F8A-D1D6-A4A8-D0F9-6017594B2369}"/>
                </a:ext>
              </a:extLst>
            </p:cNvPr>
            <p:cNvSpPr>
              <a:spLocks/>
            </p:cNvSpPr>
            <p:nvPr/>
          </p:nvSpPr>
          <p:spPr bwMode="auto">
            <a:xfrm>
              <a:off x="4434" y="1897"/>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3" name="Freeform 131">
              <a:extLst>
                <a:ext uri="{FF2B5EF4-FFF2-40B4-BE49-F238E27FC236}">
                  <a16:creationId xmlns:a16="http://schemas.microsoft.com/office/drawing/2014/main" id="{1AE66565-83D8-57A6-71B3-E5AA9E8A7839}"/>
                </a:ext>
              </a:extLst>
            </p:cNvPr>
            <p:cNvSpPr>
              <a:spLocks/>
            </p:cNvSpPr>
            <p:nvPr/>
          </p:nvSpPr>
          <p:spPr bwMode="auto">
            <a:xfrm>
              <a:off x="3746" y="1896"/>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4" name="Freeform 132">
              <a:extLst>
                <a:ext uri="{FF2B5EF4-FFF2-40B4-BE49-F238E27FC236}">
                  <a16:creationId xmlns:a16="http://schemas.microsoft.com/office/drawing/2014/main" id="{C7698EE5-A518-018B-CB34-5D08185C365B}"/>
                </a:ext>
              </a:extLst>
            </p:cNvPr>
            <p:cNvSpPr>
              <a:spLocks/>
            </p:cNvSpPr>
            <p:nvPr/>
          </p:nvSpPr>
          <p:spPr bwMode="auto">
            <a:xfrm>
              <a:off x="4262" y="1890"/>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5" name="Freeform 133">
              <a:extLst>
                <a:ext uri="{FF2B5EF4-FFF2-40B4-BE49-F238E27FC236}">
                  <a16:creationId xmlns:a16="http://schemas.microsoft.com/office/drawing/2014/main" id="{7CBE460C-50A5-0F22-5454-6C88E986F60D}"/>
                </a:ext>
              </a:extLst>
            </p:cNvPr>
            <p:cNvSpPr>
              <a:spLocks/>
            </p:cNvSpPr>
            <p:nvPr/>
          </p:nvSpPr>
          <p:spPr bwMode="auto">
            <a:xfrm>
              <a:off x="5127" y="1897"/>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6" name="Freeform 134">
              <a:extLst>
                <a:ext uri="{FF2B5EF4-FFF2-40B4-BE49-F238E27FC236}">
                  <a16:creationId xmlns:a16="http://schemas.microsoft.com/office/drawing/2014/main" id="{E60102B6-BCB4-117D-1B4C-43DBF7307133}"/>
                </a:ext>
              </a:extLst>
            </p:cNvPr>
            <p:cNvSpPr>
              <a:spLocks/>
            </p:cNvSpPr>
            <p:nvPr/>
          </p:nvSpPr>
          <p:spPr bwMode="auto">
            <a:xfrm>
              <a:off x="4775" y="1896"/>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7" name="Freeform 135">
              <a:extLst>
                <a:ext uri="{FF2B5EF4-FFF2-40B4-BE49-F238E27FC236}">
                  <a16:creationId xmlns:a16="http://schemas.microsoft.com/office/drawing/2014/main" id="{18343C72-3E1C-BB44-98C3-57860F041650}"/>
                </a:ext>
              </a:extLst>
            </p:cNvPr>
            <p:cNvSpPr>
              <a:spLocks/>
            </p:cNvSpPr>
            <p:nvPr/>
          </p:nvSpPr>
          <p:spPr bwMode="auto">
            <a:xfrm>
              <a:off x="4953" y="1896"/>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8" name="Freeform 136">
              <a:extLst>
                <a:ext uri="{FF2B5EF4-FFF2-40B4-BE49-F238E27FC236}">
                  <a16:creationId xmlns:a16="http://schemas.microsoft.com/office/drawing/2014/main" id="{45A290DE-83C5-2767-8A14-5B02289F6484}"/>
                </a:ext>
              </a:extLst>
            </p:cNvPr>
            <p:cNvSpPr>
              <a:spLocks/>
            </p:cNvSpPr>
            <p:nvPr/>
          </p:nvSpPr>
          <p:spPr bwMode="auto">
            <a:xfrm>
              <a:off x="3921" y="1897"/>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9" name="Line 137">
              <a:extLst>
                <a:ext uri="{FF2B5EF4-FFF2-40B4-BE49-F238E27FC236}">
                  <a16:creationId xmlns:a16="http://schemas.microsoft.com/office/drawing/2014/main" id="{7B8894AD-8B02-107C-9394-E625C4BF6FFA}"/>
                </a:ext>
              </a:extLst>
            </p:cNvPr>
            <p:cNvSpPr>
              <a:spLocks noChangeShapeType="1"/>
            </p:cNvSpPr>
            <p:nvPr/>
          </p:nvSpPr>
          <p:spPr bwMode="auto">
            <a:xfrm>
              <a:off x="5310" y="2028"/>
              <a:ext cx="156"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0" name="Freeform 138">
              <a:extLst>
                <a:ext uri="{FF2B5EF4-FFF2-40B4-BE49-F238E27FC236}">
                  <a16:creationId xmlns:a16="http://schemas.microsoft.com/office/drawing/2014/main" id="{2655D72E-67E8-CD3C-EABF-261519062060}"/>
                </a:ext>
              </a:extLst>
            </p:cNvPr>
            <p:cNvSpPr>
              <a:spLocks/>
            </p:cNvSpPr>
            <p:nvPr/>
          </p:nvSpPr>
          <p:spPr bwMode="auto">
            <a:xfrm>
              <a:off x="4089" y="1897"/>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1" name="Freeform 139">
              <a:extLst>
                <a:ext uri="{FF2B5EF4-FFF2-40B4-BE49-F238E27FC236}">
                  <a16:creationId xmlns:a16="http://schemas.microsoft.com/office/drawing/2014/main" id="{181122AF-68AB-ABB0-85EB-0CC96820289E}"/>
                </a:ext>
              </a:extLst>
            </p:cNvPr>
            <p:cNvSpPr>
              <a:spLocks/>
            </p:cNvSpPr>
            <p:nvPr/>
          </p:nvSpPr>
          <p:spPr bwMode="auto">
            <a:xfrm>
              <a:off x="4611" y="1897"/>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42" name="Text Box 140">
            <a:extLst>
              <a:ext uri="{FF2B5EF4-FFF2-40B4-BE49-F238E27FC236}">
                <a16:creationId xmlns:a16="http://schemas.microsoft.com/office/drawing/2014/main" id="{7B650249-C084-F19D-C162-8CDF75451411}"/>
              </a:ext>
            </a:extLst>
          </p:cNvPr>
          <p:cNvSpPr txBox="1">
            <a:spLocks noChangeArrowheads="1"/>
          </p:cNvSpPr>
          <p:nvPr/>
        </p:nvSpPr>
        <p:spPr bwMode="auto">
          <a:xfrm>
            <a:off x="6978073" y="2405985"/>
            <a:ext cx="5064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t>Q</a:t>
            </a:r>
            <a:r>
              <a:rPr lang="en-US" altLang="zh-CN" b="1" baseline="-25000"/>
              <a:t>0</a:t>
            </a:r>
          </a:p>
        </p:txBody>
      </p:sp>
      <p:grpSp>
        <p:nvGrpSpPr>
          <p:cNvPr id="143" name="Group 141">
            <a:extLst>
              <a:ext uri="{FF2B5EF4-FFF2-40B4-BE49-F238E27FC236}">
                <a16:creationId xmlns:a16="http://schemas.microsoft.com/office/drawing/2014/main" id="{77DB0061-A1DB-38E2-CD03-29A6C4A9959E}"/>
              </a:ext>
            </a:extLst>
          </p:cNvPr>
          <p:cNvGrpSpPr>
            <a:grpSpLocks/>
          </p:cNvGrpSpPr>
          <p:nvPr/>
        </p:nvGrpSpPr>
        <p:grpSpPr bwMode="auto">
          <a:xfrm>
            <a:off x="7406698" y="2539335"/>
            <a:ext cx="3155950" cy="206375"/>
            <a:chOff x="3590" y="1490"/>
            <a:chExt cx="1988" cy="130"/>
          </a:xfrm>
        </p:grpSpPr>
        <p:sp>
          <p:nvSpPr>
            <p:cNvPr id="144" name="Freeform 142">
              <a:extLst>
                <a:ext uri="{FF2B5EF4-FFF2-40B4-BE49-F238E27FC236}">
                  <a16:creationId xmlns:a16="http://schemas.microsoft.com/office/drawing/2014/main" id="{CC37E8B4-0B92-F35C-B94C-6430254B3A02}"/>
                </a:ext>
              </a:extLst>
            </p:cNvPr>
            <p:cNvSpPr>
              <a:spLocks/>
            </p:cNvSpPr>
            <p:nvPr/>
          </p:nvSpPr>
          <p:spPr bwMode="auto">
            <a:xfrm>
              <a:off x="3590" y="1490"/>
              <a:ext cx="446" cy="124"/>
            </a:xfrm>
            <a:custGeom>
              <a:avLst/>
              <a:gdLst>
                <a:gd name="T0" fmla="*/ 0 w 442"/>
                <a:gd name="T1" fmla="*/ 120 h 120"/>
                <a:gd name="T2" fmla="*/ 278 w 442"/>
                <a:gd name="T3" fmla="*/ 118 h 120"/>
                <a:gd name="T4" fmla="*/ 279 w 442"/>
                <a:gd name="T5" fmla="*/ 0 h 120"/>
                <a:gd name="T6" fmla="*/ 442 w 442"/>
                <a:gd name="T7" fmla="*/ 1 h 120"/>
                <a:gd name="T8" fmla="*/ 442 w 442"/>
                <a:gd name="T9" fmla="*/ 115 h 120"/>
              </a:gdLst>
              <a:ahLst/>
              <a:cxnLst>
                <a:cxn ang="0">
                  <a:pos x="T0" y="T1"/>
                </a:cxn>
                <a:cxn ang="0">
                  <a:pos x="T2" y="T3"/>
                </a:cxn>
                <a:cxn ang="0">
                  <a:pos x="T4" y="T5"/>
                </a:cxn>
                <a:cxn ang="0">
                  <a:pos x="T6" y="T7"/>
                </a:cxn>
                <a:cxn ang="0">
                  <a:pos x="T8" y="T9"/>
                </a:cxn>
              </a:cxnLst>
              <a:rect l="0" t="0" r="r" b="b"/>
              <a:pathLst>
                <a:path w="442" h="120">
                  <a:moveTo>
                    <a:pt x="0" y="120"/>
                  </a:moveTo>
                  <a:lnTo>
                    <a:pt x="278" y="118"/>
                  </a:lnTo>
                  <a:lnTo>
                    <a:pt x="279" y="0"/>
                  </a:lnTo>
                  <a:lnTo>
                    <a:pt x="442" y="1"/>
                  </a:lnTo>
                  <a:lnTo>
                    <a:pt x="442" y="115"/>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5" name="Freeform 143">
              <a:extLst>
                <a:ext uri="{FF2B5EF4-FFF2-40B4-BE49-F238E27FC236}">
                  <a16:creationId xmlns:a16="http://schemas.microsoft.com/office/drawing/2014/main" id="{2E8EF217-AE0B-F587-087C-EB08C83E98FC}"/>
                </a:ext>
              </a:extLst>
            </p:cNvPr>
            <p:cNvSpPr>
              <a:spLocks/>
            </p:cNvSpPr>
            <p:nvPr/>
          </p:nvSpPr>
          <p:spPr bwMode="auto">
            <a:xfrm>
              <a:off x="4033" y="1490"/>
              <a:ext cx="361" cy="130"/>
            </a:xfrm>
            <a:custGeom>
              <a:avLst/>
              <a:gdLst>
                <a:gd name="T0" fmla="*/ 0 w 340"/>
                <a:gd name="T1" fmla="*/ 120 h 120"/>
                <a:gd name="T2" fmla="*/ 176 w 340"/>
                <a:gd name="T3" fmla="*/ 118 h 120"/>
                <a:gd name="T4" fmla="*/ 177 w 340"/>
                <a:gd name="T5" fmla="*/ 0 h 120"/>
                <a:gd name="T6" fmla="*/ 340 w 340"/>
                <a:gd name="T7" fmla="*/ 1 h 120"/>
                <a:gd name="T8" fmla="*/ 340 w 340"/>
                <a:gd name="T9" fmla="*/ 115 h 120"/>
              </a:gdLst>
              <a:ahLst/>
              <a:cxnLst>
                <a:cxn ang="0">
                  <a:pos x="T0" y="T1"/>
                </a:cxn>
                <a:cxn ang="0">
                  <a:pos x="T2" y="T3"/>
                </a:cxn>
                <a:cxn ang="0">
                  <a:pos x="T4" y="T5"/>
                </a:cxn>
                <a:cxn ang="0">
                  <a:pos x="T6" y="T7"/>
                </a:cxn>
                <a:cxn ang="0">
                  <a:pos x="T8" y="T9"/>
                </a:cxn>
              </a:cxnLst>
              <a:rect l="0" t="0" r="r" b="b"/>
              <a:pathLst>
                <a:path w="340" h="120">
                  <a:moveTo>
                    <a:pt x="0" y="120"/>
                  </a:moveTo>
                  <a:lnTo>
                    <a:pt x="176" y="118"/>
                  </a:lnTo>
                  <a:lnTo>
                    <a:pt x="177" y="0"/>
                  </a:lnTo>
                  <a:lnTo>
                    <a:pt x="340" y="1"/>
                  </a:lnTo>
                  <a:lnTo>
                    <a:pt x="340" y="115"/>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6" name="Freeform 144">
              <a:extLst>
                <a:ext uri="{FF2B5EF4-FFF2-40B4-BE49-F238E27FC236}">
                  <a16:creationId xmlns:a16="http://schemas.microsoft.com/office/drawing/2014/main" id="{036A3283-E3D8-A7C8-D9BF-2521558EEE23}"/>
                </a:ext>
              </a:extLst>
            </p:cNvPr>
            <p:cNvSpPr>
              <a:spLocks/>
            </p:cNvSpPr>
            <p:nvPr/>
          </p:nvSpPr>
          <p:spPr bwMode="auto">
            <a:xfrm>
              <a:off x="4378" y="1496"/>
              <a:ext cx="355" cy="124"/>
            </a:xfrm>
            <a:custGeom>
              <a:avLst/>
              <a:gdLst>
                <a:gd name="T0" fmla="*/ 0 w 340"/>
                <a:gd name="T1" fmla="*/ 120 h 120"/>
                <a:gd name="T2" fmla="*/ 176 w 340"/>
                <a:gd name="T3" fmla="*/ 118 h 120"/>
                <a:gd name="T4" fmla="*/ 177 w 340"/>
                <a:gd name="T5" fmla="*/ 0 h 120"/>
                <a:gd name="T6" fmla="*/ 340 w 340"/>
                <a:gd name="T7" fmla="*/ 1 h 120"/>
                <a:gd name="T8" fmla="*/ 340 w 340"/>
                <a:gd name="T9" fmla="*/ 115 h 120"/>
              </a:gdLst>
              <a:ahLst/>
              <a:cxnLst>
                <a:cxn ang="0">
                  <a:pos x="T0" y="T1"/>
                </a:cxn>
                <a:cxn ang="0">
                  <a:pos x="T2" y="T3"/>
                </a:cxn>
                <a:cxn ang="0">
                  <a:pos x="T4" y="T5"/>
                </a:cxn>
                <a:cxn ang="0">
                  <a:pos x="T6" y="T7"/>
                </a:cxn>
                <a:cxn ang="0">
                  <a:pos x="T8" y="T9"/>
                </a:cxn>
              </a:cxnLst>
              <a:rect l="0" t="0" r="r" b="b"/>
              <a:pathLst>
                <a:path w="340" h="120">
                  <a:moveTo>
                    <a:pt x="0" y="120"/>
                  </a:moveTo>
                  <a:lnTo>
                    <a:pt x="176" y="118"/>
                  </a:lnTo>
                  <a:lnTo>
                    <a:pt x="177" y="0"/>
                  </a:lnTo>
                  <a:lnTo>
                    <a:pt x="340" y="1"/>
                  </a:lnTo>
                  <a:lnTo>
                    <a:pt x="340" y="115"/>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7" name="Freeform 145">
              <a:extLst>
                <a:ext uri="{FF2B5EF4-FFF2-40B4-BE49-F238E27FC236}">
                  <a16:creationId xmlns:a16="http://schemas.microsoft.com/office/drawing/2014/main" id="{47FFCE1F-585E-16DE-8A73-770856C75EDD}"/>
                </a:ext>
              </a:extLst>
            </p:cNvPr>
            <p:cNvSpPr>
              <a:spLocks/>
            </p:cNvSpPr>
            <p:nvPr/>
          </p:nvSpPr>
          <p:spPr bwMode="auto">
            <a:xfrm>
              <a:off x="4729" y="1496"/>
              <a:ext cx="368" cy="124"/>
            </a:xfrm>
            <a:custGeom>
              <a:avLst/>
              <a:gdLst>
                <a:gd name="T0" fmla="*/ 0 w 340"/>
                <a:gd name="T1" fmla="*/ 120 h 120"/>
                <a:gd name="T2" fmla="*/ 176 w 340"/>
                <a:gd name="T3" fmla="*/ 118 h 120"/>
                <a:gd name="T4" fmla="*/ 177 w 340"/>
                <a:gd name="T5" fmla="*/ 0 h 120"/>
                <a:gd name="T6" fmla="*/ 340 w 340"/>
                <a:gd name="T7" fmla="*/ 1 h 120"/>
                <a:gd name="T8" fmla="*/ 340 w 340"/>
                <a:gd name="T9" fmla="*/ 115 h 120"/>
              </a:gdLst>
              <a:ahLst/>
              <a:cxnLst>
                <a:cxn ang="0">
                  <a:pos x="T0" y="T1"/>
                </a:cxn>
                <a:cxn ang="0">
                  <a:pos x="T2" y="T3"/>
                </a:cxn>
                <a:cxn ang="0">
                  <a:pos x="T4" y="T5"/>
                </a:cxn>
                <a:cxn ang="0">
                  <a:pos x="T6" y="T7"/>
                </a:cxn>
                <a:cxn ang="0">
                  <a:pos x="T8" y="T9"/>
                </a:cxn>
              </a:cxnLst>
              <a:rect l="0" t="0" r="r" b="b"/>
              <a:pathLst>
                <a:path w="340" h="120">
                  <a:moveTo>
                    <a:pt x="0" y="120"/>
                  </a:moveTo>
                  <a:lnTo>
                    <a:pt x="176" y="118"/>
                  </a:lnTo>
                  <a:lnTo>
                    <a:pt x="177" y="0"/>
                  </a:lnTo>
                  <a:lnTo>
                    <a:pt x="340" y="1"/>
                  </a:lnTo>
                  <a:lnTo>
                    <a:pt x="340" y="115"/>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8" name="Freeform 146">
              <a:extLst>
                <a:ext uri="{FF2B5EF4-FFF2-40B4-BE49-F238E27FC236}">
                  <a16:creationId xmlns:a16="http://schemas.microsoft.com/office/drawing/2014/main" id="{8B5D8AC6-CABB-790B-CD55-2E79031052B7}"/>
                </a:ext>
              </a:extLst>
            </p:cNvPr>
            <p:cNvSpPr>
              <a:spLocks/>
            </p:cNvSpPr>
            <p:nvPr/>
          </p:nvSpPr>
          <p:spPr bwMode="auto">
            <a:xfrm>
              <a:off x="5081" y="1490"/>
              <a:ext cx="343" cy="130"/>
            </a:xfrm>
            <a:custGeom>
              <a:avLst/>
              <a:gdLst>
                <a:gd name="T0" fmla="*/ 0 w 340"/>
                <a:gd name="T1" fmla="*/ 120 h 120"/>
                <a:gd name="T2" fmla="*/ 176 w 340"/>
                <a:gd name="T3" fmla="*/ 118 h 120"/>
                <a:gd name="T4" fmla="*/ 177 w 340"/>
                <a:gd name="T5" fmla="*/ 0 h 120"/>
                <a:gd name="T6" fmla="*/ 340 w 340"/>
                <a:gd name="T7" fmla="*/ 1 h 120"/>
                <a:gd name="T8" fmla="*/ 340 w 340"/>
                <a:gd name="T9" fmla="*/ 115 h 120"/>
              </a:gdLst>
              <a:ahLst/>
              <a:cxnLst>
                <a:cxn ang="0">
                  <a:pos x="T0" y="T1"/>
                </a:cxn>
                <a:cxn ang="0">
                  <a:pos x="T2" y="T3"/>
                </a:cxn>
                <a:cxn ang="0">
                  <a:pos x="T4" y="T5"/>
                </a:cxn>
                <a:cxn ang="0">
                  <a:pos x="T6" y="T7"/>
                </a:cxn>
                <a:cxn ang="0">
                  <a:pos x="T8" y="T9"/>
                </a:cxn>
              </a:cxnLst>
              <a:rect l="0" t="0" r="r" b="b"/>
              <a:pathLst>
                <a:path w="340" h="120">
                  <a:moveTo>
                    <a:pt x="0" y="120"/>
                  </a:moveTo>
                  <a:lnTo>
                    <a:pt x="176" y="118"/>
                  </a:lnTo>
                  <a:lnTo>
                    <a:pt x="177" y="0"/>
                  </a:lnTo>
                  <a:lnTo>
                    <a:pt x="340" y="1"/>
                  </a:lnTo>
                  <a:lnTo>
                    <a:pt x="340" y="115"/>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9" name="Line 147">
              <a:extLst>
                <a:ext uri="{FF2B5EF4-FFF2-40B4-BE49-F238E27FC236}">
                  <a16:creationId xmlns:a16="http://schemas.microsoft.com/office/drawing/2014/main" id="{1114B2F3-09A2-EDB8-E0D5-22F75B0EBD64}"/>
                </a:ext>
              </a:extLst>
            </p:cNvPr>
            <p:cNvSpPr>
              <a:spLocks noChangeShapeType="1"/>
            </p:cNvSpPr>
            <p:nvPr/>
          </p:nvSpPr>
          <p:spPr bwMode="auto">
            <a:xfrm>
              <a:off x="5420" y="1620"/>
              <a:ext cx="15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50" name="Text Box 148">
            <a:extLst>
              <a:ext uri="{FF2B5EF4-FFF2-40B4-BE49-F238E27FC236}">
                <a16:creationId xmlns:a16="http://schemas.microsoft.com/office/drawing/2014/main" id="{1593C01A-CB43-75FD-F9C9-661A8EAB0AB2}"/>
              </a:ext>
            </a:extLst>
          </p:cNvPr>
          <p:cNvSpPr txBox="1">
            <a:spLocks noChangeArrowheads="1"/>
          </p:cNvSpPr>
          <p:nvPr/>
        </p:nvSpPr>
        <p:spPr bwMode="auto">
          <a:xfrm>
            <a:off x="6978073" y="2825085"/>
            <a:ext cx="50641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t>Q</a:t>
            </a:r>
            <a:r>
              <a:rPr lang="en-US" altLang="zh-CN" b="1" baseline="-25000"/>
              <a:t>1</a:t>
            </a:r>
          </a:p>
        </p:txBody>
      </p:sp>
      <p:sp>
        <p:nvSpPr>
          <p:cNvPr id="151" name="Line 149">
            <a:extLst>
              <a:ext uri="{FF2B5EF4-FFF2-40B4-BE49-F238E27FC236}">
                <a16:creationId xmlns:a16="http://schemas.microsoft.com/office/drawing/2014/main" id="{0889A937-5D6F-AE7F-4D54-D5085C4B5D4D}"/>
              </a:ext>
            </a:extLst>
          </p:cNvPr>
          <p:cNvSpPr>
            <a:spLocks noChangeShapeType="1"/>
          </p:cNvSpPr>
          <p:nvPr/>
        </p:nvSpPr>
        <p:spPr bwMode="auto">
          <a:xfrm>
            <a:off x="7422573" y="3136235"/>
            <a:ext cx="70485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2" name="Line 150">
            <a:extLst>
              <a:ext uri="{FF2B5EF4-FFF2-40B4-BE49-F238E27FC236}">
                <a16:creationId xmlns:a16="http://schemas.microsoft.com/office/drawing/2014/main" id="{3E3462B3-1176-66C3-125D-10EA8BF28BB3}"/>
              </a:ext>
            </a:extLst>
          </p:cNvPr>
          <p:cNvSpPr>
            <a:spLocks noChangeShapeType="1"/>
          </p:cNvSpPr>
          <p:nvPr/>
        </p:nvSpPr>
        <p:spPr bwMode="auto">
          <a:xfrm flipH="1">
            <a:off x="8136948" y="2917160"/>
            <a:ext cx="0" cy="2381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3" name="Line 151">
            <a:extLst>
              <a:ext uri="{FF2B5EF4-FFF2-40B4-BE49-F238E27FC236}">
                <a16:creationId xmlns:a16="http://schemas.microsoft.com/office/drawing/2014/main" id="{0603BE7B-8679-CDEF-EBF3-D10DA9F26DE4}"/>
              </a:ext>
            </a:extLst>
          </p:cNvPr>
          <p:cNvSpPr>
            <a:spLocks noChangeShapeType="1"/>
          </p:cNvSpPr>
          <p:nvPr/>
        </p:nvSpPr>
        <p:spPr bwMode="auto">
          <a:xfrm>
            <a:off x="8136948" y="2917160"/>
            <a:ext cx="5715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4" name="Line 152">
            <a:extLst>
              <a:ext uri="{FF2B5EF4-FFF2-40B4-BE49-F238E27FC236}">
                <a16:creationId xmlns:a16="http://schemas.microsoft.com/office/drawing/2014/main" id="{E5CD00D2-B357-606C-A4F3-E22316FA8D34}"/>
              </a:ext>
            </a:extLst>
          </p:cNvPr>
          <p:cNvSpPr>
            <a:spLocks noChangeShapeType="1"/>
          </p:cNvSpPr>
          <p:nvPr/>
        </p:nvSpPr>
        <p:spPr bwMode="auto">
          <a:xfrm flipH="1">
            <a:off x="8698923" y="2907635"/>
            <a:ext cx="0" cy="2381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5" name="Line 153">
            <a:extLst>
              <a:ext uri="{FF2B5EF4-FFF2-40B4-BE49-F238E27FC236}">
                <a16:creationId xmlns:a16="http://schemas.microsoft.com/office/drawing/2014/main" id="{BD2792D6-EC6E-E692-B43B-C0C93594B2FD}"/>
              </a:ext>
            </a:extLst>
          </p:cNvPr>
          <p:cNvSpPr>
            <a:spLocks noChangeShapeType="1"/>
          </p:cNvSpPr>
          <p:nvPr/>
        </p:nvSpPr>
        <p:spPr bwMode="auto">
          <a:xfrm>
            <a:off x="8689398" y="3145760"/>
            <a:ext cx="5715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6" name="Line 154">
            <a:extLst>
              <a:ext uri="{FF2B5EF4-FFF2-40B4-BE49-F238E27FC236}">
                <a16:creationId xmlns:a16="http://schemas.microsoft.com/office/drawing/2014/main" id="{89A3B92A-AC6D-7B72-4FE8-D78BFFC88FE2}"/>
              </a:ext>
            </a:extLst>
          </p:cNvPr>
          <p:cNvSpPr>
            <a:spLocks noChangeShapeType="1"/>
          </p:cNvSpPr>
          <p:nvPr/>
        </p:nvSpPr>
        <p:spPr bwMode="auto">
          <a:xfrm flipH="1">
            <a:off x="9241848" y="2926685"/>
            <a:ext cx="0" cy="2381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7" name="Line 155">
            <a:extLst>
              <a:ext uri="{FF2B5EF4-FFF2-40B4-BE49-F238E27FC236}">
                <a16:creationId xmlns:a16="http://schemas.microsoft.com/office/drawing/2014/main" id="{977341D4-3212-089E-4C12-CE8D19219139}"/>
              </a:ext>
            </a:extLst>
          </p:cNvPr>
          <p:cNvSpPr>
            <a:spLocks noChangeShapeType="1"/>
          </p:cNvSpPr>
          <p:nvPr/>
        </p:nvSpPr>
        <p:spPr bwMode="auto">
          <a:xfrm>
            <a:off x="9241848" y="2936210"/>
            <a:ext cx="5715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8" name="Line 156">
            <a:extLst>
              <a:ext uri="{FF2B5EF4-FFF2-40B4-BE49-F238E27FC236}">
                <a16:creationId xmlns:a16="http://schemas.microsoft.com/office/drawing/2014/main" id="{832F92C5-EAC2-1F26-6C2B-F8A083D6FB3A}"/>
              </a:ext>
            </a:extLst>
          </p:cNvPr>
          <p:cNvSpPr>
            <a:spLocks noChangeShapeType="1"/>
          </p:cNvSpPr>
          <p:nvPr/>
        </p:nvSpPr>
        <p:spPr bwMode="auto">
          <a:xfrm>
            <a:off x="9784773" y="3164810"/>
            <a:ext cx="57150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9" name="Line 157">
            <a:extLst>
              <a:ext uri="{FF2B5EF4-FFF2-40B4-BE49-F238E27FC236}">
                <a16:creationId xmlns:a16="http://schemas.microsoft.com/office/drawing/2014/main" id="{387FC558-89FC-8286-ACA9-94C23DCBF601}"/>
              </a:ext>
            </a:extLst>
          </p:cNvPr>
          <p:cNvSpPr>
            <a:spLocks noChangeShapeType="1"/>
          </p:cNvSpPr>
          <p:nvPr/>
        </p:nvSpPr>
        <p:spPr bwMode="auto">
          <a:xfrm flipH="1">
            <a:off x="9784773" y="2945735"/>
            <a:ext cx="0" cy="2381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0" name="Line 158">
            <a:extLst>
              <a:ext uri="{FF2B5EF4-FFF2-40B4-BE49-F238E27FC236}">
                <a16:creationId xmlns:a16="http://schemas.microsoft.com/office/drawing/2014/main" id="{438EBE37-8448-EFB1-161D-79E5057368FF}"/>
              </a:ext>
            </a:extLst>
          </p:cNvPr>
          <p:cNvSpPr>
            <a:spLocks noChangeShapeType="1"/>
          </p:cNvSpPr>
          <p:nvPr/>
        </p:nvSpPr>
        <p:spPr bwMode="auto">
          <a:xfrm flipH="1">
            <a:off x="10337223" y="2926685"/>
            <a:ext cx="0" cy="238125"/>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1" name="Line 159">
            <a:extLst>
              <a:ext uri="{FF2B5EF4-FFF2-40B4-BE49-F238E27FC236}">
                <a16:creationId xmlns:a16="http://schemas.microsoft.com/office/drawing/2014/main" id="{3B2F7BA5-7878-3C61-38AE-7E4F16D80A97}"/>
              </a:ext>
            </a:extLst>
          </p:cNvPr>
          <p:cNvSpPr>
            <a:spLocks noChangeShapeType="1"/>
          </p:cNvSpPr>
          <p:nvPr/>
        </p:nvSpPr>
        <p:spPr bwMode="auto">
          <a:xfrm>
            <a:off x="10337223" y="2926685"/>
            <a:ext cx="20955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2" name="Line 160">
            <a:extLst>
              <a:ext uri="{FF2B5EF4-FFF2-40B4-BE49-F238E27FC236}">
                <a16:creationId xmlns:a16="http://schemas.microsoft.com/office/drawing/2014/main" id="{C7B54B04-1774-1876-C4A3-100854FEA276}"/>
              </a:ext>
            </a:extLst>
          </p:cNvPr>
          <p:cNvSpPr>
            <a:spLocks noChangeShapeType="1"/>
          </p:cNvSpPr>
          <p:nvPr/>
        </p:nvSpPr>
        <p:spPr bwMode="auto">
          <a:xfrm flipV="1">
            <a:off x="7432098" y="3383885"/>
            <a:ext cx="43815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3" name="Rectangle 161">
            <a:extLst>
              <a:ext uri="{FF2B5EF4-FFF2-40B4-BE49-F238E27FC236}">
                <a16:creationId xmlns:a16="http://schemas.microsoft.com/office/drawing/2014/main" id="{2B1295AC-98CA-1A6F-9767-21C503531118}"/>
              </a:ext>
            </a:extLst>
          </p:cNvPr>
          <p:cNvSpPr>
            <a:spLocks noChangeArrowheads="1"/>
          </p:cNvSpPr>
          <p:nvPr/>
        </p:nvSpPr>
        <p:spPr bwMode="auto">
          <a:xfrm>
            <a:off x="6949498" y="3221960"/>
            <a:ext cx="4714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0</a:t>
            </a:r>
          </a:p>
        </p:txBody>
      </p:sp>
      <p:sp>
        <p:nvSpPr>
          <p:cNvPr id="164" name="Line 162">
            <a:extLst>
              <a:ext uri="{FF2B5EF4-FFF2-40B4-BE49-F238E27FC236}">
                <a16:creationId xmlns:a16="http://schemas.microsoft.com/office/drawing/2014/main" id="{72EA3A7B-4ABF-D22C-8D55-2FBABAADE8CA}"/>
              </a:ext>
            </a:extLst>
          </p:cNvPr>
          <p:cNvSpPr>
            <a:spLocks noChangeShapeType="1"/>
          </p:cNvSpPr>
          <p:nvPr/>
        </p:nvSpPr>
        <p:spPr bwMode="auto">
          <a:xfrm flipH="1">
            <a:off x="7870248" y="3393410"/>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5" name="Line 163">
            <a:extLst>
              <a:ext uri="{FF2B5EF4-FFF2-40B4-BE49-F238E27FC236}">
                <a16:creationId xmlns:a16="http://schemas.microsoft.com/office/drawing/2014/main" id="{129E1993-9DD7-61B2-EB49-D3C6310121AC}"/>
              </a:ext>
            </a:extLst>
          </p:cNvPr>
          <p:cNvSpPr>
            <a:spLocks noChangeShapeType="1"/>
          </p:cNvSpPr>
          <p:nvPr/>
        </p:nvSpPr>
        <p:spPr bwMode="auto">
          <a:xfrm flipV="1">
            <a:off x="7870248" y="3622010"/>
            <a:ext cx="82867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6" name="Line 164">
            <a:extLst>
              <a:ext uri="{FF2B5EF4-FFF2-40B4-BE49-F238E27FC236}">
                <a16:creationId xmlns:a16="http://schemas.microsoft.com/office/drawing/2014/main" id="{A378B708-F1C0-1378-1E7B-69548091EDDB}"/>
              </a:ext>
            </a:extLst>
          </p:cNvPr>
          <p:cNvSpPr>
            <a:spLocks noChangeShapeType="1"/>
          </p:cNvSpPr>
          <p:nvPr/>
        </p:nvSpPr>
        <p:spPr bwMode="auto">
          <a:xfrm flipH="1">
            <a:off x="8698923" y="3402935"/>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7" name="Line 165">
            <a:extLst>
              <a:ext uri="{FF2B5EF4-FFF2-40B4-BE49-F238E27FC236}">
                <a16:creationId xmlns:a16="http://schemas.microsoft.com/office/drawing/2014/main" id="{E93B2677-E047-95E6-2DB8-E54AD5DB4115}"/>
              </a:ext>
            </a:extLst>
          </p:cNvPr>
          <p:cNvSpPr>
            <a:spLocks noChangeShapeType="1"/>
          </p:cNvSpPr>
          <p:nvPr/>
        </p:nvSpPr>
        <p:spPr bwMode="auto">
          <a:xfrm flipV="1">
            <a:off x="8689398" y="3402935"/>
            <a:ext cx="27622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8" name="Line 166">
            <a:extLst>
              <a:ext uri="{FF2B5EF4-FFF2-40B4-BE49-F238E27FC236}">
                <a16:creationId xmlns:a16="http://schemas.microsoft.com/office/drawing/2014/main" id="{664CF768-1DE7-D692-EF47-B1105E8CE41F}"/>
              </a:ext>
            </a:extLst>
          </p:cNvPr>
          <p:cNvSpPr>
            <a:spLocks noChangeShapeType="1"/>
          </p:cNvSpPr>
          <p:nvPr/>
        </p:nvSpPr>
        <p:spPr bwMode="auto">
          <a:xfrm flipH="1">
            <a:off x="8946573" y="3393410"/>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9" name="Line 167">
            <a:extLst>
              <a:ext uri="{FF2B5EF4-FFF2-40B4-BE49-F238E27FC236}">
                <a16:creationId xmlns:a16="http://schemas.microsoft.com/office/drawing/2014/main" id="{5256EE13-8F6D-29C3-9D32-E501CEE73EE4}"/>
              </a:ext>
            </a:extLst>
          </p:cNvPr>
          <p:cNvSpPr>
            <a:spLocks noChangeShapeType="1"/>
          </p:cNvSpPr>
          <p:nvPr/>
        </p:nvSpPr>
        <p:spPr bwMode="auto">
          <a:xfrm flipV="1">
            <a:off x="8956098" y="3622010"/>
            <a:ext cx="82867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0" name="Line 168">
            <a:extLst>
              <a:ext uri="{FF2B5EF4-FFF2-40B4-BE49-F238E27FC236}">
                <a16:creationId xmlns:a16="http://schemas.microsoft.com/office/drawing/2014/main" id="{FEC97A48-E756-49BB-A2E1-F7BB77BCE842}"/>
              </a:ext>
            </a:extLst>
          </p:cNvPr>
          <p:cNvSpPr>
            <a:spLocks noChangeShapeType="1"/>
          </p:cNvSpPr>
          <p:nvPr/>
        </p:nvSpPr>
        <p:spPr bwMode="auto">
          <a:xfrm flipH="1">
            <a:off x="9784773" y="3393410"/>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1" name="Line 169">
            <a:extLst>
              <a:ext uri="{FF2B5EF4-FFF2-40B4-BE49-F238E27FC236}">
                <a16:creationId xmlns:a16="http://schemas.microsoft.com/office/drawing/2014/main" id="{52E97C20-45FF-D60A-171E-46B7B1AA6707}"/>
              </a:ext>
            </a:extLst>
          </p:cNvPr>
          <p:cNvSpPr>
            <a:spLocks noChangeShapeType="1"/>
          </p:cNvSpPr>
          <p:nvPr/>
        </p:nvSpPr>
        <p:spPr bwMode="auto">
          <a:xfrm flipV="1">
            <a:off x="9775248" y="3393410"/>
            <a:ext cx="27622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2" name="Line 170">
            <a:extLst>
              <a:ext uri="{FF2B5EF4-FFF2-40B4-BE49-F238E27FC236}">
                <a16:creationId xmlns:a16="http://schemas.microsoft.com/office/drawing/2014/main" id="{0711A038-A5AB-B6C0-6476-D8BE96B9693B}"/>
              </a:ext>
            </a:extLst>
          </p:cNvPr>
          <p:cNvSpPr>
            <a:spLocks noChangeShapeType="1"/>
          </p:cNvSpPr>
          <p:nvPr/>
        </p:nvSpPr>
        <p:spPr bwMode="auto">
          <a:xfrm flipH="1">
            <a:off x="10032423" y="3383885"/>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3" name="Line 171">
            <a:extLst>
              <a:ext uri="{FF2B5EF4-FFF2-40B4-BE49-F238E27FC236}">
                <a16:creationId xmlns:a16="http://schemas.microsoft.com/office/drawing/2014/main" id="{59E25977-AF93-7F3F-680E-CDC4A486BEFB}"/>
              </a:ext>
            </a:extLst>
          </p:cNvPr>
          <p:cNvSpPr>
            <a:spLocks noChangeShapeType="1"/>
          </p:cNvSpPr>
          <p:nvPr/>
        </p:nvSpPr>
        <p:spPr bwMode="auto">
          <a:xfrm flipV="1">
            <a:off x="10022898" y="3631535"/>
            <a:ext cx="52387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4" name="Rectangle 172">
            <a:extLst>
              <a:ext uri="{FF2B5EF4-FFF2-40B4-BE49-F238E27FC236}">
                <a16:creationId xmlns:a16="http://schemas.microsoft.com/office/drawing/2014/main" id="{AAC9522E-1B55-10E9-1BB3-3E34D0DF0B16}"/>
              </a:ext>
            </a:extLst>
          </p:cNvPr>
          <p:cNvSpPr>
            <a:spLocks noChangeArrowheads="1"/>
          </p:cNvSpPr>
          <p:nvPr/>
        </p:nvSpPr>
        <p:spPr bwMode="auto">
          <a:xfrm>
            <a:off x="6968548" y="3717260"/>
            <a:ext cx="4714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1</a:t>
            </a:r>
          </a:p>
        </p:txBody>
      </p:sp>
      <p:sp>
        <p:nvSpPr>
          <p:cNvPr id="175" name="Line 173">
            <a:extLst>
              <a:ext uri="{FF2B5EF4-FFF2-40B4-BE49-F238E27FC236}">
                <a16:creationId xmlns:a16="http://schemas.microsoft.com/office/drawing/2014/main" id="{D9425C93-E5E8-FD36-84D2-4C7C83BBA528}"/>
              </a:ext>
            </a:extLst>
          </p:cNvPr>
          <p:cNvSpPr>
            <a:spLocks noChangeShapeType="1"/>
          </p:cNvSpPr>
          <p:nvPr/>
        </p:nvSpPr>
        <p:spPr bwMode="auto">
          <a:xfrm>
            <a:off x="7432098" y="4079210"/>
            <a:ext cx="44767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6" name="Line 174">
            <a:extLst>
              <a:ext uri="{FF2B5EF4-FFF2-40B4-BE49-F238E27FC236}">
                <a16:creationId xmlns:a16="http://schemas.microsoft.com/office/drawing/2014/main" id="{360C6AED-BCEE-4600-04C7-47A596559465}"/>
              </a:ext>
            </a:extLst>
          </p:cNvPr>
          <p:cNvSpPr>
            <a:spLocks noChangeShapeType="1"/>
          </p:cNvSpPr>
          <p:nvPr/>
        </p:nvSpPr>
        <p:spPr bwMode="auto">
          <a:xfrm flipH="1">
            <a:off x="7870248" y="3841085"/>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7" name="Line 175">
            <a:extLst>
              <a:ext uri="{FF2B5EF4-FFF2-40B4-BE49-F238E27FC236}">
                <a16:creationId xmlns:a16="http://schemas.microsoft.com/office/drawing/2014/main" id="{BA5D633F-6510-7CD7-B0B0-3751DE008B5B}"/>
              </a:ext>
            </a:extLst>
          </p:cNvPr>
          <p:cNvSpPr>
            <a:spLocks noChangeShapeType="1"/>
          </p:cNvSpPr>
          <p:nvPr/>
        </p:nvSpPr>
        <p:spPr bwMode="auto">
          <a:xfrm flipV="1">
            <a:off x="7860723" y="3841085"/>
            <a:ext cx="27622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8" name="Line 176">
            <a:extLst>
              <a:ext uri="{FF2B5EF4-FFF2-40B4-BE49-F238E27FC236}">
                <a16:creationId xmlns:a16="http://schemas.microsoft.com/office/drawing/2014/main" id="{9DA77C11-FF91-4C41-5C2A-C013697E87AB}"/>
              </a:ext>
            </a:extLst>
          </p:cNvPr>
          <p:cNvSpPr>
            <a:spLocks noChangeShapeType="1"/>
          </p:cNvSpPr>
          <p:nvPr/>
        </p:nvSpPr>
        <p:spPr bwMode="auto">
          <a:xfrm flipH="1">
            <a:off x="8127423" y="3850610"/>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9" name="Line 177">
            <a:extLst>
              <a:ext uri="{FF2B5EF4-FFF2-40B4-BE49-F238E27FC236}">
                <a16:creationId xmlns:a16="http://schemas.microsoft.com/office/drawing/2014/main" id="{9FC35ADE-E3C0-2BB0-38FD-6FD486DD08AD}"/>
              </a:ext>
            </a:extLst>
          </p:cNvPr>
          <p:cNvSpPr>
            <a:spLocks noChangeShapeType="1"/>
          </p:cNvSpPr>
          <p:nvPr/>
        </p:nvSpPr>
        <p:spPr bwMode="auto">
          <a:xfrm flipV="1">
            <a:off x="8117898" y="4088735"/>
            <a:ext cx="85725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0" name="Line 178">
            <a:extLst>
              <a:ext uri="{FF2B5EF4-FFF2-40B4-BE49-F238E27FC236}">
                <a16:creationId xmlns:a16="http://schemas.microsoft.com/office/drawing/2014/main" id="{7EAB8222-6CA8-54D8-7262-29B6A898C2CC}"/>
              </a:ext>
            </a:extLst>
          </p:cNvPr>
          <p:cNvSpPr>
            <a:spLocks noChangeShapeType="1"/>
          </p:cNvSpPr>
          <p:nvPr/>
        </p:nvSpPr>
        <p:spPr bwMode="auto">
          <a:xfrm flipH="1">
            <a:off x="8956098" y="3860135"/>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1" name="Line 179">
            <a:extLst>
              <a:ext uri="{FF2B5EF4-FFF2-40B4-BE49-F238E27FC236}">
                <a16:creationId xmlns:a16="http://schemas.microsoft.com/office/drawing/2014/main" id="{2168BEE7-67FC-0AE9-3FEB-AEAEC39E76E8}"/>
              </a:ext>
            </a:extLst>
          </p:cNvPr>
          <p:cNvSpPr>
            <a:spLocks noChangeShapeType="1"/>
          </p:cNvSpPr>
          <p:nvPr/>
        </p:nvSpPr>
        <p:spPr bwMode="auto">
          <a:xfrm flipV="1">
            <a:off x="8946573" y="3860135"/>
            <a:ext cx="27622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2" name="Line 180">
            <a:extLst>
              <a:ext uri="{FF2B5EF4-FFF2-40B4-BE49-F238E27FC236}">
                <a16:creationId xmlns:a16="http://schemas.microsoft.com/office/drawing/2014/main" id="{5D8ABE5A-91D9-5814-F5BC-F50CFC3954AD}"/>
              </a:ext>
            </a:extLst>
          </p:cNvPr>
          <p:cNvSpPr>
            <a:spLocks noChangeShapeType="1"/>
          </p:cNvSpPr>
          <p:nvPr/>
        </p:nvSpPr>
        <p:spPr bwMode="auto">
          <a:xfrm flipH="1">
            <a:off x="9222798" y="3850610"/>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3" name="Line 181">
            <a:extLst>
              <a:ext uri="{FF2B5EF4-FFF2-40B4-BE49-F238E27FC236}">
                <a16:creationId xmlns:a16="http://schemas.microsoft.com/office/drawing/2014/main" id="{2E391EB5-44F7-6EA5-5965-CF99D917A3D5}"/>
              </a:ext>
            </a:extLst>
          </p:cNvPr>
          <p:cNvSpPr>
            <a:spLocks noChangeShapeType="1"/>
          </p:cNvSpPr>
          <p:nvPr/>
        </p:nvSpPr>
        <p:spPr bwMode="auto">
          <a:xfrm flipV="1">
            <a:off x="9213273" y="4088735"/>
            <a:ext cx="85725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4" name="Line 182">
            <a:extLst>
              <a:ext uri="{FF2B5EF4-FFF2-40B4-BE49-F238E27FC236}">
                <a16:creationId xmlns:a16="http://schemas.microsoft.com/office/drawing/2014/main" id="{AF8FFE41-B342-8E7E-50F7-97879E99AC7A}"/>
              </a:ext>
            </a:extLst>
          </p:cNvPr>
          <p:cNvSpPr>
            <a:spLocks noChangeShapeType="1"/>
          </p:cNvSpPr>
          <p:nvPr/>
        </p:nvSpPr>
        <p:spPr bwMode="auto">
          <a:xfrm flipH="1">
            <a:off x="10051473" y="3869660"/>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5" name="Line 183">
            <a:extLst>
              <a:ext uri="{FF2B5EF4-FFF2-40B4-BE49-F238E27FC236}">
                <a16:creationId xmlns:a16="http://schemas.microsoft.com/office/drawing/2014/main" id="{22D8D679-57D0-E874-4DC5-02C8554C1802}"/>
              </a:ext>
            </a:extLst>
          </p:cNvPr>
          <p:cNvSpPr>
            <a:spLocks noChangeShapeType="1"/>
          </p:cNvSpPr>
          <p:nvPr/>
        </p:nvSpPr>
        <p:spPr bwMode="auto">
          <a:xfrm flipV="1">
            <a:off x="10041948" y="3869660"/>
            <a:ext cx="27622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6" name="Line 184">
            <a:extLst>
              <a:ext uri="{FF2B5EF4-FFF2-40B4-BE49-F238E27FC236}">
                <a16:creationId xmlns:a16="http://schemas.microsoft.com/office/drawing/2014/main" id="{56BF7DD5-FBCC-7CEA-05DA-2B02744E9977}"/>
              </a:ext>
            </a:extLst>
          </p:cNvPr>
          <p:cNvSpPr>
            <a:spLocks noChangeShapeType="1"/>
          </p:cNvSpPr>
          <p:nvPr/>
        </p:nvSpPr>
        <p:spPr bwMode="auto">
          <a:xfrm flipH="1">
            <a:off x="10318173" y="3860135"/>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7" name="Line 185">
            <a:extLst>
              <a:ext uri="{FF2B5EF4-FFF2-40B4-BE49-F238E27FC236}">
                <a16:creationId xmlns:a16="http://schemas.microsoft.com/office/drawing/2014/main" id="{89B44E61-72F8-B9C9-DE67-FC77E84AA1BE}"/>
              </a:ext>
            </a:extLst>
          </p:cNvPr>
          <p:cNvSpPr>
            <a:spLocks noChangeShapeType="1"/>
          </p:cNvSpPr>
          <p:nvPr/>
        </p:nvSpPr>
        <p:spPr bwMode="auto">
          <a:xfrm>
            <a:off x="10308648" y="4098260"/>
            <a:ext cx="20955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8" name="Rectangle 186">
            <a:extLst>
              <a:ext uri="{FF2B5EF4-FFF2-40B4-BE49-F238E27FC236}">
                <a16:creationId xmlns:a16="http://schemas.microsoft.com/office/drawing/2014/main" id="{23273321-D6BA-C672-FBE5-411960E23762}"/>
              </a:ext>
            </a:extLst>
          </p:cNvPr>
          <p:cNvSpPr>
            <a:spLocks noChangeArrowheads="1"/>
          </p:cNvSpPr>
          <p:nvPr/>
        </p:nvSpPr>
        <p:spPr bwMode="auto">
          <a:xfrm>
            <a:off x="6949498" y="4155410"/>
            <a:ext cx="4714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2</a:t>
            </a:r>
          </a:p>
        </p:txBody>
      </p:sp>
      <p:sp>
        <p:nvSpPr>
          <p:cNvPr id="189" name="Line 187">
            <a:extLst>
              <a:ext uri="{FF2B5EF4-FFF2-40B4-BE49-F238E27FC236}">
                <a16:creationId xmlns:a16="http://schemas.microsoft.com/office/drawing/2014/main" id="{A5763F3A-F110-E2C5-2966-9E4EF93C9186}"/>
              </a:ext>
            </a:extLst>
          </p:cNvPr>
          <p:cNvSpPr>
            <a:spLocks noChangeShapeType="1"/>
          </p:cNvSpPr>
          <p:nvPr/>
        </p:nvSpPr>
        <p:spPr bwMode="auto">
          <a:xfrm>
            <a:off x="7403523" y="4536410"/>
            <a:ext cx="73342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0" name="Line 188">
            <a:extLst>
              <a:ext uri="{FF2B5EF4-FFF2-40B4-BE49-F238E27FC236}">
                <a16:creationId xmlns:a16="http://schemas.microsoft.com/office/drawing/2014/main" id="{25359BAC-610C-17AC-98DD-0DF3578636FF}"/>
              </a:ext>
            </a:extLst>
          </p:cNvPr>
          <p:cNvSpPr>
            <a:spLocks noChangeShapeType="1"/>
          </p:cNvSpPr>
          <p:nvPr/>
        </p:nvSpPr>
        <p:spPr bwMode="auto">
          <a:xfrm flipH="1">
            <a:off x="8136948" y="4317335"/>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1" name="Line 189">
            <a:extLst>
              <a:ext uri="{FF2B5EF4-FFF2-40B4-BE49-F238E27FC236}">
                <a16:creationId xmlns:a16="http://schemas.microsoft.com/office/drawing/2014/main" id="{0109BB02-D87E-C698-F86A-44730C73FF31}"/>
              </a:ext>
            </a:extLst>
          </p:cNvPr>
          <p:cNvSpPr>
            <a:spLocks noChangeShapeType="1"/>
          </p:cNvSpPr>
          <p:nvPr/>
        </p:nvSpPr>
        <p:spPr bwMode="auto">
          <a:xfrm flipV="1">
            <a:off x="8136948" y="4317335"/>
            <a:ext cx="27622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2" name="Line 190">
            <a:extLst>
              <a:ext uri="{FF2B5EF4-FFF2-40B4-BE49-F238E27FC236}">
                <a16:creationId xmlns:a16="http://schemas.microsoft.com/office/drawing/2014/main" id="{309A27F7-4934-BD95-B9C0-8B1C53AFEFC8}"/>
              </a:ext>
            </a:extLst>
          </p:cNvPr>
          <p:cNvSpPr>
            <a:spLocks noChangeShapeType="1"/>
          </p:cNvSpPr>
          <p:nvPr/>
        </p:nvSpPr>
        <p:spPr bwMode="auto">
          <a:xfrm flipH="1">
            <a:off x="8403648" y="4326860"/>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3" name="Line 191">
            <a:extLst>
              <a:ext uri="{FF2B5EF4-FFF2-40B4-BE49-F238E27FC236}">
                <a16:creationId xmlns:a16="http://schemas.microsoft.com/office/drawing/2014/main" id="{33F36F8B-8E01-8C9E-A85A-123322A264B9}"/>
              </a:ext>
            </a:extLst>
          </p:cNvPr>
          <p:cNvSpPr>
            <a:spLocks noChangeShapeType="1"/>
          </p:cNvSpPr>
          <p:nvPr/>
        </p:nvSpPr>
        <p:spPr bwMode="auto">
          <a:xfrm flipV="1">
            <a:off x="8394123" y="4564985"/>
            <a:ext cx="85725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4" name="Line 192">
            <a:extLst>
              <a:ext uri="{FF2B5EF4-FFF2-40B4-BE49-F238E27FC236}">
                <a16:creationId xmlns:a16="http://schemas.microsoft.com/office/drawing/2014/main" id="{3CB52828-F0BB-558F-B947-D954C7762014}"/>
              </a:ext>
            </a:extLst>
          </p:cNvPr>
          <p:cNvSpPr>
            <a:spLocks noChangeShapeType="1"/>
          </p:cNvSpPr>
          <p:nvPr/>
        </p:nvSpPr>
        <p:spPr bwMode="auto">
          <a:xfrm flipH="1">
            <a:off x="9232323" y="4336385"/>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5" name="Line 193">
            <a:extLst>
              <a:ext uri="{FF2B5EF4-FFF2-40B4-BE49-F238E27FC236}">
                <a16:creationId xmlns:a16="http://schemas.microsoft.com/office/drawing/2014/main" id="{B2E40811-72CC-53BC-2B11-1794DDE264AF}"/>
              </a:ext>
            </a:extLst>
          </p:cNvPr>
          <p:cNvSpPr>
            <a:spLocks noChangeShapeType="1"/>
          </p:cNvSpPr>
          <p:nvPr/>
        </p:nvSpPr>
        <p:spPr bwMode="auto">
          <a:xfrm flipV="1">
            <a:off x="9222798" y="4336385"/>
            <a:ext cx="27622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6" name="Line 194">
            <a:extLst>
              <a:ext uri="{FF2B5EF4-FFF2-40B4-BE49-F238E27FC236}">
                <a16:creationId xmlns:a16="http://schemas.microsoft.com/office/drawing/2014/main" id="{5E0A4470-58D7-25DE-5B54-41AF6027A2D1}"/>
              </a:ext>
            </a:extLst>
          </p:cNvPr>
          <p:cNvSpPr>
            <a:spLocks noChangeShapeType="1"/>
          </p:cNvSpPr>
          <p:nvPr/>
        </p:nvSpPr>
        <p:spPr bwMode="auto">
          <a:xfrm flipH="1">
            <a:off x="9499023" y="4326860"/>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7" name="Line 195">
            <a:extLst>
              <a:ext uri="{FF2B5EF4-FFF2-40B4-BE49-F238E27FC236}">
                <a16:creationId xmlns:a16="http://schemas.microsoft.com/office/drawing/2014/main" id="{3A499B47-0FEB-6DA5-70E7-B7CEF27118C8}"/>
              </a:ext>
            </a:extLst>
          </p:cNvPr>
          <p:cNvSpPr>
            <a:spLocks noChangeShapeType="1"/>
          </p:cNvSpPr>
          <p:nvPr/>
        </p:nvSpPr>
        <p:spPr bwMode="auto">
          <a:xfrm flipV="1">
            <a:off x="9489498" y="4564985"/>
            <a:ext cx="85725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8" name="Line 196">
            <a:extLst>
              <a:ext uri="{FF2B5EF4-FFF2-40B4-BE49-F238E27FC236}">
                <a16:creationId xmlns:a16="http://schemas.microsoft.com/office/drawing/2014/main" id="{A3FBED7F-6EB8-D072-6D58-659594AD91A0}"/>
              </a:ext>
            </a:extLst>
          </p:cNvPr>
          <p:cNvSpPr>
            <a:spLocks noChangeShapeType="1"/>
          </p:cNvSpPr>
          <p:nvPr/>
        </p:nvSpPr>
        <p:spPr bwMode="auto">
          <a:xfrm flipH="1">
            <a:off x="10327698" y="4345910"/>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9" name="Line 197">
            <a:extLst>
              <a:ext uri="{FF2B5EF4-FFF2-40B4-BE49-F238E27FC236}">
                <a16:creationId xmlns:a16="http://schemas.microsoft.com/office/drawing/2014/main" id="{3EECD785-A1E2-415D-12DB-05028FC552AA}"/>
              </a:ext>
            </a:extLst>
          </p:cNvPr>
          <p:cNvSpPr>
            <a:spLocks noChangeShapeType="1"/>
          </p:cNvSpPr>
          <p:nvPr/>
        </p:nvSpPr>
        <p:spPr bwMode="auto">
          <a:xfrm flipV="1">
            <a:off x="10318173" y="4345910"/>
            <a:ext cx="27622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0" name="Rectangle 198">
            <a:extLst>
              <a:ext uri="{FF2B5EF4-FFF2-40B4-BE49-F238E27FC236}">
                <a16:creationId xmlns:a16="http://schemas.microsoft.com/office/drawing/2014/main" id="{D9ABC693-19A6-0772-7BE9-83C26E1521DF}"/>
              </a:ext>
            </a:extLst>
          </p:cNvPr>
          <p:cNvSpPr>
            <a:spLocks noChangeArrowheads="1"/>
          </p:cNvSpPr>
          <p:nvPr/>
        </p:nvSpPr>
        <p:spPr bwMode="auto">
          <a:xfrm>
            <a:off x="6968548" y="4698335"/>
            <a:ext cx="4714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Y</a:t>
            </a:r>
            <a:r>
              <a:rPr lang="en-US" altLang="zh-CN" b="1" baseline="-25000">
                <a:solidFill>
                  <a:srgbClr val="FF0066"/>
                </a:solidFill>
              </a:rPr>
              <a:t>3</a:t>
            </a:r>
          </a:p>
        </p:txBody>
      </p:sp>
      <p:sp>
        <p:nvSpPr>
          <p:cNvPr id="201" name="Line 199">
            <a:extLst>
              <a:ext uri="{FF2B5EF4-FFF2-40B4-BE49-F238E27FC236}">
                <a16:creationId xmlns:a16="http://schemas.microsoft.com/office/drawing/2014/main" id="{3C51D6F8-B57D-5F58-71A8-E72C572BCBBE}"/>
              </a:ext>
            </a:extLst>
          </p:cNvPr>
          <p:cNvSpPr>
            <a:spLocks noChangeShapeType="1"/>
          </p:cNvSpPr>
          <p:nvPr/>
        </p:nvSpPr>
        <p:spPr bwMode="auto">
          <a:xfrm>
            <a:off x="7441623" y="4945985"/>
            <a:ext cx="97155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2" name="Line 200">
            <a:extLst>
              <a:ext uri="{FF2B5EF4-FFF2-40B4-BE49-F238E27FC236}">
                <a16:creationId xmlns:a16="http://schemas.microsoft.com/office/drawing/2014/main" id="{E214538C-AC42-76F9-A3AB-2701DD5B662E}"/>
              </a:ext>
            </a:extLst>
          </p:cNvPr>
          <p:cNvSpPr>
            <a:spLocks noChangeShapeType="1"/>
          </p:cNvSpPr>
          <p:nvPr/>
        </p:nvSpPr>
        <p:spPr bwMode="auto">
          <a:xfrm flipH="1">
            <a:off x="8413173" y="4726910"/>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3" name="Line 201">
            <a:extLst>
              <a:ext uri="{FF2B5EF4-FFF2-40B4-BE49-F238E27FC236}">
                <a16:creationId xmlns:a16="http://schemas.microsoft.com/office/drawing/2014/main" id="{712A08E8-0918-8DB9-7A4E-D3BD255CBCA0}"/>
              </a:ext>
            </a:extLst>
          </p:cNvPr>
          <p:cNvSpPr>
            <a:spLocks noChangeShapeType="1"/>
          </p:cNvSpPr>
          <p:nvPr/>
        </p:nvSpPr>
        <p:spPr bwMode="auto">
          <a:xfrm flipV="1">
            <a:off x="8413173" y="4726910"/>
            <a:ext cx="27622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4" name="Line 202">
            <a:extLst>
              <a:ext uri="{FF2B5EF4-FFF2-40B4-BE49-F238E27FC236}">
                <a16:creationId xmlns:a16="http://schemas.microsoft.com/office/drawing/2014/main" id="{7077ADD9-06D0-FBA3-8885-EBA32FE1AA40}"/>
              </a:ext>
            </a:extLst>
          </p:cNvPr>
          <p:cNvSpPr>
            <a:spLocks noChangeShapeType="1"/>
          </p:cNvSpPr>
          <p:nvPr/>
        </p:nvSpPr>
        <p:spPr bwMode="auto">
          <a:xfrm flipH="1">
            <a:off x="8679873" y="4736435"/>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5" name="Line 203">
            <a:extLst>
              <a:ext uri="{FF2B5EF4-FFF2-40B4-BE49-F238E27FC236}">
                <a16:creationId xmlns:a16="http://schemas.microsoft.com/office/drawing/2014/main" id="{257BDE02-F927-5634-2531-861A99918204}"/>
              </a:ext>
            </a:extLst>
          </p:cNvPr>
          <p:cNvSpPr>
            <a:spLocks noChangeShapeType="1"/>
          </p:cNvSpPr>
          <p:nvPr/>
        </p:nvSpPr>
        <p:spPr bwMode="auto">
          <a:xfrm flipV="1">
            <a:off x="8670348" y="4974560"/>
            <a:ext cx="85725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6" name="Line 204">
            <a:extLst>
              <a:ext uri="{FF2B5EF4-FFF2-40B4-BE49-F238E27FC236}">
                <a16:creationId xmlns:a16="http://schemas.microsoft.com/office/drawing/2014/main" id="{59BA8B10-ADD4-7A72-24B8-A7F5A1392538}"/>
              </a:ext>
            </a:extLst>
          </p:cNvPr>
          <p:cNvSpPr>
            <a:spLocks noChangeShapeType="1"/>
          </p:cNvSpPr>
          <p:nvPr/>
        </p:nvSpPr>
        <p:spPr bwMode="auto">
          <a:xfrm flipH="1">
            <a:off x="9508548" y="4745960"/>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7" name="Line 205">
            <a:extLst>
              <a:ext uri="{FF2B5EF4-FFF2-40B4-BE49-F238E27FC236}">
                <a16:creationId xmlns:a16="http://schemas.microsoft.com/office/drawing/2014/main" id="{87A071AF-A68D-3FF8-CE7E-DCCAE063AD22}"/>
              </a:ext>
            </a:extLst>
          </p:cNvPr>
          <p:cNvSpPr>
            <a:spLocks noChangeShapeType="1"/>
          </p:cNvSpPr>
          <p:nvPr/>
        </p:nvSpPr>
        <p:spPr bwMode="auto">
          <a:xfrm flipV="1">
            <a:off x="9499023" y="4745960"/>
            <a:ext cx="27622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8" name="Line 206">
            <a:extLst>
              <a:ext uri="{FF2B5EF4-FFF2-40B4-BE49-F238E27FC236}">
                <a16:creationId xmlns:a16="http://schemas.microsoft.com/office/drawing/2014/main" id="{8685FFC2-4781-9D61-5608-719A25D99450}"/>
              </a:ext>
            </a:extLst>
          </p:cNvPr>
          <p:cNvSpPr>
            <a:spLocks noChangeShapeType="1"/>
          </p:cNvSpPr>
          <p:nvPr/>
        </p:nvSpPr>
        <p:spPr bwMode="auto">
          <a:xfrm flipH="1">
            <a:off x="9775248" y="4736435"/>
            <a:ext cx="0" cy="23812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09" name="Line 207">
            <a:extLst>
              <a:ext uri="{FF2B5EF4-FFF2-40B4-BE49-F238E27FC236}">
                <a16:creationId xmlns:a16="http://schemas.microsoft.com/office/drawing/2014/main" id="{F6512780-E5C6-0A12-C391-56C8CAD2C522}"/>
              </a:ext>
            </a:extLst>
          </p:cNvPr>
          <p:cNvSpPr>
            <a:spLocks noChangeShapeType="1"/>
          </p:cNvSpPr>
          <p:nvPr/>
        </p:nvSpPr>
        <p:spPr bwMode="auto">
          <a:xfrm flipV="1">
            <a:off x="9765723" y="4974560"/>
            <a:ext cx="85725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10" name="圆角矩形标注 209">
            <a:extLst>
              <a:ext uri="{FF2B5EF4-FFF2-40B4-BE49-F238E27FC236}">
                <a16:creationId xmlns:a16="http://schemas.microsoft.com/office/drawing/2014/main" id="{D6CB0B66-7A95-6E59-964A-27E644F1D55A}"/>
              </a:ext>
            </a:extLst>
          </p:cNvPr>
          <p:cNvSpPr/>
          <p:nvPr/>
        </p:nvSpPr>
        <p:spPr bwMode="auto">
          <a:xfrm>
            <a:off x="1447284" y="3979197"/>
            <a:ext cx="388320" cy="1243015"/>
          </a:xfrm>
          <a:prstGeom prst="wedgeRoundRectCallout">
            <a:avLst>
              <a:gd name="adj1" fmla="val 134000"/>
              <a:gd name="adj2" fmla="val 4190"/>
              <a:gd name="adj3" fmla="val 16667"/>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en-US" altLang="zh-CN"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T</a:t>
            </a:r>
            <a:r>
              <a:rPr kumimoji="1" lang="zh-CN" altLang="en-US"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触发器</a:t>
            </a:r>
          </a:p>
        </p:txBody>
      </p:sp>
      <p:sp>
        <p:nvSpPr>
          <p:cNvPr id="211" name="圆角矩形标注 210">
            <a:extLst>
              <a:ext uri="{FF2B5EF4-FFF2-40B4-BE49-F238E27FC236}">
                <a16:creationId xmlns:a16="http://schemas.microsoft.com/office/drawing/2014/main" id="{C9EBADB2-7D31-49F9-FAE4-0A2D6340B66D}"/>
              </a:ext>
            </a:extLst>
          </p:cNvPr>
          <p:cNvSpPr/>
          <p:nvPr/>
        </p:nvSpPr>
        <p:spPr bwMode="auto">
          <a:xfrm>
            <a:off x="7453043" y="5113521"/>
            <a:ext cx="504517" cy="1266310"/>
          </a:xfrm>
          <a:prstGeom prst="wedgeRoundRectCallout">
            <a:avLst>
              <a:gd name="adj1" fmla="val -353080"/>
              <a:gd name="adj2" fmla="val -73970"/>
              <a:gd name="adj3" fmla="val 16667"/>
            </a:avLst>
          </a:prstGeom>
          <a:no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en-US" altLang="zh-CN"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JK</a:t>
            </a:r>
            <a:r>
              <a:rPr kumimoji="1" lang="zh-CN" altLang="en-US"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触发器</a:t>
            </a:r>
          </a:p>
        </p:txBody>
      </p:sp>
      <p:sp>
        <p:nvSpPr>
          <p:cNvPr id="212" name="圆角矩形标注 211">
            <a:extLst>
              <a:ext uri="{FF2B5EF4-FFF2-40B4-BE49-F238E27FC236}">
                <a16:creationId xmlns:a16="http://schemas.microsoft.com/office/drawing/2014/main" id="{4E3CDCE2-EF1A-1EC6-23F5-87B8C090584C}"/>
              </a:ext>
            </a:extLst>
          </p:cNvPr>
          <p:cNvSpPr/>
          <p:nvPr/>
        </p:nvSpPr>
        <p:spPr bwMode="auto">
          <a:xfrm>
            <a:off x="6851391" y="1393188"/>
            <a:ext cx="924719" cy="336497"/>
          </a:xfrm>
          <a:prstGeom prst="wedgeRoundRectCallout">
            <a:avLst>
              <a:gd name="adj1" fmla="val -45943"/>
              <a:gd name="adj2" fmla="val 263561"/>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lang="zh-CN" altLang="en-US" sz="1800" dirty="0">
                <a:solidFill>
                  <a:schemeClr val="bg1"/>
                </a:solidFill>
              </a:rPr>
              <a:t>译码器</a:t>
            </a:r>
            <a:endParaRPr kumimoji="1" lang="zh-CN" altLang="en-US" sz="1800" b="0" i="0" u="none" strike="noStrike" cap="none" normalizeH="0" baseline="0" dirty="0">
              <a:ln>
                <a:noFill/>
              </a:ln>
              <a:solidFill>
                <a:schemeClr val="bg1"/>
              </a:solidFill>
              <a:effectLst/>
            </a:endParaRPr>
          </a:p>
        </p:txBody>
      </p:sp>
      <p:sp>
        <p:nvSpPr>
          <p:cNvPr id="213" name="矩形 212">
            <a:extLst>
              <a:ext uri="{FF2B5EF4-FFF2-40B4-BE49-F238E27FC236}">
                <a16:creationId xmlns:a16="http://schemas.microsoft.com/office/drawing/2014/main" id="{1C92838B-452B-9777-8284-F89D4CB4A293}"/>
              </a:ext>
            </a:extLst>
          </p:cNvPr>
          <p:cNvSpPr/>
          <p:nvPr/>
        </p:nvSpPr>
        <p:spPr bwMode="auto">
          <a:xfrm>
            <a:off x="1593395" y="2518698"/>
            <a:ext cx="5335588" cy="1243015"/>
          </a:xfrm>
          <a:prstGeom prst="rect">
            <a:avLst/>
          </a:prstGeom>
          <a:noFill/>
          <a:ln w="19050" cap="flat" cmpd="sng" algn="ctr">
            <a:solidFill>
              <a:srgbClr val="7030A0"/>
            </a:solidFill>
            <a:prstDash val="dash"/>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2" name="灯片编号占位符 1">
            <a:extLst>
              <a:ext uri="{FF2B5EF4-FFF2-40B4-BE49-F238E27FC236}">
                <a16:creationId xmlns:a16="http://schemas.microsoft.com/office/drawing/2014/main" id="{5E756EB0-B16D-14ED-C60B-2A152BD6C3FA}"/>
              </a:ext>
            </a:extLst>
          </p:cNvPr>
          <p:cNvSpPr>
            <a:spLocks noGrp="1"/>
          </p:cNvSpPr>
          <p:nvPr>
            <p:ph type="sldNum" sz="quarter" idx="12"/>
          </p:nvPr>
        </p:nvSpPr>
        <p:spPr/>
        <p:txBody>
          <a:bodyPr/>
          <a:lstStyle/>
          <a:p>
            <a:fld id="{392CBAA0-59E6-204E-8F03-85E5040D48B8}" type="slidenum">
              <a:rPr kumimoji="1" lang="zh-CN" altLang="en-US" smtClean="0"/>
              <a:t>121</a:t>
            </a:fld>
            <a:r>
              <a:rPr kumimoji="1" lang="en-US" altLang="zh-CN"/>
              <a:t>/184</a:t>
            </a:r>
            <a:endParaRPr kumimoji="1" lang="zh-CN" altLang="en-US" dirty="0"/>
          </a:p>
        </p:txBody>
      </p:sp>
    </p:spTree>
    <p:extLst>
      <p:ext uri="{BB962C8B-B14F-4D97-AF65-F5344CB8AC3E}">
        <p14:creationId xmlns:p14="http://schemas.microsoft.com/office/powerpoint/2010/main" val="4283584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slide(fromLef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210"/>
                                        </p:tgtEl>
                                        <p:attrNameLst>
                                          <p:attrName>style.visibility</p:attrName>
                                        </p:attrNameLst>
                                      </p:cBhvr>
                                      <p:to>
                                        <p:strVal val="visible"/>
                                      </p:to>
                                    </p:set>
                                    <p:animEffect transition="in" filter="fade">
                                      <p:cBhvr>
                                        <p:cTn id="17" dur="1000"/>
                                        <p:tgtEl>
                                          <p:spTgt spid="210"/>
                                        </p:tgtEl>
                                      </p:cBhvr>
                                    </p:animEffect>
                                    <p:anim calcmode="lin" valueType="num">
                                      <p:cBhvr>
                                        <p:cTn id="18" dur="1000" fill="hold"/>
                                        <p:tgtEl>
                                          <p:spTgt spid="210"/>
                                        </p:tgtEl>
                                        <p:attrNameLst>
                                          <p:attrName>ppt_x</p:attrName>
                                        </p:attrNameLst>
                                      </p:cBhvr>
                                      <p:tavLst>
                                        <p:tav tm="0">
                                          <p:val>
                                            <p:strVal val="#ppt_x"/>
                                          </p:val>
                                        </p:tav>
                                        <p:tav tm="100000">
                                          <p:val>
                                            <p:strVal val="#ppt_x"/>
                                          </p:val>
                                        </p:tav>
                                      </p:tavLst>
                                    </p:anim>
                                    <p:anim calcmode="lin" valueType="num">
                                      <p:cBhvr>
                                        <p:cTn id="19" dur="1000" fill="hold"/>
                                        <p:tgtEl>
                                          <p:spTgt spid="210"/>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11"/>
                                        </p:tgtEl>
                                        <p:attrNameLst>
                                          <p:attrName>style.visibility</p:attrName>
                                        </p:attrNameLst>
                                      </p:cBhvr>
                                      <p:to>
                                        <p:strVal val="visible"/>
                                      </p:to>
                                    </p:set>
                                    <p:animEffect transition="in" filter="fade">
                                      <p:cBhvr>
                                        <p:cTn id="24" dur="1000"/>
                                        <p:tgtEl>
                                          <p:spTgt spid="211"/>
                                        </p:tgtEl>
                                      </p:cBhvr>
                                    </p:animEffect>
                                    <p:anim calcmode="lin" valueType="num">
                                      <p:cBhvr>
                                        <p:cTn id="25" dur="1000" fill="hold"/>
                                        <p:tgtEl>
                                          <p:spTgt spid="211"/>
                                        </p:tgtEl>
                                        <p:attrNameLst>
                                          <p:attrName>ppt_x</p:attrName>
                                        </p:attrNameLst>
                                      </p:cBhvr>
                                      <p:tavLst>
                                        <p:tav tm="0">
                                          <p:val>
                                            <p:strVal val="#ppt_x"/>
                                          </p:val>
                                        </p:tav>
                                        <p:tav tm="100000">
                                          <p:val>
                                            <p:strVal val="#ppt_x"/>
                                          </p:val>
                                        </p:tav>
                                      </p:tavLst>
                                    </p:anim>
                                    <p:anim calcmode="lin" valueType="num">
                                      <p:cBhvr>
                                        <p:cTn id="26" dur="1000" fill="hold"/>
                                        <p:tgtEl>
                                          <p:spTgt spid="211"/>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wipe(left)">
                                      <p:cBhvr>
                                        <p:cTn id="31" dur="500"/>
                                        <p:tgtEl>
                                          <p:spTgt spid="11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12"/>
                                        </p:tgtEl>
                                        <p:attrNameLst>
                                          <p:attrName>style.visibility</p:attrName>
                                        </p:attrNameLst>
                                      </p:cBhvr>
                                      <p:to>
                                        <p:strVal val="visible"/>
                                      </p:to>
                                    </p:set>
                                    <p:animEffect transition="in" filter="wipe(left)">
                                      <p:cBhvr>
                                        <p:cTn id="36" dur="500"/>
                                        <p:tgtEl>
                                          <p:spTgt spid="112"/>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13"/>
                                        </p:tgtEl>
                                        <p:attrNameLst>
                                          <p:attrName>style.visibility</p:attrName>
                                        </p:attrNameLst>
                                      </p:cBhvr>
                                      <p:to>
                                        <p:strVal val="visible"/>
                                      </p:to>
                                    </p:set>
                                    <p:animEffect transition="in" filter="wipe(left)">
                                      <p:cBhvr>
                                        <p:cTn id="41" dur="500"/>
                                        <p:tgtEl>
                                          <p:spTgt spid="113"/>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left)">
                                      <p:cBhvr>
                                        <p:cTn id="46" dur="500"/>
                                        <p:tgtEl>
                                          <p:spTgt spid="114"/>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212"/>
                                        </p:tgtEl>
                                        <p:attrNameLst>
                                          <p:attrName>style.visibility</p:attrName>
                                        </p:attrNameLst>
                                      </p:cBhvr>
                                      <p:to>
                                        <p:strVal val="visible"/>
                                      </p:to>
                                    </p:set>
                                    <p:animEffect transition="in" filter="fade">
                                      <p:cBhvr>
                                        <p:cTn id="51" dur="1000"/>
                                        <p:tgtEl>
                                          <p:spTgt spid="212"/>
                                        </p:tgtEl>
                                      </p:cBhvr>
                                    </p:animEffect>
                                    <p:anim calcmode="lin" valueType="num">
                                      <p:cBhvr>
                                        <p:cTn id="52" dur="1000" fill="hold"/>
                                        <p:tgtEl>
                                          <p:spTgt spid="212"/>
                                        </p:tgtEl>
                                        <p:attrNameLst>
                                          <p:attrName>ppt_x</p:attrName>
                                        </p:attrNameLst>
                                      </p:cBhvr>
                                      <p:tavLst>
                                        <p:tav tm="0">
                                          <p:val>
                                            <p:strVal val="#ppt_x"/>
                                          </p:val>
                                        </p:tav>
                                        <p:tav tm="100000">
                                          <p:val>
                                            <p:strVal val="#ppt_x"/>
                                          </p:val>
                                        </p:tav>
                                      </p:tavLst>
                                    </p:anim>
                                    <p:anim calcmode="lin" valueType="num">
                                      <p:cBhvr>
                                        <p:cTn id="53" dur="1000" fill="hold"/>
                                        <p:tgtEl>
                                          <p:spTgt spid="212"/>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115"/>
                                        </p:tgtEl>
                                        <p:attrNameLst>
                                          <p:attrName>style.visibility</p:attrName>
                                        </p:attrNameLst>
                                      </p:cBhvr>
                                      <p:to>
                                        <p:strVal val="visible"/>
                                      </p:to>
                                    </p:set>
                                    <p:animEffect transition="in" filter="wipe(left)">
                                      <p:cBhvr>
                                        <p:cTn id="58" dur="500"/>
                                        <p:tgtEl>
                                          <p:spTgt spid="1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116"/>
                                        </p:tgtEl>
                                        <p:attrNameLst>
                                          <p:attrName>style.visibility</p:attrName>
                                        </p:attrNameLst>
                                      </p:cBhvr>
                                      <p:to>
                                        <p:strVal val="visible"/>
                                      </p:to>
                                    </p:set>
                                    <p:animEffect transition="in" filter="wipe(left)">
                                      <p:cBhvr>
                                        <p:cTn id="63" dur="500"/>
                                        <p:tgtEl>
                                          <p:spTgt spid="116"/>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117"/>
                                        </p:tgtEl>
                                        <p:attrNameLst>
                                          <p:attrName>style.visibility</p:attrName>
                                        </p:attrNameLst>
                                      </p:cBhvr>
                                      <p:to>
                                        <p:strVal val="visible"/>
                                      </p:to>
                                    </p:set>
                                    <p:animEffect transition="in" filter="wipe(left)">
                                      <p:cBhvr>
                                        <p:cTn id="68" dur="500"/>
                                        <p:tgtEl>
                                          <p:spTgt spid="117"/>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childTnLst>
                                    <p:set>
                                      <p:cBhvr>
                                        <p:cTn id="72" dur="1" fill="hold">
                                          <p:stCondLst>
                                            <p:cond delay="0"/>
                                          </p:stCondLst>
                                        </p:cTn>
                                        <p:tgtEl>
                                          <p:spTgt spid="118">
                                            <p:txEl>
                                              <p:pRg st="0" end="0"/>
                                            </p:txEl>
                                          </p:spTgt>
                                        </p:tgtEl>
                                        <p:attrNameLst>
                                          <p:attrName>style.visibility</p:attrName>
                                        </p:attrNameLst>
                                      </p:cBhvr>
                                      <p:to>
                                        <p:strVal val="visible"/>
                                      </p:to>
                                    </p:set>
                                    <p:animEffect transition="in" filter="wipe(left)">
                                      <p:cBhvr>
                                        <p:cTn id="73" dur="500"/>
                                        <p:tgtEl>
                                          <p:spTgt spid="118">
                                            <p:txEl>
                                              <p:pRg st="0" end="0"/>
                                            </p:txEl>
                                          </p:spTgt>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nodeType="clickEffect">
                                  <p:stCondLst>
                                    <p:cond delay="0"/>
                                  </p:stCondLst>
                                  <p:childTnLst>
                                    <p:set>
                                      <p:cBhvr>
                                        <p:cTn id="77" dur="1" fill="hold">
                                          <p:stCondLst>
                                            <p:cond delay="0"/>
                                          </p:stCondLst>
                                        </p:cTn>
                                        <p:tgtEl>
                                          <p:spTgt spid="130"/>
                                        </p:tgtEl>
                                        <p:attrNameLst>
                                          <p:attrName>style.visibility</p:attrName>
                                        </p:attrNameLst>
                                      </p:cBhvr>
                                      <p:to>
                                        <p:strVal val="visible"/>
                                      </p:to>
                                    </p:set>
                                    <p:animEffect transition="in" filter="wipe(left)">
                                      <p:cBhvr>
                                        <p:cTn id="78" dur="500"/>
                                        <p:tgtEl>
                                          <p:spTgt spid="130"/>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nodeType="clickEffect">
                                  <p:stCondLst>
                                    <p:cond delay="0"/>
                                  </p:stCondLst>
                                  <p:childTnLst>
                                    <p:set>
                                      <p:cBhvr>
                                        <p:cTn id="82" dur="1" fill="hold">
                                          <p:stCondLst>
                                            <p:cond delay="0"/>
                                          </p:stCondLst>
                                        </p:cTn>
                                        <p:tgtEl>
                                          <p:spTgt spid="119"/>
                                        </p:tgtEl>
                                        <p:attrNameLst>
                                          <p:attrName>style.visibility</p:attrName>
                                        </p:attrNameLst>
                                      </p:cBhvr>
                                      <p:to>
                                        <p:strVal val="visible"/>
                                      </p:to>
                                    </p:set>
                                    <p:animEffect transition="in" filter="wipe(left)">
                                      <p:cBhvr>
                                        <p:cTn id="83" dur="500"/>
                                        <p:tgtEl>
                                          <p:spTgt spid="119"/>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142">
                                            <p:txEl>
                                              <p:pRg st="0" end="0"/>
                                            </p:txEl>
                                          </p:spTgt>
                                        </p:tgtEl>
                                        <p:attrNameLst>
                                          <p:attrName>style.visibility</p:attrName>
                                        </p:attrNameLst>
                                      </p:cBhvr>
                                      <p:to>
                                        <p:strVal val="visible"/>
                                      </p:to>
                                    </p:set>
                                    <p:animEffect transition="in" filter="wipe(left)">
                                      <p:cBhvr>
                                        <p:cTn id="88" dur="500"/>
                                        <p:tgtEl>
                                          <p:spTgt spid="142">
                                            <p:txEl>
                                              <p:pRg st="0" end="0"/>
                                            </p:txEl>
                                          </p:spTgt>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nodeType="clickEffect">
                                  <p:stCondLst>
                                    <p:cond delay="0"/>
                                  </p:stCondLst>
                                  <p:childTnLst>
                                    <p:set>
                                      <p:cBhvr>
                                        <p:cTn id="92" dur="1" fill="hold">
                                          <p:stCondLst>
                                            <p:cond delay="0"/>
                                          </p:stCondLst>
                                        </p:cTn>
                                        <p:tgtEl>
                                          <p:spTgt spid="143"/>
                                        </p:tgtEl>
                                        <p:attrNameLst>
                                          <p:attrName>style.visibility</p:attrName>
                                        </p:attrNameLst>
                                      </p:cBhvr>
                                      <p:to>
                                        <p:strVal val="visible"/>
                                      </p:to>
                                    </p:set>
                                    <p:animEffect transition="in" filter="wipe(left)">
                                      <p:cBhvr>
                                        <p:cTn id="93" dur="500"/>
                                        <p:tgtEl>
                                          <p:spTgt spid="143"/>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150">
                                            <p:txEl>
                                              <p:pRg st="0" end="0"/>
                                            </p:txEl>
                                          </p:spTgt>
                                        </p:tgtEl>
                                        <p:attrNameLst>
                                          <p:attrName>style.visibility</p:attrName>
                                        </p:attrNameLst>
                                      </p:cBhvr>
                                      <p:to>
                                        <p:strVal val="visible"/>
                                      </p:to>
                                    </p:set>
                                    <p:animEffect transition="in" filter="wipe(left)">
                                      <p:cBhvr>
                                        <p:cTn id="98" dur="500"/>
                                        <p:tgtEl>
                                          <p:spTgt spid="150">
                                            <p:txEl>
                                              <p:pRg st="0" end="0"/>
                                            </p:txEl>
                                          </p:spTgt>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nodeType="clickEffect">
                                  <p:stCondLst>
                                    <p:cond delay="0"/>
                                  </p:stCondLst>
                                  <p:childTnLst>
                                    <p:set>
                                      <p:cBhvr>
                                        <p:cTn id="102" dur="1" fill="hold">
                                          <p:stCondLst>
                                            <p:cond delay="0"/>
                                          </p:stCondLst>
                                        </p:cTn>
                                        <p:tgtEl>
                                          <p:spTgt spid="151"/>
                                        </p:tgtEl>
                                        <p:attrNameLst>
                                          <p:attrName>style.visibility</p:attrName>
                                        </p:attrNameLst>
                                      </p:cBhvr>
                                      <p:to>
                                        <p:strVal val="visible"/>
                                      </p:to>
                                    </p:set>
                                    <p:animEffect transition="in" filter="wipe(left)">
                                      <p:cBhvr>
                                        <p:cTn id="103" dur="500"/>
                                        <p:tgtEl>
                                          <p:spTgt spid="151"/>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4" fill="hold" nodeType="clickEffect">
                                  <p:stCondLst>
                                    <p:cond delay="0"/>
                                  </p:stCondLst>
                                  <p:childTnLst>
                                    <p:set>
                                      <p:cBhvr>
                                        <p:cTn id="107" dur="1" fill="hold">
                                          <p:stCondLst>
                                            <p:cond delay="0"/>
                                          </p:stCondLst>
                                        </p:cTn>
                                        <p:tgtEl>
                                          <p:spTgt spid="152"/>
                                        </p:tgtEl>
                                        <p:attrNameLst>
                                          <p:attrName>style.visibility</p:attrName>
                                        </p:attrNameLst>
                                      </p:cBhvr>
                                      <p:to>
                                        <p:strVal val="visible"/>
                                      </p:to>
                                    </p:set>
                                    <p:animEffect transition="in" filter="wipe(down)">
                                      <p:cBhvr>
                                        <p:cTn id="108" dur="500"/>
                                        <p:tgtEl>
                                          <p:spTgt spid="152"/>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nodeType="clickEffect">
                                  <p:stCondLst>
                                    <p:cond delay="0"/>
                                  </p:stCondLst>
                                  <p:childTnLst>
                                    <p:set>
                                      <p:cBhvr>
                                        <p:cTn id="112" dur="1" fill="hold">
                                          <p:stCondLst>
                                            <p:cond delay="0"/>
                                          </p:stCondLst>
                                        </p:cTn>
                                        <p:tgtEl>
                                          <p:spTgt spid="153"/>
                                        </p:tgtEl>
                                        <p:attrNameLst>
                                          <p:attrName>style.visibility</p:attrName>
                                        </p:attrNameLst>
                                      </p:cBhvr>
                                      <p:to>
                                        <p:strVal val="visible"/>
                                      </p:to>
                                    </p:set>
                                    <p:animEffect transition="in" filter="wipe(left)">
                                      <p:cBhvr>
                                        <p:cTn id="113" dur="500"/>
                                        <p:tgtEl>
                                          <p:spTgt spid="153"/>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1" fill="hold" nodeType="clickEffect">
                                  <p:stCondLst>
                                    <p:cond delay="0"/>
                                  </p:stCondLst>
                                  <p:childTnLst>
                                    <p:set>
                                      <p:cBhvr>
                                        <p:cTn id="117" dur="1" fill="hold">
                                          <p:stCondLst>
                                            <p:cond delay="0"/>
                                          </p:stCondLst>
                                        </p:cTn>
                                        <p:tgtEl>
                                          <p:spTgt spid="154"/>
                                        </p:tgtEl>
                                        <p:attrNameLst>
                                          <p:attrName>style.visibility</p:attrName>
                                        </p:attrNameLst>
                                      </p:cBhvr>
                                      <p:to>
                                        <p:strVal val="visible"/>
                                      </p:to>
                                    </p:set>
                                    <p:animEffect transition="in" filter="wipe(up)">
                                      <p:cBhvr>
                                        <p:cTn id="118" dur="500"/>
                                        <p:tgtEl>
                                          <p:spTgt spid="154"/>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ntr" presetSubtype="8" fill="hold" nodeType="clickEffect">
                                  <p:stCondLst>
                                    <p:cond delay="0"/>
                                  </p:stCondLst>
                                  <p:childTnLst>
                                    <p:set>
                                      <p:cBhvr>
                                        <p:cTn id="122" dur="1" fill="hold">
                                          <p:stCondLst>
                                            <p:cond delay="0"/>
                                          </p:stCondLst>
                                        </p:cTn>
                                        <p:tgtEl>
                                          <p:spTgt spid="155"/>
                                        </p:tgtEl>
                                        <p:attrNameLst>
                                          <p:attrName>style.visibility</p:attrName>
                                        </p:attrNameLst>
                                      </p:cBhvr>
                                      <p:to>
                                        <p:strVal val="visible"/>
                                      </p:to>
                                    </p:set>
                                    <p:animEffect transition="in" filter="wipe(left)">
                                      <p:cBhvr>
                                        <p:cTn id="123" dur="500"/>
                                        <p:tgtEl>
                                          <p:spTgt spid="155"/>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4" fill="hold" nodeType="clickEffect">
                                  <p:stCondLst>
                                    <p:cond delay="0"/>
                                  </p:stCondLst>
                                  <p:childTnLst>
                                    <p:set>
                                      <p:cBhvr>
                                        <p:cTn id="127" dur="1" fill="hold">
                                          <p:stCondLst>
                                            <p:cond delay="0"/>
                                          </p:stCondLst>
                                        </p:cTn>
                                        <p:tgtEl>
                                          <p:spTgt spid="156"/>
                                        </p:tgtEl>
                                        <p:attrNameLst>
                                          <p:attrName>style.visibility</p:attrName>
                                        </p:attrNameLst>
                                      </p:cBhvr>
                                      <p:to>
                                        <p:strVal val="visible"/>
                                      </p:to>
                                    </p:set>
                                    <p:animEffect transition="in" filter="wipe(down)">
                                      <p:cBhvr>
                                        <p:cTn id="128" dur="500"/>
                                        <p:tgtEl>
                                          <p:spTgt spid="156"/>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8" fill="hold" nodeType="clickEffect">
                                  <p:stCondLst>
                                    <p:cond delay="0"/>
                                  </p:stCondLst>
                                  <p:childTnLst>
                                    <p:set>
                                      <p:cBhvr>
                                        <p:cTn id="132" dur="1" fill="hold">
                                          <p:stCondLst>
                                            <p:cond delay="0"/>
                                          </p:stCondLst>
                                        </p:cTn>
                                        <p:tgtEl>
                                          <p:spTgt spid="157"/>
                                        </p:tgtEl>
                                        <p:attrNameLst>
                                          <p:attrName>style.visibility</p:attrName>
                                        </p:attrNameLst>
                                      </p:cBhvr>
                                      <p:to>
                                        <p:strVal val="visible"/>
                                      </p:to>
                                    </p:set>
                                    <p:animEffect transition="in" filter="wipe(left)">
                                      <p:cBhvr>
                                        <p:cTn id="133" dur="500"/>
                                        <p:tgtEl>
                                          <p:spTgt spid="157"/>
                                        </p:tgtEl>
                                      </p:cBhvr>
                                    </p:animEffect>
                                  </p:childTnLst>
                                </p:cTn>
                              </p:par>
                            </p:childTnLst>
                          </p:cTn>
                        </p:par>
                      </p:childTnLst>
                    </p:cTn>
                  </p:par>
                  <p:par>
                    <p:cTn id="134" fill="hold">
                      <p:stCondLst>
                        <p:cond delay="indefinite"/>
                      </p:stCondLst>
                      <p:childTnLst>
                        <p:par>
                          <p:cTn id="135" fill="hold">
                            <p:stCondLst>
                              <p:cond delay="0"/>
                            </p:stCondLst>
                            <p:childTnLst>
                              <p:par>
                                <p:cTn id="136" presetID="22" presetClass="entr" presetSubtype="1" fill="hold" nodeType="clickEffect">
                                  <p:stCondLst>
                                    <p:cond delay="0"/>
                                  </p:stCondLst>
                                  <p:childTnLst>
                                    <p:set>
                                      <p:cBhvr>
                                        <p:cTn id="137" dur="1" fill="hold">
                                          <p:stCondLst>
                                            <p:cond delay="0"/>
                                          </p:stCondLst>
                                        </p:cTn>
                                        <p:tgtEl>
                                          <p:spTgt spid="159"/>
                                        </p:tgtEl>
                                        <p:attrNameLst>
                                          <p:attrName>style.visibility</p:attrName>
                                        </p:attrNameLst>
                                      </p:cBhvr>
                                      <p:to>
                                        <p:strVal val="visible"/>
                                      </p:to>
                                    </p:set>
                                    <p:animEffect transition="in" filter="wipe(up)">
                                      <p:cBhvr>
                                        <p:cTn id="138" dur="500"/>
                                        <p:tgtEl>
                                          <p:spTgt spid="159"/>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ntr" presetSubtype="8" fill="hold" nodeType="clickEffect">
                                  <p:stCondLst>
                                    <p:cond delay="0"/>
                                  </p:stCondLst>
                                  <p:childTnLst>
                                    <p:set>
                                      <p:cBhvr>
                                        <p:cTn id="142" dur="1" fill="hold">
                                          <p:stCondLst>
                                            <p:cond delay="0"/>
                                          </p:stCondLst>
                                        </p:cTn>
                                        <p:tgtEl>
                                          <p:spTgt spid="158"/>
                                        </p:tgtEl>
                                        <p:attrNameLst>
                                          <p:attrName>style.visibility</p:attrName>
                                        </p:attrNameLst>
                                      </p:cBhvr>
                                      <p:to>
                                        <p:strVal val="visible"/>
                                      </p:to>
                                    </p:set>
                                    <p:animEffect transition="in" filter="wipe(left)">
                                      <p:cBhvr>
                                        <p:cTn id="143" dur="500"/>
                                        <p:tgtEl>
                                          <p:spTgt spid="158"/>
                                        </p:tgtEl>
                                      </p:cBhvr>
                                    </p:animEffect>
                                  </p:childTnLst>
                                </p:cTn>
                              </p:par>
                            </p:childTnLst>
                          </p:cTn>
                        </p:par>
                      </p:childTnLst>
                    </p:cTn>
                  </p:par>
                  <p:par>
                    <p:cTn id="144" fill="hold">
                      <p:stCondLst>
                        <p:cond delay="indefinite"/>
                      </p:stCondLst>
                      <p:childTnLst>
                        <p:par>
                          <p:cTn id="145" fill="hold">
                            <p:stCondLst>
                              <p:cond delay="0"/>
                            </p:stCondLst>
                            <p:childTnLst>
                              <p:par>
                                <p:cTn id="146" presetID="22" presetClass="entr" presetSubtype="4" fill="hold" nodeType="clickEffect">
                                  <p:stCondLst>
                                    <p:cond delay="0"/>
                                  </p:stCondLst>
                                  <p:childTnLst>
                                    <p:set>
                                      <p:cBhvr>
                                        <p:cTn id="147" dur="1" fill="hold">
                                          <p:stCondLst>
                                            <p:cond delay="0"/>
                                          </p:stCondLst>
                                        </p:cTn>
                                        <p:tgtEl>
                                          <p:spTgt spid="160"/>
                                        </p:tgtEl>
                                        <p:attrNameLst>
                                          <p:attrName>style.visibility</p:attrName>
                                        </p:attrNameLst>
                                      </p:cBhvr>
                                      <p:to>
                                        <p:strVal val="visible"/>
                                      </p:to>
                                    </p:set>
                                    <p:animEffect transition="in" filter="wipe(down)">
                                      <p:cBhvr>
                                        <p:cTn id="148" dur="500"/>
                                        <p:tgtEl>
                                          <p:spTgt spid="160"/>
                                        </p:tgtEl>
                                      </p:cBhvr>
                                    </p:animEffect>
                                  </p:childTnLst>
                                </p:cTn>
                              </p:par>
                            </p:childTnLst>
                          </p:cTn>
                        </p:par>
                      </p:childTnLst>
                    </p:cTn>
                  </p:par>
                  <p:par>
                    <p:cTn id="149" fill="hold">
                      <p:stCondLst>
                        <p:cond delay="indefinite"/>
                      </p:stCondLst>
                      <p:childTnLst>
                        <p:par>
                          <p:cTn id="150" fill="hold">
                            <p:stCondLst>
                              <p:cond delay="0"/>
                            </p:stCondLst>
                            <p:childTnLst>
                              <p:par>
                                <p:cTn id="151" presetID="22" presetClass="entr" presetSubtype="8" fill="hold" nodeType="clickEffect">
                                  <p:stCondLst>
                                    <p:cond delay="0"/>
                                  </p:stCondLst>
                                  <p:childTnLst>
                                    <p:set>
                                      <p:cBhvr>
                                        <p:cTn id="152" dur="1" fill="hold">
                                          <p:stCondLst>
                                            <p:cond delay="0"/>
                                          </p:stCondLst>
                                        </p:cTn>
                                        <p:tgtEl>
                                          <p:spTgt spid="161"/>
                                        </p:tgtEl>
                                        <p:attrNameLst>
                                          <p:attrName>style.visibility</p:attrName>
                                        </p:attrNameLst>
                                      </p:cBhvr>
                                      <p:to>
                                        <p:strVal val="visible"/>
                                      </p:to>
                                    </p:set>
                                    <p:animEffect transition="in" filter="wipe(left)">
                                      <p:cBhvr>
                                        <p:cTn id="153" dur="500"/>
                                        <p:tgtEl>
                                          <p:spTgt spid="161"/>
                                        </p:tgtEl>
                                      </p:cBhvr>
                                    </p:animEffect>
                                  </p:childTnLst>
                                </p:cTn>
                              </p:par>
                            </p:childTnLst>
                          </p:cTn>
                        </p:par>
                      </p:childTnLst>
                    </p:cTn>
                  </p:par>
                  <p:par>
                    <p:cTn id="154" fill="hold">
                      <p:stCondLst>
                        <p:cond delay="indefinite"/>
                      </p:stCondLst>
                      <p:childTnLst>
                        <p:par>
                          <p:cTn id="155" fill="hold">
                            <p:stCondLst>
                              <p:cond delay="0"/>
                            </p:stCondLst>
                            <p:childTnLst>
                              <p:par>
                                <p:cTn id="156" presetID="22" presetClass="entr" presetSubtype="8" fill="hold" grpId="0" nodeType="clickEffect">
                                  <p:stCondLst>
                                    <p:cond delay="0"/>
                                  </p:stCondLst>
                                  <p:childTnLst>
                                    <p:set>
                                      <p:cBhvr>
                                        <p:cTn id="157" dur="1" fill="hold">
                                          <p:stCondLst>
                                            <p:cond delay="0"/>
                                          </p:stCondLst>
                                        </p:cTn>
                                        <p:tgtEl>
                                          <p:spTgt spid="163">
                                            <p:txEl>
                                              <p:pRg st="0" end="0"/>
                                            </p:txEl>
                                          </p:spTgt>
                                        </p:tgtEl>
                                        <p:attrNameLst>
                                          <p:attrName>style.visibility</p:attrName>
                                        </p:attrNameLst>
                                      </p:cBhvr>
                                      <p:to>
                                        <p:strVal val="visible"/>
                                      </p:to>
                                    </p:set>
                                    <p:animEffect transition="in" filter="wipe(left)">
                                      <p:cBhvr>
                                        <p:cTn id="158" dur="500"/>
                                        <p:tgtEl>
                                          <p:spTgt spid="163">
                                            <p:txEl>
                                              <p:pRg st="0" end="0"/>
                                            </p:txEl>
                                          </p:spTgt>
                                        </p:tgtEl>
                                      </p:cBhvr>
                                    </p:animEffect>
                                  </p:childTnLst>
                                </p:cTn>
                              </p:par>
                            </p:childTnLst>
                          </p:cTn>
                        </p:par>
                      </p:childTnLst>
                    </p:cTn>
                  </p:par>
                  <p:par>
                    <p:cTn id="159" fill="hold">
                      <p:stCondLst>
                        <p:cond delay="indefinite"/>
                      </p:stCondLst>
                      <p:childTnLst>
                        <p:par>
                          <p:cTn id="160" fill="hold">
                            <p:stCondLst>
                              <p:cond delay="0"/>
                            </p:stCondLst>
                            <p:childTnLst>
                              <p:par>
                                <p:cTn id="161" presetID="22" presetClass="entr" presetSubtype="8" fill="hold" nodeType="clickEffect">
                                  <p:stCondLst>
                                    <p:cond delay="0"/>
                                  </p:stCondLst>
                                  <p:childTnLst>
                                    <p:set>
                                      <p:cBhvr>
                                        <p:cTn id="162" dur="1" fill="hold">
                                          <p:stCondLst>
                                            <p:cond delay="0"/>
                                          </p:stCondLst>
                                        </p:cTn>
                                        <p:tgtEl>
                                          <p:spTgt spid="162"/>
                                        </p:tgtEl>
                                        <p:attrNameLst>
                                          <p:attrName>style.visibility</p:attrName>
                                        </p:attrNameLst>
                                      </p:cBhvr>
                                      <p:to>
                                        <p:strVal val="visible"/>
                                      </p:to>
                                    </p:set>
                                    <p:animEffect transition="in" filter="wipe(left)">
                                      <p:cBhvr>
                                        <p:cTn id="163" dur="500"/>
                                        <p:tgtEl>
                                          <p:spTgt spid="162"/>
                                        </p:tgtEl>
                                      </p:cBhvr>
                                    </p:animEffect>
                                  </p:childTnLst>
                                </p:cTn>
                              </p:par>
                            </p:childTnLst>
                          </p:cTn>
                        </p:par>
                      </p:childTnLst>
                    </p:cTn>
                  </p:par>
                  <p:par>
                    <p:cTn id="164" fill="hold">
                      <p:stCondLst>
                        <p:cond delay="indefinite"/>
                      </p:stCondLst>
                      <p:childTnLst>
                        <p:par>
                          <p:cTn id="165" fill="hold">
                            <p:stCondLst>
                              <p:cond delay="0"/>
                            </p:stCondLst>
                            <p:childTnLst>
                              <p:par>
                                <p:cTn id="166" presetID="22" presetClass="entr" presetSubtype="1" fill="hold" nodeType="clickEffect">
                                  <p:stCondLst>
                                    <p:cond delay="0"/>
                                  </p:stCondLst>
                                  <p:childTnLst>
                                    <p:set>
                                      <p:cBhvr>
                                        <p:cTn id="167" dur="1" fill="hold">
                                          <p:stCondLst>
                                            <p:cond delay="0"/>
                                          </p:stCondLst>
                                        </p:cTn>
                                        <p:tgtEl>
                                          <p:spTgt spid="164"/>
                                        </p:tgtEl>
                                        <p:attrNameLst>
                                          <p:attrName>style.visibility</p:attrName>
                                        </p:attrNameLst>
                                      </p:cBhvr>
                                      <p:to>
                                        <p:strVal val="visible"/>
                                      </p:to>
                                    </p:set>
                                    <p:animEffect transition="in" filter="wipe(up)">
                                      <p:cBhvr>
                                        <p:cTn id="168" dur="500"/>
                                        <p:tgtEl>
                                          <p:spTgt spid="164"/>
                                        </p:tgtEl>
                                      </p:cBhvr>
                                    </p:animEffect>
                                  </p:childTnLst>
                                </p:cTn>
                              </p:par>
                            </p:childTnLst>
                          </p:cTn>
                        </p:par>
                      </p:childTnLst>
                    </p:cTn>
                  </p:par>
                  <p:par>
                    <p:cTn id="169" fill="hold">
                      <p:stCondLst>
                        <p:cond delay="indefinite"/>
                      </p:stCondLst>
                      <p:childTnLst>
                        <p:par>
                          <p:cTn id="170" fill="hold">
                            <p:stCondLst>
                              <p:cond delay="0"/>
                            </p:stCondLst>
                            <p:childTnLst>
                              <p:par>
                                <p:cTn id="171" presetID="22" presetClass="entr" presetSubtype="8" fill="hold" nodeType="clickEffect">
                                  <p:stCondLst>
                                    <p:cond delay="0"/>
                                  </p:stCondLst>
                                  <p:childTnLst>
                                    <p:set>
                                      <p:cBhvr>
                                        <p:cTn id="172" dur="1" fill="hold">
                                          <p:stCondLst>
                                            <p:cond delay="0"/>
                                          </p:stCondLst>
                                        </p:cTn>
                                        <p:tgtEl>
                                          <p:spTgt spid="165"/>
                                        </p:tgtEl>
                                        <p:attrNameLst>
                                          <p:attrName>style.visibility</p:attrName>
                                        </p:attrNameLst>
                                      </p:cBhvr>
                                      <p:to>
                                        <p:strVal val="visible"/>
                                      </p:to>
                                    </p:set>
                                    <p:animEffect transition="in" filter="wipe(left)">
                                      <p:cBhvr>
                                        <p:cTn id="173" dur="500"/>
                                        <p:tgtEl>
                                          <p:spTgt spid="165"/>
                                        </p:tgtEl>
                                      </p:cBhvr>
                                    </p:animEffect>
                                  </p:childTnLst>
                                </p:cTn>
                              </p:par>
                            </p:childTnLst>
                          </p:cTn>
                        </p:par>
                      </p:childTnLst>
                    </p:cTn>
                  </p:par>
                  <p:par>
                    <p:cTn id="174" fill="hold">
                      <p:stCondLst>
                        <p:cond delay="indefinite"/>
                      </p:stCondLst>
                      <p:childTnLst>
                        <p:par>
                          <p:cTn id="175" fill="hold">
                            <p:stCondLst>
                              <p:cond delay="0"/>
                            </p:stCondLst>
                            <p:childTnLst>
                              <p:par>
                                <p:cTn id="176" presetID="22" presetClass="entr" presetSubtype="4" fill="hold" nodeType="clickEffect">
                                  <p:stCondLst>
                                    <p:cond delay="0"/>
                                  </p:stCondLst>
                                  <p:childTnLst>
                                    <p:set>
                                      <p:cBhvr>
                                        <p:cTn id="177" dur="1" fill="hold">
                                          <p:stCondLst>
                                            <p:cond delay="0"/>
                                          </p:stCondLst>
                                        </p:cTn>
                                        <p:tgtEl>
                                          <p:spTgt spid="166"/>
                                        </p:tgtEl>
                                        <p:attrNameLst>
                                          <p:attrName>style.visibility</p:attrName>
                                        </p:attrNameLst>
                                      </p:cBhvr>
                                      <p:to>
                                        <p:strVal val="visible"/>
                                      </p:to>
                                    </p:set>
                                    <p:animEffect transition="in" filter="wipe(down)">
                                      <p:cBhvr>
                                        <p:cTn id="178" dur="500"/>
                                        <p:tgtEl>
                                          <p:spTgt spid="166"/>
                                        </p:tgtEl>
                                      </p:cBhvr>
                                    </p:animEffect>
                                  </p:childTnLst>
                                </p:cTn>
                              </p:par>
                            </p:childTnLst>
                          </p:cTn>
                        </p:par>
                      </p:childTnLst>
                    </p:cTn>
                  </p:par>
                  <p:par>
                    <p:cTn id="179" fill="hold">
                      <p:stCondLst>
                        <p:cond delay="indefinite"/>
                      </p:stCondLst>
                      <p:childTnLst>
                        <p:par>
                          <p:cTn id="180" fill="hold">
                            <p:stCondLst>
                              <p:cond delay="0"/>
                            </p:stCondLst>
                            <p:childTnLst>
                              <p:par>
                                <p:cTn id="181" presetID="22" presetClass="entr" presetSubtype="8" fill="hold" nodeType="clickEffect">
                                  <p:stCondLst>
                                    <p:cond delay="0"/>
                                  </p:stCondLst>
                                  <p:childTnLst>
                                    <p:set>
                                      <p:cBhvr>
                                        <p:cTn id="182" dur="1" fill="hold">
                                          <p:stCondLst>
                                            <p:cond delay="0"/>
                                          </p:stCondLst>
                                        </p:cTn>
                                        <p:tgtEl>
                                          <p:spTgt spid="167"/>
                                        </p:tgtEl>
                                        <p:attrNameLst>
                                          <p:attrName>style.visibility</p:attrName>
                                        </p:attrNameLst>
                                      </p:cBhvr>
                                      <p:to>
                                        <p:strVal val="visible"/>
                                      </p:to>
                                    </p:set>
                                    <p:animEffect transition="in" filter="wipe(left)">
                                      <p:cBhvr>
                                        <p:cTn id="183" dur="500"/>
                                        <p:tgtEl>
                                          <p:spTgt spid="167"/>
                                        </p:tgtEl>
                                      </p:cBhvr>
                                    </p:animEffect>
                                  </p:childTnLst>
                                </p:cTn>
                              </p:par>
                            </p:childTnLst>
                          </p:cTn>
                        </p:par>
                      </p:childTnLst>
                    </p:cTn>
                  </p:par>
                  <p:par>
                    <p:cTn id="184" fill="hold">
                      <p:stCondLst>
                        <p:cond delay="indefinite"/>
                      </p:stCondLst>
                      <p:childTnLst>
                        <p:par>
                          <p:cTn id="185" fill="hold">
                            <p:stCondLst>
                              <p:cond delay="0"/>
                            </p:stCondLst>
                            <p:childTnLst>
                              <p:par>
                                <p:cTn id="186" presetID="22" presetClass="entr" presetSubtype="1" fill="hold" nodeType="clickEffect">
                                  <p:stCondLst>
                                    <p:cond delay="0"/>
                                  </p:stCondLst>
                                  <p:childTnLst>
                                    <p:set>
                                      <p:cBhvr>
                                        <p:cTn id="187" dur="1" fill="hold">
                                          <p:stCondLst>
                                            <p:cond delay="0"/>
                                          </p:stCondLst>
                                        </p:cTn>
                                        <p:tgtEl>
                                          <p:spTgt spid="168"/>
                                        </p:tgtEl>
                                        <p:attrNameLst>
                                          <p:attrName>style.visibility</p:attrName>
                                        </p:attrNameLst>
                                      </p:cBhvr>
                                      <p:to>
                                        <p:strVal val="visible"/>
                                      </p:to>
                                    </p:set>
                                    <p:animEffect transition="in" filter="wipe(up)">
                                      <p:cBhvr>
                                        <p:cTn id="188" dur="500"/>
                                        <p:tgtEl>
                                          <p:spTgt spid="168"/>
                                        </p:tgtEl>
                                      </p:cBhvr>
                                    </p:animEffect>
                                  </p:childTnLst>
                                </p:cTn>
                              </p:par>
                            </p:childTnLst>
                          </p:cTn>
                        </p:par>
                      </p:childTnLst>
                    </p:cTn>
                  </p:par>
                  <p:par>
                    <p:cTn id="189" fill="hold">
                      <p:stCondLst>
                        <p:cond delay="indefinite"/>
                      </p:stCondLst>
                      <p:childTnLst>
                        <p:par>
                          <p:cTn id="190" fill="hold">
                            <p:stCondLst>
                              <p:cond delay="0"/>
                            </p:stCondLst>
                            <p:childTnLst>
                              <p:par>
                                <p:cTn id="191" presetID="22" presetClass="entr" presetSubtype="8" fill="hold" nodeType="clickEffect">
                                  <p:stCondLst>
                                    <p:cond delay="0"/>
                                  </p:stCondLst>
                                  <p:childTnLst>
                                    <p:set>
                                      <p:cBhvr>
                                        <p:cTn id="192" dur="1" fill="hold">
                                          <p:stCondLst>
                                            <p:cond delay="0"/>
                                          </p:stCondLst>
                                        </p:cTn>
                                        <p:tgtEl>
                                          <p:spTgt spid="169"/>
                                        </p:tgtEl>
                                        <p:attrNameLst>
                                          <p:attrName>style.visibility</p:attrName>
                                        </p:attrNameLst>
                                      </p:cBhvr>
                                      <p:to>
                                        <p:strVal val="visible"/>
                                      </p:to>
                                    </p:set>
                                    <p:animEffect transition="in" filter="wipe(left)">
                                      <p:cBhvr>
                                        <p:cTn id="193" dur="500"/>
                                        <p:tgtEl>
                                          <p:spTgt spid="169"/>
                                        </p:tgtEl>
                                      </p:cBhvr>
                                    </p:animEffect>
                                  </p:childTnLst>
                                </p:cTn>
                              </p:par>
                            </p:childTnLst>
                          </p:cTn>
                        </p:par>
                      </p:childTnLst>
                    </p:cTn>
                  </p:par>
                  <p:par>
                    <p:cTn id="194" fill="hold">
                      <p:stCondLst>
                        <p:cond delay="indefinite"/>
                      </p:stCondLst>
                      <p:childTnLst>
                        <p:par>
                          <p:cTn id="195" fill="hold">
                            <p:stCondLst>
                              <p:cond delay="0"/>
                            </p:stCondLst>
                            <p:childTnLst>
                              <p:par>
                                <p:cTn id="196" presetID="22" presetClass="entr" presetSubtype="4" fill="hold" nodeType="clickEffect">
                                  <p:stCondLst>
                                    <p:cond delay="0"/>
                                  </p:stCondLst>
                                  <p:childTnLst>
                                    <p:set>
                                      <p:cBhvr>
                                        <p:cTn id="197" dur="1" fill="hold">
                                          <p:stCondLst>
                                            <p:cond delay="0"/>
                                          </p:stCondLst>
                                        </p:cTn>
                                        <p:tgtEl>
                                          <p:spTgt spid="170"/>
                                        </p:tgtEl>
                                        <p:attrNameLst>
                                          <p:attrName>style.visibility</p:attrName>
                                        </p:attrNameLst>
                                      </p:cBhvr>
                                      <p:to>
                                        <p:strVal val="visible"/>
                                      </p:to>
                                    </p:set>
                                    <p:animEffect transition="in" filter="wipe(down)">
                                      <p:cBhvr>
                                        <p:cTn id="198" dur="500"/>
                                        <p:tgtEl>
                                          <p:spTgt spid="170"/>
                                        </p:tgtEl>
                                      </p:cBhvr>
                                    </p:animEffect>
                                  </p:childTnLst>
                                </p:cTn>
                              </p:par>
                            </p:childTnLst>
                          </p:cTn>
                        </p:par>
                      </p:childTnLst>
                    </p:cTn>
                  </p:par>
                  <p:par>
                    <p:cTn id="199" fill="hold">
                      <p:stCondLst>
                        <p:cond delay="indefinite"/>
                      </p:stCondLst>
                      <p:childTnLst>
                        <p:par>
                          <p:cTn id="200" fill="hold">
                            <p:stCondLst>
                              <p:cond delay="0"/>
                            </p:stCondLst>
                            <p:childTnLst>
                              <p:par>
                                <p:cTn id="201" presetID="22" presetClass="entr" presetSubtype="8" fill="hold" nodeType="clickEffect">
                                  <p:stCondLst>
                                    <p:cond delay="0"/>
                                  </p:stCondLst>
                                  <p:childTnLst>
                                    <p:set>
                                      <p:cBhvr>
                                        <p:cTn id="202" dur="1" fill="hold">
                                          <p:stCondLst>
                                            <p:cond delay="0"/>
                                          </p:stCondLst>
                                        </p:cTn>
                                        <p:tgtEl>
                                          <p:spTgt spid="171"/>
                                        </p:tgtEl>
                                        <p:attrNameLst>
                                          <p:attrName>style.visibility</p:attrName>
                                        </p:attrNameLst>
                                      </p:cBhvr>
                                      <p:to>
                                        <p:strVal val="visible"/>
                                      </p:to>
                                    </p:set>
                                    <p:animEffect transition="in" filter="wipe(left)">
                                      <p:cBhvr>
                                        <p:cTn id="203" dur="500"/>
                                        <p:tgtEl>
                                          <p:spTgt spid="171"/>
                                        </p:tgtEl>
                                      </p:cBhvr>
                                    </p:animEffect>
                                  </p:childTnLst>
                                </p:cTn>
                              </p:par>
                            </p:childTnLst>
                          </p:cTn>
                        </p:par>
                      </p:childTnLst>
                    </p:cTn>
                  </p:par>
                  <p:par>
                    <p:cTn id="204" fill="hold">
                      <p:stCondLst>
                        <p:cond delay="indefinite"/>
                      </p:stCondLst>
                      <p:childTnLst>
                        <p:par>
                          <p:cTn id="205" fill="hold">
                            <p:stCondLst>
                              <p:cond delay="0"/>
                            </p:stCondLst>
                            <p:childTnLst>
                              <p:par>
                                <p:cTn id="206" presetID="22" presetClass="entr" presetSubtype="1" fill="hold" nodeType="clickEffect">
                                  <p:stCondLst>
                                    <p:cond delay="0"/>
                                  </p:stCondLst>
                                  <p:childTnLst>
                                    <p:set>
                                      <p:cBhvr>
                                        <p:cTn id="207" dur="1" fill="hold">
                                          <p:stCondLst>
                                            <p:cond delay="0"/>
                                          </p:stCondLst>
                                        </p:cTn>
                                        <p:tgtEl>
                                          <p:spTgt spid="172"/>
                                        </p:tgtEl>
                                        <p:attrNameLst>
                                          <p:attrName>style.visibility</p:attrName>
                                        </p:attrNameLst>
                                      </p:cBhvr>
                                      <p:to>
                                        <p:strVal val="visible"/>
                                      </p:to>
                                    </p:set>
                                    <p:animEffect transition="in" filter="wipe(up)">
                                      <p:cBhvr>
                                        <p:cTn id="208" dur="500"/>
                                        <p:tgtEl>
                                          <p:spTgt spid="172"/>
                                        </p:tgtEl>
                                      </p:cBhvr>
                                    </p:animEffect>
                                  </p:childTnLst>
                                </p:cTn>
                              </p:par>
                            </p:childTnLst>
                          </p:cTn>
                        </p:par>
                      </p:childTnLst>
                    </p:cTn>
                  </p:par>
                  <p:par>
                    <p:cTn id="209" fill="hold">
                      <p:stCondLst>
                        <p:cond delay="indefinite"/>
                      </p:stCondLst>
                      <p:childTnLst>
                        <p:par>
                          <p:cTn id="210" fill="hold">
                            <p:stCondLst>
                              <p:cond delay="0"/>
                            </p:stCondLst>
                            <p:childTnLst>
                              <p:par>
                                <p:cTn id="211" presetID="22" presetClass="entr" presetSubtype="8" fill="hold" nodeType="clickEffect">
                                  <p:stCondLst>
                                    <p:cond delay="0"/>
                                  </p:stCondLst>
                                  <p:childTnLst>
                                    <p:set>
                                      <p:cBhvr>
                                        <p:cTn id="212" dur="1" fill="hold">
                                          <p:stCondLst>
                                            <p:cond delay="0"/>
                                          </p:stCondLst>
                                        </p:cTn>
                                        <p:tgtEl>
                                          <p:spTgt spid="173"/>
                                        </p:tgtEl>
                                        <p:attrNameLst>
                                          <p:attrName>style.visibility</p:attrName>
                                        </p:attrNameLst>
                                      </p:cBhvr>
                                      <p:to>
                                        <p:strVal val="visible"/>
                                      </p:to>
                                    </p:set>
                                    <p:animEffect transition="in" filter="wipe(left)">
                                      <p:cBhvr>
                                        <p:cTn id="213" dur="500"/>
                                        <p:tgtEl>
                                          <p:spTgt spid="173"/>
                                        </p:tgtEl>
                                      </p:cBhvr>
                                    </p:animEffect>
                                  </p:childTnLst>
                                </p:cTn>
                              </p:par>
                            </p:childTnLst>
                          </p:cTn>
                        </p:par>
                      </p:childTnLst>
                    </p:cTn>
                  </p:par>
                  <p:par>
                    <p:cTn id="214" fill="hold">
                      <p:stCondLst>
                        <p:cond delay="indefinite"/>
                      </p:stCondLst>
                      <p:childTnLst>
                        <p:par>
                          <p:cTn id="215" fill="hold">
                            <p:stCondLst>
                              <p:cond delay="0"/>
                            </p:stCondLst>
                            <p:childTnLst>
                              <p:par>
                                <p:cTn id="216" presetID="22" presetClass="entr" presetSubtype="8" fill="hold" grpId="0" nodeType="clickEffect">
                                  <p:stCondLst>
                                    <p:cond delay="0"/>
                                  </p:stCondLst>
                                  <p:childTnLst>
                                    <p:set>
                                      <p:cBhvr>
                                        <p:cTn id="217" dur="1" fill="hold">
                                          <p:stCondLst>
                                            <p:cond delay="0"/>
                                          </p:stCondLst>
                                        </p:cTn>
                                        <p:tgtEl>
                                          <p:spTgt spid="174">
                                            <p:txEl>
                                              <p:pRg st="0" end="0"/>
                                            </p:txEl>
                                          </p:spTgt>
                                        </p:tgtEl>
                                        <p:attrNameLst>
                                          <p:attrName>style.visibility</p:attrName>
                                        </p:attrNameLst>
                                      </p:cBhvr>
                                      <p:to>
                                        <p:strVal val="visible"/>
                                      </p:to>
                                    </p:set>
                                    <p:animEffect transition="in" filter="wipe(left)">
                                      <p:cBhvr>
                                        <p:cTn id="218" dur="500"/>
                                        <p:tgtEl>
                                          <p:spTgt spid="174">
                                            <p:txEl>
                                              <p:pRg st="0" end="0"/>
                                            </p:txEl>
                                          </p:spTgt>
                                        </p:tgtEl>
                                      </p:cBhvr>
                                    </p:animEffect>
                                  </p:childTnLst>
                                </p:cTn>
                              </p:par>
                            </p:childTnLst>
                          </p:cTn>
                        </p:par>
                      </p:childTnLst>
                    </p:cTn>
                  </p:par>
                  <p:par>
                    <p:cTn id="219" fill="hold">
                      <p:stCondLst>
                        <p:cond delay="indefinite"/>
                      </p:stCondLst>
                      <p:childTnLst>
                        <p:par>
                          <p:cTn id="220" fill="hold">
                            <p:stCondLst>
                              <p:cond delay="0"/>
                            </p:stCondLst>
                            <p:childTnLst>
                              <p:par>
                                <p:cTn id="221" presetID="22" presetClass="entr" presetSubtype="8" fill="hold" nodeType="clickEffect">
                                  <p:stCondLst>
                                    <p:cond delay="0"/>
                                  </p:stCondLst>
                                  <p:childTnLst>
                                    <p:set>
                                      <p:cBhvr>
                                        <p:cTn id="222" dur="1" fill="hold">
                                          <p:stCondLst>
                                            <p:cond delay="0"/>
                                          </p:stCondLst>
                                        </p:cTn>
                                        <p:tgtEl>
                                          <p:spTgt spid="175"/>
                                        </p:tgtEl>
                                        <p:attrNameLst>
                                          <p:attrName>style.visibility</p:attrName>
                                        </p:attrNameLst>
                                      </p:cBhvr>
                                      <p:to>
                                        <p:strVal val="visible"/>
                                      </p:to>
                                    </p:set>
                                    <p:animEffect transition="in" filter="wipe(left)">
                                      <p:cBhvr>
                                        <p:cTn id="223" dur="500"/>
                                        <p:tgtEl>
                                          <p:spTgt spid="175"/>
                                        </p:tgtEl>
                                      </p:cBhvr>
                                    </p:animEffect>
                                  </p:childTnLst>
                                </p:cTn>
                              </p:par>
                            </p:childTnLst>
                          </p:cTn>
                        </p:par>
                      </p:childTnLst>
                    </p:cTn>
                  </p:par>
                  <p:par>
                    <p:cTn id="224" fill="hold">
                      <p:stCondLst>
                        <p:cond delay="indefinite"/>
                      </p:stCondLst>
                      <p:childTnLst>
                        <p:par>
                          <p:cTn id="225" fill="hold">
                            <p:stCondLst>
                              <p:cond delay="0"/>
                            </p:stCondLst>
                            <p:childTnLst>
                              <p:par>
                                <p:cTn id="226" presetID="22" presetClass="entr" presetSubtype="4" fill="hold" nodeType="clickEffect">
                                  <p:stCondLst>
                                    <p:cond delay="0"/>
                                  </p:stCondLst>
                                  <p:childTnLst>
                                    <p:set>
                                      <p:cBhvr>
                                        <p:cTn id="227" dur="1" fill="hold">
                                          <p:stCondLst>
                                            <p:cond delay="0"/>
                                          </p:stCondLst>
                                        </p:cTn>
                                        <p:tgtEl>
                                          <p:spTgt spid="176"/>
                                        </p:tgtEl>
                                        <p:attrNameLst>
                                          <p:attrName>style.visibility</p:attrName>
                                        </p:attrNameLst>
                                      </p:cBhvr>
                                      <p:to>
                                        <p:strVal val="visible"/>
                                      </p:to>
                                    </p:set>
                                    <p:animEffect transition="in" filter="wipe(down)">
                                      <p:cBhvr>
                                        <p:cTn id="228" dur="500"/>
                                        <p:tgtEl>
                                          <p:spTgt spid="176"/>
                                        </p:tgtEl>
                                      </p:cBhvr>
                                    </p:animEffect>
                                  </p:childTnLst>
                                </p:cTn>
                              </p:par>
                            </p:childTnLst>
                          </p:cTn>
                        </p:par>
                      </p:childTnLst>
                    </p:cTn>
                  </p:par>
                  <p:par>
                    <p:cTn id="229" fill="hold">
                      <p:stCondLst>
                        <p:cond delay="indefinite"/>
                      </p:stCondLst>
                      <p:childTnLst>
                        <p:par>
                          <p:cTn id="230" fill="hold">
                            <p:stCondLst>
                              <p:cond delay="0"/>
                            </p:stCondLst>
                            <p:childTnLst>
                              <p:par>
                                <p:cTn id="231" presetID="22" presetClass="entr" presetSubtype="8" fill="hold" nodeType="clickEffect">
                                  <p:stCondLst>
                                    <p:cond delay="0"/>
                                  </p:stCondLst>
                                  <p:childTnLst>
                                    <p:set>
                                      <p:cBhvr>
                                        <p:cTn id="232" dur="1" fill="hold">
                                          <p:stCondLst>
                                            <p:cond delay="0"/>
                                          </p:stCondLst>
                                        </p:cTn>
                                        <p:tgtEl>
                                          <p:spTgt spid="177"/>
                                        </p:tgtEl>
                                        <p:attrNameLst>
                                          <p:attrName>style.visibility</p:attrName>
                                        </p:attrNameLst>
                                      </p:cBhvr>
                                      <p:to>
                                        <p:strVal val="visible"/>
                                      </p:to>
                                    </p:set>
                                    <p:animEffect transition="in" filter="wipe(left)">
                                      <p:cBhvr>
                                        <p:cTn id="233" dur="500"/>
                                        <p:tgtEl>
                                          <p:spTgt spid="177"/>
                                        </p:tgtEl>
                                      </p:cBhvr>
                                    </p:animEffect>
                                  </p:childTnLst>
                                </p:cTn>
                              </p:par>
                            </p:childTnLst>
                          </p:cTn>
                        </p:par>
                      </p:childTnLst>
                    </p:cTn>
                  </p:par>
                  <p:par>
                    <p:cTn id="234" fill="hold">
                      <p:stCondLst>
                        <p:cond delay="indefinite"/>
                      </p:stCondLst>
                      <p:childTnLst>
                        <p:par>
                          <p:cTn id="235" fill="hold">
                            <p:stCondLst>
                              <p:cond delay="0"/>
                            </p:stCondLst>
                            <p:childTnLst>
                              <p:par>
                                <p:cTn id="236" presetID="22" presetClass="entr" presetSubtype="1" fill="hold" nodeType="clickEffect">
                                  <p:stCondLst>
                                    <p:cond delay="0"/>
                                  </p:stCondLst>
                                  <p:childTnLst>
                                    <p:set>
                                      <p:cBhvr>
                                        <p:cTn id="237" dur="1" fill="hold">
                                          <p:stCondLst>
                                            <p:cond delay="0"/>
                                          </p:stCondLst>
                                        </p:cTn>
                                        <p:tgtEl>
                                          <p:spTgt spid="178"/>
                                        </p:tgtEl>
                                        <p:attrNameLst>
                                          <p:attrName>style.visibility</p:attrName>
                                        </p:attrNameLst>
                                      </p:cBhvr>
                                      <p:to>
                                        <p:strVal val="visible"/>
                                      </p:to>
                                    </p:set>
                                    <p:animEffect transition="in" filter="wipe(up)">
                                      <p:cBhvr>
                                        <p:cTn id="238" dur="500"/>
                                        <p:tgtEl>
                                          <p:spTgt spid="178"/>
                                        </p:tgtEl>
                                      </p:cBhvr>
                                    </p:animEffect>
                                  </p:childTnLst>
                                </p:cTn>
                              </p:par>
                            </p:childTnLst>
                          </p:cTn>
                        </p:par>
                      </p:childTnLst>
                    </p:cTn>
                  </p:par>
                  <p:par>
                    <p:cTn id="239" fill="hold">
                      <p:stCondLst>
                        <p:cond delay="indefinite"/>
                      </p:stCondLst>
                      <p:childTnLst>
                        <p:par>
                          <p:cTn id="240" fill="hold">
                            <p:stCondLst>
                              <p:cond delay="0"/>
                            </p:stCondLst>
                            <p:childTnLst>
                              <p:par>
                                <p:cTn id="241" presetID="22" presetClass="entr" presetSubtype="8" fill="hold" nodeType="clickEffect">
                                  <p:stCondLst>
                                    <p:cond delay="0"/>
                                  </p:stCondLst>
                                  <p:childTnLst>
                                    <p:set>
                                      <p:cBhvr>
                                        <p:cTn id="242" dur="1" fill="hold">
                                          <p:stCondLst>
                                            <p:cond delay="0"/>
                                          </p:stCondLst>
                                        </p:cTn>
                                        <p:tgtEl>
                                          <p:spTgt spid="179"/>
                                        </p:tgtEl>
                                        <p:attrNameLst>
                                          <p:attrName>style.visibility</p:attrName>
                                        </p:attrNameLst>
                                      </p:cBhvr>
                                      <p:to>
                                        <p:strVal val="visible"/>
                                      </p:to>
                                    </p:set>
                                    <p:animEffect transition="in" filter="wipe(left)">
                                      <p:cBhvr>
                                        <p:cTn id="243" dur="500"/>
                                        <p:tgtEl>
                                          <p:spTgt spid="179"/>
                                        </p:tgtEl>
                                      </p:cBhvr>
                                    </p:animEffect>
                                  </p:childTnLst>
                                </p:cTn>
                              </p:par>
                            </p:childTnLst>
                          </p:cTn>
                        </p:par>
                      </p:childTnLst>
                    </p:cTn>
                  </p:par>
                  <p:par>
                    <p:cTn id="244" fill="hold">
                      <p:stCondLst>
                        <p:cond delay="indefinite"/>
                      </p:stCondLst>
                      <p:childTnLst>
                        <p:par>
                          <p:cTn id="245" fill="hold">
                            <p:stCondLst>
                              <p:cond delay="0"/>
                            </p:stCondLst>
                            <p:childTnLst>
                              <p:par>
                                <p:cTn id="246" presetID="22" presetClass="entr" presetSubtype="4" fill="hold" nodeType="clickEffect">
                                  <p:stCondLst>
                                    <p:cond delay="0"/>
                                  </p:stCondLst>
                                  <p:childTnLst>
                                    <p:set>
                                      <p:cBhvr>
                                        <p:cTn id="247" dur="1" fill="hold">
                                          <p:stCondLst>
                                            <p:cond delay="0"/>
                                          </p:stCondLst>
                                        </p:cTn>
                                        <p:tgtEl>
                                          <p:spTgt spid="180"/>
                                        </p:tgtEl>
                                        <p:attrNameLst>
                                          <p:attrName>style.visibility</p:attrName>
                                        </p:attrNameLst>
                                      </p:cBhvr>
                                      <p:to>
                                        <p:strVal val="visible"/>
                                      </p:to>
                                    </p:set>
                                    <p:animEffect transition="in" filter="wipe(down)">
                                      <p:cBhvr>
                                        <p:cTn id="248" dur="500"/>
                                        <p:tgtEl>
                                          <p:spTgt spid="180"/>
                                        </p:tgtEl>
                                      </p:cBhvr>
                                    </p:animEffect>
                                  </p:childTnLst>
                                </p:cTn>
                              </p:par>
                            </p:childTnLst>
                          </p:cTn>
                        </p:par>
                      </p:childTnLst>
                    </p:cTn>
                  </p:par>
                  <p:par>
                    <p:cTn id="249" fill="hold">
                      <p:stCondLst>
                        <p:cond delay="indefinite"/>
                      </p:stCondLst>
                      <p:childTnLst>
                        <p:par>
                          <p:cTn id="250" fill="hold">
                            <p:stCondLst>
                              <p:cond delay="0"/>
                            </p:stCondLst>
                            <p:childTnLst>
                              <p:par>
                                <p:cTn id="251" presetID="22" presetClass="entr" presetSubtype="8" fill="hold" nodeType="clickEffect">
                                  <p:stCondLst>
                                    <p:cond delay="0"/>
                                  </p:stCondLst>
                                  <p:childTnLst>
                                    <p:set>
                                      <p:cBhvr>
                                        <p:cTn id="252" dur="1" fill="hold">
                                          <p:stCondLst>
                                            <p:cond delay="0"/>
                                          </p:stCondLst>
                                        </p:cTn>
                                        <p:tgtEl>
                                          <p:spTgt spid="181"/>
                                        </p:tgtEl>
                                        <p:attrNameLst>
                                          <p:attrName>style.visibility</p:attrName>
                                        </p:attrNameLst>
                                      </p:cBhvr>
                                      <p:to>
                                        <p:strVal val="visible"/>
                                      </p:to>
                                    </p:set>
                                    <p:animEffect transition="in" filter="wipe(left)">
                                      <p:cBhvr>
                                        <p:cTn id="253" dur="500"/>
                                        <p:tgtEl>
                                          <p:spTgt spid="181"/>
                                        </p:tgtEl>
                                      </p:cBhvr>
                                    </p:animEffect>
                                  </p:childTnLst>
                                </p:cTn>
                              </p:par>
                            </p:childTnLst>
                          </p:cTn>
                        </p:par>
                      </p:childTnLst>
                    </p:cTn>
                  </p:par>
                  <p:par>
                    <p:cTn id="254" fill="hold">
                      <p:stCondLst>
                        <p:cond delay="indefinite"/>
                      </p:stCondLst>
                      <p:childTnLst>
                        <p:par>
                          <p:cTn id="255" fill="hold">
                            <p:stCondLst>
                              <p:cond delay="0"/>
                            </p:stCondLst>
                            <p:childTnLst>
                              <p:par>
                                <p:cTn id="256" presetID="22" presetClass="entr" presetSubtype="1" fill="hold" nodeType="clickEffect">
                                  <p:stCondLst>
                                    <p:cond delay="0"/>
                                  </p:stCondLst>
                                  <p:childTnLst>
                                    <p:set>
                                      <p:cBhvr>
                                        <p:cTn id="257" dur="1" fill="hold">
                                          <p:stCondLst>
                                            <p:cond delay="0"/>
                                          </p:stCondLst>
                                        </p:cTn>
                                        <p:tgtEl>
                                          <p:spTgt spid="182"/>
                                        </p:tgtEl>
                                        <p:attrNameLst>
                                          <p:attrName>style.visibility</p:attrName>
                                        </p:attrNameLst>
                                      </p:cBhvr>
                                      <p:to>
                                        <p:strVal val="visible"/>
                                      </p:to>
                                    </p:set>
                                    <p:animEffect transition="in" filter="wipe(up)">
                                      <p:cBhvr>
                                        <p:cTn id="258" dur="500"/>
                                        <p:tgtEl>
                                          <p:spTgt spid="182"/>
                                        </p:tgtEl>
                                      </p:cBhvr>
                                    </p:animEffect>
                                  </p:childTnLst>
                                </p:cTn>
                              </p:par>
                            </p:childTnLst>
                          </p:cTn>
                        </p:par>
                      </p:childTnLst>
                    </p:cTn>
                  </p:par>
                  <p:par>
                    <p:cTn id="259" fill="hold">
                      <p:stCondLst>
                        <p:cond delay="indefinite"/>
                      </p:stCondLst>
                      <p:childTnLst>
                        <p:par>
                          <p:cTn id="260" fill="hold">
                            <p:stCondLst>
                              <p:cond delay="0"/>
                            </p:stCondLst>
                            <p:childTnLst>
                              <p:par>
                                <p:cTn id="261" presetID="22" presetClass="entr" presetSubtype="8" fill="hold" nodeType="clickEffect">
                                  <p:stCondLst>
                                    <p:cond delay="0"/>
                                  </p:stCondLst>
                                  <p:childTnLst>
                                    <p:set>
                                      <p:cBhvr>
                                        <p:cTn id="262" dur="1" fill="hold">
                                          <p:stCondLst>
                                            <p:cond delay="0"/>
                                          </p:stCondLst>
                                        </p:cTn>
                                        <p:tgtEl>
                                          <p:spTgt spid="183"/>
                                        </p:tgtEl>
                                        <p:attrNameLst>
                                          <p:attrName>style.visibility</p:attrName>
                                        </p:attrNameLst>
                                      </p:cBhvr>
                                      <p:to>
                                        <p:strVal val="visible"/>
                                      </p:to>
                                    </p:set>
                                    <p:animEffect transition="in" filter="wipe(left)">
                                      <p:cBhvr>
                                        <p:cTn id="263" dur="500"/>
                                        <p:tgtEl>
                                          <p:spTgt spid="183"/>
                                        </p:tgtEl>
                                      </p:cBhvr>
                                    </p:animEffect>
                                  </p:childTnLst>
                                </p:cTn>
                              </p:par>
                            </p:childTnLst>
                          </p:cTn>
                        </p:par>
                      </p:childTnLst>
                    </p:cTn>
                  </p:par>
                  <p:par>
                    <p:cTn id="264" fill="hold">
                      <p:stCondLst>
                        <p:cond delay="indefinite"/>
                      </p:stCondLst>
                      <p:childTnLst>
                        <p:par>
                          <p:cTn id="265" fill="hold">
                            <p:stCondLst>
                              <p:cond delay="0"/>
                            </p:stCondLst>
                            <p:childTnLst>
                              <p:par>
                                <p:cTn id="266" presetID="22" presetClass="entr" presetSubtype="4" fill="hold" nodeType="clickEffect">
                                  <p:stCondLst>
                                    <p:cond delay="0"/>
                                  </p:stCondLst>
                                  <p:childTnLst>
                                    <p:set>
                                      <p:cBhvr>
                                        <p:cTn id="267" dur="1" fill="hold">
                                          <p:stCondLst>
                                            <p:cond delay="0"/>
                                          </p:stCondLst>
                                        </p:cTn>
                                        <p:tgtEl>
                                          <p:spTgt spid="184"/>
                                        </p:tgtEl>
                                        <p:attrNameLst>
                                          <p:attrName>style.visibility</p:attrName>
                                        </p:attrNameLst>
                                      </p:cBhvr>
                                      <p:to>
                                        <p:strVal val="visible"/>
                                      </p:to>
                                    </p:set>
                                    <p:animEffect transition="in" filter="wipe(down)">
                                      <p:cBhvr>
                                        <p:cTn id="268" dur="500"/>
                                        <p:tgtEl>
                                          <p:spTgt spid="184"/>
                                        </p:tgtEl>
                                      </p:cBhvr>
                                    </p:animEffect>
                                  </p:childTnLst>
                                </p:cTn>
                              </p:par>
                            </p:childTnLst>
                          </p:cTn>
                        </p:par>
                      </p:childTnLst>
                    </p:cTn>
                  </p:par>
                  <p:par>
                    <p:cTn id="269" fill="hold">
                      <p:stCondLst>
                        <p:cond delay="indefinite"/>
                      </p:stCondLst>
                      <p:childTnLst>
                        <p:par>
                          <p:cTn id="270" fill="hold">
                            <p:stCondLst>
                              <p:cond delay="0"/>
                            </p:stCondLst>
                            <p:childTnLst>
                              <p:par>
                                <p:cTn id="271" presetID="22" presetClass="entr" presetSubtype="8" fill="hold" nodeType="clickEffect">
                                  <p:stCondLst>
                                    <p:cond delay="0"/>
                                  </p:stCondLst>
                                  <p:childTnLst>
                                    <p:set>
                                      <p:cBhvr>
                                        <p:cTn id="272" dur="1" fill="hold">
                                          <p:stCondLst>
                                            <p:cond delay="0"/>
                                          </p:stCondLst>
                                        </p:cTn>
                                        <p:tgtEl>
                                          <p:spTgt spid="185"/>
                                        </p:tgtEl>
                                        <p:attrNameLst>
                                          <p:attrName>style.visibility</p:attrName>
                                        </p:attrNameLst>
                                      </p:cBhvr>
                                      <p:to>
                                        <p:strVal val="visible"/>
                                      </p:to>
                                    </p:set>
                                    <p:animEffect transition="in" filter="wipe(left)">
                                      <p:cBhvr>
                                        <p:cTn id="273" dur="500"/>
                                        <p:tgtEl>
                                          <p:spTgt spid="185"/>
                                        </p:tgtEl>
                                      </p:cBhvr>
                                    </p:animEffect>
                                  </p:childTnLst>
                                </p:cTn>
                              </p:par>
                            </p:childTnLst>
                          </p:cTn>
                        </p:par>
                      </p:childTnLst>
                    </p:cTn>
                  </p:par>
                  <p:par>
                    <p:cTn id="274" fill="hold">
                      <p:stCondLst>
                        <p:cond delay="indefinite"/>
                      </p:stCondLst>
                      <p:childTnLst>
                        <p:par>
                          <p:cTn id="275" fill="hold">
                            <p:stCondLst>
                              <p:cond delay="0"/>
                            </p:stCondLst>
                            <p:childTnLst>
                              <p:par>
                                <p:cTn id="276" presetID="22" presetClass="entr" presetSubtype="1" fill="hold" nodeType="clickEffect">
                                  <p:stCondLst>
                                    <p:cond delay="0"/>
                                  </p:stCondLst>
                                  <p:childTnLst>
                                    <p:set>
                                      <p:cBhvr>
                                        <p:cTn id="277" dur="1" fill="hold">
                                          <p:stCondLst>
                                            <p:cond delay="0"/>
                                          </p:stCondLst>
                                        </p:cTn>
                                        <p:tgtEl>
                                          <p:spTgt spid="186"/>
                                        </p:tgtEl>
                                        <p:attrNameLst>
                                          <p:attrName>style.visibility</p:attrName>
                                        </p:attrNameLst>
                                      </p:cBhvr>
                                      <p:to>
                                        <p:strVal val="visible"/>
                                      </p:to>
                                    </p:set>
                                    <p:animEffect transition="in" filter="wipe(up)">
                                      <p:cBhvr>
                                        <p:cTn id="278" dur="500"/>
                                        <p:tgtEl>
                                          <p:spTgt spid="186"/>
                                        </p:tgtEl>
                                      </p:cBhvr>
                                    </p:animEffect>
                                  </p:childTnLst>
                                </p:cTn>
                              </p:par>
                            </p:childTnLst>
                          </p:cTn>
                        </p:par>
                      </p:childTnLst>
                    </p:cTn>
                  </p:par>
                  <p:par>
                    <p:cTn id="279" fill="hold">
                      <p:stCondLst>
                        <p:cond delay="indefinite"/>
                      </p:stCondLst>
                      <p:childTnLst>
                        <p:par>
                          <p:cTn id="280" fill="hold">
                            <p:stCondLst>
                              <p:cond delay="0"/>
                            </p:stCondLst>
                            <p:childTnLst>
                              <p:par>
                                <p:cTn id="281" presetID="22" presetClass="entr" presetSubtype="8" fill="hold" nodeType="clickEffect">
                                  <p:stCondLst>
                                    <p:cond delay="0"/>
                                  </p:stCondLst>
                                  <p:childTnLst>
                                    <p:set>
                                      <p:cBhvr>
                                        <p:cTn id="282" dur="1" fill="hold">
                                          <p:stCondLst>
                                            <p:cond delay="0"/>
                                          </p:stCondLst>
                                        </p:cTn>
                                        <p:tgtEl>
                                          <p:spTgt spid="187"/>
                                        </p:tgtEl>
                                        <p:attrNameLst>
                                          <p:attrName>style.visibility</p:attrName>
                                        </p:attrNameLst>
                                      </p:cBhvr>
                                      <p:to>
                                        <p:strVal val="visible"/>
                                      </p:to>
                                    </p:set>
                                    <p:animEffect transition="in" filter="wipe(left)">
                                      <p:cBhvr>
                                        <p:cTn id="283" dur="500"/>
                                        <p:tgtEl>
                                          <p:spTgt spid="187"/>
                                        </p:tgtEl>
                                      </p:cBhvr>
                                    </p:animEffect>
                                  </p:childTnLst>
                                </p:cTn>
                              </p:par>
                            </p:childTnLst>
                          </p:cTn>
                        </p:par>
                      </p:childTnLst>
                    </p:cTn>
                  </p:par>
                  <p:par>
                    <p:cTn id="284" fill="hold">
                      <p:stCondLst>
                        <p:cond delay="indefinite"/>
                      </p:stCondLst>
                      <p:childTnLst>
                        <p:par>
                          <p:cTn id="285" fill="hold">
                            <p:stCondLst>
                              <p:cond delay="0"/>
                            </p:stCondLst>
                            <p:childTnLst>
                              <p:par>
                                <p:cTn id="286" presetID="22" presetClass="entr" presetSubtype="8" fill="hold" grpId="0" nodeType="clickEffect">
                                  <p:stCondLst>
                                    <p:cond delay="0"/>
                                  </p:stCondLst>
                                  <p:childTnLst>
                                    <p:set>
                                      <p:cBhvr>
                                        <p:cTn id="287" dur="1" fill="hold">
                                          <p:stCondLst>
                                            <p:cond delay="0"/>
                                          </p:stCondLst>
                                        </p:cTn>
                                        <p:tgtEl>
                                          <p:spTgt spid="188">
                                            <p:txEl>
                                              <p:pRg st="0" end="0"/>
                                            </p:txEl>
                                          </p:spTgt>
                                        </p:tgtEl>
                                        <p:attrNameLst>
                                          <p:attrName>style.visibility</p:attrName>
                                        </p:attrNameLst>
                                      </p:cBhvr>
                                      <p:to>
                                        <p:strVal val="visible"/>
                                      </p:to>
                                    </p:set>
                                    <p:animEffect transition="in" filter="wipe(left)">
                                      <p:cBhvr>
                                        <p:cTn id="288" dur="500"/>
                                        <p:tgtEl>
                                          <p:spTgt spid="188">
                                            <p:txEl>
                                              <p:pRg st="0" end="0"/>
                                            </p:txEl>
                                          </p:spTgt>
                                        </p:tgtEl>
                                      </p:cBhvr>
                                    </p:animEffect>
                                  </p:childTnLst>
                                </p:cTn>
                              </p:par>
                            </p:childTnLst>
                          </p:cTn>
                        </p:par>
                      </p:childTnLst>
                    </p:cTn>
                  </p:par>
                  <p:par>
                    <p:cTn id="289" fill="hold">
                      <p:stCondLst>
                        <p:cond delay="indefinite"/>
                      </p:stCondLst>
                      <p:childTnLst>
                        <p:par>
                          <p:cTn id="290" fill="hold">
                            <p:stCondLst>
                              <p:cond delay="0"/>
                            </p:stCondLst>
                            <p:childTnLst>
                              <p:par>
                                <p:cTn id="291" presetID="22" presetClass="entr" presetSubtype="8" fill="hold" nodeType="clickEffect">
                                  <p:stCondLst>
                                    <p:cond delay="0"/>
                                  </p:stCondLst>
                                  <p:childTnLst>
                                    <p:set>
                                      <p:cBhvr>
                                        <p:cTn id="292" dur="1" fill="hold">
                                          <p:stCondLst>
                                            <p:cond delay="0"/>
                                          </p:stCondLst>
                                        </p:cTn>
                                        <p:tgtEl>
                                          <p:spTgt spid="189"/>
                                        </p:tgtEl>
                                        <p:attrNameLst>
                                          <p:attrName>style.visibility</p:attrName>
                                        </p:attrNameLst>
                                      </p:cBhvr>
                                      <p:to>
                                        <p:strVal val="visible"/>
                                      </p:to>
                                    </p:set>
                                    <p:animEffect transition="in" filter="wipe(left)">
                                      <p:cBhvr>
                                        <p:cTn id="293" dur="500"/>
                                        <p:tgtEl>
                                          <p:spTgt spid="189"/>
                                        </p:tgtEl>
                                      </p:cBhvr>
                                    </p:animEffect>
                                  </p:childTnLst>
                                </p:cTn>
                              </p:par>
                            </p:childTnLst>
                          </p:cTn>
                        </p:par>
                      </p:childTnLst>
                    </p:cTn>
                  </p:par>
                  <p:par>
                    <p:cTn id="294" fill="hold">
                      <p:stCondLst>
                        <p:cond delay="indefinite"/>
                      </p:stCondLst>
                      <p:childTnLst>
                        <p:par>
                          <p:cTn id="295" fill="hold">
                            <p:stCondLst>
                              <p:cond delay="0"/>
                            </p:stCondLst>
                            <p:childTnLst>
                              <p:par>
                                <p:cTn id="296" presetID="22" presetClass="entr" presetSubtype="4" fill="hold" nodeType="clickEffect">
                                  <p:stCondLst>
                                    <p:cond delay="0"/>
                                  </p:stCondLst>
                                  <p:childTnLst>
                                    <p:set>
                                      <p:cBhvr>
                                        <p:cTn id="297" dur="1" fill="hold">
                                          <p:stCondLst>
                                            <p:cond delay="0"/>
                                          </p:stCondLst>
                                        </p:cTn>
                                        <p:tgtEl>
                                          <p:spTgt spid="190"/>
                                        </p:tgtEl>
                                        <p:attrNameLst>
                                          <p:attrName>style.visibility</p:attrName>
                                        </p:attrNameLst>
                                      </p:cBhvr>
                                      <p:to>
                                        <p:strVal val="visible"/>
                                      </p:to>
                                    </p:set>
                                    <p:animEffect transition="in" filter="wipe(down)">
                                      <p:cBhvr>
                                        <p:cTn id="298" dur="500"/>
                                        <p:tgtEl>
                                          <p:spTgt spid="190"/>
                                        </p:tgtEl>
                                      </p:cBhvr>
                                    </p:animEffect>
                                  </p:childTnLst>
                                </p:cTn>
                              </p:par>
                            </p:childTnLst>
                          </p:cTn>
                        </p:par>
                      </p:childTnLst>
                    </p:cTn>
                  </p:par>
                  <p:par>
                    <p:cTn id="299" fill="hold">
                      <p:stCondLst>
                        <p:cond delay="indefinite"/>
                      </p:stCondLst>
                      <p:childTnLst>
                        <p:par>
                          <p:cTn id="300" fill="hold">
                            <p:stCondLst>
                              <p:cond delay="0"/>
                            </p:stCondLst>
                            <p:childTnLst>
                              <p:par>
                                <p:cTn id="301" presetID="22" presetClass="entr" presetSubtype="8" fill="hold" nodeType="clickEffect">
                                  <p:stCondLst>
                                    <p:cond delay="0"/>
                                  </p:stCondLst>
                                  <p:childTnLst>
                                    <p:set>
                                      <p:cBhvr>
                                        <p:cTn id="302" dur="1" fill="hold">
                                          <p:stCondLst>
                                            <p:cond delay="0"/>
                                          </p:stCondLst>
                                        </p:cTn>
                                        <p:tgtEl>
                                          <p:spTgt spid="191"/>
                                        </p:tgtEl>
                                        <p:attrNameLst>
                                          <p:attrName>style.visibility</p:attrName>
                                        </p:attrNameLst>
                                      </p:cBhvr>
                                      <p:to>
                                        <p:strVal val="visible"/>
                                      </p:to>
                                    </p:set>
                                    <p:animEffect transition="in" filter="wipe(left)">
                                      <p:cBhvr>
                                        <p:cTn id="303" dur="500"/>
                                        <p:tgtEl>
                                          <p:spTgt spid="191"/>
                                        </p:tgtEl>
                                      </p:cBhvr>
                                    </p:animEffect>
                                  </p:childTnLst>
                                </p:cTn>
                              </p:par>
                            </p:childTnLst>
                          </p:cTn>
                        </p:par>
                      </p:childTnLst>
                    </p:cTn>
                  </p:par>
                  <p:par>
                    <p:cTn id="304" fill="hold">
                      <p:stCondLst>
                        <p:cond delay="indefinite"/>
                      </p:stCondLst>
                      <p:childTnLst>
                        <p:par>
                          <p:cTn id="305" fill="hold">
                            <p:stCondLst>
                              <p:cond delay="0"/>
                            </p:stCondLst>
                            <p:childTnLst>
                              <p:par>
                                <p:cTn id="306" presetID="22" presetClass="entr" presetSubtype="1" fill="hold" nodeType="clickEffect">
                                  <p:stCondLst>
                                    <p:cond delay="0"/>
                                  </p:stCondLst>
                                  <p:childTnLst>
                                    <p:set>
                                      <p:cBhvr>
                                        <p:cTn id="307" dur="1" fill="hold">
                                          <p:stCondLst>
                                            <p:cond delay="0"/>
                                          </p:stCondLst>
                                        </p:cTn>
                                        <p:tgtEl>
                                          <p:spTgt spid="192"/>
                                        </p:tgtEl>
                                        <p:attrNameLst>
                                          <p:attrName>style.visibility</p:attrName>
                                        </p:attrNameLst>
                                      </p:cBhvr>
                                      <p:to>
                                        <p:strVal val="visible"/>
                                      </p:to>
                                    </p:set>
                                    <p:animEffect transition="in" filter="wipe(up)">
                                      <p:cBhvr>
                                        <p:cTn id="308" dur="500"/>
                                        <p:tgtEl>
                                          <p:spTgt spid="192"/>
                                        </p:tgtEl>
                                      </p:cBhvr>
                                    </p:animEffect>
                                  </p:childTnLst>
                                </p:cTn>
                              </p:par>
                            </p:childTnLst>
                          </p:cTn>
                        </p:par>
                      </p:childTnLst>
                    </p:cTn>
                  </p:par>
                  <p:par>
                    <p:cTn id="309" fill="hold">
                      <p:stCondLst>
                        <p:cond delay="indefinite"/>
                      </p:stCondLst>
                      <p:childTnLst>
                        <p:par>
                          <p:cTn id="310" fill="hold">
                            <p:stCondLst>
                              <p:cond delay="0"/>
                            </p:stCondLst>
                            <p:childTnLst>
                              <p:par>
                                <p:cTn id="311" presetID="22" presetClass="entr" presetSubtype="8" fill="hold" nodeType="clickEffect">
                                  <p:stCondLst>
                                    <p:cond delay="0"/>
                                  </p:stCondLst>
                                  <p:childTnLst>
                                    <p:set>
                                      <p:cBhvr>
                                        <p:cTn id="312" dur="1" fill="hold">
                                          <p:stCondLst>
                                            <p:cond delay="0"/>
                                          </p:stCondLst>
                                        </p:cTn>
                                        <p:tgtEl>
                                          <p:spTgt spid="193"/>
                                        </p:tgtEl>
                                        <p:attrNameLst>
                                          <p:attrName>style.visibility</p:attrName>
                                        </p:attrNameLst>
                                      </p:cBhvr>
                                      <p:to>
                                        <p:strVal val="visible"/>
                                      </p:to>
                                    </p:set>
                                    <p:animEffect transition="in" filter="wipe(left)">
                                      <p:cBhvr>
                                        <p:cTn id="313" dur="500"/>
                                        <p:tgtEl>
                                          <p:spTgt spid="193"/>
                                        </p:tgtEl>
                                      </p:cBhvr>
                                    </p:animEffect>
                                  </p:childTnLst>
                                </p:cTn>
                              </p:par>
                            </p:childTnLst>
                          </p:cTn>
                        </p:par>
                      </p:childTnLst>
                    </p:cTn>
                  </p:par>
                  <p:par>
                    <p:cTn id="314" fill="hold">
                      <p:stCondLst>
                        <p:cond delay="indefinite"/>
                      </p:stCondLst>
                      <p:childTnLst>
                        <p:par>
                          <p:cTn id="315" fill="hold">
                            <p:stCondLst>
                              <p:cond delay="0"/>
                            </p:stCondLst>
                            <p:childTnLst>
                              <p:par>
                                <p:cTn id="316" presetID="22" presetClass="entr" presetSubtype="4" fill="hold" nodeType="clickEffect">
                                  <p:stCondLst>
                                    <p:cond delay="0"/>
                                  </p:stCondLst>
                                  <p:childTnLst>
                                    <p:set>
                                      <p:cBhvr>
                                        <p:cTn id="317" dur="1" fill="hold">
                                          <p:stCondLst>
                                            <p:cond delay="0"/>
                                          </p:stCondLst>
                                        </p:cTn>
                                        <p:tgtEl>
                                          <p:spTgt spid="194"/>
                                        </p:tgtEl>
                                        <p:attrNameLst>
                                          <p:attrName>style.visibility</p:attrName>
                                        </p:attrNameLst>
                                      </p:cBhvr>
                                      <p:to>
                                        <p:strVal val="visible"/>
                                      </p:to>
                                    </p:set>
                                    <p:animEffect transition="in" filter="wipe(down)">
                                      <p:cBhvr>
                                        <p:cTn id="318" dur="500"/>
                                        <p:tgtEl>
                                          <p:spTgt spid="194"/>
                                        </p:tgtEl>
                                      </p:cBhvr>
                                    </p:animEffect>
                                  </p:childTnLst>
                                </p:cTn>
                              </p:par>
                            </p:childTnLst>
                          </p:cTn>
                        </p:par>
                      </p:childTnLst>
                    </p:cTn>
                  </p:par>
                  <p:par>
                    <p:cTn id="319" fill="hold">
                      <p:stCondLst>
                        <p:cond delay="indefinite"/>
                      </p:stCondLst>
                      <p:childTnLst>
                        <p:par>
                          <p:cTn id="320" fill="hold">
                            <p:stCondLst>
                              <p:cond delay="0"/>
                            </p:stCondLst>
                            <p:childTnLst>
                              <p:par>
                                <p:cTn id="321" presetID="22" presetClass="entr" presetSubtype="8" fill="hold" nodeType="clickEffect">
                                  <p:stCondLst>
                                    <p:cond delay="0"/>
                                  </p:stCondLst>
                                  <p:childTnLst>
                                    <p:set>
                                      <p:cBhvr>
                                        <p:cTn id="322" dur="1" fill="hold">
                                          <p:stCondLst>
                                            <p:cond delay="0"/>
                                          </p:stCondLst>
                                        </p:cTn>
                                        <p:tgtEl>
                                          <p:spTgt spid="195"/>
                                        </p:tgtEl>
                                        <p:attrNameLst>
                                          <p:attrName>style.visibility</p:attrName>
                                        </p:attrNameLst>
                                      </p:cBhvr>
                                      <p:to>
                                        <p:strVal val="visible"/>
                                      </p:to>
                                    </p:set>
                                    <p:animEffect transition="in" filter="wipe(left)">
                                      <p:cBhvr>
                                        <p:cTn id="323" dur="500"/>
                                        <p:tgtEl>
                                          <p:spTgt spid="195"/>
                                        </p:tgtEl>
                                      </p:cBhvr>
                                    </p:animEffect>
                                  </p:childTnLst>
                                </p:cTn>
                              </p:par>
                            </p:childTnLst>
                          </p:cTn>
                        </p:par>
                      </p:childTnLst>
                    </p:cTn>
                  </p:par>
                  <p:par>
                    <p:cTn id="324" fill="hold">
                      <p:stCondLst>
                        <p:cond delay="indefinite"/>
                      </p:stCondLst>
                      <p:childTnLst>
                        <p:par>
                          <p:cTn id="325" fill="hold">
                            <p:stCondLst>
                              <p:cond delay="0"/>
                            </p:stCondLst>
                            <p:childTnLst>
                              <p:par>
                                <p:cTn id="326" presetID="22" presetClass="entr" presetSubtype="1" fill="hold" nodeType="clickEffect">
                                  <p:stCondLst>
                                    <p:cond delay="0"/>
                                  </p:stCondLst>
                                  <p:childTnLst>
                                    <p:set>
                                      <p:cBhvr>
                                        <p:cTn id="327" dur="1" fill="hold">
                                          <p:stCondLst>
                                            <p:cond delay="0"/>
                                          </p:stCondLst>
                                        </p:cTn>
                                        <p:tgtEl>
                                          <p:spTgt spid="196"/>
                                        </p:tgtEl>
                                        <p:attrNameLst>
                                          <p:attrName>style.visibility</p:attrName>
                                        </p:attrNameLst>
                                      </p:cBhvr>
                                      <p:to>
                                        <p:strVal val="visible"/>
                                      </p:to>
                                    </p:set>
                                    <p:animEffect transition="in" filter="wipe(up)">
                                      <p:cBhvr>
                                        <p:cTn id="328" dur="500"/>
                                        <p:tgtEl>
                                          <p:spTgt spid="196"/>
                                        </p:tgtEl>
                                      </p:cBhvr>
                                    </p:animEffect>
                                  </p:childTnLst>
                                </p:cTn>
                              </p:par>
                            </p:childTnLst>
                          </p:cTn>
                        </p:par>
                      </p:childTnLst>
                    </p:cTn>
                  </p:par>
                  <p:par>
                    <p:cTn id="329" fill="hold">
                      <p:stCondLst>
                        <p:cond delay="indefinite"/>
                      </p:stCondLst>
                      <p:childTnLst>
                        <p:par>
                          <p:cTn id="330" fill="hold">
                            <p:stCondLst>
                              <p:cond delay="0"/>
                            </p:stCondLst>
                            <p:childTnLst>
                              <p:par>
                                <p:cTn id="331" presetID="22" presetClass="entr" presetSubtype="8" fill="hold" nodeType="clickEffect">
                                  <p:stCondLst>
                                    <p:cond delay="0"/>
                                  </p:stCondLst>
                                  <p:childTnLst>
                                    <p:set>
                                      <p:cBhvr>
                                        <p:cTn id="332" dur="1" fill="hold">
                                          <p:stCondLst>
                                            <p:cond delay="0"/>
                                          </p:stCondLst>
                                        </p:cTn>
                                        <p:tgtEl>
                                          <p:spTgt spid="197"/>
                                        </p:tgtEl>
                                        <p:attrNameLst>
                                          <p:attrName>style.visibility</p:attrName>
                                        </p:attrNameLst>
                                      </p:cBhvr>
                                      <p:to>
                                        <p:strVal val="visible"/>
                                      </p:to>
                                    </p:set>
                                    <p:animEffect transition="in" filter="wipe(left)">
                                      <p:cBhvr>
                                        <p:cTn id="333" dur="500"/>
                                        <p:tgtEl>
                                          <p:spTgt spid="197"/>
                                        </p:tgtEl>
                                      </p:cBhvr>
                                    </p:animEffect>
                                  </p:childTnLst>
                                </p:cTn>
                              </p:par>
                            </p:childTnLst>
                          </p:cTn>
                        </p:par>
                      </p:childTnLst>
                    </p:cTn>
                  </p:par>
                  <p:par>
                    <p:cTn id="334" fill="hold">
                      <p:stCondLst>
                        <p:cond delay="indefinite"/>
                      </p:stCondLst>
                      <p:childTnLst>
                        <p:par>
                          <p:cTn id="335" fill="hold">
                            <p:stCondLst>
                              <p:cond delay="0"/>
                            </p:stCondLst>
                            <p:childTnLst>
                              <p:par>
                                <p:cTn id="336" presetID="22" presetClass="entr" presetSubtype="4" fill="hold" nodeType="clickEffect">
                                  <p:stCondLst>
                                    <p:cond delay="0"/>
                                  </p:stCondLst>
                                  <p:childTnLst>
                                    <p:set>
                                      <p:cBhvr>
                                        <p:cTn id="337" dur="1" fill="hold">
                                          <p:stCondLst>
                                            <p:cond delay="0"/>
                                          </p:stCondLst>
                                        </p:cTn>
                                        <p:tgtEl>
                                          <p:spTgt spid="198"/>
                                        </p:tgtEl>
                                        <p:attrNameLst>
                                          <p:attrName>style.visibility</p:attrName>
                                        </p:attrNameLst>
                                      </p:cBhvr>
                                      <p:to>
                                        <p:strVal val="visible"/>
                                      </p:to>
                                    </p:set>
                                    <p:animEffect transition="in" filter="wipe(down)">
                                      <p:cBhvr>
                                        <p:cTn id="338" dur="500"/>
                                        <p:tgtEl>
                                          <p:spTgt spid="198"/>
                                        </p:tgtEl>
                                      </p:cBhvr>
                                    </p:animEffect>
                                  </p:childTnLst>
                                </p:cTn>
                              </p:par>
                            </p:childTnLst>
                          </p:cTn>
                        </p:par>
                      </p:childTnLst>
                    </p:cTn>
                  </p:par>
                  <p:par>
                    <p:cTn id="339" fill="hold">
                      <p:stCondLst>
                        <p:cond delay="indefinite"/>
                      </p:stCondLst>
                      <p:childTnLst>
                        <p:par>
                          <p:cTn id="340" fill="hold">
                            <p:stCondLst>
                              <p:cond delay="0"/>
                            </p:stCondLst>
                            <p:childTnLst>
                              <p:par>
                                <p:cTn id="341" presetID="22" presetClass="entr" presetSubtype="8" fill="hold" nodeType="clickEffect">
                                  <p:stCondLst>
                                    <p:cond delay="0"/>
                                  </p:stCondLst>
                                  <p:childTnLst>
                                    <p:set>
                                      <p:cBhvr>
                                        <p:cTn id="342" dur="1" fill="hold">
                                          <p:stCondLst>
                                            <p:cond delay="0"/>
                                          </p:stCondLst>
                                        </p:cTn>
                                        <p:tgtEl>
                                          <p:spTgt spid="199"/>
                                        </p:tgtEl>
                                        <p:attrNameLst>
                                          <p:attrName>style.visibility</p:attrName>
                                        </p:attrNameLst>
                                      </p:cBhvr>
                                      <p:to>
                                        <p:strVal val="visible"/>
                                      </p:to>
                                    </p:set>
                                    <p:animEffect transition="in" filter="wipe(left)">
                                      <p:cBhvr>
                                        <p:cTn id="343" dur="500"/>
                                        <p:tgtEl>
                                          <p:spTgt spid="199"/>
                                        </p:tgtEl>
                                      </p:cBhvr>
                                    </p:animEffect>
                                  </p:childTnLst>
                                </p:cTn>
                              </p:par>
                            </p:childTnLst>
                          </p:cTn>
                        </p:par>
                      </p:childTnLst>
                    </p:cTn>
                  </p:par>
                  <p:par>
                    <p:cTn id="344" fill="hold">
                      <p:stCondLst>
                        <p:cond delay="indefinite"/>
                      </p:stCondLst>
                      <p:childTnLst>
                        <p:par>
                          <p:cTn id="345" fill="hold">
                            <p:stCondLst>
                              <p:cond delay="0"/>
                            </p:stCondLst>
                            <p:childTnLst>
                              <p:par>
                                <p:cTn id="346" presetID="22" presetClass="entr" presetSubtype="8" fill="hold" grpId="0" nodeType="clickEffect">
                                  <p:stCondLst>
                                    <p:cond delay="0"/>
                                  </p:stCondLst>
                                  <p:childTnLst>
                                    <p:set>
                                      <p:cBhvr>
                                        <p:cTn id="347" dur="1" fill="hold">
                                          <p:stCondLst>
                                            <p:cond delay="0"/>
                                          </p:stCondLst>
                                        </p:cTn>
                                        <p:tgtEl>
                                          <p:spTgt spid="200">
                                            <p:txEl>
                                              <p:pRg st="0" end="0"/>
                                            </p:txEl>
                                          </p:spTgt>
                                        </p:tgtEl>
                                        <p:attrNameLst>
                                          <p:attrName>style.visibility</p:attrName>
                                        </p:attrNameLst>
                                      </p:cBhvr>
                                      <p:to>
                                        <p:strVal val="visible"/>
                                      </p:to>
                                    </p:set>
                                    <p:animEffect transition="in" filter="wipe(left)">
                                      <p:cBhvr>
                                        <p:cTn id="348" dur="500"/>
                                        <p:tgtEl>
                                          <p:spTgt spid="200">
                                            <p:txEl>
                                              <p:pRg st="0" end="0"/>
                                            </p:txEl>
                                          </p:spTgt>
                                        </p:tgtEl>
                                      </p:cBhvr>
                                    </p:animEffect>
                                  </p:childTnLst>
                                </p:cTn>
                              </p:par>
                            </p:childTnLst>
                          </p:cTn>
                        </p:par>
                      </p:childTnLst>
                    </p:cTn>
                  </p:par>
                  <p:par>
                    <p:cTn id="349" fill="hold">
                      <p:stCondLst>
                        <p:cond delay="indefinite"/>
                      </p:stCondLst>
                      <p:childTnLst>
                        <p:par>
                          <p:cTn id="350" fill="hold">
                            <p:stCondLst>
                              <p:cond delay="0"/>
                            </p:stCondLst>
                            <p:childTnLst>
                              <p:par>
                                <p:cTn id="351" presetID="22" presetClass="entr" presetSubtype="8" fill="hold" nodeType="clickEffect">
                                  <p:stCondLst>
                                    <p:cond delay="0"/>
                                  </p:stCondLst>
                                  <p:childTnLst>
                                    <p:set>
                                      <p:cBhvr>
                                        <p:cTn id="352" dur="1" fill="hold">
                                          <p:stCondLst>
                                            <p:cond delay="0"/>
                                          </p:stCondLst>
                                        </p:cTn>
                                        <p:tgtEl>
                                          <p:spTgt spid="201"/>
                                        </p:tgtEl>
                                        <p:attrNameLst>
                                          <p:attrName>style.visibility</p:attrName>
                                        </p:attrNameLst>
                                      </p:cBhvr>
                                      <p:to>
                                        <p:strVal val="visible"/>
                                      </p:to>
                                    </p:set>
                                    <p:animEffect transition="in" filter="wipe(left)">
                                      <p:cBhvr>
                                        <p:cTn id="353" dur="500"/>
                                        <p:tgtEl>
                                          <p:spTgt spid="201"/>
                                        </p:tgtEl>
                                      </p:cBhvr>
                                    </p:animEffect>
                                  </p:childTnLst>
                                </p:cTn>
                              </p:par>
                            </p:childTnLst>
                          </p:cTn>
                        </p:par>
                      </p:childTnLst>
                    </p:cTn>
                  </p:par>
                  <p:par>
                    <p:cTn id="354" fill="hold">
                      <p:stCondLst>
                        <p:cond delay="indefinite"/>
                      </p:stCondLst>
                      <p:childTnLst>
                        <p:par>
                          <p:cTn id="355" fill="hold">
                            <p:stCondLst>
                              <p:cond delay="0"/>
                            </p:stCondLst>
                            <p:childTnLst>
                              <p:par>
                                <p:cTn id="356" presetID="22" presetClass="entr" presetSubtype="4" fill="hold" nodeType="clickEffect">
                                  <p:stCondLst>
                                    <p:cond delay="0"/>
                                  </p:stCondLst>
                                  <p:childTnLst>
                                    <p:set>
                                      <p:cBhvr>
                                        <p:cTn id="357" dur="1" fill="hold">
                                          <p:stCondLst>
                                            <p:cond delay="0"/>
                                          </p:stCondLst>
                                        </p:cTn>
                                        <p:tgtEl>
                                          <p:spTgt spid="202"/>
                                        </p:tgtEl>
                                        <p:attrNameLst>
                                          <p:attrName>style.visibility</p:attrName>
                                        </p:attrNameLst>
                                      </p:cBhvr>
                                      <p:to>
                                        <p:strVal val="visible"/>
                                      </p:to>
                                    </p:set>
                                    <p:animEffect transition="in" filter="wipe(down)">
                                      <p:cBhvr>
                                        <p:cTn id="358" dur="500"/>
                                        <p:tgtEl>
                                          <p:spTgt spid="202"/>
                                        </p:tgtEl>
                                      </p:cBhvr>
                                    </p:animEffect>
                                  </p:childTnLst>
                                </p:cTn>
                              </p:par>
                            </p:childTnLst>
                          </p:cTn>
                        </p:par>
                      </p:childTnLst>
                    </p:cTn>
                  </p:par>
                  <p:par>
                    <p:cTn id="359" fill="hold">
                      <p:stCondLst>
                        <p:cond delay="indefinite"/>
                      </p:stCondLst>
                      <p:childTnLst>
                        <p:par>
                          <p:cTn id="360" fill="hold">
                            <p:stCondLst>
                              <p:cond delay="0"/>
                            </p:stCondLst>
                            <p:childTnLst>
                              <p:par>
                                <p:cTn id="361" presetID="22" presetClass="entr" presetSubtype="8" fill="hold" nodeType="clickEffect">
                                  <p:stCondLst>
                                    <p:cond delay="0"/>
                                  </p:stCondLst>
                                  <p:childTnLst>
                                    <p:set>
                                      <p:cBhvr>
                                        <p:cTn id="362" dur="1" fill="hold">
                                          <p:stCondLst>
                                            <p:cond delay="0"/>
                                          </p:stCondLst>
                                        </p:cTn>
                                        <p:tgtEl>
                                          <p:spTgt spid="203"/>
                                        </p:tgtEl>
                                        <p:attrNameLst>
                                          <p:attrName>style.visibility</p:attrName>
                                        </p:attrNameLst>
                                      </p:cBhvr>
                                      <p:to>
                                        <p:strVal val="visible"/>
                                      </p:to>
                                    </p:set>
                                    <p:animEffect transition="in" filter="wipe(left)">
                                      <p:cBhvr>
                                        <p:cTn id="363" dur="500"/>
                                        <p:tgtEl>
                                          <p:spTgt spid="203"/>
                                        </p:tgtEl>
                                      </p:cBhvr>
                                    </p:animEffect>
                                  </p:childTnLst>
                                </p:cTn>
                              </p:par>
                            </p:childTnLst>
                          </p:cTn>
                        </p:par>
                      </p:childTnLst>
                    </p:cTn>
                  </p:par>
                  <p:par>
                    <p:cTn id="364" fill="hold">
                      <p:stCondLst>
                        <p:cond delay="indefinite"/>
                      </p:stCondLst>
                      <p:childTnLst>
                        <p:par>
                          <p:cTn id="365" fill="hold">
                            <p:stCondLst>
                              <p:cond delay="0"/>
                            </p:stCondLst>
                            <p:childTnLst>
                              <p:par>
                                <p:cTn id="366" presetID="22" presetClass="entr" presetSubtype="1" fill="hold" nodeType="clickEffect">
                                  <p:stCondLst>
                                    <p:cond delay="0"/>
                                  </p:stCondLst>
                                  <p:childTnLst>
                                    <p:set>
                                      <p:cBhvr>
                                        <p:cTn id="367" dur="1" fill="hold">
                                          <p:stCondLst>
                                            <p:cond delay="0"/>
                                          </p:stCondLst>
                                        </p:cTn>
                                        <p:tgtEl>
                                          <p:spTgt spid="204"/>
                                        </p:tgtEl>
                                        <p:attrNameLst>
                                          <p:attrName>style.visibility</p:attrName>
                                        </p:attrNameLst>
                                      </p:cBhvr>
                                      <p:to>
                                        <p:strVal val="visible"/>
                                      </p:to>
                                    </p:set>
                                    <p:animEffect transition="in" filter="wipe(up)">
                                      <p:cBhvr>
                                        <p:cTn id="368" dur="500"/>
                                        <p:tgtEl>
                                          <p:spTgt spid="204"/>
                                        </p:tgtEl>
                                      </p:cBhvr>
                                    </p:animEffect>
                                  </p:childTnLst>
                                </p:cTn>
                              </p:par>
                            </p:childTnLst>
                          </p:cTn>
                        </p:par>
                      </p:childTnLst>
                    </p:cTn>
                  </p:par>
                  <p:par>
                    <p:cTn id="369" fill="hold">
                      <p:stCondLst>
                        <p:cond delay="indefinite"/>
                      </p:stCondLst>
                      <p:childTnLst>
                        <p:par>
                          <p:cTn id="370" fill="hold">
                            <p:stCondLst>
                              <p:cond delay="0"/>
                            </p:stCondLst>
                            <p:childTnLst>
                              <p:par>
                                <p:cTn id="371" presetID="22" presetClass="entr" presetSubtype="8" fill="hold" nodeType="clickEffect">
                                  <p:stCondLst>
                                    <p:cond delay="0"/>
                                  </p:stCondLst>
                                  <p:childTnLst>
                                    <p:set>
                                      <p:cBhvr>
                                        <p:cTn id="372" dur="1" fill="hold">
                                          <p:stCondLst>
                                            <p:cond delay="0"/>
                                          </p:stCondLst>
                                        </p:cTn>
                                        <p:tgtEl>
                                          <p:spTgt spid="205"/>
                                        </p:tgtEl>
                                        <p:attrNameLst>
                                          <p:attrName>style.visibility</p:attrName>
                                        </p:attrNameLst>
                                      </p:cBhvr>
                                      <p:to>
                                        <p:strVal val="visible"/>
                                      </p:to>
                                    </p:set>
                                    <p:animEffect transition="in" filter="wipe(left)">
                                      <p:cBhvr>
                                        <p:cTn id="373" dur="500"/>
                                        <p:tgtEl>
                                          <p:spTgt spid="205"/>
                                        </p:tgtEl>
                                      </p:cBhvr>
                                    </p:animEffect>
                                  </p:childTnLst>
                                </p:cTn>
                              </p:par>
                            </p:childTnLst>
                          </p:cTn>
                        </p:par>
                      </p:childTnLst>
                    </p:cTn>
                  </p:par>
                  <p:par>
                    <p:cTn id="374" fill="hold">
                      <p:stCondLst>
                        <p:cond delay="indefinite"/>
                      </p:stCondLst>
                      <p:childTnLst>
                        <p:par>
                          <p:cTn id="375" fill="hold">
                            <p:stCondLst>
                              <p:cond delay="0"/>
                            </p:stCondLst>
                            <p:childTnLst>
                              <p:par>
                                <p:cTn id="376" presetID="22" presetClass="entr" presetSubtype="4" fill="hold" nodeType="clickEffect">
                                  <p:stCondLst>
                                    <p:cond delay="0"/>
                                  </p:stCondLst>
                                  <p:childTnLst>
                                    <p:set>
                                      <p:cBhvr>
                                        <p:cTn id="377" dur="1" fill="hold">
                                          <p:stCondLst>
                                            <p:cond delay="0"/>
                                          </p:stCondLst>
                                        </p:cTn>
                                        <p:tgtEl>
                                          <p:spTgt spid="206"/>
                                        </p:tgtEl>
                                        <p:attrNameLst>
                                          <p:attrName>style.visibility</p:attrName>
                                        </p:attrNameLst>
                                      </p:cBhvr>
                                      <p:to>
                                        <p:strVal val="visible"/>
                                      </p:to>
                                    </p:set>
                                    <p:animEffect transition="in" filter="wipe(down)">
                                      <p:cBhvr>
                                        <p:cTn id="378" dur="500"/>
                                        <p:tgtEl>
                                          <p:spTgt spid="206"/>
                                        </p:tgtEl>
                                      </p:cBhvr>
                                    </p:animEffect>
                                  </p:childTnLst>
                                </p:cTn>
                              </p:par>
                            </p:childTnLst>
                          </p:cTn>
                        </p:par>
                      </p:childTnLst>
                    </p:cTn>
                  </p:par>
                  <p:par>
                    <p:cTn id="379" fill="hold">
                      <p:stCondLst>
                        <p:cond delay="indefinite"/>
                      </p:stCondLst>
                      <p:childTnLst>
                        <p:par>
                          <p:cTn id="380" fill="hold">
                            <p:stCondLst>
                              <p:cond delay="0"/>
                            </p:stCondLst>
                            <p:childTnLst>
                              <p:par>
                                <p:cTn id="381" presetID="22" presetClass="entr" presetSubtype="8" fill="hold" nodeType="clickEffect">
                                  <p:stCondLst>
                                    <p:cond delay="0"/>
                                  </p:stCondLst>
                                  <p:childTnLst>
                                    <p:set>
                                      <p:cBhvr>
                                        <p:cTn id="382" dur="1" fill="hold">
                                          <p:stCondLst>
                                            <p:cond delay="0"/>
                                          </p:stCondLst>
                                        </p:cTn>
                                        <p:tgtEl>
                                          <p:spTgt spid="207"/>
                                        </p:tgtEl>
                                        <p:attrNameLst>
                                          <p:attrName>style.visibility</p:attrName>
                                        </p:attrNameLst>
                                      </p:cBhvr>
                                      <p:to>
                                        <p:strVal val="visible"/>
                                      </p:to>
                                    </p:set>
                                    <p:animEffect transition="in" filter="wipe(left)">
                                      <p:cBhvr>
                                        <p:cTn id="383" dur="500"/>
                                        <p:tgtEl>
                                          <p:spTgt spid="207"/>
                                        </p:tgtEl>
                                      </p:cBhvr>
                                    </p:animEffect>
                                  </p:childTnLst>
                                </p:cTn>
                              </p:par>
                            </p:childTnLst>
                          </p:cTn>
                        </p:par>
                      </p:childTnLst>
                    </p:cTn>
                  </p:par>
                  <p:par>
                    <p:cTn id="384" fill="hold">
                      <p:stCondLst>
                        <p:cond delay="indefinite"/>
                      </p:stCondLst>
                      <p:childTnLst>
                        <p:par>
                          <p:cTn id="385" fill="hold">
                            <p:stCondLst>
                              <p:cond delay="0"/>
                            </p:stCondLst>
                            <p:childTnLst>
                              <p:par>
                                <p:cTn id="386" presetID="22" presetClass="entr" presetSubtype="1" fill="hold" nodeType="clickEffect">
                                  <p:stCondLst>
                                    <p:cond delay="0"/>
                                  </p:stCondLst>
                                  <p:childTnLst>
                                    <p:set>
                                      <p:cBhvr>
                                        <p:cTn id="387" dur="1" fill="hold">
                                          <p:stCondLst>
                                            <p:cond delay="0"/>
                                          </p:stCondLst>
                                        </p:cTn>
                                        <p:tgtEl>
                                          <p:spTgt spid="208"/>
                                        </p:tgtEl>
                                        <p:attrNameLst>
                                          <p:attrName>style.visibility</p:attrName>
                                        </p:attrNameLst>
                                      </p:cBhvr>
                                      <p:to>
                                        <p:strVal val="visible"/>
                                      </p:to>
                                    </p:set>
                                    <p:animEffect transition="in" filter="wipe(up)">
                                      <p:cBhvr>
                                        <p:cTn id="388" dur="500"/>
                                        <p:tgtEl>
                                          <p:spTgt spid="208"/>
                                        </p:tgtEl>
                                      </p:cBhvr>
                                    </p:animEffect>
                                  </p:childTnLst>
                                </p:cTn>
                              </p:par>
                            </p:childTnLst>
                          </p:cTn>
                        </p:par>
                      </p:childTnLst>
                    </p:cTn>
                  </p:par>
                  <p:par>
                    <p:cTn id="389" fill="hold">
                      <p:stCondLst>
                        <p:cond delay="indefinite"/>
                      </p:stCondLst>
                      <p:childTnLst>
                        <p:par>
                          <p:cTn id="390" fill="hold">
                            <p:stCondLst>
                              <p:cond delay="0"/>
                            </p:stCondLst>
                            <p:childTnLst>
                              <p:par>
                                <p:cTn id="391" presetID="22" presetClass="entr" presetSubtype="8" fill="hold" nodeType="clickEffect">
                                  <p:stCondLst>
                                    <p:cond delay="0"/>
                                  </p:stCondLst>
                                  <p:childTnLst>
                                    <p:set>
                                      <p:cBhvr>
                                        <p:cTn id="392" dur="1" fill="hold">
                                          <p:stCondLst>
                                            <p:cond delay="0"/>
                                          </p:stCondLst>
                                        </p:cTn>
                                        <p:tgtEl>
                                          <p:spTgt spid="209"/>
                                        </p:tgtEl>
                                        <p:attrNameLst>
                                          <p:attrName>style.visibility</p:attrName>
                                        </p:attrNameLst>
                                      </p:cBhvr>
                                      <p:to>
                                        <p:strVal val="visible"/>
                                      </p:to>
                                    </p:set>
                                    <p:animEffect transition="in" filter="wipe(left)">
                                      <p:cBhvr>
                                        <p:cTn id="393" dur="500"/>
                                        <p:tgtEl>
                                          <p:spTgt spid="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118" grpId="0" build="p" autoUpdateAnimBg="0"/>
      <p:bldP spid="142" grpId="0" build="p" autoUpdateAnimBg="0"/>
      <p:bldP spid="150" grpId="0" build="p" autoUpdateAnimBg="0"/>
      <p:bldP spid="163" grpId="0" build="p" autoUpdateAnimBg="0"/>
      <p:bldP spid="174" grpId="0" build="p" autoUpdateAnimBg="0"/>
      <p:bldP spid="188" grpId="0" build="p" autoUpdateAnimBg="0"/>
      <p:bldP spid="200" grpId="0" build="p" autoUpdateAnimBg="0"/>
      <p:bldP spid="210" grpId="0" animBg="1"/>
      <p:bldP spid="211" grpId="0" animBg="1"/>
      <p:bldP spid="212"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4.1</a:t>
            </a:r>
            <a:r>
              <a:rPr kumimoji="1" lang="zh-CN" altLang="en-US" dirty="0"/>
              <a:t> 计数型顺序脉冲发生器</a:t>
            </a:r>
          </a:p>
        </p:txBody>
      </p:sp>
      <p:sp>
        <p:nvSpPr>
          <p:cNvPr id="5" name="Text Box 2">
            <a:extLst>
              <a:ext uri="{FF2B5EF4-FFF2-40B4-BE49-F238E27FC236}">
                <a16:creationId xmlns:a16="http://schemas.microsoft.com/office/drawing/2014/main" id="{15B1F460-BD25-9539-8A15-516ECFB052E7}"/>
              </a:ext>
            </a:extLst>
          </p:cNvPr>
          <p:cNvSpPr txBox="1">
            <a:spLocks noChangeArrowheads="1"/>
          </p:cNvSpPr>
          <p:nvPr/>
        </p:nvSpPr>
        <p:spPr bwMode="auto">
          <a:xfrm>
            <a:off x="2121477" y="748145"/>
            <a:ext cx="6953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dirty="0"/>
              <a:t>2.</a:t>
            </a:r>
            <a:r>
              <a:rPr lang="en-US" altLang="zh-CN" sz="2800" b="1" dirty="0"/>
              <a:t>  </a:t>
            </a:r>
            <a:r>
              <a:rPr lang="zh-CN" altLang="en-US" sz="2800" b="1" dirty="0"/>
              <a:t>由 </a:t>
            </a:r>
            <a:r>
              <a:rPr lang="en-US" altLang="zh-CN" sz="2800" b="1" dirty="0"/>
              <a:t>D</a:t>
            </a:r>
            <a:r>
              <a:rPr lang="en-US" altLang="zh-CN" sz="2800" b="1" i="1" dirty="0"/>
              <a:t> </a:t>
            </a:r>
            <a:r>
              <a:rPr lang="zh-CN" altLang="en-US" sz="2800" b="1" dirty="0"/>
              <a:t>触发器和译码器构成</a:t>
            </a:r>
          </a:p>
        </p:txBody>
      </p:sp>
      <p:grpSp>
        <p:nvGrpSpPr>
          <p:cNvPr id="6" name="Group 3">
            <a:extLst>
              <a:ext uri="{FF2B5EF4-FFF2-40B4-BE49-F238E27FC236}">
                <a16:creationId xmlns:a16="http://schemas.microsoft.com/office/drawing/2014/main" id="{8FBC82BF-CBE6-F7B0-9828-897DAAD22F1D}"/>
              </a:ext>
            </a:extLst>
          </p:cNvPr>
          <p:cNvGrpSpPr>
            <a:grpSpLocks/>
          </p:cNvGrpSpPr>
          <p:nvPr/>
        </p:nvGrpSpPr>
        <p:grpSpPr bwMode="auto">
          <a:xfrm>
            <a:off x="2258002" y="1205345"/>
            <a:ext cx="6904038" cy="4443413"/>
            <a:chOff x="542" y="924"/>
            <a:chExt cx="4349" cy="2799"/>
          </a:xfrm>
        </p:grpSpPr>
        <p:grpSp>
          <p:nvGrpSpPr>
            <p:cNvPr id="7" name="Group 4">
              <a:extLst>
                <a:ext uri="{FF2B5EF4-FFF2-40B4-BE49-F238E27FC236}">
                  <a16:creationId xmlns:a16="http://schemas.microsoft.com/office/drawing/2014/main" id="{09FEF55E-3F73-74B6-536F-7F19F3F81CF0}"/>
                </a:ext>
              </a:extLst>
            </p:cNvPr>
            <p:cNvGrpSpPr>
              <a:grpSpLocks/>
            </p:cNvGrpSpPr>
            <p:nvPr/>
          </p:nvGrpSpPr>
          <p:grpSpPr bwMode="auto">
            <a:xfrm>
              <a:off x="2988" y="2663"/>
              <a:ext cx="262" cy="68"/>
              <a:chOff x="2724" y="3683"/>
              <a:chExt cx="262" cy="68"/>
            </a:xfrm>
          </p:grpSpPr>
          <p:sp>
            <p:nvSpPr>
              <p:cNvPr id="118" name="Line 5">
                <a:extLst>
                  <a:ext uri="{FF2B5EF4-FFF2-40B4-BE49-F238E27FC236}">
                    <a16:creationId xmlns:a16="http://schemas.microsoft.com/office/drawing/2014/main" id="{50B55DD1-EE81-F376-C808-F4347A8D1EC5}"/>
                  </a:ext>
                </a:extLst>
              </p:cNvPr>
              <p:cNvSpPr>
                <a:spLocks noChangeShapeType="1"/>
              </p:cNvSpPr>
              <p:nvPr/>
            </p:nvSpPr>
            <p:spPr bwMode="auto">
              <a:xfrm rot="5400000" flipV="1">
                <a:off x="2866" y="3605"/>
                <a:ext cx="0" cy="24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Oval 6">
                <a:extLst>
                  <a:ext uri="{FF2B5EF4-FFF2-40B4-BE49-F238E27FC236}">
                    <a16:creationId xmlns:a16="http://schemas.microsoft.com/office/drawing/2014/main" id="{8669CDA6-9B5A-0E15-AE24-2F4315946307}"/>
                  </a:ext>
                </a:extLst>
              </p:cNvPr>
              <p:cNvSpPr>
                <a:spLocks noChangeArrowheads="1"/>
              </p:cNvSpPr>
              <p:nvPr/>
            </p:nvSpPr>
            <p:spPr bwMode="auto">
              <a:xfrm flipH="1">
                <a:off x="2724" y="3683"/>
                <a:ext cx="68" cy="68"/>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8" name="Freeform 7">
              <a:extLst>
                <a:ext uri="{FF2B5EF4-FFF2-40B4-BE49-F238E27FC236}">
                  <a16:creationId xmlns:a16="http://schemas.microsoft.com/office/drawing/2014/main" id="{E49D7E6F-CADF-5BFA-49BF-520919EDE30A}"/>
                </a:ext>
              </a:extLst>
            </p:cNvPr>
            <p:cNvSpPr>
              <a:spLocks/>
            </p:cNvSpPr>
            <p:nvPr/>
          </p:nvSpPr>
          <p:spPr bwMode="auto">
            <a:xfrm>
              <a:off x="2688" y="2712"/>
              <a:ext cx="144" cy="456"/>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 name="Line 8">
              <a:extLst>
                <a:ext uri="{FF2B5EF4-FFF2-40B4-BE49-F238E27FC236}">
                  <a16:creationId xmlns:a16="http://schemas.microsoft.com/office/drawing/2014/main" id="{F6166E70-89AD-FA89-D2DF-34DA37DF9468}"/>
                </a:ext>
              </a:extLst>
            </p:cNvPr>
            <p:cNvSpPr>
              <a:spLocks noChangeShapeType="1"/>
            </p:cNvSpPr>
            <p:nvPr/>
          </p:nvSpPr>
          <p:spPr bwMode="auto">
            <a:xfrm flipH="1">
              <a:off x="2220" y="3036"/>
              <a:ext cx="0" cy="2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Oval 9">
              <a:extLst>
                <a:ext uri="{FF2B5EF4-FFF2-40B4-BE49-F238E27FC236}">
                  <a16:creationId xmlns:a16="http://schemas.microsoft.com/office/drawing/2014/main" id="{3F6CD21C-1EB7-8469-6B9D-6D317A9EB589}"/>
                </a:ext>
              </a:extLst>
            </p:cNvPr>
            <p:cNvSpPr>
              <a:spLocks noChangeArrowheads="1"/>
            </p:cNvSpPr>
            <p:nvPr/>
          </p:nvSpPr>
          <p:spPr bwMode="auto">
            <a:xfrm flipH="1">
              <a:off x="4536" y="3119"/>
              <a:ext cx="68" cy="68"/>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Rectangle 10">
              <a:extLst>
                <a:ext uri="{FF2B5EF4-FFF2-40B4-BE49-F238E27FC236}">
                  <a16:creationId xmlns:a16="http://schemas.microsoft.com/office/drawing/2014/main" id="{2D37361B-2FD0-5A72-FAA3-428CDF252913}"/>
                </a:ext>
              </a:extLst>
            </p:cNvPr>
            <p:cNvSpPr>
              <a:spLocks noChangeArrowheads="1"/>
            </p:cNvSpPr>
            <p:nvPr/>
          </p:nvSpPr>
          <p:spPr bwMode="auto">
            <a:xfrm>
              <a:off x="1836" y="2496"/>
              <a:ext cx="792" cy="468"/>
            </a:xfrm>
            <a:prstGeom prst="rect">
              <a:avLst/>
            </a:prstGeom>
            <a:solidFill>
              <a:srgbClr val="D2FEEA"/>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2" name="Oval 11">
              <a:extLst>
                <a:ext uri="{FF2B5EF4-FFF2-40B4-BE49-F238E27FC236}">
                  <a16:creationId xmlns:a16="http://schemas.microsoft.com/office/drawing/2014/main" id="{BED9DB21-99C8-1A0B-8FAD-10D439B6E8E8}"/>
                </a:ext>
              </a:extLst>
            </p:cNvPr>
            <p:cNvSpPr>
              <a:spLocks noChangeArrowheads="1"/>
            </p:cNvSpPr>
            <p:nvPr/>
          </p:nvSpPr>
          <p:spPr bwMode="auto">
            <a:xfrm>
              <a:off x="2400" y="2400"/>
              <a:ext cx="96" cy="96"/>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Oval 12">
              <a:extLst>
                <a:ext uri="{FF2B5EF4-FFF2-40B4-BE49-F238E27FC236}">
                  <a16:creationId xmlns:a16="http://schemas.microsoft.com/office/drawing/2014/main" id="{BA94891F-6279-CEC0-443A-2749BACA73E2}"/>
                </a:ext>
              </a:extLst>
            </p:cNvPr>
            <p:cNvSpPr>
              <a:spLocks noChangeArrowheads="1"/>
            </p:cNvSpPr>
            <p:nvPr/>
          </p:nvSpPr>
          <p:spPr bwMode="auto">
            <a:xfrm>
              <a:off x="2628" y="2664"/>
              <a:ext cx="96" cy="96"/>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Oval 13">
              <a:extLst>
                <a:ext uri="{FF2B5EF4-FFF2-40B4-BE49-F238E27FC236}">
                  <a16:creationId xmlns:a16="http://schemas.microsoft.com/office/drawing/2014/main" id="{105771AC-C930-35DF-4833-45D2920C5113}"/>
                </a:ext>
              </a:extLst>
            </p:cNvPr>
            <p:cNvSpPr>
              <a:spLocks noChangeArrowheads="1"/>
            </p:cNvSpPr>
            <p:nvPr/>
          </p:nvSpPr>
          <p:spPr bwMode="auto">
            <a:xfrm>
              <a:off x="2172" y="2964"/>
              <a:ext cx="96" cy="96"/>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AutoShape 14">
              <a:extLst>
                <a:ext uri="{FF2B5EF4-FFF2-40B4-BE49-F238E27FC236}">
                  <a16:creationId xmlns:a16="http://schemas.microsoft.com/office/drawing/2014/main" id="{32741FD2-3D77-4751-84AC-4A79B91D3397}"/>
                </a:ext>
              </a:extLst>
            </p:cNvPr>
            <p:cNvSpPr>
              <a:spLocks noChangeArrowheads="1"/>
            </p:cNvSpPr>
            <p:nvPr/>
          </p:nvSpPr>
          <p:spPr bwMode="auto">
            <a:xfrm>
              <a:off x="2136" y="2856"/>
              <a:ext cx="180" cy="108"/>
            </a:xfrm>
            <a:prstGeom prst="triangle">
              <a:avLst>
                <a:gd name="adj" fmla="val 50000"/>
              </a:avLst>
            </a:prstGeom>
            <a:solidFill>
              <a:srgbClr val="B6FED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Text Box 15">
              <a:extLst>
                <a:ext uri="{FF2B5EF4-FFF2-40B4-BE49-F238E27FC236}">
                  <a16:creationId xmlns:a16="http://schemas.microsoft.com/office/drawing/2014/main" id="{EBBD05FD-5C2F-DAB0-6711-B57ABD820F6F}"/>
                </a:ext>
              </a:extLst>
            </p:cNvPr>
            <p:cNvSpPr txBox="1">
              <a:spLocks noChangeArrowheads="1"/>
            </p:cNvSpPr>
            <p:nvPr/>
          </p:nvSpPr>
          <p:spPr bwMode="auto">
            <a:xfrm>
              <a:off x="2066" y="2630"/>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C1</a:t>
              </a:r>
            </a:p>
          </p:txBody>
        </p:sp>
        <p:sp>
          <p:nvSpPr>
            <p:cNvPr id="17" name="Text Box 16">
              <a:extLst>
                <a:ext uri="{FF2B5EF4-FFF2-40B4-BE49-F238E27FC236}">
                  <a16:creationId xmlns:a16="http://schemas.microsoft.com/office/drawing/2014/main" id="{9F8F1BB6-CCEE-BF95-8007-3CE32C8E3870}"/>
                </a:ext>
              </a:extLst>
            </p:cNvPr>
            <p:cNvSpPr txBox="1">
              <a:spLocks noChangeArrowheads="1"/>
            </p:cNvSpPr>
            <p:nvPr/>
          </p:nvSpPr>
          <p:spPr bwMode="auto">
            <a:xfrm>
              <a:off x="1802" y="2702"/>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1D</a:t>
              </a:r>
            </a:p>
          </p:txBody>
        </p:sp>
        <p:sp>
          <p:nvSpPr>
            <p:cNvPr id="18" name="Rectangle 17">
              <a:extLst>
                <a:ext uri="{FF2B5EF4-FFF2-40B4-BE49-F238E27FC236}">
                  <a16:creationId xmlns:a16="http://schemas.microsoft.com/office/drawing/2014/main" id="{4D1FD2E6-A993-AE2E-7459-2FF17B31A219}"/>
                </a:ext>
              </a:extLst>
            </p:cNvPr>
            <p:cNvSpPr>
              <a:spLocks noChangeArrowheads="1"/>
            </p:cNvSpPr>
            <p:nvPr/>
          </p:nvSpPr>
          <p:spPr bwMode="auto">
            <a:xfrm>
              <a:off x="1674" y="2196"/>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Q</a:t>
              </a:r>
              <a:r>
                <a:rPr lang="en-US" altLang="zh-CN" b="1" baseline="-25000">
                  <a:solidFill>
                    <a:srgbClr val="FF0066"/>
                  </a:solidFill>
                </a:rPr>
                <a:t>0</a:t>
              </a:r>
            </a:p>
          </p:txBody>
        </p:sp>
        <p:grpSp>
          <p:nvGrpSpPr>
            <p:cNvPr id="19" name="Group 18">
              <a:extLst>
                <a:ext uri="{FF2B5EF4-FFF2-40B4-BE49-F238E27FC236}">
                  <a16:creationId xmlns:a16="http://schemas.microsoft.com/office/drawing/2014/main" id="{A4FB667C-91B6-F120-FD4A-A2E496F3E941}"/>
                </a:ext>
              </a:extLst>
            </p:cNvPr>
            <p:cNvGrpSpPr>
              <a:grpSpLocks/>
            </p:cNvGrpSpPr>
            <p:nvPr/>
          </p:nvGrpSpPr>
          <p:grpSpPr bwMode="auto">
            <a:xfrm>
              <a:off x="2466" y="2190"/>
              <a:ext cx="319" cy="288"/>
              <a:chOff x="2556" y="2124"/>
              <a:chExt cx="319" cy="288"/>
            </a:xfrm>
          </p:grpSpPr>
          <p:sp>
            <p:nvSpPr>
              <p:cNvPr id="116" name="Rectangle 19">
                <a:extLst>
                  <a:ext uri="{FF2B5EF4-FFF2-40B4-BE49-F238E27FC236}">
                    <a16:creationId xmlns:a16="http://schemas.microsoft.com/office/drawing/2014/main" id="{90904496-4A7A-74B7-714A-2291E0C3D825}"/>
                  </a:ext>
                </a:extLst>
              </p:cNvPr>
              <p:cNvSpPr>
                <a:spLocks noChangeArrowheads="1"/>
              </p:cNvSpPr>
              <p:nvPr/>
            </p:nvSpPr>
            <p:spPr bwMode="auto">
              <a:xfrm>
                <a:off x="2556" y="2124"/>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Q</a:t>
                </a:r>
                <a:r>
                  <a:rPr lang="en-US" altLang="zh-CN" b="1" baseline="-25000">
                    <a:solidFill>
                      <a:srgbClr val="FF0066"/>
                    </a:solidFill>
                  </a:rPr>
                  <a:t>0</a:t>
                </a:r>
              </a:p>
            </p:txBody>
          </p:sp>
          <p:sp>
            <p:nvSpPr>
              <p:cNvPr id="117" name="Line 20">
                <a:extLst>
                  <a:ext uri="{FF2B5EF4-FFF2-40B4-BE49-F238E27FC236}">
                    <a16:creationId xmlns:a16="http://schemas.microsoft.com/office/drawing/2014/main" id="{E86B13B3-B75A-F1D0-9F65-493AB73B94F5}"/>
                  </a:ext>
                </a:extLst>
              </p:cNvPr>
              <p:cNvSpPr>
                <a:spLocks noChangeShapeType="1"/>
              </p:cNvSpPr>
              <p:nvPr/>
            </p:nvSpPr>
            <p:spPr bwMode="auto">
              <a:xfrm>
                <a:off x="2640" y="2172"/>
                <a:ext cx="13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0" name="Group 21">
              <a:extLst>
                <a:ext uri="{FF2B5EF4-FFF2-40B4-BE49-F238E27FC236}">
                  <a16:creationId xmlns:a16="http://schemas.microsoft.com/office/drawing/2014/main" id="{9A0FD5E2-5908-418C-B4EF-8F2A8734880B}"/>
                </a:ext>
              </a:extLst>
            </p:cNvPr>
            <p:cNvGrpSpPr>
              <a:grpSpLocks/>
            </p:cNvGrpSpPr>
            <p:nvPr/>
          </p:nvGrpSpPr>
          <p:grpSpPr bwMode="auto">
            <a:xfrm>
              <a:off x="2658" y="2406"/>
              <a:ext cx="499" cy="288"/>
              <a:chOff x="1380" y="1848"/>
              <a:chExt cx="499" cy="288"/>
            </a:xfrm>
          </p:grpSpPr>
          <p:sp>
            <p:nvSpPr>
              <p:cNvPr id="114" name="Rectangle 22">
                <a:extLst>
                  <a:ext uri="{FF2B5EF4-FFF2-40B4-BE49-F238E27FC236}">
                    <a16:creationId xmlns:a16="http://schemas.microsoft.com/office/drawing/2014/main" id="{829A215C-C5E5-5E06-B33D-E1DFAFC90E65}"/>
                  </a:ext>
                </a:extLst>
              </p:cNvPr>
              <p:cNvSpPr>
                <a:spLocks noChangeArrowheads="1"/>
              </p:cNvSpPr>
              <p:nvPr/>
            </p:nvSpPr>
            <p:spPr bwMode="auto">
              <a:xfrm>
                <a:off x="1380" y="1848"/>
                <a:ext cx="49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0033CC"/>
                    </a:solidFill>
                  </a:rPr>
                  <a:t>R</a:t>
                </a:r>
                <a:r>
                  <a:rPr lang="en-US" altLang="zh-CN" b="1" baseline="-25000">
                    <a:solidFill>
                      <a:srgbClr val="0033CC"/>
                    </a:solidFill>
                  </a:rPr>
                  <a:t>D</a:t>
                </a:r>
              </a:p>
            </p:txBody>
          </p:sp>
          <p:sp>
            <p:nvSpPr>
              <p:cNvPr id="115" name="Line 23">
                <a:extLst>
                  <a:ext uri="{FF2B5EF4-FFF2-40B4-BE49-F238E27FC236}">
                    <a16:creationId xmlns:a16="http://schemas.microsoft.com/office/drawing/2014/main" id="{C534C949-70F3-2E5B-21B1-432C01FD2F67}"/>
                  </a:ext>
                </a:extLst>
              </p:cNvPr>
              <p:cNvSpPr>
                <a:spLocks noChangeShapeType="1"/>
              </p:cNvSpPr>
              <p:nvPr/>
            </p:nvSpPr>
            <p:spPr bwMode="auto">
              <a:xfrm>
                <a:off x="1440" y="1884"/>
                <a:ext cx="152"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1" name="Line 24">
              <a:extLst>
                <a:ext uri="{FF2B5EF4-FFF2-40B4-BE49-F238E27FC236}">
                  <a16:creationId xmlns:a16="http://schemas.microsoft.com/office/drawing/2014/main" id="{12B0A2F6-8453-374D-E09C-1F0209E4C01C}"/>
                </a:ext>
              </a:extLst>
            </p:cNvPr>
            <p:cNvSpPr>
              <a:spLocks noChangeShapeType="1"/>
            </p:cNvSpPr>
            <p:nvPr/>
          </p:nvSpPr>
          <p:spPr bwMode="auto">
            <a:xfrm flipH="1">
              <a:off x="3824" y="2183"/>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Rectangle 25">
              <a:extLst>
                <a:ext uri="{FF2B5EF4-FFF2-40B4-BE49-F238E27FC236}">
                  <a16:creationId xmlns:a16="http://schemas.microsoft.com/office/drawing/2014/main" id="{0E130D8B-CDB0-66B2-66DC-8A0A63534667}"/>
                </a:ext>
              </a:extLst>
            </p:cNvPr>
            <p:cNvSpPr>
              <a:spLocks noChangeArrowheads="1"/>
            </p:cNvSpPr>
            <p:nvPr/>
          </p:nvSpPr>
          <p:spPr bwMode="auto">
            <a:xfrm>
              <a:off x="3228" y="2496"/>
              <a:ext cx="792" cy="468"/>
            </a:xfrm>
            <a:prstGeom prst="rect">
              <a:avLst/>
            </a:prstGeom>
            <a:solidFill>
              <a:srgbClr val="D2FEEA"/>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Oval 26">
              <a:extLst>
                <a:ext uri="{FF2B5EF4-FFF2-40B4-BE49-F238E27FC236}">
                  <a16:creationId xmlns:a16="http://schemas.microsoft.com/office/drawing/2014/main" id="{FE30943E-ED26-AE87-8F42-E2FDE44A1C12}"/>
                </a:ext>
              </a:extLst>
            </p:cNvPr>
            <p:cNvSpPr>
              <a:spLocks noChangeArrowheads="1"/>
            </p:cNvSpPr>
            <p:nvPr/>
          </p:nvSpPr>
          <p:spPr bwMode="auto">
            <a:xfrm>
              <a:off x="3792" y="2400"/>
              <a:ext cx="96" cy="96"/>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Oval 27">
              <a:extLst>
                <a:ext uri="{FF2B5EF4-FFF2-40B4-BE49-F238E27FC236}">
                  <a16:creationId xmlns:a16="http://schemas.microsoft.com/office/drawing/2014/main" id="{63DB4F61-CE30-239C-5330-E3B72EE9E3B3}"/>
                </a:ext>
              </a:extLst>
            </p:cNvPr>
            <p:cNvSpPr>
              <a:spLocks noChangeArrowheads="1"/>
            </p:cNvSpPr>
            <p:nvPr/>
          </p:nvSpPr>
          <p:spPr bwMode="auto">
            <a:xfrm>
              <a:off x="3576" y="2964"/>
              <a:ext cx="96" cy="96"/>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AutoShape 28">
              <a:extLst>
                <a:ext uri="{FF2B5EF4-FFF2-40B4-BE49-F238E27FC236}">
                  <a16:creationId xmlns:a16="http://schemas.microsoft.com/office/drawing/2014/main" id="{D68A68FA-D787-06EC-947F-1FDFD7C646F7}"/>
                </a:ext>
              </a:extLst>
            </p:cNvPr>
            <p:cNvSpPr>
              <a:spLocks noChangeArrowheads="1"/>
            </p:cNvSpPr>
            <p:nvPr/>
          </p:nvSpPr>
          <p:spPr bwMode="auto">
            <a:xfrm>
              <a:off x="3528" y="2856"/>
              <a:ext cx="180" cy="108"/>
            </a:xfrm>
            <a:prstGeom prst="triangle">
              <a:avLst>
                <a:gd name="adj" fmla="val 50000"/>
              </a:avLst>
            </a:prstGeom>
            <a:solidFill>
              <a:srgbClr val="B6FED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Text Box 29">
              <a:extLst>
                <a:ext uri="{FF2B5EF4-FFF2-40B4-BE49-F238E27FC236}">
                  <a16:creationId xmlns:a16="http://schemas.microsoft.com/office/drawing/2014/main" id="{5E43C79C-E987-A2DE-A04A-212B1621DE30}"/>
                </a:ext>
              </a:extLst>
            </p:cNvPr>
            <p:cNvSpPr txBox="1">
              <a:spLocks noChangeArrowheads="1"/>
            </p:cNvSpPr>
            <p:nvPr/>
          </p:nvSpPr>
          <p:spPr bwMode="auto">
            <a:xfrm>
              <a:off x="3458" y="2630"/>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C1</a:t>
              </a:r>
            </a:p>
          </p:txBody>
        </p:sp>
        <p:sp>
          <p:nvSpPr>
            <p:cNvPr id="27" name="Text Box 30">
              <a:extLst>
                <a:ext uri="{FF2B5EF4-FFF2-40B4-BE49-F238E27FC236}">
                  <a16:creationId xmlns:a16="http://schemas.microsoft.com/office/drawing/2014/main" id="{AFA496BB-1B4D-E31A-A961-949BCD97FB96}"/>
                </a:ext>
              </a:extLst>
            </p:cNvPr>
            <p:cNvSpPr txBox="1">
              <a:spLocks noChangeArrowheads="1"/>
            </p:cNvSpPr>
            <p:nvPr/>
          </p:nvSpPr>
          <p:spPr bwMode="auto">
            <a:xfrm>
              <a:off x="3230" y="2702"/>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1D</a:t>
              </a:r>
            </a:p>
          </p:txBody>
        </p:sp>
        <p:sp>
          <p:nvSpPr>
            <p:cNvPr id="28" name="Rectangle 31">
              <a:extLst>
                <a:ext uri="{FF2B5EF4-FFF2-40B4-BE49-F238E27FC236}">
                  <a16:creationId xmlns:a16="http://schemas.microsoft.com/office/drawing/2014/main" id="{1F72DF41-929E-4F1E-AE1A-D264F43C5592}"/>
                </a:ext>
              </a:extLst>
            </p:cNvPr>
            <p:cNvSpPr>
              <a:spLocks noChangeArrowheads="1"/>
            </p:cNvSpPr>
            <p:nvPr/>
          </p:nvSpPr>
          <p:spPr bwMode="auto">
            <a:xfrm>
              <a:off x="3036" y="2196"/>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Q</a:t>
              </a:r>
              <a:r>
                <a:rPr lang="en-US" altLang="zh-CN" b="1" baseline="-25000">
                  <a:solidFill>
                    <a:srgbClr val="FF0066"/>
                  </a:solidFill>
                </a:rPr>
                <a:t>1</a:t>
              </a:r>
            </a:p>
          </p:txBody>
        </p:sp>
        <p:grpSp>
          <p:nvGrpSpPr>
            <p:cNvPr id="29" name="Group 32">
              <a:extLst>
                <a:ext uri="{FF2B5EF4-FFF2-40B4-BE49-F238E27FC236}">
                  <a16:creationId xmlns:a16="http://schemas.microsoft.com/office/drawing/2014/main" id="{2A5EC581-1A84-BED2-FA6D-ACF40C383649}"/>
                </a:ext>
              </a:extLst>
            </p:cNvPr>
            <p:cNvGrpSpPr>
              <a:grpSpLocks/>
            </p:cNvGrpSpPr>
            <p:nvPr/>
          </p:nvGrpSpPr>
          <p:grpSpPr bwMode="auto">
            <a:xfrm>
              <a:off x="3852" y="2196"/>
              <a:ext cx="319" cy="288"/>
              <a:chOff x="2556" y="2124"/>
              <a:chExt cx="319" cy="288"/>
            </a:xfrm>
          </p:grpSpPr>
          <p:sp>
            <p:nvSpPr>
              <p:cNvPr id="112" name="Rectangle 33">
                <a:extLst>
                  <a:ext uri="{FF2B5EF4-FFF2-40B4-BE49-F238E27FC236}">
                    <a16:creationId xmlns:a16="http://schemas.microsoft.com/office/drawing/2014/main" id="{8B5FEE95-4FFF-186A-C85B-9A56F6E21056}"/>
                  </a:ext>
                </a:extLst>
              </p:cNvPr>
              <p:cNvSpPr>
                <a:spLocks noChangeArrowheads="1"/>
              </p:cNvSpPr>
              <p:nvPr/>
            </p:nvSpPr>
            <p:spPr bwMode="auto">
              <a:xfrm>
                <a:off x="2556" y="2124"/>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Q</a:t>
                </a:r>
                <a:r>
                  <a:rPr lang="en-US" altLang="zh-CN" b="1" baseline="-25000">
                    <a:solidFill>
                      <a:srgbClr val="FF0066"/>
                    </a:solidFill>
                  </a:rPr>
                  <a:t>1</a:t>
                </a:r>
              </a:p>
            </p:txBody>
          </p:sp>
          <p:sp>
            <p:nvSpPr>
              <p:cNvPr id="113" name="Line 34">
                <a:extLst>
                  <a:ext uri="{FF2B5EF4-FFF2-40B4-BE49-F238E27FC236}">
                    <a16:creationId xmlns:a16="http://schemas.microsoft.com/office/drawing/2014/main" id="{B3D08B0C-82EB-4CE3-171F-F00A9C4479B3}"/>
                  </a:ext>
                </a:extLst>
              </p:cNvPr>
              <p:cNvSpPr>
                <a:spLocks noChangeShapeType="1"/>
              </p:cNvSpPr>
              <p:nvPr/>
            </p:nvSpPr>
            <p:spPr bwMode="auto">
              <a:xfrm>
                <a:off x="2640" y="2172"/>
                <a:ext cx="13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0" name="Line 35">
              <a:extLst>
                <a:ext uri="{FF2B5EF4-FFF2-40B4-BE49-F238E27FC236}">
                  <a16:creationId xmlns:a16="http://schemas.microsoft.com/office/drawing/2014/main" id="{4F5BD219-3729-DE3F-3B6E-4292B9383C6B}"/>
                </a:ext>
              </a:extLst>
            </p:cNvPr>
            <p:cNvSpPr>
              <a:spLocks noChangeShapeType="1"/>
            </p:cNvSpPr>
            <p:nvPr/>
          </p:nvSpPr>
          <p:spPr bwMode="auto">
            <a:xfrm>
              <a:off x="2832" y="3162"/>
              <a:ext cx="171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Rectangle 36">
              <a:extLst>
                <a:ext uri="{FF2B5EF4-FFF2-40B4-BE49-F238E27FC236}">
                  <a16:creationId xmlns:a16="http://schemas.microsoft.com/office/drawing/2014/main" id="{00F6F88D-AB42-A4B1-52D7-8D96FFB34895}"/>
                </a:ext>
              </a:extLst>
            </p:cNvPr>
            <p:cNvSpPr>
              <a:spLocks noChangeArrowheads="1"/>
            </p:cNvSpPr>
            <p:nvPr/>
          </p:nvSpPr>
          <p:spPr bwMode="auto">
            <a:xfrm>
              <a:off x="2002" y="2467"/>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FF</a:t>
              </a:r>
              <a:r>
                <a:rPr lang="en-US" altLang="zh-CN" sz="2000" b="1" baseline="-25000"/>
                <a:t>0</a:t>
              </a:r>
            </a:p>
          </p:txBody>
        </p:sp>
        <p:sp>
          <p:nvSpPr>
            <p:cNvPr id="32" name="Rectangle 37">
              <a:extLst>
                <a:ext uri="{FF2B5EF4-FFF2-40B4-BE49-F238E27FC236}">
                  <a16:creationId xmlns:a16="http://schemas.microsoft.com/office/drawing/2014/main" id="{4CABC7ED-172F-4227-FC7C-3C0D595F4BB3}"/>
                </a:ext>
              </a:extLst>
            </p:cNvPr>
            <p:cNvSpPr>
              <a:spLocks noChangeArrowheads="1"/>
            </p:cNvSpPr>
            <p:nvPr/>
          </p:nvSpPr>
          <p:spPr bwMode="auto">
            <a:xfrm>
              <a:off x="3418" y="2443"/>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FF</a:t>
              </a:r>
              <a:r>
                <a:rPr lang="en-US" altLang="zh-CN" sz="2000" b="1" baseline="-25000"/>
                <a:t>1</a:t>
              </a:r>
            </a:p>
          </p:txBody>
        </p:sp>
        <p:sp>
          <p:nvSpPr>
            <p:cNvPr id="33" name="Line 38">
              <a:extLst>
                <a:ext uri="{FF2B5EF4-FFF2-40B4-BE49-F238E27FC236}">
                  <a16:creationId xmlns:a16="http://schemas.microsoft.com/office/drawing/2014/main" id="{63437D95-3AB4-9C74-E3A5-CF04740159D9}"/>
                </a:ext>
              </a:extLst>
            </p:cNvPr>
            <p:cNvSpPr>
              <a:spLocks noChangeShapeType="1"/>
            </p:cNvSpPr>
            <p:nvPr/>
          </p:nvSpPr>
          <p:spPr bwMode="auto">
            <a:xfrm flipH="1" flipV="1">
              <a:off x="3396" y="2959"/>
              <a:ext cx="0" cy="45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Rectangle 39">
              <a:extLst>
                <a:ext uri="{FF2B5EF4-FFF2-40B4-BE49-F238E27FC236}">
                  <a16:creationId xmlns:a16="http://schemas.microsoft.com/office/drawing/2014/main" id="{7487C455-F237-C797-8A10-A3DD5BD1DC63}"/>
                </a:ext>
              </a:extLst>
            </p:cNvPr>
            <p:cNvSpPr>
              <a:spLocks noChangeArrowheads="1"/>
            </p:cNvSpPr>
            <p:nvPr/>
          </p:nvSpPr>
          <p:spPr bwMode="auto">
            <a:xfrm>
              <a:off x="3204" y="3372"/>
              <a:ext cx="360" cy="228"/>
            </a:xfrm>
            <a:prstGeom prst="rect">
              <a:avLst/>
            </a:prstGeom>
            <a:solidFill>
              <a:srgbClr val="D2FEEA"/>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5" name="Oval 40">
              <a:extLst>
                <a:ext uri="{FF2B5EF4-FFF2-40B4-BE49-F238E27FC236}">
                  <a16:creationId xmlns:a16="http://schemas.microsoft.com/office/drawing/2014/main" id="{FE30C1F2-D6BB-1D65-0AD8-CF90F35D3C9A}"/>
                </a:ext>
              </a:extLst>
            </p:cNvPr>
            <p:cNvSpPr>
              <a:spLocks noChangeArrowheads="1"/>
            </p:cNvSpPr>
            <p:nvPr/>
          </p:nvSpPr>
          <p:spPr bwMode="auto">
            <a:xfrm>
              <a:off x="3120" y="2652"/>
              <a:ext cx="96" cy="96"/>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Text Box 41">
              <a:extLst>
                <a:ext uri="{FF2B5EF4-FFF2-40B4-BE49-F238E27FC236}">
                  <a16:creationId xmlns:a16="http://schemas.microsoft.com/office/drawing/2014/main" id="{DDF9947C-700F-DB76-1776-BDF742A97CA5}"/>
                </a:ext>
              </a:extLst>
            </p:cNvPr>
            <p:cNvSpPr txBox="1">
              <a:spLocks noChangeArrowheads="1"/>
            </p:cNvSpPr>
            <p:nvPr/>
          </p:nvSpPr>
          <p:spPr bwMode="auto">
            <a:xfrm>
              <a:off x="3254" y="3338"/>
              <a:ext cx="30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t>=</a:t>
              </a:r>
              <a:r>
                <a:rPr lang="en-US" altLang="zh-CN" sz="2000" b="1"/>
                <a:t>1</a:t>
              </a:r>
            </a:p>
          </p:txBody>
        </p:sp>
        <p:sp>
          <p:nvSpPr>
            <p:cNvPr id="37" name="Oval 42">
              <a:extLst>
                <a:ext uri="{FF2B5EF4-FFF2-40B4-BE49-F238E27FC236}">
                  <a16:creationId xmlns:a16="http://schemas.microsoft.com/office/drawing/2014/main" id="{37B6D33C-DDE9-CBFF-7F57-2A894C0FC570}"/>
                </a:ext>
              </a:extLst>
            </p:cNvPr>
            <p:cNvSpPr>
              <a:spLocks noChangeArrowheads="1"/>
            </p:cNvSpPr>
            <p:nvPr/>
          </p:nvSpPr>
          <p:spPr bwMode="auto">
            <a:xfrm>
              <a:off x="4172" y="3128"/>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Oval 43">
              <a:extLst>
                <a:ext uri="{FF2B5EF4-FFF2-40B4-BE49-F238E27FC236}">
                  <a16:creationId xmlns:a16="http://schemas.microsoft.com/office/drawing/2014/main" id="{9D6F0F75-303A-D76A-9834-808356BFCE3F}"/>
                </a:ext>
              </a:extLst>
            </p:cNvPr>
            <p:cNvSpPr>
              <a:spLocks noChangeArrowheads="1"/>
            </p:cNvSpPr>
            <p:nvPr/>
          </p:nvSpPr>
          <p:spPr bwMode="auto">
            <a:xfrm>
              <a:off x="2192" y="3238"/>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Text Box 44">
              <a:extLst>
                <a:ext uri="{FF2B5EF4-FFF2-40B4-BE49-F238E27FC236}">
                  <a16:creationId xmlns:a16="http://schemas.microsoft.com/office/drawing/2014/main" id="{65708C4F-4CFF-E21F-2E68-99C73586D87C}"/>
                </a:ext>
              </a:extLst>
            </p:cNvPr>
            <p:cNvSpPr txBox="1">
              <a:spLocks noChangeArrowheads="1"/>
            </p:cNvSpPr>
            <p:nvPr/>
          </p:nvSpPr>
          <p:spPr bwMode="auto">
            <a:xfrm>
              <a:off x="542" y="3182"/>
              <a:ext cx="3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i="1" dirty="0">
                  <a:solidFill>
                    <a:srgbClr val="FF0066"/>
                  </a:solidFill>
                  <a:effectLst>
                    <a:outerShdw blurRad="38100" dist="38100" dir="2700000" algn="tl">
                      <a:srgbClr val="C0C0C0"/>
                    </a:outerShdw>
                  </a:effectLst>
                </a:rPr>
                <a:t>CP</a:t>
              </a:r>
            </a:p>
          </p:txBody>
        </p:sp>
        <p:grpSp>
          <p:nvGrpSpPr>
            <p:cNvPr id="40" name="Group 45">
              <a:extLst>
                <a:ext uri="{FF2B5EF4-FFF2-40B4-BE49-F238E27FC236}">
                  <a16:creationId xmlns:a16="http://schemas.microsoft.com/office/drawing/2014/main" id="{06F6A910-53E6-F6F5-14B4-D10EB4D01054}"/>
                </a:ext>
              </a:extLst>
            </p:cNvPr>
            <p:cNvGrpSpPr>
              <a:grpSpLocks/>
            </p:cNvGrpSpPr>
            <p:nvPr/>
          </p:nvGrpSpPr>
          <p:grpSpPr bwMode="auto">
            <a:xfrm>
              <a:off x="4392" y="3228"/>
              <a:ext cx="499" cy="288"/>
              <a:chOff x="4920" y="3180"/>
              <a:chExt cx="499" cy="288"/>
            </a:xfrm>
          </p:grpSpPr>
          <p:sp>
            <p:nvSpPr>
              <p:cNvPr id="110" name="Rectangle 46">
                <a:extLst>
                  <a:ext uri="{FF2B5EF4-FFF2-40B4-BE49-F238E27FC236}">
                    <a16:creationId xmlns:a16="http://schemas.microsoft.com/office/drawing/2014/main" id="{84042CAB-AB47-62C0-092E-5F16D67D2E3A}"/>
                  </a:ext>
                </a:extLst>
              </p:cNvPr>
              <p:cNvSpPr>
                <a:spLocks noChangeArrowheads="1"/>
              </p:cNvSpPr>
              <p:nvPr/>
            </p:nvSpPr>
            <p:spPr bwMode="auto">
              <a:xfrm>
                <a:off x="4920" y="3180"/>
                <a:ext cx="49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CR</a:t>
                </a:r>
                <a:endParaRPr lang="en-US" altLang="zh-CN" b="1" baseline="-25000">
                  <a:solidFill>
                    <a:srgbClr val="FF0066"/>
                  </a:solidFill>
                </a:endParaRPr>
              </a:p>
            </p:txBody>
          </p:sp>
          <p:sp>
            <p:nvSpPr>
              <p:cNvPr id="111" name="Line 47">
                <a:extLst>
                  <a:ext uri="{FF2B5EF4-FFF2-40B4-BE49-F238E27FC236}">
                    <a16:creationId xmlns:a16="http://schemas.microsoft.com/office/drawing/2014/main" id="{C3928D80-0610-A59E-D1B7-19C6C34EB92F}"/>
                  </a:ext>
                </a:extLst>
              </p:cNvPr>
              <p:cNvSpPr>
                <a:spLocks noChangeShapeType="1"/>
              </p:cNvSpPr>
              <p:nvPr/>
            </p:nvSpPr>
            <p:spPr bwMode="auto">
              <a:xfrm>
                <a:off x="4992" y="3204"/>
                <a:ext cx="248" cy="1"/>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1" name="Freeform 48">
              <a:extLst>
                <a:ext uri="{FF2B5EF4-FFF2-40B4-BE49-F238E27FC236}">
                  <a16:creationId xmlns:a16="http://schemas.microsoft.com/office/drawing/2014/main" id="{2AFB05C2-D500-4382-55F8-4A14F75B7AFF}"/>
                </a:ext>
              </a:extLst>
            </p:cNvPr>
            <p:cNvSpPr>
              <a:spLocks/>
            </p:cNvSpPr>
            <p:nvPr/>
          </p:nvSpPr>
          <p:spPr bwMode="auto">
            <a:xfrm>
              <a:off x="4032" y="2652"/>
              <a:ext cx="168" cy="504"/>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49">
              <a:extLst>
                <a:ext uri="{FF2B5EF4-FFF2-40B4-BE49-F238E27FC236}">
                  <a16:creationId xmlns:a16="http://schemas.microsoft.com/office/drawing/2014/main" id="{728DAD0F-5F0B-3454-FFC3-BBB9F9D12212}"/>
                </a:ext>
              </a:extLst>
            </p:cNvPr>
            <p:cNvSpPr>
              <a:spLocks noChangeArrowheads="1"/>
            </p:cNvSpPr>
            <p:nvPr/>
          </p:nvSpPr>
          <p:spPr bwMode="auto">
            <a:xfrm>
              <a:off x="4032" y="2604"/>
              <a:ext cx="96" cy="96"/>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43" name="Group 50">
              <a:extLst>
                <a:ext uri="{FF2B5EF4-FFF2-40B4-BE49-F238E27FC236}">
                  <a16:creationId xmlns:a16="http://schemas.microsoft.com/office/drawing/2014/main" id="{1FCC1C5A-F0B0-6187-C303-7404EFDE5425}"/>
                </a:ext>
              </a:extLst>
            </p:cNvPr>
            <p:cNvGrpSpPr>
              <a:grpSpLocks/>
            </p:cNvGrpSpPr>
            <p:nvPr/>
          </p:nvGrpSpPr>
          <p:grpSpPr bwMode="auto">
            <a:xfrm>
              <a:off x="4056" y="2340"/>
              <a:ext cx="499" cy="288"/>
              <a:chOff x="1380" y="1848"/>
              <a:chExt cx="499" cy="288"/>
            </a:xfrm>
          </p:grpSpPr>
          <p:sp>
            <p:nvSpPr>
              <p:cNvPr id="108" name="Rectangle 51">
                <a:extLst>
                  <a:ext uri="{FF2B5EF4-FFF2-40B4-BE49-F238E27FC236}">
                    <a16:creationId xmlns:a16="http://schemas.microsoft.com/office/drawing/2014/main" id="{DB42ACBC-E09A-75BE-C1BA-6B078B29915F}"/>
                  </a:ext>
                </a:extLst>
              </p:cNvPr>
              <p:cNvSpPr>
                <a:spLocks noChangeArrowheads="1"/>
              </p:cNvSpPr>
              <p:nvPr/>
            </p:nvSpPr>
            <p:spPr bwMode="auto">
              <a:xfrm>
                <a:off x="1380" y="1848"/>
                <a:ext cx="49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0033CC"/>
                    </a:solidFill>
                  </a:rPr>
                  <a:t>R</a:t>
                </a:r>
                <a:r>
                  <a:rPr lang="en-US" altLang="zh-CN" b="1" baseline="-25000">
                    <a:solidFill>
                      <a:srgbClr val="0033CC"/>
                    </a:solidFill>
                  </a:rPr>
                  <a:t>D</a:t>
                </a:r>
              </a:p>
            </p:txBody>
          </p:sp>
          <p:sp>
            <p:nvSpPr>
              <p:cNvPr id="109" name="Line 52">
                <a:extLst>
                  <a:ext uri="{FF2B5EF4-FFF2-40B4-BE49-F238E27FC236}">
                    <a16:creationId xmlns:a16="http://schemas.microsoft.com/office/drawing/2014/main" id="{209F12AD-18F9-61A4-7C11-B860F434CB54}"/>
                  </a:ext>
                </a:extLst>
              </p:cNvPr>
              <p:cNvSpPr>
                <a:spLocks noChangeShapeType="1"/>
              </p:cNvSpPr>
              <p:nvPr/>
            </p:nvSpPr>
            <p:spPr bwMode="auto">
              <a:xfrm>
                <a:off x="1440" y="1884"/>
                <a:ext cx="152"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4" name="Freeform 53">
              <a:extLst>
                <a:ext uri="{FF2B5EF4-FFF2-40B4-BE49-F238E27FC236}">
                  <a16:creationId xmlns:a16="http://schemas.microsoft.com/office/drawing/2014/main" id="{159FD07A-9B05-A48A-3A91-1AC29C451294}"/>
                </a:ext>
              </a:extLst>
            </p:cNvPr>
            <p:cNvSpPr>
              <a:spLocks/>
            </p:cNvSpPr>
            <p:nvPr/>
          </p:nvSpPr>
          <p:spPr bwMode="auto">
            <a:xfrm rot="5400000">
              <a:off x="1755" y="2877"/>
              <a:ext cx="102" cy="300"/>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54">
              <a:extLst>
                <a:ext uri="{FF2B5EF4-FFF2-40B4-BE49-F238E27FC236}">
                  <a16:creationId xmlns:a16="http://schemas.microsoft.com/office/drawing/2014/main" id="{0F70DFD8-A9BC-CDD1-FE3B-261FCC18E48B}"/>
                </a:ext>
              </a:extLst>
            </p:cNvPr>
            <p:cNvSpPr>
              <a:spLocks noChangeShapeType="1"/>
            </p:cNvSpPr>
            <p:nvPr/>
          </p:nvSpPr>
          <p:spPr bwMode="auto">
            <a:xfrm flipH="1">
              <a:off x="1652" y="2027"/>
              <a:ext cx="0" cy="105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Freeform 55">
              <a:extLst>
                <a:ext uri="{FF2B5EF4-FFF2-40B4-BE49-F238E27FC236}">
                  <a16:creationId xmlns:a16="http://schemas.microsoft.com/office/drawing/2014/main" id="{C9863015-8F77-A791-07F9-EFFCE27EF696}"/>
                </a:ext>
              </a:extLst>
            </p:cNvPr>
            <p:cNvSpPr>
              <a:spLocks/>
            </p:cNvSpPr>
            <p:nvPr/>
          </p:nvSpPr>
          <p:spPr bwMode="auto">
            <a:xfrm rot="5400000">
              <a:off x="2190" y="1830"/>
              <a:ext cx="216" cy="2652"/>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Oval 56">
              <a:extLst>
                <a:ext uri="{FF2B5EF4-FFF2-40B4-BE49-F238E27FC236}">
                  <a16:creationId xmlns:a16="http://schemas.microsoft.com/office/drawing/2014/main" id="{8E4BB1DE-99F4-4FBE-B9C2-4D75846CA8A4}"/>
                </a:ext>
              </a:extLst>
            </p:cNvPr>
            <p:cNvSpPr>
              <a:spLocks noChangeArrowheads="1"/>
            </p:cNvSpPr>
            <p:nvPr/>
          </p:nvSpPr>
          <p:spPr bwMode="auto">
            <a:xfrm>
              <a:off x="1740" y="2652"/>
              <a:ext cx="96" cy="96"/>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Rectangle 57">
              <a:extLst>
                <a:ext uri="{FF2B5EF4-FFF2-40B4-BE49-F238E27FC236}">
                  <a16:creationId xmlns:a16="http://schemas.microsoft.com/office/drawing/2014/main" id="{35BC1F01-91FA-3A29-D437-5AB35571FB5B}"/>
                </a:ext>
              </a:extLst>
            </p:cNvPr>
            <p:cNvSpPr>
              <a:spLocks noChangeArrowheads="1"/>
            </p:cNvSpPr>
            <p:nvPr/>
          </p:nvSpPr>
          <p:spPr bwMode="auto">
            <a:xfrm rot="5400000">
              <a:off x="1308" y="3168"/>
              <a:ext cx="360" cy="228"/>
            </a:xfrm>
            <a:prstGeom prst="rect">
              <a:avLst/>
            </a:prstGeom>
            <a:solidFill>
              <a:srgbClr val="D2FEEA"/>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9" name="Oval 58">
              <a:extLst>
                <a:ext uri="{FF2B5EF4-FFF2-40B4-BE49-F238E27FC236}">
                  <a16:creationId xmlns:a16="http://schemas.microsoft.com/office/drawing/2014/main" id="{C6D4B695-DE43-34B4-1587-2192AE666A36}"/>
                </a:ext>
              </a:extLst>
            </p:cNvPr>
            <p:cNvSpPr>
              <a:spLocks noChangeArrowheads="1"/>
            </p:cNvSpPr>
            <p:nvPr/>
          </p:nvSpPr>
          <p:spPr bwMode="auto">
            <a:xfrm rot="5400000">
              <a:off x="1590" y="3234"/>
              <a:ext cx="96" cy="96"/>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 name="Text Box 59">
              <a:extLst>
                <a:ext uri="{FF2B5EF4-FFF2-40B4-BE49-F238E27FC236}">
                  <a16:creationId xmlns:a16="http://schemas.microsoft.com/office/drawing/2014/main" id="{A6C83E7E-ACB0-20C9-1AEF-6E63CD4C627C}"/>
                </a:ext>
              </a:extLst>
            </p:cNvPr>
            <p:cNvSpPr txBox="1">
              <a:spLocks noChangeArrowheads="1"/>
            </p:cNvSpPr>
            <p:nvPr/>
          </p:nvSpPr>
          <p:spPr bwMode="auto">
            <a:xfrm flipH="1">
              <a:off x="1398" y="3130"/>
              <a:ext cx="2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t>1</a:t>
              </a:r>
            </a:p>
          </p:txBody>
        </p:sp>
        <p:sp>
          <p:nvSpPr>
            <p:cNvPr id="51" name="Oval 60">
              <a:extLst>
                <a:ext uri="{FF2B5EF4-FFF2-40B4-BE49-F238E27FC236}">
                  <a16:creationId xmlns:a16="http://schemas.microsoft.com/office/drawing/2014/main" id="{CD4C6CEE-CC2B-6CD9-2BC4-36BB6ECA66F6}"/>
                </a:ext>
              </a:extLst>
            </p:cNvPr>
            <p:cNvSpPr>
              <a:spLocks noChangeArrowheads="1"/>
            </p:cNvSpPr>
            <p:nvPr/>
          </p:nvSpPr>
          <p:spPr bwMode="auto">
            <a:xfrm rot="5400000" flipV="1">
              <a:off x="935" y="3234"/>
              <a:ext cx="68" cy="68"/>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52" name="Group 61">
              <a:extLst>
                <a:ext uri="{FF2B5EF4-FFF2-40B4-BE49-F238E27FC236}">
                  <a16:creationId xmlns:a16="http://schemas.microsoft.com/office/drawing/2014/main" id="{D308E7E9-9865-B7EA-78D7-B97155236568}"/>
                </a:ext>
              </a:extLst>
            </p:cNvPr>
            <p:cNvGrpSpPr>
              <a:grpSpLocks/>
            </p:cNvGrpSpPr>
            <p:nvPr/>
          </p:nvGrpSpPr>
          <p:grpSpPr bwMode="auto">
            <a:xfrm>
              <a:off x="1488" y="2657"/>
              <a:ext cx="262" cy="68"/>
              <a:chOff x="2724" y="3683"/>
              <a:chExt cx="262" cy="68"/>
            </a:xfrm>
          </p:grpSpPr>
          <p:sp>
            <p:nvSpPr>
              <p:cNvPr id="106" name="Line 62">
                <a:extLst>
                  <a:ext uri="{FF2B5EF4-FFF2-40B4-BE49-F238E27FC236}">
                    <a16:creationId xmlns:a16="http://schemas.microsoft.com/office/drawing/2014/main" id="{F456A7D4-2580-7B7E-E95A-731FB227D7B8}"/>
                  </a:ext>
                </a:extLst>
              </p:cNvPr>
              <p:cNvSpPr>
                <a:spLocks noChangeShapeType="1"/>
              </p:cNvSpPr>
              <p:nvPr/>
            </p:nvSpPr>
            <p:spPr bwMode="auto">
              <a:xfrm rot="5400000" flipV="1">
                <a:off x="2866" y="3605"/>
                <a:ext cx="0" cy="24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Oval 63">
                <a:extLst>
                  <a:ext uri="{FF2B5EF4-FFF2-40B4-BE49-F238E27FC236}">
                    <a16:creationId xmlns:a16="http://schemas.microsoft.com/office/drawing/2014/main" id="{37156C69-6CE0-9C5F-4F85-3E677CC84443}"/>
                  </a:ext>
                </a:extLst>
              </p:cNvPr>
              <p:cNvSpPr>
                <a:spLocks noChangeArrowheads="1"/>
              </p:cNvSpPr>
              <p:nvPr/>
            </p:nvSpPr>
            <p:spPr bwMode="auto">
              <a:xfrm flipH="1">
                <a:off x="2724" y="3683"/>
                <a:ext cx="68" cy="68"/>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53" name="Text Box 64">
              <a:extLst>
                <a:ext uri="{FF2B5EF4-FFF2-40B4-BE49-F238E27FC236}">
                  <a16:creationId xmlns:a16="http://schemas.microsoft.com/office/drawing/2014/main" id="{1219752D-D380-A41D-40C2-6F4D1ECAD07C}"/>
                </a:ext>
              </a:extLst>
            </p:cNvPr>
            <p:cNvSpPr txBox="1">
              <a:spLocks noChangeArrowheads="1"/>
            </p:cNvSpPr>
            <p:nvPr/>
          </p:nvSpPr>
          <p:spPr bwMode="auto">
            <a:xfrm>
              <a:off x="1286" y="2582"/>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1</a:t>
              </a:r>
            </a:p>
          </p:txBody>
        </p:sp>
        <p:sp>
          <p:nvSpPr>
            <p:cNvPr id="54" name="Text Box 65">
              <a:extLst>
                <a:ext uri="{FF2B5EF4-FFF2-40B4-BE49-F238E27FC236}">
                  <a16:creationId xmlns:a16="http://schemas.microsoft.com/office/drawing/2014/main" id="{F7551DE1-5457-B904-282A-2D7E880AD20C}"/>
                </a:ext>
              </a:extLst>
            </p:cNvPr>
            <p:cNvSpPr txBox="1">
              <a:spLocks noChangeArrowheads="1"/>
            </p:cNvSpPr>
            <p:nvPr/>
          </p:nvSpPr>
          <p:spPr bwMode="auto">
            <a:xfrm>
              <a:off x="2948" y="2690"/>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1</a:t>
              </a:r>
            </a:p>
          </p:txBody>
        </p:sp>
        <p:sp>
          <p:nvSpPr>
            <p:cNvPr id="55" name="Text Box 66">
              <a:extLst>
                <a:ext uri="{FF2B5EF4-FFF2-40B4-BE49-F238E27FC236}">
                  <a16:creationId xmlns:a16="http://schemas.microsoft.com/office/drawing/2014/main" id="{DC3AFF07-904B-8F79-92E0-AFFACBB761BD}"/>
                </a:ext>
              </a:extLst>
            </p:cNvPr>
            <p:cNvSpPr txBox="1">
              <a:spLocks noChangeArrowheads="1"/>
            </p:cNvSpPr>
            <p:nvPr/>
          </p:nvSpPr>
          <p:spPr bwMode="auto">
            <a:xfrm>
              <a:off x="1284" y="948"/>
              <a:ext cx="40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Y</a:t>
              </a:r>
              <a:r>
                <a:rPr lang="en-US" altLang="zh-CN" sz="2800" b="1" baseline="-25000">
                  <a:solidFill>
                    <a:srgbClr val="FF0066"/>
                  </a:solidFill>
                </a:rPr>
                <a:t>0</a:t>
              </a:r>
            </a:p>
          </p:txBody>
        </p:sp>
        <p:sp>
          <p:nvSpPr>
            <p:cNvPr id="56" name="Line 67">
              <a:extLst>
                <a:ext uri="{FF2B5EF4-FFF2-40B4-BE49-F238E27FC236}">
                  <a16:creationId xmlns:a16="http://schemas.microsoft.com/office/drawing/2014/main" id="{E3730EBF-4517-6567-93F8-4DC7FB10EC86}"/>
                </a:ext>
              </a:extLst>
            </p:cNvPr>
            <p:cNvSpPr>
              <a:spLocks noChangeShapeType="1"/>
            </p:cNvSpPr>
            <p:nvPr/>
          </p:nvSpPr>
          <p:spPr bwMode="auto">
            <a:xfrm flipH="1">
              <a:off x="1967" y="1941"/>
              <a:ext cx="0" cy="54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68">
              <a:extLst>
                <a:ext uri="{FF2B5EF4-FFF2-40B4-BE49-F238E27FC236}">
                  <a16:creationId xmlns:a16="http://schemas.microsoft.com/office/drawing/2014/main" id="{2B772EA4-8316-2D04-91A9-EAF8E7122E9B}"/>
                </a:ext>
              </a:extLst>
            </p:cNvPr>
            <p:cNvSpPr>
              <a:spLocks noChangeShapeType="1"/>
            </p:cNvSpPr>
            <p:nvPr/>
          </p:nvSpPr>
          <p:spPr bwMode="auto">
            <a:xfrm>
              <a:off x="4373" y="2037"/>
              <a:ext cx="0" cy="168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Freeform 69">
              <a:extLst>
                <a:ext uri="{FF2B5EF4-FFF2-40B4-BE49-F238E27FC236}">
                  <a16:creationId xmlns:a16="http://schemas.microsoft.com/office/drawing/2014/main" id="{4B8B1B0E-434D-44B1-23BC-4A01DDA40FA9}"/>
                </a:ext>
              </a:extLst>
            </p:cNvPr>
            <p:cNvSpPr>
              <a:spLocks/>
            </p:cNvSpPr>
            <p:nvPr/>
          </p:nvSpPr>
          <p:spPr bwMode="auto">
            <a:xfrm rot="5400000">
              <a:off x="2923" y="747"/>
              <a:ext cx="222" cy="2148"/>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9" name="Freeform 70">
              <a:extLst>
                <a:ext uri="{FF2B5EF4-FFF2-40B4-BE49-F238E27FC236}">
                  <a16:creationId xmlns:a16="http://schemas.microsoft.com/office/drawing/2014/main" id="{7593B658-BD09-DD7C-927E-1CDF218DA37C}"/>
                </a:ext>
              </a:extLst>
            </p:cNvPr>
            <p:cNvSpPr>
              <a:spLocks/>
            </p:cNvSpPr>
            <p:nvPr/>
          </p:nvSpPr>
          <p:spPr bwMode="auto">
            <a:xfrm rot="5400000">
              <a:off x="2191" y="987"/>
              <a:ext cx="360" cy="1710"/>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0" name="Line 71">
              <a:extLst>
                <a:ext uri="{FF2B5EF4-FFF2-40B4-BE49-F238E27FC236}">
                  <a16:creationId xmlns:a16="http://schemas.microsoft.com/office/drawing/2014/main" id="{2074E4EE-C774-B7F6-2F6F-AB1F6C589200}"/>
                </a:ext>
              </a:extLst>
            </p:cNvPr>
            <p:cNvSpPr>
              <a:spLocks noChangeShapeType="1"/>
            </p:cNvSpPr>
            <p:nvPr/>
          </p:nvSpPr>
          <p:spPr bwMode="auto">
            <a:xfrm flipH="1">
              <a:off x="1510" y="1692"/>
              <a:ext cx="0" cy="34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1" name="Freeform 72">
              <a:extLst>
                <a:ext uri="{FF2B5EF4-FFF2-40B4-BE49-F238E27FC236}">
                  <a16:creationId xmlns:a16="http://schemas.microsoft.com/office/drawing/2014/main" id="{19584B3F-75D3-A164-4147-BF4DDA556F1E}"/>
                </a:ext>
              </a:extLst>
            </p:cNvPr>
            <p:cNvSpPr>
              <a:spLocks/>
            </p:cNvSpPr>
            <p:nvPr/>
          </p:nvSpPr>
          <p:spPr bwMode="auto">
            <a:xfrm rot="16200000" flipH="1">
              <a:off x="2363" y="707"/>
              <a:ext cx="510" cy="2432"/>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2" name="Line 73">
              <a:extLst>
                <a:ext uri="{FF2B5EF4-FFF2-40B4-BE49-F238E27FC236}">
                  <a16:creationId xmlns:a16="http://schemas.microsoft.com/office/drawing/2014/main" id="{220A4A7C-5F52-D818-9FD1-C0D3BDC0CE07}"/>
                </a:ext>
              </a:extLst>
            </p:cNvPr>
            <p:cNvSpPr>
              <a:spLocks noChangeShapeType="1"/>
            </p:cNvSpPr>
            <p:nvPr/>
          </p:nvSpPr>
          <p:spPr bwMode="auto">
            <a:xfrm flipH="1">
              <a:off x="3316" y="1671"/>
              <a:ext cx="1" cy="81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74">
              <a:extLst>
                <a:ext uri="{FF2B5EF4-FFF2-40B4-BE49-F238E27FC236}">
                  <a16:creationId xmlns:a16="http://schemas.microsoft.com/office/drawing/2014/main" id="{D249F9F5-EF68-6F07-916D-2FEDF3DDA380}"/>
                </a:ext>
              </a:extLst>
            </p:cNvPr>
            <p:cNvSpPr>
              <a:spLocks noChangeShapeType="1"/>
            </p:cNvSpPr>
            <p:nvPr/>
          </p:nvSpPr>
          <p:spPr bwMode="auto">
            <a:xfrm>
              <a:off x="3143" y="1713"/>
              <a:ext cx="0" cy="138"/>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Rectangle 75">
              <a:extLst>
                <a:ext uri="{FF2B5EF4-FFF2-40B4-BE49-F238E27FC236}">
                  <a16:creationId xmlns:a16="http://schemas.microsoft.com/office/drawing/2014/main" id="{63D04B81-17C5-5964-A12E-71DD2B1CCCF7}"/>
                </a:ext>
              </a:extLst>
            </p:cNvPr>
            <p:cNvSpPr>
              <a:spLocks noChangeArrowheads="1"/>
            </p:cNvSpPr>
            <p:nvPr/>
          </p:nvSpPr>
          <p:spPr bwMode="auto">
            <a:xfrm rot="-5400000">
              <a:off x="3096" y="1385"/>
              <a:ext cx="264" cy="372"/>
            </a:xfrm>
            <a:prstGeom prst="rect">
              <a:avLst/>
            </a:prstGeom>
            <a:solidFill>
              <a:srgbClr val="DDFFEE"/>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zh-CN" altLang="zh-CN" sz="2800" b="1">
                <a:solidFill>
                  <a:srgbClr val="0033CC"/>
                </a:solidFill>
              </a:endParaRPr>
            </a:p>
          </p:txBody>
        </p:sp>
        <p:sp>
          <p:nvSpPr>
            <p:cNvPr id="65" name="Text Box 76">
              <a:extLst>
                <a:ext uri="{FF2B5EF4-FFF2-40B4-BE49-F238E27FC236}">
                  <a16:creationId xmlns:a16="http://schemas.microsoft.com/office/drawing/2014/main" id="{53873EBB-BCA2-7B1A-0E2D-6BD722AD8297}"/>
                </a:ext>
              </a:extLst>
            </p:cNvPr>
            <p:cNvSpPr txBox="1">
              <a:spLocks noChangeArrowheads="1"/>
            </p:cNvSpPr>
            <p:nvPr/>
          </p:nvSpPr>
          <p:spPr bwMode="auto">
            <a:xfrm>
              <a:off x="3050" y="139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66" name="Freeform 77">
              <a:extLst>
                <a:ext uri="{FF2B5EF4-FFF2-40B4-BE49-F238E27FC236}">
                  <a16:creationId xmlns:a16="http://schemas.microsoft.com/office/drawing/2014/main" id="{BCFFF6A3-79F5-21D0-DE09-7C3C880B28AE}"/>
                </a:ext>
              </a:extLst>
            </p:cNvPr>
            <p:cNvSpPr>
              <a:spLocks/>
            </p:cNvSpPr>
            <p:nvPr/>
          </p:nvSpPr>
          <p:spPr bwMode="auto">
            <a:xfrm rot="5400000">
              <a:off x="3592" y="1404"/>
              <a:ext cx="372" cy="900"/>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7" name="Oval 78">
              <a:extLst>
                <a:ext uri="{FF2B5EF4-FFF2-40B4-BE49-F238E27FC236}">
                  <a16:creationId xmlns:a16="http://schemas.microsoft.com/office/drawing/2014/main" id="{771A0BC9-754A-C807-B5E9-F279D541F462}"/>
                </a:ext>
              </a:extLst>
            </p:cNvPr>
            <p:cNvSpPr>
              <a:spLocks noChangeArrowheads="1"/>
            </p:cNvSpPr>
            <p:nvPr/>
          </p:nvSpPr>
          <p:spPr bwMode="auto">
            <a:xfrm>
              <a:off x="2919" y="1900"/>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Oval 79">
              <a:extLst>
                <a:ext uri="{FF2B5EF4-FFF2-40B4-BE49-F238E27FC236}">
                  <a16:creationId xmlns:a16="http://schemas.microsoft.com/office/drawing/2014/main" id="{A9EAF900-F350-6B1D-E479-D9A5F55C026C}"/>
                </a:ext>
              </a:extLst>
            </p:cNvPr>
            <p:cNvSpPr>
              <a:spLocks noChangeArrowheads="1"/>
            </p:cNvSpPr>
            <p:nvPr/>
          </p:nvSpPr>
          <p:spPr bwMode="auto">
            <a:xfrm>
              <a:off x="1623" y="2248"/>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 name="Oval 80">
              <a:extLst>
                <a:ext uri="{FF2B5EF4-FFF2-40B4-BE49-F238E27FC236}">
                  <a16:creationId xmlns:a16="http://schemas.microsoft.com/office/drawing/2014/main" id="{F668E7A2-2173-3447-C90E-46E86E24D6C7}"/>
                </a:ext>
              </a:extLst>
            </p:cNvPr>
            <p:cNvSpPr>
              <a:spLocks noChangeArrowheads="1"/>
            </p:cNvSpPr>
            <p:nvPr/>
          </p:nvSpPr>
          <p:spPr bwMode="auto">
            <a:xfrm>
              <a:off x="3291" y="2014"/>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0" name="Oval 81">
              <a:extLst>
                <a:ext uri="{FF2B5EF4-FFF2-40B4-BE49-F238E27FC236}">
                  <a16:creationId xmlns:a16="http://schemas.microsoft.com/office/drawing/2014/main" id="{FE538D0E-4C86-0DEA-F9FB-71D44C8FD7EF}"/>
                </a:ext>
              </a:extLst>
            </p:cNvPr>
            <p:cNvSpPr>
              <a:spLocks noChangeArrowheads="1"/>
            </p:cNvSpPr>
            <p:nvPr/>
          </p:nvSpPr>
          <p:spPr bwMode="auto">
            <a:xfrm>
              <a:off x="2259" y="2140"/>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1" name="Line 82">
              <a:extLst>
                <a:ext uri="{FF2B5EF4-FFF2-40B4-BE49-F238E27FC236}">
                  <a16:creationId xmlns:a16="http://schemas.microsoft.com/office/drawing/2014/main" id="{BDE01236-6291-075E-6D86-E31247057DD0}"/>
                </a:ext>
              </a:extLst>
            </p:cNvPr>
            <p:cNvSpPr>
              <a:spLocks noChangeShapeType="1"/>
            </p:cNvSpPr>
            <p:nvPr/>
          </p:nvSpPr>
          <p:spPr bwMode="auto">
            <a:xfrm flipH="1">
              <a:off x="2285" y="1683"/>
              <a:ext cx="0" cy="49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Rectangle 83">
              <a:extLst>
                <a:ext uri="{FF2B5EF4-FFF2-40B4-BE49-F238E27FC236}">
                  <a16:creationId xmlns:a16="http://schemas.microsoft.com/office/drawing/2014/main" id="{3885C6B4-A59E-99D1-AD22-351D7EAB03F1}"/>
                </a:ext>
              </a:extLst>
            </p:cNvPr>
            <p:cNvSpPr>
              <a:spLocks noChangeArrowheads="1"/>
            </p:cNvSpPr>
            <p:nvPr/>
          </p:nvSpPr>
          <p:spPr bwMode="auto">
            <a:xfrm rot="-5400000">
              <a:off x="3982" y="1385"/>
              <a:ext cx="264" cy="372"/>
            </a:xfrm>
            <a:prstGeom prst="rect">
              <a:avLst/>
            </a:prstGeom>
            <a:solidFill>
              <a:srgbClr val="DDFFEE"/>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zh-CN" altLang="zh-CN" sz="2800" b="1">
                <a:solidFill>
                  <a:srgbClr val="0033CC"/>
                </a:solidFill>
              </a:endParaRPr>
            </a:p>
          </p:txBody>
        </p:sp>
        <p:sp>
          <p:nvSpPr>
            <p:cNvPr id="73" name="Text Box 84">
              <a:extLst>
                <a:ext uri="{FF2B5EF4-FFF2-40B4-BE49-F238E27FC236}">
                  <a16:creationId xmlns:a16="http://schemas.microsoft.com/office/drawing/2014/main" id="{1818A0A2-70FC-093C-4E7F-8769C468FA6E}"/>
                </a:ext>
              </a:extLst>
            </p:cNvPr>
            <p:cNvSpPr txBox="1">
              <a:spLocks noChangeArrowheads="1"/>
            </p:cNvSpPr>
            <p:nvPr/>
          </p:nvSpPr>
          <p:spPr bwMode="auto">
            <a:xfrm>
              <a:off x="3936" y="139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74" name="Rectangle 85">
              <a:extLst>
                <a:ext uri="{FF2B5EF4-FFF2-40B4-BE49-F238E27FC236}">
                  <a16:creationId xmlns:a16="http://schemas.microsoft.com/office/drawing/2014/main" id="{53D4B3BA-D4AB-ECE2-3A89-33B26F1F159E}"/>
                </a:ext>
              </a:extLst>
            </p:cNvPr>
            <p:cNvSpPr>
              <a:spLocks noChangeArrowheads="1"/>
            </p:cNvSpPr>
            <p:nvPr/>
          </p:nvSpPr>
          <p:spPr bwMode="auto">
            <a:xfrm rot="-5400000">
              <a:off x="1288" y="1385"/>
              <a:ext cx="264" cy="372"/>
            </a:xfrm>
            <a:prstGeom prst="rect">
              <a:avLst/>
            </a:prstGeom>
            <a:solidFill>
              <a:srgbClr val="DDFFEE"/>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zh-CN" altLang="zh-CN" sz="2800" b="1">
                <a:solidFill>
                  <a:srgbClr val="0033CC"/>
                </a:solidFill>
              </a:endParaRPr>
            </a:p>
          </p:txBody>
        </p:sp>
        <p:sp>
          <p:nvSpPr>
            <p:cNvPr id="75" name="Text Box 86">
              <a:extLst>
                <a:ext uri="{FF2B5EF4-FFF2-40B4-BE49-F238E27FC236}">
                  <a16:creationId xmlns:a16="http://schemas.microsoft.com/office/drawing/2014/main" id="{9332A671-186F-22D5-0E9F-8B32D765BB47}"/>
                </a:ext>
              </a:extLst>
            </p:cNvPr>
            <p:cNvSpPr txBox="1">
              <a:spLocks noChangeArrowheads="1"/>
            </p:cNvSpPr>
            <p:nvPr/>
          </p:nvSpPr>
          <p:spPr bwMode="auto">
            <a:xfrm>
              <a:off x="1242" y="139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76" name="Rectangle 87">
              <a:extLst>
                <a:ext uri="{FF2B5EF4-FFF2-40B4-BE49-F238E27FC236}">
                  <a16:creationId xmlns:a16="http://schemas.microsoft.com/office/drawing/2014/main" id="{C9D424BC-8193-4AE4-802A-2724A1028942}"/>
                </a:ext>
              </a:extLst>
            </p:cNvPr>
            <p:cNvSpPr>
              <a:spLocks noChangeArrowheads="1"/>
            </p:cNvSpPr>
            <p:nvPr/>
          </p:nvSpPr>
          <p:spPr bwMode="auto">
            <a:xfrm rot="-5400000">
              <a:off x="2186" y="1385"/>
              <a:ext cx="264" cy="372"/>
            </a:xfrm>
            <a:prstGeom prst="rect">
              <a:avLst/>
            </a:prstGeom>
            <a:solidFill>
              <a:srgbClr val="DDFFEE"/>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zh-CN" altLang="zh-CN" sz="2800" b="1">
                <a:solidFill>
                  <a:srgbClr val="0033CC"/>
                </a:solidFill>
              </a:endParaRPr>
            </a:p>
          </p:txBody>
        </p:sp>
        <p:sp>
          <p:nvSpPr>
            <p:cNvPr id="77" name="Text Box 88">
              <a:extLst>
                <a:ext uri="{FF2B5EF4-FFF2-40B4-BE49-F238E27FC236}">
                  <a16:creationId xmlns:a16="http://schemas.microsoft.com/office/drawing/2014/main" id="{D52953B1-6480-8F13-96B5-EC5AD8AEF69E}"/>
                </a:ext>
              </a:extLst>
            </p:cNvPr>
            <p:cNvSpPr txBox="1">
              <a:spLocks noChangeArrowheads="1"/>
            </p:cNvSpPr>
            <p:nvPr/>
          </p:nvSpPr>
          <p:spPr bwMode="auto">
            <a:xfrm>
              <a:off x="2140" y="1399"/>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0033CC"/>
                  </a:solidFill>
                </a:rPr>
                <a:t>&amp;</a:t>
              </a:r>
            </a:p>
          </p:txBody>
        </p:sp>
        <p:sp>
          <p:nvSpPr>
            <p:cNvPr id="78" name="Line 89">
              <a:extLst>
                <a:ext uri="{FF2B5EF4-FFF2-40B4-BE49-F238E27FC236}">
                  <a16:creationId xmlns:a16="http://schemas.microsoft.com/office/drawing/2014/main" id="{23EAAB80-1DE2-78A0-ADC6-B1EAE7AB2B57}"/>
                </a:ext>
              </a:extLst>
            </p:cNvPr>
            <p:cNvSpPr>
              <a:spLocks noChangeShapeType="1"/>
            </p:cNvSpPr>
            <p:nvPr/>
          </p:nvSpPr>
          <p:spPr bwMode="auto">
            <a:xfrm rot="5400000">
              <a:off x="4034" y="1366"/>
              <a:ext cx="1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9" name="Oval 90">
              <a:extLst>
                <a:ext uri="{FF2B5EF4-FFF2-40B4-BE49-F238E27FC236}">
                  <a16:creationId xmlns:a16="http://schemas.microsoft.com/office/drawing/2014/main" id="{7E0FA869-B74F-3037-58B9-003A521D8A3E}"/>
                </a:ext>
              </a:extLst>
            </p:cNvPr>
            <p:cNvSpPr>
              <a:spLocks noChangeArrowheads="1"/>
            </p:cNvSpPr>
            <p:nvPr/>
          </p:nvSpPr>
          <p:spPr bwMode="auto">
            <a:xfrm rot="5400000">
              <a:off x="4080" y="1239"/>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0" name="Line 91">
              <a:extLst>
                <a:ext uri="{FF2B5EF4-FFF2-40B4-BE49-F238E27FC236}">
                  <a16:creationId xmlns:a16="http://schemas.microsoft.com/office/drawing/2014/main" id="{C7DCF208-DCF7-17FF-0A41-6C044032383E}"/>
                </a:ext>
              </a:extLst>
            </p:cNvPr>
            <p:cNvSpPr>
              <a:spLocks noChangeShapeType="1"/>
            </p:cNvSpPr>
            <p:nvPr/>
          </p:nvSpPr>
          <p:spPr bwMode="auto">
            <a:xfrm rot="5400000">
              <a:off x="3146" y="1366"/>
              <a:ext cx="1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1" name="Oval 92">
              <a:extLst>
                <a:ext uri="{FF2B5EF4-FFF2-40B4-BE49-F238E27FC236}">
                  <a16:creationId xmlns:a16="http://schemas.microsoft.com/office/drawing/2014/main" id="{8F41DFF8-019C-9D3A-E142-7173242EBB10}"/>
                </a:ext>
              </a:extLst>
            </p:cNvPr>
            <p:cNvSpPr>
              <a:spLocks noChangeArrowheads="1"/>
            </p:cNvSpPr>
            <p:nvPr/>
          </p:nvSpPr>
          <p:spPr bwMode="auto">
            <a:xfrm rot="5400000">
              <a:off x="3192" y="1239"/>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2" name="Line 93">
              <a:extLst>
                <a:ext uri="{FF2B5EF4-FFF2-40B4-BE49-F238E27FC236}">
                  <a16:creationId xmlns:a16="http://schemas.microsoft.com/office/drawing/2014/main" id="{F582739F-DCF5-0CF5-7E21-5C232BE688F6}"/>
                </a:ext>
              </a:extLst>
            </p:cNvPr>
            <p:cNvSpPr>
              <a:spLocks noChangeShapeType="1"/>
            </p:cNvSpPr>
            <p:nvPr/>
          </p:nvSpPr>
          <p:spPr bwMode="auto">
            <a:xfrm rot="5400000">
              <a:off x="2234" y="1384"/>
              <a:ext cx="1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3" name="Oval 94">
              <a:extLst>
                <a:ext uri="{FF2B5EF4-FFF2-40B4-BE49-F238E27FC236}">
                  <a16:creationId xmlns:a16="http://schemas.microsoft.com/office/drawing/2014/main" id="{FB49E172-3765-F12C-F2B0-BB4E19003240}"/>
                </a:ext>
              </a:extLst>
            </p:cNvPr>
            <p:cNvSpPr>
              <a:spLocks noChangeArrowheads="1"/>
            </p:cNvSpPr>
            <p:nvPr/>
          </p:nvSpPr>
          <p:spPr bwMode="auto">
            <a:xfrm rot="5400000">
              <a:off x="2280" y="1257"/>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4" name="Line 95">
              <a:extLst>
                <a:ext uri="{FF2B5EF4-FFF2-40B4-BE49-F238E27FC236}">
                  <a16:creationId xmlns:a16="http://schemas.microsoft.com/office/drawing/2014/main" id="{7F1AB9CB-8726-55F8-1F71-E4ED612C814A}"/>
                </a:ext>
              </a:extLst>
            </p:cNvPr>
            <p:cNvSpPr>
              <a:spLocks noChangeShapeType="1"/>
            </p:cNvSpPr>
            <p:nvPr/>
          </p:nvSpPr>
          <p:spPr bwMode="auto">
            <a:xfrm rot="5400000">
              <a:off x="1340" y="1378"/>
              <a:ext cx="14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5" name="Oval 96">
              <a:extLst>
                <a:ext uri="{FF2B5EF4-FFF2-40B4-BE49-F238E27FC236}">
                  <a16:creationId xmlns:a16="http://schemas.microsoft.com/office/drawing/2014/main" id="{4F4D6E42-BB07-4EB5-D64C-7B20924F5923}"/>
                </a:ext>
              </a:extLst>
            </p:cNvPr>
            <p:cNvSpPr>
              <a:spLocks noChangeArrowheads="1"/>
            </p:cNvSpPr>
            <p:nvPr/>
          </p:nvSpPr>
          <p:spPr bwMode="auto">
            <a:xfrm rot="5400000">
              <a:off x="1386" y="1251"/>
              <a:ext cx="57" cy="5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6" name="Text Box 97">
              <a:extLst>
                <a:ext uri="{FF2B5EF4-FFF2-40B4-BE49-F238E27FC236}">
                  <a16:creationId xmlns:a16="http://schemas.microsoft.com/office/drawing/2014/main" id="{E4697FFA-74E2-2FC3-3096-B7D831A331CE}"/>
                </a:ext>
              </a:extLst>
            </p:cNvPr>
            <p:cNvSpPr txBox="1">
              <a:spLocks noChangeArrowheads="1"/>
            </p:cNvSpPr>
            <p:nvPr/>
          </p:nvSpPr>
          <p:spPr bwMode="auto">
            <a:xfrm>
              <a:off x="2150" y="936"/>
              <a:ext cx="40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Y</a:t>
              </a:r>
              <a:r>
                <a:rPr lang="en-US" altLang="zh-CN" sz="2800" b="1" baseline="-25000">
                  <a:solidFill>
                    <a:srgbClr val="FF0066"/>
                  </a:solidFill>
                </a:rPr>
                <a:t>1</a:t>
              </a:r>
            </a:p>
          </p:txBody>
        </p:sp>
        <p:sp>
          <p:nvSpPr>
            <p:cNvPr id="87" name="Text Box 98">
              <a:extLst>
                <a:ext uri="{FF2B5EF4-FFF2-40B4-BE49-F238E27FC236}">
                  <a16:creationId xmlns:a16="http://schemas.microsoft.com/office/drawing/2014/main" id="{EC263C99-F278-0A80-02EA-1688851276F0}"/>
                </a:ext>
              </a:extLst>
            </p:cNvPr>
            <p:cNvSpPr txBox="1">
              <a:spLocks noChangeArrowheads="1"/>
            </p:cNvSpPr>
            <p:nvPr/>
          </p:nvSpPr>
          <p:spPr bwMode="auto">
            <a:xfrm>
              <a:off x="3086" y="930"/>
              <a:ext cx="40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Y</a:t>
              </a:r>
              <a:r>
                <a:rPr lang="en-US" altLang="zh-CN" sz="2800" b="1" baseline="-25000">
                  <a:solidFill>
                    <a:srgbClr val="FF0066"/>
                  </a:solidFill>
                </a:rPr>
                <a:t>2</a:t>
              </a:r>
            </a:p>
          </p:txBody>
        </p:sp>
        <p:sp>
          <p:nvSpPr>
            <p:cNvPr id="88" name="Text Box 99">
              <a:extLst>
                <a:ext uri="{FF2B5EF4-FFF2-40B4-BE49-F238E27FC236}">
                  <a16:creationId xmlns:a16="http://schemas.microsoft.com/office/drawing/2014/main" id="{ED6D8A88-F385-C7AC-F632-A7042CBE8BED}"/>
                </a:ext>
              </a:extLst>
            </p:cNvPr>
            <p:cNvSpPr txBox="1">
              <a:spLocks noChangeArrowheads="1"/>
            </p:cNvSpPr>
            <p:nvPr/>
          </p:nvSpPr>
          <p:spPr bwMode="auto">
            <a:xfrm>
              <a:off x="3926" y="924"/>
              <a:ext cx="40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Y</a:t>
              </a:r>
              <a:r>
                <a:rPr lang="en-US" altLang="zh-CN" sz="2800" b="1" baseline="-25000">
                  <a:solidFill>
                    <a:srgbClr val="FF0066"/>
                  </a:solidFill>
                </a:rPr>
                <a:t>3</a:t>
              </a:r>
            </a:p>
          </p:txBody>
        </p:sp>
        <p:sp>
          <p:nvSpPr>
            <p:cNvPr id="89" name="Freeform 100">
              <a:extLst>
                <a:ext uri="{FF2B5EF4-FFF2-40B4-BE49-F238E27FC236}">
                  <a16:creationId xmlns:a16="http://schemas.microsoft.com/office/drawing/2014/main" id="{D4ED10CA-9D8B-1B72-FCA3-1341A61F89EE}"/>
                </a:ext>
              </a:extLst>
            </p:cNvPr>
            <p:cNvSpPr>
              <a:spLocks/>
            </p:cNvSpPr>
            <p:nvPr/>
          </p:nvSpPr>
          <p:spPr bwMode="auto">
            <a:xfrm rot="5400000">
              <a:off x="2500" y="360"/>
              <a:ext cx="156" cy="2844"/>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0" name="Freeform 101">
              <a:extLst>
                <a:ext uri="{FF2B5EF4-FFF2-40B4-BE49-F238E27FC236}">
                  <a16:creationId xmlns:a16="http://schemas.microsoft.com/office/drawing/2014/main" id="{DB6C1512-B5DB-CE9B-71E3-3D18244B3C90}"/>
                </a:ext>
              </a:extLst>
            </p:cNvPr>
            <p:cNvSpPr>
              <a:spLocks/>
            </p:cNvSpPr>
            <p:nvPr/>
          </p:nvSpPr>
          <p:spPr bwMode="auto">
            <a:xfrm rot="16200000" flipV="1">
              <a:off x="1990" y="1956"/>
              <a:ext cx="138" cy="774"/>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1" name="Freeform 102">
              <a:extLst>
                <a:ext uri="{FF2B5EF4-FFF2-40B4-BE49-F238E27FC236}">
                  <a16:creationId xmlns:a16="http://schemas.microsoft.com/office/drawing/2014/main" id="{D5775848-C778-1ACF-341B-EA32FA54C37E}"/>
                </a:ext>
              </a:extLst>
            </p:cNvPr>
            <p:cNvSpPr>
              <a:spLocks/>
            </p:cNvSpPr>
            <p:nvPr/>
          </p:nvSpPr>
          <p:spPr bwMode="auto">
            <a:xfrm rot="5400000" flipV="1">
              <a:off x="3874" y="3216"/>
              <a:ext cx="108" cy="888"/>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2" name="Oval 103">
              <a:extLst>
                <a:ext uri="{FF2B5EF4-FFF2-40B4-BE49-F238E27FC236}">
                  <a16:creationId xmlns:a16="http://schemas.microsoft.com/office/drawing/2014/main" id="{76682FB0-1A7B-7A19-A844-2B28F643BC8A}"/>
                </a:ext>
              </a:extLst>
            </p:cNvPr>
            <p:cNvSpPr>
              <a:spLocks noChangeArrowheads="1"/>
            </p:cNvSpPr>
            <p:nvPr/>
          </p:nvSpPr>
          <p:spPr bwMode="auto">
            <a:xfrm>
              <a:off x="2157" y="1822"/>
              <a:ext cx="57" cy="57"/>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3" name="Oval 104">
              <a:extLst>
                <a:ext uri="{FF2B5EF4-FFF2-40B4-BE49-F238E27FC236}">
                  <a16:creationId xmlns:a16="http://schemas.microsoft.com/office/drawing/2014/main" id="{B2C3DC22-2B8F-E01D-0005-B722FE4DC8E7}"/>
                </a:ext>
              </a:extLst>
            </p:cNvPr>
            <p:cNvSpPr>
              <a:spLocks noChangeArrowheads="1"/>
            </p:cNvSpPr>
            <p:nvPr/>
          </p:nvSpPr>
          <p:spPr bwMode="auto">
            <a:xfrm>
              <a:off x="3111" y="1822"/>
              <a:ext cx="57" cy="57"/>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4" name="Oval 105">
              <a:extLst>
                <a:ext uri="{FF2B5EF4-FFF2-40B4-BE49-F238E27FC236}">
                  <a16:creationId xmlns:a16="http://schemas.microsoft.com/office/drawing/2014/main" id="{CA0BC5B2-F54F-51F6-7621-56A626389EFB}"/>
                </a:ext>
              </a:extLst>
            </p:cNvPr>
            <p:cNvSpPr>
              <a:spLocks noChangeArrowheads="1"/>
            </p:cNvSpPr>
            <p:nvPr/>
          </p:nvSpPr>
          <p:spPr bwMode="auto">
            <a:xfrm>
              <a:off x="2373" y="1906"/>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5" name="Oval 106">
              <a:extLst>
                <a:ext uri="{FF2B5EF4-FFF2-40B4-BE49-F238E27FC236}">
                  <a16:creationId xmlns:a16="http://schemas.microsoft.com/office/drawing/2014/main" id="{980BB33C-A549-93AA-DE2C-13AA16F9223F}"/>
                </a:ext>
              </a:extLst>
            </p:cNvPr>
            <p:cNvSpPr>
              <a:spLocks noChangeArrowheads="1"/>
            </p:cNvSpPr>
            <p:nvPr/>
          </p:nvSpPr>
          <p:spPr bwMode="auto">
            <a:xfrm>
              <a:off x="1623" y="1996"/>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6" name="Oval 107">
              <a:extLst>
                <a:ext uri="{FF2B5EF4-FFF2-40B4-BE49-F238E27FC236}">
                  <a16:creationId xmlns:a16="http://schemas.microsoft.com/office/drawing/2014/main" id="{3E8F0297-C355-9B74-9332-000ABC194134}"/>
                </a:ext>
              </a:extLst>
            </p:cNvPr>
            <p:cNvSpPr>
              <a:spLocks noChangeArrowheads="1"/>
            </p:cNvSpPr>
            <p:nvPr/>
          </p:nvSpPr>
          <p:spPr bwMode="auto">
            <a:xfrm>
              <a:off x="4203" y="2008"/>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 name="Oval 108">
              <a:extLst>
                <a:ext uri="{FF2B5EF4-FFF2-40B4-BE49-F238E27FC236}">
                  <a16:creationId xmlns:a16="http://schemas.microsoft.com/office/drawing/2014/main" id="{D4A7E62C-1644-566C-121D-F7203292FF6E}"/>
                </a:ext>
              </a:extLst>
            </p:cNvPr>
            <p:cNvSpPr>
              <a:spLocks noChangeArrowheads="1"/>
            </p:cNvSpPr>
            <p:nvPr/>
          </p:nvSpPr>
          <p:spPr bwMode="auto">
            <a:xfrm>
              <a:off x="1275" y="1828"/>
              <a:ext cx="57" cy="57"/>
            </a:xfrm>
            <a:prstGeom prst="ellipse">
              <a:avLst/>
            </a:prstGeom>
            <a:solidFill>
              <a:srgbClr val="FF0066"/>
            </a:solidFill>
            <a:ln w="2857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8" name="Line 109">
              <a:extLst>
                <a:ext uri="{FF2B5EF4-FFF2-40B4-BE49-F238E27FC236}">
                  <a16:creationId xmlns:a16="http://schemas.microsoft.com/office/drawing/2014/main" id="{0771B0B7-EB47-7E62-CBD3-C6F6BFC44C5C}"/>
                </a:ext>
              </a:extLst>
            </p:cNvPr>
            <p:cNvSpPr>
              <a:spLocks noChangeShapeType="1"/>
            </p:cNvSpPr>
            <p:nvPr/>
          </p:nvSpPr>
          <p:spPr bwMode="auto">
            <a:xfrm>
              <a:off x="1307" y="1713"/>
              <a:ext cx="0" cy="138"/>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110">
              <a:extLst>
                <a:ext uri="{FF2B5EF4-FFF2-40B4-BE49-F238E27FC236}">
                  <a16:creationId xmlns:a16="http://schemas.microsoft.com/office/drawing/2014/main" id="{DAB2887A-987C-FB64-EC23-DA9059F08A30}"/>
                </a:ext>
              </a:extLst>
            </p:cNvPr>
            <p:cNvSpPr>
              <a:spLocks noChangeShapeType="1"/>
            </p:cNvSpPr>
            <p:nvPr/>
          </p:nvSpPr>
          <p:spPr bwMode="auto">
            <a:xfrm flipV="1">
              <a:off x="4232" y="2038"/>
              <a:ext cx="147" cy="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0" name="Freeform 111">
              <a:extLst>
                <a:ext uri="{FF2B5EF4-FFF2-40B4-BE49-F238E27FC236}">
                  <a16:creationId xmlns:a16="http://schemas.microsoft.com/office/drawing/2014/main" id="{71FFF2EB-9378-4B3F-66F8-B9C6F1681412}"/>
                </a:ext>
              </a:extLst>
            </p:cNvPr>
            <p:cNvSpPr>
              <a:spLocks/>
            </p:cNvSpPr>
            <p:nvPr/>
          </p:nvSpPr>
          <p:spPr bwMode="auto">
            <a:xfrm rot="-5400000" flipH="1" flipV="1">
              <a:off x="3064" y="3468"/>
              <a:ext cx="120" cy="372"/>
            </a:xfrm>
            <a:custGeom>
              <a:avLst/>
              <a:gdLst>
                <a:gd name="T0" fmla="*/ 0 w 96"/>
                <a:gd name="T1" fmla="*/ 0 h 636"/>
                <a:gd name="T2" fmla="*/ 96 w 96"/>
                <a:gd name="T3" fmla="*/ 0 h 636"/>
                <a:gd name="T4" fmla="*/ 96 w 96"/>
                <a:gd name="T5" fmla="*/ 636 h 636"/>
              </a:gdLst>
              <a:ahLst/>
              <a:cxnLst>
                <a:cxn ang="0">
                  <a:pos x="T0" y="T1"/>
                </a:cxn>
                <a:cxn ang="0">
                  <a:pos x="T2" y="T3"/>
                </a:cxn>
                <a:cxn ang="0">
                  <a:pos x="T4" y="T5"/>
                </a:cxn>
              </a:cxnLst>
              <a:rect l="0" t="0" r="r" b="b"/>
              <a:pathLst>
                <a:path w="96" h="636">
                  <a:moveTo>
                    <a:pt x="0" y="0"/>
                  </a:moveTo>
                  <a:cubicBezTo>
                    <a:pt x="32" y="0"/>
                    <a:pt x="64" y="0"/>
                    <a:pt x="96" y="0"/>
                  </a:cubicBezTo>
                  <a:lnTo>
                    <a:pt x="96" y="6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1" name="Line 112">
              <a:extLst>
                <a:ext uri="{FF2B5EF4-FFF2-40B4-BE49-F238E27FC236}">
                  <a16:creationId xmlns:a16="http://schemas.microsoft.com/office/drawing/2014/main" id="{BAE5F821-C7C2-E1B9-B4BC-0ABACDF57650}"/>
                </a:ext>
              </a:extLst>
            </p:cNvPr>
            <p:cNvSpPr>
              <a:spLocks noChangeShapeType="1"/>
            </p:cNvSpPr>
            <p:nvPr/>
          </p:nvSpPr>
          <p:spPr bwMode="auto">
            <a:xfrm>
              <a:off x="2945" y="1935"/>
              <a:ext cx="0" cy="17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113">
              <a:extLst>
                <a:ext uri="{FF2B5EF4-FFF2-40B4-BE49-F238E27FC236}">
                  <a16:creationId xmlns:a16="http://schemas.microsoft.com/office/drawing/2014/main" id="{518DF122-2AF7-03A3-54D5-B6BDF68CF0E3}"/>
                </a:ext>
              </a:extLst>
            </p:cNvPr>
            <p:cNvSpPr>
              <a:spLocks noChangeShapeType="1"/>
            </p:cNvSpPr>
            <p:nvPr/>
          </p:nvSpPr>
          <p:spPr bwMode="auto">
            <a:xfrm>
              <a:off x="2189" y="1713"/>
              <a:ext cx="0" cy="138"/>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Line 114">
              <a:extLst>
                <a:ext uri="{FF2B5EF4-FFF2-40B4-BE49-F238E27FC236}">
                  <a16:creationId xmlns:a16="http://schemas.microsoft.com/office/drawing/2014/main" id="{8FF83743-F4BC-24C7-FD0D-A82AA877813A}"/>
                </a:ext>
              </a:extLst>
            </p:cNvPr>
            <p:cNvSpPr>
              <a:spLocks noChangeShapeType="1"/>
            </p:cNvSpPr>
            <p:nvPr/>
          </p:nvSpPr>
          <p:spPr bwMode="auto">
            <a:xfrm>
              <a:off x="2399" y="1695"/>
              <a:ext cx="0" cy="25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Line 115">
              <a:extLst>
                <a:ext uri="{FF2B5EF4-FFF2-40B4-BE49-F238E27FC236}">
                  <a16:creationId xmlns:a16="http://schemas.microsoft.com/office/drawing/2014/main" id="{010182BA-C959-DAC2-C65A-8099B463031B}"/>
                </a:ext>
              </a:extLst>
            </p:cNvPr>
            <p:cNvSpPr>
              <a:spLocks noChangeShapeType="1"/>
            </p:cNvSpPr>
            <p:nvPr/>
          </p:nvSpPr>
          <p:spPr bwMode="auto">
            <a:xfrm>
              <a:off x="1151" y="1863"/>
              <a:ext cx="0" cy="1428"/>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Oval 116">
              <a:extLst>
                <a:ext uri="{FF2B5EF4-FFF2-40B4-BE49-F238E27FC236}">
                  <a16:creationId xmlns:a16="http://schemas.microsoft.com/office/drawing/2014/main" id="{4CB2FDC8-64A7-B25A-1E6F-C31C5067B51E}"/>
                </a:ext>
              </a:extLst>
            </p:cNvPr>
            <p:cNvSpPr>
              <a:spLocks noChangeArrowheads="1"/>
            </p:cNvSpPr>
            <p:nvPr/>
          </p:nvSpPr>
          <p:spPr bwMode="auto">
            <a:xfrm>
              <a:off x="1119" y="3244"/>
              <a:ext cx="57" cy="57"/>
            </a:xfrm>
            <a:prstGeom prst="ellipse">
              <a:avLst/>
            </a:prstGeom>
            <a:solidFill>
              <a:schemeClr val="tx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20" name="AutoShape 117">
            <a:extLst>
              <a:ext uri="{FF2B5EF4-FFF2-40B4-BE49-F238E27FC236}">
                <a16:creationId xmlns:a16="http://schemas.microsoft.com/office/drawing/2014/main" id="{46FC7416-042E-66A7-CF2D-D132488D3BBF}"/>
              </a:ext>
            </a:extLst>
          </p:cNvPr>
          <p:cNvSpPr>
            <a:spLocks/>
          </p:cNvSpPr>
          <p:nvPr/>
        </p:nvSpPr>
        <p:spPr bwMode="auto">
          <a:xfrm>
            <a:off x="2235777" y="5720195"/>
            <a:ext cx="152400" cy="762000"/>
          </a:xfrm>
          <a:prstGeom prst="leftBrace">
            <a:avLst>
              <a:gd name="adj1" fmla="val 41667"/>
              <a:gd name="adj2" fmla="val 50000"/>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121" name="Object 118">
            <a:extLst>
              <a:ext uri="{FF2B5EF4-FFF2-40B4-BE49-F238E27FC236}">
                <a16:creationId xmlns:a16="http://schemas.microsoft.com/office/drawing/2014/main" id="{40C4FE64-DF52-78F2-ECE6-8B4A14EA6F97}"/>
              </a:ext>
            </a:extLst>
          </p:cNvPr>
          <p:cNvGraphicFramePr>
            <a:graphicFrameLocks noChangeAspect="1"/>
          </p:cNvGraphicFramePr>
          <p:nvPr>
            <p:extLst>
              <p:ext uri="{D42A27DB-BD31-4B8C-83A1-F6EECF244321}">
                <p14:modId xmlns:p14="http://schemas.microsoft.com/office/powerpoint/2010/main" val="417646816"/>
              </p:ext>
            </p:extLst>
          </p:nvPr>
        </p:nvGraphicFramePr>
        <p:xfrm>
          <a:off x="2456440" y="5343958"/>
          <a:ext cx="2322512" cy="652462"/>
        </p:xfrm>
        <a:graphic>
          <a:graphicData uri="http://schemas.openxmlformats.org/presentationml/2006/ole">
            <mc:AlternateContent xmlns:mc="http://schemas.openxmlformats.org/markup-compatibility/2006">
              <mc:Choice xmlns:v="urn:schemas-microsoft-com:vml" Requires="v">
                <p:oleObj name="Equation" r:id="rId2" imgW="901440" imgH="253800" progId="Equation.3">
                  <p:embed/>
                </p:oleObj>
              </mc:Choice>
              <mc:Fallback>
                <p:oleObj name="Equation" r:id="rId2" imgW="901440" imgH="253800" progId="Equation.3">
                  <p:embed/>
                  <p:pic>
                    <p:nvPicPr>
                      <p:cNvPr id="5238" name="Object 1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56440" y="5343958"/>
                        <a:ext cx="2322512" cy="6524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2" name="Object 119">
            <a:extLst>
              <a:ext uri="{FF2B5EF4-FFF2-40B4-BE49-F238E27FC236}">
                <a16:creationId xmlns:a16="http://schemas.microsoft.com/office/drawing/2014/main" id="{5FF37A62-2D8D-845E-2293-4E84703D78D1}"/>
              </a:ext>
            </a:extLst>
          </p:cNvPr>
          <p:cNvGraphicFramePr>
            <a:graphicFrameLocks noChangeAspect="1"/>
          </p:cNvGraphicFramePr>
          <p:nvPr>
            <p:extLst>
              <p:ext uri="{D42A27DB-BD31-4B8C-83A1-F6EECF244321}">
                <p14:modId xmlns:p14="http://schemas.microsoft.com/office/powerpoint/2010/main" val="3365690136"/>
              </p:ext>
            </p:extLst>
          </p:nvPr>
        </p:nvGraphicFramePr>
        <p:xfrm>
          <a:off x="2367540" y="5964670"/>
          <a:ext cx="3302000" cy="622300"/>
        </p:xfrm>
        <a:graphic>
          <a:graphicData uri="http://schemas.openxmlformats.org/presentationml/2006/ole">
            <mc:AlternateContent xmlns:mc="http://schemas.openxmlformats.org/markup-compatibility/2006">
              <mc:Choice xmlns:v="urn:schemas-microsoft-com:vml" Requires="v">
                <p:oleObj name="Equation" r:id="rId4" imgW="1346040" imgH="253800" progId="Equation.3">
                  <p:embed/>
                </p:oleObj>
              </mc:Choice>
              <mc:Fallback>
                <p:oleObj name="Equation" r:id="rId4" imgW="1346040" imgH="253800" progId="Equation.3">
                  <p:embed/>
                  <p:pic>
                    <p:nvPicPr>
                      <p:cNvPr id="5239" name="Object 1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67540" y="5964670"/>
                        <a:ext cx="3302000" cy="622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3" name="Text Box 120">
            <a:extLst>
              <a:ext uri="{FF2B5EF4-FFF2-40B4-BE49-F238E27FC236}">
                <a16:creationId xmlns:a16="http://schemas.microsoft.com/office/drawing/2014/main" id="{23BC449D-6FA1-1ECC-2D0E-BBCC9089EC01}"/>
              </a:ext>
            </a:extLst>
          </p:cNvPr>
          <p:cNvSpPr txBox="1">
            <a:spLocks noChangeArrowheads="1"/>
          </p:cNvSpPr>
          <p:nvPr/>
        </p:nvSpPr>
        <p:spPr bwMode="auto">
          <a:xfrm>
            <a:off x="5991802" y="5893233"/>
            <a:ext cx="2641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结果与前同</a:t>
            </a:r>
          </a:p>
        </p:txBody>
      </p:sp>
      <p:sp>
        <p:nvSpPr>
          <p:cNvPr id="124" name="Text Box 121">
            <a:extLst>
              <a:ext uri="{FF2B5EF4-FFF2-40B4-BE49-F238E27FC236}">
                <a16:creationId xmlns:a16="http://schemas.microsoft.com/office/drawing/2014/main" id="{AFB1D600-A532-FC91-2AEB-FFB7BB2D7516}"/>
              </a:ext>
            </a:extLst>
          </p:cNvPr>
          <p:cNvSpPr txBox="1">
            <a:spLocks noChangeArrowheads="1"/>
          </p:cNvSpPr>
          <p:nvPr/>
        </p:nvSpPr>
        <p:spPr bwMode="auto">
          <a:xfrm>
            <a:off x="2619952" y="2254683"/>
            <a:ext cx="527050"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400" b="1" dirty="0">
                <a:solidFill>
                  <a:srgbClr val="FF0066"/>
                </a:solidFill>
              </a:rPr>
              <a:t>防止竞争冒险</a:t>
            </a:r>
          </a:p>
        </p:txBody>
      </p:sp>
      <p:sp>
        <p:nvSpPr>
          <p:cNvPr id="2" name="灯片编号占位符 1">
            <a:extLst>
              <a:ext uri="{FF2B5EF4-FFF2-40B4-BE49-F238E27FC236}">
                <a16:creationId xmlns:a16="http://schemas.microsoft.com/office/drawing/2014/main" id="{B26BF264-0724-71C8-D927-70341DB71136}"/>
              </a:ext>
            </a:extLst>
          </p:cNvPr>
          <p:cNvSpPr>
            <a:spLocks noGrp="1"/>
          </p:cNvSpPr>
          <p:nvPr>
            <p:ph type="sldNum" sz="quarter" idx="12"/>
          </p:nvPr>
        </p:nvSpPr>
        <p:spPr/>
        <p:txBody>
          <a:bodyPr/>
          <a:lstStyle/>
          <a:p>
            <a:fld id="{392CBAA0-59E6-204E-8F03-85E5040D48B8}" type="slidenum">
              <a:rPr kumimoji="1" lang="zh-CN" altLang="en-US" smtClean="0"/>
              <a:t>122</a:t>
            </a:fld>
            <a:r>
              <a:rPr kumimoji="1" lang="en-US" altLang="zh-CN"/>
              <a:t>/184</a:t>
            </a:r>
            <a:endParaRPr kumimoji="1" lang="zh-CN" altLang="en-US" dirty="0"/>
          </a:p>
        </p:txBody>
      </p:sp>
    </p:spTree>
    <p:extLst>
      <p:ext uri="{BB962C8B-B14F-4D97-AF65-F5344CB8AC3E}">
        <p14:creationId xmlns:p14="http://schemas.microsoft.com/office/powerpoint/2010/main" val="1136372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0"/>
                                        </p:tgtEl>
                                        <p:attrNameLst>
                                          <p:attrName>style.visibility</p:attrName>
                                        </p:attrNameLst>
                                      </p:cBhvr>
                                      <p:to>
                                        <p:strVal val="visible"/>
                                      </p:to>
                                    </p:set>
                                    <p:animEffect transition="in" filter="wipe(left)">
                                      <p:cBhvr>
                                        <p:cTn id="12" dur="500"/>
                                        <p:tgtEl>
                                          <p:spTgt spid="1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21"/>
                                        </p:tgtEl>
                                        <p:attrNameLst>
                                          <p:attrName>style.visibility</p:attrName>
                                        </p:attrNameLst>
                                      </p:cBhvr>
                                      <p:to>
                                        <p:strVal val="visible"/>
                                      </p:to>
                                    </p:set>
                                    <p:animEffect transition="in" filter="wipe(left)">
                                      <p:cBhvr>
                                        <p:cTn id="17" dur="500"/>
                                        <p:tgtEl>
                                          <p:spTgt spid="12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22"/>
                                        </p:tgtEl>
                                        <p:attrNameLst>
                                          <p:attrName>style.visibility</p:attrName>
                                        </p:attrNameLst>
                                      </p:cBhvr>
                                      <p:to>
                                        <p:strVal val="visible"/>
                                      </p:to>
                                    </p:set>
                                    <p:animEffect transition="in" filter="wipe(left)">
                                      <p:cBhvr>
                                        <p:cTn id="22" dur="500"/>
                                        <p:tgtEl>
                                          <p:spTgt spid="12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23">
                                            <p:txEl>
                                              <p:pRg st="0" end="0"/>
                                            </p:txEl>
                                          </p:spTgt>
                                        </p:tgtEl>
                                        <p:attrNameLst>
                                          <p:attrName>style.visibility</p:attrName>
                                        </p:attrNameLst>
                                      </p:cBhvr>
                                      <p:to>
                                        <p:strVal val="visible"/>
                                      </p:to>
                                    </p:set>
                                    <p:animEffect transition="in" filter="wipe(left)">
                                      <p:cBhvr>
                                        <p:cTn id="27" dur="500"/>
                                        <p:tgtEl>
                                          <p:spTgt spid="12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24"/>
                                        </p:tgtEl>
                                        <p:attrNameLst>
                                          <p:attrName>style.visibility</p:attrName>
                                        </p:attrNameLst>
                                      </p:cBhvr>
                                      <p:to>
                                        <p:strVal val="visible"/>
                                      </p:to>
                                    </p:set>
                                    <p:animEffect transition="in" filter="wipe(left)">
                                      <p:cBhvr>
                                        <p:cTn id="32"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 grpId="0" build="p" autoUpdateAnimBg="0"/>
      <p:bldP spid="124"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寄存器和读</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latin typeface="Myriad Pro" panose="020B0503030403020204" pitchFamily="34" charset="0"/>
                <a:ea typeface="Songti SC" panose="02010600040101010101" pitchFamily="2" charset="-122"/>
              </a:rPr>
              <a:t>顺序脉冲发生器</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移位型顺序脉冲发生器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411AD89C-1A43-F7D7-570E-A3885844C78A}"/>
              </a:ext>
            </a:extLst>
          </p:cNvPr>
          <p:cNvSpPr>
            <a:spLocks noGrp="1"/>
          </p:cNvSpPr>
          <p:nvPr>
            <p:ph type="sldNum" sz="quarter" idx="12"/>
          </p:nvPr>
        </p:nvSpPr>
        <p:spPr/>
        <p:txBody>
          <a:bodyPr/>
          <a:lstStyle/>
          <a:p>
            <a:fld id="{392CBAA0-59E6-204E-8F03-85E5040D48B8}" type="slidenum">
              <a:rPr kumimoji="1" lang="zh-CN" altLang="en-US" smtClean="0"/>
              <a:t>123</a:t>
            </a:fld>
            <a:r>
              <a:rPr kumimoji="1" lang="en-US" altLang="zh-CN"/>
              <a:t>/184</a:t>
            </a:r>
            <a:endParaRPr kumimoji="1" lang="zh-CN" altLang="en-US" dirty="0"/>
          </a:p>
        </p:txBody>
      </p:sp>
    </p:spTree>
    <p:extLst>
      <p:ext uri="{BB962C8B-B14F-4D97-AF65-F5344CB8AC3E}">
        <p14:creationId xmlns:p14="http://schemas.microsoft.com/office/powerpoint/2010/main" val="165914438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移位型顺序脉冲发生器</a:t>
            </a:r>
          </a:p>
        </p:txBody>
      </p:sp>
      <p:graphicFrame>
        <p:nvGraphicFramePr>
          <p:cNvPr id="5" name="Object 3">
            <a:extLst>
              <a:ext uri="{FF2B5EF4-FFF2-40B4-BE49-F238E27FC236}">
                <a16:creationId xmlns:a16="http://schemas.microsoft.com/office/drawing/2014/main" id="{9D928427-BBC1-A3D3-3092-91809A8457F4}"/>
              </a:ext>
            </a:extLst>
          </p:cNvPr>
          <p:cNvGraphicFramePr>
            <a:graphicFrameLocks noChangeAspect="1"/>
          </p:cNvGraphicFramePr>
          <p:nvPr>
            <p:extLst>
              <p:ext uri="{D42A27DB-BD31-4B8C-83A1-F6EECF244321}">
                <p14:modId xmlns:p14="http://schemas.microsoft.com/office/powerpoint/2010/main" val="3527015938"/>
              </p:ext>
            </p:extLst>
          </p:nvPr>
        </p:nvGraphicFramePr>
        <p:xfrm>
          <a:off x="7329488" y="656975"/>
          <a:ext cx="2879725" cy="668337"/>
        </p:xfrm>
        <a:graphic>
          <a:graphicData uri="http://schemas.openxmlformats.org/presentationml/2006/ole">
            <mc:AlternateContent xmlns:mc="http://schemas.openxmlformats.org/markup-compatibility/2006">
              <mc:Choice xmlns:v="urn:schemas-microsoft-com:vml" Requires="v">
                <p:oleObj name="Equation" r:id="rId2" imgW="1091880" imgH="253800" progId="Equation.3">
                  <p:embed/>
                </p:oleObj>
              </mc:Choice>
              <mc:Fallback>
                <p:oleObj name="Equation" r:id="rId2" imgW="1091880" imgH="253800" progId="Equation.3">
                  <p:embed/>
                  <p:pic>
                    <p:nvPicPr>
                      <p:cNvPr id="6147" name="Object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29488" y="656975"/>
                        <a:ext cx="2879725" cy="6683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 name="Object 4">
            <a:extLst>
              <a:ext uri="{FF2B5EF4-FFF2-40B4-BE49-F238E27FC236}">
                <a16:creationId xmlns:a16="http://schemas.microsoft.com/office/drawing/2014/main" id="{EBE0E2F9-ADB7-DE40-9CD9-D20F3C10212F}"/>
              </a:ext>
            </a:extLst>
          </p:cNvPr>
          <p:cNvGraphicFramePr>
            <a:graphicFrameLocks noChangeAspect="1"/>
          </p:cNvGraphicFramePr>
          <p:nvPr>
            <p:extLst>
              <p:ext uri="{D42A27DB-BD31-4B8C-83A1-F6EECF244321}">
                <p14:modId xmlns:p14="http://schemas.microsoft.com/office/powerpoint/2010/main" val="3654085945"/>
              </p:ext>
            </p:extLst>
          </p:nvPr>
        </p:nvGraphicFramePr>
        <p:xfrm>
          <a:off x="8386763" y="1268162"/>
          <a:ext cx="1651000" cy="622300"/>
        </p:xfrm>
        <a:graphic>
          <a:graphicData uri="http://schemas.openxmlformats.org/presentationml/2006/ole">
            <mc:AlternateContent xmlns:mc="http://schemas.openxmlformats.org/markup-compatibility/2006">
              <mc:Choice xmlns:v="urn:schemas-microsoft-com:vml" Requires="v">
                <p:oleObj name="Equation" r:id="rId4" imgW="672840" imgH="253800" progId="Equation.3">
                  <p:embed/>
                </p:oleObj>
              </mc:Choice>
              <mc:Fallback>
                <p:oleObj name="Equation" r:id="rId4" imgW="672840" imgH="253800" progId="Equation.3">
                  <p:embed/>
                  <p:pic>
                    <p:nvPicPr>
                      <p:cNvPr id="6148"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86763" y="1268162"/>
                        <a:ext cx="1651000" cy="622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 name="Object 5">
            <a:extLst>
              <a:ext uri="{FF2B5EF4-FFF2-40B4-BE49-F238E27FC236}">
                <a16:creationId xmlns:a16="http://schemas.microsoft.com/office/drawing/2014/main" id="{9E1FBDF2-BED7-59AF-77FB-9B81EFB0D44C}"/>
              </a:ext>
            </a:extLst>
          </p:cNvPr>
          <p:cNvGraphicFramePr>
            <a:graphicFrameLocks noChangeAspect="1"/>
          </p:cNvGraphicFramePr>
          <p:nvPr>
            <p:extLst>
              <p:ext uri="{D42A27DB-BD31-4B8C-83A1-F6EECF244321}">
                <p14:modId xmlns:p14="http://schemas.microsoft.com/office/powerpoint/2010/main" val="3781882761"/>
              </p:ext>
            </p:extLst>
          </p:nvPr>
        </p:nvGraphicFramePr>
        <p:xfrm>
          <a:off x="8443913" y="1790450"/>
          <a:ext cx="1651000" cy="592137"/>
        </p:xfrm>
        <a:graphic>
          <a:graphicData uri="http://schemas.openxmlformats.org/presentationml/2006/ole">
            <mc:AlternateContent xmlns:mc="http://schemas.openxmlformats.org/markup-compatibility/2006">
              <mc:Choice xmlns:v="urn:schemas-microsoft-com:vml" Requires="v">
                <p:oleObj name="Equation" r:id="rId6" imgW="672840" imgH="241200" progId="Equation.3">
                  <p:embed/>
                </p:oleObj>
              </mc:Choice>
              <mc:Fallback>
                <p:oleObj name="Equation" r:id="rId6" imgW="672840" imgH="241200" progId="Equation.3">
                  <p:embed/>
                  <p:pic>
                    <p:nvPicPr>
                      <p:cNvPr id="6149"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443913" y="1790450"/>
                        <a:ext cx="1651000" cy="592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 name="Object 6">
            <a:extLst>
              <a:ext uri="{FF2B5EF4-FFF2-40B4-BE49-F238E27FC236}">
                <a16:creationId xmlns:a16="http://schemas.microsoft.com/office/drawing/2014/main" id="{FE1B5CF9-7976-76EF-431D-5DA497E6065E}"/>
              </a:ext>
            </a:extLst>
          </p:cNvPr>
          <p:cNvGraphicFramePr>
            <a:graphicFrameLocks noChangeAspect="1"/>
          </p:cNvGraphicFramePr>
          <p:nvPr>
            <p:extLst>
              <p:ext uri="{D42A27DB-BD31-4B8C-83A1-F6EECF244321}">
                <p14:modId xmlns:p14="http://schemas.microsoft.com/office/powerpoint/2010/main" val="2930712857"/>
              </p:ext>
            </p:extLst>
          </p:nvPr>
        </p:nvGraphicFramePr>
        <p:xfrm>
          <a:off x="8482013" y="2334962"/>
          <a:ext cx="1651000" cy="622300"/>
        </p:xfrm>
        <a:graphic>
          <a:graphicData uri="http://schemas.openxmlformats.org/presentationml/2006/ole">
            <mc:AlternateContent xmlns:mc="http://schemas.openxmlformats.org/markup-compatibility/2006">
              <mc:Choice xmlns:v="urn:schemas-microsoft-com:vml" Requires="v">
                <p:oleObj name="Equation" r:id="rId8" imgW="672840" imgH="253800" progId="Equation.3">
                  <p:embed/>
                </p:oleObj>
              </mc:Choice>
              <mc:Fallback>
                <p:oleObj name="Equation" r:id="rId8" imgW="672840" imgH="253800" progId="Equation.3">
                  <p:embed/>
                  <p:pic>
                    <p:nvPicPr>
                      <p:cNvPr id="6150" name="Object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482013" y="2334962"/>
                        <a:ext cx="1651000" cy="622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 name="Group 7">
            <a:extLst>
              <a:ext uri="{FF2B5EF4-FFF2-40B4-BE49-F238E27FC236}">
                <a16:creationId xmlns:a16="http://schemas.microsoft.com/office/drawing/2014/main" id="{28FCBCB3-F452-CE42-4245-3B841D2884A4}"/>
              </a:ext>
            </a:extLst>
          </p:cNvPr>
          <p:cNvGrpSpPr>
            <a:grpSpLocks/>
          </p:cNvGrpSpPr>
          <p:nvPr/>
        </p:nvGrpSpPr>
        <p:grpSpPr bwMode="auto">
          <a:xfrm>
            <a:off x="1790700" y="1334837"/>
            <a:ext cx="7181850" cy="3200400"/>
            <a:chOff x="168" y="858"/>
            <a:chExt cx="4524" cy="2016"/>
          </a:xfrm>
        </p:grpSpPr>
        <p:sp>
          <p:nvSpPr>
            <p:cNvPr id="10" name="Line 8">
              <a:extLst>
                <a:ext uri="{FF2B5EF4-FFF2-40B4-BE49-F238E27FC236}">
                  <a16:creationId xmlns:a16="http://schemas.microsoft.com/office/drawing/2014/main" id="{BED51828-533D-6BCE-8712-6DEBFC4E497B}"/>
                </a:ext>
              </a:extLst>
            </p:cNvPr>
            <p:cNvSpPr>
              <a:spLocks noChangeShapeType="1"/>
            </p:cNvSpPr>
            <p:nvPr/>
          </p:nvSpPr>
          <p:spPr bwMode="auto">
            <a:xfrm flipH="1" flipV="1">
              <a:off x="3912" y="1969"/>
              <a:ext cx="0" cy="36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9">
              <a:extLst>
                <a:ext uri="{FF2B5EF4-FFF2-40B4-BE49-F238E27FC236}">
                  <a16:creationId xmlns:a16="http://schemas.microsoft.com/office/drawing/2014/main" id="{ABBDD292-F9AF-6698-DD65-D711E3C2830A}"/>
                </a:ext>
              </a:extLst>
            </p:cNvPr>
            <p:cNvSpPr>
              <a:spLocks noChangeShapeType="1"/>
            </p:cNvSpPr>
            <p:nvPr/>
          </p:nvSpPr>
          <p:spPr bwMode="auto">
            <a:xfrm flipH="1" flipV="1">
              <a:off x="2844" y="1969"/>
              <a:ext cx="0" cy="36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Freeform 10">
              <a:extLst>
                <a:ext uri="{FF2B5EF4-FFF2-40B4-BE49-F238E27FC236}">
                  <a16:creationId xmlns:a16="http://schemas.microsoft.com/office/drawing/2014/main" id="{F9E7663A-61B4-C51E-7541-BF1937AE59A0}"/>
                </a:ext>
              </a:extLst>
            </p:cNvPr>
            <p:cNvSpPr>
              <a:spLocks/>
            </p:cNvSpPr>
            <p:nvPr/>
          </p:nvSpPr>
          <p:spPr bwMode="auto">
            <a:xfrm rot="5400000">
              <a:off x="3174" y="1914"/>
              <a:ext cx="132" cy="240"/>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Freeform 11">
              <a:extLst>
                <a:ext uri="{FF2B5EF4-FFF2-40B4-BE49-F238E27FC236}">
                  <a16:creationId xmlns:a16="http://schemas.microsoft.com/office/drawing/2014/main" id="{273C9A63-AAD1-9359-F5FD-CD9368F1D96A}"/>
                </a:ext>
              </a:extLst>
            </p:cNvPr>
            <p:cNvSpPr>
              <a:spLocks/>
            </p:cNvSpPr>
            <p:nvPr/>
          </p:nvSpPr>
          <p:spPr bwMode="auto">
            <a:xfrm flipH="1" flipV="1">
              <a:off x="264" y="1968"/>
              <a:ext cx="144" cy="660"/>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Freeform 12">
              <a:extLst>
                <a:ext uri="{FF2B5EF4-FFF2-40B4-BE49-F238E27FC236}">
                  <a16:creationId xmlns:a16="http://schemas.microsoft.com/office/drawing/2014/main" id="{E10594A4-EE69-5594-FBF3-2148E732347C}"/>
                </a:ext>
              </a:extLst>
            </p:cNvPr>
            <p:cNvSpPr>
              <a:spLocks/>
            </p:cNvSpPr>
            <p:nvPr/>
          </p:nvSpPr>
          <p:spPr bwMode="auto">
            <a:xfrm rot="16200000" flipH="1">
              <a:off x="2427" y="477"/>
              <a:ext cx="228" cy="3390"/>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Freeform 13">
              <a:extLst>
                <a:ext uri="{FF2B5EF4-FFF2-40B4-BE49-F238E27FC236}">
                  <a16:creationId xmlns:a16="http://schemas.microsoft.com/office/drawing/2014/main" id="{23975377-040B-49D8-79E4-93FBC0FF25AD}"/>
                </a:ext>
              </a:extLst>
            </p:cNvPr>
            <p:cNvSpPr>
              <a:spLocks/>
            </p:cNvSpPr>
            <p:nvPr/>
          </p:nvSpPr>
          <p:spPr bwMode="auto">
            <a:xfrm>
              <a:off x="348" y="1212"/>
              <a:ext cx="696" cy="1302"/>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6" name="Group 14">
              <a:extLst>
                <a:ext uri="{FF2B5EF4-FFF2-40B4-BE49-F238E27FC236}">
                  <a16:creationId xmlns:a16="http://schemas.microsoft.com/office/drawing/2014/main" id="{D46484BF-D25E-B7C1-4981-148D0C00D381}"/>
                </a:ext>
              </a:extLst>
            </p:cNvPr>
            <p:cNvGrpSpPr>
              <a:grpSpLocks/>
            </p:cNvGrpSpPr>
            <p:nvPr/>
          </p:nvGrpSpPr>
          <p:grpSpPr bwMode="auto">
            <a:xfrm>
              <a:off x="744" y="1259"/>
              <a:ext cx="68" cy="251"/>
              <a:chOff x="744" y="2783"/>
              <a:chExt cx="68" cy="251"/>
            </a:xfrm>
          </p:grpSpPr>
          <p:sp>
            <p:nvSpPr>
              <p:cNvPr id="114" name="Line 15">
                <a:extLst>
                  <a:ext uri="{FF2B5EF4-FFF2-40B4-BE49-F238E27FC236}">
                    <a16:creationId xmlns:a16="http://schemas.microsoft.com/office/drawing/2014/main" id="{BFB510EE-CA7E-85BB-ACAB-BA8DF07BEC7D}"/>
                  </a:ext>
                </a:extLst>
              </p:cNvPr>
              <p:cNvSpPr>
                <a:spLocks noChangeShapeType="1"/>
              </p:cNvSpPr>
              <p:nvPr/>
            </p:nvSpPr>
            <p:spPr bwMode="auto">
              <a:xfrm flipH="1">
                <a:off x="776" y="2807"/>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Oval 16">
                <a:extLst>
                  <a:ext uri="{FF2B5EF4-FFF2-40B4-BE49-F238E27FC236}">
                    <a16:creationId xmlns:a16="http://schemas.microsoft.com/office/drawing/2014/main" id="{A9484F9F-1A40-2CA1-D38F-BB12AB211412}"/>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7" name="Rectangle 17">
              <a:extLst>
                <a:ext uri="{FF2B5EF4-FFF2-40B4-BE49-F238E27FC236}">
                  <a16:creationId xmlns:a16="http://schemas.microsoft.com/office/drawing/2014/main" id="{FC6D51DD-4686-FCE5-D896-FA8273C38383}"/>
                </a:ext>
              </a:extLst>
            </p:cNvPr>
            <p:cNvSpPr>
              <a:spLocks noChangeArrowheads="1"/>
            </p:cNvSpPr>
            <p:nvPr/>
          </p:nvSpPr>
          <p:spPr bwMode="auto">
            <a:xfrm>
              <a:off x="168" y="1500"/>
              <a:ext cx="792" cy="468"/>
            </a:xfrm>
            <a:prstGeom prst="rect">
              <a:avLst/>
            </a:prstGeom>
            <a:solidFill>
              <a:srgbClr val="D2FEEA"/>
            </a:solidFill>
            <a:ln w="38100">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Oval 18">
              <a:extLst>
                <a:ext uri="{FF2B5EF4-FFF2-40B4-BE49-F238E27FC236}">
                  <a16:creationId xmlns:a16="http://schemas.microsoft.com/office/drawing/2014/main" id="{E94D9080-EC71-224B-B587-2B341BE682F1}"/>
                </a:ext>
              </a:extLst>
            </p:cNvPr>
            <p:cNvSpPr>
              <a:spLocks noChangeArrowheads="1"/>
            </p:cNvSpPr>
            <p:nvPr/>
          </p:nvSpPr>
          <p:spPr bwMode="auto">
            <a:xfrm>
              <a:off x="732" y="1404"/>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Oval 19">
              <a:extLst>
                <a:ext uri="{FF2B5EF4-FFF2-40B4-BE49-F238E27FC236}">
                  <a16:creationId xmlns:a16="http://schemas.microsoft.com/office/drawing/2014/main" id="{D70FE5C5-E36C-BC9C-209C-ABD3C40E7207}"/>
                </a:ext>
              </a:extLst>
            </p:cNvPr>
            <p:cNvSpPr>
              <a:spLocks noChangeArrowheads="1"/>
            </p:cNvSpPr>
            <p:nvPr/>
          </p:nvSpPr>
          <p:spPr bwMode="auto">
            <a:xfrm>
              <a:off x="804" y="1968"/>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Oval 20">
              <a:extLst>
                <a:ext uri="{FF2B5EF4-FFF2-40B4-BE49-F238E27FC236}">
                  <a16:creationId xmlns:a16="http://schemas.microsoft.com/office/drawing/2014/main" id="{6F87AE91-AF35-017C-C596-ACA87DE3F8C3}"/>
                </a:ext>
              </a:extLst>
            </p:cNvPr>
            <p:cNvSpPr>
              <a:spLocks noChangeArrowheads="1"/>
            </p:cNvSpPr>
            <p:nvPr/>
          </p:nvSpPr>
          <p:spPr bwMode="auto">
            <a:xfrm>
              <a:off x="504" y="1968"/>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AutoShape 21">
              <a:extLst>
                <a:ext uri="{FF2B5EF4-FFF2-40B4-BE49-F238E27FC236}">
                  <a16:creationId xmlns:a16="http://schemas.microsoft.com/office/drawing/2014/main" id="{0FDBA4CB-19FD-5AF2-E2D6-56E5FFA628C6}"/>
                </a:ext>
              </a:extLst>
            </p:cNvPr>
            <p:cNvSpPr>
              <a:spLocks noChangeArrowheads="1"/>
            </p:cNvSpPr>
            <p:nvPr/>
          </p:nvSpPr>
          <p:spPr bwMode="auto">
            <a:xfrm>
              <a:off x="468" y="1860"/>
              <a:ext cx="180" cy="108"/>
            </a:xfrm>
            <a:prstGeom prst="triangle">
              <a:avLst>
                <a:gd name="adj" fmla="val 50000"/>
              </a:avLst>
            </a:prstGeom>
            <a:solidFill>
              <a:srgbClr val="CCFFCC"/>
            </a:solidFill>
            <a:ln w="38100">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22" name="Group 22">
              <a:extLst>
                <a:ext uri="{FF2B5EF4-FFF2-40B4-BE49-F238E27FC236}">
                  <a16:creationId xmlns:a16="http://schemas.microsoft.com/office/drawing/2014/main" id="{D118AF49-A030-168E-61B3-8930EE1461C5}"/>
                </a:ext>
              </a:extLst>
            </p:cNvPr>
            <p:cNvGrpSpPr>
              <a:grpSpLocks/>
            </p:cNvGrpSpPr>
            <p:nvPr/>
          </p:nvGrpSpPr>
          <p:grpSpPr bwMode="auto">
            <a:xfrm>
              <a:off x="300" y="995"/>
              <a:ext cx="68" cy="499"/>
              <a:chOff x="672" y="1559"/>
              <a:chExt cx="68" cy="515"/>
            </a:xfrm>
          </p:grpSpPr>
          <p:sp>
            <p:nvSpPr>
              <p:cNvPr id="112" name="Line 23">
                <a:extLst>
                  <a:ext uri="{FF2B5EF4-FFF2-40B4-BE49-F238E27FC236}">
                    <a16:creationId xmlns:a16="http://schemas.microsoft.com/office/drawing/2014/main" id="{CF3F6FA8-EC1B-D607-BE56-79EDC84D86A1}"/>
                  </a:ext>
                </a:extLst>
              </p:cNvPr>
              <p:cNvSpPr>
                <a:spLocks noChangeShapeType="1"/>
              </p:cNvSpPr>
              <p:nvPr/>
            </p:nvSpPr>
            <p:spPr bwMode="auto">
              <a:xfrm flipH="1">
                <a:off x="704" y="1643"/>
                <a:ext cx="0" cy="43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Oval 24">
                <a:extLst>
                  <a:ext uri="{FF2B5EF4-FFF2-40B4-BE49-F238E27FC236}">
                    <a16:creationId xmlns:a16="http://schemas.microsoft.com/office/drawing/2014/main" id="{140078F6-123C-180B-0C63-7B61AC0E4AD8}"/>
                  </a:ext>
                </a:extLst>
              </p:cNvPr>
              <p:cNvSpPr>
                <a:spLocks noChangeArrowheads="1"/>
              </p:cNvSpPr>
              <p:nvPr/>
            </p:nvSpPr>
            <p:spPr bwMode="auto">
              <a:xfrm flipH="1">
                <a:off x="672" y="1559"/>
                <a:ext cx="68" cy="68"/>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3" name="Text Box 25">
              <a:extLst>
                <a:ext uri="{FF2B5EF4-FFF2-40B4-BE49-F238E27FC236}">
                  <a16:creationId xmlns:a16="http://schemas.microsoft.com/office/drawing/2014/main" id="{2F95BE7F-147E-965A-F379-DF528848A36E}"/>
                </a:ext>
              </a:extLst>
            </p:cNvPr>
            <p:cNvSpPr txBox="1">
              <a:spLocks noChangeArrowheads="1"/>
            </p:cNvSpPr>
            <p:nvPr/>
          </p:nvSpPr>
          <p:spPr bwMode="auto">
            <a:xfrm>
              <a:off x="398" y="1634"/>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C1</a:t>
              </a:r>
            </a:p>
          </p:txBody>
        </p:sp>
        <p:sp>
          <p:nvSpPr>
            <p:cNvPr id="24" name="Text Box 26">
              <a:extLst>
                <a:ext uri="{FF2B5EF4-FFF2-40B4-BE49-F238E27FC236}">
                  <a16:creationId xmlns:a16="http://schemas.microsoft.com/office/drawing/2014/main" id="{8E717B24-28FE-F1D0-F0EC-3BD3467723B0}"/>
                </a:ext>
              </a:extLst>
            </p:cNvPr>
            <p:cNvSpPr txBox="1">
              <a:spLocks noChangeArrowheads="1"/>
            </p:cNvSpPr>
            <p:nvPr/>
          </p:nvSpPr>
          <p:spPr bwMode="auto">
            <a:xfrm>
              <a:off x="170" y="1706"/>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1D</a:t>
              </a:r>
            </a:p>
          </p:txBody>
        </p:sp>
        <p:sp>
          <p:nvSpPr>
            <p:cNvPr id="25" name="Rectangle 27">
              <a:extLst>
                <a:ext uri="{FF2B5EF4-FFF2-40B4-BE49-F238E27FC236}">
                  <a16:creationId xmlns:a16="http://schemas.microsoft.com/office/drawing/2014/main" id="{F7EAC1A0-6A9F-32CB-D359-5D93BD0A4D10}"/>
                </a:ext>
              </a:extLst>
            </p:cNvPr>
            <p:cNvSpPr>
              <a:spLocks noChangeArrowheads="1"/>
            </p:cNvSpPr>
            <p:nvPr/>
          </p:nvSpPr>
          <p:spPr bwMode="auto">
            <a:xfrm>
              <a:off x="396" y="91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Q</a:t>
              </a:r>
              <a:r>
                <a:rPr lang="en-US" altLang="zh-CN" b="1" baseline="-25000">
                  <a:solidFill>
                    <a:srgbClr val="FF0066"/>
                  </a:solidFill>
                </a:rPr>
                <a:t>0</a:t>
              </a:r>
            </a:p>
          </p:txBody>
        </p:sp>
        <p:sp>
          <p:nvSpPr>
            <p:cNvPr id="26" name="Line 28">
              <a:extLst>
                <a:ext uri="{FF2B5EF4-FFF2-40B4-BE49-F238E27FC236}">
                  <a16:creationId xmlns:a16="http://schemas.microsoft.com/office/drawing/2014/main" id="{91F730DF-B1F5-84B7-B1AD-EA143D9D66A9}"/>
                </a:ext>
              </a:extLst>
            </p:cNvPr>
            <p:cNvSpPr>
              <a:spLocks noChangeShapeType="1"/>
            </p:cNvSpPr>
            <p:nvPr/>
          </p:nvSpPr>
          <p:spPr bwMode="auto">
            <a:xfrm>
              <a:off x="1536" y="2064"/>
              <a:ext cx="0" cy="10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7" name="Group 29">
              <a:extLst>
                <a:ext uri="{FF2B5EF4-FFF2-40B4-BE49-F238E27FC236}">
                  <a16:creationId xmlns:a16="http://schemas.microsoft.com/office/drawing/2014/main" id="{7380E148-EA18-29CC-4F15-78CB5F29956C}"/>
                </a:ext>
              </a:extLst>
            </p:cNvPr>
            <p:cNvGrpSpPr>
              <a:grpSpLocks/>
            </p:cNvGrpSpPr>
            <p:nvPr/>
          </p:nvGrpSpPr>
          <p:grpSpPr bwMode="auto">
            <a:xfrm>
              <a:off x="1728" y="1259"/>
              <a:ext cx="68" cy="251"/>
              <a:chOff x="744" y="2783"/>
              <a:chExt cx="68" cy="251"/>
            </a:xfrm>
          </p:grpSpPr>
          <p:sp>
            <p:nvSpPr>
              <p:cNvPr id="110" name="Line 30">
                <a:extLst>
                  <a:ext uri="{FF2B5EF4-FFF2-40B4-BE49-F238E27FC236}">
                    <a16:creationId xmlns:a16="http://schemas.microsoft.com/office/drawing/2014/main" id="{5DE3D507-D305-DA46-FD1E-B8DC8BDDCA58}"/>
                  </a:ext>
                </a:extLst>
              </p:cNvPr>
              <p:cNvSpPr>
                <a:spLocks noChangeShapeType="1"/>
              </p:cNvSpPr>
              <p:nvPr/>
            </p:nvSpPr>
            <p:spPr bwMode="auto">
              <a:xfrm flipH="1">
                <a:off x="776" y="2807"/>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Oval 31">
                <a:extLst>
                  <a:ext uri="{FF2B5EF4-FFF2-40B4-BE49-F238E27FC236}">
                    <a16:creationId xmlns:a16="http://schemas.microsoft.com/office/drawing/2014/main" id="{3241BB04-D906-4339-2971-B85E49BE1C70}"/>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8" name="Rectangle 32">
              <a:extLst>
                <a:ext uri="{FF2B5EF4-FFF2-40B4-BE49-F238E27FC236}">
                  <a16:creationId xmlns:a16="http://schemas.microsoft.com/office/drawing/2014/main" id="{6A928E47-0568-E110-739C-2B12731FCCEE}"/>
                </a:ext>
              </a:extLst>
            </p:cNvPr>
            <p:cNvSpPr>
              <a:spLocks noChangeArrowheads="1"/>
            </p:cNvSpPr>
            <p:nvPr/>
          </p:nvSpPr>
          <p:spPr bwMode="auto">
            <a:xfrm>
              <a:off x="1152" y="1500"/>
              <a:ext cx="792" cy="468"/>
            </a:xfrm>
            <a:prstGeom prst="rect">
              <a:avLst/>
            </a:prstGeom>
            <a:solidFill>
              <a:srgbClr val="D2FEEA"/>
            </a:solidFill>
            <a:ln w="38100">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Oval 33">
              <a:extLst>
                <a:ext uri="{FF2B5EF4-FFF2-40B4-BE49-F238E27FC236}">
                  <a16:creationId xmlns:a16="http://schemas.microsoft.com/office/drawing/2014/main" id="{CBFA3E74-019C-CF56-8EF2-8A8E63D4ABBF}"/>
                </a:ext>
              </a:extLst>
            </p:cNvPr>
            <p:cNvSpPr>
              <a:spLocks noChangeArrowheads="1"/>
            </p:cNvSpPr>
            <p:nvPr/>
          </p:nvSpPr>
          <p:spPr bwMode="auto">
            <a:xfrm>
              <a:off x="1716" y="1404"/>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Oval 34">
              <a:extLst>
                <a:ext uri="{FF2B5EF4-FFF2-40B4-BE49-F238E27FC236}">
                  <a16:creationId xmlns:a16="http://schemas.microsoft.com/office/drawing/2014/main" id="{1FCC9211-8126-9127-BD7F-741A0DD88C52}"/>
                </a:ext>
              </a:extLst>
            </p:cNvPr>
            <p:cNvSpPr>
              <a:spLocks noChangeArrowheads="1"/>
            </p:cNvSpPr>
            <p:nvPr/>
          </p:nvSpPr>
          <p:spPr bwMode="auto">
            <a:xfrm>
              <a:off x="1488" y="1968"/>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AutoShape 35">
              <a:extLst>
                <a:ext uri="{FF2B5EF4-FFF2-40B4-BE49-F238E27FC236}">
                  <a16:creationId xmlns:a16="http://schemas.microsoft.com/office/drawing/2014/main" id="{8F7CE95D-3043-38E5-9184-C875A6FFD338}"/>
                </a:ext>
              </a:extLst>
            </p:cNvPr>
            <p:cNvSpPr>
              <a:spLocks noChangeArrowheads="1"/>
            </p:cNvSpPr>
            <p:nvPr/>
          </p:nvSpPr>
          <p:spPr bwMode="auto">
            <a:xfrm>
              <a:off x="1452" y="1860"/>
              <a:ext cx="180" cy="108"/>
            </a:xfrm>
            <a:prstGeom prst="triangle">
              <a:avLst>
                <a:gd name="adj" fmla="val 50000"/>
              </a:avLst>
            </a:prstGeom>
            <a:solidFill>
              <a:srgbClr val="CCFFCC"/>
            </a:solidFill>
            <a:ln w="38100">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Text Box 36">
              <a:extLst>
                <a:ext uri="{FF2B5EF4-FFF2-40B4-BE49-F238E27FC236}">
                  <a16:creationId xmlns:a16="http://schemas.microsoft.com/office/drawing/2014/main" id="{F39FC108-E1FF-C213-42AE-AF3BAA2AEB32}"/>
                </a:ext>
              </a:extLst>
            </p:cNvPr>
            <p:cNvSpPr txBox="1">
              <a:spLocks noChangeArrowheads="1"/>
            </p:cNvSpPr>
            <p:nvPr/>
          </p:nvSpPr>
          <p:spPr bwMode="auto">
            <a:xfrm>
              <a:off x="1382" y="1634"/>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C1</a:t>
              </a:r>
            </a:p>
          </p:txBody>
        </p:sp>
        <p:sp>
          <p:nvSpPr>
            <p:cNvPr id="33" name="Text Box 37">
              <a:extLst>
                <a:ext uri="{FF2B5EF4-FFF2-40B4-BE49-F238E27FC236}">
                  <a16:creationId xmlns:a16="http://schemas.microsoft.com/office/drawing/2014/main" id="{945D6277-2F2B-9913-FF52-F30F59D71523}"/>
                </a:ext>
              </a:extLst>
            </p:cNvPr>
            <p:cNvSpPr txBox="1">
              <a:spLocks noChangeArrowheads="1"/>
            </p:cNvSpPr>
            <p:nvPr/>
          </p:nvSpPr>
          <p:spPr bwMode="auto">
            <a:xfrm>
              <a:off x="1154" y="1706"/>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1D</a:t>
              </a:r>
            </a:p>
          </p:txBody>
        </p:sp>
        <p:sp>
          <p:nvSpPr>
            <p:cNvPr id="34" name="Rectangle 38">
              <a:extLst>
                <a:ext uri="{FF2B5EF4-FFF2-40B4-BE49-F238E27FC236}">
                  <a16:creationId xmlns:a16="http://schemas.microsoft.com/office/drawing/2014/main" id="{09FBC230-F8A1-C7D3-2C2C-64B5E12F86AC}"/>
                </a:ext>
              </a:extLst>
            </p:cNvPr>
            <p:cNvSpPr>
              <a:spLocks noChangeArrowheads="1"/>
            </p:cNvSpPr>
            <p:nvPr/>
          </p:nvSpPr>
          <p:spPr bwMode="auto">
            <a:xfrm>
              <a:off x="1332" y="888"/>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Q</a:t>
              </a:r>
              <a:r>
                <a:rPr lang="en-US" altLang="zh-CN" b="1" baseline="-25000">
                  <a:solidFill>
                    <a:srgbClr val="FF0066"/>
                  </a:solidFill>
                </a:rPr>
                <a:t>1</a:t>
              </a:r>
            </a:p>
          </p:txBody>
        </p:sp>
        <p:sp>
          <p:nvSpPr>
            <p:cNvPr id="35" name="Line 39">
              <a:extLst>
                <a:ext uri="{FF2B5EF4-FFF2-40B4-BE49-F238E27FC236}">
                  <a16:creationId xmlns:a16="http://schemas.microsoft.com/office/drawing/2014/main" id="{4D99E0F6-0B2F-EDCB-790A-A89AF67A6FDE}"/>
                </a:ext>
              </a:extLst>
            </p:cNvPr>
            <p:cNvSpPr>
              <a:spLocks noChangeShapeType="1"/>
            </p:cNvSpPr>
            <p:nvPr/>
          </p:nvSpPr>
          <p:spPr bwMode="auto">
            <a:xfrm flipH="1">
              <a:off x="2592" y="2028"/>
              <a:ext cx="0" cy="15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6" name="Group 40">
              <a:extLst>
                <a:ext uri="{FF2B5EF4-FFF2-40B4-BE49-F238E27FC236}">
                  <a16:creationId xmlns:a16="http://schemas.microsoft.com/office/drawing/2014/main" id="{945B0421-E7E9-E644-8C00-9B0AE6F4CCEE}"/>
                </a:ext>
              </a:extLst>
            </p:cNvPr>
            <p:cNvGrpSpPr>
              <a:grpSpLocks/>
            </p:cNvGrpSpPr>
            <p:nvPr/>
          </p:nvGrpSpPr>
          <p:grpSpPr bwMode="auto">
            <a:xfrm>
              <a:off x="2784" y="1247"/>
              <a:ext cx="68" cy="251"/>
              <a:chOff x="744" y="2783"/>
              <a:chExt cx="68" cy="251"/>
            </a:xfrm>
          </p:grpSpPr>
          <p:sp>
            <p:nvSpPr>
              <p:cNvPr id="108" name="Line 41">
                <a:extLst>
                  <a:ext uri="{FF2B5EF4-FFF2-40B4-BE49-F238E27FC236}">
                    <a16:creationId xmlns:a16="http://schemas.microsoft.com/office/drawing/2014/main" id="{9A0BED0A-D6E4-6F61-5BA3-3BF4832ADEA2}"/>
                  </a:ext>
                </a:extLst>
              </p:cNvPr>
              <p:cNvSpPr>
                <a:spLocks noChangeShapeType="1"/>
              </p:cNvSpPr>
              <p:nvPr/>
            </p:nvSpPr>
            <p:spPr bwMode="auto">
              <a:xfrm flipH="1">
                <a:off x="776" y="2807"/>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Oval 42">
                <a:extLst>
                  <a:ext uri="{FF2B5EF4-FFF2-40B4-BE49-F238E27FC236}">
                    <a16:creationId xmlns:a16="http://schemas.microsoft.com/office/drawing/2014/main" id="{6D2445F7-1221-92E0-EF10-9ECF28BBB6A7}"/>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37" name="Rectangle 43">
              <a:extLst>
                <a:ext uri="{FF2B5EF4-FFF2-40B4-BE49-F238E27FC236}">
                  <a16:creationId xmlns:a16="http://schemas.microsoft.com/office/drawing/2014/main" id="{C6285639-029A-129E-ED9C-EBB7B58CB6A3}"/>
                </a:ext>
              </a:extLst>
            </p:cNvPr>
            <p:cNvSpPr>
              <a:spLocks noChangeArrowheads="1"/>
            </p:cNvSpPr>
            <p:nvPr/>
          </p:nvSpPr>
          <p:spPr bwMode="auto">
            <a:xfrm>
              <a:off x="2208" y="1488"/>
              <a:ext cx="792" cy="468"/>
            </a:xfrm>
            <a:prstGeom prst="rect">
              <a:avLst/>
            </a:prstGeom>
            <a:solidFill>
              <a:srgbClr val="D2FEEA"/>
            </a:solidFill>
            <a:ln w="38100">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Oval 44">
              <a:extLst>
                <a:ext uri="{FF2B5EF4-FFF2-40B4-BE49-F238E27FC236}">
                  <a16:creationId xmlns:a16="http://schemas.microsoft.com/office/drawing/2014/main" id="{A7DC6AD5-C92A-00CB-4582-AEEA0CAB279B}"/>
                </a:ext>
              </a:extLst>
            </p:cNvPr>
            <p:cNvSpPr>
              <a:spLocks noChangeArrowheads="1"/>
            </p:cNvSpPr>
            <p:nvPr/>
          </p:nvSpPr>
          <p:spPr bwMode="auto">
            <a:xfrm>
              <a:off x="2772" y="1392"/>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Oval 45">
              <a:extLst>
                <a:ext uri="{FF2B5EF4-FFF2-40B4-BE49-F238E27FC236}">
                  <a16:creationId xmlns:a16="http://schemas.microsoft.com/office/drawing/2014/main" id="{E6591778-9CC2-7140-CE05-CA4B5CC98401}"/>
                </a:ext>
              </a:extLst>
            </p:cNvPr>
            <p:cNvSpPr>
              <a:spLocks noChangeArrowheads="1"/>
            </p:cNvSpPr>
            <p:nvPr/>
          </p:nvSpPr>
          <p:spPr bwMode="auto">
            <a:xfrm>
              <a:off x="2796" y="1956"/>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Oval 46">
              <a:extLst>
                <a:ext uri="{FF2B5EF4-FFF2-40B4-BE49-F238E27FC236}">
                  <a16:creationId xmlns:a16="http://schemas.microsoft.com/office/drawing/2014/main" id="{C1A2086A-4A55-82D7-C057-F9DCA5637A01}"/>
                </a:ext>
              </a:extLst>
            </p:cNvPr>
            <p:cNvSpPr>
              <a:spLocks noChangeArrowheads="1"/>
            </p:cNvSpPr>
            <p:nvPr/>
          </p:nvSpPr>
          <p:spPr bwMode="auto">
            <a:xfrm>
              <a:off x="2550" y="1956"/>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AutoShape 47">
              <a:extLst>
                <a:ext uri="{FF2B5EF4-FFF2-40B4-BE49-F238E27FC236}">
                  <a16:creationId xmlns:a16="http://schemas.microsoft.com/office/drawing/2014/main" id="{A41E79AE-A51A-2D1B-3F91-508BBEC73544}"/>
                </a:ext>
              </a:extLst>
            </p:cNvPr>
            <p:cNvSpPr>
              <a:spLocks noChangeArrowheads="1"/>
            </p:cNvSpPr>
            <p:nvPr/>
          </p:nvSpPr>
          <p:spPr bwMode="auto">
            <a:xfrm>
              <a:off x="2508" y="1848"/>
              <a:ext cx="180" cy="108"/>
            </a:xfrm>
            <a:prstGeom prst="triangle">
              <a:avLst>
                <a:gd name="adj" fmla="val 50000"/>
              </a:avLst>
            </a:prstGeom>
            <a:solidFill>
              <a:srgbClr val="CCFFCC"/>
            </a:solidFill>
            <a:ln w="38100">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Text Box 48">
              <a:extLst>
                <a:ext uri="{FF2B5EF4-FFF2-40B4-BE49-F238E27FC236}">
                  <a16:creationId xmlns:a16="http://schemas.microsoft.com/office/drawing/2014/main" id="{7850EC6E-7C13-0F96-6967-C3A5C268FD25}"/>
                </a:ext>
              </a:extLst>
            </p:cNvPr>
            <p:cNvSpPr txBox="1">
              <a:spLocks noChangeArrowheads="1"/>
            </p:cNvSpPr>
            <p:nvPr/>
          </p:nvSpPr>
          <p:spPr bwMode="auto">
            <a:xfrm>
              <a:off x="2438" y="1622"/>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C1</a:t>
              </a:r>
            </a:p>
          </p:txBody>
        </p:sp>
        <p:sp>
          <p:nvSpPr>
            <p:cNvPr id="43" name="Text Box 49">
              <a:extLst>
                <a:ext uri="{FF2B5EF4-FFF2-40B4-BE49-F238E27FC236}">
                  <a16:creationId xmlns:a16="http://schemas.microsoft.com/office/drawing/2014/main" id="{A8838502-CB1D-7816-9A23-7BE4C63BF893}"/>
                </a:ext>
              </a:extLst>
            </p:cNvPr>
            <p:cNvSpPr txBox="1">
              <a:spLocks noChangeArrowheads="1"/>
            </p:cNvSpPr>
            <p:nvPr/>
          </p:nvSpPr>
          <p:spPr bwMode="auto">
            <a:xfrm>
              <a:off x="2210" y="1694"/>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1D</a:t>
              </a:r>
            </a:p>
          </p:txBody>
        </p:sp>
        <p:sp>
          <p:nvSpPr>
            <p:cNvPr id="44" name="Rectangle 50">
              <a:extLst>
                <a:ext uri="{FF2B5EF4-FFF2-40B4-BE49-F238E27FC236}">
                  <a16:creationId xmlns:a16="http://schemas.microsoft.com/office/drawing/2014/main" id="{E8AFDD43-7077-4EEA-2BA6-6BC9CBAA18F3}"/>
                </a:ext>
              </a:extLst>
            </p:cNvPr>
            <p:cNvSpPr>
              <a:spLocks noChangeArrowheads="1"/>
            </p:cNvSpPr>
            <p:nvPr/>
          </p:nvSpPr>
          <p:spPr bwMode="auto">
            <a:xfrm>
              <a:off x="2412" y="858"/>
              <a:ext cx="41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Q</a:t>
              </a:r>
              <a:r>
                <a:rPr lang="en-US" altLang="zh-CN" b="1" baseline="-25000">
                  <a:solidFill>
                    <a:srgbClr val="FF0066"/>
                  </a:solidFill>
                </a:rPr>
                <a:t>2</a:t>
              </a:r>
            </a:p>
          </p:txBody>
        </p:sp>
        <p:grpSp>
          <p:nvGrpSpPr>
            <p:cNvPr id="45" name="Group 51">
              <a:extLst>
                <a:ext uri="{FF2B5EF4-FFF2-40B4-BE49-F238E27FC236}">
                  <a16:creationId xmlns:a16="http://schemas.microsoft.com/office/drawing/2014/main" id="{4EF3173E-7EBB-5683-59EA-BD4640CBADC9}"/>
                </a:ext>
              </a:extLst>
            </p:cNvPr>
            <p:cNvGrpSpPr>
              <a:grpSpLocks/>
            </p:cNvGrpSpPr>
            <p:nvPr/>
          </p:nvGrpSpPr>
          <p:grpSpPr bwMode="auto">
            <a:xfrm>
              <a:off x="3828" y="1259"/>
              <a:ext cx="68" cy="251"/>
              <a:chOff x="744" y="2783"/>
              <a:chExt cx="68" cy="251"/>
            </a:xfrm>
          </p:grpSpPr>
          <p:sp>
            <p:nvSpPr>
              <p:cNvPr id="106" name="Line 52">
                <a:extLst>
                  <a:ext uri="{FF2B5EF4-FFF2-40B4-BE49-F238E27FC236}">
                    <a16:creationId xmlns:a16="http://schemas.microsoft.com/office/drawing/2014/main" id="{C2812B64-4223-76AE-96CB-A943775BB0FC}"/>
                  </a:ext>
                </a:extLst>
              </p:cNvPr>
              <p:cNvSpPr>
                <a:spLocks noChangeShapeType="1"/>
              </p:cNvSpPr>
              <p:nvPr/>
            </p:nvSpPr>
            <p:spPr bwMode="auto">
              <a:xfrm flipH="1">
                <a:off x="776" y="2807"/>
                <a:ext cx="0" cy="2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Oval 53">
                <a:extLst>
                  <a:ext uri="{FF2B5EF4-FFF2-40B4-BE49-F238E27FC236}">
                    <a16:creationId xmlns:a16="http://schemas.microsoft.com/office/drawing/2014/main" id="{962C2B92-1272-85D7-0160-749CD52808BF}"/>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46" name="Rectangle 54">
              <a:extLst>
                <a:ext uri="{FF2B5EF4-FFF2-40B4-BE49-F238E27FC236}">
                  <a16:creationId xmlns:a16="http://schemas.microsoft.com/office/drawing/2014/main" id="{195E4967-5BAC-018F-BF1B-494853119641}"/>
                </a:ext>
              </a:extLst>
            </p:cNvPr>
            <p:cNvSpPr>
              <a:spLocks noChangeArrowheads="1"/>
            </p:cNvSpPr>
            <p:nvPr/>
          </p:nvSpPr>
          <p:spPr bwMode="auto">
            <a:xfrm>
              <a:off x="3252" y="1500"/>
              <a:ext cx="792" cy="468"/>
            </a:xfrm>
            <a:prstGeom prst="rect">
              <a:avLst/>
            </a:prstGeom>
            <a:solidFill>
              <a:srgbClr val="D2FEEA"/>
            </a:solidFill>
            <a:ln w="38100">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7" name="Oval 55">
              <a:extLst>
                <a:ext uri="{FF2B5EF4-FFF2-40B4-BE49-F238E27FC236}">
                  <a16:creationId xmlns:a16="http://schemas.microsoft.com/office/drawing/2014/main" id="{51BF631C-33AF-8504-E8F6-7125124D53C6}"/>
                </a:ext>
              </a:extLst>
            </p:cNvPr>
            <p:cNvSpPr>
              <a:spLocks noChangeArrowheads="1"/>
            </p:cNvSpPr>
            <p:nvPr/>
          </p:nvSpPr>
          <p:spPr bwMode="auto">
            <a:xfrm>
              <a:off x="3816" y="1404"/>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Oval 56">
              <a:extLst>
                <a:ext uri="{FF2B5EF4-FFF2-40B4-BE49-F238E27FC236}">
                  <a16:creationId xmlns:a16="http://schemas.microsoft.com/office/drawing/2014/main" id="{F8B93C1E-BE17-746E-F5C1-405EE8B8DCE6}"/>
                </a:ext>
              </a:extLst>
            </p:cNvPr>
            <p:cNvSpPr>
              <a:spLocks noChangeArrowheads="1"/>
            </p:cNvSpPr>
            <p:nvPr/>
          </p:nvSpPr>
          <p:spPr bwMode="auto">
            <a:xfrm>
              <a:off x="3864" y="1968"/>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9" name="Oval 57">
              <a:extLst>
                <a:ext uri="{FF2B5EF4-FFF2-40B4-BE49-F238E27FC236}">
                  <a16:creationId xmlns:a16="http://schemas.microsoft.com/office/drawing/2014/main" id="{21D53175-0375-B886-2E93-80C26F7A8855}"/>
                </a:ext>
              </a:extLst>
            </p:cNvPr>
            <p:cNvSpPr>
              <a:spLocks noChangeArrowheads="1"/>
            </p:cNvSpPr>
            <p:nvPr/>
          </p:nvSpPr>
          <p:spPr bwMode="auto">
            <a:xfrm>
              <a:off x="3594" y="1968"/>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 name="AutoShape 58">
              <a:extLst>
                <a:ext uri="{FF2B5EF4-FFF2-40B4-BE49-F238E27FC236}">
                  <a16:creationId xmlns:a16="http://schemas.microsoft.com/office/drawing/2014/main" id="{ADDDEC33-1FFF-1FC6-2FD6-1E2DF0CE64A3}"/>
                </a:ext>
              </a:extLst>
            </p:cNvPr>
            <p:cNvSpPr>
              <a:spLocks noChangeArrowheads="1"/>
            </p:cNvSpPr>
            <p:nvPr/>
          </p:nvSpPr>
          <p:spPr bwMode="auto">
            <a:xfrm>
              <a:off x="3552" y="1860"/>
              <a:ext cx="180" cy="108"/>
            </a:xfrm>
            <a:prstGeom prst="triangle">
              <a:avLst>
                <a:gd name="adj" fmla="val 50000"/>
              </a:avLst>
            </a:prstGeom>
            <a:solidFill>
              <a:srgbClr val="CCFFCC"/>
            </a:solidFill>
            <a:ln w="38100">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 name="Text Box 59">
              <a:extLst>
                <a:ext uri="{FF2B5EF4-FFF2-40B4-BE49-F238E27FC236}">
                  <a16:creationId xmlns:a16="http://schemas.microsoft.com/office/drawing/2014/main" id="{EB478237-4983-9C1A-A21F-2F33A6BBC408}"/>
                </a:ext>
              </a:extLst>
            </p:cNvPr>
            <p:cNvSpPr txBox="1">
              <a:spLocks noChangeArrowheads="1"/>
            </p:cNvSpPr>
            <p:nvPr/>
          </p:nvSpPr>
          <p:spPr bwMode="auto">
            <a:xfrm>
              <a:off x="3482" y="1634"/>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C1</a:t>
              </a:r>
            </a:p>
          </p:txBody>
        </p:sp>
        <p:sp>
          <p:nvSpPr>
            <p:cNvPr id="52" name="Text Box 60">
              <a:extLst>
                <a:ext uri="{FF2B5EF4-FFF2-40B4-BE49-F238E27FC236}">
                  <a16:creationId xmlns:a16="http://schemas.microsoft.com/office/drawing/2014/main" id="{66C1AFB6-3AD1-9ED0-B7AB-F755249F1B32}"/>
                </a:ext>
              </a:extLst>
            </p:cNvPr>
            <p:cNvSpPr txBox="1">
              <a:spLocks noChangeArrowheads="1"/>
            </p:cNvSpPr>
            <p:nvPr/>
          </p:nvSpPr>
          <p:spPr bwMode="auto">
            <a:xfrm>
              <a:off x="3254" y="1706"/>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1D</a:t>
              </a:r>
            </a:p>
          </p:txBody>
        </p:sp>
        <p:sp>
          <p:nvSpPr>
            <p:cNvPr id="53" name="Rectangle 61">
              <a:extLst>
                <a:ext uri="{FF2B5EF4-FFF2-40B4-BE49-F238E27FC236}">
                  <a16:creationId xmlns:a16="http://schemas.microsoft.com/office/drawing/2014/main" id="{AE923042-E3CA-D488-A11F-23AA69F678B6}"/>
                </a:ext>
              </a:extLst>
            </p:cNvPr>
            <p:cNvSpPr>
              <a:spLocks noChangeArrowheads="1"/>
            </p:cNvSpPr>
            <p:nvPr/>
          </p:nvSpPr>
          <p:spPr bwMode="auto">
            <a:xfrm>
              <a:off x="3426" y="876"/>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Q</a:t>
              </a:r>
              <a:r>
                <a:rPr lang="en-US" altLang="zh-CN" b="1" baseline="-25000">
                  <a:solidFill>
                    <a:srgbClr val="FF0066"/>
                  </a:solidFill>
                </a:rPr>
                <a:t>3</a:t>
              </a:r>
            </a:p>
          </p:txBody>
        </p:sp>
        <p:sp>
          <p:nvSpPr>
            <p:cNvPr id="54" name="Line 62">
              <a:extLst>
                <a:ext uri="{FF2B5EF4-FFF2-40B4-BE49-F238E27FC236}">
                  <a16:creationId xmlns:a16="http://schemas.microsoft.com/office/drawing/2014/main" id="{8232EF38-D4D9-168C-7574-FE39435FC532}"/>
                </a:ext>
              </a:extLst>
            </p:cNvPr>
            <p:cNvSpPr>
              <a:spLocks noChangeShapeType="1"/>
            </p:cNvSpPr>
            <p:nvPr/>
          </p:nvSpPr>
          <p:spPr bwMode="auto">
            <a:xfrm flipH="1" flipV="1">
              <a:off x="1812" y="1964"/>
              <a:ext cx="0" cy="34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Rectangle 63">
              <a:extLst>
                <a:ext uri="{FF2B5EF4-FFF2-40B4-BE49-F238E27FC236}">
                  <a16:creationId xmlns:a16="http://schemas.microsoft.com/office/drawing/2014/main" id="{1FCA3A17-98D2-5523-3323-8AC9882A9623}"/>
                </a:ext>
              </a:extLst>
            </p:cNvPr>
            <p:cNvSpPr>
              <a:spLocks noChangeArrowheads="1"/>
            </p:cNvSpPr>
            <p:nvPr/>
          </p:nvSpPr>
          <p:spPr bwMode="auto">
            <a:xfrm>
              <a:off x="394" y="1243"/>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FF</a:t>
              </a:r>
              <a:r>
                <a:rPr lang="en-US" altLang="zh-CN" sz="2000" b="1" baseline="-25000"/>
                <a:t>0</a:t>
              </a:r>
            </a:p>
          </p:txBody>
        </p:sp>
        <p:sp>
          <p:nvSpPr>
            <p:cNvPr id="56" name="Rectangle 64">
              <a:extLst>
                <a:ext uri="{FF2B5EF4-FFF2-40B4-BE49-F238E27FC236}">
                  <a16:creationId xmlns:a16="http://schemas.microsoft.com/office/drawing/2014/main" id="{AC5683C4-63DB-70B7-58B1-5B1C389857A8}"/>
                </a:ext>
              </a:extLst>
            </p:cNvPr>
            <p:cNvSpPr>
              <a:spLocks noChangeArrowheads="1"/>
            </p:cNvSpPr>
            <p:nvPr/>
          </p:nvSpPr>
          <p:spPr bwMode="auto">
            <a:xfrm>
              <a:off x="1330" y="1255"/>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FF</a:t>
              </a:r>
              <a:r>
                <a:rPr lang="en-US" altLang="zh-CN" sz="2000" b="1" baseline="-25000"/>
                <a:t>1</a:t>
              </a:r>
            </a:p>
          </p:txBody>
        </p:sp>
        <p:sp>
          <p:nvSpPr>
            <p:cNvPr id="57" name="Rectangle 65">
              <a:extLst>
                <a:ext uri="{FF2B5EF4-FFF2-40B4-BE49-F238E27FC236}">
                  <a16:creationId xmlns:a16="http://schemas.microsoft.com/office/drawing/2014/main" id="{690F4412-2524-2ACA-EE78-D22C1AFB6200}"/>
                </a:ext>
              </a:extLst>
            </p:cNvPr>
            <p:cNvSpPr>
              <a:spLocks noChangeArrowheads="1"/>
            </p:cNvSpPr>
            <p:nvPr/>
          </p:nvSpPr>
          <p:spPr bwMode="auto">
            <a:xfrm>
              <a:off x="2386" y="1243"/>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FF</a:t>
              </a:r>
              <a:r>
                <a:rPr lang="en-US" altLang="zh-CN" sz="2000" b="1" baseline="-25000"/>
                <a:t>2</a:t>
              </a:r>
            </a:p>
          </p:txBody>
        </p:sp>
        <p:sp>
          <p:nvSpPr>
            <p:cNvPr id="58" name="Rectangle 66">
              <a:extLst>
                <a:ext uri="{FF2B5EF4-FFF2-40B4-BE49-F238E27FC236}">
                  <a16:creationId xmlns:a16="http://schemas.microsoft.com/office/drawing/2014/main" id="{F18612F1-DAE5-BAE9-6281-5C5F55029A5B}"/>
                </a:ext>
              </a:extLst>
            </p:cNvPr>
            <p:cNvSpPr>
              <a:spLocks noChangeArrowheads="1"/>
            </p:cNvSpPr>
            <p:nvPr/>
          </p:nvSpPr>
          <p:spPr bwMode="auto">
            <a:xfrm>
              <a:off x="3442" y="1243"/>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FF</a:t>
              </a:r>
              <a:r>
                <a:rPr lang="en-US" altLang="zh-CN" sz="2000" b="1" baseline="-25000"/>
                <a:t>3</a:t>
              </a:r>
            </a:p>
          </p:txBody>
        </p:sp>
        <p:sp>
          <p:nvSpPr>
            <p:cNvPr id="59" name="Line 67">
              <a:extLst>
                <a:ext uri="{FF2B5EF4-FFF2-40B4-BE49-F238E27FC236}">
                  <a16:creationId xmlns:a16="http://schemas.microsoft.com/office/drawing/2014/main" id="{709F1091-C247-8817-D767-5B5B94FE30BA}"/>
                </a:ext>
              </a:extLst>
            </p:cNvPr>
            <p:cNvSpPr>
              <a:spLocks noChangeShapeType="1"/>
            </p:cNvSpPr>
            <p:nvPr/>
          </p:nvSpPr>
          <p:spPr bwMode="auto">
            <a:xfrm rot="5400000">
              <a:off x="1413" y="1976"/>
              <a:ext cx="0" cy="133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Oval 68">
              <a:extLst>
                <a:ext uri="{FF2B5EF4-FFF2-40B4-BE49-F238E27FC236}">
                  <a16:creationId xmlns:a16="http://schemas.microsoft.com/office/drawing/2014/main" id="{DC5092D6-4A65-209F-E532-6EA551CC427C}"/>
                </a:ext>
              </a:extLst>
            </p:cNvPr>
            <p:cNvSpPr>
              <a:spLocks noChangeArrowheads="1"/>
            </p:cNvSpPr>
            <p:nvPr/>
          </p:nvSpPr>
          <p:spPr bwMode="auto">
            <a:xfrm rot="16200000" flipV="1">
              <a:off x="4239" y="2158"/>
              <a:ext cx="68" cy="68"/>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1" name="Rectangle 69">
              <a:extLst>
                <a:ext uri="{FF2B5EF4-FFF2-40B4-BE49-F238E27FC236}">
                  <a16:creationId xmlns:a16="http://schemas.microsoft.com/office/drawing/2014/main" id="{F184BAA7-CFFD-F59D-C5E5-3D3921465EAA}"/>
                </a:ext>
              </a:extLst>
            </p:cNvPr>
            <p:cNvSpPr>
              <a:spLocks noChangeArrowheads="1"/>
            </p:cNvSpPr>
            <p:nvPr/>
          </p:nvSpPr>
          <p:spPr bwMode="auto">
            <a:xfrm rot="-5400000">
              <a:off x="394" y="2472"/>
              <a:ext cx="456" cy="348"/>
            </a:xfrm>
            <a:prstGeom prst="rect">
              <a:avLst/>
            </a:prstGeom>
            <a:solidFill>
              <a:srgbClr val="D2FEEA"/>
            </a:solidFill>
            <a:ln w="38100">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2" name="Oval 70">
              <a:extLst>
                <a:ext uri="{FF2B5EF4-FFF2-40B4-BE49-F238E27FC236}">
                  <a16:creationId xmlns:a16="http://schemas.microsoft.com/office/drawing/2014/main" id="{9C9F2034-28B3-BAE8-D1BA-C8D70B7E027F}"/>
                </a:ext>
              </a:extLst>
            </p:cNvPr>
            <p:cNvSpPr>
              <a:spLocks noChangeArrowheads="1"/>
            </p:cNvSpPr>
            <p:nvPr/>
          </p:nvSpPr>
          <p:spPr bwMode="auto">
            <a:xfrm rot="-5400000">
              <a:off x="340" y="2586"/>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3" name="Oval 71">
              <a:extLst>
                <a:ext uri="{FF2B5EF4-FFF2-40B4-BE49-F238E27FC236}">
                  <a16:creationId xmlns:a16="http://schemas.microsoft.com/office/drawing/2014/main" id="{20221470-DDA1-A848-ABB5-7A7F60055FA3}"/>
                </a:ext>
              </a:extLst>
            </p:cNvPr>
            <p:cNvSpPr>
              <a:spLocks noChangeArrowheads="1"/>
            </p:cNvSpPr>
            <p:nvPr/>
          </p:nvSpPr>
          <p:spPr bwMode="auto">
            <a:xfrm>
              <a:off x="2822" y="2264"/>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4" name="Oval 72">
              <a:extLst>
                <a:ext uri="{FF2B5EF4-FFF2-40B4-BE49-F238E27FC236}">
                  <a16:creationId xmlns:a16="http://schemas.microsoft.com/office/drawing/2014/main" id="{9A8E6E1A-9E09-5422-84C5-8ABB8E67017C}"/>
                </a:ext>
              </a:extLst>
            </p:cNvPr>
            <p:cNvSpPr>
              <a:spLocks noChangeArrowheads="1"/>
            </p:cNvSpPr>
            <p:nvPr/>
          </p:nvSpPr>
          <p:spPr bwMode="auto">
            <a:xfrm>
              <a:off x="3884" y="2270"/>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 name="Oval 73">
              <a:extLst>
                <a:ext uri="{FF2B5EF4-FFF2-40B4-BE49-F238E27FC236}">
                  <a16:creationId xmlns:a16="http://schemas.microsoft.com/office/drawing/2014/main" id="{29FF669D-1294-B066-494B-2C02CF0A3B53}"/>
                </a:ext>
              </a:extLst>
            </p:cNvPr>
            <p:cNvSpPr>
              <a:spLocks noChangeArrowheads="1"/>
            </p:cNvSpPr>
            <p:nvPr/>
          </p:nvSpPr>
          <p:spPr bwMode="auto">
            <a:xfrm>
              <a:off x="1784" y="2282"/>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6" name="Oval 74">
              <a:extLst>
                <a:ext uri="{FF2B5EF4-FFF2-40B4-BE49-F238E27FC236}">
                  <a16:creationId xmlns:a16="http://schemas.microsoft.com/office/drawing/2014/main" id="{A432287B-610B-070C-02F1-B1DDAF59CCD1}"/>
                </a:ext>
              </a:extLst>
            </p:cNvPr>
            <p:cNvSpPr>
              <a:spLocks noChangeArrowheads="1"/>
            </p:cNvSpPr>
            <p:nvPr/>
          </p:nvSpPr>
          <p:spPr bwMode="auto">
            <a:xfrm>
              <a:off x="2564" y="2162"/>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Oval 75">
              <a:extLst>
                <a:ext uri="{FF2B5EF4-FFF2-40B4-BE49-F238E27FC236}">
                  <a16:creationId xmlns:a16="http://schemas.microsoft.com/office/drawing/2014/main" id="{BC16496C-D591-C103-2498-0FE2CDA961FA}"/>
                </a:ext>
              </a:extLst>
            </p:cNvPr>
            <p:cNvSpPr>
              <a:spLocks noChangeArrowheads="1"/>
            </p:cNvSpPr>
            <p:nvPr/>
          </p:nvSpPr>
          <p:spPr bwMode="auto">
            <a:xfrm>
              <a:off x="1508" y="2168"/>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Oval 76">
              <a:extLst>
                <a:ext uri="{FF2B5EF4-FFF2-40B4-BE49-F238E27FC236}">
                  <a16:creationId xmlns:a16="http://schemas.microsoft.com/office/drawing/2014/main" id="{C826B34F-6433-5649-A9D1-662ABC27FAAD}"/>
                </a:ext>
              </a:extLst>
            </p:cNvPr>
            <p:cNvSpPr>
              <a:spLocks noChangeArrowheads="1"/>
            </p:cNvSpPr>
            <p:nvPr/>
          </p:nvSpPr>
          <p:spPr bwMode="auto">
            <a:xfrm>
              <a:off x="3608" y="2168"/>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 name="Text Box 77">
              <a:extLst>
                <a:ext uri="{FF2B5EF4-FFF2-40B4-BE49-F238E27FC236}">
                  <a16:creationId xmlns:a16="http://schemas.microsoft.com/office/drawing/2014/main" id="{894CCD57-9E97-4530-F051-7EA72F675CF4}"/>
                </a:ext>
              </a:extLst>
            </p:cNvPr>
            <p:cNvSpPr txBox="1">
              <a:spLocks noChangeArrowheads="1"/>
            </p:cNvSpPr>
            <p:nvPr/>
          </p:nvSpPr>
          <p:spPr bwMode="auto">
            <a:xfrm>
              <a:off x="4178" y="1910"/>
              <a:ext cx="3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0033CC"/>
                  </a:solidFill>
                  <a:effectLst>
                    <a:outerShdw blurRad="38100" dist="38100" dir="2700000" algn="tl">
                      <a:srgbClr val="C0C0C0"/>
                    </a:outerShdw>
                  </a:effectLst>
                </a:rPr>
                <a:t>CP</a:t>
              </a:r>
            </a:p>
          </p:txBody>
        </p:sp>
        <p:grpSp>
          <p:nvGrpSpPr>
            <p:cNvPr id="70" name="Group 78">
              <a:extLst>
                <a:ext uri="{FF2B5EF4-FFF2-40B4-BE49-F238E27FC236}">
                  <a16:creationId xmlns:a16="http://schemas.microsoft.com/office/drawing/2014/main" id="{743966CB-6848-799A-59B9-698869C50F2C}"/>
                </a:ext>
              </a:extLst>
            </p:cNvPr>
            <p:cNvGrpSpPr>
              <a:grpSpLocks/>
            </p:cNvGrpSpPr>
            <p:nvPr/>
          </p:nvGrpSpPr>
          <p:grpSpPr bwMode="auto">
            <a:xfrm>
              <a:off x="4193" y="2340"/>
              <a:ext cx="499" cy="288"/>
              <a:chOff x="4709" y="2040"/>
              <a:chExt cx="499" cy="288"/>
            </a:xfrm>
          </p:grpSpPr>
          <p:sp>
            <p:nvSpPr>
              <p:cNvPr id="104" name="Rectangle 79">
                <a:extLst>
                  <a:ext uri="{FF2B5EF4-FFF2-40B4-BE49-F238E27FC236}">
                    <a16:creationId xmlns:a16="http://schemas.microsoft.com/office/drawing/2014/main" id="{4742BA87-7F2C-F603-F0FF-90CE5A21EA6B}"/>
                  </a:ext>
                </a:extLst>
              </p:cNvPr>
              <p:cNvSpPr>
                <a:spLocks noChangeArrowheads="1"/>
              </p:cNvSpPr>
              <p:nvPr/>
            </p:nvSpPr>
            <p:spPr bwMode="auto">
              <a:xfrm>
                <a:off x="4709" y="2040"/>
                <a:ext cx="49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0033CC"/>
                    </a:solidFill>
                  </a:rPr>
                  <a:t>CR</a:t>
                </a:r>
                <a:endParaRPr lang="en-US" altLang="zh-CN" b="1" baseline="-25000">
                  <a:solidFill>
                    <a:srgbClr val="0033CC"/>
                  </a:solidFill>
                </a:endParaRPr>
              </a:p>
            </p:txBody>
          </p:sp>
          <p:sp>
            <p:nvSpPr>
              <p:cNvPr id="105" name="Line 80">
                <a:extLst>
                  <a:ext uri="{FF2B5EF4-FFF2-40B4-BE49-F238E27FC236}">
                    <a16:creationId xmlns:a16="http://schemas.microsoft.com/office/drawing/2014/main" id="{A1B6F016-72AB-5DA2-001B-6ABA4B58ECA8}"/>
                  </a:ext>
                </a:extLst>
              </p:cNvPr>
              <p:cNvSpPr>
                <a:spLocks noChangeShapeType="1"/>
              </p:cNvSpPr>
              <p:nvPr/>
            </p:nvSpPr>
            <p:spPr bwMode="auto">
              <a:xfrm>
                <a:off x="4781" y="2064"/>
                <a:ext cx="248" cy="1"/>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1" name="Text Box 81">
              <a:extLst>
                <a:ext uri="{FF2B5EF4-FFF2-40B4-BE49-F238E27FC236}">
                  <a16:creationId xmlns:a16="http://schemas.microsoft.com/office/drawing/2014/main" id="{F23E523E-A93B-FA8F-EF03-09DCFF291AC6}"/>
                </a:ext>
              </a:extLst>
            </p:cNvPr>
            <p:cNvSpPr txBox="1">
              <a:spLocks noChangeArrowheads="1"/>
            </p:cNvSpPr>
            <p:nvPr/>
          </p:nvSpPr>
          <p:spPr bwMode="auto">
            <a:xfrm>
              <a:off x="686" y="1718"/>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R</a:t>
              </a:r>
            </a:p>
          </p:txBody>
        </p:sp>
        <p:sp>
          <p:nvSpPr>
            <p:cNvPr id="72" name="Text Box 82">
              <a:extLst>
                <a:ext uri="{FF2B5EF4-FFF2-40B4-BE49-F238E27FC236}">
                  <a16:creationId xmlns:a16="http://schemas.microsoft.com/office/drawing/2014/main" id="{BD2A7438-8D70-561D-0204-19878CCB43C8}"/>
                </a:ext>
              </a:extLst>
            </p:cNvPr>
            <p:cNvSpPr txBox="1">
              <a:spLocks noChangeArrowheads="1"/>
            </p:cNvSpPr>
            <p:nvPr/>
          </p:nvSpPr>
          <p:spPr bwMode="auto">
            <a:xfrm>
              <a:off x="1694" y="1706"/>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R</a:t>
              </a:r>
            </a:p>
          </p:txBody>
        </p:sp>
        <p:sp>
          <p:nvSpPr>
            <p:cNvPr id="73" name="Freeform 83">
              <a:extLst>
                <a:ext uri="{FF2B5EF4-FFF2-40B4-BE49-F238E27FC236}">
                  <a16:creationId xmlns:a16="http://schemas.microsoft.com/office/drawing/2014/main" id="{2C0C3F87-6A07-82AD-F9D8-75320CB8A00E}"/>
                </a:ext>
              </a:extLst>
            </p:cNvPr>
            <p:cNvSpPr>
              <a:spLocks/>
            </p:cNvSpPr>
            <p:nvPr/>
          </p:nvSpPr>
          <p:spPr bwMode="auto">
            <a:xfrm rot="16200000" flipH="1">
              <a:off x="2325" y="267"/>
              <a:ext cx="144" cy="3714"/>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84">
              <a:extLst>
                <a:ext uri="{FF2B5EF4-FFF2-40B4-BE49-F238E27FC236}">
                  <a16:creationId xmlns:a16="http://schemas.microsoft.com/office/drawing/2014/main" id="{5FDB6639-A990-F120-A259-B6DC50727FD1}"/>
                </a:ext>
              </a:extLst>
            </p:cNvPr>
            <p:cNvSpPr>
              <a:spLocks noChangeShapeType="1"/>
            </p:cNvSpPr>
            <p:nvPr/>
          </p:nvSpPr>
          <p:spPr bwMode="auto">
            <a:xfrm flipH="1">
              <a:off x="3642" y="2070"/>
              <a:ext cx="0" cy="12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Oval 85">
              <a:extLst>
                <a:ext uri="{FF2B5EF4-FFF2-40B4-BE49-F238E27FC236}">
                  <a16:creationId xmlns:a16="http://schemas.microsoft.com/office/drawing/2014/main" id="{C7F07D59-61BE-32D3-88F7-C306716808F2}"/>
                </a:ext>
              </a:extLst>
            </p:cNvPr>
            <p:cNvSpPr>
              <a:spLocks noChangeArrowheads="1"/>
            </p:cNvSpPr>
            <p:nvPr/>
          </p:nvSpPr>
          <p:spPr bwMode="auto">
            <a:xfrm>
              <a:off x="1764" y="1968"/>
              <a:ext cx="96" cy="96"/>
            </a:xfrm>
            <a:prstGeom prst="ellipse">
              <a:avLst/>
            </a:prstGeom>
            <a:solidFill>
              <a:schemeClr val="bg1"/>
            </a:solidFill>
            <a:ln w="38100">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76" name="Group 86">
              <a:extLst>
                <a:ext uri="{FF2B5EF4-FFF2-40B4-BE49-F238E27FC236}">
                  <a16:creationId xmlns:a16="http://schemas.microsoft.com/office/drawing/2014/main" id="{B394D4B3-6F12-5E17-5FF7-53A0F66025D2}"/>
                </a:ext>
              </a:extLst>
            </p:cNvPr>
            <p:cNvGrpSpPr>
              <a:grpSpLocks/>
            </p:cNvGrpSpPr>
            <p:nvPr/>
          </p:nvGrpSpPr>
          <p:grpSpPr bwMode="auto">
            <a:xfrm>
              <a:off x="1248" y="995"/>
              <a:ext cx="68" cy="494"/>
              <a:chOff x="672" y="1559"/>
              <a:chExt cx="68" cy="515"/>
            </a:xfrm>
          </p:grpSpPr>
          <p:sp>
            <p:nvSpPr>
              <p:cNvPr id="102" name="Line 87">
                <a:extLst>
                  <a:ext uri="{FF2B5EF4-FFF2-40B4-BE49-F238E27FC236}">
                    <a16:creationId xmlns:a16="http://schemas.microsoft.com/office/drawing/2014/main" id="{D64F8403-91D3-EDB6-5DD4-BCD8A8555864}"/>
                  </a:ext>
                </a:extLst>
              </p:cNvPr>
              <p:cNvSpPr>
                <a:spLocks noChangeShapeType="1"/>
              </p:cNvSpPr>
              <p:nvPr/>
            </p:nvSpPr>
            <p:spPr bwMode="auto">
              <a:xfrm flipH="1">
                <a:off x="704" y="1643"/>
                <a:ext cx="0" cy="43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Oval 88">
                <a:extLst>
                  <a:ext uri="{FF2B5EF4-FFF2-40B4-BE49-F238E27FC236}">
                    <a16:creationId xmlns:a16="http://schemas.microsoft.com/office/drawing/2014/main" id="{DA9C24C2-0321-F87A-00BE-BB454082927F}"/>
                  </a:ext>
                </a:extLst>
              </p:cNvPr>
              <p:cNvSpPr>
                <a:spLocks noChangeArrowheads="1"/>
              </p:cNvSpPr>
              <p:nvPr/>
            </p:nvSpPr>
            <p:spPr bwMode="auto">
              <a:xfrm flipH="1">
                <a:off x="672" y="1559"/>
                <a:ext cx="68" cy="68"/>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77" name="Group 89">
              <a:extLst>
                <a:ext uri="{FF2B5EF4-FFF2-40B4-BE49-F238E27FC236}">
                  <a16:creationId xmlns:a16="http://schemas.microsoft.com/office/drawing/2014/main" id="{981B9512-650C-FEF7-2EB3-E150CE6712AA}"/>
                </a:ext>
              </a:extLst>
            </p:cNvPr>
            <p:cNvGrpSpPr>
              <a:grpSpLocks/>
            </p:cNvGrpSpPr>
            <p:nvPr/>
          </p:nvGrpSpPr>
          <p:grpSpPr bwMode="auto">
            <a:xfrm>
              <a:off x="2328" y="1001"/>
              <a:ext cx="68" cy="497"/>
              <a:chOff x="2328" y="1001"/>
              <a:chExt cx="68" cy="497"/>
            </a:xfrm>
          </p:grpSpPr>
          <p:sp>
            <p:nvSpPr>
              <p:cNvPr id="100" name="Line 90">
                <a:extLst>
                  <a:ext uri="{FF2B5EF4-FFF2-40B4-BE49-F238E27FC236}">
                    <a16:creationId xmlns:a16="http://schemas.microsoft.com/office/drawing/2014/main" id="{A37D4950-FEE4-DD6C-84D0-3E73560E93BF}"/>
                  </a:ext>
                </a:extLst>
              </p:cNvPr>
              <p:cNvSpPr>
                <a:spLocks noChangeShapeType="1"/>
              </p:cNvSpPr>
              <p:nvPr/>
            </p:nvSpPr>
            <p:spPr bwMode="auto">
              <a:xfrm flipH="1">
                <a:off x="2360" y="1072"/>
                <a:ext cx="0" cy="42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Oval 91">
                <a:extLst>
                  <a:ext uri="{FF2B5EF4-FFF2-40B4-BE49-F238E27FC236}">
                    <a16:creationId xmlns:a16="http://schemas.microsoft.com/office/drawing/2014/main" id="{8D0EBC5E-D9E7-6D1F-1438-279CAC8C32C7}"/>
                  </a:ext>
                </a:extLst>
              </p:cNvPr>
              <p:cNvSpPr>
                <a:spLocks noChangeArrowheads="1"/>
              </p:cNvSpPr>
              <p:nvPr/>
            </p:nvSpPr>
            <p:spPr bwMode="auto">
              <a:xfrm flipH="1">
                <a:off x="2328" y="1001"/>
                <a:ext cx="68" cy="67"/>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78" name="Group 92">
              <a:extLst>
                <a:ext uri="{FF2B5EF4-FFF2-40B4-BE49-F238E27FC236}">
                  <a16:creationId xmlns:a16="http://schemas.microsoft.com/office/drawing/2014/main" id="{91393165-BAF8-0F61-F895-5C0DF2A7D2C6}"/>
                </a:ext>
              </a:extLst>
            </p:cNvPr>
            <p:cNvGrpSpPr>
              <a:grpSpLocks/>
            </p:cNvGrpSpPr>
            <p:nvPr/>
          </p:nvGrpSpPr>
          <p:grpSpPr bwMode="auto">
            <a:xfrm>
              <a:off x="3384" y="1007"/>
              <a:ext cx="68" cy="503"/>
              <a:chOff x="3384" y="1007"/>
              <a:chExt cx="68" cy="503"/>
            </a:xfrm>
          </p:grpSpPr>
          <p:sp>
            <p:nvSpPr>
              <p:cNvPr id="98" name="Line 93">
                <a:extLst>
                  <a:ext uri="{FF2B5EF4-FFF2-40B4-BE49-F238E27FC236}">
                    <a16:creationId xmlns:a16="http://schemas.microsoft.com/office/drawing/2014/main" id="{97C417D4-7374-D1CC-7149-E32D09B45432}"/>
                  </a:ext>
                </a:extLst>
              </p:cNvPr>
              <p:cNvSpPr>
                <a:spLocks noChangeShapeType="1"/>
              </p:cNvSpPr>
              <p:nvPr/>
            </p:nvSpPr>
            <p:spPr bwMode="auto">
              <a:xfrm flipH="1">
                <a:off x="3416" y="1079"/>
                <a:ext cx="0" cy="43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Oval 94">
                <a:extLst>
                  <a:ext uri="{FF2B5EF4-FFF2-40B4-BE49-F238E27FC236}">
                    <a16:creationId xmlns:a16="http://schemas.microsoft.com/office/drawing/2014/main" id="{135D06E4-B9CA-2366-8334-A28FE031F351}"/>
                  </a:ext>
                </a:extLst>
              </p:cNvPr>
              <p:cNvSpPr>
                <a:spLocks noChangeArrowheads="1"/>
              </p:cNvSpPr>
              <p:nvPr/>
            </p:nvSpPr>
            <p:spPr bwMode="auto">
              <a:xfrm flipH="1">
                <a:off x="3384" y="1007"/>
                <a:ext cx="68" cy="68"/>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79" name="Oval 95">
              <a:extLst>
                <a:ext uri="{FF2B5EF4-FFF2-40B4-BE49-F238E27FC236}">
                  <a16:creationId xmlns:a16="http://schemas.microsoft.com/office/drawing/2014/main" id="{6BF35092-7C2E-19D3-BE7F-66676B88B6DB}"/>
                </a:ext>
              </a:extLst>
            </p:cNvPr>
            <p:cNvSpPr>
              <a:spLocks noChangeArrowheads="1"/>
            </p:cNvSpPr>
            <p:nvPr/>
          </p:nvSpPr>
          <p:spPr bwMode="auto">
            <a:xfrm rot="16200000" flipV="1">
              <a:off x="4239" y="2254"/>
              <a:ext cx="68" cy="68"/>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0" name="Line 96">
              <a:extLst>
                <a:ext uri="{FF2B5EF4-FFF2-40B4-BE49-F238E27FC236}">
                  <a16:creationId xmlns:a16="http://schemas.microsoft.com/office/drawing/2014/main" id="{E98E32E8-9EF3-DB5E-FDFD-472440658807}"/>
                </a:ext>
              </a:extLst>
            </p:cNvPr>
            <p:cNvSpPr>
              <a:spLocks noChangeShapeType="1"/>
            </p:cNvSpPr>
            <p:nvPr/>
          </p:nvSpPr>
          <p:spPr bwMode="auto">
            <a:xfrm rot="16200000" flipV="1">
              <a:off x="1530" y="2027"/>
              <a:ext cx="0" cy="147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97">
              <a:extLst>
                <a:ext uri="{FF2B5EF4-FFF2-40B4-BE49-F238E27FC236}">
                  <a16:creationId xmlns:a16="http://schemas.microsoft.com/office/drawing/2014/main" id="{C82BB581-AE4C-9D4D-762C-3854499FE33A}"/>
                </a:ext>
              </a:extLst>
            </p:cNvPr>
            <p:cNvSpPr>
              <a:spLocks noChangeShapeType="1"/>
            </p:cNvSpPr>
            <p:nvPr/>
          </p:nvSpPr>
          <p:spPr bwMode="auto">
            <a:xfrm rot="16200000" flipV="1">
              <a:off x="930" y="2387"/>
              <a:ext cx="0" cy="25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Oval 98">
              <a:extLst>
                <a:ext uri="{FF2B5EF4-FFF2-40B4-BE49-F238E27FC236}">
                  <a16:creationId xmlns:a16="http://schemas.microsoft.com/office/drawing/2014/main" id="{D5FE937B-1B2D-7A2C-6586-EE1482DE9535}"/>
                </a:ext>
              </a:extLst>
            </p:cNvPr>
            <p:cNvSpPr>
              <a:spLocks noChangeArrowheads="1"/>
            </p:cNvSpPr>
            <p:nvPr/>
          </p:nvSpPr>
          <p:spPr bwMode="auto">
            <a:xfrm>
              <a:off x="308" y="1178"/>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3" name="Freeform 99">
              <a:extLst>
                <a:ext uri="{FF2B5EF4-FFF2-40B4-BE49-F238E27FC236}">
                  <a16:creationId xmlns:a16="http://schemas.microsoft.com/office/drawing/2014/main" id="{44E9272B-9B16-7D45-6252-A47160C05470}"/>
                </a:ext>
              </a:extLst>
            </p:cNvPr>
            <p:cNvSpPr>
              <a:spLocks/>
            </p:cNvSpPr>
            <p:nvPr/>
          </p:nvSpPr>
          <p:spPr bwMode="auto">
            <a:xfrm>
              <a:off x="1284" y="1188"/>
              <a:ext cx="792" cy="1470"/>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Oval 100">
              <a:extLst>
                <a:ext uri="{FF2B5EF4-FFF2-40B4-BE49-F238E27FC236}">
                  <a16:creationId xmlns:a16="http://schemas.microsoft.com/office/drawing/2014/main" id="{1160A333-7B04-4925-87F8-CEDA5AF46FEE}"/>
                </a:ext>
              </a:extLst>
            </p:cNvPr>
            <p:cNvSpPr>
              <a:spLocks noChangeArrowheads="1"/>
            </p:cNvSpPr>
            <p:nvPr/>
          </p:nvSpPr>
          <p:spPr bwMode="auto">
            <a:xfrm>
              <a:off x="2336" y="1130"/>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5" name="Oval 101">
              <a:extLst>
                <a:ext uri="{FF2B5EF4-FFF2-40B4-BE49-F238E27FC236}">
                  <a16:creationId xmlns:a16="http://schemas.microsoft.com/office/drawing/2014/main" id="{EC104072-930B-4DD5-43C1-2A2222605ADF}"/>
                </a:ext>
              </a:extLst>
            </p:cNvPr>
            <p:cNvSpPr>
              <a:spLocks noChangeArrowheads="1"/>
            </p:cNvSpPr>
            <p:nvPr/>
          </p:nvSpPr>
          <p:spPr bwMode="auto">
            <a:xfrm>
              <a:off x="1256" y="1160"/>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6" name="Freeform 102">
              <a:extLst>
                <a:ext uri="{FF2B5EF4-FFF2-40B4-BE49-F238E27FC236}">
                  <a16:creationId xmlns:a16="http://schemas.microsoft.com/office/drawing/2014/main" id="{7CE9CE71-1374-EC02-9112-A8FC41BB62BA}"/>
                </a:ext>
              </a:extLst>
            </p:cNvPr>
            <p:cNvSpPr>
              <a:spLocks/>
            </p:cNvSpPr>
            <p:nvPr/>
          </p:nvSpPr>
          <p:spPr bwMode="auto">
            <a:xfrm>
              <a:off x="2352" y="1164"/>
              <a:ext cx="780" cy="1254"/>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Freeform 103">
              <a:extLst>
                <a:ext uri="{FF2B5EF4-FFF2-40B4-BE49-F238E27FC236}">
                  <a16:creationId xmlns:a16="http://schemas.microsoft.com/office/drawing/2014/main" id="{8C1339DC-C2B4-3591-F5DC-F50349986B1C}"/>
                </a:ext>
              </a:extLst>
            </p:cNvPr>
            <p:cNvSpPr>
              <a:spLocks/>
            </p:cNvSpPr>
            <p:nvPr/>
          </p:nvSpPr>
          <p:spPr bwMode="auto">
            <a:xfrm rot="5400000">
              <a:off x="1083" y="1947"/>
              <a:ext cx="144" cy="162"/>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Oval 104">
              <a:extLst>
                <a:ext uri="{FF2B5EF4-FFF2-40B4-BE49-F238E27FC236}">
                  <a16:creationId xmlns:a16="http://schemas.microsoft.com/office/drawing/2014/main" id="{ADA37F4E-EBFD-7304-575D-8E906FDA784E}"/>
                </a:ext>
              </a:extLst>
            </p:cNvPr>
            <p:cNvSpPr>
              <a:spLocks noChangeArrowheads="1"/>
            </p:cNvSpPr>
            <p:nvPr/>
          </p:nvSpPr>
          <p:spPr bwMode="auto">
            <a:xfrm>
              <a:off x="3104" y="2066"/>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9" name="Oval 105">
              <a:extLst>
                <a:ext uri="{FF2B5EF4-FFF2-40B4-BE49-F238E27FC236}">
                  <a16:creationId xmlns:a16="http://schemas.microsoft.com/office/drawing/2014/main" id="{934B3884-D196-CC8C-BC29-32DF397B2D4D}"/>
                </a:ext>
              </a:extLst>
            </p:cNvPr>
            <p:cNvSpPr>
              <a:spLocks noChangeArrowheads="1"/>
            </p:cNvSpPr>
            <p:nvPr/>
          </p:nvSpPr>
          <p:spPr bwMode="auto">
            <a:xfrm>
              <a:off x="1016" y="2066"/>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0" name="Oval 106">
              <a:extLst>
                <a:ext uri="{FF2B5EF4-FFF2-40B4-BE49-F238E27FC236}">
                  <a16:creationId xmlns:a16="http://schemas.microsoft.com/office/drawing/2014/main" id="{47E09032-DA91-6DEB-AD85-68B1950B81F4}"/>
                </a:ext>
              </a:extLst>
            </p:cNvPr>
            <p:cNvSpPr>
              <a:spLocks noChangeArrowheads="1"/>
            </p:cNvSpPr>
            <p:nvPr/>
          </p:nvSpPr>
          <p:spPr bwMode="auto">
            <a:xfrm>
              <a:off x="2048" y="2054"/>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1" name="Freeform 107">
              <a:extLst>
                <a:ext uri="{FF2B5EF4-FFF2-40B4-BE49-F238E27FC236}">
                  <a16:creationId xmlns:a16="http://schemas.microsoft.com/office/drawing/2014/main" id="{7C5D0735-8741-3613-25F8-949C50FB1FC0}"/>
                </a:ext>
              </a:extLst>
            </p:cNvPr>
            <p:cNvSpPr>
              <a:spLocks/>
            </p:cNvSpPr>
            <p:nvPr/>
          </p:nvSpPr>
          <p:spPr bwMode="auto">
            <a:xfrm rot="5400000">
              <a:off x="2166" y="1886"/>
              <a:ext cx="100" cy="280"/>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Text Box 108">
              <a:extLst>
                <a:ext uri="{FF2B5EF4-FFF2-40B4-BE49-F238E27FC236}">
                  <a16:creationId xmlns:a16="http://schemas.microsoft.com/office/drawing/2014/main" id="{FF939E37-4E20-9BF9-F3E3-62D2562D4955}"/>
                </a:ext>
              </a:extLst>
            </p:cNvPr>
            <p:cNvSpPr txBox="1">
              <a:spLocks noChangeArrowheads="1"/>
            </p:cNvSpPr>
            <p:nvPr/>
          </p:nvSpPr>
          <p:spPr bwMode="auto">
            <a:xfrm>
              <a:off x="2738" y="1694"/>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R</a:t>
              </a:r>
            </a:p>
          </p:txBody>
        </p:sp>
        <p:sp>
          <p:nvSpPr>
            <p:cNvPr id="93" name="Text Box 109">
              <a:extLst>
                <a:ext uri="{FF2B5EF4-FFF2-40B4-BE49-F238E27FC236}">
                  <a16:creationId xmlns:a16="http://schemas.microsoft.com/office/drawing/2014/main" id="{40684437-99F5-095F-1E1F-62490C2ECB1F}"/>
                </a:ext>
              </a:extLst>
            </p:cNvPr>
            <p:cNvSpPr txBox="1">
              <a:spLocks noChangeArrowheads="1"/>
            </p:cNvSpPr>
            <p:nvPr/>
          </p:nvSpPr>
          <p:spPr bwMode="auto">
            <a:xfrm>
              <a:off x="3806" y="1718"/>
              <a:ext cx="4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9900"/>
                  </a:solidFill>
                </a:rPr>
                <a:t>R</a:t>
              </a:r>
            </a:p>
          </p:txBody>
        </p:sp>
        <p:sp>
          <p:nvSpPr>
            <p:cNvPr id="94" name="Freeform 110">
              <a:extLst>
                <a:ext uri="{FF2B5EF4-FFF2-40B4-BE49-F238E27FC236}">
                  <a16:creationId xmlns:a16="http://schemas.microsoft.com/office/drawing/2014/main" id="{5F1A8479-DC43-6DF2-07A2-59C9F1CF26DA}"/>
                </a:ext>
              </a:extLst>
            </p:cNvPr>
            <p:cNvSpPr>
              <a:spLocks/>
            </p:cNvSpPr>
            <p:nvPr/>
          </p:nvSpPr>
          <p:spPr bwMode="auto">
            <a:xfrm>
              <a:off x="502" y="2480"/>
              <a:ext cx="106" cy="104"/>
            </a:xfrm>
            <a:custGeom>
              <a:avLst/>
              <a:gdLst>
                <a:gd name="T0" fmla="*/ 20 w 146"/>
                <a:gd name="T1" fmla="*/ 0 h 138"/>
                <a:gd name="T2" fmla="*/ 146 w 146"/>
                <a:gd name="T3" fmla="*/ 90 h 138"/>
                <a:gd name="T4" fmla="*/ 0 w 146"/>
                <a:gd name="T5" fmla="*/ 138 h 138"/>
              </a:gdLst>
              <a:ahLst/>
              <a:cxnLst>
                <a:cxn ang="0">
                  <a:pos x="T0" y="T1"/>
                </a:cxn>
                <a:cxn ang="0">
                  <a:pos x="T2" y="T3"/>
                </a:cxn>
                <a:cxn ang="0">
                  <a:pos x="T4" y="T5"/>
                </a:cxn>
              </a:cxnLst>
              <a:rect l="0" t="0" r="r" b="b"/>
              <a:pathLst>
                <a:path w="146" h="138">
                  <a:moveTo>
                    <a:pt x="20" y="0"/>
                  </a:moveTo>
                  <a:lnTo>
                    <a:pt x="146" y="90"/>
                  </a:lnTo>
                  <a:lnTo>
                    <a:pt x="0" y="138"/>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5" name="Line 111">
              <a:extLst>
                <a:ext uri="{FF2B5EF4-FFF2-40B4-BE49-F238E27FC236}">
                  <a16:creationId xmlns:a16="http://schemas.microsoft.com/office/drawing/2014/main" id="{F27EBDF1-5B78-E903-CCE8-402B7A981E28}"/>
                </a:ext>
              </a:extLst>
            </p:cNvPr>
            <p:cNvSpPr>
              <a:spLocks noChangeShapeType="1"/>
            </p:cNvSpPr>
            <p:nvPr/>
          </p:nvSpPr>
          <p:spPr bwMode="auto">
            <a:xfrm flipH="1">
              <a:off x="508" y="2579"/>
              <a:ext cx="122" cy="4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6" name="Text Box 112">
              <a:extLst>
                <a:ext uri="{FF2B5EF4-FFF2-40B4-BE49-F238E27FC236}">
                  <a16:creationId xmlns:a16="http://schemas.microsoft.com/office/drawing/2014/main" id="{3720D511-4333-E3F5-0776-41E797293FB0}"/>
                </a:ext>
              </a:extLst>
            </p:cNvPr>
            <p:cNvSpPr txBox="1">
              <a:spLocks noChangeArrowheads="1"/>
            </p:cNvSpPr>
            <p:nvPr/>
          </p:nvSpPr>
          <p:spPr bwMode="auto">
            <a:xfrm>
              <a:off x="593" y="2414"/>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t>1</a:t>
              </a:r>
            </a:p>
          </p:txBody>
        </p:sp>
        <p:sp>
          <p:nvSpPr>
            <p:cNvPr id="97" name="Freeform 113">
              <a:extLst>
                <a:ext uri="{FF2B5EF4-FFF2-40B4-BE49-F238E27FC236}">
                  <a16:creationId xmlns:a16="http://schemas.microsoft.com/office/drawing/2014/main" id="{88DC57EF-E6C1-7EDC-21E3-15028AC1F883}"/>
                </a:ext>
              </a:extLst>
            </p:cNvPr>
            <p:cNvSpPr>
              <a:spLocks/>
            </p:cNvSpPr>
            <p:nvPr/>
          </p:nvSpPr>
          <p:spPr bwMode="auto">
            <a:xfrm flipH="1">
              <a:off x="2256" y="2424"/>
              <a:ext cx="888" cy="354"/>
            </a:xfrm>
            <a:custGeom>
              <a:avLst/>
              <a:gdLst>
                <a:gd name="T0" fmla="*/ 0 w 228"/>
                <a:gd name="T1" fmla="*/ 0 h 336"/>
                <a:gd name="T2" fmla="*/ 228 w 228"/>
                <a:gd name="T3" fmla="*/ 0 h 336"/>
                <a:gd name="T4" fmla="*/ 228 w 228"/>
                <a:gd name="T5" fmla="*/ 336 h 336"/>
              </a:gdLst>
              <a:ahLst/>
              <a:cxnLst>
                <a:cxn ang="0">
                  <a:pos x="T0" y="T1"/>
                </a:cxn>
                <a:cxn ang="0">
                  <a:pos x="T2" y="T3"/>
                </a:cxn>
                <a:cxn ang="0">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6" name="Text Box 114">
            <a:extLst>
              <a:ext uri="{FF2B5EF4-FFF2-40B4-BE49-F238E27FC236}">
                <a16:creationId xmlns:a16="http://schemas.microsoft.com/office/drawing/2014/main" id="{221F2070-949D-61A4-71EB-F4ACD842A65A}"/>
              </a:ext>
            </a:extLst>
          </p:cNvPr>
          <p:cNvSpPr txBox="1">
            <a:spLocks noChangeArrowheads="1"/>
          </p:cNvSpPr>
          <p:nvPr/>
        </p:nvSpPr>
        <p:spPr bwMode="auto">
          <a:xfrm>
            <a:off x="1586285" y="4626200"/>
            <a:ext cx="4937125" cy="1292662"/>
          </a:xfrm>
          <a:prstGeom prst="rect">
            <a:avLst/>
          </a:prstGeom>
          <a:solidFill>
            <a:srgbClr val="FDFEE8"/>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600" b="1" dirty="0">
                <a:solidFill>
                  <a:srgbClr val="0033CC"/>
                </a:solidFill>
              </a:rPr>
              <a:t>        </a:t>
            </a:r>
            <a:r>
              <a:rPr lang="zh-CN" altLang="en-US" sz="2600" b="1" dirty="0">
                <a:solidFill>
                  <a:srgbClr val="0033CC"/>
                </a:solidFill>
              </a:rPr>
              <a:t>状态图同环型计数器，能自启动，只有 </a:t>
            </a:r>
            <a:r>
              <a:rPr lang="en-US" altLang="zh-CN" sz="2600" b="1" dirty="0">
                <a:solidFill>
                  <a:srgbClr val="0033CC"/>
                </a:solidFill>
              </a:rPr>
              <a:t>4 </a:t>
            </a:r>
            <a:r>
              <a:rPr lang="zh-CN" altLang="en-US" sz="2600" b="1" dirty="0">
                <a:solidFill>
                  <a:srgbClr val="0033CC"/>
                </a:solidFill>
              </a:rPr>
              <a:t>个有效状态，但</a:t>
            </a:r>
            <a:r>
              <a:rPr lang="zh-CN" altLang="en-US" sz="2600" b="1" dirty="0">
                <a:solidFill>
                  <a:srgbClr val="FF0000"/>
                </a:solidFill>
              </a:rPr>
              <a:t>不需译码器。</a:t>
            </a:r>
          </a:p>
        </p:txBody>
      </p:sp>
      <p:sp>
        <p:nvSpPr>
          <p:cNvPr id="117" name="Text Box 115">
            <a:extLst>
              <a:ext uri="{FF2B5EF4-FFF2-40B4-BE49-F238E27FC236}">
                <a16:creationId xmlns:a16="http://schemas.microsoft.com/office/drawing/2014/main" id="{81C1DBA6-2D67-FCDF-9B46-421ABE82CADB}"/>
              </a:ext>
            </a:extLst>
          </p:cNvPr>
          <p:cNvSpPr txBox="1">
            <a:spLocks noChangeArrowheads="1"/>
          </p:cNvSpPr>
          <p:nvPr/>
        </p:nvSpPr>
        <p:spPr bwMode="auto">
          <a:xfrm>
            <a:off x="2000250" y="925262"/>
            <a:ext cx="4114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a:t>
            </a:r>
            <a:r>
              <a:rPr lang="zh-CN" altLang="en-US" b="1"/>
              <a:t>一</a:t>
            </a:r>
            <a:r>
              <a:rPr lang="en-US" altLang="zh-CN" b="1"/>
              <a:t>)</a:t>
            </a:r>
            <a:r>
              <a:rPr lang="en-US" altLang="zh-CN" sz="2800" b="1"/>
              <a:t>  </a:t>
            </a:r>
            <a:r>
              <a:rPr lang="zh-CN" altLang="en-US" sz="2800" b="1"/>
              <a:t>由环型计数器构成</a:t>
            </a:r>
          </a:p>
        </p:txBody>
      </p:sp>
      <p:grpSp>
        <p:nvGrpSpPr>
          <p:cNvPr id="118" name="Group 116">
            <a:extLst>
              <a:ext uri="{FF2B5EF4-FFF2-40B4-BE49-F238E27FC236}">
                <a16:creationId xmlns:a16="http://schemas.microsoft.com/office/drawing/2014/main" id="{6D790A72-7AEE-39C7-D6C3-5A68C59A9A01}"/>
              </a:ext>
            </a:extLst>
          </p:cNvPr>
          <p:cNvGrpSpPr>
            <a:grpSpLocks/>
          </p:cNvGrpSpPr>
          <p:nvPr/>
        </p:nvGrpSpPr>
        <p:grpSpPr bwMode="auto">
          <a:xfrm>
            <a:off x="6511925" y="4044700"/>
            <a:ext cx="3698875" cy="2538412"/>
            <a:chOff x="2710" y="2253"/>
            <a:chExt cx="2330" cy="1599"/>
          </a:xfrm>
        </p:grpSpPr>
        <p:sp>
          <p:nvSpPr>
            <p:cNvPr id="119" name="Rectangle 117">
              <a:extLst>
                <a:ext uri="{FF2B5EF4-FFF2-40B4-BE49-F238E27FC236}">
                  <a16:creationId xmlns:a16="http://schemas.microsoft.com/office/drawing/2014/main" id="{C09523AE-A526-41CE-7CBA-D5E3C425AE56}"/>
                </a:ext>
              </a:extLst>
            </p:cNvPr>
            <p:cNvSpPr>
              <a:spLocks noChangeArrowheads="1"/>
            </p:cNvSpPr>
            <p:nvPr/>
          </p:nvSpPr>
          <p:spPr bwMode="auto">
            <a:xfrm>
              <a:off x="2710" y="2253"/>
              <a:ext cx="3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0033CC"/>
                  </a:solidFill>
                </a:rPr>
                <a:t>CP</a:t>
              </a:r>
            </a:p>
          </p:txBody>
        </p:sp>
        <p:grpSp>
          <p:nvGrpSpPr>
            <p:cNvPr id="120" name="Group 118">
              <a:extLst>
                <a:ext uri="{FF2B5EF4-FFF2-40B4-BE49-F238E27FC236}">
                  <a16:creationId xmlns:a16="http://schemas.microsoft.com/office/drawing/2014/main" id="{1A814CD5-D8D9-6DCE-79B0-1D6757FCB39B}"/>
                </a:ext>
              </a:extLst>
            </p:cNvPr>
            <p:cNvGrpSpPr>
              <a:grpSpLocks/>
            </p:cNvGrpSpPr>
            <p:nvPr/>
          </p:nvGrpSpPr>
          <p:grpSpPr bwMode="auto">
            <a:xfrm>
              <a:off x="3282" y="2448"/>
              <a:ext cx="1548" cy="1290"/>
              <a:chOff x="3756" y="2010"/>
              <a:chExt cx="1548" cy="1440"/>
            </a:xfrm>
          </p:grpSpPr>
          <p:sp>
            <p:nvSpPr>
              <p:cNvPr id="182" name="Line 119">
                <a:extLst>
                  <a:ext uri="{FF2B5EF4-FFF2-40B4-BE49-F238E27FC236}">
                    <a16:creationId xmlns:a16="http://schemas.microsoft.com/office/drawing/2014/main" id="{AE054B59-B6D2-B31C-70AB-B87E1928057C}"/>
                  </a:ext>
                </a:extLst>
              </p:cNvPr>
              <p:cNvSpPr>
                <a:spLocks noChangeShapeType="1"/>
              </p:cNvSpPr>
              <p:nvPr/>
            </p:nvSpPr>
            <p:spPr bwMode="auto">
              <a:xfrm>
                <a:off x="3756"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3" name="Line 120">
                <a:extLst>
                  <a:ext uri="{FF2B5EF4-FFF2-40B4-BE49-F238E27FC236}">
                    <a16:creationId xmlns:a16="http://schemas.microsoft.com/office/drawing/2014/main" id="{08E67461-69A0-661C-E351-62DD1318C712}"/>
                  </a:ext>
                </a:extLst>
              </p:cNvPr>
              <p:cNvSpPr>
                <a:spLocks noChangeShapeType="1"/>
              </p:cNvSpPr>
              <p:nvPr/>
            </p:nvSpPr>
            <p:spPr bwMode="auto">
              <a:xfrm>
                <a:off x="3918"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4" name="Line 121">
                <a:extLst>
                  <a:ext uri="{FF2B5EF4-FFF2-40B4-BE49-F238E27FC236}">
                    <a16:creationId xmlns:a16="http://schemas.microsoft.com/office/drawing/2014/main" id="{E48F9C3D-1908-BD13-E1C9-DC69DB149D5A}"/>
                  </a:ext>
                </a:extLst>
              </p:cNvPr>
              <p:cNvSpPr>
                <a:spLocks noChangeShapeType="1"/>
              </p:cNvSpPr>
              <p:nvPr/>
            </p:nvSpPr>
            <p:spPr bwMode="auto">
              <a:xfrm>
                <a:off x="4092"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5" name="Line 122">
                <a:extLst>
                  <a:ext uri="{FF2B5EF4-FFF2-40B4-BE49-F238E27FC236}">
                    <a16:creationId xmlns:a16="http://schemas.microsoft.com/office/drawing/2014/main" id="{C06718DB-30B1-C22E-57D8-A1E9477A9F12}"/>
                  </a:ext>
                </a:extLst>
              </p:cNvPr>
              <p:cNvSpPr>
                <a:spLocks noChangeShapeType="1"/>
              </p:cNvSpPr>
              <p:nvPr/>
            </p:nvSpPr>
            <p:spPr bwMode="auto">
              <a:xfrm>
                <a:off x="4272"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6" name="Line 123">
                <a:extLst>
                  <a:ext uri="{FF2B5EF4-FFF2-40B4-BE49-F238E27FC236}">
                    <a16:creationId xmlns:a16="http://schemas.microsoft.com/office/drawing/2014/main" id="{ECBAF056-90FD-9738-A1A0-C106091347FC}"/>
                  </a:ext>
                </a:extLst>
              </p:cNvPr>
              <p:cNvSpPr>
                <a:spLocks noChangeShapeType="1"/>
              </p:cNvSpPr>
              <p:nvPr/>
            </p:nvSpPr>
            <p:spPr bwMode="auto">
              <a:xfrm>
                <a:off x="4434"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7" name="Line 124">
                <a:extLst>
                  <a:ext uri="{FF2B5EF4-FFF2-40B4-BE49-F238E27FC236}">
                    <a16:creationId xmlns:a16="http://schemas.microsoft.com/office/drawing/2014/main" id="{585C12F7-A58C-5780-CEFB-E038182ADCCE}"/>
                  </a:ext>
                </a:extLst>
              </p:cNvPr>
              <p:cNvSpPr>
                <a:spLocks noChangeShapeType="1"/>
              </p:cNvSpPr>
              <p:nvPr/>
            </p:nvSpPr>
            <p:spPr bwMode="auto">
              <a:xfrm>
                <a:off x="4614"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8" name="Line 125">
                <a:extLst>
                  <a:ext uri="{FF2B5EF4-FFF2-40B4-BE49-F238E27FC236}">
                    <a16:creationId xmlns:a16="http://schemas.microsoft.com/office/drawing/2014/main" id="{D7387AF5-0B7A-B743-E23B-CE79BFD10182}"/>
                  </a:ext>
                </a:extLst>
              </p:cNvPr>
              <p:cNvSpPr>
                <a:spLocks noChangeShapeType="1"/>
              </p:cNvSpPr>
              <p:nvPr/>
            </p:nvSpPr>
            <p:spPr bwMode="auto">
              <a:xfrm>
                <a:off x="4782"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9" name="Line 126">
                <a:extLst>
                  <a:ext uri="{FF2B5EF4-FFF2-40B4-BE49-F238E27FC236}">
                    <a16:creationId xmlns:a16="http://schemas.microsoft.com/office/drawing/2014/main" id="{7A14BE18-C2B8-1F85-3042-CA9A9303664D}"/>
                  </a:ext>
                </a:extLst>
              </p:cNvPr>
              <p:cNvSpPr>
                <a:spLocks noChangeShapeType="1"/>
              </p:cNvSpPr>
              <p:nvPr/>
            </p:nvSpPr>
            <p:spPr bwMode="auto">
              <a:xfrm>
                <a:off x="4962"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0" name="Line 127">
                <a:extLst>
                  <a:ext uri="{FF2B5EF4-FFF2-40B4-BE49-F238E27FC236}">
                    <a16:creationId xmlns:a16="http://schemas.microsoft.com/office/drawing/2014/main" id="{62A88768-D79F-9F54-4EC8-1A4B0DAE6E4A}"/>
                  </a:ext>
                </a:extLst>
              </p:cNvPr>
              <p:cNvSpPr>
                <a:spLocks noChangeShapeType="1"/>
              </p:cNvSpPr>
              <p:nvPr/>
            </p:nvSpPr>
            <p:spPr bwMode="auto">
              <a:xfrm>
                <a:off x="5124"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1" name="Line 128">
                <a:extLst>
                  <a:ext uri="{FF2B5EF4-FFF2-40B4-BE49-F238E27FC236}">
                    <a16:creationId xmlns:a16="http://schemas.microsoft.com/office/drawing/2014/main" id="{1A3A2406-FC1C-1CC7-E465-576E7A074EA7}"/>
                  </a:ext>
                </a:extLst>
              </p:cNvPr>
              <p:cNvSpPr>
                <a:spLocks noChangeShapeType="1"/>
              </p:cNvSpPr>
              <p:nvPr/>
            </p:nvSpPr>
            <p:spPr bwMode="auto">
              <a:xfrm>
                <a:off x="5304" y="2010"/>
                <a:ext cx="0" cy="14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121" name="Group 129">
              <a:extLst>
                <a:ext uri="{FF2B5EF4-FFF2-40B4-BE49-F238E27FC236}">
                  <a16:creationId xmlns:a16="http://schemas.microsoft.com/office/drawing/2014/main" id="{93C404A3-6198-C017-AC4D-44B467B76FD5}"/>
                </a:ext>
              </a:extLst>
            </p:cNvPr>
            <p:cNvGrpSpPr>
              <a:grpSpLocks/>
            </p:cNvGrpSpPr>
            <p:nvPr/>
          </p:nvGrpSpPr>
          <p:grpSpPr bwMode="auto">
            <a:xfrm>
              <a:off x="3002" y="2328"/>
              <a:ext cx="1990" cy="138"/>
              <a:chOff x="3476" y="1890"/>
              <a:chExt cx="1990" cy="138"/>
            </a:xfrm>
          </p:grpSpPr>
          <p:sp>
            <p:nvSpPr>
              <p:cNvPr id="171" name="Freeform 130">
                <a:extLst>
                  <a:ext uri="{FF2B5EF4-FFF2-40B4-BE49-F238E27FC236}">
                    <a16:creationId xmlns:a16="http://schemas.microsoft.com/office/drawing/2014/main" id="{033ADEDA-75B4-D6B1-7B54-F3068D4128A0}"/>
                  </a:ext>
                </a:extLst>
              </p:cNvPr>
              <p:cNvSpPr>
                <a:spLocks/>
              </p:cNvSpPr>
              <p:nvPr/>
            </p:nvSpPr>
            <p:spPr bwMode="auto">
              <a:xfrm>
                <a:off x="3476" y="1890"/>
                <a:ext cx="279" cy="129"/>
              </a:xfrm>
              <a:custGeom>
                <a:avLst/>
                <a:gdLst>
                  <a:gd name="T0" fmla="*/ 0 w 279"/>
                  <a:gd name="T1" fmla="*/ 129 h 129"/>
                  <a:gd name="T2" fmla="*/ 191 w 279"/>
                  <a:gd name="T3" fmla="*/ 127 h 129"/>
                  <a:gd name="T4" fmla="*/ 192 w 279"/>
                  <a:gd name="T5" fmla="*/ 0 h 129"/>
                  <a:gd name="T6" fmla="*/ 279 w 279"/>
                  <a:gd name="T7" fmla="*/ 1 h 129"/>
                  <a:gd name="T8" fmla="*/ 279 w 279"/>
                  <a:gd name="T9" fmla="*/ 124 h 129"/>
                </a:gdLst>
                <a:ahLst/>
                <a:cxnLst>
                  <a:cxn ang="0">
                    <a:pos x="T0" y="T1"/>
                  </a:cxn>
                  <a:cxn ang="0">
                    <a:pos x="T2" y="T3"/>
                  </a:cxn>
                  <a:cxn ang="0">
                    <a:pos x="T4" y="T5"/>
                  </a:cxn>
                  <a:cxn ang="0">
                    <a:pos x="T6" y="T7"/>
                  </a:cxn>
                  <a:cxn ang="0">
                    <a:pos x="T8" y="T9"/>
                  </a:cxn>
                </a:cxnLst>
                <a:rect l="0" t="0" r="r" b="b"/>
                <a:pathLst>
                  <a:path w="279" h="129">
                    <a:moveTo>
                      <a:pt x="0" y="129"/>
                    </a:moveTo>
                    <a:lnTo>
                      <a:pt x="191" y="127"/>
                    </a:lnTo>
                    <a:lnTo>
                      <a:pt x="192" y="0"/>
                    </a:lnTo>
                    <a:lnTo>
                      <a:pt x="279" y="1"/>
                    </a:lnTo>
                    <a:lnTo>
                      <a:pt x="279"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2" name="Freeform 131">
                <a:extLst>
                  <a:ext uri="{FF2B5EF4-FFF2-40B4-BE49-F238E27FC236}">
                    <a16:creationId xmlns:a16="http://schemas.microsoft.com/office/drawing/2014/main" id="{BE6C67DD-525C-9315-CCC0-817F5CF6E0F4}"/>
                  </a:ext>
                </a:extLst>
              </p:cNvPr>
              <p:cNvSpPr>
                <a:spLocks/>
              </p:cNvSpPr>
              <p:nvPr/>
            </p:nvSpPr>
            <p:spPr bwMode="auto">
              <a:xfrm>
                <a:off x="4434" y="1897"/>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3" name="Freeform 132">
                <a:extLst>
                  <a:ext uri="{FF2B5EF4-FFF2-40B4-BE49-F238E27FC236}">
                    <a16:creationId xmlns:a16="http://schemas.microsoft.com/office/drawing/2014/main" id="{84BAC918-1E09-5876-165A-84CF84099D47}"/>
                  </a:ext>
                </a:extLst>
              </p:cNvPr>
              <p:cNvSpPr>
                <a:spLocks/>
              </p:cNvSpPr>
              <p:nvPr/>
            </p:nvSpPr>
            <p:spPr bwMode="auto">
              <a:xfrm>
                <a:off x="3746" y="1896"/>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4" name="Freeform 133">
                <a:extLst>
                  <a:ext uri="{FF2B5EF4-FFF2-40B4-BE49-F238E27FC236}">
                    <a16:creationId xmlns:a16="http://schemas.microsoft.com/office/drawing/2014/main" id="{19E09506-10AA-EBEB-5EE6-C4713BDD8B5A}"/>
                  </a:ext>
                </a:extLst>
              </p:cNvPr>
              <p:cNvSpPr>
                <a:spLocks/>
              </p:cNvSpPr>
              <p:nvPr/>
            </p:nvSpPr>
            <p:spPr bwMode="auto">
              <a:xfrm>
                <a:off x="4262" y="1890"/>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5" name="Freeform 134">
                <a:extLst>
                  <a:ext uri="{FF2B5EF4-FFF2-40B4-BE49-F238E27FC236}">
                    <a16:creationId xmlns:a16="http://schemas.microsoft.com/office/drawing/2014/main" id="{677A2F8E-2D30-562E-42C2-BAC88FD5AE51}"/>
                  </a:ext>
                </a:extLst>
              </p:cNvPr>
              <p:cNvSpPr>
                <a:spLocks/>
              </p:cNvSpPr>
              <p:nvPr/>
            </p:nvSpPr>
            <p:spPr bwMode="auto">
              <a:xfrm>
                <a:off x="5127" y="1897"/>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6" name="Freeform 135">
                <a:extLst>
                  <a:ext uri="{FF2B5EF4-FFF2-40B4-BE49-F238E27FC236}">
                    <a16:creationId xmlns:a16="http://schemas.microsoft.com/office/drawing/2014/main" id="{A96BE15C-B2C2-85BF-5574-3DDEADBCAD83}"/>
                  </a:ext>
                </a:extLst>
              </p:cNvPr>
              <p:cNvSpPr>
                <a:spLocks/>
              </p:cNvSpPr>
              <p:nvPr/>
            </p:nvSpPr>
            <p:spPr bwMode="auto">
              <a:xfrm>
                <a:off x="4775" y="1896"/>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7" name="Freeform 136">
                <a:extLst>
                  <a:ext uri="{FF2B5EF4-FFF2-40B4-BE49-F238E27FC236}">
                    <a16:creationId xmlns:a16="http://schemas.microsoft.com/office/drawing/2014/main" id="{E7187944-CE8A-DCDE-3162-756EDF25D8F1}"/>
                  </a:ext>
                </a:extLst>
              </p:cNvPr>
              <p:cNvSpPr>
                <a:spLocks/>
              </p:cNvSpPr>
              <p:nvPr/>
            </p:nvSpPr>
            <p:spPr bwMode="auto">
              <a:xfrm>
                <a:off x="4953" y="1896"/>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8" name="Freeform 137">
                <a:extLst>
                  <a:ext uri="{FF2B5EF4-FFF2-40B4-BE49-F238E27FC236}">
                    <a16:creationId xmlns:a16="http://schemas.microsoft.com/office/drawing/2014/main" id="{E8BCAF57-B132-4304-9860-3E7F59A613BF}"/>
                  </a:ext>
                </a:extLst>
              </p:cNvPr>
              <p:cNvSpPr>
                <a:spLocks/>
              </p:cNvSpPr>
              <p:nvPr/>
            </p:nvSpPr>
            <p:spPr bwMode="auto">
              <a:xfrm>
                <a:off x="3921" y="1897"/>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9" name="Line 138">
                <a:extLst>
                  <a:ext uri="{FF2B5EF4-FFF2-40B4-BE49-F238E27FC236}">
                    <a16:creationId xmlns:a16="http://schemas.microsoft.com/office/drawing/2014/main" id="{AC18B01D-6FE3-9496-51D9-8F6349C3A1E6}"/>
                  </a:ext>
                </a:extLst>
              </p:cNvPr>
              <p:cNvSpPr>
                <a:spLocks noChangeShapeType="1"/>
              </p:cNvSpPr>
              <p:nvPr/>
            </p:nvSpPr>
            <p:spPr bwMode="auto">
              <a:xfrm>
                <a:off x="5310" y="2028"/>
                <a:ext cx="156"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0" name="Freeform 139">
                <a:extLst>
                  <a:ext uri="{FF2B5EF4-FFF2-40B4-BE49-F238E27FC236}">
                    <a16:creationId xmlns:a16="http://schemas.microsoft.com/office/drawing/2014/main" id="{25BAB17F-4A3C-EF9E-8E7E-073342B663EF}"/>
                  </a:ext>
                </a:extLst>
              </p:cNvPr>
              <p:cNvSpPr>
                <a:spLocks/>
              </p:cNvSpPr>
              <p:nvPr/>
            </p:nvSpPr>
            <p:spPr bwMode="auto">
              <a:xfrm>
                <a:off x="4089" y="1897"/>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81" name="Freeform 140">
                <a:extLst>
                  <a:ext uri="{FF2B5EF4-FFF2-40B4-BE49-F238E27FC236}">
                    <a16:creationId xmlns:a16="http://schemas.microsoft.com/office/drawing/2014/main" id="{EB465DC8-2716-766D-FB3C-A105A147C0C2}"/>
                  </a:ext>
                </a:extLst>
              </p:cNvPr>
              <p:cNvSpPr>
                <a:spLocks/>
              </p:cNvSpPr>
              <p:nvPr/>
            </p:nvSpPr>
            <p:spPr bwMode="auto">
              <a:xfrm>
                <a:off x="4611" y="1897"/>
                <a:ext cx="180" cy="127"/>
              </a:xfrm>
              <a:custGeom>
                <a:avLst/>
                <a:gdLst>
                  <a:gd name="T0" fmla="*/ 0 w 180"/>
                  <a:gd name="T1" fmla="*/ 127 h 127"/>
                  <a:gd name="T2" fmla="*/ 92 w 180"/>
                  <a:gd name="T3" fmla="*/ 127 h 127"/>
                  <a:gd name="T4" fmla="*/ 93 w 180"/>
                  <a:gd name="T5" fmla="*/ 0 h 127"/>
                  <a:gd name="T6" fmla="*/ 180 w 180"/>
                  <a:gd name="T7" fmla="*/ 1 h 127"/>
                  <a:gd name="T8" fmla="*/ 180 w 180"/>
                  <a:gd name="T9" fmla="*/ 124 h 127"/>
                </a:gdLst>
                <a:ahLst/>
                <a:cxnLst>
                  <a:cxn ang="0">
                    <a:pos x="T0" y="T1"/>
                  </a:cxn>
                  <a:cxn ang="0">
                    <a:pos x="T2" y="T3"/>
                  </a:cxn>
                  <a:cxn ang="0">
                    <a:pos x="T4" y="T5"/>
                  </a:cxn>
                  <a:cxn ang="0">
                    <a:pos x="T6" y="T7"/>
                  </a:cxn>
                  <a:cxn ang="0">
                    <a:pos x="T8" y="T9"/>
                  </a:cxn>
                </a:cxnLst>
                <a:rect l="0" t="0" r="r" b="b"/>
                <a:pathLst>
                  <a:path w="180" h="127">
                    <a:moveTo>
                      <a:pt x="0" y="127"/>
                    </a:moveTo>
                    <a:lnTo>
                      <a:pt x="92" y="127"/>
                    </a:lnTo>
                    <a:lnTo>
                      <a:pt x="93" y="0"/>
                    </a:lnTo>
                    <a:lnTo>
                      <a:pt x="180" y="1"/>
                    </a:lnTo>
                    <a:lnTo>
                      <a:pt x="180" y="124"/>
                    </a:lnTo>
                  </a:path>
                </a:pathLst>
              </a:custGeom>
              <a:noFill/>
              <a:ln w="381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22" name="Rectangle 141">
              <a:extLst>
                <a:ext uri="{FF2B5EF4-FFF2-40B4-BE49-F238E27FC236}">
                  <a16:creationId xmlns:a16="http://schemas.microsoft.com/office/drawing/2014/main" id="{F60E8F5B-8D19-9AFB-97FE-F674A50AD6FC}"/>
                </a:ext>
              </a:extLst>
            </p:cNvPr>
            <p:cNvSpPr>
              <a:spLocks noChangeArrowheads="1"/>
            </p:cNvSpPr>
            <p:nvPr/>
          </p:nvSpPr>
          <p:spPr bwMode="auto">
            <a:xfrm>
              <a:off x="2726" y="2538"/>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Q</a:t>
              </a:r>
              <a:r>
                <a:rPr lang="en-US" altLang="zh-CN" b="1" baseline="-25000">
                  <a:solidFill>
                    <a:srgbClr val="FF0066"/>
                  </a:solidFill>
                </a:rPr>
                <a:t>0</a:t>
              </a:r>
            </a:p>
          </p:txBody>
        </p:sp>
        <p:sp>
          <p:nvSpPr>
            <p:cNvPr id="123" name="Rectangle 142">
              <a:extLst>
                <a:ext uri="{FF2B5EF4-FFF2-40B4-BE49-F238E27FC236}">
                  <a16:creationId xmlns:a16="http://schemas.microsoft.com/office/drawing/2014/main" id="{54B453D1-9B0D-BC10-6329-54F75D3F0E86}"/>
                </a:ext>
              </a:extLst>
            </p:cNvPr>
            <p:cNvSpPr>
              <a:spLocks noChangeArrowheads="1"/>
            </p:cNvSpPr>
            <p:nvPr/>
          </p:nvSpPr>
          <p:spPr bwMode="auto">
            <a:xfrm>
              <a:off x="2714" y="2898"/>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Q</a:t>
              </a:r>
              <a:r>
                <a:rPr lang="en-US" altLang="zh-CN" b="1" baseline="-25000">
                  <a:solidFill>
                    <a:srgbClr val="FF0066"/>
                  </a:solidFill>
                </a:rPr>
                <a:t>1</a:t>
              </a:r>
            </a:p>
          </p:txBody>
        </p:sp>
        <p:grpSp>
          <p:nvGrpSpPr>
            <p:cNvPr id="124" name="Group 143">
              <a:extLst>
                <a:ext uri="{FF2B5EF4-FFF2-40B4-BE49-F238E27FC236}">
                  <a16:creationId xmlns:a16="http://schemas.microsoft.com/office/drawing/2014/main" id="{EE59E17A-ADB0-B34A-35B2-270F5AB0D30D}"/>
                </a:ext>
              </a:extLst>
            </p:cNvPr>
            <p:cNvGrpSpPr>
              <a:grpSpLocks/>
            </p:cNvGrpSpPr>
            <p:nvPr/>
          </p:nvGrpSpPr>
          <p:grpSpPr bwMode="auto">
            <a:xfrm>
              <a:off x="3006" y="2628"/>
              <a:ext cx="1944" cy="168"/>
              <a:chOff x="3174" y="2964"/>
              <a:chExt cx="1944" cy="168"/>
            </a:xfrm>
          </p:grpSpPr>
          <p:sp>
            <p:nvSpPr>
              <p:cNvPr id="158" name="Line 144">
                <a:extLst>
                  <a:ext uri="{FF2B5EF4-FFF2-40B4-BE49-F238E27FC236}">
                    <a16:creationId xmlns:a16="http://schemas.microsoft.com/office/drawing/2014/main" id="{E6ADC982-1EF1-19AD-8F5D-80B8A6870E4A}"/>
                  </a:ext>
                </a:extLst>
              </p:cNvPr>
              <p:cNvSpPr>
                <a:spLocks noChangeShapeType="1"/>
              </p:cNvSpPr>
              <p:nvPr/>
            </p:nvSpPr>
            <p:spPr bwMode="auto">
              <a:xfrm>
                <a:off x="3174" y="3114"/>
                <a:ext cx="28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9" name="Line 145">
                <a:extLst>
                  <a:ext uri="{FF2B5EF4-FFF2-40B4-BE49-F238E27FC236}">
                    <a16:creationId xmlns:a16="http://schemas.microsoft.com/office/drawing/2014/main" id="{DCE0E171-B3DD-E4AD-8476-B3610BCD5D85}"/>
                  </a:ext>
                </a:extLst>
              </p:cNvPr>
              <p:cNvSpPr>
                <a:spLocks noChangeShapeType="1"/>
              </p:cNvSpPr>
              <p:nvPr/>
            </p:nvSpPr>
            <p:spPr bwMode="auto">
              <a:xfrm flipH="1">
                <a:off x="3450" y="2964"/>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0" name="Line 146">
                <a:extLst>
                  <a:ext uri="{FF2B5EF4-FFF2-40B4-BE49-F238E27FC236}">
                    <a16:creationId xmlns:a16="http://schemas.microsoft.com/office/drawing/2014/main" id="{DC8C242C-2356-45E5-2941-37B7EF9B7E48}"/>
                  </a:ext>
                </a:extLst>
              </p:cNvPr>
              <p:cNvSpPr>
                <a:spLocks noChangeShapeType="1"/>
              </p:cNvSpPr>
              <p:nvPr/>
            </p:nvSpPr>
            <p:spPr bwMode="auto">
              <a:xfrm flipV="1">
                <a:off x="3444" y="2964"/>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1" name="Line 147">
                <a:extLst>
                  <a:ext uri="{FF2B5EF4-FFF2-40B4-BE49-F238E27FC236}">
                    <a16:creationId xmlns:a16="http://schemas.microsoft.com/office/drawing/2014/main" id="{E3007996-B3C7-055B-252C-19CCA7B2AFDB}"/>
                  </a:ext>
                </a:extLst>
              </p:cNvPr>
              <p:cNvSpPr>
                <a:spLocks noChangeShapeType="1"/>
              </p:cNvSpPr>
              <p:nvPr/>
            </p:nvSpPr>
            <p:spPr bwMode="auto">
              <a:xfrm flipH="1">
                <a:off x="3612" y="2970"/>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2" name="Line 148">
                <a:extLst>
                  <a:ext uri="{FF2B5EF4-FFF2-40B4-BE49-F238E27FC236}">
                    <a16:creationId xmlns:a16="http://schemas.microsoft.com/office/drawing/2014/main" id="{195402B6-FE22-71EE-5D0C-A584F29E7A63}"/>
                  </a:ext>
                </a:extLst>
              </p:cNvPr>
              <p:cNvSpPr>
                <a:spLocks noChangeShapeType="1"/>
              </p:cNvSpPr>
              <p:nvPr/>
            </p:nvSpPr>
            <p:spPr bwMode="auto">
              <a:xfrm flipV="1">
                <a:off x="3606" y="3120"/>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3" name="Line 149">
                <a:extLst>
                  <a:ext uri="{FF2B5EF4-FFF2-40B4-BE49-F238E27FC236}">
                    <a16:creationId xmlns:a16="http://schemas.microsoft.com/office/drawing/2014/main" id="{841D185D-4318-02F5-9D2D-2732AA5A418D}"/>
                  </a:ext>
                </a:extLst>
              </p:cNvPr>
              <p:cNvSpPr>
                <a:spLocks noChangeShapeType="1"/>
              </p:cNvSpPr>
              <p:nvPr/>
            </p:nvSpPr>
            <p:spPr bwMode="auto">
              <a:xfrm flipH="1">
                <a:off x="4134" y="2976"/>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4" name="Line 150">
                <a:extLst>
                  <a:ext uri="{FF2B5EF4-FFF2-40B4-BE49-F238E27FC236}">
                    <a16:creationId xmlns:a16="http://schemas.microsoft.com/office/drawing/2014/main" id="{02D74481-4A69-F828-0EED-9E5754B830A3}"/>
                  </a:ext>
                </a:extLst>
              </p:cNvPr>
              <p:cNvSpPr>
                <a:spLocks noChangeShapeType="1"/>
              </p:cNvSpPr>
              <p:nvPr/>
            </p:nvSpPr>
            <p:spPr bwMode="auto">
              <a:xfrm flipV="1">
                <a:off x="4128" y="2976"/>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5" name="Line 151">
                <a:extLst>
                  <a:ext uri="{FF2B5EF4-FFF2-40B4-BE49-F238E27FC236}">
                    <a16:creationId xmlns:a16="http://schemas.microsoft.com/office/drawing/2014/main" id="{21392B27-DF80-0027-45F9-A12289809F8A}"/>
                  </a:ext>
                </a:extLst>
              </p:cNvPr>
              <p:cNvSpPr>
                <a:spLocks noChangeShapeType="1"/>
              </p:cNvSpPr>
              <p:nvPr/>
            </p:nvSpPr>
            <p:spPr bwMode="auto">
              <a:xfrm flipH="1">
                <a:off x="4302" y="2970"/>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6" name="Line 152">
                <a:extLst>
                  <a:ext uri="{FF2B5EF4-FFF2-40B4-BE49-F238E27FC236}">
                    <a16:creationId xmlns:a16="http://schemas.microsoft.com/office/drawing/2014/main" id="{914E7DED-2DD5-1440-2A8E-567683DC0316}"/>
                  </a:ext>
                </a:extLst>
              </p:cNvPr>
              <p:cNvSpPr>
                <a:spLocks noChangeShapeType="1"/>
              </p:cNvSpPr>
              <p:nvPr/>
            </p:nvSpPr>
            <p:spPr bwMode="auto">
              <a:xfrm flipV="1">
                <a:off x="4296" y="3120"/>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7" name="Line 153">
                <a:extLst>
                  <a:ext uri="{FF2B5EF4-FFF2-40B4-BE49-F238E27FC236}">
                    <a16:creationId xmlns:a16="http://schemas.microsoft.com/office/drawing/2014/main" id="{7736760F-9A1B-B335-4545-1F2F08713F5A}"/>
                  </a:ext>
                </a:extLst>
              </p:cNvPr>
              <p:cNvSpPr>
                <a:spLocks noChangeShapeType="1"/>
              </p:cNvSpPr>
              <p:nvPr/>
            </p:nvSpPr>
            <p:spPr bwMode="auto">
              <a:xfrm flipH="1">
                <a:off x="4824" y="2982"/>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8" name="Line 154">
                <a:extLst>
                  <a:ext uri="{FF2B5EF4-FFF2-40B4-BE49-F238E27FC236}">
                    <a16:creationId xmlns:a16="http://schemas.microsoft.com/office/drawing/2014/main" id="{C9726AB5-56B3-7A17-51A8-920739614CEC}"/>
                  </a:ext>
                </a:extLst>
              </p:cNvPr>
              <p:cNvSpPr>
                <a:spLocks noChangeShapeType="1"/>
              </p:cNvSpPr>
              <p:nvPr/>
            </p:nvSpPr>
            <p:spPr bwMode="auto">
              <a:xfrm flipV="1">
                <a:off x="4818" y="2982"/>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9" name="Line 155">
                <a:extLst>
                  <a:ext uri="{FF2B5EF4-FFF2-40B4-BE49-F238E27FC236}">
                    <a16:creationId xmlns:a16="http://schemas.microsoft.com/office/drawing/2014/main" id="{1E7AE737-40DB-6C57-9CEC-A8E8E41B97A2}"/>
                  </a:ext>
                </a:extLst>
              </p:cNvPr>
              <p:cNvSpPr>
                <a:spLocks noChangeShapeType="1"/>
              </p:cNvSpPr>
              <p:nvPr/>
            </p:nvSpPr>
            <p:spPr bwMode="auto">
              <a:xfrm flipH="1">
                <a:off x="4992" y="2976"/>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70" name="Line 156">
                <a:extLst>
                  <a:ext uri="{FF2B5EF4-FFF2-40B4-BE49-F238E27FC236}">
                    <a16:creationId xmlns:a16="http://schemas.microsoft.com/office/drawing/2014/main" id="{4EACDF65-F43C-F027-6944-A3F7D04DDB95}"/>
                  </a:ext>
                </a:extLst>
              </p:cNvPr>
              <p:cNvSpPr>
                <a:spLocks noChangeShapeType="1"/>
              </p:cNvSpPr>
              <p:nvPr/>
            </p:nvSpPr>
            <p:spPr bwMode="auto">
              <a:xfrm>
                <a:off x="4986" y="3126"/>
                <a:ext cx="13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25" name="Rectangle 157">
              <a:extLst>
                <a:ext uri="{FF2B5EF4-FFF2-40B4-BE49-F238E27FC236}">
                  <a16:creationId xmlns:a16="http://schemas.microsoft.com/office/drawing/2014/main" id="{4FE00533-A198-F402-7818-EFA22BC43DD7}"/>
                </a:ext>
              </a:extLst>
            </p:cNvPr>
            <p:cNvSpPr>
              <a:spLocks noChangeArrowheads="1"/>
            </p:cNvSpPr>
            <p:nvPr/>
          </p:nvSpPr>
          <p:spPr bwMode="auto">
            <a:xfrm>
              <a:off x="2726" y="3234"/>
              <a:ext cx="41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Q</a:t>
              </a:r>
              <a:r>
                <a:rPr lang="en-US" altLang="zh-CN" b="1" baseline="-25000">
                  <a:solidFill>
                    <a:srgbClr val="FF0066"/>
                  </a:solidFill>
                </a:rPr>
                <a:t>2</a:t>
              </a:r>
            </a:p>
          </p:txBody>
        </p:sp>
        <p:grpSp>
          <p:nvGrpSpPr>
            <p:cNvPr id="126" name="Group 158">
              <a:extLst>
                <a:ext uri="{FF2B5EF4-FFF2-40B4-BE49-F238E27FC236}">
                  <a16:creationId xmlns:a16="http://schemas.microsoft.com/office/drawing/2014/main" id="{358E54AF-BD47-D421-5094-B413C14D48FF}"/>
                </a:ext>
              </a:extLst>
            </p:cNvPr>
            <p:cNvGrpSpPr>
              <a:grpSpLocks/>
            </p:cNvGrpSpPr>
            <p:nvPr/>
          </p:nvGrpSpPr>
          <p:grpSpPr bwMode="auto">
            <a:xfrm>
              <a:off x="2988" y="2976"/>
              <a:ext cx="2010" cy="168"/>
              <a:chOff x="3156" y="3264"/>
              <a:chExt cx="2010" cy="168"/>
            </a:xfrm>
          </p:grpSpPr>
          <p:sp>
            <p:nvSpPr>
              <p:cNvPr id="147" name="Line 159">
                <a:extLst>
                  <a:ext uri="{FF2B5EF4-FFF2-40B4-BE49-F238E27FC236}">
                    <a16:creationId xmlns:a16="http://schemas.microsoft.com/office/drawing/2014/main" id="{DE309ADB-553D-A7D5-858A-EC27D0841CC0}"/>
                  </a:ext>
                </a:extLst>
              </p:cNvPr>
              <p:cNvSpPr>
                <a:spLocks noChangeShapeType="1"/>
              </p:cNvSpPr>
              <p:nvPr/>
            </p:nvSpPr>
            <p:spPr bwMode="auto">
              <a:xfrm>
                <a:off x="3156" y="3402"/>
                <a:ext cx="46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8" name="Line 160">
                <a:extLst>
                  <a:ext uri="{FF2B5EF4-FFF2-40B4-BE49-F238E27FC236}">
                    <a16:creationId xmlns:a16="http://schemas.microsoft.com/office/drawing/2014/main" id="{DA108174-9162-758A-2A57-A91EC5962DB1}"/>
                  </a:ext>
                </a:extLst>
              </p:cNvPr>
              <p:cNvSpPr>
                <a:spLocks noChangeShapeType="1"/>
              </p:cNvSpPr>
              <p:nvPr/>
            </p:nvSpPr>
            <p:spPr bwMode="auto">
              <a:xfrm flipH="1">
                <a:off x="3618" y="3264"/>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9" name="Line 161">
                <a:extLst>
                  <a:ext uri="{FF2B5EF4-FFF2-40B4-BE49-F238E27FC236}">
                    <a16:creationId xmlns:a16="http://schemas.microsoft.com/office/drawing/2014/main" id="{FF524AF5-5288-7305-80BF-F6044E50DBE4}"/>
                  </a:ext>
                </a:extLst>
              </p:cNvPr>
              <p:cNvSpPr>
                <a:spLocks noChangeShapeType="1"/>
              </p:cNvSpPr>
              <p:nvPr/>
            </p:nvSpPr>
            <p:spPr bwMode="auto">
              <a:xfrm flipV="1">
                <a:off x="3618" y="3264"/>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0" name="Line 162">
                <a:extLst>
                  <a:ext uri="{FF2B5EF4-FFF2-40B4-BE49-F238E27FC236}">
                    <a16:creationId xmlns:a16="http://schemas.microsoft.com/office/drawing/2014/main" id="{D32771CE-FC53-7CF9-0A28-8C5245B1209C}"/>
                  </a:ext>
                </a:extLst>
              </p:cNvPr>
              <p:cNvSpPr>
                <a:spLocks noChangeShapeType="1"/>
              </p:cNvSpPr>
              <p:nvPr/>
            </p:nvSpPr>
            <p:spPr bwMode="auto">
              <a:xfrm flipH="1">
                <a:off x="3786" y="3270"/>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1" name="Line 163">
                <a:extLst>
                  <a:ext uri="{FF2B5EF4-FFF2-40B4-BE49-F238E27FC236}">
                    <a16:creationId xmlns:a16="http://schemas.microsoft.com/office/drawing/2014/main" id="{53F83D52-9DCF-DB6C-27D4-ABEA15013B15}"/>
                  </a:ext>
                </a:extLst>
              </p:cNvPr>
              <p:cNvSpPr>
                <a:spLocks noChangeShapeType="1"/>
              </p:cNvSpPr>
              <p:nvPr/>
            </p:nvSpPr>
            <p:spPr bwMode="auto">
              <a:xfrm flipV="1">
                <a:off x="3780" y="3420"/>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2" name="Line 164">
                <a:extLst>
                  <a:ext uri="{FF2B5EF4-FFF2-40B4-BE49-F238E27FC236}">
                    <a16:creationId xmlns:a16="http://schemas.microsoft.com/office/drawing/2014/main" id="{D34CDB12-A913-9C58-70E3-28E371804469}"/>
                  </a:ext>
                </a:extLst>
              </p:cNvPr>
              <p:cNvSpPr>
                <a:spLocks noChangeShapeType="1"/>
              </p:cNvSpPr>
              <p:nvPr/>
            </p:nvSpPr>
            <p:spPr bwMode="auto">
              <a:xfrm flipH="1">
                <a:off x="4308" y="3276"/>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3" name="Line 165">
                <a:extLst>
                  <a:ext uri="{FF2B5EF4-FFF2-40B4-BE49-F238E27FC236}">
                    <a16:creationId xmlns:a16="http://schemas.microsoft.com/office/drawing/2014/main" id="{63FF3F61-18EA-E81E-F77E-57460D258DD1}"/>
                  </a:ext>
                </a:extLst>
              </p:cNvPr>
              <p:cNvSpPr>
                <a:spLocks noChangeShapeType="1"/>
              </p:cNvSpPr>
              <p:nvPr/>
            </p:nvSpPr>
            <p:spPr bwMode="auto">
              <a:xfrm flipV="1">
                <a:off x="4302" y="3276"/>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4" name="Line 166">
                <a:extLst>
                  <a:ext uri="{FF2B5EF4-FFF2-40B4-BE49-F238E27FC236}">
                    <a16:creationId xmlns:a16="http://schemas.microsoft.com/office/drawing/2014/main" id="{3BFB94F6-4EE2-B8D1-D1CC-1A4065C7FE86}"/>
                  </a:ext>
                </a:extLst>
              </p:cNvPr>
              <p:cNvSpPr>
                <a:spLocks noChangeShapeType="1"/>
              </p:cNvSpPr>
              <p:nvPr/>
            </p:nvSpPr>
            <p:spPr bwMode="auto">
              <a:xfrm flipH="1">
                <a:off x="4476" y="3270"/>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5" name="Line 167">
                <a:extLst>
                  <a:ext uri="{FF2B5EF4-FFF2-40B4-BE49-F238E27FC236}">
                    <a16:creationId xmlns:a16="http://schemas.microsoft.com/office/drawing/2014/main" id="{630A33A4-144C-8745-C44F-4B8F4784F64E}"/>
                  </a:ext>
                </a:extLst>
              </p:cNvPr>
              <p:cNvSpPr>
                <a:spLocks noChangeShapeType="1"/>
              </p:cNvSpPr>
              <p:nvPr/>
            </p:nvSpPr>
            <p:spPr bwMode="auto">
              <a:xfrm flipV="1">
                <a:off x="4470" y="3420"/>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6" name="Line 168">
                <a:extLst>
                  <a:ext uri="{FF2B5EF4-FFF2-40B4-BE49-F238E27FC236}">
                    <a16:creationId xmlns:a16="http://schemas.microsoft.com/office/drawing/2014/main" id="{3EC34550-438C-FC3A-9DE3-E4C28FD3CAA0}"/>
                  </a:ext>
                </a:extLst>
              </p:cNvPr>
              <p:cNvSpPr>
                <a:spLocks noChangeShapeType="1"/>
              </p:cNvSpPr>
              <p:nvPr/>
            </p:nvSpPr>
            <p:spPr bwMode="auto">
              <a:xfrm flipH="1">
                <a:off x="4998" y="3282"/>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57" name="Line 169">
                <a:extLst>
                  <a:ext uri="{FF2B5EF4-FFF2-40B4-BE49-F238E27FC236}">
                    <a16:creationId xmlns:a16="http://schemas.microsoft.com/office/drawing/2014/main" id="{509402F2-C642-E12F-E052-FB0A49A2576F}"/>
                  </a:ext>
                </a:extLst>
              </p:cNvPr>
              <p:cNvSpPr>
                <a:spLocks noChangeShapeType="1"/>
              </p:cNvSpPr>
              <p:nvPr/>
            </p:nvSpPr>
            <p:spPr bwMode="auto">
              <a:xfrm flipV="1">
                <a:off x="4992" y="3282"/>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27" name="Rectangle 170">
              <a:extLst>
                <a:ext uri="{FF2B5EF4-FFF2-40B4-BE49-F238E27FC236}">
                  <a16:creationId xmlns:a16="http://schemas.microsoft.com/office/drawing/2014/main" id="{19E444A2-EBB3-06A0-F04B-BB12CEDDC57D}"/>
                </a:ext>
              </a:extLst>
            </p:cNvPr>
            <p:cNvSpPr>
              <a:spLocks noChangeArrowheads="1"/>
            </p:cNvSpPr>
            <p:nvPr/>
          </p:nvSpPr>
          <p:spPr bwMode="auto">
            <a:xfrm>
              <a:off x="2738" y="3564"/>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FF0066"/>
                  </a:solidFill>
                </a:rPr>
                <a:t>Q</a:t>
              </a:r>
              <a:r>
                <a:rPr lang="en-US" altLang="zh-CN" b="1" baseline="-25000">
                  <a:solidFill>
                    <a:srgbClr val="FF0066"/>
                  </a:solidFill>
                </a:rPr>
                <a:t>3</a:t>
              </a:r>
            </a:p>
          </p:txBody>
        </p:sp>
        <p:grpSp>
          <p:nvGrpSpPr>
            <p:cNvPr id="128" name="Group 171">
              <a:extLst>
                <a:ext uri="{FF2B5EF4-FFF2-40B4-BE49-F238E27FC236}">
                  <a16:creationId xmlns:a16="http://schemas.microsoft.com/office/drawing/2014/main" id="{B79AEF97-7861-F3A9-47CF-D005DED99400}"/>
                </a:ext>
              </a:extLst>
            </p:cNvPr>
            <p:cNvGrpSpPr>
              <a:grpSpLocks/>
            </p:cNvGrpSpPr>
            <p:nvPr/>
          </p:nvGrpSpPr>
          <p:grpSpPr bwMode="auto">
            <a:xfrm>
              <a:off x="3012" y="3282"/>
              <a:ext cx="2004" cy="162"/>
              <a:chOff x="3180" y="3522"/>
              <a:chExt cx="2004" cy="162"/>
            </a:xfrm>
          </p:grpSpPr>
          <p:sp>
            <p:nvSpPr>
              <p:cNvPr id="138" name="Line 172">
                <a:extLst>
                  <a:ext uri="{FF2B5EF4-FFF2-40B4-BE49-F238E27FC236}">
                    <a16:creationId xmlns:a16="http://schemas.microsoft.com/office/drawing/2014/main" id="{5A694A47-83A9-52FD-6172-B49ABF71A487}"/>
                  </a:ext>
                </a:extLst>
              </p:cNvPr>
              <p:cNvSpPr>
                <a:spLocks noChangeShapeType="1"/>
              </p:cNvSpPr>
              <p:nvPr/>
            </p:nvSpPr>
            <p:spPr bwMode="auto">
              <a:xfrm>
                <a:off x="3180" y="3660"/>
                <a:ext cx="61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9" name="Line 173">
                <a:extLst>
                  <a:ext uri="{FF2B5EF4-FFF2-40B4-BE49-F238E27FC236}">
                    <a16:creationId xmlns:a16="http://schemas.microsoft.com/office/drawing/2014/main" id="{844CA84B-C6F4-6284-2107-30A19C7FBA41}"/>
                  </a:ext>
                </a:extLst>
              </p:cNvPr>
              <p:cNvSpPr>
                <a:spLocks noChangeShapeType="1"/>
              </p:cNvSpPr>
              <p:nvPr/>
            </p:nvSpPr>
            <p:spPr bwMode="auto">
              <a:xfrm flipH="1">
                <a:off x="3792" y="3522"/>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0" name="Line 174">
                <a:extLst>
                  <a:ext uri="{FF2B5EF4-FFF2-40B4-BE49-F238E27FC236}">
                    <a16:creationId xmlns:a16="http://schemas.microsoft.com/office/drawing/2014/main" id="{01D98C48-FCF3-50FC-9D0C-A0C80FC58D38}"/>
                  </a:ext>
                </a:extLst>
              </p:cNvPr>
              <p:cNvSpPr>
                <a:spLocks noChangeShapeType="1"/>
              </p:cNvSpPr>
              <p:nvPr/>
            </p:nvSpPr>
            <p:spPr bwMode="auto">
              <a:xfrm flipV="1">
                <a:off x="3792" y="3522"/>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1" name="Line 175">
                <a:extLst>
                  <a:ext uri="{FF2B5EF4-FFF2-40B4-BE49-F238E27FC236}">
                    <a16:creationId xmlns:a16="http://schemas.microsoft.com/office/drawing/2014/main" id="{872BACFA-2F9A-E766-7A8F-1626E2244F13}"/>
                  </a:ext>
                </a:extLst>
              </p:cNvPr>
              <p:cNvSpPr>
                <a:spLocks noChangeShapeType="1"/>
              </p:cNvSpPr>
              <p:nvPr/>
            </p:nvSpPr>
            <p:spPr bwMode="auto">
              <a:xfrm flipH="1">
                <a:off x="3960" y="3528"/>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2" name="Line 176">
                <a:extLst>
                  <a:ext uri="{FF2B5EF4-FFF2-40B4-BE49-F238E27FC236}">
                    <a16:creationId xmlns:a16="http://schemas.microsoft.com/office/drawing/2014/main" id="{8B65525B-DAB2-0F6E-6449-C129B3CC679C}"/>
                  </a:ext>
                </a:extLst>
              </p:cNvPr>
              <p:cNvSpPr>
                <a:spLocks noChangeShapeType="1"/>
              </p:cNvSpPr>
              <p:nvPr/>
            </p:nvSpPr>
            <p:spPr bwMode="auto">
              <a:xfrm flipV="1">
                <a:off x="3954" y="3678"/>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3" name="Line 177">
                <a:extLst>
                  <a:ext uri="{FF2B5EF4-FFF2-40B4-BE49-F238E27FC236}">
                    <a16:creationId xmlns:a16="http://schemas.microsoft.com/office/drawing/2014/main" id="{AE5C00AC-B6A1-D4A7-C81C-BFD647CB3FD0}"/>
                  </a:ext>
                </a:extLst>
              </p:cNvPr>
              <p:cNvSpPr>
                <a:spLocks noChangeShapeType="1"/>
              </p:cNvSpPr>
              <p:nvPr/>
            </p:nvSpPr>
            <p:spPr bwMode="auto">
              <a:xfrm flipH="1">
                <a:off x="4482" y="3534"/>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4" name="Line 178">
                <a:extLst>
                  <a:ext uri="{FF2B5EF4-FFF2-40B4-BE49-F238E27FC236}">
                    <a16:creationId xmlns:a16="http://schemas.microsoft.com/office/drawing/2014/main" id="{35F3B7D8-1DBB-3096-2C03-5831BAE8DB9E}"/>
                  </a:ext>
                </a:extLst>
              </p:cNvPr>
              <p:cNvSpPr>
                <a:spLocks noChangeShapeType="1"/>
              </p:cNvSpPr>
              <p:nvPr/>
            </p:nvSpPr>
            <p:spPr bwMode="auto">
              <a:xfrm flipV="1">
                <a:off x="4476" y="3534"/>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5" name="Line 179">
                <a:extLst>
                  <a:ext uri="{FF2B5EF4-FFF2-40B4-BE49-F238E27FC236}">
                    <a16:creationId xmlns:a16="http://schemas.microsoft.com/office/drawing/2014/main" id="{55E03728-5081-0736-A155-B6C87470FC62}"/>
                  </a:ext>
                </a:extLst>
              </p:cNvPr>
              <p:cNvSpPr>
                <a:spLocks noChangeShapeType="1"/>
              </p:cNvSpPr>
              <p:nvPr/>
            </p:nvSpPr>
            <p:spPr bwMode="auto">
              <a:xfrm flipH="1">
                <a:off x="4650" y="3528"/>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6" name="Line 180">
                <a:extLst>
                  <a:ext uri="{FF2B5EF4-FFF2-40B4-BE49-F238E27FC236}">
                    <a16:creationId xmlns:a16="http://schemas.microsoft.com/office/drawing/2014/main" id="{C61AD957-2EEB-A7F4-4A8A-B1B3C719A645}"/>
                  </a:ext>
                </a:extLst>
              </p:cNvPr>
              <p:cNvSpPr>
                <a:spLocks noChangeShapeType="1"/>
              </p:cNvSpPr>
              <p:nvPr/>
            </p:nvSpPr>
            <p:spPr bwMode="auto">
              <a:xfrm flipV="1">
                <a:off x="4644" y="3678"/>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29" name="Line 181">
              <a:extLst>
                <a:ext uri="{FF2B5EF4-FFF2-40B4-BE49-F238E27FC236}">
                  <a16:creationId xmlns:a16="http://schemas.microsoft.com/office/drawing/2014/main" id="{4069B3D2-7D40-0942-9CA1-68E3485A5BB3}"/>
                </a:ext>
              </a:extLst>
            </p:cNvPr>
            <p:cNvSpPr>
              <a:spLocks noChangeShapeType="1"/>
            </p:cNvSpPr>
            <p:nvPr/>
          </p:nvSpPr>
          <p:spPr bwMode="auto">
            <a:xfrm>
              <a:off x="3048" y="3732"/>
              <a:ext cx="75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0" name="Line 182">
              <a:extLst>
                <a:ext uri="{FF2B5EF4-FFF2-40B4-BE49-F238E27FC236}">
                  <a16:creationId xmlns:a16="http://schemas.microsoft.com/office/drawing/2014/main" id="{6557690D-E3AD-FF7D-614C-DAC461232533}"/>
                </a:ext>
              </a:extLst>
            </p:cNvPr>
            <p:cNvSpPr>
              <a:spLocks noChangeShapeType="1"/>
            </p:cNvSpPr>
            <p:nvPr/>
          </p:nvSpPr>
          <p:spPr bwMode="auto">
            <a:xfrm flipH="1">
              <a:off x="3804" y="3594"/>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1" name="Line 183">
              <a:extLst>
                <a:ext uri="{FF2B5EF4-FFF2-40B4-BE49-F238E27FC236}">
                  <a16:creationId xmlns:a16="http://schemas.microsoft.com/office/drawing/2014/main" id="{8AE0FFF3-4AA8-B06D-B855-E23013601426}"/>
                </a:ext>
              </a:extLst>
            </p:cNvPr>
            <p:cNvSpPr>
              <a:spLocks noChangeShapeType="1"/>
            </p:cNvSpPr>
            <p:nvPr/>
          </p:nvSpPr>
          <p:spPr bwMode="auto">
            <a:xfrm flipV="1">
              <a:off x="3804" y="3594"/>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2" name="Line 184">
              <a:extLst>
                <a:ext uri="{FF2B5EF4-FFF2-40B4-BE49-F238E27FC236}">
                  <a16:creationId xmlns:a16="http://schemas.microsoft.com/office/drawing/2014/main" id="{68F8C1BF-D314-4A17-38E6-FBDDC9EAF305}"/>
                </a:ext>
              </a:extLst>
            </p:cNvPr>
            <p:cNvSpPr>
              <a:spLocks noChangeShapeType="1"/>
            </p:cNvSpPr>
            <p:nvPr/>
          </p:nvSpPr>
          <p:spPr bwMode="auto">
            <a:xfrm flipH="1">
              <a:off x="3966" y="3600"/>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3" name="Line 185">
              <a:extLst>
                <a:ext uri="{FF2B5EF4-FFF2-40B4-BE49-F238E27FC236}">
                  <a16:creationId xmlns:a16="http://schemas.microsoft.com/office/drawing/2014/main" id="{4D0EDF87-D494-A686-A88E-A0E2D326F519}"/>
                </a:ext>
              </a:extLst>
            </p:cNvPr>
            <p:cNvSpPr>
              <a:spLocks noChangeShapeType="1"/>
            </p:cNvSpPr>
            <p:nvPr/>
          </p:nvSpPr>
          <p:spPr bwMode="auto">
            <a:xfrm flipV="1">
              <a:off x="3966" y="3750"/>
              <a:ext cx="5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4" name="Line 186">
              <a:extLst>
                <a:ext uri="{FF2B5EF4-FFF2-40B4-BE49-F238E27FC236}">
                  <a16:creationId xmlns:a16="http://schemas.microsoft.com/office/drawing/2014/main" id="{A435E39A-990D-8645-2136-C9BFA31131F1}"/>
                </a:ext>
              </a:extLst>
            </p:cNvPr>
            <p:cNvSpPr>
              <a:spLocks noChangeShapeType="1"/>
            </p:cNvSpPr>
            <p:nvPr/>
          </p:nvSpPr>
          <p:spPr bwMode="auto">
            <a:xfrm flipH="1">
              <a:off x="4494" y="3606"/>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5" name="Line 187">
              <a:extLst>
                <a:ext uri="{FF2B5EF4-FFF2-40B4-BE49-F238E27FC236}">
                  <a16:creationId xmlns:a16="http://schemas.microsoft.com/office/drawing/2014/main" id="{A8F98C1A-2C9B-9AD8-E355-85497C3FAB12}"/>
                </a:ext>
              </a:extLst>
            </p:cNvPr>
            <p:cNvSpPr>
              <a:spLocks noChangeShapeType="1"/>
            </p:cNvSpPr>
            <p:nvPr/>
          </p:nvSpPr>
          <p:spPr bwMode="auto">
            <a:xfrm flipV="1">
              <a:off x="4488" y="3606"/>
              <a:ext cx="17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6" name="Line 188">
              <a:extLst>
                <a:ext uri="{FF2B5EF4-FFF2-40B4-BE49-F238E27FC236}">
                  <a16:creationId xmlns:a16="http://schemas.microsoft.com/office/drawing/2014/main" id="{E5C0AE78-7DE3-E15B-B3E8-EEFBA0B87544}"/>
                </a:ext>
              </a:extLst>
            </p:cNvPr>
            <p:cNvSpPr>
              <a:spLocks noChangeShapeType="1"/>
            </p:cNvSpPr>
            <p:nvPr/>
          </p:nvSpPr>
          <p:spPr bwMode="auto">
            <a:xfrm flipH="1">
              <a:off x="4656" y="3600"/>
              <a:ext cx="0" cy="15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37" name="Line 189">
              <a:extLst>
                <a:ext uri="{FF2B5EF4-FFF2-40B4-BE49-F238E27FC236}">
                  <a16:creationId xmlns:a16="http://schemas.microsoft.com/office/drawing/2014/main" id="{CEFC3645-9243-E9C2-2B4D-7D870C29325C}"/>
                </a:ext>
              </a:extLst>
            </p:cNvPr>
            <p:cNvSpPr>
              <a:spLocks noChangeShapeType="1"/>
            </p:cNvSpPr>
            <p:nvPr/>
          </p:nvSpPr>
          <p:spPr bwMode="auto">
            <a:xfrm flipV="1">
              <a:off x="4656" y="3750"/>
              <a:ext cx="38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192" name="Text Box 190">
            <a:extLst>
              <a:ext uri="{FF2B5EF4-FFF2-40B4-BE49-F238E27FC236}">
                <a16:creationId xmlns:a16="http://schemas.microsoft.com/office/drawing/2014/main" id="{0A136B06-3017-ED1D-F514-F2A71316272E}"/>
              </a:ext>
            </a:extLst>
          </p:cNvPr>
          <p:cNvSpPr txBox="1">
            <a:spLocks noChangeArrowheads="1"/>
          </p:cNvSpPr>
          <p:nvPr/>
        </p:nvSpPr>
        <p:spPr bwMode="auto">
          <a:xfrm>
            <a:off x="1828800" y="5973512"/>
            <a:ext cx="6000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a:t>
            </a:r>
            <a:r>
              <a:rPr lang="zh-CN" altLang="en-US" b="1"/>
              <a:t>二</a:t>
            </a:r>
            <a:r>
              <a:rPr lang="en-US" altLang="zh-CN" b="1"/>
              <a:t>)</a:t>
            </a:r>
            <a:r>
              <a:rPr lang="en-US" altLang="zh-CN" sz="2800" b="1"/>
              <a:t>  </a:t>
            </a:r>
            <a:r>
              <a:rPr lang="zh-CN" altLang="en-US" sz="2800" b="1"/>
              <a:t>由扭环型计数器构成</a:t>
            </a:r>
            <a:r>
              <a:rPr lang="zh-CN" altLang="en-US" sz="2800" b="1">
                <a:solidFill>
                  <a:srgbClr val="0033CC"/>
                </a:solidFill>
              </a:rPr>
              <a:t>（略）</a:t>
            </a:r>
          </a:p>
        </p:txBody>
      </p:sp>
      <p:sp>
        <p:nvSpPr>
          <p:cNvPr id="2" name="灯片编号占位符 1">
            <a:extLst>
              <a:ext uri="{FF2B5EF4-FFF2-40B4-BE49-F238E27FC236}">
                <a16:creationId xmlns:a16="http://schemas.microsoft.com/office/drawing/2014/main" id="{B2337626-8B4D-84FD-C642-3657987FBB37}"/>
              </a:ext>
            </a:extLst>
          </p:cNvPr>
          <p:cNvSpPr>
            <a:spLocks noGrp="1"/>
          </p:cNvSpPr>
          <p:nvPr>
            <p:ph type="sldNum" sz="quarter" idx="12"/>
          </p:nvPr>
        </p:nvSpPr>
        <p:spPr/>
        <p:txBody>
          <a:bodyPr/>
          <a:lstStyle/>
          <a:p>
            <a:fld id="{392CBAA0-59E6-204E-8F03-85E5040D48B8}" type="slidenum">
              <a:rPr kumimoji="1" lang="zh-CN" altLang="en-US" smtClean="0"/>
              <a:t>124</a:t>
            </a:fld>
            <a:r>
              <a:rPr kumimoji="1" lang="en-US" altLang="zh-CN"/>
              <a:t>/184</a:t>
            </a:r>
            <a:endParaRPr kumimoji="1" lang="zh-CN" altLang="en-US" dirty="0"/>
          </a:p>
        </p:txBody>
      </p:sp>
    </p:spTree>
    <p:extLst>
      <p:ext uri="{BB962C8B-B14F-4D97-AF65-F5344CB8AC3E}">
        <p14:creationId xmlns:p14="http://schemas.microsoft.com/office/powerpoint/2010/main" val="2342186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7">
                                            <p:txEl>
                                              <p:pRg st="0" end="0"/>
                                            </p:txEl>
                                          </p:spTgt>
                                        </p:tgtEl>
                                        <p:attrNameLst>
                                          <p:attrName>style.visibility</p:attrName>
                                        </p:attrNameLst>
                                      </p:cBhvr>
                                      <p:to>
                                        <p:strVal val="visible"/>
                                      </p:to>
                                    </p:set>
                                    <p:animEffect transition="in" filter="wipe(left)">
                                      <p:cBhvr>
                                        <p:cTn id="7" dur="500"/>
                                        <p:tgtEl>
                                          <p:spTgt spid="11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5"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blinds(vertical)">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par>
                          <p:cTn id="18" fill="hold">
                            <p:stCondLst>
                              <p:cond delay="500"/>
                            </p:stCondLst>
                            <p:childTnLst>
                              <p:par>
                                <p:cTn id="19" presetID="22" presetClass="entr" presetSubtype="8" fill="hold" nodeType="afterEffect">
                                  <p:stCondLst>
                                    <p:cond delay="2000"/>
                                  </p:stCondLst>
                                  <p:childTnLst>
                                    <p:set>
                                      <p:cBhvr>
                                        <p:cTn id="20" dur="1" fill="hold">
                                          <p:stCondLst>
                                            <p:cond delay="0"/>
                                          </p:stCondLst>
                                        </p:cTn>
                                        <p:tgtEl>
                                          <p:spTgt spid="6"/>
                                        </p:tgtEl>
                                        <p:attrNameLst>
                                          <p:attrName>style.visibility</p:attrName>
                                        </p:attrNameLst>
                                      </p:cBhvr>
                                      <p:to>
                                        <p:strVal val="visible"/>
                                      </p:to>
                                    </p:set>
                                    <p:animEffect transition="in" filter="wipe(left)">
                                      <p:cBhvr>
                                        <p:cTn id="21" dur="500"/>
                                        <p:tgtEl>
                                          <p:spTgt spid="6"/>
                                        </p:tgtEl>
                                      </p:cBhvr>
                                    </p:animEffect>
                                  </p:childTnLst>
                                </p:cTn>
                              </p:par>
                            </p:childTnLst>
                          </p:cTn>
                        </p:par>
                        <p:par>
                          <p:cTn id="22" fill="hold">
                            <p:stCondLst>
                              <p:cond delay="3000"/>
                            </p:stCondLst>
                            <p:childTnLst>
                              <p:par>
                                <p:cTn id="23" presetID="22" presetClass="entr" presetSubtype="8" fill="hold" nodeType="afterEffect">
                                  <p:stCondLst>
                                    <p:cond delay="200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5500"/>
                            </p:stCondLst>
                            <p:childTnLst>
                              <p:par>
                                <p:cTn id="27" presetID="22" presetClass="entr" presetSubtype="8" fill="hold" nodeType="afterEffect">
                                  <p:stCondLst>
                                    <p:cond delay="2000"/>
                                  </p:stCondLst>
                                  <p:childTnLst>
                                    <p:set>
                                      <p:cBhvr>
                                        <p:cTn id="28" dur="1" fill="hold">
                                          <p:stCondLst>
                                            <p:cond delay="0"/>
                                          </p:stCondLst>
                                        </p:cTn>
                                        <p:tgtEl>
                                          <p:spTgt spid="8"/>
                                        </p:tgtEl>
                                        <p:attrNameLst>
                                          <p:attrName>style.visibility</p:attrName>
                                        </p:attrNameLst>
                                      </p:cBhvr>
                                      <p:to>
                                        <p:strVal val="visible"/>
                                      </p:to>
                                    </p:set>
                                    <p:animEffect transition="in" filter="wipe(left)">
                                      <p:cBhvr>
                                        <p:cTn id="29" dur="500"/>
                                        <p:tgtEl>
                                          <p:spTgt spid="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18"/>
                                        </p:tgtEl>
                                        <p:attrNameLst>
                                          <p:attrName>style.visibility</p:attrName>
                                        </p:attrNameLst>
                                      </p:cBhvr>
                                      <p:to>
                                        <p:strVal val="visible"/>
                                      </p:to>
                                    </p:set>
                                    <p:animEffect transition="in" filter="wipe(left)">
                                      <p:cBhvr>
                                        <p:cTn id="34" dur="500"/>
                                        <p:tgtEl>
                                          <p:spTgt spid="118"/>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16"/>
                                        </p:tgtEl>
                                        <p:attrNameLst>
                                          <p:attrName>style.visibility</p:attrName>
                                        </p:attrNameLst>
                                      </p:cBhvr>
                                      <p:to>
                                        <p:strVal val="visible"/>
                                      </p:to>
                                    </p:set>
                                    <p:animEffect transition="in" filter="wipe(left)">
                                      <p:cBhvr>
                                        <p:cTn id="39" dur="500"/>
                                        <p:tgtEl>
                                          <p:spTgt spid="11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92">
                                            <p:txEl>
                                              <p:pRg st="0" end="0"/>
                                            </p:txEl>
                                          </p:spTgt>
                                        </p:tgtEl>
                                        <p:attrNameLst>
                                          <p:attrName>style.visibility</p:attrName>
                                        </p:attrNameLst>
                                      </p:cBhvr>
                                      <p:to>
                                        <p:strVal val="visible"/>
                                      </p:to>
                                    </p:set>
                                    <p:animEffect transition="in" filter="wipe(left)">
                                      <p:cBhvr>
                                        <p:cTn id="44" dur="500"/>
                                        <p:tgtEl>
                                          <p:spTgt spid="192">
                                            <p:txEl>
                                              <p:pRg st="0" end="0"/>
                                            </p:txEl>
                                          </p:spTgt>
                                        </p:tgtEl>
                                      </p:cBhvr>
                                    </p:animEffect>
                                  </p:childTnLst>
                                  <p:subTnLst>
                                    <p:set>
                                      <p:cBhvr override="childStyle">
                                        <p:cTn dur="1" fill="hold" display="0" masterRel="nextClick" afterEffect="1"/>
                                        <p:tgtEl>
                                          <p:spTgt spid="192">
                                            <p:txEl>
                                              <p:pRg st="0" end="0"/>
                                            </p:txEl>
                                          </p:spTgt>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autoUpdateAnimBg="0"/>
      <p:bldP spid="117" grpId="0" build="p" autoUpdateAnimBg="0"/>
      <p:bldP spid="192" grpId="0" build="p"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移位型顺序脉冲发生器</a:t>
            </a:r>
          </a:p>
        </p:txBody>
      </p:sp>
      <p:sp>
        <p:nvSpPr>
          <p:cNvPr id="5" name="Rectangle 4">
            <a:extLst>
              <a:ext uri="{FF2B5EF4-FFF2-40B4-BE49-F238E27FC236}">
                <a16:creationId xmlns:a16="http://schemas.microsoft.com/office/drawing/2014/main" id="{B66F375F-0647-8EFC-2B13-695D670FE769}"/>
              </a:ext>
            </a:extLst>
          </p:cNvPr>
          <p:cNvSpPr>
            <a:spLocks noChangeArrowheads="1"/>
          </p:cNvSpPr>
          <p:nvPr/>
        </p:nvSpPr>
        <p:spPr bwMode="auto">
          <a:xfrm>
            <a:off x="1771939" y="1507873"/>
            <a:ext cx="8353425" cy="1573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nSpc>
                <a:spcPct val="135000"/>
              </a:lnSpc>
            </a:pPr>
            <a:r>
              <a:rPr kumimoji="1" lang="zh-CN" altLang="en-US" sz="2400" b="1" dirty="0">
                <a:solidFill>
                  <a:srgbClr val="0000FF"/>
                </a:solidFill>
              </a:rPr>
              <a:t>将移位寄存器的</a:t>
            </a:r>
            <a:r>
              <a:rPr kumimoji="1" lang="zh-CN" altLang="en-US" sz="2400" b="1" dirty="0">
                <a:solidFill>
                  <a:srgbClr val="FF0000"/>
                </a:solidFill>
              </a:rPr>
              <a:t>输入和输出</a:t>
            </a:r>
            <a:r>
              <a:rPr kumimoji="1" lang="zh-CN" altLang="en-US" sz="2400" b="1" dirty="0">
                <a:solidFill>
                  <a:srgbClr val="0000FF"/>
                </a:solidFill>
              </a:rPr>
              <a:t>经过适当的反馈连接，可构成移位寄存器型脉冲顺序分配器。它产生按时间顺序依次出现在各输出端的控制脉冲。</a:t>
            </a:r>
          </a:p>
        </p:txBody>
      </p:sp>
      <p:sp>
        <p:nvSpPr>
          <p:cNvPr id="6" name="Rectangle 5">
            <a:extLst>
              <a:ext uri="{FF2B5EF4-FFF2-40B4-BE49-F238E27FC236}">
                <a16:creationId xmlns:a16="http://schemas.microsoft.com/office/drawing/2014/main" id="{2BE45413-B50D-34E1-CA18-A8384400AB02}"/>
              </a:ext>
            </a:extLst>
          </p:cNvPr>
          <p:cNvSpPr>
            <a:spLocks noChangeArrowheads="1"/>
          </p:cNvSpPr>
          <p:nvPr/>
        </p:nvSpPr>
        <p:spPr bwMode="auto">
          <a:xfrm>
            <a:off x="1616364" y="931611"/>
            <a:ext cx="502894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r>
              <a:rPr kumimoji="1" lang="en-US" altLang="zh-CN" sz="2400" b="1" dirty="0">
                <a:solidFill>
                  <a:srgbClr val="0000FF"/>
                </a:solidFill>
              </a:rPr>
              <a:t> (</a:t>
            </a:r>
            <a:r>
              <a:rPr kumimoji="1" lang="zh-CN" altLang="en-US" sz="2400" b="1" dirty="0">
                <a:solidFill>
                  <a:srgbClr val="0000FF"/>
                </a:solidFill>
              </a:rPr>
              <a:t>三</a:t>
            </a:r>
            <a:r>
              <a:rPr kumimoji="1" lang="en-US" altLang="zh-CN" sz="2400" b="1" dirty="0">
                <a:solidFill>
                  <a:srgbClr val="0000FF"/>
                </a:solidFill>
              </a:rPr>
              <a:t>)   </a:t>
            </a:r>
            <a:r>
              <a:rPr kumimoji="1" lang="zh-CN" altLang="en-US" sz="2400" b="1" dirty="0">
                <a:solidFill>
                  <a:srgbClr val="0000FF"/>
                </a:solidFill>
              </a:rPr>
              <a:t>移位寄存器型时序脉冲发生器</a:t>
            </a:r>
          </a:p>
        </p:txBody>
      </p:sp>
      <p:sp>
        <p:nvSpPr>
          <p:cNvPr id="7" name="Rectangle 6">
            <a:extLst>
              <a:ext uri="{FF2B5EF4-FFF2-40B4-BE49-F238E27FC236}">
                <a16:creationId xmlns:a16="http://schemas.microsoft.com/office/drawing/2014/main" id="{66B82D1A-73D7-6DF1-C74F-6ACC0E6FCEB5}"/>
              </a:ext>
            </a:extLst>
          </p:cNvPr>
          <p:cNvSpPr>
            <a:spLocks noChangeArrowheads="1"/>
          </p:cNvSpPr>
          <p:nvPr/>
        </p:nvSpPr>
        <p:spPr bwMode="auto">
          <a:xfrm>
            <a:off x="1533370" y="3355296"/>
            <a:ext cx="50927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spcBef>
                <a:spcPct val="0"/>
              </a:spcBef>
            </a:pPr>
            <a:r>
              <a:rPr kumimoji="1" lang="zh-CN" altLang="en-US" sz="2400" b="1" dirty="0">
                <a:solidFill>
                  <a:srgbClr val="0000FF"/>
                </a:solidFill>
              </a:rPr>
              <a:t>移位寄存器型时序脉冲发生器框图 </a:t>
            </a:r>
          </a:p>
        </p:txBody>
      </p:sp>
      <p:pic>
        <p:nvPicPr>
          <p:cNvPr id="8" name="Picture 7" descr="N15A0230">
            <a:extLst>
              <a:ext uri="{FF2B5EF4-FFF2-40B4-BE49-F238E27FC236}">
                <a16:creationId xmlns:a16="http://schemas.microsoft.com/office/drawing/2014/main" id="{D05C629B-BDD5-0572-C65B-7161DE0116B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66485" y="3081086"/>
            <a:ext cx="3879850" cy="3128963"/>
          </a:xfrm>
          <a:prstGeom prst="rect">
            <a:avLst/>
          </a:prstGeom>
          <a:noFill/>
          <a:extLst>
            <a:ext uri="{909E8E84-426E-40DD-AFC4-6F175D3DCCD1}">
              <a14:hiddenFill xmlns:a14="http://schemas.microsoft.com/office/drawing/2010/main">
                <a:solidFill>
                  <a:srgbClr val="FFFFFF"/>
                </a:solidFill>
              </a14:hiddenFill>
            </a:ext>
          </a:extLst>
        </p:spPr>
      </p:pic>
      <p:sp>
        <p:nvSpPr>
          <p:cNvPr id="9" name="Text Box 3">
            <a:extLst>
              <a:ext uri="{FF2B5EF4-FFF2-40B4-BE49-F238E27FC236}">
                <a16:creationId xmlns:a16="http://schemas.microsoft.com/office/drawing/2014/main" id="{EA2E94D9-02DE-AC65-314B-8BE5DC02FA1C}"/>
              </a:ext>
            </a:extLst>
          </p:cNvPr>
          <p:cNvSpPr txBox="1">
            <a:spLocks noChangeArrowheads="1"/>
          </p:cNvSpPr>
          <p:nvPr/>
        </p:nvSpPr>
        <p:spPr bwMode="auto">
          <a:xfrm>
            <a:off x="1616364" y="5287053"/>
            <a:ext cx="4770530" cy="548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nSpc>
                <a:spcPct val="135000"/>
              </a:lnSpc>
              <a:spcBef>
                <a:spcPct val="0"/>
              </a:spcBef>
            </a:pPr>
            <a:r>
              <a:rPr kumimoji="1" lang="zh-CN" altLang="en-US" sz="2400" dirty="0">
                <a:solidFill>
                  <a:srgbClr val="FF0000"/>
                </a:solidFill>
              </a:rPr>
              <a:t>可以产生任意次序的四位二进制码。</a:t>
            </a:r>
          </a:p>
        </p:txBody>
      </p:sp>
      <p:sp>
        <p:nvSpPr>
          <p:cNvPr id="10" name="Rectangle 19">
            <a:extLst>
              <a:ext uri="{FF2B5EF4-FFF2-40B4-BE49-F238E27FC236}">
                <a16:creationId xmlns:a16="http://schemas.microsoft.com/office/drawing/2014/main" id="{815F9D02-1310-6405-B57E-42C98C5EDEEA}"/>
              </a:ext>
            </a:extLst>
          </p:cNvPr>
          <p:cNvSpPr>
            <a:spLocks noChangeArrowheads="1"/>
          </p:cNvSpPr>
          <p:nvPr/>
        </p:nvSpPr>
        <p:spPr bwMode="auto">
          <a:xfrm>
            <a:off x="2159739" y="3890710"/>
            <a:ext cx="3870430" cy="1047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nSpc>
                <a:spcPct val="135000"/>
              </a:lnSpc>
            </a:pPr>
            <a:r>
              <a:rPr kumimoji="1" lang="zh-CN" altLang="en-US" sz="2400" dirty="0">
                <a:solidFill>
                  <a:srgbClr val="0000FF"/>
                </a:solidFill>
              </a:rPr>
              <a:t>由一个</a:t>
            </a:r>
            <a:r>
              <a:rPr kumimoji="1" lang="en-US" altLang="zh-CN" sz="2400" dirty="0">
                <a:solidFill>
                  <a:srgbClr val="0000FF"/>
                </a:solidFill>
              </a:rPr>
              <a:t>4</a:t>
            </a:r>
            <a:r>
              <a:rPr kumimoji="1" lang="zh-CN" altLang="en-US" sz="2400" dirty="0">
                <a:solidFill>
                  <a:srgbClr val="0000FF"/>
                </a:solidFill>
              </a:rPr>
              <a:t>位移位寄存器及一个次态译码器组成。</a:t>
            </a:r>
          </a:p>
        </p:txBody>
      </p:sp>
      <p:sp>
        <p:nvSpPr>
          <p:cNvPr id="2" name="灯片编号占位符 1">
            <a:extLst>
              <a:ext uri="{FF2B5EF4-FFF2-40B4-BE49-F238E27FC236}">
                <a16:creationId xmlns:a16="http://schemas.microsoft.com/office/drawing/2014/main" id="{FEC46831-8253-3DA8-D1C0-EF748C4EDB4A}"/>
              </a:ext>
            </a:extLst>
          </p:cNvPr>
          <p:cNvSpPr>
            <a:spLocks noGrp="1"/>
          </p:cNvSpPr>
          <p:nvPr>
            <p:ph type="sldNum" sz="quarter" idx="12"/>
          </p:nvPr>
        </p:nvSpPr>
        <p:spPr/>
        <p:txBody>
          <a:bodyPr/>
          <a:lstStyle/>
          <a:p>
            <a:fld id="{392CBAA0-59E6-204E-8F03-85E5040D48B8}" type="slidenum">
              <a:rPr kumimoji="1" lang="zh-CN" altLang="en-US" smtClean="0"/>
              <a:t>125</a:t>
            </a:fld>
            <a:r>
              <a:rPr kumimoji="1" lang="en-US" altLang="zh-CN"/>
              <a:t>/184</a:t>
            </a:r>
            <a:endParaRPr kumimoji="1" lang="zh-CN" altLang="en-US" dirty="0"/>
          </a:p>
        </p:txBody>
      </p:sp>
    </p:spTree>
    <p:extLst>
      <p:ext uri="{BB962C8B-B14F-4D97-AF65-F5344CB8AC3E}">
        <p14:creationId xmlns:p14="http://schemas.microsoft.com/office/powerpoint/2010/main" val="776466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7" grpId="0" autoUpdateAnimBg="0"/>
      <p:bldP spid="9" grpId="0" autoUpdateAnimBg="0"/>
      <p:bldP spid="10"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4.2</a:t>
            </a:r>
            <a:r>
              <a:rPr kumimoji="1" lang="zh-CN" altLang="en-US" dirty="0"/>
              <a:t> 移位型顺序脉冲发生器</a:t>
            </a:r>
          </a:p>
        </p:txBody>
      </p:sp>
      <p:pic>
        <p:nvPicPr>
          <p:cNvPr id="5" name="Picture 3" descr="N15A0230">
            <a:extLst>
              <a:ext uri="{FF2B5EF4-FFF2-40B4-BE49-F238E27FC236}">
                <a16:creationId xmlns:a16="http://schemas.microsoft.com/office/drawing/2014/main" id="{30A1C0B5-88E6-7381-3E56-D118F14989A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68763" y="837199"/>
            <a:ext cx="4516438" cy="3641725"/>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4">
            <a:extLst>
              <a:ext uri="{FF2B5EF4-FFF2-40B4-BE49-F238E27FC236}">
                <a16:creationId xmlns:a16="http://schemas.microsoft.com/office/drawing/2014/main" id="{FDB6D7A5-9068-6584-678B-98DAD121CC8B}"/>
              </a:ext>
            </a:extLst>
          </p:cNvPr>
          <p:cNvSpPr>
            <a:spLocks noChangeArrowheads="1"/>
          </p:cNvSpPr>
          <p:nvPr/>
        </p:nvSpPr>
        <p:spPr bwMode="auto">
          <a:xfrm>
            <a:off x="1794163" y="4610686"/>
            <a:ext cx="9774382" cy="15456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nSpc>
                <a:spcPct val="135000"/>
              </a:lnSpc>
              <a:spcBef>
                <a:spcPct val="0"/>
              </a:spcBef>
            </a:pPr>
            <a:r>
              <a:rPr kumimoji="1" lang="en-US" altLang="zh-CN" sz="2400" b="1" dirty="0">
                <a:solidFill>
                  <a:schemeClr val="accent6"/>
                </a:solidFill>
              </a:rPr>
              <a:t>       </a:t>
            </a:r>
            <a:r>
              <a:rPr kumimoji="1" lang="zh-CN" altLang="en-US" sz="2400" b="1" dirty="0">
                <a:solidFill>
                  <a:srgbClr val="0000FF"/>
                </a:solidFill>
              </a:rPr>
              <a:t>次态译码器的输入取自移位寄存器的输出</a:t>
            </a:r>
            <a:r>
              <a:rPr kumimoji="1" lang="en-US" altLang="zh-CN" sz="2400" b="1" i="1" dirty="0">
                <a:solidFill>
                  <a:srgbClr val="0000FF"/>
                </a:solidFill>
              </a:rPr>
              <a:t>Q</a:t>
            </a:r>
            <a:r>
              <a:rPr kumimoji="1" lang="en-US" altLang="zh-CN" sz="2400" b="1" baseline="-30000" dirty="0">
                <a:solidFill>
                  <a:srgbClr val="0000FF"/>
                </a:solidFill>
              </a:rPr>
              <a:t>3</a:t>
            </a:r>
            <a:r>
              <a:rPr kumimoji="1" lang="en-US" altLang="zh-CN" sz="2400" b="1" i="1" dirty="0">
                <a:solidFill>
                  <a:srgbClr val="0000FF"/>
                </a:solidFill>
              </a:rPr>
              <a:t>Q</a:t>
            </a:r>
            <a:r>
              <a:rPr kumimoji="1" lang="en-US" altLang="zh-CN" sz="2400" b="1" baseline="-30000" dirty="0">
                <a:solidFill>
                  <a:srgbClr val="0000FF"/>
                </a:solidFill>
              </a:rPr>
              <a:t>2</a:t>
            </a:r>
            <a:r>
              <a:rPr kumimoji="1" lang="en-US" altLang="zh-CN" sz="2400" b="1" i="1" dirty="0">
                <a:solidFill>
                  <a:srgbClr val="0000FF"/>
                </a:solidFill>
              </a:rPr>
              <a:t>Q</a:t>
            </a:r>
            <a:r>
              <a:rPr kumimoji="1" lang="en-US" altLang="zh-CN" sz="2400" b="1" baseline="-30000" dirty="0">
                <a:solidFill>
                  <a:srgbClr val="0000FF"/>
                </a:solidFill>
              </a:rPr>
              <a:t>1</a:t>
            </a:r>
            <a:r>
              <a:rPr kumimoji="1" lang="en-US" altLang="zh-CN" sz="2400" b="1" i="1" dirty="0">
                <a:solidFill>
                  <a:srgbClr val="0000FF"/>
                </a:solidFill>
              </a:rPr>
              <a:t>Q</a:t>
            </a:r>
            <a:r>
              <a:rPr kumimoji="1" lang="en-US" altLang="zh-CN" sz="2400" b="1" baseline="-30000" dirty="0">
                <a:solidFill>
                  <a:srgbClr val="0000FF"/>
                </a:solidFill>
              </a:rPr>
              <a:t>0</a:t>
            </a:r>
            <a:r>
              <a:rPr kumimoji="1" lang="zh-CN" altLang="en-US" sz="2400" b="1" dirty="0">
                <a:solidFill>
                  <a:srgbClr val="0000FF"/>
                </a:solidFill>
              </a:rPr>
              <a:t>，其输出作为串行输入数据</a:t>
            </a:r>
            <a:r>
              <a:rPr kumimoji="1" lang="en-US" altLang="zh-CN" sz="2400" b="1" i="1" dirty="0">
                <a:solidFill>
                  <a:srgbClr val="0000FF"/>
                </a:solidFill>
              </a:rPr>
              <a:t>D</a:t>
            </a:r>
            <a:r>
              <a:rPr kumimoji="1" lang="en-US" altLang="zh-CN" sz="2400" b="1" baseline="-30000" dirty="0">
                <a:solidFill>
                  <a:srgbClr val="0000FF"/>
                </a:solidFill>
              </a:rPr>
              <a:t>SR</a:t>
            </a:r>
            <a:r>
              <a:rPr kumimoji="1" lang="zh-CN" altLang="en-US" sz="2400" b="1" dirty="0">
                <a:solidFill>
                  <a:srgbClr val="0000FF"/>
                </a:solidFill>
              </a:rPr>
              <a:t>和</a:t>
            </a:r>
            <a:r>
              <a:rPr kumimoji="1" lang="en-US" altLang="zh-CN" sz="2400" b="1" i="1" dirty="0">
                <a:solidFill>
                  <a:srgbClr val="0000FF"/>
                </a:solidFill>
              </a:rPr>
              <a:t>D</a:t>
            </a:r>
            <a:r>
              <a:rPr kumimoji="1" lang="en-US" altLang="zh-CN" sz="2400" b="1" baseline="-30000" dirty="0">
                <a:solidFill>
                  <a:srgbClr val="0000FF"/>
                </a:solidFill>
              </a:rPr>
              <a:t>SL</a:t>
            </a:r>
            <a:r>
              <a:rPr kumimoji="1" lang="zh-CN" altLang="en-US" sz="2400" b="1" dirty="0">
                <a:solidFill>
                  <a:srgbClr val="0000FF"/>
                </a:solidFill>
              </a:rPr>
              <a:t>，通过</a:t>
            </a:r>
            <a:r>
              <a:rPr kumimoji="1" lang="en-US" altLang="zh-CN" sz="2400" b="1" i="1" dirty="0">
                <a:solidFill>
                  <a:srgbClr val="0000FF"/>
                </a:solidFill>
              </a:rPr>
              <a:t>M</a:t>
            </a:r>
            <a:r>
              <a:rPr kumimoji="1" lang="en-US" altLang="zh-CN" sz="2400" b="1" baseline="-30000" dirty="0">
                <a:solidFill>
                  <a:srgbClr val="0000FF"/>
                </a:solidFill>
              </a:rPr>
              <a:t>1</a:t>
            </a:r>
            <a:r>
              <a:rPr kumimoji="1" lang="en-US" altLang="zh-CN" sz="2400" b="1" i="1" dirty="0">
                <a:solidFill>
                  <a:srgbClr val="0000FF"/>
                </a:solidFill>
              </a:rPr>
              <a:t>M</a:t>
            </a:r>
            <a:r>
              <a:rPr kumimoji="1" lang="en-US" altLang="zh-CN" sz="2400" b="1" baseline="-30000" dirty="0">
                <a:solidFill>
                  <a:srgbClr val="0000FF"/>
                </a:solidFill>
              </a:rPr>
              <a:t>0</a:t>
            </a:r>
            <a:r>
              <a:rPr kumimoji="1" lang="zh-CN" altLang="en-US" sz="2400" b="1" dirty="0">
                <a:solidFill>
                  <a:srgbClr val="0000FF"/>
                </a:solidFill>
              </a:rPr>
              <a:t>控制寄存器的移位和工作状态。</a:t>
            </a:r>
            <a:endParaRPr kumimoji="1" lang="en-US" altLang="zh-CN" sz="2400" b="1" dirty="0">
              <a:solidFill>
                <a:srgbClr val="0000FF"/>
              </a:solidFill>
            </a:endParaRPr>
          </a:p>
          <a:p>
            <a:pPr>
              <a:lnSpc>
                <a:spcPct val="135000"/>
              </a:lnSpc>
              <a:spcBef>
                <a:spcPct val="0"/>
              </a:spcBef>
            </a:pPr>
            <a:r>
              <a:rPr lang="en-US" altLang="zh-CN" sz="2400" b="1" dirty="0">
                <a:solidFill>
                  <a:schemeClr val="accent6"/>
                </a:solidFill>
              </a:rPr>
              <a:t>       </a:t>
            </a:r>
            <a:r>
              <a:rPr kumimoji="1" lang="zh-CN" altLang="en-US" sz="2400" b="1" dirty="0">
                <a:solidFill>
                  <a:srgbClr val="FF0000"/>
                </a:solidFill>
              </a:rPr>
              <a:t>通过改变次态译码电路就可以改变脉冲序列</a:t>
            </a:r>
            <a:r>
              <a:rPr kumimoji="1" lang="zh-CN" altLang="en-US" sz="2400" b="1" dirty="0">
                <a:solidFill>
                  <a:schemeClr val="accent6"/>
                </a:solidFill>
              </a:rPr>
              <a:t>。 </a:t>
            </a:r>
          </a:p>
        </p:txBody>
      </p:sp>
      <p:sp>
        <p:nvSpPr>
          <p:cNvPr id="7" name="Rectangle 5">
            <a:extLst>
              <a:ext uri="{FF2B5EF4-FFF2-40B4-BE49-F238E27FC236}">
                <a16:creationId xmlns:a16="http://schemas.microsoft.com/office/drawing/2014/main" id="{F8B587C9-E506-6603-F0B6-FF1AF5509D00}"/>
              </a:ext>
            </a:extLst>
          </p:cNvPr>
          <p:cNvSpPr>
            <a:spLocks noChangeArrowheads="1"/>
          </p:cNvSpPr>
          <p:nvPr/>
        </p:nvSpPr>
        <p:spPr bwMode="auto">
          <a:xfrm>
            <a:off x="6482051" y="1927811"/>
            <a:ext cx="4712422" cy="1047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nSpc>
                <a:spcPct val="135000"/>
              </a:lnSpc>
            </a:pPr>
            <a:r>
              <a:rPr kumimoji="1" lang="en-US" altLang="zh-CN" sz="2400" b="1" dirty="0">
                <a:solidFill>
                  <a:srgbClr val="0000FF"/>
                </a:solidFill>
              </a:rPr>
              <a:t>       </a:t>
            </a:r>
            <a:r>
              <a:rPr kumimoji="1" lang="zh-CN" altLang="en-US" sz="2400" b="1" dirty="0">
                <a:solidFill>
                  <a:srgbClr val="0000FF"/>
                </a:solidFill>
              </a:rPr>
              <a:t>次态译码器的作用是根据寄存器现态输出决定其次态输出。</a:t>
            </a:r>
          </a:p>
        </p:txBody>
      </p:sp>
      <p:sp>
        <p:nvSpPr>
          <p:cNvPr id="2" name="灯片编号占位符 1">
            <a:extLst>
              <a:ext uri="{FF2B5EF4-FFF2-40B4-BE49-F238E27FC236}">
                <a16:creationId xmlns:a16="http://schemas.microsoft.com/office/drawing/2014/main" id="{F490B3FE-158C-DEB2-ED82-4E168DBFD081}"/>
              </a:ext>
            </a:extLst>
          </p:cNvPr>
          <p:cNvSpPr>
            <a:spLocks noGrp="1"/>
          </p:cNvSpPr>
          <p:nvPr>
            <p:ph type="sldNum" sz="quarter" idx="12"/>
          </p:nvPr>
        </p:nvSpPr>
        <p:spPr/>
        <p:txBody>
          <a:bodyPr/>
          <a:lstStyle/>
          <a:p>
            <a:fld id="{392CBAA0-59E6-204E-8F03-85E5040D48B8}" type="slidenum">
              <a:rPr kumimoji="1" lang="zh-CN" altLang="en-US" smtClean="0"/>
              <a:t>126</a:t>
            </a:fld>
            <a:r>
              <a:rPr kumimoji="1" lang="en-US" altLang="zh-CN"/>
              <a:t>/184</a:t>
            </a:r>
            <a:endParaRPr kumimoji="1" lang="zh-CN" altLang="en-US" dirty="0"/>
          </a:p>
        </p:txBody>
      </p:sp>
    </p:spTree>
    <p:extLst>
      <p:ext uri="{BB962C8B-B14F-4D97-AF65-F5344CB8AC3E}">
        <p14:creationId xmlns:p14="http://schemas.microsoft.com/office/powerpoint/2010/main" val="1398559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寄存器和读</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latin typeface="Myriad Pro" panose="020B0503030403020204" pitchFamily="34" charset="0"/>
                <a:ea typeface="Songti SC" panose="02010600040101010101" pitchFamily="2" charset="-122"/>
              </a:rPr>
              <a:t>顺序脉冲发生器</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用</a:t>
            </a:r>
            <a:r>
              <a:rPr kumimoji="1" lang="en-US" altLang="zh-CN" sz="2000" dirty="0">
                <a:latin typeface="Myriad Pro" panose="020B0503030403020204" pitchFamily="34" charset="0"/>
                <a:ea typeface="KaiTi" panose="02010609060101010101" pitchFamily="49" charset="-122"/>
              </a:rPr>
              <a:t>MSI</a:t>
            </a:r>
            <a:r>
              <a:rPr kumimoji="1" lang="zh-CN" altLang="en-US" sz="2000" dirty="0">
                <a:latin typeface="Myriad Pro" panose="020B0503030403020204" pitchFamily="34" charset="0"/>
                <a:ea typeface="KaiTi" panose="02010609060101010101" pitchFamily="49" charset="-122"/>
              </a:rPr>
              <a:t>构成顺序脉冲发生器</a:t>
            </a:r>
            <a:endParaRPr kumimoji="1" lang="en-US" altLang="zh-CN" sz="2000" dirty="0">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5090DCB2-6007-9EDD-CC50-71C80E0EF09C}"/>
              </a:ext>
            </a:extLst>
          </p:cNvPr>
          <p:cNvSpPr>
            <a:spLocks noGrp="1"/>
          </p:cNvSpPr>
          <p:nvPr>
            <p:ph type="sldNum" sz="quarter" idx="12"/>
          </p:nvPr>
        </p:nvSpPr>
        <p:spPr/>
        <p:txBody>
          <a:bodyPr/>
          <a:lstStyle/>
          <a:p>
            <a:fld id="{392CBAA0-59E6-204E-8F03-85E5040D48B8}" type="slidenum">
              <a:rPr kumimoji="1" lang="zh-CN" altLang="en-US" smtClean="0"/>
              <a:t>127</a:t>
            </a:fld>
            <a:r>
              <a:rPr kumimoji="1" lang="en-US" altLang="zh-CN"/>
              <a:t>/184</a:t>
            </a:r>
            <a:endParaRPr kumimoji="1" lang="zh-CN" altLang="en-US" dirty="0"/>
          </a:p>
        </p:txBody>
      </p:sp>
    </p:spTree>
    <p:extLst>
      <p:ext uri="{BB962C8B-B14F-4D97-AF65-F5344CB8AC3E}">
        <p14:creationId xmlns:p14="http://schemas.microsoft.com/office/powerpoint/2010/main" val="2294484173"/>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用</a:t>
            </a:r>
            <a:r>
              <a:rPr kumimoji="1" lang="en-US" altLang="zh-CN" dirty="0"/>
              <a:t>MSI</a:t>
            </a:r>
            <a:r>
              <a:rPr kumimoji="1" lang="zh-CN" altLang="en-US" dirty="0"/>
              <a:t>构成顺序脉冲发生器</a:t>
            </a:r>
          </a:p>
        </p:txBody>
      </p:sp>
      <p:grpSp>
        <p:nvGrpSpPr>
          <p:cNvPr id="5" name="Group 3">
            <a:extLst>
              <a:ext uri="{FF2B5EF4-FFF2-40B4-BE49-F238E27FC236}">
                <a16:creationId xmlns:a16="http://schemas.microsoft.com/office/drawing/2014/main" id="{FD1B939D-6EDA-5C1F-5711-5AC162721C35}"/>
              </a:ext>
            </a:extLst>
          </p:cNvPr>
          <p:cNvGrpSpPr>
            <a:grpSpLocks/>
          </p:cNvGrpSpPr>
          <p:nvPr/>
        </p:nvGrpSpPr>
        <p:grpSpPr bwMode="auto">
          <a:xfrm>
            <a:off x="1562965" y="854783"/>
            <a:ext cx="8278813" cy="3044825"/>
            <a:chOff x="330" y="612"/>
            <a:chExt cx="5215" cy="1918"/>
          </a:xfrm>
        </p:grpSpPr>
        <p:sp>
          <p:nvSpPr>
            <p:cNvPr id="6" name="Freeform 4">
              <a:extLst>
                <a:ext uri="{FF2B5EF4-FFF2-40B4-BE49-F238E27FC236}">
                  <a16:creationId xmlns:a16="http://schemas.microsoft.com/office/drawing/2014/main" id="{CF0130E3-1988-3A4A-0F9F-F2FBAE5EF603}"/>
                </a:ext>
              </a:extLst>
            </p:cNvPr>
            <p:cNvSpPr>
              <a:spLocks/>
            </p:cNvSpPr>
            <p:nvPr/>
          </p:nvSpPr>
          <p:spPr bwMode="auto">
            <a:xfrm flipH="1">
              <a:off x="4003" y="1100"/>
              <a:ext cx="233" cy="120"/>
            </a:xfrm>
            <a:custGeom>
              <a:avLst/>
              <a:gdLst>
                <a:gd name="T0" fmla="*/ 0 w 324"/>
                <a:gd name="T1" fmla="*/ 0 h 480"/>
                <a:gd name="T2" fmla="*/ 324 w 324"/>
                <a:gd name="T3" fmla="*/ 0 h 480"/>
                <a:gd name="T4" fmla="*/ 324 w 324"/>
                <a:gd name="T5" fmla="*/ 480 h 480"/>
              </a:gdLst>
              <a:ahLst/>
              <a:cxnLst>
                <a:cxn ang="0">
                  <a:pos x="T0" y="T1"/>
                </a:cxn>
                <a:cxn ang="0">
                  <a:pos x="T2" y="T3"/>
                </a:cxn>
                <a:cxn ang="0">
                  <a:pos x="T4" y="T5"/>
                </a:cxn>
              </a:cxnLst>
              <a:rect l="0" t="0" r="r" b="b"/>
              <a:pathLst>
                <a:path w="324" h="480">
                  <a:moveTo>
                    <a:pt x="0" y="0"/>
                  </a:moveTo>
                  <a:cubicBezTo>
                    <a:pt x="108" y="0"/>
                    <a:pt x="216" y="0"/>
                    <a:pt x="324" y="0"/>
                  </a:cubicBezTo>
                  <a:lnTo>
                    <a:pt x="324" y="48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7" name="Group 5">
              <a:extLst>
                <a:ext uri="{FF2B5EF4-FFF2-40B4-BE49-F238E27FC236}">
                  <a16:creationId xmlns:a16="http://schemas.microsoft.com/office/drawing/2014/main" id="{AD91E8F2-0B27-8956-503C-B75C624D07C3}"/>
                </a:ext>
              </a:extLst>
            </p:cNvPr>
            <p:cNvGrpSpPr>
              <a:grpSpLocks/>
            </p:cNvGrpSpPr>
            <p:nvPr/>
          </p:nvGrpSpPr>
          <p:grpSpPr bwMode="auto">
            <a:xfrm>
              <a:off x="3682" y="1307"/>
              <a:ext cx="569" cy="1078"/>
              <a:chOff x="3618" y="2028"/>
              <a:chExt cx="585" cy="1188"/>
            </a:xfrm>
          </p:grpSpPr>
          <p:sp>
            <p:nvSpPr>
              <p:cNvPr id="114" name="Line 6">
                <a:extLst>
                  <a:ext uri="{FF2B5EF4-FFF2-40B4-BE49-F238E27FC236}">
                    <a16:creationId xmlns:a16="http://schemas.microsoft.com/office/drawing/2014/main" id="{6BAE1C34-E0C8-CE72-92D7-1928C5B457F6}"/>
                  </a:ext>
                </a:extLst>
              </p:cNvPr>
              <p:cNvSpPr>
                <a:spLocks noChangeShapeType="1"/>
              </p:cNvSpPr>
              <p:nvPr/>
            </p:nvSpPr>
            <p:spPr bwMode="auto">
              <a:xfrm>
                <a:off x="3618" y="2028"/>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5" name="Line 7">
                <a:extLst>
                  <a:ext uri="{FF2B5EF4-FFF2-40B4-BE49-F238E27FC236}">
                    <a16:creationId xmlns:a16="http://schemas.microsoft.com/office/drawing/2014/main" id="{FC0F1715-C4F9-4DA8-E761-D6FD4D156B83}"/>
                  </a:ext>
                </a:extLst>
              </p:cNvPr>
              <p:cNvSpPr>
                <a:spLocks noChangeShapeType="1"/>
              </p:cNvSpPr>
              <p:nvPr/>
            </p:nvSpPr>
            <p:spPr bwMode="auto">
              <a:xfrm>
                <a:off x="3618" y="2197"/>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6" name="Line 8">
                <a:extLst>
                  <a:ext uri="{FF2B5EF4-FFF2-40B4-BE49-F238E27FC236}">
                    <a16:creationId xmlns:a16="http://schemas.microsoft.com/office/drawing/2014/main" id="{8A4085CA-D891-82CF-2D45-A67308AEBC0C}"/>
                  </a:ext>
                </a:extLst>
              </p:cNvPr>
              <p:cNvSpPr>
                <a:spLocks noChangeShapeType="1"/>
              </p:cNvSpPr>
              <p:nvPr/>
            </p:nvSpPr>
            <p:spPr bwMode="auto">
              <a:xfrm>
                <a:off x="3618" y="2367"/>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7" name="Line 9">
                <a:extLst>
                  <a:ext uri="{FF2B5EF4-FFF2-40B4-BE49-F238E27FC236}">
                    <a16:creationId xmlns:a16="http://schemas.microsoft.com/office/drawing/2014/main" id="{9F900C62-4316-D6CB-3A75-B0842BD88AE5}"/>
                  </a:ext>
                </a:extLst>
              </p:cNvPr>
              <p:cNvSpPr>
                <a:spLocks noChangeShapeType="1"/>
              </p:cNvSpPr>
              <p:nvPr/>
            </p:nvSpPr>
            <p:spPr bwMode="auto">
              <a:xfrm>
                <a:off x="3618" y="2537"/>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8" name="Line 10">
                <a:extLst>
                  <a:ext uri="{FF2B5EF4-FFF2-40B4-BE49-F238E27FC236}">
                    <a16:creationId xmlns:a16="http://schemas.microsoft.com/office/drawing/2014/main" id="{092440D6-6DD7-196B-6B01-3DC8F49754B4}"/>
                  </a:ext>
                </a:extLst>
              </p:cNvPr>
              <p:cNvSpPr>
                <a:spLocks noChangeShapeType="1"/>
              </p:cNvSpPr>
              <p:nvPr/>
            </p:nvSpPr>
            <p:spPr bwMode="auto">
              <a:xfrm>
                <a:off x="3618" y="2706"/>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9" name="Line 11">
                <a:extLst>
                  <a:ext uri="{FF2B5EF4-FFF2-40B4-BE49-F238E27FC236}">
                    <a16:creationId xmlns:a16="http://schemas.microsoft.com/office/drawing/2014/main" id="{E66F3EAE-43A3-4AFE-1638-41C2E626FEDD}"/>
                  </a:ext>
                </a:extLst>
              </p:cNvPr>
              <p:cNvSpPr>
                <a:spLocks noChangeShapeType="1"/>
              </p:cNvSpPr>
              <p:nvPr/>
            </p:nvSpPr>
            <p:spPr bwMode="auto">
              <a:xfrm>
                <a:off x="3618" y="2876"/>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0" name="Line 12">
                <a:extLst>
                  <a:ext uri="{FF2B5EF4-FFF2-40B4-BE49-F238E27FC236}">
                    <a16:creationId xmlns:a16="http://schemas.microsoft.com/office/drawing/2014/main" id="{46E9E038-E51F-D0EE-F3E4-892D3A148F51}"/>
                  </a:ext>
                </a:extLst>
              </p:cNvPr>
              <p:cNvSpPr>
                <a:spLocks noChangeShapeType="1"/>
              </p:cNvSpPr>
              <p:nvPr/>
            </p:nvSpPr>
            <p:spPr bwMode="auto">
              <a:xfrm>
                <a:off x="3618" y="3216"/>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21" name="Line 13">
                <a:extLst>
                  <a:ext uri="{FF2B5EF4-FFF2-40B4-BE49-F238E27FC236}">
                    <a16:creationId xmlns:a16="http://schemas.microsoft.com/office/drawing/2014/main" id="{E3666B6C-71C1-C06A-5249-D7394A749B4F}"/>
                  </a:ext>
                </a:extLst>
              </p:cNvPr>
              <p:cNvSpPr>
                <a:spLocks noChangeShapeType="1"/>
              </p:cNvSpPr>
              <p:nvPr/>
            </p:nvSpPr>
            <p:spPr bwMode="auto">
              <a:xfrm>
                <a:off x="3630" y="3046"/>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8" name="Freeform 14">
              <a:extLst>
                <a:ext uri="{FF2B5EF4-FFF2-40B4-BE49-F238E27FC236}">
                  <a16:creationId xmlns:a16="http://schemas.microsoft.com/office/drawing/2014/main" id="{A5C91D61-6C34-C053-B728-56AADA633F01}"/>
                </a:ext>
              </a:extLst>
            </p:cNvPr>
            <p:cNvSpPr>
              <a:spLocks/>
            </p:cNvSpPr>
            <p:nvPr/>
          </p:nvSpPr>
          <p:spPr bwMode="auto">
            <a:xfrm rot="5400000" flipH="1" flipV="1">
              <a:off x="2456" y="1435"/>
              <a:ext cx="229" cy="170"/>
            </a:xfrm>
            <a:custGeom>
              <a:avLst/>
              <a:gdLst>
                <a:gd name="T0" fmla="*/ 0 w 324"/>
                <a:gd name="T1" fmla="*/ 0 h 480"/>
                <a:gd name="T2" fmla="*/ 324 w 324"/>
                <a:gd name="T3" fmla="*/ 0 h 480"/>
                <a:gd name="T4" fmla="*/ 324 w 324"/>
                <a:gd name="T5" fmla="*/ 480 h 480"/>
              </a:gdLst>
              <a:ahLst/>
              <a:cxnLst>
                <a:cxn ang="0">
                  <a:pos x="T0" y="T1"/>
                </a:cxn>
                <a:cxn ang="0">
                  <a:pos x="T2" y="T3"/>
                </a:cxn>
                <a:cxn ang="0">
                  <a:pos x="T4" y="T5"/>
                </a:cxn>
              </a:cxnLst>
              <a:rect l="0" t="0" r="r" b="b"/>
              <a:pathLst>
                <a:path w="324" h="480">
                  <a:moveTo>
                    <a:pt x="0" y="0"/>
                  </a:moveTo>
                  <a:cubicBezTo>
                    <a:pt x="108" y="0"/>
                    <a:pt x="216" y="0"/>
                    <a:pt x="324" y="0"/>
                  </a:cubicBezTo>
                  <a:lnTo>
                    <a:pt x="324" y="48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 name="Line 15">
              <a:extLst>
                <a:ext uri="{FF2B5EF4-FFF2-40B4-BE49-F238E27FC236}">
                  <a16:creationId xmlns:a16="http://schemas.microsoft.com/office/drawing/2014/main" id="{0ED87ABC-3917-4225-45A3-119128040BDF}"/>
                </a:ext>
              </a:extLst>
            </p:cNvPr>
            <p:cNvSpPr>
              <a:spLocks noChangeShapeType="1"/>
            </p:cNvSpPr>
            <p:nvPr/>
          </p:nvSpPr>
          <p:spPr bwMode="auto">
            <a:xfrm flipV="1">
              <a:off x="526" y="1176"/>
              <a:ext cx="53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 name="Line 16">
              <a:extLst>
                <a:ext uri="{FF2B5EF4-FFF2-40B4-BE49-F238E27FC236}">
                  <a16:creationId xmlns:a16="http://schemas.microsoft.com/office/drawing/2014/main" id="{987561B8-71F0-6C4A-4D1E-B6543D81E64F}"/>
                </a:ext>
              </a:extLst>
            </p:cNvPr>
            <p:cNvSpPr>
              <a:spLocks noChangeShapeType="1"/>
            </p:cNvSpPr>
            <p:nvPr/>
          </p:nvSpPr>
          <p:spPr bwMode="auto">
            <a:xfrm>
              <a:off x="853" y="1536"/>
              <a:ext cx="21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nvGrpSpPr>
            <p:cNvPr id="11" name="Group 17">
              <a:extLst>
                <a:ext uri="{FF2B5EF4-FFF2-40B4-BE49-F238E27FC236}">
                  <a16:creationId xmlns:a16="http://schemas.microsoft.com/office/drawing/2014/main" id="{931C148B-F253-9E60-8ECC-5A96BB2232FE}"/>
                </a:ext>
              </a:extLst>
            </p:cNvPr>
            <p:cNvGrpSpPr>
              <a:grpSpLocks/>
            </p:cNvGrpSpPr>
            <p:nvPr/>
          </p:nvGrpSpPr>
          <p:grpSpPr bwMode="auto">
            <a:xfrm>
              <a:off x="841" y="2047"/>
              <a:ext cx="304" cy="340"/>
              <a:chOff x="2088" y="3576"/>
              <a:chExt cx="312" cy="374"/>
            </a:xfrm>
          </p:grpSpPr>
          <p:sp>
            <p:nvSpPr>
              <p:cNvPr id="106" name="Line 18">
                <a:extLst>
                  <a:ext uri="{FF2B5EF4-FFF2-40B4-BE49-F238E27FC236}">
                    <a16:creationId xmlns:a16="http://schemas.microsoft.com/office/drawing/2014/main" id="{9A34F5AA-2A67-3E7B-B6CF-EB6181131208}"/>
                  </a:ext>
                </a:extLst>
              </p:cNvPr>
              <p:cNvSpPr>
                <a:spLocks noChangeShapeType="1"/>
              </p:cNvSpPr>
              <p:nvPr/>
            </p:nvSpPr>
            <p:spPr bwMode="auto">
              <a:xfrm>
                <a:off x="2136" y="3600"/>
                <a:ext cx="2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7" name="Oval 19">
                <a:extLst>
                  <a:ext uri="{FF2B5EF4-FFF2-40B4-BE49-F238E27FC236}">
                    <a16:creationId xmlns:a16="http://schemas.microsoft.com/office/drawing/2014/main" id="{4AABA047-0901-CC10-26FA-E09EF900A026}"/>
                  </a:ext>
                </a:extLst>
              </p:cNvPr>
              <p:cNvSpPr>
                <a:spLocks noChangeArrowheads="1"/>
              </p:cNvSpPr>
              <p:nvPr/>
            </p:nvSpPr>
            <p:spPr bwMode="auto">
              <a:xfrm>
                <a:off x="2088" y="3576"/>
                <a:ext cx="50" cy="50"/>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 name="Line 20">
                <a:extLst>
                  <a:ext uri="{FF2B5EF4-FFF2-40B4-BE49-F238E27FC236}">
                    <a16:creationId xmlns:a16="http://schemas.microsoft.com/office/drawing/2014/main" id="{7F16B84C-BAFB-7A38-21EE-6153D66D074C}"/>
                  </a:ext>
                </a:extLst>
              </p:cNvPr>
              <p:cNvSpPr>
                <a:spLocks noChangeShapeType="1"/>
              </p:cNvSpPr>
              <p:nvPr/>
            </p:nvSpPr>
            <p:spPr bwMode="auto">
              <a:xfrm>
                <a:off x="2136" y="3708"/>
                <a:ext cx="2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9" name="Oval 21">
                <a:extLst>
                  <a:ext uri="{FF2B5EF4-FFF2-40B4-BE49-F238E27FC236}">
                    <a16:creationId xmlns:a16="http://schemas.microsoft.com/office/drawing/2014/main" id="{F59BCA2D-E870-CBD6-1491-643A7CA09C24}"/>
                  </a:ext>
                </a:extLst>
              </p:cNvPr>
              <p:cNvSpPr>
                <a:spLocks noChangeArrowheads="1"/>
              </p:cNvSpPr>
              <p:nvPr/>
            </p:nvSpPr>
            <p:spPr bwMode="auto">
              <a:xfrm>
                <a:off x="2088" y="3684"/>
                <a:ext cx="50" cy="50"/>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 name="Line 22">
                <a:extLst>
                  <a:ext uri="{FF2B5EF4-FFF2-40B4-BE49-F238E27FC236}">
                    <a16:creationId xmlns:a16="http://schemas.microsoft.com/office/drawing/2014/main" id="{D109CDA8-09B7-04C4-BC4F-60DB8F4B8D20}"/>
                  </a:ext>
                </a:extLst>
              </p:cNvPr>
              <p:cNvSpPr>
                <a:spLocks noChangeShapeType="1"/>
              </p:cNvSpPr>
              <p:nvPr/>
            </p:nvSpPr>
            <p:spPr bwMode="auto">
              <a:xfrm>
                <a:off x="2136" y="3816"/>
                <a:ext cx="2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1" name="Oval 23">
                <a:extLst>
                  <a:ext uri="{FF2B5EF4-FFF2-40B4-BE49-F238E27FC236}">
                    <a16:creationId xmlns:a16="http://schemas.microsoft.com/office/drawing/2014/main" id="{839435A4-AC0F-6D33-5982-BDBFCC7B9EC4}"/>
                  </a:ext>
                </a:extLst>
              </p:cNvPr>
              <p:cNvSpPr>
                <a:spLocks noChangeArrowheads="1"/>
              </p:cNvSpPr>
              <p:nvPr/>
            </p:nvSpPr>
            <p:spPr bwMode="auto">
              <a:xfrm>
                <a:off x="2088" y="3792"/>
                <a:ext cx="50" cy="50"/>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 name="Line 24">
                <a:extLst>
                  <a:ext uri="{FF2B5EF4-FFF2-40B4-BE49-F238E27FC236}">
                    <a16:creationId xmlns:a16="http://schemas.microsoft.com/office/drawing/2014/main" id="{FC0CBFC3-9588-BD7A-B5F4-F29A5301BF98}"/>
                  </a:ext>
                </a:extLst>
              </p:cNvPr>
              <p:cNvSpPr>
                <a:spLocks noChangeShapeType="1"/>
              </p:cNvSpPr>
              <p:nvPr/>
            </p:nvSpPr>
            <p:spPr bwMode="auto">
              <a:xfrm>
                <a:off x="2136" y="3924"/>
                <a:ext cx="2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13" name="Oval 25">
                <a:extLst>
                  <a:ext uri="{FF2B5EF4-FFF2-40B4-BE49-F238E27FC236}">
                    <a16:creationId xmlns:a16="http://schemas.microsoft.com/office/drawing/2014/main" id="{5C7C4EA3-9338-F56E-A71D-AED773715620}"/>
                  </a:ext>
                </a:extLst>
              </p:cNvPr>
              <p:cNvSpPr>
                <a:spLocks noChangeArrowheads="1"/>
              </p:cNvSpPr>
              <p:nvPr/>
            </p:nvSpPr>
            <p:spPr bwMode="auto">
              <a:xfrm>
                <a:off x="2088" y="3900"/>
                <a:ext cx="50" cy="50"/>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2" name="Text Box 26">
              <a:extLst>
                <a:ext uri="{FF2B5EF4-FFF2-40B4-BE49-F238E27FC236}">
                  <a16:creationId xmlns:a16="http://schemas.microsoft.com/office/drawing/2014/main" id="{75D9329B-C831-358D-EF38-9983CC22117A}"/>
                </a:ext>
              </a:extLst>
            </p:cNvPr>
            <p:cNvSpPr txBox="1">
              <a:spLocks noChangeArrowheads="1"/>
            </p:cNvSpPr>
            <p:nvPr/>
          </p:nvSpPr>
          <p:spPr bwMode="auto">
            <a:xfrm>
              <a:off x="541" y="1944"/>
              <a:ext cx="368" cy="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60000"/>
                </a:lnSpc>
              </a:pPr>
              <a:r>
                <a:rPr lang="en-US" altLang="zh-CN" sz="2000" b="1" i="1" dirty="0">
                  <a:solidFill>
                    <a:srgbClr val="996633"/>
                  </a:solidFill>
                </a:rPr>
                <a:t>D</a:t>
              </a:r>
              <a:r>
                <a:rPr lang="en-US" altLang="zh-CN" sz="2000" b="1" baseline="-25000" dirty="0">
                  <a:solidFill>
                    <a:srgbClr val="996633"/>
                  </a:solidFill>
                </a:rPr>
                <a:t>0</a:t>
              </a:r>
            </a:p>
            <a:p>
              <a:pPr>
                <a:lnSpc>
                  <a:spcPct val="60000"/>
                </a:lnSpc>
              </a:pPr>
              <a:r>
                <a:rPr lang="en-US" altLang="zh-CN" sz="2000" b="1" i="1" dirty="0">
                  <a:solidFill>
                    <a:srgbClr val="996633"/>
                  </a:solidFill>
                </a:rPr>
                <a:t>D</a:t>
              </a:r>
              <a:r>
                <a:rPr lang="en-US" altLang="zh-CN" sz="2000" b="1" baseline="-25000" dirty="0">
                  <a:solidFill>
                    <a:srgbClr val="996633"/>
                  </a:solidFill>
                </a:rPr>
                <a:t>1</a:t>
              </a:r>
            </a:p>
            <a:p>
              <a:pPr>
                <a:lnSpc>
                  <a:spcPct val="60000"/>
                </a:lnSpc>
              </a:pPr>
              <a:r>
                <a:rPr lang="en-US" altLang="zh-CN" sz="2000" b="1" i="1" dirty="0">
                  <a:solidFill>
                    <a:srgbClr val="996633"/>
                  </a:solidFill>
                </a:rPr>
                <a:t>D</a:t>
              </a:r>
              <a:r>
                <a:rPr lang="en-US" altLang="zh-CN" sz="2000" b="1" baseline="-25000" dirty="0">
                  <a:solidFill>
                    <a:srgbClr val="996633"/>
                  </a:solidFill>
                </a:rPr>
                <a:t>2</a:t>
              </a:r>
            </a:p>
            <a:p>
              <a:pPr>
                <a:lnSpc>
                  <a:spcPct val="60000"/>
                </a:lnSpc>
              </a:pPr>
              <a:r>
                <a:rPr lang="en-US" altLang="zh-CN" sz="2000" b="1" i="1" dirty="0">
                  <a:solidFill>
                    <a:srgbClr val="996633"/>
                  </a:solidFill>
                </a:rPr>
                <a:t>D</a:t>
              </a:r>
              <a:r>
                <a:rPr lang="en-US" altLang="zh-CN" sz="2000" b="1" baseline="-25000" dirty="0">
                  <a:solidFill>
                    <a:srgbClr val="996633"/>
                  </a:solidFill>
                </a:rPr>
                <a:t>3</a:t>
              </a:r>
            </a:p>
          </p:txBody>
        </p:sp>
        <p:sp>
          <p:nvSpPr>
            <p:cNvPr id="13" name="Line 27">
              <a:extLst>
                <a:ext uri="{FF2B5EF4-FFF2-40B4-BE49-F238E27FC236}">
                  <a16:creationId xmlns:a16="http://schemas.microsoft.com/office/drawing/2014/main" id="{C2A91E11-C370-ECB8-0254-23FDE1937D88}"/>
                </a:ext>
              </a:extLst>
            </p:cNvPr>
            <p:cNvSpPr>
              <a:spLocks noChangeShapeType="1"/>
            </p:cNvSpPr>
            <p:nvPr/>
          </p:nvSpPr>
          <p:spPr bwMode="auto">
            <a:xfrm flipV="1">
              <a:off x="2253" y="1285"/>
              <a:ext cx="46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4" name="Oval 28">
              <a:extLst>
                <a:ext uri="{FF2B5EF4-FFF2-40B4-BE49-F238E27FC236}">
                  <a16:creationId xmlns:a16="http://schemas.microsoft.com/office/drawing/2014/main" id="{EDA05610-170C-CD30-73E8-F6300F5612B6}"/>
                </a:ext>
              </a:extLst>
            </p:cNvPr>
            <p:cNvSpPr>
              <a:spLocks noChangeArrowheads="1"/>
            </p:cNvSpPr>
            <p:nvPr/>
          </p:nvSpPr>
          <p:spPr bwMode="auto">
            <a:xfrm>
              <a:off x="3659" y="1269"/>
              <a:ext cx="70" cy="6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29">
              <a:extLst>
                <a:ext uri="{FF2B5EF4-FFF2-40B4-BE49-F238E27FC236}">
                  <a16:creationId xmlns:a16="http://schemas.microsoft.com/office/drawing/2014/main" id="{23955D31-9B14-BBAF-31E9-F3F28286BE5E}"/>
                </a:ext>
              </a:extLst>
            </p:cNvPr>
            <p:cNvSpPr>
              <a:spLocks noChangeShapeType="1"/>
            </p:cNvSpPr>
            <p:nvPr/>
          </p:nvSpPr>
          <p:spPr bwMode="auto">
            <a:xfrm flipV="1">
              <a:off x="3921" y="1220"/>
              <a:ext cx="187"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6" name="Oval 30">
              <a:extLst>
                <a:ext uri="{FF2B5EF4-FFF2-40B4-BE49-F238E27FC236}">
                  <a16:creationId xmlns:a16="http://schemas.microsoft.com/office/drawing/2014/main" id="{DA56F361-1760-8289-E2FD-4D3F3431A291}"/>
                </a:ext>
              </a:extLst>
            </p:cNvPr>
            <p:cNvSpPr>
              <a:spLocks noChangeArrowheads="1"/>
            </p:cNvSpPr>
            <p:nvPr/>
          </p:nvSpPr>
          <p:spPr bwMode="auto">
            <a:xfrm>
              <a:off x="509" y="1144"/>
              <a:ext cx="55" cy="51"/>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Oval 31">
              <a:extLst>
                <a:ext uri="{FF2B5EF4-FFF2-40B4-BE49-F238E27FC236}">
                  <a16:creationId xmlns:a16="http://schemas.microsoft.com/office/drawing/2014/main" id="{E8B51247-C6B9-048B-E2C9-909B9A815BCC}"/>
                </a:ext>
              </a:extLst>
            </p:cNvPr>
            <p:cNvSpPr>
              <a:spLocks noChangeArrowheads="1"/>
            </p:cNvSpPr>
            <p:nvPr/>
          </p:nvSpPr>
          <p:spPr bwMode="auto">
            <a:xfrm>
              <a:off x="818" y="1280"/>
              <a:ext cx="55" cy="51"/>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18" name="Group 32">
              <a:extLst>
                <a:ext uri="{FF2B5EF4-FFF2-40B4-BE49-F238E27FC236}">
                  <a16:creationId xmlns:a16="http://schemas.microsoft.com/office/drawing/2014/main" id="{A35A56EC-84D0-EE97-F486-FAD7A9575490}"/>
                </a:ext>
              </a:extLst>
            </p:cNvPr>
            <p:cNvGrpSpPr>
              <a:grpSpLocks/>
            </p:cNvGrpSpPr>
            <p:nvPr/>
          </p:nvGrpSpPr>
          <p:grpSpPr bwMode="auto">
            <a:xfrm>
              <a:off x="841" y="1274"/>
              <a:ext cx="222" cy="66"/>
              <a:chOff x="660" y="2004"/>
              <a:chExt cx="228" cy="72"/>
            </a:xfrm>
          </p:grpSpPr>
          <p:sp>
            <p:nvSpPr>
              <p:cNvPr id="104" name="Line 33">
                <a:extLst>
                  <a:ext uri="{FF2B5EF4-FFF2-40B4-BE49-F238E27FC236}">
                    <a16:creationId xmlns:a16="http://schemas.microsoft.com/office/drawing/2014/main" id="{D265C9D8-6018-89BD-66E7-8C2052C3BFAC}"/>
                  </a:ext>
                </a:extLst>
              </p:cNvPr>
              <p:cNvSpPr>
                <a:spLocks noChangeShapeType="1"/>
              </p:cNvSpPr>
              <p:nvPr/>
            </p:nvSpPr>
            <p:spPr bwMode="auto">
              <a:xfrm flipH="1">
                <a:off x="660" y="2040"/>
                <a:ext cx="1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5" name="Oval 34">
                <a:extLst>
                  <a:ext uri="{FF2B5EF4-FFF2-40B4-BE49-F238E27FC236}">
                    <a16:creationId xmlns:a16="http://schemas.microsoft.com/office/drawing/2014/main" id="{AB699580-EBC6-3FB5-ED65-A1AD87BA81DA}"/>
                  </a:ext>
                </a:extLst>
              </p:cNvPr>
              <p:cNvSpPr>
                <a:spLocks noChangeArrowheads="1"/>
              </p:cNvSpPr>
              <p:nvPr/>
            </p:nvSpPr>
            <p:spPr bwMode="auto">
              <a:xfrm flipH="1">
                <a:off x="816" y="2004"/>
                <a:ext cx="72" cy="72"/>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9" name="Group 35">
              <a:extLst>
                <a:ext uri="{FF2B5EF4-FFF2-40B4-BE49-F238E27FC236}">
                  <a16:creationId xmlns:a16="http://schemas.microsoft.com/office/drawing/2014/main" id="{B99CACF6-5A7F-300F-C345-A7893751191B}"/>
                </a:ext>
              </a:extLst>
            </p:cNvPr>
            <p:cNvGrpSpPr>
              <a:grpSpLocks/>
            </p:cNvGrpSpPr>
            <p:nvPr/>
          </p:nvGrpSpPr>
          <p:grpSpPr bwMode="auto">
            <a:xfrm>
              <a:off x="1973" y="2200"/>
              <a:ext cx="289" cy="51"/>
              <a:chOff x="996" y="3984"/>
              <a:chExt cx="297" cy="57"/>
            </a:xfrm>
          </p:grpSpPr>
          <p:sp>
            <p:nvSpPr>
              <p:cNvPr id="102" name="Line 36">
                <a:extLst>
                  <a:ext uri="{FF2B5EF4-FFF2-40B4-BE49-F238E27FC236}">
                    <a16:creationId xmlns:a16="http://schemas.microsoft.com/office/drawing/2014/main" id="{1474A8F8-B1BF-46AC-DB04-09A4AA149174}"/>
                  </a:ext>
                </a:extLst>
              </p:cNvPr>
              <p:cNvSpPr>
                <a:spLocks noChangeShapeType="1"/>
              </p:cNvSpPr>
              <p:nvPr/>
            </p:nvSpPr>
            <p:spPr bwMode="auto">
              <a:xfrm flipH="1">
                <a:off x="996" y="4020"/>
                <a:ext cx="2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3" name="Oval 37">
                <a:extLst>
                  <a:ext uri="{FF2B5EF4-FFF2-40B4-BE49-F238E27FC236}">
                    <a16:creationId xmlns:a16="http://schemas.microsoft.com/office/drawing/2014/main" id="{D7CF6002-F246-F046-2AF4-46F23FF1CEA4}"/>
                  </a:ext>
                </a:extLst>
              </p:cNvPr>
              <p:cNvSpPr>
                <a:spLocks noChangeArrowheads="1"/>
              </p:cNvSpPr>
              <p:nvPr/>
            </p:nvSpPr>
            <p:spPr bwMode="auto">
              <a:xfrm flipH="1">
                <a:off x="1236" y="3984"/>
                <a:ext cx="57" cy="57"/>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0" name="Group 38">
              <a:extLst>
                <a:ext uri="{FF2B5EF4-FFF2-40B4-BE49-F238E27FC236}">
                  <a16:creationId xmlns:a16="http://schemas.microsoft.com/office/drawing/2014/main" id="{217E04CB-46A4-EF9B-B25B-A03D346FEC81}"/>
                </a:ext>
              </a:extLst>
            </p:cNvPr>
            <p:cNvGrpSpPr>
              <a:grpSpLocks/>
            </p:cNvGrpSpPr>
            <p:nvPr/>
          </p:nvGrpSpPr>
          <p:grpSpPr bwMode="auto">
            <a:xfrm>
              <a:off x="1973" y="2336"/>
              <a:ext cx="289" cy="51"/>
              <a:chOff x="996" y="3984"/>
              <a:chExt cx="297" cy="57"/>
            </a:xfrm>
          </p:grpSpPr>
          <p:sp>
            <p:nvSpPr>
              <p:cNvPr id="100" name="Line 39">
                <a:extLst>
                  <a:ext uri="{FF2B5EF4-FFF2-40B4-BE49-F238E27FC236}">
                    <a16:creationId xmlns:a16="http://schemas.microsoft.com/office/drawing/2014/main" id="{392777ED-EB84-6A3B-A44F-B44067FF3938}"/>
                  </a:ext>
                </a:extLst>
              </p:cNvPr>
              <p:cNvSpPr>
                <a:spLocks noChangeShapeType="1"/>
              </p:cNvSpPr>
              <p:nvPr/>
            </p:nvSpPr>
            <p:spPr bwMode="auto">
              <a:xfrm flipH="1">
                <a:off x="996" y="4020"/>
                <a:ext cx="26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01" name="Oval 40">
                <a:extLst>
                  <a:ext uri="{FF2B5EF4-FFF2-40B4-BE49-F238E27FC236}">
                    <a16:creationId xmlns:a16="http://schemas.microsoft.com/office/drawing/2014/main" id="{F84181CE-77DE-44DF-E5C1-FC57C583F0A2}"/>
                  </a:ext>
                </a:extLst>
              </p:cNvPr>
              <p:cNvSpPr>
                <a:spLocks noChangeArrowheads="1"/>
              </p:cNvSpPr>
              <p:nvPr/>
            </p:nvSpPr>
            <p:spPr bwMode="auto">
              <a:xfrm flipH="1">
                <a:off x="1236" y="3984"/>
                <a:ext cx="57" cy="57"/>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1" name="Freeform 41">
              <a:extLst>
                <a:ext uri="{FF2B5EF4-FFF2-40B4-BE49-F238E27FC236}">
                  <a16:creationId xmlns:a16="http://schemas.microsoft.com/office/drawing/2014/main" id="{05710086-3A21-A186-9A75-30D54DD5DA46}"/>
                </a:ext>
              </a:extLst>
            </p:cNvPr>
            <p:cNvSpPr>
              <a:spLocks/>
            </p:cNvSpPr>
            <p:nvPr/>
          </p:nvSpPr>
          <p:spPr bwMode="auto">
            <a:xfrm flipH="1" flipV="1">
              <a:off x="841" y="893"/>
              <a:ext cx="245" cy="741"/>
            </a:xfrm>
            <a:custGeom>
              <a:avLst/>
              <a:gdLst>
                <a:gd name="T0" fmla="*/ 0 w 324"/>
                <a:gd name="T1" fmla="*/ 0 h 480"/>
                <a:gd name="T2" fmla="*/ 324 w 324"/>
                <a:gd name="T3" fmla="*/ 0 h 480"/>
                <a:gd name="T4" fmla="*/ 324 w 324"/>
                <a:gd name="T5" fmla="*/ 480 h 480"/>
              </a:gdLst>
              <a:ahLst/>
              <a:cxnLst>
                <a:cxn ang="0">
                  <a:pos x="T0" y="T1"/>
                </a:cxn>
                <a:cxn ang="0">
                  <a:pos x="T2" y="T3"/>
                </a:cxn>
                <a:cxn ang="0">
                  <a:pos x="T4" y="T5"/>
                </a:cxn>
              </a:cxnLst>
              <a:rect l="0" t="0" r="r" b="b"/>
              <a:pathLst>
                <a:path w="324" h="480">
                  <a:moveTo>
                    <a:pt x="0" y="0"/>
                  </a:moveTo>
                  <a:cubicBezTo>
                    <a:pt x="108" y="0"/>
                    <a:pt x="216" y="0"/>
                    <a:pt x="324" y="0"/>
                  </a:cubicBezTo>
                  <a:lnTo>
                    <a:pt x="324" y="48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2" name="Rectangle 42">
              <a:extLst>
                <a:ext uri="{FF2B5EF4-FFF2-40B4-BE49-F238E27FC236}">
                  <a16:creationId xmlns:a16="http://schemas.microsoft.com/office/drawing/2014/main" id="{D2C943AE-61F8-8FB9-A08D-182443D43482}"/>
                </a:ext>
              </a:extLst>
            </p:cNvPr>
            <p:cNvSpPr>
              <a:spLocks noChangeArrowheads="1"/>
            </p:cNvSpPr>
            <p:nvPr/>
          </p:nvSpPr>
          <p:spPr bwMode="auto">
            <a:xfrm>
              <a:off x="1075" y="1089"/>
              <a:ext cx="980" cy="1372"/>
            </a:xfrm>
            <a:prstGeom prst="rect">
              <a:avLst/>
            </a:prstGeom>
            <a:solidFill>
              <a:srgbClr val="FDFEE8"/>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b="1">
                <a:solidFill>
                  <a:srgbClr val="996633"/>
                </a:solidFill>
              </a:endParaRPr>
            </a:p>
          </p:txBody>
        </p:sp>
        <p:grpSp>
          <p:nvGrpSpPr>
            <p:cNvPr id="23" name="Group 43">
              <a:extLst>
                <a:ext uri="{FF2B5EF4-FFF2-40B4-BE49-F238E27FC236}">
                  <a16:creationId xmlns:a16="http://schemas.microsoft.com/office/drawing/2014/main" id="{0CD9736B-9117-09F8-4438-D4D203E016B1}"/>
                </a:ext>
              </a:extLst>
            </p:cNvPr>
            <p:cNvGrpSpPr>
              <a:grpSpLocks/>
            </p:cNvGrpSpPr>
            <p:nvPr/>
          </p:nvGrpSpPr>
          <p:grpSpPr bwMode="auto">
            <a:xfrm>
              <a:off x="841" y="1394"/>
              <a:ext cx="222" cy="65"/>
              <a:chOff x="660" y="2004"/>
              <a:chExt cx="228" cy="72"/>
            </a:xfrm>
          </p:grpSpPr>
          <p:sp>
            <p:nvSpPr>
              <p:cNvPr id="98" name="Line 44">
                <a:extLst>
                  <a:ext uri="{FF2B5EF4-FFF2-40B4-BE49-F238E27FC236}">
                    <a16:creationId xmlns:a16="http://schemas.microsoft.com/office/drawing/2014/main" id="{1EB9A426-52C2-E6AA-9637-C1941113F414}"/>
                  </a:ext>
                </a:extLst>
              </p:cNvPr>
              <p:cNvSpPr>
                <a:spLocks noChangeShapeType="1"/>
              </p:cNvSpPr>
              <p:nvPr/>
            </p:nvSpPr>
            <p:spPr bwMode="auto">
              <a:xfrm flipH="1">
                <a:off x="660" y="2040"/>
                <a:ext cx="1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9" name="Oval 45">
                <a:extLst>
                  <a:ext uri="{FF2B5EF4-FFF2-40B4-BE49-F238E27FC236}">
                    <a16:creationId xmlns:a16="http://schemas.microsoft.com/office/drawing/2014/main" id="{C7895A7E-D5F6-E549-F107-F54FB876F5D3}"/>
                  </a:ext>
                </a:extLst>
              </p:cNvPr>
              <p:cNvSpPr>
                <a:spLocks noChangeArrowheads="1"/>
              </p:cNvSpPr>
              <p:nvPr/>
            </p:nvSpPr>
            <p:spPr bwMode="auto">
              <a:xfrm flipH="1">
                <a:off x="816" y="2004"/>
                <a:ext cx="72" cy="72"/>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4" name="Oval 46">
              <a:extLst>
                <a:ext uri="{FF2B5EF4-FFF2-40B4-BE49-F238E27FC236}">
                  <a16:creationId xmlns:a16="http://schemas.microsoft.com/office/drawing/2014/main" id="{F1627110-5417-83B2-6AB1-B7F33A6F6923}"/>
                </a:ext>
              </a:extLst>
            </p:cNvPr>
            <p:cNvSpPr>
              <a:spLocks noChangeArrowheads="1"/>
            </p:cNvSpPr>
            <p:nvPr/>
          </p:nvSpPr>
          <p:spPr bwMode="auto">
            <a:xfrm>
              <a:off x="818" y="1399"/>
              <a:ext cx="55" cy="52"/>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Oval 47">
              <a:extLst>
                <a:ext uri="{FF2B5EF4-FFF2-40B4-BE49-F238E27FC236}">
                  <a16:creationId xmlns:a16="http://schemas.microsoft.com/office/drawing/2014/main" id="{00A8DF48-24E2-5662-A375-4FF90E802F9D}"/>
                </a:ext>
              </a:extLst>
            </p:cNvPr>
            <p:cNvSpPr>
              <a:spLocks noChangeArrowheads="1"/>
            </p:cNvSpPr>
            <p:nvPr/>
          </p:nvSpPr>
          <p:spPr bwMode="auto">
            <a:xfrm>
              <a:off x="818" y="1508"/>
              <a:ext cx="55" cy="52"/>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Freeform 48">
              <a:extLst>
                <a:ext uri="{FF2B5EF4-FFF2-40B4-BE49-F238E27FC236}">
                  <a16:creationId xmlns:a16="http://schemas.microsoft.com/office/drawing/2014/main" id="{D1A9C345-8477-D9D6-8D63-E1355852016B}"/>
                </a:ext>
              </a:extLst>
            </p:cNvPr>
            <p:cNvSpPr>
              <a:spLocks/>
            </p:cNvSpPr>
            <p:nvPr/>
          </p:nvSpPr>
          <p:spPr bwMode="auto">
            <a:xfrm rot="5400000" flipH="1" flipV="1">
              <a:off x="2099" y="-646"/>
              <a:ext cx="425" cy="3209"/>
            </a:xfrm>
            <a:custGeom>
              <a:avLst/>
              <a:gdLst>
                <a:gd name="T0" fmla="*/ 0 w 324"/>
                <a:gd name="T1" fmla="*/ 0 h 480"/>
                <a:gd name="T2" fmla="*/ 324 w 324"/>
                <a:gd name="T3" fmla="*/ 0 h 480"/>
                <a:gd name="T4" fmla="*/ 324 w 324"/>
                <a:gd name="T5" fmla="*/ 480 h 480"/>
              </a:gdLst>
              <a:ahLst/>
              <a:cxnLst>
                <a:cxn ang="0">
                  <a:pos x="T0" y="T1"/>
                </a:cxn>
                <a:cxn ang="0">
                  <a:pos x="T2" y="T3"/>
                </a:cxn>
                <a:cxn ang="0">
                  <a:pos x="T4" y="T5"/>
                </a:cxn>
              </a:cxnLst>
              <a:rect l="0" t="0" r="r" b="b"/>
              <a:pathLst>
                <a:path w="324" h="480">
                  <a:moveTo>
                    <a:pt x="0" y="0"/>
                  </a:moveTo>
                  <a:cubicBezTo>
                    <a:pt x="108" y="0"/>
                    <a:pt x="216" y="0"/>
                    <a:pt x="324" y="0"/>
                  </a:cubicBezTo>
                  <a:lnTo>
                    <a:pt x="324" y="48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7" name="Freeform 49">
              <a:extLst>
                <a:ext uri="{FF2B5EF4-FFF2-40B4-BE49-F238E27FC236}">
                  <a16:creationId xmlns:a16="http://schemas.microsoft.com/office/drawing/2014/main" id="{8F09703F-C09C-BC59-8472-A4DB0A44611F}"/>
                </a:ext>
              </a:extLst>
            </p:cNvPr>
            <p:cNvSpPr>
              <a:spLocks/>
            </p:cNvSpPr>
            <p:nvPr/>
          </p:nvSpPr>
          <p:spPr bwMode="auto">
            <a:xfrm rot="16200000" flipV="1">
              <a:off x="1191" y="218"/>
              <a:ext cx="403" cy="1721"/>
            </a:xfrm>
            <a:custGeom>
              <a:avLst/>
              <a:gdLst>
                <a:gd name="T0" fmla="*/ 0 w 324"/>
                <a:gd name="T1" fmla="*/ 0 h 480"/>
                <a:gd name="T2" fmla="*/ 324 w 324"/>
                <a:gd name="T3" fmla="*/ 0 h 480"/>
                <a:gd name="T4" fmla="*/ 324 w 324"/>
                <a:gd name="T5" fmla="*/ 480 h 480"/>
              </a:gdLst>
              <a:ahLst/>
              <a:cxnLst>
                <a:cxn ang="0">
                  <a:pos x="T0" y="T1"/>
                </a:cxn>
                <a:cxn ang="0">
                  <a:pos x="T2" y="T3"/>
                </a:cxn>
                <a:cxn ang="0">
                  <a:pos x="T4" y="T5"/>
                </a:cxn>
              </a:cxnLst>
              <a:rect l="0" t="0" r="r" b="b"/>
              <a:pathLst>
                <a:path w="324" h="480">
                  <a:moveTo>
                    <a:pt x="0" y="0"/>
                  </a:moveTo>
                  <a:cubicBezTo>
                    <a:pt x="108" y="0"/>
                    <a:pt x="216" y="0"/>
                    <a:pt x="324" y="0"/>
                  </a:cubicBezTo>
                  <a:lnTo>
                    <a:pt x="324" y="48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8" name="Oval 50">
              <a:extLst>
                <a:ext uri="{FF2B5EF4-FFF2-40B4-BE49-F238E27FC236}">
                  <a16:creationId xmlns:a16="http://schemas.microsoft.com/office/drawing/2014/main" id="{D31DB48E-4BF5-1C34-7005-8486D3A725EE}"/>
                </a:ext>
              </a:extLst>
            </p:cNvPr>
            <p:cNvSpPr>
              <a:spLocks noChangeArrowheads="1"/>
            </p:cNvSpPr>
            <p:nvPr/>
          </p:nvSpPr>
          <p:spPr bwMode="auto">
            <a:xfrm>
              <a:off x="509" y="839"/>
              <a:ext cx="55" cy="52"/>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Oval 51">
              <a:extLst>
                <a:ext uri="{FF2B5EF4-FFF2-40B4-BE49-F238E27FC236}">
                  <a16:creationId xmlns:a16="http://schemas.microsoft.com/office/drawing/2014/main" id="{05E8346A-812B-1C29-E846-200ED13100ED}"/>
                </a:ext>
              </a:extLst>
            </p:cNvPr>
            <p:cNvSpPr>
              <a:spLocks noChangeArrowheads="1"/>
            </p:cNvSpPr>
            <p:nvPr/>
          </p:nvSpPr>
          <p:spPr bwMode="auto">
            <a:xfrm>
              <a:off x="818" y="850"/>
              <a:ext cx="55" cy="51"/>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Oval 52">
              <a:extLst>
                <a:ext uri="{FF2B5EF4-FFF2-40B4-BE49-F238E27FC236}">
                  <a16:creationId xmlns:a16="http://schemas.microsoft.com/office/drawing/2014/main" id="{94CD3F92-9065-2C4B-F918-4B7E71644157}"/>
                </a:ext>
              </a:extLst>
            </p:cNvPr>
            <p:cNvSpPr>
              <a:spLocks noChangeArrowheads="1"/>
            </p:cNvSpPr>
            <p:nvPr/>
          </p:nvSpPr>
          <p:spPr bwMode="auto">
            <a:xfrm>
              <a:off x="672" y="1149"/>
              <a:ext cx="56" cy="52"/>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Line 53">
              <a:extLst>
                <a:ext uri="{FF2B5EF4-FFF2-40B4-BE49-F238E27FC236}">
                  <a16:creationId xmlns:a16="http://schemas.microsoft.com/office/drawing/2014/main" id="{3A7D55BE-DFC7-7230-4E70-A51B661CDA53}"/>
                </a:ext>
              </a:extLst>
            </p:cNvPr>
            <p:cNvSpPr>
              <a:spLocks noChangeShapeType="1"/>
            </p:cNvSpPr>
            <p:nvPr/>
          </p:nvSpPr>
          <p:spPr bwMode="auto">
            <a:xfrm flipH="1">
              <a:off x="2434" y="1639"/>
              <a:ext cx="10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2" name="Oval 54">
              <a:extLst>
                <a:ext uri="{FF2B5EF4-FFF2-40B4-BE49-F238E27FC236}">
                  <a16:creationId xmlns:a16="http://schemas.microsoft.com/office/drawing/2014/main" id="{CD9D8113-1B85-CF3D-4CBA-D0B223E4E93E}"/>
                </a:ext>
              </a:extLst>
            </p:cNvPr>
            <p:cNvSpPr>
              <a:spLocks noChangeArrowheads="1"/>
            </p:cNvSpPr>
            <p:nvPr/>
          </p:nvSpPr>
          <p:spPr bwMode="auto">
            <a:xfrm flipH="1">
              <a:off x="2632" y="1372"/>
              <a:ext cx="70" cy="6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33" name="Group 55">
              <a:extLst>
                <a:ext uri="{FF2B5EF4-FFF2-40B4-BE49-F238E27FC236}">
                  <a16:creationId xmlns:a16="http://schemas.microsoft.com/office/drawing/2014/main" id="{D308CDA9-71FA-3075-0C27-979A1CCF498D}"/>
                </a:ext>
              </a:extLst>
            </p:cNvPr>
            <p:cNvGrpSpPr>
              <a:grpSpLocks/>
            </p:cNvGrpSpPr>
            <p:nvPr/>
          </p:nvGrpSpPr>
          <p:grpSpPr bwMode="auto">
            <a:xfrm>
              <a:off x="2481" y="1492"/>
              <a:ext cx="221" cy="65"/>
              <a:chOff x="660" y="2004"/>
              <a:chExt cx="228" cy="72"/>
            </a:xfrm>
          </p:grpSpPr>
          <p:sp>
            <p:nvSpPr>
              <p:cNvPr id="96" name="Line 56">
                <a:extLst>
                  <a:ext uri="{FF2B5EF4-FFF2-40B4-BE49-F238E27FC236}">
                    <a16:creationId xmlns:a16="http://schemas.microsoft.com/office/drawing/2014/main" id="{A6B8A700-3DD6-402E-4043-703C28203693}"/>
                  </a:ext>
                </a:extLst>
              </p:cNvPr>
              <p:cNvSpPr>
                <a:spLocks noChangeShapeType="1"/>
              </p:cNvSpPr>
              <p:nvPr/>
            </p:nvSpPr>
            <p:spPr bwMode="auto">
              <a:xfrm flipH="1">
                <a:off x="660" y="2040"/>
                <a:ext cx="1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7" name="Oval 57">
                <a:extLst>
                  <a:ext uri="{FF2B5EF4-FFF2-40B4-BE49-F238E27FC236}">
                    <a16:creationId xmlns:a16="http://schemas.microsoft.com/office/drawing/2014/main" id="{5B9E9A19-7F36-B919-FD21-3FBAD7563B41}"/>
                  </a:ext>
                </a:extLst>
              </p:cNvPr>
              <p:cNvSpPr>
                <a:spLocks noChangeArrowheads="1"/>
              </p:cNvSpPr>
              <p:nvPr/>
            </p:nvSpPr>
            <p:spPr bwMode="auto">
              <a:xfrm flipH="1">
                <a:off x="816" y="2004"/>
                <a:ext cx="72" cy="72"/>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34" name="Oval 58">
              <a:extLst>
                <a:ext uri="{FF2B5EF4-FFF2-40B4-BE49-F238E27FC236}">
                  <a16:creationId xmlns:a16="http://schemas.microsoft.com/office/drawing/2014/main" id="{ECE29831-ED04-56C5-363A-116A7DA0D84D}"/>
                </a:ext>
              </a:extLst>
            </p:cNvPr>
            <p:cNvSpPr>
              <a:spLocks noChangeArrowheads="1"/>
            </p:cNvSpPr>
            <p:nvPr/>
          </p:nvSpPr>
          <p:spPr bwMode="auto">
            <a:xfrm>
              <a:off x="2457" y="1497"/>
              <a:ext cx="56" cy="52"/>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5" name="Rectangle 59">
              <a:extLst>
                <a:ext uri="{FF2B5EF4-FFF2-40B4-BE49-F238E27FC236}">
                  <a16:creationId xmlns:a16="http://schemas.microsoft.com/office/drawing/2014/main" id="{607CB79F-26C3-DFF2-A095-54293A0643EB}"/>
                </a:ext>
              </a:extLst>
            </p:cNvPr>
            <p:cNvSpPr>
              <a:spLocks noChangeArrowheads="1"/>
            </p:cNvSpPr>
            <p:nvPr/>
          </p:nvSpPr>
          <p:spPr bwMode="auto">
            <a:xfrm>
              <a:off x="2708" y="1182"/>
              <a:ext cx="957" cy="1301"/>
            </a:xfrm>
            <a:prstGeom prst="rect">
              <a:avLst/>
            </a:prstGeom>
            <a:solidFill>
              <a:srgbClr val="FDFEE8"/>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b="1">
                <a:solidFill>
                  <a:srgbClr val="996633"/>
                </a:solidFill>
              </a:endParaRPr>
            </a:p>
          </p:txBody>
        </p:sp>
        <p:sp>
          <p:nvSpPr>
            <p:cNvPr id="36" name="Rectangle 60">
              <a:extLst>
                <a:ext uri="{FF2B5EF4-FFF2-40B4-BE49-F238E27FC236}">
                  <a16:creationId xmlns:a16="http://schemas.microsoft.com/office/drawing/2014/main" id="{4CE3A167-E20A-1CDA-467F-2CCD26C2519E}"/>
                </a:ext>
              </a:extLst>
            </p:cNvPr>
            <p:cNvSpPr>
              <a:spLocks noChangeArrowheads="1"/>
            </p:cNvSpPr>
            <p:nvPr/>
          </p:nvSpPr>
          <p:spPr bwMode="auto">
            <a:xfrm>
              <a:off x="4236" y="871"/>
              <a:ext cx="980" cy="1650"/>
            </a:xfrm>
            <a:prstGeom prst="rect">
              <a:avLst/>
            </a:prstGeom>
            <a:solidFill>
              <a:srgbClr val="FDFEE8"/>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b="1">
                <a:solidFill>
                  <a:srgbClr val="996633"/>
                </a:solidFill>
              </a:endParaRPr>
            </a:p>
          </p:txBody>
        </p:sp>
        <p:sp>
          <p:nvSpPr>
            <p:cNvPr id="37" name="Text Box 61">
              <a:extLst>
                <a:ext uri="{FF2B5EF4-FFF2-40B4-BE49-F238E27FC236}">
                  <a16:creationId xmlns:a16="http://schemas.microsoft.com/office/drawing/2014/main" id="{30107F19-3D08-E5AE-DE0D-816A31939D95}"/>
                </a:ext>
              </a:extLst>
            </p:cNvPr>
            <p:cNvSpPr txBox="1">
              <a:spLocks noChangeArrowheads="1"/>
            </p:cNvSpPr>
            <p:nvPr/>
          </p:nvSpPr>
          <p:spPr bwMode="auto">
            <a:xfrm>
              <a:off x="1053" y="1135"/>
              <a:ext cx="41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LD</a:t>
              </a:r>
            </a:p>
          </p:txBody>
        </p:sp>
        <p:sp>
          <p:nvSpPr>
            <p:cNvPr id="38" name="Text Box 62">
              <a:extLst>
                <a:ext uri="{FF2B5EF4-FFF2-40B4-BE49-F238E27FC236}">
                  <a16:creationId xmlns:a16="http://schemas.microsoft.com/office/drawing/2014/main" id="{949FE83E-1337-8EA6-C066-6061C4605D83}"/>
                </a:ext>
              </a:extLst>
            </p:cNvPr>
            <p:cNvSpPr txBox="1">
              <a:spLocks noChangeArrowheads="1"/>
            </p:cNvSpPr>
            <p:nvPr/>
          </p:nvSpPr>
          <p:spPr bwMode="auto">
            <a:xfrm>
              <a:off x="1048" y="1254"/>
              <a:ext cx="41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CR</a:t>
              </a:r>
            </a:p>
          </p:txBody>
        </p:sp>
        <p:sp>
          <p:nvSpPr>
            <p:cNvPr id="39" name="Text Box 63">
              <a:extLst>
                <a:ext uri="{FF2B5EF4-FFF2-40B4-BE49-F238E27FC236}">
                  <a16:creationId xmlns:a16="http://schemas.microsoft.com/office/drawing/2014/main" id="{9CA925EE-6AEE-F0F9-1A20-53B7AB6FE379}"/>
                </a:ext>
              </a:extLst>
            </p:cNvPr>
            <p:cNvSpPr txBox="1">
              <a:spLocks noChangeArrowheads="1"/>
            </p:cNvSpPr>
            <p:nvPr/>
          </p:nvSpPr>
          <p:spPr bwMode="auto">
            <a:xfrm>
              <a:off x="1048" y="1418"/>
              <a:ext cx="52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CT</a:t>
              </a:r>
              <a:r>
                <a:rPr lang="en-US" altLang="zh-CN" sz="2000" b="1" baseline="-25000">
                  <a:solidFill>
                    <a:srgbClr val="996633"/>
                  </a:solidFill>
                </a:rPr>
                <a:t>T</a:t>
              </a:r>
            </a:p>
          </p:txBody>
        </p:sp>
        <p:sp>
          <p:nvSpPr>
            <p:cNvPr id="40" name="Text Box 64">
              <a:extLst>
                <a:ext uri="{FF2B5EF4-FFF2-40B4-BE49-F238E27FC236}">
                  <a16:creationId xmlns:a16="http://schemas.microsoft.com/office/drawing/2014/main" id="{30B698EB-8BB7-40BD-D211-97150A80C4D3}"/>
                </a:ext>
              </a:extLst>
            </p:cNvPr>
            <p:cNvSpPr txBox="1">
              <a:spLocks noChangeArrowheads="1"/>
            </p:cNvSpPr>
            <p:nvPr/>
          </p:nvSpPr>
          <p:spPr bwMode="auto">
            <a:xfrm>
              <a:off x="1048" y="1565"/>
              <a:ext cx="52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CT</a:t>
              </a:r>
              <a:r>
                <a:rPr lang="en-US" altLang="zh-CN" sz="2000" b="1" baseline="-25000">
                  <a:solidFill>
                    <a:srgbClr val="996633"/>
                  </a:solidFill>
                </a:rPr>
                <a:t>P</a:t>
              </a:r>
            </a:p>
          </p:txBody>
        </p:sp>
        <p:sp>
          <p:nvSpPr>
            <p:cNvPr id="41" name="Text Box 65">
              <a:extLst>
                <a:ext uri="{FF2B5EF4-FFF2-40B4-BE49-F238E27FC236}">
                  <a16:creationId xmlns:a16="http://schemas.microsoft.com/office/drawing/2014/main" id="{D225AAFE-9073-4F31-D359-F37FCF1DC024}"/>
                </a:ext>
              </a:extLst>
            </p:cNvPr>
            <p:cNvSpPr txBox="1">
              <a:spLocks noChangeArrowheads="1"/>
            </p:cNvSpPr>
            <p:nvPr/>
          </p:nvSpPr>
          <p:spPr bwMode="auto">
            <a:xfrm>
              <a:off x="1794" y="1593"/>
              <a:ext cx="36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rgbClr val="996633"/>
                  </a:solidFill>
                </a:rPr>
                <a:t>Q</a:t>
              </a:r>
              <a:r>
                <a:rPr lang="en-US" altLang="zh-CN" sz="2000" b="1" baseline="-25000" dirty="0">
                  <a:solidFill>
                    <a:srgbClr val="996633"/>
                  </a:solidFill>
                </a:rPr>
                <a:t>0</a:t>
              </a:r>
            </a:p>
          </p:txBody>
        </p:sp>
        <p:sp>
          <p:nvSpPr>
            <p:cNvPr id="42" name="Text Box 66">
              <a:extLst>
                <a:ext uri="{FF2B5EF4-FFF2-40B4-BE49-F238E27FC236}">
                  <a16:creationId xmlns:a16="http://schemas.microsoft.com/office/drawing/2014/main" id="{31AB5026-8532-FCC1-A6FB-B83EC737DEE0}"/>
                </a:ext>
              </a:extLst>
            </p:cNvPr>
            <p:cNvSpPr txBox="1">
              <a:spLocks noChangeArrowheads="1"/>
            </p:cNvSpPr>
            <p:nvPr/>
          </p:nvSpPr>
          <p:spPr bwMode="auto">
            <a:xfrm>
              <a:off x="1794" y="1761"/>
              <a:ext cx="38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rgbClr val="996633"/>
                  </a:solidFill>
                </a:rPr>
                <a:t>Q</a:t>
              </a:r>
              <a:r>
                <a:rPr lang="en-US" altLang="zh-CN" sz="2000" b="1" baseline="-25000" dirty="0">
                  <a:solidFill>
                    <a:srgbClr val="996633"/>
                  </a:solidFill>
                </a:rPr>
                <a:t>1</a:t>
              </a:r>
            </a:p>
          </p:txBody>
        </p:sp>
        <p:sp>
          <p:nvSpPr>
            <p:cNvPr id="43" name="Text Box 67">
              <a:extLst>
                <a:ext uri="{FF2B5EF4-FFF2-40B4-BE49-F238E27FC236}">
                  <a16:creationId xmlns:a16="http://schemas.microsoft.com/office/drawing/2014/main" id="{F29C0AD4-D734-2073-CAC9-9EFA9D526905}"/>
                </a:ext>
              </a:extLst>
            </p:cNvPr>
            <p:cNvSpPr txBox="1">
              <a:spLocks noChangeArrowheads="1"/>
            </p:cNvSpPr>
            <p:nvPr/>
          </p:nvSpPr>
          <p:spPr bwMode="auto">
            <a:xfrm>
              <a:off x="1794" y="1936"/>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rgbClr val="996633"/>
                  </a:solidFill>
                </a:rPr>
                <a:t>Q</a:t>
              </a:r>
              <a:r>
                <a:rPr lang="en-US" altLang="zh-CN" sz="2000" b="1" baseline="-25000" dirty="0">
                  <a:solidFill>
                    <a:srgbClr val="996633"/>
                  </a:solidFill>
                </a:rPr>
                <a:t>2</a:t>
              </a:r>
            </a:p>
          </p:txBody>
        </p:sp>
        <p:sp>
          <p:nvSpPr>
            <p:cNvPr id="44" name="Text Box 68">
              <a:extLst>
                <a:ext uri="{FF2B5EF4-FFF2-40B4-BE49-F238E27FC236}">
                  <a16:creationId xmlns:a16="http://schemas.microsoft.com/office/drawing/2014/main" id="{EE750F8E-56CA-CBC2-31D0-0764676C4AEB}"/>
                </a:ext>
              </a:extLst>
            </p:cNvPr>
            <p:cNvSpPr txBox="1">
              <a:spLocks noChangeArrowheads="1"/>
            </p:cNvSpPr>
            <p:nvPr/>
          </p:nvSpPr>
          <p:spPr bwMode="auto">
            <a:xfrm>
              <a:off x="1794" y="2077"/>
              <a:ext cx="40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dirty="0">
                  <a:solidFill>
                    <a:srgbClr val="996633"/>
                  </a:solidFill>
                </a:rPr>
                <a:t>Q</a:t>
              </a:r>
              <a:r>
                <a:rPr lang="en-US" altLang="zh-CN" sz="2000" b="1" baseline="-25000" dirty="0">
                  <a:solidFill>
                    <a:srgbClr val="996633"/>
                  </a:solidFill>
                </a:rPr>
                <a:t>3</a:t>
              </a:r>
            </a:p>
          </p:txBody>
        </p:sp>
        <p:sp>
          <p:nvSpPr>
            <p:cNvPr id="45" name="Text Box 69">
              <a:extLst>
                <a:ext uri="{FF2B5EF4-FFF2-40B4-BE49-F238E27FC236}">
                  <a16:creationId xmlns:a16="http://schemas.microsoft.com/office/drawing/2014/main" id="{0CF08431-4605-06EF-97D2-3DC18F2CC2C4}"/>
                </a:ext>
              </a:extLst>
            </p:cNvPr>
            <p:cNvSpPr txBox="1">
              <a:spLocks noChangeArrowheads="1"/>
            </p:cNvSpPr>
            <p:nvPr/>
          </p:nvSpPr>
          <p:spPr bwMode="auto">
            <a:xfrm>
              <a:off x="1748" y="2251"/>
              <a:ext cx="42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i="1">
                  <a:solidFill>
                    <a:srgbClr val="996633"/>
                  </a:solidFill>
                </a:rPr>
                <a:t>CO</a:t>
              </a:r>
              <a:endParaRPr lang="en-US" altLang="zh-CN" sz="2000" b="1" baseline="-25000">
                <a:solidFill>
                  <a:srgbClr val="996633"/>
                </a:solidFill>
              </a:endParaRPr>
            </a:p>
          </p:txBody>
        </p:sp>
        <p:sp>
          <p:nvSpPr>
            <p:cNvPr id="46" name="Line 70">
              <a:extLst>
                <a:ext uri="{FF2B5EF4-FFF2-40B4-BE49-F238E27FC236}">
                  <a16:creationId xmlns:a16="http://schemas.microsoft.com/office/drawing/2014/main" id="{9B8698CE-6036-7F9D-4BC2-5CF7D141DEC0}"/>
                </a:ext>
              </a:extLst>
            </p:cNvPr>
            <p:cNvSpPr>
              <a:spLocks noChangeShapeType="1"/>
            </p:cNvSpPr>
            <p:nvPr/>
          </p:nvSpPr>
          <p:spPr bwMode="auto">
            <a:xfrm flipV="1">
              <a:off x="2061" y="1748"/>
              <a:ext cx="63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7" name="Line 71">
              <a:extLst>
                <a:ext uri="{FF2B5EF4-FFF2-40B4-BE49-F238E27FC236}">
                  <a16:creationId xmlns:a16="http://schemas.microsoft.com/office/drawing/2014/main" id="{31933357-F40B-D3DD-3120-961B79F78EFB}"/>
                </a:ext>
              </a:extLst>
            </p:cNvPr>
            <p:cNvSpPr>
              <a:spLocks noChangeShapeType="1"/>
            </p:cNvSpPr>
            <p:nvPr/>
          </p:nvSpPr>
          <p:spPr bwMode="auto">
            <a:xfrm flipV="1">
              <a:off x="2066" y="1917"/>
              <a:ext cx="63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8" name="Line 72">
              <a:extLst>
                <a:ext uri="{FF2B5EF4-FFF2-40B4-BE49-F238E27FC236}">
                  <a16:creationId xmlns:a16="http://schemas.microsoft.com/office/drawing/2014/main" id="{ED5022BA-0F56-E257-93FA-1FF5801608B3}"/>
                </a:ext>
              </a:extLst>
            </p:cNvPr>
            <p:cNvSpPr>
              <a:spLocks noChangeShapeType="1"/>
            </p:cNvSpPr>
            <p:nvPr/>
          </p:nvSpPr>
          <p:spPr bwMode="auto">
            <a:xfrm flipV="1">
              <a:off x="2066" y="2096"/>
              <a:ext cx="63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9" name="Text Box 73">
              <a:extLst>
                <a:ext uri="{FF2B5EF4-FFF2-40B4-BE49-F238E27FC236}">
                  <a16:creationId xmlns:a16="http://schemas.microsoft.com/office/drawing/2014/main" id="{B23BB388-05DA-C3F6-F2C4-E514C7B99746}"/>
                </a:ext>
              </a:extLst>
            </p:cNvPr>
            <p:cNvSpPr txBox="1">
              <a:spLocks noChangeArrowheads="1"/>
            </p:cNvSpPr>
            <p:nvPr/>
          </p:nvSpPr>
          <p:spPr bwMode="auto">
            <a:xfrm>
              <a:off x="1124" y="844"/>
              <a:ext cx="9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74LS163</a:t>
              </a:r>
            </a:p>
          </p:txBody>
        </p:sp>
        <p:sp>
          <p:nvSpPr>
            <p:cNvPr id="50" name="Text Box 74">
              <a:extLst>
                <a:ext uri="{FF2B5EF4-FFF2-40B4-BE49-F238E27FC236}">
                  <a16:creationId xmlns:a16="http://schemas.microsoft.com/office/drawing/2014/main" id="{093B1740-7398-CAC6-968A-BA9A23A2787C}"/>
                </a:ext>
              </a:extLst>
            </p:cNvPr>
            <p:cNvSpPr txBox="1">
              <a:spLocks noChangeArrowheads="1"/>
            </p:cNvSpPr>
            <p:nvPr/>
          </p:nvSpPr>
          <p:spPr bwMode="auto">
            <a:xfrm>
              <a:off x="2728" y="928"/>
              <a:ext cx="9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74LS138</a:t>
              </a:r>
            </a:p>
          </p:txBody>
        </p:sp>
        <p:sp>
          <p:nvSpPr>
            <p:cNvPr id="51" name="Text Box 75">
              <a:extLst>
                <a:ext uri="{FF2B5EF4-FFF2-40B4-BE49-F238E27FC236}">
                  <a16:creationId xmlns:a16="http://schemas.microsoft.com/office/drawing/2014/main" id="{5A627199-4C04-978A-EF81-A00C692906A1}"/>
                </a:ext>
              </a:extLst>
            </p:cNvPr>
            <p:cNvSpPr txBox="1">
              <a:spLocks noChangeArrowheads="1"/>
            </p:cNvSpPr>
            <p:nvPr/>
          </p:nvSpPr>
          <p:spPr bwMode="auto">
            <a:xfrm>
              <a:off x="2704" y="1152"/>
              <a:ext cx="38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996633"/>
                  </a:solidFill>
                </a:rPr>
                <a:t>ST</a:t>
              </a:r>
              <a:r>
                <a:rPr lang="en-US" altLang="zh-CN" sz="2000" b="1" baseline="-25000">
                  <a:solidFill>
                    <a:srgbClr val="996633"/>
                  </a:solidFill>
                </a:rPr>
                <a:t>A</a:t>
              </a:r>
            </a:p>
          </p:txBody>
        </p:sp>
        <p:sp>
          <p:nvSpPr>
            <p:cNvPr id="52" name="Text Box 76">
              <a:extLst>
                <a:ext uri="{FF2B5EF4-FFF2-40B4-BE49-F238E27FC236}">
                  <a16:creationId xmlns:a16="http://schemas.microsoft.com/office/drawing/2014/main" id="{DCFB81E6-2B95-B1F8-ADDC-493FFBF2012F}"/>
                </a:ext>
              </a:extLst>
            </p:cNvPr>
            <p:cNvSpPr txBox="1">
              <a:spLocks noChangeArrowheads="1"/>
            </p:cNvSpPr>
            <p:nvPr/>
          </p:nvSpPr>
          <p:spPr bwMode="auto">
            <a:xfrm>
              <a:off x="2704" y="1282"/>
              <a:ext cx="38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996633"/>
                  </a:solidFill>
                </a:rPr>
                <a:t>ST</a:t>
              </a:r>
              <a:r>
                <a:rPr lang="en-US" altLang="zh-CN" sz="2000" b="1" baseline="-25000">
                  <a:solidFill>
                    <a:srgbClr val="996633"/>
                  </a:solidFill>
                </a:rPr>
                <a:t>B</a:t>
              </a:r>
            </a:p>
          </p:txBody>
        </p:sp>
        <p:sp>
          <p:nvSpPr>
            <p:cNvPr id="53" name="Text Box 77">
              <a:extLst>
                <a:ext uri="{FF2B5EF4-FFF2-40B4-BE49-F238E27FC236}">
                  <a16:creationId xmlns:a16="http://schemas.microsoft.com/office/drawing/2014/main" id="{91EE948E-0D68-D36E-D422-CF72E44164B4}"/>
                </a:ext>
              </a:extLst>
            </p:cNvPr>
            <p:cNvSpPr txBox="1">
              <a:spLocks noChangeArrowheads="1"/>
            </p:cNvSpPr>
            <p:nvPr/>
          </p:nvSpPr>
          <p:spPr bwMode="auto">
            <a:xfrm>
              <a:off x="2704" y="1435"/>
              <a:ext cx="44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ST</a:t>
              </a:r>
              <a:r>
                <a:rPr lang="en-US" altLang="zh-CN" sz="2000" b="1" baseline="-25000">
                  <a:solidFill>
                    <a:srgbClr val="996633"/>
                  </a:solidFill>
                </a:rPr>
                <a:t>C</a:t>
              </a:r>
            </a:p>
          </p:txBody>
        </p:sp>
        <p:sp>
          <p:nvSpPr>
            <p:cNvPr id="54" name="Text Box 78">
              <a:extLst>
                <a:ext uri="{FF2B5EF4-FFF2-40B4-BE49-F238E27FC236}">
                  <a16:creationId xmlns:a16="http://schemas.microsoft.com/office/drawing/2014/main" id="{F87E93B3-3E63-B667-20A0-6FD27BD48701}"/>
                </a:ext>
              </a:extLst>
            </p:cNvPr>
            <p:cNvSpPr txBox="1">
              <a:spLocks noChangeArrowheads="1"/>
            </p:cNvSpPr>
            <p:nvPr/>
          </p:nvSpPr>
          <p:spPr bwMode="auto">
            <a:xfrm>
              <a:off x="3410" y="1152"/>
              <a:ext cx="29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Y</a:t>
              </a:r>
              <a:r>
                <a:rPr lang="en-US" altLang="zh-CN" sz="2000" b="1" baseline="-25000">
                  <a:solidFill>
                    <a:srgbClr val="996633"/>
                  </a:solidFill>
                </a:rPr>
                <a:t>0</a:t>
              </a:r>
            </a:p>
          </p:txBody>
        </p:sp>
        <p:sp>
          <p:nvSpPr>
            <p:cNvPr id="55" name="Text Box 79">
              <a:extLst>
                <a:ext uri="{FF2B5EF4-FFF2-40B4-BE49-F238E27FC236}">
                  <a16:creationId xmlns:a16="http://schemas.microsoft.com/office/drawing/2014/main" id="{359B70A0-3B23-E73E-A8E9-A1AF30E22B28}"/>
                </a:ext>
              </a:extLst>
            </p:cNvPr>
            <p:cNvSpPr txBox="1">
              <a:spLocks noChangeArrowheads="1"/>
            </p:cNvSpPr>
            <p:nvPr/>
          </p:nvSpPr>
          <p:spPr bwMode="auto">
            <a:xfrm>
              <a:off x="3410" y="1321"/>
              <a:ext cx="29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Y</a:t>
              </a:r>
              <a:r>
                <a:rPr lang="en-US" altLang="zh-CN" sz="2000" b="1" baseline="-25000">
                  <a:solidFill>
                    <a:srgbClr val="996633"/>
                  </a:solidFill>
                </a:rPr>
                <a:t>1</a:t>
              </a:r>
            </a:p>
          </p:txBody>
        </p:sp>
        <p:sp>
          <p:nvSpPr>
            <p:cNvPr id="56" name="Text Box 80">
              <a:extLst>
                <a:ext uri="{FF2B5EF4-FFF2-40B4-BE49-F238E27FC236}">
                  <a16:creationId xmlns:a16="http://schemas.microsoft.com/office/drawing/2014/main" id="{9E58333C-1E15-FF4C-5836-1227662DFFCF}"/>
                </a:ext>
              </a:extLst>
            </p:cNvPr>
            <p:cNvSpPr txBox="1">
              <a:spLocks noChangeArrowheads="1"/>
            </p:cNvSpPr>
            <p:nvPr/>
          </p:nvSpPr>
          <p:spPr bwMode="auto">
            <a:xfrm>
              <a:off x="3416" y="1484"/>
              <a:ext cx="29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Y</a:t>
              </a:r>
              <a:r>
                <a:rPr lang="en-US" altLang="zh-CN" sz="2000" b="1" baseline="-25000">
                  <a:solidFill>
                    <a:srgbClr val="996633"/>
                  </a:solidFill>
                </a:rPr>
                <a:t>2</a:t>
              </a:r>
            </a:p>
          </p:txBody>
        </p:sp>
        <p:sp>
          <p:nvSpPr>
            <p:cNvPr id="57" name="Text Box 81">
              <a:extLst>
                <a:ext uri="{FF2B5EF4-FFF2-40B4-BE49-F238E27FC236}">
                  <a16:creationId xmlns:a16="http://schemas.microsoft.com/office/drawing/2014/main" id="{ADCABC75-1C4F-97A9-0DA0-EE656184BB0C}"/>
                </a:ext>
              </a:extLst>
            </p:cNvPr>
            <p:cNvSpPr txBox="1">
              <a:spLocks noChangeArrowheads="1"/>
            </p:cNvSpPr>
            <p:nvPr/>
          </p:nvSpPr>
          <p:spPr bwMode="auto">
            <a:xfrm>
              <a:off x="3422" y="1636"/>
              <a:ext cx="29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Y</a:t>
              </a:r>
              <a:r>
                <a:rPr lang="en-US" altLang="zh-CN" sz="2000" b="1" baseline="-25000">
                  <a:solidFill>
                    <a:srgbClr val="996633"/>
                  </a:solidFill>
                </a:rPr>
                <a:t>3</a:t>
              </a:r>
            </a:p>
          </p:txBody>
        </p:sp>
        <p:sp>
          <p:nvSpPr>
            <p:cNvPr id="58" name="Oval 82">
              <a:extLst>
                <a:ext uri="{FF2B5EF4-FFF2-40B4-BE49-F238E27FC236}">
                  <a16:creationId xmlns:a16="http://schemas.microsoft.com/office/drawing/2014/main" id="{9DC3B49B-42A5-3EAB-4227-074DADCCA636}"/>
                </a:ext>
              </a:extLst>
            </p:cNvPr>
            <p:cNvSpPr>
              <a:spLocks noChangeArrowheads="1"/>
            </p:cNvSpPr>
            <p:nvPr/>
          </p:nvSpPr>
          <p:spPr bwMode="auto">
            <a:xfrm>
              <a:off x="3665" y="2347"/>
              <a:ext cx="70" cy="6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9" name="Text Box 83">
              <a:extLst>
                <a:ext uri="{FF2B5EF4-FFF2-40B4-BE49-F238E27FC236}">
                  <a16:creationId xmlns:a16="http://schemas.microsoft.com/office/drawing/2014/main" id="{835EA312-7044-7118-1548-FB304121DCEE}"/>
                </a:ext>
              </a:extLst>
            </p:cNvPr>
            <p:cNvSpPr txBox="1">
              <a:spLocks noChangeArrowheads="1"/>
            </p:cNvSpPr>
            <p:nvPr/>
          </p:nvSpPr>
          <p:spPr bwMode="auto">
            <a:xfrm>
              <a:off x="3422" y="1767"/>
              <a:ext cx="29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Y</a:t>
              </a:r>
              <a:r>
                <a:rPr lang="en-US" altLang="zh-CN" sz="2000" b="1" baseline="-25000">
                  <a:solidFill>
                    <a:srgbClr val="996633"/>
                  </a:solidFill>
                </a:rPr>
                <a:t>4</a:t>
              </a:r>
            </a:p>
          </p:txBody>
        </p:sp>
        <p:sp>
          <p:nvSpPr>
            <p:cNvPr id="60" name="Text Box 84">
              <a:extLst>
                <a:ext uri="{FF2B5EF4-FFF2-40B4-BE49-F238E27FC236}">
                  <a16:creationId xmlns:a16="http://schemas.microsoft.com/office/drawing/2014/main" id="{A14A4E14-E695-D3DA-D909-20403697208A}"/>
                </a:ext>
              </a:extLst>
            </p:cNvPr>
            <p:cNvSpPr txBox="1">
              <a:spLocks noChangeArrowheads="1"/>
            </p:cNvSpPr>
            <p:nvPr/>
          </p:nvSpPr>
          <p:spPr bwMode="auto">
            <a:xfrm>
              <a:off x="3422" y="1936"/>
              <a:ext cx="29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Y</a:t>
              </a:r>
              <a:r>
                <a:rPr lang="en-US" altLang="zh-CN" sz="2000" b="1" baseline="-25000">
                  <a:solidFill>
                    <a:srgbClr val="996633"/>
                  </a:solidFill>
                </a:rPr>
                <a:t>5</a:t>
              </a:r>
            </a:p>
          </p:txBody>
        </p:sp>
        <p:sp>
          <p:nvSpPr>
            <p:cNvPr id="61" name="Text Box 85">
              <a:extLst>
                <a:ext uri="{FF2B5EF4-FFF2-40B4-BE49-F238E27FC236}">
                  <a16:creationId xmlns:a16="http://schemas.microsoft.com/office/drawing/2014/main" id="{A50292AC-E7B0-D54A-F417-34FAB0647C20}"/>
                </a:ext>
              </a:extLst>
            </p:cNvPr>
            <p:cNvSpPr txBox="1">
              <a:spLocks noChangeArrowheads="1"/>
            </p:cNvSpPr>
            <p:nvPr/>
          </p:nvSpPr>
          <p:spPr bwMode="auto">
            <a:xfrm>
              <a:off x="3428" y="2099"/>
              <a:ext cx="29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Y</a:t>
              </a:r>
              <a:r>
                <a:rPr lang="en-US" altLang="zh-CN" sz="2000" b="1" baseline="-25000">
                  <a:solidFill>
                    <a:srgbClr val="996633"/>
                  </a:solidFill>
                </a:rPr>
                <a:t>6</a:t>
              </a:r>
            </a:p>
          </p:txBody>
        </p:sp>
        <p:sp>
          <p:nvSpPr>
            <p:cNvPr id="62" name="Text Box 86">
              <a:extLst>
                <a:ext uri="{FF2B5EF4-FFF2-40B4-BE49-F238E27FC236}">
                  <a16:creationId xmlns:a16="http://schemas.microsoft.com/office/drawing/2014/main" id="{D08641EF-103E-D4E3-65A4-31DEAA27C32E}"/>
                </a:ext>
              </a:extLst>
            </p:cNvPr>
            <p:cNvSpPr txBox="1">
              <a:spLocks noChangeArrowheads="1"/>
            </p:cNvSpPr>
            <p:nvPr/>
          </p:nvSpPr>
          <p:spPr bwMode="auto">
            <a:xfrm>
              <a:off x="3433" y="2246"/>
              <a:ext cx="29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996633"/>
                  </a:solidFill>
                </a:rPr>
                <a:t>Y</a:t>
              </a:r>
              <a:r>
                <a:rPr lang="en-US" altLang="zh-CN" sz="2000" b="1" baseline="-25000">
                  <a:solidFill>
                    <a:srgbClr val="996633"/>
                  </a:solidFill>
                </a:rPr>
                <a:t>7</a:t>
              </a:r>
            </a:p>
          </p:txBody>
        </p:sp>
        <p:sp>
          <p:nvSpPr>
            <p:cNvPr id="63" name="Oval 87">
              <a:extLst>
                <a:ext uri="{FF2B5EF4-FFF2-40B4-BE49-F238E27FC236}">
                  <a16:creationId xmlns:a16="http://schemas.microsoft.com/office/drawing/2014/main" id="{D764B768-D926-5461-82B5-1CCE697F07C5}"/>
                </a:ext>
              </a:extLst>
            </p:cNvPr>
            <p:cNvSpPr>
              <a:spLocks noChangeArrowheads="1"/>
            </p:cNvSpPr>
            <p:nvPr/>
          </p:nvSpPr>
          <p:spPr bwMode="auto">
            <a:xfrm>
              <a:off x="3659" y="1576"/>
              <a:ext cx="70" cy="6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4" name="Oval 88">
              <a:extLst>
                <a:ext uri="{FF2B5EF4-FFF2-40B4-BE49-F238E27FC236}">
                  <a16:creationId xmlns:a16="http://schemas.microsoft.com/office/drawing/2014/main" id="{17C01619-9E74-AE88-8E18-25F9C7C588EB}"/>
                </a:ext>
              </a:extLst>
            </p:cNvPr>
            <p:cNvSpPr>
              <a:spLocks noChangeArrowheads="1"/>
            </p:cNvSpPr>
            <p:nvPr/>
          </p:nvSpPr>
          <p:spPr bwMode="auto">
            <a:xfrm>
              <a:off x="3659" y="1422"/>
              <a:ext cx="70" cy="6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 name="Oval 89">
              <a:extLst>
                <a:ext uri="{FF2B5EF4-FFF2-40B4-BE49-F238E27FC236}">
                  <a16:creationId xmlns:a16="http://schemas.microsoft.com/office/drawing/2014/main" id="{F27B8660-61D8-1D7C-F355-90253DE502D4}"/>
                </a:ext>
              </a:extLst>
            </p:cNvPr>
            <p:cNvSpPr>
              <a:spLocks noChangeArrowheads="1"/>
            </p:cNvSpPr>
            <p:nvPr/>
          </p:nvSpPr>
          <p:spPr bwMode="auto">
            <a:xfrm>
              <a:off x="3659" y="1731"/>
              <a:ext cx="70" cy="6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6" name="Oval 90">
              <a:extLst>
                <a:ext uri="{FF2B5EF4-FFF2-40B4-BE49-F238E27FC236}">
                  <a16:creationId xmlns:a16="http://schemas.microsoft.com/office/drawing/2014/main" id="{95BD69AE-04B6-A55B-EFC5-CC31B5E01798}"/>
                </a:ext>
              </a:extLst>
            </p:cNvPr>
            <p:cNvSpPr>
              <a:spLocks noChangeArrowheads="1"/>
            </p:cNvSpPr>
            <p:nvPr/>
          </p:nvSpPr>
          <p:spPr bwMode="auto">
            <a:xfrm>
              <a:off x="3659" y="1884"/>
              <a:ext cx="70" cy="6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Oval 91">
              <a:extLst>
                <a:ext uri="{FF2B5EF4-FFF2-40B4-BE49-F238E27FC236}">
                  <a16:creationId xmlns:a16="http://schemas.microsoft.com/office/drawing/2014/main" id="{8896D706-04DA-971C-067A-63B83AEC1D1E}"/>
                </a:ext>
              </a:extLst>
            </p:cNvPr>
            <p:cNvSpPr>
              <a:spLocks noChangeArrowheads="1"/>
            </p:cNvSpPr>
            <p:nvPr/>
          </p:nvSpPr>
          <p:spPr bwMode="auto">
            <a:xfrm>
              <a:off x="3659" y="2038"/>
              <a:ext cx="70" cy="6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Oval 92">
              <a:extLst>
                <a:ext uri="{FF2B5EF4-FFF2-40B4-BE49-F238E27FC236}">
                  <a16:creationId xmlns:a16="http://schemas.microsoft.com/office/drawing/2014/main" id="{0EC8151D-CC34-8E56-68C9-D11CBC87DAF1}"/>
                </a:ext>
              </a:extLst>
            </p:cNvPr>
            <p:cNvSpPr>
              <a:spLocks noChangeArrowheads="1"/>
            </p:cNvSpPr>
            <p:nvPr/>
          </p:nvSpPr>
          <p:spPr bwMode="auto">
            <a:xfrm>
              <a:off x="3659" y="2192"/>
              <a:ext cx="70" cy="6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69" name="Group 93">
              <a:extLst>
                <a:ext uri="{FF2B5EF4-FFF2-40B4-BE49-F238E27FC236}">
                  <a16:creationId xmlns:a16="http://schemas.microsoft.com/office/drawing/2014/main" id="{1EED321D-8076-EB55-0FE2-B46C340C8782}"/>
                </a:ext>
              </a:extLst>
            </p:cNvPr>
            <p:cNvGrpSpPr>
              <a:grpSpLocks/>
            </p:cNvGrpSpPr>
            <p:nvPr/>
          </p:nvGrpSpPr>
          <p:grpSpPr bwMode="auto">
            <a:xfrm>
              <a:off x="5213" y="1329"/>
              <a:ext cx="289" cy="1078"/>
              <a:chOff x="3618" y="2028"/>
              <a:chExt cx="585" cy="1188"/>
            </a:xfrm>
          </p:grpSpPr>
          <p:sp>
            <p:nvSpPr>
              <p:cNvPr id="88" name="Line 94">
                <a:extLst>
                  <a:ext uri="{FF2B5EF4-FFF2-40B4-BE49-F238E27FC236}">
                    <a16:creationId xmlns:a16="http://schemas.microsoft.com/office/drawing/2014/main" id="{88C0D0AA-13EF-E929-50AF-00BB3513335B}"/>
                  </a:ext>
                </a:extLst>
              </p:cNvPr>
              <p:cNvSpPr>
                <a:spLocks noChangeShapeType="1"/>
              </p:cNvSpPr>
              <p:nvPr/>
            </p:nvSpPr>
            <p:spPr bwMode="auto">
              <a:xfrm>
                <a:off x="3618" y="2028"/>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89" name="Line 95">
                <a:extLst>
                  <a:ext uri="{FF2B5EF4-FFF2-40B4-BE49-F238E27FC236}">
                    <a16:creationId xmlns:a16="http://schemas.microsoft.com/office/drawing/2014/main" id="{C0729C19-04FA-B100-B669-7F7399B26842}"/>
                  </a:ext>
                </a:extLst>
              </p:cNvPr>
              <p:cNvSpPr>
                <a:spLocks noChangeShapeType="1"/>
              </p:cNvSpPr>
              <p:nvPr/>
            </p:nvSpPr>
            <p:spPr bwMode="auto">
              <a:xfrm>
                <a:off x="3618" y="2197"/>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0" name="Line 96">
                <a:extLst>
                  <a:ext uri="{FF2B5EF4-FFF2-40B4-BE49-F238E27FC236}">
                    <a16:creationId xmlns:a16="http://schemas.microsoft.com/office/drawing/2014/main" id="{E5A6E8DB-B9A8-4542-6B6F-C0D7EF14C36A}"/>
                  </a:ext>
                </a:extLst>
              </p:cNvPr>
              <p:cNvSpPr>
                <a:spLocks noChangeShapeType="1"/>
              </p:cNvSpPr>
              <p:nvPr/>
            </p:nvSpPr>
            <p:spPr bwMode="auto">
              <a:xfrm>
                <a:off x="3618" y="2367"/>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1" name="Line 97">
                <a:extLst>
                  <a:ext uri="{FF2B5EF4-FFF2-40B4-BE49-F238E27FC236}">
                    <a16:creationId xmlns:a16="http://schemas.microsoft.com/office/drawing/2014/main" id="{E2E60111-302F-EA4B-2E33-95F49862B482}"/>
                  </a:ext>
                </a:extLst>
              </p:cNvPr>
              <p:cNvSpPr>
                <a:spLocks noChangeShapeType="1"/>
              </p:cNvSpPr>
              <p:nvPr/>
            </p:nvSpPr>
            <p:spPr bwMode="auto">
              <a:xfrm>
                <a:off x="3618" y="2537"/>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2" name="Line 98">
                <a:extLst>
                  <a:ext uri="{FF2B5EF4-FFF2-40B4-BE49-F238E27FC236}">
                    <a16:creationId xmlns:a16="http://schemas.microsoft.com/office/drawing/2014/main" id="{40DB0695-7898-A851-BF24-BFC53EAB55E4}"/>
                  </a:ext>
                </a:extLst>
              </p:cNvPr>
              <p:cNvSpPr>
                <a:spLocks noChangeShapeType="1"/>
              </p:cNvSpPr>
              <p:nvPr/>
            </p:nvSpPr>
            <p:spPr bwMode="auto">
              <a:xfrm>
                <a:off x="3618" y="2706"/>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3" name="Line 99">
                <a:extLst>
                  <a:ext uri="{FF2B5EF4-FFF2-40B4-BE49-F238E27FC236}">
                    <a16:creationId xmlns:a16="http://schemas.microsoft.com/office/drawing/2014/main" id="{46A4D8A7-0B09-7B08-53CF-56A8470E1CBC}"/>
                  </a:ext>
                </a:extLst>
              </p:cNvPr>
              <p:cNvSpPr>
                <a:spLocks noChangeShapeType="1"/>
              </p:cNvSpPr>
              <p:nvPr/>
            </p:nvSpPr>
            <p:spPr bwMode="auto">
              <a:xfrm>
                <a:off x="3618" y="2876"/>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4" name="Line 100">
                <a:extLst>
                  <a:ext uri="{FF2B5EF4-FFF2-40B4-BE49-F238E27FC236}">
                    <a16:creationId xmlns:a16="http://schemas.microsoft.com/office/drawing/2014/main" id="{1F6AE730-1EF2-AEE5-AE2E-1698FF358B33}"/>
                  </a:ext>
                </a:extLst>
              </p:cNvPr>
              <p:cNvSpPr>
                <a:spLocks noChangeShapeType="1"/>
              </p:cNvSpPr>
              <p:nvPr/>
            </p:nvSpPr>
            <p:spPr bwMode="auto">
              <a:xfrm>
                <a:off x="3618" y="3216"/>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95" name="Line 101">
                <a:extLst>
                  <a:ext uri="{FF2B5EF4-FFF2-40B4-BE49-F238E27FC236}">
                    <a16:creationId xmlns:a16="http://schemas.microsoft.com/office/drawing/2014/main" id="{390891DD-0B8E-1601-2DDD-4C8A32737D8E}"/>
                  </a:ext>
                </a:extLst>
              </p:cNvPr>
              <p:cNvSpPr>
                <a:spLocks noChangeShapeType="1"/>
              </p:cNvSpPr>
              <p:nvPr/>
            </p:nvSpPr>
            <p:spPr bwMode="auto">
              <a:xfrm>
                <a:off x="3630" y="3046"/>
                <a:ext cx="5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70" name="Oval 102">
              <a:extLst>
                <a:ext uri="{FF2B5EF4-FFF2-40B4-BE49-F238E27FC236}">
                  <a16:creationId xmlns:a16="http://schemas.microsoft.com/office/drawing/2014/main" id="{F933069C-A2E4-D04E-FC69-312009FAE7AF}"/>
                </a:ext>
              </a:extLst>
            </p:cNvPr>
            <p:cNvSpPr>
              <a:spLocks noChangeArrowheads="1"/>
            </p:cNvSpPr>
            <p:nvPr/>
          </p:nvSpPr>
          <p:spPr bwMode="auto">
            <a:xfrm>
              <a:off x="5496" y="1312"/>
              <a:ext cx="49" cy="4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1" name="Oval 103">
              <a:extLst>
                <a:ext uri="{FF2B5EF4-FFF2-40B4-BE49-F238E27FC236}">
                  <a16:creationId xmlns:a16="http://schemas.microsoft.com/office/drawing/2014/main" id="{82E672E2-3018-FC6A-1F29-81EA6ADEC50A}"/>
                </a:ext>
              </a:extLst>
            </p:cNvPr>
            <p:cNvSpPr>
              <a:spLocks noChangeArrowheads="1"/>
            </p:cNvSpPr>
            <p:nvPr/>
          </p:nvSpPr>
          <p:spPr bwMode="auto">
            <a:xfrm>
              <a:off x="5496" y="1465"/>
              <a:ext cx="49" cy="4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2" name="Oval 104">
              <a:extLst>
                <a:ext uri="{FF2B5EF4-FFF2-40B4-BE49-F238E27FC236}">
                  <a16:creationId xmlns:a16="http://schemas.microsoft.com/office/drawing/2014/main" id="{81310F7C-2F83-11ED-3B0D-8D5C6B7D6B33}"/>
                </a:ext>
              </a:extLst>
            </p:cNvPr>
            <p:cNvSpPr>
              <a:spLocks noChangeArrowheads="1"/>
            </p:cNvSpPr>
            <p:nvPr/>
          </p:nvSpPr>
          <p:spPr bwMode="auto">
            <a:xfrm>
              <a:off x="5496" y="1617"/>
              <a:ext cx="49" cy="4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3" name="Oval 105">
              <a:extLst>
                <a:ext uri="{FF2B5EF4-FFF2-40B4-BE49-F238E27FC236}">
                  <a16:creationId xmlns:a16="http://schemas.microsoft.com/office/drawing/2014/main" id="{C834FD54-C6B5-E280-1D63-599A290BA332}"/>
                </a:ext>
              </a:extLst>
            </p:cNvPr>
            <p:cNvSpPr>
              <a:spLocks noChangeArrowheads="1"/>
            </p:cNvSpPr>
            <p:nvPr/>
          </p:nvSpPr>
          <p:spPr bwMode="auto">
            <a:xfrm>
              <a:off x="5496" y="1770"/>
              <a:ext cx="49" cy="4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4" name="Oval 106">
              <a:extLst>
                <a:ext uri="{FF2B5EF4-FFF2-40B4-BE49-F238E27FC236}">
                  <a16:creationId xmlns:a16="http://schemas.microsoft.com/office/drawing/2014/main" id="{3156D152-CAE9-63E3-F1E1-31CFDCB28018}"/>
                </a:ext>
              </a:extLst>
            </p:cNvPr>
            <p:cNvSpPr>
              <a:spLocks noChangeArrowheads="1"/>
            </p:cNvSpPr>
            <p:nvPr/>
          </p:nvSpPr>
          <p:spPr bwMode="auto">
            <a:xfrm>
              <a:off x="5485" y="1922"/>
              <a:ext cx="48" cy="4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5" name="Oval 107">
              <a:extLst>
                <a:ext uri="{FF2B5EF4-FFF2-40B4-BE49-F238E27FC236}">
                  <a16:creationId xmlns:a16="http://schemas.microsoft.com/office/drawing/2014/main" id="{B40C1284-C039-6312-EDEF-1F0652153A86}"/>
                </a:ext>
              </a:extLst>
            </p:cNvPr>
            <p:cNvSpPr>
              <a:spLocks noChangeArrowheads="1"/>
            </p:cNvSpPr>
            <p:nvPr/>
          </p:nvSpPr>
          <p:spPr bwMode="auto">
            <a:xfrm>
              <a:off x="5485" y="2074"/>
              <a:ext cx="48" cy="4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6" name="Oval 108">
              <a:extLst>
                <a:ext uri="{FF2B5EF4-FFF2-40B4-BE49-F238E27FC236}">
                  <a16:creationId xmlns:a16="http://schemas.microsoft.com/office/drawing/2014/main" id="{3298DE03-A240-68C6-2DBC-A2AF4AC5C17A}"/>
                </a:ext>
              </a:extLst>
            </p:cNvPr>
            <p:cNvSpPr>
              <a:spLocks noChangeArrowheads="1"/>
            </p:cNvSpPr>
            <p:nvPr/>
          </p:nvSpPr>
          <p:spPr bwMode="auto">
            <a:xfrm>
              <a:off x="5485" y="2227"/>
              <a:ext cx="48" cy="4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7" name="Oval 109">
              <a:extLst>
                <a:ext uri="{FF2B5EF4-FFF2-40B4-BE49-F238E27FC236}">
                  <a16:creationId xmlns:a16="http://schemas.microsoft.com/office/drawing/2014/main" id="{03B53D44-002D-AF4B-EA63-3D196E9BC678}"/>
                </a:ext>
              </a:extLst>
            </p:cNvPr>
            <p:cNvSpPr>
              <a:spLocks noChangeArrowheads="1"/>
            </p:cNvSpPr>
            <p:nvPr/>
          </p:nvSpPr>
          <p:spPr bwMode="auto">
            <a:xfrm>
              <a:off x="5485" y="2379"/>
              <a:ext cx="48" cy="4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8" name="Freeform 110">
              <a:extLst>
                <a:ext uri="{FF2B5EF4-FFF2-40B4-BE49-F238E27FC236}">
                  <a16:creationId xmlns:a16="http://schemas.microsoft.com/office/drawing/2014/main" id="{60B03691-4AEF-C6F9-F688-BF8296E02092}"/>
                </a:ext>
              </a:extLst>
            </p:cNvPr>
            <p:cNvSpPr>
              <a:spLocks/>
            </p:cNvSpPr>
            <p:nvPr/>
          </p:nvSpPr>
          <p:spPr bwMode="auto">
            <a:xfrm flipH="1" flipV="1">
              <a:off x="3904" y="741"/>
              <a:ext cx="327" cy="218"/>
            </a:xfrm>
            <a:custGeom>
              <a:avLst/>
              <a:gdLst>
                <a:gd name="T0" fmla="*/ 0 w 324"/>
                <a:gd name="T1" fmla="*/ 0 h 480"/>
                <a:gd name="T2" fmla="*/ 324 w 324"/>
                <a:gd name="T3" fmla="*/ 0 h 480"/>
                <a:gd name="T4" fmla="*/ 324 w 324"/>
                <a:gd name="T5" fmla="*/ 480 h 480"/>
              </a:gdLst>
              <a:ahLst/>
              <a:cxnLst>
                <a:cxn ang="0">
                  <a:pos x="T0" y="T1"/>
                </a:cxn>
                <a:cxn ang="0">
                  <a:pos x="T2" y="T3"/>
                </a:cxn>
                <a:cxn ang="0">
                  <a:pos x="T4" y="T5"/>
                </a:cxn>
              </a:cxnLst>
              <a:rect l="0" t="0" r="r" b="b"/>
              <a:pathLst>
                <a:path w="324" h="480">
                  <a:moveTo>
                    <a:pt x="0" y="0"/>
                  </a:moveTo>
                  <a:cubicBezTo>
                    <a:pt x="108" y="0"/>
                    <a:pt x="216" y="0"/>
                    <a:pt x="324" y="0"/>
                  </a:cubicBezTo>
                  <a:lnTo>
                    <a:pt x="324" y="480"/>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79" name="Oval 111">
              <a:extLst>
                <a:ext uri="{FF2B5EF4-FFF2-40B4-BE49-F238E27FC236}">
                  <a16:creationId xmlns:a16="http://schemas.microsoft.com/office/drawing/2014/main" id="{B444A219-F10D-1689-ACF8-A9DB4252ED60}"/>
                </a:ext>
              </a:extLst>
            </p:cNvPr>
            <p:cNvSpPr>
              <a:spLocks noChangeArrowheads="1"/>
            </p:cNvSpPr>
            <p:nvPr/>
          </p:nvSpPr>
          <p:spPr bwMode="auto">
            <a:xfrm>
              <a:off x="4161" y="1067"/>
              <a:ext cx="70" cy="6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0" name="Text Box 112">
              <a:extLst>
                <a:ext uri="{FF2B5EF4-FFF2-40B4-BE49-F238E27FC236}">
                  <a16:creationId xmlns:a16="http://schemas.microsoft.com/office/drawing/2014/main" id="{54A8A9A0-C1DD-A6BC-65A6-5E1E99824F8B}"/>
                </a:ext>
              </a:extLst>
            </p:cNvPr>
            <p:cNvSpPr txBox="1">
              <a:spLocks noChangeArrowheads="1"/>
            </p:cNvSpPr>
            <p:nvPr/>
          </p:nvSpPr>
          <p:spPr bwMode="auto">
            <a:xfrm>
              <a:off x="4226" y="1218"/>
              <a:ext cx="312" cy="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2000" b="1">
                  <a:solidFill>
                    <a:srgbClr val="996633"/>
                  </a:solidFill>
                </a:rPr>
                <a:t>1D</a:t>
              </a:r>
            </a:p>
            <a:p>
              <a:pPr>
                <a:lnSpc>
                  <a:spcPct val="80000"/>
                </a:lnSpc>
              </a:pPr>
              <a:r>
                <a:rPr lang="en-US" altLang="zh-CN" sz="2000" b="1">
                  <a:solidFill>
                    <a:srgbClr val="996633"/>
                  </a:solidFill>
                </a:rPr>
                <a:t>2D</a:t>
              </a:r>
            </a:p>
            <a:p>
              <a:pPr>
                <a:lnSpc>
                  <a:spcPct val="80000"/>
                </a:lnSpc>
              </a:pPr>
              <a:r>
                <a:rPr lang="en-US" altLang="zh-CN" sz="2000" b="1">
                  <a:solidFill>
                    <a:srgbClr val="996633"/>
                  </a:solidFill>
                </a:rPr>
                <a:t>3D</a:t>
              </a:r>
            </a:p>
            <a:p>
              <a:pPr>
                <a:lnSpc>
                  <a:spcPct val="80000"/>
                </a:lnSpc>
              </a:pPr>
              <a:r>
                <a:rPr lang="en-US" altLang="zh-CN" sz="2000" b="1">
                  <a:solidFill>
                    <a:srgbClr val="996633"/>
                  </a:solidFill>
                </a:rPr>
                <a:t>4D</a:t>
              </a:r>
            </a:p>
            <a:p>
              <a:pPr>
                <a:lnSpc>
                  <a:spcPct val="80000"/>
                </a:lnSpc>
              </a:pPr>
              <a:r>
                <a:rPr lang="en-US" altLang="zh-CN" sz="2000" b="1">
                  <a:solidFill>
                    <a:srgbClr val="996633"/>
                  </a:solidFill>
                </a:rPr>
                <a:t>5D</a:t>
              </a:r>
            </a:p>
            <a:p>
              <a:pPr>
                <a:lnSpc>
                  <a:spcPct val="80000"/>
                </a:lnSpc>
              </a:pPr>
              <a:r>
                <a:rPr lang="en-US" altLang="zh-CN" sz="2000" b="1">
                  <a:solidFill>
                    <a:srgbClr val="996633"/>
                  </a:solidFill>
                </a:rPr>
                <a:t>6D</a:t>
              </a:r>
            </a:p>
            <a:p>
              <a:pPr>
                <a:lnSpc>
                  <a:spcPct val="80000"/>
                </a:lnSpc>
              </a:pPr>
              <a:r>
                <a:rPr lang="en-US" altLang="zh-CN" sz="2000" b="1">
                  <a:solidFill>
                    <a:srgbClr val="996633"/>
                  </a:solidFill>
                </a:rPr>
                <a:t>7D</a:t>
              </a:r>
            </a:p>
            <a:p>
              <a:pPr>
                <a:lnSpc>
                  <a:spcPct val="80000"/>
                </a:lnSpc>
              </a:pPr>
              <a:r>
                <a:rPr lang="en-US" altLang="zh-CN" sz="2000" b="1">
                  <a:solidFill>
                    <a:srgbClr val="996633"/>
                  </a:solidFill>
                </a:rPr>
                <a:t>8D</a:t>
              </a:r>
            </a:p>
          </p:txBody>
        </p:sp>
        <p:sp>
          <p:nvSpPr>
            <p:cNvPr id="81" name="Text Box 113">
              <a:extLst>
                <a:ext uri="{FF2B5EF4-FFF2-40B4-BE49-F238E27FC236}">
                  <a16:creationId xmlns:a16="http://schemas.microsoft.com/office/drawing/2014/main" id="{4D7E1C2F-9AFE-0EA1-B803-C1D75180F582}"/>
                </a:ext>
              </a:extLst>
            </p:cNvPr>
            <p:cNvSpPr txBox="1">
              <a:spLocks noChangeArrowheads="1"/>
            </p:cNvSpPr>
            <p:nvPr/>
          </p:nvSpPr>
          <p:spPr bwMode="auto">
            <a:xfrm>
              <a:off x="377" y="1211"/>
              <a:ext cx="36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i="1">
                  <a:solidFill>
                    <a:srgbClr val="0033CC"/>
                  </a:solidFill>
                </a:rPr>
                <a:t>CP</a:t>
              </a:r>
            </a:p>
          </p:txBody>
        </p:sp>
        <p:sp>
          <p:nvSpPr>
            <p:cNvPr id="82" name="Text Box 114">
              <a:extLst>
                <a:ext uri="{FF2B5EF4-FFF2-40B4-BE49-F238E27FC236}">
                  <a16:creationId xmlns:a16="http://schemas.microsoft.com/office/drawing/2014/main" id="{C46DB86C-020D-EDC4-8972-08A1C12E8ECB}"/>
                </a:ext>
              </a:extLst>
            </p:cNvPr>
            <p:cNvSpPr txBox="1">
              <a:spLocks noChangeArrowheads="1"/>
            </p:cNvSpPr>
            <p:nvPr/>
          </p:nvSpPr>
          <p:spPr bwMode="auto">
            <a:xfrm>
              <a:off x="330" y="754"/>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FF0066"/>
                  </a:solidFill>
                </a:rPr>
                <a:t>1</a:t>
              </a:r>
            </a:p>
          </p:txBody>
        </p:sp>
        <p:sp>
          <p:nvSpPr>
            <p:cNvPr id="83" name="Text Box 115">
              <a:extLst>
                <a:ext uri="{FF2B5EF4-FFF2-40B4-BE49-F238E27FC236}">
                  <a16:creationId xmlns:a16="http://schemas.microsoft.com/office/drawing/2014/main" id="{AE669E24-F68E-5DCF-CCD4-98F0CDDC68D9}"/>
                </a:ext>
              </a:extLst>
            </p:cNvPr>
            <p:cNvSpPr txBox="1">
              <a:spLocks noChangeArrowheads="1"/>
            </p:cNvSpPr>
            <p:nvPr/>
          </p:nvSpPr>
          <p:spPr bwMode="auto">
            <a:xfrm>
              <a:off x="4291" y="612"/>
              <a:ext cx="9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74LS374</a:t>
              </a:r>
            </a:p>
          </p:txBody>
        </p:sp>
        <p:sp>
          <p:nvSpPr>
            <p:cNvPr id="84" name="Text Box 116">
              <a:extLst>
                <a:ext uri="{FF2B5EF4-FFF2-40B4-BE49-F238E27FC236}">
                  <a16:creationId xmlns:a16="http://schemas.microsoft.com/office/drawing/2014/main" id="{0F2BE08B-07E2-9A67-4D85-13DDD6968F9E}"/>
                </a:ext>
              </a:extLst>
            </p:cNvPr>
            <p:cNvSpPr txBox="1">
              <a:spLocks noChangeArrowheads="1"/>
            </p:cNvSpPr>
            <p:nvPr/>
          </p:nvSpPr>
          <p:spPr bwMode="auto">
            <a:xfrm>
              <a:off x="4214" y="959"/>
              <a:ext cx="4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996633"/>
                  </a:solidFill>
                </a:rPr>
                <a:t>EN</a:t>
              </a:r>
            </a:p>
          </p:txBody>
        </p:sp>
        <p:sp>
          <p:nvSpPr>
            <p:cNvPr id="85" name="Text Box 117">
              <a:extLst>
                <a:ext uri="{FF2B5EF4-FFF2-40B4-BE49-F238E27FC236}">
                  <a16:creationId xmlns:a16="http://schemas.microsoft.com/office/drawing/2014/main" id="{0958ACD2-7C2A-8390-98FB-CDE89351F38D}"/>
                </a:ext>
              </a:extLst>
            </p:cNvPr>
            <p:cNvSpPr txBox="1">
              <a:spLocks noChangeArrowheads="1"/>
            </p:cNvSpPr>
            <p:nvPr/>
          </p:nvSpPr>
          <p:spPr bwMode="auto">
            <a:xfrm>
              <a:off x="4915" y="1240"/>
              <a:ext cx="320" cy="1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80000"/>
                </a:lnSpc>
              </a:pPr>
              <a:r>
                <a:rPr lang="en-US" altLang="zh-CN" sz="2000" b="1">
                  <a:solidFill>
                    <a:srgbClr val="996633"/>
                  </a:solidFill>
                </a:rPr>
                <a:t>1Q</a:t>
              </a:r>
            </a:p>
            <a:p>
              <a:pPr>
                <a:lnSpc>
                  <a:spcPct val="80000"/>
                </a:lnSpc>
              </a:pPr>
              <a:r>
                <a:rPr lang="en-US" altLang="zh-CN" sz="2000" b="1">
                  <a:solidFill>
                    <a:srgbClr val="996633"/>
                  </a:solidFill>
                </a:rPr>
                <a:t>2Q</a:t>
              </a:r>
            </a:p>
            <a:p>
              <a:pPr>
                <a:lnSpc>
                  <a:spcPct val="80000"/>
                </a:lnSpc>
              </a:pPr>
              <a:r>
                <a:rPr lang="en-US" altLang="zh-CN" sz="2000" b="1">
                  <a:solidFill>
                    <a:srgbClr val="996633"/>
                  </a:solidFill>
                </a:rPr>
                <a:t>3Q</a:t>
              </a:r>
            </a:p>
            <a:p>
              <a:pPr>
                <a:lnSpc>
                  <a:spcPct val="80000"/>
                </a:lnSpc>
              </a:pPr>
              <a:r>
                <a:rPr lang="en-US" altLang="zh-CN" sz="2000" b="1">
                  <a:solidFill>
                    <a:srgbClr val="996633"/>
                  </a:solidFill>
                </a:rPr>
                <a:t>4Q</a:t>
              </a:r>
            </a:p>
            <a:p>
              <a:pPr>
                <a:lnSpc>
                  <a:spcPct val="80000"/>
                </a:lnSpc>
              </a:pPr>
              <a:r>
                <a:rPr lang="en-US" altLang="zh-CN" sz="2000" b="1">
                  <a:solidFill>
                    <a:srgbClr val="996633"/>
                  </a:solidFill>
                </a:rPr>
                <a:t>5Q</a:t>
              </a:r>
            </a:p>
            <a:p>
              <a:pPr>
                <a:lnSpc>
                  <a:spcPct val="80000"/>
                </a:lnSpc>
              </a:pPr>
              <a:r>
                <a:rPr lang="en-US" altLang="zh-CN" sz="2000" b="1">
                  <a:solidFill>
                    <a:srgbClr val="996633"/>
                  </a:solidFill>
                </a:rPr>
                <a:t>6Q</a:t>
              </a:r>
            </a:p>
            <a:p>
              <a:pPr>
                <a:lnSpc>
                  <a:spcPct val="80000"/>
                </a:lnSpc>
              </a:pPr>
              <a:r>
                <a:rPr lang="en-US" altLang="zh-CN" sz="2000" b="1">
                  <a:solidFill>
                    <a:srgbClr val="996633"/>
                  </a:solidFill>
                </a:rPr>
                <a:t>7Q</a:t>
              </a:r>
            </a:p>
            <a:p>
              <a:pPr>
                <a:lnSpc>
                  <a:spcPct val="80000"/>
                </a:lnSpc>
              </a:pPr>
              <a:r>
                <a:rPr lang="en-US" altLang="zh-CN" sz="2000" b="1">
                  <a:solidFill>
                    <a:srgbClr val="996633"/>
                  </a:solidFill>
                </a:rPr>
                <a:t>8Q</a:t>
              </a:r>
            </a:p>
          </p:txBody>
        </p:sp>
        <p:sp>
          <p:nvSpPr>
            <p:cNvPr id="86" name="AutoShape 118">
              <a:extLst>
                <a:ext uri="{FF2B5EF4-FFF2-40B4-BE49-F238E27FC236}">
                  <a16:creationId xmlns:a16="http://schemas.microsoft.com/office/drawing/2014/main" id="{5693D1C8-8311-FF0B-C090-EBB83E303814}"/>
                </a:ext>
              </a:extLst>
            </p:cNvPr>
            <p:cNvSpPr>
              <a:spLocks noChangeArrowheads="1"/>
            </p:cNvSpPr>
            <p:nvPr/>
          </p:nvSpPr>
          <p:spPr bwMode="auto">
            <a:xfrm rot="5400000" flipH="1">
              <a:off x="1060" y="1137"/>
              <a:ext cx="81" cy="54"/>
            </a:xfrm>
            <a:prstGeom prst="triangle">
              <a:avLst>
                <a:gd name="adj" fmla="val 50000"/>
              </a:avLst>
            </a:prstGeom>
            <a:solidFill>
              <a:srgbClr val="FDFEE8"/>
            </a:solidFill>
            <a:ln w="28575">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7" name="AutoShape 119">
              <a:extLst>
                <a:ext uri="{FF2B5EF4-FFF2-40B4-BE49-F238E27FC236}">
                  <a16:creationId xmlns:a16="http://schemas.microsoft.com/office/drawing/2014/main" id="{8C3D5AB8-6AEA-2EBC-53A8-29CA80A309E4}"/>
                </a:ext>
              </a:extLst>
            </p:cNvPr>
            <p:cNvSpPr>
              <a:spLocks noChangeArrowheads="1"/>
            </p:cNvSpPr>
            <p:nvPr/>
          </p:nvSpPr>
          <p:spPr bwMode="auto">
            <a:xfrm rot="5400000" flipH="1">
              <a:off x="4222" y="933"/>
              <a:ext cx="82" cy="55"/>
            </a:xfrm>
            <a:prstGeom prst="triangle">
              <a:avLst>
                <a:gd name="adj" fmla="val 50000"/>
              </a:avLst>
            </a:prstGeom>
            <a:solidFill>
              <a:srgbClr val="FDFEE8"/>
            </a:solidFill>
            <a:ln w="28575">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22" name="Text Box 120">
            <a:extLst>
              <a:ext uri="{FF2B5EF4-FFF2-40B4-BE49-F238E27FC236}">
                <a16:creationId xmlns:a16="http://schemas.microsoft.com/office/drawing/2014/main" id="{769D3B67-6FF2-7898-5FB6-5A191A8733FC}"/>
              </a:ext>
            </a:extLst>
          </p:cNvPr>
          <p:cNvSpPr txBox="1">
            <a:spLocks noChangeArrowheads="1"/>
          </p:cNvSpPr>
          <p:nvPr/>
        </p:nvSpPr>
        <p:spPr bwMode="auto">
          <a:xfrm>
            <a:off x="2756765" y="2742321"/>
            <a:ext cx="130810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rgbClr val="0033CC"/>
                </a:solidFill>
              </a:rPr>
              <a:t>3</a:t>
            </a:r>
            <a:r>
              <a:rPr lang="zh-CN" altLang="en-US" b="1">
                <a:solidFill>
                  <a:srgbClr val="0033CC"/>
                </a:solidFill>
              </a:rPr>
              <a:t>位二进制计数</a:t>
            </a:r>
          </a:p>
        </p:txBody>
      </p:sp>
      <p:sp>
        <p:nvSpPr>
          <p:cNvPr id="123" name="Text Box 121">
            <a:extLst>
              <a:ext uri="{FF2B5EF4-FFF2-40B4-BE49-F238E27FC236}">
                <a16:creationId xmlns:a16="http://schemas.microsoft.com/office/drawing/2014/main" id="{ABEC60FA-47A5-65D5-C7DF-9614156EE0AA}"/>
              </a:ext>
            </a:extLst>
          </p:cNvPr>
          <p:cNvSpPr txBox="1">
            <a:spLocks noChangeArrowheads="1"/>
          </p:cNvSpPr>
          <p:nvPr/>
        </p:nvSpPr>
        <p:spPr bwMode="auto">
          <a:xfrm>
            <a:off x="5431703" y="2626433"/>
            <a:ext cx="12588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a:solidFill>
                  <a:srgbClr val="0033CC"/>
                </a:solidFill>
              </a:rPr>
              <a:t>译码器</a:t>
            </a:r>
          </a:p>
        </p:txBody>
      </p:sp>
      <p:sp>
        <p:nvSpPr>
          <p:cNvPr id="124" name="Text Box 122">
            <a:extLst>
              <a:ext uri="{FF2B5EF4-FFF2-40B4-BE49-F238E27FC236}">
                <a16:creationId xmlns:a16="http://schemas.microsoft.com/office/drawing/2014/main" id="{708FD05B-3771-3E17-BD31-17033C7E977D}"/>
              </a:ext>
            </a:extLst>
          </p:cNvPr>
          <p:cNvSpPr txBox="1">
            <a:spLocks noChangeArrowheads="1"/>
          </p:cNvSpPr>
          <p:nvPr/>
        </p:nvSpPr>
        <p:spPr bwMode="auto">
          <a:xfrm>
            <a:off x="8205065" y="2266071"/>
            <a:ext cx="984250"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a:solidFill>
                  <a:srgbClr val="0033CC"/>
                </a:solidFill>
              </a:rPr>
              <a:t>缓冲</a:t>
            </a:r>
          </a:p>
          <a:p>
            <a:r>
              <a:rPr lang="zh-CN" altLang="en-US" b="1">
                <a:solidFill>
                  <a:srgbClr val="0033CC"/>
                </a:solidFill>
              </a:rPr>
              <a:t>寄存</a:t>
            </a:r>
          </a:p>
        </p:txBody>
      </p:sp>
      <p:sp>
        <p:nvSpPr>
          <p:cNvPr id="125" name="矩形 124">
            <a:extLst>
              <a:ext uri="{FF2B5EF4-FFF2-40B4-BE49-F238E27FC236}">
                <a16:creationId xmlns:a16="http://schemas.microsoft.com/office/drawing/2014/main" id="{59EFC2BB-CCE5-E792-577C-73BB689C023E}"/>
              </a:ext>
            </a:extLst>
          </p:cNvPr>
          <p:cNvSpPr/>
          <p:nvPr/>
        </p:nvSpPr>
        <p:spPr>
          <a:xfrm>
            <a:off x="308810" y="4143997"/>
            <a:ext cx="11617036" cy="2579873"/>
          </a:xfrm>
          <a:prstGeom prst="rect">
            <a:avLst/>
          </a:prstGeom>
        </p:spPr>
        <p:txBody>
          <a:bodyPr wrap="square">
            <a:spAutoFit/>
          </a:bodyPr>
          <a:lstStyle/>
          <a:p>
            <a:pPr>
              <a:lnSpc>
                <a:spcPct val="150000"/>
              </a:lnSpc>
            </a:pPr>
            <a:r>
              <a:rPr lang="en-US" altLang="zh-CN" sz="2200" b="1" dirty="0">
                <a:solidFill>
                  <a:srgbClr val="0000FF"/>
                </a:solidFill>
              </a:rPr>
              <a:t>74LS163</a:t>
            </a:r>
            <a:r>
              <a:rPr lang="zh-CN" altLang="en-US" sz="2200" b="1" dirty="0">
                <a:solidFill>
                  <a:srgbClr val="0000FF"/>
                </a:solidFill>
              </a:rPr>
              <a:t>计数器有</a:t>
            </a:r>
            <a:r>
              <a:rPr lang="en-US" altLang="zh-CN" sz="2200" b="1" dirty="0">
                <a:solidFill>
                  <a:srgbClr val="0000FF"/>
                </a:solidFill>
              </a:rPr>
              <a:t>5</a:t>
            </a:r>
            <a:r>
              <a:rPr lang="zh-CN" altLang="en-US" sz="2200" b="1" dirty="0">
                <a:solidFill>
                  <a:srgbClr val="0000FF"/>
                </a:solidFill>
              </a:rPr>
              <a:t>个控制端、</a:t>
            </a:r>
            <a:r>
              <a:rPr lang="en-US" altLang="zh-CN" sz="2200" b="1" dirty="0">
                <a:solidFill>
                  <a:srgbClr val="0000FF"/>
                </a:solidFill>
              </a:rPr>
              <a:t>4</a:t>
            </a:r>
            <a:r>
              <a:rPr lang="zh-CN" altLang="en-US" sz="2200" b="1" dirty="0">
                <a:solidFill>
                  <a:srgbClr val="0000FF"/>
                </a:solidFill>
              </a:rPr>
              <a:t>个数据输入端和</a:t>
            </a:r>
            <a:r>
              <a:rPr lang="en-US" altLang="zh-CN" sz="2200" b="1" dirty="0">
                <a:solidFill>
                  <a:srgbClr val="0000FF"/>
                </a:solidFill>
              </a:rPr>
              <a:t>5</a:t>
            </a:r>
            <a:r>
              <a:rPr lang="zh-CN" altLang="en-US" sz="2200" b="1" dirty="0">
                <a:solidFill>
                  <a:srgbClr val="0000FF"/>
                </a:solidFill>
              </a:rPr>
              <a:t>个输出端的四进制计数器，</a:t>
            </a:r>
            <a:r>
              <a:rPr lang="en-US" altLang="zh-CN" sz="2200" b="1" dirty="0">
                <a:solidFill>
                  <a:srgbClr val="0000FF"/>
                </a:solidFill>
              </a:rPr>
              <a:t>138</a:t>
            </a:r>
            <a:r>
              <a:rPr lang="zh-CN" altLang="en-US" sz="2200" b="1" dirty="0">
                <a:solidFill>
                  <a:srgbClr val="0000FF"/>
                </a:solidFill>
              </a:rPr>
              <a:t>是</a:t>
            </a:r>
            <a:r>
              <a:rPr lang="en-US" altLang="zh-CN" sz="2200" b="1" dirty="0">
                <a:solidFill>
                  <a:srgbClr val="0000FF"/>
                </a:solidFill>
              </a:rPr>
              <a:t>3-8</a:t>
            </a:r>
            <a:r>
              <a:rPr lang="zh-CN" altLang="en-US" sz="2200" b="1" dirty="0">
                <a:solidFill>
                  <a:srgbClr val="0000FF"/>
                </a:solidFill>
              </a:rPr>
              <a:t>译码器</a:t>
            </a:r>
            <a:endParaRPr lang="en-US" altLang="zh-CN" sz="2200" b="1" dirty="0">
              <a:solidFill>
                <a:srgbClr val="0000FF"/>
              </a:solidFill>
            </a:endParaRPr>
          </a:p>
          <a:p>
            <a:pPr>
              <a:lnSpc>
                <a:spcPct val="150000"/>
              </a:lnSpc>
            </a:pPr>
            <a:r>
              <a:rPr lang="en-US" altLang="zh-CN" sz="2200" b="1" dirty="0">
                <a:solidFill>
                  <a:srgbClr val="0000FF"/>
                </a:solidFill>
              </a:rPr>
              <a:t>374 </a:t>
            </a:r>
            <a:r>
              <a:rPr lang="zh-CN" altLang="en-US" sz="2200" b="1" dirty="0">
                <a:solidFill>
                  <a:srgbClr val="0000FF"/>
                </a:solidFill>
              </a:rPr>
              <a:t>的输出端 </a:t>
            </a:r>
            <a:r>
              <a:rPr lang="en-US" altLang="zh-CN" sz="2200" b="1" dirty="0">
                <a:solidFill>
                  <a:srgbClr val="0000FF"/>
                </a:solidFill>
              </a:rPr>
              <a:t>Q0~Q7 </a:t>
            </a:r>
            <a:r>
              <a:rPr lang="zh-CN" altLang="en-US" sz="2200" b="1" dirty="0">
                <a:solidFill>
                  <a:srgbClr val="0000FF"/>
                </a:solidFill>
              </a:rPr>
              <a:t>可直接与总线相连。当三态允许控制端 </a:t>
            </a:r>
            <a:r>
              <a:rPr lang="en-US" altLang="zh-CN" sz="2200" b="1" dirty="0">
                <a:solidFill>
                  <a:srgbClr val="0000FF"/>
                </a:solidFill>
              </a:rPr>
              <a:t>OE </a:t>
            </a:r>
            <a:r>
              <a:rPr lang="zh-CN" altLang="en-US" sz="2200" b="1" dirty="0">
                <a:solidFill>
                  <a:srgbClr val="0000FF"/>
                </a:solidFill>
              </a:rPr>
              <a:t>为低电平时，</a:t>
            </a:r>
            <a:br>
              <a:rPr lang="zh-CN" altLang="en-US" sz="2200" b="1" dirty="0">
                <a:solidFill>
                  <a:srgbClr val="0000FF"/>
                </a:solidFill>
              </a:rPr>
            </a:br>
            <a:r>
              <a:rPr lang="en-US" altLang="zh-CN" sz="2200" b="1" dirty="0">
                <a:solidFill>
                  <a:srgbClr val="0000FF"/>
                </a:solidFill>
              </a:rPr>
              <a:t>Q0~Q7 </a:t>
            </a:r>
            <a:r>
              <a:rPr lang="zh-CN" altLang="en-US" sz="2200" b="1" dirty="0">
                <a:solidFill>
                  <a:srgbClr val="0000FF"/>
                </a:solidFill>
              </a:rPr>
              <a:t>为正常逻辑状态，可用来驱动负载或总线。当 </a:t>
            </a:r>
            <a:r>
              <a:rPr lang="en-US" altLang="zh-CN" sz="2200" b="1" dirty="0">
                <a:solidFill>
                  <a:srgbClr val="0000FF"/>
                </a:solidFill>
              </a:rPr>
              <a:t>OE </a:t>
            </a:r>
            <a:r>
              <a:rPr lang="zh-CN" altLang="en-US" sz="2200" b="1" dirty="0">
                <a:solidFill>
                  <a:srgbClr val="0000FF"/>
                </a:solidFill>
              </a:rPr>
              <a:t>为高电平时，</a:t>
            </a:r>
            <a:r>
              <a:rPr lang="en-US" altLang="zh-CN" sz="2200" b="1" dirty="0">
                <a:solidFill>
                  <a:srgbClr val="0000FF"/>
                </a:solidFill>
              </a:rPr>
              <a:t>Q0~Q7 </a:t>
            </a:r>
            <a:r>
              <a:rPr lang="zh-CN" altLang="en-US" sz="2200" b="1" dirty="0">
                <a:solidFill>
                  <a:srgbClr val="0000FF"/>
                </a:solidFill>
              </a:rPr>
              <a:t>呈</a:t>
            </a:r>
            <a:br>
              <a:rPr lang="zh-CN" altLang="en-US" sz="2200" b="1" dirty="0">
                <a:solidFill>
                  <a:srgbClr val="0000FF"/>
                </a:solidFill>
              </a:rPr>
            </a:br>
            <a:r>
              <a:rPr lang="zh-CN" altLang="en-US" sz="2200" b="1" dirty="0">
                <a:solidFill>
                  <a:srgbClr val="0000FF"/>
                </a:solidFill>
              </a:rPr>
              <a:t>高阻态，即不驱动总线，也不为总线的负载，但锁存器内部的逻辑操作不受影响。</a:t>
            </a:r>
            <a:br>
              <a:rPr lang="zh-CN" altLang="en-US" sz="2200" b="1" dirty="0">
                <a:solidFill>
                  <a:srgbClr val="0000FF"/>
                </a:solidFill>
              </a:rPr>
            </a:br>
            <a:r>
              <a:rPr lang="zh-CN" altLang="en-US" sz="2200" b="1" dirty="0">
                <a:solidFill>
                  <a:srgbClr val="0000FF"/>
                </a:solidFill>
              </a:rPr>
              <a:t>当时钟端 </a:t>
            </a:r>
            <a:r>
              <a:rPr lang="en-US" altLang="zh-CN" sz="2200" b="1" dirty="0">
                <a:solidFill>
                  <a:srgbClr val="0000FF"/>
                </a:solidFill>
              </a:rPr>
              <a:t>CP </a:t>
            </a:r>
            <a:r>
              <a:rPr lang="zh-CN" altLang="en-US" sz="2200" b="1" dirty="0">
                <a:solidFill>
                  <a:srgbClr val="0000FF"/>
                </a:solidFill>
              </a:rPr>
              <a:t>脉冲上升沿的作用下，</a:t>
            </a:r>
            <a:r>
              <a:rPr lang="en-US" altLang="zh-CN" sz="2200" b="1" dirty="0">
                <a:solidFill>
                  <a:srgbClr val="0000FF"/>
                </a:solidFill>
              </a:rPr>
              <a:t>Q </a:t>
            </a:r>
            <a:r>
              <a:rPr lang="zh-CN" altLang="en-US" sz="2200" b="1" dirty="0">
                <a:solidFill>
                  <a:srgbClr val="0000FF"/>
                </a:solidFill>
              </a:rPr>
              <a:t>随数据 </a:t>
            </a:r>
            <a:r>
              <a:rPr lang="en-US" altLang="zh-CN" sz="2200" b="1" dirty="0">
                <a:solidFill>
                  <a:srgbClr val="0000FF"/>
                </a:solidFill>
              </a:rPr>
              <a:t>D </a:t>
            </a:r>
            <a:r>
              <a:rPr lang="zh-CN" altLang="en-US" sz="2200" b="1" dirty="0">
                <a:solidFill>
                  <a:srgbClr val="0000FF"/>
                </a:solidFill>
              </a:rPr>
              <a:t>而变。</a:t>
            </a:r>
          </a:p>
        </p:txBody>
      </p:sp>
      <p:sp>
        <p:nvSpPr>
          <p:cNvPr id="2" name="灯片编号占位符 1">
            <a:extLst>
              <a:ext uri="{FF2B5EF4-FFF2-40B4-BE49-F238E27FC236}">
                <a16:creationId xmlns:a16="http://schemas.microsoft.com/office/drawing/2014/main" id="{40F1CA01-1CA2-0250-E6CE-1C65C4385F54}"/>
              </a:ext>
            </a:extLst>
          </p:cNvPr>
          <p:cNvSpPr>
            <a:spLocks noGrp="1"/>
          </p:cNvSpPr>
          <p:nvPr>
            <p:ph type="sldNum" sz="quarter" idx="12"/>
          </p:nvPr>
        </p:nvSpPr>
        <p:spPr/>
        <p:txBody>
          <a:bodyPr/>
          <a:lstStyle/>
          <a:p>
            <a:fld id="{392CBAA0-59E6-204E-8F03-85E5040D48B8}" type="slidenum">
              <a:rPr kumimoji="1" lang="zh-CN" altLang="en-US" smtClean="0"/>
              <a:t>128</a:t>
            </a:fld>
            <a:r>
              <a:rPr kumimoji="1" lang="en-US" altLang="zh-CN"/>
              <a:t>/184</a:t>
            </a:r>
            <a:endParaRPr kumimoji="1" lang="zh-CN" altLang="en-US" dirty="0"/>
          </a:p>
        </p:txBody>
      </p:sp>
    </p:spTree>
    <p:extLst>
      <p:ext uri="{BB962C8B-B14F-4D97-AF65-F5344CB8AC3E}">
        <p14:creationId xmlns:p14="http://schemas.microsoft.com/office/powerpoint/2010/main" val="324445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22"/>
                                        </p:tgtEl>
                                        <p:attrNameLst>
                                          <p:attrName>style.visibility</p:attrName>
                                        </p:attrNameLst>
                                      </p:cBhvr>
                                      <p:to>
                                        <p:strVal val="visible"/>
                                      </p:to>
                                    </p:set>
                                    <p:animEffect transition="in" filter="wipe(left)">
                                      <p:cBhvr>
                                        <p:cTn id="12" dur="500"/>
                                        <p:tgtEl>
                                          <p:spTgt spid="12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3">
                                            <p:txEl>
                                              <p:pRg st="0" end="0"/>
                                            </p:txEl>
                                          </p:spTgt>
                                        </p:tgtEl>
                                        <p:attrNameLst>
                                          <p:attrName>style.visibility</p:attrName>
                                        </p:attrNameLst>
                                      </p:cBhvr>
                                      <p:to>
                                        <p:strVal val="visible"/>
                                      </p:to>
                                    </p:set>
                                    <p:animEffect transition="in" filter="wipe(left)">
                                      <p:cBhvr>
                                        <p:cTn id="17" dur="500"/>
                                        <p:tgtEl>
                                          <p:spTgt spid="12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24"/>
                                        </p:tgtEl>
                                        <p:attrNameLst>
                                          <p:attrName>style.visibility</p:attrName>
                                        </p:attrNameLst>
                                      </p:cBhvr>
                                      <p:to>
                                        <p:strVal val="visible"/>
                                      </p:to>
                                    </p:set>
                                    <p:animEffect transition="in" filter="wipe(left)">
                                      <p:cBhvr>
                                        <p:cTn id="22"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utoUpdateAnimBg="0"/>
      <p:bldP spid="123" grpId="0" build="p" autoUpdateAnimBg="0"/>
      <p:bldP spid="124" grpId="0"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用</a:t>
            </a:r>
            <a:r>
              <a:rPr kumimoji="1" lang="en-US" altLang="zh-CN" dirty="0"/>
              <a:t>MSI</a:t>
            </a:r>
            <a:r>
              <a:rPr kumimoji="1" lang="zh-CN" altLang="en-US" dirty="0"/>
              <a:t>构成顺序脉冲发生器</a:t>
            </a:r>
          </a:p>
        </p:txBody>
      </p:sp>
      <p:graphicFrame>
        <p:nvGraphicFramePr>
          <p:cNvPr id="5" name="对象 4">
            <a:extLst>
              <a:ext uri="{FF2B5EF4-FFF2-40B4-BE49-F238E27FC236}">
                <a16:creationId xmlns:a16="http://schemas.microsoft.com/office/drawing/2014/main" id="{5998D371-64D5-26CE-DE47-157E41A9DEBD}"/>
              </a:ext>
            </a:extLst>
          </p:cNvPr>
          <p:cNvGraphicFramePr>
            <a:graphicFrameLocks noChangeAspect="1"/>
          </p:cNvGraphicFramePr>
          <p:nvPr>
            <p:extLst>
              <p:ext uri="{D42A27DB-BD31-4B8C-83A1-F6EECF244321}">
                <p14:modId xmlns:p14="http://schemas.microsoft.com/office/powerpoint/2010/main" val="1691567288"/>
              </p:ext>
            </p:extLst>
          </p:nvPr>
        </p:nvGraphicFramePr>
        <p:xfrm>
          <a:off x="3053556" y="2296579"/>
          <a:ext cx="6084887" cy="3168650"/>
        </p:xfrm>
        <a:graphic>
          <a:graphicData uri="http://schemas.openxmlformats.org/presentationml/2006/ole">
            <mc:AlternateContent xmlns:mc="http://schemas.openxmlformats.org/markup-compatibility/2006">
              <mc:Choice xmlns:v="urn:schemas-microsoft-com:vml" Requires="v">
                <p:oleObj name="位图图像" r:id="rId2" imgW="3638095" imgH="1895238" progId="PBrush">
                  <p:embed/>
                </p:oleObj>
              </mc:Choice>
              <mc:Fallback>
                <p:oleObj name="位图图像" r:id="rId2" imgW="3638095" imgH="1895238" progId="PBrush">
                  <p:embed/>
                  <p:pic>
                    <p:nvPicPr>
                      <p:cNvPr id="2" name="对象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53556" y="2296579"/>
                        <a:ext cx="6084887" cy="3168650"/>
                      </a:xfrm>
                      <a:prstGeom prst="rect">
                        <a:avLst/>
                      </a:prstGeom>
                      <a:noFill/>
                      <a:ln w="28575">
                        <a:solidFill>
                          <a:srgbClr val="0033CC"/>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TextBox 2">
            <a:extLst>
              <a:ext uri="{FF2B5EF4-FFF2-40B4-BE49-F238E27FC236}">
                <a16:creationId xmlns:a16="http://schemas.microsoft.com/office/drawing/2014/main" id="{D475DB26-C848-369B-1798-B0D2330AFD14}"/>
              </a:ext>
            </a:extLst>
          </p:cNvPr>
          <p:cNvSpPr txBox="1"/>
          <p:nvPr/>
        </p:nvSpPr>
        <p:spPr>
          <a:xfrm>
            <a:off x="3998661" y="1486489"/>
            <a:ext cx="2565285" cy="461665"/>
          </a:xfrm>
          <a:prstGeom prst="rect">
            <a:avLst/>
          </a:prstGeom>
          <a:noFill/>
        </p:spPr>
        <p:txBody>
          <a:bodyPr wrap="square" rtlCol="0">
            <a:spAutoFit/>
          </a:bodyPr>
          <a:lstStyle/>
          <a:p>
            <a:r>
              <a:rPr lang="zh-CN" altLang="en-US" sz="2400" b="1" dirty="0">
                <a:solidFill>
                  <a:schemeClr val="accent2"/>
                </a:solidFill>
              </a:rPr>
              <a:t>输出的信号波形</a:t>
            </a:r>
          </a:p>
        </p:txBody>
      </p:sp>
      <p:sp>
        <p:nvSpPr>
          <p:cNvPr id="7" name="圆角矩形标注 6">
            <a:extLst>
              <a:ext uri="{FF2B5EF4-FFF2-40B4-BE49-F238E27FC236}">
                <a16:creationId xmlns:a16="http://schemas.microsoft.com/office/drawing/2014/main" id="{9CB4DE32-E31F-89D8-2CE1-C0EBA6945BE7}"/>
              </a:ext>
            </a:extLst>
          </p:cNvPr>
          <p:cNvSpPr/>
          <p:nvPr/>
        </p:nvSpPr>
        <p:spPr bwMode="auto">
          <a:xfrm>
            <a:off x="1665854" y="2337890"/>
            <a:ext cx="617600" cy="1294847"/>
          </a:xfrm>
          <a:prstGeom prst="wedgeRoundRectCallout">
            <a:avLst>
              <a:gd name="adj1" fmla="val 168169"/>
              <a:gd name="adj2" fmla="val -5564"/>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chemeClr val="accent2"/>
                </a:solidFill>
                <a:effectLst/>
                <a:latin typeface="Times New Roman" panose="02020603050405020304" pitchFamily="18" charset="0"/>
                <a:ea typeface="宋体" panose="02010600030101010101" pitchFamily="2" charset="-122"/>
              </a:rPr>
              <a:t>计数器</a:t>
            </a:r>
          </a:p>
        </p:txBody>
      </p:sp>
      <p:sp>
        <p:nvSpPr>
          <p:cNvPr id="8" name="圆角矩形标注 7">
            <a:extLst>
              <a:ext uri="{FF2B5EF4-FFF2-40B4-BE49-F238E27FC236}">
                <a16:creationId xmlns:a16="http://schemas.microsoft.com/office/drawing/2014/main" id="{3DFE5353-58C8-D445-6E35-F07076A29E1C}"/>
              </a:ext>
            </a:extLst>
          </p:cNvPr>
          <p:cNvSpPr/>
          <p:nvPr/>
        </p:nvSpPr>
        <p:spPr bwMode="auto">
          <a:xfrm>
            <a:off x="1814249" y="1539827"/>
            <a:ext cx="948441" cy="619432"/>
          </a:xfrm>
          <a:prstGeom prst="wedgeRoundRectCallout">
            <a:avLst>
              <a:gd name="adj1" fmla="val 77837"/>
              <a:gd name="adj2" fmla="val 102438"/>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lang="en-US" altLang="zh-CN" sz="2400" b="1" dirty="0">
                <a:solidFill>
                  <a:srgbClr val="FF0000"/>
                </a:solidFill>
              </a:rPr>
              <a:t>C</a:t>
            </a:r>
            <a:r>
              <a:rPr kumimoji="1" lang="en-US" altLang="zh-CN" sz="2400" b="1" i="0" u="none" strike="noStrike" cap="none" normalizeH="0" baseline="0" dirty="0">
                <a:ln>
                  <a:noFill/>
                </a:ln>
                <a:solidFill>
                  <a:srgbClr val="FF0000"/>
                </a:solidFill>
                <a:effectLst/>
              </a:rPr>
              <a:t>P</a:t>
            </a:r>
            <a:endParaRPr kumimoji="1" lang="zh-CN" altLang="en-US" sz="2400" b="1" i="0" u="none" strike="noStrike" cap="none" normalizeH="0" baseline="0" dirty="0">
              <a:ln>
                <a:noFill/>
              </a:ln>
              <a:solidFill>
                <a:srgbClr val="FF0000"/>
              </a:solidFill>
              <a:effectLst/>
            </a:endParaRPr>
          </a:p>
        </p:txBody>
      </p:sp>
      <p:sp>
        <p:nvSpPr>
          <p:cNvPr id="9" name="圆角矩形标注 8">
            <a:extLst>
              <a:ext uri="{FF2B5EF4-FFF2-40B4-BE49-F238E27FC236}">
                <a16:creationId xmlns:a16="http://schemas.microsoft.com/office/drawing/2014/main" id="{95DE4877-B874-ECB1-C8A6-4830A97CF299}"/>
              </a:ext>
            </a:extLst>
          </p:cNvPr>
          <p:cNvSpPr/>
          <p:nvPr/>
        </p:nvSpPr>
        <p:spPr bwMode="auto">
          <a:xfrm>
            <a:off x="1048255" y="3646729"/>
            <a:ext cx="617599" cy="1704465"/>
          </a:xfrm>
          <a:prstGeom prst="wedgeRoundRectCallout">
            <a:avLst>
              <a:gd name="adj1" fmla="val 255920"/>
              <a:gd name="adj2" fmla="val -3963"/>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rPr>
              <a:t>缓冲输出</a:t>
            </a:r>
          </a:p>
        </p:txBody>
      </p:sp>
      <p:sp>
        <p:nvSpPr>
          <p:cNvPr id="2" name="灯片编号占位符 1">
            <a:extLst>
              <a:ext uri="{FF2B5EF4-FFF2-40B4-BE49-F238E27FC236}">
                <a16:creationId xmlns:a16="http://schemas.microsoft.com/office/drawing/2014/main" id="{B821794A-F5CA-DD37-4303-5DB397982A70}"/>
              </a:ext>
            </a:extLst>
          </p:cNvPr>
          <p:cNvSpPr>
            <a:spLocks noGrp="1"/>
          </p:cNvSpPr>
          <p:nvPr>
            <p:ph type="sldNum" sz="quarter" idx="12"/>
          </p:nvPr>
        </p:nvSpPr>
        <p:spPr/>
        <p:txBody>
          <a:bodyPr/>
          <a:lstStyle/>
          <a:p>
            <a:fld id="{392CBAA0-59E6-204E-8F03-85E5040D48B8}" type="slidenum">
              <a:rPr kumimoji="1" lang="zh-CN" altLang="en-US" smtClean="0"/>
              <a:t>129</a:t>
            </a:fld>
            <a:r>
              <a:rPr kumimoji="1" lang="en-US" altLang="zh-CN"/>
              <a:t>/184</a:t>
            </a:r>
            <a:endParaRPr kumimoji="1" lang="zh-CN" altLang="en-US" dirty="0"/>
          </a:p>
        </p:txBody>
      </p:sp>
    </p:spTree>
    <p:extLst>
      <p:ext uri="{BB962C8B-B14F-4D97-AF65-F5344CB8AC3E}">
        <p14:creationId xmlns:p14="http://schemas.microsoft.com/office/powerpoint/2010/main" val="1055086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6">
            <a:extLst>
              <a:ext uri="{FF2B5EF4-FFF2-40B4-BE49-F238E27FC236}">
                <a16:creationId xmlns:a16="http://schemas.microsoft.com/office/drawing/2014/main" id="{B52B419A-E9B7-A529-B14A-4E51F40DEBBC}"/>
              </a:ext>
            </a:extLst>
          </p:cNvPr>
          <p:cNvSpPr txBox="1">
            <a:spLocks noChangeArrowheads="1"/>
          </p:cNvSpPr>
          <p:nvPr/>
        </p:nvSpPr>
        <p:spPr bwMode="auto">
          <a:xfrm>
            <a:off x="2059940" y="1295083"/>
            <a:ext cx="4191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kumimoji="1" lang="en-US" altLang="zh-CN" sz="3200" dirty="0">
                <a:solidFill>
                  <a:srgbClr val="FF3300"/>
                </a:solidFill>
                <a:ea typeface="华文楷体" panose="02010600040101010101" pitchFamily="2" charset="-122"/>
              </a:rPr>
              <a:t> </a:t>
            </a:r>
            <a:r>
              <a:rPr kumimoji="1" lang="zh-CN" altLang="en-US" sz="3200" dirty="0">
                <a:solidFill>
                  <a:srgbClr val="FF3300"/>
                </a:solidFill>
                <a:ea typeface="华文楷体" panose="02010600040101010101" pitchFamily="2" charset="-122"/>
              </a:rPr>
              <a:t>状态图</a:t>
            </a:r>
          </a:p>
        </p:txBody>
      </p:sp>
      <p:sp>
        <p:nvSpPr>
          <p:cNvPr id="6" name="Text Box 7">
            <a:extLst>
              <a:ext uri="{FF2B5EF4-FFF2-40B4-BE49-F238E27FC236}">
                <a16:creationId xmlns:a16="http://schemas.microsoft.com/office/drawing/2014/main" id="{10C0A087-2C9B-3A3D-B530-1392D0C6751C}"/>
              </a:ext>
            </a:extLst>
          </p:cNvPr>
          <p:cNvSpPr txBox="1">
            <a:spLocks noChangeArrowheads="1"/>
          </p:cNvSpPr>
          <p:nvPr/>
        </p:nvSpPr>
        <p:spPr bwMode="auto">
          <a:xfrm>
            <a:off x="1653540" y="2303145"/>
            <a:ext cx="3024188" cy="3751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lnSpc>
                <a:spcPct val="150000"/>
              </a:lnSpc>
            </a:pPr>
            <a:r>
              <a:rPr lang="zh-CN" altLang="en-US" sz="3200" b="0" dirty="0">
                <a:solidFill>
                  <a:schemeClr val="accent2"/>
                </a:solidFill>
              </a:rPr>
              <a:t>反映时序电路状态转换规律，及相应输入、输出取值关系的图形。</a:t>
            </a:r>
          </a:p>
        </p:txBody>
      </p:sp>
      <p:pic>
        <p:nvPicPr>
          <p:cNvPr id="7" name="Picture 8">
            <a:extLst>
              <a:ext uri="{FF2B5EF4-FFF2-40B4-BE49-F238E27FC236}">
                <a16:creationId xmlns:a16="http://schemas.microsoft.com/office/drawing/2014/main" id="{316B1FDE-7B1D-8803-35D2-C989889374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55565" y="3671570"/>
            <a:ext cx="4968875" cy="212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AutoShape 10">
            <a:extLst>
              <a:ext uri="{FF2B5EF4-FFF2-40B4-BE49-F238E27FC236}">
                <a16:creationId xmlns:a16="http://schemas.microsoft.com/office/drawing/2014/main" id="{B9D88E94-BCC6-86D0-03C9-910272FDBF65}"/>
              </a:ext>
            </a:extLst>
          </p:cNvPr>
          <p:cNvSpPr>
            <a:spLocks noChangeArrowheads="1"/>
          </p:cNvSpPr>
          <p:nvPr/>
        </p:nvSpPr>
        <p:spPr bwMode="auto">
          <a:xfrm>
            <a:off x="4868228" y="2519045"/>
            <a:ext cx="1295400" cy="1008063"/>
          </a:xfrm>
          <a:prstGeom prst="wedgeRoundRectCallout">
            <a:avLst>
              <a:gd name="adj1" fmla="val 60782"/>
              <a:gd name="adj2" fmla="val 126852"/>
              <a:gd name="adj3" fmla="val 16667"/>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lang="zh-CN" altLang="en-US" sz="2400">
                <a:solidFill>
                  <a:schemeClr val="bg1"/>
                </a:solidFill>
              </a:rPr>
              <a:t>箭尾：现态</a:t>
            </a:r>
          </a:p>
        </p:txBody>
      </p:sp>
      <p:sp>
        <p:nvSpPr>
          <p:cNvPr id="9" name="AutoShape 11">
            <a:extLst>
              <a:ext uri="{FF2B5EF4-FFF2-40B4-BE49-F238E27FC236}">
                <a16:creationId xmlns:a16="http://schemas.microsoft.com/office/drawing/2014/main" id="{2317A0DF-CDAC-269C-3BFB-A68001781E4E}"/>
              </a:ext>
            </a:extLst>
          </p:cNvPr>
          <p:cNvSpPr>
            <a:spLocks noChangeArrowheads="1"/>
          </p:cNvSpPr>
          <p:nvPr/>
        </p:nvSpPr>
        <p:spPr bwMode="auto">
          <a:xfrm>
            <a:off x="8613140" y="2303145"/>
            <a:ext cx="1727200" cy="1009650"/>
          </a:xfrm>
          <a:prstGeom prst="wedgeEllipseCallout">
            <a:avLst>
              <a:gd name="adj1" fmla="val -47333"/>
              <a:gd name="adj2" fmla="val 140250"/>
            </a:avLst>
          </a:prstGeom>
          <a:solidFill>
            <a:srgbClr val="0263C1"/>
          </a:solidFill>
          <a:ln w="9525">
            <a:solidFill>
              <a:schemeClr val="tx1"/>
            </a:solidFill>
            <a:miter lim="800000"/>
            <a:headEnd/>
            <a:tailEnd/>
          </a:ln>
          <a:effectLst/>
        </p:spPr>
        <p:txBody>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lang="zh-CN" altLang="en-US" sz="2400" b="0">
                <a:solidFill>
                  <a:schemeClr val="bg1"/>
                </a:solidFill>
              </a:rPr>
              <a:t>箭头：次态</a:t>
            </a:r>
          </a:p>
        </p:txBody>
      </p:sp>
      <p:sp>
        <p:nvSpPr>
          <p:cNvPr id="10" name="AutoShape 12">
            <a:extLst>
              <a:ext uri="{FF2B5EF4-FFF2-40B4-BE49-F238E27FC236}">
                <a16:creationId xmlns:a16="http://schemas.microsoft.com/office/drawing/2014/main" id="{6211058D-1831-D036-6E79-3321478D7E9C}"/>
              </a:ext>
            </a:extLst>
          </p:cNvPr>
          <p:cNvSpPr>
            <a:spLocks noChangeArrowheads="1"/>
          </p:cNvSpPr>
          <p:nvPr/>
        </p:nvSpPr>
        <p:spPr bwMode="auto">
          <a:xfrm>
            <a:off x="5804853" y="1396376"/>
            <a:ext cx="2879725" cy="619432"/>
          </a:xfrm>
          <a:prstGeom prst="wedgeRoundRectCallout">
            <a:avLst>
              <a:gd name="adj1" fmla="val 13065"/>
              <a:gd name="adj2" fmla="val 244792"/>
              <a:gd name="adj3" fmla="val 16667"/>
            </a:avLst>
          </a:prstGeom>
          <a:solidFill>
            <a:schemeClr val="hlink"/>
          </a:solidFill>
          <a:ln w="9525">
            <a:solidFill>
              <a:srgbClr val="FFFF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lang="zh-CN" altLang="en-US" sz="2400" dirty="0">
                <a:solidFill>
                  <a:schemeClr val="bg1"/>
                </a:solidFill>
              </a:rPr>
              <a:t>标注：输入／输出</a:t>
            </a:r>
          </a:p>
        </p:txBody>
      </p:sp>
      <p:sp>
        <p:nvSpPr>
          <p:cNvPr id="2" name="灯片编号占位符 1">
            <a:extLst>
              <a:ext uri="{FF2B5EF4-FFF2-40B4-BE49-F238E27FC236}">
                <a16:creationId xmlns:a16="http://schemas.microsoft.com/office/drawing/2014/main" id="{06AE91CD-80BB-FB2E-76A4-6DCCB57C854E}"/>
              </a:ext>
            </a:extLst>
          </p:cNvPr>
          <p:cNvSpPr>
            <a:spLocks noGrp="1"/>
          </p:cNvSpPr>
          <p:nvPr>
            <p:ph type="sldNum" sz="quarter" idx="12"/>
          </p:nvPr>
        </p:nvSpPr>
        <p:spPr/>
        <p:txBody>
          <a:bodyPr/>
          <a:lstStyle/>
          <a:p>
            <a:fld id="{392CBAA0-59E6-204E-8F03-85E5040D48B8}" type="slidenum">
              <a:rPr kumimoji="1" lang="zh-CN" altLang="en-US" smtClean="0"/>
              <a:t>13</a:t>
            </a:fld>
            <a:r>
              <a:rPr kumimoji="1" lang="en-US" altLang="zh-CN"/>
              <a:t>/184</a:t>
            </a:r>
            <a:endParaRPr kumimoji="1" lang="zh-CN" altLang="en-US" dirty="0"/>
          </a:p>
        </p:txBody>
      </p:sp>
    </p:spTree>
    <p:extLst>
      <p:ext uri="{BB962C8B-B14F-4D97-AF65-F5344CB8AC3E}">
        <p14:creationId xmlns:p14="http://schemas.microsoft.com/office/powerpoint/2010/main" val="2979902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1000" fill="hold"/>
                                        <p:tgtEl>
                                          <p:spTgt spid="9"/>
                                        </p:tgtEl>
                                        <p:attrNameLst>
                                          <p:attrName>ppt_w</p:attrName>
                                        </p:attrNameLst>
                                      </p:cBhvr>
                                      <p:tavLst>
                                        <p:tav tm="0">
                                          <p:val>
                                            <p:strVal val="#ppt_w*0.70"/>
                                          </p:val>
                                        </p:tav>
                                        <p:tav tm="100000">
                                          <p:val>
                                            <p:strVal val="#ppt_w"/>
                                          </p:val>
                                        </p:tav>
                                      </p:tavLst>
                                    </p:anim>
                                    <p:anim calcmode="lin" valueType="num">
                                      <p:cBhvr>
                                        <p:cTn id="18" dur="1000" fill="hold"/>
                                        <p:tgtEl>
                                          <p:spTgt spid="9"/>
                                        </p:tgtEl>
                                        <p:attrNameLst>
                                          <p:attrName>ppt_h</p:attrName>
                                        </p:attrNameLst>
                                      </p:cBhvr>
                                      <p:tavLst>
                                        <p:tav tm="0">
                                          <p:val>
                                            <p:strVal val="#ppt_h"/>
                                          </p:val>
                                        </p:tav>
                                        <p:tav tm="100000">
                                          <p:val>
                                            <p:strVal val="#ppt_h"/>
                                          </p:val>
                                        </p:tav>
                                      </p:tavLst>
                                    </p:anim>
                                    <p:animEffect transition="in" filter="fade">
                                      <p:cBhvr>
                                        <p:cTn id="19" dur="10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ntr" presetSubtype="10"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checkerboard(across)">
                                      <p:cBhvr>
                                        <p:cTn id="2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用</a:t>
            </a:r>
            <a:r>
              <a:rPr kumimoji="1" lang="en-US" altLang="zh-CN" dirty="0"/>
              <a:t>MSI</a:t>
            </a:r>
            <a:r>
              <a:rPr kumimoji="1" lang="zh-CN" altLang="en-US" dirty="0"/>
              <a:t>构成顺序脉冲发生器</a:t>
            </a:r>
          </a:p>
        </p:txBody>
      </p:sp>
      <p:sp>
        <p:nvSpPr>
          <p:cNvPr id="5" name="Rectangle 2">
            <a:extLst>
              <a:ext uri="{FF2B5EF4-FFF2-40B4-BE49-F238E27FC236}">
                <a16:creationId xmlns:a16="http://schemas.microsoft.com/office/drawing/2014/main" id="{4711BC55-9694-9BC3-5B4C-231372A05154}"/>
              </a:ext>
            </a:extLst>
          </p:cNvPr>
          <p:cNvSpPr>
            <a:spLocks noChangeArrowheads="1"/>
          </p:cNvSpPr>
          <p:nvPr/>
        </p:nvSpPr>
        <p:spPr bwMode="auto">
          <a:xfrm>
            <a:off x="664068" y="1214438"/>
            <a:ext cx="10461132" cy="548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nSpc>
                <a:spcPct val="135000"/>
              </a:lnSpc>
            </a:pPr>
            <a:r>
              <a:rPr kumimoji="1" lang="en-US" altLang="zh-CN" sz="2400" b="1" dirty="0">
                <a:solidFill>
                  <a:srgbClr val="0000FF"/>
                </a:solidFill>
              </a:rPr>
              <a:t> </a:t>
            </a:r>
            <a:r>
              <a:rPr kumimoji="1" lang="zh-CN" altLang="en-US" sz="2400" b="1" dirty="0">
                <a:solidFill>
                  <a:srgbClr val="0000FF"/>
                </a:solidFill>
              </a:rPr>
              <a:t>试用计数器和译码器设计一个能产生如图所示波形的脉冲顺序分配器。</a:t>
            </a:r>
          </a:p>
        </p:txBody>
      </p:sp>
      <p:pic>
        <p:nvPicPr>
          <p:cNvPr id="6" name="Picture 4" descr="N15A0229">
            <a:extLst>
              <a:ext uri="{FF2B5EF4-FFF2-40B4-BE49-F238E27FC236}">
                <a16:creationId xmlns:a16="http://schemas.microsoft.com/office/drawing/2014/main" id="{78985923-13DE-6B8C-3F2C-5E1DA3C64B7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672255" y="2381250"/>
            <a:ext cx="5891213" cy="4070350"/>
          </a:xfrm>
          <a:prstGeom prst="rect">
            <a:avLst/>
          </a:prstGeom>
          <a:noFill/>
          <a:extLst>
            <a:ext uri="{909E8E84-426E-40DD-AFC4-6F175D3DCCD1}">
              <a14:hiddenFill xmlns:a14="http://schemas.microsoft.com/office/drawing/2010/main">
                <a:solidFill>
                  <a:srgbClr val="FFFFFF"/>
                </a:solidFill>
              </a14:hiddenFill>
            </a:ext>
          </a:extLst>
        </p:spPr>
      </p:pic>
      <p:sp>
        <p:nvSpPr>
          <p:cNvPr id="2" name="灯片编号占位符 1">
            <a:extLst>
              <a:ext uri="{FF2B5EF4-FFF2-40B4-BE49-F238E27FC236}">
                <a16:creationId xmlns:a16="http://schemas.microsoft.com/office/drawing/2014/main" id="{7850C32A-5C29-17AD-52EC-C8EBB208003E}"/>
              </a:ext>
            </a:extLst>
          </p:cNvPr>
          <p:cNvSpPr>
            <a:spLocks noGrp="1"/>
          </p:cNvSpPr>
          <p:nvPr>
            <p:ph type="sldNum" sz="quarter" idx="12"/>
          </p:nvPr>
        </p:nvSpPr>
        <p:spPr/>
        <p:txBody>
          <a:bodyPr/>
          <a:lstStyle/>
          <a:p>
            <a:fld id="{392CBAA0-59E6-204E-8F03-85E5040D48B8}" type="slidenum">
              <a:rPr kumimoji="1" lang="zh-CN" altLang="en-US" smtClean="0"/>
              <a:t>130</a:t>
            </a:fld>
            <a:r>
              <a:rPr kumimoji="1" lang="en-US" altLang="zh-CN"/>
              <a:t>/184</a:t>
            </a:r>
            <a:endParaRPr kumimoji="1" lang="zh-CN" altLang="en-US" dirty="0"/>
          </a:p>
        </p:txBody>
      </p:sp>
    </p:spTree>
    <p:extLst>
      <p:ext uri="{BB962C8B-B14F-4D97-AF65-F5344CB8AC3E}">
        <p14:creationId xmlns:p14="http://schemas.microsoft.com/office/powerpoint/2010/main" val="3979413309"/>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用</a:t>
            </a:r>
            <a:r>
              <a:rPr kumimoji="1" lang="en-US" altLang="zh-CN" dirty="0"/>
              <a:t>MSI</a:t>
            </a:r>
            <a:r>
              <a:rPr kumimoji="1" lang="zh-CN" altLang="en-US" dirty="0"/>
              <a:t>构成顺序脉冲发生器</a:t>
            </a:r>
          </a:p>
        </p:txBody>
      </p:sp>
      <p:pic>
        <p:nvPicPr>
          <p:cNvPr id="5" name="Picture 5" descr="22">
            <a:extLst>
              <a:ext uri="{FF2B5EF4-FFF2-40B4-BE49-F238E27FC236}">
                <a16:creationId xmlns:a16="http://schemas.microsoft.com/office/drawing/2014/main" id="{BD2960C8-D26E-E0F1-2C0F-151E002E483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517" y="1620455"/>
            <a:ext cx="4470400" cy="2741613"/>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6">
            <a:extLst>
              <a:ext uri="{FF2B5EF4-FFF2-40B4-BE49-F238E27FC236}">
                <a16:creationId xmlns:a16="http://schemas.microsoft.com/office/drawing/2014/main" id="{3BDA18B8-F43A-B14D-530F-C0F0F8FF03A9}"/>
              </a:ext>
            </a:extLst>
          </p:cNvPr>
          <p:cNvSpPr>
            <a:spLocks noChangeArrowheads="1"/>
          </p:cNvSpPr>
          <p:nvPr/>
        </p:nvSpPr>
        <p:spPr bwMode="auto">
          <a:xfrm>
            <a:off x="1592317" y="956880"/>
            <a:ext cx="732123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r>
              <a:rPr kumimoji="1" lang="en-US" altLang="zh-CN" sz="2400" b="1" dirty="0">
                <a:solidFill>
                  <a:schemeClr val="accent6"/>
                </a:solidFill>
              </a:rPr>
              <a:t>[</a:t>
            </a:r>
            <a:r>
              <a:rPr kumimoji="1" lang="zh-CN" altLang="en-US" sz="2400" b="1" dirty="0">
                <a:solidFill>
                  <a:schemeClr val="accent6"/>
                </a:solidFill>
              </a:rPr>
              <a:t>解</a:t>
            </a:r>
            <a:r>
              <a:rPr kumimoji="1" lang="en-US" altLang="zh-CN" sz="2400" b="1" dirty="0">
                <a:solidFill>
                  <a:schemeClr val="accent6"/>
                </a:solidFill>
              </a:rPr>
              <a:t>]   </a:t>
            </a:r>
            <a:r>
              <a:rPr kumimoji="1" lang="en-US" altLang="zh-CN" sz="2400" b="1" dirty="0">
                <a:solidFill>
                  <a:schemeClr val="accent6"/>
                </a:solidFill>
                <a:sym typeface="Wingdings" panose="05000000000000000000" pitchFamily="2" charset="2"/>
              </a:rPr>
              <a:t>(1)  </a:t>
            </a:r>
            <a:r>
              <a:rPr kumimoji="1" lang="zh-CN" altLang="en-US" sz="2400" b="1" dirty="0">
                <a:solidFill>
                  <a:schemeClr val="accent6"/>
                </a:solidFill>
              </a:rPr>
              <a:t>把电路分成计数器和数据分配器。功能框图</a:t>
            </a:r>
          </a:p>
        </p:txBody>
      </p:sp>
      <p:sp>
        <p:nvSpPr>
          <p:cNvPr id="7" name="Rectangle 7">
            <a:extLst>
              <a:ext uri="{FF2B5EF4-FFF2-40B4-BE49-F238E27FC236}">
                <a16:creationId xmlns:a16="http://schemas.microsoft.com/office/drawing/2014/main" id="{9D2E9E87-7F46-3122-DB1C-F854EBB2E8C6}"/>
              </a:ext>
            </a:extLst>
          </p:cNvPr>
          <p:cNvSpPr>
            <a:spLocks noChangeArrowheads="1"/>
          </p:cNvSpPr>
          <p:nvPr/>
        </p:nvSpPr>
        <p:spPr bwMode="auto">
          <a:xfrm>
            <a:off x="1998717" y="4665280"/>
            <a:ext cx="758733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r>
              <a:rPr kumimoji="1" lang="en-US" altLang="zh-CN" sz="2400" b="1">
                <a:solidFill>
                  <a:schemeClr val="accent6"/>
                </a:solidFill>
              </a:rPr>
              <a:t>(2)   </a:t>
            </a:r>
            <a:r>
              <a:rPr kumimoji="1" lang="zh-CN" altLang="en-US" sz="2400" b="1">
                <a:solidFill>
                  <a:schemeClr val="accent6"/>
                </a:solidFill>
              </a:rPr>
              <a:t>选择适当的集成器件，设计各功能块内部的电路。</a:t>
            </a:r>
          </a:p>
        </p:txBody>
      </p:sp>
      <p:sp>
        <p:nvSpPr>
          <p:cNvPr id="8" name="Rectangle 8">
            <a:extLst>
              <a:ext uri="{FF2B5EF4-FFF2-40B4-BE49-F238E27FC236}">
                <a16:creationId xmlns:a16="http://schemas.microsoft.com/office/drawing/2014/main" id="{C2AD93BF-D766-11B5-81E6-5619CB7BD762}"/>
              </a:ext>
            </a:extLst>
          </p:cNvPr>
          <p:cNvSpPr>
            <a:spLocks noChangeArrowheads="1"/>
          </p:cNvSpPr>
          <p:nvPr/>
        </p:nvSpPr>
        <p:spPr bwMode="auto">
          <a:xfrm>
            <a:off x="1973317" y="5132005"/>
            <a:ext cx="8102600" cy="1047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nSpc>
                <a:spcPct val="135000"/>
              </a:lnSpc>
              <a:spcBef>
                <a:spcPct val="0"/>
              </a:spcBef>
            </a:pPr>
            <a:r>
              <a:rPr kumimoji="1" lang="en-US" altLang="zh-CN" sz="2400" b="1">
                <a:solidFill>
                  <a:schemeClr val="accent6"/>
                </a:solidFill>
              </a:rPr>
              <a:t>        </a:t>
            </a:r>
            <a:r>
              <a:rPr kumimoji="1" lang="zh-CN" altLang="en-US" sz="2400" b="1">
                <a:solidFill>
                  <a:schemeClr val="accent6"/>
                </a:solidFill>
              </a:rPr>
              <a:t>由于需要</a:t>
            </a:r>
            <a:r>
              <a:rPr kumimoji="1" lang="en-US" altLang="zh-CN" sz="2400" b="1">
                <a:solidFill>
                  <a:schemeClr val="accent6"/>
                </a:solidFill>
              </a:rPr>
              <a:t>3</a:t>
            </a:r>
            <a:r>
              <a:rPr kumimoji="1" lang="zh-CN" altLang="en-US" sz="2400" b="1">
                <a:solidFill>
                  <a:schemeClr val="accent6"/>
                </a:solidFill>
              </a:rPr>
              <a:t>位二进制计数器，选用</a:t>
            </a:r>
            <a:r>
              <a:rPr kumimoji="1" lang="en-US" altLang="zh-CN" sz="2400" b="1">
                <a:solidFill>
                  <a:schemeClr val="accent6"/>
                </a:solidFill>
              </a:rPr>
              <a:t>74LS161</a:t>
            </a:r>
            <a:r>
              <a:rPr kumimoji="1" lang="zh-CN" altLang="en-US" sz="2400" b="1">
                <a:solidFill>
                  <a:schemeClr val="accent6"/>
                </a:solidFill>
              </a:rPr>
              <a:t>来实现。需要原码输出的</a:t>
            </a:r>
            <a:r>
              <a:rPr kumimoji="1" lang="en-US" altLang="zh-CN" sz="2400" b="1">
                <a:solidFill>
                  <a:schemeClr val="accent6"/>
                </a:solidFill>
              </a:rPr>
              <a:t>3-8</a:t>
            </a:r>
            <a:r>
              <a:rPr kumimoji="1" lang="zh-CN" altLang="en-US" sz="2400" b="1">
                <a:solidFill>
                  <a:schemeClr val="accent6"/>
                </a:solidFill>
              </a:rPr>
              <a:t>译码器，选</a:t>
            </a:r>
            <a:r>
              <a:rPr kumimoji="1" lang="en-US" altLang="zh-CN" sz="2400" b="1">
                <a:solidFill>
                  <a:schemeClr val="accent6"/>
                </a:solidFill>
              </a:rPr>
              <a:t>74 LS 138</a:t>
            </a:r>
            <a:r>
              <a:rPr kumimoji="1" lang="zh-CN" altLang="en-US" sz="2400" b="1">
                <a:solidFill>
                  <a:schemeClr val="accent6"/>
                </a:solidFill>
              </a:rPr>
              <a:t>，输出加非门反相。 </a:t>
            </a:r>
          </a:p>
        </p:txBody>
      </p:sp>
      <p:sp>
        <p:nvSpPr>
          <p:cNvPr id="2" name="灯片编号占位符 1">
            <a:extLst>
              <a:ext uri="{FF2B5EF4-FFF2-40B4-BE49-F238E27FC236}">
                <a16:creationId xmlns:a16="http://schemas.microsoft.com/office/drawing/2014/main" id="{A737274D-97D3-9F20-4778-3D1A4CCA0AD9}"/>
              </a:ext>
            </a:extLst>
          </p:cNvPr>
          <p:cNvSpPr>
            <a:spLocks noGrp="1"/>
          </p:cNvSpPr>
          <p:nvPr>
            <p:ph type="sldNum" sz="quarter" idx="12"/>
          </p:nvPr>
        </p:nvSpPr>
        <p:spPr/>
        <p:txBody>
          <a:bodyPr/>
          <a:lstStyle/>
          <a:p>
            <a:fld id="{392CBAA0-59E6-204E-8F03-85E5040D48B8}" type="slidenum">
              <a:rPr kumimoji="1" lang="zh-CN" altLang="en-US" smtClean="0"/>
              <a:t>131</a:t>
            </a:fld>
            <a:r>
              <a:rPr kumimoji="1" lang="en-US" altLang="zh-CN"/>
              <a:t>/184</a:t>
            </a:r>
            <a:endParaRPr kumimoji="1" lang="zh-CN" altLang="en-US" dirty="0"/>
          </a:p>
        </p:txBody>
      </p:sp>
    </p:spTree>
    <p:extLst>
      <p:ext uri="{BB962C8B-B14F-4D97-AF65-F5344CB8AC3E}">
        <p14:creationId xmlns:p14="http://schemas.microsoft.com/office/powerpoint/2010/main" val="873227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4.3</a:t>
            </a:r>
            <a:r>
              <a:rPr kumimoji="1" lang="zh-CN" altLang="en-US" dirty="0"/>
              <a:t> 用</a:t>
            </a:r>
            <a:r>
              <a:rPr kumimoji="1" lang="en-US" altLang="zh-CN" dirty="0"/>
              <a:t>MSI</a:t>
            </a:r>
            <a:r>
              <a:rPr kumimoji="1" lang="zh-CN" altLang="en-US" dirty="0"/>
              <a:t>构成顺序脉冲发生器</a:t>
            </a:r>
          </a:p>
        </p:txBody>
      </p:sp>
      <p:pic>
        <p:nvPicPr>
          <p:cNvPr id="5" name="Picture 2" descr="N15A0231">
            <a:extLst>
              <a:ext uri="{FF2B5EF4-FFF2-40B4-BE49-F238E27FC236}">
                <a16:creationId xmlns:a16="http://schemas.microsoft.com/office/drawing/2014/main" id="{2CF74C09-C216-ED51-532D-CDC3C8C9527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44322" y="1525752"/>
            <a:ext cx="8518525" cy="3544888"/>
          </a:xfrm>
          <a:prstGeom prst="rect">
            <a:avLst/>
          </a:prstGeom>
          <a:noFill/>
          <a:extLst>
            <a:ext uri="{909E8E84-426E-40DD-AFC4-6F175D3DCCD1}">
              <a14:hiddenFill xmlns:a14="http://schemas.microsoft.com/office/drawing/2010/main">
                <a:solidFill>
                  <a:srgbClr val="FFFFFF"/>
                </a:solidFill>
              </a14:hiddenFill>
            </a:ext>
          </a:extLst>
        </p:spPr>
      </p:pic>
      <p:sp>
        <p:nvSpPr>
          <p:cNvPr id="6" name="Text Box 3">
            <a:extLst>
              <a:ext uri="{FF2B5EF4-FFF2-40B4-BE49-F238E27FC236}">
                <a16:creationId xmlns:a16="http://schemas.microsoft.com/office/drawing/2014/main" id="{360C27C1-8EAF-C95E-30D0-5FBFCFFBA9CD}"/>
              </a:ext>
            </a:extLst>
          </p:cNvPr>
          <p:cNvSpPr txBox="1">
            <a:spLocks noChangeArrowheads="1"/>
          </p:cNvSpPr>
          <p:nvPr/>
        </p:nvSpPr>
        <p:spPr bwMode="auto">
          <a:xfrm>
            <a:off x="1418897" y="751052"/>
            <a:ext cx="32385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spcBef>
                <a:spcPct val="0"/>
              </a:spcBef>
            </a:pPr>
            <a:r>
              <a:rPr kumimoji="1" lang="en-US" altLang="zh-CN" sz="2400" b="1">
                <a:solidFill>
                  <a:schemeClr val="accent6"/>
                </a:solidFill>
              </a:rPr>
              <a:t>  (3) </a:t>
            </a:r>
            <a:r>
              <a:rPr kumimoji="1" lang="zh-CN" altLang="en-US" sz="2400" b="1">
                <a:solidFill>
                  <a:schemeClr val="accent6"/>
                </a:solidFill>
              </a:rPr>
              <a:t>画出逻辑电路图</a:t>
            </a:r>
            <a:endParaRPr lang="zh-CN" altLang="en-US" sz="2400" b="1">
              <a:solidFill>
                <a:schemeClr val="accent6"/>
              </a:solidFill>
            </a:endParaRPr>
          </a:p>
        </p:txBody>
      </p:sp>
      <p:sp>
        <p:nvSpPr>
          <p:cNvPr id="7" name="Rectangle 5">
            <a:extLst>
              <a:ext uri="{FF2B5EF4-FFF2-40B4-BE49-F238E27FC236}">
                <a16:creationId xmlns:a16="http://schemas.microsoft.com/office/drawing/2014/main" id="{757F8EF5-2F35-C4EA-AC35-A4872E90E6C3}"/>
              </a:ext>
            </a:extLst>
          </p:cNvPr>
          <p:cNvSpPr>
            <a:spLocks noChangeArrowheads="1"/>
          </p:cNvSpPr>
          <p:nvPr/>
        </p:nvSpPr>
        <p:spPr bwMode="auto">
          <a:xfrm>
            <a:off x="2815897" y="5281777"/>
            <a:ext cx="2235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spcBef>
                <a:spcPct val="0"/>
              </a:spcBef>
            </a:pPr>
            <a:r>
              <a:rPr kumimoji="1" lang="en-US" altLang="zh-CN" sz="2400" b="1" dirty="0">
                <a:solidFill>
                  <a:schemeClr val="accent6"/>
                </a:solidFill>
              </a:rPr>
              <a:t>(a)  </a:t>
            </a:r>
            <a:r>
              <a:rPr kumimoji="1" lang="zh-CN" altLang="en-US" sz="2400" b="1" dirty="0">
                <a:solidFill>
                  <a:schemeClr val="accent6"/>
                </a:solidFill>
              </a:rPr>
              <a:t>功能框图 </a:t>
            </a:r>
          </a:p>
        </p:txBody>
      </p:sp>
      <p:sp>
        <p:nvSpPr>
          <p:cNvPr id="8" name="Rectangle 6">
            <a:extLst>
              <a:ext uri="{FF2B5EF4-FFF2-40B4-BE49-F238E27FC236}">
                <a16:creationId xmlns:a16="http://schemas.microsoft.com/office/drawing/2014/main" id="{CCE799F8-237D-C8DA-0C5C-21E0FC71968C}"/>
              </a:ext>
            </a:extLst>
          </p:cNvPr>
          <p:cNvSpPr>
            <a:spLocks noChangeArrowheads="1"/>
          </p:cNvSpPr>
          <p:nvPr/>
        </p:nvSpPr>
        <p:spPr bwMode="auto">
          <a:xfrm>
            <a:off x="6854497" y="5218277"/>
            <a:ext cx="20955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spcBef>
                <a:spcPct val="0"/>
              </a:spcBef>
            </a:pPr>
            <a:r>
              <a:rPr kumimoji="1" lang="en-US" altLang="zh-CN" sz="2400" b="1">
                <a:solidFill>
                  <a:schemeClr val="accent6"/>
                </a:solidFill>
              </a:rPr>
              <a:t>(b)  </a:t>
            </a:r>
            <a:r>
              <a:rPr kumimoji="1" lang="zh-CN" altLang="en-US" sz="2400" b="1">
                <a:solidFill>
                  <a:schemeClr val="accent6"/>
                </a:solidFill>
              </a:rPr>
              <a:t>电路图 </a:t>
            </a:r>
          </a:p>
        </p:txBody>
      </p:sp>
      <p:sp>
        <p:nvSpPr>
          <p:cNvPr id="2" name="灯片编号占位符 1">
            <a:extLst>
              <a:ext uri="{FF2B5EF4-FFF2-40B4-BE49-F238E27FC236}">
                <a16:creationId xmlns:a16="http://schemas.microsoft.com/office/drawing/2014/main" id="{B3CDE104-156D-EC68-0FE3-02B670BC8B33}"/>
              </a:ext>
            </a:extLst>
          </p:cNvPr>
          <p:cNvSpPr>
            <a:spLocks noGrp="1"/>
          </p:cNvSpPr>
          <p:nvPr>
            <p:ph type="sldNum" sz="quarter" idx="12"/>
          </p:nvPr>
        </p:nvSpPr>
        <p:spPr/>
        <p:txBody>
          <a:bodyPr/>
          <a:lstStyle/>
          <a:p>
            <a:fld id="{392CBAA0-59E6-204E-8F03-85E5040D48B8}" type="slidenum">
              <a:rPr kumimoji="1" lang="zh-CN" altLang="en-US" smtClean="0"/>
              <a:t>132</a:t>
            </a:fld>
            <a:r>
              <a:rPr kumimoji="1" lang="en-US" altLang="zh-CN"/>
              <a:t>/184</a:t>
            </a:r>
            <a:endParaRPr kumimoji="1" lang="zh-CN" altLang="en-US" dirty="0"/>
          </a:p>
        </p:txBody>
      </p:sp>
    </p:spTree>
    <p:extLst>
      <p:ext uri="{BB962C8B-B14F-4D97-AF65-F5344CB8AC3E}">
        <p14:creationId xmlns:p14="http://schemas.microsoft.com/office/powerpoint/2010/main" val="65709705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寄存器和读</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latin typeface="Myriad Pro" panose="020B0503030403020204" pitchFamily="34" charset="0"/>
                <a:ea typeface="Songti SC" panose="02010600040101010101" pitchFamily="2" charset="-122"/>
              </a:rPr>
              <a:t>可编程逻辑器件和</a:t>
            </a:r>
            <a:r>
              <a:rPr kumimoji="1" lang="en-US" altLang="zh-CN" sz="2400" dirty="0">
                <a:latin typeface="Myriad Pro" panose="020B0503030403020204" pitchFamily="34" charset="0"/>
                <a:ea typeface="Songti SC" panose="02010600040101010101" pitchFamily="2" charset="-122"/>
              </a:rPr>
              <a:t>HDL</a:t>
            </a:r>
            <a:r>
              <a:rPr kumimoji="1" lang="zh-CN" altLang="en-US" sz="2400" dirty="0">
                <a:latin typeface="Myriad Pro" panose="020B0503030403020204" pitchFamily="34" charset="0"/>
                <a:ea typeface="Songti SC" panose="02010600040101010101" pitchFamily="2" charset="-122"/>
              </a:rPr>
              <a:t>描述</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可编程逻辑器件</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98FB23C6-A6A9-ED2B-79A1-251416062FE7}"/>
              </a:ext>
            </a:extLst>
          </p:cNvPr>
          <p:cNvSpPr>
            <a:spLocks noGrp="1"/>
          </p:cNvSpPr>
          <p:nvPr>
            <p:ph type="sldNum" sz="quarter" idx="12"/>
          </p:nvPr>
        </p:nvSpPr>
        <p:spPr/>
        <p:txBody>
          <a:bodyPr/>
          <a:lstStyle/>
          <a:p>
            <a:fld id="{392CBAA0-59E6-204E-8F03-85E5040D48B8}" type="slidenum">
              <a:rPr kumimoji="1" lang="zh-CN" altLang="en-US" smtClean="0"/>
              <a:t>133</a:t>
            </a:fld>
            <a:r>
              <a:rPr kumimoji="1" lang="en-US" altLang="zh-CN"/>
              <a:t>/184</a:t>
            </a:r>
            <a:endParaRPr kumimoji="1" lang="zh-CN" altLang="en-US" dirty="0"/>
          </a:p>
        </p:txBody>
      </p:sp>
    </p:spTree>
    <p:extLst>
      <p:ext uri="{BB962C8B-B14F-4D97-AF65-F5344CB8AC3E}">
        <p14:creationId xmlns:p14="http://schemas.microsoft.com/office/powerpoint/2010/main" val="156195658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6" name="Text Box 5">
            <a:hlinkClick r:id="rId2" action="ppaction://hlinksldjump"/>
            <a:extLst>
              <a:ext uri="{FF2B5EF4-FFF2-40B4-BE49-F238E27FC236}">
                <a16:creationId xmlns:a16="http://schemas.microsoft.com/office/drawing/2014/main" id="{10F6A65C-8342-A72B-66A6-34D738AEEB8D}"/>
              </a:ext>
            </a:extLst>
          </p:cNvPr>
          <p:cNvSpPr txBox="1">
            <a:spLocks noChangeArrowheads="1"/>
          </p:cNvSpPr>
          <p:nvPr/>
        </p:nvSpPr>
        <p:spPr bwMode="auto">
          <a:xfrm>
            <a:off x="2384898" y="1768215"/>
            <a:ext cx="4600575"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rgbClr val="FFFF99"/>
              </a:buClr>
              <a:buFont typeface="Wingdings" panose="05000000000000000000" pitchFamily="2" charset="2"/>
              <a:buChar char="v"/>
            </a:pPr>
            <a:r>
              <a:rPr lang="en-US" altLang="zh-CN" sz="3200" b="1">
                <a:solidFill>
                  <a:schemeClr val="accent2"/>
                </a:solidFill>
                <a:effectLst>
                  <a:outerShdw blurRad="38100" dist="38100" dir="2700000" algn="tl">
                    <a:srgbClr val="C0C0C0"/>
                  </a:outerShdw>
                </a:effectLst>
              </a:rPr>
              <a:t>  </a:t>
            </a:r>
            <a:r>
              <a:rPr lang="zh-CN" altLang="en-US" sz="3200" b="1">
                <a:solidFill>
                  <a:schemeClr val="accent2"/>
                </a:solidFill>
                <a:effectLst>
                  <a:outerShdw blurRad="38100" dist="38100" dir="2700000" algn="tl">
                    <a:srgbClr val="C0C0C0"/>
                  </a:outerShdw>
                </a:effectLst>
              </a:rPr>
              <a:t>可编程阵列逻辑</a:t>
            </a:r>
          </a:p>
        </p:txBody>
      </p:sp>
      <p:sp>
        <p:nvSpPr>
          <p:cNvPr id="7" name="Text Box 14">
            <a:hlinkClick r:id="rId3" action="ppaction://hlinksldjump"/>
            <a:extLst>
              <a:ext uri="{FF2B5EF4-FFF2-40B4-BE49-F238E27FC236}">
                <a16:creationId xmlns:a16="http://schemas.microsoft.com/office/drawing/2014/main" id="{CC54FB17-57B0-64D9-A62B-95EE0F82BC7A}"/>
              </a:ext>
            </a:extLst>
          </p:cNvPr>
          <p:cNvSpPr txBox="1">
            <a:spLocks noChangeArrowheads="1"/>
          </p:cNvSpPr>
          <p:nvPr/>
        </p:nvSpPr>
        <p:spPr bwMode="auto">
          <a:xfrm>
            <a:off x="2362673" y="1110990"/>
            <a:ext cx="5338762"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rgbClr val="FFFF99"/>
              </a:buClr>
              <a:buFont typeface="Wingdings" panose="05000000000000000000" pitchFamily="2" charset="2"/>
              <a:buChar char="v"/>
            </a:pPr>
            <a:r>
              <a:rPr lang="en-US" altLang="zh-CN" sz="3200" b="1">
                <a:solidFill>
                  <a:schemeClr val="accent2"/>
                </a:solidFill>
                <a:effectLst>
                  <a:outerShdw blurRad="38100" dist="38100" dir="2700000" algn="tl">
                    <a:srgbClr val="C0C0C0"/>
                  </a:outerShdw>
                </a:effectLst>
              </a:rPr>
              <a:t>  </a:t>
            </a:r>
            <a:r>
              <a:rPr lang="zh-CN" altLang="en-US" sz="3200" b="1">
                <a:solidFill>
                  <a:schemeClr val="accent2"/>
                </a:solidFill>
                <a:effectLst>
                  <a:outerShdw blurRad="38100" dist="38100" dir="2700000" algn="tl">
                    <a:srgbClr val="C0C0C0"/>
                  </a:outerShdw>
                </a:effectLst>
              </a:rPr>
              <a:t>现场可编程逻辑阵列</a:t>
            </a:r>
          </a:p>
        </p:txBody>
      </p:sp>
      <p:sp>
        <p:nvSpPr>
          <p:cNvPr id="8" name="Text Box 15">
            <a:hlinkClick r:id="rId4" action="ppaction://hlinksldjump"/>
            <a:extLst>
              <a:ext uri="{FF2B5EF4-FFF2-40B4-BE49-F238E27FC236}">
                <a16:creationId xmlns:a16="http://schemas.microsoft.com/office/drawing/2014/main" id="{C8C8EDC8-BF31-80BB-D530-58CC0F5CB63E}"/>
              </a:ext>
            </a:extLst>
          </p:cNvPr>
          <p:cNvSpPr txBox="1">
            <a:spLocks noChangeArrowheads="1"/>
          </p:cNvSpPr>
          <p:nvPr/>
        </p:nvSpPr>
        <p:spPr bwMode="auto">
          <a:xfrm>
            <a:off x="2384898" y="2442902"/>
            <a:ext cx="4487862"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rgbClr val="FFFF99"/>
              </a:buClr>
              <a:buFont typeface="Wingdings" panose="05000000000000000000" pitchFamily="2" charset="2"/>
              <a:buChar char="v"/>
            </a:pPr>
            <a:r>
              <a:rPr lang="en-US" altLang="zh-CN" sz="3200" b="1">
                <a:solidFill>
                  <a:schemeClr val="accent2"/>
                </a:solidFill>
                <a:effectLst>
                  <a:outerShdw blurRad="38100" dist="38100" dir="2700000" algn="tl">
                    <a:srgbClr val="C0C0C0"/>
                  </a:outerShdw>
                </a:effectLst>
              </a:rPr>
              <a:t>  </a:t>
            </a:r>
            <a:r>
              <a:rPr lang="zh-CN" altLang="en-US" sz="3200" b="1">
                <a:solidFill>
                  <a:schemeClr val="accent2"/>
                </a:solidFill>
                <a:effectLst>
                  <a:outerShdw blurRad="38100" dist="38100" dir="2700000" algn="tl">
                    <a:srgbClr val="C0C0C0"/>
                  </a:outerShdw>
                </a:effectLst>
              </a:rPr>
              <a:t>通用阵列逻辑</a:t>
            </a:r>
          </a:p>
        </p:txBody>
      </p:sp>
      <p:sp>
        <p:nvSpPr>
          <p:cNvPr id="9" name="Text Box 16">
            <a:hlinkClick r:id="rId5" action="ppaction://hlinksldjump"/>
            <a:extLst>
              <a:ext uri="{FF2B5EF4-FFF2-40B4-BE49-F238E27FC236}">
                <a16:creationId xmlns:a16="http://schemas.microsoft.com/office/drawing/2014/main" id="{00BB61F8-5691-C2BF-8473-B51F573CB382}"/>
              </a:ext>
            </a:extLst>
          </p:cNvPr>
          <p:cNvSpPr txBox="1">
            <a:spLocks noChangeArrowheads="1"/>
          </p:cNvSpPr>
          <p:nvPr/>
        </p:nvSpPr>
        <p:spPr bwMode="auto">
          <a:xfrm>
            <a:off x="2388073" y="3111240"/>
            <a:ext cx="6567487"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rgbClr val="FFFF99"/>
              </a:buClr>
              <a:buFont typeface="Wingdings" panose="05000000000000000000" pitchFamily="2" charset="2"/>
              <a:buChar char="v"/>
            </a:pPr>
            <a:r>
              <a:rPr lang="en-US" altLang="zh-CN" sz="3200" b="1">
                <a:solidFill>
                  <a:schemeClr val="accent2"/>
                </a:solidFill>
                <a:effectLst>
                  <a:outerShdw blurRad="38100" dist="38100" dir="2700000" algn="tl">
                    <a:srgbClr val="C0C0C0"/>
                  </a:outerShdw>
                </a:effectLst>
              </a:rPr>
              <a:t>  </a:t>
            </a:r>
            <a:r>
              <a:rPr lang="zh-CN" altLang="en-US" sz="3200" b="1">
                <a:solidFill>
                  <a:schemeClr val="accent2"/>
                </a:solidFill>
                <a:effectLst>
                  <a:outerShdw blurRad="38100" dist="38100" dir="2700000" algn="tl">
                    <a:srgbClr val="C0C0C0"/>
                  </a:outerShdw>
                </a:effectLst>
              </a:rPr>
              <a:t>可擦除的可编程逻辑器件 </a:t>
            </a:r>
          </a:p>
        </p:txBody>
      </p:sp>
      <p:sp>
        <p:nvSpPr>
          <p:cNvPr id="10" name="Text Box 17">
            <a:hlinkClick r:id="rId6" action="ppaction://hlinksldjump"/>
            <a:extLst>
              <a:ext uri="{FF2B5EF4-FFF2-40B4-BE49-F238E27FC236}">
                <a16:creationId xmlns:a16="http://schemas.microsoft.com/office/drawing/2014/main" id="{A1C2F067-50B5-9BA5-6B52-00AF7824EA22}"/>
              </a:ext>
            </a:extLst>
          </p:cNvPr>
          <p:cNvSpPr txBox="1">
            <a:spLocks noChangeArrowheads="1"/>
          </p:cNvSpPr>
          <p:nvPr/>
        </p:nvSpPr>
        <p:spPr bwMode="auto">
          <a:xfrm>
            <a:off x="2376960" y="4478095"/>
            <a:ext cx="5151437"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rgbClr val="FFFF99"/>
              </a:buClr>
              <a:buFont typeface="Wingdings" panose="05000000000000000000" pitchFamily="2" charset="2"/>
              <a:buChar char="v"/>
            </a:pPr>
            <a:r>
              <a:rPr lang="en-US" altLang="zh-CN" sz="3200" b="1" dirty="0">
                <a:solidFill>
                  <a:schemeClr val="accent2"/>
                </a:solidFill>
                <a:effectLst>
                  <a:outerShdw blurRad="38100" dist="38100" dir="2700000" algn="tl">
                    <a:srgbClr val="C0C0C0"/>
                  </a:outerShdw>
                </a:effectLst>
              </a:rPr>
              <a:t>  </a:t>
            </a:r>
            <a:r>
              <a:rPr lang="zh-CN" altLang="en-US" sz="3200" b="1" dirty="0">
                <a:solidFill>
                  <a:srgbClr val="FF0000"/>
                </a:solidFill>
                <a:effectLst>
                  <a:outerShdw blurRad="38100" dist="38100" dir="2700000" algn="tl">
                    <a:srgbClr val="C0C0C0"/>
                  </a:outerShdw>
                </a:effectLst>
              </a:rPr>
              <a:t>现场可编程门阵列</a:t>
            </a:r>
          </a:p>
        </p:txBody>
      </p:sp>
      <p:sp>
        <p:nvSpPr>
          <p:cNvPr id="11" name="Text Box 18">
            <a:hlinkClick r:id="rId7" action="ppaction://hlinksldjump"/>
            <a:extLst>
              <a:ext uri="{FF2B5EF4-FFF2-40B4-BE49-F238E27FC236}">
                <a16:creationId xmlns:a16="http://schemas.microsoft.com/office/drawing/2014/main" id="{BF662DF5-2C94-2F1E-7388-EAD26ADD697C}"/>
              </a:ext>
            </a:extLst>
          </p:cNvPr>
          <p:cNvSpPr txBox="1">
            <a:spLocks noChangeArrowheads="1"/>
          </p:cNvSpPr>
          <p:nvPr/>
        </p:nvSpPr>
        <p:spPr bwMode="auto">
          <a:xfrm>
            <a:off x="2384898" y="3750217"/>
            <a:ext cx="51514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rgbClr val="FFFF99"/>
              </a:buClr>
              <a:buFont typeface="Wingdings" panose="05000000000000000000" pitchFamily="2" charset="2"/>
              <a:buChar char="v"/>
            </a:pPr>
            <a:r>
              <a:rPr lang="en-US" altLang="zh-CN" sz="3200" b="1" dirty="0">
                <a:solidFill>
                  <a:schemeClr val="accent2"/>
                </a:solidFill>
                <a:effectLst>
                  <a:outerShdw blurRad="38100" dist="38100" dir="2700000" algn="tl">
                    <a:srgbClr val="C0C0C0"/>
                  </a:outerShdw>
                </a:effectLst>
              </a:rPr>
              <a:t>  PLD</a:t>
            </a:r>
            <a:r>
              <a:rPr lang="zh-CN" altLang="en-US" sz="3200" b="1" dirty="0">
                <a:solidFill>
                  <a:schemeClr val="accent2"/>
                </a:solidFill>
                <a:effectLst>
                  <a:outerShdw blurRad="38100" dist="38100" dir="2700000" algn="tl">
                    <a:srgbClr val="C0C0C0"/>
                  </a:outerShdw>
                </a:effectLst>
              </a:rPr>
              <a:t>的编程</a:t>
            </a:r>
          </a:p>
        </p:txBody>
      </p:sp>
      <p:sp>
        <p:nvSpPr>
          <p:cNvPr id="12" name="Text Box 19">
            <a:hlinkClick r:id="rId8" action="ppaction://hlinksldjump"/>
            <a:extLst>
              <a:ext uri="{FF2B5EF4-FFF2-40B4-BE49-F238E27FC236}">
                <a16:creationId xmlns:a16="http://schemas.microsoft.com/office/drawing/2014/main" id="{1EE5DD61-3F51-C5DD-60E4-B939D63C408F}"/>
              </a:ext>
            </a:extLst>
          </p:cNvPr>
          <p:cNvSpPr txBox="1">
            <a:spLocks noChangeArrowheads="1"/>
          </p:cNvSpPr>
          <p:nvPr/>
        </p:nvSpPr>
        <p:spPr bwMode="auto">
          <a:xfrm>
            <a:off x="2376960" y="5378190"/>
            <a:ext cx="5665788"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buClr>
                <a:srgbClr val="FFFF99"/>
              </a:buClr>
              <a:buFont typeface="Wingdings" panose="05000000000000000000" pitchFamily="2" charset="2"/>
              <a:buChar char="v"/>
            </a:pPr>
            <a:r>
              <a:rPr lang="en-US" altLang="zh-CN" sz="3200" b="1" dirty="0">
                <a:solidFill>
                  <a:schemeClr val="accent2"/>
                </a:solidFill>
                <a:effectLst>
                  <a:outerShdw blurRad="38100" dist="38100" dir="2700000" algn="tl">
                    <a:srgbClr val="C0C0C0"/>
                  </a:outerShdw>
                </a:effectLst>
              </a:rPr>
              <a:t>  </a:t>
            </a:r>
            <a:r>
              <a:rPr lang="zh-CN" altLang="en-US" sz="3200" b="1" dirty="0">
                <a:solidFill>
                  <a:srgbClr val="FF0000"/>
                </a:solidFill>
                <a:effectLst>
                  <a:outerShdw blurRad="38100" dist="38100" dir="2700000" algn="tl">
                    <a:srgbClr val="C0C0C0"/>
                  </a:outerShdw>
                </a:effectLst>
              </a:rPr>
              <a:t>在系统可编程逻辑器件</a:t>
            </a:r>
          </a:p>
        </p:txBody>
      </p:sp>
      <p:sp>
        <p:nvSpPr>
          <p:cNvPr id="2" name="灯片编号占位符 1">
            <a:extLst>
              <a:ext uri="{FF2B5EF4-FFF2-40B4-BE49-F238E27FC236}">
                <a16:creationId xmlns:a16="http://schemas.microsoft.com/office/drawing/2014/main" id="{B4800B71-3A11-069C-B092-03000047F5FB}"/>
              </a:ext>
            </a:extLst>
          </p:cNvPr>
          <p:cNvSpPr>
            <a:spLocks noGrp="1"/>
          </p:cNvSpPr>
          <p:nvPr>
            <p:ph type="sldNum" sz="quarter" idx="12"/>
          </p:nvPr>
        </p:nvSpPr>
        <p:spPr/>
        <p:txBody>
          <a:bodyPr/>
          <a:lstStyle/>
          <a:p>
            <a:fld id="{392CBAA0-59E6-204E-8F03-85E5040D48B8}" type="slidenum">
              <a:rPr kumimoji="1" lang="zh-CN" altLang="en-US" smtClean="0"/>
              <a:t>134</a:t>
            </a:fld>
            <a:r>
              <a:rPr kumimoji="1" lang="en-US" altLang="zh-CN"/>
              <a:t>/184</a:t>
            </a:r>
            <a:endParaRPr kumimoji="1" lang="zh-CN" altLang="en-US" dirty="0"/>
          </a:p>
        </p:txBody>
      </p:sp>
    </p:spTree>
    <p:extLst>
      <p:ext uri="{BB962C8B-B14F-4D97-AF65-F5344CB8AC3E}">
        <p14:creationId xmlns:p14="http://schemas.microsoft.com/office/powerpoint/2010/main" val="241773489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6">
            <a:extLst>
              <a:ext uri="{FF2B5EF4-FFF2-40B4-BE49-F238E27FC236}">
                <a16:creationId xmlns:a16="http://schemas.microsoft.com/office/drawing/2014/main" id="{B74E31B0-1723-3827-64FA-AED20C6616D2}"/>
              </a:ext>
            </a:extLst>
          </p:cNvPr>
          <p:cNvSpPr txBox="1">
            <a:spLocks noChangeArrowheads="1"/>
          </p:cNvSpPr>
          <p:nvPr/>
        </p:nvSpPr>
        <p:spPr bwMode="auto">
          <a:xfrm>
            <a:off x="1418431" y="864935"/>
            <a:ext cx="9355138" cy="5649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kumimoji="1" sz="2400">
                <a:solidFill>
                  <a:schemeClr val="tx1"/>
                </a:solidFill>
                <a:latin typeface="Times New Roman" panose="02020603050405020304" pitchFamily="18" charset="0"/>
                <a:ea typeface="宋体" panose="02010600030101010101" pitchFamily="2" charset="-122"/>
              </a:defRPr>
            </a:lvl1pPr>
            <a:lvl2pPr marL="914400" indent="-457200">
              <a:defRPr kumimoji="1" sz="2400">
                <a:solidFill>
                  <a:schemeClr val="tx1"/>
                </a:solidFill>
                <a:latin typeface="Times New Roman" panose="02020603050405020304" pitchFamily="18" charset="0"/>
                <a:ea typeface="宋体" panose="02010600030101010101" pitchFamily="2" charset="-122"/>
              </a:defRPr>
            </a:lvl2pPr>
            <a:lvl3pPr marL="1371600" indent="-457200">
              <a:defRPr kumimoji="1" sz="2400">
                <a:solidFill>
                  <a:schemeClr val="tx1"/>
                </a:solidFill>
                <a:latin typeface="Times New Roman" panose="02020603050405020304" pitchFamily="18" charset="0"/>
                <a:ea typeface="宋体" panose="02010600030101010101" pitchFamily="2" charset="-122"/>
              </a:defRPr>
            </a:lvl3pPr>
            <a:lvl4pPr marL="1828800" indent="-457200">
              <a:defRPr kumimoji="1" sz="2400">
                <a:solidFill>
                  <a:schemeClr val="tx1"/>
                </a:solidFill>
                <a:latin typeface="Times New Roman" panose="02020603050405020304" pitchFamily="18" charset="0"/>
                <a:ea typeface="宋体" panose="02010600030101010101" pitchFamily="2" charset="-122"/>
              </a:defRPr>
            </a:lvl4pPr>
            <a:lvl5pPr marL="2286000" indent="-457200">
              <a:defRPr kumimoji="1" sz="2400">
                <a:solidFill>
                  <a:schemeClr val="tx1"/>
                </a:solidFill>
                <a:latin typeface="Times New Roman" panose="02020603050405020304" pitchFamily="18" charset="0"/>
                <a:ea typeface="宋体" panose="02010600030101010101" pitchFamily="2" charset="-122"/>
              </a:defRPr>
            </a:lvl5pPr>
            <a:lvl6pPr marL="27432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2004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6576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1148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sz="2800" dirty="0">
                <a:solidFill>
                  <a:srgbClr val="000066"/>
                </a:solidFill>
                <a:effectLst>
                  <a:outerShdw blurRad="38100" dist="38100" dir="2700000" algn="tl">
                    <a:srgbClr val="C0C0C0"/>
                  </a:outerShdw>
                </a:effectLst>
              </a:rPr>
              <a:t>如果从逻辑功能的特点上将数字集成电路分类，</a:t>
            </a:r>
          </a:p>
          <a:p>
            <a:pPr>
              <a:spcBef>
                <a:spcPct val="50000"/>
              </a:spcBef>
            </a:pPr>
            <a:r>
              <a:rPr lang="zh-CN" altLang="en-US" sz="2800" dirty="0">
                <a:solidFill>
                  <a:srgbClr val="000066"/>
                </a:solidFill>
                <a:effectLst>
                  <a:outerShdw blurRad="38100" dist="38100" dir="2700000" algn="tl">
                    <a:srgbClr val="C0C0C0"/>
                  </a:outerShdw>
                </a:effectLst>
              </a:rPr>
              <a:t>可分为</a:t>
            </a:r>
            <a:r>
              <a:rPr lang="zh-CN" altLang="en-US" sz="2800" dirty="0">
                <a:solidFill>
                  <a:srgbClr val="A50021"/>
                </a:solidFill>
                <a:effectLst>
                  <a:outerShdw blurRad="38100" dist="38100" dir="2700000" algn="tl">
                    <a:srgbClr val="C0C0C0"/>
                  </a:outerShdw>
                </a:effectLst>
              </a:rPr>
              <a:t>通用型</a:t>
            </a:r>
            <a:r>
              <a:rPr lang="zh-CN" altLang="en-US" sz="2800" dirty="0">
                <a:solidFill>
                  <a:srgbClr val="000066"/>
                </a:solidFill>
                <a:effectLst>
                  <a:outerShdw blurRad="38100" dist="38100" dir="2700000" algn="tl">
                    <a:srgbClr val="C0C0C0"/>
                  </a:outerShdw>
                </a:effectLst>
              </a:rPr>
              <a:t>和</a:t>
            </a:r>
            <a:r>
              <a:rPr lang="zh-CN" altLang="en-US" sz="2800" dirty="0">
                <a:solidFill>
                  <a:srgbClr val="A50021"/>
                </a:solidFill>
                <a:effectLst>
                  <a:outerShdw blurRad="38100" dist="38100" dir="2700000" algn="tl">
                    <a:srgbClr val="C0C0C0"/>
                  </a:outerShdw>
                </a:effectLst>
              </a:rPr>
              <a:t>专用型</a:t>
            </a:r>
            <a:r>
              <a:rPr lang="zh-CN" altLang="en-US" sz="2800" dirty="0">
                <a:solidFill>
                  <a:srgbClr val="000066"/>
                </a:solidFill>
                <a:effectLst>
                  <a:outerShdw blurRad="38100" dist="38100" dir="2700000" algn="tl">
                    <a:srgbClr val="C0C0C0"/>
                  </a:outerShdw>
                </a:effectLst>
              </a:rPr>
              <a:t>两类。</a:t>
            </a:r>
          </a:p>
          <a:p>
            <a:pPr>
              <a:spcBef>
                <a:spcPct val="50000"/>
              </a:spcBef>
            </a:pPr>
            <a:r>
              <a:rPr lang="zh-CN" altLang="en-US" sz="2800" dirty="0">
                <a:solidFill>
                  <a:srgbClr val="000066"/>
                </a:solidFill>
                <a:effectLst>
                  <a:outerShdw blurRad="38100" dist="38100" dir="2700000" algn="tl">
                    <a:srgbClr val="C0C0C0"/>
                  </a:outerShdw>
                </a:effectLst>
              </a:rPr>
              <a:t>前几章中的中、小规模数字集成电路都属于通用型。</a:t>
            </a:r>
          </a:p>
          <a:p>
            <a:pPr>
              <a:spcBef>
                <a:spcPct val="50000"/>
              </a:spcBef>
            </a:pPr>
            <a:r>
              <a:rPr lang="zh-CN" altLang="en-US" sz="2800" dirty="0">
                <a:solidFill>
                  <a:srgbClr val="000066"/>
                </a:solidFill>
                <a:effectLst>
                  <a:outerShdw blurRad="38100" dist="38100" dir="2700000" algn="tl">
                    <a:srgbClr val="C0C0C0"/>
                  </a:outerShdw>
                </a:effectLst>
              </a:rPr>
              <a:t>它们的逻辑功能简单，而且是固定不变的。</a:t>
            </a:r>
          </a:p>
          <a:p>
            <a:pPr>
              <a:spcBef>
                <a:spcPct val="50000"/>
              </a:spcBef>
            </a:pPr>
            <a:r>
              <a:rPr lang="zh-CN" altLang="en-US" sz="2800" dirty="0">
                <a:solidFill>
                  <a:srgbClr val="000066"/>
                </a:solidFill>
                <a:effectLst>
                  <a:outerShdw blurRad="38100" dist="38100" dir="2700000" algn="tl">
                    <a:srgbClr val="C0C0C0"/>
                  </a:outerShdw>
                </a:effectLst>
              </a:rPr>
              <a:t>理论上这些通用型的中、小规模集成电路，</a:t>
            </a:r>
          </a:p>
          <a:p>
            <a:pPr>
              <a:spcBef>
                <a:spcPct val="50000"/>
              </a:spcBef>
            </a:pPr>
            <a:r>
              <a:rPr lang="zh-CN" altLang="en-US" sz="2800" dirty="0">
                <a:solidFill>
                  <a:srgbClr val="000066"/>
                </a:solidFill>
                <a:effectLst>
                  <a:outerShdw blurRad="38100" dist="38100" dir="2700000" algn="tl">
                    <a:srgbClr val="C0C0C0"/>
                  </a:outerShdw>
                </a:effectLst>
              </a:rPr>
              <a:t>可以组成任何复杂的数字系统。</a:t>
            </a:r>
          </a:p>
          <a:p>
            <a:pPr>
              <a:spcBef>
                <a:spcPct val="50000"/>
              </a:spcBef>
            </a:pPr>
            <a:r>
              <a:rPr lang="zh-CN" altLang="en-US" sz="2800" dirty="0">
                <a:solidFill>
                  <a:srgbClr val="000066"/>
                </a:solidFill>
                <a:effectLst>
                  <a:outerShdw blurRad="38100" dist="38100" dir="2700000" algn="tl">
                    <a:srgbClr val="C0C0C0"/>
                  </a:outerShdw>
                </a:effectLst>
              </a:rPr>
              <a:t>而将所设计的数字系统做成一片大规模集成电路，</a:t>
            </a:r>
          </a:p>
          <a:p>
            <a:pPr>
              <a:spcBef>
                <a:spcPct val="50000"/>
              </a:spcBef>
            </a:pPr>
            <a:r>
              <a:rPr lang="zh-CN" altLang="en-US" sz="2800" dirty="0">
                <a:solidFill>
                  <a:srgbClr val="000066"/>
                </a:solidFill>
                <a:effectLst>
                  <a:outerShdw blurRad="38100" dist="38100" dir="2700000" algn="tl">
                    <a:srgbClr val="C0C0C0"/>
                  </a:outerShdw>
                </a:effectLst>
              </a:rPr>
              <a:t>可减小电路的体积、重量、功耗，提高电路的可靠性。</a:t>
            </a:r>
          </a:p>
          <a:p>
            <a:pPr>
              <a:spcBef>
                <a:spcPct val="50000"/>
              </a:spcBef>
            </a:pPr>
            <a:r>
              <a:rPr lang="zh-CN" altLang="en-US" sz="2800" dirty="0">
                <a:solidFill>
                  <a:srgbClr val="000066"/>
                </a:solidFill>
                <a:effectLst>
                  <a:outerShdw blurRad="38100" dist="38100" dir="2700000" algn="tl">
                    <a:srgbClr val="C0C0C0"/>
                  </a:outerShdw>
                </a:effectLst>
              </a:rPr>
              <a:t>为某种</a:t>
            </a:r>
            <a:r>
              <a:rPr lang="zh-CN" altLang="en-US" sz="2800" dirty="0">
                <a:solidFill>
                  <a:srgbClr val="FF0000"/>
                </a:solidFill>
                <a:effectLst>
                  <a:outerShdw blurRad="38100" dist="38100" dir="2700000" algn="tl">
                    <a:srgbClr val="C0C0C0"/>
                  </a:outerShdw>
                </a:effectLst>
              </a:rPr>
              <a:t>专门用途设计</a:t>
            </a:r>
            <a:r>
              <a:rPr lang="zh-CN" altLang="en-US" sz="2800" dirty="0">
                <a:solidFill>
                  <a:srgbClr val="000066"/>
                </a:solidFill>
                <a:effectLst>
                  <a:outerShdw blurRad="38100" dist="38100" dir="2700000" algn="tl">
                    <a:srgbClr val="C0C0C0"/>
                  </a:outerShdw>
                </a:effectLst>
              </a:rPr>
              <a:t>的集成电路叫做</a:t>
            </a:r>
            <a:r>
              <a:rPr lang="zh-CN" altLang="en-US" sz="2800" dirty="0">
                <a:solidFill>
                  <a:srgbClr val="A50021"/>
                </a:solidFill>
                <a:effectLst>
                  <a:outerShdw blurRad="38100" dist="38100" dir="2700000" algn="tl">
                    <a:srgbClr val="C0C0C0"/>
                  </a:outerShdw>
                </a:effectLst>
              </a:rPr>
              <a:t>专用集成电路</a:t>
            </a:r>
            <a:r>
              <a:rPr lang="en-US" altLang="zh-CN" sz="2800" dirty="0">
                <a:solidFill>
                  <a:srgbClr val="A50021"/>
                </a:solidFill>
                <a:effectLst>
                  <a:outerShdw blurRad="38100" dist="38100" dir="2700000" algn="tl">
                    <a:srgbClr val="C0C0C0"/>
                  </a:outerShdw>
                </a:effectLst>
              </a:rPr>
              <a:t>(ASIC)</a:t>
            </a:r>
            <a:r>
              <a:rPr lang="zh-CN" altLang="en-US" sz="2800" dirty="0">
                <a:solidFill>
                  <a:srgbClr val="000066"/>
                </a:solidFill>
                <a:effectLst>
                  <a:outerShdw blurRad="38100" dist="38100" dir="2700000" algn="tl">
                    <a:srgbClr val="C0C0C0"/>
                  </a:outerShdw>
                </a:effectLst>
              </a:rPr>
              <a:t>。</a:t>
            </a:r>
            <a:endParaRPr lang="zh-CN" altLang="en-US" sz="2800" dirty="0">
              <a:solidFill>
                <a:srgbClr val="A50021"/>
              </a:solidFill>
              <a:effectLst>
                <a:outerShdw blurRad="38100" dist="38100" dir="2700000" algn="tl">
                  <a:srgbClr val="C0C0C0"/>
                </a:outerShdw>
              </a:effectLst>
            </a:endParaRPr>
          </a:p>
        </p:txBody>
      </p:sp>
      <p:sp>
        <p:nvSpPr>
          <p:cNvPr id="2" name="灯片编号占位符 1">
            <a:extLst>
              <a:ext uri="{FF2B5EF4-FFF2-40B4-BE49-F238E27FC236}">
                <a16:creationId xmlns:a16="http://schemas.microsoft.com/office/drawing/2014/main" id="{11DF1B1D-38B5-D5F6-8425-E0E3F5D8DC29}"/>
              </a:ext>
            </a:extLst>
          </p:cNvPr>
          <p:cNvSpPr>
            <a:spLocks noGrp="1"/>
          </p:cNvSpPr>
          <p:nvPr>
            <p:ph type="sldNum" sz="quarter" idx="12"/>
          </p:nvPr>
        </p:nvSpPr>
        <p:spPr/>
        <p:txBody>
          <a:bodyPr/>
          <a:lstStyle/>
          <a:p>
            <a:fld id="{392CBAA0-59E6-204E-8F03-85E5040D48B8}" type="slidenum">
              <a:rPr kumimoji="1" lang="zh-CN" altLang="en-US" smtClean="0"/>
              <a:t>135</a:t>
            </a:fld>
            <a:r>
              <a:rPr kumimoji="1" lang="en-US" altLang="zh-CN"/>
              <a:t>/184</a:t>
            </a:r>
            <a:endParaRPr kumimoji="1" lang="zh-CN" altLang="en-US" dirty="0"/>
          </a:p>
        </p:txBody>
      </p:sp>
    </p:spTree>
    <p:extLst>
      <p:ext uri="{BB962C8B-B14F-4D97-AF65-F5344CB8AC3E}">
        <p14:creationId xmlns:p14="http://schemas.microsoft.com/office/powerpoint/2010/main" val="481993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5">
                                            <p:txEl>
                                              <p:pRg st="1" end="1"/>
                                            </p:txEl>
                                          </p:spTgt>
                                        </p:tgtEl>
                                        <p:attrNameLst>
                                          <p:attrName>style.visibility</p:attrName>
                                        </p:attrNameLst>
                                      </p:cBhvr>
                                      <p:to>
                                        <p:strVal val="visible"/>
                                      </p:to>
                                    </p:set>
                                    <p:animEffect transition="in" filter="wipe(up)">
                                      <p:cBhvr>
                                        <p:cTn id="7" dur="75"/>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5">
                                            <p:txEl>
                                              <p:pRg st="2" end="2"/>
                                            </p:txEl>
                                          </p:spTgt>
                                        </p:tgtEl>
                                        <p:attrNameLst>
                                          <p:attrName>style.visibility</p:attrName>
                                        </p:attrNameLst>
                                      </p:cBhvr>
                                      <p:to>
                                        <p:strVal val="visible"/>
                                      </p:to>
                                    </p:set>
                                    <p:animEffect transition="in" filter="wipe(up)">
                                      <p:cBhvr>
                                        <p:cTn id="12" dur="75"/>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5">
                                            <p:txEl>
                                              <p:pRg st="3" end="3"/>
                                            </p:txEl>
                                          </p:spTgt>
                                        </p:tgtEl>
                                        <p:attrNameLst>
                                          <p:attrName>style.visibility</p:attrName>
                                        </p:attrNameLst>
                                      </p:cBhvr>
                                      <p:to>
                                        <p:strVal val="visible"/>
                                      </p:to>
                                    </p:set>
                                    <p:animEffect transition="in" filter="wipe(up)">
                                      <p:cBhvr>
                                        <p:cTn id="17" dur="75"/>
                                        <p:tgtEl>
                                          <p:spTgt spid="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5">
                                            <p:txEl>
                                              <p:pRg st="4" end="4"/>
                                            </p:txEl>
                                          </p:spTgt>
                                        </p:tgtEl>
                                        <p:attrNameLst>
                                          <p:attrName>style.visibility</p:attrName>
                                        </p:attrNameLst>
                                      </p:cBhvr>
                                      <p:to>
                                        <p:strVal val="visible"/>
                                      </p:to>
                                    </p:set>
                                    <p:animEffect transition="in" filter="wipe(up)">
                                      <p:cBhvr>
                                        <p:cTn id="22" dur="75"/>
                                        <p:tgtEl>
                                          <p:spTgt spid="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5">
                                            <p:txEl>
                                              <p:pRg st="5" end="5"/>
                                            </p:txEl>
                                          </p:spTgt>
                                        </p:tgtEl>
                                        <p:attrNameLst>
                                          <p:attrName>style.visibility</p:attrName>
                                        </p:attrNameLst>
                                      </p:cBhvr>
                                      <p:to>
                                        <p:strVal val="visible"/>
                                      </p:to>
                                    </p:set>
                                    <p:animEffect transition="in" filter="wipe(up)">
                                      <p:cBhvr>
                                        <p:cTn id="27" dur="75"/>
                                        <p:tgtEl>
                                          <p:spTgt spid="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5">
                                            <p:txEl>
                                              <p:pRg st="6" end="6"/>
                                            </p:txEl>
                                          </p:spTgt>
                                        </p:tgtEl>
                                        <p:attrNameLst>
                                          <p:attrName>style.visibility</p:attrName>
                                        </p:attrNameLst>
                                      </p:cBhvr>
                                      <p:to>
                                        <p:strVal val="visible"/>
                                      </p:to>
                                    </p:set>
                                    <p:animEffect transition="in" filter="wipe(up)">
                                      <p:cBhvr>
                                        <p:cTn id="32" dur="75"/>
                                        <p:tgtEl>
                                          <p:spTgt spid="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5">
                                            <p:txEl>
                                              <p:pRg st="7" end="7"/>
                                            </p:txEl>
                                          </p:spTgt>
                                        </p:tgtEl>
                                        <p:attrNameLst>
                                          <p:attrName>style.visibility</p:attrName>
                                        </p:attrNameLst>
                                      </p:cBhvr>
                                      <p:to>
                                        <p:strVal val="visible"/>
                                      </p:to>
                                    </p:set>
                                    <p:animEffect transition="in" filter="wipe(up)">
                                      <p:cBhvr>
                                        <p:cTn id="37" dur="75"/>
                                        <p:tgtEl>
                                          <p:spTgt spid="5">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100000"/>
                                  </p:iterate>
                                  <p:childTnLst>
                                    <p:set>
                                      <p:cBhvr>
                                        <p:cTn id="41" dur="1" fill="hold">
                                          <p:stCondLst>
                                            <p:cond delay="0"/>
                                          </p:stCondLst>
                                        </p:cTn>
                                        <p:tgtEl>
                                          <p:spTgt spid="5">
                                            <p:txEl>
                                              <p:pRg st="8" end="8"/>
                                            </p:txEl>
                                          </p:spTgt>
                                        </p:tgtEl>
                                        <p:attrNameLst>
                                          <p:attrName>style.visibility</p:attrName>
                                        </p:attrNameLst>
                                      </p:cBhvr>
                                      <p:to>
                                        <p:strVal val="visible"/>
                                      </p:to>
                                    </p:set>
                                    <p:animEffect transition="in" filter="wipe(up)">
                                      <p:cBhvr>
                                        <p:cTn id="42" dur="75"/>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6" name="Text Box 6">
            <a:extLst>
              <a:ext uri="{FF2B5EF4-FFF2-40B4-BE49-F238E27FC236}">
                <a16:creationId xmlns:a16="http://schemas.microsoft.com/office/drawing/2014/main" id="{1F36117C-3D45-C876-0263-3EFBE2710274}"/>
              </a:ext>
            </a:extLst>
          </p:cNvPr>
          <p:cNvSpPr txBox="1">
            <a:spLocks noChangeArrowheads="1"/>
          </p:cNvSpPr>
          <p:nvPr/>
        </p:nvSpPr>
        <p:spPr bwMode="auto">
          <a:xfrm>
            <a:off x="1462646" y="682373"/>
            <a:ext cx="8904673" cy="56499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457200" indent="-457200">
              <a:defRPr kumimoji="1" sz="2400">
                <a:solidFill>
                  <a:schemeClr val="tx1"/>
                </a:solidFill>
                <a:latin typeface="Times New Roman" panose="02020603050405020304" pitchFamily="18" charset="0"/>
                <a:ea typeface="宋体" panose="02010600030101010101" pitchFamily="2" charset="-122"/>
              </a:defRPr>
            </a:lvl1pPr>
            <a:lvl2pPr marL="914400" indent="-457200">
              <a:defRPr kumimoji="1" sz="2400">
                <a:solidFill>
                  <a:schemeClr val="tx1"/>
                </a:solidFill>
                <a:latin typeface="Times New Roman" panose="02020603050405020304" pitchFamily="18" charset="0"/>
                <a:ea typeface="宋体" panose="02010600030101010101" pitchFamily="2" charset="-122"/>
              </a:defRPr>
            </a:lvl2pPr>
            <a:lvl3pPr marL="1371600" indent="-457200">
              <a:defRPr kumimoji="1" sz="2400">
                <a:solidFill>
                  <a:schemeClr val="tx1"/>
                </a:solidFill>
                <a:latin typeface="Times New Roman" panose="02020603050405020304" pitchFamily="18" charset="0"/>
                <a:ea typeface="宋体" panose="02010600030101010101" pitchFamily="2" charset="-122"/>
              </a:defRPr>
            </a:lvl3pPr>
            <a:lvl4pPr marL="1828800" indent="-457200">
              <a:defRPr kumimoji="1" sz="2400">
                <a:solidFill>
                  <a:schemeClr val="tx1"/>
                </a:solidFill>
                <a:latin typeface="Times New Roman" panose="02020603050405020304" pitchFamily="18" charset="0"/>
                <a:ea typeface="宋体" panose="02010600030101010101" pitchFamily="2" charset="-122"/>
              </a:defRPr>
            </a:lvl4pPr>
            <a:lvl5pPr marL="2286000" indent="-457200">
              <a:defRPr kumimoji="1" sz="2400">
                <a:solidFill>
                  <a:schemeClr val="tx1"/>
                </a:solidFill>
                <a:latin typeface="Times New Roman" panose="02020603050405020304" pitchFamily="18" charset="0"/>
                <a:ea typeface="宋体" panose="02010600030101010101" pitchFamily="2" charset="-122"/>
              </a:defRPr>
            </a:lvl5pPr>
            <a:lvl6pPr marL="27432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2004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6576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1148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sz="2800" dirty="0">
                <a:solidFill>
                  <a:srgbClr val="000066"/>
                </a:solidFill>
                <a:effectLst>
                  <a:outerShdw blurRad="38100" dist="38100" dir="2700000" algn="tl">
                    <a:srgbClr val="C0C0C0"/>
                  </a:outerShdw>
                </a:effectLst>
              </a:rPr>
              <a:t>可编程逻辑器件（</a:t>
            </a:r>
            <a:r>
              <a:rPr lang="en-US" altLang="zh-CN" sz="2800" dirty="0">
                <a:solidFill>
                  <a:srgbClr val="000066"/>
                </a:solidFill>
                <a:effectLst>
                  <a:outerShdw blurRad="38100" dist="38100" dir="2700000" algn="tl">
                    <a:srgbClr val="C0C0C0"/>
                  </a:outerShdw>
                </a:effectLst>
              </a:rPr>
              <a:t>PLD</a:t>
            </a:r>
            <a:r>
              <a:rPr lang="zh-CN" altLang="en-US" sz="2800" dirty="0">
                <a:solidFill>
                  <a:srgbClr val="000066"/>
                </a:solidFill>
                <a:effectLst>
                  <a:outerShdw blurRad="38100" dist="38100" dir="2700000" algn="tl">
                    <a:srgbClr val="C0C0C0"/>
                  </a:outerShdw>
                </a:effectLst>
              </a:rPr>
              <a:t>）是一种通用型逻辑器件，</a:t>
            </a:r>
          </a:p>
          <a:p>
            <a:pPr>
              <a:spcBef>
                <a:spcPct val="50000"/>
              </a:spcBef>
            </a:pPr>
            <a:r>
              <a:rPr lang="zh-CN" altLang="en-US" sz="2800" dirty="0">
                <a:solidFill>
                  <a:srgbClr val="000066"/>
                </a:solidFill>
                <a:effectLst>
                  <a:outerShdw blurRad="38100" dist="38100" dir="2700000" algn="tl">
                    <a:srgbClr val="C0C0C0"/>
                  </a:outerShdw>
                </a:effectLst>
              </a:rPr>
              <a:t>其逻辑功能是由用户通过对器件编程来设定的。</a:t>
            </a:r>
          </a:p>
          <a:p>
            <a:pPr>
              <a:spcBef>
                <a:spcPct val="50000"/>
              </a:spcBef>
            </a:pPr>
            <a:r>
              <a:rPr lang="zh-CN" altLang="en-US" sz="2800" dirty="0">
                <a:solidFill>
                  <a:srgbClr val="000066"/>
                </a:solidFill>
                <a:effectLst>
                  <a:outerShdw blurRad="38100" dist="38100" dir="2700000" algn="tl">
                    <a:srgbClr val="C0C0C0"/>
                  </a:outerShdw>
                </a:effectLst>
              </a:rPr>
              <a:t>有些</a:t>
            </a:r>
            <a:r>
              <a:rPr lang="en-US" altLang="zh-CN" dirty="0">
                <a:solidFill>
                  <a:srgbClr val="000066"/>
                </a:solidFill>
                <a:effectLst>
                  <a:outerShdw blurRad="38100" dist="38100" dir="2700000" algn="tl">
                    <a:srgbClr val="C0C0C0"/>
                  </a:outerShdw>
                </a:effectLst>
              </a:rPr>
              <a:t>PLD</a:t>
            </a:r>
            <a:r>
              <a:rPr lang="zh-CN" altLang="en-US" sz="2800" dirty="0">
                <a:solidFill>
                  <a:srgbClr val="000066"/>
                </a:solidFill>
                <a:effectLst>
                  <a:outerShdw blurRad="38100" dist="38100" dir="2700000" algn="tl">
                    <a:srgbClr val="C0C0C0"/>
                  </a:outerShdw>
                </a:effectLst>
              </a:rPr>
              <a:t>的集成度很高，足以用来设计一般数字系统。</a:t>
            </a:r>
          </a:p>
          <a:p>
            <a:pPr>
              <a:spcBef>
                <a:spcPct val="50000"/>
              </a:spcBef>
            </a:pPr>
            <a:r>
              <a:rPr lang="zh-CN" altLang="en-US" sz="2800" dirty="0">
                <a:solidFill>
                  <a:srgbClr val="000066"/>
                </a:solidFill>
                <a:effectLst>
                  <a:outerShdw blurRad="38100" dist="38100" dir="2700000" algn="tl">
                    <a:srgbClr val="C0C0C0"/>
                  </a:outerShdw>
                </a:effectLst>
              </a:rPr>
              <a:t>目前生产和使用的</a:t>
            </a:r>
            <a:r>
              <a:rPr lang="en-US" altLang="zh-CN" sz="2800" dirty="0">
                <a:solidFill>
                  <a:srgbClr val="000066"/>
                </a:solidFill>
                <a:effectLst>
                  <a:outerShdw blurRad="38100" dist="38100" dir="2700000" algn="tl">
                    <a:srgbClr val="C0C0C0"/>
                  </a:outerShdw>
                </a:effectLst>
              </a:rPr>
              <a:t>PLD</a:t>
            </a:r>
            <a:r>
              <a:rPr lang="zh-CN" altLang="en-US" sz="2800" dirty="0">
                <a:solidFill>
                  <a:srgbClr val="000066"/>
                </a:solidFill>
                <a:effectLst>
                  <a:outerShdw blurRad="38100" dist="38100" dir="2700000" algn="tl">
                    <a:srgbClr val="C0C0C0"/>
                  </a:outerShdw>
                </a:effectLst>
              </a:rPr>
              <a:t>主要有：</a:t>
            </a:r>
          </a:p>
          <a:p>
            <a:pPr>
              <a:spcBef>
                <a:spcPct val="50000"/>
              </a:spcBef>
              <a:buFontTx/>
              <a:buChar char="•"/>
            </a:pPr>
            <a:r>
              <a:rPr lang="zh-CN" altLang="en-US" sz="2800" dirty="0">
                <a:solidFill>
                  <a:srgbClr val="A50021"/>
                </a:solidFill>
                <a:effectLst>
                  <a:outerShdw blurRad="38100" dist="38100" dir="2700000" algn="tl">
                    <a:srgbClr val="C0C0C0"/>
                  </a:outerShdw>
                </a:effectLst>
              </a:rPr>
              <a:t>现场可编程</a:t>
            </a:r>
            <a:r>
              <a:rPr lang="zh-CN" altLang="en-US" sz="2800" dirty="0">
                <a:solidFill>
                  <a:schemeClr val="accent2"/>
                </a:solidFill>
                <a:effectLst>
                  <a:outerShdw blurRad="38100" dist="38100" dir="2700000" algn="tl">
                    <a:srgbClr val="C0C0C0"/>
                  </a:outerShdw>
                </a:effectLst>
              </a:rPr>
              <a:t>逻辑阵列</a:t>
            </a:r>
            <a:r>
              <a:rPr lang="en-US" altLang="zh-CN" sz="2800" dirty="0">
                <a:solidFill>
                  <a:srgbClr val="A50021"/>
                </a:solidFill>
                <a:effectLst>
                  <a:outerShdw blurRad="38100" dist="38100" dir="2700000" algn="tl">
                    <a:srgbClr val="C0C0C0"/>
                  </a:outerShdw>
                </a:effectLst>
              </a:rPr>
              <a:t>FPLA</a:t>
            </a:r>
          </a:p>
          <a:p>
            <a:pPr>
              <a:spcBef>
                <a:spcPct val="50000"/>
              </a:spcBef>
              <a:buFontTx/>
              <a:buChar char="•"/>
            </a:pPr>
            <a:r>
              <a:rPr lang="zh-CN" altLang="en-US" sz="2800" dirty="0">
                <a:solidFill>
                  <a:srgbClr val="A50021"/>
                </a:solidFill>
                <a:effectLst>
                  <a:outerShdw blurRad="38100" dist="38100" dir="2700000" algn="tl">
                    <a:srgbClr val="C0C0C0"/>
                  </a:outerShdw>
                </a:effectLst>
              </a:rPr>
              <a:t>可编程阵列逻辑</a:t>
            </a:r>
            <a:r>
              <a:rPr lang="en-US" altLang="zh-CN" sz="2800" dirty="0">
                <a:solidFill>
                  <a:srgbClr val="A50021"/>
                </a:solidFill>
                <a:effectLst>
                  <a:outerShdw blurRad="38100" dist="38100" dir="2700000" algn="tl">
                    <a:srgbClr val="C0C0C0"/>
                  </a:outerShdw>
                </a:effectLst>
              </a:rPr>
              <a:t>PAL</a:t>
            </a:r>
          </a:p>
          <a:p>
            <a:pPr>
              <a:spcBef>
                <a:spcPct val="50000"/>
              </a:spcBef>
              <a:buFontTx/>
              <a:buChar char="•"/>
            </a:pPr>
            <a:r>
              <a:rPr lang="zh-CN" altLang="en-US" sz="2800" dirty="0">
                <a:solidFill>
                  <a:srgbClr val="A50021"/>
                </a:solidFill>
                <a:effectLst>
                  <a:outerShdw blurRad="38100" dist="38100" dir="2700000" algn="tl">
                    <a:srgbClr val="C0C0C0"/>
                  </a:outerShdw>
                </a:effectLst>
              </a:rPr>
              <a:t>通用阵列逻辑</a:t>
            </a:r>
            <a:r>
              <a:rPr lang="en-US" altLang="zh-CN" sz="2800" dirty="0">
                <a:solidFill>
                  <a:srgbClr val="A50021"/>
                </a:solidFill>
                <a:effectLst>
                  <a:outerShdw blurRad="38100" dist="38100" dir="2700000" algn="tl">
                    <a:srgbClr val="C0C0C0"/>
                  </a:outerShdw>
                </a:effectLst>
              </a:rPr>
              <a:t>GAL</a:t>
            </a:r>
          </a:p>
          <a:p>
            <a:pPr>
              <a:spcBef>
                <a:spcPct val="50000"/>
              </a:spcBef>
              <a:buFontTx/>
              <a:buChar char="•"/>
            </a:pPr>
            <a:r>
              <a:rPr lang="zh-CN" altLang="en-US" sz="2800" dirty="0">
                <a:solidFill>
                  <a:srgbClr val="A50021"/>
                </a:solidFill>
                <a:effectLst>
                  <a:outerShdw blurRad="38100" dist="38100" dir="2700000" algn="tl">
                    <a:srgbClr val="C0C0C0"/>
                  </a:outerShdw>
                </a:effectLst>
              </a:rPr>
              <a:t>电可擦除的可编程逻辑器件</a:t>
            </a:r>
            <a:r>
              <a:rPr lang="en-US" altLang="zh-CN" sz="2800" dirty="0">
                <a:solidFill>
                  <a:srgbClr val="A50021"/>
                </a:solidFill>
                <a:effectLst>
                  <a:outerShdw blurRad="38100" dist="38100" dir="2700000" algn="tl">
                    <a:srgbClr val="C0C0C0"/>
                  </a:outerShdw>
                </a:effectLst>
              </a:rPr>
              <a:t>EPLD</a:t>
            </a:r>
          </a:p>
          <a:p>
            <a:pPr>
              <a:spcBef>
                <a:spcPct val="50000"/>
              </a:spcBef>
              <a:buFontTx/>
              <a:buChar char="•"/>
            </a:pPr>
            <a:r>
              <a:rPr lang="zh-CN" altLang="en-US" sz="2800" dirty="0">
                <a:solidFill>
                  <a:srgbClr val="A50021"/>
                </a:solidFill>
                <a:effectLst>
                  <a:outerShdw blurRad="38100" dist="38100" dir="2700000" algn="tl">
                    <a:srgbClr val="C0C0C0"/>
                  </a:outerShdw>
                </a:effectLst>
              </a:rPr>
              <a:t>现场可编程</a:t>
            </a:r>
            <a:r>
              <a:rPr lang="zh-CN" altLang="en-US" sz="2800" dirty="0">
                <a:solidFill>
                  <a:schemeClr val="accent2"/>
                </a:solidFill>
                <a:effectLst>
                  <a:outerShdw blurRad="38100" dist="38100" dir="2700000" algn="tl">
                    <a:srgbClr val="C0C0C0"/>
                  </a:outerShdw>
                </a:effectLst>
              </a:rPr>
              <a:t>门阵列</a:t>
            </a:r>
            <a:r>
              <a:rPr lang="en-US" altLang="zh-CN" sz="2800" dirty="0">
                <a:solidFill>
                  <a:srgbClr val="A50021"/>
                </a:solidFill>
                <a:effectLst>
                  <a:outerShdw blurRad="38100" dist="38100" dir="2700000" algn="tl">
                    <a:srgbClr val="C0C0C0"/>
                  </a:outerShdw>
                </a:effectLst>
              </a:rPr>
              <a:t>FPGA</a:t>
            </a:r>
            <a:endParaRPr lang="en-US" altLang="zh-CN" sz="2800" dirty="0">
              <a:solidFill>
                <a:srgbClr val="000066"/>
              </a:solidFill>
              <a:effectLst>
                <a:outerShdw blurRad="38100" dist="38100" dir="2700000" algn="tl">
                  <a:srgbClr val="C0C0C0"/>
                </a:outerShdw>
              </a:effectLst>
            </a:endParaRPr>
          </a:p>
        </p:txBody>
      </p:sp>
      <p:sp>
        <p:nvSpPr>
          <p:cNvPr id="7" name="Text Box 10">
            <a:extLst>
              <a:ext uri="{FF2B5EF4-FFF2-40B4-BE49-F238E27FC236}">
                <a16:creationId xmlns:a16="http://schemas.microsoft.com/office/drawing/2014/main" id="{B90AC433-1151-5D41-CE6E-F03AF0F39E4F}"/>
              </a:ext>
            </a:extLst>
          </p:cNvPr>
          <p:cNvSpPr txBox="1">
            <a:spLocks noChangeArrowheads="1"/>
          </p:cNvSpPr>
          <p:nvPr/>
        </p:nvSpPr>
        <p:spPr bwMode="auto">
          <a:xfrm>
            <a:off x="1865313" y="6332286"/>
            <a:ext cx="60388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a:solidFill>
                  <a:srgbClr val="A50021"/>
                </a:solidFill>
                <a:effectLst>
                  <a:outerShdw blurRad="38100" dist="38100" dir="2700000" algn="tl">
                    <a:srgbClr val="C0C0C0"/>
                  </a:outerShdw>
                </a:effectLst>
              </a:rPr>
              <a:t>EPLD</a:t>
            </a:r>
            <a:r>
              <a:rPr lang="zh-CN" altLang="en-US">
                <a:solidFill>
                  <a:srgbClr val="A50021"/>
                </a:solidFill>
                <a:effectLst>
                  <a:outerShdw blurRad="38100" dist="38100" dir="2700000" algn="tl">
                    <a:srgbClr val="C0C0C0"/>
                  </a:outerShdw>
                </a:effectLst>
              </a:rPr>
              <a:t>、 </a:t>
            </a:r>
            <a:r>
              <a:rPr lang="en-US" altLang="zh-CN">
                <a:solidFill>
                  <a:srgbClr val="A50021"/>
                </a:solidFill>
                <a:effectLst>
                  <a:outerShdw blurRad="38100" dist="38100" dir="2700000" algn="tl">
                    <a:srgbClr val="C0C0C0"/>
                  </a:outerShdw>
                </a:effectLst>
              </a:rPr>
              <a:t>FPGA</a:t>
            </a:r>
            <a:r>
              <a:rPr lang="zh-CN" altLang="en-US">
                <a:solidFill>
                  <a:srgbClr val="000066"/>
                </a:solidFill>
                <a:effectLst>
                  <a:outerShdw blurRad="38100" dist="38100" dir="2700000" algn="tl">
                    <a:srgbClr val="C0C0C0"/>
                  </a:outerShdw>
                </a:effectLst>
              </a:rPr>
              <a:t>的集成度比较高。</a:t>
            </a:r>
            <a:endParaRPr lang="zh-CN" altLang="en-US"/>
          </a:p>
        </p:txBody>
      </p:sp>
      <p:sp>
        <p:nvSpPr>
          <p:cNvPr id="2" name="灯片编号占位符 1">
            <a:extLst>
              <a:ext uri="{FF2B5EF4-FFF2-40B4-BE49-F238E27FC236}">
                <a16:creationId xmlns:a16="http://schemas.microsoft.com/office/drawing/2014/main" id="{007F668E-DCD4-FB42-27A8-D999D30DE6BA}"/>
              </a:ext>
            </a:extLst>
          </p:cNvPr>
          <p:cNvSpPr>
            <a:spLocks noGrp="1"/>
          </p:cNvSpPr>
          <p:nvPr>
            <p:ph type="sldNum" sz="quarter" idx="12"/>
          </p:nvPr>
        </p:nvSpPr>
        <p:spPr/>
        <p:txBody>
          <a:bodyPr/>
          <a:lstStyle/>
          <a:p>
            <a:fld id="{392CBAA0-59E6-204E-8F03-85E5040D48B8}" type="slidenum">
              <a:rPr kumimoji="1" lang="zh-CN" altLang="en-US" smtClean="0"/>
              <a:t>136</a:t>
            </a:fld>
            <a:r>
              <a:rPr kumimoji="1" lang="en-US" altLang="zh-CN"/>
              <a:t>/184</a:t>
            </a:r>
            <a:endParaRPr kumimoji="1" lang="zh-CN" altLang="en-US" dirty="0"/>
          </a:p>
        </p:txBody>
      </p:sp>
    </p:spTree>
    <p:extLst>
      <p:ext uri="{BB962C8B-B14F-4D97-AF65-F5344CB8AC3E}">
        <p14:creationId xmlns:p14="http://schemas.microsoft.com/office/powerpoint/2010/main" val="758566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6">
                                            <p:txEl>
                                              <p:pRg st="1" end="1"/>
                                            </p:txEl>
                                          </p:spTgt>
                                        </p:tgtEl>
                                        <p:attrNameLst>
                                          <p:attrName>style.visibility</p:attrName>
                                        </p:attrNameLst>
                                      </p:cBhvr>
                                      <p:to>
                                        <p:strVal val="visible"/>
                                      </p:to>
                                    </p:set>
                                    <p:animEffect transition="in" filter="wipe(up)">
                                      <p:cBhvr>
                                        <p:cTn id="7" dur="75"/>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6">
                                            <p:txEl>
                                              <p:pRg st="2" end="2"/>
                                            </p:txEl>
                                          </p:spTgt>
                                        </p:tgtEl>
                                        <p:attrNameLst>
                                          <p:attrName>style.visibility</p:attrName>
                                        </p:attrNameLst>
                                      </p:cBhvr>
                                      <p:to>
                                        <p:strVal val="visible"/>
                                      </p:to>
                                    </p:set>
                                    <p:animEffect transition="in" filter="wipe(up)">
                                      <p:cBhvr>
                                        <p:cTn id="12" dur="75"/>
                                        <p:tgtEl>
                                          <p:spTgt spid="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6">
                                            <p:txEl>
                                              <p:pRg st="3" end="3"/>
                                            </p:txEl>
                                          </p:spTgt>
                                        </p:tgtEl>
                                        <p:attrNameLst>
                                          <p:attrName>style.visibility</p:attrName>
                                        </p:attrNameLst>
                                      </p:cBhvr>
                                      <p:to>
                                        <p:strVal val="visible"/>
                                      </p:to>
                                    </p:set>
                                    <p:animEffect transition="in" filter="wipe(up)">
                                      <p:cBhvr>
                                        <p:cTn id="17" dur="75"/>
                                        <p:tgtEl>
                                          <p:spTgt spid="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6">
                                            <p:txEl>
                                              <p:pRg st="4" end="4"/>
                                            </p:txEl>
                                          </p:spTgt>
                                        </p:tgtEl>
                                        <p:attrNameLst>
                                          <p:attrName>style.visibility</p:attrName>
                                        </p:attrNameLst>
                                      </p:cBhvr>
                                      <p:to>
                                        <p:strVal val="visible"/>
                                      </p:to>
                                    </p:set>
                                    <p:animEffect transition="in" filter="wipe(up)">
                                      <p:cBhvr>
                                        <p:cTn id="22" dur="75"/>
                                        <p:tgtEl>
                                          <p:spTgt spid="6">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6">
                                            <p:txEl>
                                              <p:pRg st="5" end="5"/>
                                            </p:txEl>
                                          </p:spTgt>
                                        </p:tgtEl>
                                        <p:attrNameLst>
                                          <p:attrName>style.visibility</p:attrName>
                                        </p:attrNameLst>
                                      </p:cBhvr>
                                      <p:to>
                                        <p:strVal val="visible"/>
                                      </p:to>
                                    </p:set>
                                    <p:animEffect transition="in" filter="wipe(up)">
                                      <p:cBhvr>
                                        <p:cTn id="27" dur="75"/>
                                        <p:tgtEl>
                                          <p:spTgt spid="6">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6">
                                            <p:txEl>
                                              <p:pRg st="6" end="6"/>
                                            </p:txEl>
                                          </p:spTgt>
                                        </p:tgtEl>
                                        <p:attrNameLst>
                                          <p:attrName>style.visibility</p:attrName>
                                        </p:attrNameLst>
                                      </p:cBhvr>
                                      <p:to>
                                        <p:strVal val="visible"/>
                                      </p:to>
                                    </p:set>
                                    <p:animEffect transition="in" filter="wipe(up)">
                                      <p:cBhvr>
                                        <p:cTn id="32" dur="75"/>
                                        <p:tgtEl>
                                          <p:spTgt spid="6">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6">
                                            <p:txEl>
                                              <p:pRg st="7" end="7"/>
                                            </p:txEl>
                                          </p:spTgt>
                                        </p:tgtEl>
                                        <p:attrNameLst>
                                          <p:attrName>style.visibility</p:attrName>
                                        </p:attrNameLst>
                                      </p:cBhvr>
                                      <p:to>
                                        <p:strVal val="visible"/>
                                      </p:to>
                                    </p:set>
                                    <p:animEffect transition="in" filter="wipe(up)">
                                      <p:cBhvr>
                                        <p:cTn id="37" dur="75"/>
                                        <p:tgtEl>
                                          <p:spTgt spid="6">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100000"/>
                                  </p:iterate>
                                  <p:childTnLst>
                                    <p:set>
                                      <p:cBhvr>
                                        <p:cTn id="41" dur="1" fill="hold">
                                          <p:stCondLst>
                                            <p:cond delay="0"/>
                                          </p:stCondLst>
                                        </p:cTn>
                                        <p:tgtEl>
                                          <p:spTgt spid="6">
                                            <p:txEl>
                                              <p:pRg st="8" end="8"/>
                                            </p:txEl>
                                          </p:spTgt>
                                        </p:tgtEl>
                                        <p:attrNameLst>
                                          <p:attrName>style.visibility</p:attrName>
                                        </p:attrNameLst>
                                      </p:cBhvr>
                                      <p:to>
                                        <p:strVal val="visible"/>
                                      </p:to>
                                    </p:set>
                                    <p:animEffect transition="in" filter="wipe(up)">
                                      <p:cBhvr>
                                        <p:cTn id="42" dur="75"/>
                                        <p:tgtEl>
                                          <p:spTgt spid="6">
                                            <p:txEl>
                                              <p:pRg st="8" end="8"/>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7">
                                            <p:txEl>
                                              <p:pRg st="0" end="0"/>
                                            </p:txEl>
                                          </p:spTgt>
                                        </p:tgtEl>
                                        <p:attrNameLst>
                                          <p:attrName>style.visibility</p:attrName>
                                        </p:attrNameLst>
                                      </p:cBhvr>
                                      <p:to>
                                        <p:strVal val="visible"/>
                                      </p:to>
                                    </p:set>
                                    <p:animEffect transition="in" filter="wipe(left)">
                                      <p:cBhvr>
                                        <p:cTn id="47"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2">
            <a:extLst>
              <a:ext uri="{FF2B5EF4-FFF2-40B4-BE49-F238E27FC236}">
                <a16:creationId xmlns:a16="http://schemas.microsoft.com/office/drawing/2014/main" id="{22BE3A5F-436B-D031-9ACE-81433C5DE300}"/>
              </a:ext>
            </a:extLst>
          </p:cNvPr>
          <p:cNvSpPr txBox="1">
            <a:spLocks noChangeArrowheads="1"/>
          </p:cNvSpPr>
          <p:nvPr/>
        </p:nvSpPr>
        <p:spPr bwMode="auto">
          <a:xfrm>
            <a:off x="1795077" y="777623"/>
            <a:ext cx="6172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dirty="0">
                <a:solidFill>
                  <a:srgbClr val="FF0066"/>
                </a:solidFill>
                <a:effectLst>
                  <a:outerShdw blurRad="38100" dist="38100" dir="2700000" algn="tl">
                    <a:srgbClr val="C0C0C0"/>
                  </a:outerShdw>
                </a:effectLst>
              </a:rPr>
              <a:t>可编程逻辑器件</a:t>
            </a:r>
            <a:r>
              <a:rPr lang="zh-CN" altLang="en-US" sz="2800" b="1" dirty="0">
                <a:effectLst>
                  <a:outerShdw blurRad="38100" dist="38100" dir="2700000" algn="tl">
                    <a:srgbClr val="C0C0C0"/>
                  </a:outerShdw>
                </a:effectLst>
              </a:rPr>
              <a:t> </a:t>
            </a:r>
            <a:r>
              <a:rPr lang="en-US" altLang="zh-CN" sz="2800" b="1" dirty="0">
                <a:solidFill>
                  <a:schemeClr val="accent2"/>
                </a:solidFill>
                <a:effectLst>
                  <a:outerShdw blurRad="38100" dist="38100" dir="2700000" algn="tl">
                    <a:srgbClr val="C0C0C0"/>
                  </a:outerShdw>
                </a:effectLst>
              </a:rPr>
              <a:t>(PLD)</a:t>
            </a:r>
          </a:p>
        </p:txBody>
      </p:sp>
      <p:sp>
        <p:nvSpPr>
          <p:cNvPr id="6" name="Rectangle 3">
            <a:extLst>
              <a:ext uri="{FF2B5EF4-FFF2-40B4-BE49-F238E27FC236}">
                <a16:creationId xmlns:a16="http://schemas.microsoft.com/office/drawing/2014/main" id="{4278E72A-FF3B-C893-D20B-D874D8E4CC2B}"/>
              </a:ext>
            </a:extLst>
          </p:cNvPr>
          <p:cNvSpPr>
            <a:spLocks noChangeArrowheads="1"/>
          </p:cNvSpPr>
          <p:nvPr/>
        </p:nvSpPr>
        <p:spPr bwMode="auto">
          <a:xfrm>
            <a:off x="2565015" y="1225299"/>
            <a:ext cx="6172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rPr>
              <a:t>(</a:t>
            </a:r>
            <a:r>
              <a:rPr lang="en-US" altLang="zh-CN" sz="2800" b="1" dirty="0">
                <a:solidFill>
                  <a:srgbClr val="FF0066"/>
                </a:solidFill>
              </a:rPr>
              <a:t>P</a:t>
            </a:r>
            <a:r>
              <a:rPr lang="en-US" altLang="zh-CN" sz="2800" b="1" dirty="0">
                <a:solidFill>
                  <a:srgbClr val="0033CC"/>
                </a:solidFill>
              </a:rPr>
              <a:t>rogrammable </a:t>
            </a:r>
            <a:r>
              <a:rPr lang="en-US" altLang="zh-CN" sz="2800" b="1" dirty="0">
                <a:solidFill>
                  <a:srgbClr val="FF0066"/>
                </a:solidFill>
              </a:rPr>
              <a:t>L</a:t>
            </a:r>
            <a:r>
              <a:rPr lang="en-US" altLang="zh-CN" sz="2800" b="1" dirty="0">
                <a:solidFill>
                  <a:srgbClr val="0033CC"/>
                </a:solidFill>
              </a:rPr>
              <a:t>ogic</a:t>
            </a:r>
            <a:r>
              <a:rPr lang="en-US" altLang="zh-CN" sz="2800" b="1" dirty="0">
                <a:solidFill>
                  <a:srgbClr val="FF3399"/>
                </a:solidFill>
              </a:rPr>
              <a:t> </a:t>
            </a:r>
            <a:r>
              <a:rPr lang="en-US" altLang="zh-CN" sz="2800" b="1" dirty="0">
                <a:solidFill>
                  <a:srgbClr val="FF0066"/>
                </a:solidFill>
              </a:rPr>
              <a:t>D</a:t>
            </a:r>
            <a:r>
              <a:rPr lang="en-US" altLang="zh-CN" sz="2800" b="1" dirty="0">
                <a:solidFill>
                  <a:srgbClr val="0033CC"/>
                </a:solidFill>
              </a:rPr>
              <a:t>evice)</a:t>
            </a:r>
          </a:p>
        </p:txBody>
      </p:sp>
      <p:sp>
        <p:nvSpPr>
          <p:cNvPr id="7" name="Text Box 4">
            <a:extLst>
              <a:ext uri="{FF2B5EF4-FFF2-40B4-BE49-F238E27FC236}">
                <a16:creationId xmlns:a16="http://schemas.microsoft.com/office/drawing/2014/main" id="{1B38CEF7-4F59-35F6-7BD9-88D796C86BBA}"/>
              </a:ext>
            </a:extLst>
          </p:cNvPr>
          <p:cNvSpPr txBox="1">
            <a:spLocks noChangeArrowheads="1"/>
          </p:cNvSpPr>
          <p:nvPr/>
        </p:nvSpPr>
        <p:spPr bwMode="auto">
          <a:xfrm>
            <a:off x="1850640" y="1878555"/>
            <a:ext cx="54483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0033CC"/>
                </a:solidFill>
              </a:rPr>
              <a:t>一、</a:t>
            </a:r>
            <a:r>
              <a:rPr lang="en-US" altLang="zh-CN" sz="2800" b="1">
                <a:solidFill>
                  <a:srgbClr val="0033CC"/>
                </a:solidFill>
              </a:rPr>
              <a:t>PLD</a:t>
            </a:r>
            <a:r>
              <a:rPr lang="zh-CN" altLang="en-US" sz="2800" b="1">
                <a:solidFill>
                  <a:srgbClr val="0033CC"/>
                </a:solidFill>
              </a:rPr>
              <a:t>的基本结构和分类</a:t>
            </a:r>
          </a:p>
        </p:txBody>
      </p:sp>
      <p:sp>
        <p:nvSpPr>
          <p:cNvPr id="8" name="Rectangle 5">
            <a:extLst>
              <a:ext uri="{FF2B5EF4-FFF2-40B4-BE49-F238E27FC236}">
                <a16:creationId xmlns:a16="http://schemas.microsoft.com/office/drawing/2014/main" id="{189388B1-1D58-B14E-5533-1A7E2B5EE582}"/>
              </a:ext>
            </a:extLst>
          </p:cNvPr>
          <p:cNvSpPr>
            <a:spLocks noChangeArrowheads="1"/>
          </p:cNvSpPr>
          <p:nvPr/>
        </p:nvSpPr>
        <p:spPr bwMode="auto">
          <a:xfrm>
            <a:off x="1861752" y="2512761"/>
            <a:ext cx="29035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1. </a:t>
            </a:r>
            <a:r>
              <a:rPr lang="zh-CN" altLang="en-US" sz="2800" b="1"/>
              <a:t>基本结构</a:t>
            </a:r>
          </a:p>
        </p:txBody>
      </p:sp>
      <p:grpSp>
        <p:nvGrpSpPr>
          <p:cNvPr id="9" name="Group 6">
            <a:extLst>
              <a:ext uri="{FF2B5EF4-FFF2-40B4-BE49-F238E27FC236}">
                <a16:creationId xmlns:a16="http://schemas.microsoft.com/office/drawing/2014/main" id="{CF1826E8-40A5-208D-01E6-F8666A07FBBF}"/>
              </a:ext>
            </a:extLst>
          </p:cNvPr>
          <p:cNvGrpSpPr>
            <a:grpSpLocks/>
          </p:cNvGrpSpPr>
          <p:nvPr/>
        </p:nvGrpSpPr>
        <p:grpSpPr bwMode="auto">
          <a:xfrm>
            <a:off x="1545840" y="3187448"/>
            <a:ext cx="8439150" cy="1816100"/>
            <a:chOff x="300" y="1604"/>
            <a:chExt cx="5316" cy="1144"/>
          </a:xfrm>
        </p:grpSpPr>
        <p:grpSp>
          <p:nvGrpSpPr>
            <p:cNvPr id="10" name="Group 7">
              <a:extLst>
                <a:ext uri="{FF2B5EF4-FFF2-40B4-BE49-F238E27FC236}">
                  <a16:creationId xmlns:a16="http://schemas.microsoft.com/office/drawing/2014/main" id="{13D301C9-3256-7746-A13B-8B255CF372BA}"/>
                </a:ext>
              </a:extLst>
            </p:cNvPr>
            <p:cNvGrpSpPr>
              <a:grpSpLocks/>
            </p:cNvGrpSpPr>
            <p:nvPr/>
          </p:nvGrpSpPr>
          <p:grpSpPr bwMode="auto">
            <a:xfrm>
              <a:off x="668" y="1608"/>
              <a:ext cx="4384" cy="1140"/>
              <a:chOff x="740" y="1752"/>
              <a:chExt cx="4384" cy="1140"/>
            </a:xfrm>
          </p:grpSpPr>
          <p:sp>
            <p:nvSpPr>
              <p:cNvPr id="18" name="Freeform 8">
                <a:extLst>
                  <a:ext uri="{FF2B5EF4-FFF2-40B4-BE49-F238E27FC236}">
                    <a16:creationId xmlns:a16="http://schemas.microsoft.com/office/drawing/2014/main" id="{E30A4EC5-BA36-DBD1-35E6-87EDD6818B46}"/>
                  </a:ext>
                </a:extLst>
              </p:cNvPr>
              <p:cNvSpPr>
                <a:spLocks/>
              </p:cNvSpPr>
              <p:nvPr/>
            </p:nvSpPr>
            <p:spPr bwMode="auto">
              <a:xfrm>
                <a:off x="936" y="2472"/>
                <a:ext cx="4044" cy="420"/>
              </a:xfrm>
              <a:custGeom>
                <a:avLst/>
                <a:gdLst>
                  <a:gd name="T0" fmla="*/ 3760 w 4044"/>
                  <a:gd name="T1" fmla="*/ 0 h 420"/>
                  <a:gd name="T2" fmla="*/ 4044 w 4044"/>
                  <a:gd name="T3" fmla="*/ 0 h 420"/>
                  <a:gd name="T4" fmla="*/ 4044 w 4044"/>
                  <a:gd name="T5" fmla="*/ 420 h 420"/>
                  <a:gd name="T6" fmla="*/ 0 w 4044"/>
                  <a:gd name="T7" fmla="*/ 420 h 420"/>
                  <a:gd name="T8" fmla="*/ 0 w 4044"/>
                  <a:gd name="T9" fmla="*/ 74 h 420"/>
                  <a:gd name="T10" fmla="*/ 348 w 4044"/>
                  <a:gd name="T11" fmla="*/ 72 h 420"/>
                </a:gdLst>
                <a:ahLst/>
                <a:cxnLst>
                  <a:cxn ang="0">
                    <a:pos x="T0" y="T1"/>
                  </a:cxn>
                  <a:cxn ang="0">
                    <a:pos x="T2" y="T3"/>
                  </a:cxn>
                  <a:cxn ang="0">
                    <a:pos x="T4" y="T5"/>
                  </a:cxn>
                  <a:cxn ang="0">
                    <a:pos x="T6" y="T7"/>
                  </a:cxn>
                  <a:cxn ang="0">
                    <a:pos x="T8" y="T9"/>
                  </a:cxn>
                  <a:cxn ang="0">
                    <a:pos x="T10" y="T11"/>
                  </a:cxn>
                </a:cxnLst>
                <a:rect l="0" t="0" r="r" b="b"/>
                <a:pathLst>
                  <a:path w="4044" h="420">
                    <a:moveTo>
                      <a:pt x="3760" y="0"/>
                    </a:moveTo>
                    <a:lnTo>
                      <a:pt x="4044" y="0"/>
                    </a:lnTo>
                    <a:lnTo>
                      <a:pt x="4044" y="420"/>
                    </a:lnTo>
                    <a:lnTo>
                      <a:pt x="0" y="420"/>
                    </a:lnTo>
                    <a:lnTo>
                      <a:pt x="0" y="74"/>
                    </a:lnTo>
                    <a:lnTo>
                      <a:pt x="348" y="72"/>
                    </a:lnTo>
                  </a:path>
                </a:pathLst>
              </a:custGeom>
              <a:noFill/>
              <a:ln w="101600" cmpd="sng">
                <a:solidFill>
                  <a:srgbClr val="0033CC"/>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19" name="Rectangle 9">
                <a:extLst>
                  <a:ext uri="{FF2B5EF4-FFF2-40B4-BE49-F238E27FC236}">
                    <a16:creationId xmlns:a16="http://schemas.microsoft.com/office/drawing/2014/main" id="{51DA3F1D-076B-BCCF-4BC8-78DEF3A15E7A}"/>
                  </a:ext>
                </a:extLst>
              </p:cNvPr>
              <p:cNvSpPr>
                <a:spLocks noChangeArrowheads="1"/>
              </p:cNvSpPr>
              <p:nvPr/>
            </p:nvSpPr>
            <p:spPr bwMode="auto">
              <a:xfrm>
                <a:off x="1260" y="1752"/>
                <a:ext cx="444" cy="972"/>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pPr>
                <a:r>
                  <a:rPr lang="zh-CN" altLang="en-US" sz="2800" b="1">
                    <a:solidFill>
                      <a:srgbClr val="0033CC"/>
                    </a:solidFill>
                    <a:ea typeface="隶书" panose="02010509060101010101" pitchFamily="49" charset="-122"/>
                  </a:rPr>
                  <a:t>输</a:t>
                </a:r>
              </a:p>
              <a:p>
                <a:pPr algn="ctr">
                  <a:lnSpc>
                    <a:spcPct val="80000"/>
                  </a:lnSpc>
                </a:pPr>
                <a:r>
                  <a:rPr lang="zh-CN" altLang="en-US" sz="2800" b="1">
                    <a:solidFill>
                      <a:srgbClr val="0033CC"/>
                    </a:solidFill>
                    <a:ea typeface="隶书" panose="02010509060101010101" pitchFamily="49" charset="-122"/>
                  </a:rPr>
                  <a:t>入</a:t>
                </a:r>
              </a:p>
              <a:p>
                <a:pPr algn="ctr">
                  <a:lnSpc>
                    <a:spcPct val="80000"/>
                  </a:lnSpc>
                </a:pPr>
                <a:r>
                  <a:rPr lang="zh-CN" altLang="en-US" sz="2800" b="1">
                    <a:solidFill>
                      <a:srgbClr val="0033CC"/>
                    </a:solidFill>
                    <a:ea typeface="隶书" panose="02010509060101010101" pitchFamily="49" charset="-122"/>
                  </a:rPr>
                  <a:t>电</a:t>
                </a:r>
              </a:p>
              <a:p>
                <a:pPr algn="ctr">
                  <a:lnSpc>
                    <a:spcPct val="80000"/>
                  </a:lnSpc>
                </a:pPr>
                <a:r>
                  <a:rPr lang="zh-CN" altLang="en-US" sz="2800" b="1">
                    <a:solidFill>
                      <a:srgbClr val="0033CC"/>
                    </a:solidFill>
                    <a:ea typeface="隶书" panose="02010509060101010101" pitchFamily="49" charset="-122"/>
                  </a:rPr>
                  <a:t>路</a:t>
                </a:r>
              </a:p>
            </p:txBody>
          </p:sp>
          <p:sp>
            <p:nvSpPr>
              <p:cNvPr id="20" name="Rectangle 10">
                <a:extLst>
                  <a:ext uri="{FF2B5EF4-FFF2-40B4-BE49-F238E27FC236}">
                    <a16:creationId xmlns:a16="http://schemas.microsoft.com/office/drawing/2014/main" id="{D361CFE9-BCBA-BF5E-EED4-0569B5271BE8}"/>
                  </a:ext>
                </a:extLst>
              </p:cNvPr>
              <p:cNvSpPr>
                <a:spLocks noChangeArrowheads="1"/>
              </p:cNvSpPr>
              <p:nvPr/>
            </p:nvSpPr>
            <p:spPr bwMode="auto">
              <a:xfrm>
                <a:off x="2280" y="1752"/>
                <a:ext cx="444" cy="972"/>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pPr>
                <a:r>
                  <a:rPr lang="zh-CN" altLang="en-US" sz="2800" b="1">
                    <a:solidFill>
                      <a:srgbClr val="0033CC"/>
                    </a:solidFill>
                    <a:ea typeface="隶书" panose="02010509060101010101" pitchFamily="49" charset="-122"/>
                  </a:rPr>
                  <a:t>与</a:t>
                </a:r>
              </a:p>
              <a:p>
                <a:pPr algn="ctr">
                  <a:lnSpc>
                    <a:spcPct val="80000"/>
                  </a:lnSpc>
                </a:pPr>
                <a:r>
                  <a:rPr lang="zh-CN" altLang="en-US" sz="2800" b="1">
                    <a:solidFill>
                      <a:srgbClr val="0033CC"/>
                    </a:solidFill>
                    <a:ea typeface="隶书" panose="02010509060101010101" pitchFamily="49" charset="-122"/>
                  </a:rPr>
                  <a:t>门</a:t>
                </a:r>
              </a:p>
              <a:p>
                <a:pPr algn="ctr">
                  <a:lnSpc>
                    <a:spcPct val="80000"/>
                  </a:lnSpc>
                </a:pPr>
                <a:r>
                  <a:rPr lang="zh-CN" altLang="en-US" sz="2800" b="1">
                    <a:solidFill>
                      <a:srgbClr val="0033CC"/>
                    </a:solidFill>
                    <a:ea typeface="隶书" panose="02010509060101010101" pitchFamily="49" charset="-122"/>
                  </a:rPr>
                  <a:t>阵</a:t>
                </a:r>
              </a:p>
              <a:p>
                <a:pPr algn="ctr">
                  <a:lnSpc>
                    <a:spcPct val="80000"/>
                  </a:lnSpc>
                </a:pPr>
                <a:r>
                  <a:rPr lang="zh-CN" altLang="en-US" sz="2800" b="1">
                    <a:solidFill>
                      <a:srgbClr val="0033CC"/>
                    </a:solidFill>
                    <a:ea typeface="隶书" panose="02010509060101010101" pitchFamily="49" charset="-122"/>
                  </a:rPr>
                  <a:t>列</a:t>
                </a:r>
              </a:p>
            </p:txBody>
          </p:sp>
          <p:sp>
            <p:nvSpPr>
              <p:cNvPr id="21" name="Rectangle 11">
                <a:extLst>
                  <a:ext uri="{FF2B5EF4-FFF2-40B4-BE49-F238E27FC236}">
                    <a16:creationId xmlns:a16="http://schemas.microsoft.com/office/drawing/2014/main" id="{F0FE9F1B-8FF6-D875-8505-52CAF39A6CB1}"/>
                  </a:ext>
                </a:extLst>
              </p:cNvPr>
              <p:cNvSpPr>
                <a:spLocks noChangeArrowheads="1"/>
              </p:cNvSpPr>
              <p:nvPr/>
            </p:nvSpPr>
            <p:spPr bwMode="auto">
              <a:xfrm>
                <a:off x="3276" y="1752"/>
                <a:ext cx="444" cy="972"/>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pPr>
                <a:r>
                  <a:rPr lang="zh-CN" altLang="en-US" sz="2800" b="1">
                    <a:solidFill>
                      <a:srgbClr val="0033CC"/>
                    </a:solidFill>
                    <a:ea typeface="隶书" panose="02010509060101010101" pitchFamily="49" charset="-122"/>
                  </a:rPr>
                  <a:t>或</a:t>
                </a:r>
              </a:p>
              <a:p>
                <a:pPr algn="ctr">
                  <a:lnSpc>
                    <a:spcPct val="80000"/>
                  </a:lnSpc>
                </a:pPr>
                <a:r>
                  <a:rPr lang="zh-CN" altLang="en-US" sz="2800" b="1">
                    <a:solidFill>
                      <a:srgbClr val="0033CC"/>
                    </a:solidFill>
                    <a:ea typeface="隶书" panose="02010509060101010101" pitchFamily="49" charset="-122"/>
                  </a:rPr>
                  <a:t>门</a:t>
                </a:r>
              </a:p>
              <a:p>
                <a:pPr algn="ctr">
                  <a:lnSpc>
                    <a:spcPct val="80000"/>
                  </a:lnSpc>
                </a:pPr>
                <a:r>
                  <a:rPr lang="zh-CN" altLang="en-US" sz="2800" b="1">
                    <a:solidFill>
                      <a:srgbClr val="0033CC"/>
                    </a:solidFill>
                    <a:ea typeface="隶书" panose="02010509060101010101" pitchFamily="49" charset="-122"/>
                  </a:rPr>
                  <a:t>阵</a:t>
                </a:r>
              </a:p>
              <a:p>
                <a:pPr algn="ctr">
                  <a:lnSpc>
                    <a:spcPct val="80000"/>
                  </a:lnSpc>
                </a:pPr>
                <a:r>
                  <a:rPr lang="zh-CN" altLang="en-US" sz="2800" b="1">
                    <a:solidFill>
                      <a:srgbClr val="0033CC"/>
                    </a:solidFill>
                    <a:ea typeface="隶书" panose="02010509060101010101" pitchFamily="49" charset="-122"/>
                  </a:rPr>
                  <a:t>列</a:t>
                </a:r>
              </a:p>
            </p:txBody>
          </p:sp>
          <p:sp>
            <p:nvSpPr>
              <p:cNvPr id="22" name="Rectangle 12">
                <a:extLst>
                  <a:ext uri="{FF2B5EF4-FFF2-40B4-BE49-F238E27FC236}">
                    <a16:creationId xmlns:a16="http://schemas.microsoft.com/office/drawing/2014/main" id="{33B3A22E-6F01-AB77-E154-40A83F22E11D}"/>
                  </a:ext>
                </a:extLst>
              </p:cNvPr>
              <p:cNvSpPr>
                <a:spLocks noChangeArrowheads="1"/>
              </p:cNvSpPr>
              <p:nvPr/>
            </p:nvSpPr>
            <p:spPr bwMode="auto">
              <a:xfrm>
                <a:off x="4272" y="1752"/>
                <a:ext cx="444" cy="972"/>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pPr>
                <a:r>
                  <a:rPr lang="zh-CN" altLang="en-US" sz="2800" b="1">
                    <a:solidFill>
                      <a:srgbClr val="0033CC"/>
                    </a:solidFill>
                    <a:ea typeface="隶书" panose="02010509060101010101" pitchFamily="49" charset="-122"/>
                  </a:rPr>
                  <a:t>输</a:t>
                </a:r>
              </a:p>
              <a:p>
                <a:pPr algn="ctr">
                  <a:lnSpc>
                    <a:spcPct val="80000"/>
                  </a:lnSpc>
                </a:pPr>
                <a:r>
                  <a:rPr lang="zh-CN" altLang="en-US" sz="2800" b="1">
                    <a:solidFill>
                      <a:srgbClr val="0033CC"/>
                    </a:solidFill>
                    <a:ea typeface="隶书" panose="02010509060101010101" pitchFamily="49" charset="-122"/>
                  </a:rPr>
                  <a:t>出</a:t>
                </a:r>
              </a:p>
              <a:p>
                <a:pPr algn="ctr">
                  <a:lnSpc>
                    <a:spcPct val="80000"/>
                  </a:lnSpc>
                </a:pPr>
                <a:r>
                  <a:rPr lang="zh-CN" altLang="en-US" sz="2800" b="1">
                    <a:solidFill>
                      <a:srgbClr val="0033CC"/>
                    </a:solidFill>
                    <a:ea typeface="隶书" panose="02010509060101010101" pitchFamily="49" charset="-122"/>
                  </a:rPr>
                  <a:t>电</a:t>
                </a:r>
              </a:p>
              <a:p>
                <a:pPr algn="ctr">
                  <a:lnSpc>
                    <a:spcPct val="80000"/>
                  </a:lnSpc>
                </a:pPr>
                <a:r>
                  <a:rPr lang="zh-CN" altLang="en-US" sz="2800" b="1">
                    <a:solidFill>
                      <a:srgbClr val="0033CC"/>
                    </a:solidFill>
                    <a:ea typeface="隶书" panose="02010509060101010101" pitchFamily="49" charset="-122"/>
                  </a:rPr>
                  <a:t>路</a:t>
                </a:r>
              </a:p>
            </p:txBody>
          </p:sp>
          <p:sp>
            <p:nvSpPr>
              <p:cNvPr id="23" name="AutoShape 13">
                <a:extLst>
                  <a:ext uri="{FF2B5EF4-FFF2-40B4-BE49-F238E27FC236}">
                    <a16:creationId xmlns:a16="http://schemas.microsoft.com/office/drawing/2014/main" id="{A5D3BE89-D583-D5EF-A979-5A1665983813}"/>
                  </a:ext>
                </a:extLst>
              </p:cNvPr>
              <p:cNvSpPr>
                <a:spLocks noChangeArrowheads="1"/>
              </p:cNvSpPr>
              <p:nvPr/>
            </p:nvSpPr>
            <p:spPr bwMode="auto">
              <a:xfrm>
                <a:off x="1704" y="2196"/>
                <a:ext cx="588" cy="204"/>
              </a:xfrm>
              <a:prstGeom prst="rightArrow">
                <a:avLst>
                  <a:gd name="adj1" fmla="val 50000"/>
                  <a:gd name="adj2" fmla="val 72059"/>
                </a:avLst>
              </a:prstGeom>
              <a:solidFill>
                <a:schemeClr val="bg1"/>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AutoShape 14">
                <a:extLst>
                  <a:ext uri="{FF2B5EF4-FFF2-40B4-BE49-F238E27FC236}">
                    <a16:creationId xmlns:a16="http://schemas.microsoft.com/office/drawing/2014/main" id="{E805751E-C853-A254-FD43-AC196F0295EB}"/>
                  </a:ext>
                </a:extLst>
              </p:cNvPr>
              <p:cNvSpPr>
                <a:spLocks noChangeArrowheads="1"/>
              </p:cNvSpPr>
              <p:nvPr/>
            </p:nvSpPr>
            <p:spPr bwMode="auto">
              <a:xfrm>
                <a:off x="2724" y="2208"/>
                <a:ext cx="564" cy="192"/>
              </a:xfrm>
              <a:prstGeom prst="rightArrow">
                <a:avLst>
                  <a:gd name="adj1" fmla="val 50000"/>
                  <a:gd name="adj2" fmla="val 73438"/>
                </a:avLst>
              </a:prstGeom>
              <a:solidFill>
                <a:schemeClr val="bg1"/>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AutoShape 15">
                <a:extLst>
                  <a:ext uri="{FF2B5EF4-FFF2-40B4-BE49-F238E27FC236}">
                    <a16:creationId xmlns:a16="http://schemas.microsoft.com/office/drawing/2014/main" id="{8851782E-75EB-BA78-2257-BEE8406BCD8F}"/>
                  </a:ext>
                </a:extLst>
              </p:cNvPr>
              <p:cNvSpPr>
                <a:spLocks noChangeArrowheads="1"/>
              </p:cNvSpPr>
              <p:nvPr/>
            </p:nvSpPr>
            <p:spPr bwMode="auto">
              <a:xfrm>
                <a:off x="3720" y="2208"/>
                <a:ext cx="564" cy="192"/>
              </a:xfrm>
              <a:prstGeom prst="rightArrow">
                <a:avLst>
                  <a:gd name="adj1" fmla="val 50000"/>
                  <a:gd name="adj2" fmla="val 73438"/>
                </a:avLst>
              </a:prstGeom>
              <a:solidFill>
                <a:schemeClr val="bg1"/>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26" name="Group 16">
                <a:extLst>
                  <a:ext uri="{FF2B5EF4-FFF2-40B4-BE49-F238E27FC236}">
                    <a16:creationId xmlns:a16="http://schemas.microsoft.com/office/drawing/2014/main" id="{80691752-00EE-EA28-6FA2-AD5389C72FAF}"/>
                  </a:ext>
                </a:extLst>
              </p:cNvPr>
              <p:cNvGrpSpPr>
                <a:grpSpLocks/>
              </p:cNvGrpSpPr>
              <p:nvPr/>
            </p:nvGrpSpPr>
            <p:grpSpPr bwMode="auto">
              <a:xfrm>
                <a:off x="740" y="1916"/>
                <a:ext cx="508" cy="468"/>
                <a:chOff x="572" y="1952"/>
                <a:chExt cx="508" cy="468"/>
              </a:xfrm>
            </p:grpSpPr>
            <p:grpSp>
              <p:nvGrpSpPr>
                <p:cNvPr id="32" name="Group 17">
                  <a:extLst>
                    <a:ext uri="{FF2B5EF4-FFF2-40B4-BE49-F238E27FC236}">
                      <a16:creationId xmlns:a16="http://schemas.microsoft.com/office/drawing/2014/main" id="{15F621E2-E03B-0B3E-D92B-1AD7572E1288}"/>
                    </a:ext>
                  </a:extLst>
                </p:cNvPr>
                <p:cNvGrpSpPr>
                  <a:grpSpLocks/>
                </p:cNvGrpSpPr>
                <p:nvPr/>
              </p:nvGrpSpPr>
              <p:grpSpPr bwMode="auto">
                <a:xfrm>
                  <a:off x="572" y="1952"/>
                  <a:ext cx="508" cy="56"/>
                  <a:chOff x="572" y="1964"/>
                  <a:chExt cx="508" cy="56"/>
                </a:xfrm>
              </p:grpSpPr>
              <p:sp>
                <p:nvSpPr>
                  <p:cNvPr id="40" name="Line 18">
                    <a:extLst>
                      <a:ext uri="{FF2B5EF4-FFF2-40B4-BE49-F238E27FC236}">
                        <a16:creationId xmlns:a16="http://schemas.microsoft.com/office/drawing/2014/main" id="{C9490AD0-FEC6-72BC-F07E-E03E8B8CB40A}"/>
                      </a:ext>
                    </a:extLst>
                  </p:cNvPr>
                  <p:cNvSpPr>
                    <a:spLocks noChangeShapeType="1"/>
                  </p:cNvSpPr>
                  <p:nvPr/>
                </p:nvSpPr>
                <p:spPr bwMode="auto">
                  <a:xfrm>
                    <a:off x="624" y="2004"/>
                    <a:ext cx="45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41" name="Oval 19">
                    <a:extLst>
                      <a:ext uri="{FF2B5EF4-FFF2-40B4-BE49-F238E27FC236}">
                        <a16:creationId xmlns:a16="http://schemas.microsoft.com/office/drawing/2014/main" id="{9A2EAEDB-BF6E-9650-7FA8-5D95CD43DA56}"/>
                      </a:ext>
                    </a:extLst>
                  </p:cNvPr>
                  <p:cNvSpPr>
                    <a:spLocks noChangeArrowheads="1"/>
                  </p:cNvSpPr>
                  <p:nvPr/>
                </p:nvSpPr>
                <p:spPr bwMode="auto">
                  <a:xfrm>
                    <a:off x="572" y="1964"/>
                    <a:ext cx="56" cy="5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sz="2800" b="1">
                      <a:solidFill>
                        <a:srgbClr val="0033CC"/>
                      </a:solidFill>
                    </a:endParaRPr>
                  </a:p>
                </p:txBody>
              </p:sp>
            </p:grpSp>
            <p:grpSp>
              <p:nvGrpSpPr>
                <p:cNvPr id="33" name="Group 20">
                  <a:extLst>
                    <a:ext uri="{FF2B5EF4-FFF2-40B4-BE49-F238E27FC236}">
                      <a16:creationId xmlns:a16="http://schemas.microsoft.com/office/drawing/2014/main" id="{BD5E8D31-078A-1E99-350A-01BCED4CA055}"/>
                    </a:ext>
                  </a:extLst>
                </p:cNvPr>
                <p:cNvGrpSpPr>
                  <a:grpSpLocks/>
                </p:cNvGrpSpPr>
                <p:nvPr/>
              </p:nvGrpSpPr>
              <p:grpSpPr bwMode="auto">
                <a:xfrm>
                  <a:off x="572" y="2072"/>
                  <a:ext cx="508" cy="56"/>
                  <a:chOff x="572" y="1964"/>
                  <a:chExt cx="508" cy="56"/>
                </a:xfrm>
              </p:grpSpPr>
              <p:sp>
                <p:nvSpPr>
                  <p:cNvPr id="38" name="Line 21">
                    <a:extLst>
                      <a:ext uri="{FF2B5EF4-FFF2-40B4-BE49-F238E27FC236}">
                        <a16:creationId xmlns:a16="http://schemas.microsoft.com/office/drawing/2014/main" id="{31B0F1EC-F778-3D9E-D019-5475A21705E5}"/>
                      </a:ext>
                    </a:extLst>
                  </p:cNvPr>
                  <p:cNvSpPr>
                    <a:spLocks noChangeShapeType="1"/>
                  </p:cNvSpPr>
                  <p:nvPr/>
                </p:nvSpPr>
                <p:spPr bwMode="auto">
                  <a:xfrm>
                    <a:off x="624" y="2004"/>
                    <a:ext cx="45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9" name="Oval 22">
                    <a:extLst>
                      <a:ext uri="{FF2B5EF4-FFF2-40B4-BE49-F238E27FC236}">
                        <a16:creationId xmlns:a16="http://schemas.microsoft.com/office/drawing/2014/main" id="{1DBD1EB4-7E41-F660-09D9-4F145E15A52C}"/>
                      </a:ext>
                    </a:extLst>
                  </p:cNvPr>
                  <p:cNvSpPr>
                    <a:spLocks noChangeArrowheads="1"/>
                  </p:cNvSpPr>
                  <p:nvPr/>
                </p:nvSpPr>
                <p:spPr bwMode="auto">
                  <a:xfrm>
                    <a:off x="572" y="1964"/>
                    <a:ext cx="56" cy="5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sz="2800" b="1">
                      <a:solidFill>
                        <a:srgbClr val="0033CC"/>
                      </a:solidFill>
                    </a:endParaRPr>
                  </a:p>
                </p:txBody>
              </p:sp>
            </p:grpSp>
            <p:grpSp>
              <p:nvGrpSpPr>
                <p:cNvPr id="34" name="Group 23">
                  <a:extLst>
                    <a:ext uri="{FF2B5EF4-FFF2-40B4-BE49-F238E27FC236}">
                      <a16:creationId xmlns:a16="http://schemas.microsoft.com/office/drawing/2014/main" id="{0484B04B-BB18-2044-CD3B-3A068770106B}"/>
                    </a:ext>
                  </a:extLst>
                </p:cNvPr>
                <p:cNvGrpSpPr>
                  <a:grpSpLocks/>
                </p:cNvGrpSpPr>
                <p:nvPr/>
              </p:nvGrpSpPr>
              <p:grpSpPr bwMode="auto">
                <a:xfrm>
                  <a:off x="572" y="2360"/>
                  <a:ext cx="508" cy="56"/>
                  <a:chOff x="572" y="1964"/>
                  <a:chExt cx="508" cy="56"/>
                </a:xfrm>
              </p:grpSpPr>
              <p:sp>
                <p:nvSpPr>
                  <p:cNvPr id="36" name="Line 24">
                    <a:extLst>
                      <a:ext uri="{FF2B5EF4-FFF2-40B4-BE49-F238E27FC236}">
                        <a16:creationId xmlns:a16="http://schemas.microsoft.com/office/drawing/2014/main" id="{E84DE104-652F-B521-4044-46708CA19970}"/>
                      </a:ext>
                    </a:extLst>
                  </p:cNvPr>
                  <p:cNvSpPr>
                    <a:spLocks noChangeShapeType="1"/>
                  </p:cNvSpPr>
                  <p:nvPr/>
                </p:nvSpPr>
                <p:spPr bwMode="auto">
                  <a:xfrm>
                    <a:off x="624" y="2004"/>
                    <a:ext cx="45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7" name="Oval 25">
                    <a:extLst>
                      <a:ext uri="{FF2B5EF4-FFF2-40B4-BE49-F238E27FC236}">
                        <a16:creationId xmlns:a16="http://schemas.microsoft.com/office/drawing/2014/main" id="{5DCDE5F0-B099-9325-88A4-CFAB6828E9AC}"/>
                      </a:ext>
                    </a:extLst>
                  </p:cNvPr>
                  <p:cNvSpPr>
                    <a:spLocks noChangeArrowheads="1"/>
                  </p:cNvSpPr>
                  <p:nvPr/>
                </p:nvSpPr>
                <p:spPr bwMode="auto">
                  <a:xfrm>
                    <a:off x="572" y="1964"/>
                    <a:ext cx="56" cy="56"/>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sz="2800" b="1">
                      <a:solidFill>
                        <a:srgbClr val="0033CC"/>
                      </a:solidFill>
                    </a:endParaRPr>
                  </a:p>
                </p:txBody>
              </p:sp>
            </p:grpSp>
            <p:sp>
              <p:nvSpPr>
                <p:cNvPr id="35" name="Text Box 26">
                  <a:extLst>
                    <a:ext uri="{FF2B5EF4-FFF2-40B4-BE49-F238E27FC236}">
                      <a16:creationId xmlns:a16="http://schemas.microsoft.com/office/drawing/2014/main" id="{B5737E10-370E-695D-B1DD-17C2A437BDA1}"/>
                    </a:ext>
                  </a:extLst>
                </p:cNvPr>
                <p:cNvSpPr txBox="1">
                  <a:spLocks noChangeArrowheads="1"/>
                </p:cNvSpPr>
                <p:nvPr/>
              </p:nvSpPr>
              <p:spPr bwMode="auto">
                <a:xfrm>
                  <a:off x="710" y="2161"/>
                  <a:ext cx="227" cy="2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50000"/>
                    </a:lnSpc>
                  </a:pPr>
                  <a:r>
                    <a:rPr lang="en-US" altLang="zh-CN" sz="1400" b="1">
                      <a:cs typeface="Times New Roman" panose="02020603050405020304" pitchFamily="18" charset="0"/>
                    </a:rPr>
                    <a:t>•</a:t>
                  </a:r>
                </a:p>
                <a:p>
                  <a:pPr>
                    <a:lnSpc>
                      <a:spcPct val="50000"/>
                    </a:lnSpc>
                  </a:pPr>
                  <a:r>
                    <a:rPr lang="en-US" altLang="zh-CN" sz="1400" b="1">
                      <a:cs typeface="Times New Roman" panose="02020603050405020304" pitchFamily="18" charset="0"/>
                    </a:rPr>
                    <a:t>•</a:t>
                  </a:r>
                </a:p>
                <a:p>
                  <a:pPr>
                    <a:lnSpc>
                      <a:spcPct val="50000"/>
                    </a:lnSpc>
                  </a:pPr>
                  <a:r>
                    <a:rPr lang="en-US" altLang="zh-CN" sz="1400" b="1">
                      <a:cs typeface="Times New Roman" panose="02020603050405020304" pitchFamily="18" charset="0"/>
                    </a:rPr>
                    <a:t>•</a:t>
                  </a:r>
                  <a:endParaRPr lang="en-US" altLang="zh-CN" sz="1400" b="1"/>
                </a:p>
              </p:txBody>
            </p:sp>
          </p:grpSp>
          <p:grpSp>
            <p:nvGrpSpPr>
              <p:cNvPr id="27" name="Group 27">
                <a:extLst>
                  <a:ext uri="{FF2B5EF4-FFF2-40B4-BE49-F238E27FC236}">
                    <a16:creationId xmlns:a16="http://schemas.microsoft.com/office/drawing/2014/main" id="{E9BAF74E-D730-736D-6070-E7632F5B660C}"/>
                  </a:ext>
                </a:extLst>
              </p:cNvPr>
              <p:cNvGrpSpPr>
                <a:grpSpLocks/>
              </p:cNvGrpSpPr>
              <p:nvPr/>
            </p:nvGrpSpPr>
            <p:grpSpPr bwMode="auto">
              <a:xfrm>
                <a:off x="4740" y="1896"/>
                <a:ext cx="384" cy="428"/>
                <a:chOff x="4788" y="1956"/>
                <a:chExt cx="456" cy="428"/>
              </a:xfrm>
            </p:grpSpPr>
            <p:sp>
              <p:nvSpPr>
                <p:cNvPr id="28" name="Line 28">
                  <a:extLst>
                    <a:ext uri="{FF2B5EF4-FFF2-40B4-BE49-F238E27FC236}">
                      <a16:creationId xmlns:a16="http://schemas.microsoft.com/office/drawing/2014/main" id="{1F3A105B-FB88-A705-4291-75F92FCCAFFC}"/>
                    </a:ext>
                  </a:extLst>
                </p:cNvPr>
                <p:cNvSpPr>
                  <a:spLocks noChangeShapeType="1"/>
                </p:cNvSpPr>
                <p:nvPr/>
              </p:nvSpPr>
              <p:spPr bwMode="auto">
                <a:xfrm>
                  <a:off x="4788" y="1956"/>
                  <a:ext cx="45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29" name="Line 29">
                  <a:extLst>
                    <a:ext uri="{FF2B5EF4-FFF2-40B4-BE49-F238E27FC236}">
                      <a16:creationId xmlns:a16="http://schemas.microsoft.com/office/drawing/2014/main" id="{485D73F1-2DF7-405C-13C3-D6EF2667B329}"/>
                    </a:ext>
                  </a:extLst>
                </p:cNvPr>
                <p:cNvSpPr>
                  <a:spLocks noChangeShapeType="1"/>
                </p:cNvSpPr>
                <p:nvPr/>
              </p:nvSpPr>
              <p:spPr bwMode="auto">
                <a:xfrm>
                  <a:off x="4788" y="2076"/>
                  <a:ext cx="45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0" name="Line 30">
                  <a:extLst>
                    <a:ext uri="{FF2B5EF4-FFF2-40B4-BE49-F238E27FC236}">
                      <a16:creationId xmlns:a16="http://schemas.microsoft.com/office/drawing/2014/main" id="{6524FADB-3A2F-5AEF-41E5-F524CFF1CCCC}"/>
                    </a:ext>
                  </a:extLst>
                </p:cNvPr>
                <p:cNvSpPr>
                  <a:spLocks noChangeShapeType="1"/>
                </p:cNvSpPr>
                <p:nvPr/>
              </p:nvSpPr>
              <p:spPr bwMode="auto">
                <a:xfrm>
                  <a:off x="4788" y="2364"/>
                  <a:ext cx="456" cy="0"/>
                </a:xfrm>
                <a:prstGeom prst="line">
                  <a:avLst/>
                </a:prstGeom>
                <a:noFill/>
                <a:ln w="28575">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31" name="Text Box 31">
                  <a:extLst>
                    <a:ext uri="{FF2B5EF4-FFF2-40B4-BE49-F238E27FC236}">
                      <a16:creationId xmlns:a16="http://schemas.microsoft.com/office/drawing/2014/main" id="{3CA18116-B815-D3AF-9BD1-9433430F3B19}"/>
                    </a:ext>
                  </a:extLst>
                </p:cNvPr>
                <p:cNvSpPr txBox="1">
                  <a:spLocks noChangeArrowheads="1"/>
                </p:cNvSpPr>
                <p:nvPr/>
              </p:nvSpPr>
              <p:spPr bwMode="auto">
                <a:xfrm>
                  <a:off x="4874" y="2125"/>
                  <a:ext cx="227" cy="2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50000"/>
                    </a:lnSpc>
                  </a:pPr>
                  <a:r>
                    <a:rPr lang="en-US" altLang="zh-CN" sz="1400" b="1">
                      <a:cs typeface="Times New Roman" panose="02020603050405020304" pitchFamily="18" charset="0"/>
                    </a:rPr>
                    <a:t>•</a:t>
                  </a:r>
                </a:p>
                <a:p>
                  <a:pPr>
                    <a:lnSpc>
                      <a:spcPct val="50000"/>
                    </a:lnSpc>
                  </a:pPr>
                  <a:r>
                    <a:rPr lang="en-US" altLang="zh-CN" sz="1400" b="1">
                      <a:cs typeface="Times New Roman" panose="02020603050405020304" pitchFamily="18" charset="0"/>
                    </a:rPr>
                    <a:t>•</a:t>
                  </a:r>
                </a:p>
                <a:p>
                  <a:pPr>
                    <a:lnSpc>
                      <a:spcPct val="50000"/>
                    </a:lnSpc>
                  </a:pPr>
                  <a:r>
                    <a:rPr lang="en-US" altLang="zh-CN" sz="1400" b="1">
                      <a:cs typeface="Times New Roman" panose="02020603050405020304" pitchFamily="18" charset="0"/>
                    </a:rPr>
                    <a:t>•</a:t>
                  </a:r>
                  <a:endParaRPr lang="en-US" altLang="zh-CN" sz="1400" b="1"/>
                </a:p>
              </p:txBody>
            </p:sp>
          </p:grpSp>
        </p:grpSp>
        <p:sp>
          <p:nvSpPr>
            <p:cNvPr id="11" name="Rectangle 32">
              <a:extLst>
                <a:ext uri="{FF2B5EF4-FFF2-40B4-BE49-F238E27FC236}">
                  <a16:creationId xmlns:a16="http://schemas.microsoft.com/office/drawing/2014/main" id="{64EB0651-6E6B-A83D-5794-C9849091844C}"/>
                </a:ext>
              </a:extLst>
            </p:cNvPr>
            <p:cNvSpPr>
              <a:spLocks noChangeArrowheads="1"/>
            </p:cNvSpPr>
            <p:nvPr/>
          </p:nvSpPr>
          <p:spPr bwMode="auto">
            <a:xfrm>
              <a:off x="300" y="1695"/>
              <a:ext cx="396" cy="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000" b="1" dirty="0">
                  <a:solidFill>
                    <a:srgbClr val="FF0066"/>
                  </a:solidFill>
                  <a:ea typeface="楷体_GB2312" pitchFamily="49" charset="-122"/>
                </a:rPr>
                <a:t>输</a:t>
              </a:r>
            </a:p>
            <a:p>
              <a:pPr>
                <a:spcBef>
                  <a:spcPct val="50000"/>
                </a:spcBef>
              </a:pPr>
              <a:r>
                <a:rPr lang="zh-CN" altLang="en-US" sz="2000" b="1" dirty="0">
                  <a:solidFill>
                    <a:srgbClr val="FF0066"/>
                  </a:solidFill>
                  <a:ea typeface="楷体_GB2312" pitchFamily="49" charset="-122"/>
                </a:rPr>
                <a:t>入</a:t>
              </a:r>
            </a:p>
          </p:txBody>
        </p:sp>
        <p:sp>
          <p:nvSpPr>
            <p:cNvPr id="12" name="AutoShape 33">
              <a:extLst>
                <a:ext uri="{FF2B5EF4-FFF2-40B4-BE49-F238E27FC236}">
                  <a16:creationId xmlns:a16="http://schemas.microsoft.com/office/drawing/2014/main" id="{ABB7A10D-D0D4-FEF9-E059-A0BF8EE9A3FB}"/>
                </a:ext>
              </a:extLst>
            </p:cNvPr>
            <p:cNvSpPr>
              <a:spLocks/>
            </p:cNvSpPr>
            <p:nvPr/>
          </p:nvSpPr>
          <p:spPr bwMode="auto">
            <a:xfrm>
              <a:off x="580" y="1824"/>
              <a:ext cx="56" cy="372"/>
            </a:xfrm>
            <a:prstGeom prst="leftBrace">
              <a:avLst>
                <a:gd name="adj1" fmla="val 55357"/>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Text Box 34">
              <a:extLst>
                <a:ext uri="{FF2B5EF4-FFF2-40B4-BE49-F238E27FC236}">
                  <a16:creationId xmlns:a16="http://schemas.microsoft.com/office/drawing/2014/main" id="{E9B0829B-C148-4623-438F-151666BC3EBC}"/>
                </a:ext>
              </a:extLst>
            </p:cNvPr>
            <p:cNvSpPr txBox="1">
              <a:spLocks noChangeArrowheads="1"/>
            </p:cNvSpPr>
            <p:nvPr/>
          </p:nvSpPr>
          <p:spPr bwMode="auto">
            <a:xfrm>
              <a:off x="3674" y="1765"/>
              <a:ext cx="695"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000" b="1">
                  <a:solidFill>
                    <a:srgbClr val="FF0066"/>
                  </a:solidFill>
                  <a:ea typeface="楷体_GB2312" pitchFamily="49" charset="-122"/>
                </a:rPr>
                <a:t>或项</a:t>
              </a:r>
            </a:p>
          </p:txBody>
        </p:sp>
        <p:sp>
          <p:nvSpPr>
            <p:cNvPr id="14" name="Text Box 35">
              <a:extLst>
                <a:ext uri="{FF2B5EF4-FFF2-40B4-BE49-F238E27FC236}">
                  <a16:creationId xmlns:a16="http://schemas.microsoft.com/office/drawing/2014/main" id="{2097C0E3-F8A5-DB79-26F9-2AF97B5A3AFA}"/>
                </a:ext>
              </a:extLst>
            </p:cNvPr>
            <p:cNvSpPr txBox="1">
              <a:spLocks noChangeArrowheads="1"/>
            </p:cNvSpPr>
            <p:nvPr/>
          </p:nvSpPr>
          <p:spPr bwMode="auto">
            <a:xfrm>
              <a:off x="1586" y="1765"/>
              <a:ext cx="995"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000" b="1">
                  <a:solidFill>
                    <a:srgbClr val="FF0066"/>
                  </a:solidFill>
                  <a:ea typeface="楷体_GB2312" pitchFamily="49" charset="-122"/>
                </a:rPr>
                <a:t>输入项</a:t>
              </a:r>
            </a:p>
          </p:txBody>
        </p:sp>
        <p:sp>
          <p:nvSpPr>
            <p:cNvPr id="15" name="Text Box 36">
              <a:extLst>
                <a:ext uri="{FF2B5EF4-FFF2-40B4-BE49-F238E27FC236}">
                  <a16:creationId xmlns:a16="http://schemas.microsoft.com/office/drawing/2014/main" id="{7E19ECA8-0DC0-ED53-722F-CD9DB2017C63}"/>
                </a:ext>
              </a:extLst>
            </p:cNvPr>
            <p:cNvSpPr txBox="1">
              <a:spLocks noChangeArrowheads="1"/>
            </p:cNvSpPr>
            <p:nvPr/>
          </p:nvSpPr>
          <p:spPr bwMode="auto">
            <a:xfrm>
              <a:off x="2642" y="1765"/>
              <a:ext cx="695"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000" b="1">
                  <a:solidFill>
                    <a:srgbClr val="FF0066"/>
                  </a:solidFill>
                  <a:ea typeface="楷体_GB2312" pitchFamily="49" charset="-122"/>
                </a:rPr>
                <a:t>积项</a:t>
              </a:r>
            </a:p>
          </p:txBody>
        </p:sp>
        <p:sp>
          <p:nvSpPr>
            <p:cNvPr id="16" name="AutoShape 37">
              <a:extLst>
                <a:ext uri="{FF2B5EF4-FFF2-40B4-BE49-F238E27FC236}">
                  <a16:creationId xmlns:a16="http://schemas.microsoft.com/office/drawing/2014/main" id="{2D166B52-522A-BE10-0ACB-83E75E10D4F3}"/>
                </a:ext>
              </a:extLst>
            </p:cNvPr>
            <p:cNvSpPr>
              <a:spLocks/>
            </p:cNvSpPr>
            <p:nvPr/>
          </p:nvSpPr>
          <p:spPr bwMode="auto">
            <a:xfrm flipH="1">
              <a:off x="5104" y="1728"/>
              <a:ext cx="32" cy="444"/>
            </a:xfrm>
            <a:prstGeom prst="leftBrace">
              <a:avLst>
                <a:gd name="adj1" fmla="val 115625"/>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Rectangle 38">
              <a:extLst>
                <a:ext uri="{FF2B5EF4-FFF2-40B4-BE49-F238E27FC236}">
                  <a16:creationId xmlns:a16="http://schemas.microsoft.com/office/drawing/2014/main" id="{6C350E87-DCE7-6C81-4D18-921EE739EBFE}"/>
                </a:ext>
              </a:extLst>
            </p:cNvPr>
            <p:cNvSpPr>
              <a:spLocks noChangeArrowheads="1"/>
            </p:cNvSpPr>
            <p:nvPr/>
          </p:nvSpPr>
          <p:spPr bwMode="auto">
            <a:xfrm>
              <a:off x="5160" y="1604"/>
              <a:ext cx="456" cy="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000" b="1">
                  <a:solidFill>
                    <a:srgbClr val="FF0066"/>
                  </a:solidFill>
                  <a:ea typeface="楷体_GB2312" pitchFamily="49" charset="-122"/>
                </a:rPr>
                <a:t>输</a:t>
              </a:r>
            </a:p>
            <a:p>
              <a:pPr>
                <a:spcBef>
                  <a:spcPct val="50000"/>
                </a:spcBef>
              </a:pPr>
              <a:r>
                <a:rPr lang="zh-CN" altLang="en-US" sz="2000" b="1">
                  <a:solidFill>
                    <a:srgbClr val="FF0066"/>
                  </a:solidFill>
                  <a:ea typeface="楷体_GB2312" pitchFamily="49" charset="-122"/>
                </a:rPr>
                <a:t>出</a:t>
              </a:r>
            </a:p>
          </p:txBody>
        </p:sp>
      </p:grpSp>
      <p:grpSp>
        <p:nvGrpSpPr>
          <p:cNvPr id="42" name="Group 39">
            <a:extLst>
              <a:ext uri="{FF2B5EF4-FFF2-40B4-BE49-F238E27FC236}">
                <a16:creationId xmlns:a16="http://schemas.microsoft.com/office/drawing/2014/main" id="{727D75A1-26BD-F44E-7F2F-DBB42F9F8890}"/>
              </a:ext>
            </a:extLst>
          </p:cNvPr>
          <p:cNvGrpSpPr>
            <a:grpSpLocks/>
          </p:cNvGrpSpPr>
          <p:nvPr/>
        </p:nvGrpSpPr>
        <p:grpSpPr bwMode="auto">
          <a:xfrm>
            <a:off x="2246014" y="5006989"/>
            <a:ext cx="2249487" cy="1014413"/>
            <a:chOff x="614" y="3018"/>
            <a:chExt cx="1417" cy="639"/>
          </a:xfrm>
        </p:grpSpPr>
        <p:grpSp>
          <p:nvGrpSpPr>
            <p:cNvPr id="43" name="Group 40">
              <a:extLst>
                <a:ext uri="{FF2B5EF4-FFF2-40B4-BE49-F238E27FC236}">
                  <a16:creationId xmlns:a16="http://schemas.microsoft.com/office/drawing/2014/main" id="{CC4048D2-45DB-DD7A-B225-397C2EE561D2}"/>
                </a:ext>
              </a:extLst>
            </p:cNvPr>
            <p:cNvGrpSpPr>
              <a:grpSpLocks/>
            </p:cNvGrpSpPr>
            <p:nvPr/>
          </p:nvGrpSpPr>
          <p:grpSpPr bwMode="auto">
            <a:xfrm>
              <a:off x="878" y="3344"/>
              <a:ext cx="331" cy="56"/>
              <a:chOff x="842" y="3308"/>
              <a:chExt cx="331" cy="56"/>
            </a:xfrm>
          </p:grpSpPr>
          <p:sp>
            <p:nvSpPr>
              <p:cNvPr id="57" name="Line 41">
                <a:extLst>
                  <a:ext uri="{FF2B5EF4-FFF2-40B4-BE49-F238E27FC236}">
                    <a16:creationId xmlns:a16="http://schemas.microsoft.com/office/drawing/2014/main" id="{2FE5C86D-3FDB-DC38-4F99-65136DA30D9E}"/>
                  </a:ext>
                </a:extLst>
              </p:cNvPr>
              <p:cNvSpPr>
                <a:spLocks noChangeShapeType="1"/>
              </p:cNvSpPr>
              <p:nvPr/>
            </p:nvSpPr>
            <p:spPr bwMode="auto">
              <a:xfrm>
                <a:off x="894" y="3342"/>
                <a:ext cx="27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8" name="Oval 42">
                <a:extLst>
                  <a:ext uri="{FF2B5EF4-FFF2-40B4-BE49-F238E27FC236}">
                    <a16:creationId xmlns:a16="http://schemas.microsoft.com/office/drawing/2014/main" id="{086972DC-8483-05D7-4C09-3A69437278B9}"/>
                  </a:ext>
                </a:extLst>
              </p:cNvPr>
              <p:cNvSpPr>
                <a:spLocks noChangeArrowheads="1"/>
              </p:cNvSpPr>
              <p:nvPr/>
            </p:nvSpPr>
            <p:spPr bwMode="auto">
              <a:xfrm>
                <a:off x="842" y="3308"/>
                <a:ext cx="56" cy="56"/>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44" name="Group 43">
              <a:extLst>
                <a:ext uri="{FF2B5EF4-FFF2-40B4-BE49-F238E27FC236}">
                  <a16:creationId xmlns:a16="http://schemas.microsoft.com/office/drawing/2014/main" id="{524A5DE7-F493-5ADD-2EFC-AB17E7F62AD7}"/>
                </a:ext>
              </a:extLst>
            </p:cNvPr>
            <p:cNvGrpSpPr>
              <a:grpSpLocks/>
            </p:cNvGrpSpPr>
            <p:nvPr/>
          </p:nvGrpSpPr>
          <p:grpSpPr bwMode="auto">
            <a:xfrm flipH="1">
              <a:off x="1430" y="3272"/>
              <a:ext cx="331" cy="56"/>
              <a:chOff x="842" y="3308"/>
              <a:chExt cx="331" cy="56"/>
            </a:xfrm>
          </p:grpSpPr>
          <p:sp>
            <p:nvSpPr>
              <p:cNvPr id="55" name="Line 44">
                <a:extLst>
                  <a:ext uri="{FF2B5EF4-FFF2-40B4-BE49-F238E27FC236}">
                    <a16:creationId xmlns:a16="http://schemas.microsoft.com/office/drawing/2014/main" id="{04AF50AF-61D8-0A64-4063-9BE3C9E52AE5}"/>
                  </a:ext>
                </a:extLst>
              </p:cNvPr>
              <p:cNvSpPr>
                <a:spLocks noChangeShapeType="1"/>
              </p:cNvSpPr>
              <p:nvPr/>
            </p:nvSpPr>
            <p:spPr bwMode="auto">
              <a:xfrm>
                <a:off x="894" y="3342"/>
                <a:ext cx="27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6" name="Oval 45">
                <a:extLst>
                  <a:ext uri="{FF2B5EF4-FFF2-40B4-BE49-F238E27FC236}">
                    <a16:creationId xmlns:a16="http://schemas.microsoft.com/office/drawing/2014/main" id="{04F77697-31B0-337D-2D9E-9A600243EBBF}"/>
                  </a:ext>
                </a:extLst>
              </p:cNvPr>
              <p:cNvSpPr>
                <a:spLocks noChangeArrowheads="1"/>
              </p:cNvSpPr>
              <p:nvPr/>
            </p:nvSpPr>
            <p:spPr bwMode="auto">
              <a:xfrm>
                <a:off x="842" y="3308"/>
                <a:ext cx="56" cy="56"/>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45" name="Rectangle 46">
              <a:extLst>
                <a:ext uri="{FF2B5EF4-FFF2-40B4-BE49-F238E27FC236}">
                  <a16:creationId xmlns:a16="http://schemas.microsoft.com/office/drawing/2014/main" id="{C260019B-BB6F-C19B-B231-71959C67A8B5}"/>
                </a:ext>
              </a:extLst>
            </p:cNvPr>
            <p:cNvSpPr>
              <a:spLocks noChangeArrowheads="1"/>
            </p:cNvSpPr>
            <p:nvPr/>
          </p:nvSpPr>
          <p:spPr bwMode="auto">
            <a:xfrm flipH="1">
              <a:off x="1133" y="3204"/>
              <a:ext cx="306" cy="402"/>
            </a:xfrm>
            <a:prstGeom prst="rect">
              <a:avLst/>
            </a:prstGeom>
            <a:solidFill>
              <a:schemeClr val="bg1"/>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46" name="Group 47">
              <a:extLst>
                <a:ext uri="{FF2B5EF4-FFF2-40B4-BE49-F238E27FC236}">
                  <a16:creationId xmlns:a16="http://schemas.microsoft.com/office/drawing/2014/main" id="{5959EEDD-8931-545F-8175-29E662077CD4}"/>
                </a:ext>
              </a:extLst>
            </p:cNvPr>
            <p:cNvGrpSpPr>
              <a:grpSpLocks/>
            </p:cNvGrpSpPr>
            <p:nvPr/>
          </p:nvGrpSpPr>
          <p:grpSpPr bwMode="auto">
            <a:xfrm flipH="1">
              <a:off x="1430" y="3452"/>
              <a:ext cx="331" cy="56"/>
              <a:chOff x="842" y="3308"/>
              <a:chExt cx="331" cy="56"/>
            </a:xfrm>
          </p:grpSpPr>
          <p:sp>
            <p:nvSpPr>
              <p:cNvPr id="53" name="Line 48">
                <a:extLst>
                  <a:ext uri="{FF2B5EF4-FFF2-40B4-BE49-F238E27FC236}">
                    <a16:creationId xmlns:a16="http://schemas.microsoft.com/office/drawing/2014/main" id="{B1A438C7-D1EB-BF90-6AC8-1929134F622B}"/>
                  </a:ext>
                </a:extLst>
              </p:cNvPr>
              <p:cNvSpPr>
                <a:spLocks noChangeShapeType="1"/>
              </p:cNvSpPr>
              <p:nvPr/>
            </p:nvSpPr>
            <p:spPr bwMode="auto">
              <a:xfrm>
                <a:off x="894" y="3342"/>
                <a:ext cx="27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54" name="Oval 49">
                <a:extLst>
                  <a:ext uri="{FF2B5EF4-FFF2-40B4-BE49-F238E27FC236}">
                    <a16:creationId xmlns:a16="http://schemas.microsoft.com/office/drawing/2014/main" id="{F254F30A-3859-A109-39EF-070988633195}"/>
                  </a:ext>
                </a:extLst>
              </p:cNvPr>
              <p:cNvSpPr>
                <a:spLocks noChangeArrowheads="1"/>
              </p:cNvSpPr>
              <p:nvPr/>
            </p:nvSpPr>
            <p:spPr bwMode="auto">
              <a:xfrm>
                <a:off x="842" y="3308"/>
                <a:ext cx="56" cy="56"/>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47" name="Oval 50">
              <a:extLst>
                <a:ext uri="{FF2B5EF4-FFF2-40B4-BE49-F238E27FC236}">
                  <a16:creationId xmlns:a16="http://schemas.microsoft.com/office/drawing/2014/main" id="{3F3DB924-06D5-FCC8-2188-3892EDBDC5ED}"/>
                </a:ext>
              </a:extLst>
            </p:cNvPr>
            <p:cNvSpPr>
              <a:spLocks noChangeArrowheads="1"/>
            </p:cNvSpPr>
            <p:nvPr/>
          </p:nvSpPr>
          <p:spPr bwMode="auto">
            <a:xfrm flipH="1">
              <a:off x="1427" y="3436"/>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Text Box 51">
              <a:extLst>
                <a:ext uri="{FF2B5EF4-FFF2-40B4-BE49-F238E27FC236}">
                  <a16:creationId xmlns:a16="http://schemas.microsoft.com/office/drawing/2014/main" id="{A2CC57F8-C6CB-CF3F-911D-CF585D1704A3}"/>
                </a:ext>
              </a:extLst>
            </p:cNvPr>
            <p:cNvSpPr txBox="1">
              <a:spLocks noChangeArrowheads="1"/>
            </p:cNvSpPr>
            <p:nvPr/>
          </p:nvSpPr>
          <p:spPr bwMode="auto">
            <a:xfrm>
              <a:off x="1178" y="3182"/>
              <a:ext cx="34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1800" b="1"/>
                <a:t>1</a:t>
              </a:r>
            </a:p>
          </p:txBody>
        </p:sp>
        <p:sp>
          <p:nvSpPr>
            <p:cNvPr id="49" name="Text Box 52">
              <a:extLst>
                <a:ext uri="{FF2B5EF4-FFF2-40B4-BE49-F238E27FC236}">
                  <a16:creationId xmlns:a16="http://schemas.microsoft.com/office/drawing/2014/main" id="{FFEEEF60-8E8A-2134-8327-5DE712C328F8}"/>
                </a:ext>
              </a:extLst>
            </p:cNvPr>
            <p:cNvSpPr txBox="1">
              <a:spLocks noChangeArrowheads="1"/>
            </p:cNvSpPr>
            <p:nvPr/>
          </p:nvSpPr>
          <p:spPr bwMode="auto">
            <a:xfrm>
              <a:off x="614" y="3222"/>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i="1">
                  <a:solidFill>
                    <a:srgbClr val="FF0066"/>
                  </a:solidFill>
                </a:rPr>
                <a:t>A</a:t>
              </a:r>
            </a:p>
          </p:txBody>
        </p:sp>
        <p:sp>
          <p:nvSpPr>
            <p:cNvPr id="50" name="Text Box 53">
              <a:extLst>
                <a:ext uri="{FF2B5EF4-FFF2-40B4-BE49-F238E27FC236}">
                  <a16:creationId xmlns:a16="http://schemas.microsoft.com/office/drawing/2014/main" id="{A7CC6C2A-FD0D-078B-1FD9-B2AF4A8EA07C}"/>
                </a:ext>
              </a:extLst>
            </p:cNvPr>
            <p:cNvSpPr txBox="1">
              <a:spLocks noChangeArrowheads="1"/>
            </p:cNvSpPr>
            <p:nvPr/>
          </p:nvSpPr>
          <p:spPr bwMode="auto">
            <a:xfrm>
              <a:off x="1766" y="3018"/>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A</a:t>
              </a:r>
            </a:p>
          </p:txBody>
        </p:sp>
        <p:sp>
          <p:nvSpPr>
            <p:cNvPr id="51" name="Text Box 54">
              <a:extLst>
                <a:ext uri="{FF2B5EF4-FFF2-40B4-BE49-F238E27FC236}">
                  <a16:creationId xmlns:a16="http://schemas.microsoft.com/office/drawing/2014/main" id="{C4440C5E-0501-83A3-BF5D-FAC9894112EE}"/>
                </a:ext>
              </a:extLst>
            </p:cNvPr>
            <p:cNvSpPr txBox="1">
              <a:spLocks noChangeArrowheads="1"/>
            </p:cNvSpPr>
            <p:nvPr/>
          </p:nvSpPr>
          <p:spPr bwMode="auto">
            <a:xfrm>
              <a:off x="1766" y="3330"/>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i="1">
                  <a:solidFill>
                    <a:srgbClr val="FF0066"/>
                  </a:solidFill>
                </a:rPr>
                <a:t>A</a:t>
              </a:r>
            </a:p>
          </p:txBody>
        </p:sp>
        <p:sp>
          <p:nvSpPr>
            <p:cNvPr id="52" name="Line 55">
              <a:extLst>
                <a:ext uri="{FF2B5EF4-FFF2-40B4-BE49-F238E27FC236}">
                  <a16:creationId xmlns:a16="http://schemas.microsoft.com/office/drawing/2014/main" id="{4EBD83F7-8301-6CD5-5FEF-F75DF3638F7D}"/>
                </a:ext>
              </a:extLst>
            </p:cNvPr>
            <p:cNvSpPr>
              <a:spLocks noChangeShapeType="1"/>
            </p:cNvSpPr>
            <p:nvPr/>
          </p:nvSpPr>
          <p:spPr bwMode="auto">
            <a:xfrm flipV="1">
              <a:off x="1836" y="3396"/>
              <a:ext cx="1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59" name="Group 56">
            <a:extLst>
              <a:ext uri="{FF2B5EF4-FFF2-40B4-BE49-F238E27FC236}">
                <a16:creationId xmlns:a16="http://schemas.microsoft.com/office/drawing/2014/main" id="{AF41462D-077E-1605-19D0-A346309EA8CC}"/>
              </a:ext>
            </a:extLst>
          </p:cNvPr>
          <p:cNvGrpSpPr>
            <a:grpSpLocks/>
          </p:cNvGrpSpPr>
          <p:nvPr/>
        </p:nvGrpSpPr>
        <p:grpSpPr bwMode="auto">
          <a:xfrm>
            <a:off x="6144827" y="4983773"/>
            <a:ext cx="2192337" cy="1147762"/>
            <a:chOff x="2940" y="2921"/>
            <a:chExt cx="1381" cy="723"/>
          </a:xfrm>
        </p:grpSpPr>
        <p:grpSp>
          <p:nvGrpSpPr>
            <p:cNvPr id="60" name="Group 57">
              <a:extLst>
                <a:ext uri="{FF2B5EF4-FFF2-40B4-BE49-F238E27FC236}">
                  <a16:creationId xmlns:a16="http://schemas.microsoft.com/office/drawing/2014/main" id="{3DE983DE-BDF9-3417-2005-77BDB2909515}"/>
                </a:ext>
              </a:extLst>
            </p:cNvPr>
            <p:cNvGrpSpPr>
              <a:grpSpLocks/>
            </p:cNvGrpSpPr>
            <p:nvPr/>
          </p:nvGrpSpPr>
          <p:grpSpPr bwMode="auto">
            <a:xfrm>
              <a:off x="3218" y="3138"/>
              <a:ext cx="794" cy="336"/>
              <a:chOff x="3218" y="3138"/>
              <a:chExt cx="794" cy="336"/>
            </a:xfrm>
          </p:grpSpPr>
          <p:sp>
            <p:nvSpPr>
              <p:cNvPr id="65" name="Line 58">
                <a:extLst>
                  <a:ext uri="{FF2B5EF4-FFF2-40B4-BE49-F238E27FC236}">
                    <a16:creationId xmlns:a16="http://schemas.microsoft.com/office/drawing/2014/main" id="{338E967A-8AEC-ECDA-3A5E-3CC93B10606A}"/>
                  </a:ext>
                </a:extLst>
              </p:cNvPr>
              <p:cNvSpPr>
                <a:spLocks noChangeShapeType="1"/>
              </p:cNvSpPr>
              <p:nvPr/>
            </p:nvSpPr>
            <p:spPr bwMode="auto">
              <a:xfrm flipV="1">
                <a:off x="3270" y="3306"/>
                <a:ext cx="24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sp>
            <p:nvSpPr>
              <p:cNvPr id="66" name="Oval 59">
                <a:extLst>
                  <a:ext uri="{FF2B5EF4-FFF2-40B4-BE49-F238E27FC236}">
                    <a16:creationId xmlns:a16="http://schemas.microsoft.com/office/drawing/2014/main" id="{9E7968EE-EFD0-16BA-64A6-006D6E68A555}"/>
                  </a:ext>
                </a:extLst>
              </p:cNvPr>
              <p:cNvSpPr>
                <a:spLocks noChangeArrowheads="1"/>
              </p:cNvSpPr>
              <p:nvPr/>
            </p:nvSpPr>
            <p:spPr bwMode="auto">
              <a:xfrm>
                <a:off x="3218" y="3272"/>
                <a:ext cx="56" cy="56"/>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AutoShape 60">
                <a:extLst>
                  <a:ext uri="{FF2B5EF4-FFF2-40B4-BE49-F238E27FC236}">
                    <a16:creationId xmlns:a16="http://schemas.microsoft.com/office/drawing/2014/main" id="{74DC2DD3-D0BF-ED9E-9C17-8A8325998C9F}"/>
                  </a:ext>
                </a:extLst>
              </p:cNvPr>
              <p:cNvSpPr>
                <a:spLocks noChangeArrowheads="1"/>
              </p:cNvSpPr>
              <p:nvPr/>
            </p:nvSpPr>
            <p:spPr bwMode="auto">
              <a:xfrm rot="5400000">
                <a:off x="3456" y="3144"/>
                <a:ext cx="336" cy="324"/>
              </a:xfrm>
              <a:prstGeom prst="triangle">
                <a:avLst>
                  <a:gd name="adj" fmla="val 50000"/>
                </a:avLst>
              </a:prstGeom>
              <a:solidFill>
                <a:schemeClr val="bg1"/>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Oval 61">
                <a:extLst>
                  <a:ext uri="{FF2B5EF4-FFF2-40B4-BE49-F238E27FC236}">
                    <a16:creationId xmlns:a16="http://schemas.microsoft.com/office/drawing/2014/main" id="{163D13EE-C9C1-2407-C172-A52594322343}"/>
                  </a:ext>
                </a:extLst>
              </p:cNvPr>
              <p:cNvSpPr>
                <a:spLocks noChangeArrowheads="1"/>
              </p:cNvSpPr>
              <p:nvPr/>
            </p:nvSpPr>
            <p:spPr bwMode="auto">
              <a:xfrm>
                <a:off x="3564" y="3400"/>
                <a:ext cx="68" cy="68"/>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69" name="Group 62">
                <a:extLst>
                  <a:ext uri="{FF2B5EF4-FFF2-40B4-BE49-F238E27FC236}">
                    <a16:creationId xmlns:a16="http://schemas.microsoft.com/office/drawing/2014/main" id="{6E4F0D06-2A3C-7F77-EBC1-0CFD8532EBBE}"/>
                  </a:ext>
                </a:extLst>
              </p:cNvPr>
              <p:cNvGrpSpPr>
                <a:grpSpLocks/>
              </p:cNvGrpSpPr>
              <p:nvPr/>
            </p:nvGrpSpPr>
            <p:grpSpPr bwMode="auto">
              <a:xfrm>
                <a:off x="3618" y="3176"/>
                <a:ext cx="394" cy="56"/>
                <a:chOff x="3618" y="3176"/>
                <a:chExt cx="394" cy="56"/>
              </a:xfrm>
            </p:grpSpPr>
            <p:sp>
              <p:nvSpPr>
                <p:cNvPr id="73" name="Oval 63">
                  <a:extLst>
                    <a:ext uri="{FF2B5EF4-FFF2-40B4-BE49-F238E27FC236}">
                      <a16:creationId xmlns:a16="http://schemas.microsoft.com/office/drawing/2014/main" id="{3C0E26C6-66DE-E16D-0316-61012F3CE5E8}"/>
                    </a:ext>
                  </a:extLst>
                </p:cNvPr>
                <p:cNvSpPr>
                  <a:spLocks noChangeArrowheads="1"/>
                </p:cNvSpPr>
                <p:nvPr/>
              </p:nvSpPr>
              <p:spPr bwMode="auto">
                <a:xfrm>
                  <a:off x="3956" y="3176"/>
                  <a:ext cx="56" cy="56"/>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4" name="Line 64">
                  <a:extLst>
                    <a:ext uri="{FF2B5EF4-FFF2-40B4-BE49-F238E27FC236}">
                      <a16:creationId xmlns:a16="http://schemas.microsoft.com/office/drawing/2014/main" id="{841466E5-27A9-4F2C-1EFA-3E8325B857A1}"/>
                    </a:ext>
                  </a:extLst>
                </p:cNvPr>
                <p:cNvSpPr>
                  <a:spLocks noChangeShapeType="1"/>
                </p:cNvSpPr>
                <p:nvPr/>
              </p:nvSpPr>
              <p:spPr bwMode="auto">
                <a:xfrm flipV="1">
                  <a:off x="3618" y="3210"/>
                  <a:ext cx="35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nvGrpSpPr>
              <p:cNvPr id="70" name="Group 65">
                <a:extLst>
                  <a:ext uri="{FF2B5EF4-FFF2-40B4-BE49-F238E27FC236}">
                    <a16:creationId xmlns:a16="http://schemas.microsoft.com/office/drawing/2014/main" id="{571D2F3B-DFEA-FCE4-BF25-F7164F468895}"/>
                  </a:ext>
                </a:extLst>
              </p:cNvPr>
              <p:cNvGrpSpPr>
                <a:grpSpLocks/>
              </p:cNvGrpSpPr>
              <p:nvPr/>
            </p:nvGrpSpPr>
            <p:grpSpPr bwMode="auto">
              <a:xfrm>
                <a:off x="3618" y="3404"/>
                <a:ext cx="394" cy="56"/>
                <a:chOff x="3618" y="3176"/>
                <a:chExt cx="394" cy="56"/>
              </a:xfrm>
            </p:grpSpPr>
            <p:sp>
              <p:nvSpPr>
                <p:cNvPr id="71" name="Oval 66">
                  <a:extLst>
                    <a:ext uri="{FF2B5EF4-FFF2-40B4-BE49-F238E27FC236}">
                      <a16:creationId xmlns:a16="http://schemas.microsoft.com/office/drawing/2014/main" id="{92AB7C49-EAE9-0839-E767-2C56E84D91EF}"/>
                    </a:ext>
                  </a:extLst>
                </p:cNvPr>
                <p:cNvSpPr>
                  <a:spLocks noChangeArrowheads="1"/>
                </p:cNvSpPr>
                <p:nvPr/>
              </p:nvSpPr>
              <p:spPr bwMode="auto">
                <a:xfrm>
                  <a:off x="3956" y="3176"/>
                  <a:ext cx="56" cy="56"/>
                </a:xfrm>
                <a:prstGeom prst="ellipse">
                  <a:avLst/>
                </a:prstGeom>
                <a:noFill/>
                <a:ln w="19050">
                  <a:solidFill>
                    <a:srgbClr val="0033CC"/>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2" name="Line 67">
                  <a:extLst>
                    <a:ext uri="{FF2B5EF4-FFF2-40B4-BE49-F238E27FC236}">
                      <a16:creationId xmlns:a16="http://schemas.microsoft.com/office/drawing/2014/main" id="{8EEB7A53-F8C0-1C18-CAA1-508E93D2506A}"/>
                    </a:ext>
                  </a:extLst>
                </p:cNvPr>
                <p:cNvSpPr>
                  <a:spLocks noChangeShapeType="1"/>
                </p:cNvSpPr>
                <p:nvPr/>
              </p:nvSpPr>
              <p:spPr bwMode="auto">
                <a:xfrm flipV="1">
                  <a:off x="3618" y="3210"/>
                  <a:ext cx="35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grpSp>
        <p:sp>
          <p:nvSpPr>
            <p:cNvPr id="61" name="Rectangle 68">
              <a:extLst>
                <a:ext uri="{FF2B5EF4-FFF2-40B4-BE49-F238E27FC236}">
                  <a16:creationId xmlns:a16="http://schemas.microsoft.com/office/drawing/2014/main" id="{89F95B5B-F05C-FD40-253B-C6F0FFE92244}"/>
                </a:ext>
              </a:extLst>
            </p:cNvPr>
            <p:cNvSpPr>
              <a:spLocks noChangeArrowheads="1"/>
            </p:cNvSpPr>
            <p:nvPr/>
          </p:nvSpPr>
          <p:spPr bwMode="auto">
            <a:xfrm>
              <a:off x="2940" y="3149"/>
              <a:ext cx="31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A</a:t>
              </a:r>
            </a:p>
          </p:txBody>
        </p:sp>
        <p:sp>
          <p:nvSpPr>
            <p:cNvPr id="62" name="Rectangle 69">
              <a:extLst>
                <a:ext uri="{FF2B5EF4-FFF2-40B4-BE49-F238E27FC236}">
                  <a16:creationId xmlns:a16="http://schemas.microsoft.com/office/drawing/2014/main" id="{97CB9EE8-F49A-A2C2-5FE8-02B332D338A8}"/>
                </a:ext>
              </a:extLst>
            </p:cNvPr>
            <p:cNvSpPr>
              <a:spLocks noChangeArrowheads="1"/>
            </p:cNvSpPr>
            <p:nvPr/>
          </p:nvSpPr>
          <p:spPr bwMode="auto">
            <a:xfrm>
              <a:off x="4056" y="2921"/>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A</a:t>
              </a:r>
            </a:p>
          </p:txBody>
        </p:sp>
        <p:sp>
          <p:nvSpPr>
            <p:cNvPr id="63" name="Rectangle 70">
              <a:extLst>
                <a:ext uri="{FF2B5EF4-FFF2-40B4-BE49-F238E27FC236}">
                  <a16:creationId xmlns:a16="http://schemas.microsoft.com/office/drawing/2014/main" id="{63BEF226-7B32-79F6-FF62-2CE29EC31DEA}"/>
                </a:ext>
              </a:extLst>
            </p:cNvPr>
            <p:cNvSpPr>
              <a:spLocks noChangeArrowheads="1"/>
            </p:cNvSpPr>
            <p:nvPr/>
          </p:nvSpPr>
          <p:spPr bwMode="auto">
            <a:xfrm>
              <a:off x="4044" y="3317"/>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A</a:t>
              </a:r>
            </a:p>
          </p:txBody>
        </p:sp>
        <p:sp>
          <p:nvSpPr>
            <p:cNvPr id="64" name="Line 71">
              <a:extLst>
                <a:ext uri="{FF2B5EF4-FFF2-40B4-BE49-F238E27FC236}">
                  <a16:creationId xmlns:a16="http://schemas.microsoft.com/office/drawing/2014/main" id="{62DC0B4A-078B-E72D-ED56-FB0CA3DFA972}"/>
                </a:ext>
              </a:extLst>
            </p:cNvPr>
            <p:cNvSpPr>
              <a:spLocks noChangeShapeType="1"/>
            </p:cNvSpPr>
            <p:nvPr/>
          </p:nvSpPr>
          <p:spPr bwMode="auto">
            <a:xfrm>
              <a:off x="4116" y="3372"/>
              <a:ext cx="168" cy="0"/>
            </a:xfrm>
            <a:prstGeom prst="line">
              <a:avLst/>
            </a:prstGeom>
            <a:noFill/>
            <a:ln w="28575">
              <a:solidFill>
                <a:srgbClr val="FF3399"/>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a:p>
          </p:txBody>
        </p:sp>
      </p:grpSp>
      <p:sp>
        <p:nvSpPr>
          <p:cNvPr id="75" name="Rectangle 72">
            <a:extLst>
              <a:ext uri="{FF2B5EF4-FFF2-40B4-BE49-F238E27FC236}">
                <a16:creationId xmlns:a16="http://schemas.microsoft.com/office/drawing/2014/main" id="{769329D6-BFC9-2846-4484-F548E592A21D}"/>
              </a:ext>
            </a:extLst>
          </p:cNvPr>
          <p:cNvSpPr>
            <a:spLocks noChangeArrowheads="1"/>
          </p:cNvSpPr>
          <p:nvPr/>
        </p:nvSpPr>
        <p:spPr bwMode="auto">
          <a:xfrm>
            <a:off x="3849301" y="6233927"/>
            <a:ext cx="50879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t>PLD</a:t>
            </a:r>
            <a:r>
              <a:rPr lang="zh-CN" altLang="en-US" sz="2800" b="1" dirty="0"/>
              <a:t>的输入缓冲电路</a:t>
            </a:r>
          </a:p>
        </p:txBody>
      </p:sp>
      <p:sp>
        <p:nvSpPr>
          <p:cNvPr id="2" name="灯片编号占位符 1">
            <a:extLst>
              <a:ext uri="{FF2B5EF4-FFF2-40B4-BE49-F238E27FC236}">
                <a16:creationId xmlns:a16="http://schemas.microsoft.com/office/drawing/2014/main" id="{291A62E5-3C23-1108-905F-D12EC85AA566}"/>
              </a:ext>
            </a:extLst>
          </p:cNvPr>
          <p:cNvSpPr>
            <a:spLocks noGrp="1"/>
          </p:cNvSpPr>
          <p:nvPr>
            <p:ph type="sldNum" sz="quarter" idx="12"/>
          </p:nvPr>
        </p:nvSpPr>
        <p:spPr/>
        <p:txBody>
          <a:bodyPr/>
          <a:lstStyle/>
          <a:p>
            <a:fld id="{392CBAA0-59E6-204E-8F03-85E5040D48B8}" type="slidenum">
              <a:rPr kumimoji="1" lang="zh-CN" altLang="en-US" smtClean="0"/>
              <a:t>137</a:t>
            </a:fld>
            <a:r>
              <a:rPr kumimoji="1" lang="en-US" altLang="zh-CN"/>
              <a:t>/184</a:t>
            </a:r>
            <a:endParaRPr kumimoji="1" lang="zh-CN" altLang="en-US" dirty="0"/>
          </a:p>
        </p:txBody>
      </p:sp>
    </p:spTree>
    <p:extLst>
      <p:ext uri="{BB962C8B-B14F-4D97-AF65-F5344CB8AC3E}">
        <p14:creationId xmlns:p14="http://schemas.microsoft.com/office/powerpoint/2010/main" val="1152820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left)">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wipe(left)">
                                      <p:cBhvr>
                                        <p:cTn id="17" dur="5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8">
                                            <p:txEl>
                                              <p:pRg st="0" end="0"/>
                                            </p:txEl>
                                          </p:spTgt>
                                        </p:tgtEl>
                                        <p:attrNameLst>
                                          <p:attrName>style.visibility</p:attrName>
                                        </p:attrNameLst>
                                      </p:cBhvr>
                                      <p:to>
                                        <p:strVal val="visible"/>
                                      </p:to>
                                    </p:set>
                                    <p:animEffect transition="in" filter="wipe(left)">
                                      <p:cBhvr>
                                        <p:cTn id="22" dur="500"/>
                                        <p:tgtEl>
                                          <p:spTgt spid="8">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left)">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12" presetClass="entr" presetSubtype="4" fill="hold" grpId="0" nodeType="clickEffect">
                                  <p:stCondLst>
                                    <p:cond delay="0"/>
                                  </p:stCondLst>
                                  <p:childTnLst>
                                    <p:set>
                                      <p:cBhvr>
                                        <p:cTn id="31" dur="1" fill="hold">
                                          <p:stCondLst>
                                            <p:cond delay="0"/>
                                          </p:stCondLst>
                                        </p:cTn>
                                        <p:tgtEl>
                                          <p:spTgt spid="75"/>
                                        </p:tgtEl>
                                        <p:attrNameLst>
                                          <p:attrName>style.visibility</p:attrName>
                                        </p:attrNameLst>
                                      </p:cBhvr>
                                      <p:to>
                                        <p:strVal val="visible"/>
                                      </p:to>
                                    </p:set>
                                    <p:animEffect transition="in" filter="slide(fromBottom)">
                                      <p:cBhvr>
                                        <p:cTn id="32" dur="500"/>
                                        <p:tgtEl>
                                          <p:spTgt spid="75"/>
                                        </p:tgtEl>
                                      </p:cBhvr>
                                    </p:animEffect>
                                  </p:childTnLst>
                                </p:cTn>
                              </p:par>
                            </p:childTnLst>
                          </p:cTn>
                        </p:par>
                        <p:par>
                          <p:cTn id="33" fill="hold">
                            <p:stCondLst>
                              <p:cond delay="500"/>
                            </p:stCondLst>
                            <p:childTnLst>
                              <p:par>
                                <p:cTn id="34" presetID="12" presetClass="entr" presetSubtype="4"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slide(fromBottom)">
                                      <p:cBhvr>
                                        <p:cTn id="36" dur="500"/>
                                        <p:tgtEl>
                                          <p:spTgt spid="42"/>
                                        </p:tgtEl>
                                      </p:cBhvr>
                                    </p:animEffect>
                                  </p:childTnLst>
                                </p:cTn>
                              </p:par>
                            </p:childTnLst>
                          </p:cTn>
                        </p:par>
                        <p:par>
                          <p:cTn id="37" fill="hold">
                            <p:stCondLst>
                              <p:cond delay="1000"/>
                            </p:stCondLst>
                            <p:childTnLst>
                              <p:par>
                                <p:cTn id="38" presetID="12" presetClass="entr" presetSubtype="4" fill="hold" nodeType="afterEffect">
                                  <p:stCondLst>
                                    <p:cond delay="0"/>
                                  </p:stCondLst>
                                  <p:childTnLst>
                                    <p:set>
                                      <p:cBhvr>
                                        <p:cTn id="39" dur="1" fill="hold">
                                          <p:stCondLst>
                                            <p:cond delay="0"/>
                                          </p:stCondLst>
                                        </p:cTn>
                                        <p:tgtEl>
                                          <p:spTgt spid="59"/>
                                        </p:tgtEl>
                                        <p:attrNameLst>
                                          <p:attrName>style.visibility</p:attrName>
                                        </p:attrNameLst>
                                      </p:cBhvr>
                                      <p:to>
                                        <p:strVal val="visible"/>
                                      </p:to>
                                    </p:set>
                                    <p:animEffect transition="in" filter="slide(fromBottom)">
                                      <p:cBhvr>
                                        <p:cTn id="40"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6" grpId="0" build="p" autoUpdateAnimBg="0"/>
      <p:bldP spid="7" grpId="0" build="p" autoUpdateAnimBg="0"/>
      <p:bldP spid="8" grpId="0" build="p" autoUpdateAnimBg="0"/>
      <p:bldP spid="75" grpId="0"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6">
            <a:extLst>
              <a:ext uri="{FF2B5EF4-FFF2-40B4-BE49-F238E27FC236}">
                <a16:creationId xmlns:a16="http://schemas.microsoft.com/office/drawing/2014/main" id="{C43AC575-97DB-5C34-C7F8-C94E42530050}"/>
              </a:ext>
            </a:extLst>
          </p:cNvPr>
          <p:cNvSpPr txBox="1">
            <a:spLocks noChangeArrowheads="1"/>
          </p:cNvSpPr>
          <p:nvPr/>
        </p:nvSpPr>
        <p:spPr bwMode="auto">
          <a:xfrm>
            <a:off x="1586771" y="820982"/>
            <a:ext cx="8340725" cy="56938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457200" indent="-457200">
              <a:defRPr kumimoji="1" sz="2400">
                <a:solidFill>
                  <a:schemeClr val="tx1"/>
                </a:solidFill>
                <a:latin typeface="Times New Roman" panose="02020603050405020304" pitchFamily="18" charset="0"/>
                <a:ea typeface="宋体" panose="02010600030101010101" pitchFamily="2" charset="-122"/>
              </a:defRPr>
            </a:lvl1pPr>
            <a:lvl2pPr marL="914400" indent="-457200">
              <a:defRPr kumimoji="1" sz="2400">
                <a:solidFill>
                  <a:schemeClr val="tx1"/>
                </a:solidFill>
                <a:latin typeface="Times New Roman" panose="02020603050405020304" pitchFamily="18" charset="0"/>
                <a:ea typeface="宋体" panose="02010600030101010101" pitchFamily="2" charset="-122"/>
              </a:defRPr>
            </a:lvl2pPr>
            <a:lvl3pPr marL="1371600" indent="-457200">
              <a:defRPr kumimoji="1" sz="2400">
                <a:solidFill>
                  <a:schemeClr val="tx1"/>
                </a:solidFill>
                <a:latin typeface="Times New Roman" panose="02020603050405020304" pitchFamily="18" charset="0"/>
                <a:ea typeface="宋体" panose="02010600030101010101" pitchFamily="2" charset="-122"/>
              </a:defRPr>
            </a:lvl3pPr>
            <a:lvl4pPr marL="1828800" indent="-457200">
              <a:defRPr kumimoji="1" sz="2400">
                <a:solidFill>
                  <a:schemeClr val="tx1"/>
                </a:solidFill>
                <a:latin typeface="Times New Roman" panose="02020603050405020304" pitchFamily="18" charset="0"/>
                <a:ea typeface="宋体" panose="02010600030101010101" pitchFamily="2" charset="-122"/>
              </a:defRPr>
            </a:lvl4pPr>
            <a:lvl5pPr marL="2286000" indent="-457200">
              <a:defRPr kumimoji="1" sz="2400">
                <a:solidFill>
                  <a:schemeClr val="tx1"/>
                </a:solidFill>
                <a:latin typeface="Times New Roman" panose="02020603050405020304" pitchFamily="18" charset="0"/>
                <a:ea typeface="宋体" panose="02010600030101010101" pitchFamily="2" charset="-122"/>
              </a:defRPr>
            </a:lvl5pPr>
            <a:lvl6pPr marL="27432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2004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6576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1148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spcBef>
                <a:spcPct val="50000"/>
              </a:spcBef>
            </a:pPr>
            <a:r>
              <a:rPr lang="zh-CN" altLang="en-US" sz="2800" dirty="0">
                <a:solidFill>
                  <a:srgbClr val="000066"/>
                </a:solidFill>
                <a:effectLst>
                  <a:outerShdw blurRad="38100" dist="38100" dir="2700000" algn="tl">
                    <a:srgbClr val="C0C0C0"/>
                  </a:outerShdw>
                </a:effectLst>
              </a:rPr>
              <a:t>前面讲的</a:t>
            </a:r>
            <a:r>
              <a:rPr lang="en-US" altLang="zh-CN" dirty="0">
                <a:solidFill>
                  <a:srgbClr val="000066"/>
                </a:solidFill>
                <a:effectLst>
                  <a:outerShdw blurRad="38100" dist="38100" dir="2700000" algn="tl">
                    <a:srgbClr val="C0C0C0"/>
                  </a:outerShdw>
                </a:effectLst>
              </a:rPr>
              <a:t>EPROM</a:t>
            </a:r>
            <a:r>
              <a:rPr lang="zh-CN" altLang="en-US" sz="2800" dirty="0">
                <a:solidFill>
                  <a:srgbClr val="000066"/>
                </a:solidFill>
                <a:effectLst>
                  <a:outerShdw blurRad="38100" dist="38100" dir="2700000" algn="tl">
                    <a:srgbClr val="C0C0C0"/>
                  </a:outerShdw>
                </a:effectLst>
              </a:rPr>
              <a:t>实际上也是一种可编程逻辑器件。</a:t>
            </a:r>
          </a:p>
          <a:p>
            <a:pPr>
              <a:spcBef>
                <a:spcPct val="50000"/>
              </a:spcBef>
            </a:pPr>
            <a:r>
              <a:rPr lang="zh-CN" altLang="en-US" sz="2800" dirty="0">
                <a:solidFill>
                  <a:srgbClr val="000066"/>
                </a:solidFill>
                <a:effectLst>
                  <a:outerShdw blurRad="38100" dist="38100" dir="2700000" algn="tl">
                    <a:srgbClr val="C0C0C0"/>
                  </a:outerShdw>
                </a:effectLst>
              </a:rPr>
              <a:t>用于</a:t>
            </a:r>
            <a:r>
              <a:rPr lang="en-US" altLang="zh-CN" dirty="0">
                <a:solidFill>
                  <a:srgbClr val="000066"/>
                </a:solidFill>
                <a:effectLst>
                  <a:outerShdw blurRad="38100" dist="38100" dir="2700000" algn="tl">
                    <a:srgbClr val="C0C0C0"/>
                  </a:outerShdw>
                </a:effectLst>
              </a:rPr>
              <a:t>PLD</a:t>
            </a:r>
            <a:r>
              <a:rPr lang="zh-CN" altLang="en-US" sz="2800" dirty="0">
                <a:solidFill>
                  <a:srgbClr val="000066"/>
                </a:solidFill>
                <a:effectLst>
                  <a:outerShdw blurRad="38100" dist="38100" dir="2700000" algn="tl">
                    <a:srgbClr val="C0C0C0"/>
                  </a:outerShdw>
                </a:effectLst>
              </a:rPr>
              <a:t>编程的开发系统由</a:t>
            </a:r>
            <a:r>
              <a:rPr lang="zh-CN" altLang="en-US" sz="2800" dirty="0">
                <a:solidFill>
                  <a:srgbClr val="A50021"/>
                </a:solidFill>
                <a:effectLst>
                  <a:outerShdw blurRad="38100" dist="38100" dir="2700000" algn="tl">
                    <a:srgbClr val="C0C0C0"/>
                  </a:outerShdw>
                </a:effectLst>
              </a:rPr>
              <a:t>硬件</a:t>
            </a:r>
            <a:r>
              <a:rPr lang="zh-CN" altLang="en-US" sz="2800" dirty="0">
                <a:solidFill>
                  <a:srgbClr val="000066"/>
                </a:solidFill>
                <a:effectLst>
                  <a:outerShdw blurRad="38100" dist="38100" dir="2700000" algn="tl">
                    <a:srgbClr val="C0C0C0"/>
                  </a:outerShdw>
                </a:effectLst>
              </a:rPr>
              <a:t>和</a:t>
            </a:r>
            <a:r>
              <a:rPr lang="zh-CN" altLang="en-US" sz="2800" dirty="0">
                <a:solidFill>
                  <a:srgbClr val="A50021"/>
                </a:solidFill>
                <a:effectLst>
                  <a:outerShdw blurRad="38100" dist="38100" dir="2700000" algn="tl">
                    <a:srgbClr val="C0C0C0"/>
                  </a:outerShdw>
                </a:effectLst>
              </a:rPr>
              <a:t>软件</a:t>
            </a:r>
            <a:r>
              <a:rPr lang="zh-CN" altLang="en-US" sz="2800" dirty="0">
                <a:solidFill>
                  <a:srgbClr val="000066"/>
                </a:solidFill>
                <a:effectLst>
                  <a:outerShdw blurRad="38100" dist="38100" dir="2700000" algn="tl">
                    <a:srgbClr val="C0C0C0"/>
                  </a:outerShdw>
                </a:effectLst>
              </a:rPr>
              <a:t>两部分组成，</a:t>
            </a:r>
          </a:p>
          <a:p>
            <a:pPr>
              <a:spcBef>
                <a:spcPct val="50000"/>
              </a:spcBef>
            </a:pPr>
            <a:r>
              <a:rPr lang="zh-CN" altLang="en-US" sz="2800" dirty="0">
                <a:solidFill>
                  <a:srgbClr val="A50021"/>
                </a:solidFill>
                <a:effectLst>
                  <a:outerShdw blurRad="38100" dist="38100" dir="2700000" algn="tl">
                    <a:srgbClr val="C0C0C0"/>
                  </a:outerShdw>
                </a:effectLst>
              </a:rPr>
              <a:t>硬件</a:t>
            </a:r>
            <a:r>
              <a:rPr lang="zh-CN" altLang="en-US" sz="2800" dirty="0">
                <a:solidFill>
                  <a:srgbClr val="000066"/>
                </a:solidFill>
                <a:effectLst>
                  <a:outerShdw blurRad="38100" dist="38100" dir="2700000" algn="tl">
                    <a:srgbClr val="C0C0C0"/>
                  </a:outerShdw>
                </a:effectLst>
              </a:rPr>
              <a:t>部分包括计算机和专门的编程器，</a:t>
            </a:r>
          </a:p>
          <a:p>
            <a:pPr>
              <a:spcBef>
                <a:spcPct val="50000"/>
              </a:spcBef>
            </a:pPr>
            <a:r>
              <a:rPr lang="zh-CN" altLang="en-US" sz="2800" dirty="0">
                <a:solidFill>
                  <a:srgbClr val="A50021"/>
                </a:solidFill>
                <a:effectLst>
                  <a:outerShdw blurRad="38100" dist="38100" dir="2700000" algn="tl">
                    <a:srgbClr val="C0C0C0"/>
                  </a:outerShdw>
                </a:effectLst>
              </a:rPr>
              <a:t>软件</a:t>
            </a:r>
            <a:r>
              <a:rPr lang="zh-CN" altLang="en-US" sz="2800" dirty="0">
                <a:solidFill>
                  <a:srgbClr val="000066"/>
                </a:solidFill>
                <a:effectLst>
                  <a:outerShdw blurRad="38100" dist="38100" dir="2700000" algn="tl">
                    <a:srgbClr val="C0C0C0"/>
                  </a:outerShdw>
                </a:effectLst>
              </a:rPr>
              <a:t>部分有各种编程软件。</a:t>
            </a:r>
          </a:p>
          <a:p>
            <a:pPr>
              <a:spcBef>
                <a:spcPct val="50000"/>
              </a:spcBef>
            </a:pPr>
            <a:r>
              <a:rPr lang="zh-CN" altLang="en-US" sz="2800" dirty="0">
                <a:solidFill>
                  <a:srgbClr val="000066"/>
                </a:solidFill>
                <a:effectLst>
                  <a:outerShdw blurRad="38100" dist="38100" dir="2700000" algn="tl">
                    <a:srgbClr val="C0C0C0"/>
                  </a:outerShdw>
                </a:effectLst>
              </a:rPr>
              <a:t>利用这些开发系统就能快速完成</a:t>
            </a:r>
            <a:r>
              <a:rPr lang="en-US" altLang="zh-CN" dirty="0">
                <a:solidFill>
                  <a:srgbClr val="000066"/>
                </a:solidFill>
                <a:effectLst>
                  <a:outerShdw blurRad="38100" dist="38100" dir="2700000" algn="tl">
                    <a:srgbClr val="C0C0C0"/>
                  </a:outerShdw>
                </a:effectLst>
              </a:rPr>
              <a:t>PLD</a:t>
            </a:r>
            <a:r>
              <a:rPr lang="zh-CN" altLang="en-US" sz="2800" dirty="0">
                <a:solidFill>
                  <a:srgbClr val="000066"/>
                </a:solidFill>
                <a:effectLst>
                  <a:outerShdw blurRad="38100" dist="38100" dir="2700000" algn="tl">
                    <a:srgbClr val="C0C0C0"/>
                  </a:outerShdw>
                </a:effectLst>
              </a:rPr>
              <a:t>的编程工作，</a:t>
            </a:r>
          </a:p>
          <a:p>
            <a:pPr>
              <a:spcBef>
                <a:spcPct val="50000"/>
              </a:spcBef>
            </a:pPr>
            <a:r>
              <a:rPr lang="zh-CN" altLang="en-US" sz="2800" dirty="0">
                <a:solidFill>
                  <a:srgbClr val="000066"/>
                </a:solidFill>
                <a:effectLst>
                  <a:outerShdw blurRad="38100" dist="38100" dir="2700000" algn="tl">
                    <a:srgbClr val="C0C0C0"/>
                  </a:outerShdw>
                </a:effectLst>
              </a:rPr>
              <a:t>大大提高了设计工作的效率。</a:t>
            </a:r>
          </a:p>
          <a:p>
            <a:pPr>
              <a:spcBef>
                <a:spcPct val="50000"/>
              </a:spcBef>
            </a:pPr>
            <a:r>
              <a:rPr lang="zh-CN" altLang="en-US" sz="2800" dirty="0">
                <a:solidFill>
                  <a:srgbClr val="000066"/>
                </a:solidFill>
                <a:effectLst>
                  <a:outerShdw blurRad="38100" dist="38100" dir="2700000" algn="tl">
                    <a:srgbClr val="C0C0C0"/>
                  </a:outerShdw>
                </a:effectLst>
              </a:rPr>
              <a:t>新一代的</a:t>
            </a:r>
            <a:r>
              <a:rPr lang="zh-CN" altLang="en-US" sz="2800" dirty="0">
                <a:solidFill>
                  <a:srgbClr val="FF0000"/>
                </a:solidFill>
                <a:effectLst>
                  <a:outerShdw blurRad="38100" dist="38100" dir="2700000" algn="tl">
                    <a:srgbClr val="C0C0C0"/>
                  </a:outerShdw>
                </a:effectLst>
              </a:rPr>
              <a:t>在系统可编程器件</a:t>
            </a:r>
            <a:r>
              <a:rPr lang="zh-CN" altLang="en-US" sz="2800" dirty="0">
                <a:solidFill>
                  <a:srgbClr val="000066"/>
                </a:solidFill>
                <a:effectLst>
                  <a:outerShdw blurRad="38100" dist="38100" dir="2700000" algn="tl">
                    <a:srgbClr val="C0C0C0"/>
                  </a:outerShdw>
                </a:effectLst>
              </a:rPr>
              <a:t>的编程更加简单，</a:t>
            </a:r>
          </a:p>
          <a:p>
            <a:pPr>
              <a:spcBef>
                <a:spcPct val="50000"/>
              </a:spcBef>
            </a:pPr>
            <a:r>
              <a:rPr lang="zh-CN" altLang="en-US" sz="2800" dirty="0">
                <a:solidFill>
                  <a:srgbClr val="000066"/>
                </a:solidFill>
                <a:effectLst>
                  <a:outerShdw blurRad="38100" dist="38100" dir="2700000" algn="tl">
                    <a:srgbClr val="C0C0C0"/>
                  </a:outerShdw>
                </a:effectLst>
              </a:rPr>
              <a:t>编程时不需要使用专门的编程器，</a:t>
            </a:r>
          </a:p>
          <a:p>
            <a:pPr>
              <a:spcBef>
                <a:spcPct val="50000"/>
              </a:spcBef>
            </a:pPr>
            <a:r>
              <a:rPr kumimoji="0" lang="zh-CN" altLang="en-US" sz="2800" dirty="0">
                <a:solidFill>
                  <a:srgbClr val="000066"/>
                </a:solidFill>
                <a:effectLst>
                  <a:outerShdw blurRad="38100" dist="38100" dir="2700000" algn="tl">
                    <a:srgbClr val="C0C0C0"/>
                  </a:outerShdw>
                </a:effectLst>
              </a:rPr>
              <a:t>只要将计算机运行产生的编程数据直接写入</a:t>
            </a:r>
            <a:r>
              <a:rPr lang="en-US" altLang="zh-CN" dirty="0">
                <a:solidFill>
                  <a:srgbClr val="000066"/>
                </a:solidFill>
                <a:effectLst>
                  <a:outerShdw blurRad="38100" dist="38100" dir="2700000" algn="tl">
                    <a:srgbClr val="C0C0C0"/>
                  </a:outerShdw>
                </a:effectLst>
              </a:rPr>
              <a:t>PLD</a:t>
            </a:r>
            <a:r>
              <a:rPr kumimoji="0" lang="zh-CN" altLang="en-US" sz="2800" dirty="0">
                <a:solidFill>
                  <a:srgbClr val="000066"/>
                </a:solidFill>
                <a:effectLst>
                  <a:outerShdw blurRad="38100" dist="38100" dir="2700000" algn="tl">
                    <a:srgbClr val="C0C0C0"/>
                  </a:outerShdw>
                </a:effectLst>
              </a:rPr>
              <a:t>即可。</a:t>
            </a:r>
          </a:p>
        </p:txBody>
      </p:sp>
      <p:sp>
        <p:nvSpPr>
          <p:cNvPr id="2" name="灯片编号占位符 1">
            <a:extLst>
              <a:ext uri="{FF2B5EF4-FFF2-40B4-BE49-F238E27FC236}">
                <a16:creationId xmlns:a16="http://schemas.microsoft.com/office/drawing/2014/main" id="{B8E3AE23-FB62-CF07-CB19-3D5D5A30E04F}"/>
              </a:ext>
            </a:extLst>
          </p:cNvPr>
          <p:cNvSpPr>
            <a:spLocks noGrp="1"/>
          </p:cNvSpPr>
          <p:nvPr>
            <p:ph type="sldNum" sz="quarter" idx="12"/>
          </p:nvPr>
        </p:nvSpPr>
        <p:spPr/>
        <p:txBody>
          <a:bodyPr/>
          <a:lstStyle/>
          <a:p>
            <a:fld id="{392CBAA0-59E6-204E-8F03-85E5040D48B8}" type="slidenum">
              <a:rPr kumimoji="1" lang="zh-CN" altLang="en-US" smtClean="0"/>
              <a:t>138</a:t>
            </a:fld>
            <a:r>
              <a:rPr kumimoji="1" lang="en-US" altLang="zh-CN"/>
              <a:t>/184</a:t>
            </a:r>
            <a:endParaRPr kumimoji="1" lang="zh-CN" altLang="en-US" dirty="0"/>
          </a:p>
        </p:txBody>
      </p:sp>
    </p:spTree>
    <p:extLst>
      <p:ext uri="{BB962C8B-B14F-4D97-AF65-F5344CB8AC3E}">
        <p14:creationId xmlns:p14="http://schemas.microsoft.com/office/powerpoint/2010/main" val="4182513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5">
                                            <p:txEl>
                                              <p:pRg st="1" end="1"/>
                                            </p:txEl>
                                          </p:spTgt>
                                        </p:tgtEl>
                                        <p:attrNameLst>
                                          <p:attrName>style.visibility</p:attrName>
                                        </p:attrNameLst>
                                      </p:cBhvr>
                                      <p:to>
                                        <p:strVal val="visible"/>
                                      </p:to>
                                    </p:set>
                                    <p:animEffect transition="in" filter="wipe(up)">
                                      <p:cBhvr>
                                        <p:cTn id="7" dur="75"/>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5">
                                            <p:txEl>
                                              <p:pRg st="2" end="2"/>
                                            </p:txEl>
                                          </p:spTgt>
                                        </p:tgtEl>
                                        <p:attrNameLst>
                                          <p:attrName>style.visibility</p:attrName>
                                        </p:attrNameLst>
                                      </p:cBhvr>
                                      <p:to>
                                        <p:strVal val="visible"/>
                                      </p:to>
                                    </p:set>
                                    <p:animEffect transition="in" filter="wipe(up)">
                                      <p:cBhvr>
                                        <p:cTn id="12" dur="75"/>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5">
                                            <p:txEl>
                                              <p:pRg st="3" end="3"/>
                                            </p:txEl>
                                          </p:spTgt>
                                        </p:tgtEl>
                                        <p:attrNameLst>
                                          <p:attrName>style.visibility</p:attrName>
                                        </p:attrNameLst>
                                      </p:cBhvr>
                                      <p:to>
                                        <p:strVal val="visible"/>
                                      </p:to>
                                    </p:set>
                                    <p:animEffect transition="in" filter="wipe(up)">
                                      <p:cBhvr>
                                        <p:cTn id="17" dur="75"/>
                                        <p:tgtEl>
                                          <p:spTgt spid="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5">
                                            <p:txEl>
                                              <p:pRg st="4" end="4"/>
                                            </p:txEl>
                                          </p:spTgt>
                                        </p:tgtEl>
                                        <p:attrNameLst>
                                          <p:attrName>style.visibility</p:attrName>
                                        </p:attrNameLst>
                                      </p:cBhvr>
                                      <p:to>
                                        <p:strVal val="visible"/>
                                      </p:to>
                                    </p:set>
                                    <p:animEffect transition="in" filter="wipe(up)">
                                      <p:cBhvr>
                                        <p:cTn id="22" dur="75"/>
                                        <p:tgtEl>
                                          <p:spTgt spid="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5">
                                            <p:txEl>
                                              <p:pRg st="5" end="5"/>
                                            </p:txEl>
                                          </p:spTgt>
                                        </p:tgtEl>
                                        <p:attrNameLst>
                                          <p:attrName>style.visibility</p:attrName>
                                        </p:attrNameLst>
                                      </p:cBhvr>
                                      <p:to>
                                        <p:strVal val="visible"/>
                                      </p:to>
                                    </p:set>
                                    <p:animEffect transition="in" filter="wipe(up)">
                                      <p:cBhvr>
                                        <p:cTn id="27" dur="75"/>
                                        <p:tgtEl>
                                          <p:spTgt spid="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5">
                                            <p:txEl>
                                              <p:pRg st="6" end="6"/>
                                            </p:txEl>
                                          </p:spTgt>
                                        </p:tgtEl>
                                        <p:attrNameLst>
                                          <p:attrName>style.visibility</p:attrName>
                                        </p:attrNameLst>
                                      </p:cBhvr>
                                      <p:to>
                                        <p:strVal val="visible"/>
                                      </p:to>
                                    </p:set>
                                    <p:animEffect transition="in" filter="wipe(up)">
                                      <p:cBhvr>
                                        <p:cTn id="32" dur="75"/>
                                        <p:tgtEl>
                                          <p:spTgt spid="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5">
                                            <p:txEl>
                                              <p:pRg st="7" end="7"/>
                                            </p:txEl>
                                          </p:spTgt>
                                        </p:tgtEl>
                                        <p:attrNameLst>
                                          <p:attrName>style.visibility</p:attrName>
                                        </p:attrNameLst>
                                      </p:cBhvr>
                                      <p:to>
                                        <p:strVal val="visible"/>
                                      </p:to>
                                    </p:set>
                                    <p:animEffect transition="in" filter="wipe(up)">
                                      <p:cBhvr>
                                        <p:cTn id="37" dur="75"/>
                                        <p:tgtEl>
                                          <p:spTgt spid="5">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100000"/>
                                  </p:iterate>
                                  <p:childTnLst>
                                    <p:set>
                                      <p:cBhvr>
                                        <p:cTn id="41" dur="1" fill="hold">
                                          <p:stCondLst>
                                            <p:cond delay="0"/>
                                          </p:stCondLst>
                                        </p:cTn>
                                        <p:tgtEl>
                                          <p:spTgt spid="5">
                                            <p:txEl>
                                              <p:pRg st="8" end="8"/>
                                            </p:txEl>
                                          </p:spTgt>
                                        </p:tgtEl>
                                        <p:attrNameLst>
                                          <p:attrName>style.visibility</p:attrName>
                                        </p:attrNameLst>
                                      </p:cBhvr>
                                      <p:to>
                                        <p:strVal val="visible"/>
                                      </p:to>
                                    </p:set>
                                    <p:animEffect transition="in" filter="wipe(up)">
                                      <p:cBhvr>
                                        <p:cTn id="42" dur="75"/>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autoUpdateAnimBg="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6" name="Rectangle 6">
            <a:extLst>
              <a:ext uri="{FF2B5EF4-FFF2-40B4-BE49-F238E27FC236}">
                <a16:creationId xmlns:a16="http://schemas.microsoft.com/office/drawing/2014/main" id="{813D75DB-E7B2-9DC7-2E6A-8EE693910E9E}"/>
              </a:ext>
            </a:extLst>
          </p:cNvPr>
          <p:cNvSpPr txBox="1">
            <a:spLocks noChangeArrowheads="1"/>
          </p:cNvSpPr>
          <p:nvPr/>
        </p:nvSpPr>
        <p:spPr>
          <a:xfrm>
            <a:off x="2351054" y="619433"/>
            <a:ext cx="7869236" cy="6858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r>
              <a:rPr lang="zh-CN" altLang="en-US" sz="2800">
                <a:solidFill>
                  <a:schemeClr val="accent2"/>
                </a:solidFill>
                <a:effectLst>
                  <a:outerShdw blurRad="38100" dist="38100" dir="2700000" algn="tl">
                    <a:srgbClr val="C0C0C0"/>
                  </a:outerShdw>
                </a:effectLst>
              </a:rPr>
              <a:t>为便于标识，示意图采用了以下逻辑图形符号。</a:t>
            </a:r>
            <a:endParaRPr lang="zh-CN" altLang="en-US" sz="2800" dirty="0">
              <a:solidFill>
                <a:schemeClr val="accent2"/>
              </a:solidFill>
              <a:effectLst>
                <a:outerShdw blurRad="38100" dist="38100" dir="2700000" algn="tl">
                  <a:srgbClr val="C0C0C0"/>
                </a:outerShdw>
              </a:effectLst>
            </a:endParaRPr>
          </a:p>
        </p:txBody>
      </p:sp>
      <p:grpSp>
        <p:nvGrpSpPr>
          <p:cNvPr id="7" name="Group 231">
            <a:extLst>
              <a:ext uri="{FF2B5EF4-FFF2-40B4-BE49-F238E27FC236}">
                <a16:creationId xmlns:a16="http://schemas.microsoft.com/office/drawing/2014/main" id="{7972123D-41D3-2726-E163-EA4AF9091E90}"/>
              </a:ext>
            </a:extLst>
          </p:cNvPr>
          <p:cNvGrpSpPr>
            <a:grpSpLocks/>
          </p:cNvGrpSpPr>
          <p:nvPr/>
        </p:nvGrpSpPr>
        <p:grpSpPr bwMode="auto">
          <a:xfrm>
            <a:off x="1866577" y="4396095"/>
            <a:ext cx="3300413" cy="2384425"/>
            <a:chOff x="906" y="2590"/>
            <a:chExt cx="2079" cy="1502"/>
          </a:xfrm>
        </p:grpSpPr>
        <p:grpSp>
          <p:nvGrpSpPr>
            <p:cNvPr id="8" name="Group 224">
              <a:extLst>
                <a:ext uri="{FF2B5EF4-FFF2-40B4-BE49-F238E27FC236}">
                  <a16:creationId xmlns:a16="http://schemas.microsoft.com/office/drawing/2014/main" id="{7EE9F979-E135-E5A1-8505-B02E364A57A0}"/>
                </a:ext>
              </a:extLst>
            </p:cNvPr>
            <p:cNvGrpSpPr>
              <a:grpSpLocks/>
            </p:cNvGrpSpPr>
            <p:nvPr/>
          </p:nvGrpSpPr>
          <p:grpSpPr bwMode="auto">
            <a:xfrm>
              <a:off x="906" y="3260"/>
              <a:ext cx="1698" cy="467"/>
              <a:chOff x="627" y="3170"/>
              <a:chExt cx="1698" cy="467"/>
            </a:xfrm>
          </p:grpSpPr>
          <p:sp>
            <p:nvSpPr>
              <p:cNvPr id="19" name="AutoShape 201">
                <a:extLst>
                  <a:ext uri="{FF2B5EF4-FFF2-40B4-BE49-F238E27FC236}">
                    <a16:creationId xmlns:a16="http://schemas.microsoft.com/office/drawing/2014/main" id="{9A51EDB7-74D5-9F14-9BDA-A0F581E21C20}"/>
                  </a:ext>
                </a:extLst>
              </p:cNvPr>
              <p:cNvSpPr>
                <a:spLocks noChangeArrowheads="1"/>
              </p:cNvSpPr>
              <p:nvPr/>
            </p:nvSpPr>
            <p:spPr bwMode="auto">
              <a:xfrm rot="5400000">
                <a:off x="1366" y="3389"/>
                <a:ext cx="252" cy="243"/>
              </a:xfrm>
              <a:prstGeom prst="triangle">
                <a:avLst>
                  <a:gd name="adj" fmla="val 50000"/>
                </a:avLst>
              </a:prstGeom>
              <a:solidFill>
                <a:schemeClr val="accent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20" name="Object 204">
                <a:extLst>
                  <a:ext uri="{FF2B5EF4-FFF2-40B4-BE49-F238E27FC236}">
                    <a16:creationId xmlns:a16="http://schemas.microsoft.com/office/drawing/2014/main" id="{DD6A4FB2-480D-8C9D-0018-945739C612C8}"/>
                  </a:ext>
                </a:extLst>
              </p:cNvPr>
              <p:cNvGraphicFramePr>
                <a:graphicFrameLocks noChangeAspect="1"/>
              </p:cNvGraphicFramePr>
              <p:nvPr/>
            </p:nvGraphicFramePr>
            <p:xfrm>
              <a:off x="627" y="3170"/>
              <a:ext cx="330" cy="172"/>
            </p:xfrm>
            <a:graphic>
              <a:graphicData uri="http://schemas.openxmlformats.org/presentationml/2006/ole">
                <mc:AlternateContent xmlns:mc="http://schemas.openxmlformats.org/markup-compatibility/2006">
                  <mc:Choice xmlns:v="urn:schemas-microsoft-com:vml" Requires="v">
                    <p:oleObj name="Equation" r:id="rId2" imgW="241200" imgH="126720" progId="Equation.DSMT4">
                      <p:embed/>
                    </p:oleObj>
                  </mc:Choice>
                  <mc:Fallback>
                    <p:oleObj name="Equation" r:id="rId2" imgW="241200" imgH="126720" progId="Equation.DSMT4">
                      <p:embed/>
                      <p:pic>
                        <p:nvPicPr>
                          <p:cNvPr id="5324" name="Object 20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 y="3170"/>
                            <a:ext cx="330" cy="17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1" name="Object 205">
                <a:extLst>
                  <a:ext uri="{FF2B5EF4-FFF2-40B4-BE49-F238E27FC236}">
                    <a16:creationId xmlns:a16="http://schemas.microsoft.com/office/drawing/2014/main" id="{328A2205-A10C-C0A2-0012-392DF55A0F13}"/>
                  </a:ext>
                </a:extLst>
              </p:cNvPr>
              <p:cNvGraphicFramePr>
                <a:graphicFrameLocks noChangeAspect="1"/>
              </p:cNvGraphicFramePr>
              <p:nvPr/>
            </p:nvGraphicFramePr>
            <p:xfrm>
              <a:off x="2142" y="3434"/>
              <a:ext cx="183" cy="152"/>
            </p:xfrm>
            <a:graphic>
              <a:graphicData uri="http://schemas.openxmlformats.org/presentationml/2006/ole">
                <mc:AlternateContent xmlns:mc="http://schemas.openxmlformats.org/markup-compatibility/2006">
                  <mc:Choice xmlns:v="urn:schemas-microsoft-com:vml" Requires="v">
                    <p:oleObj name="Equation" r:id="rId4" imgW="152280" imgH="126720" progId="Equation.DSMT4">
                      <p:embed/>
                    </p:oleObj>
                  </mc:Choice>
                  <mc:Fallback>
                    <p:oleObj name="Equation" r:id="rId4" imgW="152280" imgH="126720" progId="Equation.DSMT4">
                      <p:embed/>
                      <p:pic>
                        <p:nvPicPr>
                          <p:cNvPr id="5325" name="Object 20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2" y="3434"/>
                            <a:ext cx="183" cy="1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2" name="Object 206">
                <a:extLst>
                  <a:ext uri="{FF2B5EF4-FFF2-40B4-BE49-F238E27FC236}">
                    <a16:creationId xmlns:a16="http://schemas.microsoft.com/office/drawing/2014/main" id="{557F43ED-6669-786A-3B96-D7558EBFC74A}"/>
                  </a:ext>
                </a:extLst>
              </p:cNvPr>
              <p:cNvGraphicFramePr>
                <a:graphicFrameLocks noChangeAspect="1"/>
              </p:cNvGraphicFramePr>
              <p:nvPr/>
            </p:nvGraphicFramePr>
            <p:xfrm>
              <a:off x="714" y="3405"/>
              <a:ext cx="201" cy="216"/>
            </p:xfrm>
            <a:graphic>
              <a:graphicData uri="http://schemas.openxmlformats.org/presentationml/2006/ole">
                <mc:AlternateContent xmlns:mc="http://schemas.openxmlformats.org/markup-compatibility/2006">
                  <mc:Choice xmlns:v="urn:schemas-microsoft-com:vml" Requires="v">
                    <p:oleObj name="Equation" r:id="rId6" imgW="152280" imgH="164880" progId="Equation.3">
                      <p:embed/>
                    </p:oleObj>
                  </mc:Choice>
                  <mc:Fallback>
                    <p:oleObj name="Equation" r:id="rId6" imgW="152280" imgH="164880" progId="Equation.3">
                      <p:embed/>
                      <p:pic>
                        <p:nvPicPr>
                          <p:cNvPr id="5326" name="Object 20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14" y="3405"/>
                            <a:ext cx="201"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 name="Oval 213">
                <a:extLst>
                  <a:ext uri="{FF2B5EF4-FFF2-40B4-BE49-F238E27FC236}">
                    <a16:creationId xmlns:a16="http://schemas.microsoft.com/office/drawing/2014/main" id="{89A1DBDE-1F35-E77F-8343-980DCED9808D}"/>
                  </a:ext>
                </a:extLst>
              </p:cNvPr>
              <p:cNvSpPr>
                <a:spLocks noChangeArrowheads="1"/>
              </p:cNvSpPr>
              <p:nvPr/>
            </p:nvSpPr>
            <p:spPr bwMode="auto">
              <a:xfrm>
                <a:off x="1473" y="3390"/>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Oval 214">
                <a:extLst>
                  <a:ext uri="{FF2B5EF4-FFF2-40B4-BE49-F238E27FC236}">
                    <a16:creationId xmlns:a16="http://schemas.microsoft.com/office/drawing/2014/main" id="{9EE68212-8679-8C32-98AE-9F546C7EE533}"/>
                  </a:ext>
                </a:extLst>
              </p:cNvPr>
              <p:cNvSpPr>
                <a:spLocks noChangeArrowheads="1"/>
              </p:cNvSpPr>
              <p:nvPr/>
            </p:nvSpPr>
            <p:spPr bwMode="auto">
              <a:xfrm>
                <a:off x="1623" y="3486"/>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Freeform 216">
                <a:extLst>
                  <a:ext uri="{FF2B5EF4-FFF2-40B4-BE49-F238E27FC236}">
                    <a16:creationId xmlns:a16="http://schemas.microsoft.com/office/drawing/2014/main" id="{EBC6F804-15FA-82E0-3307-04EB50590D1F}"/>
                  </a:ext>
                </a:extLst>
              </p:cNvPr>
              <p:cNvSpPr>
                <a:spLocks/>
              </p:cNvSpPr>
              <p:nvPr/>
            </p:nvSpPr>
            <p:spPr bwMode="auto">
              <a:xfrm>
                <a:off x="969" y="3273"/>
                <a:ext cx="540" cy="117"/>
              </a:xfrm>
              <a:custGeom>
                <a:avLst/>
                <a:gdLst>
                  <a:gd name="T0" fmla="*/ 0 w 540"/>
                  <a:gd name="T1" fmla="*/ 0 h 225"/>
                  <a:gd name="T2" fmla="*/ 540 w 540"/>
                  <a:gd name="T3" fmla="*/ 0 h 225"/>
                  <a:gd name="T4" fmla="*/ 540 w 540"/>
                  <a:gd name="T5" fmla="*/ 225 h 225"/>
                </a:gdLst>
                <a:ahLst/>
                <a:cxnLst>
                  <a:cxn ang="0">
                    <a:pos x="T0" y="T1"/>
                  </a:cxn>
                  <a:cxn ang="0">
                    <a:pos x="T2" y="T3"/>
                  </a:cxn>
                  <a:cxn ang="0">
                    <a:pos x="T4" y="T5"/>
                  </a:cxn>
                </a:cxnLst>
                <a:rect l="0" t="0" r="r" b="b"/>
                <a:pathLst>
                  <a:path w="540" h="225">
                    <a:moveTo>
                      <a:pt x="0" y="0"/>
                    </a:moveTo>
                    <a:lnTo>
                      <a:pt x="540" y="0"/>
                    </a:lnTo>
                    <a:lnTo>
                      <a:pt x="540" y="225"/>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18">
                <a:extLst>
                  <a:ext uri="{FF2B5EF4-FFF2-40B4-BE49-F238E27FC236}">
                    <a16:creationId xmlns:a16="http://schemas.microsoft.com/office/drawing/2014/main" id="{E02A2BD6-8C85-461F-5522-C421E1D0C90B}"/>
                  </a:ext>
                </a:extLst>
              </p:cNvPr>
              <p:cNvSpPr>
                <a:spLocks noChangeShapeType="1"/>
              </p:cNvSpPr>
              <p:nvPr/>
            </p:nvSpPr>
            <p:spPr bwMode="auto">
              <a:xfrm flipV="1">
                <a:off x="1692" y="3519"/>
                <a:ext cx="3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20">
                <a:extLst>
                  <a:ext uri="{FF2B5EF4-FFF2-40B4-BE49-F238E27FC236}">
                    <a16:creationId xmlns:a16="http://schemas.microsoft.com/office/drawing/2014/main" id="{289062C6-38E8-7B64-A2CF-C876396D8EC1}"/>
                  </a:ext>
                </a:extLst>
              </p:cNvPr>
              <p:cNvSpPr>
                <a:spLocks noChangeShapeType="1"/>
              </p:cNvSpPr>
              <p:nvPr/>
            </p:nvSpPr>
            <p:spPr bwMode="auto">
              <a:xfrm flipV="1">
                <a:off x="969" y="3516"/>
                <a:ext cx="3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 name="Group 223">
              <a:extLst>
                <a:ext uri="{FF2B5EF4-FFF2-40B4-BE49-F238E27FC236}">
                  <a16:creationId xmlns:a16="http://schemas.microsoft.com/office/drawing/2014/main" id="{1049E248-C2F8-BC6E-4F56-197E516E985E}"/>
                </a:ext>
              </a:extLst>
            </p:cNvPr>
            <p:cNvGrpSpPr>
              <a:grpSpLocks/>
            </p:cNvGrpSpPr>
            <p:nvPr/>
          </p:nvGrpSpPr>
          <p:grpSpPr bwMode="auto">
            <a:xfrm>
              <a:off x="910" y="2590"/>
              <a:ext cx="1657" cy="483"/>
              <a:chOff x="622" y="2563"/>
              <a:chExt cx="1657" cy="483"/>
            </a:xfrm>
          </p:grpSpPr>
          <p:sp>
            <p:nvSpPr>
              <p:cNvPr id="11" name="AutoShape 200">
                <a:extLst>
                  <a:ext uri="{FF2B5EF4-FFF2-40B4-BE49-F238E27FC236}">
                    <a16:creationId xmlns:a16="http://schemas.microsoft.com/office/drawing/2014/main" id="{AE6DA9A5-0692-0562-6E6F-60E4AF7350D4}"/>
                  </a:ext>
                </a:extLst>
              </p:cNvPr>
              <p:cNvSpPr>
                <a:spLocks noChangeArrowheads="1"/>
              </p:cNvSpPr>
              <p:nvPr/>
            </p:nvSpPr>
            <p:spPr bwMode="auto">
              <a:xfrm rot="5400000">
                <a:off x="1333" y="2798"/>
                <a:ext cx="252" cy="243"/>
              </a:xfrm>
              <a:prstGeom prst="triangle">
                <a:avLst>
                  <a:gd name="adj" fmla="val 50000"/>
                </a:avLst>
              </a:prstGeom>
              <a:solidFill>
                <a:schemeClr val="accent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12" name="Object 203">
                <a:extLst>
                  <a:ext uri="{FF2B5EF4-FFF2-40B4-BE49-F238E27FC236}">
                    <a16:creationId xmlns:a16="http://schemas.microsoft.com/office/drawing/2014/main" id="{AECFA961-FBC5-A9E6-2389-BEA51071B9FB}"/>
                  </a:ext>
                </a:extLst>
              </p:cNvPr>
              <p:cNvGraphicFramePr>
                <a:graphicFrameLocks noChangeAspect="1"/>
              </p:cNvGraphicFramePr>
              <p:nvPr/>
            </p:nvGraphicFramePr>
            <p:xfrm>
              <a:off x="622" y="2563"/>
              <a:ext cx="364" cy="241"/>
            </p:xfrm>
            <a:graphic>
              <a:graphicData uri="http://schemas.openxmlformats.org/presentationml/2006/ole">
                <mc:AlternateContent xmlns:mc="http://schemas.openxmlformats.org/markup-compatibility/2006">
                  <mc:Choice xmlns:v="urn:schemas-microsoft-com:vml" Requires="v">
                    <p:oleObj name="Equation" r:id="rId8" imgW="266400" imgH="177480" progId="Equation.3">
                      <p:embed/>
                    </p:oleObj>
                  </mc:Choice>
                  <mc:Fallback>
                    <p:oleObj name="Equation" r:id="rId8" imgW="266400" imgH="177480" progId="Equation.3">
                      <p:embed/>
                      <p:pic>
                        <p:nvPicPr>
                          <p:cNvPr id="5323" name="Object 20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22" y="2563"/>
                            <a:ext cx="364" cy="2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 name="Object 207">
                <a:extLst>
                  <a:ext uri="{FF2B5EF4-FFF2-40B4-BE49-F238E27FC236}">
                    <a16:creationId xmlns:a16="http://schemas.microsoft.com/office/drawing/2014/main" id="{EA7C305F-6C32-5514-DFCA-D9EDC59131AC}"/>
                  </a:ext>
                </a:extLst>
              </p:cNvPr>
              <p:cNvGraphicFramePr>
                <a:graphicFrameLocks noChangeAspect="1"/>
              </p:cNvGraphicFramePr>
              <p:nvPr/>
            </p:nvGraphicFramePr>
            <p:xfrm>
              <a:off x="2060" y="2835"/>
              <a:ext cx="219" cy="182"/>
            </p:xfrm>
            <a:graphic>
              <a:graphicData uri="http://schemas.openxmlformats.org/presentationml/2006/ole">
                <mc:AlternateContent xmlns:mc="http://schemas.openxmlformats.org/markup-compatibility/2006">
                  <mc:Choice xmlns:v="urn:schemas-microsoft-com:vml" Requires="v">
                    <p:oleObj name="Equation" r:id="rId10" imgW="152280" imgH="126720" progId="Equation.DSMT4">
                      <p:embed/>
                    </p:oleObj>
                  </mc:Choice>
                  <mc:Fallback>
                    <p:oleObj name="Equation" r:id="rId10" imgW="152280" imgH="126720" progId="Equation.DSMT4">
                      <p:embed/>
                      <p:pic>
                        <p:nvPicPr>
                          <p:cNvPr id="5327" name="Object 207"/>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060" y="2835"/>
                            <a:ext cx="219" cy="1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 name="Oval 209">
                <a:extLst>
                  <a:ext uri="{FF2B5EF4-FFF2-40B4-BE49-F238E27FC236}">
                    <a16:creationId xmlns:a16="http://schemas.microsoft.com/office/drawing/2014/main" id="{119B5E85-6BE0-AFB0-6047-A979C927DF39}"/>
                  </a:ext>
                </a:extLst>
              </p:cNvPr>
              <p:cNvSpPr>
                <a:spLocks noChangeArrowheads="1"/>
              </p:cNvSpPr>
              <p:nvPr/>
            </p:nvSpPr>
            <p:spPr bwMode="auto">
              <a:xfrm>
                <a:off x="1593" y="2889"/>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Line 210">
                <a:extLst>
                  <a:ext uri="{FF2B5EF4-FFF2-40B4-BE49-F238E27FC236}">
                    <a16:creationId xmlns:a16="http://schemas.microsoft.com/office/drawing/2014/main" id="{9F8AC788-699C-7423-62D8-8184F652DE2D}"/>
                  </a:ext>
                </a:extLst>
              </p:cNvPr>
              <p:cNvSpPr>
                <a:spLocks noChangeShapeType="1"/>
              </p:cNvSpPr>
              <p:nvPr/>
            </p:nvSpPr>
            <p:spPr bwMode="auto">
              <a:xfrm flipV="1">
                <a:off x="954" y="2907"/>
                <a:ext cx="3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211">
                <a:extLst>
                  <a:ext uri="{FF2B5EF4-FFF2-40B4-BE49-F238E27FC236}">
                    <a16:creationId xmlns:a16="http://schemas.microsoft.com/office/drawing/2014/main" id="{3ECEFE80-C08F-A5A0-8991-C301DEC9E735}"/>
                  </a:ext>
                </a:extLst>
              </p:cNvPr>
              <p:cNvSpPr>
                <a:spLocks noChangeShapeType="1"/>
              </p:cNvSpPr>
              <p:nvPr/>
            </p:nvSpPr>
            <p:spPr bwMode="auto">
              <a:xfrm flipV="1">
                <a:off x="1653" y="2922"/>
                <a:ext cx="3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Freeform 212">
                <a:extLst>
                  <a:ext uri="{FF2B5EF4-FFF2-40B4-BE49-F238E27FC236}">
                    <a16:creationId xmlns:a16="http://schemas.microsoft.com/office/drawing/2014/main" id="{314F970D-581B-C182-91CC-2E24223EC11C}"/>
                  </a:ext>
                </a:extLst>
              </p:cNvPr>
              <p:cNvSpPr>
                <a:spLocks/>
              </p:cNvSpPr>
              <p:nvPr/>
            </p:nvSpPr>
            <p:spPr bwMode="auto">
              <a:xfrm>
                <a:off x="936" y="2691"/>
                <a:ext cx="540" cy="180"/>
              </a:xfrm>
              <a:custGeom>
                <a:avLst/>
                <a:gdLst>
                  <a:gd name="T0" fmla="*/ 0 w 540"/>
                  <a:gd name="T1" fmla="*/ 0 h 225"/>
                  <a:gd name="T2" fmla="*/ 540 w 540"/>
                  <a:gd name="T3" fmla="*/ 0 h 225"/>
                  <a:gd name="T4" fmla="*/ 540 w 540"/>
                  <a:gd name="T5" fmla="*/ 225 h 225"/>
                </a:gdLst>
                <a:ahLst/>
                <a:cxnLst>
                  <a:cxn ang="0">
                    <a:pos x="T0" y="T1"/>
                  </a:cxn>
                  <a:cxn ang="0">
                    <a:pos x="T2" y="T3"/>
                  </a:cxn>
                  <a:cxn ang="0">
                    <a:pos x="T4" y="T5"/>
                  </a:cxn>
                </a:cxnLst>
                <a:rect l="0" t="0" r="r" b="b"/>
                <a:pathLst>
                  <a:path w="540" h="225">
                    <a:moveTo>
                      <a:pt x="0" y="0"/>
                    </a:moveTo>
                    <a:lnTo>
                      <a:pt x="540" y="0"/>
                    </a:lnTo>
                    <a:lnTo>
                      <a:pt x="540" y="225"/>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18" name="Object 222">
                <a:extLst>
                  <a:ext uri="{FF2B5EF4-FFF2-40B4-BE49-F238E27FC236}">
                    <a16:creationId xmlns:a16="http://schemas.microsoft.com/office/drawing/2014/main" id="{35A8D1E1-84C8-7EDA-2F41-8D2954075E2F}"/>
                  </a:ext>
                </a:extLst>
              </p:cNvPr>
              <p:cNvGraphicFramePr>
                <a:graphicFrameLocks noChangeAspect="1"/>
              </p:cNvGraphicFramePr>
              <p:nvPr/>
            </p:nvGraphicFramePr>
            <p:xfrm>
              <a:off x="714" y="2793"/>
              <a:ext cx="201" cy="216"/>
            </p:xfrm>
            <a:graphic>
              <a:graphicData uri="http://schemas.openxmlformats.org/presentationml/2006/ole">
                <mc:AlternateContent xmlns:mc="http://schemas.openxmlformats.org/markup-compatibility/2006">
                  <mc:Choice xmlns:v="urn:schemas-microsoft-com:vml" Requires="v">
                    <p:oleObj name="Equation" r:id="rId12" imgW="152280" imgH="164880" progId="Equation.3">
                      <p:embed/>
                    </p:oleObj>
                  </mc:Choice>
                  <mc:Fallback>
                    <p:oleObj name="Equation" r:id="rId12" imgW="152280" imgH="164880" progId="Equation.3">
                      <p:embed/>
                      <p:pic>
                        <p:nvPicPr>
                          <p:cNvPr id="5342" name="Object 22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14" y="2793"/>
                            <a:ext cx="201"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10" name="Text Box 226">
              <a:extLst>
                <a:ext uri="{FF2B5EF4-FFF2-40B4-BE49-F238E27FC236}">
                  <a16:creationId xmlns:a16="http://schemas.microsoft.com/office/drawing/2014/main" id="{4B881AE1-154E-0C00-6AFF-79954A61B96A}"/>
                </a:ext>
              </a:extLst>
            </p:cNvPr>
            <p:cNvSpPr txBox="1">
              <a:spLocks noChangeArrowheads="1"/>
            </p:cNvSpPr>
            <p:nvPr/>
          </p:nvSpPr>
          <p:spPr bwMode="auto">
            <a:xfrm>
              <a:off x="1203" y="3804"/>
              <a:ext cx="178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solidFill>
                    <a:srgbClr val="660033"/>
                  </a:solidFill>
                </a:rPr>
                <a:t>三态输出的缓冲器</a:t>
              </a:r>
            </a:p>
          </p:txBody>
        </p:sp>
      </p:grpSp>
      <p:grpSp>
        <p:nvGrpSpPr>
          <p:cNvPr id="28" name="Group 232">
            <a:extLst>
              <a:ext uri="{FF2B5EF4-FFF2-40B4-BE49-F238E27FC236}">
                <a16:creationId xmlns:a16="http://schemas.microsoft.com/office/drawing/2014/main" id="{339307D3-6FD7-55CE-2826-FB3C39A0B95F}"/>
              </a:ext>
            </a:extLst>
          </p:cNvPr>
          <p:cNvGrpSpPr>
            <a:grpSpLocks/>
          </p:cNvGrpSpPr>
          <p:nvPr/>
        </p:nvGrpSpPr>
        <p:grpSpPr bwMode="auto">
          <a:xfrm>
            <a:off x="6531447" y="5072370"/>
            <a:ext cx="2828925" cy="1476375"/>
            <a:chOff x="3252" y="2772"/>
            <a:chExt cx="1782" cy="930"/>
          </a:xfrm>
        </p:grpSpPr>
        <p:grpSp>
          <p:nvGrpSpPr>
            <p:cNvPr id="29" name="Group 225">
              <a:extLst>
                <a:ext uri="{FF2B5EF4-FFF2-40B4-BE49-F238E27FC236}">
                  <a16:creationId xmlns:a16="http://schemas.microsoft.com/office/drawing/2014/main" id="{0B927D15-46D0-8A3C-F19D-7E3B6D2297E6}"/>
                </a:ext>
              </a:extLst>
            </p:cNvPr>
            <p:cNvGrpSpPr>
              <a:grpSpLocks/>
            </p:cNvGrpSpPr>
            <p:nvPr/>
          </p:nvGrpSpPr>
          <p:grpSpPr bwMode="auto">
            <a:xfrm>
              <a:off x="3318" y="2772"/>
              <a:ext cx="1419" cy="427"/>
              <a:chOff x="2517" y="2736"/>
              <a:chExt cx="1419" cy="427"/>
            </a:xfrm>
          </p:grpSpPr>
          <p:graphicFrame>
            <p:nvGraphicFramePr>
              <p:cNvPr id="31" name="Object 192">
                <a:extLst>
                  <a:ext uri="{FF2B5EF4-FFF2-40B4-BE49-F238E27FC236}">
                    <a16:creationId xmlns:a16="http://schemas.microsoft.com/office/drawing/2014/main" id="{0344A892-CA88-B918-099F-CDA5377592E4}"/>
                  </a:ext>
                </a:extLst>
              </p:cNvPr>
              <p:cNvGraphicFramePr>
                <a:graphicFrameLocks noChangeAspect="1"/>
              </p:cNvGraphicFramePr>
              <p:nvPr/>
            </p:nvGraphicFramePr>
            <p:xfrm>
              <a:off x="3739" y="2999"/>
              <a:ext cx="197" cy="164"/>
            </p:xfrm>
            <a:graphic>
              <a:graphicData uri="http://schemas.openxmlformats.org/presentationml/2006/ole">
                <mc:AlternateContent xmlns:mc="http://schemas.openxmlformats.org/markup-compatibility/2006">
                  <mc:Choice xmlns:v="urn:schemas-microsoft-com:vml" Requires="v">
                    <p:oleObj name="Equation" r:id="rId14" imgW="152280" imgH="126720" progId="Equation.DSMT4">
                      <p:embed/>
                    </p:oleObj>
                  </mc:Choice>
                  <mc:Fallback>
                    <p:oleObj name="Equation" r:id="rId14" imgW="152280" imgH="126720" progId="Equation.DSMT4">
                      <p:embed/>
                      <p:pic>
                        <p:nvPicPr>
                          <p:cNvPr id="5312" name="Object 19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739" y="2999"/>
                            <a:ext cx="197" cy="1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 name="Object 193">
                <a:extLst>
                  <a:ext uri="{FF2B5EF4-FFF2-40B4-BE49-F238E27FC236}">
                    <a16:creationId xmlns:a16="http://schemas.microsoft.com/office/drawing/2014/main" id="{F74D7824-5109-527A-1584-9F89CA0948C2}"/>
                  </a:ext>
                </a:extLst>
              </p:cNvPr>
              <p:cNvGraphicFramePr>
                <a:graphicFrameLocks noChangeAspect="1"/>
              </p:cNvGraphicFramePr>
              <p:nvPr/>
            </p:nvGraphicFramePr>
            <p:xfrm>
              <a:off x="2517" y="2859"/>
              <a:ext cx="201" cy="216"/>
            </p:xfrm>
            <a:graphic>
              <a:graphicData uri="http://schemas.openxmlformats.org/presentationml/2006/ole">
                <mc:AlternateContent xmlns:mc="http://schemas.openxmlformats.org/markup-compatibility/2006">
                  <mc:Choice xmlns:v="urn:schemas-microsoft-com:vml" Requires="v">
                    <p:oleObj name="Equation" r:id="rId16" imgW="152280" imgH="164880" progId="Equation.3">
                      <p:embed/>
                    </p:oleObj>
                  </mc:Choice>
                  <mc:Fallback>
                    <p:oleObj name="Equation" r:id="rId16" imgW="152280" imgH="164880" progId="Equation.3">
                      <p:embed/>
                      <p:pic>
                        <p:nvPicPr>
                          <p:cNvPr id="5313" name="Object 193"/>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517" y="2859"/>
                            <a:ext cx="201"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 name="AutoShape 202">
                <a:extLst>
                  <a:ext uri="{FF2B5EF4-FFF2-40B4-BE49-F238E27FC236}">
                    <a16:creationId xmlns:a16="http://schemas.microsoft.com/office/drawing/2014/main" id="{F04FD266-BB50-659D-7232-2EA27178A63A}"/>
                  </a:ext>
                </a:extLst>
              </p:cNvPr>
              <p:cNvSpPr>
                <a:spLocks noChangeArrowheads="1"/>
              </p:cNvSpPr>
              <p:nvPr/>
            </p:nvSpPr>
            <p:spPr bwMode="auto">
              <a:xfrm rot="5400000">
                <a:off x="3109" y="2837"/>
                <a:ext cx="252" cy="243"/>
              </a:xfrm>
              <a:prstGeom prst="triangle">
                <a:avLst>
                  <a:gd name="adj" fmla="val 50000"/>
                </a:avLst>
              </a:prstGeom>
              <a:solidFill>
                <a:schemeClr val="accent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34" name="Object 208">
                <a:extLst>
                  <a:ext uri="{FF2B5EF4-FFF2-40B4-BE49-F238E27FC236}">
                    <a16:creationId xmlns:a16="http://schemas.microsoft.com/office/drawing/2014/main" id="{2A87C91E-F093-6E3B-C9F5-447B0C7290E1}"/>
                  </a:ext>
                </a:extLst>
              </p:cNvPr>
              <p:cNvGraphicFramePr>
                <a:graphicFrameLocks noChangeAspect="1"/>
              </p:cNvGraphicFramePr>
              <p:nvPr/>
            </p:nvGraphicFramePr>
            <p:xfrm>
              <a:off x="3654" y="2736"/>
              <a:ext cx="201" cy="216"/>
            </p:xfrm>
            <a:graphic>
              <a:graphicData uri="http://schemas.openxmlformats.org/presentationml/2006/ole">
                <mc:AlternateContent xmlns:mc="http://schemas.openxmlformats.org/markup-compatibility/2006">
                  <mc:Choice xmlns:v="urn:schemas-microsoft-com:vml" Requires="v">
                    <p:oleObj name="Equation" r:id="rId18" imgW="152280" imgH="164880" progId="Equation.3">
                      <p:embed/>
                    </p:oleObj>
                  </mc:Choice>
                  <mc:Fallback>
                    <p:oleObj name="Equation" r:id="rId18" imgW="152280" imgH="164880" progId="Equation.3">
                      <p:embed/>
                      <p:pic>
                        <p:nvPicPr>
                          <p:cNvPr id="5328" name="Object 208"/>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654" y="2736"/>
                            <a:ext cx="201"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 name="Oval 215">
                <a:extLst>
                  <a:ext uri="{FF2B5EF4-FFF2-40B4-BE49-F238E27FC236}">
                    <a16:creationId xmlns:a16="http://schemas.microsoft.com/office/drawing/2014/main" id="{9CF943D0-033F-BAAA-7D1E-4F9786ACAB24}"/>
                  </a:ext>
                </a:extLst>
              </p:cNvPr>
              <p:cNvSpPr>
                <a:spLocks noChangeArrowheads="1"/>
              </p:cNvSpPr>
              <p:nvPr/>
            </p:nvSpPr>
            <p:spPr bwMode="auto">
              <a:xfrm>
                <a:off x="3210" y="3030"/>
                <a:ext cx="56" cy="56"/>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Line 217">
                <a:extLst>
                  <a:ext uri="{FF2B5EF4-FFF2-40B4-BE49-F238E27FC236}">
                    <a16:creationId xmlns:a16="http://schemas.microsoft.com/office/drawing/2014/main" id="{C0BA7A89-CE15-B232-9BDA-96A0F088F42D}"/>
                  </a:ext>
                </a:extLst>
              </p:cNvPr>
              <p:cNvSpPr>
                <a:spLocks noChangeShapeType="1"/>
              </p:cNvSpPr>
              <p:nvPr/>
            </p:nvSpPr>
            <p:spPr bwMode="auto">
              <a:xfrm flipV="1">
                <a:off x="3270" y="3054"/>
                <a:ext cx="3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219">
                <a:extLst>
                  <a:ext uri="{FF2B5EF4-FFF2-40B4-BE49-F238E27FC236}">
                    <a16:creationId xmlns:a16="http://schemas.microsoft.com/office/drawing/2014/main" id="{CFDE67E7-B299-9DDD-FD9C-4D1E049AF9B3}"/>
                  </a:ext>
                </a:extLst>
              </p:cNvPr>
              <p:cNvSpPr>
                <a:spLocks noChangeShapeType="1"/>
              </p:cNvSpPr>
              <p:nvPr/>
            </p:nvSpPr>
            <p:spPr bwMode="auto">
              <a:xfrm flipV="1">
                <a:off x="3237" y="2886"/>
                <a:ext cx="3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221">
                <a:extLst>
                  <a:ext uri="{FF2B5EF4-FFF2-40B4-BE49-F238E27FC236}">
                    <a16:creationId xmlns:a16="http://schemas.microsoft.com/office/drawing/2014/main" id="{A127D7BD-1524-2FCE-A18B-50A75F393158}"/>
                  </a:ext>
                </a:extLst>
              </p:cNvPr>
              <p:cNvSpPr>
                <a:spLocks noChangeShapeType="1"/>
              </p:cNvSpPr>
              <p:nvPr/>
            </p:nvSpPr>
            <p:spPr bwMode="auto">
              <a:xfrm flipV="1">
                <a:off x="2715" y="2967"/>
                <a:ext cx="3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0" name="Text Box 227">
              <a:extLst>
                <a:ext uri="{FF2B5EF4-FFF2-40B4-BE49-F238E27FC236}">
                  <a16:creationId xmlns:a16="http://schemas.microsoft.com/office/drawing/2014/main" id="{1EE5DC68-E1D9-4E29-01B6-EF57654D4DBF}"/>
                </a:ext>
              </a:extLst>
            </p:cNvPr>
            <p:cNvSpPr txBox="1">
              <a:spLocks noChangeArrowheads="1"/>
            </p:cNvSpPr>
            <p:nvPr/>
          </p:nvSpPr>
          <p:spPr bwMode="auto">
            <a:xfrm>
              <a:off x="3252" y="3414"/>
              <a:ext cx="178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solidFill>
                    <a:srgbClr val="660033"/>
                  </a:solidFill>
                </a:rPr>
                <a:t>互补输出的缓冲器</a:t>
              </a:r>
            </a:p>
          </p:txBody>
        </p:sp>
      </p:grpSp>
      <p:grpSp>
        <p:nvGrpSpPr>
          <p:cNvPr id="39" name="Group 243">
            <a:extLst>
              <a:ext uri="{FF2B5EF4-FFF2-40B4-BE49-F238E27FC236}">
                <a16:creationId xmlns:a16="http://schemas.microsoft.com/office/drawing/2014/main" id="{06E4C530-FBD3-BEB1-7E80-6B14D6AFFE70}"/>
              </a:ext>
            </a:extLst>
          </p:cNvPr>
          <p:cNvGrpSpPr>
            <a:grpSpLocks/>
          </p:cNvGrpSpPr>
          <p:nvPr/>
        </p:nvGrpSpPr>
        <p:grpSpPr bwMode="auto">
          <a:xfrm>
            <a:off x="2183284" y="1538595"/>
            <a:ext cx="2181225" cy="2819400"/>
            <a:chOff x="558" y="618"/>
            <a:chExt cx="1374" cy="1776"/>
          </a:xfrm>
        </p:grpSpPr>
        <p:grpSp>
          <p:nvGrpSpPr>
            <p:cNvPr id="40" name="Group 228">
              <a:extLst>
                <a:ext uri="{FF2B5EF4-FFF2-40B4-BE49-F238E27FC236}">
                  <a16:creationId xmlns:a16="http://schemas.microsoft.com/office/drawing/2014/main" id="{90AF27CD-90E2-1E4B-FFF7-11D1370BE1EC}"/>
                </a:ext>
              </a:extLst>
            </p:cNvPr>
            <p:cNvGrpSpPr>
              <a:grpSpLocks/>
            </p:cNvGrpSpPr>
            <p:nvPr/>
          </p:nvGrpSpPr>
          <p:grpSpPr bwMode="auto">
            <a:xfrm>
              <a:off x="558" y="618"/>
              <a:ext cx="1374" cy="1776"/>
              <a:chOff x="558" y="618"/>
              <a:chExt cx="1374" cy="1776"/>
            </a:xfrm>
          </p:grpSpPr>
          <p:grpSp>
            <p:nvGrpSpPr>
              <p:cNvPr id="44" name="Group 147">
                <a:extLst>
                  <a:ext uri="{FF2B5EF4-FFF2-40B4-BE49-F238E27FC236}">
                    <a16:creationId xmlns:a16="http://schemas.microsoft.com/office/drawing/2014/main" id="{BE7FCF79-A717-7016-7C8B-553241330DBC}"/>
                  </a:ext>
                </a:extLst>
              </p:cNvPr>
              <p:cNvGrpSpPr>
                <a:grpSpLocks/>
              </p:cNvGrpSpPr>
              <p:nvPr/>
            </p:nvGrpSpPr>
            <p:grpSpPr bwMode="auto">
              <a:xfrm>
                <a:off x="558" y="618"/>
                <a:ext cx="1374" cy="503"/>
                <a:chOff x="576" y="816"/>
                <a:chExt cx="1374" cy="503"/>
              </a:xfrm>
            </p:grpSpPr>
            <p:sp>
              <p:nvSpPr>
                <p:cNvPr id="55" name="Line 66">
                  <a:extLst>
                    <a:ext uri="{FF2B5EF4-FFF2-40B4-BE49-F238E27FC236}">
                      <a16:creationId xmlns:a16="http://schemas.microsoft.com/office/drawing/2014/main" id="{2C7A4AE9-9CDF-CE85-23DD-FD194CE49A27}"/>
                    </a:ext>
                  </a:extLst>
                </p:cNvPr>
                <p:cNvSpPr>
                  <a:spLocks noChangeShapeType="1"/>
                </p:cNvSpPr>
                <p:nvPr/>
              </p:nvSpPr>
              <p:spPr bwMode="auto">
                <a:xfrm>
                  <a:off x="576" y="960"/>
                  <a:ext cx="12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AutoShape 67">
                  <a:extLst>
                    <a:ext uri="{FF2B5EF4-FFF2-40B4-BE49-F238E27FC236}">
                      <a16:creationId xmlns:a16="http://schemas.microsoft.com/office/drawing/2014/main" id="{C418D943-6BDC-A8A3-E65A-241D23CE5293}"/>
                    </a:ext>
                  </a:extLst>
                </p:cNvPr>
                <p:cNvSpPr>
                  <a:spLocks noChangeArrowheads="1"/>
                </p:cNvSpPr>
                <p:nvPr/>
              </p:nvSpPr>
              <p:spPr bwMode="auto">
                <a:xfrm>
                  <a:off x="1296" y="864"/>
                  <a:ext cx="288" cy="192"/>
                </a:xfrm>
                <a:prstGeom prst="flowChartDelay">
                  <a:avLst/>
                </a:prstGeom>
                <a:solidFill>
                  <a:schemeClr val="accent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7" name="Line 68">
                  <a:extLst>
                    <a:ext uri="{FF2B5EF4-FFF2-40B4-BE49-F238E27FC236}">
                      <a16:creationId xmlns:a16="http://schemas.microsoft.com/office/drawing/2014/main" id="{8960B212-FA03-030A-EED9-4EB34B5AC52E}"/>
                    </a:ext>
                  </a:extLst>
                </p:cNvPr>
                <p:cNvSpPr>
                  <a:spLocks noChangeShapeType="1"/>
                </p:cNvSpPr>
                <p:nvPr/>
              </p:nvSpPr>
              <p:spPr bwMode="auto">
                <a:xfrm>
                  <a:off x="1200" y="816"/>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69">
                  <a:extLst>
                    <a:ext uri="{FF2B5EF4-FFF2-40B4-BE49-F238E27FC236}">
                      <a16:creationId xmlns:a16="http://schemas.microsoft.com/office/drawing/2014/main" id="{8D7BE513-DBBB-7BB0-9D1E-AAAB9A94D90B}"/>
                    </a:ext>
                  </a:extLst>
                </p:cNvPr>
                <p:cNvSpPr>
                  <a:spLocks noChangeShapeType="1"/>
                </p:cNvSpPr>
                <p:nvPr/>
              </p:nvSpPr>
              <p:spPr bwMode="auto">
                <a:xfrm>
                  <a:off x="747" y="822"/>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70">
                  <a:extLst>
                    <a:ext uri="{FF2B5EF4-FFF2-40B4-BE49-F238E27FC236}">
                      <a16:creationId xmlns:a16="http://schemas.microsoft.com/office/drawing/2014/main" id="{CA629100-31AA-1772-0667-9C7884996107}"/>
                    </a:ext>
                  </a:extLst>
                </p:cNvPr>
                <p:cNvSpPr>
                  <a:spLocks noChangeShapeType="1"/>
                </p:cNvSpPr>
                <p:nvPr/>
              </p:nvSpPr>
              <p:spPr bwMode="auto">
                <a:xfrm>
                  <a:off x="888" y="819"/>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71">
                  <a:extLst>
                    <a:ext uri="{FF2B5EF4-FFF2-40B4-BE49-F238E27FC236}">
                      <a16:creationId xmlns:a16="http://schemas.microsoft.com/office/drawing/2014/main" id="{2399CF9B-2FD1-EBFB-F527-62D157BE326E}"/>
                    </a:ext>
                  </a:extLst>
                </p:cNvPr>
                <p:cNvSpPr>
                  <a:spLocks noChangeShapeType="1"/>
                </p:cNvSpPr>
                <p:nvPr/>
              </p:nvSpPr>
              <p:spPr bwMode="auto">
                <a:xfrm>
                  <a:off x="1056" y="816"/>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61" name="Group 74">
                  <a:extLst>
                    <a:ext uri="{FF2B5EF4-FFF2-40B4-BE49-F238E27FC236}">
                      <a16:creationId xmlns:a16="http://schemas.microsoft.com/office/drawing/2014/main" id="{097933D5-1D61-154E-668A-EDEAC4B534BB}"/>
                    </a:ext>
                  </a:extLst>
                </p:cNvPr>
                <p:cNvGrpSpPr>
                  <a:grpSpLocks/>
                </p:cNvGrpSpPr>
                <p:nvPr/>
              </p:nvGrpSpPr>
              <p:grpSpPr bwMode="auto">
                <a:xfrm>
                  <a:off x="708" y="924"/>
                  <a:ext cx="75" cy="75"/>
                  <a:chOff x="1446" y="2787"/>
                  <a:chExt cx="75" cy="75"/>
                </a:xfrm>
              </p:grpSpPr>
              <p:sp>
                <p:nvSpPr>
                  <p:cNvPr id="71" name="Line 72">
                    <a:extLst>
                      <a:ext uri="{FF2B5EF4-FFF2-40B4-BE49-F238E27FC236}">
                        <a16:creationId xmlns:a16="http://schemas.microsoft.com/office/drawing/2014/main" id="{DA3C57B4-E923-4D23-0AB1-AC37711F2828}"/>
                      </a:ext>
                    </a:extLst>
                  </p:cNvPr>
                  <p:cNvSpPr>
                    <a:spLocks noChangeShapeType="1"/>
                  </p:cNvSpPr>
                  <p:nvPr/>
                </p:nvSpPr>
                <p:spPr bwMode="auto">
                  <a:xfrm>
                    <a:off x="1449" y="2790"/>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73">
                    <a:extLst>
                      <a:ext uri="{FF2B5EF4-FFF2-40B4-BE49-F238E27FC236}">
                        <a16:creationId xmlns:a16="http://schemas.microsoft.com/office/drawing/2014/main" id="{BA2CAA83-FFE0-363B-152A-7DE9D64977A8}"/>
                      </a:ext>
                    </a:extLst>
                  </p:cNvPr>
                  <p:cNvSpPr>
                    <a:spLocks noChangeShapeType="1"/>
                  </p:cNvSpPr>
                  <p:nvPr/>
                </p:nvSpPr>
                <p:spPr bwMode="auto">
                  <a:xfrm flipH="1">
                    <a:off x="1446" y="2787"/>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2" name="Group 75">
                  <a:extLst>
                    <a:ext uri="{FF2B5EF4-FFF2-40B4-BE49-F238E27FC236}">
                      <a16:creationId xmlns:a16="http://schemas.microsoft.com/office/drawing/2014/main" id="{470FFF79-A082-1094-DB56-25DC537FE7B7}"/>
                    </a:ext>
                  </a:extLst>
                </p:cNvPr>
                <p:cNvGrpSpPr>
                  <a:grpSpLocks/>
                </p:cNvGrpSpPr>
                <p:nvPr/>
              </p:nvGrpSpPr>
              <p:grpSpPr bwMode="auto">
                <a:xfrm>
                  <a:off x="1164" y="921"/>
                  <a:ext cx="75" cy="75"/>
                  <a:chOff x="1446" y="2787"/>
                  <a:chExt cx="75" cy="75"/>
                </a:xfrm>
              </p:grpSpPr>
              <p:sp>
                <p:nvSpPr>
                  <p:cNvPr id="69" name="Line 76">
                    <a:extLst>
                      <a:ext uri="{FF2B5EF4-FFF2-40B4-BE49-F238E27FC236}">
                        <a16:creationId xmlns:a16="http://schemas.microsoft.com/office/drawing/2014/main" id="{475BFD4E-BA96-EE6A-AC3A-C147751C9A09}"/>
                      </a:ext>
                    </a:extLst>
                  </p:cNvPr>
                  <p:cNvSpPr>
                    <a:spLocks noChangeShapeType="1"/>
                  </p:cNvSpPr>
                  <p:nvPr/>
                </p:nvSpPr>
                <p:spPr bwMode="auto">
                  <a:xfrm>
                    <a:off x="1449" y="2790"/>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77">
                    <a:extLst>
                      <a:ext uri="{FF2B5EF4-FFF2-40B4-BE49-F238E27FC236}">
                        <a16:creationId xmlns:a16="http://schemas.microsoft.com/office/drawing/2014/main" id="{070CCFE1-2CDD-C191-357D-3EB03F7FCE8F}"/>
                      </a:ext>
                    </a:extLst>
                  </p:cNvPr>
                  <p:cNvSpPr>
                    <a:spLocks noChangeShapeType="1"/>
                  </p:cNvSpPr>
                  <p:nvPr/>
                </p:nvSpPr>
                <p:spPr bwMode="auto">
                  <a:xfrm flipH="1">
                    <a:off x="1446" y="2787"/>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3" name="Oval 78">
                  <a:extLst>
                    <a:ext uri="{FF2B5EF4-FFF2-40B4-BE49-F238E27FC236}">
                      <a16:creationId xmlns:a16="http://schemas.microsoft.com/office/drawing/2014/main" id="{08B4337F-7253-1E45-2C1E-3E21441B47DC}"/>
                    </a:ext>
                  </a:extLst>
                </p:cNvPr>
                <p:cNvSpPr>
                  <a:spLocks noChangeArrowheads="1"/>
                </p:cNvSpPr>
                <p:nvPr/>
              </p:nvSpPr>
              <p:spPr bwMode="auto">
                <a:xfrm>
                  <a:off x="864" y="927"/>
                  <a:ext cx="56" cy="5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64" name="Object 82">
                  <a:extLst>
                    <a:ext uri="{FF2B5EF4-FFF2-40B4-BE49-F238E27FC236}">
                      <a16:creationId xmlns:a16="http://schemas.microsoft.com/office/drawing/2014/main" id="{8A5B1755-56B6-A0F8-2BF8-20F699452D73}"/>
                    </a:ext>
                  </a:extLst>
                </p:cNvPr>
                <p:cNvGraphicFramePr>
                  <a:graphicFrameLocks noChangeAspect="1"/>
                </p:cNvGraphicFramePr>
                <p:nvPr/>
              </p:nvGraphicFramePr>
              <p:xfrm>
                <a:off x="618" y="1077"/>
                <a:ext cx="201" cy="216"/>
              </p:xfrm>
              <a:graphic>
                <a:graphicData uri="http://schemas.openxmlformats.org/presentationml/2006/ole">
                  <mc:AlternateContent xmlns:mc="http://schemas.openxmlformats.org/markup-compatibility/2006">
                    <mc:Choice xmlns:v="urn:schemas-microsoft-com:vml" Requires="v">
                      <p:oleObj name="Equation" r:id="rId20" imgW="152280" imgH="164880" progId="Equation.3">
                        <p:embed/>
                      </p:oleObj>
                    </mc:Choice>
                    <mc:Fallback>
                      <p:oleObj name="Equation" r:id="rId20" imgW="152280" imgH="164880" progId="Equation.3">
                        <p:embed/>
                        <p:pic>
                          <p:nvPicPr>
                            <p:cNvPr id="5202" name="Object 82"/>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18" y="1077"/>
                              <a:ext cx="201"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5" name="Object 83">
                  <a:extLst>
                    <a:ext uri="{FF2B5EF4-FFF2-40B4-BE49-F238E27FC236}">
                      <a16:creationId xmlns:a16="http://schemas.microsoft.com/office/drawing/2014/main" id="{D147A677-1324-1CD1-BB01-A9AD51933AEC}"/>
                    </a:ext>
                  </a:extLst>
                </p:cNvPr>
                <p:cNvGraphicFramePr>
                  <a:graphicFrameLocks noChangeAspect="1"/>
                </p:cNvGraphicFramePr>
                <p:nvPr/>
              </p:nvGraphicFramePr>
              <p:xfrm>
                <a:off x="786" y="1083"/>
                <a:ext cx="208" cy="224"/>
              </p:xfrm>
              <a:graphic>
                <a:graphicData uri="http://schemas.openxmlformats.org/presentationml/2006/ole">
                  <mc:AlternateContent xmlns:mc="http://schemas.openxmlformats.org/markup-compatibility/2006">
                    <mc:Choice xmlns:v="urn:schemas-microsoft-com:vml" Requires="v">
                      <p:oleObj name="Equation" r:id="rId22" imgW="152280" imgH="164880" progId="Equation.3">
                        <p:embed/>
                      </p:oleObj>
                    </mc:Choice>
                    <mc:Fallback>
                      <p:oleObj name="Equation" r:id="rId22" imgW="152280" imgH="164880" progId="Equation.3">
                        <p:embed/>
                        <p:pic>
                          <p:nvPicPr>
                            <p:cNvPr id="5203" name="Object 83"/>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86" y="1083"/>
                              <a:ext cx="208" cy="2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6" name="Object 84">
                  <a:extLst>
                    <a:ext uri="{FF2B5EF4-FFF2-40B4-BE49-F238E27FC236}">
                      <a16:creationId xmlns:a16="http://schemas.microsoft.com/office/drawing/2014/main" id="{A8B52204-D5CD-ABE9-A93C-BA6F2FCC7E4B}"/>
                    </a:ext>
                  </a:extLst>
                </p:cNvPr>
                <p:cNvGraphicFramePr>
                  <a:graphicFrameLocks noChangeAspect="1"/>
                </p:cNvGraphicFramePr>
                <p:nvPr/>
              </p:nvGraphicFramePr>
              <p:xfrm>
                <a:off x="960" y="1087"/>
                <a:ext cx="201" cy="232"/>
              </p:xfrm>
              <a:graphic>
                <a:graphicData uri="http://schemas.openxmlformats.org/presentationml/2006/ole">
                  <mc:AlternateContent xmlns:mc="http://schemas.openxmlformats.org/markup-compatibility/2006">
                    <mc:Choice xmlns:v="urn:schemas-microsoft-com:vml" Requires="v">
                      <p:oleObj name="Equation" r:id="rId24" imgW="152280" imgH="177480" progId="Equation.3">
                        <p:embed/>
                      </p:oleObj>
                    </mc:Choice>
                    <mc:Fallback>
                      <p:oleObj name="Equation" r:id="rId24" imgW="152280" imgH="177480" progId="Equation.3">
                        <p:embed/>
                        <p:pic>
                          <p:nvPicPr>
                            <p:cNvPr id="5204" name="Object 84"/>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960" y="1087"/>
                              <a:ext cx="201" cy="2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7" name="Object 85">
                  <a:extLst>
                    <a:ext uri="{FF2B5EF4-FFF2-40B4-BE49-F238E27FC236}">
                      <a16:creationId xmlns:a16="http://schemas.microsoft.com/office/drawing/2014/main" id="{5AC7B77A-24AA-FDAF-37AD-9CA5D6AB7DE0}"/>
                    </a:ext>
                  </a:extLst>
                </p:cNvPr>
                <p:cNvGraphicFramePr>
                  <a:graphicFrameLocks noChangeAspect="1"/>
                </p:cNvGraphicFramePr>
                <p:nvPr/>
              </p:nvGraphicFramePr>
              <p:xfrm>
                <a:off x="1120" y="1092"/>
                <a:ext cx="218" cy="216"/>
              </p:xfrm>
              <a:graphic>
                <a:graphicData uri="http://schemas.openxmlformats.org/presentationml/2006/ole">
                  <mc:AlternateContent xmlns:mc="http://schemas.openxmlformats.org/markup-compatibility/2006">
                    <mc:Choice xmlns:v="urn:schemas-microsoft-com:vml" Requires="v">
                      <p:oleObj name="Equation" r:id="rId26" imgW="164880" imgH="164880" progId="Equation.3">
                        <p:embed/>
                      </p:oleObj>
                    </mc:Choice>
                    <mc:Fallback>
                      <p:oleObj name="Equation" r:id="rId26" imgW="164880" imgH="164880" progId="Equation.3">
                        <p:embed/>
                        <p:pic>
                          <p:nvPicPr>
                            <p:cNvPr id="5205" name="Object 85"/>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1120" y="1092"/>
                              <a:ext cx="218"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8" name="Object 86">
                  <a:extLst>
                    <a:ext uri="{FF2B5EF4-FFF2-40B4-BE49-F238E27FC236}">
                      <a16:creationId xmlns:a16="http://schemas.microsoft.com/office/drawing/2014/main" id="{E4212CD0-48D5-1AE9-3D92-CAAF21945308}"/>
                    </a:ext>
                  </a:extLst>
                </p:cNvPr>
                <p:cNvGraphicFramePr>
                  <a:graphicFrameLocks noChangeAspect="1"/>
                </p:cNvGraphicFramePr>
                <p:nvPr/>
              </p:nvGraphicFramePr>
              <p:xfrm>
                <a:off x="1749" y="885"/>
                <a:ext cx="201" cy="215"/>
              </p:xfrm>
              <a:graphic>
                <a:graphicData uri="http://schemas.openxmlformats.org/presentationml/2006/ole">
                  <mc:AlternateContent xmlns:mc="http://schemas.openxmlformats.org/markup-compatibility/2006">
                    <mc:Choice xmlns:v="urn:schemas-microsoft-com:vml" Requires="v">
                      <p:oleObj name="Equation" r:id="rId28" imgW="152280" imgH="164880" progId="Equation.3">
                        <p:embed/>
                      </p:oleObj>
                    </mc:Choice>
                    <mc:Fallback>
                      <p:oleObj name="Equation" r:id="rId28" imgW="152280" imgH="164880" progId="Equation.3">
                        <p:embed/>
                        <p:pic>
                          <p:nvPicPr>
                            <p:cNvPr id="5206" name="Object 86"/>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1749" y="885"/>
                              <a:ext cx="201" cy="2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5" name="Group 146">
                <a:extLst>
                  <a:ext uri="{FF2B5EF4-FFF2-40B4-BE49-F238E27FC236}">
                    <a16:creationId xmlns:a16="http://schemas.microsoft.com/office/drawing/2014/main" id="{B5A3B85A-9F92-0491-2914-4D39480CB834}"/>
                  </a:ext>
                </a:extLst>
              </p:cNvPr>
              <p:cNvGrpSpPr>
                <a:grpSpLocks/>
              </p:cNvGrpSpPr>
              <p:nvPr/>
            </p:nvGrpSpPr>
            <p:grpSpPr bwMode="auto">
              <a:xfrm>
                <a:off x="582" y="1422"/>
                <a:ext cx="1320" cy="405"/>
                <a:chOff x="600" y="1620"/>
                <a:chExt cx="1320" cy="405"/>
              </a:xfrm>
            </p:grpSpPr>
            <p:graphicFrame>
              <p:nvGraphicFramePr>
                <p:cNvPr id="47" name="Object 90">
                  <a:extLst>
                    <a:ext uri="{FF2B5EF4-FFF2-40B4-BE49-F238E27FC236}">
                      <a16:creationId xmlns:a16="http://schemas.microsoft.com/office/drawing/2014/main" id="{0D1F7992-922A-963C-C72B-ED0798127941}"/>
                    </a:ext>
                  </a:extLst>
                </p:cNvPr>
                <p:cNvGraphicFramePr>
                  <a:graphicFrameLocks noChangeAspect="1"/>
                </p:cNvGraphicFramePr>
                <p:nvPr/>
              </p:nvGraphicFramePr>
              <p:xfrm>
                <a:off x="811" y="1809"/>
                <a:ext cx="218" cy="216"/>
              </p:xfrm>
              <a:graphic>
                <a:graphicData uri="http://schemas.openxmlformats.org/presentationml/2006/ole">
                  <mc:AlternateContent xmlns:mc="http://schemas.openxmlformats.org/markup-compatibility/2006">
                    <mc:Choice xmlns:v="urn:schemas-microsoft-com:vml" Requires="v">
                      <p:oleObj name="Equation" r:id="rId30" imgW="164880" imgH="164880" progId="Equation.3">
                        <p:embed/>
                      </p:oleObj>
                    </mc:Choice>
                    <mc:Fallback>
                      <p:oleObj name="Equation" r:id="rId30" imgW="164880" imgH="164880" progId="Equation.3">
                        <p:embed/>
                        <p:pic>
                          <p:nvPicPr>
                            <p:cNvPr id="5210" name="Object 90"/>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811" y="1809"/>
                              <a:ext cx="218"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8" name="Object 91">
                  <a:extLst>
                    <a:ext uri="{FF2B5EF4-FFF2-40B4-BE49-F238E27FC236}">
                      <a16:creationId xmlns:a16="http://schemas.microsoft.com/office/drawing/2014/main" id="{761D4F98-65E1-9A9B-39F3-7475EE4AE712}"/>
                    </a:ext>
                  </a:extLst>
                </p:cNvPr>
                <p:cNvGraphicFramePr>
                  <a:graphicFrameLocks noChangeAspect="1"/>
                </p:cNvGraphicFramePr>
                <p:nvPr/>
              </p:nvGraphicFramePr>
              <p:xfrm>
                <a:off x="819" y="1620"/>
                <a:ext cx="201" cy="216"/>
              </p:xfrm>
              <a:graphic>
                <a:graphicData uri="http://schemas.openxmlformats.org/presentationml/2006/ole">
                  <mc:AlternateContent xmlns:mc="http://schemas.openxmlformats.org/markup-compatibility/2006">
                    <mc:Choice xmlns:v="urn:schemas-microsoft-com:vml" Requires="v">
                      <p:oleObj name="Equation" r:id="rId32" imgW="152280" imgH="164880" progId="Equation.3">
                        <p:embed/>
                      </p:oleObj>
                    </mc:Choice>
                    <mc:Fallback>
                      <p:oleObj name="Equation" r:id="rId32" imgW="152280" imgH="164880" progId="Equation.3">
                        <p:embed/>
                        <p:pic>
                          <p:nvPicPr>
                            <p:cNvPr id="5211" name="Object 91"/>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819" y="1620"/>
                              <a:ext cx="201"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9" name="Object 92">
                  <a:extLst>
                    <a:ext uri="{FF2B5EF4-FFF2-40B4-BE49-F238E27FC236}">
                      <a16:creationId xmlns:a16="http://schemas.microsoft.com/office/drawing/2014/main" id="{88C3B887-A376-8267-3667-D36FFB5141BD}"/>
                    </a:ext>
                  </a:extLst>
                </p:cNvPr>
                <p:cNvGraphicFramePr>
                  <a:graphicFrameLocks noChangeAspect="1"/>
                </p:cNvGraphicFramePr>
                <p:nvPr/>
              </p:nvGraphicFramePr>
              <p:xfrm>
                <a:off x="600" y="1707"/>
                <a:ext cx="208" cy="224"/>
              </p:xfrm>
              <a:graphic>
                <a:graphicData uri="http://schemas.openxmlformats.org/presentationml/2006/ole">
                  <mc:AlternateContent xmlns:mc="http://schemas.openxmlformats.org/markup-compatibility/2006">
                    <mc:Choice xmlns:v="urn:schemas-microsoft-com:vml" Requires="v">
                      <p:oleObj name="Equation" r:id="rId34" imgW="152280" imgH="164880" progId="Equation.3">
                        <p:embed/>
                      </p:oleObj>
                    </mc:Choice>
                    <mc:Fallback>
                      <p:oleObj name="Equation" r:id="rId34" imgW="152280" imgH="164880" progId="Equation.3">
                        <p:embed/>
                        <p:pic>
                          <p:nvPicPr>
                            <p:cNvPr id="5212" name="Object 92"/>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00" y="1707"/>
                              <a:ext cx="208" cy="2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0" name="Line 141">
                  <a:extLst>
                    <a:ext uri="{FF2B5EF4-FFF2-40B4-BE49-F238E27FC236}">
                      <a16:creationId xmlns:a16="http://schemas.microsoft.com/office/drawing/2014/main" id="{1AD6E93E-855D-E8E7-58AA-4A7B7902651B}"/>
                    </a:ext>
                  </a:extLst>
                </p:cNvPr>
                <p:cNvSpPr>
                  <a:spLocks noChangeShapeType="1"/>
                </p:cNvSpPr>
                <p:nvPr/>
              </p:nvSpPr>
              <p:spPr bwMode="auto">
                <a:xfrm>
                  <a:off x="789" y="1830"/>
                  <a:ext cx="95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AutoShape 142">
                  <a:extLst>
                    <a:ext uri="{FF2B5EF4-FFF2-40B4-BE49-F238E27FC236}">
                      <a16:creationId xmlns:a16="http://schemas.microsoft.com/office/drawing/2014/main" id="{3B28C11F-39C3-FFC6-E135-4CB8C76597EF}"/>
                    </a:ext>
                  </a:extLst>
                </p:cNvPr>
                <p:cNvSpPr>
                  <a:spLocks noChangeArrowheads="1"/>
                </p:cNvSpPr>
                <p:nvPr/>
              </p:nvSpPr>
              <p:spPr bwMode="auto">
                <a:xfrm>
                  <a:off x="1266" y="1734"/>
                  <a:ext cx="288" cy="192"/>
                </a:xfrm>
                <a:prstGeom prst="flowChartDelay">
                  <a:avLst/>
                </a:prstGeom>
                <a:solidFill>
                  <a:schemeClr val="accent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52" name="Object 143">
                  <a:extLst>
                    <a:ext uri="{FF2B5EF4-FFF2-40B4-BE49-F238E27FC236}">
                      <a16:creationId xmlns:a16="http://schemas.microsoft.com/office/drawing/2014/main" id="{1F58E59C-9516-8B84-CEBD-A3CF7FD5C8D4}"/>
                    </a:ext>
                  </a:extLst>
                </p:cNvPr>
                <p:cNvGraphicFramePr>
                  <a:graphicFrameLocks noChangeAspect="1"/>
                </p:cNvGraphicFramePr>
                <p:nvPr/>
              </p:nvGraphicFramePr>
              <p:xfrm>
                <a:off x="1719" y="1755"/>
                <a:ext cx="201" cy="215"/>
              </p:xfrm>
              <a:graphic>
                <a:graphicData uri="http://schemas.openxmlformats.org/presentationml/2006/ole">
                  <mc:AlternateContent xmlns:mc="http://schemas.openxmlformats.org/markup-compatibility/2006">
                    <mc:Choice xmlns:v="urn:schemas-microsoft-com:vml" Requires="v">
                      <p:oleObj name="Equation" r:id="rId36" imgW="152280" imgH="164880" progId="Equation.3">
                        <p:embed/>
                      </p:oleObj>
                    </mc:Choice>
                    <mc:Fallback>
                      <p:oleObj name="Equation" r:id="rId36" imgW="152280" imgH="164880" progId="Equation.3">
                        <p:embed/>
                        <p:pic>
                          <p:nvPicPr>
                            <p:cNvPr id="5263" name="Object 143"/>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1719" y="1755"/>
                              <a:ext cx="201" cy="2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3" name="Line 144">
                  <a:extLst>
                    <a:ext uri="{FF2B5EF4-FFF2-40B4-BE49-F238E27FC236}">
                      <a16:creationId xmlns:a16="http://schemas.microsoft.com/office/drawing/2014/main" id="{A55B481A-422F-E7F1-5B59-C9241ED7FA45}"/>
                    </a:ext>
                  </a:extLst>
                </p:cNvPr>
                <p:cNvSpPr>
                  <a:spLocks noChangeShapeType="1"/>
                </p:cNvSpPr>
                <p:nvPr/>
              </p:nvSpPr>
              <p:spPr bwMode="auto">
                <a:xfrm>
                  <a:off x="1008" y="1773"/>
                  <a:ext cx="26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145">
                  <a:extLst>
                    <a:ext uri="{FF2B5EF4-FFF2-40B4-BE49-F238E27FC236}">
                      <a16:creationId xmlns:a16="http://schemas.microsoft.com/office/drawing/2014/main" id="{9054F555-7FE8-242B-CF10-3C5904CA6ED6}"/>
                    </a:ext>
                  </a:extLst>
                </p:cNvPr>
                <p:cNvSpPr>
                  <a:spLocks noChangeShapeType="1"/>
                </p:cNvSpPr>
                <p:nvPr/>
              </p:nvSpPr>
              <p:spPr bwMode="auto">
                <a:xfrm>
                  <a:off x="1014" y="1878"/>
                  <a:ext cx="26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6" name="Text Box 197">
                <a:extLst>
                  <a:ext uri="{FF2B5EF4-FFF2-40B4-BE49-F238E27FC236}">
                    <a16:creationId xmlns:a16="http://schemas.microsoft.com/office/drawing/2014/main" id="{4988AB2F-8396-67A4-54D5-AAFBB6D9A8E2}"/>
                  </a:ext>
                </a:extLst>
              </p:cNvPr>
              <p:cNvSpPr txBox="1">
                <a:spLocks noChangeArrowheads="1"/>
              </p:cNvSpPr>
              <p:nvPr/>
            </p:nvSpPr>
            <p:spPr bwMode="auto">
              <a:xfrm>
                <a:off x="1053" y="2106"/>
                <a:ext cx="5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solidFill>
                      <a:srgbClr val="660033"/>
                    </a:solidFill>
                  </a:rPr>
                  <a:t>与门</a:t>
                </a:r>
              </a:p>
            </p:txBody>
          </p:sp>
        </p:grpSp>
        <p:grpSp>
          <p:nvGrpSpPr>
            <p:cNvPr id="41" name="Group 236">
              <a:extLst>
                <a:ext uri="{FF2B5EF4-FFF2-40B4-BE49-F238E27FC236}">
                  <a16:creationId xmlns:a16="http://schemas.microsoft.com/office/drawing/2014/main" id="{B3B0371F-C145-7FAB-1559-767ADA5C2747}"/>
                </a:ext>
              </a:extLst>
            </p:cNvPr>
            <p:cNvGrpSpPr>
              <a:grpSpLocks/>
            </p:cNvGrpSpPr>
            <p:nvPr/>
          </p:nvGrpSpPr>
          <p:grpSpPr bwMode="auto">
            <a:xfrm>
              <a:off x="1344" y="1169"/>
              <a:ext cx="54" cy="156"/>
              <a:chOff x="1134" y="1169"/>
              <a:chExt cx="54" cy="156"/>
            </a:xfrm>
          </p:grpSpPr>
          <p:sp>
            <p:nvSpPr>
              <p:cNvPr id="42" name="Line 234">
                <a:extLst>
                  <a:ext uri="{FF2B5EF4-FFF2-40B4-BE49-F238E27FC236}">
                    <a16:creationId xmlns:a16="http://schemas.microsoft.com/office/drawing/2014/main" id="{EF2D0061-E3E3-5221-EE4B-DB3D9F95807B}"/>
                  </a:ext>
                </a:extLst>
              </p:cNvPr>
              <p:cNvSpPr>
                <a:spLocks noChangeShapeType="1"/>
              </p:cNvSpPr>
              <p:nvPr/>
            </p:nvSpPr>
            <p:spPr bwMode="auto">
              <a:xfrm>
                <a:off x="1134" y="1170"/>
                <a:ext cx="0" cy="15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235">
                <a:extLst>
                  <a:ext uri="{FF2B5EF4-FFF2-40B4-BE49-F238E27FC236}">
                    <a16:creationId xmlns:a16="http://schemas.microsoft.com/office/drawing/2014/main" id="{99F3D82B-05B3-9497-3C49-C103DAF4A95E}"/>
                  </a:ext>
                </a:extLst>
              </p:cNvPr>
              <p:cNvSpPr>
                <a:spLocks noChangeShapeType="1"/>
              </p:cNvSpPr>
              <p:nvPr/>
            </p:nvSpPr>
            <p:spPr bwMode="auto">
              <a:xfrm>
                <a:off x="1188" y="1169"/>
                <a:ext cx="0" cy="15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73" name="Group 244">
            <a:extLst>
              <a:ext uri="{FF2B5EF4-FFF2-40B4-BE49-F238E27FC236}">
                <a16:creationId xmlns:a16="http://schemas.microsoft.com/office/drawing/2014/main" id="{55CF435E-0130-4C8A-33BC-026728728EF9}"/>
              </a:ext>
            </a:extLst>
          </p:cNvPr>
          <p:cNvGrpSpPr>
            <a:grpSpLocks/>
          </p:cNvGrpSpPr>
          <p:nvPr/>
        </p:nvGrpSpPr>
        <p:grpSpPr bwMode="auto">
          <a:xfrm>
            <a:off x="4478809" y="1576695"/>
            <a:ext cx="2814638" cy="2805113"/>
            <a:chOff x="2004" y="642"/>
            <a:chExt cx="1773" cy="1767"/>
          </a:xfrm>
        </p:grpSpPr>
        <p:grpSp>
          <p:nvGrpSpPr>
            <p:cNvPr id="74" name="Group 229">
              <a:extLst>
                <a:ext uri="{FF2B5EF4-FFF2-40B4-BE49-F238E27FC236}">
                  <a16:creationId xmlns:a16="http://schemas.microsoft.com/office/drawing/2014/main" id="{1F1F32CB-6621-11A0-86D3-50531094473F}"/>
                </a:ext>
              </a:extLst>
            </p:cNvPr>
            <p:cNvGrpSpPr>
              <a:grpSpLocks/>
            </p:cNvGrpSpPr>
            <p:nvPr/>
          </p:nvGrpSpPr>
          <p:grpSpPr bwMode="auto">
            <a:xfrm>
              <a:off x="2004" y="642"/>
              <a:ext cx="1773" cy="1767"/>
              <a:chOff x="2004" y="642"/>
              <a:chExt cx="1773" cy="1767"/>
            </a:xfrm>
          </p:grpSpPr>
          <p:grpSp>
            <p:nvGrpSpPr>
              <p:cNvPr id="78" name="Group 154">
                <a:extLst>
                  <a:ext uri="{FF2B5EF4-FFF2-40B4-BE49-F238E27FC236}">
                    <a16:creationId xmlns:a16="http://schemas.microsoft.com/office/drawing/2014/main" id="{BFC94C8B-E1E0-5EC2-F916-5CA997214B53}"/>
                  </a:ext>
                </a:extLst>
              </p:cNvPr>
              <p:cNvGrpSpPr>
                <a:grpSpLocks/>
              </p:cNvGrpSpPr>
              <p:nvPr/>
            </p:nvGrpSpPr>
            <p:grpSpPr bwMode="auto">
              <a:xfrm>
                <a:off x="2112" y="642"/>
                <a:ext cx="1374" cy="518"/>
                <a:chOff x="2130" y="840"/>
                <a:chExt cx="1374" cy="518"/>
              </a:xfrm>
            </p:grpSpPr>
            <p:graphicFrame>
              <p:nvGraphicFramePr>
                <p:cNvPr id="104" name="Object 81">
                  <a:extLst>
                    <a:ext uri="{FF2B5EF4-FFF2-40B4-BE49-F238E27FC236}">
                      <a16:creationId xmlns:a16="http://schemas.microsoft.com/office/drawing/2014/main" id="{88E2CC82-4417-CF1A-0D9C-4F2F834C5390}"/>
                    </a:ext>
                  </a:extLst>
                </p:cNvPr>
                <p:cNvGraphicFramePr>
                  <a:graphicFrameLocks noChangeAspect="1"/>
                </p:cNvGraphicFramePr>
                <p:nvPr/>
              </p:nvGraphicFramePr>
              <p:xfrm>
                <a:off x="2310" y="1134"/>
                <a:ext cx="244" cy="198"/>
              </p:xfrm>
              <a:graphic>
                <a:graphicData uri="http://schemas.openxmlformats.org/presentationml/2006/ole">
                  <mc:AlternateContent xmlns:mc="http://schemas.openxmlformats.org/markup-compatibility/2006">
                    <mc:Choice xmlns:v="urn:schemas-microsoft-com:vml" Requires="v">
                      <p:oleObj name="Equation" r:id="rId38" imgW="203040" imgH="164880" progId="Equation.DSMT4">
                        <p:embed/>
                      </p:oleObj>
                    </mc:Choice>
                    <mc:Fallback>
                      <p:oleObj name="Equation" r:id="rId38" imgW="203040" imgH="164880" progId="Equation.DSMT4">
                        <p:embed/>
                        <p:pic>
                          <p:nvPicPr>
                            <p:cNvPr id="5201" name="Object 81"/>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310" y="1134"/>
                              <a:ext cx="244" cy="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5" name="Object 87">
                  <a:extLst>
                    <a:ext uri="{FF2B5EF4-FFF2-40B4-BE49-F238E27FC236}">
                      <a16:creationId xmlns:a16="http://schemas.microsoft.com/office/drawing/2014/main" id="{A46C0185-9F7F-89F8-6224-EEE5FBF9E2F4}"/>
                    </a:ext>
                  </a:extLst>
                </p:cNvPr>
                <p:cNvGraphicFramePr>
                  <a:graphicFrameLocks noChangeAspect="1"/>
                </p:cNvGraphicFramePr>
                <p:nvPr/>
              </p:nvGraphicFramePr>
              <p:xfrm>
                <a:off x="2181" y="1137"/>
                <a:ext cx="201" cy="216"/>
              </p:xfrm>
              <a:graphic>
                <a:graphicData uri="http://schemas.openxmlformats.org/presentationml/2006/ole">
                  <mc:AlternateContent xmlns:mc="http://schemas.openxmlformats.org/markup-compatibility/2006">
                    <mc:Choice xmlns:v="urn:schemas-microsoft-com:vml" Requires="v">
                      <p:oleObj name="Equation" r:id="rId40" imgW="152280" imgH="164880" progId="Equation.3">
                        <p:embed/>
                      </p:oleObj>
                    </mc:Choice>
                    <mc:Fallback>
                      <p:oleObj name="Equation" r:id="rId40" imgW="152280" imgH="164880" progId="Equation.3">
                        <p:embed/>
                        <p:pic>
                          <p:nvPicPr>
                            <p:cNvPr id="5207" name="Object 87"/>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2181" y="1137"/>
                              <a:ext cx="201"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6" name="Object 88">
                  <a:extLst>
                    <a:ext uri="{FF2B5EF4-FFF2-40B4-BE49-F238E27FC236}">
                      <a16:creationId xmlns:a16="http://schemas.microsoft.com/office/drawing/2014/main" id="{AD5CB2BA-4017-5E41-0EA0-DDD30E2DD088}"/>
                    </a:ext>
                  </a:extLst>
                </p:cNvPr>
                <p:cNvGraphicFramePr>
                  <a:graphicFrameLocks noChangeAspect="1"/>
                </p:cNvGraphicFramePr>
                <p:nvPr/>
              </p:nvGraphicFramePr>
              <p:xfrm>
                <a:off x="2520" y="1134"/>
                <a:ext cx="208" cy="224"/>
              </p:xfrm>
              <a:graphic>
                <a:graphicData uri="http://schemas.openxmlformats.org/presentationml/2006/ole">
                  <mc:AlternateContent xmlns:mc="http://schemas.openxmlformats.org/markup-compatibility/2006">
                    <mc:Choice xmlns:v="urn:schemas-microsoft-com:vml" Requires="v">
                      <p:oleObj name="Equation" r:id="rId42" imgW="152280" imgH="164880" progId="Equation.3">
                        <p:embed/>
                      </p:oleObj>
                    </mc:Choice>
                    <mc:Fallback>
                      <p:oleObj name="Equation" r:id="rId42" imgW="152280" imgH="164880" progId="Equation.3">
                        <p:embed/>
                        <p:pic>
                          <p:nvPicPr>
                            <p:cNvPr id="5208" name="Object 88"/>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2520" y="1134"/>
                              <a:ext cx="208" cy="2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7" name="Object 89">
                  <a:extLst>
                    <a:ext uri="{FF2B5EF4-FFF2-40B4-BE49-F238E27FC236}">
                      <a16:creationId xmlns:a16="http://schemas.microsoft.com/office/drawing/2014/main" id="{05992EF3-8D86-0477-1966-AB0D07183FA0}"/>
                    </a:ext>
                  </a:extLst>
                </p:cNvPr>
                <p:cNvGraphicFramePr>
                  <a:graphicFrameLocks noChangeAspect="1"/>
                </p:cNvGraphicFramePr>
                <p:nvPr/>
              </p:nvGraphicFramePr>
              <p:xfrm>
                <a:off x="2654" y="1113"/>
                <a:ext cx="277" cy="225"/>
              </p:xfrm>
              <a:graphic>
                <a:graphicData uri="http://schemas.openxmlformats.org/presentationml/2006/ole">
                  <mc:AlternateContent xmlns:mc="http://schemas.openxmlformats.org/markup-compatibility/2006">
                    <mc:Choice xmlns:v="urn:schemas-microsoft-com:vml" Requires="v">
                      <p:oleObj name="Equation" r:id="rId44" imgW="203040" imgH="164880" progId="Equation.DSMT4">
                        <p:embed/>
                      </p:oleObj>
                    </mc:Choice>
                    <mc:Fallback>
                      <p:oleObj name="Equation" r:id="rId44" imgW="203040" imgH="164880" progId="Equation.DSMT4">
                        <p:embed/>
                        <p:pic>
                          <p:nvPicPr>
                            <p:cNvPr id="5209" name="Object 89"/>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2654" y="1113"/>
                              <a:ext cx="277" cy="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8" name="Line 107">
                  <a:extLst>
                    <a:ext uri="{FF2B5EF4-FFF2-40B4-BE49-F238E27FC236}">
                      <a16:creationId xmlns:a16="http://schemas.microsoft.com/office/drawing/2014/main" id="{8DDA8BA3-1033-4AB3-1A98-C000B10B268C}"/>
                    </a:ext>
                  </a:extLst>
                </p:cNvPr>
                <p:cNvSpPr>
                  <a:spLocks noChangeShapeType="1"/>
                </p:cNvSpPr>
                <p:nvPr/>
              </p:nvSpPr>
              <p:spPr bwMode="auto">
                <a:xfrm>
                  <a:off x="2130" y="984"/>
                  <a:ext cx="12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AutoShape 108">
                  <a:extLst>
                    <a:ext uri="{FF2B5EF4-FFF2-40B4-BE49-F238E27FC236}">
                      <a16:creationId xmlns:a16="http://schemas.microsoft.com/office/drawing/2014/main" id="{346CD8DB-B5E3-5A04-7A02-618CBF6ABC0E}"/>
                    </a:ext>
                  </a:extLst>
                </p:cNvPr>
                <p:cNvSpPr>
                  <a:spLocks noChangeArrowheads="1"/>
                </p:cNvSpPr>
                <p:nvPr/>
              </p:nvSpPr>
              <p:spPr bwMode="auto">
                <a:xfrm>
                  <a:off x="2850" y="888"/>
                  <a:ext cx="288" cy="192"/>
                </a:xfrm>
                <a:prstGeom prst="flowChartDelay">
                  <a:avLst/>
                </a:prstGeom>
                <a:solidFill>
                  <a:schemeClr val="accent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0" name="Line 109">
                  <a:extLst>
                    <a:ext uri="{FF2B5EF4-FFF2-40B4-BE49-F238E27FC236}">
                      <a16:creationId xmlns:a16="http://schemas.microsoft.com/office/drawing/2014/main" id="{D59328A8-81C6-CF85-C92E-94D712865919}"/>
                    </a:ext>
                  </a:extLst>
                </p:cNvPr>
                <p:cNvSpPr>
                  <a:spLocks noChangeShapeType="1"/>
                </p:cNvSpPr>
                <p:nvPr/>
              </p:nvSpPr>
              <p:spPr bwMode="auto">
                <a:xfrm>
                  <a:off x="2754" y="840"/>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Line 110">
                  <a:extLst>
                    <a:ext uri="{FF2B5EF4-FFF2-40B4-BE49-F238E27FC236}">
                      <a16:creationId xmlns:a16="http://schemas.microsoft.com/office/drawing/2014/main" id="{7FFFDE3A-4FE4-321F-34E9-4659BC1631F7}"/>
                    </a:ext>
                  </a:extLst>
                </p:cNvPr>
                <p:cNvSpPr>
                  <a:spLocks noChangeShapeType="1"/>
                </p:cNvSpPr>
                <p:nvPr/>
              </p:nvSpPr>
              <p:spPr bwMode="auto">
                <a:xfrm>
                  <a:off x="2301" y="846"/>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111">
                  <a:extLst>
                    <a:ext uri="{FF2B5EF4-FFF2-40B4-BE49-F238E27FC236}">
                      <a16:creationId xmlns:a16="http://schemas.microsoft.com/office/drawing/2014/main" id="{1FFB3533-E5D3-CE3C-C552-2FEFFA65FE8D}"/>
                    </a:ext>
                  </a:extLst>
                </p:cNvPr>
                <p:cNvSpPr>
                  <a:spLocks noChangeShapeType="1"/>
                </p:cNvSpPr>
                <p:nvPr/>
              </p:nvSpPr>
              <p:spPr bwMode="auto">
                <a:xfrm>
                  <a:off x="2442" y="843"/>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112">
                  <a:extLst>
                    <a:ext uri="{FF2B5EF4-FFF2-40B4-BE49-F238E27FC236}">
                      <a16:creationId xmlns:a16="http://schemas.microsoft.com/office/drawing/2014/main" id="{5FFF8DB1-CE26-1C0B-C4E3-744F1923A079}"/>
                    </a:ext>
                  </a:extLst>
                </p:cNvPr>
                <p:cNvSpPr>
                  <a:spLocks noChangeShapeType="1"/>
                </p:cNvSpPr>
                <p:nvPr/>
              </p:nvSpPr>
              <p:spPr bwMode="auto">
                <a:xfrm>
                  <a:off x="2610" y="840"/>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114" name="Object 120">
                  <a:extLst>
                    <a:ext uri="{FF2B5EF4-FFF2-40B4-BE49-F238E27FC236}">
                      <a16:creationId xmlns:a16="http://schemas.microsoft.com/office/drawing/2014/main" id="{D5D34115-FA2D-5879-9D9C-420A63C936CB}"/>
                    </a:ext>
                  </a:extLst>
                </p:cNvPr>
                <p:cNvGraphicFramePr>
                  <a:graphicFrameLocks noChangeAspect="1"/>
                </p:cNvGraphicFramePr>
                <p:nvPr/>
              </p:nvGraphicFramePr>
              <p:xfrm>
                <a:off x="3303" y="909"/>
                <a:ext cx="201" cy="215"/>
              </p:xfrm>
              <a:graphic>
                <a:graphicData uri="http://schemas.openxmlformats.org/presentationml/2006/ole">
                  <mc:AlternateContent xmlns:mc="http://schemas.openxmlformats.org/markup-compatibility/2006">
                    <mc:Choice xmlns:v="urn:schemas-microsoft-com:vml" Requires="v">
                      <p:oleObj name="Equation" r:id="rId46" imgW="152280" imgH="164880" progId="Equation.3">
                        <p:embed/>
                      </p:oleObj>
                    </mc:Choice>
                    <mc:Fallback>
                      <p:oleObj name="Equation" r:id="rId46" imgW="152280" imgH="164880" progId="Equation.3">
                        <p:embed/>
                        <p:pic>
                          <p:nvPicPr>
                            <p:cNvPr id="5240" name="Object 120"/>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3303" y="909"/>
                              <a:ext cx="201" cy="2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5" name="Line 148">
                  <a:extLst>
                    <a:ext uri="{FF2B5EF4-FFF2-40B4-BE49-F238E27FC236}">
                      <a16:creationId xmlns:a16="http://schemas.microsoft.com/office/drawing/2014/main" id="{886EC0B7-A7F4-4584-EC46-ABB15BFC29E1}"/>
                    </a:ext>
                  </a:extLst>
                </p:cNvPr>
                <p:cNvSpPr>
                  <a:spLocks noChangeShapeType="1"/>
                </p:cNvSpPr>
                <p:nvPr/>
              </p:nvSpPr>
              <p:spPr bwMode="auto">
                <a:xfrm flipV="1">
                  <a:off x="2871" y="909"/>
                  <a:ext cx="198" cy="16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49">
                  <a:extLst>
                    <a:ext uri="{FF2B5EF4-FFF2-40B4-BE49-F238E27FC236}">
                      <a16:creationId xmlns:a16="http://schemas.microsoft.com/office/drawing/2014/main" id="{42B917B7-309C-DDBE-D156-98CF6F94EF53}"/>
                    </a:ext>
                  </a:extLst>
                </p:cNvPr>
                <p:cNvSpPr>
                  <a:spLocks noChangeShapeType="1"/>
                </p:cNvSpPr>
                <p:nvPr/>
              </p:nvSpPr>
              <p:spPr bwMode="auto">
                <a:xfrm>
                  <a:off x="2868" y="888"/>
                  <a:ext cx="198" cy="16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9" name="Group 196">
                <a:extLst>
                  <a:ext uri="{FF2B5EF4-FFF2-40B4-BE49-F238E27FC236}">
                    <a16:creationId xmlns:a16="http://schemas.microsoft.com/office/drawing/2014/main" id="{7BDFAD97-2053-C144-0A8C-61FCF5F4121A}"/>
                  </a:ext>
                </a:extLst>
              </p:cNvPr>
              <p:cNvGrpSpPr>
                <a:grpSpLocks/>
              </p:cNvGrpSpPr>
              <p:nvPr/>
            </p:nvGrpSpPr>
            <p:grpSpPr bwMode="auto">
              <a:xfrm>
                <a:off x="2112" y="1416"/>
                <a:ext cx="1374" cy="605"/>
                <a:chOff x="2130" y="1614"/>
                <a:chExt cx="1374" cy="605"/>
              </a:xfrm>
            </p:grpSpPr>
            <p:sp>
              <p:nvSpPr>
                <p:cNvPr id="81" name="Line 121">
                  <a:extLst>
                    <a:ext uri="{FF2B5EF4-FFF2-40B4-BE49-F238E27FC236}">
                      <a16:creationId xmlns:a16="http://schemas.microsoft.com/office/drawing/2014/main" id="{FC202138-C06A-0D7F-4085-5D371ABEB5E8}"/>
                    </a:ext>
                  </a:extLst>
                </p:cNvPr>
                <p:cNvSpPr>
                  <a:spLocks noChangeShapeType="1"/>
                </p:cNvSpPr>
                <p:nvPr/>
              </p:nvSpPr>
              <p:spPr bwMode="auto">
                <a:xfrm>
                  <a:off x="2130" y="1758"/>
                  <a:ext cx="12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AutoShape 122">
                  <a:extLst>
                    <a:ext uri="{FF2B5EF4-FFF2-40B4-BE49-F238E27FC236}">
                      <a16:creationId xmlns:a16="http://schemas.microsoft.com/office/drawing/2014/main" id="{78E5A977-1322-9E50-1A00-2D8F1D4E819E}"/>
                    </a:ext>
                  </a:extLst>
                </p:cNvPr>
                <p:cNvSpPr>
                  <a:spLocks noChangeArrowheads="1"/>
                </p:cNvSpPr>
                <p:nvPr/>
              </p:nvSpPr>
              <p:spPr bwMode="auto">
                <a:xfrm>
                  <a:off x="2850" y="1662"/>
                  <a:ext cx="288" cy="192"/>
                </a:xfrm>
                <a:prstGeom prst="flowChartDelay">
                  <a:avLst/>
                </a:prstGeom>
                <a:solidFill>
                  <a:schemeClr val="accent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3" name="Line 123">
                  <a:extLst>
                    <a:ext uri="{FF2B5EF4-FFF2-40B4-BE49-F238E27FC236}">
                      <a16:creationId xmlns:a16="http://schemas.microsoft.com/office/drawing/2014/main" id="{F591C170-025F-3B67-5821-909AEDFA06FC}"/>
                    </a:ext>
                  </a:extLst>
                </p:cNvPr>
                <p:cNvSpPr>
                  <a:spLocks noChangeShapeType="1"/>
                </p:cNvSpPr>
                <p:nvPr/>
              </p:nvSpPr>
              <p:spPr bwMode="auto">
                <a:xfrm>
                  <a:off x="2754" y="1614"/>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124">
                  <a:extLst>
                    <a:ext uri="{FF2B5EF4-FFF2-40B4-BE49-F238E27FC236}">
                      <a16:creationId xmlns:a16="http://schemas.microsoft.com/office/drawing/2014/main" id="{50C74E23-30C7-DA82-E2BF-5083D5C7E08C}"/>
                    </a:ext>
                  </a:extLst>
                </p:cNvPr>
                <p:cNvSpPr>
                  <a:spLocks noChangeShapeType="1"/>
                </p:cNvSpPr>
                <p:nvPr/>
              </p:nvSpPr>
              <p:spPr bwMode="auto">
                <a:xfrm>
                  <a:off x="2301" y="1620"/>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125">
                  <a:extLst>
                    <a:ext uri="{FF2B5EF4-FFF2-40B4-BE49-F238E27FC236}">
                      <a16:creationId xmlns:a16="http://schemas.microsoft.com/office/drawing/2014/main" id="{0583FD2F-7114-870F-1C0D-029080F550AE}"/>
                    </a:ext>
                  </a:extLst>
                </p:cNvPr>
                <p:cNvSpPr>
                  <a:spLocks noChangeShapeType="1"/>
                </p:cNvSpPr>
                <p:nvPr/>
              </p:nvSpPr>
              <p:spPr bwMode="auto">
                <a:xfrm>
                  <a:off x="2442" y="1617"/>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126">
                  <a:extLst>
                    <a:ext uri="{FF2B5EF4-FFF2-40B4-BE49-F238E27FC236}">
                      <a16:creationId xmlns:a16="http://schemas.microsoft.com/office/drawing/2014/main" id="{CC5E88EE-F0DD-772F-8EE2-640342ED05CA}"/>
                    </a:ext>
                  </a:extLst>
                </p:cNvPr>
                <p:cNvSpPr>
                  <a:spLocks noChangeShapeType="1"/>
                </p:cNvSpPr>
                <p:nvPr/>
              </p:nvSpPr>
              <p:spPr bwMode="auto">
                <a:xfrm>
                  <a:off x="2610" y="1614"/>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87" name="Group 127">
                  <a:extLst>
                    <a:ext uri="{FF2B5EF4-FFF2-40B4-BE49-F238E27FC236}">
                      <a16:creationId xmlns:a16="http://schemas.microsoft.com/office/drawing/2014/main" id="{ABF79E7A-1886-1126-D659-09911D86306D}"/>
                    </a:ext>
                  </a:extLst>
                </p:cNvPr>
                <p:cNvGrpSpPr>
                  <a:grpSpLocks/>
                </p:cNvGrpSpPr>
                <p:nvPr/>
              </p:nvGrpSpPr>
              <p:grpSpPr bwMode="auto">
                <a:xfrm>
                  <a:off x="2262" y="1722"/>
                  <a:ext cx="75" cy="75"/>
                  <a:chOff x="1446" y="2787"/>
                  <a:chExt cx="75" cy="75"/>
                </a:xfrm>
              </p:grpSpPr>
              <p:sp>
                <p:nvSpPr>
                  <p:cNvPr id="102" name="Line 128">
                    <a:extLst>
                      <a:ext uri="{FF2B5EF4-FFF2-40B4-BE49-F238E27FC236}">
                        <a16:creationId xmlns:a16="http://schemas.microsoft.com/office/drawing/2014/main" id="{63F9C040-9AB2-7AC3-4087-B4F05363F37E}"/>
                      </a:ext>
                    </a:extLst>
                  </p:cNvPr>
                  <p:cNvSpPr>
                    <a:spLocks noChangeShapeType="1"/>
                  </p:cNvSpPr>
                  <p:nvPr/>
                </p:nvSpPr>
                <p:spPr bwMode="auto">
                  <a:xfrm>
                    <a:off x="1449" y="2790"/>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Line 129">
                    <a:extLst>
                      <a:ext uri="{FF2B5EF4-FFF2-40B4-BE49-F238E27FC236}">
                        <a16:creationId xmlns:a16="http://schemas.microsoft.com/office/drawing/2014/main" id="{06369D70-5150-015D-7FCD-FD42CFE45084}"/>
                      </a:ext>
                    </a:extLst>
                  </p:cNvPr>
                  <p:cNvSpPr>
                    <a:spLocks noChangeShapeType="1"/>
                  </p:cNvSpPr>
                  <p:nvPr/>
                </p:nvSpPr>
                <p:spPr bwMode="auto">
                  <a:xfrm flipH="1">
                    <a:off x="1446" y="2787"/>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8" name="Group 130">
                  <a:extLst>
                    <a:ext uri="{FF2B5EF4-FFF2-40B4-BE49-F238E27FC236}">
                      <a16:creationId xmlns:a16="http://schemas.microsoft.com/office/drawing/2014/main" id="{39428558-8620-2FA4-1392-A55966695FB0}"/>
                    </a:ext>
                  </a:extLst>
                </p:cNvPr>
                <p:cNvGrpSpPr>
                  <a:grpSpLocks/>
                </p:cNvGrpSpPr>
                <p:nvPr/>
              </p:nvGrpSpPr>
              <p:grpSpPr bwMode="auto">
                <a:xfrm>
                  <a:off x="2718" y="1719"/>
                  <a:ext cx="75" cy="75"/>
                  <a:chOff x="1446" y="2787"/>
                  <a:chExt cx="75" cy="75"/>
                </a:xfrm>
              </p:grpSpPr>
              <p:sp>
                <p:nvSpPr>
                  <p:cNvPr id="100" name="Line 131">
                    <a:extLst>
                      <a:ext uri="{FF2B5EF4-FFF2-40B4-BE49-F238E27FC236}">
                        <a16:creationId xmlns:a16="http://schemas.microsoft.com/office/drawing/2014/main" id="{612D2558-7880-8646-3031-C1D4ECF85693}"/>
                      </a:ext>
                    </a:extLst>
                  </p:cNvPr>
                  <p:cNvSpPr>
                    <a:spLocks noChangeShapeType="1"/>
                  </p:cNvSpPr>
                  <p:nvPr/>
                </p:nvSpPr>
                <p:spPr bwMode="auto">
                  <a:xfrm>
                    <a:off x="1449" y="2790"/>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132">
                    <a:extLst>
                      <a:ext uri="{FF2B5EF4-FFF2-40B4-BE49-F238E27FC236}">
                        <a16:creationId xmlns:a16="http://schemas.microsoft.com/office/drawing/2014/main" id="{D06BABC4-5C38-535B-98F5-6F03DE944859}"/>
                      </a:ext>
                    </a:extLst>
                  </p:cNvPr>
                  <p:cNvSpPr>
                    <a:spLocks noChangeShapeType="1"/>
                  </p:cNvSpPr>
                  <p:nvPr/>
                </p:nvSpPr>
                <p:spPr bwMode="auto">
                  <a:xfrm flipH="1">
                    <a:off x="1446" y="2787"/>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aphicFrame>
              <p:nvGraphicFramePr>
                <p:cNvPr id="89" name="Object 134">
                  <a:extLst>
                    <a:ext uri="{FF2B5EF4-FFF2-40B4-BE49-F238E27FC236}">
                      <a16:creationId xmlns:a16="http://schemas.microsoft.com/office/drawing/2014/main" id="{BFCA1F5A-76E5-54C3-3AA9-39030250A1CE}"/>
                    </a:ext>
                  </a:extLst>
                </p:cNvPr>
                <p:cNvGraphicFramePr>
                  <a:graphicFrameLocks noChangeAspect="1"/>
                </p:cNvGraphicFramePr>
                <p:nvPr/>
              </p:nvGraphicFramePr>
              <p:xfrm>
                <a:off x="3303" y="1683"/>
                <a:ext cx="201" cy="215"/>
              </p:xfrm>
              <a:graphic>
                <a:graphicData uri="http://schemas.openxmlformats.org/presentationml/2006/ole">
                  <mc:AlternateContent xmlns:mc="http://schemas.openxmlformats.org/markup-compatibility/2006">
                    <mc:Choice xmlns:v="urn:schemas-microsoft-com:vml" Requires="v">
                      <p:oleObj name="Equation" r:id="rId48" imgW="152280" imgH="164880" progId="Equation.3">
                        <p:embed/>
                      </p:oleObj>
                    </mc:Choice>
                    <mc:Fallback>
                      <p:oleObj name="Equation" r:id="rId48" imgW="152280" imgH="164880" progId="Equation.3">
                        <p:embed/>
                        <p:pic>
                          <p:nvPicPr>
                            <p:cNvPr id="5254" name="Object 134"/>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3303" y="1683"/>
                              <a:ext cx="201" cy="2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0" name="Group 135">
                  <a:extLst>
                    <a:ext uri="{FF2B5EF4-FFF2-40B4-BE49-F238E27FC236}">
                      <a16:creationId xmlns:a16="http://schemas.microsoft.com/office/drawing/2014/main" id="{E5DE7F74-8A45-1620-A5FB-300CFA24B63D}"/>
                    </a:ext>
                  </a:extLst>
                </p:cNvPr>
                <p:cNvGrpSpPr>
                  <a:grpSpLocks/>
                </p:cNvGrpSpPr>
                <p:nvPr/>
              </p:nvGrpSpPr>
              <p:grpSpPr bwMode="auto">
                <a:xfrm>
                  <a:off x="2403" y="1719"/>
                  <a:ext cx="75" cy="75"/>
                  <a:chOff x="1446" y="2787"/>
                  <a:chExt cx="75" cy="75"/>
                </a:xfrm>
              </p:grpSpPr>
              <p:sp>
                <p:nvSpPr>
                  <p:cNvPr id="98" name="Line 136">
                    <a:extLst>
                      <a:ext uri="{FF2B5EF4-FFF2-40B4-BE49-F238E27FC236}">
                        <a16:creationId xmlns:a16="http://schemas.microsoft.com/office/drawing/2014/main" id="{EAC0238C-E7CA-F80F-857A-2E1E72692A9B}"/>
                      </a:ext>
                    </a:extLst>
                  </p:cNvPr>
                  <p:cNvSpPr>
                    <a:spLocks noChangeShapeType="1"/>
                  </p:cNvSpPr>
                  <p:nvPr/>
                </p:nvSpPr>
                <p:spPr bwMode="auto">
                  <a:xfrm>
                    <a:off x="1449" y="2790"/>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137">
                    <a:extLst>
                      <a:ext uri="{FF2B5EF4-FFF2-40B4-BE49-F238E27FC236}">
                        <a16:creationId xmlns:a16="http://schemas.microsoft.com/office/drawing/2014/main" id="{E0452DEE-7B12-58A0-3C88-091993246C8E}"/>
                      </a:ext>
                    </a:extLst>
                  </p:cNvPr>
                  <p:cNvSpPr>
                    <a:spLocks noChangeShapeType="1"/>
                  </p:cNvSpPr>
                  <p:nvPr/>
                </p:nvSpPr>
                <p:spPr bwMode="auto">
                  <a:xfrm flipH="1">
                    <a:off x="1446" y="2787"/>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1" name="Group 138">
                  <a:extLst>
                    <a:ext uri="{FF2B5EF4-FFF2-40B4-BE49-F238E27FC236}">
                      <a16:creationId xmlns:a16="http://schemas.microsoft.com/office/drawing/2014/main" id="{FA861548-6BF6-AFCC-77C0-5D71F9A41892}"/>
                    </a:ext>
                  </a:extLst>
                </p:cNvPr>
                <p:cNvGrpSpPr>
                  <a:grpSpLocks/>
                </p:cNvGrpSpPr>
                <p:nvPr/>
              </p:nvGrpSpPr>
              <p:grpSpPr bwMode="auto">
                <a:xfrm>
                  <a:off x="2571" y="1716"/>
                  <a:ext cx="75" cy="75"/>
                  <a:chOff x="1446" y="2787"/>
                  <a:chExt cx="75" cy="75"/>
                </a:xfrm>
              </p:grpSpPr>
              <p:sp>
                <p:nvSpPr>
                  <p:cNvPr id="96" name="Line 139">
                    <a:extLst>
                      <a:ext uri="{FF2B5EF4-FFF2-40B4-BE49-F238E27FC236}">
                        <a16:creationId xmlns:a16="http://schemas.microsoft.com/office/drawing/2014/main" id="{C699017A-8CB8-658B-58B4-8238C26A3EDF}"/>
                      </a:ext>
                    </a:extLst>
                  </p:cNvPr>
                  <p:cNvSpPr>
                    <a:spLocks noChangeShapeType="1"/>
                  </p:cNvSpPr>
                  <p:nvPr/>
                </p:nvSpPr>
                <p:spPr bwMode="auto">
                  <a:xfrm>
                    <a:off x="1449" y="2790"/>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140">
                    <a:extLst>
                      <a:ext uri="{FF2B5EF4-FFF2-40B4-BE49-F238E27FC236}">
                        <a16:creationId xmlns:a16="http://schemas.microsoft.com/office/drawing/2014/main" id="{3C39D9C9-05BD-85C6-C675-D949D7BE7B49}"/>
                      </a:ext>
                    </a:extLst>
                  </p:cNvPr>
                  <p:cNvSpPr>
                    <a:spLocks noChangeShapeType="1"/>
                  </p:cNvSpPr>
                  <p:nvPr/>
                </p:nvSpPr>
                <p:spPr bwMode="auto">
                  <a:xfrm flipH="1">
                    <a:off x="1446" y="2787"/>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aphicFrame>
              <p:nvGraphicFramePr>
                <p:cNvPr id="92" name="Object 150">
                  <a:extLst>
                    <a:ext uri="{FF2B5EF4-FFF2-40B4-BE49-F238E27FC236}">
                      <a16:creationId xmlns:a16="http://schemas.microsoft.com/office/drawing/2014/main" id="{31034615-8BC8-1FFA-72DD-B16EA828285A}"/>
                    </a:ext>
                  </a:extLst>
                </p:cNvPr>
                <p:cNvGraphicFramePr>
                  <a:graphicFrameLocks noChangeAspect="1"/>
                </p:cNvGraphicFramePr>
                <p:nvPr/>
              </p:nvGraphicFramePr>
              <p:xfrm>
                <a:off x="2325" y="1995"/>
                <a:ext cx="244" cy="198"/>
              </p:xfrm>
              <a:graphic>
                <a:graphicData uri="http://schemas.openxmlformats.org/presentationml/2006/ole">
                  <mc:AlternateContent xmlns:mc="http://schemas.openxmlformats.org/markup-compatibility/2006">
                    <mc:Choice xmlns:v="urn:schemas-microsoft-com:vml" Requires="v">
                      <p:oleObj name="Equation" r:id="rId50" imgW="203040" imgH="164880" progId="Equation.DSMT4">
                        <p:embed/>
                      </p:oleObj>
                    </mc:Choice>
                    <mc:Fallback>
                      <p:oleObj name="Equation" r:id="rId50" imgW="203040" imgH="164880" progId="Equation.DSMT4">
                        <p:embed/>
                        <p:pic>
                          <p:nvPicPr>
                            <p:cNvPr id="5270" name="Object 150"/>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2325" y="1995"/>
                              <a:ext cx="244" cy="1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3" name="Object 151">
                  <a:extLst>
                    <a:ext uri="{FF2B5EF4-FFF2-40B4-BE49-F238E27FC236}">
                      <a16:creationId xmlns:a16="http://schemas.microsoft.com/office/drawing/2014/main" id="{E87BD814-DAF0-0DD5-061B-30C0275B46B5}"/>
                    </a:ext>
                  </a:extLst>
                </p:cNvPr>
                <p:cNvGraphicFramePr>
                  <a:graphicFrameLocks noChangeAspect="1"/>
                </p:cNvGraphicFramePr>
                <p:nvPr/>
              </p:nvGraphicFramePr>
              <p:xfrm>
                <a:off x="2196" y="1998"/>
                <a:ext cx="201" cy="216"/>
              </p:xfrm>
              <a:graphic>
                <a:graphicData uri="http://schemas.openxmlformats.org/presentationml/2006/ole">
                  <mc:AlternateContent xmlns:mc="http://schemas.openxmlformats.org/markup-compatibility/2006">
                    <mc:Choice xmlns:v="urn:schemas-microsoft-com:vml" Requires="v">
                      <p:oleObj name="Equation" r:id="rId52" imgW="152280" imgH="164880" progId="Equation.3">
                        <p:embed/>
                      </p:oleObj>
                    </mc:Choice>
                    <mc:Fallback>
                      <p:oleObj name="Equation" r:id="rId52" imgW="152280" imgH="164880" progId="Equation.3">
                        <p:embed/>
                        <p:pic>
                          <p:nvPicPr>
                            <p:cNvPr id="5271" name="Object 151"/>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2196" y="1998"/>
                              <a:ext cx="201"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4" name="Object 152">
                  <a:extLst>
                    <a:ext uri="{FF2B5EF4-FFF2-40B4-BE49-F238E27FC236}">
                      <a16:creationId xmlns:a16="http://schemas.microsoft.com/office/drawing/2014/main" id="{7AA333F6-0E68-6192-4CB2-F26786F05C24}"/>
                    </a:ext>
                  </a:extLst>
                </p:cNvPr>
                <p:cNvGraphicFramePr>
                  <a:graphicFrameLocks noChangeAspect="1"/>
                </p:cNvGraphicFramePr>
                <p:nvPr/>
              </p:nvGraphicFramePr>
              <p:xfrm>
                <a:off x="2535" y="1995"/>
                <a:ext cx="208" cy="224"/>
              </p:xfrm>
              <a:graphic>
                <a:graphicData uri="http://schemas.openxmlformats.org/presentationml/2006/ole">
                  <mc:AlternateContent xmlns:mc="http://schemas.openxmlformats.org/markup-compatibility/2006">
                    <mc:Choice xmlns:v="urn:schemas-microsoft-com:vml" Requires="v">
                      <p:oleObj name="Equation" r:id="rId54" imgW="152280" imgH="164880" progId="Equation.3">
                        <p:embed/>
                      </p:oleObj>
                    </mc:Choice>
                    <mc:Fallback>
                      <p:oleObj name="Equation" r:id="rId54" imgW="152280" imgH="164880" progId="Equation.3">
                        <p:embed/>
                        <p:pic>
                          <p:nvPicPr>
                            <p:cNvPr id="5272" name="Object 152"/>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2535" y="1995"/>
                              <a:ext cx="208" cy="22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5" name="Object 153">
                  <a:extLst>
                    <a:ext uri="{FF2B5EF4-FFF2-40B4-BE49-F238E27FC236}">
                      <a16:creationId xmlns:a16="http://schemas.microsoft.com/office/drawing/2014/main" id="{085DE395-67ED-5932-2F53-45A399664C74}"/>
                    </a:ext>
                  </a:extLst>
                </p:cNvPr>
                <p:cNvGraphicFramePr>
                  <a:graphicFrameLocks noChangeAspect="1"/>
                </p:cNvGraphicFramePr>
                <p:nvPr/>
              </p:nvGraphicFramePr>
              <p:xfrm>
                <a:off x="2669" y="1974"/>
                <a:ext cx="277" cy="225"/>
              </p:xfrm>
              <a:graphic>
                <a:graphicData uri="http://schemas.openxmlformats.org/presentationml/2006/ole">
                  <mc:AlternateContent xmlns:mc="http://schemas.openxmlformats.org/markup-compatibility/2006">
                    <mc:Choice xmlns:v="urn:schemas-microsoft-com:vml" Requires="v">
                      <p:oleObj name="Equation" r:id="rId56" imgW="203040" imgH="164880" progId="Equation.DSMT4">
                        <p:embed/>
                      </p:oleObj>
                    </mc:Choice>
                    <mc:Fallback>
                      <p:oleObj name="Equation" r:id="rId56" imgW="203040" imgH="164880" progId="Equation.DSMT4">
                        <p:embed/>
                        <p:pic>
                          <p:nvPicPr>
                            <p:cNvPr id="5273" name="Object 153"/>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2669" y="1974"/>
                              <a:ext cx="277" cy="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80" name="Text Box 198">
                <a:extLst>
                  <a:ext uri="{FF2B5EF4-FFF2-40B4-BE49-F238E27FC236}">
                    <a16:creationId xmlns:a16="http://schemas.microsoft.com/office/drawing/2014/main" id="{A6743CB6-33A2-1E89-B531-61F3F3CDA1B7}"/>
                  </a:ext>
                </a:extLst>
              </p:cNvPr>
              <p:cNvSpPr txBox="1">
                <a:spLocks noChangeArrowheads="1"/>
              </p:cNvSpPr>
              <p:nvPr/>
            </p:nvSpPr>
            <p:spPr bwMode="auto">
              <a:xfrm>
                <a:off x="2004" y="2121"/>
                <a:ext cx="177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solidFill>
                      <a:srgbClr val="660033"/>
                    </a:solidFill>
                  </a:rPr>
                  <a:t>输出恒等于</a:t>
                </a:r>
                <a:r>
                  <a:rPr lang="en-US" altLang="zh-CN" sz="2400">
                    <a:solidFill>
                      <a:srgbClr val="660033"/>
                    </a:solidFill>
                  </a:rPr>
                  <a:t>0</a:t>
                </a:r>
                <a:r>
                  <a:rPr lang="zh-CN" altLang="en-US" sz="2400">
                    <a:solidFill>
                      <a:srgbClr val="660033"/>
                    </a:solidFill>
                  </a:rPr>
                  <a:t>的与门</a:t>
                </a:r>
              </a:p>
            </p:txBody>
          </p:sp>
        </p:grpSp>
        <p:grpSp>
          <p:nvGrpSpPr>
            <p:cNvPr id="75" name="Group 237">
              <a:extLst>
                <a:ext uri="{FF2B5EF4-FFF2-40B4-BE49-F238E27FC236}">
                  <a16:creationId xmlns:a16="http://schemas.microsoft.com/office/drawing/2014/main" id="{7E60F0A7-B03F-9F44-5626-B002E3370344}"/>
                </a:ext>
              </a:extLst>
            </p:cNvPr>
            <p:cNvGrpSpPr>
              <a:grpSpLocks/>
            </p:cNvGrpSpPr>
            <p:nvPr/>
          </p:nvGrpSpPr>
          <p:grpSpPr bwMode="auto">
            <a:xfrm>
              <a:off x="2943" y="1149"/>
              <a:ext cx="54" cy="156"/>
              <a:chOff x="1134" y="1169"/>
              <a:chExt cx="54" cy="156"/>
            </a:xfrm>
          </p:grpSpPr>
          <p:sp>
            <p:nvSpPr>
              <p:cNvPr id="76" name="Line 238">
                <a:extLst>
                  <a:ext uri="{FF2B5EF4-FFF2-40B4-BE49-F238E27FC236}">
                    <a16:creationId xmlns:a16="http://schemas.microsoft.com/office/drawing/2014/main" id="{4445D357-CF60-B4AE-80FD-139D0F8F4318}"/>
                  </a:ext>
                </a:extLst>
              </p:cNvPr>
              <p:cNvSpPr>
                <a:spLocks noChangeShapeType="1"/>
              </p:cNvSpPr>
              <p:nvPr/>
            </p:nvSpPr>
            <p:spPr bwMode="auto">
              <a:xfrm>
                <a:off x="1134" y="1170"/>
                <a:ext cx="0" cy="15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239">
                <a:extLst>
                  <a:ext uri="{FF2B5EF4-FFF2-40B4-BE49-F238E27FC236}">
                    <a16:creationId xmlns:a16="http://schemas.microsoft.com/office/drawing/2014/main" id="{59602245-0E95-1394-9A28-211FA7D87674}"/>
                  </a:ext>
                </a:extLst>
              </p:cNvPr>
              <p:cNvSpPr>
                <a:spLocks noChangeShapeType="1"/>
              </p:cNvSpPr>
              <p:nvPr/>
            </p:nvSpPr>
            <p:spPr bwMode="auto">
              <a:xfrm>
                <a:off x="1188" y="1169"/>
                <a:ext cx="0" cy="15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17" name="Group 245">
            <a:extLst>
              <a:ext uri="{FF2B5EF4-FFF2-40B4-BE49-F238E27FC236}">
                <a16:creationId xmlns:a16="http://schemas.microsoft.com/office/drawing/2014/main" id="{0F702D6A-ED7C-9BF6-EFA6-571430352CF5}"/>
              </a:ext>
            </a:extLst>
          </p:cNvPr>
          <p:cNvGrpSpPr>
            <a:grpSpLocks/>
          </p:cNvGrpSpPr>
          <p:nvPr/>
        </p:nvGrpSpPr>
        <p:grpSpPr bwMode="auto">
          <a:xfrm>
            <a:off x="7371234" y="1595745"/>
            <a:ext cx="2484438" cy="2709863"/>
            <a:chOff x="3826" y="654"/>
            <a:chExt cx="1565" cy="1707"/>
          </a:xfrm>
        </p:grpSpPr>
        <p:grpSp>
          <p:nvGrpSpPr>
            <p:cNvPr id="118" name="Group 230">
              <a:extLst>
                <a:ext uri="{FF2B5EF4-FFF2-40B4-BE49-F238E27FC236}">
                  <a16:creationId xmlns:a16="http://schemas.microsoft.com/office/drawing/2014/main" id="{89A2649A-862D-FD8F-0D0A-DD5E406708C5}"/>
                </a:ext>
              </a:extLst>
            </p:cNvPr>
            <p:cNvGrpSpPr>
              <a:grpSpLocks/>
            </p:cNvGrpSpPr>
            <p:nvPr/>
          </p:nvGrpSpPr>
          <p:grpSpPr bwMode="auto">
            <a:xfrm>
              <a:off x="3826" y="654"/>
              <a:ext cx="1565" cy="1707"/>
              <a:chOff x="3826" y="654"/>
              <a:chExt cx="1565" cy="1707"/>
            </a:xfrm>
          </p:grpSpPr>
          <p:grpSp>
            <p:nvGrpSpPr>
              <p:cNvPr id="122" name="Group 187">
                <a:extLst>
                  <a:ext uri="{FF2B5EF4-FFF2-40B4-BE49-F238E27FC236}">
                    <a16:creationId xmlns:a16="http://schemas.microsoft.com/office/drawing/2014/main" id="{BFB2E81B-5447-2CA4-89A4-6334B09413C7}"/>
                  </a:ext>
                </a:extLst>
              </p:cNvPr>
              <p:cNvGrpSpPr>
                <a:grpSpLocks/>
              </p:cNvGrpSpPr>
              <p:nvPr/>
            </p:nvGrpSpPr>
            <p:grpSpPr bwMode="auto">
              <a:xfrm>
                <a:off x="3870" y="654"/>
                <a:ext cx="1521" cy="569"/>
                <a:chOff x="3888" y="852"/>
                <a:chExt cx="1521" cy="569"/>
              </a:xfrm>
            </p:grpSpPr>
            <p:sp>
              <p:nvSpPr>
                <p:cNvPr id="138" name="Line 165">
                  <a:extLst>
                    <a:ext uri="{FF2B5EF4-FFF2-40B4-BE49-F238E27FC236}">
                      <a16:creationId xmlns:a16="http://schemas.microsoft.com/office/drawing/2014/main" id="{4579868B-A6BA-FF96-BF8D-164BE8DD3286}"/>
                    </a:ext>
                  </a:extLst>
                </p:cNvPr>
                <p:cNvSpPr>
                  <a:spLocks noChangeShapeType="1"/>
                </p:cNvSpPr>
                <p:nvPr/>
              </p:nvSpPr>
              <p:spPr bwMode="auto">
                <a:xfrm>
                  <a:off x="3888" y="1008"/>
                  <a:ext cx="79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39" name="Group 113">
                  <a:extLst>
                    <a:ext uri="{FF2B5EF4-FFF2-40B4-BE49-F238E27FC236}">
                      <a16:creationId xmlns:a16="http://schemas.microsoft.com/office/drawing/2014/main" id="{4F3B34DF-4C33-8AB9-27E2-3289BCA65D42}"/>
                    </a:ext>
                  </a:extLst>
                </p:cNvPr>
                <p:cNvGrpSpPr>
                  <a:grpSpLocks/>
                </p:cNvGrpSpPr>
                <p:nvPr/>
              </p:nvGrpSpPr>
              <p:grpSpPr bwMode="auto">
                <a:xfrm>
                  <a:off x="4305" y="966"/>
                  <a:ext cx="75" cy="75"/>
                  <a:chOff x="1446" y="2787"/>
                  <a:chExt cx="75" cy="75"/>
                </a:xfrm>
              </p:grpSpPr>
              <p:sp>
                <p:nvSpPr>
                  <p:cNvPr id="159" name="Line 114">
                    <a:extLst>
                      <a:ext uri="{FF2B5EF4-FFF2-40B4-BE49-F238E27FC236}">
                        <a16:creationId xmlns:a16="http://schemas.microsoft.com/office/drawing/2014/main" id="{CD12668B-0725-6BC9-B0C6-2D376C2C752E}"/>
                      </a:ext>
                    </a:extLst>
                  </p:cNvPr>
                  <p:cNvSpPr>
                    <a:spLocks noChangeShapeType="1"/>
                  </p:cNvSpPr>
                  <p:nvPr/>
                </p:nvSpPr>
                <p:spPr bwMode="auto">
                  <a:xfrm>
                    <a:off x="1449" y="2790"/>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115">
                    <a:extLst>
                      <a:ext uri="{FF2B5EF4-FFF2-40B4-BE49-F238E27FC236}">
                        <a16:creationId xmlns:a16="http://schemas.microsoft.com/office/drawing/2014/main" id="{5E2B128B-A9AD-F494-290F-29D0564A99D3}"/>
                      </a:ext>
                    </a:extLst>
                  </p:cNvPr>
                  <p:cNvSpPr>
                    <a:spLocks noChangeShapeType="1"/>
                  </p:cNvSpPr>
                  <p:nvPr/>
                </p:nvSpPr>
                <p:spPr bwMode="auto">
                  <a:xfrm flipH="1">
                    <a:off x="1446" y="2787"/>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0" name="Group 116">
                  <a:extLst>
                    <a:ext uri="{FF2B5EF4-FFF2-40B4-BE49-F238E27FC236}">
                      <a16:creationId xmlns:a16="http://schemas.microsoft.com/office/drawing/2014/main" id="{0A52FC43-E7E1-5ED8-D6F9-D785BF5C1F15}"/>
                    </a:ext>
                  </a:extLst>
                </p:cNvPr>
                <p:cNvGrpSpPr>
                  <a:grpSpLocks/>
                </p:cNvGrpSpPr>
                <p:nvPr/>
              </p:nvGrpSpPr>
              <p:grpSpPr bwMode="auto">
                <a:xfrm>
                  <a:off x="4464" y="963"/>
                  <a:ext cx="75" cy="75"/>
                  <a:chOff x="1446" y="2787"/>
                  <a:chExt cx="75" cy="75"/>
                </a:xfrm>
              </p:grpSpPr>
              <p:sp>
                <p:nvSpPr>
                  <p:cNvPr id="157" name="Line 117">
                    <a:extLst>
                      <a:ext uri="{FF2B5EF4-FFF2-40B4-BE49-F238E27FC236}">
                        <a16:creationId xmlns:a16="http://schemas.microsoft.com/office/drawing/2014/main" id="{6CF30EE7-A302-F380-61F0-F664CBD08BA3}"/>
                      </a:ext>
                    </a:extLst>
                  </p:cNvPr>
                  <p:cNvSpPr>
                    <a:spLocks noChangeShapeType="1"/>
                  </p:cNvSpPr>
                  <p:nvPr/>
                </p:nvSpPr>
                <p:spPr bwMode="auto">
                  <a:xfrm>
                    <a:off x="1449" y="2790"/>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Line 118">
                    <a:extLst>
                      <a:ext uri="{FF2B5EF4-FFF2-40B4-BE49-F238E27FC236}">
                        <a16:creationId xmlns:a16="http://schemas.microsoft.com/office/drawing/2014/main" id="{9DC64A88-3DB2-C004-C5F2-6D09200F4BEE}"/>
                      </a:ext>
                    </a:extLst>
                  </p:cNvPr>
                  <p:cNvSpPr>
                    <a:spLocks noChangeShapeType="1"/>
                  </p:cNvSpPr>
                  <p:nvPr/>
                </p:nvSpPr>
                <p:spPr bwMode="auto">
                  <a:xfrm flipH="1">
                    <a:off x="1446" y="2787"/>
                    <a:ext cx="72" cy="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1" name="Group 159">
                  <a:extLst>
                    <a:ext uri="{FF2B5EF4-FFF2-40B4-BE49-F238E27FC236}">
                      <a16:creationId xmlns:a16="http://schemas.microsoft.com/office/drawing/2014/main" id="{837A594C-11C0-13F0-EF62-C4B929B45C3B}"/>
                    </a:ext>
                  </a:extLst>
                </p:cNvPr>
                <p:cNvGrpSpPr>
                  <a:grpSpLocks/>
                </p:cNvGrpSpPr>
                <p:nvPr/>
              </p:nvGrpSpPr>
              <p:grpSpPr bwMode="auto">
                <a:xfrm>
                  <a:off x="4590" y="891"/>
                  <a:ext cx="303" cy="222"/>
                  <a:chOff x="2160" y="2592"/>
                  <a:chExt cx="303" cy="222"/>
                </a:xfrm>
              </p:grpSpPr>
              <p:grpSp>
                <p:nvGrpSpPr>
                  <p:cNvPr id="153" name="Group 157">
                    <a:extLst>
                      <a:ext uri="{FF2B5EF4-FFF2-40B4-BE49-F238E27FC236}">
                        <a16:creationId xmlns:a16="http://schemas.microsoft.com/office/drawing/2014/main" id="{79B1FF27-51DE-27B9-DA27-9A59AB568B8E}"/>
                      </a:ext>
                    </a:extLst>
                  </p:cNvPr>
                  <p:cNvGrpSpPr>
                    <a:grpSpLocks/>
                  </p:cNvGrpSpPr>
                  <p:nvPr/>
                </p:nvGrpSpPr>
                <p:grpSpPr bwMode="auto">
                  <a:xfrm>
                    <a:off x="2169" y="2592"/>
                    <a:ext cx="294" cy="222"/>
                    <a:chOff x="2169" y="2592"/>
                    <a:chExt cx="240" cy="303"/>
                  </a:xfrm>
                </p:grpSpPr>
                <p:sp>
                  <p:nvSpPr>
                    <p:cNvPr id="155" name="Freeform 155">
                      <a:extLst>
                        <a:ext uri="{FF2B5EF4-FFF2-40B4-BE49-F238E27FC236}">
                          <a16:creationId xmlns:a16="http://schemas.microsoft.com/office/drawing/2014/main" id="{34D64322-387D-5F60-BBEF-294EE5FA62FA}"/>
                        </a:ext>
                      </a:extLst>
                    </p:cNvPr>
                    <p:cNvSpPr>
                      <a:spLocks/>
                    </p:cNvSpPr>
                    <p:nvPr/>
                  </p:nvSpPr>
                  <p:spPr bwMode="auto">
                    <a:xfrm>
                      <a:off x="2169" y="2592"/>
                      <a:ext cx="234" cy="162"/>
                    </a:xfrm>
                    <a:custGeom>
                      <a:avLst/>
                      <a:gdLst>
                        <a:gd name="T0" fmla="*/ 0 w 234"/>
                        <a:gd name="T1" fmla="*/ 0 h 162"/>
                        <a:gd name="T2" fmla="*/ 153 w 234"/>
                        <a:gd name="T3" fmla="*/ 54 h 162"/>
                        <a:gd name="T4" fmla="*/ 234 w 234"/>
                        <a:gd name="T5" fmla="*/ 162 h 162"/>
                      </a:gdLst>
                      <a:ahLst/>
                      <a:cxnLst>
                        <a:cxn ang="0">
                          <a:pos x="T0" y="T1"/>
                        </a:cxn>
                        <a:cxn ang="0">
                          <a:pos x="T2" y="T3"/>
                        </a:cxn>
                        <a:cxn ang="0">
                          <a:pos x="T4" y="T5"/>
                        </a:cxn>
                      </a:cxnLst>
                      <a:rect l="0" t="0" r="r" b="b"/>
                      <a:pathLst>
                        <a:path w="234" h="162">
                          <a:moveTo>
                            <a:pt x="0" y="0"/>
                          </a:moveTo>
                          <a:cubicBezTo>
                            <a:pt x="57" y="13"/>
                            <a:pt x="114" y="27"/>
                            <a:pt x="153" y="54"/>
                          </a:cubicBezTo>
                          <a:cubicBezTo>
                            <a:pt x="192" y="81"/>
                            <a:pt x="213" y="121"/>
                            <a:pt x="234" y="162"/>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Freeform 156">
                      <a:extLst>
                        <a:ext uri="{FF2B5EF4-FFF2-40B4-BE49-F238E27FC236}">
                          <a16:creationId xmlns:a16="http://schemas.microsoft.com/office/drawing/2014/main" id="{315294CD-ED7E-57F1-4B67-5766BE8E74C2}"/>
                        </a:ext>
                      </a:extLst>
                    </p:cNvPr>
                    <p:cNvSpPr>
                      <a:spLocks/>
                    </p:cNvSpPr>
                    <p:nvPr/>
                  </p:nvSpPr>
                  <p:spPr bwMode="auto">
                    <a:xfrm flipV="1">
                      <a:off x="2175" y="2733"/>
                      <a:ext cx="234" cy="162"/>
                    </a:xfrm>
                    <a:custGeom>
                      <a:avLst/>
                      <a:gdLst>
                        <a:gd name="T0" fmla="*/ 0 w 234"/>
                        <a:gd name="T1" fmla="*/ 0 h 162"/>
                        <a:gd name="T2" fmla="*/ 153 w 234"/>
                        <a:gd name="T3" fmla="*/ 54 h 162"/>
                        <a:gd name="T4" fmla="*/ 234 w 234"/>
                        <a:gd name="T5" fmla="*/ 162 h 162"/>
                      </a:gdLst>
                      <a:ahLst/>
                      <a:cxnLst>
                        <a:cxn ang="0">
                          <a:pos x="T0" y="T1"/>
                        </a:cxn>
                        <a:cxn ang="0">
                          <a:pos x="T2" y="T3"/>
                        </a:cxn>
                        <a:cxn ang="0">
                          <a:pos x="T4" y="T5"/>
                        </a:cxn>
                      </a:cxnLst>
                      <a:rect l="0" t="0" r="r" b="b"/>
                      <a:pathLst>
                        <a:path w="234" h="162">
                          <a:moveTo>
                            <a:pt x="0" y="0"/>
                          </a:moveTo>
                          <a:cubicBezTo>
                            <a:pt x="57" y="13"/>
                            <a:pt x="114" y="27"/>
                            <a:pt x="153" y="54"/>
                          </a:cubicBezTo>
                          <a:cubicBezTo>
                            <a:pt x="192" y="81"/>
                            <a:pt x="213" y="121"/>
                            <a:pt x="234" y="162"/>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4" name="Freeform 158">
                    <a:extLst>
                      <a:ext uri="{FF2B5EF4-FFF2-40B4-BE49-F238E27FC236}">
                        <a16:creationId xmlns:a16="http://schemas.microsoft.com/office/drawing/2014/main" id="{904F4E2F-DE28-9BBD-B2F0-78C3E50A7F04}"/>
                      </a:ext>
                    </a:extLst>
                  </p:cNvPr>
                  <p:cNvSpPr>
                    <a:spLocks/>
                  </p:cNvSpPr>
                  <p:nvPr/>
                </p:nvSpPr>
                <p:spPr bwMode="auto">
                  <a:xfrm>
                    <a:off x="2160" y="2601"/>
                    <a:ext cx="94" cy="207"/>
                  </a:xfrm>
                  <a:custGeom>
                    <a:avLst/>
                    <a:gdLst>
                      <a:gd name="T0" fmla="*/ 0 w 85"/>
                      <a:gd name="T1" fmla="*/ 0 h 207"/>
                      <a:gd name="T2" fmla="*/ 81 w 85"/>
                      <a:gd name="T3" fmla="*/ 99 h 207"/>
                      <a:gd name="T4" fmla="*/ 27 w 85"/>
                      <a:gd name="T5" fmla="*/ 207 h 207"/>
                    </a:gdLst>
                    <a:ahLst/>
                    <a:cxnLst>
                      <a:cxn ang="0">
                        <a:pos x="T0" y="T1"/>
                      </a:cxn>
                      <a:cxn ang="0">
                        <a:pos x="T2" y="T3"/>
                      </a:cxn>
                      <a:cxn ang="0">
                        <a:pos x="T4" y="T5"/>
                      </a:cxn>
                    </a:cxnLst>
                    <a:rect l="0" t="0" r="r" b="b"/>
                    <a:pathLst>
                      <a:path w="85" h="207">
                        <a:moveTo>
                          <a:pt x="0" y="0"/>
                        </a:moveTo>
                        <a:cubicBezTo>
                          <a:pt x="38" y="32"/>
                          <a:pt x="77" y="65"/>
                          <a:pt x="81" y="99"/>
                        </a:cubicBezTo>
                        <a:cubicBezTo>
                          <a:pt x="85" y="133"/>
                          <a:pt x="56" y="170"/>
                          <a:pt x="27" y="207"/>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2" name="Line 166">
                  <a:extLst>
                    <a:ext uri="{FF2B5EF4-FFF2-40B4-BE49-F238E27FC236}">
                      <a16:creationId xmlns:a16="http://schemas.microsoft.com/office/drawing/2014/main" id="{406338DB-6136-3E2D-F1E0-0669D146EE4B}"/>
                    </a:ext>
                  </a:extLst>
                </p:cNvPr>
                <p:cNvSpPr>
                  <a:spLocks noChangeShapeType="1"/>
                </p:cNvSpPr>
                <p:nvPr/>
              </p:nvSpPr>
              <p:spPr bwMode="auto">
                <a:xfrm>
                  <a:off x="4887" y="999"/>
                  <a:ext cx="3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Line 167">
                  <a:extLst>
                    <a:ext uri="{FF2B5EF4-FFF2-40B4-BE49-F238E27FC236}">
                      <a16:creationId xmlns:a16="http://schemas.microsoft.com/office/drawing/2014/main" id="{0EBA7AA8-985F-1428-EE06-06FB6FB6D6C5}"/>
                    </a:ext>
                  </a:extLst>
                </p:cNvPr>
                <p:cNvSpPr>
                  <a:spLocks noChangeShapeType="1"/>
                </p:cNvSpPr>
                <p:nvPr/>
              </p:nvSpPr>
              <p:spPr bwMode="auto">
                <a:xfrm>
                  <a:off x="4500" y="864"/>
                  <a:ext cx="0" cy="2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Line 168">
                  <a:extLst>
                    <a:ext uri="{FF2B5EF4-FFF2-40B4-BE49-F238E27FC236}">
                      <a16:creationId xmlns:a16="http://schemas.microsoft.com/office/drawing/2014/main" id="{CD41D658-5A51-051D-4094-09A73BEA78CC}"/>
                    </a:ext>
                  </a:extLst>
                </p:cNvPr>
                <p:cNvSpPr>
                  <a:spLocks noChangeShapeType="1"/>
                </p:cNvSpPr>
                <p:nvPr/>
              </p:nvSpPr>
              <p:spPr bwMode="auto">
                <a:xfrm>
                  <a:off x="4191" y="852"/>
                  <a:ext cx="0" cy="2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169">
                  <a:extLst>
                    <a:ext uri="{FF2B5EF4-FFF2-40B4-BE49-F238E27FC236}">
                      <a16:creationId xmlns:a16="http://schemas.microsoft.com/office/drawing/2014/main" id="{3F90B198-8F7B-E12A-0974-0D0E9B4E6529}"/>
                    </a:ext>
                  </a:extLst>
                </p:cNvPr>
                <p:cNvSpPr>
                  <a:spLocks noChangeShapeType="1"/>
                </p:cNvSpPr>
                <p:nvPr/>
              </p:nvSpPr>
              <p:spPr bwMode="auto">
                <a:xfrm>
                  <a:off x="4044" y="858"/>
                  <a:ext cx="0" cy="2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Line 170">
                  <a:extLst>
                    <a:ext uri="{FF2B5EF4-FFF2-40B4-BE49-F238E27FC236}">
                      <a16:creationId xmlns:a16="http://schemas.microsoft.com/office/drawing/2014/main" id="{89E48F7A-5645-CD9C-BD33-FDFF28C76AA6}"/>
                    </a:ext>
                  </a:extLst>
                </p:cNvPr>
                <p:cNvSpPr>
                  <a:spLocks noChangeShapeType="1"/>
                </p:cNvSpPr>
                <p:nvPr/>
              </p:nvSpPr>
              <p:spPr bwMode="auto">
                <a:xfrm>
                  <a:off x="4347" y="864"/>
                  <a:ext cx="0" cy="2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Oval 171">
                  <a:extLst>
                    <a:ext uri="{FF2B5EF4-FFF2-40B4-BE49-F238E27FC236}">
                      <a16:creationId xmlns:a16="http://schemas.microsoft.com/office/drawing/2014/main" id="{4854717D-BAD9-57E4-A0B6-42999FBC2C3E}"/>
                    </a:ext>
                  </a:extLst>
                </p:cNvPr>
                <p:cNvSpPr>
                  <a:spLocks noChangeArrowheads="1"/>
                </p:cNvSpPr>
                <p:nvPr/>
              </p:nvSpPr>
              <p:spPr bwMode="auto">
                <a:xfrm>
                  <a:off x="4005" y="981"/>
                  <a:ext cx="56" cy="56"/>
                </a:xfrm>
                <a:prstGeom prst="ellipse">
                  <a:avLst/>
                </a:prstGeom>
                <a:solidFill>
                  <a:schemeClr val="tx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148" name="Object 172">
                  <a:extLst>
                    <a:ext uri="{FF2B5EF4-FFF2-40B4-BE49-F238E27FC236}">
                      <a16:creationId xmlns:a16="http://schemas.microsoft.com/office/drawing/2014/main" id="{72D6FE39-2E92-113B-B2EC-82A444253000}"/>
                    </a:ext>
                  </a:extLst>
                </p:cNvPr>
                <p:cNvGraphicFramePr>
                  <a:graphicFrameLocks noChangeAspect="1"/>
                </p:cNvGraphicFramePr>
                <p:nvPr/>
              </p:nvGraphicFramePr>
              <p:xfrm>
                <a:off x="3894" y="1107"/>
                <a:ext cx="201" cy="282"/>
              </p:xfrm>
              <a:graphic>
                <a:graphicData uri="http://schemas.openxmlformats.org/presentationml/2006/ole">
                  <mc:AlternateContent xmlns:mc="http://schemas.openxmlformats.org/markup-compatibility/2006">
                    <mc:Choice xmlns:v="urn:schemas-microsoft-com:vml" Requires="v">
                      <p:oleObj name="Equation" r:id="rId58" imgW="152280" imgH="215640" progId="Equation.3">
                        <p:embed/>
                      </p:oleObj>
                    </mc:Choice>
                    <mc:Fallback>
                      <p:oleObj name="Equation" r:id="rId58" imgW="152280" imgH="215640" progId="Equation.3">
                        <p:embed/>
                        <p:pic>
                          <p:nvPicPr>
                            <p:cNvPr id="5292" name="Object 172"/>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3894" y="1107"/>
                              <a:ext cx="201"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9" name="Object 173">
                  <a:extLst>
                    <a:ext uri="{FF2B5EF4-FFF2-40B4-BE49-F238E27FC236}">
                      <a16:creationId xmlns:a16="http://schemas.microsoft.com/office/drawing/2014/main" id="{FCD8A761-7C02-D7D9-B841-07ACB9941D3E}"/>
                    </a:ext>
                  </a:extLst>
                </p:cNvPr>
                <p:cNvGraphicFramePr>
                  <a:graphicFrameLocks noChangeAspect="1"/>
                </p:cNvGraphicFramePr>
                <p:nvPr/>
              </p:nvGraphicFramePr>
              <p:xfrm>
                <a:off x="4099" y="1113"/>
                <a:ext cx="218" cy="282"/>
              </p:xfrm>
              <a:graphic>
                <a:graphicData uri="http://schemas.openxmlformats.org/presentationml/2006/ole">
                  <mc:AlternateContent xmlns:mc="http://schemas.openxmlformats.org/markup-compatibility/2006">
                    <mc:Choice xmlns:v="urn:schemas-microsoft-com:vml" Requires="v">
                      <p:oleObj name="Equation" r:id="rId60" imgW="164880" imgH="215640" progId="Equation.3">
                        <p:embed/>
                      </p:oleObj>
                    </mc:Choice>
                    <mc:Fallback>
                      <p:oleObj name="Equation" r:id="rId60" imgW="164880" imgH="215640" progId="Equation.3">
                        <p:embed/>
                        <p:pic>
                          <p:nvPicPr>
                            <p:cNvPr id="5293" name="Object 173"/>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4099" y="1113"/>
                              <a:ext cx="218"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0" name="Object 174">
                  <a:extLst>
                    <a:ext uri="{FF2B5EF4-FFF2-40B4-BE49-F238E27FC236}">
                      <a16:creationId xmlns:a16="http://schemas.microsoft.com/office/drawing/2014/main" id="{4D982731-88F2-CECE-3700-AF228C6A6727}"/>
                    </a:ext>
                  </a:extLst>
                </p:cNvPr>
                <p:cNvGraphicFramePr>
                  <a:graphicFrameLocks noChangeAspect="1"/>
                </p:cNvGraphicFramePr>
                <p:nvPr/>
              </p:nvGraphicFramePr>
              <p:xfrm>
                <a:off x="4261" y="1123"/>
                <a:ext cx="218" cy="298"/>
              </p:xfrm>
              <a:graphic>
                <a:graphicData uri="http://schemas.openxmlformats.org/presentationml/2006/ole">
                  <mc:AlternateContent xmlns:mc="http://schemas.openxmlformats.org/markup-compatibility/2006">
                    <mc:Choice xmlns:v="urn:schemas-microsoft-com:vml" Requires="v">
                      <p:oleObj name="Equation" r:id="rId62" imgW="164880" imgH="228600" progId="Equation.3">
                        <p:embed/>
                      </p:oleObj>
                    </mc:Choice>
                    <mc:Fallback>
                      <p:oleObj name="Equation" r:id="rId62" imgW="164880" imgH="228600" progId="Equation.3">
                        <p:embed/>
                        <p:pic>
                          <p:nvPicPr>
                            <p:cNvPr id="5294" name="Object 174"/>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4261" y="1123"/>
                              <a:ext cx="218" cy="2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1" name="Object 175">
                  <a:extLst>
                    <a:ext uri="{FF2B5EF4-FFF2-40B4-BE49-F238E27FC236}">
                      <a16:creationId xmlns:a16="http://schemas.microsoft.com/office/drawing/2014/main" id="{52BA6F35-DFEF-B3C6-F203-DF6B5CF720C8}"/>
                    </a:ext>
                  </a:extLst>
                </p:cNvPr>
                <p:cNvGraphicFramePr>
                  <a:graphicFrameLocks noChangeAspect="1"/>
                </p:cNvGraphicFramePr>
                <p:nvPr/>
              </p:nvGraphicFramePr>
              <p:xfrm>
                <a:off x="4432" y="1131"/>
                <a:ext cx="217" cy="282"/>
              </p:xfrm>
              <a:graphic>
                <a:graphicData uri="http://schemas.openxmlformats.org/presentationml/2006/ole">
                  <mc:AlternateContent xmlns:mc="http://schemas.openxmlformats.org/markup-compatibility/2006">
                    <mc:Choice xmlns:v="urn:schemas-microsoft-com:vml" Requires="v">
                      <p:oleObj name="Equation" r:id="rId64" imgW="164880" imgH="215640" progId="Equation.3">
                        <p:embed/>
                      </p:oleObj>
                    </mc:Choice>
                    <mc:Fallback>
                      <p:oleObj name="Equation" r:id="rId64" imgW="164880" imgH="215640" progId="Equation.3">
                        <p:embed/>
                        <p:pic>
                          <p:nvPicPr>
                            <p:cNvPr id="5295" name="Object 175"/>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4432" y="1131"/>
                              <a:ext cx="217"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2" name="Object 176">
                  <a:extLst>
                    <a:ext uri="{FF2B5EF4-FFF2-40B4-BE49-F238E27FC236}">
                      <a16:creationId xmlns:a16="http://schemas.microsoft.com/office/drawing/2014/main" id="{481D6819-B644-9C18-4A81-E8EECDE4FFBB}"/>
                    </a:ext>
                  </a:extLst>
                </p:cNvPr>
                <p:cNvGraphicFramePr>
                  <a:graphicFrameLocks noChangeAspect="1"/>
                </p:cNvGraphicFramePr>
                <p:nvPr/>
              </p:nvGraphicFramePr>
              <p:xfrm>
                <a:off x="5225" y="897"/>
                <a:ext cx="184" cy="216"/>
              </p:xfrm>
              <a:graphic>
                <a:graphicData uri="http://schemas.openxmlformats.org/presentationml/2006/ole">
                  <mc:AlternateContent xmlns:mc="http://schemas.openxmlformats.org/markup-compatibility/2006">
                    <mc:Choice xmlns:v="urn:schemas-microsoft-com:vml" Requires="v">
                      <p:oleObj name="Equation" r:id="rId66" imgW="139680" imgH="164880" progId="Equation.3">
                        <p:embed/>
                      </p:oleObj>
                    </mc:Choice>
                    <mc:Fallback>
                      <p:oleObj name="Equation" r:id="rId66" imgW="139680" imgH="164880" progId="Equation.3">
                        <p:embed/>
                        <p:pic>
                          <p:nvPicPr>
                            <p:cNvPr id="5296" name="Object 176"/>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5225" y="897"/>
                              <a:ext cx="184"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123" name="Group 191">
                <a:extLst>
                  <a:ext uri="{FF2B5EF4-FFF2-40B4-BE49-F238E27FC236}">
                    <a16:creationId xmlns:a16="http://schemas.microsoft.com/office/drawing/2014/main" id="{581C48F7-E250-8A60-6660-F147CA2544DF}"/>
                  </a:ext>
                </a:extLst>
              </p:cNvPr>
              <p:cNvGrpSpPr>
                <a:grpSpLocks/>
              </p:cNvGrpSpPr>
              <p:nvPr/>
            </p:nvGrpSpPr>
            <p:grpSpPr bwMode="auto">
              <a:xfrm>
                <a:off x="3826" y="1356"/>
                <a:ext cx="1562" cy="513"/>
                <a:chOff x="3808" y="1527"/>
                <a:chExt cx="1562" cy="513"/>
              </a:xfrm>
            </p:grpSpPr>
            <p:grpSp>
              <p:nvGrpSpPr>
                <p:cNvPr id="125" name="Group 177">
                  <a:extLst>
                    <a:ext uri="{FF2B5EF4-FFF2-40B4-BE49-F238E27FC236}">
                      <a16:creationId xmlns:a16="http://schemas.microsoft.com/office/drawing/2014/main" id="{911E5CA4-EA17-F617-ABDC-D4FF43710B52}"/>
                    </a:ext>
                  </a:extLst>
                </p:cNvPr>
                <p:cNvGrpSpPr>
                  <a:grpSpLocks/>
                </p:cNvGrpSpPr>
                <p:nvPr/>
              </p:nvGrpSpPr>
              <p:grpSpPr bwMode="auto">
                <a:xfrm>
                  <a:off x="4551" y="1671"/>
                  <a:ext cx="303" cy="222"/>
                  <a:chOff x="2160" y="2592"/>
                  <a:chExt cx="303" cy="222"/>
                </a:xfrm>
              </p:grpSpPr>
              <p:grpSp>
                <p:nvGrpSpPr>
                  <p:cNvPr id="134" name="Group 178">
                    <a:extLst>
                      <a:ext uri="{FF2B5EF4-FFF2-40B4-BE49-F238E27FC236}">
                        <a16:creationId xmlns:a16="http://schemas.microsoft.com/office/drawing/2014/main" id="{43F9F77D-7B63-1EBD-EFC6-3ECEA8041C96}"/>
                      </a:ext>
                    </a:extLst>
                  </p:cNvPr>
                  <p:cNvGrpSpPr>
                    <a:grpSpLocks/>
                  </p:cNvGrpSpPr>
                  <p:nvPr/>
                </p:nvGrpSpPr>
                <p:grpSpPr bwMode="auto">
                  <a:xfrm>
                    <a:off x="2169" y="2592"/>
                    <a:ext cx="294" cy="222"/>
                    <a:chOff x="2169" y="2592"/>
                    <a:chExt cx="240" cy="303"/>
                  </a:xfrm>
                </p:grpSpPr>
                <p:sp>
                  <p:nvSpPr>
                    <p:cNvPr id="136" name="Freeform 179">
                      <a:extLst>
                        <a:ext uri="{FF2B5EF4-FFF2-40B4-BE49-F238E27FC236}">
                          <a16:creationId xmlns:a16="http://schemas.microsoft.com/office/drawing/2014/main" id="{56BDD4FD-FDB3-0039-B6C0-930C51779623}"/>
                        </a:ext>
                      </a:extLst>
                    </p:cNvPr>
                    <p:cNvSpPr>
                      <a:spLocks/>
                    </p:cNvSpPr>
                    <p:nvPr/>
                  </p:nvSpPr>
                  <p:spPr bwMode="auto">
                    <a:xfrm>
                      <a:off x="2169" y="2592"/>
                      <a:ext cx="234" cy="162"/>
                    </a:xfrm>
                    <a:custGeom>
                      <a:avLst/>
                      <a:gdLst>
                        <a:gd name="T0" fmla="*/ 0 w 234"/>
                        <a:gd name="T1" fmla="*/ 0 h 162"/>
                        <a:gd name="T2" fmla="*/ 153 w 234"/>
                        <a:gd name="T3" fmla="*/ 54 h 162"/>
                        <a:gd name="T4" fmla="*/ 234 w 234"/>
                        <a:gd name="T5" fmla="*/ 162 h 162"/>
                      </a:gdLst>
                      <a:ahLst/>
                      <a:cxnLst>
                        <a:cxn ang="0">
                          <a:pos x="T0" y="T1"/>
                        </a:cxn>
                        <a:cxn ang="0">
                          <a:pos x="T2" y="T3"/>
                        </a:cxn>
                        <a:cxn ang="0">
                          <a:pos x="T4" y="T5"/>
                        </a:cxn>
                      </a:cxnLst>
                      <a:rect l="0" t="0" r="r" b="b"/>
                      <a:pathLst>
                        <a:path w="234" h="162">
                          <a:moveTo>
                            <a:pt x="0" y="0"/>
                          </a:moveTo>
                          <a:cubicBezTo>
                            <a:pt x="57" y="13"/>
                            <a:pt x="114" y="27"/>
                            <a:pt x="153" y="54"/>
                          </a:cubicBezTo>
                          <a:cubicBezTo>
                            <a:pt x="192" y="81"/>
                            <a:pt x="213" y="121"/>
                            <a:pt x="234" y="162"/>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Freeform 180">
                      <a:extLst>
                        <a:ext uri="{FF2B5EF4-FFF2-40B4-BE49-F238E27FC236}">
                          <a16:creationId xmlns:a16="http://schemas.microsoft.com/office/drawing/2014/main" id="{DA797B85-C839-A215-6F90-ADE3F11572C5}"/>
                        </a:ext>
                      </a:extLst>
                    </p:cNvPr>
                    <p:cNvSpPr>
                      <a:spLocks/>
                    </p:cNvSpPr>
                    <p:nvPr/>
                  </p:nvSpPr>
                  <p:spPr bwMode="auto">
                    <a:xfrm flipV="1">
                      <a:off x="2175" y="2733"/>
                      <a:ext cx="234" cy="162"/>
                    </a:xfrm>
                    <a:custGeom>
                      <a:avLst/>
                      <a:gdLst>
                        <a:gd name="T0" fmla="*/ 0 w 234"/>
                        <a:gd name="T1" fmla="*/ 0 h 162"/>
                        <a:gd name="T2" fmla="*/ 153 w 234"/>
                        <a:gd name="T3" fmla="*/ 54 h 162"/>
                        <a:gd name="T4" fmla="*/ 234 w 234"/>
                        <a:gd name="T5" fmla="*/ 162 h 162"/>
                      </a:gdLst>
                      <a:ahLst/>
                      <a:cxnLst>
                        <a:cxn ang="0">
                          <a:pos x="T0" y="T1"/>
                        </a:cxn>
                        <a:cxn ang="0">
                          <a:pos x="T2" y="T3"/>
                        </a:cxn>
                        <a:cxn ang="0">
                          <a:pos x="T4" y="T5"/>
                        </a:cxn>
                      </a:cxnLst>
                      <a:rect l="0" t="0" r="r" b="b"/>
                      <a:pathLst>
                        <a:path w="234" h="162">
                          <a:moveTo>
                            <a:pt x="0" y="0"/>
                          </a:moveTo>
                          <a:cubicBezTo>
                            <a:pt x="57" y="13"/>
                            <a:pt x="114" y="27"/>
                            <a:pt x="153" y="54"/>
                          </a:cubicBezTo>
                          <a:cubicBezTo>
                            <a:pt x="192" y="81"/>
                            <a:pt x="213" y="121"/>
                            <a:pt x="234" y="162"/>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5" name="Freeform 181">
                    <a:extLst>
                      <a:ext uri="{FF2B5EF4-FFF2-40B4-BE49-F238E27FC236}">
                        <a16:creationId xmlns:a16="http://schemas.microsoft.com/office/drawing/2014/main" id="{740D4971-D9A5-EB4D-F85D-5E7FD1A238D4}"/>
                      </a:ext>
                    </a:extLst>
                  </p:cNvPr>
                  <p:cNvSpPr>
                    <a:spLocks/>
                  </p:cNvSpPr>
                  <p:nvPr/>
                </p:nvSpPr>
                <p:spPr bwMode="auto">
                  <a:xfrm>
                    <a:off x="2160" y="2601"/>
                    <a:ext cx="94" cy="207"/>
                  </a:xfrm>
                  <a:custGeom>
                    <a:avLst/>
                    <a:gdLst>
                      <a:gd name="T0" fmla="*/ 0 w 85"/>
                      <a:gd name="T1" fmla="*/ 0 h 207"/>
                      <a:gd name="T2" fmla="*/ 81 w 85"/>
                      <a:gd name="T3" fmla="*/ 99 h 207"/>
                      <a:gd name="T4" fmla="*/ 27 w 85"/>
                      <a:gd name="T5" fmla="*/ 207 h 207"/>
                    </a:gdLst>
                    <a:ahLst/>
                    <a:cxnLst>
                      <a:cxn ang="0">
                        <a:pos x="T0" y="T1"/>
                      </a:cxn>
                      <a:cxn ang="0">
                        <a:pos x="T2" y="T3"/>
                      </a:cxn>
                      <a:cxn ang="0">
                        <a:pos x="T4" y="T5"/>
                      </a:cxn>
                    </a:cxnLst>
                    <a:rect l="0" t="0" r="r" b="b"/>
                    <a:pathLst>
                      <a:path w="85" h="207">
                        <a:moveTo>
                          <a:pt x="0" y="0"/>
                        </a:moveTo>
                        <a:cubicBezTo>
                          <a:pt x="38" y="32"/>
                          <a:pt x="77" y="65"/>
                          <a:pt x="81" y="99"/>
                        </a:cubicBezTo>
                        <a:cubicBezTo>
                          <a:pt x="85" y="133"/>
                          <a:pt x="56" y="170"/>
                          <a:pt x="27" y="207"/>
                        </a:cubicBez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6" name="Line 182">
                  <a:extLst>
                    <a:ext uri="{FF2B5EF4-FFF2-40B4-BE49-F238E27FC236}">
                      <a16:creationId xmlns:a16="http://schemas.microsoft.com/office/drawing/2014/main" id="{1BFA96E5-29B3-8402-75F2-EEEAB04C9285}"/>
                    </a:ext>
                  </a:extLst>
                </p:cNvPr>
                <p:cNvSpPr>
                  <a:spLocks noChangeShapeType="1"/>
                </p:cNvSpPr>
                <p:nvPr/>
              </p:nvSpPr>
              <p:spPr bwMode="auto">
                <a:xfrm>
                  <a:off x="4848" y="1779"/>
                  <a:ext cx="3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127" name="Object 183">
                  <a:extLst>
                    <a:ext uri="{FF2B5EF4-FFF2-40B4-BE49-F238E27FC236}">
                      <a16:creationId xmlns:a16="http://schemas.microsoft.com/office/drawing/2014/main" id="{2B9954DF-FF23-3A66-033B-BAE6B2D04E92}"/>
                    </a:ext>
                  </a:extLst>
                </p:cNvPr>
                <p:cNvGraphicFramePr>
                  <a:graphicFrameLocks noChangeAspect="1"/>
                </p:cNvGraphicFramePr>
                <p:nvPr/>
              </p:nvGraphicFramePr>
              <p:xfrm>
                <a:off x="4044" y="1527"/>
                <a:ext cx="201" cy="282"/>
              </p:xfrm>
              <a:graphic>
                <a:graphicData uri="http://schemas.openxmlformats.org/presentationml/2006/ole">
                  <mc:AlternateContent xmlns:mc="http://schemas.openxmlformats.org/markup-compatibility/2006">
                    <mc:Choice xmlns:v="urn:schemas-microsoft-com:vml" Requires="v">
                      <p:oleObj name="Equation" r:id="rId68" imgW="152280" imgH="215640" progId="Equation.3">
                        <p:embed/>
                      </p:oleObj>
                    </mc:Choice>
                    <mc:Fallback>
                      <p:oleObj name="Equation" r:id="rId68" imgW="152280" imgH="215640" progId="Equation.3">
                        <p:embed/>
                        <p:pic>
                          <p:nvPicPr>
                            <p:cNvPr id="5303" name="Object 183"/>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4044" y="1527"/>
                              <a:ext cx="201"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8" name="Object 184">
                  <a:extLst>
                    <a:ext uri="{FF2B5EF4-FFF2-40B4-BE49-F238E27FC236}">
                      <a16:creationId xmlns:a16="http://schemas.microsoft.com/office/drawing/2014/main" id="{B9829C84-C1E2-77F2-9A61-F359DAE51BBC}"/>
                    </a:ext>
                  </a:extLst>
                </p:cNvPr>
                <p:cNvGraphicFramePr>
                  <a:graphicFrameLocks noChangeAspect="1"/>
                </p:cNvGraphicFramePr>
                <p:nvPr/>
              </p:nvGraphicFramePr>
              <p:xfrm>
                <a:off x="3808" y="1633"/>
                <a:ext cx="218" cy="298"/>
              </p:xfrm>
              <a:graphic>
                <a:graphicData uri="http://schemas.openxmlformats.org/presentationml/2006/ole">
                  <mc:AlternateContent xmlns:mc="http://schemas.openxmlformats.org/markup-compatibility/2006">
                    <mc:Choice xmlns:v="urn:schemas-microsoft-com:vml" Requires="v">
                      <p:oleObj name="Equation" r:id="rId70" imgW="164880" imgH="228600" progId="Equation.3">
                        <p:embed/>
                      </p:oleObj>
                    </mc:Choice>
                    <mc:Fallback>
                      <p:oleObj name="Equation" r:id="rId70" imgW="164880" imgH="228600" progId="Equation.3">
                        <p:embed/>
                        <p:pic>
                          <p:nvPicPr>
                            <p:cNvPr id="5304" name="Object 184"/>
                            <p:cNvPicPr>
                              <a:picLocks noChangeAspect="1" noChangeArrowheads="1"/>
                            </p:cNvPicPr>
                            <p:nvPr/>
                          </p:nvPicPr>
                          <p:blipFill>
                            <a:blip r:embed="rId71">
                              <a:extLst>
                                <a:ext uri="{28A0092B-C50C-407E-A947-70E740481C1C}">
                                  <a14:useLocalDpi xmlns:a14="http://schemas.microsoft.com/office/drawing/2010/main" val="0"/>
                                </a:ext>
                              </a:extLst>
                            </a:blip>
                            <a:srcRect/>
                            <a:stretch>
                              <a:fillRect/>
                            </a:stretch>
                          </p:blipFill>
                          <p:spPr bwMode="auto">
                            <a:xfrm>
                              <a:off x="3808" y="1633"/>
                              <a:ext cx="218" cy="2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9" name="Object 185">
                  <a:extLst>
                    <a:ext uri="{FF2B5EF4-FFF2-40B4-BE49-F238E27FC236}">
                      <a16:creationId xmlns:a16="http://schemas.microsoft.com/office/drawing/2014/main" id="{F2B1C3E1-1F92-F7EC-C2A1-16082FE7D3DF}"/>
                    </a:ext>
                  </a:extLst>
                </p:cNvPr>
                <p:cNvGraphicFramePr>
                  <a:graphicFrameLocks noChangeAspect="1"/>
                </p:cNvGraphicFramePr>
                <p:nvPr/>
              </p:nvGraphicFramePr>
              <p:xfrm>
                <a:off x="4060" y="1758"/>
                <a:ext cx="217" cy="282"/>
              </p:xfrm>
              <a:graphic>
                <a:graphicData uri="http://schemas.openxmlformats.org/presentationml/2006/ole">
                  <mc:AlternateContent xmlns:mc="http://schemas.openxmlformats.org/markup-compatibility/2006">
                    <mc:Choice xmlns:v="urn:schemas-microsoft-com:vml" Requires="v">
                      <p:oleObj name="Equation" r:id="rId72" imgW="164880" imgH="215640" progId="Equation.3">
                        <p:embed/>
                      </p:oleObj>
                    </mc:Choice>
                    <mc:Fallback>
                      <p:oleObj name="Equation" r:id="rId72" imgW="164880" imgH="215640" progId="Equation.3">
                        <p:embed/>
                        <p:pic>
                          <p:nvPicPr>
                            <p:cNvPr id="5305" name="Object 185"/>
                            <p:cNvPicPr>
                              <a:picLocks noChangeAspect="1" noChangeArrowheads="1"/>
                            </p:cNvPicPr>
                            <p:nvPr/>
                          </p:nvPicPr>
                          <p:blipFill>
                            <a:blip r:embed="rId73">
                              <a:extLst>
                                <a:ext uri="{28A0092B-C50C-407E-A947-70E740481C1C}">
                                  <a14:useLocalDpi xmlns:a14="http://schemas.microsoft.com/office/drawing/2010/main" val="0"/>
                                </a:ext>
                              </a:extLst>
                            </a:blip>
                            <a:srcRect/>
                            <a:stretch>
                              <a:fillRect/>
                            </a:stretch>
                          </p:blipFill>
                          <p:spPr bwMode="auto">
                            <a:xfrm>
                              <a:off x="4060" y="1758"/>
                              <a:ext cx="217"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0" name="Object 186">
                  <a:extLst>
                    <a:ext uri="{FF2B5EF4-FFF2-40B4-BE49-F238E27FC236}">
                      <a16:creationId xmlns:a16="http://schemas.microsoft.com/office/drawing/2014/main" id="{ACD3E82E-92CA-6843-F4FD-996990BD9BA3}"/>
                    </a:ext>
                  </a:extLst>
                </p:cNvPr>
                <p:cNvGraphicFramePr>
                  <a:graphicFrameLocks noChangeAspect="1"/>
                </p:cNvGraphicFramePr>
                <p:nvPr/>
              </p:nvGraphicFramePr>
              <p:xfrm>
                <a:off x="5186" y="1677"/>
                <a:ext cx="184" cy="216"/>
              </p:xfrm>
              <a:graphic>
                <a:graphicData uri="http://schemas.openxmlformats.org/presentationml/2006/ole">
                  <mc:AlternateContent xmlns:mc="http://schemas.openxmlformats.org/markup-compatibility/2006">
                    <mc:Choice xmlns:v="urn:schemas-microsoft-com:vml" Requires="v">
                      <p:oleObj name="Equation" r:id="rId74" imgW="139680" imgH="164880" progId="Equation.3">
                        <p:embed/>
                      </p:oleObj>
                    </mc:Choice>
                    <mc:Fallback>
                      <p:oleObj name="Equation" r:id="rId74" imgW="139680" imgH="164880" progId="Equation.3">
                        <p:embed/>
                        <p:pic>
                          <p:nvPicPr>
                            <p:cNvPr id="5306" name="Object 186"/>
                            <p:cNvPicPr>
                              <a:picLocks noChangeAspect="1" noChangeArrowheads="1"/>
                            </p:cNvPicPr>
                            <p:nvPr/>
                          </p:nvPicPr>
                          <p:blipFill>
                            <a:blip r:embed="rId75">
                              <a:extLst>
                                <a:ext uri="{28A0092B-C50C-407E-A947-70E740481C1C}">
                                  <a14:useLocalDpi xmlns:a14="http://schemas.microsoft.com/office/drawing/2010/main" val="0"/>
                                </a:ext>
                              </a:extLst>
                            </a:blip>
                            <a:srcRect/>
                            <a:stretch>
                              <a:fillRect/>
                            </a:stretch>
                          </p:blipFill>
                          <p:spPr bwMode="auto">
                            <a:xfrm>
                              <a:off x="5186" y="1677"/>
                              <a:ext cx="184" cy="21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1" name="Line 188">
                  <a:extLst>
                    <a:ext uri="{FF2B5EF4-FFF2-40B4-BE49-F238E27FC236}">
                      <a16:creationId xmlns:a16="http://schemas.microsoft.com/office/drawing/2014/main" id="{66BF5A4F-967E-48D2-0B42-2A671B796C26}"/>
                    </a:ext>
                  </a:extLst>
                </p:cNvPr>
                <p:cNvSpPr>
                  <a:spLocks noChangeShapeType="1"/>
                </p:cNvSpPr>
                <p:nvPr/>
              </p:nvSpPr>
              <p:spPr bwMode="auto">
                <a:xfrm>
                  <a:off x="4014" y="1791"/>
                  <a:ext cx="63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189">
                  <a:extLst>
                    <a:ext uri="{FF2B5EF4-FFF2-40B4-BE49-F238E27FC236}">
                      <a16:creationId xmlns:a16="http://schemas.microsoft.com/office/drawing/2014/main" id="{E363C3EB-2770-F061-EE55-0D76F395A758}"/>
                    </a:ext>
                  </a:extLst>
                </p:cNvPr>
                <p:cNvSpPr>
                  <a:spLocks noChangeShapeType="1"/>
                </p:cNvSpPr>
                <p:nvPr/>
              </p:nvSpPr>
              <p:spPr bwMode="auto">
                <a:xfrm>
                  <a:off x="4230" y="1719"/>
                  <a:ext cx="36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190">
                  <a:extLst>
                    <a:ext uri="{FF2B5EF4-FFF2-40B4-BE49-F238E27FC236}">
                      <a16:creationId xmlns:a16="http://schemas.microsoft.com/office/drawing/2014/main" id="{90B5C9BA-CF22-724E-4156-476E0A13EFD2}"/>
                    </a:ext>
                  </a:extLst>
                </p:cNvPr>
                <p:cNvSpPr>
                  <a:spLocks noChangeShapeType="1"/>
                </p:cNvSpPr>
                <p:nvPr/>
              </p:nvSpPr>
              <p:spPr bwMode="auto">
                <a:xfrm>
                  <a:off x="4245" y="1851"/>
                  <a:ext cx="36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4" name="Text Box 199">
                <a:extLst>
                  <a:ext uri="{FF2B5EF4-FFF2-40B4-BE49-F238E27FC236}">
                    <a16:creationId xmlns:a16="http://schemas.microsoft.com/office/drawing/2014/main" id="{6024138C-F41F-A993-3A51-5F74C6A88FAD}"/>
                  </a:ext>
                </a:extLst>
              </p:cNvPr>
              <p:cNvSpPr txBox="1">
                <a:spLocks noChangeArrowheads="1"/>
              </p:cNvSpPr>
              <p:nvPr/>
            </p:nvSpPr>
            <p:spPr bwMode="auto">
              <a:xfrm>
                <a:off x="4269" y="2073"/>
                <a:ext cx="5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solidFill>
                      <a:srgbClr val="660033"/>
                    </a:solidFill>
                  </a:rPr>
                  <a:t>或门</a:t>
                </a:r>
              </a:p>
            </p:txBody>
          </p:sp>
        </p:grpSp>
        <p:grpSp>
          <p:nvGrpSpPr>
            <p:cNvPr id="119" name="Group 240">
              <a:extLst>
                <a:ext uri="{FF2B5EF4-FFF2-40B4-BE49-F238E27FC236}">
                  <a16:creationId xmlns:a16="http://schemas.microsoft.com/office/drawing/2014/main" id="{20E98109-1AAD-5885-9C7D-2388F02B68D6}"/>
                </a:ext>
              </a:extLst>
            </p:cNvPr>
            <p:cNvGrpSpPr>
              <a:grpSpLocks/>
            </p:cNvGrpSpPr>
            <p:nvPr/>
          </p:nvGrpSpPr>
          <p:grpSpPr bwMode="auto">
            <a:xfrm>
              <a:off x="4690" y="1160"/>
              <a:ext cx="54" cy="156"/>
              <a:chOff x="1134" y="1169"/>
              <a:chExt cx="54" cy="156"/>
            </a:xfrm>
          </p:grpSpPr>
          <p:sp>
            <p:nvSpPr>
              <p:cNvPr id="120" name="Line 241">
                <a:extLst>
                  <a:ext uri="{FF2B5EF4-FFF2-40B4-BE49-F238E27FC236}">
                    <a16:creationId xmlns:a16="http://schemas.microsoft.com/office/drawing/2014/main" id="{B366C72F-04A0-8723-DFC3-C86BFCA1003A}"/>
                  </a:ext>
                </a:extLst>
              </p:cNvPr>
              <p:cNvSpPr>
                <a:spLocks noChangeShapeType="1"/>
              </p:cNvSpPr>
              <p:nvPr/>
            </p:nvSpPr>
            <p:spPr bwMode="auto">
              <a:xfrm>
                <a:off x="1134" y="1170"/>
                <a:ext cx="0" cy="15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242">
                <a:extLst>
                  <a:ext uri="{FF2B5EF4-FFF2-40B4-BE49-F238E27FC236}">
                    <a16:creationId xmlns:a16="http://schemas.microsoft.com/office/drawing/2014/main" id="{2DD9CC4F-70B2-EEB2-7B5E-4164BBFC1ED6}"/>
                  </a:ext>
                </a:extLst>
              </p:cNvPr>
              <p:cNvSpPr>
                <a:spLocks noChangeShapeType="1"/>
              </p:cNvSpPr>
              <p:nvPr/>
            </p:nvSpPr>
            <p:spPr bwMode="auto">
              <a:xfrm>
                <a:off x="1188" y="1169"/>
                <a:ext cx="0" cy="15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2" name="灯片编号占位符 1">
            <a:extLst>
              <a:ext uri="{FF2B5EF4-FFF2-40B4-BE49-F238E27FC236}">
                <a16:creationId xmlns:a16="http://schemas.microsoft.com/office/drawing/2014/main" id="{7AA0CE52-78D0-0AFE-A158-F36098B51095}"/>
              </a:ext>
            </a:extLst>
          </p:cNvPr>
          <p:cNvSpPr>
            <a:spLocks noGrp="1"/>
          </p:cNvSpPr>
          <p:nvPr>
            <p:ph type="sldNum" sz="quarter" idx="12"/>
          </p:nvPr>
        </p:nvSpPr>
        <p:spPr/>
        <p:txBody>
          <a:bodyPr/>
          <a:lstStyle/>
          <a:p>
            <a:fld id="{392CBAA0-59E6-204E-8F03-85E5040D48B8}" type="slidenum">
              <a:rPr kumimoji="1" lang="zh-CN" altLang="en-US" smtClean="0"/>
              <a:t>139</a:t>
            </a:fld>
            <a:r>
              <a:rPr kumimoji="1" lang="en-US" altLang="zh-CN"/>
              <a:t>/184</a:t>
            </a:r>
            <a:endParaRPr kumimoji="1" lang="zh-CN" altLang="en-US" dirty="0"/>
          </a:p>
        </p:txBody>
      </p:sp>
    </p:spTree>
    <p:extLst>
      <p:ext uri="{BB962C8B-B14F-4D97-AF65-F5344CB8AC3E}">
        <p14:creationId xmlns:p14="http://schemas.microsoft.com/office/powerpoint/2010/main" val="3552401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5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3"/>
                                        </p:tgtEl>
                                        <p:attrNameLst>
                                          <p:attrName>style.visibility</p:attrName>
                                        </p:attrNameLst>
                                      </p:cBhvr>
                                      <p:to>
                                        <p:strVal val="visible"/>
                                      </p:to>
                                    </p:set>
                                    <p:animEffect transition="in" filter="wipe(left)">
                                      <p:cBhvr>
                                        <p:cTn id="12" dur="500"/>
                                        <p:tgtEl>
                                          <p:spTgt spid="7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17"/>
                                        </p:tgtEl>
                                        <p:attrNameLst>
                                          <p:attrName>style.visibility</p:attrName>
                                        </p:attrNameLst>
                                      </p:cBhvr>
                                      <p:to>
                                        <p:strVal val="visible"/>
                                      </p:to>
                                    </p:set>
                                    <p:animEffect transition="in" filter="wipe(left)">
                                      <p:cBhvr>
                                        <p:cTn id="17" dur="500"/>
                                        <p:tgtEl>
                                          <p:spTgt spid="117"/>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checkerboard(across)">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checkerboard(across)">
                                      <p:cBhvr>
                                        <p:cTn id="2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12">
            <a:extLst>
              <a:ext uri="{FF2B5EF4-FFF2-40B4-BE49-F238E27FC236}">
                <a16:creationId xmlns:a16="http://schemas.microsoft.com/office/drawing/2014/main" id="{E1BBAC68-5304-2552-F5B1-DF6FC6F36D62}"/>
              </a:ext>
            </a:extLst>
          </p:cNvPr>
          <p:cNvSpPr txBox="1">
            <a:spLocks noChangeArrowheads="1"/>
          </p:cNvSpPr>
          <p:nvPr/>
        </p:nvSpPr>
        <p:spPr bwMode="auto">
          <a:xfrm>
            <a:off x="1774190" y="895033"/>
            <a:ext cx="4191000"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kumimoji="1" lang="zh-CN" altLang="en-US" sz="3200" dirty="0">
                <a:solidFill>
                  <a:srgbClr val="FF3300"/>
                </a:solidFill>
                <a:ea typeface="华文楷体" panose="02010600040101010101" pitchFamily="2" charset="-122"/>
              </a:rPr>
              <a:t>时序图</a:t>
            </a:r>
          </a:p>
        </p:txBody>
      </p:sp>
      <p:sp>
        <p:nvSpPr>
          <p:cNvPr id="6" name="Text Box 16">
            <a:extLst>
              <a:ext uri="{FF2B5EF4-FFF2-40B4-BE49-F238E27FC236}">
                <a16:creationId xmlns:a16="http://schemas.microsoft.com/office/drawing/2014/main" id="{F1D5A4DB-1343-610E-E869-6CAA5713BC42}"/>
              </a:ext>
            </a:extLst>
          </p:cNvPr>
          <p:cNvSpPr txBox="1">
            <a:spLocks noChangeArrowheads="1"/>
          </p:cNvSpPr>
          <p:nvPr/>
        </p:nvSpPr>
        <p:spPr bwMode="auto">
          <a:xfrm>
            <a:off x="1774190" y="1615758"/>
            <a:ext cx="7920038" cy="2016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lnSpc>
                <a:spcPct val="150000"/>
              </a:lnSpc>
            </a:pPr>
            <a:r>
              <a:rPr lang="en-US" altLang="zh-CN"/>
              <a:t>         </a:t>
            </a:r>
            <a:r>
              <a:rPr lang="zh-CN" altLang="en-US"/>
              <a:t>时序图又叫</a:t>
            </a:r>
            <a:r>
              <a:rPr lang="zh-CN" altLang="en-US">
                <a:solidFill>
                  <a:schemeClr val="accent2"/>
                </a:solidFill>
              </a:rPr>
              <a:t>工作波形图</a:t>
            </a:r>
            <a:r>
              <a:rPr lang="zh-CN" altLang="en-US"/>
              <a:t>，它用波形的形式形象地表达了输入信号、输出信号、电路的状态等的取值在时间上的对应关系。</a:t>
            </a:r>
          </a:p>
        </p:txBody>
      </p:sp>
      <p:sp>
        <p:nvSpPr>
          <p:cNvPr id="7" name="AutoShape 17">
            <a:extLst>
              <a:ext uri="{FF2B5EF4-FFF2-40B4-BE49-F238E27FC236}">
                <a16:creationId xmlns:a16="http://schemas.microsoft.com/office/drawing/2014/main" id="{A1BF4B05-86B8-83EE-AB19-2785830BC19D}"/>
              </a:ext>
            </a:extLst>
          </p:cNvPr>
          <p:cNvSpPr>
            <a:spLocks noChangeArrowheads="1"/>
          </p:cNvSpPr>
          <p:nvPr/>
        </p:nvSpPr>
        <p:spPr bwMode="auto">
          <a:xfrm>
            <a:off x="1845628" y="4135120"/>
            <a:ext cx="8137525" cy="2374900"/>
          </a:xfrm>
          <a:prstGeom prst="roundRect">
            <a:avLst>
              <a:gd name="adj" fmla="val 16667"/>
            </a:avLst>
          </a:prstGeom>
          <a:solidFill>
            <a:srgbClr val="FFCCFF"/>
          </a:solidFill>
          <a:ln w="9525">
            <a:solidFill>
              <a:schemeClr val="accent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lnSpc>
                <a:spcPct val="125000"/>
              </a:lnSpc>
            </a:pPr>
            <a:r>
              <a:rPr lang="en-US" altLang="zh-CN" dirty="0"/>
              <a:t>         </a:t>
            </a:r>
            <a:r>
              <a:rPr lang="zh-CN" altLang="en-US" dirty="0"/>
              <a:t>这几种方法从不同侧面突出了时序电路逻</a:t>
            </a:r>
          </a:p>
          <a:p>
            <a:pPr algn="l" eaLnBrk="1" hangingPunct="1">
              <a:lnSpc>
                <a:spcPct val="125000"/>
              </a:lnSpc>
            </a:pPr>
            <a:r>
              <a:rPr lang="zh-CN" altLang="en-US" dirty="0"/>
              <a:t>辑功能的特点，它们在本质上是相同的，可以</a:t>
            </a:r>
          </a:p>
          <a:p>
            <a:pPr algn="l" eaLnBrk="1" hangingPunct="1">
              <a:lnSpc>
                <a:spcPct val="125000"/>
              </a:lnSpc>
            </a:pPr>
            <a:r>
              <a:rPr lang="zh-CN" altLang="en-US" dirty="0"/>
              <a:t>互相转换。</a:t>
            </a:r>
            <a:endParaRPr lang="zh-CN" altLang="en-US" b="0" dirty="0"/>
          </a:p>
        </p:txBody>
      </p:sp>
      <p:sp>
        <p:nvSpPr>
          <p:cNvPr id="2" name="灯片编号占位符 1">
            <a:extLst>
              <a:ext uri="{FF2B5EF4-FFF2-40B4-BE49-F238E27FC236}">
                <a16:creationId xmlns:a16="http://schemas.microsoft.com/office/drawing/2014/main" id="{F590C698-41C9-93B5-9670-8DDE69B6A666}"/>
              </a:ext>
            </a:extLst>
          </p:cNvPr>
          <p:cNvSpPr>
            <a:spLocks noGrp="1"/>
          </p:cNvSpPr>
          <p:nvPr>
            <p:ph type="sldNum" sz="quarter" idx="12"/>
          </p:nvPr>
        </p:nvSpPr>
        <p:spPr/>
        <p:txBody>
          <a:bodyPr/>
          <a:lstStyle/>
          <a:p>
            <a:fld id="{392CBAA0-59E6-204E-8F03-85E5040D48B8}" type="slidenum">
              <a:rPr kumimoji="1" lang="zh-CN" altLang="en-US" smtClean="0"/>
              <a:t>14</a:t>
            </a:fld>
            <a:r>
              <a:rPr kumimoji="1" lang="en-US" altLang="zh-CN"/>
              <a:t>/184</a:t>
            </a:r>
            <a:endParaRPr kumimoji="1" lang="zh-CN" altLang="en-US" dirty="0"/>
          </a:p>
        </p:txBody>
      </p:sp>
    </p:spTree>
    <p:extLst>
      <p:ext uri="{BB962C8B-B14F-4D97-AF65-F5344CB8AC3E}">
        <p14:creationId xmlns:p14="http://schemas.microsoft.com/office/powerpoint/2010/main" val="1002578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ox(i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heckerboard(across)">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6" name="Text Box 4">
            <a:extLst>
              <a:ext uri="{FF2B5EF4-FFF2-40B4-BE49-F238E27FC236}">
                <a16:creationId xmlns:a16="http://schemas.microsoft.com/office/drawing/2014/main" id="{2431A0A4-ECEB-F6E6-140B-3743F065E119}"/>
              </a:ext>
            </a:extLst>
          </p:cNvPr>
          <p:cNvSpPr txBox="1">
            <a:spLocks noChangeArrowheads="1"/>
          </p:cNvSpPr>
          <p:nvPr/>
        </p:nvSpPr>
        <p:spPr bwMode="auto">
          <a:xfrm>
            <a:off x="2162175" y="619433"/>
            <a:ext cx="78676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3600" b="0">
                <a:solidFill>
                  <a:srgbClr val="660033"/>
                </a:solidFill>
                <a:latin typeface="华文行楷" panose="02010800040101010101" pitchFamily="2" charset="-122"/>
                <a:ea typeface="华文行楷" panose="02010800040101010101" pitchFamily="2" charset="-122"/>
              </a:rPr>
              <a:t>二、现场可编程逻辑阵列</a:t>
            </a:r>
            <a:r>
              <a:rPr lang="zh-CN" altLang="en-US" sz="3600" b="0">
                <a:solidFill>
                  <a:srgbClr val="660033"/>
                </a:solidFill>
                <a:latin typeface="宋体" panose="02010600030101010101" pitchFamily="2" charset="-122"/>
              </a:rPr>
              <a:t>（</a:t>
            </a:r>
            <a:r>
              <a:rPr lang="en-US" altLang="zh-CN" sz="3600" b="0">
                <a:solidFill>
                  <a:srgbClr val="660033"/>
                </a:solidFill>
                <a:latin typeface="宋体" panose="02010600030101010101" pitchFamily="2" charset="-122"/>
              </a:rPr>
              <a:t>EPLA</a:t>
            </a:r>
            <a:r>
              <a:rPr lang="zh-CN" altLang="en-US" sz="3600" b="0">
                <a:solidFill>
                  <a:srgbClr val="660033"/>
                </a:solidFill>
                <a:latin typeface="宋体" panose="02010600030101010101" pitchFamily="2" charset="-122"/>
              </a:rPr>
              <a:t>）</a:t>
            </a:r>
          </a:p>
        </p:txBody>
      </p:sp>
      <p:sp>
        <p:nvSpPr>
          <p:cNvPr id="7" name="Text Box 5">
            <a:extLst>
              <a:ext uri="{FF2B5EF4-FFF2-40B4-BE49-F238E27FC236}">
                <a16:creationId xmlns:a16="http://schemas.microsoft.com/office/drawing/2014/main" id="{C885B7F2-3C72-788E-FAE0-B2035E69D80C}"/>
              </a:ext>
            </a:extLst>
          </p:cNvPr>
          <p:cNvSpPr txBox="1">
            <a:spLocks noChangeArrowheads="1"/>
          </p:cNvSpPr>
          <p:nvPr/>
        </p:nvSpPr>
        <p:spPr bwMode="auto">
          <a:xfrm>
            <a:off x="2276475" y="1256021"/>
            <a:ext cx="7604125"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solidFill>
                  <a:schemeClr val="tx2"/>
                </a:solidFill>
              </a:rPr>
              <a:t>现场可编程</a:t>
            </a:r>
            <a:r>
              <a:rPr lang="zh-CN" altLang="en-US" sz="2400" dirty="0">
                <a:solidFill>
                  <a:srgbClr val="FF0000"/>
                </a:solidFill>
              </a:rPr>
              <a:t>逻辑阵列</a:t>
            </a:r>
            <a:r>
              <a:rPr lang="zh-CN" altLang="en-US" sz="2400" dirty="0">
                <a:solidFill>
                  <a:schemeClr val="tx2"/>
                </a:solidFill>
              </a:rPr>
              <a:t>由可编程的</a:t>
            </a:r>
            <a:r>
              <a:rPr lang="zh-CN" altLang="en-US" sz="2400" dirty="0">
                <a:solidFill>
                  <a:schemeClr val="accent2"/>
                </a:solidFill>
              </a:rPr>
              <a:t>与逻辑</a:t>
            </a:r>
            <a:r>
              <a:rPr lang="zh-CN" altLang="en-US" sz="2400" dirty="0">
                <a:solidFill>
                  <a:schemeClr val="tx2"/>
                </a:solidFill>
              </a:rPr>
              <a:t>阵列和可编程的</a:t>
            </a:r>
            <a:r>
              <a:rPr lang="zh-CN" altLang="en-US" sz="2400" dirty="0">
                <a:solidFill>
                  <a:schemeClr val="accent2"/>
                </a:solidFill>
              </a:rPr>
              <a:t>或逻辑</a:t>
            </a:r>
            <a:r>
              <a:rPr lang="zh-CN" altLang="en-US" sz="2400" dirty="0">
                <a:solidFill>
                  <a:schemeClr val="tx2"/>
                </a:solidFill>
              </a:rPr>
              <a:t>阵列以及输出</a:t>
            </a:r>
            <a:r>
              <a:rPr lang="zh-CN" altLang="en-US" sz="2400" dirty="0">
                <a:solidFill>
                  <a:schemeClr val="accent2"/>
                </a:solidFill>
              </a:rPr>
              <a:t>缓冲</a:t>
            </a:r>
            <a:r>
              <a:rPr lang="zh-CN" altLang="en-US" sz="2400" dirty="0">
                <a:solidFill>
                  <a:schemeClr val="tx2"/>
                </a:solidFill>
              </a:rPr>
              <a:t>器组成。</a:t>
            </a:r>
          </a:p>
        </p:txBody>
      </p:sp>
      <p:grpSp>
        <p:nvGrpSpPr>
          <p:cNvPr id="8" name="Group 247">
            <a:extLst>
              <a:ext uri="{FF2B5EF4-FFF2-40B4-BE49-F238E27FC236}">
                <a16:creationId xmlns:a16="http://schemas.microsoft.com/office/drawing/2014/main" id="{2AD916DE-040D-DCBB-0674-78A84B4FC60C}"/>
              </a:ext>
            </a:extLst>
          </p:cNvPr>
          <p:cNvGrpSpPr>
            <a:grpSpLocks/>
          </p:cNvGrpSpPr>
          <p:nvPr/>
        </p:nvGrpSpPr>
        <p:grpSpPr bwMode="auto">
          <a:xfrm>
            <a:off x="3433763" y="2113271"/>
            <a:ext cx="5219700" cy="3779837"/>
            <a:chOff x="1297" y="1199"/>
            <a:chExt cx="3288" cy="2381"/>
          </a:xfrm>
        </p:grpSpPr>
        <p:grpSp>
          <p:nvGrpSpPr>
            <p:cNvPr id="9" name="Group 11">
              <a:extLst>
                <a:ext uri="{FF2B5EF4-FFF2-40B4-BE49-F238E27FC236}">
                  <a16:creationId xmlns:a16="http://schemas.microsoft.com/office/drawing/2014/main" id="{3571FF34-89F6-3BB1-4F32-823A80BF981D}"/>
                </a:ext>
              </a:extLst>
            </p:cNvPr>
            <p:cNvGrpSpPr>
              <a:grpSpLocks/>
            </p:cNvGrpSpPr>
            <p:nvPr/>
          </p:nvGrpSpPr>
          <p:grpSpPr bwMode="auto">
            <a:xfrm>
              <a:off x="1513" y="1407"/>
              <a:ext cx="1918" cy="124"/>
              <a:chOff x="757" y="1407"/>
              <a:chExt cx="1918" cy="124"/>
            </a:xfrm>
          </p:grpSpPr>
          <p:sp>
            <p:nvSpPr>
              <p:cNvPr id="190" name="AutoShape 6">
                <a:extLst>
                  <a:ext uri="{FF2B5EF4-FFF2-40B4-BE49-F238E27FC236}">
                    <a16:creationId xmlns:a16="http://schemas.microsoft.com/office/drawing/2014/main" id="{2FA10D1E-9C2F-2304-592C-4AC6B3505CB5}"/>
                  </a:ext>
                </a:extLst>
              </p:cNvPr>
              <p:cNvSpPr>
                <a:spLocks noChangeArrowheads="1"/>
              </p:cNvSpPr>
              <p:nvPr/>
            </p:nvSpPr>
            <p:spPr bwMode="auto">
              <a:xfrm rot="5400000">
                <a:off x="947" y="1388"/>
                <a:ext cx="111" cy="150"/>
              </a:xfrm>
              <a:prstGeom prst="triangle">
                <a:avLst>
                  <a:gd name="adj" fmla="val 50000"/>
                </a:avLst>
              </a:prstGeom>
              <a:solidFill>
                <a:schemeClr val="accent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1" name="Line 7">
                <a:extLst>
                  <a:ext uri="{FF2B5EF4-FFF2-40B4-BE49-F238E27FC236}">
                    <a16:creationId xmlns:a16="http://schemas.microsoft.com/office/drawing/2014/main" id="{C1F2C04D-562F-8F5E-3BA6-C3CE2623D09C}"/>
                  </a:ext>
                </a:extLst>
              </p:cNvPr>
              <p:cNvSpPr>
                <a:spLocks noChangeShapeType="1"/>
              </p:cNvSpPr>
              <p:nvPr/>
            </p:nvSpPr>
            <p:spPr bwMode="auto">
              <a:xfrm>
                <a:off x="757" y="1468"/>
                <a:ext cx="17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2" name="Oval 8">
                <a:extLst>
                  <a:ext uri="{FF2B5EF4-FFF2-40B4-BE49-F238E27FC236}">
                    <a16:creationId xmlns:a16="http://schemas.microsoft.com/office/drawing/2014/main" id="{3BE6205B-4108-D392-B1FC-71309714F854}"/>
                  </a:ext>
                </a:extLst>
              </p:cNvPr>
              <p:cNvSpPr>
                <a:spLocks noChangeArrowheads="1"/>
              </p:cNvSpPr>
              <p:nvPr/>
            </p:nvSpPr>
            <p:spPr bwMode="auto">
              <a:xfrm>
                <a:off x="994" y="1492"/>
                <a:ext cx="41" cy="39"/>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3" name="Line 9">
                <a:extLst>
                  <a:ext uri="{FF2B5EF4-FFF2-40B4-BE49-F238E27FC236}">
                    <a16:creationId xmlns:a16="http://schemas.microsoft.com/office/drawing/2014/main" id="{7EEF4DC1-1DB5-42B4-F837-DE0092E57A4F}"/>
                  </a:ext>
                </a:extLst>
              </p:cNvPr>
              <p:cNvSpPr>
                <a:spLocks noChangeShapeType="1"/>
              </p:cNvSpPr>
              <p:nvPr/>
            </p:nvSpPr>
            <p:spPr bwMode="auto">
              <a:xfrm>
                <a:off x="1034" y="1507"/>
                <a:ext cx="164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Line 10">
                <a:extLst>
                  <a:ext uri="{FF2B5EF4-FFF2-40B4-BE49-F238E27FC236}">
                    <a16:creationId xmlns:a16="http://schemas.microsoft.com/office/drawing/2014/main" id="{945E06A2-E708-247C-9907-6833503FFCA7}"/>
                  </a:ext>
                </a:extLst>
              </p:cNvPr>
              <p:cNvSpPr>
                <a:spLocks noChangeShapeType="1"/>
              </p:cNvSpPr>
              <p:nvPr/>
            </p:nvSpPr>
            <p:spPr bwMode="auto">
              <a:xfrm>
                <a:off x="1010" y="1436"/>
                <a:ext cx="165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 name="Group 12">
              <a:extLst>
                <a:ext uri="{FF2B5EF4-FFF2-40B4-BE49-F238E27FC236}">
                  <a16:creationId xmlns:a16="http://schemas.microsoft.com/office/drawing/2014/main" id="{D0447C41-E779-C0D8-A3AC-FFEC360AF479}"/>
                </a:ext>
              </a:extLst>
            </p:cNvPr>
            <p:cNvGrpSpPr>
              <a:grpSpLocks/>
            </p:cNvGrpSpPr>
            <p:nvPr/>
          </p:nvGrpSpPr>
          <p:grpSpPr bwMode="auto">
            <a:xfrm>
              <a:off x="1507" y="1567"/>
              <a:ext cx="1918" cy="124"/>
              <a:chOff x="757" y="1407"/>
              <a:chExt cx="1918" cy="124"/>
            </a:xfrm>
          </p:grpSpPr>
          <p:sp>
            <p:nvSpPr>
              <p:cNvPr id="185" name="AutoShape 13">
                <a:extLst>
                  <a:ext uri="{FF2B5EF4-FFF2-40B4-BE49-F238E27FC236}">
                    <a16:creationId xmlns:a16="http://schemas.microsoft.com/office/drawing/2014/main" id="{8857D177-34E9-1067-B70C-3BC2829D1A50}"/>
                  </a:ext>
                </a:extLst>
              </p:cNvPr>
              <p:cNvSpPr>
                <a:spLocks noChangeArrowheads="1"/>
              </p:cNvSpPr>
              <p:nvPr/>
            </p:nvSpPr>
            <p:spPr bwMode="auto">
              <a:xfrm rot="5400000">
                <a:off x="947" y="1388"/>
                <a:ext cx="111" cy="150"/>
              </a:xfrm>
              <a:prstGeom prst="triangle">
                <a:avLst>
                  <a:gd name="adj" fmla="val 50000"/>
                </a:avLst>
              </a:prstGeom>
              <a:solidFill>
                <a:schemeClr val="accent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6" name="Line 14">
                <a:extLst>
                  <a:ext uri="{FF2B5EF4-FFF2-40B4-BE49-F238E27FC236}">
                    <a16:creationId xmlns:a16="http://schemas.microsoft.com/office/drawing/2014/main" id="{AFDEC780-CFD6-F067-4F8E-F7855AE59DDD}"/>
                  </a:ext>
                </a:extLst>
              </p:cNvPr>
              <p:cNvSpPr>
                <a:spLocks noChangeShapeType="1"/>
              </p:cNvSpPr>
              <p:nvPr/>
            </p:nvSpPr>
            <p:spPr bwMode="auto">
              <a:xfrm>
                <a:off x="757" y="1468"/>
                <a:ext cx="17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7" name="Oval 15">
                <a:extLst>
                  <a:ext uri="{FF2B5EF4-FFF2-40B4-BE49-F238E27FC236}">
                    <a16:creationId xmlns:a16="http://schemas.microsoft.com/office/drawing/2014/main" id="{3A878BF9-4839-A154-BB48-FB559AFB1560}"/>
                  </a:ext>
                </a:extLst>
              </p:cNvPr>
              <p:cNvSpPr>
                <a:spLocks noChangeArrowheads="1"/>
              </p:cNvSpPr>
              <p:nvPr/>
            </p:nvSpPr>
            <p:spPr bwMode="auto">
              <a:xfrm>
                <a:off x="994" y="1492"/>
                <a:ext cx="41" cy="39"/>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8" name="Line 16">
                <a:extLst>
                  <a:ext uri="{FF2B5EF4-FFF2-40B4-BE49-F238E27FC236}">
                    <a16:creationId xmlns:a16="http://schemas.microsoft.com/office/drawing/2014/main" id="{0517E982-6E06-99F9-165F-D62DD582D7B1}"/>
                  </a:ext>
                </a:extLst>
              </p:cNvPr>
              <p:cNvSpPr>
                <a:spLocks noChangeShapeType="1"/>
              </p:cNvSpPr>
              <p:nvPr/>
            </p:nvSpPr>
            <p:spPr bwMode="auto">
              <a:xfrm>
                <a:off x="1034" y="1507"/>
                <a:ext cx="164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9" name="Line 17">
                <a:extLst>
                  <a:ext uri="{FF2B5EF4-FFF2-40B4-BE49-F238E27FC236}">
                    <a16:creationId xmlns:a16="http://schemas.microsoft.com/office/drawing/2014/main" id="{499E2F48-F956-ED22-0CC7-7FF2EAC121E6}"/>
                  </a:ext>
                </a:extLst>
              </p:cNvPr>
              <p:cNvSpPr>
                <a:spLocks noChangeShapeType="1"/>
              </p:cNvSpPr>
              <p:nvPr/>
            </p:nvSpPr>
            <p:spPr bwMode="auto">
              <a:xfrm>
                <a:off x="1010" y="1436"/>
                <a:ext cx="165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1" name="Group 18">
              <a:extLst>
                <a:ext uri="{FF2B5EF4-FFF2-40B4-BE49-F238E27FC236}">
                  <a16:creationId xmlns:a16="http://schemas.microsoft.com/office/drawing/2014/main" id="{81EF69D8-AFD5-79A8-A98D-DDC68D6FA2F2}"/>
                </a:ext>
              </a:extLst>
            </p:cNvPr>
            <p:cNvGrpSpPr>
              <a:grpSpLocks/>
            </p:cNvGrpSpPr>
            <p:nvPr/>
          </p:nvGrpSpPr>
          <p:grpSpPr bwMode="auto">
            <a:xfrm>
              <a:off x="1509" y="1742"/>
              <a:ext cx="1918" cy="124"/>
              <a:chOff x="757" y="1407"/>
              <a:chExt cx="1918" cy="124"/>
            </a:xfrm>
          </p:grpSpPr>
          <p:sp>
            <p:nvSpPr>
              <p:cNvPr id="180" name="AutoShape 19">
                <a:extLst>
                  <a:ext uri="{FF2B5EF4-FFF2-40B4-BE49-F238E27FC236}">
                    <a16:creationId xmlns:a16="http://schemas.microsoft.com/office/drawing/2014/main" id="{CE90EDAF-9280-3FAF-7B9C-280CE7D4DBC6}"/>
                  </a:ext>
                </a:extLst>
              </p:cNvPr>
              <p:cNvSpPr>
                <a:spLocks noChangeArrowheads="1"/>
              </p:cNvSpPr>
              <p:nvPr/>
            </p:nvSpPr>
            <p:spPr bwMode="auto">
              <a:xfrm rot="5400000">
                <a:off x="947" y="1388"/>
                <a:ext cx="111" cy="150"/>
              </a:xfrm>
              <a:prstGeom prst="triangle">
                <a:avLst>
                  <a:gd name="adj" fmla="val 50000"/>
                </a:avLst>
              </a:prstGeom>
              <a:solidFill>
                <a:schemeClr val="accent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 name="Line 20">
                <a:extLst>
                  <a:ext uri="{FF2B5EF4-FFF2-40B4-BE49-F238E27FC236}">
                    <a16:creationId xmlns:a16="http://schemas.microsoft.com/office/drawing/2014/main" id="{523F1557-D1A0-6DFD-4F10-DF09AF834172}"/>
                  </a:ext>
                </a:extLst>
              </p:cNvPr>
              <p:cNvSpPr>
                <a:spLocks noChangeShapeType="1"/>
              </p:cNvSpPr>
              <p:nvPr/>
            </p:nvSpPr>
            <p:spPr bwMode="auto">
              <a:xfrm>
                <a:off x="757" y="1468"/>
                <a:ext cx="17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2" name="Oval 21">
                <a:extLst>
                  <a:ext uri="{FF2B5EF4-FFF2-40B4-BE49-F238E27FC236}">
                    <a16:creationId xmlns:a16="http://schemas.microsoft.com/office/drawing/2014/main" id="{91B197BF-FECA-39C6-C492-52C8CED466E1}"/>
                  </a:ext>
                </a:extLst>
              </p:cNvPr>
              <p:cNvSpPr>
                <a:spLocks noChangeArrowheads="1"/>
              </p:cNvSpPr>
              <p:nvPr/>
            </p:nvSpPr>
            <p:spPr bwMode="auto">
              <a:xfrm>
                <a:off x="994" y="1492"/>
                <a:ext cx="41" cy="39"/>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3" name="Line 22">
                <a:extLst>
                  <a:ext uri="{FF2B5EF4-FFF2-40B4-BE49-F238E27FC236}">
                    <a16:creationId xmlns:a16="http://schemas.microsoft.com/office/drawing/2014/main" id="{A1CFFE0E-CC28-6941-EC7E-1F560F33DD29}"/>
                  </a:ext>
                </a:extLst>
              </p:cNvPr>
              <p:cNvSpPr>
                <a:spLocks noChangeShapeType="1"/>
              </p:cNvSpPr>
              <p:nvPr/>
            </p:nvSpPr>
            <p:spPr bwMode="auto">
              <a:xfrm>
                <a:off x="1034" y="1507"/>
                <a:ext cx="164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4" name="Line 23">
                <a:extLst>
                  <a:ext uri="{FF2B5EF4-FFF2-40B4-BE49-F238E27FC236}">
                    <a16:creationId xmlns:a16="http://schemas.microsoft.com/office/drawing/2014/main" id="{BD51CD0B-3CD2-A072-45EE-583959887F8D}"/>
                  </a:ext>
                </a:extLst>
              </p:cNvPr>
              <p:cNvSpPr>
                <a:spLocks noChangeShapeType="1"/>
              </p:cNvSpPr>
              <p:nvPr/>
            </p:nvSpPr>
            <p:spPr bwMode="auto">
              <a:xfrm>
                <a:off x="1010" y="1436"/>
                <a:ext cx="165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 name="Group 24">
              <a:extLst>
                <a:ext uri="{FF2B5EF4-FFF2-40B4-BE49-F238E27FC236}">
                  <a16:creationId xmlns:a16="http://schemas.microsoft.com/office/drawing/2014/main" id="{3ECAC87E-00F8-0369-D3E8-7F3BBFB03BEF}"/>
                </a:ext>
              </a:extLst>
            </p:cNvPr>
            <p:cNvGrpSpPr>
              <a:grpSpLocks/>
            </p:cNvGrpSpPr>
            <p:nvPr/>
          </p:nvGrpSpPr>
          <p:grpSpPr bwMode="auto">
            <a:xfrm>
              <a:off x="1503" y="1933"/>
              <a:ext cx="1918" cy="124"/>
              <a:chOff x="757" y="1407"/>
              <a:chExt cx="1918" cy="124"/>
            </a:xfrm>
          </p:grpSpPr>
          <p:sp>
            <p:nvSpPr>
              <p:cNvPr id="175" name="AutoShape 25">
                <a:extLst>
                  <a:ext uri="{FF2B5EF4-FFF2-40B4-BE49-F238E27FC236}">
                    <a16:creationId xmlns:a16="http://schemas.microsoft.com/office/drawing/2014/main" id="{3B08A1E9-6D79-D389-FBA7-1B3862748324}"/>
                  </a:ext>
                </a:extLst>
              </p:cNvPr>
              <p:cNvSpPr>
                <a:spLocks noChangeArrowheads="1"/>
              </p:cNvSpPr>
              <p:nvPr/>
            </p:nvSpPr>
            <p:spPr bwMode="auto">
              <a:xfrm rot="5400000">
                <a:off x="947" y="1388"/>
                <a:ext cx="111" cy="150"/>
              </a:xfrm>
              <a:prstGeom prst="triangle">
                <a:avLst>
                  <a:gd name="adj" fmla="val 50000"/>
                </a:avLst>
              </a:prstGeom>
              <a:solidFill>
                <a:schemeClr val="accent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 name="Line 26">
                <a:extLst>
                  <a:ext uri="{FF2B5EF4-FFF2-40B4-BE49-F238E27FC236}">
                    <a16:creationId xmlns:a16="http://schemas.microsoft.com/office/drawing/2014/main" id="{FEE3D883-468B-41CA-C56B-EA8406AD43D3}"/>
                  </a:ext>
                </a:extLst>
              </p:cNvPr>
              <p:cNvSpPr>
                <a:spLocks noChangeShapeType="1"/>
              </p:cNvSpPr>
              <p:nvPr/>
            </p:nvSpPr>
            <p:spPr bwMode="auto">
              <a:xfrm>
                <a:off x="757" y="1468"/>
                <a:ext cx="17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Oval 27">
                <a:extLst>
                  <a:ext uri="{FF2B5EF4-FFF2-40B4-BE49-F238E27FC236}">
                    <a16:creationId xmlns:a16="http://schemas.microsoft.com/office/drawing/2014/main" id="{9FA0EF81-0946-C133-33ED-5C6BB3A289D2}"/>
                  </a:ext>
                </a:extLst>
              </p:cNvPr>
              <p:cNvSpPr>
                <a:spLocks noChangeArrowheads="1"/>
              </p:cNvSpPr>
              <p:nvPr/>
            </p:nvSpPr>
            <p:spPr bwMode="auto">
              <a:xfrm>
                <a:off x="994" y="1492"/>
                <a:ext cx="41" cy="39"/>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8" name="Line 28">
                <a:extLst>
                  <a:ext uri="{FF2B5EF4-FFF2-40B4-BE49-F238E27FC236}">
                    <a16:creationId xmlns:a16="http://schemas.microsoft.com/office/drawing/2014/main" id="{A355341F-C07A-540B-82F5-BE267B5D1B43}"/>
                  </a:ext>
                </a:extLst>
              </p:cNvPr>
              <p:cNvSpPr>
                <a:spLocks noChangeShapeType="1"/>
              </p:cNvSpPr>
              <p:nvPr/>
            </p:nvSpPr>
            <p:spPr bwMode="auto">
              <a:xfrm>
                <a:off x="1034" y="1507"/>
                <a:ext cx="164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9" name="Line 29">
                <a:extLst>
                  <a:ext uri="{FF2B5EF4-FFF2-40B4-BE49-F238E27FC236}">
                    <a16:creationId xmlns:a16="http://schemas.microsoft.com/office/drawing/2014/main" id="{D62EBD16-2C0D-BD81-36F1-1CCA5D6F0E2C}"/>
                  </a:ext>
                </a:extLst>
              </p:cNvPr>
              <p:cNvSpPr>
                <a:spLocks noChangeShapeType="1"/>
              </p:cNvSpPr>
              <p:nvPr/>
            </p:nvSpPr>
            <p:spPr bwMode="auto">
              <a:xfrm>
                <a:off x="1010" y="1436"/>
                <a:ext cx="165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 name="Group 93">
              <a:extLst>
                <a:ext uri="{FF2B5EF4-FFF2-40B4-BE49-F238E27FC236}">
                  <a16:creationId xmlns:a16="http://schemas.microsoft.com/office/drawing/2014/main" id="{B7C370EA-6144-8227-7B17-B44A69350938}"/>
                </a:ext>
              </a:extLst>
            </p:cNvPr>
            <p:cNvGrpSpPr>
              <a:grpSpLocks/>
            </p:cNvGrpSpPr>
            <p:nvPr/>
          </p:nvGrpSpPr>
          <p:grpSpPr bwMode="auto">
            <a:xfrm>
              <a:off x="2083" y="1310"/>
              <a:ext cx="87" cy="1854"/>
              <a:chOff x="1327" y="1310"/>
              <a:chExt cx="87" cy="1854"/>
            </a:xfrm>
          </p:grpSpPr>
          <p:sp>
            <p:nvSpPr>
              <p:cNvPr id="173" name="Line 30">
                <a:extLst>
                  <a:ext uri="{FF2B5EF4-FFF2-40B4-BE49-F238E27FC236}">
                    <a16:creationId xmlns:a16="http://schemas.microsoft.com/office/drawing/2014/main" id="{8E8A05EA-B9B3-D532-C796-AEA348D06135}"/>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4" name="AutoShape 31">
                <a:extLst>
                  <a:ext uri="{FF2B5EF4-FFF2-40B4-BE49-F238E27FC236}">
                    <a16:creationId xmlns:a16="http://schemas.microsoft.com/office/drawing/2014/main" id="{4C7C7A9F-696E-5D0C-1E34-FA1E5A566696}"/>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4" name="Group 65">
              <a:extLst>
                <a:ext uri="{FF2B5EF4-FFF2-40B4-BE49-F238E27FC236}">
                  <a16:creationId xmlns:a16="http://schemas.microsoft.com/office/drawing/2014/main" id="{F166297B-40E4-A03F-DAB6-2367DFB072FC}"/>
                </a:ext>
              </a:extLst>
            </p:cNvPr>
            <p:cNvGrpSpPr>
              <a:grpSpLocks/>
            </p:cNvGrpSpPr>
            <p:nvPr/>
          </p:nvGrpSpPr>
          <p:grpSpPr bwMode="auto">
            <a:xfrm>
              <a:off x="1963" y="2581"/>
              <a:ext cx="2478" cy="128"/>
              <a:chOff x="1207" y="2581"/>
              <a:chExt cx="2478" cy="128"/>
            </a:xfrm>
          </p:grpSpPr>
          <p:grpSp>
            <p:nvGrpSpPr>
              <p:cNvPr id="165" name="Group 60">
                <a:extLst>
                  <a:ext uri="{FF2B5EF4-FFF2-40B4-BE49-F238E27FC236}">
                    <a16:creationId xmlns:a16="http://schemas.microsoft.com/office/drawing/2014/main" id="{8BCA26A9-0507-3804-5AD0-B87F7580A850}"/>
                  </a:ext>
                </a:extLst>
              </p:cNvPr>
              <p:cNvGrpSpPr>
                <a:grpSpLocks/>
              </p:cNvGrpSpPr>
              <p:nvPr/>
            </p:nvGrpSpPr>
            <p:grpSpPr bwMode="auto">
              <a:xfrm>
                <a:off x="2596" y="2588"/>
                <a:ext cx="143" cy="112"/>
                <a:chOff x="2793" y="2919"/>
                <a:chExt cx="143" cy="112"/>
              </a:xfrm>
            </p:grpSpPr>
            <p:sp>
              <p:nvSpPr>
                <p:cNvPr id="170" name="Freeform 56">
                  <a:extLst>
                    <a:ext uri="{FF2B5EF4-FFF2-40B4-BE49-F238E27FC236}">
                      <a16:creationId xmlns:a16="http://schemas.microsoft.com/office/drawing/2014/main" id="{010CC638-E550-E43B-2AF0-9AD8B9005F81}"/>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1" name="Freeform 57">
                  <a:extLst>
                    <a:ext uri="{FF2B5EF4-FFF2-40B4-BE49-F238E27FC236}">
                      <a16:creationId xmlns:a16="http://schemas.microsoft.com/office/drawing/2014/main" id="{3CA2CF13-AD46-5936-7392-30E6988F5D27}"/>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2" name="Freeform 59">
                  <a:extLst>
                    <a:ext uri="{FF2B5EF4-FFF2-40B4-BE49-F238E27FC236}">
                      <a16:creationId xmlns:a16="http://schemas.microsoft.com/office/drawing/2014/main" id="{A8B00783-2183-193F-5242-525043B55A85}"/>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6" name="Line 61">
                <a:extLst>
                  <a:ext uri="{FF2B5EF4-FFF2-40B4-BE49-F238E27FC236}">
                    <a16:creationId xmlns:a16="http://schemas.microsoft.com/office/drawing/2014/main" id="{626F1BB4-4B4F-CD1B-C825-C73C72F8BF29}"/>
                  </a:ext>
                </a:extLst>
              </p:cNvPr>
              <p:cNvSpPr>
                <a:spLocks noChangeShapeType="1"/>
              </p:cNvSpPr>
              <p:nvPr/>
            </p:nvSpPr>
            <p:spPr bwMode="auto">
              <a:xfrm>
                <a:off x="1207" y="2651"/>
                <a:ext cx="14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62">
                <a:extLst>
                  <a:ext uri="{FF2B5EF4-FFF2-40B4-BE49-F238E27FC236}">
                    <a16:creationId xmlns:a16="http://schemas.microsoft.com/office/drawing/2014/main" id="{E624C81B-6E78-6C41-BD75-FE66436E02BE}"/>
                  </a:ext>
                </a:extLst>
              </p:cNvPr>
              <p:cNvSpPr>
                <a:spLocks noChangeShapeType="1"/>
              </p:cNvSpPr>
              <p:nvPr/>
            </p:nvSpPr>
            <p:spPr bwMode="auto">
              <a:xfrm>
                <a:off x="2738" y="2651"/>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AutoShape 63">
                <a:extLst>
                  <a:ext uri="{FF2B5EF4-FFF2-40B4-BE49-F238E27FC236}">
                    <a16:creationId xmlns:a16="http://schemas.microsoft.com/office/drawing/2014/main" id="{3C4C35C7-E597-4794-571C-848E39A1F31F}"/>
                  </a:ext>
                </a:extLst>
              </p:cNvPr>
              <p:cNvSpPr>
                <a:spLocks noChangeArrowheads="1"/>
              </p:cNvSpPr>
              <p:nvPr/>
            </p:nvSpPr>
            <p:spPr bwMode="auto">
              <a:xfrm rot="5400000">
                <a:off x="3156" y="2588"/>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9" name="Oval 64">
                <a:extLst>
                  <a:ext uri="{FF2B5EF4-FFF2-40B4-BE49-F238E27FC236}">
                    <a16:creationId xmlns:a16="http://schemas.microsoft.com/office/drawing/2014/main" id="{872C7370-AB17-50EE-0622-56EDC071E3EC}"/>
                  </a:ext>
                </a:extLst>
              </p:cNvPr>
              <p:cNvSpPr>
                <a:spLocks noChangeArrowheads="1"/>
              </p:cNvSpPr>
              <p:nvPr/>
            </p:nvSpPr>
            <p:spPr bwMode="auto">
              <a:xfrm>
                <a:off x="3228" y="2668"/>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5" name="Group 66">
              <a:extLst>
                <a:ext uri="{FF2B5EF4-FFF2-40B4-BE49-F238E27FC236}">
                  <a16:creationId xmlns:a16="http://schemas.microsoft.com/office/drawing/2014/main" id="{FC159B31-3934-FA9E-9CBA-2AF275474B93}"/>
                </a:ext>
              </a:extLst>
            </p:cNvPr>
            <p:cNvGrpSpPr>
              <a:grpSpLocks/>
            </p:cNvGrpSpPr>
            <p:nvPr/>
          </p:nvGrpSpPr>
          <p:grpSpPr bwMode="auto">
            <a:xfrm>
              <a:off x="1971" y="2717"/>
              <a:ext cx="2478" cy="128"/>
              <a:chOff x="1207" y="2581"/>
              <a:chExt cx="2478" cy="128"/>
            </a:xfrm>
          </p:grpSpPr>
          <p:grpSp>
            <p:nvGrpSpPr>
              <p:cNvPr id="157" name="Group 67">
                <a:extLst>
                  <a:ext uri="{FF2B5EF4-FFF2-40B4-BE49-F238E27FC236}">
                    <a16:creationId xmlns:a16="http://schemas.microsoft.com/office/drawing/2014/main" id="{87707E10-7B49-0973-FD16-53DB8CD44EE3}"/>
                  </a:ext>
                </a:extLst>
              </p:cNvPr>
              <p:cNvGrpSpPr>
                <a:grpSpLocks/>
              </p:cNvGrpSpPr>
              <p:nvPr/>
            </p:nvGrpSpPr>
            <p:grpSpPr bwMode="auto">
              <a:xfrm>
                <a:off x="2596" y="2588"/>
                <a:ext cx="143" cy="112"/>
                <a:chOff x="2793" y="2919"/>
                <a:chExt cx="143" cy="112"/>
              </a:xfrm>
            </p:grpSpPr>
            <p:sp>
              <p:nvSpPr>
                <p:cNvPr id="162" name="Freeform 68">
                  <a:extLst>
                    <a:ext uri="{FF2B5EF4-FFF2-40B4-BE49-F238E27FC236}">
                      <a16:creationId xmlns:a16="http://schemas.microsoft.com/office/drawing/2014/main" id="{A308B81D-AB72-98ED-F44F-B4CD057C261F}"/>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Freeform 69">
                  <a:extLst>
                    <a:ext uri="{FF2B5EF4-FFF2-40B4-BE49-F238E27FC236}">
                      <a16:creationId xmlns:a16="http://schemas.microsoft.com/office/drawing/2014/main" id="{B8C5DB07-F73F-8B76-7D3A-C18114B71742}"/>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Freeform 70">
                  <a:extLst>
                    <a:ext uri="{FF2B5EF4-FFF2-40B4-BE49-F238E27FC236}">
                      <a16:creationId xmlns:a16="http://schemas.microsoft.com/office/drawing/2014/main" id="{DA266E2A-28E7-5607-4A4C-F1D1654F2BA4}"/>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8" name="Line 71">
                <a:extLst>
                  <a:ext uri="{FF2B5EF4-FFF2-40B4-BE49-F238E27FC236}">
                    <a16:creationId xmlns:a16="http://schemas.microsoft.com/office/drawing/2014/main" id="{73669BF4-53B6-535D-7470-FF6E7DCD86C9}"/>
                  </a:ext>
                </a:extLst>
              </p:cNvPr>
              <p:cNvSpPr>
                <a:spLocks noChangeShapeType="1"/>
              </p:cNvSpPr>
              <p:nvPr/>
            </p:nvSpPr>
            <p:spPr bwMode="auto">
              <a:xfrm>
                <a:off x="1207" y="2651"/>
                <a:ext cx="14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Line 72">
                <a:extLst>
                  <a:ext uri="{FF2B5EF4-FFF2-40B4-BE49-F238E27FC236}">
                    <a16:creationId xmlns:a16="http://schemas.microsoft.com/office/drawing/2014/main" id="{B0C32533-838C-BEB2-1C62-56ED77BED1E1}"/>
                  </a:ext>
                </a:extLst>
              </p:cNvPr>
              <p:cNvSpPr>
                <a:spLocks noChangeShapeType="1"/>
              </p:cNvSpPr>
              <p:nvPr/>
            </p:nvSpPr>
            <p:spPr bwMode="auto">
              <a:xfrm>
                <a:off x="2738" y="2651"/>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AutoShape 73">
                <a:extLst>
                  <a:ext uri="{FF2B5EF4-FFF2-40B4-BE49-F238E27FC236}">
                    <a16:creationId xmlns:a16="http://schemas.microsoft.com/office/drawing/2014/main" id="{6CB4760D-813C-9DF8-79A7-D91AAC1AF34D}"/>
                  </a:ext>
                </a:extLst>
              </p:cNvPr>
              <p:cNvSpPr>
                <a:spLocks noChangeArrowheads="1"/>
              </p:cNvSpPr>
              <p:nvPr/>
            </p:nvSpPr>
            <p:spPr bwMode="auto">
              <a:xfrm rot="5400000">
                <a:off x="3156" y="2588"/>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1" name="Oval 74">
                <a:extLst>
                  <a:ext uri="{FF2B5EF4-FFF2-40B4-BE49-F238E27FC236}">
                    <a16:creationId xmlns:a16="http://schemas.microsoft.com/office/drawing/2014/main" id="{74556FD5-B2AF-E1AE-8B98-AFB6D37B7C80}"/>
                  </a:ext>
                </a:extLst>
              </p:cNvPr>
              <p:cNvSpPr>
                <a:spLocks noChangeArrowheads="1"/>
              </p:cNvSpPr>
              <p:nvPr/>
            </p:nvSpPr>
            <p:spPr bwMode="auto">
              <a:xfrm>
                <a:off x="3228" y="2668"/>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6" name="Group 75">
              <a:extLst>
                <a:ext uri="{FF2B5EF4-FFF2-40B4-BE49-F238E27FC236}">
                  <a16:creationId xmlns:a16="http://schemas.microsoft.com/office/drawing/2014/main" id="{23411722-6D9F-438D-89E4-310B2382AB85}"/>
                </a:ext>
              </a:extLst>
            </p:cNvPr>
            <p:cNvGrpSpPr>
              <a:grpSpLocks/>
            </p:cNvGrpSpPr>
            <p:nvPr/>
          </p:nvGrpSpPr>
          <p:grpSpPr bwMode="auto">
            <a:xfrm>
              <a:off x="1979" y="2853"/>
              <a:ext cx="2478" cy="128"/>
              <a:chOff x="1207" y="2581"/>
              <a:chExt cx="2478" cy="128"/>
            </a:xfrm>
          </p:grpSpPr>
          <p:grpSp>
            <p:nvGrpSpPr>
              <p:cNvPr id="149" name="Group 76">
                <a:extLst>
                  <a:ext uri="{FF2B5EF4-FFF2-40B4-BE49-F238E27FC236}">
                    <a16:creationId xmlns:a16="http://schemas.microsoft.com/office/drawing/2014/main" id="{50ED123A-2F47-3D83-CDE4-845B58C5D79B}"/>
                  </a:ext>
                </a:extLst>
              </p:cNvPr>
              <p:cNvGrpSpPr>
                <a:grpSpLocks/>
              </p:cNvGrpSpPr>
              <p:nvPr/>
            </p:nvGrpSpPr>
            <p:grpSpPr bwMode="auto">
              <a:xfrm>
                <a:off x="2596" y="2588"/>
                <a:ext cx="143" cy="112"/>
                <a:chOff x="2793" y="2919"/>
                <a:chExt cx="143" cy="112"/>
              </a:xfrm>
            </p:grpSpPr>
            <p:sp>
              <p:nvSpPr>
                <p:cNvPr id="154" name="Freeform 77">
                  <a:extLst>
                    <a:ext uri="{FF2B5EF4-FFF2-40B4-BE49-F238E27FC236}">
                      <a16:creationId xmlns:a16="http://schemas.microsoft.com/office/drawing/2014/main" id="{9B388922-1CA6-A8E6-0ACB-A3BD523D7B05}"/>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Freeform 78">
                  <a:extLst>
                    <a:ext uri="{FF2B5EF4-FFF2-40B4-BE49-F238E27FC236}">
                      <a16:creationId xmlns:a16="http://schemas.microsoft.com/office/drawing/2014/main" id="{02E78B93-5442-E5B9-A7A0-39B88992CCC9}"/>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Freeform 79">
                  <a:extLst>
                    <a:ext uri="{FF2B5EF4-FFF2-40B4-BE49-F238E27FC236}">
                      <a16:creationId xmlns:a16="http://schemas.microsoft.com/office/drawing/2014/main" id="{DD4BFC3C-6885-87E1-76FD-ABA3C01920DD}"/>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0" name="Line 80">
                <a:extLst>
                  <a:ext uri="{FF2B5EF4-FFF2-40B4-BE49-F238E27FC236}">
                    <a16:creationId xmlns:a16="http://schemas.microsoft.com/office/drawing/2014/main" id="{469C61F4-DFFC-86FB-B5E8-90040BCA3FCF}"/>
                  </a:ext>
                </a:extLst>
              </p:cNvPr>
              <p:cNvSpPr>
                <a:spLocks noChangeShapeType="1"/>
              </p:cNvSpPr>
              <p:nvPr/>
            </p:nvSpPr>
            <p:spPr bwMode="auto">
              <a:xfrm>
                <a:off x="1207" y="2651"/>
                <a:ext cx="14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Line 81">
                <a:extLst>
                  <a:ext uri="{FF2B5EF4-FFF2-40B4-BE49-F238E27FC236}">
                    <a16:creationId xmlns:a16="http://schemas.microsoft.com/office/drawing/2014/main" id="{51C2064E-FBB2-7DF6-EE90-B853DB1BE26B}"/>
                  </a:ext>
                </a:extLst>
              </p:cNvPr>
              <p:cNvSpPr>
                <a:spLocks noChangeShapeType="1"/>
              </p:cNvSpPr>
              <p:nvPr/>
            </p:nvSpPr>
            <p:spPr bwMode="auto">
              <a:xfrm>
                <a:off x="2738" y="2651"/>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2" name="AutoShape 82">
                <a:extLst>
                  <a:ext uri="{FF2B5EF4-FFF2-40B4-BE49-F238E27FC236}">
                    <a16:creationId xmlns:a16="http://schemas.microsoft.com/office/drawing/2014/main" id="{7B0B38A9-D252-4240-A5CF-5F1B608D7DD7}"/>
                  </a:ext>
                </a:extLst>
              </p:cNvPr>
              <p:cNvSpPr>
                <a:spLocks noChangeArrowheads="1"/>
              </p:cNvSpPr>
              <p:nvPr/>
            </p:nvSpPr>
            <p:spPr bwMode="auto">
              <a:xfrm rot="5400000">
                <a:off x="3156" y="2588"/>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3" name="Oval 83">
                <a:extLst>
                  <a:ext uri="{FF2B5EF4-FFF2-40B4-BE49-F238E27FC236}">
                    <a16:creationId xmlns:a16="http://schemas.microsoft.com/office/drawing/2014/main" id="{C9FA5F6E-1188-70F6-8C44-9F606701C605}"/>
                  </a:ext>
                </a:extLst>
              </p:cNvPr>
              <p:cNvSpPr>
                <a:spLocks noChangeArrowheads="1"/>
              </p:cNvSpPr>
              <p:nvPr/>
            </p:nvSpPr>
            <p:spPr bwMode="auto">
              <a:xfrm>
                <a:off x="3228" y="2668"/>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7" name="Group 84">
              <a:extLst>
                <a:ext uri="{FF2B5EF4-FFF2-40B4-BE49-F238E27FC236}">
                  <a16:creationId xmlns:a16="http://schemas.microsoft.com/office/drawing/2014/main" id="{D085392C-3D54-519F-3E6A-92934BFFE035}"/>
                </a:ext>
              </a:extLst>
            </p:cNvPr>
            <p:cNvGrpSpPr>
              <a:grpSpLocks/>
            </p:cNvGrpSpPr>
            <p:nvPr/>
          </p:nvGrpSpPr>
          <p:grpSpPr bwMode="auto">
            <a:xfrm>
              <a:off x="1971" y="2989"/>
              <a:ext cx="2478" cy="128"/>
              <a:chOff x="1207" y="2581"/>
              <a:chExt cx="2478" cy="128"/>
            </a:xfrm>
          </p:grpSpPr>
          <p:grpSp>
            <p:nvGrpSpPr>
              <p:cNvPr id="141" name="Group 85">
                <a:extLst>
                  <a:ext uri="{FF2B5EF4-FFF2-40B4-BE49-F238E27FC236}">
                    <a16:creationId xmlns:a16="http://schemas.microsoft.com/office/drawing/2014/main" id="{7670C1A2-90CC-07BA-5F08-AB3C100294D8}"/>
                  </a:ext>
                </a:extLst>
              </p:cNvPr>
              <p:cNvGrpSpPr>
                <a:grpSpLocks/>
              </p:cNvGrpSpPr>
              <p:nvPr/>
            </p:nvGrpSpPr>
            <p:grpSpPr bwMode="auto">
              <a:xfrm>
                <a:off x="2596" y="2588"/>
                <a:ext cx="143" cy="112"/>
                <a:chOff x="2793" y="2919"/>
                <a:chExt cx="143" cy="112"/>
              </a:xfrm>
            </p:grpSpPr>
            <p:sp>
              <p:nvSpPr>
                <p:cNvPr id="146" name="Freeform 86">
                  <a:extLst>
                    <a:ext uri="{FF2B5EF4-FFF2-40B4-BE49-F238E27FC236}">
                      <a16:creationId xmlns:a16="http://schemas.microsoft.com/office/drawing/2014/main" id="{93E2BA83-079C-A815-F05F-C5FD47F19301}"/>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Freeform 87">
                  <a:extLst>
                    <a:ext uri="{FF2B5EF4-FFF2-40B4-BE49-F238E27FC236}">
                      <a16:creationId xmlns:a16="http://schemas.microsoft.com/office/drawing/2014/main" id="{D5B86B14-E6BF-6440-55F7-AC3FB175380E}"/>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Freeform 88">
                  <a:extLst>
                    <a:ext uri="{FF2B5EF4-FFF2-40B4-BE49-F238E27FC236}">
                      <a16:creationId xmlns:a16="http://schemas.microsoft.com/office/drawing/2014/main" id="{1F7600B1-3D67-88AE-85DC-AA04BCBDBAF4}"/>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2" name="Line 89">
                <a:extLst>
                  <a:ext uri="{FF2B5EF4-FFF2-40B4-BE49-F238E27FC236}">
                    <a16:creationId xmlns:a16="http://schemas.microsoft.com/office/drawing/2014/main" id="{7936CB0F-BE45-EC98-BC0A-8715A1EADFED}"/>
                  </a:ext>
                </a:extLst>
              </p:cNvPr>
              <p:cNvSpPr>
                <a:spLocks noChangeShapeType="1"/>
              </p:cNvSpPr>
              <p:nvPr/>
            </p:nvSpPr>
            <p:spPr bwMode="auto">
              <a:xfrm>
                <a:off x="1207" y="2651"/>
                <a:ext cx="14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Line 90">
                <a:extLst>
                  <a:ext uri="{FF2B5EF4-FFF2-40B4-BE49-F238E27FC236}">
                    <a16:creationId xmlns:a16="http://schemas.microsoft.com/office/drawing/2014/main" id="{E96EF9F6-A02B-E4E8-512E-3F51DEA25BAF}"/>
                  </a:ext>
                </a:extLst>
              </p:cNvPr>
              <p:cNvSpPr>
                <a:spLocks noChangeShapeType="1"/>
              </p:cNvSpPr>
              <p:nvPr/>
            </p:nvSpPr>
            <p:spPr bwMode="auto">
              <a:xfrm>
                <a:off x="2738" y="2651"/>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AutoShape 91">
                <a:extLst>
                  <a:ext uri="{FF2B5EF4-FFF2-40B4-BE49-F238E27FC236}">
                    <a16:creationId xmlns:a16="http://schemas.microsoft.com/office/drawing/2014/main" id="{DB257E5B-8F9F-3297-8A58-33291A087F43}"/>
                  </a:ext>
                </a:extLst>
              </p:cNvPr>
              <p:cNvSpPr>
                <a:spLocks noChangeArrowheads="1"/>
              </p:cNvSpPr>
              <p:nvPr/>
            </p:nvSpPr>
            <p:spPr bwMode="auto">
              <a:xfrm rot="5400000">
                <a:off x="3156" y="2588"/>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5" name="Oval 92">
                <a:extLst>
                  <a:ext uri="{FF2B5EF4-FFF2-40B4-BE49-F238E27FC236}">
                    <a16:creationId xmlns:a16="http://schemas.microsoft.com/office/drawing/2014/main" id="{02379B8A-180D-7D34-AA7A-8CECA8DF7D56}"/>
                  </a:ext>
                </a:extLst>
              </p:cNvPr>
              <p:cNvSpPr>
                <a:spLocks noChangeArrowheads="1"/>
              </p:cNvSpPr>
              <p:nvPr/>
            </p:nvSpPr>
            <p:spPr bwMode="auto">
              <a:xfrm>
                <a:off x="3228" y="2668"/>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8" name="Group 94">
              <a:extLst>
                <a:ext uri="{FF2B5EF4-FFF2-40B4-BE49-F238E27FC236}">
                  <a16:creationId xmlns:a16="http://schemas.microsoft.com/office/drawing/2014/main" id="{5A998D4F-8D49-DBF7-16DB-F192A29A51EA}"/>
                </a:ext>
              </a:extLst>
            </p:cNvPr>
            <p:cNvGrpSpPr>
              <a:grpSpLocks/>
            </p:cNvGrpSpPr>
            <p:nvPr/>
          </p:nvGrpSpPr>
          <p:grpSpPr bwMode="auto">
            <a:xfrm>
              <a:off x="2227" y="1310"/>
              <a:ext cx="87" cy="1854"/>
              <a:chOff x="1327" y="1310"/>
              <a:chExt cx="87" cy="1854"/>
            </a:xfrm>
          </p:grpSpPr>
          <p:sp>
            <p:nvSpPr>
              <p:cNvPr id="139" name="Line 95">
                <a:extLst>
                  <a:ext uri="{FF2B5EF4-FFF2-40B4-BE49-F238E27FC236}">
                    <a16:creationId xmlns:a16="http://schemas.microsoft.com/office/drawing/2014/main" id="{6489F634-A112-3A71-DF40-E0FBC11C4FB7}"/>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AutoShape 96">
                <a:extLst>
                  <a:ext uri="{FF2B5EF4-FFF2-40B4-BE49-F238E27FC236}">
                    <a16:creationId xmlns:a16="http://schemas.microsoft.com/office/drawing/2014/main" id="{5C1D763D-835C-A5FE-F986-DE884F9D7693}"/>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9" name="Group 97">
              <a:extLst>
                <a:ext uri="{FF2B5EF4-FFF2-40B4-BE49-F238E27FC236}">
                  <a16:creationId xmlns:a16="http://schemas.microsoft.com/office/drawing/2014/main" id="{5EAB89E8-B98D-058B-B153-6BFE6A96ABF3}"/>
                </a:ext>
              </a:extLst>
            </p:cNvPr>
            <p:cNvGrpSpPr>
              <a:grpSpLocks/>
            </p:cNvGrpSpPr>
            <p:nvPr/>
          </p:nvGrpSpPr>
          <p:grpSpPr bwMode="auto">
            <a:xfrm>
              <a:off x="2371" y="1310"/>
              <a:ext cx="87" cy="1854"/>
              <a:chOff x="1327" y="1310"/>
              <a:chExt cx="87" cy="1854"/>
            </a:xfrm>
          </p:grpSpPr>
          <p:sp>
            <p:nvSpPr>
              <p:cNvPr id="137" name="Line 98">
                <a:extLst>
                  <a:ext uri="{FF2B5EF4-FFF2-40B4-BE49-F238E27FC236}">
                    <a16:creationId xmlns:a16="http://schemas.microsoft.com/office/drawing/2014/main" id="{E589ECB6-97F6-9F00-CCAE-8F15302AA004}"/>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AutoShape 99">
                <a:extLst>
                  <a:ext uri="{FF2B5EF4-FFF2-40B4-BE49-F238E27FC236}">
                    <a16:creationId xmlns:a16="http://schemas.microsoft.com/office/drawing/2014/main" id="{BC38F2DD-1EC6-42E9-7E60-10E1239FDB78}"/>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0" name="Group 100">
              <a:extLst>
                <a:ext uri="{FF2B5EF4-FFF2-40B4-BE49-F238E27FC236}">
                  <a16:creationId xmlns:a16="http://schemas.microsoft.com/office/drawing/2014/main" id="{E3AA369B-151C-F77C-2E2F-6A0BB2FE0E9A}"/>
                </a:ext>
              </a:extLst>
            </p:cNvPr>
            <p:cNvGrpSpPr>
              <a:grpSpLocks/>
            </p:cNvGrpSpPr>
            <p:nvPr/>
          </p:nvGrpSpPr>
          <p:grpSpPr bwMode="auto">
            <a:xfrm>
              <a:off x="2515" y="1318"/>
              <a:ext cx="87" cy="1854"/>
              <a:chOff x="1327" y="1310"/>
              <a:chExt cx="87" cy="1854"/>
            </a:xfrm>
          </p:grpSpPr>
          <p:sp>
            <p:nvSpPr>
              <p:cNvPr id="135" name="Line 101">
                <a:extLst>
                  <a:ext uri="{FF2B5EF4-FFF2-40B4-BE49-F238E27FC236}">
                    <a16:creationId xmlns:a16="http://schemas.microsoft.com/office/drawing/2014/main" id="{01096401-D52A-1AFE-ECD2-D4662CDE43EB}"/>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AutoShape 102">
                <a:extLst>
                  <a:ext uri="{FF2B5EF4-FFF2-40B4-BE49-F238E27FC236}">
                    <a16:creationId xmlns:a16="http://schemas.microsoft.com/office/drawing/2014/main" id="{BD78340F-B7FE-66D0-6BA1-AEB8986B3079}"/>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1" name="Group 103">
              <a:extLst>
                <a:ext uri="{FF2B5EF4-FFF2-40B4-BE49-F238E27FC236}">
                  <a16:creationId xmlns:a16="http://schemas.microsoft.com/office/drawing/2014/main" id="{F2963C9C-0047-94A5-2246-4645C036A582}"/>
                </a:ext>
              </a:extLst>
            </p:cNvPr>
            <p:cNvGrpSpPr>
              <a:grpSpLocks/>
            </p:cNvGrpSpPr>
            <p:nvPr/>
          </p:nvGrpSpPr>
          <p:grpSpPr bwMode="auto">
            <a:xfrm>
              <a:off x="2659" y="1326"/>
              <a:ext cx="87" cy="1854"/>
              <a:chOff x="1327" y="1310"/>
              <a:chExt cx="87" cy="1854"/>
            </a:xfrm>
          </p:grpSpPr>
          <p:sp>
            <p:nvSpPr>
              <p:cNvPr id="133" name="Line 104">
                <a:extLst>
                  <a:ext uri="{FF2B5EF4-FFF2-40B4-BE49-F238E27FC236}">
                    <a16:creationId xmlns:a16="http://schemas.microsoft.com/office/drawing/2014/main" id="{674167E4-132E-9A35-4E93-86B7B82972F4}"/>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AutoShape 105">
                <a:extLst>
                  <a:ext uri="{FF2B5EF4-FFF2-40B4-BE49-F238E27FC236}">
                    <a16:creationId xmlns:a16="http://schemas.microsoft.com/office/drawing/2014/main" id="{DEB82E10-0DFD-B2B7-5E27-1F1496EE5EB4}"/>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2" name="Group 106">
              <a:extLst>
                <a:ext uri="{FF2B5EF4-FFF2-40B4-BE49-F238E27FC236}">
                  <a16:creationId xmlns:a16="http://schemas.microsoft.com/office/drawing/2014/main" id="{95B4E99D-2431-2A35-7109-218989C3D818}"/>
                </a:ext>
              </a:extLst>
            </p:cNvPr>
            <p:cNvGrpSpPr>
              <a:grpSpLocks/>
            </p:cNvGrpSpPr>
            <p:nvPr/>
          </p:nvGrpSpPr>
          <p:grpSpPr bwMode="auto">
            <a:xfrm>
              <a:off x="2803" y="1326"/>
              <a:ext cx="87" cy="1854"/>
              <a:chOff x="1327" y="1310"/>
              <a:chExt cx="87" cy="1854"/>
            </a:xfrm>
          </p:grpSpPr>
          <p:sp>
            <p:nvSpPr>
              <p:cNvPr id="131" name="Line 107">
                <a:extLst>
                  <a:ext uri="{FF2B5EF4-FFF2-40B4-BE49-F238E27FC236}">
                    <a16:creationId xmlns:a16="http://schemas.microsoft.com/office/drawing/2014/main" id="{3EABA04D-27BD-8D7A-4DCD-59B770D716D0}"/>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AutoShape 108">
                <a:extLst>
                  <a:ext uri="{FF2B5EF4-FFF2-40B4-BE49-F238E27FC236}">
                    <a16:creationId xmlns:a16="http://schemas.microsoft.com/office/drawing/2014/main" id="{AF4BE3AD-B957-5754-3D8B-9C03F9CF92DA}"/>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3" name="Group 109">
              <a:extLst>
                <a:ext uri="{FF2B5EF4-FFF2-40B4-BE49-F238E27FC236}">
                  <a16:creationId xmlns:a16="http://schemas.microsoft.com/office/drawing/2014/main" id="{ECD9186B-78D6-705A-EC94-0008FFF323AF}"/>
                </a:ext>
              </a:extLst>
            </p:cNvPr>
            <p:cNvGrpSpPr>
              <a:grpSpLocks/>
            </p:cNvGrpSpPr>
            <p:nvPr/>
          </p:nvGrpSpPr>
          <p:grpSpPr bwMode="auto">
            <a:xfrm>
              <a:off x="2947" y="1326"/>
              <a:ext cx="87" cy="1854"/>
              <a:chOff x="1327" y="1310"/>
              <a:chExt cx="87" cy="1854"/>
            </a:xfrm>
          </p:grpSpPr>
          <p:sp>
            <p:nvSpPr>
              <p:cNvPr id="129" name="Line 110">
                <a:extLst>
                  <a:ext uri="{FF2B5EF4-FFF2-40B4-BE49-F238E27FC236}">
                    <a16:creationId xmlns:a16="http://schemas.microsoft.com/office/drawing/2014/main" id="{B6A8FC3F-1BAF-D495-0F41-EE297EAC4382}"/>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AutoShape 111">
                <a:extLst>
                  <a:ext uri="{FF2B5EF4-FFF2-40B4-BE49-F238E27FC236}">
                    <a16:creationId xmlns:a16="http://schemas.microsoft.com/office/drawing/2014/main" id="{9047D26F-B8B5-4BD3-91A2-3BCBC7F90427}"/>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4" name="Group 112">
              <a:extLst>
                <a:ext uri="{FF2B5EF4-FFF2-40B4-BE49-F238E27FC236}">
                  <a16:creationId xmlns:a16="http://schemas.microsoft.com/office/drawing/2014/main" id="{65E732CA-6D86-BABB-340F-27EB7D40E4CB}"/>
                </a:ext>
              </a:extLst>
            </p:cNvPr>
            <p:cNvGrpSpPr>
              <a:grpSpLocks/>
            </p:cNvGrpSpPr>
            <p:nvPr/>
          </p:nvGrpSpPr>
          <p:grpSpPr bwMode="auto">
            <a:xfrm>
              <a:off x="3091" y="1326"/>
              <a:ext cx="87" cy="1854"/>
              <a:chOff x="1327" y="1310"/>
              <a:chExt cx="87" cy="1854"/>
            </a:xfrm>
          </p:grpSpPr>
          <p:sp>
            <p:nvSpPr>
              <p:cNvPr id="127" name="Line 113">
                <a:extLst>
                  <a:ext uri="{FF2B5EF4-FFF2-40B4-BE49-F238E27FC236}">
                    <a16:creationId xmlns:a16="http://schemas.microsoft.com/office/drawing/2014/main" id="{0384C1A5-0BD5-9B64-D2FC-B8E6AC8D25BB}"/>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AutoShape 114">
                <a:extLst>
                  <a:ext uri="{FF2B5EF4-FFF2-40B4-BE49-F238E27FC236}">
                    <a16:creationId xmlns:a16="http://schemas.microsoft.com/office/drawing/2014/main" id="{9568179B-C197-B1CD-2177-0D39DD39F696}"/>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aphicFrame>
          <p:nvGraphicFramePr>
            <p:cNvPr id="25" name="Object 118">
              <a:extLst>
                <a:ext uri="{FF2B5EF4-FFF2-40B4-BE49-F238E27FC236}">
                  <a16:creationId xmlns:a16="http://schemas.microsoft.com/office/drawing/2014/main" id="{4D22CE0B-AF5D-A769-66B6-A060AFC24C6B}"/>
                </a:ext>
              </a:extLst>
            </p:cNvPr>
            <p:cNvGraphicFramePr>
              <a:graphicFrameLocks noChangeAspect="1"/>
            </p:cNvGraphicFramePr>
            <p:nvPr/>
          </p:nvGraphicFramePr>
          <p:xfrm>
            <a:off x="4467" y="2984"/>
            <a:ext cx="118" cy="163"/>
          </p:xfrm>
          <a:graphic>
            <a:graphicData uri="http://schemas.openxmlformats.org/presentationml/2006/ole">
              <mc:AlternateContent xmlns:mc="http://schemas.openxmlformats.org/markup-compatibility/2006">
                <mc:Choice xmlns:v="urn:schemas-microsoft-com:vml" Requires="v">
                  <p:oleObj name="公式" r:id="rId2" imgW="164880" imgH="228600" progId="Equation.3">
                    <p:embed/>
                  </p:oleObj>
                </mc:Choice>
                <mc:Fallback>
                  <p:oleObj name="公式" r:id="rId2" imgW="164880" imgH="228600" progId="Equation.3">
                    <p:embed/>
                    <p:pic>
                      <p:nvPicPr>
                        <p:cNvPr id="9334" name="Object 11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67" y="2984"/>
                          <a:ext cx="118" cy="1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6" name="Object 123">
              <a:extLst>
                <a:ext uri="{FF2B5EF4-FFF2-40B4-BE49-F238E27FC236}">
                  <a16:creationId xmlns:a16="http://schemas.microsoft.com/office/drawing/2014/main" id="{8D722E81-3669-6125-017C-69A1E4B10917}"/>
                </a:ext>
              </a:extLst>
            </p:cNvPr>
            <p:cNvGraphicFramePr>
              <a:graphicFrameLocks noChangeAspect="1"/>
            </p:cNvGraphicFramePr>
            <p:nvPr/>
          </p:nvGraphicFramePr>
          <p:xfrm>
            <a:off x="4466" y="2845"/>
            <a:ext cx="112" cy="158"/>
          </p:xfrm>
          <a:graphic>
            <a:graphicData uri="http://schemas.openxmlformats.org/presentationml/2006/ole">
              <mc:AlternateContent xmlns:mc="http://schemas.openxmlformats.org/markup-compatibility/2006">
                <mc:Choice xmlns:v="urn:schemas-microsoft-com:vml" Requires="v">
                  <p:oleObj name="公式" r:id="rId4" imgW="152280" imgH="215640" progId="Equation.3">
                    <p:embed/>
                  </p:oleObj>
                </mc:Choice>
                <mc:Fallback>
                  <p:oleObj name="公式" r:id="rId4" imgW="152280" imgH="215640" progId="Equation.3">
                    <p:embed/>
                    <p:pic>
                      <p:nvPicPr>
                        <p:cNvPr id="9339" name="Object 12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66" y="2845"/>
                          <a:ext cx="112" cy="15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7" name="Object 126">
              <a:extLst>
                <a:ext uri="{FF2B5EF4-FFF2-40B4-BE49-F238E27FC236}">
                  <a16:creationId xmlns:a16="http://schemas.microsoft.com/office/drawing/2014/main" id="{AE911073-DEB7-04B3-705E-3902B8431828}"/>
                </a:ext>
              </a:extLst>
            </p:cNvPr>
            <p:cNvGraphicFramePr>
              <a:graphicFrameLocks noChangeAspect="1"/>
            </p:cNvGraphicFramePr>
            <p:nvPr/>
          </p:nvGraphicFramePr>
          <p:xfrm>
            <a:off x="4460" y="2706"/>
            <a:ext cx="120" cy="157"/>
          </p:xfrm>
          <a:graphic>
            <a:graphicData uri="http://schemas.openxmlformats.org/presentationml/2006/ole">
              <mc:AlternateContent xmlns:mc="http://schemas.openxmlformats.org/markup-compatibility/2006">
                <mc:Choice xmlns:v="urn:schemas-microsoft-com:vml" Requires="v">
                  <p:oleObj name="公式" r:id="rId6" imgW="164880" imgH="215640" progId="Equation.3">
                    <p:embed/>
                  </p:oleObj>
                </mc:Choice>
                <mc:Fallback>
                  <p:oleObj name="公式" r:id="rId6" imgW="164880" imgH="215640" progId="Equation.3">
                    <p:embed/>
                    <p:pic>
                      <p:nvPicPr>
                        <p:cNvPr id="9342" name="Object 12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60" y="2706"/>
                          <a:ext cx="120" cy="1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 name="Object 127">
              <a:extLst>
                <a:ext uri="{FF2B5EF4-FFF2-40B4-BE49-F238E27FC236}">
                  <a16:creationId xmlns:a16="http://schemas.microsoft.com/office/drawing/2014/main" id="{0EB1876B-29DD-A9ED-2126-B291DBB03EF1}"/>
                </a:ext>
              </a:extLst>
            </p:cNvPr>
            <p:cNvGraphicFramePr>
              <a:graphicFrameLocks noChangeAspect="1"/>
            </p:cNvGraphicFramePr>
            <p:nvPr/>
          </p:nvGraphicFramePr>
          <p:xfrm>
            <a:off x="4455" y="2564"/>
            <a:ext cx="118" cy="177"/>
          </p:xfrm>
          <a:graphic>
            <a:graphicData uri="http://schemas.openxmlformats.org/presentationml/2006/ole">
              <mc:AlternateContent xmlns:mc="http://schemas.openxmlformats.org/markup-compatibility/2006">
                <mc:Choice xmlns:v="urn:schemas-microsoft-com:vml" Requires="v">
                  <p:oleObj name="公式" r:id="rId8" imgW="152280" imgH="228600" progId="Equation.3">
                    <p:embed/>
                  </p:oleObj>
                </mc:Choice>
                <mc:Fallback>
                  <p:oleObj name="公式" r:id="rId8" imgW="152280" imgH="228600" progId="Equation.3">
                    <p:embed/>
                    <p:pic>
                      <p:nvPicPr>
                        <p:cNvPr id="9343" name="Object 12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455" y="2564"/>
                          <a:ext cx="118" cy="1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9" name="Freeform 128">
              <a:extLst>
                <a:ext uri="{FF2B5EF4-FFF2-40B4-BE49-F238E27FC236}">
                  <a16:creationId xmlns:a16="http://schemas.microsoft.com/office/drawing/2014/main" id="{949EB230-041B-D789-B087-BBB43E440D8D}"/>
                </a:ext>
              </a:extLst>
            </p:cNvPr>
            <p:cNvSpPr>
              <a:spLocks/>
            </p:cNvSpPr>
            <p:nvPr/>
          </p:nvSpPr>
          <p:spPr bwMode="auto">
            <a:xfrm>
              <a:off x="4038" y="2343"/>
              <a:ext cx="111" cy="758"/>
            </a:xfrm>
            <a:custGeom>
              <a:avLst/>
              <a:gdLst>
                <a:gd name="T0" fmla="*/ 0 w 111"/>
                <a:gd name="T1" fmla="*/ 758 h 758"/>
                <a:gd name="T2" fmla="*/ 111 w 111"/>
                <a:gd name="T3" fmla="*/ 758 h 758"/>
                <a:gd name="T4" fmla="*/ 111 w 111"/>
                <a:gd name="T5" fmla="*/ 0 h 758"/>
              </a:gdLst>
              <a:ahLst/>
              <a:cxnLst>
                <a:cxn ang="0">
                  <a:pos x="T0" y="T1"/>
                </a:cxn>
                <a:cxn ang="0">
                  <a:pos x="T2" y="T3"/>
                </a:cxn>
                <a:cxn ang="0">
                  <a:pos x="T4" y="T5"/>
                </a:cxn>
              </a:cxnLst>
              <a:rect l="0" t="0" r="r" b="b"/>
              <a:pathLst>
                <a:path w="111" h="758">
                  <a:moveTo>
                    <a:pt x="0" y="758"/>
                  </a:moveTo>
                  <a:lnTo>
                    <a:pt x="111" y="758"/>
                  </a:lnTo>
                  <a:lnTo>
                    <a:pt x="111"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129">
              <a:extLst>
                <a:ext uri="{FF2B5EF4-FFF2-40B4-BE49-F238E27FC236}">
                  <a16:creationId xmlns:a16="http://schemas.microsoft.com/office/drawing/2014/main" id="{6EBA192F-9CBC-F910-1218-E78E345D7F18}"/>
                </a:ext>
              </a:extLst>
            </p:cNvPr>
            <p:cNvSpPr>
              <a:spLocks noChangeShapeType="1"/>
            </p:cNvSpPr>
            <p:nvPr/>
          </p:nvSpPr>
          <p:spPr bwMode="auto">
            <a:xfrm>
              <a:off x="4054" y="2959"/>
              <a:ext cx="9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130">
              <a:extLst>
                <a:ext uri="{FF2B5EF4-FFF2-40B4-BE49-F238E27FC236}">
                  <a16:creationId xmlns:a16="http://schemas.microsoft.com/office/drawing/2014/main" id="{9B889F6E-485D-4399-9CEC-17F1587687C7}"/>
                </a:ext>
              </a:extLst>
            </p:cNvPr>
            <p:cNvSpPr>
              <a:spLocks noChangeShapeType="1"/>
            </p:cNvSpPr>
            <p:nvPr/>
          </p:nvSpPr>
          <p:spPr bwMode="auto">
            <a:xfrm>
              <a:off x="4046" y="2825"/>
              <a:ext cx="9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131">
              <a:extLst>
                <a:ext uri="{FF2B5EF4-FFF2-40B4-BE49-F238E27FC236}">
                  <a16:creationId xmlns:a16="http://schemas.microsoft.com/office/drawing/2014/main" id="{6D46FBC7-36A2-7E0C-3AD3-219A9C5900CC}"/>
                </a:ext>
              </a:extLst>
            </p:cNvPr>
            <p:cNvSpPr>
              <a:spLocks noChangeShapeType="1"/>
            </p:cNvSpPr>
            <p:nvPr/>
          </p:nvSpPr>
          <p:spPr bwMode="auto">
            <a:xfrm>
              <a:off x="4038" y="2683"/>
              <a:ext cx="1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33" name="Object 132">
              <a:extLst>
                <a:ext uri="{FF2B5EF4-FFF2-40B4-BE49-F238E27FC236}">
                  <a16:creationId xmlns:a16="http://schemas.microsoft.com/office/drawing/2014/main" id="{85C69C4D-EAB1-813E-56AF-71EF0CAEE4A5}"/>
                </a:ext>
              </a:extLst>
            </p:cNvPr>
            <p:cNvGraphicFramePr>
              <a:graphicFrameLocks noChangeAspect="1"/>
            </p:cNvGraphicFramePr>
            <p:nvPr/>
          </p:nvGraphicFramePr>
          <p:xfrm>
            <a:off x="4061" y="2205"/>
            <a:ext cx="249" cy="141"/>
          </p:xfrm>
          <a:graphic>
            <a:graphicData uri="http://schemas.openxmlformats.org/presentationml/2006/ole">
              <mc:AlternateContent xmlns:mc="http://schemas.openxmlformats.org/markup-compatibility/2006">
                <mc:Choice xmlns:v="urn:schemas-microsoft-com:vml" Requires="v">
                  <p:oleObj name="Equation" r:id="rId10" imgW="380880" imgH="215640" progId="Equation.DSMT4">
                    <p:embed/>
                  </p:oleObj>
                </mc:Choice>
                <mc:Fallback>
                  <p:oleObj name="Equation" r:id="rId10" imgW="380880" imgH="215640" progId="Equation.DSMT4">
                    <p:embed/>
                    <p:pic>
                      <p:nvPicPr>
                        <p:cNvPr id="9348" name="Object 13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061" y="2205"/>
                          <a:ext cx="249" cy="14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 name="Text Box 135">
              <a:extLst>
                <a:ext uri="{FF2B5EF4-FFF2-40B4-BE49-F238E27FC236}">
                  <a16:creationId xmlns:a16="http://schemas.microsoft.com/office/drawing/2014/main" id="{4BF72202-D35A-B99A-6FC5-1956A99B1E68}"/>
                </a:ext>
              </a:extLst>
            </p:cNvPr>
            <p:cNvSpPr txBox="1">
              <a:spLocks noChangeArrowheads="1"/>
            </p:cNvSpPr>
            <p:nvPr/>
          </p:nvSpPr>
          <p:spPr bwMode="auto">
            <a:xfrm>
              <a:off x="1333" y="1333"/>
              <a:ext cx="22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b="0" i="1"/>
                <a:t>A</a:t>
              </a:r>
            </a:p>
          </p:txBody>
        </p:sp>
        <p:sp>
          <p:nvSpPr>
            <p:cNvPr id="35" name="Text Box 136">
              <a:extLst>
                <a:ext uri="{FF2B5EF4-FFF2-40B4-BE49-F238E27FC236}">
                  <a16:creationId xmlns:a16="http://schemas.microsoft.com/office/drawing/2014/main" id="{08891150-E498-E184-25E5-E8254366B18D}"/>
                </a:ext>
              </a:extLst>
            </p:cNvPr>
            <p:cNvSpPr txBox="1">
              <a:spLocks noChangeArrowheads="1"/>
            </p:cNvSpPr>
            <p:nvPr/>
          </p:nvSpPr>
          <p:spPr bwMode="auto">
            <a:xfrm>
              <a:off x="1311" y="1508"/>
              <a:ext cx="22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b="0" i="1"/>
                <a:t>B</a:t>
              </a:r>
            </a:p>
          </p:txBody>
        </p:sp>
        <p:sp>
          <p:nvSpPr>
            <p:cNvPr id="36" name="Text Box 137">
              <a:extLst>
                <a:ext uri="{FF2B5EF4-FFF2-40B4-BE49-F238E27FC236}">
                  <a16:creationId xmlns:a16="http://schemas.microsoft.com/office/drawing/2014/main" id="{7FAEBA6E-2D2D-9B62-6CAA-845CF3619D86}"/>
                </a:ext>
              </a:extLst>
            </p:cNvPr>
            <p:cNvSpPr txBox="1">
              <a:spLocks noChangeArrowheads="1"/>
            </p:cNvSpPr>
            <p:nvPr/>
          </p:nvSpPr>
          <p:spPr bwMode="auto">
            <a:xfrm>
              <a:off x="1297" y="1684"/>
              <a:ext cx="22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b="0" i="1"/>
                <a:t>C</a:t>
              </a:r>
            </a:p>
          </p:txBody>
        </p:sp>
        <p:sp>
          <p:nvSpPr>
            <p:cNvPr id="37" name="Text Box 138">
              <a:extLst>
                <a:ext uri="{FF2B5EF4-FFF2-40B4-BE49-F238E27FC236}">
                  <a16:creationId xmlns:a16="http://schemas.microsoft.com/office/drawing/2014/main" id="{43D3E332-92F2-380B-819B-1E4D5A81B4F7}"/>
                </a:ext>
              </a:extLst>
            </p:cNvPr>
            <p:cNvSpPr txBox="1">
              <a:spLocks noChangeArrowheads="1"/>
            </p:cNvSpPr>
            <p:nvPr/>
          </p:nvSpPr>
          <p:spPr bwMode="auto">
            <a:xfrm>
              <a:off x="1299" y="1859"/>
              <a:ext cx="22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b="0" i="1"/>
                <a:t>D</a:t>
              </a:r>
            </a:p>
          </p:txBody>
        </p:sp>
        <p:grpSp>
          <p:nvGrpSpPr>
            <p:cNvPr id="38" name="Group 141">
              <a:extLst>
                <a:ext uri="{FF2B5EF4-FFF2-40B4-BE49-F238E27FC236}">
                  <a16:creationId xmlns:a16="http://schemas.microsoft.com/office/drawing/2014/main" id="{BDFBFA33-6F34-06DD-8998-194E428E3DEE}"/>
                </a:ext>
              </a:extLst>
            </p:cNvPr>
            <p:cNvGrpSpPr>
              <a:grpSpLocks/>
            </p:cNvGrpSpPr>
            <p:nvPr/>
          </p:nvGrpSpPr>
          <p:grpSpPr bwMode="auto">
            <a:xfrm>
              <a:off x="2113" y="1412"/>
              <a:ext cx="40" cy="40"/>
              <a:chOff x="1846" y="3511"/>
              <a:chExt cx="40" cy="40"/>
            </a:xfrm>
          </p:grpSpPr>
          <p:sp>
            <p:nvSpPr>
              <p:cNvPr id="125" name="Line 139">
                <a:extLst>
                  <a:ext uri="{FF2B5EF4-FFF2-40B4-BE49-F238E27FC236}">
                    <a16:creationId xmlns:a16="http://schemas.microsoft.com/office/drawing/2014/main" id="{DCF32648-8D5D-D6CF-3DE0-9D48F324632A}"/>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140">
                <a:extLst>
                  <a:ext uri="{FF2B5EF4-FFF2-40B4-BE49-F238E27FC236}">
                    <a16:creationId xmlns:a16="http://schemas.microsoft.com/office/drawing/2014/main" id="{189B53A9-77D5-06A3-2458-E3E4D35A2480}"/>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9" name="Group 142">
              <a:extLst>
                <a:ext uri="{FF2B5EF4-FFF2-40B4-BE49-F238E27FC236}">
                  <a16:creationId xmlns:a16="http://schemas.microsoft.com/office/drawing/2014/main" id="{1ED68D3C-9062-8FA8-B94C-9947B337ED6A}"/>
                </a:ext>
              </a:extLst>
            </p:cNvPr>
            <p:cNvGrpSpPr>
              <a:grpSpLocks/>
            </p:cNvGrpSpPr>
            <p:nvPr/>
          </p:nvGrpSpPr>
          <p:grpSpPr bwMode="auto">
            <a:xfrm>
              <a:off x="2393" y="1412"/>
              <a:ext cx="40" cy="40"/>
              <a:chOff x="1846" y="3511"/>
              <a:chExt cx="40" cy="40"/>
            </a:xfrm>
          </p:grpSpPr>
          <p:sp>
            <p:nvSpPr>
              <p:cNvPr id="123" name="Line 143">
                <a:extLst>
                  <a:ext uri="{FF2B5EF4-FFF2-40B4-BE49-F238E27FC236}">
                    <a16:creationId xmlns:a16="http://schemas.microsoft.com/office/drawing/2014/main" id="{9A22F40B-04A1-850A-FF84-8EEDEDF9C6F1}"/>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144">
                <a:extLst>
                  <a:ext uri="{FF2B5EF4-FFF2-40B4-BE49-F238E27FC236}">
                    <a16:creationId xmlns:a16="http://schemas.microsoft.com/office/drawing/2014/main" id="{F3F699E0-A6A8-1113-21AC-DB74DEB4924F}"/>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0" name="Group 145">
              <a:extLst>
                <a:ext uri="{FF2B5EF4-FFF2-40B4-BE49-F238E27FC236}">
                  <a16:creationId xmlns:a16="http://schemas.microsoft.com/office/drawing/2014/main" id="{3A0D71C4-BF97-696D-5DED-847206AA6D09}"/>
                </a:ext>
              </a:extLst>
            </p:cNvPr>
            <p:cNvGrpSpPr>
              <a:grpSpLocks/>
            </p:cNvGrpSpPr>
            <p:nvPr/>
          </p:nvGrpSpPr>
          <p:grpSpPr bwMode="auto">
            <a:xfrm>
              <a:off x="2689" y="1412"/>
              <a:ext cx="40" cy="40"/>
              <a:chOff x="1846" y="3511"/>
              <a:chExt cx="40" cy="40"/>
            </a:xfrm>
          </p:grpSpPr>
          <p:sp>
            <p:nvSpPr>
              <p:cNvPr id="121" name="Line 146">
                <a:extLst>
                  <a:ext uri="{FF2B5EF4-FFF2-40B4-BE49-F238E27FC236}">
                    <a16:creationId xmlns:a16="http://schemas.microsoft.com/office/drawing/2014/main" id="{593F0BD9-A38F-D46E-040A-1F38607BF9A2}"/>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47">
                <a:extLst>
                  <a:ext uri="{FF2B5EF4-FFF2-40B4-BE49-F238E27FC236}">
                    <a16:creationId xmlns:a16="http://schemas.microsoft.com/office/drawing/2014/main" id="{8B415F20-9572-0E20-0A1F-680BEA9472D0}"/>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1" name="Group 148">
              <a:extLst>
                <a:ext uri="{FF2B5EF4-FFF2-40B4-BE49-F238E27FC236}">
                  <a16:creationId xmlns:a16="http://schemas.microsoft.com/office/drawing/2014/main" id="{F5D84AE2-E820-6C72-8292-3484CB92AC50}"/>
                </a:ext>
              </a:extLst>
            </p:cNvPr>
            <p:cNvGrpSpPr>
              <a:grpSpLocks/>
            </p:cNvGrpSpPr>
            <p:nvPr/>
          </p:nvGrpSpPr>
          <p:grpSpPr bwMode="auto">
            <a:xfrm>
              <a:off x="2257" y="1484"/>
              <a:ext cx="40" cy="40"/>
              <a:chOff x="1846" y="3511"/>
              <a:chExt cx="40" cy="40"/>
            </a:xfrm>
          </p:grpSpPr>
          <p:sp>
            <p:nvSpPr>
              <p:cNvPr id="119" name="Line 149">
                <a:extLst>
                  <a:ext uri="{FF2B5EF4-FFF2-40B4-BE49-F238E27FC236}">
                    <a16:creationId xmlns:a16="http://schemas.microsoft.com/office/drawing/2014/main" id="{39DABC84-CED0-8B11-01E3-DEA5CA89307F}"/>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150">
                <a:extLst>
                  <a:ext uri="{FF2B5EF4-FFF2-40B4-BE49-F238E27FC236}">
                    <a16:creationId xmlns:a16="http://schemas.microsoft.com/office/drawing/2014/main" id="{6E278363-8A17-4955-B8A6-36FC9668772B}"/>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2" name="Group 151">
              <a:extLst>
                <a:ext uri="{FF2B5EF4-FFF2-40B4-BE49-F238E27FC236}">
                  <a16:creationId xmlns:a16="http://schemas.microsoft.com/office/drawing/2014/main" id="{FC5CF5ED-6D4A-0151-0972-DC181BF5E844}"/>
                </a:ext>
              </a:extLst>
            </p:cNvPr>
            <p:cNvGrpSpPr>
              <a:grpSpLocks/>
            </p:cNvGrpSpPr>
            <p:nvPr/>
          </p:nvGrpSpPr>
          <p:grpSpPr bwMode="auto">
            <a:xfrm>
              <a:off x="2833" y="1484"/>
              <a:ext cx="40" cy="40"/>
              <a:chOff x="1846" y="3511"/>
              <a:chExt cx="40" cy="40"/>
            </a:xfrm>
          </p:grpSpPr>
          <p:sp>
            <p:nvSpPr>
              <p:cNvPr id="117" name="Line 152">
                <a:extLst>
                  <a:ext uri="{FF2B5EF4-FFF2-40B4-BE49-F238E27FC236}">
                    <a16:creationId xmlns:a16="http://schemas.microsoft.com/office/drawing/2014/main" id="{1CFD3640-5600-655D-7D50-CCB738EA380D}"/>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153">
                <a:extLst>
                  <a:ext uri="{FF2B5EF4-FFF2-40B4-BE49-F238E27FC236}">
                    <a16:creationId xmlns:a16="http://schemas.microsoft.com/office/drawing/2014/main" id="{048065C6-2067-8E76-604C-546D87654DE1}"/>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3" name="Group 154">
              <a:extLst>
                <a:ext uri="{FF2B5EF4-FFF2-40B4-BE49-F238E27FC236}">
                  <a16:creationId xmlns:a16="http://schemas.microsoft.com/office/drawing/2014/main" id="{295D2E45-7E85-0F3D-DC49-EF5FAD3206BD}"/>
                </a:ext>
              </a:extLst>
            </p:cNvPr>
            <p:cNvGrpSpPr>
              <a:grpSpLocks/>
            </p:cNvGrpSpPr>
            <p:nvPr/>
          </p:nvGrpSpPr>
          <p:grpSpPr bwMode="auto">
            <a:xfrm>
              <a:off x="2113" y="1580"/>
              <a:ext cx="40" cy="40"/>
              <a:chOff x="1846" y="3511"/>
              <a:chExt cx="40" cy="40"/>
            </a:xfrm>
          </p:grpSpPr>
          <p:sp>
            <p:nvSpPr>
              <p:cNvPr id="115" name="Line 155">
                <a:extLst>
                  <a:ext uri="{FF2B5EF4-FFF2-40B4-BE49-F238E27FC236}">
                    <a16:creationId xmlns:a16="http://schemas.microsoft.com/office/drawing/2014/main" id="{EBBD0C29-BDFD-F9BC-2C88-79DBE70AE176}"/>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56">
                <a:extLst>
                  <a:ext uri="{FF2B5EF4-FFF2-40B4-BE49-F238E27FC236}">
                    <a16:creationId xmlns:a16="http://schemas.microsoft.com/office/drawing/2014/main" id="{5F0FE5AA-5E59-D005-267F-5F4765F0459A}"/>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4" name="Group 157">
              <a:extLst>
                <a:ext uri="{FF2B5EF4-FFF2-40B4-BE49-F238E27FC236}">
                  <a16:creationId xmlns:a16="http://schemas.microsoft.com/office/drawing/2014/main" id="{097236DD-BBD9-D380-E862-DB18C687CC6B}"/>
                </a:ext>
              </a:extLst>
            </p:cNvPr>
            <p:cNvGrpSpPr>
              <a:grpSpLocks/>
            </p:cNvGrpSpPr>
            <p:nvPr/>
          </p:nvGrpSpPr>
          <p:grpSpPr bwMode="auto">
            <a:xfrm>
              <a:off x="2545" y="1580"/>
              <a:ext cx="40" cy="40"/>
              <a:chOff x="1846" y="3511"/>
              <a:chExt cx="40" cy="40"/>
            </a:xfrm>
          </p:grpSpPr>
          <p:sp>
            <p:nvSpPr>
              <p:cNvPr id="113" name="Line 158">
                <a:extLst>
                  <a:ext uri="{FF2B5EF4-FFF2-40B4-BE49-F238E27FC236}">
                    <a16:creationId xmlns:a16="http://schemas.microsoft.com/office/drawing/2014/main" id="{E249AA9D-CBB1-16E9-14B4-6C898EAA6E10}"/>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Line 159">
                <a:extLst>
                  <a:ext uri="{FF2B5EF4-FFF2-40B4-BE49-F238E27FC236}">
                    <a16:creationId xmlns:a16="http://schemas.microsoft.com/office/drawing/2014/main" id="{085BB1C4-B3AE-6104-82F6-EEB788541488}"/>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5" name="Group 160">
              <a:extLst>
                <a:ext uri="{FF2B5EF4-FFF2-40B4-BE49-F238E27FC236}">
                  <a16:creationId xmlns:a16="http://schemas.microsoft.com/office/drawing/2014/main" id="{38046851-C2D7-EBB7-7939-160AF8F98E38}"/>
                </a:ext>
              </a:extLst>
            </p:cNvPr>
            <p:cNvGrpSpPr>
              <a:grpSpLocks/>
            </p:cNvGrpSpPr>
            <p:nvPr/>
          </p:nvGrpSpPr>
          <p:grpSpPr bwMode="auto">
            <a:xfrm>
              <a:off x="2833" y="1580"/>
              <a:ext cx="40" cy="40"/>
              <a:chOff x="1846" y="3511"/>
              <a:chExt cx="40" cy="40"/>
            </a:xfrm>
          </p:grpSpPr>
          <p:sp>
            <p:nvSpPr>
              <p:cNvPr id="111" name="Line 161">
                <a:extLst>
                  <a:ext uri="{FF2B5EF4-FFF2-40B4-BE49-F238E27FC236}">
                    <a16:creationId xmlns:a16="http://schemas.microsoft.com/office/drawing/2014/main" id="{07EBD595-DCA0-8D0E-22D0-8D9698F46277}"/>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162">
                <a:extLst>
                  <a:ext uri="{FF2B5EF4-FFF2-40B4-BE49-F238E27FC236}">
                    <a16:creationId xmlns:a16="http://schemas.microsoft.com/office/drawing/2014/main" id="{0B96AC20-99FB-22AD-7887-EC79ADB7D742}"/>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6" name="Group 163">
              <a:extLst>
                <a:ext uri="{FF2B5EF4-FFF2-40B4-BE49-F238E27FC236}">
                  <a16:creationId xmlns:a16="http://schemas.microsoft.com/office/drawing/2014/main" id="{6D4DABA2-3636-C45A-6197-4E2229CFEE1D}"/>
                </a:ext>
              </a:extLst>
            </p:cNvPr>
            <p:cNvGrpSpPr>
              <a:grpSpLocks/>
            </p:cNvGrpSpPr>
            <p:nvPr/>
          </p:nvGrpSpPr>
          <p:grpSpPr bwMode="auto">
            <a:xfrm>
              <a:off x="2257" y="1652"/>
              <a:ext cx="40" cy="40"/>
              <a:chOff x="1846" y="3511"/>
              <a:chExt cx="40" cy="40"/>
            </a:xfrm>
          </p:grpSpPr>
          <p:sp>
            <p:nvSpPr>
              <p:cNvPr id="109" name="Line 164">
                <a:extLst>
                  <a:ext uri="{FF2B5EF4-FFF2-40B4-BE49-F238E27FC236}">
                    <a16:creationId xmlns:a16="http://schemas.microsoft.com/office/drawing/2014/main" id="{BB7BAB80-1EE9-54BA-BC23-1E1BCD5EDD7A}"/>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65">
                <a:extLst>
                  <a:ext uri="{FF2B5EF4-FFF2-40B4-BE49-F238E27FC236}">
                    <a16:creationId xmlns:a16="http://schemas.microsoft.com/office/drawing/2014/main" id="{AA214472-780B-267E-EA78-FEA61712CB87}"/>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7" name="Group 166">
              <a:extLst>
                <a:ext uri="{FF2B5EF4-FFF2-40B4-BE49-F238E27FC236}">
                  <a16:creationId xmlns:a16="http://schemas.microsoft.com/office/drawing/2014/main" id="{8EAB6792-56EE-CD4F-6296-2F85ACE9B5F2}"/>
                </a:ext>
              </a:extLst>
            </p:cNvPr>
            <p:cNvGrpSpPr>
              <a:grpSpLocks/>
            </p:cNvGrpSpPr>
            <p:nvPr/>
          </p:nvGrpSpPr>
          <p:grpSpPr bwMode="auto">
            <a:xfrm>
              <a:off x="2689" y="1652"/>
              <a:ext cx="40" cy="40"/>
              <a:chOff x="1846" y="3511"/>
              <a:chExt cx="40" cy="40"/>
            </a:xfrm>
          </p:grpSpPr>
          <p:sp>
            <p:nvSpPr>
              <p:cNvPr id="107" name="Line 167">
                <a:extLst>
                  <a:ext uri="{FF2B5EF4-FFF2-40B4-BE49-F238E27FC236}">
                    <a16:creationId xmlns:a16="http://schemas.microsoft.com/office/drawing/2014/main" id="{69B7F254-E61E-78C9-A820-C541F2C64748}"/>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168">
                <a:extLst>
                  <a:ext uri="{FF2B5EF4-FFF2-40B4-BE49-F238E27FC236}">
                    <a16:creationId xmlns:a16="http://schemas.microsoft.com/office/drawing/2014/main" id="{30B9718C-C717-9796-19BF-C46DA35C4A84}"/>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8" name="Group 169">
              <a:extLst>
                <a:ext uri="{FF2B5EF4-FFF2-40B4-BE49-F238E27FC236}">
                  <a16:creationId xmlns:a16="http://schemas.microsoft.com/office/drawing/2014/main" id="{8F283C8D-968A-01A2-309B-F88D1F49F111}"/>
                </a:ext>
              </a:extLst>
            </p:cNvPr>
            <p:cNvGrpSpPr>
              <a:grpSpLocks/>
            </p:cNvGrpSpPr>
            <p:nvPr/>
          </p:nvGrpSpPr>
          <p:grpSpPr bwMode="auto">
            <a:xfrm>
              <a:off x="2109" y="1756"/>
              <a:ext cx="40" cy="40"/>
              <a:chOff x="1846" y="3511"/>
              <a:chExt cx="40" cy="40"/>
            </a:xfrm>
          </p:grpSpPr>
          <p:sp>
            <p:nvSpPr>
              <p:cNvPr id="105" name="Line 170">
                <a:extLst>
                  <a:ext uri="{FF2B5EF4-FFF2-40B4-BE49-F238E27FC236}">
                    <a16:creationId xmlns:a16="http://schemas.microsoft.com/office/drawing/2014/main" id="{A30EE83F-ECFD-9C01-0771-3EA303C83F17}"/>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Line 171">
                <a:extLst>
                  <a:ext uri="{FF2B5EF4-FFF2-40B4-BE49-F238E27FC236}">
                    <a16:creationId xmlns:a16="http://schemas.microsoft.com/office/drawing/2014/main" id="{0D98C6D4-749A-A1C7-A902-ABBC819C85B2}"/>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9" name="Group 172">
              <a:extLst>
                <a:ext uri="{FF2B5EF4-FFF2-40B4-BE49-F238E27FC236}">
                  <a16:creationId xmlns:a16="http://schemas.microsoft.com/office/drawing/2014/main" id="{DDD02415-4791-85B1-6571-06B08FA50BED}"/>
                </a:ext>
              </a:extLst>
            </p:cNvPr>
            <p:cNvGrpSpPr>
              <a:grpSpLocks/>
            </p:cNvGrpSpPr>
            <p:nvPr/>
          </p:nvGrpSpPr>
          <p:grpSpPr bwMode="auto">
            <a:xfrm>
              <a:off x="2395" y="1750"/>
              <a:ext cx="40" cy="40"/>
              <a:chOff x="1846" y="3511"/>
              <a:chExt cx="40" cy="40"/>
            </a:xfrm>
          </p:grpSpPr>
          <p:sp>
            <p:nvSpPr>
              <p:cNvPr id="103" name="Line 173">
                <a:extLst>
                  <a:ext uri="{FF2B5EF4-FFF2-40B4-BE49-F238E27FC236}">
                    <a16:creationId xmlns:a16="http://schemas.microsoft.com/office/drawing/2014/main" id="{9EF5C38C-8AF5-2BED-A3CB-E62D4B5D6045}"/>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Line 174">
                <a:extLst>
                  <a:ext uri="{FF2B5EF4-FFF2-40B4-BE49-F238E27FC236}">
                    <a16:creationId xmlns:a16="http://schemas.microsoft.com/office/drawing/2014/main" id="{8252ADFE-67B2-8E70-FB90-3EF7286CCB1C}"/>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0" name="Group 175">
              <a:extLst>
                <a:ext uri="{FF2B5EF4-FFF2-40B4-BE49-F238E27FC236}">
                  <a16:creationId xmlns:a16="http://schemas.microsoft.com/office/drawing/2014/main" id="{AD5A18BD-4C0C-9D6A-BE75-B7707721DC31}"/>
                </a:ext>
              </a:extLst>
            </p:cNvPr>
            <p:cNvGrpSpPr>
              <a:grpSpLocks/>
            </p:cNvGrpSpPr>
            <p:nvPr/>
          </p:nvGrpSpPr>
          <p:grpSpPr bwMode="auto">
            <a:xfrm>
              <a:off x="2973" y="1752"/>
              <a:ext cx="40" cy="40"/>
              <a:chOff x="1846" y="3511"/>
              <a:chExt cx="40" cy="40"/>
            </a:xfrm>
          </p:grpSpPr>
          <p:sp>
            <p:nvSpPr>
              <p:cNvPr id="101" name="Line 176">
                <a:extLst>
                  <a:ext uri="{FF2B5EF4-FFF2-40B4-BE49-F238E27FC236}">
                    <a16:creationId xmlns:a16="http://schemas.microsoft.com/office/drawing/2014/main" id="{91E2032E-A3DB-E7B7-A9F6-08F44F8B5E20}"/>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177">
                <a:extLst>
                  <a:ext uri="{FF2B5EF4-FFF2-40B4-BE49-F238E27FC236}">
                    <a16:creationId xmlns:a16="http://schemas.microsoft.com/office/drawing/2014/main" id="{343F22DF-446F-F487-8AB4-2E60E3A9735C}"/>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1" name="Group 178">
              <a:extLst>
                <a:ext uri="{FF2B5EF4-FFF2-40B4-BE49-F238E27FC236}">
                  <a16:creationId xmlns:a16="http://schemas.microsoft.com/office/drawing/2014/main" id="{4A1BBF94-CFAF-82EE-72D9-0B73D9F25439}"/>
                </a:ext>
              </a:extLst>
            </p:cNvPr>
            <p:cNvGrpSpPr>
              <a:grpSpLocks/>
            </p:cNvGrpSpPr>
            <p:nvPr/>
          </p:nvGrpSpPr>
          <p:grpSpPr bwMode="auto">
            <a:xfrm>
              <a:off x="2255" y="1823"/>
              <a:ext cx="40" cy="40"/>
              <a:chOff x="1846" y="3511"/>
              <a:chExt cx="40" cy="40"/>
            </a:xfrm>
          </p:grpSpPr>
          <p:sp>
            <p:nvSpPr>
              <p:cNvPr id="99" name="Line 179">
                <a:extLst>
                  <a:ext uri="{FF2B5EF4-FFF2-40B4-BE49-F238E27FC236}">
                    <a16:creationId xmlns:a16="http://schemas.microsoft.com/office/drawing/2014/main" id="{C25B94E7-6FEB-9114-5FE6-111F592BAC54}"/>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180">
                <a:extLst>
                  <a:ext uri="{FF2B5EF4-FFF2-40B4-BE49-F238E27FC236}">
                    <a16:creationId xmlns:a16="http://schemas.microsoft.com/office/drawing/2014/main" id="{62FFB184-B9B3-A192-5613-233A96399FFC}"/>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2" name="Group 181">
              <a:extLst>
                <a:ext uri="{FF2B5EF4-FFF2-40B4-BE49-F238E27FC236}">
                  <a16:creationId xmlns:a16="http://schemas.microsoft.com/office/drawing/2014/main" id="{04DF835A-DDEE-69B0-18BC-C47280A34AC5}"/>
                </a:ext>
              </a:extLst>
            </p:cNvPr>
            <p:cNvGrpSpPr>
              <a:grpSpLocks/>
            </p:cNvGrpSpPr>
            <p:nvPr/>
          </p:nvGrpSpPr>
          <p:grpSpPr bwMode="auto">
            <a:xfrm>
              <a:off x="3125" y="1824"/>
              <a:ext cx="40" cy="40"/>
              <a:chOff x="1846" y="3511"/>
              <a:chExt cx="40" cy="40"/>
            </a:xfrm>
          </p:grpSpPr>
          <p:sp>
            <p:nvSpPr>
              <p:cNvPr id="97" name="Line 182">
                <a:extLst>
                  <a:ext uri="{FF2B5EF4-FFF2-40B4-BE49-F238E27FC236}">
                    <a16:creationId xmlns:a16="http://schemas.microsoft.com/office/drawing/2014/main" id="{4D010F1E-0D49-574A-2BAF-190D61BD152F}"/>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Line 183">
                <a:extLst>
                  <a:ext uri="{FF2B5EF4-FFF2-40B4-BE49-F238E27FC236}">
                    <a16:creationId xmlns:a16="http://schemas.microsoft.com/office/drawing/2014/main" id="{58195658-5079-A36E-2E25-5BDC6E0EFFFC}"/>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3" name="Group 184">
              <a:extLst>
                <a:ext uri="{FF2B5EF4-FFF2-40B4-BE49-F238E27FC236}">
                  <a16:creationId xmlns:a16="http://schemas.microsoft.com/office/drawing/2014/main" id="{78DE59F2-075B-8330-5864-A274DBE51C3B}"/>
                </a:ext>
              </a:extLst>
            </p:cNvPr>
            <p:cNvGrpSpPr>
              <a:grpSpLocks/>
            </p:cNvGrpSpPr>
            <p:nvPr/>
          </p:nvGrpSpPr>
          <p:grpSpPr bwMode="auto">
            <a:xfrm>
              <a:off x="2113" y="1942"/>
              <a:ext cx="40" cy="40"/>
              <a:chOff x="1846" y="3511"/>
              <a:chExt cx="40" cy="40"/>
            </a:xfrm>
          </p:grpSpPr>
          <p:sp>
            <p:nvSpPr>
              <p:cNvPr id="95" name="Line 185">
                <a:extLst>
                  <a:ext uri="{FF2B5EF4-FFF2-40B4-BE49-F238E27FC236}">
                    <a16:creationId xmlns:a16="http://schemas.microsoft.com/office/drawing/2014/main" id="{72F53D27-780B-7B4C-7588-889DF4C812CC}"/>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Line 186">
                <a:extLst>
                  <a:ext uri="{FF2B5EF4-FFF2-40B4-BE49-F238E27FC236}">
                    <a16:creationId xmlns:a16="http://schemas.microsoft.com/office/drawing/2014/main" id="{8BAE2DD2-EF27-E3F5-37DA-5C3C01464B95}"/>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4" name="Group 187">
              <a:extLst>
                <a:ext uri="{FF2B5EF4-FFF2-40B4-BE49-F238E27FC236}">
                  <a16:creationId xmlns:a16="http://schemas.microsoft.com/office/drawing/2014/main" id="{21284D13-BA17-8BD8-068D-C1457C7F4288}"/>
                </a:ext>
              </a:extLst>
            </p:cNvPr>
            <p:cNvGrpSpPr>
              <a:grpSpLocks/>
            </p:cNvGrpSpPr>
            <p:nvPr/>
          </p:nvGrpSpPr>
          <p:grpSpPr bwMode="auto">
            <a:xfrm>
              <a:off x="2549" y="1943"/>
              <a:ext cx="40" cy="40"/>
              <a:chOff x="1846" y="3511"/>
              <a:chExt cx="40" cy="40"/>
            </a:xfrm>
          </p:grpSpPr>
          <p:sp>
            <p:nvSpPr>
              <p:cNvPr id="93" name="Line 188">
                <a:extLst>
                  <a:ext uri="{FF2B5EF4-FFF2-40B4-BE49-F238E27FC236}">
                    <a16:creationId xmlns:a16="http://schemas.microsoft.com/office/drawing/2014/main" id="{E9B7410F-F82C-1EA0-DBD3-5A6E46B7A800}"/>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Line 189">
                <a:extLst>
                  <a:ext uri="{FF2B5EF4-FFF2-40B4-BE49-F238E27FC236}">
                    <a16:creationId xmlns:a16="http://schemas.microsoft.com/office/drawing/2014/main" id="{FA93A7FA-1439-889A-D019-0563E0040D47}"/>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5" name="Group 190">
              <a:extLst>
                <a:ext uri="{FF2B5EF4-FFF2-40B4-BE49-F238E27FC236}">
                  <a16:creationId xmlns:a16="http://schemas.microsoft.com/office/drawing/2014/main" id="{5543DC86-F9FA-2141-2C5E-B51655AF35E1}"/>
                </a:ext>
              </a:extLst>
            </p:cNvPr>
            <p:cNvGrpSpPr>
              <a:grpSpLocks/>
            </p:cNvGrpSpPr>
            <p:nvPr/>
          </p:nvGrpSpPr>
          <p:grpSpPr bwMode="auto">
            <a:xfrm>
              <a:off x="2969" y="1937"/>
              <a:ext cx="40" cy="40"/>
              <a:chOff x="1846" y="3511"/>
              <a:chExt cx="40" cy="40"/>
            </a:xfrm>
          </p:grpSpPr>
          <p:sp>
            <p:nvSpPr>
              <p:cNvPr id="91" name="Line 191">
                <a:extLst>
                  <a:ext uri="{FF2B5EF4-FFF2-40B4-BE49-F238E27FC236}">
                    <a16:creationId xmlns:a16="http://schemas.microsoft.com/office/drawing/2014/main" id="{8C2F38D7-644E-E8BD-8612-55DA25710771}"/>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Line 192">
                <a:extLst>
                  <a:ext uri="{FF2B5EF4-FFF2-40B4-BE49-F238E27FC236}">
                    <a16:creationId xmlns:a16="http://schemas.microsoft.com/office/drawing/2014/main" id="{A3366427-5F69-D4A9-7986-48335E340332}"/>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6" name="Group 193">
              <a:extLst>
                <a:ext uri="{FF2B5EF4-FFF2-40B4-BE49-F238E27FC236}">
                  <a16:creationId xmlns:a16="http://schemas.microsoft.com/office/drawing/2014/main" id="{C2E38A1C-ED3B-BAC5-5600-1FC890FFBB4B}"/>
                </a:ext>
              </a:extLst>
            </p:cNvPr>
            <p:cNvGrpSpPr>
              <a:grpSpLocks/>
            </p:cNvGrpSpPr>
            <p:nvPr/>
          </p:nvGrpSpPr>
          <p:grpSpPr bwMode="auto">
            <a:xfrm>
              <a:off x="2255" y="2012"/>
              <a:ext cx="40" cy="40"/>
              <a:chOff x="1846" y="3511"/>
              <a:chExt cx="40" cy="40"/>
            </a:xfrm>
          </p:grpSpPr>
          <p:sp>
            <p:nvSpPr>
              <p:cNvPr id="89" name="Line 194">
                <a:extLst>
                  <a:ext uri="{FF2B5EF4-FFF2-40B4-BE49-F238E27FC236}">
                    <a16:creationId xmlns:a16="http://schemas.microsoft.com/office/drawing/2014/main" id="{100CEA51-0F67-5B80-1AB8-6E1253BDF1EB}"/>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195">
                <a:extLst>
                  <a:ext uri="{FF2B5EF4-FFF2-40B4-BE49-F238E27FC236}">
                    <a16:creationId xmlns:a16="http://schemas.microsoft.com/office/drawing/2014/main" id="{C7062723-C7C7-F272-8294-B1A875219FB2}"/>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7" name="Group 196">
              <a:extLst>
                <a:ext uri="{FF2B5EF4-FFF2-40B4-BE49-F238E27FC236}">
                  <a16:creationId xmlns:a16="http://schemas.microsoft.com/office/drawing/2014/main" id="{6718FA17-6CE4-70F1-90B9-85FA505831F9}"/>
                </a:ext>
              </a:extLst>
            </p:cNvPr>
            <p:cNvGrpSpPr>
              <a:grpSpLocks/>
            </p:cNvGrpSpPr>
            <p:nvPr/>
          </p:nvGrpSpPr>
          <p:grpSpPr bwMode="auto">
            <a:xfrm>
              <a:off x="3125" y="2014"/>
              <a:ext cx="40" cy="40"/>
              <a:chOff x="1846" y="3511"/>
              <a:chExt cx="40" cy="40"/>
            </a:xfrm>
          </p:grpSpPr>
          <p:sp>
            <p:nvSpPr>
              <p:cNvPr id="87" name="Line 197">
                <a:extLst>
                  <a:ext uri="{FF2B5EF4-FFF2-40B4-BE49-F238E27FC236}">
                    <a16:creationId xmlns:a16="http://schemas.microsoft.com/office/drawing/2014/main" id="{CA87AE65-9752-0E81-2CD4-2D8EDFF45338}"/>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198">
                <a:extLst>
                  <a:ext uri="{FF2B5EF4-FFF2-40B4-BE49-F238E27FC236}">
                    <a16:creationId xmlns:a16="http://schemas.microsoft.com/office/drawing/2014/main" id="{DC60B9C1-A912-CA16-77AA-A8DD269FD140}"/>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8" name="Group 199">
              <a:extLst>
                <a:ext uri="{FF2B5EF4-FFF2-40B4-BE49-F238E27FC236}">
                  <a16:creationId xmlns:a16="http://schemas.microsoft.com/office/drawing/2014/main" id="{C784E50B-4C34-AD68-DBBB-93396A46FC5B}"/>
                </a:ext>
              </a:extLst>
            </p:cNvPr>
            <p:cNvGrpSpPr>
              <a:grpSpLocks/>
            </p:cNvGrpSpPr>
            <p:nvPr/>
          </p:nvGrpSpPr>
          <p:grpSpPr bwMode="auto">
            <a:xfrm>
              <a:off x="2109" y="2623"/>
              <a:ext cx="40" cy="40"/>
              <a:chOff x="1846" y="3511"/>
              <a:chExt cx="40" cy="40"/>
            </a:xfrm>
          </p:grpSpPr>
          <p:sp>
            <p:nvSpPr>
              <p:cNvPr id="85" name="Line 200">
                <a:extLst>
                  <a:ext uri="{FF2B5EF4-FFF2-40B4-BE49-F238E27FC236}">
                    <a16:creationId xmlns:a16="http://schemas.microsoft.com/office/drawing/2014/main" id="{E04601EE-3C02-0A86-A785-F64A5DCB6F71}"/>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201">
                <a:extLst>
                  <a:ext uri="{FF2B5EF4-FFF2-40B4-BE49-F238E27FC236}">
                    <a16:creationId xmlns:a16="http://schemas.microsoft.com/office/drawing/2014/main" id="{EFF48945-88D1-D99D-9EBE-F95126904B1D}"/>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9" name="Group 202">
              <a:extLst>
                <a:ext uri="{FF2B5EF4-FFF2-40B4-BE49-F238E27FC236}">
                  <a16:creationId xmlns:a16="http://schemas.microsoft.com/office/drawing/2014/main" id="{BE65C893-5D5E-9AE3-EB0F-F23532E02ABA}"/>
                </a:ext>
              </a:extLst>
            </p:cNvPr>
            <p:cNvGrpSpPr>
              <a:grpSpLocks/>
            </p:cNvGrpSpPr>
            <p:nvPr/>
          </p:nvGrpSpPr>
          <p:grpSpPr bwMode="auto">
            <a:xfrm>
              <a:off x="2253" y="2625"/>
              <a:ext cx="40" cy="40"/>
              <a:chOff x="1846" y="3511"/>
              <a:chExt cx="40" cy="40"/>
            </a:xfrm>
          </p:grpSpPr>
          <p:sp>
            <p:nvSpPr>
              <p:cNvPr id="83" name="Line 203">
                <a:extLst>
                  <a:ext uri="{FF2B5EF4-FFF2-40B4-BE49-F238E27FC236}">
                    <a16:creationId xmlns:a16="http://schemas.microsoft.com/office/drawing/2014/main" id="{01BD6408-5688-3075-6045-A5449ECB3EF7}"/>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204">
                <a:extLst>
                  <a:ext uri="{FF2B5EF4-FFF2-40B4-BE49-F238E27FC236}">
                    <a16:creationId xmlns:a16="http://schemas.microsoft.com/office/drawing/2014/main" id="{A6BDC4FA-362C-3CC3-0483-1B0C6F70F4EE}"/>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0" name="Group 205">
              <a:extLst>
                <a:ext uri="{FF2B5EF4-FFF2-40B4-BE49-F238E27FC236}">
                  <a16:creationId xmlns:a16="http://schemas.microsoft.com/office/drawing/2014/main" id="{7D329F6B-8040-3580-644D-AF302058375F}"/>
                </a:ext>
              </a:extLst>
            </p:cNvPr>
            <p:cNvGrpSpPr>
              <a:grpSpLocks/>
            </p:cNvGrpSpPr>
            <p:nvPr/>
          </p:nvGrpSpPr>
          <p:grpSpPr bwMode="auto">
            <a:xfrm>
              <a:off x="2397" y="2769"/>
              <a:ext cx="40" cy="40"/>
              <a:chOff x="1846" y="3511"/>
              <a:chExt cx="40" cy="40"/>
            </a:xfrm>
          </p:grpSpPr>
          <p:sp>
            <p:nvSpPr>
              <p:cNvPr id="81" name="Line 206">
                <a:extLst>
                  <a:ext uri="{FF2B5EF4-FFF2-40B4-BE49-F238E27FC236}">
                    <a16:creationId xmlns:a16="http://schemas.microsoft.com/office/drawing/2014/main" id="{CE986AA3-F84C-A61D-93F6-5BA0F57C633D}"/>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207">
                <a:extLst>
                  <a:ext uri="{FF2B5EF4-FFF2-40B4-BE49-F238E27FC236}">
                    <a16:creationId xmlns:a16="http://schemas.microsoft.com/office/drawing/2014/main" id="{434318D2-C724-E59F-F34C-0DECE55999D3}"/>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1" name="Group 208">
              <a:extLst>
                <a:ext uri="{FF2B5EF4-FFF2-40B4-BE49-F238E27FC236}">
                  <a16:creationId xmlns:a16="http://schemas.microsoft.com/office/drawing/2014/main" id="{A27687E6-85B7-BD53-C6F4-1B580A43E9AC}"/>
                </a:ext>
              </a:extLst>
            </p:cNvPr>
            <p:cNvGrpSpPr>
              <a:grpSpLocks/>
            </p:cNvGrpSpPr>
            <p:nvPr/>
          </p:nvGrpSpPr>
          <p:grpSpPr bwMode="auto">
            <a:xfrm>
              <a:off x="2541" y="2771"/>
              <a:ext cx="40" cy="40"/>
              <a:chOff x="1846" y="3511"/>
              <a:chExt cx="40" cy="40"/>
            </a:xfrm>
          </p:grpSpPr>
          <p:sp>
            <p:nvSpPr>
              <p:cNvPr id="79" name="Line 209">
                <a:extLst>
                  <a:ext uri="{FF2B5EF4-FFF2-40B4-BE49-F238E27FC236}">
                    <a16:creationId xmlns:a16="http://schemas.microsoft.com/office/drawing/2014/main" id="{1832D0FC-5C4D-2897-EFA6-D45DA4B41038}"/>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210">
                <a:extLst>
                  <a:ext uri="{FF2B5EF4-FFF2-40B4-BE49-F238E27FC236}">
                    <a16:creationId xmlns:a16="http://schemas.microsoft.com/office/drawing/2014/main" id="{7FFD5F47-00A7-5119-252B-0615EE854397}"/>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2" name="Group 211">
              <a:extLst>
                <a:ext uri="{FF2B5EF4-FFF2-40B4-BE49-F238E27FC236}">
                  <a16:creationId xmlns:a16="http://schemas.microsoft.com/office/drawing/2014/main" id="{6489DC2F-9BE3-7A2F-38F7-B5A5CC4F687D}"/>
                </a:ext>
              </a:extLst>
            </p:cNvPr>
            <p:cNvGrpSpPr>
              <a:grpSpLocks/>
            </p:cNvGrpSpPr>
            <p:nvPr/>
          </p:nvGrpSpPr>
          <p:grpSpPr bwMode="auto">
            <a:xfrm>
              <a:off x="2685" y="2907"/>
              <a:ext cx="40" cy="40"/>
              <a:chOff x="1846" y="3511"/>
              <a:chExt cx="40" cy="40"/>
            </a:xfrm>
          </p:grpSpPr>
          <p:sp>
            <p:nvSpPr>
              <p:cNvPr id="77" name="Line 212">
                <a:extLst>
                  <a:ext uri="{FF2B5EF4-FFF2-40B4-BE49-F238E27FC236}">
                    <a16:creationId xmlns:a16="http://schemas.microsoft.com/office/drawing/2014/main" id="{27C12496-8CC7-71AF-FDE3-E9ECE298A164}"/>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213">
                <a:extLst>
                  <a:ext uri="{FF2B5EF4-FFF2-40B4-BE49-F238E27FC236}">
                    <a16:creationId xmlns:a16="http://schemas.microsoft.com/office/drawing/2014/main" id="{D4DC3AD5-E095-58CF-2FFB-50C21281BCA4}"/>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3" name="Group 214">
              <a:extLst>
                <a:ext uri="{FF2B5EF4-FFF2-40B4-BE49-F238E27FC236}">
                  <a16:creationId xmlns:a16="http://schemas.microsoft.com/office/drawing/2014/main" id="{2D6ECE3A-2EBB-E67A-A77F-88B1C0629A83}"/>
                </a:ext>
              </a:extLst>
            </p:cNvPr>
            <p:cNvGrpSpPr>
              <a:grpSpLocks/>
            </p:cNvGrpSpPr>
            <p:nvPr/>
          </p:nvGrpSpPr>
          <p:grpSpPr bwMode="auto">
            <a:xfrm>
              <a:off x="2830" y="2902"/>
              <a:ext cx="40" cy="40"/>
              <a:chOff x="1846" y="3511"/>
              <a:chExt cx="40" cy="40"/>
            </a:xfrm>
          </p:grpSpPr>
          <p:sp>
            <p:nvSpPr>
              <p:cNvPr id="75" name="Line 215">
                <a:extLst>
                  <a:ext uri="{FF2B5EF4-FFF2-40B4-BE49-F238E27FC236}">
                    <a16:creationId xmlns:a16="http://schemas.microsoft.com/office/drawing/2014/main" id="{340958C1-DE0E-7D9E-FF23-C84DCAE8B997}"/>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216">
                <a:extLst>
                  <a:ext uri="{FF2B5EF4-FFF2-40B4-BE49-F238E27FC236}">
                    <a16:creationId xmlns:a16="http://schemas.microsoft.com/office/drawing/2014/main" id="{18E3739C-61BF-4726-5E0F-91719AFDF2B4}"/>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4" name="Group 217">
              <a:extLst>
                <a:ext uri="{FF2B5EF4-FFF2-40B4-BE49-F238E27FC236}">
                  <a16:creationId xmlns:a16="http://schemas.microsoft.com/office/drawing/2014/main" id="{34E03274-2A57-DBAB-F20A-6C29E2805229}"/>
                </a:ext>
              </a:extLst>
            </p:cNvPr>
            <p:cNvGrpSpPr>
              <a:grpSpLocks/>
            </p:cNvGrpSpPr>
            <p:nvPr/>
          </p:nvGrpSpPr>
          <p:grpSpPr bwMode="auto">
            <a:xfrm>
              <a:off x="2966" y="3038"/>
              <a:ext cx="40" cy="40"/>
              <a:chOff x="1846" y="3511"/>
              <a:chExt cx="40" cy="40"/>
            </a:xfrm>
          </p:grpSpPr>
          <p:sp>
            <p:nvSpPr>
              <p:cNvPr id="73" name="Line 218">
                <a:extLst>
                  <a:ext uri="{FF2B5EF4-FFF2-40B4-BE49-F238E27FC236}">
                    <a16:creationId xmlns:a16="http://schemas.microsoft.com/office/drawing/2014/main" id="{00408CA6-EAD0-2F17-DBCD-F7406DFECF95}"/>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219">
                <a:extLst>
                  <a:ext uri="{FF2B5EF4-FFF2-40B4-BE49-F238E27FC236}">
                    <a16:creationId xmlns:a16="http://schemas.microsoft.com/office/drawing/2014/main" id="{DCDBCF73-634A-3A93-DFC7-25BEFEF62921}"/>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5" name="Group 220">
              <a:extLst>
                <a:ext uri="{FF2B5EF4-FFF2-40B4-BE49-F238E27FC236}">
                  <a16:creationId xmlns:a16="http://schemas.microsoft.com/office/drawing/2014/main" id="{DC4DDFC0-A968-835D-B0DF-2EBCA8D3C833}"/>
                </a:ext>
              </a:extLst>
            </p:cNvPr>
            <p:cNvGrpSpPr>
              <a:grpSpLocks/>
            </p:cNvGrpSpPr>
            <p:nvPr/>
          </p:nvGrpSpPr>
          <p:grpSpPr bwMode="auto">
            <a:xfrm>
              <a:off x="3118" y="3040"/>
              <a:ext cx="40" cy="40"/>
              <a:chOff x="1846" y="3511"/>
              <a:chExt cx="40" cy="40"/>
            </a:xfrm>
          </p:grpSpPr>
          <p:sp>
            <p:nvSpPr>
              <p:cNvPr id="71" name="Line 221">
                <a:extLst>
                  <a:ext uri="{FF2B5EF4-FFF2-40B4-BE49-F238E27FC236}">
                    <a16:creationId xmlns:a16="http://schemas.microsoft.com/office/drawing/2014/main" id="{27816E26-C352-8AAA-F277-481DB48AFC45}"/>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222">
                <a:extLst>
                  <a:ext uri="{FF2B5EF4-FFF2-40B4-BE49-F238E27FC236}">
                    <a16:creationId xmlns:a16="http://schemas.microsoft.com/office/drawing/2014/main" id="{9E322E25-99AC-B401-BF5F-97D31547AB9F}"/>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6" name="Rectangle 223">
              <a:extLst>
                <a:ext uri="{FF2B5EF4-FFF2-40B4-BE49-F238E27FC236}">
                  <a16:creationId xmlns:a16="http://schemas.microsoft.com/office/drawing/2014/main" id="{1C1160A4-0F45-C3A0-293F-68750A60A87D}"/>
                </a:ext>
              </a:extLst>
            </p:cNvPr>
            <p:cNvSpPr>
              <a:spLocks noChangeArrowheads="1"/>
            </p:cNvSpPr>
            <p:nvPr/>
          </p:nvSpPr>
          <p:spPr bwMode="auto">
            <a:xfrm>
              <a:off x="1986" y="1199"/>
              <a:ext cx="1476" cy="120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Rectangle 224">
              <a:extLst>
                <a:ext uri="{FF2B5EF4-FFF2-40B4-BE49-F238E27FC236}">
                  <a16:creationId xmlns:a16="http://schemas.microsoft.com/office/drawing/2014/main" id="{1B0AFF14-14D8-764F-8FD0-9FE77886534C}"/>
                </a:ext>
              </a:extLst>
            </p:cNvPr>
            <p:cNvSpPr>
              <a:spLocks noChangeArrowheads="1"/>
            </p:cNvSpPr>
            <p:nvPr/>
          </p:nvSpPr>
          <p:spPr bwMode="auto">
            <a:xfrm>
              <a:off x="1924" y="2540"/>
              <a:ext cx="1759" cy="671"/>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Text Box 226">
              <a:extLst>
                <a:ext uri="{FF2B5EF4-FFF2-40B4-BE49-F238E27FC236}">
                  <a16:creationId xmlns:a16="http://schemas.microsoft.com/office/drawing/2014/main" id="{47FB3A72-022B-D0BE-7497-20FBC1A78648}"/>
                </a:ext>
              </a:extLst>
            </p:cNvPr>
            <p:cNvSpPr txBox="1">
              <a:spLocks noChangeArrowheads="1"/>
            </p:cNvSpPr>
            <p:nvPr/>
          </p:nvSpPr>
          <p:spPr bwMode="auto">
            <a:xfrm>
              <a:off x="3438" y="1375"/>
              <a:ext cx="269" cy="8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600">
                  <a:solidFill>
                    <a:srgbClr val="A50021"/>
                  </a:solidFill>
                </a:rPr>
                <a:t>与逻辑阵列</a:t>
              </a:r>
            </a:p>
          </p:txBody>
        </p:sp>
        <p:sp>
          <p:nvSpPr>
            <p:cNvPr id="69" name="Text Box 227">
              <a:extLst>
                <a:ext uri="{FF2B5EF4-FFF2-40B4-BE49-F238E27FC236}">
                  <a16:creationId xmlns:a16="http://schemas.microsoft.com/office/drawing/2014/main" id="{F6570812-EA32-D3C6-5EC3-58228CCACE0B}"/>
                </a:ext>
              </a:extLst>
            </p:cNvPr>
            <p:cNvSpPr txBox="1">
              <a:spLocks noChangeArrowheads="1"/>
            </p:cNvSpPr>
            <p:nvPr/>
          </p:nvSpPr>
          <p:spPr bwMode="auto">
            <a:xfrm>
              <a:off x="2342" y="3179"/>
              <a:ext cx="106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600">
                  <a:solidFill>
                    <a:srgbClr val="A50021"/>
                  </a:solidFill>
                </a:rPr>
                <a:t>或逻辑阵列</a:t>
              </a:r>
            </a:p>
          </p:txBody>
        </p:sp>
        <p:sp>
          <p:nvSpPr>
            <p:cNvPr id="70" name="Text Box 228">
              <a:extLst>
                <a:ext uri="{FF2B5EF4-FFF2-40B4-BE49-F238E27FC236}">
                  <a16:creationId xmlns:a16="http://schemas.microsoft.com/office/drawing/2014/main" id="{A285377E-4178-AA04-C327-A6C541DD4F47}"/>
                </a:ext>
              </a:extLst>
            </p:cNvPr>
            <p:cNvSpPr txBox="1">
              <a:spLocks noChangeArrowheads="1"/>
            </p:cNvSpPr>
            <p:nvPr/>
          </p:nvSpPr>
          <p:spPr bwMode="auto">
            <a:xfrm>
              <a:off x="1704" y="3330"/>
              <a:ext cx="25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b="0">
                  <a:solidFill>
                    <a:srgbClr val="000066"/>
                  </a:solidFill>
                  <a:latin typeface="隶书" panose="02010509060101010101" pitchFamily="49" charset="-122"/>
                  <a:ea typeface="隶书" panose="02010509060101010101" pitchFamily="49" charset="-122"/>
                </a:rPr>
                <a:t>    FPLA</a:t>
              </a:r>
              <a:r>
                <a:rPr lang="zh-CN" altLang="en-US" sz="2000" b="0">
                  <a:solidFill>
                    <a:srgbClr val="000066"/>
                  </a:solidFill>
                  <a:latin typeface="隶书" panose="02010509060101010101" pitchFamily="49" charset="-122"/>
                  <a:ea typeface="隶书" panose="02010509060101010101" pitchFamily="49" charset="-122"/>
                </a:rPr>
                <a:t>的基本电路结构</a:t>
              </a:r>
            </a:p>
          </p:txBody>
        </p:sp>
      </p:grpSp>
      <p:sp>
        <p:nvSpPr>
          <p:cNvPr id="195" name="Text Box 230">
            <a:extLst>
              <a:ext uri="{FF2B5EF4-FFF2-40B4-BE49-F238E27FC236}">
                <a16:creationId xmlns:a16="http://schemas.microsoft.com/office/drawing/2014/main" id="{F0D1865A-AEA4-91CE-3F77-4EE679C18FA6}"/>
              </a:ext>
            </a:extLst>
          </p:cNvPr>
          <p:cNvSpPr txBox="1">
            <a:spLocks noChangeArrowheads="1"/>
          </p:cNvSpPr>
          <p:nvPr/>
        </p:nvSpPr>
        <p:spPr bwMode="auto">
          <a:xfrm>
            <a:off x="1374776" y="5810558"/>
            <a:ext cx="870585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2400" dirty="0">
                <a:solidFill>
                  <a:srgbClr val="006600"/>
                </a:solidFill>
              </a:rPr>
              <a:t>图中的</a:t>
            </a:r>
            <a:r>
              <a:rPr lang="zh-CN" altLang="en-US" sz="2400" dirty="0">
                <a:solidFill>
                  <a:srgbClr val="FF0000"/>
                </a:solidFill>
              </a:rPr>
              <a:t>与逻辑阵列中，每条线</a:t>
            </a:r>
            <a:r>
              <a:rPr lang="zh-CN" altLang="en-US" sz="2400" dirty="0">
                <a:solidFill>
                  <a:srgbClr val="006600"/>
                </a:solidFill>
              </a:rPr>
              <a:t>最多可以产生</a:t>
            </a:r>
            <a:r>
              <a:rPr lang="en-US" altLang="zh-CN" sz="2400" dirty="0">
                <a:solidFill>
                  <a:srgbClr val="A50021"/>
                </a:solidFill>
              </a:rPr>
              <a:t>8</a:t>
            </a:r>
            <a:r>
              <a:rPr lang="zh-CN" altLang="en-US" sz="2400" dirty="0">
                <a:solidFill>
                  <a:srgbClr val="006600"/>
                </a:solidFill>
              </a:rPr>
              <a:t>个可编程的乘积项， </a:t>
            </a:r>
          </a:p>
          <a:p>
            <a:pPr>
              <a:spcBef>
                <a:spcPct val="50000"/>
              </a:spcBef>
            </a:pPr>
            <a:r>
              <a:rPr lang="zh-CN" altLang="en-US" sz="2400" dirty="0">
                <a:solidFill>
                  <a:srgbClr val="FF0000"/>
                </a:solidFill>
              </a:rPr>
              <a:t>或逻辑阵列中，</a:t>
            </a:r>
            <a:r>
              <a:rPr lang="zh-CN" altLang="en-US" sz="2400" dirty="0">
                <a:solidFill>
                  <a:srgbClr val="006600"/>
                </a:solidFill>
              </a:rPr>
              <a:t>最多能产生</a:t>
            </a:r>
            <a:r>
              <a:rPr lang="en-US" altLang="zh-CN" sz="2400" dirty="0">
                <a:solidFill>
                  <a:srgbClr val="A50021"/>
                </a:solidFill>
              </a:rPr>
              <a:t>4</a:t>
            </a:r>
            <a:r>
              <a:rPr lang="zh-CN" altLang="en-US" sz="2400" dirty="0">
                <a:solidFill>
                  <a:srgbClr val="006600"/>
                </a:solidFill>
              </a:rPr>
              <a:t>个组合逻辑函数。</a:t>
            </a:r>
          </a:p>
        </p:txBody>
      </p:sp>
      <p:sp>
        <p:nvSpPr>
          <p:cNvPr id="2" name="灯片编号占位符 1">
            <a:extLst>
              <a:ext uri="{FF2B5EF4-FFF2-40B4-BE49-F238E27FC236}">
                <a16:creationId xmlns:a16="http://schemas.microsoft.com/office/drawing/2014/main" id="{00FE6329-04BF-FDC0-7B2E-54C445E84CE4}"/>
              </a:ext>
            </a:extLst>
          </p:cNvPr>
          <p:cNvSpPr>
            <a:spLocks noGrp="1"/>
          </p:cNvSpPr>
          <p:nvPr>
            <p:ph type="sldNum" sz="quarter" idx="12"/>
          </p:nvPr>
        </p:nvSpPr>
        <p:spPr/>
        <p:txBody>
          <a:bodyPr/>
          <a:lstStyle/>
          <a:p>
            <a:fld id="{392CBAA0-59E6-204E-8F03-85E5040D48B8}" type="slidenum">
              <a:rPr kumimoji="1" lang="zh-CN" altLang="en-US" smtClean="0"/>
              <a:t>140</a:t>
            </a:fld>
            <a:r>
              <a:rPr kumimoji="1" lang="en-US" altLang="zh-CN"/>
              <a:t>/184</a:t>
            </a:r>
            <a:endParaRPr kumimoji="1" lang="zh-CN" altLang="en-US" dirty="0"/>
          </a:p>
        </p:txBody>
      </p:sp>
    </p:spTree>
    <p:extLst>
      <p:ext uri="{BB962C8B-B14F-4D97-AF65-F5344CB8AC3E}">
        <p14:creationId xmlns:p14="http://schemas.microsoft.com/office/powerpoint/2010/main" val="3098709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1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95"/>
                                        </p:tgtEl>
                                        <p:attrNameLst>
                                          <p:attrName>style.visibility</p:attrName>
                                        </p:attrNameLst>
                                      </p:cBhvr>
                                      <p:to>
                                        <p:strVal val="visible"/>
                                      </p:to>
                                    </p:set>
                                    <p:animEffect transition="in" filter="wipe(left)">
                                      <p:cBhvr>
                                        <p:cTn id="17" dur="10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95"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graphicFrame>
        <p:nvGraphicFramePr>
          <p:cNvPr id="6" name="Object 98">
            <a:extLst>
              <a:ext uri="{FF2B5EF4-FFF2-40B4-BE49-F238E27FC236}">
                <a16:creationId xmlns:a16="http://schemas.microsoft.com/office/drawing/2014/main" id="{9E322612-333A-EF31-527A-0DB7D309B1B3}"/>
              </a:ext>
            </a:extLst>
          </p:cNvPr>
          <p:cNvGraphicFramePr>
            <a:graphicFrameLocks noChangeAspect="1"/>
          </p:cNvGraphicFramePr>
          <p:nvPr>
            <p:extLst>
              <p:ext uri="{D42A27DB-BD31-4B8C-83A1-F6EECF244321}">
                <p14:modId xmlns:p14="http://schemas.microsoft.com/office/powerpoint/2010/main" val="3867881742"/>
              </p:ext>
            </p:extLst>
          </p:nvPr>
        </p:nvGraphicFramePr>
        <p:xfrm>
          <a:off x="3043237" y="1755132"/>
          <a:ext cx="1052513" cy="350837"/>
        </p:xfrm>
        <a:graphic>
          <a:graphicData uri="http://schemas.openxmlformats.org/presentationml/2006/ole">
            <mc:AlternateContent xmlns:mc="http://schemas.openxmlformats.org/markup-compatibility/2006">
              <mc:Choice xmlns:v="urn:schemas-microsoft-com:vml" Requires="v">
                <p:oleObj name="Equation" r:id="rId2" imgW="533160" imgH="177480" progId="Equation.DSMT4">
                  <p:embed/>
                </p:oleObj>
              </mc:Choice>
              <mc:Fallback>
                <p:oleObj name="Equation" r:id="rId2" imgW="533160" imgH="177480" progId="Equation.DSMT4">
                  <p:embed/>
                  <p:pic>
                    <p:nvPicPr>
                      <p:cNvPr id="35938" name="Object 9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3237" y="1755132"/>
                        <a:ext cx="1052513" cy="3508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 name="Text Box 192">
            <a:extLst>
              <a:ext uri="{FF2B5EF4-FFF2-40B4-BE49-F238E27FC236}">
                <a16:creationId xmlns:a16="http://schemas.microsoft.com/office/drawing/2014/main" id="{427C4996-18E3-8AF5-7F22-D46FABB96C81}"/>
              </a:ext>
            </a:extLst>
          </p:cNvPr>
          <p:cNvSpPr txBox="1">
            <a:spLocks noChangeArrowheads="1"/>
          </p:cNvSpPr>
          <p:nvPr/>
        </p:nvSpPr>
        <p:spPr bwMode="auto">
          <a:xfrm>
            <a:off x="2093912" y="810569"/>
            <a:ext cx="800417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b="1" dirty="0">
                <a:solidFill>
                  <a:schemeClr val="accent2"/>
                </a:solidFill>
              </a:rPr>
              <a:t>如果编程后的电路连接情况如图中所示，</a:t>
            </a:r>
          </a:p>
        </p:txBody>
      </p:sp>
      <p:sp>
        <p:nvSpPr>
          <p:cNvPr id="8" name="Text Box 206">
            <a:extLst>
              <a:ext uri="{FF2B5EF4-FFF2-40B4-BE49-F238E27FC236}">
                <a16:creationId xmlns:a16="http://schemas.microsoft.com/office/drawing/2014/main" id="{D0F1E986-47CA-4BF5-BE56-2386E9E2D8E1}"/>
              </a:ext>
            </a:extLst>
          </p:cNvPr>
          <p:cNvSpPr txBox="1">
            <a:spLocks noChangeArrowheads="1"/>
          </p:cNvSpPr>
          <p:nvPr/>
        </p:nvSpPr>
        <p:spPr bwMode="auto">
          <a:xfrm>
            <a:off x="2117725" y="1629719"/>
            <a:ext cx="170021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solidFill>
                  <a:schemeClr val="accent2"/>
                </a:solidFill>
              </a:rPr>
              <a:t>则当</a:t>
            </a:r>
          </a:p>
        </p:txBody>
      </p:sp>
      <p:grpSp>
        <p:nvGrpSpPr>
          <p:cNvPr id="9" name="Group 231">
            <a:extLst>
              <a:ext uri="{FF2B5EF4-FFF2-40B4-BE49-F238E27FC236}">
                <a16:creationId xmlns:a16="http://schemas.microsoft.com/office/drawing/2014/main" id="{20875FFE-2B09-F5ED-7D37-F9B3A75D656E}"/>
              </a:ext>
            </a:extLst>
          </p:cNvPr>
          <p:cNvGrpSpPr>
            <a:grpSpLocks/>
          </p:cNvGrpSpPr>
          <p:nvPr/>
        </p:nvGrpSpPr>
        <p:grpSpPr bwMode="auto">
          <a:xfrm>
            <a:off x="1987550" y="2661594"/>
            <a:ext cx="5221287" cy="4037013"/>
            <a:chOff x="457" y="1482"/>
            <a:chExt cx="3289" cy="2543"/>
          </a:xfrm>
        </p:grpSpPr>
        <p:grpSp>
          <p:nvGrpSpPr>
            <p:cNvPr id="10" name="Group 6">
              <a:extLst>
                <a:ext uri="{FF2B5EF4-FFF2-40B4-BE49-F238E27FC236}">
                  <a16:creationId xmlns:a16="http://schemas.microsoft.com/office/drawing/2014/main" id="{C398A203-28A3-C9F7-03E5-41B4C2465F77}"/>
                </a:ext>
              </a:extLst>
            </p:cNvPr>
            <p:cNvGrpSpPr>
              <a:grpSpLocks/>
            </p:cNvGrpSpPr>
            <p:nvPr/>
          </p:nvGrpSpPr>
          <p:grpSpPr bwMode="auto">
            <a:xfrm>
              <a:off x="673" y="1690"/>
              <a:ext cx="1918" cy="124"/>
              <a:chOff x="757" y="1407"/>
              <a:chExt cx="1918" cy="124"/>
            </a:xfrm>
          </p:grpSpPr>
          <p:sp>
            <p:nvSpPr>
              <p:cNvPr id="192" name="AutoShape 7">
                <a:extLst>
                  <a:ext uri="{FF2B5EF4-FFF2-40B4-BE49-F238E27FC236}">
                    <a16:creationId xmlns:a16="http://schemas.microsoft.com/office/drawing/2014/main" id="{2A9573AD-6B1D-1578-05EB-FBCEE7A71E78}"/>
                  </a:ext>
                </a:extLst>
              </p:cNvPr>
              <p:cNvSpPr>
                <a:spLocks noChangeArrowheads="1"/>
              </p:cNvSpPr>
              <p:nvPr/>
            </p:nvSpPr>
            <p:spPr bwMode="auto">
              <a:xfrm rot="5400000">
                <a:off x="947" y="1388"/>
                <a:ext cx="111" cy="150"/>
              </a:xfrm>
              <a:prstGeom prst="triangle">
                <a:avLst>
                  <a:gd name="adj" fmla="val 50000"/>
                </a:avLst>
              </a:prstGeom>
              <a:solidFill>
                <a:schemeClr val="accent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3" name="Line 8">
                <a:extLst>
                  <a:ext uri="{FF2B5EF4-FFF2-40B4-BE49-F238E27FC236}">
                    <a16:creationId xmlns:a16="http://schemas.microsoft.com/office/drawing/2014/main" id="{617C1EAD-18C2-180A-E0A1-5D80D1C0E3AB}"/>
                  </a:ext>
                </a:extLst>
              </p:cNvPr>
              <p:cNvSpPr>
                <a:spLocks noChangeShapeType="1"/>
              </p:cNvSpPr>
              <p:nvPr/>
            </p:nvSpPr>
            <p:spPr bwMode="auto">
              <a:xfrm>
                <a:off x="757" y="1468"/>
                <a:ext cx="17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Oval 9">
                <a:extLst>
                  <a:ext uri="{FF2B5EF4-FFF2-40B4-BE49-F238E27FC236}">
                    <a16:creationId xmlns:a16="http://schemas.microsoft.com/office/drawing/2014/main" id="{EF709285-945D-F5D8-7C4B-D76B69132FC4}"/>
                  </a:ext>
                </a:extLst>
              </p:cNvPr>
              <p:cNvSpPr>
                <a:spLocks noChangeArrowheads="1"/>
              </p:cNvSpPr>
              <p:nvPr/>
            </p:nvSpPr>
            <p:spPr bwMode="auto">
              <a:xfrm>
                <a:off x="994" y="1492"/>
                <a:ext cx="41" cy="39"/>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5" name="Line 10">
                <a:extLst>
                  <a:ext uri="{FF2B5EF4-FFF2-40B4-BE49-F238E27FC236}">
                    <a16:creationId xmlns:a16="http://schemas.microsoft.com/office/drawing/2014/main" id="{13FDDEEA-D9C4-1CF9-07DB-CFC4FC97B6E5}"/>
                  </a:ext>
                </a:extLst>
              </p:cNvPr>
              <p:cNvSpPr>
                <a:spLocks noChangeShapeType="1"/>
              </p:cNvSpPr>
              <p:nvPr/>
            </p:nvSpPr>
            <p:spPr bwMode="auto">
              <a:xfrm>
                <a:off x="1034" y="1507"/>
                <a:ext cx="164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6" name="Line 11">
                <a:extLst>
                  <a:ext uri="{FF2B5EF4-FFF2-40B4-BE49-F238E27FC236}">
                    <a16:creationId xmlns:a16="http://schemas.microsoft.com/office/drawing/2014/main" id="{720ECBC9-0F7D-8F4D-EBA5-EDB499F30492}"/>
                  </a:ext>
                </a:extLst>
              </p:cNvPr>
              <p:cNvSpPr>
                <a:spLocks noChangeShapeType="1"/>
              </p:cNvSpPr>
              <p:nvPr/>
            </p:nvSpPr>
            <p:spPr bwMode="auto">
              <a:xfrm>
                <a:off x="1010" y="1436"/>
                <a:ext cx="165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1" name="Group 12">
              <a:extLst>
                <a:ext uri="{FF2B5EF4-FFF2-40B4-BE49-F238E27FC236}">
                  <a16:creationId xmlns:a16="http://schemas.microsoft.com/office/drawing/2014/main" id="{5B5A96F8-2F74-1D26-0C2E-FE9EA76CF57E}"/>
                </a:ext>
              </a:extLst>
            </p:cNvPr>
            <p:cNvGrpSpPr>
              <a:grpSpLocks/>
            </p:cNvGrpSpPr>
            <p:nvPr/>
          </p:nvGrpSpPr>
          <p:grpSpPr bwMode="auto">
            <a:xfrm>
              <a:off x="667" y="1850"/>
              <a:ext cx="1918" cy="124"/>
              <a:chOff x="757" y="1407"/>
              <a:chExt cx="1918" cy="124"/>
            </a:xfrm>
          </p:grpSpPr>
          <p:sp>
            <p:nvSpPr>
              <p:cNvPr id="187" name="AutoShape 13">
                <a:extLst>
                  <a:ext uri="{FF2B5EF4-FFF2-40B4-BE49-F238E27FC236}">
                    <a16:creationId xmlns:a16="http://schemas.microsoft.com/office/drawing/2014/main" id="{8E72AE8E-C37B-8FD8-E368-D99DB17FDE5D}"/>
                  </a:ext>
                </a:extLst>
              </p:cNvPr>
              <p:cNvSpPr>
                <a:spLocks noChangeArrowheads="1"/>
              </p:cNvSpPr>
              <p:nvPr/>
            </p:nvSpPr>
            <p:spPr bwMode="auto">
              <a:xfrm rot="5400000">
                <a:off x="947" y="1388"/>
                <a:ext cx="111" cy="150"/>
              </a:xfrm>
              <a:prstGeom prst="triangle">
                <a:avLst>
                  <a:gd name="adj" fmla="val 50000"/>
                </a:avLst>
              </a:prstGeom>
              <a:solidFill>
                <a:schemeClr val="accent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8" name="Line 14">
                <a:extLst>
                  <a:ext uri="{FF2B5EF4-FFF2-40B4-BE49-F238E27FC236}">
                    <a16:creationId xmlns:a16="http://schemas.microsoft.com/office/drawing/2014/main" id="{BD41DF85-5924-2E49-8609-9485B79D93D4}"/>
                  </a:ext>
                </a:extLst>
              </p:cNvPr>
              <p:cNvSpPr>
                <a:spLocks noChangeShapeType="1"/>
              </p:cNvSpPr>
              <p:nvPr/>
            </p:nvSpPr>
            <p:spPr bwMode="auto">
              <a:xfrm>
                <a:off x="757" y="1468"/>
                <a:ext cx="17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9" name="Oval 15">
                <a:extLst>
                  <a:ext uri="{FF2B5EF4-FFF2-40B4-BE49-F238E27FC236}">
                    <a16:creationId xmlns:a16="http://schemas.microsoft.com/office/drawing/2014/main" id="{70A90C2F-35A6-454F-A0F8-146F7BA937AE}"/>
                  </a:ext>
                </a:extLst>
              </p:cNvPr>
              <p:cNvSpPr>
                <a:spLocks noChangeArrowheads="1"/>
              </p:cNvSpPr>
              <p:nvPr/>
            </p:nvSpPr>
            <p:spPr bwMode="auto">
              <a:xfrm>
                <a:off x="994" y="1492"/>
                <a:ext cx="41" cy="39"/>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 name="Line 16">
                <a:extLst>
                  <a:ext uri="{FF2B5EF4-FFF2-40B4-BE49-F238E27FC236}">
                    <a16:creationId xmlns:a16="http://schemas.microsoft.com/office/drawing/2014/main" id="{6E206EAD-3E4E-1B4C-D98F-E16FF1382593}"/>
                  </a:ext>
                </a:extLst>
              </p:cNvPr>
              <p:cNvSpPr>
                <a:spLocks noChangeShapeType="1"/>
              </p:cNvSpPr>
              <p:nvPr/>
            </p:nvSpPr>
            <p:spPr bwMode="auto">
              <a:xfrm>
                <a:off x="1034" y="1507"/>
                <a:ext cx="164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1" name="Line 17">
                <a:extLst>
                  <a:ext uri="{FF2B5EF4-FFF2-40B4-BE49-F238E27FC236}">
                    <a16:creationId xmlns:a16="http://schemas.microsoft.com/office/drawing/2014/main" id="{E773583A-F806-CFB5-89F0-B962E62F24EB}"/>
                  </a:ext>
                </a:extLst>
              </p:cNvPr>
              <p:cNvSpPr>
                <a:spLocks noChangeShapeType="1"/>
              </p:cNvSpPr>
              <p:nvPr/>
            </p:nvSpPr>
            <p:spPr bwMode="auto">
              <a:xfrm>
                <a:off x="1010" y="1436"/>
                <a:ext cx="165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 name="Group 18">
              <a:extLst>
                <a:ext uri="{FF2B5EF4-FFF2-40B4-BE49-F238E27FC236}">
                  <a16:creationId xmlns:a16="http://schemas.microsoft.com/office/drawing/2014/main" id="{0817B80C-A97F-9DE6-CF0A-414C0F554A46}"/>
                </a:ext>
              </a:extLst>
            </p:cNvPr>
            <p:cNvGrpSpPr>
              <a:grpSpLocks/>
            </p:cNvGrpSpPr>
            <p:nvPr/>
          </p:nvGrpSpPr>
          <p:grpSpPr bwMode="auto">
            <a:xfrm>
              <a:off x="669" y="2025"/>
              <a:ext cx="1918" cy="124"/>
              <a:chOff x="757" y="1407"/>
              <a:chExt cx="1918" cy="124"/>
            </a:xfrm>
          </p:grpSpPr>
          <p:sp>
            <p:nvSpPr>
              <p:cNvPr id="182" name="AutoShape 19">
                <a:extLst>
                  <a:ext uri="{FF2B5EF4-FFF2-40B4-BE49-F238E27FC236}">
                    <a16:creationId xmlns:a16="http://schemas.microsoft.com/office/drawing/2014/main" id="{5357708F-CDED-F91E-566D-C142D282194F}"/>
                  </a:ext>
                </a:extLst>
              </p:cNvPr>
              <p:cNvSpPr>
                <a:spLocks noChangeArrowheads="1"/>
              </p:cNvSpPr>
              <p:nvPr/>
            </p:nvSpPr>
            <p:spPr bwMode="auto">
              <a:xfrm rot="5400000">
                <a:off x="947" y="1388"/>
                <a:ext cx="111" cy="150"/>
              </a:xfrm>
              <a:prstGeom prst="triangle">
                <a:avLst>
                  <a:gd name="adj" fmla="val 50000"/>
                </a:avLst>
              </a:prstGeom>
              <a:solidFill>
                <a:schemeClr val="accent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3" name="Line 20">
                <a:extLst>
                  <a:ext uri="{FF2B5EF4-FFF2-40B4-BE49-F238E27FC236}">
                    <a16:creationId xmlns:a16="http://schemas.microsoft.com/office/drawing/2014/main" id="{F373C7B7-BA16-6B89-5627-B1A8530857A5}"/>
                  </a:ext>
                </a:extLst>
              </p:cNvPr>
              <p:cNvSpPr>
                <a:spLocks noChangeShapeType="1"/>
              </p:cNvSpPr>
              <p:nvPr/>
            </p:nvSpPr>
            <p:spPr bwMode="auto">
              <a:xfrm>
                <a:off x="757" y="1468"/>
                <a:ext cx="17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4" name="Oval 21">
                <a:extLst>
                  <a:ext uri="{FF2B5EF4-FFF2-40B4-BE49-F238E27FC236}">
                    <a16:creationId xmlns:a16="http://schemas.microsoft.com/office/drawing/2014/main" id="{4005D789-6458-BE2D-23A6-93DD0C3A0019}"/>
                  </a:ext>
                </a:extLst>
              </p:cNvPr>
              <p:cNvSpPr>
                <a:spLocks noChangeArrowheads="1"/>
              </p:cNvSpPr>
              <p:nvPr/>
            </p:nvSpPr>
            <p:spPr bwMode="auto">
              <a:xfrm>
                <a:off x="994" y="1492"/>
                <a:ext cx="41" cy="39"/>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5" name="Line 22">
                <a:extLst>
                  <a:ext uri="{FF2B5EF4-FFF2-40B4-BE49-F238E27FC236}">
                    <a16:creationId xmlns:a16="http://schemas.microsoft.com/office/drawing/2014/main" id="{20F7C62E-2F1D-CE11-C61F-2C09C5D1AA2F}"/>
                  </a:ext>
                </a:extLst>
              </p:cNvPr>
              <p:cNvSpPr>
                <a:spLocks noChangeShapeType="1"/>
              </p:cNvSpPr>
              <p:nvPr/>
            </p:nvSpPr>
            <p:spPr bwMode="auto">
              <a:xfrm>
                <a:off x="1034" y="1507"/>
                <a:ext cx="164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6" name="Line 23">
                <a:extLst>
                  <a:ext uri="{FF2B5EF4-FFF2-40B4-BE49-F238E27FC236}">
                    <a16:creationId xmlns:a16="http://schemas.microsoft.com/office/drawing/2014/main" id="{6E2A2ECF-47D1-6B14-3C62-ADE99E25A506}"/>
                  </a:ext>
                </a:extLst>
              </p:cNvPr>
              <p:cNvSpPr>
                <a:spLocks noChangeShapeType="1"/>
              </p:cNvSpPr>
              <p:nvPr/>
            </p:nvSpPr>
            <p:spPr bwMode="auto">
              <a:xfrm>
                <a:off x="1010" y="1436"/>
                <a:ext cx="165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 name="Group 24">
              <a:extLst>
                <a:ext uri="{FF2B5EF4-FFF2-40B4-BE49-F238E27FC236}">
                  <a16:creationId xmlns:a16="http://schemas.microsoft.com/office/drawing/2014/main" id="{9C52C90F-6270-DCC8-6445-B0CB5F0C5A3C}"/>
                </a:ext>
              </a:extLst>
            </p:cNvPr>
            <p:cNvGrpSpPr>
              <a:grpSpLocks/>
            </p:cNvGrpSpPr>
            <p:nvPr/>
          </p:nvGrpSpPr>
          <p:grpSpPr bwMode="auto">
            <a:xfrm>
              <a:off x="663" y="2216"/>
              <a:ext cx="1918" cy="124"/>
              <a:chOff x="757" y="1407"/>
              <a:chExt cx="1918" cy="124"/>
            </a:xfrm>
          </p:grpSpPr>
          <p:sp>
            <p:nvSpPr>
              <p:cNvPr id="177" name="AutoShape 25">
                <a:extLst>
                  <a:ext uri="{FF2B5EF4-FFF2-40B4-BE49-F238E27FC236}">
                    <a16:creationId xmlns:a16="http://schemas.microsoft.com/office/drawing/2014/main" id="{1ED45DD7-61CB-6508-AD4C-64A66382835A}"/>
                  </a:ext>
                </a:extLst>
              </p:cNvPr>
              <p:cNvSpPr>
                <a:spLocks noChangeArrowheads="1"/>
              </p:cNvSpPr>
              <p:nvPr/>
            </p:nvSpPr>
            <p:spPr bwMode="auto">
              <a:xfrm rot="5400000">
                <a:off x="947" y="1388"/>
                <a:ext cx="111" cy="150"/>
              </a:xfrm>
              <a:prstGeom prst="triangle">
                <a:avLst>
                  <a:gd name="adj" fmla="val 50000"/>
                </a:avLst>
              </a:prstGeom>
              <a:solidFill>
                <a:schemeClr val="accent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8" name="Line 26">
                <a:extLst>
                  <a:ext uri="{FF2B5EF4-FFF2-40B4-BE49-F238E27FC236}">
                    <a16:creationId xmlns:a16="http://schemas.microsoft.com/office/drawing/2014/main" id="{1C68C856-7144-D36A-C1E7-B04CE190F537}"/>
                  </a:ext>
                </a:extLst>
              </p:cNvPr>
              <p:cNvSpPr>
                <a:spLocks noChangeShapeType="1"/>
              </p:cNvSpPr>
              <p:nvPr/>
            </p:nvSpPr>
            <p:spPr bwMode="auto">
              <a:xfrm>
                <a:off x="757" y="1468"/>
                <a:ext cx="17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9" name="Oval 27">
                <a:extLst>
                  <a:ext uri="{FF2B5EF4-FFF2-40B4-BE49-F238E27FC236}">
                    <a16:creationId xmlns:a16="http://schemas.microsoft.com/office/drawing/2014/main" id="{ECD11271-EAE8-6758-509F-A64B1A7AB35A}"/>
                  </a:ext>
                </a:extLst>
              </p:cNvPr>
              <p:cNvSpPr>
                <a:spLocks noChangeArrowheads="1"/>
              </p:cNvSpPr>
              <p:nvPr/>
            </p:nvSpPr>
            <p:spPr bwMode="auto">
              <a:xfrm>
                <a:off x="994" y="1492"/>
                <a:ext cx="41" cy="39"/>
              </a:xfrm>
              <a:prstGeom prst="ellipse">
                <a:avLst/>
              </a:prstGeom>
              <a:noFill/>
              <a:ln w="127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0" name="Line 28">
                <a:extLst>
                  <a:ext uri="{FF2B5EF4-FFF2-40B4-BE49-F238E27FC236}">
                    <a16:creationId xmlns:a16="http://schemas.microsoft.com/office/drawing/2014/main" id="{E07B516F-B971-89BD-A399-D323E130E046}"/>
                  </a:ext>
                </a:extLst>
              </p:cNvPr>
              <p:cNvSpPr>
                <a:spLocks noChangeShapeType="1"/>
              </p:cNvSpPr>
              <p:nvPr/>
            </p:nvSpPr>
            <p:spPr bwMode="auto">
              <a:xfrm>
                <a:off x="1034" y="1507"/>
                <a:ext cx="164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1" name="Line 29">
                <a:extLst>
                  <a:ext uri="{FF2B5EF4-FFF2-40B4-BE49-F238E27FC236}">
                    <a16:creationId xmlns:a16="http://schemas.microsoft.com/office/drawing/2014/main" id="{DF90F545-68A3-2036-A952-FDDC84B44FD7}"/>
                  </a:ext>
                </a:extLst>
              </p:cNvPr>
              <p:cNvSpPr>
                <a:spLocks noChangeShapeType="1"/>
              </p:cNvSpPr>
              <p:nvPr/>
            </p:nvSpPr>
            <p:spPr bwMode="auto">
              <a:xfrm>
                <a:off x="1010" y="1436"/>
                <a:ext cx="165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 name="Group 30">
              <a:extLst>
                <a:ext uri="{FF2B5EF4-FFF2-40B4-BE49-F238E27FC236}">
                  <a16:creationId xmlns:a16="http://schemas.microsoft.com/office/drawing/2014/main" id="{1FA74F2D-5997-08FF-0CA3-4AA897EAB73F}"/>
                </a:ext>
              </a:extLst>
            </p:cNvPr>
            <p:cNvGrpSpPr>
              <a:grpSpLocks/>
            </p:cNvGrpSpPr>
            <p:nvPr/>
          </p:nvGrpSpPr>
          <p:grpSpPr bwMode="auto">
            <a:xfrm>
              <a:off x="1243" y="1593"/>
              <a:ext cx="87" cy="1854"/>
              <a:chOff x="1327" y="1310"/>
              <a:chExt cx="87" cy="1854"/>
            </a:xfrm>
          </p:grpSpPr>
          <p:sp>
            <p:nvSpPr>
              <p:cNvPr id="175" name="Line 31">
                <a:extLst>
                  <a:ext uri="{FF2B5EF4-FFF2-40B4-BE49-F238E27FC236}">
                    <a16:creationId xmlns:a16="http://schemas.microsoft.com/office/drawing/2014/main" id="{2852B687-5AD5-1C4D-DE28-A72E70207651}"/>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6" name="AutoShape 32">
                <a:extLst>
                  <a:ext uri="{FF2B5EF4-FFF2-40B4-BE49-F238E27FC236}">
                    <a16:creationId xmlns:a16="http://schemas.microsoft.com/office/drawing/2014/main" id="{2643FA2C-A695-0375-3DAD-DF3DAE2DEFDF}"/>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5" name="Group 33">
              <a:extLst>
                <a:ext uri="{FF2B5EF4-FFF2-40B4-BE49-F238E27FC236}">
                  <a16:creationId xmlns:a16="http://schemas.microsoft.com/office/drawing/2014/main" id="{E1DB16C1-DF86-800E-88D7-30FE1BF52B33}"/>
                </a:ext>
              </a:extLst>
            </p:cNvPr>
            <p:cNvGrpSpPr>
              <a:grpSpLocks/>
            </p:cNvGrpSpPr>
            <p:nvPr/>
          </p:nvGrpSpPr>
          <p:grpSpPr bwMode="auto">
            <a:xfrm>
              <a:off x="1123" y="2864"/>
              <a:ext cx="2478" cy="128"/>
              <a:chOff x="1207" y="2581"/>
              <a:chExt cx="2478" cy="128"/>
            </a:xfrm>
          </p:grpSpPr>
          <p:grpSp>
            <p:nvGrpSpPr>
              <p:cNvPr id="167" name="Group 34">
                <a:extLst>
                  <a:ext uri="{FF2B5EF4-FFF2-40B4-BE49-F238E27FC236}">
                    <a16:creationId xmlns:a16="http://schemas.microsoft.com/office/drawing/2014/main" id="{43A40A0E-8755-D475-F5B0-CEE70FB2ED43}"/>
                  </a:ext>
                </a:extLst>
              </p:cNvPr>
              <p:cNvGrpSpPr>
                <a:grpSpLocks/>
              </p:cNvGrpSpPr>
              <p:nvPr/>
            </p:nvGrpSpPr>
            <p:grpSpPr bwMode="auto">
              <a:xfrm>
                <a:off x="2596" y="2588"/>
                <a:ext cx="143" cy="112"/>
                <a:chOff x="2793" y="2919"/>
                <a:chExt cx="143" cy="112"/>
              </a:xfrm>
            </p:grpSpPr>
            <p:sp>
              <p:nvSpPr>
                <p:cNvPr id="172" name="Freeform 35">
                  <a:extLst>
                    <a:ext uri="{FF2B5EF4-FFF2-40B4-BE49-F238E27FC236}">
                      <a16:creationId xmlns:a16="http://schemas.microsoft.com/office/drawing/2014/main" id="{D57475A5-0CEE-F427-7F76-510434AA8786}"/>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3" name="Freeform 36">
                  <a:extLst>
                    <a:ext uri="{FF2B5EF4-FFF2-40B4-BE49-F238E27FC236}">
                      <a16:creationId xmlns:a16="http://schemas.microsoft.com/office/drawing/2014/main" id="{5A7A457F-D31B-29A2-788E-03D23D0B4226}"/>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4" name="Freeform 37">
                  <a:extLst>
                    <a:ext uri="{FF2B5EF4-FFF2-40B4-BE49-F238E27FC236}">
                      <a16:creationId xmlns:a16="http://schemas.microsoft.com/office/drawing/2014/main" id="{39F58E74-BD87-F4BF-E853-AC1E6F05F0B0}"/>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8" name="Line 38">
                <a:extLst>
                  <a:ext uri="{FF2B5EF4-FFF2-40B4-BE49-F238E27FC236}">
                    <a16:creationId xmlns:a16="http://schemas.microsoft.com/office/drawing/2014/main" id="{63DA6D28-9066-E118-7396-717CCCD12259}"/>
                  </a:ext>
                </a:extLst>
              </p:cNvPr>
              <p:cNvSpPr>
                <a:spLocks noChangeShapeType="1"/>
              </p:cNvSpPr>
              <p:nvPr/>
            </p:nvSpPr>
            <p:spPr bwMode="auto">
              <a:xfrm>
                <a:off x="1207" y="2651"/>
                <a:ext cx="14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Line 39">
                <a:extLst>
                  <a:ext uri="{FF2B5EF4-FFF2-40B4-BE49-F238E27FC236}">
                    <a16:creationId xmlns:a16="http://schemas.microsoft.com/office/drawing/2014/main" id="{D6A11ACA-081C-38B7-D314-5727901B67AE}"/>
                  </a:ext>
                </a:extLst>
              </p:cNvPr>
              <p:cNvSpPr>
                <a:spLocks noChangeShapeType="1"/>
              </p:cNvSpPr>
              <p:nvPr/>
            </p:nvSpPr>
            <p:spPr bwMode="auto">
              <a:xfrm>
                <a:off x="2738" y="2651"/>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0" name="AutoShape 40">
                <a:extLst>
                  <a:ext uri="{FF2B5EF4-FFF2-40B4-BE49-F238E27FC236}">
                    <a16:creationId xmlns:a16="http://schemas.microsoft.com/office/drawing/2014/main" id="{31B52707-A792-D639-3C1A-AC0929E9C3E0}"/>
                  </a:ext>
                </a:extLst>
              </p:cNvPr>
              <p:cNvSpPr>
                <a:spLocks noChangeArrowheads="1"/>
              </p:cNvSpPr>
              <p:nvPr/>
            </p:nvSpPr>
            <p:spPr bwMode="auto">
              <a:xfrm rot="5400000">
                <a:off x="3156" y="2588"/>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1" name="Oval 41">
                <a:extLst>
                  <a:ext uri="{FF2B5EF4-FFF2-40B4-BE49-F238E27FC236}">
                    <a16:creationId xmlns:a16="http://schemas.microsoft.com/office/drawing/2014/main" id="{51A6C916-F057-3857-5869-C6D3C29079F3}"/>
                  </a:ext>
                </a:extLst>
              </p:cNvPr>
              <p:cNvSpPr>
                <a:spLocks noChangeArrowheads="1"/>
              </p:cNvSpPr>
              <p:nvPr/>
            </p:nvSpPr>
            <p:spPr bwMode="auto">
              <a:xfrm>
                <a:off x="3228" y="2668"/>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6" name="Group 42">
              <a:extLst>
                <a:ext uri="{FF2B5EF4-FFF2-40B4-BE49-F238E27FC236}">
                  <a16:creationId xmlns:a16="http://schemas.microsoft.com/office/drawing/2014/main" id="{334940A0-8347-C01B-F325-6482AC4F8308}"/>
                </a:ext>
              </a:extLst>
            </p:cNvPr>
            <p:cNvGrpSpPr>
              <a:grpSpLocks/>
            </p:cNvGrpSpPr>
            <p:nvPr/>
          </p:nvGrpSpPr>
          <p:grpSpPr bwMode="auto">
            <a:xfrm>
              <a:off x="1131" y="3000"/>
              <a:ext cx="2478" cy="128"/>
              <a:chOff x="1207" y="2581"/>
              <a:chExt cx="2478" cy="128"/>
            </a:xfrm>
          </p:grpSpPr>
          <p:grpSp>
            <p:nvGrpSpPr>
              <p:cNvPr id="159" name="Group 43">
                <a:extLst>
                  <a:ext uri="{FF2B5EF4-FFF2-40B4-BE49-F238E27FC236}">
                    <a16:creationId xmlns:a16="http://schemas.microsoft.com/office/drawing/2014/main" id="{7B9A5BCA-CB3C-8AF4-6A73-8850845E7F87}"/>
                  </a:ext>
                </a:extLst>
              </p:cNvPr>
              <p:cNvGrpSpPr>
                <a:grpSpLocks/>
              </p:cNvGrpSpPr>
              <p:nvPr/>
            </p:nvGrpSpPr>
            <p:grpSpPr bwMode="auto">
              <a:xfrm>
                <a:off x="2596" y="2588"/>
                <a:ext cx="143" cy="112"/>
                <a:chOff x="2793" y="2919"/>
                <a:chExt cx="143" cy="112"/>
              </a:xfrm>
            </p:grpSpPr>
            <p:sp>
              <p:nvSpPr>
                <p:cNvPr id="164" name="Freeform 44">
                  <a:extLst>
                    <a:ext uri="{FF2B5EF4-FFF2-40B4-BE49-F238E27FC236}">
                      <a16:creationId xmlns:a16="http://schemas.microsoft.com/office/drawing/2014/main" id="{8EEFC464-4CB8-8062-A330-89689F7EED91}"/>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Freeform 45">
                  <a:extLst>
                    <a:ext uri="{FF2B5EF4-FFF2-40B4-BE49-F238E27FC236}">
                      <a16:creationId xmlns:a16="http://schemas.microsoft.com/office/drawing/2014/main" id="{12AD3134-7885-A3BD-A169-76F62F938576}"/>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Freeform 46">
                  <a:extLst>
                    <a:ext uri="{FF2B5EF4-FFF2-40B4-BE49-F238E27FC236}">
                      <a16:creationId xmlns:a16="http://schemas.microsoft.com/office/drawing/2014/main" id="{9902B3EA-EA47-E056-B536-0116DF805993}"/>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0" name="Line 47">
                <a:extLst>
                  <a:ext uri="{FF2B5EF4-FFF2-40B4-BE49-F238E27FC236}">
                    <a16:creationId xmlns:a16="http://schemas.microsoft.com/office/drawing/2014/main" id="{3E9C3066-844C-6716-7530-4AB2765B98FA}"/>
                  </a:ext>
                </a:extLst>
              </p:cNvPr>
              <p:cNvSpPr>
                <a:spLocks noChangeShapeType="1"/>
              </p:cNvSpPr>
              <p:nvPr/>
            </p:nvSpPr>
            <p:spPr bwMode="auto">
              <a:xfrm>
                <a:off x="1207" y="2651"/>
                <a:ext cx="14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Line 48">
                <a:extLst>
                  <a:ext uri="{FF2B5EF4-FFF2-40B4-BE49-F238E27FC236}">
                    <a16:creationId xmlns:a16="http://schemas.microsoft.com/office/drawing/2014/main" id="{ACEDE354-9566-998D-4083-DB29F556A977}"/>
                  </a:ext>
                </a:extLst>
              </p:cNvPr>
              <p:cNvSpPr>
                <a:spLocks noChangeShapeType="1"/>
              </p:cNvSpPr>
              <p:nvPr/>
            </p:nvSpPr>
            <p:spPr bwMode="auto">
              <a:xfrm>
                <a:off x="2738" y="2651"/>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AutoShape 49">
                <a:extLst>
                  <a:ext uri="{FF2B5EF4-FFF2-40B4-BE49-F238E27FC236}">
                    <a16:creationId xmlns:a16="http://schemas.microsoft.com/office/drawing/2014/main" id="{9660F94A-5527-838A-6FF9-CEDECE8E7F25}"/>
                  </a:ext>
                </a:extLst>
              </p:cNvPr>
              <p:cNvSpPr>
                <a:spLocks noChangeArrowheads="1"/>
              </p:cNvSpPr>
              <p:nvPr/>
            </p:nvSpPr>
            <p:spPr bwMode="auto">
              <a:xfrm rot="5400000">
                <a:off x="3156" y="2588"/>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3" name="Oval 50">
                <a:extLst>
                  <a:ext uri="{FF2B5EF4-FFF2-40B4-BE49-F238E27FC236}">
                    <a16:creationId xmlns:a16="http://schemas.microsoft.com/office/drawing/2014/main" id="{32B388AE-A6DA-4629-F0FF-B1A2AAAB4103}"/>
                  </a:ext>
                </a:extLst>
              </p:cNvPr>
              <p:cNvSpPr>
                <a:spLocks noChangeArrowheads="1"/>
              </p:cNvSpPr>
              <p:nvPr/>
            </p:nvSpPr>
            <p:spPr bwMode="auto">
              <a:xfrm>
                <a:off x="3228" y="2668"/>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7" name="Group 51">
              <a:extLst>
                <a:ext uri="{FF2B5EF4-FFF2-40B4-BE49-F238E27FC236}">
                  <a16:creationId xmlns:a16="http://schemas.microsoft.com/office/drawing/2014/main" id="{F5ADA110-720A-E937-5C98-33F3E6A97DAF}"/>
                </a:ext>
              </a:extLst>
            </p:cNvPr>
            <p:cNvGrpSpPr>
              <a:grpSpLocks/>
            </p:cNvGrpSpPr>
            <p:nvPr/>
          </p:nvGrpSpPr>
          <p:grpSpPr bwMode="auto">
            <a:xfrm>
              <a:off x="1139" y="3136"/>
              <a:ext cx="2478" cy="128"/>
              <a:chOff x="1207" y="2581"/>
              <a:chExt cx="2478" cy="128"/>
            </a:xfrm>
          </p:grpSpPr>
          <p:grpSp>
            <p:nvGrpSpPr>
              <p:cNvPr id="151" name="Group 52">
                <a:extLst>
                  <a:ext uri="{FF2B5EF4-FFF2-40B4-BE49-F238E27FC236}">
                    <a16:creationId xmlns:a16="http://schemas.microsoft.com/office/drawing/2014/main" id="{EE2F85C2-E1E0-9469-3969-E11A00C5E4A9}"/>
                  </a:ext>
                </a:extLst>
              </p:cNvPr>
              <p:cNvGrpSpPr>
                <a:grpSpLocks/>
              </p:cNvGrpSpPr>
              <p:nvPr/>
            </p:nvGrpSpPr>
            <p:grpSpPr bwMode="auto">
              <a:xfrm>
                <a:off x="2596" y="2588"/>
                <a:ext cx="143" cy="112"/>
                <a:chOff x="2793" y="2919"/>
                <a:chExt cx="143" cy="112"/>
              </a:xfrm>
            </p:grpSpPr>
            <p:sp>
              <p:nvSpPr>
                <p:cNvPr id="156" name="Freeform 53">
                  <a:extLst>
                    <a:ext uri="{FF2B5EF4-FFF2-40B4-BE49-F238E27FC236}">
                      <a16:creationId xmlns:a16="http://schemas.microsoft.com/office/drawing/2014/main" id="{69BCAD3F-52CD-1F6E-CB54-C42B63D3A72E}"/>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Freeform 54">
                  <a:extLst>
                    <a:ext uri="{FF2B5EF4-FFF2-40B4-BE49-F238E27FC236}">
                      <a16:creationId xmlns:a16="http://schemas.microsoft.com/office/drawing/2014/main" id="{2CF85CA3-7894-6238-CDAC-F04F7AD5DB2D}"/>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Freeform 55">
                  <a:extLst>
                    <a:ext uri="{FF2B5EF4-FFF2-40B4-BE49-F238E27FC236}">
                      <a16:creationId xmlns:a16="http://schemas.microsoft.com/office/drawing/2014/main" id="{358AEC9A-4A70-5939-5E59-A0EBCB413CE7}"/>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2" name="Line 56">
                <a:extLst>
                  <a:ext uri="{FF2B5EF4-FFF2-40B4-BE49-F238E27FC236}">
                    <a16:creationId xmlns:a16="http://schemas.microsoft.com/office/drawing/2014/main" id="{AAEBC196-6C67-FD6B-C93F-B10D16689536}"/>
                  </a:ext>
                </a:extLst>
              </p:cNvPr>
              <p:cNvSpPr>
                <a:spLocks noChangeShapeType="1"/>
              </p:cNvSpPr>
              <p:nvPr/>
            </p:nvSpPr>
            <p:spPr bwMode="auto">
              <a:xfrm>
                <a:off x="1207" y="2651"/>
                <a:ext cx="14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3" name="Line 57">
                <a:extLst>
                  <a:ext uri="{FF2B5EF4-FFF2-40B4-BE49-F238E27FC236}">
                    <a16:creationId xmlns:a16="http://schemas.microsoft.com/office/drawing/2014/main" id="{018518E9-2804-5E10-B309-E39105F0DD7A}"/>
                  </a:ext>
                </a:extLst>
              </p:cNvPr>
              <p:cNvSpPr>
                <a:spLocks noChangeShapeType="1"/>
              </p:cNvSpPr>
              <p:nvPr/>
            </p:nvSpPr>
            <p:spPr bwMode="auto">
              <a:xfrm>
                <a:off x="2738" y="2651"/>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AutoShape 58">
                <a:extLst>
                  <a:ext uri="{FF2B5EF4-FFF2-40B4-BE49-F238E27FC236}">
                    <a16:creationId xmlns:a16="http://schemas.microsoft.com/office/drawing/2014/main" id="{81869D5B-A359-52EF-85F9-1A07D3AA7299}"/>
                  </a:ext>
                </a:extLst>
              </p:cNvPr>
              <p:cNvSpPr>
                <a:spLocks noChangeArrowheads="1"/>
              </p:cNvSpPr>
              <p:nvPr/>
            </p:nvSpPr>
            <p:spPr bwMode="auto">
              <a:xfrm rot="5400000">
                <a:off x="3156" y="2588"/>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5" name="Oval 59">
                <a:extLst>
                  <a:ext uri="{FF2B5EF4-FFF2-40B4-BE49-F238E27FC236}">
                    <a16:creationId xmlns:a16="http://schemas.microsoft.com/office/drawing/2014/main" id="{96B683F9-03D4-1B61-182D-7DB0CD316D24}"/>
                  </a:ext>
                </a:extLst>
              </p:cNvPr>
              <p:cNvSpPr>
                <a:spLocks noChangeArrowheads="1"/>
              </p:cNvSpPr>
              <p:nvPr/>
            </p:nvSpPr>
            <p:spPr bwMode="auto">
              <a:xfrm>
                <a:off x="3228" y="2668"/>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8" name="Group 60">
              <a:extLst>
                <a:ext uri="{FF2B5EF4-FFF2-40B4-BE49-F238E27FC236}">
                  <a16:creationId xmlns:a16="http://schemas.microsoft.com/office/drawing/2014/main" id="{9C3117B5-DA85-A6F1-281A-16C776777CFC}"/>
                </a:ext>
              </a:extLst>
            </p:cNvPr>
            <p:cNvGrpSpPr>
              <a:grpSpLocks/>
            </p:cNvGrpSpPr>
            <p:nvPr/>
          </p:nvGrpSpPr>
          <p:grpSpPr bwMode="auto">
            <a:xfrm>
              <a:off x="1131" y="3272"/>
              <a:ext cx="2478" cy="128"/>
              <a:chOff x="1207" y="2581"/>
              <a:chExt cx="2478" cy="128"/>
            </a:xfrm>
          </p:grpSpPr>
          <p:grpSp>
            <p:nvGrpSpPr>
              <p:cNvPr id="143" name="Group 61">
                <a:extLst>
                  <a:ext uri="{FF2B5EF4-FFF2-40B4-BE49-F238E27FC236}">
                    <a16:creationId xmlns:a16="http://schemas.microsoft.com/office/drawing/2014/main" id="{A8E1289D-8B6A-0BAC-6A34-81D438A89D18}"/>
                  </a:ext>
                </a:extLst>
              </p:cNvPr>
              <p:cNvGrpSpPr>
                <a:grpSpLocks/>
              </p:cNvGrpSpPr>
              <p:nvPr/>
            </p:nvGrpSpPr>
            <p:grpSpPr bwMode="auto">
              <a:xfrm>
                <a:off x="2596" y="2588"/>
                <a:ext cx="143" cy="112"/>
                <a:chOff x="2793" y="2919"/>
                <a:chExt cx="143" cy="112"/>
              </a:xfrm>
            </p:grpSpPr>
            <p:sp>
              <p:nvSpPr>
                <p:cNvPr id="148" name="Freeform 62">
                  <a:extLst>
                    <a:ext uri="{FF2B5EF4-FFF2-40B4-BE49-F238E27FC236}">
                      <a16:creationId xmlns:a16="http://schemas.microsoft.com/office/drawing/2014/main" id="{700662FB-A59B-1874-2B60-64D4F48D2737}"/>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9" name="Freeform 63">
                  <a:extLst>
                    <a:ext uri="{FF2B5EF4-FFF2-40B4-BE49-F238E27FC236}">
                      <a16:creationId xmlns:a16="http://schemas.microsoft.com/office/drawing/2014/main" id="{19173FC2-96FF-C275-6710-778790A0291B}"/>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0" name="Freeform 64">
                  <a:extLst>
                    <a:ext uri="{FF2B5EF4-FFF2-40B4-BE49-F238E27FC236}">
                      <a16:creationId xmlns:a16="http://schemas.microsoft.com/office/drawing/2014/main" id="{F6FB2CA9-ED61-8F6A-84D0-B6398674E936}"/>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4" name="Line 65">
                <a:extLst>
                  <a:ext uri="{FF2B5EF4-FFF2-40B4-BE49-F238E27FC236}">
                    <a16:creationId xmlns:a16="http://schemas.microsoft.com/office/drawing/2014/main" id="{78EFE672-9248-2C97-86E8-E36B99A50628}"/>
                  </a:ext>
                </a:extLst>
              </p:cNvPr>
              <p:cNvSpPr>
                <a:spLocks noChangeShapeType="1"/>
              </p:cNvSpPr>
              <p:nvPr/>
            </p:nvSpPr>
            <p:spPr bwMode="auto">
              <a:xfrm>
                <a:off x="1207" y="2651"/>
                <a:ext cx="14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66">
                <a:extLst>
                  <a:ext uri="{FF2B5EF4-FFF2-40B4-BE49-F238E27FC236}">
                    <a16:creationId xmlns:a16="http://schemas.microsoft.com/office/drawing/2014/main" id="{25220321-F865-9A64-BE1A-C384EF1115C1}"/>
                  </a:ext>
                </a:extLst>
              </p:cNvPr>
              <p:cNvSpPr>
                <a:spLocks noChangeShapeType="1"/>
              </p:cNvSpPr>
              <p:nvPr/>
            </p:nvSpPr>
            <p:spPr bwMode="auto">
              <a:xfrm>
                <a:off x="2738" y="2651"/>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AutoShape 67">
                <a:extLst>
                  <a:ext uri="{FF2B5EF4-FFF2-40B4-BE49-F238E27FC236}">
                    <a16:creationId xmlns:a16="http://schemas.microsoft.com/office/drawing/2014/main" id="{401B8A93-3954-5558-E34D-94D440FF2054}"/>
                  </a:ext>
                </a:extLst>
              </p:cNvPr>
              <p:cNvSpPr>
                <a:spLocks noChangeArrowheads="1"/>
              </p:cNvSpPr>
              <p:nvPr/>
            </p:nvSpPr>
            <p:spPr bwMode="auto">
              <a:xfrm rot="5400000">
                <a:off x="3156" y="2588"/>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7" name="Oval 68">
                <a:extLst>
                  <a:ext uri="{FF2B5EF4-FFF2-40B4-BE49-F238E27FC236}">
                    <a16:creationId xmlns:a16="http://schemas.microsoft.com/office/drawing/2014/main" id="{4A6A913D-BC76-DF84-9D14-72A60DBED515}"/>
                  </a:ext>
                </a:extLst>
              </p:cNvPr>
              <p:cNvSpPr>
                <a:spLocks noChangeArrowheads="1"/>
              </p:cNvSpPr>
              <p:nvPr/>
            </p:nvSpPr>
            <p:spPr bwMode="auto">
              <a:xfrm>
                <a:off x="3228" y="2668"/>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9" name="Group 69">
              <a:extLst>
                <a:ext uri="{FF2B5EF4-FFF2-40B4-BE49-F238E27FC236}">
                  <a16:creationId xmlns:a16="http://schemas.microsoft.com/office/drawing/2014/main" id="{690AA94D-23D8-BC1E-69BF-728602CF9761}"/>
                </a:ext>
              </a:extLst>
            </p:cNvPr>
            <p:cNvGrpSpPr>
              <a:grpSpLocks/>
            </p:cNvGrpSpPr>
            <p:nvPr/>
          </p:nvGrpSpPr>
          <p:grpSpPr bwMode="auto">
            <a:xfrm>
              <a:off x="1387" y="1593"/>
              <a:ext cx="87" cy="1854"/>
              <a:chOff x="1327" y="1310"/>
              <a:chExt cx="87" cy="1854"/>
            </a:xfrm>
          </p:grpSpPr>
          <p:sp>
            <p:nvSpPr>
              <p:cNvPr id="141" name="Line 70">
                <a:extLst>
                  <a:ext uri="{FF2B5EF4-FFF2-40B4-BE49-F238E27FC236}">
                    <a16:creationId xmlns:a16="http://schemas.microsoft.com/office/drawing/2014/main" id="{5FF6F10F-A3A6-0A8C-21D9-E33254900464}"/>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AutoShape 71">
                <a:extLst>
                  <a:ext uri="{FF2B5EF4-FFF2-40B4-BE49-F238E27FC236}">
                    <a16:creationId xmlns:a16="http://schemas.microsoft.com/office/drawing/2014/main" id="{B189C080-C394-18B7-38BE-2534280C4A4A}"/>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0" name="Group 72">
              <a:extLst>
                <a:ext uri="{FF2B5EF4-FFF2-40B4-BE49-F238E27FC236}">
                  <a16:creationId xmlns:a16="http://schemas.microsoft.com/office/drawing/2014/main" id="{7D926C13-2B6C-C1D4-15C9-D0F1E6E0D78C}"/>
                </a:ext>
              </a:extLst>
            </p:cNvPr>
            <p:cNvGrpSpPr>
              <a:grpSpLocks/>
            </p:cNvGrpSpPr>
            <p:nvPr/>
          </p:nvGrpSpPr>
          <p:grpSpPr bwMode="auto">
            <a:xfrm>
              <a:off x="1531" y="1593"/>
              <a:ext cx="87" cy="1854"/>
              <a:chOff x="1327" y="1310"/>
              <a:chExt cx="87" cy="1854"/>
            </a:xfrm>
          </p:grpSpPr>
          <p:sp>
            <p:nvSpPr>
              <p:cNvPr id="139" name="Line 73">
                <a:extLst>
                  <a:ext uri="{FF2B5EF4-FFF2-40B4-BE49-F238E27FC236}">
                    <a16:creationId xmlns:a16="http://schemas.microsoft.com/office/drawing/2014/main" id="{34C3172F-90FF-4364-5B09-DC5FA5689DA2}"/>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AutoShape 74">
                <a:extLst>
                  <a:ext uri="{FF2B5EF4-FFF2-40B4-BE49-F238E27FC236}">
                    <a16:creationId xmlns:a16="http://schemas.microsoft.com/office/drawing/2014/main" id="{ED1B0439-C0AB-F1B5-73EC-6045FD7BAABF}"/>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1" name="Group 75">
              <a:extLst>
                <a:ext uri="{FF2B5EF4-FFF2-40B4-BE49-F238E27FC236}">
                  <a16:creationId xmlns:a16="http://schemas.microsoft.com/office/drawing/2014/main" id="{D81FC1FE-8A78-D7E1-003C-C58A03B0D011}"/>
                </a:ext>
              </a:extLst>
            </p:cNvPr>
            <p:cNvGrpSpPr>
              <a:grpSpLocks/>
            </p:cNvGrpSpPr>
            <p:nvPr/>
          </p:nvGrpSpPr>
          <p:grpSpPr bwMode="auto">
            <a:xfrm>
              <a:off x="1675" y="1601"/>
              <a:ext cx="87" cy="1854"/>
              <a:chOff x="1327" y="1310"/>
              <a:chExt cx="87" cy="1854"/>
            </a:xfrm>
          </p:grpSpPr>
          <p:sp>
            <p:nvSpPr>
              <p:cNvPr id="137" name="Line 76">
                <a:extLst>
                  <a:ext uri="{FF2B5EF4-FFF2-40B4-BE49-F238E27FC236}">
                    <a16:creationId xmlns:a16="http://schemas.microsoft.com/office/drawing/2014/main" id="{2AE7DB37-30B4-6EF2-AC87-2B4A6D29E4E4}"/>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AutoShape 77">
                <a:extLst>
                  <a:ext uri="{FF2B5EF4-FFF2-40B4-BE49-F238E27FC236}">
                    <a16:creationId xmlns:a16="http://schemas.microsoft.com/office/drawing/2014/main" id="{DE62A9C5-380E-610C-F29C-F7A2A69EE0D3}"/>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2" name="Group 78">
              <a:extLst>
                <a:ext uri="{FF2B5EF4-FFF2-40B4-BE49-F238E27FC236}">
                  <a16:creationId xmlns:a16="http://schemas.microsoft.com/office/drawing/2014/main" id="{CBD33C7D-C137-3975-B493-2C258916EEF8}"/>
                </a:ext>
              </a:extLst>
            </p:cNvPr>
            <p:cNvGrpSpPr>
              <a:grpSpLocks/>
            </p:cNvGrpSpPr>
            <p:nvPr/>
          </p:nvGrpSpPr>
          <p:grpSpPr bwMode="auto">
            <a:xfrm>
              <a:off x="1819" y="1609"/>
              <a:ext cx="87" cy="1854"/>
              <a:chOff x="1327" y="1310"/>
              <a:chExt cx="87" cy="1854"/>
            </a:xfrm>
          </p:grpSpPr>
          <p:sp>
            <p:nvSpPr>
              <p:cNvPr id="135" name="Line 79">
                <a:extLst>
                  <a:ext uri="{FF2B5EF4-FFF2-40B4-BE49-F238E27FC236}">
                    <a16:creationId xmlns:a16="http://schemas.microsoft.com/office/drawing/2014/main" id="{31F8581F-CCB7-86F5-4EF6-1AEB908327B8}"/>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AutoShape 80">
                <a:extLst>
                  <a:ext uri="{FF2B5EF4-FFF2-40B4-BE49-F238E27FC236}">
                    <a16:creationId xmlns:a16="http://schemas.microsoft.com/office/drawing/2014/main" id="{F58E14BC-9CF5-97B9-EA57-AFC1DF653A8F}"/>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3" name="Group 81">
              <a:extLst>
                <a:ext uri="{FF2B5EF4-FFF2-40B4-BE49-F238E27FC236}">
                  <a16:creationId xmlns:a16="http://schemas.microsoft.com/office/drawing/2014/main" id="{0CFCA713-72D2-0842-5AA1-382D9D2A9B91}"/>
                </a:ext>
              </a:extLst>
            </p:cNvPr>
            <p:cNvGrpSpPr>
              <a:grpSpLocks/>
            </p:cNvGrpSpPr>
            <p:nvPr/>
          </p:nvGrpSpPr>
          <p:grpSpPr bwMode="auto">
            <a:xfrm>
              <a:off x="1963" y="1609"/>
              <a:ext cx="87" cy="1854"/>
              <a:chOff x="1327" y="1310"/>
              <a:chExt cx="87" cy="1854"/>
            </a:xfrm>
          </p:grpSpPr>
          <p:sp>
            <p:nvSpPr>
              <p:cNvPr id="133" name="Line 82">
                <a:extLst>
                  <a:ext uri="{FF2B5EF4-FFF2-40B4-BE49-F238E27FC236}">
                    <a16:creationId xmlns:a16="http://schemas.microsoft.com/office/drawing/2014/main" id="{9BB372C9-B69B-8E23-3978-32AAB9EFD7CD}"/>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AutoShape 83">
                <a:extLst>
                  <a:ext uri="{FF2B5EF4-FFF2-40B4-BE49-F238E27FC236}">
                    <a16:creationId xmlns:a16="http://schemas.microsoft.com/office/drawing/2014/main" id="{A8FEBDC4-B0EF-E028-E5D9-E509DB1D2B55}"/>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4" name="Group 84">
              <a:extLst>
                <a:ext uri="{FF2B5EF4-FFF2-40B4-BE49-F238E27FC236}">
                  <a16:creationId xmlns:a16="http://schemas.microsoft.com/office/drawing/2014/main" id="{15A21344-556B-405B-44AD-FA9213A7752C}"/>
                </a:ext>
              </a:extLst>
            </p:cNvPr>
            <p:cNvGrpSpPr>
              <a:grpSpLocks/>
            </p:cNvGrpSpPr>
            <p:nvPr/>
          </p:nvGrpSpPr>
          <p:grpSpPr bwMode="auto">
            <a:xfrm>
              <a:off x="2107" y="1609"/>
              <a:ext cx="87" cy="1854"/>
              <a:chOff x="1327" y="1310"/>
              <a:chExt cx="87" cy="1854"/>
            </a:xfrm>
          </p:grpSpPr>
          <p:sp>
            <p:nvSpPr>
              <p:cNvPr id="131" name="Line 85">
                <a:extLst>
                  <a:ext uri="{FF2B5EF4-FFF2-40B4-BE49-F238E27FC236}">
                    <a16:creationId xmlns:a16="http://schemas.microsoft.com/office/drawing/2014/main" id="{10B1A4FF-57C9-1ABD-4098-C3CE7875BAE7}"/>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AutoShape 86">
                <a:extLst>
                  <a:ext uri="{FF2B5EF4-FFF2-40B4-BE49-F238E27FC236}">
                    <a16:creationId xmlns:a16="http://schemas.microsoft.com/office/drawing/2014/main" id="{B67427E4-8DA2-296C-103C-D9B1466602D2}"/>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25" name="Group 87">
              <a:extLst>
                <a:ext uri="{FF2B5EF4-FFF2-40B4-BE49-F238E27FC236}">
                  <a16:creationId xmlns:a16="http://schemas.microsoft.com/office/drawing/2014/main" id="{622F976A-858A-25A8-2EA8-86CCB148FDD6}"/>
                </a:ext>
              </a:extLst>
            </p:cNvPr>
            <p:cNvGrpSpPr>
              <a:grpSpLocks/>
            </p:cNvGrpSpPr>
            <p:nvPr/>
          </p:nvGrpSpPr>
          <p:grpSpPr bwMode="auto">
            <a:xfrm>
              <a:off x="2251" y="1609"/>
              <a:ext cx="87" cy="1854"/>
              <a:chOff x="1327" y="1310"/>
              <a:chExt cx="87" cy="1854"/>
            </a:xfrm>
          </p:grpSpPr>
          <p:sp>
            <p:nvSpPr>
              <p:cNvPr id="129" name="Line 88">
                <a:extLst>
                  <a:ext uri="{FF2B5EF4-FFF2-40B4-BE49-F238E27FC236}">
                    <a16:creationId xmlns:a16="http://schemas.microsoft.com/office/drawing/2014/main" id="{5790CBC6-467E-95F1-BC40-FCFA995BCF6C}"/>
                  </a:ext>
                </a:extLst>
              </p:cNvPr>
              <p:cNvSpPr>
                <a:spLocks noChangeShapeType="1"/>
              </p:cNvSpPr>
              <p:nvPr/>
            </p:nvSpPr>
            <p:spPr bwMode="auto">
              <a:xfrm>
                <a:off x="1375" y="1310"/>
                <a:ext cx="0" cy="185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AutoShape 89">
                <a:extLst>
                  <a:ext uri="{FF2B5EF4-FFF2-40B4-BE49-F238E27FC236}">
                    <a16:creationId xmlns:a16="http://schemas.microsoft.com/office/drawing/2014/main" id="{FEBF9096-0FD0-87E8-4EAF-EC8D6982A5B4}"/>
                  </a:ext>
                </a:extLst>
              </p:cNvPr>
              <p:cNvSpPr>
                <a:spLocks noChangeArrowheads="1"/>
              </p:cNvSpPr>
              <p:nvPr/>
            </p:nvSpPr>
            <p:spPr bwMode="auto">
              <a:xfrm rot="5400000">
                <a:off x="1312" y="2224"/>
                <a:ext cx="118" cy="87"/>
              </a:xfrm>
              <a:prstGeom prst="flowChartDelay">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aphicFrame>
          <p:nvGraphicFramePr>
            <p:cNvPr id="27" name="Object 91">
              <a:extLst>
                <a:ext uri="{FF2B5EF4-FFF2-40B4-BE49-F238E27FC236}">
                  <a16:creationId xmlns:a16="http://schemas.microsoft.com/office/drawing/2014/main" id="{B0453CD8-C3D5-1903-5422-69062DEF3CF1}"/>
                </a:ext>
              </a:extLst>
            </p:cNvPr>
            <p:cNvGraphicFramePr>
              <a:graphicFrameLocks noChangeAspect="1"/>
            </p:cNvGraphicFramePr>
            <p:nvPr/>
          </p:nvGraphicFramePr>
          <p:xfrm>
            <a:off x="3632" y="3153"/>
            <a:ext cx="114" cy="150"/>
          </p:xfrm>
          <a:graphic>
            <a:graphicData uri="http://schemas.openxmlformats.org/presentationml/2006/ole">
              <mc:AlternateContent xmlns:mc="http://schemas.openxmlformats.org/markup-compatibility/2006">
                <mc:Choice xmlns:v="urn:schemas-microsoft-com:vml" Requires="v">
                  <p:oleObj name="公式" r:id="rId4" imgW="164880" imgH="215640" progId="Equation.3">
                    <p:embed/>
                  </p:oleObj>
                </mc:Choice>
                <mc:Fallback>
                  <p:oleObj name="公式" r:id="rId4" imgW="164880" imgH="215640" progId="Equation.3">
                    <p:embed/>
                    <p:pic>
                      <p:nvPicPr>
                        <p:cNvPr id="35931" name="Object 9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632" y="3153"/>
                          <a:ext cx="114" cy="1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 name="Object 92">
              <a:extLst>
                <a:ext uri="{FF2B5EF4-FFF2-40B4-BE49-F238E27FC236}">
                  <a16:creationId xmlns:a16="http://schemas.microsoft.com/office/drawing/2014/main" id="{C602B97E-67B1-3177-97CB-A4EDF533D83B}"/>
                </a:ext>
              </a:extLst>
            </p:cNvPr>
            <p:cNvGraphicFramePr>
              <a:graphicFrameLocks noChangeAspect="1"/>
            </p:cNvGraphicFramePr>
            <p:nvPr/>
          </p:nvGraphicFramePr>
          <p:xfrm>
            <a:off x="3615" y="2989"/>
            <a:ext cx="130" cy="157"/>
          </p:xfrm>
          <a:graphic>
            <a:graphicData uri="http://schemas.openxmlformats.org/presentationml/2006/ole">
              <mc:AlternateContent xmlns:mc="http://schemas.openxmlformats.org/markup-compatibility/2006">
                <mc:Choice xmlns:v="urn:schemas-microsoft-com:vml" Requires="v">
                  <p:oleObj name="公式" r:id="rId6" imgW="177480" imgH="215640" progId="Equation.3">
                    <p:embed/>
                  </p:oleObj>
                </mc:Choice>
                <mc:Fallback>
                  <p:oleObj name="公式" r:id="rId6" imgW="177480" imgH="215640" progId="Equation.3">
                    <p:embed/>
                    <p:pic>
                      <p:nvPicPr>
                        <p:cNvPr id="35932" name="Object 9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15" y="2989"/>
                          <a:ext cx="130" cy="1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 name="Object 93">
              <a:extLst>
                <a:ext uri="{FF2B5EF4-FFF2-40B4-BE49-F238E27FC236}">
                  <a16:creationId xmlns:a16="http://schemas.microsoft.com/office/drawing/2014/main" id="{C0F6A899-8447-B092-8571-4C69C0D0642F}"/>
                </a:ext>
              </a:extLst>
            </p:cNvPr>
            <p:cNvGraphicFramePr>
              <a:graphicFrameLocks noChangeAspect="1"/>
            </p:cNvGraphicFramePr>
            <p:nvPr/>
          </p:nvGraphicFramePr>
          <p:xfrm>
            <a:off x="3606" y="2847"/>
            <a:ext cx="123" cy="159"/>
          </p:xfrm>
          <a:graphic>
            <a:graphicData uri="http://schemas.openxmlformats.org/presentationml/2006/ole">
              <mc:AlternateContent xmlns:mc="http://schemas.openxmlformats.org/markup-compatibility/2006">
                <mc:Choice xmlns:v="urn:schemas-microsoft-com:vml" Requires="v">
                  <p:oleObj name="公式" r:id="rId8" imgW="177480" imgH="228600" progId="Equation.3">
                    <p:embed/>
                  </p:oleObj>
                </mc:Choice>
                <mc:Fallback>
                  <p:oleObj name="公式" r:id="rId8" imgW="177480" imgH="228600" progId="Equation.3">
                    <p:embed/>
                    <p:pic>
                      <p:nvPicPr>
                        <p:cNvPr id="35933" name="Object 9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606" y="2847"/>
                          <a:ext cx="123"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 name="Freeform 94">
              <a:extLst>
                <a:ext uri="{FF2B5EF4-FFF2-40B4-BE49-F238E27FC236}">
                  <a16:creationId xmlns:a16="http://schemas.microsoft.com/office/drawing/2014/main" id="{4DA04109-637F-3BC8-4B33-EB354046FBB2}"/>
                </a:ext>
              </a:extLst>
            </p:cNvPr>
            <p:cNvSpPr>
              <a:spLocks/>
            </p:cNvSpPr>
            <p:nvPr/>
          </p:nvSpPr>
          <p:spPr bwMode="auto">
            <a:xfrm>
              <a:off x="3198" y="2626"/>
              <a:ext cx="111" cy="758"/>
            </a:xfrm>
            <a:custGeom>
              <a:avLst/>
              <a:gdLst>
                <a:gd name="T0" fmla="*/ 0 w 111"/>
                <a:gd name="T1" fmla="*/ 758 h 758"/>
                <a:gd name="T2" fmla="*/ 111 w 111"/>
                <a:gd name="T3" fmla="*/ 758 h 758"/>
                <a:gd name="T4" fmla="*/ 111 w 111"/>
                <a:gd name="T5" fmla="*/ 0 h 758"/>
              </a:gdLst>
              <a:ahLst/>
              <a:cxnLst>
                <a:cxn ang="0">
                  <a:pos x="T0" y="T1"/>
                </a:cxn>
                <a:cxn ang="0">
                  <a:pos x="T2" y="T3"/>
                </a:cxn>
                <a:cxn ang="0">
                  <a:pos x="T4" y="T5"/>
                </a:cxn>
              </a:cxnLst>
              <a:rect l="0" t="0" r="r" b="b"/>
              <a:pathLst>
                <a:path w="111" h="758">
                  <a:moveTo>
                    <a:pt x="0" y="758"/>
                  </a:moveTo>
                  <a:lnTo>
                    <a:pt x="111" y="758"/>
                  </a:lnTo>
                  <a:lnTo>
                    <a:pt x="111" y="0"/>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95">
              <a:extLst>
                <a:ext uri="{FF2B5EF4-FFF2-40B4-BE49-F238E27FC236}">
                  <a16:creationId xmlns:a16="http://schemas.microsoft.com/office/drawing/2014/main" id="{706FB865-67C6-0D4B-849A-05261DC1F7BF}"/>
                </a:ext>
              </a:extLst>
            </p:cNvPr>
            <p:cNvSpPr>
              <a:spLocks noChangeShapeType="1"/>
            </p:cNvSpPr>
            <p:nvPr/>
          </p:nvSpPr>
          <p:spPr bwMode="auto">
            <a:xfrm>
              <a:off x="3214" y="3242"/>
              <a:ext cx="9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96">
              <a:extLst>
                <a:ext uri="{FF2B5EF4-FFF2-40B4-BE49-F238E27FC236}">
                  <a16:creationId xmlns:a16="http://schemas.microsoft.com/office/drawing/2014/main" id="{80B52FD0-B12D-4154-6391-29E36C0DA59E}"/>
                </a:ext>
              </a:extLst>
            </p:cNvPr>
            <p:cNvSpPr>
              <a:spLocks noChangeShapeType="1"/>
            </p:cNvSpPr>
            <p:nvPr/>
          </p:nvSpPr>
          <p:spPr bwMode="auto">
            <a:xfrm>
              <a:off x="3206" y="3108"/>
              <a:ext cx="9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97">
              <a:extLst>
                <a:ext uri="{FF2B5EF4-FFF2-40B4-BE49-F238E27FC236}">
                  <a16:creationId xmlns:a16="http://schemas.microsoft.com/office/drawing/2014/main" id="{D5D90B5C-843B-F4B1-0AD7-2ABE2373B5C9}"/>
                </a:ext>
              </a:extLst>
            </p:cNvPr>
            <p:cNvSpPr>
              <a:spLocks noChangeShapeType="1"/>
            </p:cNvSpPr>
            <p:nvPr/>
          </p:nvSpPr>
          <p:spPr bwMode="auto">
            <a:xfrm>
              <a:off x="3198" y="2966"/>
              <a:ext cx="1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Text Box 99">
              <a:extLst>
                <a:ext uri="{FF2B5EF4-FFF2-40B4-BE49-F238E27FC236}">
                  <a16:creationId xmlns:a16="http://schemas.microsoft.com/office/drawing/2014/main" id="{56FC5FC8-E6E6-086A-309D-068CF7DD67F1}"/>
                </a:ext>
              </a:extLst>
            </p:cNvPr>
            <p:cNvSpPr txBox="1">
              <a:spLocks noChangeArrowheads="1"/>
            </p:cNvSpPr>
            <p:nvPr/>
          </p:nvSpPr>
          <p:spPr bwMode="auto">
            <a:xfrm>
              <a:off x="493" y="1616"/>
              <a:ext cx="22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b="0" i="1"/>
                <a:t>A</a:t>
              </a:r>
            </a:p>
          </p:txBody>
        </p:sp>
        <p:sp>
          <p:nvSpPr>
            <p:cNvPr id="35" name="Text Box 100">
              <a:extLst>
                <a:ext uri="{FF2B5EF4-FFF2-40B4-BE49-F238E27FC236}">
                  <a16:creationId xmlns:a16="http://schemas.microsoft.com/office/drawing/2014/main" id="{51E9E020-AFCA-1027-EF4A-1BB43849211F}"/>
                </a:ext>
              </a:extLst>
            </p:cNvPr>
            <p:cNvSpPr txBox="1">
              <a:spLocks noChangeArrowheads="1"/>
            </p:cNvSpPr>
            <p:nvPr/>
          </p:nvSpPr>
          <p:spPr bwMode="auto">
            <a:xfrm>
              <a:off x="471" y="1791"/>
              <a:ext cx="22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b="0" i="1"/>
                <a:t>B</a:t>
              </a:r>
            </a:p>
          </p:txBody>
        </p:sp>
        <p:sp>
          <p:nvSpPr>
            <p:cNvPr id="36" name="Text Box 101">
              <a:extLst>
                <a:ext uri="{FF2B5EF4-FFF2-40B4-BE49-F238E27FC236}">
                  <a16:creationId xmlns:a16="http://schemas.microsoft.com/office/drawing/2014/main" id="{34E9B2CD-8FD4-CD9A-E15D-825DD7FF5306}"/>
                </a:ext>
              </a:extLst>
            </p:cNvPr>
            <p:cNvSpPr txBox="1">
              <a:spLocks noChangeArrowheads="1"/>
            </p:cNvSpPr>
            <p:nvPr/>
          </p:nvSpPr>
          <p:spPr bwMode="auto">
            <a:xfrm>
              <a:off x="457" y="1967"/>
              <a:ext cx="22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b="0" i="1"/>
                <a:t>C</a:t>
              </a:r>
            </a:p>
          </p:txBody>
        </p:sp>
        <p:sp>
          <p:nvSpPr>
            <p:cNvPr id="37" name="Text Box 102">
              <a:extLst>
                <a:ext uri="{FF2B5EF4-FFF2-40B4-BE49-F238E27FC236}">
                  <a16:creationId xmlns:a16="http://schemas.microsoft.com/office/drawing/2014/main" id="{A2F8EB7A-2B97-5952-B326-900007B1AA2F}"/>
                </a:ext>
              </a:extLst>
            </p:cNvPr>
            <p:cNvSpPr txBox="1">
              <a:spLocks noChangeArrowheads="1"/>
            </p:cNvSpPr>
            <p:nvPr/>
          </p:nvSpPr>
          <p:spPr bwMode="auto">
            <a:xfrm>
              <a:off x="459" y="2142"/>
              <a:ext cx="22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b="0" i="1"/>
                <a:t>D</a:t>
              </a:r>
            </a:p>
          </p:txBody>
        </p:sp>
        <p:grpSp>
          <p:nvGrpSpPr>
            <p:cNvPr id="38" name="Group 103">
              <a:extLst>
                <a:ext uri="{FF2B5EF4-FFF2-40B4-BE49-F238E27FC236}">
                  <a16:creationId xmlns:a16="http://schemas.microsoft.com/office/drawing/2014/main" id="{A1DF7CCD-91D1-66CE-1875-CB87891EB394}"/>
                </a:ext>
              </a:extLst>
            </p:cNvPr>
            <p:cNvGrpSpPr>
              <a:grpSpLocks/>
            </p:cNvGrpSpPr>
            <p:nvPr/>
          </p:nvGrpSpPr>
          <p:grpSpPr bwMode="auto">
            <a:xfrm>
              <a:off x="1273" y="1695"/>
              <a:ext cx="40" cy="40"/>
              <a:chOff x="1846" y="3511"/>
              <a:chExt cx="40" cy="40"/>
            </a:xfrm>
          </p:grpSpPr>
          <p:sp>
            <p:nvSpPr>
              <p:cNvPr id="127" name="Line 104">
                <a:extLst>
                  <a:ext uri="{FF2B5EF4-FFF2-40B4-BE49-F238E27FC236}">
                    <a16:creationId xmlns:a16="http://schemas.microsoft.com/office/drawing/2014/main" id="{98FDE9FB-B8AB-D99A-B415-C7BAE38F2217}"/>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105">
                <a:extLst>
                  <a:ext uri="{FF2B5EF4-FFF2-40B4-BE49-F238E27FC236}">
                    <a16:creationId xmlns:a16="http://schemas.microsoft.com/office/drawing/2014/main" id="{A73E110B-2C8B-855A-410F-6B09897EBB3A}"/>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9" name="Group 106">
              <a:extLst>
                <a:ext uri="{FF2B5EF4-FFF2-40B4-BE49-F238E27FC236}">
                  <a16:creationId xmlns:a16="http://schemas.microsoft.com/office/drawing/2014/main" id="{F2B90398-A11B-4FAA-0930-1CB0D84E78F7}"/>
                </a:ext>
              </a:extLst>
            </p:cNvPr>
            <p:cNvGrpSpPr>
              <a:grpSpLocks/>
            </p:cNvGrpSpPr>
            <p:nvPr/>
          </p:nvGrpSpPr>
          <p:grpSpPr bwMode="auto">
            <a:xfrm>
              <a:off x="1553" y="1695"/>
              <a:ext cx="40" cy="40"/>
              <a:chOff x="1846" y="3511"/>
              <a:chExt cx="40" cy="40"/>
            </a:xfrm>
          </p:grpSpPr>
          <p:sp>
            <p:nvSpPr>
              <p:cNvPr id="125" name="Line 107">
                <a:extLst>
                  <a:ext uri="{FF2B5EF4-FFF2-40B4-BE49-F238E27FC236}">
                    <a16:creationId xmlns:a16="http://schemas.microsoft.com/office/drawing/2014/main" id="{96BEC69E-310E-DE29-8551-B26735597B77}"/>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108">
                <a:extLst>
                  <a:ext uri="{FF2B5EF4-FFF2-40B4-BE49-F238E27FC236}">
                    <a16:creationId xmlns:a16="http://schemas.microsoft.com/office/drawing/2014/main" id="{0A13DA13-C61A-E9BA-78CE-23D07C995211}"/>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0" name="Group 109">
              <a:extLst>
                <a:ext uri="{FF2B5EF4-FFF2-40B4-BE49-F238E27FC236}">
                  <a16:creationId xmlns:a16="http://schemas.microsoft.com/office/drawing/2014/main" id="{174FDC31-C509-4E0E-880A-EEF7243A1BCE}"/>
                </a:ext>
              </a:extLst>
            </p:cNvPr>
            <p:cNvGrpSpPr>
              <a:grpSpLocks/>
            </p:cNvGrpSpPr>
            <p:nvPr/>
          </p:nvGrpSpPr>
          <p:grpSpPr bwMode="auto">
            <a:xfrm>
              <a:off x="1849" y="1695"/>
              <a:ext cx="40" cy="40"/>
              <a:chOff x="1846" y="3511"/>
              <a:chExt cx="40" cy="40"/>
            </a:xfrm>
          </p:grpSpPr>
          <p:sp>
            <p:nvSpPr>
              <p:cNvPr id="123" name="Line 110">
                <a:extLst>
                  <a:ext uri="{FF2B5EF4-FFF2-40B4-BE49-F238E27FC236}">
                    <a16:creationId xmlns:a16="http://schemas.microsoft.com/office/drawing/2014/main" id="{63AA612D-FB74-D463-1C6F-AD7039E64B01}"/>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Line 111">
                <a:extLst>
                  <a:ext uri="{FF2B5EF4-FFF2-40B4-BE49-F238E27FC236}">
                    <a16:creationId xmlns:a16="http://schemas.microsoft.com/office/drawing/2014/main" id="{63D8775F-3F12-DE97-EAB6-18FA8523FD31}"/>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1" name="Group 112">
              <a:extLst>
                <a:ext uri="{FF2B5EF4-FFF2-40B4-BE49-F238E27FC236}">
                  <a16:creationId xmlns:a16="http://schemas.microsoft.com/office/drawing/2014/main" id="{DC7C96DC-2552-157B-9530-3B03BCD5766C}"/>
                </a:ext>
              </a:extLst>
            </p:cNvPr>
            <p:cNvGrpSpPr>
              <a:grpSpLocks/>
            </p:cNvGrpSpPr>
            <p:nvPr/>
          </p:nvGrpSpPr>
          <p:grpSpPr bwMode="auto">
            <a:xfrm>
              <a:off x="1417" y="1767"/>
              <a:ext cx="40" cy="40"/>
              <a:chOff x="1846" y="3511"/>
              <a:chExt cx="40" cy="40"/>
            </a:xfrm>
          </p:grpSpPr>
          <p:sp>
            <p:nvSpPr>
              <p:cNvPr id="121" name="Line 113">
                <a:extLst>
                  <a:ext uri="{FF2B5EF4-FFF2-40B4-BE49-F238E27FC236}">
                    <a16:creationId xmlns:a16="http://schemas.microsoft.com/office/drawing/2014/main" id="{BEFD6C81-E188-C008-7E57-71BA97E6FFF6}"/>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14">
                <a:extLst>
                  <a:ext uri="{FF2B5EF4-FFF2-40B4-BE49-F238E27FC236}">
                    <a16:creationId xmlns:a16="http://schemas.microsoft.com/office/drawing/2014/main" id="{1EF84BE1-1A5F-97B4-FDFF-C1F8ADF73A6F}"/>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2" name="Group 115">
              <a:extLst>
                <a:ext uri="{FF2B5EF4-FFF2-40B4-BE49-F238E27FC236}">
                  <a16:creationId xmlns:a16="http://schemas.microsoft.com/office/drawing/2014/main" id="{960E572B-2672-FED8-3686-6543E7DDB37F}"/>
                </a:ext>
              </a:extLst>
            </p:cNvPr>
            <p:cNvGrpSpPr>
              <a:grpSpLocks/>
            </p:cNvGrpSpPr>
            <p:nvPr/>
          </p:nvGrpSpPr>
          <p:grpSpPr bwMode="auto">
            <a:xfrm>
              <a:off x="1993" y="1767"/>
              <a:ext cx="40" cy="40"/>
              <a:chOff x="1846" y="3511"/>
              <a:chExt cx="40" cy="40"/>
            </a:xfrm>
          </p:grpSpPr>
          <p:sp>
            <p:nvSpPr>
              <p:cNvPr id="119" name="Line 116">
                <a:extLst>
                  <a:ext uri="{FF2B5EF4-FFF2-40B4-BE49-F238E27FC236}">
                    <a16:creationId xmlns:a16="http://schemas.microsoft.com/office/drawing/2014/main" id="{8A48E0FA-71A3-1FFE-2020-C5E4B8242B3B}"/>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117">
                <a:extLst>
                  <a:ext uri="{FF2B5EF4-FFF2-40B4-BE49-F238E27FC236}">
                    <a16:creationId xmlns:a16="http://schemas.microsoft.com/office/drawing/2014/main" id="{D2B18808-D6AB-F169-8657-E9C02B543509}"/>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3" name="Group 118">
              <a:extLst>
                <a:ext uri="{FF2B5EF4-FFF2-40B4-BE49-F238E27FC236}">
                  <a16:creationId xmlns:a16="http://schemas.microsoft.com/office/drawing/2014/main" id="{00D16084-306B-78EF-05B6-33F4FC8DC4D2}"/>
                </a:ext>
              </a:extLst>
            </p:cNvPr>
            <p:cNvGrpSpPr>
              <a:grpSpLocks/>
            </p:cNvGrpSpPr>
            <p:nvPr/>
          </p:nvGrpSpPr>
          <p:grpSpPr bwMode="auto">
            <a:xfrm>
              <a:off x="1273" y="1863"/>
              <a:ext cx="40" cy="40"/>
              <a:chOff x="1846" y="3511"/>
              <a:chExt cx="40" cy="40"/>
            </a:xfrm>
          </p:grpSpPr>
          <p:sp>
            <p:nvSpPr>
              <p:cNvPr id="117" name="Line 119">
                <a:extLst>
                  <a:ext uri="{FF2B5EF4-FFF2-40B4-BE49-F238E27FC236}">
                    <a16:creationId xmlns:a16="http://schemas.microsoft.com/office/drawing/2014/main" id="{ADB9BC0A-6392-F406-62FF-B544ACD9AB6B}"/>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120">
                <a:extLst>
                  <a:ext uri="{FF2B5EF4-FFF2-40B4-BE49-F238E27FC236}">
                    <a16:creationId xmlns:a16="http://schemas.microsoft.com/office/drawing/2014/main" id="{9EDB01C3-6FE8-738D-36C5-2F2125946EC6}"/>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4" name="Group 121">
              <a:extLst>
                <a:ext uri="{FF2B5EF4-FFF2-40B4-BE49-F238E27FC236}">
                  <a16:creationId xmlns:a16="http://schemas.microsoft.com/office/drawing/2014/main" id="{125CA0AC-E34B-5655-A62B-7FF0CD572CE4}"/>
                </a:ext>
              </a:extLst>
            </p:cNvPr>
            <p:cNvGrpSpPr>
              <a:grpSpLocks/>
            </p:cNvGrpSpPr>
            <p:nvPr/>
          </p:nvGrpSpPr>
          <p:grpSpPr bwMode="auto">
            <a:xfrm>
              <a:off x="1705" y="1863"/>
              <a:ext cx="40" cy="40"/>
              <a:chOff x="1846" y="3511"/>
              <a:chExt cx="40" cy="40"/>
            </a:xfrm>
          </p:grpSpPr>
          <p:sp>
            <p:nvSpPr>
              <p:cNvPr id="115" name="Line 122">
                <a:extLst>
                  <a:ext uri="{FF2B5EF4-FFF2-40B4-BE49-F238E27FC236}">
                    <a16:creationId xmlns:a16="http://schemas.microsoft.com/office/drawing/2014/main" id="{591D3EAB-20EB-F20E-12AA-DF066D558C45}"/>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23">
                <a:extLst>
                  <a:ext uri="{FF2B5EF4-FFF2-40B4-BE49-F238E27FC236}">
                    <a16:creationId xmlns:a16="http://schemas.microsoft.com/office/drawing/2014/main" id="{3967FF88-5902-9779-DF86-404DD6EAD2AB}"/>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5" name="Group 124">
              <a:extLst>
                <a:ext uri="{FF2B5EF4-FFF2-40B4-BE49-F238E27FC236}">
                  <a16:creationId xmlns:a16="http://schemas.microsoft.com/office/drawing/2014/main" id="{67449C7C-DDFD-8B6C-D40B-CAEF9B0E12BD}"/>
                </a:ext>
              </a:extLst>
            </p:cNvPr>
            <p:cNvGrpSpPr>
              <a:grpSpLocks/>
            </p:cNvGrpSpPr>
            <p:nvPr/>
          </p:nvGrpSpPr>
          <p:grpSpPr bwMode="auto">
            <a:xfrm>
              <a:off x="1993" y="1863"/>
              <a:ext cx="40" cy="40"/>
              <a:chOff x="1846" y="3511"/>
              <a:chExt cx="40" cy="40"/>
            </a:xfrm>
          </p:grpSpPr>
          <p:sp>
            <p:nvSpPr>
              <p:cNvPr id="113" name="Line 125">
                <a:extLst>
                  <a:ext uri="{FF2B5EF4-FFF2-40B4-BE49-F238E27FC236}">
                    <a16:creationId xmlns:a16="http://schemas.microsoft.com/office/drawing/2014/main" id="{7FB71E87-7529-C6AB-A89E-A96404F5E13C}"/>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Line 126">
                <a:extLst>
                  <a:ext uri="{FF2B5EF4-FFF2-40B4-BE49-F238E27FC236}">
                    <a16:creationId xmlns:a16="http://schemas.microsoft.com/office/drawing/2014/main" id="{1D061D5E-0435-4FDC-9760-92D46B41E2B5}"/>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6" name="Group 127">
              <a:extLst>
                <a:ext uri="{FF2B5EF4-FFF2-40B4-BE49-F238E27FC236}">
                  <a16:creationId xmlns:a16="http://schemas.microsoft.com/office/drawing/2014/main" id="{0B34D41D-6F26-C7F9-24FB-768B7A4644A5}"/>
                </a:ext>
              </a:extLst>
            </p:cNvPr>
            <p:cNvGrpSpPr>
              <a:grpSpLocks/>
            </p:cNvGrpSpPr>
            <p:nvPr/>
          </p:nvGrpSpPr>
          <p:grpSpPr bwMode="auto">
            <a:xfrm>
              <a:off x="1417" y="1935"/>
              <a:ext cx="40" cy="40"/>
              <a:chOff x="1846" y="3511"/>
              <a:chExt cx="40" cy="40"/>
            </a:xfrm>
          </p:grpSpPr>
          <p:sp>
            <p:nvSpPr>
              <p:cNvPr id="111" name="Line 128">
                <a:extLst>
                  <a:ext uri="{FF2B5EF4-FFF2-40B4-BE49-F238E27FC236}">
                    <a16:creationId xmlns:a16="http://schemas.microsoft.com/office/drawing/2014/main" id="{96C9C5F6-EEAC-8137-A797-735CCB3C8B80}"/>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129">
                <a:extLst>
                  <a:ext uri="{FF2B5EF4-FFF2-40B4-BE49-F238E27FC236}">
                    <a16:creationId xmlns:a16="http://schemas.microsoft.com/office/drawing/2014/main" id="{23855965-0660-AA24-69FC-BB4307B06080}"/>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7" name="Group 130">
              <a:extLst>
                <a:ext uri="{FF2B5EF4-FFF2-40B4-BE49-F238E27FC236}">
                  <a16:creationId xmlns:a16="http://schemas.microsoft.com/office/drawing/2014/main" id="{47B27E00-3709-B740-2FA4-C7DC7F8CA5CF}"/>
                </a:ext>
              </a:extLst>
            </p:cNvPr>
            <p:cNvGrpSpPr>
              <a:grpSpLocks/>
            </p:cNvGrpSpPr>
            <p:nvPr/>
          </p:nvGrpSpPr>
          <p:grpSpPr bwMode="auto">
            <a:xfrm>
              <a:off x="1849" y="1935"/>
              <a:ext cx="40" cy="40"/>
              <a:chOff x="1846" y="3511"/>
              <a:chExt cx="40" cy="40"/>
            </a:xfrm>
          </p:grpSpPr>
          <p:sp>
            <p:nvSpPr>
              <p:cNvPr id="109" name="Line 131">
                <a:extLst>
                  <a:ext uri="{FF2B5EF4-FFF2-40B4-BE49-F238E27FC236}">
                    <a16:creationId xmlns:a16="http://schemas.microsoft.com/office/drawing/2014/main" id="{C58019C2-4D8C-CF2A-69F4-895B805FA91C}"/>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32">
                <a:extLst>
                  <a:ext uri="{FF2B5EF4-FFF2-40B4-BE49-F238E27FC236}">
                    <a16:creationId xmlns:a16="http://schemas.microsoft.com/office/drawing/2014/main" id="{3981D73C-351D-BE71-8EDA-07E525DB4071}"/>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8" name="Group 133">
              <a:extLst>
                <a:ext uri="{FF2B5EF4-FFF2-40B4-BE49-F238E27FC236}">
                  <a16:creationId xmlns:a16="http://schemas.microsoft.com/office/drawing/2014/main" id="{E96365FF-C834-5875-BF09-BE00E041960F}"/>
                </a:ext>
              </a:extLst>
            </p:cNvPr>
            <p:cNvGrpSpPr>
              <a:grpSpLocks/>
            </p:cNvGrpSpPr>
            <p:nvPr/>
          </p:nvGrpSpPr>
          <p:grpSpPr bwMode="auto">
            <a:xfrm>
              <a:off x="1269" y="2039"/>
              <a:ext cx="40" cy="40"/>
              <a:chOff x="1846" y="3511"/>
              <a:chExt cx="40" cy="40"/>
            </a:xfrm>
          </p:grpSpPr>
          <p:sp>
            <p:nvSpPr>
              <p:cNvPr id="107" name="Line 134">
                <a:extLst>
                  <a:ext uri="{FF2B5EF4-FFF2-40B4-BE49-F238E27FC236}">
                    <a16:creationId xmlns:a16="http://schemas.microsoft.com/office/drawing/2014/main" id="{3714C2FD-DF07-04FD-A17C-28E3EE36BA28}"/>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135">
                <a:extLst>
                  <a:ext uri="{FF2B5EF4-FFF2-40B4-BE49-F238E27FC236}">
                    <a16:creationId xmlns:a16="http://schemas.microsoft.com/office/drawing/2014/main" id="{24C2B3CA-4F43-A857-EEB0-393EE93B4297}"/>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9" name="Group 136">
              <a:extLst>
                <a:ext uri="{FF2B5EF4-FFF2-40B4-BE49-F238E27FC236}">
                  <a16:creationId xmlns:a16="http://schemas.microsoft.com/office/drawing/2014/main" id="{2734C254-537B-E0E3-58B0-1608DE44A395}"/>
                </a:ext>
              </a:extLst>
            </p:cNvPr>
            <p:cNvGrpSpPr>
              <a:grpSpLocks/>
            </p:cNvGrpSpPr>
            <p:nvPr/>
          </p:nvGrpSpPr>
          <p:grpSpPr bwMode="auto">
            <a:xfrm>
              <a:off x="1555" y="2033"/>
              <a:ext cx="40" cy="40"/>
              <a:chOff x="1846" y="3511"/>
              <a:chExt cx="40" cy="40"/>
            </a:xfrm>
          </p:grpSpPr>
          <p:sp>
            <p:nvSpPr>
              <p:cNvPr id="105" name="Line 137">
                <a:extLst>
                  <a:ext uri="{FF2B5EF4-FFF2-40B4-BE49-F238E27FC236}">
                    <a16:creationId xmlns:a16="http://schemas.microsoft.com/office/drawing/2014/main" id="{7904FDB0-B29A-D35B-2E7B-5231D9367A8A}"/>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Line 138">
                <a:extLst>
                  <a:ext uri="{FF2B5EF4-FFF2-40B4-BE49-F238E27FC236}">
                    <a16:creationId xmlns:a16="http://schemas.microsoft.com/office/drawing/2014/main" id="{45362D68-1829-03FA-CDE4-C303C13672F1}"/>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0" name="Group 139">
              <a:extLst>
                <a:ext uri="{FF2B5EF4-FFF2-40B4-BE49-F238E27FC236}">
                  <a16:creationId xmlns:a16="http://schemas.microsoft.com/office/drawing/2014/main" id="{9ADA03F1-9D70-596E-B3C8-0FE2989D7F35}"/>
                </a:ext>
              </a:extLst>
            </p:cNvPr>
            <p:cNvGrpSpPr>
              <a:grpSpLocks/>
            </p:cNvGrpSpPr>
            <p:nvPr/>
          </p:nvGrpSpPr>
          <p:grpSpPr bwMode="auto">
            <a:xfrm>
              <a:off x="2133" y="2035"/>
              <a:ext cx="40" cy="40"/>
              <a:chOff x="1846" y="3511"/>
              <a:chExt cx="40" cy="40"/>
            </a:xfrm>
          </p:grpSpPr>
          <p:sp>
            <p:nvSpPr>
              <p:cNvPr id="103" name="Line 140">
                <a:extLst>
                  <a:ext uri="{FF2B5EF4-FFF2-40B4-BE49-F238E27FC236}">
                    <a16:creationId xmlns:a16="http://schemas.microsoft.com/office/drawing/2014/main" id="{7AA319CB-9360-F03E-50C0-51615C599F49}"/>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Line 141">
                <a:extLst>
                  <a:ext uri="{FF2B5EF4-FFF2-40B4-BE49-F238E27FC236}">
                    <a16:creationId xmlns:a16="http://schemas.microsoft.com/office/drawing/2014/main" id="{1FF9CEC4-54D3-72E7-5D39-5A3835A09C74}"/>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1" name="Group 142">
              <a:extLst>
                <a:ext uri="{FF2B5EF4-FFF2-40B4-BE49-F238E27FC236}">
                  <a16:creationId xmlns:a16="http://schemas.microsoft.com/office/drawing/2014/main" id="{D189A680-6AE9-A1F5-2347-4E10C38F6546}"/>
                </a:ext>
              </a:extLst>
            </p:cNvPr>
            <p:cNvGrpSpPr>
              <a:grpSpLocks/>
            </p:cNvGrpSpPr>
            <p:nvPr/>
          </p:nvGrpSpPr>
          <p:grpSpPr bwMode="auto">
            <a:xfrm>
              <a:off x="1415" y="2106"/>
              <a:ext cx="40" cy="40"/>
              <a:chOff x="1846" y="3511"/>
              <a:chExt cx="40" cy="40"/>
            </a:xfrm>
          </p:grpSpPr>
          <p:sp>
            <p:nvSpPr>
              <p:cNvPr id="101" name="Line 143">
                <a:extLst>
                  <a:ext uri="{FF2B5EF4-FFF2-40B4-BE49-F238E27FC236}">
                    <a16:creationId xmlns:a16="http://schemas.microsoft.com/office/drawing/2014/main" id="{406AA456-362F-BFE0-1728-B9727F55EA69}"/>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144">
                <a:extLst>
                  <a:ext uri="{FF2B5EF4-FFF2-40B4-BE49-F238E27FC236}">
                    <a16:creationId xmlns:a16="http://schemas.microsoft.com/office/drawing/2014/main" id="{52EA8317-5ECD-5350-9C14-B9BC98753DC1}"/>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2" name="Group 145">
              <a:extLst>
                <a:ext uri="{FF2B5EF4-FFF2-40B4-BE49-F238E27FC236}">
                  <a16:creationId xmlns:a16="http://schemas.microsoft.com/office/drawing/2014/main" id="{0A8AE047-B360-24F6-E261-BB8E93AAEF5B}"/>
                </a:ext>
              </a:extLst>
            </p:cNvPr>
            <p:cNvGrpSpPr>
              <a:grpSpLocks/>
            </p:cNvGrpSpPr>
            <p:nvPr/>
          </p:nvGrpSpPr>
          <p:grpSpPr bwMode="auto">
            <a:xfrm>
              <a:off x="2285" y="2107"/>
              <a:ext cx="40" cy="40"/>
              <a:chOff x="1846" y="3511"/>
              <a:chExt cx="40" cy="40"/>
            </a:xfrm>
          </p:grpSpPr>
          <p:sp>
            <p:nvSpPr>
              <p:cNvPr id="99" name="Line 146">
                <a:extLst>
                  <a:ext uri="{FF2B5EF4-FFF2-40B4-BE49-F238E27FC236}">
                    <a16:creationId xmlns:a16="http://schemas.microsoft.com/office/drawing/2014/main" id="{863FECCF-1E34-4C96-10B5-728AE8DB9266}"/>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147">
                <a:extLst>
                  <a:ext uri="{FF2B5EF4-FFF2-40B4-BE49-F238E27FC236}">
                    <a16:creationId xmlns:a16="http://schemas.microsoft.com/office/drawing/2014/main" id="{70C606DA-BBCA-692D-EFC7-67FB907C5652}"/>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3" name="Group 148">
              <a:extLst>
                <a:ext uri="{FF2B5EF4-FFF2-40B4-BE49-F238E27FC236}">
                  <a16:creationId xmlns:a16="http://schemas.microsoft.com/office/drawing/2014/main" id="{D54E1572-43E7-CD11-579F-708470ABB1D2}"/>
                </a:ext>
              </a:extLst>
            </p:cNvPr>
            <p:cNvGrpSpPr>
              <a:grpSpLocks/>
            </p:cNvGrpSpPr>
            <p:nvPr/>
          </p:nvGrpSpPr>
          <p:grpSpPr bwMode="auto">
            <a:xfrm>
              <a:off x="1273" y="2225"/>
              <a:ext cx="40" cy="40"/>
              <a:chOff x="1846" y="3511"/>
              <a:chExt cx="40" cy="40"/>
            </a:xfrm>
          </p:grpSpPr>
          <p:sp>
            <p:nvSpPr>
              <p:cNvPr id="97" name="Line 149">
                <a:extLst>
                  <a:ext uri="{FF2B5EF4-FFF2-40B4-BE49-F238E27FC236}">
                    <a16:creationId xmlns:a16="http://schemas.microsoft.com/office/drawing/2014/main" id="{C0237BA3-8D4C-7A9F-DC68-D37DBEF32C9F}"/>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Line 150">
                <a:extLst>
                  <a:ext uri="{FF2B5EF4-FFF2-40B4-BE49-F238E27FC236}">
                    <a16:creationId xmlns:a16="http://schemas.microsoft.com/office/drawing/2014/main" id="{9D19F50B-8823-0C7E-6FE0-20F1B1E55F09}"/>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4" name="Group 151">
              <a:extLst>
                <a:ext uri="{FF2B5EF4-FFF2-40B4-BE49-F238E27FC236}">
                  <a16:creationId xmlns:a16="http://schemas.microsoft.com/office/drawing/2014/main" id="{738742C0-B256-B6E6-2673-BD0BB7944F40}"/>
                </a:ext>
              </a:extLst>
            </p:cNvPr>
            <p:cNvGrpSpPr>
              <a:grpSpLocks/>
            </p:cNvGrpSpPr>
            <p:nvPr/>
          </p:nvGrpSpPr>
          <p:grpSpPr bwMode="auto">
            <a:xfrm>
              <a:off x="1709" y="2226"/>
              <a:ext cx="40" cy="40"/>
              <a:chOff x="1846" y="3511"/>
              <a:chExt cx="40" cy="40"/>
            </a:xfrm>
          </p:grpSpPr>
          <p:sp>
            <p:nvSpPr>
              <p:cNvPr id="95" name="Line 152">
                <a:extLst>
                  <a:ext uri="{FF2B5EF4-FFF2-40B4-BE49-F238E27FC236}">
                    <a16:creationId xmlns:a16="http://schemas.microsoft.com/office/drawing/2014/main" id="{B2E216AC-D6B6-0A1F-304A-16B8E8E22666}"/>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Line 153">
                <a:extLst>
                  <a:ext uri="{FF2B5EF4-FFF2-40B4-BE49-F238E27FC236}">
                    <a16:creationId xmlns:a16="http://schemas.microsoft.com/office/drawing/2014/main" id="{C3F25FBC-9462-791E-A734-975FAB01BEE7}"/>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5" name="Group 154">
              <a:extLst>
                <a:ext uri="{FF2B5EF4-FFF2-40B4-BE49-F238E27FC236}">
                  <a16:creationId xmlns:a16="http://schemas.microsoft.com/office/drawing/2014/main" id="{8B505ADE-B60C-87AD-F818-110A6F277B01}"/>
                </a:ext>
              </a:extLst>
            </p:cNvPr>
            <p:cNvGrpSpPr>
              <a:grpSpLocks/>
            </p:cNvGrpSpPr>
            <p:nvPr/>
          </p:nvGrpSpPr>
          <p:grpSpPr bwMode="auto">
            <a:xfrm>
              <a:off x="2129" y="2220"/>
              <a:ext cx="40" cy="40"/>
              <a:chOff x="1846" y="3511"/>
              <a:chExt cx="40" cy="40"/>
            </a:xfrm>
          </p:grpSpPr>
          <p:sp>
            <p:nvSpPr>
              <p:cNvPr id="93" name="Line 155">
                <a:extLst>
                  <a:ext uri="{FF2B5EF4-FFF2-40B4-BE49-F238E27FC236}">
                    <a16:creationId xmlns:a16="http://schemas.microsoft.com/office/drawing/2014/main" id="{83D28CBD-1EDA-0BCC-47BE-6EA832293AEC}"/>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Line 156">
                <a:extLst>
                  <a:ext uri="{FF2B5EF4-FFF2-40B4-BE49-F238E27FC236}">
                    <a16:creationId xmlns:a16="http://schemas.microsoft.com/office/drawing/2014/main" id="{9926B617-C879-B963-A69A-A351DFA925CB}"/>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6" name="Group 157">
              <a:extLst>
                <a:ext uri="{FF2B5EF4-FFF2-40B4-BE49-F238E27FC236}">
                  <a16:creationId xmlns:a16="http://schemas.microsoft.com/office/drawing/2014/main" id="{B69A9D99-179F-F862-801B-048C6F42D03C}"/>
                </a:ext>
              </a:extLst>
            </p:cNvPr>
            <p:cNvGrpSpPr>
              <a:grpSpLocks/>
            </p:cNvGrpSpPr>
            <p:nvPr/>
          </p:nvGrpSpPr>
          <p:grpSpPr bwMode="auto">
            <a:xfrm>
              <a:off x="1415" y="2295"/>
              <a:ext cx="40" cy="40"/>
              <a:chOff x="1846" y="3511"/>
              <a:chExt cx="40" cy="40"/>
            </a:xfrm>
          </p:grpSpPr>
          <p:sp>
            <p:nvSpPr>
              <p:cNvPr id="91" name="Line 158">
                <a:extLst>
                  <a:ext uri="{FF2B5EF4-FFF2-40B4-BE49-F238E27FC236}">
                    <a16:creationId xmlns:a16="http://schemas.microsoft.com/office/drawing/2014/main" id="{36807376-7552-9D2F-4215-30E9134F9F53}"/>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Line 159">
                <a:extLst>
                  <a:ext uri="{FF2B5EF4-FFF2-40B4-BE49-F238E27FC236}">
                    <a16:creationId xmlns:a16="http://schemas.microsoft.com/office/drawing/2014/main" id="{0D3D51B6-DCCF-0790-CD98-AC856872E774}"/>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7" name="Group 160">
              <a:extLst>
                <a:ext uri="{FF2B5EF4-FFF2-40B4-BE49-F238E27FC236}">
                  <a16:creationId xmlns:a16="http://schemas.microsoft.com/office/drawing/2014/main" id="{4046C3D1-D778-78A2-9015-9F777D80E2E8}"/>
                </a:ext>
              </a:extLst>
            </p:cNvPr>
            <p:cNvGrpSpPr>
              <a:grpSpLocks/>
            </p:cNvGrpSpPr>
            <p:nvPr/>
          </p:nvGrpSpPr>
          <p:grpSpPr bwMode="auto">
            <a:xfrm>
              <a:off x="2285" y="2297"/>
              <a:ext cx="40" cy="40"/>
              <a:chOff x="1846" y="3511"/>
              <a:chExt cx="40" cy="40"/>
            </a:xfrm>
          </p:grpSpPr>
          <p:sp>
            <p:nvSpPr>
              <p:cNvPr id="89" name="Line 161">
                <a:extLst>
                  <a:ext uri="{FF2B5EF4-FFF2-40B4-BE49-F238E27FC236}">
                    <a16:creationId xmlns:a16="http://schemas.microsoft.com/office/drawing/2014/main" id="{626DC67B-A1B2-9AAE-470F-2E94927CD414}"/>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162">
                <a:extLst>
                  <a:ext uri="{FF2B5EF4-FFF2-40B4-BE49-F238E27FC236}">
                    <a16:creationId xmlns:a16="http://schemas.microsoft.com/office/drawing/2014/main" id="{46EA62D2-14B7-D42B-61BD-A13C41FDF661}"/>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8" name="Group 163">
              <a:extLst>
                <a:ext uri="{FF2B5EF4-FFF2-40B4-BE49-F238E27FC236}">
                  <a16:creationId xmlns:a16="http://schemas.microsoft.com/office/drawing/2014/main" id="{BBE52390-88A9-3515-18AB-864028870D34}"/>
                </a:ext>
              </a:extLst>
            </p:cNvPr>
            <p:cNvGrpSpPr>
              <a:grpSpLocks/>
            </p:cNvGrpSpPr>
            <p:nvPr/>
          </p:nvGrpSpPr>
          <p:grpSpPr bwMode="auto">
            <a:xfrm>
              <a:off x="1269" y="2906"/>
              <a:ext cx="40" cy="40"/>
              <a:chOff x="1846" y="3511"/>
              <a:chExt cx="40" cy="40"/>
            </a:xfrm>
          </p:grpSpPr>
          <p:sp>
            <p:nvSpPr>
              <p:cNvPr id="87" name="Line 164">
                <a:extLst>
                  <a:ext uri="{FF2B5EF4-FFF2-40B4-BE49-F238E27FC236}">
                    <a16:creationId xmlns:a16="http://schemas.microsoft.com/office/drawing/2014/main" id="{FE16CD2C-2BBC-D3A5-CCB3-794C28830479}"/>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165">
                <a:extLst>
                  <a:ext uri="{FF2B5EF4-FFF2-40B4-BE49-F238E27FC236}">
                    <a16:creationId xmlns:a16="http://schemas.microsoft.com/office/drawing/2014/main" id="{C315A02A-104B-33DD-141D-AB43F7A6920C}"/>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9" name="Group 166">
              <a:extLst>
                <a:ext uri="{FF2B5EF4-FFF2-40B4-BE49-F238E27FC236}">
                  <a16:creationId xmlns:a16="http://schemas.microsoft.com/office/drawing/2014/main" id="{89E44D91-F4F5-045B-5D7F-6A0DD992CF74}"/>
                </a:ext>
              </a:extLst>
            </p:cNvPr>
            <p:cNvGrpSpPr>
              <a:grpSpLocks/>
            </p:cNvGrpSpPr>
            <p:nvPr/>
          </p:nvGrpSpPr>
          <p:grpSpPr bwMode="auto">
            <a:xfrm>
              <a:off x="1413" y="2908"/>
              <a:ext cx="40" cy="40"/>
              <a:chOff x="1846" y="3511"/>
              <a:chExt cx="40" cy="40"/>
            </a:xfrm>
          </p:grpSpPr>
          <p:sp>
            <p:nvSpPr>
              <p:cNvPr id="85" name="Line 167">
                <a:extLst>
                  <a:ext uri="{FF2B5EF4-FFF2-40B4-BE49-F238E27FC236}">
                    <a16:creationId xmlns:a16="http://schemas.microsoft.com/office/drawing/2014/main" id="{827AF2FF-33F0-25AA-69EB-5C260BA94DA2}"/>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168">
                <a:extLst>
                  <a:ext uri="{FF2B5EF4-FFF2-40B4-BE49-F238E27FC236}">
                    <a16:creationId xmlns:a16="http://schemas.microsoft.com/office/drawing/2014/main" id="{9964F6E4-182B-7289-AD38-F90978B66A06}"/>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0" name="Group 169">
              <a:extLst>
                <a:ext uri="{FF2B5EF4-FFF2-40B4-BE49-F238E27FC236}">
                  <a16:creationId xmlns:a16="http://schemas.microsoft.com/office/drawing/2014/main" id="{0A0BFA32-BB91-6003-76AA-6FBC8FFD0DA2}"/>
                </a:ext>
              </a:extLst>
            </p:cNvPr>
            <p:cNvGrpSpPr>
              <a:grpSpLocks/>
            </p:cNvGrpSpPr>
            <p:nvPr/>
          </p:nvGrpSpPr>
          <p:grpSpPr bwMode="auto">
            <a:xfrm>
              <a:off x="1557" y="3052"/>
              <a:ext cx="40" cy="40"/>
              <a:chOff x="1846" y="3511"/>
              <a:chExt cx="40" cy="40"/>
            </a:xfrm>
          </p:grpSpPr>
          <p:sp>
            <p:nvSpPr>
              <p:cNvPr id="83" name="Line 170">
                <a:extLst>
                  <a:ext uri="{FF2B5EF4-FFF2-40B4-BE49-F238E27FC236}">
                    <a16:creationId xmlns:a16="http://schemas.microsoft.com/office/drawing/2014/main" id="{D7929D32-84E2-4FE1-D3E4-5DA1FA1190EF}"/>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171">
                <a:extLst>
                  <a:ext uri="{FF2B5EF4-FFF2-40B4-BE49-F238E27FC236}">
                    <a16:creationId xmlns:a16="http://schemas.microsoft.com/office/drawing/2014/main" id="{95F552EC-5B89-4EAB-1B84-E07BBF72FE61}"/>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1" name="Group 172">
              <a:extLst>
                <a:ext uri="{FF2B5EF4-FFF2-40B4-BE49-F238E27FC236}">
                  <a16:creationId xmlns:a16="http://schemas.microsoft.com/office/drawing/2014/main" id="{B35E4190-FF4E-0BF8-94A3-FE77E027C61A}"/>
                </a:ext>
              </a:extLst>
            </p:cNvPr>
            <p:cNvGrpSpPr>
              <a:grpSpLocks/>
            </p:cNvGrpSpPr>
            <p:nvPr/>
          </p:nvGrpSpPr>
          <p:grpSpPr bwMode="auto">
            <a:xfrm>
              <a:off x="1701" y="3054"/>
              <a:ext cx="40" cy="40"/>
              <a:chOff x="1846" y="3511"/>
              <a:chExt cx="40" cy="40"/>
            </a:xfrm>
          </p:grpSpPr>
          <p:sp>
            <p:nvSpPr>
              <p:cNvPr id="81" name="Line 173">
                <a:extLst>
                  <a:ext uri="{FF2B5EF4-FFF2-40B4-BE49-F238E27FC236}">
                    <a16:creationId xmlns:a16="http://schemas.microsoft.com/office/drawing/2014/main" id="{4F86B583-18D9-2FA6-DE7A-7228F68A1155}"/>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174">
                <a:extLst>
                  <a:ext uri="{FF2B5EF4-FFF2-40B4-BE49-F238E27FC236}">
                    <a16:creationId xmlns:a16="http://schemas.microsoft.com/office/drawing/2014/main" id="{46D7F869-CF65-AB09-24CF-4D33BFE5B580}"/>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2" name="Group 175">
              <a:extLst>
                <a:ext uri="{FF2B5EF4-FFF2-40B4-BE49-F238E27FC236}">
                  <a16:creationId xmlns:a16="http://schemas.microsoft.com/office/drawing/2014/main" id="{B5FF8EA5-82FA-D77F-A0E5-D0BC5FFC32C1}"/>
                </a:ext>
              </a:extLst>
            </p:cNvPr>
            <p:cNvGrpSpPr>
              <a:grpSpLocks/>
            </p:cNvGrpSpPr>
            <p:nvPr/>
          </p:nvGrpSpPr>
          <p:grpSpPr bwMode="auto">
            <a:xfrm>
              <a:off x="1845" y="3190"/>
              <a:ext cx="40" cy="40"/>
              <a:chOff x="1846" y="3511"/>
              <a:chExt cx="40" cy="40"/>
            </a:xfrm>
          </p:grpSpPr>
          <p:sp>
            <p:nvSpPr>
              <p:cNvPr id="79" name="Line 176">
                <a:extLst>
                  <a:ext uri="{FF2B5EF4-FFF2-40B4-BE49-F238E27FC236}">
                    <a16:creationId xmlns:a16="http://schemas.microsoft.com/office/drawing/2014/main" id="{621A0AD2-0319-EB19-6220-D4FFAE50B473}"/>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177">
                <a:extLst>
                  <a:ext uri="{FF2B5EF4-FFF2-40B4-BE49-F238E27FC236}">
                    <a16:creationId xmlns:a16="http://schemas.microsoft.com/office/drawing/2014/main" id="{EFD37223-CA7E-0709-FE4A-EB0B33B1BF83}"/>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3" name="Group 178">
              <a:extLst>
                <a:ext uri="{FF2B5EF4-FFF2-40B4-BE49-F238E27FC236}">
                  <a16:creationId xmlns:a16="http://schemas.microsoft.com/office/drawing/2014/main" id="{6F67BEA8-7E74-30AA-DE4D-EBF15F2578D3}"/>
                </a:ext>
              </a:extLst>
            </p:cNvPr>
            <p:cNvGrpSpPr>
              <a:grpSpLocks/>
            </p:cNvGrpSpPr>
            <p:nvPr/>
          </p:nvGrpSpPr>
          <p:grpSpPr bwMode="auto">
            <a:xfrm>
              <a:off x="1990" y="3185"/>
              <a:ext cx="40" cy="40"/>
              <a:chOff x="1846" y="3511"/>
              <a:chExt cx="40" cy="40"/>
            </a:xfrm>
          </p:grpSpPr>
          <p:sp>
            <p:nvSpPr>
              <p:cNvPr id="77" name="Line 179">
                <a:extLst>
                  <a:ext uri="{FF2B5EF4-FFF2-40B4-BE49-F238E27FC236}">
                    <a16:creationId xmlns:a16="http://schemas.microsoft.com/office/drawing/2014/main" id="{B6AC7F8E-CBC2-FC0E-34C5-3A63F7D3F429}"/>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180">
                <a:extLst>
                  <a:ext uri="{FF2B5EF4-FFF2-40B4-BE49-F238E27FC236}">
                    <a16:creationId xmlns:a16="http://schemas.microsoft.com/office/drawing/2014/main" id="{79FAF14F-4E33-32F6-C4CD-6B1AF61D5138}"/>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4" name="Group 181">
              <a:extLst>
                <a:ext uri="{FF2B5EF4-FFF2-40B4-BE49-F238E27FC236}">
                  <a16:creationId xmlns:a16="http://schemas.microsoft.com/office/drawing/2014/main" id="{50FD7DE9-CE08-4520-9931-6654D9B87E8D}"/>
                </a:ext>
              </a:extLst>
            </p:cNvPr>
            <p:cNvGrpSpPr>
              <a:grpSpLocks/>
            </p:cNvGrpSpPr>
            <p:nvPr/>
          </p:nvGrpSpPr>
          <p:grpSpPr bwMode="auto">
            <a:xfrm>
              <a:off x="2126" y="3321"/>
              <a:ext cx="40" cy="40"/>
              <a:chOff x="1846" y="3511"/>
              <a:chExt cx="40" cy="40"/>
            </a:xfrm>
          </p:grpSpPr>
          <p:sp>
            <p:nvSpPr>
              <p:cNvPr id="75" name="Line 182">
                <a:extLst>
                  <a:ext uri="{FF2B5EF4-FFF2-40B4-BE49-F238E27FC236}">
                    <a16:creationId xmlns:a16="http://schemas.microsoft.com/office/drawing/2014/main" id="{51A47A78-046D-383F-7C56-775523DA3452}"/>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183">
                <a:extLst>
                  <a:ext uri="{FF2B5EF4-FFF2-40B4-BE49-F238E27FC236}">
                    <a16:creationId xmlns:a16="http://schemas.microsoft.com/office/drawing/2014/main" id="{AA92E4DD-51B5-933E-B092-8394AF1AD414}"/>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5" name="Group 184">
              <a:extLst>
                <a:ext uri="{FF2B5EF4-FFF2-40B4-BE49-F238E27FC236}">
                  <a16:creationId xmlns:a16="http://schemas.microsoft.com/office/drawing/2014/main" id="{3BBED2B5-C3C0-9BDE-99B4-60DB35E13755}"/>
                </a:ext>
              </a:extLst>
            </p:cNvPr>
            <p:cNvGrpSpPr>
              <a:grpSpLocks/>
            </p:cNvGrpSpPr>
            <p:nvPr/>
          </p:nvGrpSpPr>
          <p:grpSpPr bwMode="auto">
            <a:xfrm>
              <a:off x="2278" y="3323"/>
              <a:ext cx="40" cy="40"/>
              <a:chOff x="1846" y="3511"/>
              <a:chExt cx="40" cy="40"/>
            </a:xfrm>
          </p:grpSpPr>
          <p:sp>
            <p:nvSpPr>
              <p:cNvPr id="73" name="Line 185">
                <a:extLst>
                  <a:ext uri="{FF2B5EF4-FFF2-40B4-BE49-F238E27FC236}">
                    <a16:creationId xmlns:a16="http://schemas.microsoft.com/office/drawing/2014/main" id="{889F160F-5411-D25E-85AF-871F485E38F4}"/>
                  </a:ext>
                </a:extLst>
              </p:cNvPr>
              <p:cNvSpPr>
                <a:spLocks noChangeShapeType="1"/>
              </p:cNvSpPr>
              <p:nvPr/>
            </p:nvSpPr>
            <p:spPr bwMode="auto">
              <a:xfrm>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186">
                <a:extLst>
                  <a:ext uri="{FF2B5EF4-FFF2-40B4-BE49-F238E27FC236}">
                    <a16:creationId xmlns:a16="http://schemas.microsoft.com/office/drawing/2014/main" id="{97BB4B45-ECD8-D860-EA3B-61D1568989C8}"/>
                  </a:ext>
                </a:extLst>
              </p:cNvPr>
              <p:cNvSpPr>
                <a:spLocks noChangeShapeType="1"/>
              </p:cNvSpPr>
              <p:nvPr/>
            </p:nvSpPr>
            <p:spPr bwMode="auto">
              <a:xfrm flipH="1">
                <a:off x="1846" y="3511"/>
                <a:ext cx="40" cy="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6" name="Rectangle 187">
              <a:extLst>
                <a:ext uri="{FF2B5EF4-FFF2-40B4-BE49-F238E27FC236}">
                  <a16:creationId xmlns:a16="http://schemas.microsoft.com/office/drawing/2014/main" id="{7824B32B-8DA0-549F-391D-99DCF3B572BA}"/>
                </a:ext>
              </a:extLst>
            </p:cNvPr>
            <p:cNvSpPr>
              <a:spLocks noChangeArrowheads="1"/>
            </p:cNvSpPr>
            <p:nvPr/>
          </p:nvSpPr>
          <p:spPr bwMode="auto">
            <a:xfrm>
              <a:off x="1146" y="1482"/>
              <a:ext cx="1476" cy="120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7" name="Rectangle 188">
              <a:extLst>
                <a:ext uri="{FF2B5EF4-FFF2-40B4-BE49-F238E27FC236}">
                  <a16:creationId xmlns:a16="http://schemas.microsoft.com/office/drawing/2014/main" id="{7B0C5577-B74A-E59E-D234-C730CDB2DFB1}"/>
                </a:ext>
              </a:extLst>
            </p:cNvPr>
            <p:cNvSpPr>
              <a:spLocks noChangeArrowheads="1"/>
            </p:cNvSpPr>
            <p:nvPr/>
          </p:nvSpPr>
          <p:spPr bwMode="auto">
            <a:xfrm>
              <a:off x="1084" y="2823"/>
              <a:ext cx="1759" cy="671"/>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8" name="Text Box 189">
              <a:extLst>
                <a:ext uri="{FF2B5EF4-FFF2-40B4-BE49-F238E27FC236}">
                  <a16:creationId xmlns:a16="http://schemas.microsoft.com/office/drawing/2014/main" id="{7F0D8C49-1B32-F59D-296D-397DBB1F402B}"/>
                </a:ext>
              </a:extLst>
            </p:cNvPr>
            <p:cNvSpPr txBox="1">
              <a:spLocks noChangeArrowheads="1"/>
            </p:cNvSpPr>
            <p:nvPr/>
          </p:nvSpPr>
          <p:spPr bwMode="auto">
            <a:xfrm>
              <a:off x="2598" y="1658"/>
              <a:ext cx="269" cy="8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600">
                  <a:solidFill>
                    <a:srgbClr val="A50021"/>
                  </a:solidFill>
                </a:rPr>
                <a:t>与逻辑阵列</a:t>
              </a:r>
            </a:p>
          </p:txBody>
        </p:sp>
        <p:sp>
          <p:nvSpPr>
            <p:cNvPr id="69" name="Text Box 190">
              <a:extLst>
                <a:ext uri="{FF2B5EF4-FFF2-40B4-BE49-F238E27FC236}">
                  <a16:creationId xmlns:a16="http://schemas.microsoft.com/office/drawing/2014/main" id="{F1802CBC-3E3A-6F7C-C889-059B8EB89B48}"/>
                </a:ext>
              </a:extLst>
            </p:cNvPr>
            <p:cNvSpPr txBox="1">
              <a:spLocks noChangeArrowheads="1"/>
            </p:cNvSpPr>
            <p:nvPr/>
          </p:nvSpPr>
          <p:spPr bwMode="auto">
            <a:xfrm>
              <a:off x="1502" y="3543"/>
              <a:ext cx="106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600" dirty="0">
                  <a:solidFill>
                    <a:srgbClr val="A50021"/>
                  </a:solidFill>
                </a:rPr>
                <a:t>或逻辑阵列</a:t>
              </a:r>
            </a:p>
          </p:txBody>
        </p:sp>
        <p:sp>
          <p:nvSpPr>
            <p:cNvPr id="70" name="Text Box 191">
              <a:extLst>
                <a:ext uri="{FF2B5EF4-FFF2-40B4-BE49-F238E27FC236}">
                  <a16:creationId xmlns:a16="http://schemas.microsoft.com/office/drawing/2014/main" id="{6FB45A21-0503-616C-62B8-A043A4530838}"/>
                </a:ext>
              </a:extLst>
            </p:cNvPr>
            <p:cNvSpPr txBox="1">
              <a:spLocks noChangeArrowheads="1"/>
            </p:cNvSpPr>
            <p:nvPr/>
          </p:nvSpPr>
          <p:spPr bwMode="auto">
            <a:xfrm>
              <a:off x="868" y="3775"/>
              <a:ext cx="25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b="0" dirty="0">
                  <a:solidFill>
                    <a:srgbClr val="000066"/>
                  </a:solidFill>
                  <a:latin typeface="隶书" panose="02010509060101010101" pitchFamily="49" charset="-122"/>
                  <a:ea typeface="隶书" panose="02010509060101010101" pitchFamily="49" charset="-122"/>
                </a:rPr>
                <a:t>     FPLA</a:t>
              </a:r>
              <a:r>
                <a:rPr lang="zh-CN" altLang="en-US" sz="2000" b="0" dirty="0">
                  <a:solidFill>
                    <a:srgbClr val="000066"/>
                  </a:solidFill>
                  <a:latin typeface="隶书" panose="02010509060101010101" pitchFamily="49" charset="-122"/>
                  <a:ea typeface="隶书" panose="02010509060101010101" pitchFamily="49" charset="-122"/>
                </a:rPr>
                <a:t>的基本电路结构</a:t>
              </a:r>
            </a:p>
          </p:txBody>
        </p:sp>
        <p:graphicFrame>
          <p:nvGraphicFramePr>
            <p:cNvPr id="71" name="Object 219">
              <a:extLst>
                <a:ext uri="{FF2B5EF4-FFF2-40B4-BE49-F238E27FC236}">
                  <a16:creationId xmlns:a16="http://schemas.microsoft.com/office/drawing/2014/main" id="{DAAA126A-CC5D-38A5-EF27-8DF005EC83ED}"/>
                </a:ext>
              </a:extLst>
            </p:cNvPr>
            <p:cNvGraphicFramePr>
              <a:graphicFrameLocks noChangeAspect="1"/>
            </p:cNvGraphicFramePr>
            <p:nvPr/>
          </p:nvGraphicFramePr>
          <p:xfrm>
            <a:off x="3225" y="2511"/>
            <a:ext cx="160" cy="91"/>
          </p:xfrm>
          <a:graphic>
            <a:graphicData uri="http://schemas.openxmlformats.org/presentationml/2006/ole">
              <mc:AlternateContent xmlns:mc="http://schemas.openxmlformats.org/markup-compatibility/2006">
                <mc:Choice xmlns:v="urn:schemas-microsoft-com:vml" Requires="v">
                  <p:oleObj name="Equation" r:id="rId10" imgW="444240" imgH="253800" progId="Equation.DSMT4">
                    <p:embed/>
                  </p:oleObj>
                </mc:Choice>
                <mc:Fallback>
                  <p:oleObj name="Equation" r:id="rId10" imgW="444240" imgH="253800" progId="Equation.DSMT4">
                    <p:embed/>
                    <p:pic>
                      <p:nvPicPr>
                        <p:cNvPr id="36059" name="Object 21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225" y="2511"/>
                          <a:ext cx="160" cy="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2" name="Object 223">
              <a:extLst>
                <a:ext uri="{FF2B5EF4-FFF2-40B4-BE49-F238E27FC236}">
                  <a16:creationId xmlns:a16="http://schemas.microsoft.com/office/drawing/2014/main" id="{658C4919-3B75-3FDB-C689-FF0542F563C3}"/>
                </a:ext>
              </a:extLst>
            </p:cNvPr>
            <p:cNvGraphicFramePr>
              <a:graphicFrameLocks noChangeAspect="1"/>
            </p:cNvGraphicFramePr>
            <p:nvPr/>
          </p:nvGraphicFramePr>
          <p:xfrm>
            <a:off x="3632" y="3289"/>
            <a:ext cx="112" cy="144"/>
          </p:xfrm>
          <a:graphic>
            <a:graphicData uri="http://schemas.openxmlformats.org/presentationml/2006/ole">
              <mc:AlternateContent xmlns:mc="http://schemas.openxmlformats.org/markup-compatibility/2006">
                <mc:Choice xmlns:v="urn:schemas-microsoft-com:vml" Requires="v">
                  <p:oleObj name="公式" r:id="rId12" imgW="177480" imgH="228600" progId="Equation.3">
                    <p:embed/>
                  </p:oleObj>
                </mc:Choice>
                <mc:Fallback>
                  <p:oleObj name="公式" r:id="rId12" imgW="177480" imgH="228600" progId="Equation.3">
                    <p:embed/>
                    <p:pic>
                      <p:nvPicPr>
                        <p:cNvPr id="36063" name="Object 22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32" y="3289"/>
                          <a:ext cx="11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197" name="Object 224">
            <a:extLst>
              <a:ext uri="{FF2B5EF4-FFF2-40B4-BE49-F238E27FC236}">
                <a16:creationId xmlns:a16="http://schemas.microsoft.com/office/drawing/2014/main" id="{AD5A6A92-7DDF-0B57-44EF-76576E2BA760}"/>
              </a:ext>
            </a:extLst>
          </p:cNvPr>
          <p:cNvGraphicFramePr>
            <a:graphicFrameLocks noChangeAspect="1"/>
          </p:cNvGraphicFramePr>
          <p:nvPr>
            <p:extLst>
              <p:ext uri="{D42A27DB-BD31-4B8C-83A1-F6EECF244321}">
                <p14:modId xmlns:p14="http://schemas.microsoft.com/office/powerpoint/2010/main" val="3054819542"/>
              </p:ext>
            </p:extLst>
          </p:nvPr>
        </p:nvGraphicFramePr>
        <p:xfrm>
          <a:off x="6575425" y="3012432"/>
          <a:ext cx="1830387" cy="536575"/>
        </p:xfrm>
        <a:graphic>
          <a:graphicData uri="http://schemas.openxmlformats.org/presentationml/2006/ole">
            <mc:AlternateContent xmlns:mc="http://schemas.openxmlformats.org/markup-compatibility/2006">
              <mc:Choice xmlns:v="urn:schemas-microsoft-com:vml" Requires="v">
                <p:oleObj name="公式" r:id="rId14" imgW="736560" imgH="215640" progId="Equation.3">
                  <p:embed/>
                </p:oleObj>
              </mc:Choice>
              <mc:Fallback>
                <p:oleObj name="公式" r:id="rId14" imgW="736560" imgH="215640" progId="Equation.3">
                  <p:embed/>
                  <p:pic>
                    <p:nvPicPr>
                      <p:cNvPr id="36064" name="Object 224"/>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575425" y="3012432"/>
                        <a:ext cx="1830387" cy="5365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8" name="Object 225">
            <a:extLst>
              <a:ext uri="{FF2B5EF4-FFF2-40B4-BE49-F238E27FC236}">
                <a16:creationId xmlns:a16="http://schemas.microsoft.com/office/drawing/2014/main" id="{007CEDEE-D98C-18F7-C107-F1A2A65B91BB}"/>
              </a:ext>
            </a:extLst>
          </p:cNvPr>
          <p:cNvGraphicFramePr>
            <a:graphicFrameLocks noChangeAspect="1"/>
          </p:cNvGraphicFramePr>
          <p:nvPr>
            <p:extLst>
              <p:ext uri="{D42A27DB-BD31-4B8C-83A1-F6EECF244321}">
                <p14:modId xmlns:p14="http://schemas.microsoft.com/office/powerpoint/2010/main" val="999175158"/>
              </p:ext>
            </p:extLst>
          </p:nvPr>
        </p:nvGraphicFramePr>
        <p:xfrm>
          <a:off x="6567487" y="2431407"/>
          <a:ext cx="2314575" cy="531812"/>
        </p:xfrm>
        <a:graphic>
          <a:graphicData uri="http://schemas.openxmlformats.org/presentationml/2006/ole">
            <mc:AlternateContent xmlns:mc="http://schemas.openxmlformats.org/markup-compatibility/2006">
              <mc:Choice xmlns:v="urn:schemas-microsoft-com:vml" Requires="v">
                <p:oleObj name="公式" r:id="rId16" imgW="939600" imgH="215640" progId="Equation.3">
                  <p:embed/>
                </p:oleObj>
              </mc:Choice>
              <mc:Fallback>
                <p:oleObj name="公式" r:id="rId16" imgW="939600" imgH="215640" progId="Equation.3">
                  <p:embed/>
                  <p:pic>
                    <p:nvPicPr>
                      <p:cNvPr id="36065" name="Object 225"/>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567487" y="2431407"/>
                        <a:ext cx="2314575" cy="5318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9" name="Object 226">
            <a:extLst>
              <a:ext uri="{FF2B5EF4-FFF2-40B4-BE49-F238E27FC236}">
                <a16:creationId xmlns:a16="http://schemas.microsoft.com/office/drawing/2014/main" id="{F7B74CCD-C258-7A49-00F7-F821A8C9985F}"/>
              </a:ext>
            </a:extLst>
          </p:cNvPr>
          <p:cNvGraphicFramePr>
            <a:graphicFrameLocks noChangeAspect="1"/>
          </p:cNvGraphicFramePr>
          <p:nvPr>
            <p:extLst>
              <p:ext uri="{D42A27DB-BD31-4B8C-83A1-F6EECF244321}">
                <p14:modId xmlns:p14="http://schemas.microsoft.com/office/powerpoint/2010/main" val="980142795"/>
              </p:ext>
            </p:extLst>
          </p:nvPr>
        </p:nvGraphicFramePr>
        <p:xfrm>
          <a:off x="6554787" y="1769419"/>
          <a:ext cx="3714750" cy="566738"/>
        </p:xfrm>
        <a:graphic>
          <a:graphicData uri="http://schemas.openxmlformats.org/presentationml/2006/ole">
            <mc:AlternateContent xmlns:mc="http://schemas.openxmlformats.org/markup-compatibility/2006">
              <mc:Choice xmlns:v="urn:schemas-microsoft-com:vml" Requires="v">
                <p:oleObj name="Equation" r:id="rId18" imgW="1498320" imgH="228600" progId="Equation.DSMT4">
                  <p:embed/>
                </p:oleObj>
              </mc:Choice>
              <mc:Fallback>
                <p:oleObj name="Equation" r:id="rId18" imgW="1498320" imgH="228600" progId="Equation.DSMT4">
                  <p:embed/>
                  <p:pic>
                    <p:nvPicPr>
                      <p:cNvPr id="36066" name="Object 226"/>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554787" y="1769419"/>
                        <a:ext cx="3714750" cy="5667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0" name="Text Box 228">
            <a:extLst>
              <a:ext uri="{FF2B5EF4-FFF2-40B4-BE49-F238E27FC236}">
                <a16:creationId xmlns:a16="http://schemas.microsoft.com/office/drawing/2014/main" id="{83BA6D01-7922-932D-BB19-A511D9828D89}"/>
              </a:ext>
            </a:extLst>
          </p:cNvPr>
          <p:cNvSpPr txBox="1">
            <a:spLocks noChangeArrowheads="1"/>
          </p:cNvSpPr>
          <p:nvPr/>
        </p:nvSpPr>
        <p:spPr bwMode="auto">
          <a:xfrm>
            <a:off x="4164012" y="1644007"/>
            <a:ext cx="29162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solidFill>
                  <a:schemeClr val="accent2"/>
                </a:solidFill>
              </a:rPr>
              <a:t>时可得到</a:t>
            </a:r>
          </a:p>
        </p:txBody>
      </p:sp>
      <p:graphicFrame>
        <p:nvGraphicFramePr>
          <p:cNvPr id="201" name="Object 230">
            <a:extLst>
              <a:ext uri="{FF2B5EF4-FFF2-40B4-BE49-F238E27FC236}">
                <a16:creationId xmlns:a16="http://schemas.microsoft.com/office/drawing/2014/main" id="{0324B44D-DE4A-9C92-21E8-E548B1E8B5D8}"/>
              </a:ext>
            </a:extLst>
          </p:cNvPr>
          <p:cNvGraphicFramePr>
            <a:graphicFrameLocks noChangeAspect="1"/>
          </p:cNvGraphicFramePr>
          <p:nvPr>
            <p:extLst>
              <p:ext uri="{D42A27DB-BD31-4B8C-83A1-F6EECF244321}">
                <p14:modId xmlns:p14="http://schemas.microsoft.com/office/powerpoint/2010/main" val="267227217"/>
              </p:ext>
            </p:extLst>
          </p:nvPr>
        </p:nvGraphicFramePr>
        <p:xfrm>
          <a:off x="6516687" y="3588694"/>
          <a:ext cx="2189163" cy="563563"/>
        </p:xfrm>
        <a:graphic>
          <a:graphicData uri="http://schemas.openxmlformats.org/presentationml/2006/ole">
            <mc:AlternateContent xmlns:mc="http://schemas.openxmlformats.org/markup-compatibility/2006">
              <mc:Choice xmlns:v="urn:schemas-microsoft-com:vml" Requires="v">
                <p:oleObj name="Equation" r:id="rId20" imgW="888840" imgH="228600" progId="Equation.DSMT4">
                  <p:embed/>
                </p:oleObj>
              </mc:Choice>
              <mc:Fallback>
                <p:oleObj name="Equation" r:id="rId20" imgW="888840" imgH="228600" progId="Equation.DSMT4">
                  <p:embed/>
                  <p:pic>
                    <p:nvPicPr>
                      <p:cNvPr id="36070" name="Object 230"/>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516687" y="3588694"/>
                        <a:ext cx="2189163" cy="5635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2" name="灯片编号占位符 201">
            <a:extLst>
              <a:ext uri="{FF2B5EF4-FFF2-40B4-BE49-F238E27FC236}">
                <a16:creationId xmlns:a16="http://schemas.microsoft.com/office/drawing/2014/main" id="{77BEF316-CEDE-ACCC-2C51-A3C2F5A38451}"/>
              </a:ext>
            </a:extLst>
          </p:cNvPr>
          <p:cNvSpPr>
            <a:spLocks noGrp="1"/>
          </p:cNvSpPr>
          <p:nvPr>
            <p:ph type="sldNum" sz="quarter" idx="12"/>
          </p:nvPr>
        </p:nvSpPr>
        <p:spPr/>
        <p:txBody>
          <a:bodyPr/>
          <a:lstStyle/>
          <a:p>
            <a:fld id="{392CBAA0-59E6-204E-8F03-85E5040D48B8}" type="slidenum">
              <a:rPr kumimoji="1" lang="zh-CN" altLang="en-US" smtClean="0"/>
              <a:t>141</a:t>
            </a:fld>
            <a:r>
              <a:rPr kumimoji="1" lang="en-US" altLang="zh-CN"/>
              <a:t>/184</a:t>
            </a:r>
            <a:endParaRPr kumimoji="1" lang="zh-CN" altLang="en-US" dirty="0"/>
          </a:p>
        </p:txBody>
      </p:sp>
    </p:spTree>
    <p:extLst>
      <p:ext uri="{BB962C8B-B14F-4D97-AF65-F5344CB8AC3E}">
        <p14:creationId xmlns:p14="http://schemas.microsoft.com/office/powerpoint/2010/main" val="374082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99"/>
                                        </p:tgtEl>
                                        <p:attrNameLst>
                                          <p:attrName>style.visibility</p:attrName>
                                        </p:attrNameLst>
                                      </p:cBhvr>
                                      <p:to>
                                        <p:strVal val="visible"/>
                                      </p:to>
                                    </p:set>
                                    <p:animEffect transition="in" filter="wipe(left)">
                                      <p:cBhvr>
                                        <p:cTn id="7" dur="500"/>
                                        <p:tgtEl>
                                          <p:spTgt spid="19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98"/>
                                        </p:tgtEl>
                                        <p:attrNameLst>
                                          <p:attrName>style.visibility</p:attrName>
                                        </p:attrNameLst>
                                      </p:cBhvr>
                                      <p:to>
                                        <p:strVal val="visible"/>
                                      </p:to>
                                    </p:set>
                                    <p:animEffect transition="in" filter="wipe(left)">
                                      <p:cBhvr>
                                        <p:cTn id="12" dur="500"/>
                                        <p:tgtEl>
                                          <p:spTgt spid="19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97"/>
                                        </p:tgtEl>
                                        <p:attrNameLst>
                                          <p:attrName>style.visibility</p:attrName>
                                        </p:attrNameLst>
                                      </p:cBhvr>
                                      <p:to>
                                        <p:strVal val="visible"/>
                                      </p:to>
                                    </p:set>
                                    <p:animEffect transition="in" filter="wipe(left)">
                                      <p:cBhvr>
                                        <p:cTn id="17" dur="500"/>
                                        <p:tgtEl>
                                          <p:spTgt spid="19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01"/>
                                        </p:tgtEl>
                                        <p:attrNameLst>
                                          <p:attrName>style.visibility</p:attrName>
                                        </p:attrNameLst>
                                      </p:cBhvr>
                                      <p:to>
                                        <p:strVal val="visible"/>
                                      </p:to>
                                    </p:set>
                                    <p:animEffect transition="in" filter="wipe(left)">
                                      <p:cBhvr>
                                        <p:cTn id="22"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6" name="Text Box 192">
            <a:extLst>
              <a:ext uri="{FF2B5EF4-FFF2-40B4-BE49-F238E27FC236}">
                <a16:creationId xmlns:a16="http://schemas.microsoft.com/office/drawing/2014/main" id="{8ACD9AFB-9D0A-AE6F-4FCA-8D3FD0948B04}"/>
              </a:ext>
            </a:extLst>
          </p:cNvPr>
          <p:cNvSpPr txBox="1">
            <a:spLocks noChangeArrowheads="1"/>
          </p:cNvSpPr>
          <p:nvPr/>
        </p:nvSpPr>
        <p:spPr bwMode="auto">
          <a:xfrm>
            <a:off x="2695918" y="803189"/>
            <a:ext cx="40703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660033"/>
                </a:solidFill>
              </a:rPr>
              <a:t>FPLA</a:t>
            </a:r>
            <a:r>
              <a:rPr lang="zh-CN" altLang="en-US" sz="2400" dirty="0">
                <a:solidFill>
                  <a:srgbClr val="660033"/>
                </a:solidFill>
              </a:rPr>
              <a:t>和</a:t>
            </a:r>
            <a:r>
              <a:rPr lang="en-US" altLang="zh-CN" sz="2400" dirty="0">
                <a:solidFill>
                  <a:srgbClr val="660033"/>
                </a:solidFill>
              </a:rPr>
              <a:t>ROM</a:t>
            </a:r>
            <a:r>
              <a:rPr lang="zh-CN" altLang="en-US" sz="2400" dirty="0">
                <a:solidFill>
                  <a:srgbClr val="660033"/>
                </a:solidFill>
              </a:rPr>
              <a:t>比较</a:t>
            </a:r>
          </a:p>
        </p:txBody>
      </p:sp>
      <p:sp>
        <p:nvSpPr>
          <p:cNvPr id="7" name="Text Box 194">
            <a:extLst>
              <a:ext uri="{FF2B5EF4-FFF2-40B4-BE49-F238E27FC236}">
                <a16:creationId xmlns:a16="http://schemas.microsoft.com/office/drawing/2014/main" id="{D35AF5F4-76BA-751C-D279-762633488A6C}"/>
              </a:ext>
            </a:extLst>
          </p:cNvPr>
          <p:cNvSpPr txBox="1">
            <a:spLocks noChangeArrowheads="1"/>
          </p:cNvSpPr>
          <p:nvPr/>
        </p:nvSpPr>
        <p:spPr bwMode="auto">
          <a:xfrm>
            <a:off x="1906931" y="1349289"/>
            <a:ext cx="485933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solidFill>
                  <a:srgbClr val="000066"/>
                </a:solidFill>
              </a:rPr>
              <a:t>相同点：</a:t>
            </a:r>
            <a:r>
              <a:rPr lang="zh-CN" altLang="en-US" sz="2400" dirty="0">
                <a:solidFill>
                  <a:srgbClr val="FF0000"/>
                </a:solidFill>
              </a:rPr>
              <a:t>电路结构相似</a:t>
            </a:r>
            <a:r>
              <a:rPr lang="zh-CN" altLang="en-US" sz="2400" dirty="0"/>
              <a:t>。</a:t>
            </a:r>
          </a:p>
        </p:txBody>
      </p:sp>
      <p:sp>
        <p:nvSpPr>
          <p:cNvPr id="8" name="Text Box 195">
            <a:extLst>
              <a:ext uri="{FF2B5EF4-FFF2-40B4-BE49-F238E27FC236}">
                <a16:creationId xmlns:a16="http://schemas.microsoft.com/office/drawing/2014/main" id="{334054B8-89C2-81AD-FD53-560EE273D3BA}"/>
              </a:ext>
            </a:extLst>
          </p:cNvPr>
          <p:cNvSpPr txBox="1">
            <a:spLocks noChangeArrowheads="1"/>
          </p:cNvSpPr>
          <p:nvPr/>
        </p:nvSpPr>
        <p:spPr bwMode="auto">
          <a:xfrm>
            <a:off x="1843431" y="1962064"/>
            <a:ext cx="7847012"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solidFill>
                  <a:srgbClr val="000066"/>
                </a:solidFill>
              </a:rPr>
              <a:t>不同点：</a:t>
            </a:r>
            <a:r>
              <a:rPr lang="en-US" altLang="zh-CN" sz="2400" dirty="0"/>
              <a:t>1.  ROM</a:t>
            </a:r>
            <a:r>
              <a:rPr lang="zh-CN" altLang="en-US" sz="2400" dirty="0"/>
              <a:t>的与逻辑阵列是固定的，</a:t>
            </a:r>
          </a:p>
          <a:p>
            <a:pPr>
              <a:spcBef>
                <a:spcPct val="50000"/>
              </a:spcBef>
            </a:pPr>
            <a:r>
              <a:rPr lang="zh-CN" altLang="en-US" sz="2400" dirty="0"/>
              <a:t>                     而</a:t>
            </a:r>
            <a:r>
              <a:rPr lang="en-US" altLang="zh-CN" sz="2400" dirty="0"/>
              <a:t>FPLA</a:t>
            </a:r>
            <a:r>
              <a:rPr lang="zh-CN" altLang="en-US" sz="2400" dirty="0"/>
              <a:t>的与逻辑阵列是</a:t>
            </a:r>
            <a:r>
              <a:rPr lang="zh-CN" altLang="en-US" sz="2400" dirty="0">
                <a:solidFill>
                  <a:srgbClr val="FF0000"/>
                </a:solidFill>
              </a:rPr>
              <a:t>可编程</a:t>
            </a:r>
            <a:r>
              <a:rPr lang="zh-CN" altLang="en-US" sz="2400" dirty="0"/>
              <a:t>的。</a:t>
            </a:r>
          </a:p>
        </p:txBody>
      </p:sp>
      <p:sp>
        <p:nvSpPr>
          <p:cNvPr id="9" name="Text Box 196">
            <a:extLst>
              <a:ext uri="{FF2B5EF4-FFF2-40B4-BE49-F238E27FC236}">
                <a16:creationId xmlns:a16="http://schemas.microsoft.com/office/drawing/2014/main" id="{34683DD7-1781-F644-B734-B494FBD5D998}"/>
              </a:ext>
            </a:extLst>
          </p:cNvPr>
          <p:cNvSpPr txBox="1">
            <a:spLocks noChangeArrowheads="1"/>
          </p:cNvSpPr>
          <p:nvPr/>
        </p:nvSpPr>
        <p:spPr bwMode="auto">
          <a:xfrm>
            <a:off x="1856131" y="3114589"/>
            <a:ext cx="8967787"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kumimoji="1" sz="2400">
                <a:solidFill>
                  <a:schemeClr val="tx1"/>
                </a:solidFill>
                <a:latin typeface="Times New Roman" panose="02020603050405020304" pitchFamily="18" charset="0"/>
                <a:ea typeface="宋体" panose="02010600030101010101" pitchFamily="2" charset="-122"/>
              </a:defRPr>
            </a:lvl1pPr>
            <a:lvl2pPr marL="914400" indent="-457200">
              <a:defRPr kumimoji="1" sz="2400">
                <a:solidFill>
                  <a:schemeClr val="tx1"/>
                </a:solidFill>
                <a:latin typeface="Times New Roman" panose="02020603050405020304" pitchFamily="18" charset="0"/>
                <a:ea typeface="宋体" panose="02010600030101010101" pitchFamily="2" charset="-122"/>
              </a:defRPr>
            </a:lvl2pPr>
            <a:lvl3pPr marL="1371600" indent="-457200">
              <a:defRPr kumimoji="1" sz="2400">
                <a:solidFill>
                  <a:schemeClr val="tx1"/>
                </a:solidFill>
                <a:latin typeface="Times New Roman" panose="02020603050405020304" pitchFamily="18" charset="0"/>
                <a:ea typeface="宋体" panose="02010600030101010101" pitchFamily="2" charset="-122"/>
              </a:defRPr>
            </a:lvl3pPr>
            <a:lvl4pPr marL="1828800" indent="-457200">
              <a:defRPr kumimoji="1" sz="2400">
                <a:solidFill>
                  <a:schemeClr val="tx1"/>
                </a:solidFill>
                <a:latin typeface="Times New Roman" panose="02020603050405020304" pitchFamily="18" charset="0"/>
                <a:ea typeface="宋体" panose="02010600030101010101" pitchFamily="2" charset="-122"/>
              </a:defRPr>
            </a:lvl4pPr>
            <a:lvl5pPr marL="2286000" indent="-457200">
              <a:defRPr kumimoji="1" sz="2400">
                <a:solidFill>
                  <a:schemeClr val="tx1"/>
                </a:solidFill>
                <a:latin typeface="Times New Roman" panose="02020603050405020304" pitchFamily="18" charset="0"/>
                <a:ea typeface="宋体" panose="02010600030101010101" pitchFamily="2" charset="-122"/>
              </a:defRPr>
            </a:lvl5pPr>
            <a:lvl6pPr marL="27432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2004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6576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1148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spcBef>
                <a:spcPct val="50000"/>
              </a:spcBef>
              <a:buFontTx/>
              <a:buAutoNum type="arabicPeriod" startAt="2"/>
            </a:pPr>
            <a:r>
              <a:rPr lang="en-US" altLang="zh-CN" dirty="0"/>
              <a:t>ROM</a:t>
            </a:r>
            <a:r>
              <a:rPr lang="zh-CN" altLang="en-US" dirty="0"/>
              <a:t>的与逻辑阵列将输入变量的全部</a:t>
            </a:r>
            <a:r>
              <a:rPr lang="zh-CN" altLang="en-US" dirty="0">
                <a:solidFill>
                  <a:srgbClr val="FF0000"/>
                </a:solidFill>
              </a:rPr>
              <a:t>最小项都译出</a:t>
            </a:r>
            <a:r>
              <a:rPr lang="zh-CN" altLang="en-US" dirty="0"/>
              <a:t>了，</a:t>
            </a:r>
          </a:p>
          <a:p>
            <a:pPr>
              <a:spcBef>
                <a:spcPct val="50000"/>
              </a:spcBef>
            </a:pPr>
            <a:r>
              <a:rPr lang="zh-CN" altLang="en-US" dirty="0"/>
              <a:t>      </a:t>
            </a:r>
            <a:r>
              <a:rPr lang="en-US" altLang="zh-CN" dirty="0"/>
              <a:t>FPLA</a:t>
            </a:r>
            <a:r>
              <a:rPr lang="zh-CN" altLang="en-US" dirty="0">
                <a:solidFill>
                  <a:srgbClr val="FF0000"/>
                </a:solidFill>
              </a:rPr>
              <a:t>与逻辑阵列能产生的乘积项要比</a:t>
            </a:r>
            <a:r>
              <a:rPr lang="en-US" altLang="zh-CN" dirty="0">
                <a:solidFill>
                  <a:srgbClr val="FF0000"/>
                </a:solidFill>
              </a:rPr>
              <a:t>ROM</a:t>
            </a:r>
            <a:r>
              <a:rPr lang="zh-CN" altLang="en-US" dirty="0">
                <a:solidFill>
                  <a:srgbClr val="FF0000"/>
                </a:solidFill>
              </a:rPr>
              <a:t>少得多</a:t>
            </a:r>
            <a:r>
              <a:rPr lang="zh-CN" altLang="en-US" dirty="0"/>
              <a:t>。</a:t>
            </a:r>
          </a:p>
        </p:txBody>
      </p:sp>
      <p:sp>
        <p:nvSpPr>
          <p:cNvPr id="10" name="Text Box 197">
            <a:extLst>
              <a:ext uri="{FF2B5EF4-FFF2-40B4-BE49-F238E27FC236}">
                <a16:creationId xmlns:a16="http://schemas.microsoft.com/office/drawing/2014/main" id="{056D0398-20D2-249F-6808-B84F7B65961C}"/>
              </a:ext>
            </a:extLst>
          </p:cNvPr>
          <p:cNvSpPr txBox="1">
            <a:spLocks noChangeArrowheads="1"/>
          </p:cNvSpPr>
          <p:nvPr/>
        </p:nvSpPr>
        <p:spPr bwMode="auto">
          <a:xfrm>
            <a:off x="1818031" y="4284577"/>
            <a:ext cx="97059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t>在使用</a:t>
            </a:r>
            <a:r>
              <a:rPr lang="en-US" altLang="zh-CN" sz="2400" dirty="0"/>
              <a:t>ROM</a:t>
            </a:r>
            <a:r>
              <a:rPr lang="zh-CN" altLang="en-US" sz="2400" dirty="0"/>
              <a:t>产生组合逻辑函数时，器件内部资源的利用率不高。</a:t>
            </a:r>
          </a:p>
        </p:txBody>
      </p:sp>
      <p:sp>
        <p:nvSpPr>
          <p:cNvPr id="11" name="Text Box 198">
            <a:extLst>
              <a:ext uri="{FF2B5EF4-FFF2-40B4-BE49-F238E27FC236}">
                <a16:creationId xmlns:a16="http://schemas.microsoft.com/office/drawing/2014/main" id="{8CC0015A-130D-E6F9-5D98-BD4B55D36367}"/>
              </a:ext>
            </a:extLst>
          </p:cNvPr>
          <p:cNvSpPr txBox="1">
            <a:spLocks noChangeArrowheads="1"/>
          </p:cNvSpPr>
          <p:nvPr/>
        </p:nvSpPr>
        <p:spPr bwMode="auto">
          <a:xfrm>
            <a:off x="1648961" y="6021301"/>
            <a:ext cx="93821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t>因此，使用</a:t>
            </a:r>
            <a:r>
              <a:rPr lang="en-US" altLang="zh-CN" sz="2400"/>
              <a:t>FPLA</a:t>
            </a:r>
            <a:r>
              <a:rPr lang="zh-CN" altLang="en-US" sz="2400"/>
              <a:t>设计组合逻辑电路比使用</a:t>
            </a:r>
            <a:r>
              <a:rPr lang="en-US" altLang="zh-CN" sz="2400"/>
              <a:t>ROM</a:t>
            </a:r>
            <a:r>
              <a:rPr lang="zh-CN" altLang="en-US" sz="2400"/>
              <a:t>更为合理。</a:t>
            </a:r>
          </a:p>
        </p:txBody>
      </p:sp>
      <p:sp>
        <p:nvSpPr>
          <p:cNvPr id="12" name="Text Box 203">
            <a:extLst>
              <a:ext uri="{FF2B5EF4-FFF2-40B4-BE49-F238E27FC236}">
                <a16:creationId xmlns:a16="http://schemas.microsoft.com/office/drawing/2014/main" id="{9A32C872-A15D-C470-837D-18D80D785D4D}"/>
              </a:ext>
            </a:extLst>
          </p:cNvPr>
          <p:cNvSpPr txBox="1">
            <a:spLocks noChangeArrowheads="1"/>
          </p:cNvSpPr>
          <p:nvPr/>
        </p:nvSpPr>
        <p:spPr bwMode="auto">
          <a:xfrm>
            <a:off x="1868831" y="4933864"/>
            <a:ext cx="853608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2400" dirty="0"/>
              <a:t>而使用</a:t>
            </a:r>
            <a:r>
              <a:rPr lang="en-US" altLang="zh-CN" sz="2400" dirty="0"/>
              <a:t>FPLA</a:t>
            </a:r>
            <a:r>
              <a:rPr lang="zh-CN" altLang="en-US" sz="2400" dirty="0"/>
              <a:t>产生组合逻辑函数时，</a:t>
            </a:r>
            <a:r>
              <a:rPr lang="zh-CN" altLang="en-US" sz="2400" dirty="0">
                <a:solidFill>
                  <a:srgbClr val="FF0000"/>
                </a:solidFill>
              </a:rPr>
              <a:t>与逻辑阵列</a:t>
            </a:r>
            <a:r>
              <a:rPr lang="zh-CN" altLang="en-US" sz="2400" dirty="0"/>
              <a:t>也可编程，</a:t>
            </a:r>
          </a:p>
          <a:p>
            <a:pPr>
              <a:spcBef>
                <a:spcPct val="50000"/>
              </a:spcBef>
            </a:pPr>
            <a:r>
              <a:rPr lang="zh-CN" altLang="en-US" sz="2400" dirty="0"/>
              <a:t>从而有效提高了芯片的利用率。</a:t>
            </a:r>
          </a:p>
        </p:txBody>
      </p:sp>
      <p:sp>
        <p:nvSpPr>
          <p:cNvPr id="2" name="灯片编号占位符 1">
            <a:extLst>
              <a:ext uri="{FF2B5EF4-FFF2-40B4-BE49-F238E27FC236}">
                <a16:creationId xmlns:a16="http://schemas.microsoft.com/office/drawing/2014/main" id="{E0344622-9DF5-F7CE-44E7-206AADB5CA38}"/>
              </a:ext>
            </a:extLst>
          </p:cNvPr>
          <p:cNvSpPr>
            <a:spLocks noGrp="1"/>
          </p:cNvSpPr>
          <p:nvPr>
            <p:ph type="sldNum" sz="quarter" idx="12"/>
          </p:nvPr>
        </p:nvSpPr>
        <p:spPr/>
        <p:txBody>
          <a:bodyPr/>
          <a:lstStyle/>
          <a:p>
            <a:fld id="{392CBAA0-59E6-204E-8F03-85E5040D48B8}" type="slidenum">
              <a:rPr kumimoji="1" lang="zh-CN" altLang="en-US" smtClean="0"/>
              <a:t>142</a:t>
            </a:fld>
            <a:r>
              <a:rPr kumimoji="1" lang="en-US" altLang="zh-CN"/>
              <a:t>/184</a:t>
            </a:r>
            <a:endParaRPr kumimoji="1" lang="zh-CN" altLang="en-US" dirty="0"/>
          </a:p>
        </p:txBody>
      </p:sp>
    </p:spTree>
    <p:extLst>
      <p:ext uri="{BB962C8B-B14F-4D97-AF65-F5344CB8AC3E}">
        <p14:creationId xmlns:p14="http://schemas.microsoft.com/office/powerpoint/2010/main" val="844914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1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1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10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10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2">
                                            <p:txEl>
                                              <p:pRg st="0" end="0"/>
                                            </p:txEl>
                                          </p:spTgt>
                                        </p:tgtEl>
                                        <p:attrNameLst>
                                          <p:attrName>style.visibility</p:attrName>
                                        </p:attrNameLst>
                                      </p:cBhvr>
                                      <p:to>
                                        <p:strVal val="visible"/>
                                      </p:to>
                                    </p:set>
                                    <p:animEffect transition="in" filter="wipe(left)">
                                      <p:cBhvr>
                                        <p:cTn id="27" dur="500"/>
                                        <p:tgtEl>
                                          <p:spTgt spid="12">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2">
                                            <p:txEl>
                                              <p:pRg st="1" end="1"/>
                                            </p:txEl>
                                          </p:spTgt>
                                        </p:tgtEl>
                                        <p:attrNameLst>
                                          <p:attrName>style.visibility</p:attrName>
                                        </p:attrNameLst>
                                      </p:cBhvr>
                                      <p:to>
                                        <p:strVal val="visible"/>
                                      </p:to>
                                    </p:set>
                                    <p:animEffect transition="in" filter="wipe(left)">
                                      <p:cBhvr>
                                        <p:cTn id="32" dur="500"/>
                                        <p:tgtEl>
                                          <p:spTgt spid="12">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ipe(left)">
                                      <p:cBhvr>
                                        <p:cTn id="37"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6" name="Text Box 3">
            <a:extLst>
              <a:ext uri="{FF2B5EF4-FFF2-40B4-BE49-F238E27FC236}">
                <a16:creationId xmlns:a16="http://schemas.microsoft.com/office/drawing/2014/main" id="{2262223B-293A-C161-D68C-B895ED4B1244}"/>
              </a:ext>
            </a:extLst>
          </p:cNvPr>
          <p:cNvSpPr txBox="1">
            <a:spLocks noChangeArrowheads="1"/>
          </p:cNvSpPr>
          <p:nvPr/>
        </p:nvSpPr>
        <p:spPr bwMode="auto">
          <a:xfrm>
            <a:off x="2778452" y="705941"/>
            <a:ext cx="7126287"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sz="2400" b="1" dirty="0">
                <a:solidFill>
                  <a:srgbClr val="FF5050"/>
                </a:solidFill>
                <a:effectLst>
                  <a:outerShdw blurRad="38100" dist="38100" dir="2700000" algn="tl">
                    <a:srgbClr val="000000">
                      <a:alpha val="43137"/>
                    </a:srgbClr>
                  </a:outerShdw>
                </a:effectLst>
              </a:rPr>
              <a:t>FPLA</a:t>
            </a:r>
            <a:r>
              <a:rPr lang="zh-CN" altLang="en-US" sz="2400" b="1" dirty="0">
                <a:solidFill>
                  <a:srgbClr val="FF5050"/>
                </a:solidFill>
                <a:effectLst>
                  <a:outerShdw blurRad="38100" dist="38100" dir="2700000" algn="tl">
                    <a:srgbClr val="000000">
                      <a:alpha val="43137"/>
                    </a:srgbClr>
                  </a:outerShdw>
                </a:effectLst>
              </a:rPr>
              <a:t>的规格用输入变量、与逻辑阵列的输出端数、</a:t>
            </a:r>
          </a:p>
          <a:p>
            <a:pPr>
              <a:spcBef>
                <a:spcPct val="50000"/>
              </a:spcBef>
            </a:pPr>
            <a:r>
              <a:rPr lang="zh-CN" altLang="en-US" sz="2400" b="1" dirty="0">
                <a:solidFill>
                  <a:srgbClr val="FF5050"/>
                </a:solidFill>
                <a:effectLst>
                  <a:outerShdw blurRad="38100" dist="38100" dir="2700000" algn="tl">
                    <a:srgbClr val="000000">
                      <a:alpha val="43137"/>
                    </a:srgbClr>
                  </a:outerShdw>
                </a:effectLst>
              </a:rPr>
              <a:t>或逻辑阵列的输出端数三者的乘积表示。</a:t>
            </a:r>
          </a:p>
        </p:txBody>
      </p:sp>
      <p:sp>
        <p:nvSpPr>
          <p:cNvPr id="7" name="Text Box 5">
            <a:extLst>
              <a:ext uri="{FF2B5EF4-FFF2-40B4-BE49-F238E27FC236}">
                <a16:creationId xmlns:a16="http://schemas.microsoft.com/office/drawing/2014/main" id="{7B0CB61F-74C1-1EFA-4505-19C85EB6EDC9}"/>
              </a:ext>
            </a:extLst>
          </p:cNvPr>
          <p:cNvSpPr txBox="1">
            <a:spLocks noChangeArrowheads="1"/>
          </p:cNvSpPr>
          <p:nvPr/>
        </p:nvSpPr>
        <p:spPr bwMode="auto">
          <a:xfrm>
            <a:off x="2123608" y="1814641"/>
            <a:ext cx="84423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a:t>FPLA</a:t>
            </a:r>
            <a:r>
              <a:rPr lang="zh-CN" altLang="en-US" sz="2400"/>
              <a:t>的编程单元有熔丝型和叠栅注入式</a:t>
            </a:r>
            <a:r>
              <a:rPr lang="en-US" altLang="zh-CN" sz="2400"/>
              <a:t>MOS</a:t>
            </a:r>
            <a:r>
              <a:rPr lang="zh-CN" altLang="en-US" sz="2400"/>
              <a:t>管两种。</a:t>
            </a:r>
          </a:p>
        </p:txBody>
      </p:sp>
      <p:sp>
        <p:nvSpPr>
          <p:cNvPr id="8" name="Text Box 6">
            <a:extLst>
              <a:ext uri="{FF2B5EF4-FFF2-40B4-BE49-F238E27FC236}">
                <a16:creationId xmlns:a16="http://schemas.microsoft.com/office/drawing/2014/main" id="{AC7CDC2E-0977-4B29-0F98-E0A070FD44B5}"/>
              </a:ext>
            </a:extLst>
          </p:cNvPr>
          <p:cNvSpPr txBox="1">
            <a:spLocks noChangeArrowheads="1"/>
          </p:cNvSpPr>
          <p:nvPr/>
        </p:nvSpPr>
        <p:spPr bwMode="auto">
          <a:xfrm>
            <a:off x="2088683" y="2321054"/>
            <a:ext cx="8604250" cy="1004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kumimoji="1" sz="2400">
                <a:solidFill>
                  <a:schemeClr val="tx1"/>
                </a:solidFill>
                <a:latin typeface="Times New Roman" panose="02020603050405020304" pitchFamily="18" charset="0"/>
                <a:ea typeface="宋体" panose="02010600030101010101" pitchFamily="2" charset="-122"/>
              </a:defRPr>
            </a:lvl1pPr>
            <a:lvl2pPr marL="914400" indent="-457200">
              <a:defRPr kumimoji="1" sz="2400">
                <a:solidFill>
                  <a:schemeClr val="tx1"/>
                </a:solidFill>
                <a:latin typeface="Times New Roman" panose="02020603050405020304" pitchFamily="18" charset="0"/>
                <a:ea typeface="宋体" panose="02010600030101010101" pitchFamily="2" charset="-122"/>
              </a:defRPr>
            </a:lvl2pPr>
            <a:lvl3pPr marL="1371600" indent="-457200">
              <a:defRPr kumimoji="1" sz="2400">
                <a:solidFill>
                  <a:schemeClr val="tx1"/>
                </a:solidFill>
                <a:latin typeface="Times New Roman" panose="02020603050405020304" pitchFamily="18" charset="0"/>
                <a:ea typeface="宋体" panose="02010600030101010101" pitchFamily="2" charset="-122"/>
              </a:defRPr>
            </a:lvl3pPr>
            <a:lvl4pPr marL="1828800" indent="-457200">
              <a:defRPr kumimoji="1" sz="2400">
                <a:solidFill>
                  <a:schemeClr val="tx1"/>
                </a:solidFill>
                <a:latin typeface="Times New Roman" panose="02020603050405020304" pitchFamily="18" charset="0"/>
                <a:ea typeface="宋体" panose="02010600030101010101" pitchFamily="2" charset="-122"/>
              </a:defRPr>
            </a:lvl4pPr>
            <a:lvl5pPr marL="2286000" indent="-457200">
              <a:defRPr kumimoji="1" sz="2400">
                <a:solidFill>
                  <a:schemeClr val="tx1"/>
                </a:solidFill>
                <a:latin typeface="Times New Roman" panose="02020603050405020304" pitchFamily="18" charset="0"/>
                <a:ea typeface="宋体" panose="02010600030101010101" pitchFamily="2" charset="-122"/>
              </a:defRPr>
            </a:lvl5pPr>
            <a:lvl6pPr marL="27432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2004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6576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1148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spcBef>
                <a:spcPct val="50000"/>
              </a:spcBef>
            </a:pPr>
            <a:r>
              <a:rPr lang="en-US" altLang="zh-CN"/>
              <a:t>FPLA</a:t>
            </a:r>
            <a:r>
              <a:rPr lang="zh-CN" altLang="en-US"/>
              <a:t>中输出缓冲器的结构形式除三态输出以外，</a:t>
            </a:r>
          </a:p>
          <a:p>
            <a:pPr>
              <a:spcBef>
                <a:spcPct val="50000"/>
              </a:spcBef>
            </a:pPr>
            <a:r>
              <a:rPr lang="zh-CN" altLang="en-US"/>
              <a:t>也有做成集电极开路（</a:t>
            </a:r>
            <a:r>
              <a:rPr lang="en-US" altLang="zh-CN"/>
              <a:t>OC</a:t>
            </a:r>
            <a:r>
              <a:rPr lang="zh-CN" altLang="en-US"/>
              <a:t>）结构的。</a:t>
            </a:r>
          </a:p>
        </p:txBody>
      </p:sp>
      <p:grpSp>
        <p:nvGrpSpPr>
          <p:cNvPr id="9" name="Group 238">
            <a:extLst>
              <a:ext uri="{FF2B5EF4-FFF2-40B4-BE49-F238E27FC236}">
                <a16:creationId xmlns:a16="http://schemas.microsoft.com/office/drawing/2014/main" id="{17836035-CE4B-640E-430E-9ECA38A41AF5}"/>
              </a:ext>
            </a:extLst>
          </p:cNvPr>
          <p:cNvGrpSpPr>
            <a:grpSpLocks/>
          </p:cNvGrpSpPr>
          <p:nvPr/>
        </p:nvGrpSpPr>
        <p:grpSpPr bwMode="auto">
          <a:xfrm>
            <a:off x="3203108" y="4572129"/>
            <a:ext cx="4071938" cy="2332037"/>
            <a:chOff x="1426" y="2423"/>
            <a:chExt cx="2565" cy="1469"/>
          </a:xfrm>
        </p:grpSpPr>
        <p:grpSp>
          <p:nvGrpSpPr>
            <p:cNvPr id="10" name="Group 235">
              <a:extLst>
                <a:ext uri="{FF2B5EF4-FFF2-40B4-BE49-F238E27FC236}">
                  <a16:creationId xmlns:a16="http://schemas.microsoft.com/office/drawing/2014/main" id="{5180C394-37D7-FCC4-65F3-603E2804875C}"/>
                </a:ext>
              </a:extLst>
            </p:cNvPr>
            <p:cNvGrpSpPr>
              <a:grpSpLocks/>
            </p:cNvGrpSpPr>
            <p:nvPr/>
          </p:nvGrpSpPr>
          <p:grpSpPr bwMode="auto">
            <a:xfrm>
              <a:off x="1426" y="2631"/>
              <a:ext cx="2565" cy="997"/>
              <a:chOff x="1536" y="3035"/>
              <a:chExt cx="2565" cy="997"/>
            </a:xfrm>
          </p:grpSpPr>
          <p:grpSp>
            <p:nvGrpSpPr>
              <p:cNvPr id="13" name="Group 39">
                <a:extLst>
                  <a:ext uri="{FF2B5EF4-FFF2-40B4-BE49-F238E27FC236}">
                    <a16:creationId xmlns:a16="http://schemas.microsoft.com/office/drawing/2014/main" id="{F74DCB76-3B92-65AE-761F-97F415DF9080}"/>
                  </a:ext>
                </a:extLst>
              </p:cNvPr>
              <p:cNvGrpSpPr>
                <a:grpSpLocks/>
              </p:cNvGrpSpPr>
              <p:nvPr/>
            </p:nvGrpSpPr>
            <p:grpSpPr bwMode="auto">
              <a:xfrm>
                <a:off x="2868" y="3155"/>
                <a:ext cx="143" cy="112"/>
                <a:chOff x="2793" y="2919"/>
                <a:chExt cx="143" cy="112"/>
              </a:xfrm>
            </p:grpSpPr>
            <p:sp>
              <p:nvSpPr>
                <p:cNvPr id="86" name="Freeform 40">
                  <a:extLst>
                    <a:ext uri="{FF2B5EF4-FFF2-40B4-BE49-F238E27FC236}">
                      <a16:creationId xmlns:a16="http://schemas.microsoft.com/office/drawing/2014/main" id="{CF1E5AE7-CF32-AE98-12A4-D809122EDA33}"/>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Freeform 41">
                  <a:extLst>
                    <a:ext uri="{FF2B5EF4-FFF2-40B4-BE49-F238E27FC236}">
                      <a16:creationId xmlns:a16="http://schemas.microsoft.com/office/drawing/2014/main" id="{5C79A449-B893-7213-C136-9CD4605F3512}"/>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Freeform 42">
                  <a:extLst>
                    <a:ext uri="{FF2B5EF4-FFF2-40B4-BE49-F238E27FC236}">
                      <a16:creationId xmlns:a16="http://schemas.microsoft.com/office/drawing/2014/main" id="{FC396CD0-7D76-56D3-C35A-C7E660710D7C}"/>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 name="Line 43">
                <a:extLst>
                  <a:ext uri="{FF2B5EF4-FFF2-40B4-BE49-F238E27FC236}">
                    <a16:creationId xmlns:a16="http://schemas.microsoft.com/office/drawing/2014/main" id="{B1A5379E-977B-B928-8416-BF07FFD6E1C5}"/>
                  </a:ext>
                </a:extLst>
              </p:cNvPr>
              <p:cNvSpPr>
                <a:spLocks noChangeShapeType="1"/>
              </p:cNvSpPr>
              <p:nvPr/>
            </p:nvSpPr>
            <p:spPr bwMode="auto">
              <a:xfrm>
                <a:off x="2220" y="3182"/>
                <a:ext cx="6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44">
                <a:extLst>
                  <a:ext uri="{FF2B5EF4-FFF2-40B4-BE49-F238E27FC236}">
                    <a16:creationId xmlns:a16="http://schemas.microsoft.com/office/drawing/2014/main" id="{116B285E-59E7-9EFF-92D9-1C8923774E4A}"/>
                  </a:ext>
                </a:extLst>
              </p:cNvPr>
              <p:cNvSpPr>
                <a:spLocks noChangeShapeType="1"/>
              </p:cNvSpPr>
              <p:nvPr/>
            </p:nvSpPr>
            <p:spPr bwMode="auto">
              <a:xfrm>
                <a:off x="3010" y="3218"/>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AutoShape 45">
                <a:extLst>
                  <a:ext uri="{FF2B5EF4-FFF2-40B4-BE49-F238E27FC236}">
                    <a16:creationId xmlns:a16="http://schemas.microsoft.com/office/drawing/2014/main" id="{294D50E0-DEDF-0D73-6693-BACB8B365191}"/>
                  </a:ext>
                </a:extLst>
              </p:cNvPr>
              <p:cNvSpPr>
                <a:spLocks noChangeArrowheads="1"/>
              </p:cNvSpPr>
              <p:nvPr/>
            </p:nvSpPr>
            <p:spPr bwMode="auto">
              <a:xfrm rot="5400000">
                <a:off x="3428" y="3155"/>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Oval 46">
                <a:extLst>
                  <a:ext uri="{FF2B5EF4-FFF2-40B4-BE49-F238E27FC236}">
                    <a16:creationId xmlns:a16="http://schemas.microsoft.com/office/drawing/2014/main" id="{FC9F1181-FA42-5244-9BA8-F02290B9EDC1}"/>
                  </a:ext>
                </a:extLst>
              </p:cNvPr>
              <p:cNvSpPr>
                <a:spLocks noChangeArrowheads="1"/>
              </p:cNvSpPr>
              <p:nvPr/>
            </p:nvSpPr>
            <p:spPr bwMode="auto">
              <a:xfrm>
                <a:off x="3500" y="3235"/>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18" name="Group 48">
                <a:extLst>
                  <a:ext uri="{FF2B5EF4-FFF2-40B4-BE49-F238E27FC236}">
                    <a16:creationId xmlns:a16="http://schemas.microsoft.com/office/drawing/2014/main" id="{3E346C44-B256-874E-7C55-1FED4BD4527B}"/>
                  </a:ext>
                </a:extLst>
              </p:cNvPr>
              <p:cNvGrpSpPr>
                <a:grpSpLocks/>
              </p:cNvGrpSpPr>
              <p:nvPr/>
            </p:nvGrpSpPr>
            <p:grpSpPr bwMode="auto">
              <a:xfrm>
                <a:off x="2876" y="3291"/>
                <a:ext cx="143" cy="112"/>
                <a:chOff x="2793" y="2919"/>
                <a:chExt cx="143" cy="112"/>
              </a:xfrm>
            </p:grpSpPr>
            <p:sp>
              <p:nvSpPr>
                <p:cNvPr id="83" name="Freeform 49">
                  <a:extLst>
                    <a:ext uri="{FF2B5EF4-FFF2-40B4-BE49-F238E27FC236}">
                      <a16:creationId xmlns:a16="http://schemas.microsoft.com/office/drawing/2014/main" id="{2FC8CB82-DF88-8110-BAC7-B18864D069A1}"/>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Freeform 50">
                  <a:extLst>
                    <a:ext uri="{FF2B5EF4-FFF2-40B4-BE49-F238E27FC236}">
                      <a16:creationId xmlns:a16="http://schemas.microsoft.com/office/drawing/2014/main" id="{0D20C770-6AA7-DF8A-B993-EA2E51D0B9DC}"/>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Freeform 51">
                  <a:extLst>
                    <a:ext uri="{FF2B5EF4-FFF2-40B4-BE49-F238E27FC236}">
                      <a16:creationId xmlns:a16="http://schemas.microsoft.com/office/drawing/2014/main" id="{358F8A4C-3A3F-BE0C-AE49-7653CBD77427}"/>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9" name="Line 52">
                <a:extLst>
                  <a:ext uri="{FF2B5EF4-FFF2-40B4-BE49-F238E27FC236}">
                    <a16:creationId xmlns:a16="http://schemas.microsoft.com/office/drawing/2014/main" id="{278D78D1-971C-13EE-AAB9-432A9CE51AA3}"/>
                  </a:ext>
                </a:extLst>
              </p:cNvPr>
              <p:cNvSpPr>
                <a:spLocks noChangeShapeType="1"/>
              </p:cNvSpPr>
              <p:nvPr/>
            </p:nvSpPr>
            <p:spPr bwMode="auto">
              <a:xfrm>
                <a:off x="2209" y="3327"/>
                <a:ext cx="69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53">
                <a:extLst>
                  <a:ext uri="{FF2B5EF4-FFF2-40B4-BE49-F238E27FC236}">
                    <a16:creationId xmlns:a16="http://schemas.microsoft.com/office/drawing/2014/main" id="{668C1384-5D9F-A353-2BB4-DC07384F2473}"/>
                  </a:ext>
                </a:extLst>
              </p:cNvPr>
              <p:cNvSpPr>
                <a:spLocks noChangeShapeType="1"/>
              </p:cNvSpPr>
              <p:nvPr/>
            </p:nvSpPr>
            <p:spPr bwMode="auto">
              <a:xfrm>
                <a:off x="3018" y="3354"/>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AutoShape 54">
                <a:extLst>
                  <a:ext uri="{FF2B5EF4-FFF2-40B4-BE49-F238E27FC236}">
                    <a16:creationId xmlns:a16="http://schemas.microsoft.com/office/drawing/2014/main" id="{8C79E217-21FA-B262-06E1-E2C8F868949C}"/>
                  </a:ext>
                </a:extLst>
              </p:cNvPr>
              <p:cNvSpPr>
                <a:spLocks noChangeArrowheads="1"/>
              </p:cNvSpPr>
              <p:nvPr/>
            </p:nvSpPr>
            <p:spPr bwMode="auto">
              <a:xfrm rot="5400000">
                <a:off x="3436" y="3291"/>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Oval 55">
                <a:extLst>
                  <a:ext uri="{FF2B5EF4-FFF2-40B4-BE49-F238E27FC236}">
                    <a16:creationId xmlns:a16="http://schemas.microsoft.com/office/drawing/2014/main" id="{E49EB0A2-20D9-7765-BBA2-ED67F03C8F9C}"/>
                  </a:ext>
                </a:extLst>
              </p:cNvPr>
              <p:cNvSpPr>
                <a:spLocks noChangeArrowheads="1"/>
              </p:cNvSpPr>
              <p:nvPr/>
            </p:nvSpPr>
            <p:spPr bwMode="auto">
              <a:xfrm>
                <a:off x="3508" y="3371"/>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23" name="Group 57">
                <a:extLst>
                  <a:ext uri="{FF2B5EF4-FFF2-40B4-BE49-F238E27FC236}">
                    <a16:creationId xmlns:a16="http://schemas.microsoft.com/office/drawing/2014/main" id="{73BF0F73-84CE-FE0A-5C59-EA819DDC00D8}"/>
                  </a:ext>
                </a:extLst>
              </p:cNvPr>
              <p:cNvGrpSpPr>
                <a:grpSpLocks/>
              </p:cNvGrpSpPr>
              <p:nvPr/>
            </p:nvGrpSpPr>
            <p:grpSpPr bwMode="auto">
              <a:xfrm>
                <a:off x="2884" y="3427"/>
                <a:ext cx="143" cy="112"/>
                <a:chOff x="2793" y="2919"/>
                <a:chExt cx="143" cy="112"/>
              </a:xfrm>
            </p:grpSpPr>
            <p:sp>
              <p:nvSpPr>
                <p:cNvPr id="80" name="Freeform 58">
                  <a:extLst>
                    <a:ext uri="{FF2B5EF4-FFF2-40B4-BE49-F238E27FC236}">
                      <a16:creationId xmlns:a16="http://schemas.microsoft.com/office/drawing/2014/main" id="{84AD8F8B-4983-8763-7847-69CF80DFE854}"/>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Freeform 59">
                  <a:extLst>
                    <a:ext uri="{FF2B5EF4-FFF2-40B4-BE49-F238E27FC236}">
                      <a16:creationId xmlns:a16="http://schemas.microsoft.com/office/drawing/2014/main" id="{DFEBDE50-B154-29B7-3EC5-8D3AE259F8F1}"/>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Freeform 60">
                  <a:extLst>
                    <a:ext uri="{FF2B5EF4-FFF2-40B4-BE49-F238E27FC236}">
                      <a16:creationId xmlns:a16="http://schemas.microsoft.com/office/drawing/2014/main" id="{2BD9CB71-B10F-BF12-0155-29D7EC52B0B1}"/>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4" name="Line 61">
                <a:extLst>
                  <a:ext uri="{FF2B5EF4-FFF2-40B4-BE49-F238E27FC236}">
                    <a16:creationId xmlns:a16="http://schemas.microsoft.com/office/drawing/2014/main" id="{30DD5D2B-946A-4338-7914-3BAF0E06AE1D}"/>
                  </a:ext>
                </a:extLst>
              </p:cNvPr>
              <p:cNvSpPr>
                <a:spLocks noChangeShapeType="1"/>
              </p:cNvSpPr>
              <p:nvPr/>
            </p:nvSpPr>
            <p:spPr bwMode="auto">
              <a:xfrm flipV="1">
                <a:off x="1550" y="3188"/>
                <a:ext cx="535"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62">
                <a:extLst>
                  <a:ext uri="{FF2B5EF4-FFF2-40B4-BE49-F238E27FC236}">
                    <a16:creationId xmlns:a16="http://schemas.microsoft.com/office/drawing/2014/main" id="{DDA66B9C-49DD-1F9C-EEA4-01543DA8FE3F}"/>
                  </a:ext>
                </a:extLst>
              </p:cNvPr>
              <p:cNvSpPr>
                <a:spLocks noChangeShapeType="1"/>
              </p:cNvSpPr>
              <p:nvPr/>
            </p:nvSpPr>
            <p:spPr bwMode="auto">
              <a:xfrm>
                <a:off x="3026" y="3490"/>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AutoShape 63">
                <a:extLst>
                  <a:ext uri="{FF2B5EF4-FFF2-40B4-BE49-F238E27FC236}">
                    <a16:creationId xmlns:a16="http://schemas.microsoft.com/office/drawing/2014/main" id="{54A4416E-868B-52E2-3B22-EF6040ED2E4E}"/>
                  </a:ext>
                </a:extLst>
              </p:cNvPr>
              <p:cNvSpPr>
                <a:spLocks noChangeArrowheads="1"/>
              </p:cNvSpPr>
              <p:nvPr/>
            </p:nvSpPr>
            <p:spPr bwMode="auto">
              <a:xfrm rot="5400000">
                <a:off x="3444" y="3427"/>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Oval 64">
                <a:extLst>
                  <a:ext uri="{FF2B5EF4-FFF2-40B4-BE49-F238E27FC236}">
                    <a16:creationId xmlns:a16="http://schemas.microsoft.com/office/drawing/2014/main" id="{698E5815-6675-C7D4-DF09-8A9DBE63F1E7}"/>
                  </a:ext>
                </a:extLst>
              </p:cNvPr>
              <p:cNvSpPr>
                <a:spLocks noChangeArrowheads="1"/>
              </p:cNvSpPr>
              <p:nvPr/>
            </p:nvSpPr>
            <p:spPr bwMode="auto">
              <a:xfrm>
                <a:off x="3516" y="3507"/>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28" name="Group 66">
                <a:extLst>
                  <a:ext uri="{FF2B5EF4-FFF2-40B4-BE49-F238E27FC236}">
                    <a16:creationId xmlns:a16="http://schemas.microsoft.com/office/drawing/2014/main" id="{3553025B-1632-3310-76C1-2DC4F7B6ECCF}"/>
                  </a:ext>
                </a:extLst>
              </p:cNvPr>
              <p:cNvGrpSpPr>
                <a:grpSpLocks/>
              </p:cNvGrpSpPr>
              <p:nvPr/>
            </p:nvGrpSpPr>
            <p:grpSpPr bwMode="auto">
              <a:xfrm>
                <a:off x="2876" y="3563"/>
                <a:ext cx="143" cy="112"/>
                <a:chOff x="2793" y="2919"/>
                <a:chExt cx="143" cy="112"/>
              </a:xfrm>
            </p:grpSpPr>
            <p:sp>
              <p:nvSpPr>
                <p:cNvPr id="77" name="Freeform 67">
                  <a:extLst>
                    <a:ext uri="{FF2B5EF4-FFF2-40B4-BE49-F238E27FC236}">
                      <a16:creationId xmlns:a16="http://schemas.microsoft.com/office/drawing/2014/main" id="{298711B4-0F48-52C3-7ED9-7728F2E3079C}"/>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Freeform 68">
                  <a:extLst>
                    <a:ext uri="{FF2B5EF4-FFF2-40B4-BE49-F238E27FC236}">
                      <a16:creationId xmlns:a16="http://schemas.microsoft.com/office/drawing/2014/main" id="{8405B896-4FA0-5570-F21C-8A55089EFE36}"/>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Freeform 69">
                  <a:extLst>
                    <a:ext uri="{FF2B5EF4-FFF2-40B4-BE49-F238E27FC236}">
                      <a16:creationId xmlns:a16="http://schemas.microsoft.com/office/drawing/2014/main" id="{D53E24B7-12DA-5448-26AD-4A6A4AA73318}"/>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9" name="Line 71">
                <a:extLst>
                  <a:ext uri="{FF2B5EF4-FFF2-40B4-BE49-F238E27FC236}">
                    <a16:creationId xmlns:a16="http://schemas.microsoft.com/office/drawing/2014/main" id="{F63A9AFC-8F8E-BC3A-AFC5-7B430DF14733}"/>
                  </a:ext>
                </a:extLst>
              </p:cNvPr>
              <p:cNvSpPr>
                <a:spLocks noChangeShapeType="1"/>
              </p:cNvSpPr>
              <p:nvPr/>
            </p:nvSpPr>
            <p:spPr bwMode="auto">
              <a:xfrm>
                <a:off x="3018" y="3626"/>
                <a:ext cx="94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AutoShape 72">
                <a:extLst>
                  <a:ext uri="{FF2B5EF4-FFF2-40B4-BE49-F238E27FC236}">
                    <a16:creationId xmlns:a16="http://schemas.microsoft.com/office/drawing/2014/main" id="{709AEE67-8C2A-C1C1-4465-70637EAEE2C8}"/>
                  </a:ext>
                </a:extLst>
              </p:cNvPr>
              <p:cNvSpPr>
                <a:spLocks noChangeArrowheads="1"/>
              </p:cNvSpPr>
              <p:nvPr/>
            </p:nvSpPr>
            <p:spPr bwMode="auto">
              <a:xfrm rot="5400000">
                <a:off x="3436" y="3563"/>
                <a:ext cx="126" cy="111"/>
              </a:xfrm>
              <a:prstGeom prst="triangle">
                <a:avLst>
                  <a:gd name="adj" fmla="val 5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Oval 73">
                <a:extLst>
                  <a:ext uri="{FF2B5EF4-FFF2-40B4-BE49-F238E27FC236}">
                    <a16:creationId xmlns:a16="http://schemas.microsoft.com/office/drawing/2014/main" id="{0B496B2D-6CCE-9B81-6ECE-EF591A0081BB}"/>
                  </a:ext>
                </a:extLst>
              </p:cNvPr>
              <p:cNvSpPr>
                <a:spLocks noChangeArrowheads="1"/>
              </p:cNvSpPr>
              <p:nvPr/>
            </p:nvSpPr>
            <p:spPr bwMode="auto">
              <a:xfrm>
                <a:off x="3508" y="3643"/>
                <a:ext cx="48" cy="4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32" name="Object 95">
                <a:extLst>
                  <a:ext uri="{FF2B5EF4-FFF2-40B4-BE49-F238E27FC236}">
                    <a16:creationId xmlns:a16="http://schemas.microsoft.com/office/drawing/2014/main" id="{86144C68-6F00-BE08-2F5A-10CB2DEF9E98}"/>
                  </a:ext>
                </a:extLst>
              </p:cNvPr>
              <p:cNvGraphicFramePr>
                <a:graphicFrameLocks noChangeAspect="1"/>
              </p:cNvGraphicFramePr>
              <p:nvPr/>
            </p:nvGraphicFramePr>
            <p:xfrm>
              <a:off x="3983" y="3551"/>
              <a:ext cx="118" cy="163"/>
            </p:xfrm>
            <a:graphic>
              <a:graphicData uri="http://schemas.openxmlformats.org/presentationml/2006/ole">
                <mc:AlternateContent xmlns:mc="http://schemas.openxmlformats.org/markup-compatibility/2006">
                  <mc:Choice xmlns:v="urn:schemas-microsoft-com:vml" Requires="v">
                    <p:oleObj name="公式" r:id="rId2" imgW="164880" imgH="228600" progId="Equation.3">
                      <p:embed/>
                    </p:oleObj>
                  </mc:Choice>
                  <mc:Fallback>
                    <p:oleObj name="公式" r:id="rId2" imgW="164880" imgH="228600" progId="Equation.3">
                      <p:embed/>
                      <p:pic>
                        <p:nvPicPr>
                          <p:cNvPr id="26719" name="Object 9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83" y="3551"/>
                            <a:ext cx="118" cy="1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 name="Object 96">
                <a:extLst>
                  <a:ext uri="{FF2B5EF4-FFF2-40B4-BE49-F238E27FC236}">
                    <a16:creationId xmlns:a16="http://schemas.microsoft.com/office/drawing/2014/main" id="{F8ACA522-5AED-C560-E12E-C642FA913075}"/>
                  </a:ext>
                </a:extLst>
              </p:cNvPr>
              <p:cNvGraphicFramePr>
                <a:graphicFrameLocks noChangeAspect="1"/>
              </p:cNvGraphicFramePr>
              <p:nvPr/>
            </p:nvGraphicFramePr>
            <p:xfrm>
              <a:off x="3982" y="3412"/>
              <a:ext cx="112" cy="158"/>
            </p:xfrm>
            <a:graphic>
              <a:graphicData uri="http://schemas.openxmlformats.org/presentationml/2006/ole">
                <mc:AlternateContent xmlns:mc="http://schemas.openxmlformats.org/markup-compatibility/2006">
                  <mc:Choice xmlns:v="urn:schemas-microsoft-com:vml" Requires="v">
                    <p:oleObj name="公式" r:id="rId4" imgW="152280" imgH="215640" progId="Equation.3">
                      <p:embed/>
                    </p:oleObj>
                  </mc:Choice>
                  <mc:Fallback>
                    <p:oleObj name="公式" r:id="rId4" imgW="152280" imgH="215640" progId="Equation.3">
                      <p:embed/>
                      <p:pic>
                        <p:nvPicPr>
                          <p:cNvPr id="26720" name="Object 9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82" y="3412"/>
                            <a:ext cx="112" cy="15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 name="Object 97">
                <a:extLst>
                  <a:ext uri="{FF2B5EF4-FFF2-40B4-BE49-F238E27FC236}">
                    <a16:creationId xmlns:a16="http://schemas.microsoft.com/office/drawing/2014/main" id="{DDDAF076-007D-7B8B-C1BD-4A130C58D25C}"/>
                  </a:ext>
                </a:extLst>
              </p:cNvPr>
              <p:cNvGraphicFramePr>
                <a:graphicFrameLocks noChangeAspect="1"/>
              </p:cNvGraphicFramePr>
              <p:nvPr/>
            </p:nvGraphicFramePr>
            <p:xfrm>
              <a:off x="3976" y="3273"/>
              <a:ext cx="120" cy="157"/>
            </p:xfrm>
            <a:graphic>
              <a:graphicData uri="http://schemas.openxmlformats.org/presentationml/2006/ole">
                <mc:AlternateContent xmlns:mc="http://schemas.openxmlformats.org/markup-compatibility/2006">
                  <mc:Choice xmlns:v="urn:schemas-microsoft-com:vml" Requires="v">
                    <p:oleObj name="公式" r:id="rId6" imgW="164880" imgH="215640" progId="Equation.3">
                      <p:embed/>
                    </p:oleObj>
                  </mc:Choice>
                  <mc:Fallback>
                    <p:oleObj name="公式" r:id="rId6" imgW="164880" imgH="215640" progId="Equation.3">
                      <p:embed/>
                      <p:pic>
                        <p:nvPicPr>
                          <p:cNvPr id="26721" name="Object 9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976" y="3273"/>
                            <a:ext cx="120" cy="15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5" name="Object 98">
                <a:extLst>
                  <a:ext uri="{FF2B5EF4-FFF2-40B4-BE49-F238E27FC236}">
                    <a16:creationId xmlns:a16="http://schemas.microsoft.com/office/drawing/2014/main" id="{F0B47F75-A78D-A399-F812-215E305A46C6}"/>
                  </a:ext>
                </a:extLst>
              </p:cNvPr>
              <p:cNvGraphicFramePr>
                <a:graphicFrameLocks noChangeAspect="1"/>
              </p:cNvGraphicFramePr>
              <p:nvPr/>
            </p:nvGraphicFramePr>
            <p:xfrm>
              <a:off x="3971" y="3131"/>
              <a:ext cx="118" cy="177"/>
            </p:xfrm>
            <a:graphic>
              <a:graphicData uri="http://schemas.openxmlformats.org/presentationml/2006/ole">
                <mc:AlternateContent xmlns:mc="http://schemas.openxmlformats.org/markup-compatibility/2006">
                  <mc:Choice xmlns:v="urn:schemas-microsoft-com:vml" Requires="v">
                    <p:oleObj name="公式" r:id="rId8" imgW="152280" imgH="228600" progId="Equation.3">
                      <p:embed/>
                    </p:oleObj>
                  </mc:Choice>
                  <mc:Fallback>
                    <p:oleObj name="公式" r:id="rId8" imgW="152280" imgH="228600" progId="Equation.3">
                      <p:embed/>
                      <p:pic>
                        <p:nvPicPr>
                          <p:cNvPr id="26722" name="Object 9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971" y="3131"/>
                            <a:ext cx="118" cy="1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6" name="Line 100">
                <a:extLst>
                  <a:ext uri="{FF2B5EF4-FFF2-40B4-BE49-F238E27FC236}">
                    <a16:creationId xmlns:a16="http://schemas.microsoft.com/office/drawing/2014/main" id="{2B93EDAD-BFD0-0F48-16B2-5DE383250075}"/>
                  </a:ext>
                </a:extLst>
              </p:cNvPr>
              <p:cNvSpPr>
                <a:spLocks noChangeShapeType="1"/>
              </p:cNvSpPr>
              <p:nvPr/>
            </p:nvSpPr>
            <p:spPr bwMode="auto">
              <a:xfrm>
                <a:off x="3570" y="3526"/>
                <a:ext cx="9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101">
                <a:extLst>
                  <a:ext uri="{FF2B5EF4-FFF2-40B4-BE49-F238E27FC236}">
                    <a16:creationId xmlns:a16="http://schemas.microsoft.com/office/drawing/2014/main" id="{F6655790-3CF6-8872-BF1A-4CDF11870B55}"/>
                  </a:ext>
                </a:extLst>
              </p:cNvPr>
              <p:cNvSpPr>
                <a:spLocks noChangeShapeType="1"/>
              </p:cNvSpPr>
              <p:nvPr/>
            </p:nvSpPr>
            <p:spPr bwMode="auto">
              <a:xfrm>
                <a:off x="3562" y="3392"/>
                <a:ext cx="9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102">
                <a:extLst>
                  <a:ext uri="{FF2B5EF4-FFF2-40B4-BE49-F238E27FC236}">
                    <a16:creationId xmlns:a16="http://schemas.microsoft.com/office/drawing/2014/main" id="{128B8A10-E655-AF79-EC5C-775DB9C5FD54}"/>
                  </a:ext>
                </a:extLst>
              </p:cNvPr>
              <p:cNvSpPr>
                <a:spLocks noChangeShapeType="1"/>
              </p:cNvSpPr>
              <p:nvPr/>
            </p:nvSpPr>
            <p:spPr bwMode="auto">
              <a:xfrm>
                <a:off x="3554" y="3250"/>
                <a:ext cx="11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39" name="Object 103">
                <a:extLst>
                  <a:ext uri="{FF2B5EF4-FFF2-40B4-BE49-F238E27FC236}">
                    <a16:creationId xmlns:a16="http://schemas.microsoft.com/office/drawing/2014/main" id="{9E0D32BC-58D0-BC49-469D-0E60FA7970D7}"/>
                  </a:ext>
                </a:extLst>
              </p:cNvPr>
              <p:cNvGraphicFramePr>
                <a:graphicFrameLocks noChangeAspect="1"/>
              </p:cNvGraphicFramePr>
              <p:nvPr/>
            </p:nvGraphicFramePr>
            <p:xfrm>
              <a:off x="3587" y="3795"/>
              <a:ext cx="168" cy="98"/>
            </p:xfrm>
            <a:graphic>
              <a:graphicData uri="http://schemas.openxmlformats.org/presentationml/2006/ole">
                <mc:AlternateContent xmlns:mc="http://schemas.openxmlformats.org/markup-compatibility/2006">
                  <mc:Choice xmlns:v="urn:schemas-microsoft-com:vml" Requires="v">
                    <p:oleObj name="Equation" r:id="rId10" imgW="304560" imgH="177480" progId="Equation.DSMT4">
                      <p:embed/>
                    </p:oleObj>
                  </mc:Choice>
                  <mc:Fallback>
                    <p:oleObj name="Equation" r:id="rId10" imgW="304560" imgH="177480" progId="Equation.DSMT4">
                      <p:embed/>
                      <p:pic>
                        <p:nvPicPr>
                          <p:cNvPr id="26727" name="Object 10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587" y="3795"/>
                            <a:ext cx="168" cy="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40" name="Group 197">
                <a:extLst>
                  <a:ext uri="{FF2B5EF4-FFF2-40B4-BE49-F238E27FC236}">
                    <a16:creationId xmlns:a16="http://schemas.microsoft.com/office/drawing/2014/main" id="{E92367BC-A922-3998-56CB-6E251EABDC87}"/>
                  </a:ext>
                </a:extLst>
              </p:cNvPr>
              <p:cNvGrpSpPr>
                <a:grpSpLocks/>
              </p:cNvGrpSpPr>
              <p:nvPr/>
            </p:nvGrpSpPr>
            <p:grpSpPr bwMode="auto">
              <a:xfrm>
                <a:off x="2062" y="3127"/>
                <a:ext cx="143" cy="112"/>
                <a:chOff x="2793" y="2919"/>
                <a:chExt cx="143" cy="112"/>
              </a:xfrm>
            </p:grpSpPr>
            <p:sp>
              <p:nvSpPr>
                <p:cNvPr id="74" name="Freeform 198">
                  <a:extLst>
                    <a:ext uri="{FF2B5EF4-FFF2-40B4-BE49-F238E27FC236}">
                      <a16:creationId xmlns:a16="http://schemas.microsoft.com/office/drawing/2014/main" id="{97DD0504-4AFB-DF69-22F4-8642D03B640F}"/>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Freeform 199">
                  <a:extLst>
                    <a:ext uri="{FF2B5EF4-FFF2-40B4-BE49-F238E27FC236}">
                      <a16:creationId xmlns:a16="http://schemas.microsoft.com/office/drawing/2014/main" id="{05232CE1-4758-431C-8A2B-1677391A5CB0}"/>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Freeform 200">
                  <a:extLst>
                    <a:ext uri="{FF2B5EF4-FFF2-40B4-BE49-F238E27FC236}">
                      <a16:creationId xmlns:a16="http://schemas.microsoft.com/office/drawing/2014/main" id="{CE26F53D-57E2-FDA7-589B-6986B3C1A2FA}"/>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1" name="Group 201">
                <a:extLst>
                  <a:ext uri="{FF2B5EF4-FFF2-40B4-BE49-F238E27FC236}">
                    <a16:creationId xmlns:a16="http://schemas.microsoft.com/office/drawing/2014/main" id="{A1D70EE4-9281-6049-2EC4-1B6010625CA9}"/>
                  </a:ext>
                </a:extLst>
              </p:cNvPr>
              <p:cNvGrpSpPr>
                <a:grpSpLocks/>
              </p:cNvGrpSpPr>
              <p:nvPr/>
            </p:nvGrpSpPr>
            <p:grpSpPr bwMode="auto">
              <a:xfrm>
                <a:off x="2063" y="3263"/>
                <a:ext cx="143" cy="112"/>
                <a:chOff x="2793" y="2919"/>
                <a:chExt cx="143" cy="112"/>
              </a:xfrm>
            </p:grpSpPr>
            <p:sp>
              <p:nvSpPr>
                <p:cNvPr id="71" name="Freeform 202">
                  <a:extLst>
                    <a:ext uri="{FF2B5EF4-FFF2-40B4-BE49-F238E27FC236}">
                      <a16:creationId xmlns:a16="http://schemas.microsoft.com/office/drawing/2014/main" id="{DF4EA94E-0AAC-EFF8-83FB-1FD096D85F5F}"/>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Freeform 203">
                  <a:extLst>
                    <a:ext uri="{FF2B5EF4-FFF2-40B4-BE49-F238E27FC236}">
                      <a16:creationId xmlns:a16="http://schemas.microsoft.com/office/drawing/2014/main" id="{8A4D9BA8-6B63-41ED-FCE3-90ECCA8893CF}"/>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Freeform 204">
                  <a:extLst>
                    <a:ext uri="{FF2B5EF4-FFF2-40B4-BE49-F238E27FC236}">
                      <a16:creationId xmlns:a16="http://schemas.microsoft.com/office/drawing/2014/main" id="{FE9C68B3-D96A-F724-AAB5-E272B322E411}"/>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2" name="Group 205">
                <a:extLst>
                  <a:ext uri="{FF2B5EF4-FFF2-40B4-BE49-F238E27FC236}">
                    <a16:creationId xmlns:a16="http://schemas.microsoft.com/office/drawing/2014/main" id="{9CD33E85-08DB-896B-2C11-32DC43BAFFA5}"/>
                  </a:ext>
                </a:extLst>
              </p:cNvPr>
              <p:cNvGrpSpPr>
                <a:grpSpLocks/>
              </p:cNvGrpSpPr>
              <p:nvPr/>
            </p:nvGrpSpPr>
            <p:grpSpPr bwMode="auto">
              <a:xfrm>
                <a:off x="2064" y="3408"/>
                <a:ext cx="143" cy="112"/>
                <a:chOff x="2793" y="2919"/>
                <a:chExt cx="143" cy="112"/>
              </a:xfrm>
            </p:grpSpPr>
            <p:sp>
              <p:nvSpPr>
                <p:cNvPr id="68" name="Freeform 206">
                  <a:extLst>
                    <a:ext uri="{FF2B5EF4-FFF2-40B4-BE49-F238E27FC236}">
                      <a16:creationId xmlns:a16="http://schemas.microsoft.com/office/drawing/2014/main" id="{55C27C99-B334-91E2-AA4F-6822A114D83F}"/>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Freeform 207">
                  <a:extLst>
                    <a:ext uri="{FF2B5EF4-FFF2-40B4-BE49-F238E27FC236}">
                      <a16:creationId xmlns:a16="http://schemas.microsoft.com/office/drawing/2014/main" id="{B268AA46-88A7-3A92-92B9-003327DFFC8A}"/>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Freeform 208">
                  <a:extLst>
                    <a:ext uri="{FF2B5EF4-FFF2-40B4-BE49-F238E27FC236}">
                      <a16:creationId xmlns:a16="http://schemas.microsoft.com/office/drawing/2014/main" id="{79498A0B-549B-D764-A26D-78E9E876836E}"/>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3" name="Group 209">
                <a:extLst>
                  <a:ext uri="{FF2B5EF4-FFF2-40B4-BE49-F238E27FC236}">
                    <a16:creationId xmlns:a16="http://schemas.microsoft.com/office/drawing/2014/main" id="{5830BF3E-87A4-DF62-7DD6-8BB51DED8FAC}"/>
                  </a:ext>
                </a:extLst>
              </p:cNvPr>
              <p:cNvGrpSpPr>
                <a:grpSpLocks/>
              </p:cNvGrpSpPr>
              <p:nvPr/>
            </p:nvGrpSpPr>
            <p:grpSpPr bwMode="auto">
              <a:xfrm>
                <a:off x="2065" y="3544"/>
                <a:ext cx="143" cy="112"/>
                <a:chOff x="2793" y="2919"/>
                <a:chExt cx="143" cy="112"/>
              </a:xfrm>
            </p:grpSpPr>
            <p:sp>
              <p:nvSpPr>
                <p:cNvPr id="65" name="Freeform 210">
                  <a:extLst>
                    <a:ext uri="{FF2B5EF4-FFF2-40B4-BE49-F238E27FC236}">
                      <a16:creationId xmlns:a16="http://schemas.microsoft.com/office/drawing/2014/main" id="{B59D2D9C-F596-EA03-02C6-A74C9C162727}"/>
                    </a:ext>
                  </a:extLst>
                </p:cNvPr>
                <p:cNvSpPr>
                  <a:spLocks/>
                </p:cNvSpPr>
                <p:nvPr/>
              </p:nvSpPr>
              <p:spPr bwMode="auto">
                <a:xfrm>
                  <a:off x="2793" y="2919"/>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Freeform 211">
                  <a:extLst>
                    <a:ext uri="{FF2B5EF4-FFF2-40B4-BE49-F238E27FC236}">
                      <a16:creationId xmlns:a16="http://schemas.microsoft.com/office/drawing/2014/main" id="{85B5194B-D3CF-8723-B139-5B3058288314}"/>
                    </a:ext>
                  </a:extLst>
                </p:cNvPr>
                <p:cNvSpPr>
                  <a:spLocks/>
                </p:cNvSpPr>
                <p:nvPr/>
              </p:nvSpPr>
              <p:spPr bwMode="auto">
                <a:xfrm flipV="1">
                  <a:off x="2794" y="2975"/>
                  <a:ext cx="142" cy="56"/>
                </a:xfrm>
                <a:custGeom>
                  <a:avLst/>
                  <a:gdLst>
                    <a:gd name="T0" fmla="*/ 0 w 142"/>
                    <a:gd name="T1" fmla="*/ 8 h 56"/>
                    <a:gd name="T2" fmla="*/ 79 w 142"/>
                    <a:gd name="T3" fmla="*/ 8 h 56"/>
                    <a:gd name="T4" fmla="*/ 142 w 142"/>
                    <a:gd name="T5" fmla="*/ 56 h 56"/>
                  </a:gdLst>
                  <a:ahLst/>
                  <a:cxnLst>
                    <a:cxn ang="0">
                      <a:pos x="T0" y="T1"/>
                    </a:cxn>
                    <a:cxn ang="0">
                      <a:pos x="T2" y="T3"/>
                    </a:cxn>
                    <a:cxn ang="0">
                      <a:pos x="T4" y="T5"/>
                    </a:cxn>
                  </a:cxnLst>
                  <a:rect l="0" t="0" r="r" b="b"/>
                  <a:pathLst>
                    <a:path w="142" h="56">
                      <a:moveTo>
                        <a:pt x="0" y="8"/>
                      </a:moveTo>
                      <a:cubicBezTo>
                        <a:pt x="27" y="4"/>
                        <a:pt x="55" y="0"/>
                        <a:pt x="79" y="8"/>
                      </a:cubicBezTo>
                      <a:cubicBezTo>
                        <a:pt x="103" y="16"/>
                        <a:pt x="122" y="36"/>
                        <a:pt x="142" y="56"/>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Freeform 212">
                  <a:extLst>
                    <a:ext uri="{FF2B5EF4-FFF2-40B4-BE49-F238E27FC236}">
                      <a16:creationId xmlns:a16="http://schemas.microsoft.com/office/drawing/2014/main" id="{861D220C-58BE-E6EA-5AE5-7CBC9B4916C8}"/>
                    </a:ext>
                  </a:extLst>
                </p:cNvPr>
                <p:cNvSpPr>
                  <a:spLocks/>
                </p:cNvSpPr>
                <p:nvPr/>
              </p:nvSpPr>
              <p:spPr bwMode="auto">
                <a:xfrm>
                  <a:off x="2793" y="2927"/>
                  <a:ext cx="40" cy="95"/>
                </a:xfrm>
                <a:custGeom>
                  <a:avLst/>
                  <a:gdLst>
                    <a:gd name="T0" fmla="*/ 0 w 40"/>
                    <a:gd name="T1" fmla="*/ 0 h 95"/>
                    <a:gd name="T2" fmla="*/ 40 w 40"/>
                    <a:gd name="T3" fmla="*/ 48 h 95"/>
                    <a:gd name="T4" fmla="*/ 0 w 40"/>
                    <a:gd name="T5" fmla="*/ 95 h 95"/>
                  </a:gdLst>
                  <a:ahLst/>
                  <a:cxnLst>
                    <a:cxn ang="0">
                      <a:pos x="T0" y="T1"/>
                    </a:cxn>
                    <a:cxn ang="0">
                      <a:pos x="T2" y="T3"/>
                    </a:cxn>
                    <a:cxn ang="0">
                      <a:pos x="T4" y="T5"/>
                    </a:cxn>
                  </a:cxnLst>
                  <a:rect l="0" t="0" r="r" b="b"/>
                  <a:pathLst>
                    <a:path w="40" h="95">
                      <a:moveTo>
                        <a:pt x="0" y="0"/>
                      </a:moveTo>
                      <a:cubicBezTo>
                        <a:pt x="20" y="16"/>
                        <a:pt x="40" y="32"/>
                        <a:pt x="40" y="48"/>
                      </a:cubicBezTo>
                      <a:cubicBezTo>
                        <a:pt x="40" y="64"/>
                        <a:pt x="20" y="79"/>
                        <a:pt x="0" y="95"/>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4" name="Freeform 214">
                <a:extLst>
                  <a:ext uri="{FF2B5EF4-FFF2-40B4-BE49-F238E27FC236}">
                    <a16:creationId xmlns:a16="http://schemas.microsoft.com/office/drawing/2014/main" id="{8EF1FBE9-3A78-B207-E68A-EE805BFBA194}"/>
                  </a:ext>
                </a:extLst>
              </p:cNvPr>
              <p:cNvSpPr>
                <a:spLocks/>
              </p:cNvSpPr>
              <p:nvPr/>
            </p:nvSpPr>
            <p:spPr bwMode="auto">
              <a:xfrm>
                <a:off x="2834" y="3154"/>
                <a:ext cx="28" cy="110"/>
              </a:xfrm>
              <a:custGeom>
                <a:avLst/>
                <a:gdLst>
                  <a:gd name="T0" fmla="*/ 0 w 28"/>
                  <a:gd name="T1" fmla="*/ 0 h 110"/>
                  <a:gd name="T2" fmla="*/ 28 w 28"/>
                  <a:gd name="T3" fmla="*/ 55 h 110"/>
                  <a:gd name="T4" fmla="*/ 0 w 28"/>
                  <a:gd name="T5" fmla="*/ 110 h 110"/>
                </a:gdLst>
                <a:ahLst/>
                <a:cxnLst>
                  <a:cxn ang="0">
                    <a:pos x="T0" y="T1"/>
                  </a:cxn>
                  <a:cxn ang="0">
                    <a:pos x="T2" y="T3"/>
                  </a:cxn>
                  <a:cxn ang="0">
                    <a:pos x="T4" y="T5"/>
                  </a:cxn>
                </a:cxnLst>
                <a:rect l="0" t="0" r="r" b="b"/>
                <a:pathLst>
                  <a:path w="28" h="110">
                    <a:moveTo>
                      <a:pt x="0" y="0"/>
                    </a:moveTo>
                    <a:cubicBezTo>
                      <a:pt x="14" y="18"/>
                      <a:pt x="28" y="37"/>
                      <a:pt x="28" y="55"/>
                    </a:cubicBezTo>
                    <a:cubicBezTo>
                      <a:pt x="28" y="73"/>
                      <a:pt x="14" y="91"/>
                      <a:pt x="0" y="11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Freeform 215">
                <a:extLst>
                  <a:ext uri="{FF2B5EF4-FFF2-40B4-BE49-F238E27FC236}">
                    <a16:creationId xmlns:a16="http://schemas.microsoft.com/office/drawing/2014/main" id="{B521A188-CCA7-4E27-6EA6-6161E3A13C7B}"/>
                  </a:ext>
                </a:extLst>
              </p:cNvPr>
              <p:cNvSpPr>
                <a:spLocks/>
              </p:cNvSpPr>
              <p:nvPr/>
            </p:nvSpPr>
            <p:spPr bwMode="auto">
              <a:xfrm>
                <a:off x="2844" y="3290"/>
                <a:ext cx="28" cy="110"/>
              </a:xfrm>
              <a:custGeom>
                <a:avLst/>
                <a:gdLst>
                  <a:gd name="T0" fmla="*/ 0 w 28"/>
                  <a:gd name="T1" fmla="*/ 0 h 110"/>
                  <a:gd name="T2" fmla="*/ 28 w 28"/>
                  <a:gd name="T3" fmla="*/ 55 h 110"/>
                  <a:gd name="T4" fmla="*/ 0 w 28"/>
                  <a:gd name="T5" fmla="*/ 110 h 110"/>
                </a:gdLst>
                <a:ahLst/>
                <a:cxnLst>
                  <a:cxn ang="0">
                    <a:pos x="T0" y="T1"/>
                  </a:cxn>
                  <a:cxn ang="0">
                    <a:pos x="T2" y="T3"/>
                  </a:cxn>
                  <a:cxn ang="0">
                    <a:pos x="T4" y="T5"/>
                  </a:cxn>
                </a:cxnLst>
                <a:rect l="0" t="0" r="r" b="b"/>
                <a:pathLst>
                  <a:path w="28" h="110">
                    <a:moveTo>
                      <a:pt x="0" y="0"/>
                    </a:moveTo>
                    <a:cubicBezTo>
                      <a:pt x="14" y="18"/>
                      <a:pt x="28" y="37"/>
                      <a:pt x="28" y="55"/>
                    </a:cubicBezTo>
                    <a:cubicBezTo>
                      <a:pt x="28" y="73"/>
                      <a:pt x="14" y="91"/>
                      <a:pt x="0" y="11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Freeform 216">
                <a:extLst>
                  <a:ext uri="{FF2B5EF4-FFF2-40B4-BE49-F238E27FC236}">
                    <a16:creationId xmlns:a16="http://schemas.microsoft.com/office/drawing/2014/main" id="{722FA375-DF49-859A-1621-13076084AEA0}"/>
                  </a:ext>
                </a:extLst>
              </p:cNvPr>
              <p:cNvSpPr>
                <a:spLocks/>
              </p:cNvSpPr>
              <p:nvPr/>
            </p:nvSpPr>
            <p:spPr bwMode="auto">
              <a:xfrm>
                <a:off x="2854" y="3426"/>
                <a:ext cx="28" cy="110"/>
              </a:xfrm>
              <a:custGeom>
                <a:avLst/>
                <a:gdLst>
                  <a:gd name="T0" fmla="*/ 0 w 28"/>
                  <a:gd name="T1" fmla="*/ 0 h 110"/>
                  <a:gd name="T2" fmla="*/ 28 w 28"/>
                  <a:gd name="T3" fmla="*/ 55 h 110"/>
                  <a:gd name="T4" fmla="*/ 0 w 28"/>
                  <a:gd name="T5" fmla="*/ 110 h 110"/>
                </a:gdLst>
                <a:ahLst/>
                <a:cxnLst>
                  <a:cxn ang="0">
                    <a:pos x="T0" y="T1"/>
                  </a:cxn>
                  <a:cxn ang="0">
                    <a:pos x="T2" y="T3"/>
                  </a:cxn>
                  <a:cxn ang="0">
                    <a:pos x="T4" y="T5"/>
                  </a:cxn>
                </a:cxnLst>
                <a:rect l="0" t="0" r="r" b="b"/>
                <a:pathLst>
                  <a:path w="28" h="110">
                    <a:moveTo>
                      <a:pt x="0" y="0"/>
                    </a:moveTo>
                    <a:cubicBezTo>
                      <a:pt x="14" y="18"/>
                      <a:pt x="28" y="37"/>
                      <a:pt x="28" y="55"/>
                    </a:cubicBezTo>
                    <a:cubicBezTo>
                      <a:pt x="28" y="73"/>
                      <a:pt x="14" y="91"/>
                      <a:pt x="0" y="11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Freeform 217">
                <a:extLst>
                  <a:ext uri="{FF2B5EF4-FFF2-40B4-BE49-F238E27FC236}">
                    <a16:creationId xmlns:a16="http://schemas.microsoft.com/office/drawing/2014/main" id="{49F4B102-0995-6DF2-FFD0-A95B2BB8F5BD}"/>
                  </a:ext>
                </a:extLst>
              </p:cNvPr>
              <p:cNvSpPr>
                <a:spLocks/>
              </p:cNvSpPr>
              <p:nvPr/>
            </p:nvSpPr>
            <p:spPr bwMode="auto">
              <a:xfrm>
                <a:off x="2846" y="3562"/>
                <a:ext cx="28" cy="110"/>
              </a:xfrm>
              <a:custGeom>
                <a:avLst/>
                <a:gdLst>
                  <a:gd name="T0" fmla="*/ 0 w 28"/>
                  <a:gd name="T1" fmla="*/ 0 h 110"/>
                  <a:gd name="T2" fmla="*/ 28 w 28"/>
                  <a:gd name="T3" fmla="*/ 55 h 110"/>
                  <a:gd name="T4" fmla="*/ 0 w 28"/>
                  <a:gd name="T5" fmla="*/ 110 h 110"/>
                </a:gdLst>
                <a:ahLst/>
                <a:cxnLst>
                  <a:cxn ang="0">
                    <a:pos x="T0" y="T1"/>
                  </a:cxn>
                  <a:cxn ang="0">
                    <a:pos x="T2" y="T3"/>
                  </a:cxn>
                  <a:cxn ang="0">
                    <a:pos x="T4" y="T5"/>
                  </a:cxn>
                </a:cxnLst>
                <a:rect l="0" t="0" r="r" b="b"/>
                <a:pathLst>
                  <a:path w="28" h="110">
                    <a:moveTo>
                      <a:pt x="0" y="0"/>
                    </a:moveTo>
                    <a:cubicBezTo>
                      <a:pt x="14" y="18"/>
                      <a:pt x="28" y="37"/>
                      <a:pt x="28" y="55"/>
                    </a:cubicBezTo>
                    <a:cubicBezTo>
                      <a:pt x="28" y="73"/>
                      <a:pt x="14" y="91"/>
                      <a:pt x="0" y="110"/>
                    </a:cubicBez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Line 218">
                <a:extLst>
                  <a:ext uri="{FF2B5EF4-FFF2-40B4-BE49-F238E27FC236}">
                    <a16:creationId xmlns:a16="http://schemas.microsoft.com/office/drawing/2014/main" id="{AFE8AA44-113B-D1BF-7A2D-406ACF469B6C}"/>
                  </a:ext>
                </a:extLst>
              </p:cNvPr>
              <p:cNvSpPr>
                <a:spLocks noChangeShapeType="1"/>
              </p:cNvSpPr>
              <p:nvPr/>
            </p:nvSpPr>
            <p:spPr bwMode="auto">
              <a:xfrm>
                <a:off x="2210" y="3463"/>
                <a:ext cx="69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Line 219">
                <a:extLst>
                  <a:ext uri="{FF2B5EF4-FFF2-40B4-BE49-F238E27FC236}">
                    <a16:creationId xmlns:a16="http://schemas.microsoft.com/office/drawing/2014/main" id="{8ABF9658-2BD8-DCEF-3AFF-CC1BD38384F8}"/>
                  </a:ext>
                </a:extLst>
              </p:cNvPr>
              <p:cNvSpPr>
                <a:spLocks noChangeShapeType="1"/>
              </p:cNvSpPr>
              <p:nvPr/>
            </p:nvSpPr>
            <p:spPr bwMode="auto">
              <a:xfrm>
                <a:off x="2202" y="3599"/>
                <a:ext cx="69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Line 220">
                <a:extLst>
                  <a:ext uri="{FF2B5EF4-FFF2-40B4-BE49-F238E27FC236}">
                    <a16:creationId xmlns:a16="http://schemas.microsoft.com/office/drawing/2014/main" id="{EE1A06BD-5B2C-D25A-0A2E-CB7D9D599400}"/>
                  </a:ext>
                </a:extLst>
              </p:cNvPr>
              <p:cNvSpPr>
                <a:spLocks noChangeShapeType="1"/>
              </p:cNvSpPr>
              <p:nvPr/>
            </p:nvSpPr>
            <p:spPr bwMode="auto">
              <a:xfrm flipV="1">
                <a:off x="1542" y="3324"/>
                <a:ext cx="535"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221">
                <a:extLst>
                  <a:ext uri="{FF2B5EF4-FFF2-40B4-BE49-F238E27FC236}">
                    <a16:creationId xmlns:a16="http://schemas.microsoft.com/office/drawing/2014/main" id="{DC6168D9-D1EE-AB35-62C0-2B6F5A0FDBC2}"/>
                  </a:ext>
                </a:extLst>
              </p:cNvPr>
              <p:cNvSpPr>
                <a:spLocks noChangeShapeType="1"/>
              </p:cNvSpPr>
              <p:nvPr/>
            </p:nvSpPr>
            <p:spPr bwMode="auto">
              <a:xfrm flipV="1">
                <a:off x="1543" y="3460"/>
                <a:ext cx="535"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222">
                <a:extLst>
                  <a:ext uri="{FF2B5EF4-FFF2-40B4-BE49-F238E27FC236}">
                    <a16:creationId xmlns:a16="http://schemas.microsoft.com/office/drawing/2014/main" id="{47B3A436-2B05-F4B6-7EBE-86B7E024B5E4}"/>
                  </a:ext>
                </a:extLst>
              </p:cNvPr>
              <p:cNvSpPr>
                <a:spLocks noChangeShapeType="1"/>
              </p:cNvSpPr>
              <p:nvPr/>
            </p:nvSpPr>
            <p:spPr bwMode="auto">
              <a:xfrm flipV="1">
                <a:off x="1544" y="3596"/>
                <a:ext cx="535"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Freeform 223">
                <a:extLst>
                  <a:ext uri="{FF2B5EF4-FFF2-40B4-BE49-F238E27FC236}">
                    <a16:creationId xmlns:a16="http://schemas.microsoft.com/office/drawing/2014/main" id="{095ADCCA-4B89-45A7-F797-0AABE938D210}"/>
                  </a:ext>
                </a:extLst>
              </p:cNvPr>
              <p:cNvSpPr>
                <a:spLocks/>
              </p:cNvSpPr>
              <p:nvPr/>
            </p:nvSpPr>
            <p:spPr bwMode="auto">
              <a:xfrm>
                <a:off x="1536" y="3035"/>
                <a:ext cx="1033" cy="695"/>
              </a:xfrm>
              <a:custGeom>
                <a:avLst/>
                <a:gdLst>
                  <a:gd name="T0" fmla="*/ 0 w 1033"/>
                  <a:gd name="T1" fmla="*/ 0 h 695"/>
                  <a:gd name="T2" fmla="*/ 1033 w 1033"/>
                  <a:gd name="T3" fmla="*/ 0 h 695"/>
                  <a:gd name="T4" fmla="*/ 1033 w 1033"/>
                  <a:gd name="T5" fmla="*/ 695 h 695"/>
                  <a:gd name="T6" fmla="*/ 9 w 1033"/>
                  <a:gd name="T7" fmla="*/ 695 h 695"/>
                </a:gdLst>
                <a:ahLst/>
                <a:cxnLst>
                  <a:cxn ang="0">
                    <a:pos x="T0" y="T1"/>
                  </a:cxn>
                  <a:cxn ang="0">
                    <a:pos x="T2" y="T3"/>
                  </a:cxn>
                  <a:cxn ang="0">
                    <a:pos x="T4" y="T5"/>
                  </a:cxn>
                  <a:cxn ang="0">
                    <a:pos x="T6" y="T7"/>
                  </a:cxn>
                </a:cxnLst>
                <a:rect l="0" t="0" r="r" b="b"/>
                <a:pathLst>
                  <a:path w="1033" h="695">
                    <a:moveTo>
                      <a:pt x="0" y="0"/>
                    </a:moveTo>
                    <a:lnTo>
                      <a:pt x="1033" y="0"/>
                    </a:lnTo>
                    <a:lnTo>
                      <a:pt x="1033" y="695"/>
                    </a:lnTo>
                    <a:lnTo>
                      <a:pt x="9" y="695"/>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224">
                <a:extLst>
                  <a:ext uri="{FF2B5EF4-FFF2-40B4-BE49-F238E27FC236}">
                    <a16:creationId xmlns:a16="http://schemas.microsoft.com/office/drawing/2014/main" id="{38D6EBE5-EBA9-D281-6428-ACD7C6A1B18E}"/>
                  </a:ext>
                </a:extLst>
              </p:cNvPr>
              <p:cNvSpPr>
                <a:spLocks noChangeShapeType="1"/>
              </p:cNvSpPr>
              <p:nvPr/>
            </p:nvSpPr>
            <p:spPr bwMode="auto">
              <a:xfrm>
                <a:off x="2760" y="3236"/>
                <a:ext cx="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225">
                <a:extLst>
                  <a:ext uri="{FF2B5EF4-FFF2-40B4-BE49-F238E27FC236}">
                    <a16:creationId xmlns:a16="http://schemas.microsoft.com/office/drawing/2014/main" id="{F1435663-7C26-28E7-97F5-965EFA5EF462}"/>
                  </a:ext>
                </a:extLst>
              </p:cNvPr>
              <p:cNvSpPr>
                <a:spLocks noChangeShapeType="1"/>
              </p:cNvSpPr>
              <p:nvPr/>
            </p:nvSpPr>
            <p:spPr bwMode="auto">
              <a:xfrm>
                <a:off x="2761" y="3372"/>
                <a:ext cx="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226">
                <a:extLst>
                  <a:ext uri="{FF2B5EF4-FFF2-40B4-BE49-F238E27FC236}">
                    <a16:creationId xmlns:a16="http://schemas.microsoft.com/office/drawing/2014/main" id="{6098E45C-273B-D02D-2C33-69896870696A}"/>
                  </a:ext>
                </a:extLst>
              </p:cNvPr>
              <p:cNvSpPr>
                <a:spLocks noChangeShapeType="1"/>
              </p:cNvSpPr>
              <p:nvPr/>
            </p:nvSpPr>
            <p:spPr bwMode="auto">
              <a:xfrm>
                <a:off x="2753" y="3508"/>
                <a:ext cx="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227">
                <a:extLst>
                  <a:ext uri="{FF2B5EF4-FFF2-40B4-BE49-F238E27FC236}">
                    <a16:creationId xmlns:a16="http://schemas.microsoft.com/office/drawing/2014/main" id="{EF742225-B1B8-CBAA-A255-C718506DF244}"/>
                  </a:ext>
                </a:extLst>
              </p:cNvPr>
              <p:cNvSpPr>
                <a:spLocks noChangeShapeType="1"/>
              </p:cNvSpPr>
              <p:nvPr/>
            </p:nvSpPr>
            <p:spPr bwMode="auto">
              <a:xfrm>
                <a:off x="2754" y="3644"/>
                <a:ext cx="13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228">
                <a:extLst>
                  <a:ext uri="{FF2B5EF4-FFF2-40B4-BE49-F238E27FC236}">
                    <a16:creationId xmlns:a16="http://schemas.microsoft.com/office/drawing/2014/main" id="{934CBCC6-76DC-82CC-02ED-B21E62AA7CD0}"/>
                  </a:ext>
                </a:extLst>
              </p:cNvPr>
              <p:cNvSpPr>
                <a:spLocks noChangeShapeType="1"/>
              </p:cNvSpPr>
              <p:nvPr/>
            </p:nvSpPr>
            <p:spPr bwMode="auto">
              <a:xfrm>
                <a:off x="2743" y="3236"/>
                <a:ext cx="0" cy="6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Oval 229">
                <a:extLst>
                  <a:ext uri="{FF2B5EF4-FFF2-40B4-BE49-F238E27FC236}">
                    <a16:creationId xmlns:a16="http://schemas.microsoft.com/office/drawing/2014/main" id="{26D75162-1DFC-1D76-D720-0FA159729DF2}"/>
                  </a:ext>
                </a:extLst>
              </p:cNvPr>
              <p:cNvSpPr>
                <a:spLocks noChangeArrowheads="1"/>
              </p:cNvSpPr>
              <p:nvPr/>
            </p:nvSpPr>
            <p:spPr bwMode="auto">
              <a:xfrm>
                <a:off x="2679" y="3795"/>
                <a:ext cx="137" cy="12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0" name="Freeform 230">
                <a:extLst>
                  <a:ext uri="{FF2B5EF4-FFF2-40B4-BE49-F238E27FC236}">
                    <a16:creationId xmlns:a16="http://schemas.microsoft.com/office/drawing/2014/main" id="{44DC5FAF-6E8A-87AF-62CF-A209EBF4F65E}"/>
                  </a:ext>
                </a:extLst>
              </p:cNvPr>
              <p:cNvSpPr>
                <a:spLocks/>
              </p:cNvSpPr>
              <p:nvPr/>
            </p:nvSpPr>
            <p:spPr bwMode="auto">
              <a:xfrm>
                <a:off x="2533" y="3858"/>
                <a:ext cx="283" cy="174"/>
              </a:xfrm>
              <a:custGeom>
                <a:avLst/>
                <a:gdLst>
                  <a:gd name="T0" fmla="*/ 283 w 283"/>
                  <a:gd name="T1" fmla="*/ 0 h 174"/>
                  <a:gd name="T2" fmla="*/ 0 w 283"/>
                  <a:gd name="T3" fmla="*/ 0 h 174"/>
                  <a:gd name="T4" fmla="*/ 0 w 283"/>
                  <a:gd name="T5" fmla="*/ 174 h 174"/>
                </a:gdLst>
                <a:ahLst/>
                <a:cxnLst>
                  <a:cxn ang="0">
                    <a:pos x="T0" y="T1"/>
                  </a:cxn>
                  <a:cxn ang="0">
                    <a:pos x="T2" y="T3"/>
                  </a:cxn>
                  <a:cxn ang="0">
                    <a:pos x="T4" y="T5"/>
                  </a:cxn>
                </a:cxnLst>
                <a:rect l="0" t="0" r="r" b="b"/>
                <a:pathLst>
                  <a:path w="283" h="174">
                    <a:moveTo>
                      <a:pt x="283" y="0"/>
                    </a:moveTo>
                    <a:lnTo>
                      <a:pt x="0" y="0"/>
                    </a:lnTo>
                    <a:lnTo>
                      <a:pt x="0" y="174"/>
                    </a:lnTo>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231">
                <a:extLst>
                  <a:ext uri="{FF2B5EF4-FFF2-40B4-BE49-F238E27FC236}">
                    <a16:creationId xmlns:a16="http://schemas.microsoft.com/office/drawing/2014/main" id="{8A19A5B6-78E2-0900-9B92-E7ADCF6F5CD1}"/>
                  </a:ext>
                </a:extLst>
              </p:cNvPr>
              <p:cNvSpPr>
                <a:spLocks noChangeShapeType="1"/>
              </p:cNvSpPr>
              <p:nvPr/>
            </p:nvSpPr>
            <p:spPr bwMode="auto">
              <a:xfrm>
                <a:off x="2487" y="4032"/>
                <a:ext cx="1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232">
                <a:extLst>
                  <a:ext uri="{FF2B5EF4-FFF2-40B4-BE49-F238E27FC236}">
                    <a16:creationId xmlns:a16="http://schemas.microsoft.com/office/drawing/2014/main" id="{37675056-ACF0-BFBB-3DEB-CA3991AE85E7}"/>
                  </a:ext>
                </a:extLst>
              </p:cNvPr>
              <p:cNvSpPr>
                <a:spLocks noChangeShapeType="1"/>
              </p:cNvSpPr>
              <p:nvPr/>
            </p:nvSpPr>
            <p:spPr bwMode="auto">
              <a:xfrm>
                <a:off x="3553" y="3662"/>
                <a:ext cx="9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233">
                <a:extLst>
                  <a:ext uri="{FF2B5EF4-FFF2-40B4-BE49-F238E27FC236}">
                    <a16:creationId xmlns:a16="http://schemas.microsoft.com/office/drawing/2014/main" id="{7FF23BAE-80F4-C296-CEC4-4DB996A0A844}"/>
                  </a:ext>
                </a:extLst>
              </p:cNvPr>
              <p:cNvSpPr>
                <a:spLocks noChangeShapeType="1"/>
              </p:cNvSpPr>
              <p:nvPr/>
            </p:nvSpPr>
            <p:spPr bwMode="auto">
              <a:xfrm>
                <a:off x="3666" y="3255"/>
                <a:ext cx="0" cy="49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Text Box 234">
                <a:extLst>
                  <a:ext uri="{FF2B5EF4-FFF2-40B4-BE49-F238E27FC236}">
                    <a16:creationId xmlns:a16="http://schemas.microsoft.com/office/drawing/2014/main" id="{6D154D1B-B95B-45DE-6B37-ABF409BCA503}"/>
                  </a:ext>
                </a:extLst>
              </p:cNvPr>
              <p:cNvSpPr txBox="1">
                <a:spLocks noChangeArrowheads="1"/>
              </p:cNvSpPr>
              <p:nvPr/>
            </p:nvSpPr>
            <p:spPr bwMode="auto">
              <a:xfrm>
                <a:off x="2779" y="3840"/>
                <a:ext cx="476"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400" i="1"/>
                  <a:t>XOR</a:t>
                </a:r>
              </a:p>
            </p:txBody>
          </p:sp>
        </p:grpSp>
        <p:sp>
          <p:nvSpPr>
            <p:cNvPr id="11" name="Text Box 236">
              <a:extLst>
                <a:ext uri="{FF2B5EF4-FFF2-40B4-BE49-F238E27FC236}">
                  <a16:creationId xmlns:a16="http://schemas.microsoft.com/office/drawing/2014/main" id="{F11EF7D4-841C-3A68-CA37-8042C35B356E}"/>
                </a:ext>
              </a:extLst>
            </p:cNvPr>
            <p:cNvSpPr txBox="1">
              <a:spLocks noChangeArrowheads="1"/>
            </p:cNvSpPr>
            <p:nvPr/>
          </p:nvSpPr>
          <p:spPr bwMode="auto">
            <a:xfrm>
              <a:off x="1838" y="3661"/>
              <a:ext cx="20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a:solidFill>
                    <a:srgbClr val="660033"/>
                  </a:solidFill>
                </a:rPr>
                <a:t>       FPLA</a:t>
              </a:r>
              <a:r>
                <a:rPr lang="zh-CN" altLang="en-US" sz="1800">
                  <a:solidFill>
                    <a:srgbClr val="660033"/>
                  </a:solidFill>
                </a:rPr>
                <a:t>的异或输出结构</a:t>
              </a:r>
            </a:p>
          </p:txBody>
        </p:sp>
        <p:sp>
          <p:nvSpPr>
            <p:cNvPr id="12" name="Text Box 237">
              <a:extLst>
                <a:ext uri="{FF2B5EF4-FFF2-40B4-BE49-F238E27FC236}">
                  <a16:creationId xmlns:a16="http://schemas.microsoft.com/office/drawing/2014/main" id="{D27A7854-E82C-36AC-13DE-71EEFB71DBF3}"/>
                </a:ext>
              </a:extLst>
            </p:cNvPr>
            <p:cNvSpPr txBox="1">
              <a:spLocks noChangeArrowheads="1"/>
            </p:cNvSpPr>
            <p:nvPr/>
          </p:nvSpPr>
          <p:spPr bwMode="auto">
            <a:xfrm>
              <a:off x="1602" y="2423"/>
              <a:ext cx="78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600">
                  <a:solidFill>
                    <a:srgbClr val="660033"/>
                  </a:solidFill>
                </a:rPr>
                <a:t>或逻辑阵列</a:t>
              </a:r>
            </a:p>
          </p:txBody>
        </p:sp>
      </p:grpSp>
      <p:sp>
        <p:nvSpPr>
          <p:cNvPr id="89" name="Text Box 243">
            <a:extLst>
              <a:ext uri="{FF2B5EF4-FFF2-40B4-BE49-F238E27FC236}">
                <a16:creationId xmlns:a16="http://schemas.microsoft.com/office/drawing/2014/main" id="{562DC99C-49F2-6698-4E62-D4F07B5BB0C0}"/>
              </a:ext>
            </a:extLst>
          </p:cNvPr>
          <p:cNvSpPr txBox="1">
            <a:spLocks noChangeArrowheads="1"/>
          </p:cNvSpPr>
          <p:nvPr/>
        </p:nvSpPr>
        <p:spPr bwMode="auto">
          <a:xfrm>
            <a:off x="2047408" y="3502154"/>
            <a:ext cx="8907463" cy="1004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t>还有一些</a:t>
            </a:r>
            <a:r>
              <a:rPr lang="en-US" altLang="zh-CN" sz="2400"/>
              <a:t>FPLA</a:t>
            </a:r>
            <a:r>
              <a:rPr lang="zh-CN" altLang="en-US" sz="2400"/>
              <a:t>器件在或逻辑阵列输出端与输出缓冲器之间，</a:t>
            </a:r>
          </a:p>
          <a:p>
            <a:pPr>
              <a:spcBef>
                <a:spcPct val="50000"/>
              </a:spcBef>
            </a:pPr>
            <a:r>
              <a:rPr lang="zh-CN" altLang="en-US" sz="2400"/>
              <a:t>设置了可编程的异或门，以便于对输出极性进行控制。</a:t>
            </a:r>
          </a:p>
        </p:txBody>
      </p:sp>
      <p:sp>
        <p:nvSpPr>
          <p:cNvPr id="2" name="灯片编号占位符 1">
            <a:extLst>
              <a:ext uri="{FF2B5EF4-FFF2-40B4-BE49-F238E27FC236}">
                <a16:creationId xmlns:a16="http://schemas.microsoft.com/office/drawing/2014/main" id="{5DB91303-EE2E-508F-BF09-9B17ECA5F130}"/>
              </a:ext>
            </a:extLst>
          </p:cNvPr>
          <p:cNvSpPr>
            <a:spLocks noGrp="1"/>
          </p:cNvSpPr>
          <p:nvPr>
            <p:ph type="sldNum" sz="quarter" idx="12"/>
          </p:nvPr>
        </p:nvSpPr>
        <p:spPr/>
        <p:txBody>
          <a:bodyPr/>
          <a:lstStyle/>
          <a:p>
            <a:fld id="{392CBAA0-59E6-204E-8F03-85E5040D48B8}" type="slidenum">
              <a:rPr kumimoji="1" lang="zh-CN" altLang="en-US" smtClean="0"/>
              <a:t>143</a:t>
            </a:fld>
            <a:r>
              <a:rPr kumimoji="1" lang="en-US" altLang="zh-CN"/>
              <a:t>/184</a:t>
            </a:r>
            <a:endParaRPr kumimoji="1" lang="zh-CN" altLang="en-US" dirty="0"/>
          </a:p>
        </p:txBody>
      </p:sp>
    </p:spTree>
    <p:extLst>
      <p:ext uri="{BB962C8B-B14F-4D97-AF65-F5344CB8AC3E}">
        <p14:creationId xmlns:p14="http://schemas.microsoft.com/office/powerpoint/2010/main" val="2350434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1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left)">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wipe(left)">
                                      <p:cBhvr>
                                        <p:cTn id="17" dur="5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9">
                                            <p:txEl>
                                              <p:pRg st="0" end="0"/>
                                            </p:txEl>
                                          </p:spTgt>
                                        </p:tgtEl>
                                        <p:attrNameLst>
                                          <p:attrName>style.visibility</p:attrName>
                                        </p:attrNameLst>
                                      </p:cBhvr>
                                      <p:to>
                                        <p:strVal val="visible"/>
                                      </p:to>
                                    </p:set>
                                    <p:animEffect transition="in" filter="wipe(left)">
                                      <p:cBhvr>
                                        <p:cTn id="22" dur="500"/>
                                        <p:tgtEl>
                                          <p:spTgt spid="8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89">
                                            <p:txEl>
                                              <p:pRg st="1" end="1"/>
                                            </p:txEl>
                                          </p:spTgt>
                                        </p:tgtEl>
                                        <p:attrNameLst>
                                          <p:attrName>style.visibility</p:attrName>
                                        </p:attrNameLst>
                                      </p:cBhvr>
                                      <p:to>
                                        <p:strVal val="visible"/>
                                      </p:to>
                                    </p:set>
                                    <p:animEffect transition="in" filter="wipe(left)">
                                      <p:cBhvr>
                                        <p:cTn id="27" dur="500"/>
                                        <p:tgtEl>
                                          <p:spTgt spid="89">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checkerboard(across)">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6" name="Text Box 3">
            <a:extLst>
              <a:ext uri="{FF2B5EF4-FFF2-40B4-BE49-F238E27FC236}">
                <a16:creationId xmlns:a16="http://schemas.microsoft.com/office/drawing/2014/main" id="{9726E9CD-E356-30EC-3729-0B33784AC14A}"/>
              </a:ext>
            </a:extLst>
          </p:cNvPr>
          <p:cNvSpPr txBox="1">
            <a:spLocks noChangeArrowheads="1"/>
          </p:cNvSpPr>
          <p:nvPr/>
        </p:nvSpPr>
        <p:spPr bwMode="auto">
          <a:xfrm>
            <a:off x="1507139" y="787057"/>
            <a:ext cx="8818562" cy="18158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solidFill>
                  <a:schemeClr val="accent2"/>
                </a:solidFill>
              </a:rPr>
              <a:t>这种结构的</a:t>
            </a:r>
            <a:r>
              <a:rPr lang="en-US" altLang="zh-CN" sz="2800" b="1" dirty="0">
                <a:solidFill>
                  <a:schemeClr val="accent2"/>
                </a:solidFill>
              </a:rPr>
              <a:t>FPLA</a:t>
            </a:r>
            <a:r>
              <a:rPr lang="zh-CN" altLang="en-US" sz="2800" b="1" dirty="0">
                <a:solidFill>
                  <a:schemeClr val="accent2"/>
                </a:solidFill>
              </a:rPr>
              <a:t>电路中</a:t>
            </a:r>
            <a:r>
              <a:rPr lang="zh-CN" altLang="en-US" sz="2800" b="1" dirty="0">
                <a:solidFill>
                  <a:srgbClr val="FF0000"/>
                </a:solidFill>
              </a:rPr>
              <a:t>不包含触发器</a:t>
            </a:r>
            <a:r>
              <a:rPr lang="zh-CN" altLang="en-US" sz="2800" b="1" dirty="0">
                <a:solidFill>
                  <a:schemeClr val="accent2"/>
                </a:solidFill>
              </a:rPr>
              <a:t>，</a:t>
            </a:r>
          </a:p>
          <a:p>
            <a:pPr>
              <a:spcBef>
                <a:spcPct val="50000"/>
              </a:spcBef>
            </a:pPr>
            <a:r>
              <a:rPr lang="zh-CN" altLang="en-US" sz="2800" b="1" dirty="0">
                <a:solidFill>
                  <a:schemeClr val="accent2"/>
                </a:solidFill>
              </a:rPr>
              <a:t>这种结构的</a:t>
            </a:r>
            <a:r>
              <a:rPr lang="en-US" altLang="zh-CN" sz="2800" b="1" dirty="0">
                <a:solidFill>
                  <a:schemeClr val="accent2"/>
                </a:solidFill>
              </a:rPr>
              <a:t>FPLA</a:t>
            </a:r>
            <a:r>
              <a:rPr lang="zh-CN" altLang="en-US" sz="2800" b="1" dirty="0">
                <a:solidFill>
                  <a:schemeClr val="accent2"/>
                </a:solidFill>
              </a:rPr>
              <a:t>只能用于设计</a:t>
            </a:r>
            <a:r>
              <a:rPr lang="zh-CN" altLang="en-US" sz="2800" b="1" dirty="0">
                <a:solidFill>
                  <a:srgbClr val="FF0000"/>
                </a:solidFill>
              </a:rPr>
              <a:t>组合逻辑电路</a:t>
            </a:r>
            <a:r>
              <a:rPr lang="zh-CN" altLang="en-US" sz="2800" b="1" dirty="0">
                <a:solidFill>
                  <a:srgbClr val="FFFF00"/>
                </a:solidFill>
              </a:rPr>
              <a:t>。</a:t>
            </a:r>
          </a:p>
          <a:p>
            <a:pPr>
              <a:spcBef>
                <a:spcPct val="50000"/>
              </a:spcBef>
            </a:pPr>
            <a:r>
              <a:rPr lang="zh-CN" altLang="en-US" sz="2800" b="1" dirty="0">
                <a:solidFill>
                  <a:schemeClr val="accent2"/>
                </a:solidFill>
              </a:rPr>
              <a:t>这种类型的</a:t>
            </a:r>
            <a:r>
              <a:rPr lang="en-US" altLang="zh-CN" sz="2800" b="1" dirty="0">
                <a:solidFill>
                  <a:schemeClr val="accent2"/>
                </a:solidFill>
              </a:rPr>
              <a:t>FPLA</a:t>
            </a:r>
            <a:r>
              <a:rPr lang="zh-CN" altLang="en-US" sz="2800" b="1" dirty="0">
                <a:solidFill>
                  <a:schemeClr val="accent2"/>
                </a:solidFill>
              </a:rPr>
              <a:t>也称为组合逻辑型的</a:t>
            </a:r>
            <a:r>
              <a:rPr lang="en-US" altLang="zh-CN" sz="2800" b="1" dirty="0">
                <a:solidFill>
                  <a:schemeClr val="accent2"/>
                </a:solidFill>
              </a:rPr>
              <a:t>FPLA</a:t>
            </a:r>
            <a:r>
              <a:rPr lang="zh-CN" altLang="en-US" sz="2800" b="1" dirty="0">
                <a:solidFill>
                  <a:schemeClr val="accent2"/>
                </a:solidFill>
              </a:rPr>
              <a:t>。</a:t>
            </a:r>
          </a:p>
        </p:txBody>
      </p:sp>
      <p:sp>
        <p:nvSpPr>
          <p:cNvPr id="7" name="Text Box 90">
            <a:extLst>
              <a:ext uri="{FF2B5EF4-FFF2-40B4-BE49-F238E27FC236}">
                <a16:creationId xmlns:a16="http://schemas.microsoft.com/office/drawing/2014/main" id="{BA28ABEB-3DC7-329C-D380-DE80258633B4}"/>
              </a:ext>
            </a:extLst>
          </p:cNvPr>
          <p:cNvSpPr txBox="1">
            <a:spLocks noChangeArrowheads="1"/>
          </p:cNvSpPr>
          <p:nvPr/>
        </p:nvSpPr>
        <p:spPr bwMode="auto">
          <a:xfrm>
            <a:off x="1454751" y="2749207"/>
            <a:ext cx="9218613" cy="31085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solidFill>
                  <a:schemeClr val="accent2"/>
                </a:solidFill>
              </a:rPr>
              <a:t>为便于设计时序逻辑电路，</a:t>
            </a:r>
          </a:p>
          <a:p>
            <a:pPr>
              <a:spcBef>
                <a:spcPct val="50000"/>
              </a:spcBef>
            </a:pPr>
            <a:r>
              <a:rPr lang="zh-CN" altLang="en-US" sz="2800" b="1" dirty="0">
                <a:solidFill>
                  <a:schemeClr val="accent2"/>
                </a:solidFill>
              </a:rPr>
              <a:t>在有些</a:t>
            </a:r>
            <a:r>
              <a:rPr lang="en-US" altLang="zh-CN" sz="2800" b="1" dirty="0">
                <a:solidFill>
                  <a:schemeClr val="accent2"/>
                </a:solidFill>
              </a:rPr>
              <a:t>FPLA</a:t>
            </a:r>
            <a:r>
              <a:rPr lang="zh-CN" altLang="en-US" sz="2800" b="1" dirty="0">
                <a:solidFill>
                  <a:schemeClr val="accent2"/>
                </a:solidFill>
              </a:rPr>
              <a:t>芯片内部，</a:t>
            </a:r>
          </a:p>
          <a:p>
            <a:pPr>
              <a:spcBef>
                <a:spcPct val="50000"/>
              </a:spcBef>
            </a:pPr>
            <a:r>
              <a:rPr lang="zh-CN" altLang="en-US" sz="2800" b="1" dirty="0">
                <a:solidFill>
                  <a:schemeClr val="accent2"/>
                </a:solidFill>
              </a:rPr>
              <a:t>增加了由若干触发器组成的寄存器。</a:t>
            </a:r>
          </a:p>
          <a:p>
            <a:pPr>
              <a:spcBef>
                <a:spcPct val="50000"/>
              </a:spcBef>
            </a:pPr>
            <a:r>
              <a:rPr kumimoji="0" lang="zh-CN" altLang="en-US" sz="2800" b="1" dirty="0">
                <a:solidFill>
                  <a:schemeClr val="accent2"/>
                </a:solidFill>
              </a:rPr>
              <a:t>这种含有内部寄存器的</a:t>
            </a:r>
            <a:r>
              <a:rPr lang="en-US" altLang="zh-CN" sz="2800" b="1" dirty="0">
                <a:solidFill>
                  <a:schemeClr val="accent2"/>
                </a:solidFill>
              </a:rPr>
              <a:t>FPLA</a:t>
            </a:r>
            <a:r>
              <a:rPr lang="zh-CN" altLang="en-US" sz="2800" b="1" dirty="0">
                <a:solidFill>
                  <a:schemeClr val="accent2"/>
                </a:solidFill>
              </a:rPr>
              <a:t>称为</a:t>
            </a:r>
            <a:r>
              <a:rPr lang="zh-CN" altLang="en-US" sz="2800" b="1" dirty="0">
                <a:solidFill>
                  <a:srgbClr val="FF0000"/>
                </a:solidFill>
              </a:rPr>
              <a:t>时序逻辑型</a:t>
            </a:r>
            <a:r>
              <a:rPr lang="en-US" altLang="zh-CN" sz="2800" b="1" dirty="0">
                <a:solidFill>
                  <a:srgbClr val="FF0000"/>
                </a:solidFill>
              </a:rPr>
              <a:t>FPLA</a:t>
            </a:r>
            <a:r>
              <a:rPr lang="zh-CN" altLang="en-US" sz="2800" b="1" dirty="0">
                <a:solidFill>
                  <a:schemeClr val="accent2"/>
                </a:solidFill>
              </a:rPr>
              <a:t>，</a:t>
            </a:r>
          </a:p>
          <a:p>
            <a:pPr>
              <a:spcBef>
                <a:spcPct val="50000"/>
              </a:spcBef>
            </a:pPr>
            <a:r>
              <a:rPr lang="zh-CN" altLang="en-US" sz="2800" b="1" dirty="0">
                <a:solidFill>
                  <a:schemeClr val="accent2"/>
                </a:solidFill>
              </a:rPr>
              <a:t>也称做可编程逻辑时序器</a:t>
            </a:r>
            <a:r>
              <a:rPr lang="en-US" altLang="zh-CN" sz="2800" b="1" dirty="0">
                <a:solidFill>
                  <a:srgbClr val="FF0000"/>
                </a:solidFill>
              </a:rPr>
              <a:t>PLS</a:t>
            </a:r>
            <a:r>
              <a:rPr lang="zh-CN" altLang="en-US" sz="2800" b="1" dirty="0">
                <a:solidFill>
                  <a:schemeClr val="accent2"/>
                </a:solidFill>
              </a:rPr>
              <a:t>。</a:t>
            </a:r>
          </a:p>
        </p:txBody>
      </p:sp>
      <p:sp>
        <p:nvSpPr>
          <p:cNvPr id="2" name="灯片编号占位符 1">
            <a:extLst>
              <a:ext uri="{FF2B5EF4-FFF2-40B4-BE49-F238E27FC236}">
                <a16:creationId xmlns:a16="http://schemas.microsoft.com/office/drawing/2014/main" id="{62750656-13EA-34F9-5221-5C0FB36A7E55}"/>
              </a:ext>
            </a:extLst>
          </p:cNvPr>
          <p:cNvSpPr>
            <a:spLocks noGrp="1"/>
          </p:cNvSpPr>
          <p:nvPr>
            <p:ph type="sldNum" sz="quarter" idx="12"/>
          </p:nvPr>
        </p:nvSpPr>
        <p:spPr/>
        <p:txBody>
          <a:bodyPr/>
          <a:lstStyle/>
          <a:p>
            <a:fld id="{392CBAA0-59E6-204E-8F03-85E5040D48B8}" type="slidenum">
              <a:rPr kumimoji="1" lang="zh-CN" altLang="en-US" smtClean="0"/>
              <a:t>144</a:t>
            </a:fld>
            <a:r>
              <a:rPr kumimoji="1" lang="en-US" altLang="zh-CN"/>
              <a:t>/184</a:t>
            </a:r>
            <a:endParaRPr kumimoji="1" lang="zh-CN" altLang="en-US" dirty="0"/>
          </a:p>
        </p:txBody>
      </p:sp>
    </p:spTree>
    <p:extLst>
      <p:ext uri="{BB962C8B-B14F-4D97-AF65-F5344CB8AC3E}">
        <p14:creationId xmlns:p14="http://schemas.microsoft.com/office/powerpoint/2010/main" val="1775432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left)">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left)">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wipe(left)">
                                      <p:cBhvr>
                                        <p:cTn id="22" dur="500"/>
                                        <p:tgtEl>
                                          <p:spTgt spid="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Effect transition="in" filter="wipe(left)">
                                      <p:cBhvr>
                                        <p:cTn id="27"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6" name="Rectangle 5">
            <a:extLst>
              <a:ext uri="{FF2B5EF4-FFF2-40B4-BE49-F238E27FC236}">
                <a16:creationId xmlns:a16="http://schemas.microsoft.com/office/drawing/2014/main" id="{566F217A-AC6B-1433-A038-DE0092068C45}"/>
              </a:ext>
            </a:extLst>
          </p:cNvPr>
          <p:cNvSpPr txBox="1">
            <a:spLocks noChangeArrowheads="1"/>
          </p:cNvSpPr>
          <p:nvPr/>
        </p:nvSpPr>
        <p:spPr>
          <a:xfrm>
            <a:off x="1824424" y="843993"/>
            <a:ext cx="7894638" cy="658812"/>
          </a:xfrm>
          <a:prstGeom prst="rect">
            <a:avLst/>
          </a:prstGeom>
          <a:noFill/>
          <a:ln/>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r>
              <a:rPr lang="zh-CN" altLang="en-US" sz="3600">
                <a:solidFill>
                  <a:srgbClr val="660066"/>
                </a:solidFill>
                <a:ea typeface="华文行楷" panose="02010800040101010101" pitchFamily="2" charset="-122"/>
              </a:rPr>
              <a:t>三、可编程阵列逻辑</a:t>
            </a:r>
            <a:r>
              <a:rPr lang="zh-CN" altLang="en-US" sz="3600">
                <a:solidFill>
                  <a:srgbClr val="660066"/>
                </a:solidFill>
                <a:latin typeface="宋体" panose="02010600030101010101" pitchFamily="2" charset="-122"/>
              </a:rPr>
              <a:t>（</a:t>
            </a:r>
            <a:r>
              <a:rPr lang="en-US" altLang="zh-CN" sz="3600">
                <a:solidFill>
                  <a:srgbClr val="660066"/>
                </a:solidFill>
                <a:latin typeface="宋体" panose="02010600030101010101" pitchFamily="2" charset="-122"/>
              </a:rPr>
              <a:t>PAL</a:t>
            </a:r>
            <a:r>
              <a:rPr lang="zh-CN" altLang="en-US" sz="3600">
                <a:solidFill>
                  <a:srgbClr val="660066"/>
                </a:solidFill>
                <a:latin typeface="宋体" panose="02010600030101010101" pitchFamily="2" charset="-122"/>
              </a:rPr>
              <a:t>）</a:t>
            </a:r>
          </a:p>
        </p:txBody>
      </p:sp>
      <p:sp>
        <p:nvSpPr>
          <p:cNvPr id="7" name="Text Box 6">
            <a:extLst>
              <a:ext uri="{FF2B5EF4-FFF2-40B4-BE49-F238E27FC236}">
                <a16:creationId xmlns:a16="http://schemas.microsoft.com/office/drawing/2014/main" id="{D20E7E99-C5DD-50E0-B519-6CCCD49E4DBA}"/>
              </a:ext>
            </a:extLst>
          </p:cNvPr>
          <p:cNvSpPr txBox="1">
            <a:spLocks noChangeArrowheads="1"/>
          </p:cNvSpPr>
          <p:nvPr/>
        </p:nvSpPr>
        <p:spPr bwMode="auto">
          <a:xfrm>
            <a:off x="1657737" y="1586943"/>
            <a:ext cx="9469437" cy="4401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kumimoji="1" sz="2400">
                <a:solidFill>
                  <a:schemeClr val="tx1"/>
                </a:solidFill>
                <a:latin typeface="Times New Roman" panose="02020603050405020304" pitchFamily="18" charset="0"/>
                <a:ea typeface="宋体" panose="02010600030101010101" pitchFamily="2" charset="-122"/>
              </a:defRPr>
            </a:lvl1pPr>
            <a:lvl2pPr marL="914400" indent="-457200">
              <a:defRPr kumimoji="1" sz="2400">
                <a:solidFill>
                  <a:schemeClr val="tx1"/>
                </a:solidFill>
                <a:latin typeface="Times New Roman" panose="02020603050405020304" pitchFamily="18" charset="0"/>
                <a:ea typeface="宋体" panose="02010600030101010101" pitchFamily="2" charset="-122"/>
              </a:defRPr>
            </a:lvl2pPr>
            <a:lvl3pPr marL="1371600" indent="-457200">
              <a:defRPr kumimoji="1" sz="2400">
                <a:solidFill>
                  <a:schemeClr val="tx1"/>
                </a:solidFill>
                <a:latin typeface="Times New Roman" panose="02020603050405020304" pitchFamily="18" charset="0"/>
                <a:ea typeface="宋体" panose="02010600030101010101" pitchFamily="2" charset="-122"/>
              </a:defRPr>
            </a:lvl3pPr>
            <a:lvl4pPr marL="1828800" indent="-457200">
              <a:defRPr kumimoji="1" sz="2400">
                <a:solidFill>
                  <a:schemeClr val="tx1"/>
                </a:solidFill>
                <a:latin typeface="Times New Roman" panose="02020603050405020304" pitchFamily="18" charset="0"/>
                <a:ea typeface="宋体" panose="02010600030101010101" pitchFamily="2" charset="-122"/>
              </a:defRPr>
            </a:lvl4pPr>
            <a:lvl5pPr marL="2286000" indent="-457200">
              <a:defRPr kumimoji="1" sz="2400">
                <a:solidFill>
                  <a:schemeClr val="tx1"/>
                </a:solidFill>
                <a:latin typeface="Times New Roman" panose="02020603050405020304" pitchFamily="18" charset="0"/>
                <a:ea typeface="宋体" panose="02010600030101010101" pitchFamily="2" charset="-122"/>
              </a:defRPr>
            </a:lvl5pPr>
            <a:lvl6pPr marL="27432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2004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6576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1148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spcBef>
                <a:spcPct val="50000"/>
              </a:spcBef>
              <a:buFont typeface="Wingdings" panose="05000000000000000000" pitchFamily="2" charset="2"/>
              <a:buChar char="v"/>
            </a:pPr>
            <a:r>
              <a:rPr lang="en-US" altLang="zh-CN" sz="2800" dirty="0">
                <a:solidFill>
                  <a:srgbClr val="000066"/>
                </a:solidFill>
                <a:effectLst>
                  <a:outerShdw blurRad="38100" dist="38100" dir="2700000" algn="tl">
                    <a:srgbClr val="C0C0C0"/>
                  </a:outerShdw>
                </a:effectLst>
              </a:rPr>
              <a:t>PAL</a:t>
            </a:r>
            <a:r>
              <a:rPr lang="zh-CN" altLang="en-US" sz="2800" dirty="0">
                <a:solidFill>
                  <a:srgbClr val="000066"/>
                </a:solidFill>
                <a:effectLst>
                  <a:outerShdw blurRad="38100" dist="38100" dir="2700000" algn="tl">
                    <a:srgbClr val="C0C0C0"/>
                  </a:outerShdw>
                </a:effectLst>
              </a:rPr>
              <a:t>由</a:t>
            </a:r>
            <a:r>
              <a:rPr lang="zh-CN" altLang="en-US" sz="2800" dirty="0">
                <a:solidFill>
                  <a:srgbClr val="FF0000"/>
                </a:solidFill>
                <a:effectLst>
                  <a:outerShdw blurRad="38100" dist="38100" dir="2700000" algn="tl">
                    <a:srgbClr val="C0C0C0"/>
                  </a:outerShdw>
                </a:effectLst>
              </a:rPr>
              <a:t>可编程的</a:t>
            </a:r>
            <a:r>
              <a:rPr lang="zh-CN" altLang="en-US" sz="2800" dirty="0">
                <a:solidFill>
                  <a:srgbClr val="A50021"/>
                </a:solidFill>
                <a:effectLst>
                  <a:outerShdw blurRad="38100" dist="38100" dir="2700000" algn="tl">
                    <a:srgbClr val="C0C0C0"/>
                  </a:outerShdw>
                </a:effectLst>
              </a:rPr>
              <a:t>与逻辑阵列</a:t>
            </a:r>
            <a:r>
              <a:rPr lang="zh-CN" altLang="en-US" sz="2800" dirty="0">
                <a:solidFill>
                  <a:srgbClr val="000066"/>
                </a:solidFill>
                <a:effectLst>
                  <a:outerShdw blurRad="38100" dist="38100" dir="2700000" algn="tl">
                    <a:srgbClr val="C0C0C0"/>
                  </a:outerShdw>
                </a:effectLst>
              </a:rPr>
              <a:t>、</a:t>
            </a:r>
            <a:r>
              <a:rPr lang="zh-CN" altLang="en-US" sz="2800" dirty="0">
                <a:solidFill>
                  <a:srgbClr val="FF0000"/>
                </a:solidFill>
                <a:effectLst>
                  <a:outerShdw blurRad="38100" dist="38100" dir="2700000" algn="tl">
                    <a:srgbClr val="C0C0C0"/>
                  </a:outerShdw>
                </a:effectLst>
              </a:rPr>
              <a:t>固定的</a:t>
            </a:r>
            <a:r>
              <a:rPr lang="zh-CN" altLang="en-US" sz="2800" dirty="0">
                <a:solidFill>
                  <a:srgbClr val="A50021"/>
                </a:solidFill>
                <a:effectLst>
                  <a:outerShdw blurRad="38100" dist="38100" dir="2700000" algn="tl">
                    <a:srgbClr val="C0C0C0"/>
                  </a:outerShdw>
                </a:effectLst>
              </a:rPr>
              <a:t>或逻辑阵列，</a:t>
            </a:r>
          </a:p>
          <a:p>
            <a:pPr>
              <a:spcBef>
                <a:spcPct val="50000"/>
              </a:spcBef>
            </a:pPr>
            <a:r>
              <a:rPr lang="zh-CN" altLang="en-US" sz="2800" dirty="0">
                <a:solidFill>
                  <a:srgbClr val="000066"/>
                </a:solidFill>
                <a:effectLst>
                  <a:outerShdw blurRad="38100" dist="38100" dir="2700000" algn="tl">
                    <a:srgbClr val="C0C0C0"/>
                  </a:outerShdw>
                </a:effectLst>
              </a:rPr>
              <a:t>            和</a:t>
            </a:r>
            <a:r>
              <a:rPr lang="zh-CN" altLang="en-US" sz="2800" dirty="0">
                <a:solidFill>
                  <a:srgbClr val="A50021"/>
                </a:solidFill>
                <a:effectLst>
                  <a:outerShdw blurRad="38100" dist="38100" dir="2700000" algn="tl">
                    <a:srgbClr val="C0C0C0"/>
                  </a:outerShdw>
                </a:effectLst>
              </a:rPr>
              <a:t>输出电路</a:t>
            </a:r>
            <a:r>
              <a:rPr lang="zh-CN" altLang="en-US" sz="2800" dirty="0">
                <a:solidFill>
                  <a:srgbClr val="000066"/>
                </a:solidFill>
                <a:effectLst>
                  <a:outerShdw blurRad="38100" dist="38100" dir="2700000" algn="tl">
                    <a:srgbClr val="C0C0C0"/>
                  </a:outerShdw>
                </a:effectLst>
              </a:rPr>
              <a:t>三部分组成。</a:t>
            </a:r>
          </a:p>
          <a:p>
            <a:pPr>
              <a:spcBef>
                <a:spcPct val="50000"/>
              </a:spcBef>
              <a:buFont typeface="Wingdings" panose="05000000000000000000" pitchFamily="2" charset="2"/>
              <a:buChar char="v"/>
            </a:pPr>
            <a:r>
              <a:rPr lang="zh-CN" altLang="en-US" sz="2800" dirty="0">
                <a:solidFill>
                  <a:srgbClr val="000066"/>
                </a:solidFill>
                <a:effectLst>
                  <a:outerShdw blurRad="38100" dist="38100" dir="2700000" algn="tl">
                    <a:srgbClr val="C0C0C0"/>
                  </a:outerShdw>
                </a:effectLst>
              </a:rPr>
              <a:t>通过对与逻辑阵列编程，</a:t>
            </a:r>
          </a:p>
          <a:p>
            <a:pPr>
              <a:spcBef>
                <a:spcPct val="50000"/>
              </a:spcBef>
              <a:buFont typeface="Wingdings" panose="05000000000000000000" pitchFamily="2" charset="2"/>
              <a:buNone/>
            </a:pPr>
            <a:r>
              <a:rPr lang="zh-CN" altLang="en-US" sz="2800" dirty="0">
                <a:solidFill>
                  <a:srgbClr val="000066"/>
                </a:solidFill>
                <a:effectLst>
                  <a:outerShdw blurRad="38100" dist="38100" dir="2700000" algn="tl">
                    <a:srgbClr val="C0C0C0"/>
                  </a:outerShdw>
                </a:effectLst>
              </a:rPr>
              <a:t>    可获得不同形式的</a:t>
            </a:r>
            <a:r>
              <a:rPr lang="zh-CN" altLang="en-US" sz="2800" dirty="0">
                <a:solidFill>
                  <a:srgbClr val="A50021"/>
                </a:solidFill>
                <a:effectLst>
                  <a:outerShdw blurRad="38100" dist="38100" dir="2700000" algn="tl">
                    <a:srgbClr val="C0C0C0"/>
                  </a:outerShdw>
                </a:effectLst>
              </a:rPr>
              <a:t>组合逻辑函数。</a:t>
            </a:r>
          </a:p>
          <a:p>
            <a:pPr>
              <a:spcBef>
                <a:spcPct val="50000"/>
              </a:spcBef>
              <a:buFont typeface="Wingdings" panose="05000000000000000000" pitchFamily="2" charset="2"/>
              <a:buChar char="v"/>
            </a:pPr>
            <a:r>
              <a:rPr lang="zh-CN" altLang="en-US" sz="2800" dirty="0">
                <a:solidFill>
                  <a:srgbClr val="000066"/>
                </a:solidFill>
                <a:effectLst>
                  <a:outerShdw blurRad="38100" dist="38100" dir="2700000" algn="tl">
                    <a:srgbClr val="C0C0C0"/>
                  </a:outerShdw>
                </a:effectLst>
              </a:rPr>
              <a:t>有些型号的</a:t>
            </a:r>
            <a:r>
              <a:rPr lang="en-US" altLang="zh-CN" sz="2800" dirty="0">
                <a:solidFill>
                  <a:srgbClr val="000066"/>
                </a:solidFill>
                <a:effectLst>
                  <a:outerShdw blurRad="38100" dist="38100" dir="2700000" algn="tl">
                    <a:srgbClr val="C0C0C0"/>
                  </a:outerShdw>
                </a:effectLst>
              </a:rPr>
              <a:t>PAL</a:t>
            </a:r>
            <a:r>
              <a:rPr lang="zh-CN" altLang="en-US" sz="2800" dirty="0">
                <a:solidFill>
                  <a:srgbClr val="000066"/>
                </a:solidFill>
                <a:effectLst>
                  <a:outerShdw blurRad="38100" dist="38100" dir="2700000" algn="tl">
                    <a:srgbClr val="C0C0C0"/>
                  </a:outerShdw>
                </a:effectLst>
              </a:rPr>
              <a:t>器件中，输出电路设置有</a:t>
            </a:r>
            <a:r>
              <a:rPr lang="zh-CN" altLang="en-US" sz="2800" dirty="0">
                <a:solidFill>
                  <a:srgbClr val="FF0000"/>
                </a:solidFill>
                <a:effectLst>
                  <a:outerShdw blurRad="38100" dist="38100" dir="2700000" algn="tl">
                    <a:srgbClr val="C0C0C0"/>
                  </a:outerShdw>
                </a:effectLst>
              </a:rPr>
              <a:t>触发器</a:t>
            </a:r>
            <a:endParaRPr lang="en-US" altLang="zh-CN" sz="2800" dirty="0">
              <a:solidFill>
                <a:srgbClr val="FF0000"/>
              </a:solidFill>
              <a:effectLst>
                <a:outerShdw blurRad="38100" dist="38100" dir="2700000" algn="tl">
                  <a:srgbClr val="C0C0C0"/>
                </a:outerShdw>
              </a:effectLst>
            </a:endParaRPr>
          </a:p>
          <a:p>
            <a:pPr marL="0" indent="0">
              <a:spcBef>
                <a:spcPct val="50000"/>
              </a:spcBef>
            </a:pPr>
            <a:r>
              <a:rPr lang="zh-CN" altLang="en-US" sz="2800" dirty="0">
                <a:solidFill>
                  <a:srgbClr val="000066"/>
                </a:solidFill>
                <a:effectLst>
                  <a:outerShdw blurRad="38100" dist="38100" dir="2700000" algn="tl">
                    <a:srgbClr val="C0C0C0"/>
                  </a:outerShdw>
                </a:effectLst>
              </a:rPr>
              <a:t>和</a:t>
            </a:r>
            <a:r>
              <a:rPr lang="zh-CN" altLang="en-US" sz="2800" dirty="0">
                <a:solidFill>
                  <a:srgbClr val="FF0000"/>
                </a:solidFill>
                <a:effectLst>
                  <a:outerShdw blurRad="38100" dist="38100" dir="2700000" algn="tl">
                    <a:srgbClr val="C0C0C0"/>
                  </a:outerShdw>
                </a:effectLst>
              </a:rPr>
              <a:t>从触发器输出到与逻辑阵列的反馈线</a:t>
            </a:r>
            <a:r>
              <a:rPr lang="zh-CN" altLang="en-US" sz="2800" dirty="0">
                <a:solidFill>
                  <a:srgbClr val="000066"/>
                </a:solidFill>
                <a:effectLst>
                  <a:outerShdw blurRad="38100" dist="38100" dir="2700000" algn="tl">
                    <a:srgbClr val="C0C0C0"/>
                  </a:outerShdw>
                </a:effectLst>
              </a:rPr>
              <a:t>，</a:t>
            </a:r>
          </a:p>
          <a:p>
            <a:pPr>
              <a:spcBef>
                <a:spcPct val="50000"/>
              </a:spcBef>
            </a:pPr>
            <a:r>
              <a:rPr lang="zh-CN" altLang="en-US" sz="2800" dirty="0">
                <a:solidFill>
                  <a:srgbClr val="000066"/>
                </a:solidFill>
                <a:effectLst>
                  <a:outerShdw blurRad="38100" dist="38100" dir="2700000" algn="tl">
                    <a:srgbClr val="C0C0C0"/>
                  </a:outerShdw>
                </a:effectLst>
              </a:rPr>
              <a:t>     用这种</a:t>
            </a:r>
            <a:r>
              <a:rPr lang="en-US" altLang="zh-CN" sz="2800" dirty="0">
                <a:solidFill>
                  <a:srgbClr val="000066"/>
                </a:solidFill>
                <a:effectLst>
                  <a:outerShdw blurRad="38100" dist="38100" dir="2700000" algn="tl">
                    <a:srgbClr val="C0C0C0"/>
                  </a:outerShdw>
                </a:effectLst>
              </a:rPr>
              <a:t>PAL</a:t>
            </a:r>
            <a:r>
              <a:rPr lang="zh-CN" altLang="en-US" sz="2800" dirty="0">
                <a:solidFill>
                  <a:srgbClr val="000066"/>
                </a:solidFill>
                <a:effectLst>
                  <a:outerShdw blurRad="38100" dist="38100" dir="2700000" algn="tl">
                    <a:srgbClr val="C0C0C0"/>
                  </a:outerShdw>
                </a:effectLst>
              </a:rPr>
              <a:t>可方便地构成各种</a:t>
            </a:r>
            <a:r>
              <a:rPr lang="zh-CN" altLang="en-US" sz="2800" dirty="0">
                <a:solidFill>
                  <a:srgbClr val="A50021"/>
                </a:solidFill>
                <a:effectLst>
                  <a:outerShdw blurRad="38100" dist="38100" dir="2700000" algn="tl">
                    <a:srgbClr val="C0C0C0"/>
                  </a:outerShdw>
                </a:effectLst>
              </a:rPr>
              <a:t>时序逻辑电路。</a:t>
            </a:r>
          </a:p>
        </p:txBody>
      </p:sp>
      <p:sp>
        <p:nvSpPr>
          <p:cNvPr id="2" name="灯片编号占位符 1">
            <a:extLst>
              <a:ext uri="{FF2B5EF4-FFF2-40B4-BE49-F238E27FC236}">
                <a16:creationId xmlns:a16="http://schemas.microsoft.com/office/drawing/2014/main" id="{925DB82A-65E1-0771-AF6B-AE7E12E82230}"/>
              </a:ext>
            </a:extLst>
          </p:cNvPr>
          <p:cNvSpPr>
            <a:spLocks noGrp="1"/>
          </p:cNvSpPr>
          <p:nvPr>
            <p:ph type="sldNum" sz="quarter" idx="12"/>
          </p:nvPr>
        </p:nvSpPr>
        <p:spPr/>
        <p:txBody>
          <a:bodyPr/>
          <a:lstStyle/>
          <a:p>
            <a:fld id="{392CBAA0-59E6-204E-8F03-85E5040D48B8}" type="slidenum">
              <a:rPr kumimoji="1" lang="zh-CN" altLang="en-US" smtClean="0"/>
              <a:t>145</a:t>
            </a:fld>
            <a:r>
              <a:rPr kumimoji="1" lang="en-US" altLang="zh-CN"/>
              <a:t>/184</a:t>
            </a:r>
            <a:endParaRPr kumimoji="1" lang="zh-CN" altLang="en-US" dirty="0"/>
          </a:p>
        </p:txBody>
      </p:sp>
    </p:spTree>
    <p:extLst>
      <p:ext uri="{BB962C8B-B14F-4D97-AF65-F5344CB8AC3E}">
        <p14:creationId xmlns:p14="http://schemas.microsoft.com/office/powerpoint/2010/main" val="855229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up)">
                                      <p:cBhvr>
                                        <p:cTn id="7" dur="75"/>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up)">
                                      <p:cBhvr>
                                        <p:cTn id="12" dur="75"/>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up)">
                                      <p:cBhvr>
                                        <p:cTn id="17" dur="75"/>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7">
                                            <p:txEl>
                                              <p:pRg st="3" end="3"/>
                                            </p:txEl>
                                          </p:spTgt>
                                        </p:tgtEl>
                                        <p:attrNameLst>
                                          <p:attrName>style.visibility</p:attrName>
                                        </p:attrNameLst>
                                      </p:cBhvr>
                                      <p:to>
                                        <p:strVal val="visible"/>
                                      </p:to>
                                    </p:set>
                                    <p:animEffect transition="in" filter="wipe(up)">
                                      <p:cBhvr>
                                        <p:cTn id="22" dur="75"/>
                                        <p:tgtEl>
                                          <p:spTgt spid="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7">
                                            <p:txEl>
                                              <p:pRg st="4" end="4"/>
                                            </p:txEl>
                                          </p:spTgt>
                                        </p:tgtEl>
                                        <p:attrNameLst>
                                          <p:attrName>style.visibility</p:attrName>
                                        </p:attrNameLst>
                                      </p:cBhvr>
                                      <p:to>
                                        <p:strVal val="visible"/>
                                      </p:to>
                                    </p:set>
                                    <p:animEffect transition="in" filter="wipe(up)">
                                      <p:cBhvr>
                                        <p:cTn id="27" dur="75"/>
                                        <p:tgtEl>
                                          <p:spTgt spid="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7">
                                            <p:txEl>
                                              <p:pRg st="5" end="5"/>
                                            </p:txEl>
                                          </p:spTgt>
                                        </p:tgtEl>
                                        <p:attrNameLst>
                                          <p:attrName>style.visibility</p:attrName>
                                        </p:attrNameLst>
                                      </p:cBhvr>
                                      <p:to>
                                        <p:strVal val="visible"/>
                                      </p:to>
                                    </p:set>
                                    <p:animEffect transition="in" filter="wipe(up)">
                                      <p:cBhvr>
                                        <p:cTn id="32" dur="75"/>
                                        <p:tgtEl>
                                          <p:spTgt spid="7">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7">
                                            <p:txEl>
                                              <p:pRg st="6" end="6"/>
                                            </p:txEl>
                                          </p:spTgt>
                                        </p:tgtEl>
                                        <p:attrNameLst>
                                          <p:attrName>style.visibility</p:attrName>
                                        </p:attrNameLst>
                                      </p:cBhvr>
                                      <p:to>
                                        <p:strVal val="visible"/>
                                      </p:to>
                                    </p:set>
                                    <p:animEffect transition="in" filter="wipe(up)">
                                      <p:cBhvr>
                                        <p:cTn id="37" dur="75"/>
                                        <p:tgtEl>
                                          <p:spTgt spid="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266" name="Text Box 3">
            <a:extLst>
              <a:ext uri="{FF2B5EF4-FFF2-40B4-BE49-F238E27FC236}">
                <a16:creationId xmlns:a16="http://schemas.microsoft.com/office/drawing/2014/main" id="{FD60ADEA-1901-0F16-CB74-7DE4C273CDD1}"/>
              </a:ext>
            </a:extLst>
          </p:cNvPr>
          <p:cNvSpPr txBox="1">
            <a:spLocks noChangeArrowheads="1"/>
          </p:cNvSpPr>
          <p:nvPr/>
        </p:nvSpPr>
        <p:spPr bwMode="auto">
          <a:xfrm>
            <a:off x="1775946" y="663138"/>
            <a:ext cx="421005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660033"/>
                </a:solidFill>
              </a:rPr>
              <a:t>*</a:t>
            </a:r>
            <a:r>
              <a:rPr lang="en-US" altLang="zh-CN" sz="2400" dirty="0"/>
              <a:t> </a:t>
            </a:r>
            <a:r>
              <a:rPr lang="en-US" altLang="zh-CN" sz="2400" dirty="0">
                <a:solidFill>
                  <a:srgbClr val="660033"/>
                </a:solidFill>
              </a:rPr>
              <a:t>PAL</a:t>
            </a:r>
            <a:r>
              <a:rPr lang="zh-CN" altLang="en-US" sz="2400" dirty="0">
                <a:solidFill>
                  <a:srgbClr val="660033"/>
                </a:solidFill>
              </a:rPr>
              <a:t>的基本电路结构</a:t>
            </a:r>
          </a:p>
        </p:txBody>
      </p:sp>
      <p:grpSp>
        <p:nvGrpSpPr>
          <p:cNvPr id="267" name="Group 283">
            <a:extLst>
              <a:ext uri="{FF2B5EF4-FFF2-40B4-BE49-F238E27FC236}">
                <a16:creationId xmlns:a16="http://schemas.microsoft.com/office/drawing/2014/main" id="{76EA1B9C-B49F-3F52-2AAA-118653A51AC8}"/>
              </a:ext>
            </a:extLst>
          </p:cNvPr>
          <p:cNvGrpSpPr>
            <a:grpSpLocks/>
          </p:cNvGrpSpPr>
          <p:nvPr/>
        </p:nvGrpSpPr>
        <p:grpSpPr bwMode="auto">
          <a:xfrm>
            <a:off x="2156946" y="1201300"/>
            <a:ext cx="7454901" cy="3938588"/>
            <a:chOff x="722" y="577"/>
            <a:chExt cx="4696" cy="2481"/>
          </a:xfrm>
        </p:grpSpPr>
        <p:grpSp>
          <p:nvGrpSpPr>
            <p:cNvPr id="268" name="Group 265">
              <a:extLst>
                <a:ext uri="{FF2B5EF4-FFF2-40B4-BE49-F238E27FC236}">
                  <a16:creationId xmlns:a16="http://schemas.microsoft.com/office/drawing/2014/main" id="{911AB7DD-4FED-4806-ECFE-37A6A966EEA8}"/>
                </a:ext>
              </a:extLst>
            </p:cNvPr>
            <p:cNvGrpSpPr>
              <a:grpSpLocks/>
            </p:cNvGrpSpPr>
            <p:nvPr/>
          </p:nvGrpSpPr>
          <p:grpSpPr bwMode="auto">
            <a:xfrm>
              <a:off x="722" y="849"/>
              <a:ext cx="4483" cy="1965"/>
              <a:chOff x="762" y="1480"/>
              <a:chExt cx="4483" cy="1965"/>
            </a:xfrm>
          </p:grpSpPr>
          <p:grpSp>
            <p:nvGrpSpPr>
              <p:cNvPr id="278" name="Group 77">
                <a:extLst>
                  <a:ext uri="{FF2B5EF4-FFF2-40B4-BE49-F238E27FC236}">
                    <a16:creationId xmlns:a16="http://schemas.microsoft.com/office/drawing/2014/main" id="{AD74F7B6-B830-4AE2-D2A8-59A6C1E5FDF0}"/>
                  </a:ext>
                </a:extLst>
              </p:cNvPr>
              <p:cNvGrpSpPr>
                <a:grpSpLocks/>
              </p:cNvGrpSpPr>
              <p:nvPr/>
            </p:nvGrpSpPr>
            <p:grpSpPr bwMode="auto">
              <a:xfrm>
                <a:off x="1602" y="1488"/>
                <a:ext cx="104" cy="1957"/>
                <a:chOff x="1602" y="1488"/>
                <a:chExt cx="104" cy="1957"/>
              </a:xfrm>
            </p:grpSpPr>
            <p:sp>
              <p:nvSpPr>
                <p:cNvPr id="524" name="Line 14">
                  <a:extLst>
                    <a:ext uri="{FF2B5EF4-FFF2-40B4-BE49-F238E27FC236}">
                      <a16:creationId xmlns:a16="http://schemas.microsoft.com/office/drawing/2014/main" id="{CF689F87-194D-7BED-B8EF-9B61CC691FD2}"/>
                    </a:ext>
                  </a:extLst>
                </p:cNvPr>
                <p:cNvSpPr>
                  <a:spLocks noChangeShapeType="1"/>
                </p:cNvSpPr>
                <p:nvPr/>
              </p:nvSpPr>
              <p:spPr bwMode="auto">
                <a:xfrm>
                  <a:off x="1602" y="1488"/>
                  <a:ext cx="0" cy="19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5" name="Line 15">
                  <a:extLst>
                    <a:ext uri="{FF2B5EF4-FFF2-40B4-BE49-F238E27FC236}">
                      <a16:creationId xmlns:a16="http://schemas.microsoft.com/office/drawing/2014/main" id="{9A8237E4-37AA-4E82-F822-F8359FE822AF}"/>
                    </a:ext>
                  </a:extLst>
                </p:cNvPr>
                <p:cNvSpPr>
                  <a:spLocks noChangeShapeType="1"/>
                </p:cNvSpPr>
                <p:nvPr/>
              </p:nvSpPr>
              <p:spPr bwMode="auto">
                <a:xfrm>
                  <a:off x="1706" y="1488"/>
                  <a:ext cx="0" cy="19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79" name="Oval 17">
                <a:extLst>
                  <a:ext uri="{FF2B5EF4-FFF2-40B4-BE49-F238E27FC236}">
                    <a16:creationId xmlns:a16="http://schemas.microsoft.com/office/drawing/2014/main" id="{C3937D7F-6E47-5D70-D842-BF4DD8B76203}"/>
                  </a:ext>
                </a:extLst>
              </p:cNvPr>
              <p:cNvSpPr>
                <a:spLocks noChangeArrowheads="1"/>
              </p:cNvSpPr>
              <p:nvPr/>
            </p:nvSpPr>
            <p:spPr bwMode="auto">
              <a:xfrm>
                <a:off x="1585" y="17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nvGrpSpPr>
              <p:cNvPr id="280" name="Group 28">
                <a:extLst>
                  <a:ext uri="{FF2B5EF4-FFF2-40B4-BE49-F238E27FC236}">
                    <a16:creationId xmlns:a16="http://schemas.microsoft.com/office/drawing/2014/main" id="{75693CD3-E0A1-4308-D88E-078733DF6409}"/>
                  </a:ext>
                </a:extLst>
              </p:cNvPr>
              <p:cNvGrpSpPr>
                <a:grpSpLocks/>
              </p:cNvGrpSpPr>
              <p:nvPr/>
            </p:nvGrpSpPr>
            <p:grpSpPr bwMode="auto">
              <a:xfrm>
                <a:off x="1311" y="1733"/>
                <a:ext cx="3636" cy="287"/>
                <a:chOff x="1311" y="1733"/>
                <a:chExt cx="3636" cy="287"/>
              </a:xfrm>
            </p:grpSpPr>
            <p:sp>
              <p:nvSpPr>
                <p:cNvPr id="509" name="Line 11">
                  <a:extLst>
                    <a:ext uri="{FF2B5EF4-FFF2-40B4-BE49-F238E27FC236}">
                      <a16:creationId xmlns:a16="http://schemas.microsoft.com/office/drawing/2014/main" id="{77125E1A-0CD6-1AA6-A0AC-C07846FC4CAA}"/>
                    </a:ext>
                  </a:extLst>
                </p:cNvPr>
                <p:cNvSpPr>
                  <a:spLocks noChangeShapeType="1"/>
                </p:cNvSpPr>
                <p:nvPr/>
              </p:nvSpPr>
              <p:spPr bwMode="auto">
                <a:xfrm>
                  <a:off x="1318" y="1855"/>
                  <a:ext cx="317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10" name="AutoShape 6">
                  <a:extLst>
                    <a:ext uri="{FF2B5EF4-FFF2-40B4-BE49-F238E27FC236}">
                      <a16:creationId xmlns:a16="http://schemas.microsoft.com/office/drawing/2014/main" id="{F4463D12-ADAA-3904-DDC6-04965123E3F0}"/>
                    </a:ext>
                  </a:extLst>
                </p:cNvPr>
                <p:cNvSpPr>
                  <a:spLocks noChangeArrowheads="1"/>
                </p:cNvSpPr>
                <p:nvPr/>
              </p:nvSpPr>
              <p:spPr bwMode="auto">
                <a:xfrm>
                  <a:off x="3606" y="1824"/>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11" name="Line 10">
                  <a:extLst>
                    <a:ext uri="{FF2B5EF4-FFF2-40B4-BE49-F238E27FC236}">
                      <a16:creationId xmlns:a16="http://schemas.microsoft.com/office/drawing/2014/main" id="{C2F4E6F6-9AE1-AECC-B0A8-68260DF569AA}"/>
                    </a:ext>
                  </a:extLst>
                </p:cNvPr>
                <p:cNvSpPr>
                  <a:spLocks noChangeShapeType="1"/>
                </p:cNvSpPr>
                <p:nvPr/>
              </p:nvSpPr>
              <p:spPr bwMode="auto">
                <a:xfrm>
                  <a:off x="1325" y="1799"/>
                  <a:ext cx="316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12" name="Line 12">
                  <a:extLst>
                    <a:ext uri="{FF2B5EF4-FFF2-40B4-BE49-F238E27FC236}">
                      <a16:creationId xmlns:a16="http://schemas.microsoft.com/office/drawing/2014/main" id="{2A1285E2-CB10-7DCC-8F9A-9B50E5E46A3B}"/>
                    </a:ext>
                  </a:extLst>
                </p:cNvPr>
                <p:cNvSpPr>
                  <a:spLocks noChangeShapeType="1"/>
                </p:cNvSpPr>
                <p:nvPr/>
              </p:nvSpPr>
              <p:spPr bwMode="auto">
                <a:xfrm>
                  <a:off x="1311" y="1911"/>
                  <a:ext cx="317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13" name="Line 13">
                  <a:extLst>
                    <a:ext uri="{FF2B5EF4-FFF2-40B4-BE49-F238E27FC236}">
                      <a16:creationId xmlns:a16="http://schemas.microsoft.com/office/drawing/2014/main" id="{4DC4F37A-A689-8AC0-452D-F634E84CEE86}"/>
                    </a:ext>
                  </a:extLst>
                </p:cNvPr>
                <p:cNvSpPr>
                  <a:spLocks noChangeShapeType="1"/>
                </p:cNvSpPr>
                <p:nvPr/>
              </p:nvSpPr>
              <p:spPr bwMode="auto">
                <a:xfrm>
                  <a:off x="1314" y="1971"/>
                  <a:ext cx="317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14" name="AutoShape 9">
                  <a:extLst>
                    <a:ext uri="{FF2B5EF4-FFF2-40B4-BE49-F238E27FC236}">
                      <a16:creationId xmlns:a16="http://schemas.microsoft.com/office/drawing/2014/main" id="{29EF936C-AD72-2D49-65D7-B6B0338DD133}"/>
                    </a:ext>
                  </a:extLst>
                </p:cNvPr>
                <p:cNvSpPr>
                  <a:spLocks noChangeArrowheads="1"/>
                </p:cNvSpPr>
                <p:nvPr/>
              </p:nvSpPr>
              <p:spPr bwMode="auto">
                <a:xfrm>
                  <a:off x="3606" y="1880"/>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nvGrpSpPr>
                <p:cNvPr id="515" name="Group 23">
                  <a:extLst>
                    <a:ext uri="{FF2B5EF4-FFF2-40B4-BE49-F238E27FC236}">
                      <a16:creationId xmlns:a16="http://schemas.microsoft.com/office/drawing/2014/main" id="{9EFB0CF8-26CA-7CAC-2E4B-C2D2D2DA86EF}"/>
                    </a:ext>
                  </a:extLst>
                </p:cNvPr>
                <p:cNvGrpSpPr>
                  <a:grpSpLocks/>
                </p:cNvGrpSpPr>
                <p:nvPr/>
              </p:nvGrpSpPr>
              <p:grpSpPr bwMode="auto">
                <a:xfrm>
                  <a:off x="4466" y="1823"/>
                  <a:ext cx="118" cy="111"/>
                  <a:chOff x="4474" y="1823"/>
                  <a:chExt cx="118" cy="111"/>
                </a:xfrm>
              </p:grpSpPr>
              <p:sp>
                <p:nvSpPr>
                  <p:cNvPr id="521" name="Freeform 18">
                    <a:extLst>
                      <a:ext uri="{FF2B5EF4-FFF2-40B4-BE49-F238E27FC236}">
                        <a16:creationId xmlns:a16="http://schemas.microsoft.com/office/drawing/2014/main" id="{5B3FDB9B-F337-BC78-1182-E8197DACC4A0}"/>
                      </a:ext>
                    </a:extLst>
                  </p:cNvPr>
                  <p:cNvSpPr>
                    <a:spLocks/>
                  </p:cNvSpPr>
                  <p:nvPr/>
                </p:nvSpPr>
                <p:spPr bwMode="auto">
                  <a:xfrm>
                    <a:off x="4474" y="1823"/>
                    <a:ext cx="118" cy="55"/>
                  </a:xfrm>
                  <a:custGeom>
                    <a:avLst/>
                    <a:gdLst>
                      <a:gd name="T0" fmla="*/ 0 w 118"/>
                      <a:gd name="T1" fmla="*/ 0 h 55"/>
                      <a:gd name="T2" fmla="*/ 79 w 118"/>
                      <a:gd name="T3" fmla="*/ 16 h 55"/>
                      <a:gd name="T4" fmla="*/ 118 w 118"/>
                      <a:gd name="T5" fmla="*/ 55 h 55"/>
                    </a:gdLst>
                    <a:ahLst/>
                    <a:cxnLst>
                      <a:cxn ang="0">
                        <a:pos x="T0" y="T1"/>
                      </a:cxn>
                      <a:cxn ang="0">
                        <a:pos x="T2" y="T3"/>
                      </a:cxn>
                      <a:cxn ang="0">
                        <a:pos x="T4" y="T5"/>
                      </a:cxn>
                    </a:cxnLst>
                    <a:rect l="0" t="0" r="r" b="b"/>
                    <a:pathLst>
                      <a:path w="118" h="55">
                        <a:moveTo>
                          <a:pt x="0" y="0"/>
                        </a:moveTo>
                        <a:cubicBezTo>
                          <a:pt x="29" y="3"/>
                          <a:pt x="59" y="7"/>
                          <a:pt x="79" y="16"/>
                        </a:cubicBezTo>
                        <a:cubicBezTo>
                          <a:pt x="99" y="25"/>
                          <a:pt x="108" y="40"/>
                          <a:pt x="118" y="55"/>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2" name="Freeform 19">
                    <a:extLst>
                      <a:ext uri="{FF2B5EF4-FFF2-40B4-BE49-F238E27FC236}">
                        <a16:creationId xmlns:a16="http://schemas.microsoft.com/office/drawing/2014/main" id="{70FB6503-0B7B-E495-FA94-1CE6F613D3AC}"/>
                      </a:ext>
                    </a:extLst>
                  </p:cNvPr>
                  <p:cNvSpPr>
                    <a:spLocks/>
                  </p:cNvSpPr>
                  <p:nvPr/>
                </p:nvSpPr>
                <p:spPr bwMode="auto">
                  <a:xfrm flipV="1">
                    <a:off x="4474" y="1879"/>
                    <a:ext cx="118" cy="55"/>
                  </a:xfrm>
                  <a:custGeom>
                    <a:avLst/>
                    <a:gdLst>
                      <a:gd name="T0" fmla="*/ 0 w 118"/>
                      <a:gd name="T1" fmla="*/ 0 h 55"/>
                      <a:gd name="T2" fmla="*/ 79 w 118"/>
                      <a:gd name="T3" fmla="*/ 16 h 55"/>
                      <a:gd name="T4" fmla="*/ 118 w 118"/>
                      <a:gd name="T5" fmla="*/ 55 h 55"/>
                    </a:gdLst>
                    <a:ahLst/>
                    <a:cxnLst>
                      <a:cxn ang="0">
                        <a:pos x="T0" y="T1"/>
                      </a:cxn>
                      <a:cxn ang="0">
                        <a:pos x="T2" y="T3"/>
                      </a:cxn>
                      <a:cxn ang="0">
                        <a:pos x="T4" y="T5"/>
                      </a:cxn>
                    </a:cxnLst>
                    <a:rect l="0" t="0" r="r" b="b"/>
                    <a:pathLst>
                      <a:path w="118" h="55">
                        <a:moveTo>
                          <a:pt x="0" y="0"/>
                        </a:moveTo>
                        <a:cubicBezTo>
                          <a:pt x="29" y="3"/>
                          <a:pt x="59" y="7"/>
                          <a:pt x="79" y="16"/>
                        </a:cubicBezTo>
                        <a:cubicBezTo>
                          <a:pt x="99" y="25"/>
                          <a:pt x="108" y="40"/>
                          <a:pt x="118" y="55"/>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3" name="Freeform 22">
                    <a:extLst>
                      <a:ext uri="{FF2B5EF4-FFF2-40B4-BE49-F238E27FC236}">
                        <a16:creationId xmlns:a16="http://schemas.microsoft.com/office/drawing/2014/main" id="{C29C64A4-BD8A-F9E1-19DE-AF10623460A2}"/>
                      </a:ext>
                    </a:extLst>
                  </p:cNvPr>
                  <p:cNvSpPr>
                    <a:spLocks/>
                  </p:cNvSpPr>
                  <p:nvPr/>
                </p:nvSpPr>
                <p:spPr bwMode="auto">
                  <a:xfrm>
                    <a:off x="4474" y="1823"/>
                    <a:ext cx="32" cy="110"/>
                  </a:xfrm>
                  <a:custGeom>
                    <a:avLst/>
                    <a:gdLst>
                      <a:gd name="T0" fmla="*/ 0 w 32"/>
                      <a:gd name="T1" fmla="*/ 0 h 110"/>
                      <a:gd name="T2" fmla="*/ 31 w 32"/>
                      <a:gd name="T3" fmla="*/ 47 h 110"/>
                      <a:gd name="T4" fmla="*/ 8 w 32"/>
                      <a:gd name="T5" fmla="*/ 110 h 110"/>
                    </a:gdLst>
                    <a:ahLst/>
                    <a:cxnLst>
                      <a:cxn ang="0">
                        <a:pos x="T0" y="T1"/>
                      </a:cxn>
                      <a:cxn ang="0">
                        <a:pos x="T2" y="T3"/>
                      </a:cxn>
                      <a:cxn ang="0">
                        <a:pos x="T4" y="T5"/>
                      </a:cxn>
                    </a:cxnLst>
                    <a:rect l="0" t="0" r="r" b="b"/>
                    <a:pathLst>
                      <a:path w="32" h="110">
                        <a:moveTo>
                          <a:pt x="0" y="0"/>
                        </a:moveTo>
                        <a:cubicBezTo>
                          <a:pt x="15" y="14"/>
                          <a:pt x="30" y="29"/>
                          <a:pt x="31" y="47"/>
                        </a:cubicBezTo>
                        <a:cubicBezTo>
                          <a:pt x="32" y="65"/>
                          <a:pt x="20" y="87"/>
                          <a:pt x="8" y="110"/>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516" name="Freeform 25">
                  <a:extLst>
                    <a:ext uri="{FF2B5EF4-FFF2-40B4-BE49-F238E27FC236}">
                      <a16:creationId xmlns:a16="http://schemas.microsoft.com/office/drawing/2014/main" id="{BE42DC7D-A108-E546-F815-13902F33FE4A}"/>
                    </a:ext>
                  </a:extLst>
                </p:cNvPr>
                <p:cNvSpPr>
                  <a:spLocks/>
                </p:cNvSpPr>
                <p:nvPr/>
              </p:nvSpPr>
              <p:spPr bwMode="auto">
                <a:xfrm>
                  <a:off x="4466" y="1933"/>
                  <a:ext cx="39" cy="87"/>
                </a:xfrm>
                <a:custGeom>
                  <a:avLst/>
                  <a:gdLst>
                    <a:gd name="T0" fmla="*/ 0 w 39"/>
                    <a:gd name="T1" fmla="*/ 0 h 87"/>
                    <a:gd name="T2" fmla="*/ 39 w 39"/>
                    <a:gd name="T3" fmla="*/ 47 h 87"/>
                    <a:gd name="T4" fmla="*/ 0 w 39"/>
                    <a:gd name="T5" fmla="*/ 87 h 87"/>
                  </a:gdLst>
                  <a:ahLst/>
                  <a:cxnLst>
                    <a:cxn ang="0">
                      <a:pos x="T0" y="T1"/>
                    </a:cxn>
                    <a:cxn ang="0">
                      <a:pos x="T2" y="T3"/>
                    </a:cxn>
                    <a:cxn ang="0">
                      <a:pos x="T4" y="T5"/>
                    </a:cxn>
                  </a:cxnLst>
                  <a:rect l="0" t="0" r="r" b="b"/>
                  <a:pathLst>
                    <a:path w="39" h="87">
                      <a:moveTo>
                        <a:pt x="0" y="0"/>
                      </a:moveTo>
                      <a:cubicBezTo>
                        <a:pt x="19" y="16"/>
                        <a:pt x="39" y="33"/>
                        <a:pt x="39" y="47"/>
                      </a:cubicBezTo>
                      <a:cubicBezTo>
                        <a:pt x="39" y="61"/>
                        <a:pt x="19" y="74"/>
                        <a:pt x="0" y="87"/>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17" name="Freeform 26">
                  <a:extLst>
                    <a:ext uri="{FF2B5EF4-FFF2-40B4-BE49-F238E27FC236}">
                      <a16:creationId xmlns:a16="http://schemas.microsoft.com/office/drawing/2014/main" id="{DDAF8D73-0A76-5CB1-65C0-0836BF3C7812}"/>
                    </a:ext>
                  </a:extLst>
                </p:cNvPr>
                <p:cNvSpPr>
                  <a:spLocks/>
                </p:cNvSpPr>
                <p:nvPr/>
              </p:nvSpPr>
              <p:spPr bwMode="auto">
                <a:xfrm>
                  <a:off x="4466" y="1733"/>
                  <a:ext cx="39" cy="87"/>
                </a:xfrm>
                <a:custGeom>
                  <a:avLst/>
                  <a:gdLst>
                    <a:gd name="T0" fmla="*/ 0 w 39"/>
                    <a:gd name="T1" fmla="*/ 0 h 87"/>
                    <a:gd name="T2" fmla="*/ 39 w 39"/>
                    <a:gd name="T3" fmla="*/ 47 h 87"/>
                    <a:gd name="T4" fmla="*/ 0 w 39"/>
                    <a:gd name="T5" fmla="*/ 87 h 87"/>
                  </a:gdLst>
                  <a:ahLst/>
                  <a:cxnLst>
                    <a:cxn ang="0">
                      <a:pos x="T0" y="T1"/>
                    </a:cxn>
                    <a:cxn ang="0">
                      <a:pos x="T2" y="T3"/>
                    </a:cxn>
                    <a:cxn ang="0">
                      <a:pos x="T4" y="T5"/>
                    </a:cxn>
                  </a:cxnLst>
                  <a:rect l="0" t="0" r="r" b="b"/>
                  <a:pathLst>
                    <a:path w="39" h="87">
                      <a:moveTo>
                        <a:pt x="0" y="0"/>
                      </a:moveTo>
                      <a:cubicBezTo>
                        <a:pt x="19" y="16"/>
                        <a:pt x="39" y="33"/>
                        <a:pt x="39" y="47"/>
                      </a:cubicBezTo>
                      <a:cubicBezTo>
                        <a:pt x="39" y="61"/>
                        <a:pt x="19" y="74"/>
                        <a:pt x="0" y="87"/>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18" name="AutoShape 5">
                  <a:extLst>
                    <a:ext uri="{FF2B5EF4-FFF2-40B4-BE49-F238E27FC236}">
                      <a16:creationId xmlns:a16="http://schemas.microsoft.com/office/drawing/2014/main" id="{18BC954D-8403-A4B3-AAA3-ECBC20362D4C}"/>
                    </a:ext>
                  </a:extLst>
                </p:cNvPr>
                <p:cNvSpPr>
                  <a:spLocks noChangeArrowheads="1"/>
                </p:cNvSpPr>
                <p:nvPr/>
              </p:nvSpPr>
              <p:spPr bwMode="auto">
                <a:xfrm>
                  <a:off x="3606" y="1768"/>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19" name="AutoShape 8">
                  <a:extLst>
                    <a:ext uri="{FF2B5EF4-FFF2-40B4-BE49-F238E27FC236}">
                      <a16:creationId xmlns:a16="http://schemas.microsoft.com/office/drawing/2014/main" id="{40C940A8-9F1D-D29F-EDA0-8C9E470334FA}"/>
                    </a:ext>
                  </a:extLst>
                </p:cNvPr>
                <p:cNvSpPr>
                  <a:spLocks noChangeArrowheads="1"/>
                </p:cNvSpPr>
                <p:nvPr/>
              </p:nvSpPr>
              <p:spPr bwMode="auto">
                <a:xfrm>
                  <a:off x="3606" y="1939"/>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20" name="Line 27">
                  <a:extLst>
                    <a:ext uri="{FF2B5EF4-FFF2-40B4-BE49-F238E27FC236}">
                      <a16:creationId xmlns:a16="http://schemas.microsoft.com/office/drawing/2014/main" id="{7850BE26-FBF4-7E50-4EE2-FE82C6107F05}"/>
                    </a:ext>
                  </a:extLst>
                </p:cNvPr>
                <p:cNvSpPr>
                  <a:spLocks noChangeShapeType="1"/>
                </p:cNvSpPr>
                <p:nvPr/>
              </p:nvSpPr>
              <p:spPr bwMode="auto">
                <a:xfrm>
                  <a:off x="4584" y="1878"/>
                  <a:ext cx="3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281" name="Group 29">
                <a:extLst>
                  <a:ext uri="{FF2B5EF4-FFF2-40B4-BE49-F238E27FC236}">
                    <a16:creationId xmlns:a16="http://schemas.microsoft.com/office/drawing/2014/main" id="{25D9D231-734E-3BDE-8251-AB2B6E4DEDF1}"/>
                  </a:ext>
                </a:extLst>
              </p:cNvPr>
              <p:cNvGrpSpPr>
                <a:grpSpLocks/>
              </p:cNvGrpSpPr>
              <p:nvPr/>
            </p:nvGrpSpPr>
            <p:grpSpPr bwMode="auto">
              <a:xfrm>
                <a:off x="1311" y="2213"/>
                <a:ext cx="3636" cy="287"/>
                <a:chOff x="1311" y="1733"/>
                <a:chExt cx="3636" cy="287"/>
              </a:xfrm>
            </p:grpSpPr>
            <p:sp>
              <p:nvSpPr>
                <p:cNvPr id="494" name="Line 30">
                  <a:extLst>
                    <a:ext uri="{FF2B5EF4-FFF2-40B4-BE49-F238E27FC236}">
                      <a16:creationId xmlns:a16="http://schemas.microsoft.com/office/drawing/2014/main" id="{DE807ECE-C010-B960-1822-2BC0E4C8A405}"/>
                    </a:ext>
                  </a:extLst>
                </p:cNvPr>
                <p:cNvSpPr>
                  <a:spLocks noChangeShapeType="1"/>
                </p:cNvSpPr>
                <p:nvPr/>
              </p:nvSpPr>
              <p:spPr bwMode="auto">
                <a:xfrm>
                  <a:off x="1318" y="1855"/>
                  <a:ext cx="317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95" name="AutoShape 31">
                  <a:extLst>
                    <a:ext uri="{FF2B5EF4-FFF2-40B4-BE49-F238E27FC236}">
                      <a16:creationId xmlns:a16="http://schemas.microsoft.com/office/drawing/2014/main" id="{BAC52B5B-8D9A-ECC4-7E36-F1ABDF241DF0}"/>
                    </a:ext>
                  </a:extLst>
                </p:cNvPr>
                <p:cNvSpPr>
                  <a:spLocks noChangeArrowheads="1"/>
                </p:cNvSpPr>
                <p:nvPr/>
              </p:nvSpPr>
              <p:spPr bwMode="auto">
                <a:xfrm>
                  <a:off x="3606" y="1824"/>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96" name="Line 32">
                  <a:extLst>
                    <a:ext uri="{FF2B5EF4-FFF2-40B4-BE49-F238E27FC236}">
                      <a16:creationId xmlns:a16="http://schemas.microsoft.com/office/drawing/2014/main" id="{3E306C6E-4388-2E22-ECCE-AFCD834E110A}"/>
                    </a:ext>
                  </a:extLst>
                </p:cNvPr>
                <p:cNvSpPr>
                  <a:spLocks noChangeShapeType="1"/>
                </p:cNvSpPr>
                <p:nvPr/>
              </p:nvSpPr>
              <p:spPr bwMode="auto">
                <a:xfrm>
                  <a:off x="1325" y="1799"/>
                  <a:ext cx="316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97" name="Line 33">
                  <a:extLst>
                    <a:ext uri="{FF2B5EF4-FFF2-40B4-BE49-F238E27FC236}">
                      <a16:creationId xmlns:a16="http://schemas.microsoft.com/office/drawing/2014/main" id="{83C0DD5D-957E-745F-AD2A-48849B5383AD}"/>
                    </a:ext>
                  </a:extLst>
                </p:cNvPr>
                <p:cNvSpPr>
                  <a:spLocks noChangeShapeType="1"/>
                </p:cNvSpPr>
                <p:nvPr/>
              </p:nvSpPr>
              <p:spPr bwMode="auto">
                <a:xfrm>
                  <a:off x="1311" y="1911"/>
                  <a:ext cx="317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98" name="Line 34">
                  <a:extLst>
                    <a:ext uri="{FF2B5EF4-FFF2-40B4-BE49-F238E27FC236}">
                      <a16:creationId xmlns:a16="http://schemas.microsoft.com/office/drawing/2014/main" id="{E0E27B7D-2324-402F-5F2B-765AC8426F5C}"/>
                    </a:ext>
                  </a:extLst>
                </p:cNvPr>
                <p:cNvSpPr>
                  <a:spLocks noChangeShapeType="1"/>
                </p:cNvSpPr>
                <p:nvPr/>
              </p:nvSpPr>
              <p:spPr bwMode="auto">
                <a:xfrm>
                  <a:off x="1314" y="1971"/>
                  <a:ext cx="317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99" name="AutoShape 35">
                  <a:extLst>
                    <a:ext uri="{FF2B5EF4-FFF2-40B4-BE49-F238E27FC236}">
                      <a16:creationId xmlns:a16="http://schemas.microsoft.com/office/drawing/2014/main" id="{53F70E71-9727-C5C8-A183-759E4148D880}"/>
                    </a:ext>
                  </a:extLst>
                </p:cNvPr>
                <p:cNvSpPr>
                  <a:spLocks noChangeArrowheads="1"/>
                </p:cNvSpPr>
                <p:nvPr/>
              </p:nvSpPr>
              <p:spPr bwMode="auto">
                <a:xfrm>
                  <a:off x="3606" y="1880"/>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nvGrpSpPr>
                <p:cNvPr id="500" name="Group 36">
                  <a:extLst>
                    <a:ext uri="{FF2B5EF4-FFF2-40B4-BE49-F238E27FC236}">
                      <a16:creationId xmlns:a16="http://schemas.microsoft.com/office/drawing/2014/main" id="{958807D6-0ED9-1ABD-FBB6-8CDF7F203550}"/>
                    </a:ext>
                  </a:extLst>
                </p:cNvPr>
                <p:cNvGrpSpPr>
                  <a:grpSpLocks/>
                </p:cNvGrpSpPr>
                <p:nvPr/>
              </p:nvGrpSpPr>
              <p:grpSpPr bwMode="auto">
                <a:xfrm>
                  <a:off x="4466" y="1823"/>
                  <a:ext cx="118" cy="111"/>
                  <a:chOff x="4474" y="1823"/>
                  <a:chExt cx="118" cy="111"/>
                </a:xfrm>
              </p:grpSpPr>
              <p:sp>
                <p:nvSpPr>
                  <p:cNvPr id="506" name="Freeform 37">
                    <a:extLst>
                      <a:ext uri="{FF2B5EF4-FFF2-40B4-BE49-F238E27FC236}">
                        <a16:creationId xmlns:a16="http://schemas.microsoft.com/office/drawing/2014/main" id="{D3FECD57-CF34-9207-A76E-FCBE1B3A8B65}"/>
                      </a:ext>
                    </a:extLst>
                  </p:cNvPr>
                  <p:cNvSpPr>
                    <a:spLocks/>
                  </p:cNvSpPr>
                  <p:nvPr/>
                </p:nvSpPr>
                <p:spPr bwMode="auto">
                  <a:xfrm>
                    <a:off x="4474" y="1823"/>
                    <a:ext cx="118" cy="55"/>
                  </a:xfrm>
                  <a:custGeom>
                    <a:avLst/>
                    <a:gdLst>
                      <a:gd name="T0" fmla="*/ 0 w 118"/>
                      <a:gd name="T1" fmla="*/ 0 h 55"/>
                      <a:gd name="T2" fmla="*/ 79 w 118"/>
                      <a:gd name="T3" fmla="*/ 16 h 55"/>
                      <a:gd name="T4" fmla="*/ 118 w 118"/>
                      <a:gd name="T5" fmla="*/ 55 h 55"/>
                    </a:gdLst>
                    <a:ahLst/>
                    <a:cxnLst>
                      <a:cxn ang="0">
                        <a:pos x="T0" y="T1"/>
                      </a:cxn>
                      <a:cxn ang="0">
                        <a:pos x="T2" y="T3"/>
                      </a:cxn>
                      <a:cxn ang="0">
                        <a:pos x="T4" y="T5"/>
                      </a:cxn>
                    </a:cxnLst>
                    <a:rect l="0" t="0" r="r" b="b"/>
                    <a:pathLst>
                      <a:path w="118" h="55">
                        <a:moveTo>
                          <a:pt x="0" y="0"/>
                        </a:moveTo>
                        <a:cubicBezTo>
                          <a:pt x="29" y="3"/>
                          <a:pt x="59" y="7"/>
                          <a:pt x="79" y="16"/>
                        </a:cubicBezTo>
                        <a:cubicBezTo>
                          <a:pt x="99" y="25"/>
                          <a:pt x="108" y="40"/>
                          <a:pt x="118" y="55"/>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07" name="Freeform 38">
                    <a:extLst>
                      <a:ext uri="{FF2B5EF4-FFF2-40B4-BE49-F238E27FC236}">
                        <a16:creationId xmlns:a16="http://schemas.microsoft.com/office/drawing/2014/main" id="{17C0381E-38D8-808E-2637-0C503A58C362}"/>
                      </a:ext>
                    </a:extLst>
                  </p:cNvPr>
                  <p:cNvSpPr>
                    <a:spLocks/>
                  </p:cNvSpPr>
                  <p:nvPr/>
                </p:nvSpPr>
                <p:spPr bwMode="auto">
                  <a:xfrm flipV="1">
                    <a:off x="4474" y="1879"/>
                    <a:ext cx="118" cy="55"/>
                  </a:xfrm>
                  <a:custGeom>
                    <a:avLst/>
                    <a:gdLst>
                      <a:gd name="T0" fmla="*/ 0 w 118"/>
                      <a:gd name="T1" fmla="*/ 0 h 55"/>
                      <a:gd name="T2" fmla="*/ 79 w 118"/>
                      <a:gd name="T3" fmla="*/ 16 h 55"/>
                      <a:gd name="T4" fmla="*/ 118 w 118"/>
                      <a:gd name="T5" fmla="*/ 55 h 55"/>
                    </a:gdLst>
                    <a:ahLst/>
                    <a:cxnLst>
                      <a:cxn ang="0">
                        <a:pos x="T0" y="T1"/>
                      </a:cxn>
                      <a:cxn ang="0">
                        <a:pos x="T2" y="T3"/>
                      </a:cxn>
                      <a:cxn ang="0">
                        <a:pos x="T4" y="T5"/>
                      </a:cxn>
                    </a:cxnLst>
                    <a:rect l="0" t="0" r="r" b="b"/>
                    <a:pathLst>
                      <a:path w="118" h="55">
                        <a:moveTo>
                          <a:pt x="0" y="0"/>
                        </a:moveTo>
                        <a:cubicBezTo>
                          <a:pt x="29" y="3"/>
                          <a:pt x="59" y="7"/>
                          <a:pt x="79" y="16"/>
                        </a:cubicBezTo>
                        <a:cubicBezTo>
                          <a:pt x="99" y="25"/>
                          <a:pt x="108" y="40"/>
                          <a:pt x="118" y="55"/>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08" name="Freeform 39">
                    <a:extLst>
                      <a:ext uri="{FF2B5EF4-FFF2-40B4-BE49-F238E27FC236}">
                        <a16:creationId xmlns:a16="http://schemas.microsoft.com/office/drawing/2014/main" id="{27163FF5-61BB-D904-01E4-0B14A3D288D4}"/>
                      </a:ext>
                    </a:extLst>
                  </p:cNvPr>
                  <p:cNvSpPr>
                    <a:spLocks/>
                  </p:cNvSpPr>
                  <p:nvPr/>
                </p:nvSpPr>
                <p:spPr bwMode="auto">
                  <a:xfrm>
                    <a:off x="4474" y="1823"/>
                    <a:ext cx="32" cy="110"/>
                  </a:xfrm>
                  <a:custGeom>
                    <a:avLst/>
                    <a:gdLst>
                      <a:gd name="T0" fmla="*/ 0 w 32"/>
                      <a:gd name="T1" fmla="*/ 0 h 110"/>
                      <a:gd name="T2" fmla="*/ 31 w 32"/>
                      <a:gd name="T3" fmla="*/ 47 h 110"/>
                      <a:gd name="T4" fmla="*/ 8 w 32"/>
                      <a:gd name="T5" fmla="*/ 110 h 110"/>
                    </a:gdLst>
                    <a:ahLst/>
                    <a:cxnLst>
                      <a:cxn ang="0">
                        <a:pos x="T0" y="T1"/>
                      </a:cxn>
                      <a:cxn ang="0">
                        <a:pos x="T2" y="T3"/>
                      </a:cxn>
                      <a:cxn ang="0">
                        <a:pos x="T4" y="T5"/>
                      </a:cxn>
                    </a:cxnLst>
                    <a:rect l="0" t="0" r="r" b="b"/>
                    <a:pathLst>
                      <a:path w="32" h="110">
                        <a:moveTo>
                          <a:pt x="0" y="0"/>
                        </a:moveTo>
                        <a:cubicBezTo>
                          <a:pt x="15" y="14"/>
                          <a:pt x="30" y="29"/>
                          <a:pt x="31" y="47"/>
                        </a:cubicBezTo>
                        <a:cubicBezTo>
                          <a:pt x="32" y="65"/>
                          <a:pt x="20" y="87"/>
                          <a:pt x="8" y="110"/>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501" name="Freeform 40">
                  <a:extLst>
                    <a:ext uri="{FF2B5EF4-FFF2-40B4-BE49-F238E27FC236}">
                      <a16:creationId xmlns:a16="http://schemas.microsoft.com/office/drawing/2014/main" id="{30A816D2-893B-6EED-0B7D-6D76840236E9}"/>
                    </a:ext>
                  </a:extLst>
                </p:cNvPr>
                <p:cNvSpPr>
                  <a:spLocks/>
                </p:cNvSpPr>
                <p:nvPr/>
              </p:nvSpPr>
              <p:spPr bwMode="auto">
                <a:xfrm>
                  <a:off x="4466" y="1933"/>
                  <a:ext cx="39" cy="87"/>
                </a:xfrm>
                <a:custGeom>
                  <a:avLst/>
                  <a:gdLst>
                    <a:gd name="T0" fmla="*/ 0 w 39"/>
                    <a:gd name="T1" fmla="*/ 0 h 87"/>
                    <a:gd name="T2" fmla="*/ 39 w 39"/>
                    <a:gd name="T3" fmla="*/ 47 h 87"/>
                    <a:gd name="T4" fmla="*/ 0 w 39"/>
                    <a:gd name="T5" fmla="*/ 87 h 87"/>
                  </a:gdLst>
                  <a:ahLst/>
                  <a:cxnLst>
                    <a:cxn ang="0">
                      <a:pos x="T0" y="T1"/>
                    </a:cxn>
                    <a:cxn ang="0">
                      <a:pos x="T2" y="T3"/>
                    </a:cxn>
                    <a:cxn ang="0">
                      <a:pos x="T4" y="T5"/>
                    </a:cxn>
                  </a:cxnLst>
                  <a:rect l="0" t="0" r="r" b="b"/>
                  <a:pathLst>
                    <a:path w="39" h="87">
                      <a:moveTo>
                        <a:pt x="0" y="0"/>
                      </a:moveTo>
                      <a:cubicBezTo>
                        <a:pt x="19" y="16"/>
                        <a:pt x="39" y="33"/>
                        <a:pt x="39" y="47"/>
                      </a:cubicBezTo>
                      <a:cubicBezTo>
                        <a:pt x="39" y="61"/>
                        <a:pt x="19" y="74"/>
                        <a:pt x="0" y="87"/>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02" name="Freeform 41">
                  <a:extLst>
                    <a:ext uri="{FF2B5EF4-FFF2-40B4-BE49-F238E27FC236}">
                      <a16:creationId xmlns:a16="http://schemas.microsoft.com/office/drawing/2014/main" id="{B3E0B143-DF80-D842-EDA1-0F777420A7B7}"/>
                    </a:ext>
                  </a:extLst>
                </p:cNvPr>
                <p:cNvSpPr>
                  <a:spLocks/>
                </p:cNvSpPr>
                <p:nvPr/>
              </p:nvSpPr>
              <p:spPr bwMode="auto">
                <a:xfrm>
                  <a:off x="4466" y="1733"/>
                  <a:ext cx="39" cy="87"/>
                </a:xfrm>
                <a:custGeom>
                  <a:avLst/>
                  <a:gdLst>
                    <a:gd name="T0" fmla="*/ 0 w 39"/>
                    <a:gd name="T1" fmla="*/ 0 h 87"/>
                    <a:gd name="T2" fmla="*/ 39 w 39"/>
                    <a:gd name="T3" fmla="*/ 47 h 87"/>
                    <a:gd name="T4" fmla="*/ 0 w 39"/>
                    <a:gd name="T5" fmla="*/ 87 h 87"/>
                  </a:gdLst>
                  <a:ahLst/>
                  <a:cxnLst>
                    <a:cxn ang="0">
                      <a:pos x="T0" y="T1"/>
                    </a:cxn>
                    <a:cxn ang="0">
                      <a:pos x="T2" y="T3"/>
                    </a:cxn>
                    <a:cxn ang="0">
                      <a:pos x="T4" y="T5"/>
                    </a:cxn>
                  </a:cxnLst>
                  <a:rect l="0" t="0" r="r" b="b"/>
                  <a:pathLst>
                    <a:path w="39" h="87">
                      <a:moveTo>
                        <a:pt x="0" y="0"/>
                      </a:moveTo>
                      <a:cubicBezTo>
                        <a:pt x="19" y="16"/>
                        <a:pt x="39" y="33"/>
                        <a:pt x="39" y="47"/>
                      </a:cubicBezTo>
                      <a:cubicBezTo>
                        <a:pt x="39" y="61"/>
                        <a:pt x="19" y="74"/>
                        <a:pt x="0" y="87"/>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03" name="AutoShape 42">
                  <a:extLst>
                    <a:ext uri="{FF2B5EF4-FFF2-40B4-BE49-F238E27FC236}">
                      <a16:creationId xmlns:a16="http://schemas.microsoft.com/office/drawing/2014/main" id="{331F12B6-AF78-2712-6304-E639CA1B2AA6}"/>
                    </a:ext>
                  </a:extLst>
                </p:cNvPr>
                <p:cNvSpPr>
                  <a:spLocks noChangeArrowheads="1"/>
                </p:cNvSpPr>
                <p:nvPr/>
              </p:nvSpPr>
              <p:spPr bwMode="auto">
                <a:xfrm>
                  <a:off x="3606" y="1768"/>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04" name="AutoShape 43">
                  <a:extLst>
                    <a:ext uri="{FF2B5EF4-FFF2-40B4-BE49-F238E27FC236}">
                      <a16:creationId xmlns:a16="http://schemas.microsoft.com/office/drawing/2014/main" id="{BB2C2E53-7B4F-7CDE-3897-117229376357}"/>
                    </a:ext>
                  </a:extLst>
                </p:cNvPr>
                <p:cNvSpPr>
                  <a:spLocks noChangeArrowheads="1"/>
                </p:cNvSpPr>
                <p:nvPr/>
              </p:nvSpPr>
              <p:spPr bwMode="auto">
                <a:xfrm>
                  <a:off x="3606" y="1939"/>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05" name="Line 44">
                  <a:extLst>
                    <a:ext uri="{FF2B5EF4-FFF2-40B4-BE49-F238E27FC236}">
                      <a16:creationId xmlns:a16="http://schemas.microsoft.com/office/drawing/2014/main" id="{3E5E4FC6-2F50-70AC-BD6D-577E19307CDE}"/>
                    </a:ext>
                  </a:extLst>
                </p:cNvPr>
                <p:cNvSpPr>
                  <a:spLocks noChangeShapeType="1"/>
                </p:cNvSpPr>
                <p:nvPr/>
              </p:nvSpPr>
              <p:spPr bwMode="auto">
                <a:xfrm>
                  <a:off x="4584" y="1878"/>
                  <a:ext cx="3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282" name="Group 45">
                <a:extLst>
                  <a:ext uri="{FF2B5EF4-FFF2-40B4-BE49-F238E27FC236}">
                    <a16:creationId xmlns:a16="http://schemas.microsoft.com/office/drawing/2014/main" id="{BC70B650-F221-20D1-98B5-0384293DDB0E}"/>
                  </a:ext>
                </a:extLst>
              </p:cNvPr>
              <p:cNvGrpSpPr>
                <a:grpSpLocks/>
              </p:cNvGrpSpPr>
              <p:nvPr/>
            </p:nvGrpSpPr>
            <p:grpSpPr bwMode="auto">
              <a:xfrm>
                <a:off x="1319" y="2669"/>
                <a:ext cx="3636" cy="287"/>
                <a:chOff x="1311" y="1733"/>
                <a:chExt cx="3636" cy="287"/>
              </a:xfrm>
            </p:grpSpPr>
            <p:sp>
              <p:nvSpPr>
                <p:cNvPr id="479" name="Line 46">
                  <a:extLst>
                    <a:ext uri="{FF2B5EF4-FFF2-40B4-BE49-F238E27FC236}">
                      <a16:creationId xmlns:a16="http://schemas.microsoft.com/office/drawing/2014/main" id="{F345BCAA-5D5D-6F22-A0E4-9F508CE96287}"/>
                    </a:ext>
                  </a:extLst>
                </p:cNvPr>
                <p:cNvSpPr>
                  <a:spLocks noChangeShapeType="1"/>
                </p:cNvSpPr>
                <p:nvPr/>
              </p:nvSpPr>
              <p:spPr bwMode="auto">
                <a:xfrm>
                  <a:off x="1318" y="1855"/>
                  <a:ext cx="317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80" name="AutoShape 47">
                  <a:extLst>
                    <a:ext uri="{FF2B5EF4-FFF2-40B4-BE49-F238E27FC236}">
                      <a16:creationId xmlns:a16="http://schemas.microsoft.com/office/drawing/2014/main" id="{82C960F5-5AF7-6C0D-8EFC-858AD89471E7}"/>
                    </a:ext>
                  </a:extLst>
                </p:cNvPr>
                <p:cNvSpPr>
                  <a:spLocks noChangeArrowheads="1"/>
                </p:cNvSpPr>
                <p:nvPr/>
              </p:nvSpPr>
              <p:spPr bwMode="auto">
                <a:xfrm>
                  <a:off x="3606" y="1824"/>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81" name="Line 48">
                  <a:extLst>
                    <a:ext uri="{FF2B5EF4-FFF2-40B4-BE49-F238E27FC236}">
                      <a16:creationId xmlns:a16="http://schemas.microsoft.com/office/drawing/2014/main" id="{9B504016-2253-02B4-90FD-26593B39C355}"/>
                    </a:ext>
                  </a:extLst>
                </p:cNvPr>
                <p:cNvSpPr>
                  <a:spLocks noChangeShapeType="1"/>
                </p:cNvSpPr>
                <p:nvPr/>
              </p:nvSpPr>
              <p:spPr bwMode="auto">
                <a:xfrm>
                  <a:off x="1325" y="1799"/>
                  <a:ext cx="316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82" name="Line 49">
                  <a:extLst>
                    <a:ext uri="{FF2B5EF4-FFF2-40B4-BE49-F238E27FC236}">
                      <a16:creationId xmlns:a16="http://schemas.microsoft.com/office/drawing/2014/main" id="{D082B3C5-2F9D-8D4A-129B-9E9F1E784356}"/>
                    </a:ext>
                  </a:extLst>
                </p:cNvPr>
                <p:cNvSpPr>
                  <a:spLocks noChangeShapeType="1"/>
                </p:cNvSpPr>
                <p:nvPr/>
              </p:nvSpPr>
              <p:spPr bwMode="auto">
                <a:xfrm>
                  <a:off x="1311" y="1911"/>
                  <a:ext cx="317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83" name="Line 50">
                  <a:extLst>
                    <a:ext uri="{FF2B5EF4-FFF2-40B4-BE49-F238E27FC236}">
                      <a16:creationId xmlns:a16="http://schemas.microsoft.com/office/drawing/2014/main" id="{3C19CF9C-C5E4-C1F2-2DDE-80566B1316EC}"/>
                    </a:ext>
                  </a:extLst>
                </p:cNvPr>
                <p:cNvSpPr>
                  <a:spLocks noChangeShapeType="1"/>
                </p:cNvSpPr>
                <p:nvPr/>
              </p:nvSpPr>
              <p:spPr bwMode="auto">
                <a:xfrm>
                  <a:off x="1314" y="1971"/>
                  <a:ext cx="317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84" name="AutoShape 51">
                  <a:extLst>
                    <a:ext uri="{FF2B5EF4-FFF2-40B4-BE49-F238E27FC236}">
                      <a16:creationId xmlns:a16="http://schemas.microsoft.com/office/drawing/2014/main" id="{69976C0C-AC43-09D9-4BBA-102EEEABD14D}"/>
                    </a:ext>
                  </a:extLst>
                </p:cNvPr>
                <p:cNvSpPr>
                  <a:spLocks noChangeArrowheads="1"/>
                </p:cNvSpPr>
                <p:nvPr/>
              </p:nvSpPr>
              <p:spPr bwMode="auto">
                <a:xfrm>
                  <a:off x="3606" y="1880"/>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nvGrpSpPr>
                <p:cNvPr id="485" name="Group 52">
                  <a:extLst>
                    <a:ext uri="{FF2B5EF4-FFF2-40B4-BE49-F238E27FC236}">
                      <a16:creationId xmlns:a16="http://schemas.microsoft.com/office/drawing/2014/main" id="{B085AD0D-5092-6372-018B-AA8C4F44402D}"/>
                    </a:ext>
                  </a:extLst>
                </p:cNvPr>
                <p:cNvGrpSpPr>
                  <a:grpSpLocks/>
                </p:cNvGrpSpPr>
                <p:nvPr/>
              </p:nvGrpSpPr>
              <p:grpSpPr bwMode="auto">
                <a:xfrm>
                  <a:off x="4466" y="1823"/>
                  <a:ext cx="118" cy="111"/>
                  <a:chOff x="4474" y="1823"/>
                  <a:chExt cx="118" cy="111"/>
                </a:xfrm>
              </p:grpSpPr>
              <p:sp>
                <p:nvSpPr>
                  <p:cNvPr id="491" name="Freeform 53">
                    <a:extLst>
                      <a:ext uri="{FF2B5EF4-FFF2-40B4-BE49-F238E27FC236}">
                        <a16:creationId xmlns:a16="http://schemas.microsoft.com/office/drawing/2014/main" id="{1FDFE750-13C4-572B-ABCC-787876CAD362}"/>
                      </a:ext>
                    </a:extLst>
                  </p:cNvPr>
                  <p:cNvSpPr>
                    <a:spLocks/>
                  </p:cNvSpPr>
                  <p:nvPr/>
                </p:nvSpPr>
                <p:spPr bwMode="auto">
                  <a:xfrm>
                    <a:off x="4474" y="1823"/>
                    <a:ext cx="118" cy="55"/>
                  </a:xfrm>
                  <a:custGeom>
                    <a:avLst/>
                    <a:gdLst>
                      <a:gd name="T0" fmla="*/ 0 w 118"/>
                      <a:gd name="T1" fmla="*/ 0 h 55"/>
                      <a:gd name="T2" fmla="*/ 79 w 118"/>
                      <a:gd name="T3" fmla="*/ 16 h 55"/>
                      <a:gd name="T4" fmla="*/ 118 w 118"/>
                      <a:gd name="T5" fmla="*/ 55 h 55"/>
                    </a:gdLst>
                    <a:ahLst/>
                    <a:cxnLst>
                      <a:cxn ang="0">
                        <a:pos x="T0" y="T1"/>
                      </a:cxn>
                      <a:cxn ang="0">
                        <a:pos x="T2" y="T3"/>
                      </a:cxn>
                      <a:cxn ang="0">
                        <a:pos x="T4" y="T5"/>
                      </a:cxn>
                    </a:cxnLst>
                    <a:rect l="0" t="0" r="r" b="b"/>
                    <a:pathLst>
                      <a:path w="118" h="55">
                        <a:moveTo>
                          <a:pt x="0" y="0"/>
                        </a:moveTo>
                        <a:cubicBezTo>
                          <a:pt x="29" y="3"/>
                          <a:pt x="59" y="7"/>
                          <a:pt x="79" y="16"/>
                        </a:cubicBezTo>
                        <a:cubicBezTo>
                          <a:pt x="99" y="25"/>
                          <a:pt x="108" y="40"/>
                          <a:pt x="118" y="55"/>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92" name="Freeform 54">
                    <a:extLst>
                      <a:ext uri="{FF2B5EF4-FFF2-40B4-BE49-F238E27FC236}">
                        <a16:creationId xmlns:a16="http://schemas.microsoft.com/office/drawing/2014/main" id="{FC85C383-5EE1-8985-6CD0-BC34198D19EA}"/>
                      </a:ext>
                    </a:extLst>
                  </p:cNvPr>
                  <p:cNvSpPr>
                    <a:spLocks/>
                  </p:cNvSpPr>
                  <p:nvPr/>
                </p:nvSpPr>
                <p:spPr bwMode="auto">
                  <a:xfrm flipV="1">
                    <a:off x="4474" y="1879"/>
                    <a:ext cx="118" cy="55"/>
                  </a:xfrm>
                  <a:custGeom>
                    <a:avLst/>
                    <a:gdLst>
                      <a:gd name="T0" fmla="*/ 0 w 118"/>
                      <a:gd name="T1" fmla="*/ 0 h 55"/>
                      <a:gd name="T2" fmla="*/ 79 w 118"/>
                      <a:gd name="T3" fmla="*/ 16 h 55"/>
                      <a:gd name="T4" fmla="*/ 118 w 118"/>
                      <a:gd name="T5" fmla="*/ 55 h 55"/>
                    </a:gdLst>
                    <a:ahLst/>
                    <a:cxnLst>
                      <a:cxn ang="0">
                        <a:pos x="T0" y="T1"/>
                      </a:cxn>
                      <a:cxn ang="0">
                        <a:pos x="T2" y="T3"/>
                      </a:cxn>
                      <a:cxn ang="0">
                        <a:pos x="T4" y="T5"/>
                      </a:cxn>
                    </a:cxnLst>
                    <a:rect l="0" t="0" r="r" b="b"/>
                    <a:pathLst>
                      <a:path w="118" h="55">
                        <a:moveTo>
                          <a:pt x="0" y="0"/>
                        </a:moveTo>
                        <a:cubicBezTo>
                          <a:pt x="29" y="3"/>
                          <a:pt x="59" y="7"/>
                          <a:pt x="79" y="16"/>
                        </a:cubicBezTo>
                        <a:cubicBezTo>
                          <a:pt x="99" y="25"/>
                          <a:pt x="108" y="40"/>
                          <a:pt x="118" y="55"/>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93" name="Freeform 55">
                    <a:extLst>
                      <a:ext uri="{FF2B5EF4-FFF2-40B4-BE49-F238E27FC236}">
                        <a16:creationId xmlns:a16="http://schemas.microsoft.com/office/drawing/2014/main" id="{86172499-40C1-AEBC-4E69-5F4E60E1AED3}"/>
                      </a:ext>
                    </a:extLst>
                  </p:cNvPr>
                  <p:cNvSpPr>
                    <a:spLocks/>
                  </p:cNvSpPr>
                  <p:nvPr/>
                </p:nvSpPr>
                <p:spPr bwMode="auto">
                  <a:xfrm>
                    <a:off x="4474" y="1823"/>
                    <a:ext cx="32" cy="110"/>
                  </a:xfrm>
                  <a:custGeom>
                    <a:avLst/>
                    <a:gdLst>
                      <a:gd name="T0" fmla="*/ 0 w 32"/>
                      <a:gd name="T1" fmla="*/ 0 h 110"/>
                      <a:gd name="T2" fmla="*/ 31 w 32"/>
                      <a:gd name="T3" fmla="*/ 47 h 110"/>
                      <a:gd name="T4" fmla="*/ 8 w 32"/>
                      <a:gd name="T5" fmla="*/ 110 h 110"/>
                    </a:gdLst>
                    <a:ahLst/>
                    <a:cxnLst>
                      <a:cxn ang="0">
                        <a:pos x="T0" y="T1"/>
                      </a:cxn>
                      <a:cxn ang="0">
                        <a:pos x="T2" y="T3"/>
                      </a:cxn>
                      <a:cxn ang="0">
                        <a:pos x="T4" y="T5"/>
                      </a:cxn>
                    </a:cxnLst>
                    <a:rect l="0" t="0" r="r" b="b"/>
                    <a:pathLst>
                      <a:path w="32" h="110">
                        <a:moveTo>
                          <a:pt x="0" y="0"/>
                        </a:moveTo>
                        <a:cubicBezTo>
                          <a:pt x="15" y="14"/>
                          <a:pt x="30" y="29"/>
                          <a:pt x="31" y="47"/>
                        </a:cubicBezTo>
                        <a:cubicBezTo>
                          <a:pt x="32" y="65"/>
                          <a:pt x="20" y="87"/>
                          <a:pt x="8" y="110"/>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486" name="Freeform 56">
                  <a:extLst>
                    <a:ext uri="{FF2B5EF4-FFF2-40B4-BE49-F238E27FC236}">
                      <a16:creationId xmlns:a16="http://schemas.microsoft.com/office/drawing/2014/main" id="{9E692C4B-2E25-4DFD-7FC4-8B07EDD39932}"/>
                    </a:ext>
                  </a:extLst>
                </p:cNvPr>
                <p:cNvSpPr>
                  <a:spLocks/>
                </p:cNvSpPr>
                <p:nvPr/>
              </p:nvSpPr>
              <p:spPr bwMode="auto">
                <a:xfrm>
                  <a:off x="4466" y="1933"/>
                  <a:ext cx="39" cy="87"/>
                </a:xfrm>
                <a:custGeom>
                  <a:avLst/>
                  <a:gdLst>
                    <a:gd name="T0" fmla="*/ 0 w 39"/>
                    <a:gd name="T1" fmla="*/ 0 h 87"/>
                    <a:gd name="T2" fmla="*/ 39 w 39"/>
                    <a:gd name="T3" fmla="*/ 47 h 87"/>
                    <a:gd name="T4" fmla="*/ 0 w 39"/>
                    <a:gd name="T5" fmla="*/ 87 h 87"/>
                  </a:gdLst>
                  <a:ahLst/>
                  <a:cxnLst>
                    <a:cxn ang="0">
                      <a:pos x="T0" y="T1"/>
                    </a:cxn>
                    <a:cxn ang="0">
                      <a:pos x="T2" y="T3"/>
                    </a:cxn>
                    <a:cxn ang="0">
                      <a:pos x="T4" y="T5"/>
                    </a:cxn>
                  </a:cxnLst>
                  <a:rect l="0" t="0" r="r" b="b"/>
                  <a:pathLst>
                    <a:path w="39" h="87">
                      <a:moveTo>
                        <a:pt x="0" y="0"/>
                      </a:moveTo>
                      <a:cubicBezTo>
                        <a:pt x="19" y="16"/>
                        <a:pt x="39" y="33"/>
                        <a:pt x="39" y="47"/>
                      </a:cubicBezTo>
                      <a:cubicBezTo>
                        <a:pt x="39" y="61"/>
                        <a:pt x="19" y="74"/>
                        <a:pt x="0" y="87"/>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87" name="Freeform 57">
                  <a:extLst>
                    <a:ext uri="{FF2B5EF4-FFF2-40B4-BE49-F238E27FC236}">
                      <a16:creationId xmlns:a16="http://schemas.microsoft.com/office/drawing/2014/main" id="{A90B6186-5107-9EEA-E8C0-CCE9CBC54E7E}"/>
                    </a:ext>
                  </a:extLst>
                </p:cNvPr>
                <p:cNvSpPr>
                  <a:spLocks/>
                </p:cNvSpPr>
                <p:nvPr/>
              </p:nvSpPr>
              <p:spPr bwMode="auto">
                <a:xfrm>
                  <a:off x="4466" y="1733"/>
                  <a:ext cx="39" cy="87"/>
                </a:xfrm>
                <a:custGeom>
                  <a:avLst/>
                  <a:gdLst>
                    <a:gd name="T0" fmla="*/ 0 w 39"/>
                    <a:gd name="T1" fmla="*/ 0 h 87"/>
                    <a:gd name="T2" fmla="*/ 39 w 39"/>
                    <a:gd name="T3" fmla="*/ 47 h 87"/>
                    <a:gd name="T4" fmla="*/ 0 w 39"/>
                    <a:gd name="T5" fmla="*/ 87 h 87"/>
                  </a:gdLst>
                  <a:ahLst/>
                  <a:cxnLst>
                    <a:cxn ang="0">
                      <a:pos x="T0" y="T1"/>
                    </a:cxn>
                    <a:cxn ang="0">
                      <a:pos x="T2" y="T3"/>
                    </a:cxn>
                    <a:cxn ang="0">
                      <a:pos x="T4" y="T5"/>
                    </a:cxn>
                  </a:cxnLst>
                  <a:rect l="0" t="0" r="r" b="b"/>
                  <a:pathLst>
                    <a:path w="39" h="87">
                      <a:moveTo>
                        <a:pt x="0" y="0"/>
                      </a:moveTo>
                      <a:cubicBezTo>
                        <a:pt x="19" y="16"/>
                        <a:pt x="39" y="33"/>
                        <a:pt x="39" y="47"/>
                      </a:cubicBezTo>
                      <a:cubicBezTo>
                        <a:pt x="39" y="61"/>
                        <a:pt x="19" y="74"/>
                        <a:pt x="0" y="87"/>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88" name="AutoShape 58">
                  <a:extLst>
                    <a:ext uri="{FF2B5EF4-FFF2-40B4-BE49-F238E27FC236}">
                      <a16:creationId xmlns:a16="http://schemas.microsoft.com/office/drawing/2014/main" id="{1F0A0E8F-3B61-E767-03B2-D2201AB11E0E}"/>
                    </a:ext>
                  </a:extLst>
                </p:cNvPr>
                <p:cNvSpPr>
                  <a:spLocks noChangeArrowheads="1"/>
                </p:cNvSpPr>
                <p:nvPr/>
              </p:nvSpPr>
              <p:spPr bwMode="auto">
                <a:xfrm>
                  <a:off x="3606" y="1768"/>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89" name="AutoShape 59">
                  <a:extLst>
                    <a:ext uri="{FF2B5EF4-FFF2-40B4-BE49-F238E27FC236}">
                      <a16:creationId xmlns:a16="http://schemas.microsoft.com/office/drawing/2014/main" id="{581AE402-E5C6-1950-7B6A-24E6019B98DC}"/>
                    </a:ext>
                  </a:extLst>
                </p:cNvPr>
                <p:cNvSpPr>
                  <a:spLocks noChangeArrowheads="1"/>
                </p:cNvSpPr>
                <p:nvPr/>
              </p:nvSpPr>
              <p:spPr bwMode="auto">
                <a:xfrm>
                  <a:off x="3606" y="1939"/>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90" name="Line 60">
                  <a:extLst>
                    <a:ext uri="{FF2B5EF4-FFF2-40B4-BE49-F238E27FC236}">
                      <a16:creationId xmlns:a16="http://schemas.microsoft.com/office/drawing/2014/main" id="{D2CB9A54-AC88-6B30-C6D8-1A19E025A70A}"/>
                    </a:ext>
                  </a:extLst>
                </p:cNvPr>
                <p:cNvSpPr>
                  <a:spLocks noChangeShapeType="1"/>
                </p:cNvSpPr>
                <p:nvPr/>
              </p:nvSpPr>
              <p:spPr bwMode="auto">
                <a:xfrm>
                  <a:off x="4584" y="1878"/>
                  <a:ext cx="3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283" name="Group 61">
                <a:extLst>
                  <a:ext uri="{FF2B5EF4-FFF2-40B4-BE49-F238E27FC236}">
                    <a16:creationId xmlns:a16="http://schemas.microsoft.com/office/drawing/2014/main" id="{D25ED0BE-A309-1656-4389-9BFC093C18F9}"/>
                  </a:ext>
                </a:extLst>
              </p:cNvPr>
              <p:cNvGrpSpPr>
                <a:grpSpLocks/>
              </p:cNvGrpSpPr>
              <p:nvPr/>
            </p:nvGrpSpPr>
            <p:grpSpPr bwMode="auto">
              <a:xfrm>
                <a:off x="1319" y="3117"/>
                <a:ext cx="3636" cy="287"/>
                <a:chOff x="1311" y="1733"/>
                <a:chExt cx="3636" cy="287"/>
              </a:xfrm>
            </p:grpSpPr>
            <p:sp>
              <p:nvSpPr>
                <p:cNvPr id="464" name="Line 62">
                  <a:extLst>
                    <a:ext uri="{FF2B5EF4-FFF2-40B4-BE49-F238E27FC236}">
                      <a16:creationId xmlns:a16="http://schemas.microsoft.com/office/drawing/2014/main" id="{8D7BAA90-2516-F449-7CEA-6C5280B58D3D}"/>
                    </a:ext>
                  </a:extLst>
                </p:cNvPr>
                <p:cNvSpPr>
                  <a:spLocks noChangeShapeType="1"/>
                </p:cNvSpPr>
                <p:nvPr/>
              </p:nvSpPr>
              <p:spPr bwMode="auto">
                <a:xfrm>
                  <a:off x="1318" y="1855"/>
                  <a:ext cx="317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65" name="AutoShape 63">
                  <a:extLst>
                    <a:ext uri="{FF2B5EF4-FFF2-40B4-BE49-F238E27FC236}">
                      <a16:creationId xmlns:a16="http://schemas.microsoft.com/office/drawing/2014/main" id="{C62D00FD-BFE9-00ED-1F3B-10306FDFC13B}"/>
                    </a:ext>
                  </a:extLst>
                </p:cNvPr>
                <p:cNvSpPr>
                  <a:spLocks noChangeArrowheads="1"/>
                </p:cNvSpPr>
                <p:nvPr/>
              </p:nvSpPr>
              <p:spPr bwMode="auto">
                <a:xfrm>
                  <a:off x="3606" y="1824"/>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66" name="Line 64">
                  <a:extLst>
                    <a:ext uri="{FF2B5EF4-FFF2-40B4-BE49-F238E27FC236}">
                      <a16:creationId xmlns:a16="http://schemas.microsoft.com/office/drawing/2014/main" id="{002E8202-106E-D0FE-9D21-EE75B483AEB5}"/>
                    </a:ext>
                  </a:extLst>
                </p:cNvPr>
                <p:cNvSpPr>
                  <a:spLocks noChangeShapeType="1"/>
                </p:cNvSpPr>
                <p:nvPr/>
              </p:nvSpPr>
              <p:spPr bwMode="auto">
                <a:xfrm>
                  <a:off x="1325" y="1799"/>
                  <a:ext cx="316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67" name="Line 65">
                  <a:extLst>
                    <a:ext uri="{FF2B5EF4-FFF2-40B4-BE49-F238E27FC236}">
                      <a16:creationId xmlns:a16="http://schemas.microsoft.com/office/drawing/2014/main" id="{6D12722E-8D13-0666-BD7F-A1DDEDBD0E72}"/>
                    </a:ext>
                  </a:extLst>
                </p:cNvPr>
                <p:cNvSpPr>
                  <a:spLocks noChangeShapeType="1"/>
                </p:cNvSpPr>
                <p:nvPr/>
              </p:nvSpPr>
              <p:spPr bwMode="auto">
                <a:xfrm>
                  <a:off x="1311" y="1911"/>
                  <a:ext cx="317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68" name="Line 66">
                  <a:extLst>
                    <a:ext uri="{FF2B5EF4-FFF2-40B4-BE49-F238E27FC236}">
                      <a16:creationId xmlns:a16="http://schemas.microsoft.com/office/drawing/2014/main" id="{1AB9D6F7-C804-D936-FD35-9B5F26038516}"/>
                    </a:ext>
                  </a:extLst>
                </p:cNvPr>
                <p:cNvSpPr>
                  <a:spLocks noChangeShapeType="1"/>
                </p:cNvSpPr>
                <p:nvPr/>
              </p:nvSpPr>
              <p:spPr bwMode="auto">
                <a:xfrm>
                  <a:off x="1314" y="1971"/>
                  <a:ext cx="3171"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69" name="AutoShape 67">
                  <a:extLst>
                    <a:ext uri="{FF2B5EF4-FFF2-40B4-BE49-F238E27FC236}">
                      <a16:creationId xmlns:a16="http://schemas.microsoft.com/office/drawing/2014/main" id="{67FC245C-9651-CBF8-E257-A2000F1E0823}"/>
                    </a:ext>
                  </a:extLst>
                </p:cNvPr>
                <p:cNvSpPr>
                  <a:spLocks noChangeArrowheads="1"/>
                </p:cNvSpPr>
                <p:nvPr/>
              </p:nvSpPr>
              <p:spPr bwMode="auto">
                <a:xfrm>
                  <a:off x="3606" y="1880"/>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nvGrpSpPr>
                <p:cNvPr id="470" name="Group 68">
                  <a:extLst>
                    <a:ext uri="{FF2B5EF4-FFF2-40B4-BE49-F238E27FC236}">
                      <a16:creationId xmlns:a16="http://schemas.microsoft.com/office/drawing/2014/main" id="{9F979718-9333-4D4B-66C1-51A9BE20DCC8}"/>
                    </a:ext>
                  </a:extLst>
                </p:cNvPr>
                <p:cNvGrpSpPr>
                  <a:grpSpLocks/>
                </p:cNvGrpSpPr>
                <p:nvPr/>
              </p:nvGrpSpPr>
              <p:grpSpPr bwMode="auto">
                <a:xfrm>
                  <a:off x="4466" y="1823"/>
                  <a:ext cx="118" cy="111"/>
                  <a:chOff x="4474" y="1823"/>
                  <a:chExt cx="118" cy="111"/>
                </a:xfrm>
              </p:grpSpPr>
              <p:sp>
                <p:nvSpPr>
                  <p:cNvPr id="476" name="Freeform 69">
                    <a:extLst>
                      <a:ext uri="{FF2B5EF4-FFF2-40B4-BE49-F238E27FC236}">
                        <a16:creationId xmlns:a16="http://schemas.microsoft.com/office/drawing/2014/main" id="{53D5968B-30A4-902B-BB50-552B8EC7011D}"/>
                      </a:ext>
                    </a:extLst>
                  </p:cNvPr>
                  <p:cNvSpPr>
                    <a:spLocks/>
                  </p:cNvSpPr>
                  <p:nvPr/>
                </p:nvSpPr>
                <p:spPr bwMode="auto">
                  <a:xfrm>
                    <a:off x="4474" y="1823"/>
                    <a:ext cx="118" cy="55"/>
                  </a:xfrm>
                  <a:custGeom>
                    <a:avLst/>
                    <a:gdLst>
                      <a:gd name="T0" fmla="*/ 0 w 118"/>
                      <a:gd name="T1" fmla="*/ 0 h 55"/>
                      <a:gd name="T2" fmla="*/ 79 w 118"/>
                      <a:gd name="T3" fmla="*/ 16 h 55"/>
                      <a:gd name="T4" fmla="*/ 118 w 118"/>
                      <a:gd name="T5" fmla="*/ 55 h 55"/>
                    </a:gdLst>
                    <a:ahLst/>
                    <a:cxnLst>
                      <a:cxn ang="0">
                        <a:pos x="T0" y="T1"/>
                      </a:cxn>
                      <a:cxn ang="0">
                        <a:pos x="T2" y="T3"/>
                      </a:cxn>
                      <a:cxn ang="0">
                        <a:pos x="T4" y="T5"/>
                      </a:cxn>
                    </a:cxnLst>
                    <a:rect l="0" t="0" r="r" b="b"/>
                    <a:pathLst>
                      <a:path w="118" h="55">
                        <a:moveTo>
                          <a:pt x="0" y="0"/>
                        </a:moveTo>
                        <a:cubicBezTo>
                          <a:pt x="29" y="3"/>
                          <a:pt x="59" y="7"/>
                          <a:pt x="79" y="16"/>
                        </a:cubicBezTo>
                        <a:cubicBezTo>
                          <a:pt x="99" y="25"/>
                          <a:pt x="108" y="40"/>
                          <a:pt x="118" y="55"/>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77" name="Freeform 70">
                    <a:extLst>
                      <a:ext uri="{FF2B5EF4-FFF2-40B4-BE49-F238E27FC236}">
                        <a16:creationId xmlns:a16="http://schemas.microsoft.com/office/drawing/2014/main" id="{E0DAF811-2A6B-5BBB-58D6-8C79E3B7F5F4}"/>
                      </a:ext>
                    </a:extLst>
                  </p:cNvPr>
                  <p:cNvSpPr>
                    <a:spLocks/>
                  </p:cNvSpPr>
                  <p:nvPr/>
                </p:nvSpPr>
                <p:spPr bwMode="auto">
                  <a:xfrm flipV="1">
                    <a:off x="4474" y="1879"/>
                    <a:ext cx="118" cy="55"/>
                  </a:xfrm>
                  <a:custGeom>
                    <a:avLst/>
                    <a:gdLst>
                      <a:gd name="T0" fmla="*/ 0 w 118"/>
                      <a:gd name="T1" fmla="*/ 0 h 55"/>
                      <a:gd name="T2" fmla="*/ 79 w 118"/>
                      <a:gd name="T3" fmla="*/ 16 h 55"/>
                      <a:gd name="T4" fmla="*/ 118 w 118"/>
                      <a:gd name="T5" fmla="*/ 55 h 55"/>
                    </a:gdLst>
                    <a:ahLst/>
                    <a:cxnLst>
                      <a:cxn ang="0">
                        <a:pos x="T0" y="T1"/>
                      </a:cxn>
                      <a:cxn ang="0">
                        <a:pos x="T2" y="T3"/>
                      </a:cxn>
                      <a:cxn ang="0">
                        <a:pos x="T4" y="T5"/>
                      </a:cxn>
                    </a:cxnLst>
                    <a:rect l="0" t="0" r="r" b="b"/>
                    <a:pathLst>
                      <a:path w="118" h="55">
                        <a:moveTo>
                          <a:pt x="0" y="0"/>
                        </a:moveTo>
                        <a:cubicBezTo>
                          <a:pt x="29" y="3"/>
                          <a:pt x="59" y="7"/>
                          <a:pt x="79" y="16"/>
                        </a:cubicBezTo>
                        <a:cubicBezTo>
                          <a:pt x="99" y="25"/>
                          <a:pt x="108" y="40"/>
                          <a:pt x="118" y="55"/>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78" name="Freeform 71">
                    <a:extLst>
                      <a:ext uri="{FF2B5EF4-FFF2-40B4-BE49-F238E27FC236}">
                        <a16:creationId xmlns:a16="http://schemas.microsoft.com/office/drawing/2014/main" id="{D77FDBB0-DC51-8FBC-1407-2E335CE6AA46}"/>
                      </a:ext>
                    </a:extLst>
                  </p:cNvPr>
                  <p:cNvSpPr>
                    <a:spLocks/>
                  </p:cNvSpPr>
                  <p:nvPr/>
                </p:nvSpPr>
                <p:spPr bwMode="auto">
                  <a:xfrm>
                    <a:off x="4474" y="1823"/>
                    <a:ext cx="32" cy="110"/>
                  </a:xfrm>
                  <a:custGeom>
                    <a:avLst/>
                    <a:gdLst>
                      <a:gd name="T0" fmla="*/ 0 w 32"/>
                      <a:gd name="T1" fmla="*/ 0 h 110"/>
                      <a:gd name="T2" fmla="*/ 31 w 32"/>
                      <a:gd name="T3" fmla="*/ 47 h 110"/>
                      <a:gd name="T4" fmla="*/ 8 w 32"/>
                      <a:gd name="T5" fmla="*/ 110 h 110"/>
                    </a:gdLst>
                    <a:ahLst/>
                    <a:cxnLst>
                      <a:cxn ang="0">
                        <a:pos x="T0" y="T1"/>
                      </a:cxn>
                      <a:cxn ang="0">
                        <a:pos x="T2" y="T3"/>
                      </a:cxn>
                      <a:cxn ang="0">
                        <a:pos x="T4" y="T5"/>
                      </a:cxn>
                    </a:cxnLst>
                    <a:rect l="0" t="0" r="r" b="b"/>
                    <a:pathLst>
                      <a:path w="32" h="110">
                        <a:moveTo>
                          <a:pt x="0" y="0"/>
                        </a:moveTo>
                        <a:cubicBezTo>
                          <a:pt x="15" y="14"/>
                          <a:pt x="30" y="29"/>
                          <a:pt x="31" y="47"/>
                        </a:cubicBezTo>
                        <a:cubicBezTo>
                          <a:pt x="32" y="65"/>
                          <a:pt x="20" y="87"/>
                          <a:pt x="8" y="110"/>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471" name="Freeform 72">
                  <a:extLst>
                    <a:ext uri="{FF2B5EF4-FFF2-40B4-BE49-F238E27FC236}">
                      <a16:creationId xmlns:a16="http://schemas.microsoft.com/office/drawing/2014/main" id="{F5EB1532-35CB-D40A-AD06-B32C0783C133}"/>
                    </a:ext>
                  </a:extLst>
                </p:cNvPr>
                <p:cNvSpPr>
                  <a:spLocks/>
                </p:cNvSpPr>
                <p:nvPr/>
              </p:nvSpPr>
              <p:spPr bwMode="auto">
                <a:xfrm>
                  <a:off x="4466" y="1933"/>
                  <a:ext cx="39" cy="87"/>
                </a:xfrm>
                <a:custGeom>
                  <a:avLst/>
                  <a:gdLst>
                    <a:gd name="T0" fmla="*/ 0 w 39"/>
                    <a:gd name="T1" fmla="*/ 0 h 87"/>
                    <a:gd name="T2" fmla="*/ 39 w 39"/>
                    <a:gd name="T3" fmla="*/ 47 h 87"/>
                    <a:gd name="T4" fmla="*/ 0 w 39"/>
                    <a:gd name="T5" fmla="*/ 87 h 87"/>
                  </a:gdLst>
                  <a:ahLst/>
                  <a:cxnLst>
                    <a:cxn ang="0">
                      <a:pos x="T0" y="T1"/>
                    </a:cxn>
                    <a:cxn ang="0">
                      <a:pos x="T2" y="T3"/>
                    </a:cxn>
                    <a:cxn ang="0">
                      <a:pos x="T4" y="T5"/>
                    </a:cxn>
                  </a:cxnLst>
                  <a:rect l="0" t="0" r="r" b="b"/>
                  <a:pathLst>
                    <a:path w="39" h="87">
                      <a:moveTo>
                        <a:pt x="0" y="0"/>
                      </a:moveTo>
                      <a:cubicBezTo>
                        <a:pt x="19" y="16"/>
                        <a:pt x="39" y="33"/>
                        <a:pt x="39" y="47"/>
                      </a:cubicBezTo>
                      <a:cubicBezTo>
                        <a:pt x="39" y="61"/>
                        <a:pt x="19" y="74"/>
                        <a:pt x="0" y="87"/>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72" name="Freeform 73">
                  <a:extLst>
                    <a:ext uri="{FF2B5EF4-FFF2-40B4-BE49-F238E27FC236}">
                      <a16:creationId xmlns:a16="http://schemas.microsoft.com/office/drawing/2014/main" id="{A7DD4EF3-1546-3E43-A4C4-0A391105DB5F}"/>
                    </a:ext>
                  </a:extLst>
                </p:cNvPr>
                <p:cNvSpPr>
                  <a:spLocks/>
                </p:cNvSpPr>
                <p:nvPr/>
              </p:nvSpPr>
              <p:spPr bwMode="auto">
                <a:xfrm>
                  <a:off x="4466" y="1733"/>
                  <a:ext cx="39" cy="87"/>
                </a:xfrm>
                <a:custGeom>
                  <a:avLst/>
                  <a:gdLst>
                    <a:gd name="T0" fmla="*/ 0 w 39"/>
                    <a:gd name="T1" fmla="*/ 0 h 87"/>
                    <a:gd name="T2" fmla="*/ 39 w 39"/>
                    <a:gd name="T3" fmla="*/ 47 h 87"/>
                    <a:gd name="T4" fmla="*/ 0 w 39"/>
                    <a:gd name="T5" fmla="*/ 87 h 87"/>
                  </a:gdLst>
                  <a:ahLst/>
                  <a:cxnLst>
                    <a:cxn ang="0">
                      <a:pos x="T0" y="T1"/>
                    </a:cxn>
                    <a:cxn ang="0">
                      <a:pos x="T2" y="T3"/>
                    </a:cxn>
                    <a:cxn ang="0">
                      <a:pos x="T4" y="T5"/>
                    </a:cxn>
                  </a:cxnLst>
                  <a:rect l="0" t="0" r="r" b="b"/>
                  <a:pathLst>
                    <a:path w="39" h="87">
                      <a:moveTo>
                        <a:pt x="0" y="0"/>
                      </a:moveTo>
                      <a:cubicBezTo>
                        <a:pt x="19" y="16"/>
                        <a:pt x="39" y="33"/>
                        <a:pt x="39" y="47"/>
                      </a:cubicBezTo>
                      <a:cubicBezTo>
                        <a:pt x="39" y="61"/>
                        <a:pt x="19" y="74"/>
                        <a:pt x="0" y="87"/>
                      </a:cubicBezTo>
                    </a:path>
                  </a:pathLst>
                </a:custGeom>
                <a:noFill/>
                <a:ln w="952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73" name="AutoShape 74">
                  <a:extLst>
                    <a:ext uri="{FF2B5EF4-FFF2-40B4-BE49-F238E27FC236}">
                      <a16:creationId xmlns:a16="http://schemas.microsoft.com/office/drawing/2014/main" id="{0B6552F7-B566-4109-0EBD-AEB438F69725}"/>
                    </a:ext>
                  </a:extLst>
                </p:cNvPr>
                <p:cNvSpPr>
                  <a:spLocks noChangeArrowheads="1"/>
                </p:cNvSpPr>
                <p:nvPr/>
              </p:nvSpPr>
              <p:spPr bwMode="auto">
                <a:xfrm>
                  <a:off x="3606" y="1768"/>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74" name="AutoShape 75">
                  <a:extLst>
                    <a:ext uri="{FF2B5EF4-FFF2-40B4-BE49-F238E27FC236}">
                      <a16:creationId xmlns:a16="http://schemas.microsoft.com/office/drawing/2014/main" id="{7AE5A66D-3F44-2F07-CCB6-990EF52D353A}"/>
                    </a:ext>
                  </a:extLst>
                </p:cNvPr>
                <p:cNvSpPr>
                  <a:spLocks noChangeArrowheads="1"/>
                </p:cNvSpPr>
                <p:nvPr/>
              </p:nvSpPr>
              <p:spPr bwMode="auto">
                <a:xfrm>
                  <a:off x="3606" y="1939"/>
                  <a:ext cx="104" cy="56"/>
                </a:xfrm>
                <a:prstGeom prst="flowChartDelay">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75" name="Line 76">
                  <a:extLst>
                    <a:ext uri="{FF2B5EF4-FFF2-40B4-BE49-F238E27FC236}">
                      <a16:creationId xmlns:a16="http://schemas.microsoft.com/office/drawing/2014/main" id="{BB360D25-F503-88ED-738E-5065BFB5C23C}"/>
                    </a:ext>
                  </a:extLst>
                </p:cNvPr>
                <p:cNvSpPr>
                  <a:spLocks noChangeShapeType="1"/>
                </p:cNvSpPr>
                <p:nvPr/>
              </p:nvSpPr>
              <p:spPr bwMode="auto">
                <a:xfrm>
                  <a:off x="4584" y="1878"/>
                  <a:ext cx="3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284" name="Group 78">
                <a:extLst>
                  <a:ext uri="{FF2B5EF4-FFF2-40B4-BE49-F238E27FC236}">
                    <a16:creationId xmlns:a16="http://schemas.microsoft.com/office/drawing/2014/main" id="{0F81348E-04B5-5849-6B2A-FF6623AD29BC}"/>
                  </a:ext>
                </a:extLst>
              </p:cNvPr>
              <p:cNvGrpSpPr>
                <a:grpSpLocks/>
              </p:cNvGrpSpPr>
              <p:nvPr/>
            </p:nvGrpSpPr>
            <p:grpSpPr bwMode="auto">
              <a:xfrm>
                <a:off x="2106" y="1480"/>
                <a:ext cx="104" cy="1957"/>
                <a:chOff x="1602" y="1488"/>
                <a:chExt cx="104" cy="1957"/>
              </a:xfrm>
            </p:grpSpPr>
            <p:sp>
              <p:nvSpPr>
                <p:cNvPr id="462" name="Line 79">
                  <a:extLst>
                    <a:ext uri="{FF2B5EF4-FFF2-40B4-BE49-F238E27FC236}">
                      <a16:creationId xmlns:a16="http://schemas.microsoft.com/office/drawing/2014/main" id="{80449DD8-0A2F-8739-DB7F-89324317A7B2}"/>
                    </a:ext>
                  </a:extLst>
                </p:cNvPr>
                <p:cNvSpPr>
                  <a:spLocks noChangeShapeType="1"/>
                </p:cNvSpPr>
                <p:nvPr/>
              </p:nvSpPr>
              <p:spPr bwMode="auto">
                <a:xfrm>
                  <a:off x="1602" y="1488"/>
                  <a:ext cx="0" cy="19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63" name="Line 80">
                  <a:extLst>
                    <a:ext uri="{FF2B5EF4-FFF2-40B4-BE49-F238E27FC236}">
                      <a16:creationId xmlns:a16="http://schemas.microsoft.com/office/drawing/2014/main" id="{99528CB0-D10A-39AF-7247-580EE797C0CA}"/>
                    </a:ext>
                  </a:extLst>
                </p:cNvPr>
                <p:cNvSpPr>
                  <a:spLocks noChangeShapeType="1"/>
                </p:cNvSpPr>
                <p:nvPr/>
              </p:nvSpPr>
              <p:spPr bwMode="auto">
                <a:xfrm>
                  <a:off x="1706" y="1488"/>
                  <a:ext cx="0" cy="19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285" name="Group 81">
                <a:extLst>
                  <a:ext uri="{FF2B5EF4-FFF2-40B4-BE49-F238E27FC236}">
                    <a16:creationId xmlns:a16="http://schemas.microsoft.com/office/drawing/2014/main" id="{C87ABDCB-D22B-A39B-94CD-6EE0CF390D0D}"/>
                  </a:ext>
                </a:extLst>
              </p:cNvPr>
              <p:cNvGrpSpPr>
                <a:grpSpLocks/>
              </p:cNvGrpSpPr>
              <p:nvPr/>
            </p:nvGrpSpPr>
            <p:grpSpPr bwMode="auto">
              <a:xfrm>
                <a:off x="2602" y="1488"/>
                <a:ext cx="104" cy="1957"/>
                <a:chOff x="1602" y="1488"/>
                <a:chExt cx="104" cy="1957"/>
              </a:xfrm>
            </p:grpSpPr>
            <p:sp>
              <p:nvSpPr>
                <p:cNvPr id="460" name="Line 82">
                  <a:extLst>
                    <a:ext uri="{FF2B5EF4-FFF2-40B4-BE49-F238E27FC236}">
                      <a16:creationId xmlns:a16="http://schemas.microsoft.com/office/drawing/2014/main" id="{888D8277-0B23-EBEC-A50E-EA3DB36C16A8}"/>
                    </a:ext>
                  </a:extLst>
                </p:cNvPr>
                <p:cNvSpPr>
                  <a:spLocks noChangeShapeType="1"/>
                </p:cNvSpPr>
                <p:nvPr/>
              </p:nvSpPr>
              <p:spPr bwMode="auto">
                <a:xfrm>
                  <a:off x="1602" y="1488"/>
                  <a:ext cx="0" cy="19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61" name="Line 83">
                  <a:extLst>
                    <a:ext uri="{FF2B5EF4-FFF2-40B4-BE49-F238E27FC236}">
                      <a16:creationId xmlns:a16="http://schemas.microsoft.com/office/drawing/2014/main" id="{AAA0DCB2-FFBC-9E22-05B4-7BEAF1439419}"/>
                    </a:ext>
                  </a:extLst>
                </p:cNvPr>
                <p:cNvSpPr>
                  <a:spLocks noChangeShapeType="1"/>
                </p:cNvSpPr>
                <p:nvPr/>
              </p:nvSpPr>
              <p:spPr bwMode="auto">
                <a:xfrm>
                  <a:off x="1706" y="1488"/>
                  <a:ext cx="0" cy="19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286" name="Group 84">
                <a:extLst>
                  <a:ext uri="{FF2B5EF4-FFF2-40B4-BE49-F238E27FC236}">
                    <a16:creationId xmlns:a16="http://schemas.microsoft.com/office/drawing/2014/main" id="{847328DE-C3F9-A7A2-3F12-AFAFA343CE23}"/>
                  </a:ext>
                </a:extLst>
              </p:cNvPr>
              <p:cNvGrpSpPr>
                <a:grpSpLocks/>
              </p:cNvGrpSpPr>
              <p:nvPr/>
            </p:nvGrpSpPr>
            <p:grpSpPr bwMode="auto">
              <a:xfrm>
                <a:off x="3066" y="1488"/>
                <a:ext cx="104" cy="1957"/>
                <a:chOff x="1602" y="1488"/>
                <a:chExt cx="104" cy="1957"/>
              </a:xfrm>
            </p:grpSpPr>
            <p:sp>
              <p:nvSpPr>
                <p:cNvPr id="458" name="Line 85">
                  <a:extLst>
                    <a:ext uri="{FF2B5EF4-FFF2-40B4-BE49-F238E27FC236}">
                      <a16:creationId xmlns:a16="http://schemas.microsoft.com/office/drawing/2014/main" id="{A8D876BF-1137-42DB-174A-6E232A71CC1D}"/>
                    </a:ext>
                  </a:extLst>
                </p:cNvPr>
                <p:cNvSpPr>
                  <a:spLocks noChangeShapeType="1"/>
                </p:cNvSpPr>
                <p:nvPr/>
              </p:nvSpPr>
              <p:spPr bwMode="auto">
                <a:xfrm>
                  <a:off x="1602" y="1488"/>
                  <a:ext cx="0" cy="19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59" name="Line 86">
                  <a:extLst>
                    <a:ext uri="{FF2B5EF4-FFF2-40B4-BE49-F238E27FC236}">
                      <a16:creationId xmlns:a16="http://schemas.microsoft.com/office/drawing/2014/main" id="{440F9512-447C-FDA1-1EFD-EC70697808D5}"/>
                    </a:ext>
                  </a:extLst>
                </p:cNvPr>
                <p:cNvSpPr>
                  <a:spLocks noChangeShapeType="1"/>
                </p:cNvSpPr>
                <p:nvPr/>
              </p:nvSpPr>
              <p:spPr bwMode="auto">
                <a:xfrm>
                  <a:off x="1706" y="1488"/>
                  <a:ext cx="0" cy="19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87" name="Oval 87">
                <a:extLst>
                  <a:ext uri="{FF2B5EF4-FFF2-40B4-BE49-F238E27FC236}">
                    <a16:creationId xmlns:a16="http://schemas.microsoft.com/office/drawing/2014/main" id="{4B07C28A-89B5-1C22-C975-7D3812360A43}"/>
                  </a:ext>
                </a:extLst>
              </p:cNvPr>
              <p:cNvSpPr>
                <a:spLocks noChangeArrowheads="1"/>
              </p:cNvSpPr>
              <p:nvPr/>
            </p:nvSpPr>
            <p:spPr bwMode="auto">
              <a:xfrm>
                <a:off x="1689" y="17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88" name="Oval 88">
                <a:extLst>
                  <a:ext uri="{FF2B5EF4-FFF2-40B4-BE49-F238E27FC236}">
                    <a16:creationId xmlns:a16="http://schemas.microsoft.com/office/drawing/2014/main" id="{AB1CB135-BECF-7646-B6AF-2024EB33E924}"/>
                  </a:ext>
                </a:extLst>
              </p:cNvPr>
              <p:cNvSpPr>
                <a:spLocks noChangeArrowheads="1"/>
              </p:cNvSpPr>
              <p:nvPr/>
            </p:nvSpPr>
            <p:spPr bwMode="auto">
              <a:xfrm>
                <a:off x="1585" y="184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89" name="Oval 89">
                <a:extLst>
                  <a:ext uri="{FF2B5EF4-FFF2-40B4-BE49-F238E27FC236}">
                    <a16:creationId xmlns:a16="http://schemas.microsoft.com/office/drawing/2014/main" id="{7B697AD7-8AE5-3D95-F194-20294AA1B620}"/>
                  </a:ext>
                </a:extLst>
              </p:cNvPr>
              <p:cNvSpPr>
                <a:spLocks noChangeArrowheads="1"/>
              </p:cNvSpPr>
              <p:nvPr/>
            </p:nvSpPr>
            <p:spPr bwMode="auto">
              <a:xfrm>
                <a:off x="1689" y="18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90" name="Oval 90">
                <a:extLst>
                  <a:ext uri="{FF2B5EF4-FFF2-40B4-BE49-F238E27FC236}">
                    <a16:creationId xmlns:a16="http://schemas.microsoft.com/office/drawing/2014/main" id="{8F09A4D2-2CFA-17F3-5FD4-745E40DCD5B7}"/>
                  </a:ext>
                </a:extLst>
              </p:cNvPr>
              <p:cNvSpPr>
                <a:spLocks noChangeArrowheads="1"/>
              </p:cNvSpPr>
              <p:nvPr/>
            </p:nvSpPr>
            <p:spPr bwMode="auto">
              <a:xfrm>
                <a:off x="2089" y="225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91" name="Oval 91">
                <a:extLst>
                  <a:ext uri="{FF2B5EF4-FFF2-40B4-BE49-F238E27FC236}">
                    <a16:creationId xmlns:a16="http://schemas.microsoft.com/office/drawing/2014/main" id="{3ECA7C5F-846C-6CB6-6362-22128D072172}"/>
                  </a:ext>
                </a:extLst>
              </p:cNvPr>
              <p:cNvSpPr>
                <a:spLocks noChangeArrowheads="1"/>
              </p:cNvSpPr>
              <p:nvPr/>
            </p:nvSpPr>
            <p:spPr bwMode="auto">
              <a:xfrm>
                <a:off x="2201" y="24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92" name="Oval 92">
                <a:extLst>
                  <a:ext uri="{FF2B5EF4-FFF2-40B4-BE49-F238E27FC236}">
                    <a16:creationId xmlns:a16="http://schemas.microsoft.com/office/drawing/2014/main" id="{AB90197C-4DE2-3005-C625-93655BECC8C2}"/>
                  </a:ext>
                </a:extLst>
              </p:cNvPr>
              <p:cNvSpPr>
                <a:spLocks noChangeArrowheads="1"/>
              </p:cNvSpPr>
              <p:nvPr/>
            </p:nvSpPr>
            <p:spPr bwMode="auto">
              <a:xfrm>
                <a:off x="3151" y="243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93" name="Oval 93">
                <a:extLst>
                  <a:ext uri="{FF2B5EF4-FFF2-40B4-BE49-F238E27FC236}">
                    <a16:creationId xmlns:a16="http://schemas.microsoft.com/office/drawing/2014/main" id="{D0EC552A-5875-BC8B-798D-1C3B3D028EF7}"/>
                  </a:ext>
                </a:extLst>
              </p:cNvPr>
              <p:cNvSpPr>
                <a:spLocks noChangeArrowheads="1"/>
              </p:cNvSpPr>
              <p:nvPr/>
            </p:nvSpPr>
            <p:spPr bwMode="auto">
              <a:xfrm>
                <a:off x="2577" y="226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94" name="Oval 94">
                <a:extLst>
                  <a:ext uri="{FF2B5EF4-FFF2-40B4-BE49-F238E27FC236}">
                    <a16:creationId xmlns:a16="http://schemas.microsoft.com/office/drawing/2014/main" id="{5B63695F-FFF1-AD3A-2DE1-C2E183D1ACC2}"/>
                  </a:ext>
                </a:extLst>
              </p:cNvPr>
              <p:cNvSpPr>
                <a:spLocks noChangeArrowheads="1"/>
              </p:cNvSpPr>
              <p:nvPr/>
            </p:nvSpPr>
            <p:spPr bwMode="auto">
              <a:xfrm>
                <a:off x="2578" y="2375"/>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95" name="Oval 95">
                <a:extLst>
                  <a:ext uri="{FF2B5EF4-FFF2-40B4-BE49-F238E27FC236}">
                    <a16:creationId xmlns:a16="http://schemas.microsoft.com/office/drawing/2014/main" id="{9CDE2AB5-06F9-F9D2-635D-86D8CA18C63A}"/>
                  </a:ext>
                </a:extLst>
              </p:cNvPr>
              <p:cNvSpPr>
                <a:spLocks noChangeArrowheads="1"/>
              </p:cNvSpPr>
              <p:nvPr/>
            </p:nvSpPr>
            <p:spPr bwMode="auto">
              <a:xfrm>
                <a:off x="2690" y="23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96" name="Oval 99">
                <a:extLst>
                  <a:ext uri="{FF2B5EF4-FFF2-40B4-BE49-F238E27FC236}">
                    <a16:creationId xmlns:a16="http://schemas.microsoft.com/office/drawing/2014/main" id="{617C9D95-0767-1840-23E1-0321C0EFB2DA}"/>
                  </a:ext>
                </a:extLst>
              </p:cNvPr>
              <p:cNvSpPr>
                <a:spLocks noChangeArrowheads="1"/>
              </p:cNvSpPr>
              <p:nvPr/>
            </p:nvSpPr>
            <p:spPr bwMode="auto">
              <a:xfrm>
                <a:off x="1585" y="189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97" name="Oval 100">
                <a:extLst>
                  <a:ext uri="{FF2B5EF4-FFF2-40B4-BE49-F238E27FC236}">
                    <a16:creationId xmlns:a16="http://schemas.microsoft.com/office/drawing/2014/main" id="{FBD72606-954C-7E8B-CED0-CA13DF7D81C1}"/>
                  </a:ext>
                </a:extLst>
              </p:cNvPr>
              <p:cNvSpPr>
                <a:spLocks noChangeArrowheads="1"/>
              </p:cNvSpPr>
              <p:nvPr/>
            </p:nvSpPr>
            <p:spPr bwMode="auto">
              <a:xfrm>
                <a:off x="1689" y="189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98" name="Oval 101">
                <a:extLst>
                  <a:ext uri="{FF2B5EF4-FFF2-40B4-BE49-F238E27FC236}">
                    <a16:creationId xmlns:a16="http://schemas.microsoft.com/office/drawing/2014/main" id="{6D8A937C-62D9-B7FD-446F-22885C5F4B11}"/>
                  </a:ext>
                </a:extLst>
              </p:cNvPr>
              <p:cNvSpPr>
                <a:spLocks noChangeArrowheads="1"/>
              </p:cNvSpPr>
              <p:nvPr/>
            </p:nvSpPr>
            <p:spPr bwMode="auto">
              <a:xfrm>
                <a:off x="1585" y="195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99" name="Oval 102">
                <a:extLst>
                  <a:ext uri="{FF2B5EF4-FFF2-40B4-BE49-F238E27FC236}">
                    <a16:creationId xmlns:a16="http://schemas.microsoft.com/office/drawing/2014/main" id="{266D79DA-BF46-A501-5FC0-ACF460D5C9EB}"/>
                  </a:ext>
                </a:extLst>
              </p:cNvPr>
              <p:cNvSpPr>
                <a:spLocks noChangeArrowheads="1"/>
              </p:cNvSpPr>
              <p:nvPr/>
            </p:nvSpPr>
            <p:spPr bwMode="auto">
              <a:xfrm>
                <a:off x="1689" y="195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00" name="Oval 103">
                <a:extLst>
                  <a:ext uri="{FF2B5EF4-FFF2-40B4-BE49-F238E27FC236}">
                    <a16:creationId xmlns:a16="http://schemas.microsoft.com/office/drawing/2014/main" id="{4AD10DD4-05E4-C749-B010-AE3CDF679CAF}"/>
                  </a:ext>
                </a:extLst>
              </p:cNvPr>
              <p:cNvSpPr>
                <a:spLocks noChangeArrowheads="1"/>
              </p:cNvSpPr>
              <p:nvPr/>
            </p:nvSpPr>
            <p:spPr bwMode="auto">
              <a:xfrm>
                <a:off x="2089" y="17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01" name="Oval 104">
                <a:extLst>
                  <a:ext uri="{FF2B5EF4-FFF2-40B4-BE49-F238E27FC236}">
                    <a16:creationId xmlns:a16="http://schemas.microsoft.com/office/drawing/2014/main" id="{5F500020-E148-E297-DD54-C3ED3576B24B}"/>
                  </a:ext>
                </a:extLst>
              </p:cNvPr>
              <p:cNvSpPr>
                <a:spLocks noChangeArrowheads="1"/>
              </p:cNvSpPr>
              <p:nvPr/>
            </p:nvSpPr>
            <p:spPr bwMode="auto">
              <a:xfrm>
                <a:off x="1585" y="225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02" name="Oval 105">
                <a:extLst>
                  <a:ext uri="{FF2B5EF4-FFF2-40B4-BE49-F238E27FC236}">
                    <a16:creationId xmlns:a16="http://schemas.microsoft.com/office/drawing/2014/main" id="{5767AB57-F7C5-C8CE-8932-9471046993BA}"/>
                  </a:ext>
                </a:extLst>
              </p:cNvPr>
              <p:cNvSpPr>
                <a:spLocks noChangeArrowheads="1"/>
              </p:cNvSpPr>
              <p:nvPr/>
            </p:nvSpPr>
            <p:spPr bwMode="auto">
              <a:xfrm>
                <a:off x="2193" y="17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03" name="Oval 106">
                <a:extLst>
                  <a:ext uri="{FF2B5EF4-FFF2-40B4-BE49-F238E27FC236}">
                    <a16:creationId xmlns:a16="http://schemas.microsoft.com/office/drawing/2014/main" id="{01FA80CF-9086-032C-39AB-551B4A6890C7}"/>
                  </a:ext>
                </a:extLst>
              </p:cNvPr>
              <p:cNvSpPr>
                <a:spLocks noChangeArrowheads="1"/>
              </p:cNvSpPr>
              <p:nvPr/>
            </p:nvSpPr>
            <p:spPr bwMode="auto">
              <a:xfrm>
                <a:off x="2089" y="184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04" name="Oval 107">
                <a:extLst>
                  <a:ext uri="{FF2B5EF4-FFF2-40B4-BE49-F238E27FC236}">
                    <a16:creationId xmlns:a16="http://schemas.microsoft.com/office/drawing/2014/main" id="{042A10E9-4DDE-7B4B-D32F-B97F210F8DAA}"/>
                  </a:ext>
                </a:extLst>
              </p:cNvPr>
              <p:cNvSpPr>
                <a:spLocks noChangeArrowheads="1"/>
              </p:cNvSpPr>
              <p:nvPr/>
            </p:nvSpPr>
            <p:spPr bwMode="auto">
              <a:xfrm>
                <a:off x="2193" y="196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05" name="Oval 108">
                <a:extLst>
                  <a:ext uri="{FF2B5EF4-FFF2-40B4-BE49-F238E27FC236}">
                    <a16:creationId xmlns:a16="http://schemas.microsoft.com/office/drawing/2014/main" id="{87DB0D58-E4C9-AB6C-C028-5282D821DF94}"/>
                  </a:ext>
                </a:extLst>
              </p:cNvPr>
              <p:cNvSpPr>
                <a:spLocks noChangeArrowheads="1"/>
              </p:cNvSpPr>
              <p:nvPr/>
            </p:nvSpPr>
            <p:spPr bwMode="auto">
              <a:xfrm>
                <a:off x="3150" y="2317"/>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06" name="Oval 109">
                <a:extLst>
                  <a:ext uri="{FF2B5EF4-FFF2-40B4-BE49-F238E27FC236}">
                    <a16:creationId xmlns:a16="http://schemas.microsoft.com/office/drawing/2014/main" id="{3C8C8614-04C2-FA93-6AA5-974037D30836}"/>
                  </a:ext>
                </a:extLst>
              </p:cNvPr>
              <p:cNvSpPr>
                <a:spLocks noChangeArrowheads="1"/>
              </p:cNvSpPr>
              <p:nvPr/>
            </p:nvSpPr>
            <p:spPr bwMode="auto">
              <a:xfrm>
                <a:off x="3041" y="232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07" name="Oval 110">
                <a:extLst>
                  <a:ext uri="{FF2B5EF4-FFF2-40B4-BE49-F238E27FC236}">
                    <a16:creationId xmlns:a16="http://schemas.microsoft.com/office/drawing/2014/main" id="{72981100-D159-7DAC-0016-1E1B0E5AEDAA}"/>
                  </a:ext>
                </a:extLst>
              </p:cNvPr>
              <p:cNvSpPr>
                <a:spLocks noChangeArrowheads="1"/>
              </p:cNvSpPr>
              <p:nvPr/>
            </p:nvSpPr>
            <p:spPr bwMode="auto">
              <a:xfrm>
                <a:off x="3043" y="2377"/>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08" name="Oval 111">
                <a:extLst>
                  <a:ext uri="{FF2B5EF4-FFF2-40B4-BE49-F238E27FC236}">
                    <a16:creationId xmlns:a16="http://schemas.microsoft.com/office/drawing/2014/main" id="{5D8E952D-E7F8-A42B-C7E3-D9A795DB3C8C}"/>
                  </a:ext>
                </a:extLst>
              </p:cNvPr>
              <p:cNvSpPr>
                <a:spLocks noChangeArrowheads="1"/>
              </p:cNvSpPr>
              <p:nvPr/>
            </p:nvSpPr>
            <p:spPr bwMode="auto">
              <a:xfrm>
                <a:off x="3045" y="243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09" name="Oval 112">
                <a:extLst>
                  <a:ext uri="{FF2B5EF4-FFF2-40B4-BE49-F238E27FC236}">
                    <a16:creationId xmlns:a16="http://schemas.microsoft.com/office/drawing/2014/main" id="{1E4467E7-A970-C08A-A0B5-15573452BE0F}"/>
                  </a:ext>
                </a:extLst>
              </p:cNvPr>
              <p:cNvSpPr>
                <a:spLocks noChangeArrowheads="1"/>
              </p:cNvSpPr>
              <p:nvPr/>
            </p:nvSpPr>
            <p:spPr bwMode="auto">
              <a:xfrm>
                <a:off x="2684" y="2261"/>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10" name="Oval 113">
                <a:extLst>
                  <a:ext uri="{FF2B5EF4-FFF2-40B4-BE49-F238E27FC236}">
                    <a16:creationId xmlns:a16="http://schemas.microsoft.com/office/drawing/2014/main" id="{0674C776-9536-76D3-1ED0-B871139C6356}"/>
                  </a:ext>
                </a:extLst>
              </p:cNvPr>
              <p:cNvSpPr>
                <a:spLocks noChangeArrowheads="1"/>
              </p:cNvSpPr>
              <p:nvPr/>
            </p:nvSpPr>
            <p:spPr bwMode="auto">
              <a:xfrm>
                <a:off x="2686" y="231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11" name="Oval 114">
                <a:extLst>
                  <a:ext uri="{FF2B5EF4-FFF2-40B4-BE49-F238E27FC236}">
                    <a16:creationId xmlns:a16="http://schemas.microsoft.com/office/drawing/2014/main" id="{68729F8D-814F-8022-D797-5A6D6AA1E5BB}"/>
                  </a:ext>
                </a:extLst>
              </p:cNvPr>
              <p:cNvSpPr>
                <a:spLocks noChangeArrowheads="1"/>
              </p:cNvSpPr>
              <p:nvPr/>
            </p:nvSpPr>
            <p:spPr bwMode="auto">
              <a:xfrm>
                <a:off x="2577" y="2321"/>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12" name="Oval 115">
                <a:extLst>
                  <a:ext uri="{FF2B5EF4-FFF2-40B4-BE49-F238E27FC236}">
                    <a16:creationId xmlns:a16="http://schemas.microsoft.com/office/drawing/2014/main" id="{6CE77238-967C-4676-C872-78E271F72AB1}"/>
                  </a:ext>
                </a:extLst>
              </p:cNvPr>
              <p:cNvSpPr>
                <a:spLocks noChangeArrowheads="1"/>
              </p:cNvSpPr>
              <p:nvPr/>
            </p:nvSpPr>
            <p:spPr bwMode="auto">
              <a:xfrm>
                <a:off x="1585" y="232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13" name="Oval 117">
                <a:extLst>
                  <a:ext uri="{FF2B5EF4-FFF2-40B4-BE49-F238E27FC236}">
                    <a16:creationId xmlns:a16="http://schemas.microsoft.com/office/drawing/2014/main" id="{C936BFB5-1007-4F68-5B7D-BA87896C06AE}"/>
                  </a:ext>
                </a:extLst>
              </p:cNvPr>
              <p:cNvSpPr>
                <a:spLocks noChangeArrowheads="1"/>
              </p:cNvSpPr>
              <p:nvPr/>
            </p:nvSpPr>
            <p:spPr bwMode="auto">
              <a:xfrm>
                <a:off x="3153" y="238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14" name="Oval 118">
                <a:extLst>
                  <a:ext uri="{FF2B5EF4-FFF2-40B4-BE49-F238E27FC236}">
                    <a16:creationId xmlns:a16="http://schemas.microsoft.com/office/drawing/2014/main" id="{719A9BCE-0861-C558-F6D3-B3FECAD903B3}"/>
                  </a:ext>
                </a:extLst>
              </p:cNvPr>
              <p:cNvSpPr>
                <a:spLocks noChangeArrowheads="1"/>
              </p:cNvSpPr>
              <p:nvPr/>
            </p:nvSpPr>
            <p:spPr bwMode="auto">
              <a:xfrm>
                <a:off x="3044" y="225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15" name="Oval 119">
                <a:extLst>
                  <a:ext uri="{FF2B5EF4-FFF2-40B4-BE49-F238E27FC236}">
                    <a16:creationId xmlns:a16="http://schemas.microsoft.com/office/drawing/2014/main" id="{023F2A4F-779D-FB34-9847-62FC15A8161C}"/>
                  </a:ext>
                </a:extLst>
              </p:cNvPr>
              <p:cNvSpPr>
                <a:spLocks noChangeArrowheads="1"/>
              </p:cNvSpPr>
              <p:nvPr/>
            </p:nvSpPr>
            <p:spPr bwMode="auto">
              <a:xfrm>
                <a:off x="3149" y="225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16" name="Oval 120">
                <a:extLst>
                  <a:ext uri="{FF2B5EF4-FFF2-40B4-BE49-F238E27FC236}">
                    <a16:creationId xmlns:a16="http://schemas.microsoft.com/office/drawing/2014/main" id="{2D49C164-F2C7-E566-13AC-5EC3750106EC}"/>
                  </a:ext>
                </a:extLst>
              </p:cNvPr>
              <p:cNvSpPr>
                <a:spLocks noChangeArrowheads="1"/>
              </p:cNvSpPr>
              <p:nvPr/>
            </p:nvSpPr>
            <p:spPr bwMode="auto">
              <a:xfrm>
                <a:off x="2583" y="244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17" name="Oval 121">
                <a:extLst>
                  <a:ext uri="{FF2B5EF4-FFF2-40B4-BE49-F238E27FC236}">
                    <a16:creationId xmlns:a16="http://schemas.microsoft.com/office/drawing/2014/main" id="{9219E047-7116-8193-59D6-38BB1830D437}"/>
                  </a:ext>
                </a:extLst>
              </p:cNvPr>
              <p:cNvSpPr>
                <a:spLocks noChangeArrowheads="1"/>
              </p:cNvSpPr>
              <p:nvPr/>
            </p:nvSpPr>
            <p:spPr bwMode="auto">
              <a:xfrm>
                <a:off x="2687" y="2435"/>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18" name="Oval 123">
                <a:extLst>
                  <a:ext uri="{FF2B5EF4-FFF2-40B4-BE49-F238E27FC236}">
                    <a16:creationId xmlns:a16="http://schemas.microsoft.com/office/drawing/2014/main" id="{31DFB2D1-C9D9-B778-CBED-170E7168CD4E}"/>
                  </a:ext>
                </a:extLst>
              </p:cNvPr>
              <p:cNvSpPr>
                <a:spLocks noChangeArrowheads="1"/>
              </p:cNvSpPr>
              <p:nvPr/>
            </p:nvSpPr>
            <p:spPr bwMode="auto">
              <a:xfrm>
                <a:off x="1593" y="23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19" name="Oval 124">
                <a:extLst>
                  <a:ext uri="{FF2B5EF4-FFF2-40B4-BE49-F238E27FC236}">
                    <a16:creationId xmlns:a16="http://schemas.microsoft.com/office/drawing/2014/main" id="{EF64A4DB-828A-D29A-6A15-8EE434050395}"/>
                  </a:ext>
                </a:extLst>
              </p:cNvPr>
              <p:cNvSpPr>
                <a:spLocks noChangeArrowheads="1"/>
              </p:cNvSpPr>
              <p:nvPr/>
            </p:nvSpPr>
            <p:spPr bwMode="auto">
              <a:xfrm>
                <a:off x="1593" y="24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20" name="Oval 125">
                <a:extLst>
                  <a:ext uri="{FF2B5EF4-FFF2-40B4-BE49-F238E27FC236}">
                    <a16:creationId xmlns:a16="http://schemas.microsoft.com/office/drawing/2014/main" id="{FC93AA50-66FC-378E-B8EE-7D41D6EDA121}"/>
                  </a:ext>
                </a:extLst>
              </p:cNvPr>
              <p:cNvSpPr>
                <a:spLocks noChangeArrowheads="1"/>
              </p:cNvSpPr>
              <p:nvPr/>
            </p:nvSpPr>
            <p:spPr bwMode="auto">
              <a:xfrm>
                <a:off x="1697" y="225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21" name="Oval 126">
                <a:extLst>
                  <a:ext uri="{FF2B5EF4-FFF2-40B4-BE49-F238E27FC236}">
                    <a16:creationId xmlns:a16="http://schemas.microsoft.com/office/drawing/2014/main" id="{AFDCD434-A222-D3EE-A3E7-8DB646BEF7A4}"/>
                  </a:ext>
                </a:extLst>
              </p:cNvPr>
              <p:cNvSpPr>
                <a:spLocks noChangeArrowheads="1"/>
              </p:cNvSpPr>
              <p:nvPr/>
            </p:nvSpPr>
            <p:spPr bwMode="auto">
              <a:xfrm>
                <a:off x="1697" y="231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22" name="Oval 127">
                <a:extLst>
                  <a:ext uri="{FF2B5EF4-FFF2-40B4-BE49-F238E27FC236}">
                    <a16:creationId xmlns:a16="http://schemas.microsoft.com/office/drawing/2014/main" id="{5D7AA124-99FF-5641-DA2C-6D666869C8CC}"/>
                  </a:ext>
                </a:extLst>
              </p:cNvPr>
              <p:cNvSpPr>
                <a:spLocks noChangeArrowheads="1"/>
              </p:cNvSpPr>
              <p:nvPr/>
            </p:nvSpPr>
            <p:spPr bwMode="auto">
              <a:xfrm>
                <a:off x="1697" y="24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23" name="Oval 128">
                <a:extLst>
                  <a:ext uri="{FF2B5EF4-FFF2-40B4-BE49-F238E27FC236}">
                    <a16:creationId xmlns:a16="http://schemas.microsoft.com/office/drawing/2014/main" id="{677A26B2-C073-94D6-8E85-ABFB42140D68}"/>
                  </a:ext>
                </a:extLst>
              </p:cNvPr>
              <p:cNvSpPr>
                <a:spLocks noChangeArrowheads="1"/>
              </p:cNvSpPr>
              <p:nvPr/>
            </p:nvSpPr>
            <p:spPr bwMode="auto">
              <a:xfrm>
                <a:off x="1697" y="23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24" name="Oval 129">
                <a:extLst>
                  <a:ext uri="{FF2B5EF4-FFF2-40B4-BE49-F238E27FC236}">
                    <a16:creationId xmlns:a16="http://schemas.microsoft.com/office/drawing/2014/main" id="{A3A2B9C3-A7B8-9FD3-0616-B8AE91A438B8}"/>
                  </a:ext>
                </a:extLst>
              </p:cNvPr>
              <p:cNvSpPr>
                <a:spLocks noChangeArrowheads="1"/>
              </p:cNvSpPr>
              <p:nvPr/>
            </p:nvSpPr>
            <p:spPr bwMode="auto">
              <a:xfrm>
                <a:off x="2089" y="190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25" name="Oval 130">
                <a:extLst>
                  <a:ext uri="{FF2B5EF4-FFF2-40B4-BE49-F238E27FC236}">
                    <a16:creationId xmlns:a16="http://schemas.microsoft.com/office/drawing/2014/main" id="{376F5E99-3D10-EB58-EFE7-2899C92C40E4}"/>
                  </a:ext>
                </a:extLst>
              </p:cNvPr>
              <p:cNvSpPr>
                <a:spLocks noChangeArrowheads="1"/>
              </p:cNvSpPr>
              <p:nvPr/>
            </p:nvSpPr>
            <p:spPr bwMode="auto">
              <a:xfrm>
                <a:off x="2081" y="17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26" name="Oval 131">
                <a:extLst>
                  <a:ext uri="{FF2B5EF4-FFF2-40B4-BE49-F238E27FC236}">
                    <a16:creationId xmlns:a16="http://schemas.microsoft.com/office/drawing/2014/main" id="{732589AE-6406-E2FE-973D-93C19C80BBF7}"/>
                  </a:ext>
                </a:extLst>
              </p:cNvPr>
              <p:cNvSpPr>
                <a:spLocks noChangeArrowheads="1"/>
              </p:cNvSpPr>
              <p:nvPr/>
            </p:nvSpPr>
            <p:spPr bwMode="auto">
              <a:xfrm>
                <a:off x="2193" y="184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27" name="Oval 132">
                <a:extLst>
                  <a:ext uri="{FF2B5EF4-FFF2-40B4-BE49-F238E27FC236}">
                    <a16:creationId xmlns:a16="http://schemas.microsoft.com/office/drawing/2014/main" id="{5F572EF3-F677-F4DF-392A-B63EAC00F533}"/>
                  </a:ext>
                </a:extLst>
              </p:cNvPr>
              <p:cNvSpPr>
                <a:spLocks noChangeArrowheads="1"/>
              </p:cNvSpPr>
              <p:nvPr/>
            </p:nvSpPr>
            <p:spPr bwMode="auto">
              <a:xfrm>
                <a:off x="2089" y="196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28" name="Oval 133">
                <a:extLst>
                  <a:ext uri="{FF2B5EF4-FFF2-40B4-BE49-F238E27FC236}">
                    <a16:creationId xmlns:a16="http://schemas.microsoft.com/office/drawing/2014/main" id="{5F449EB0-F2FA-DA4D-9A0C-FBF5D82B55E8}"/>
                  </a:ext>
                </a:extLst>
              </p:cNvPr>
              <p:cNvSpPr>
                <a:spLocks noChangeArrowheads="1"/>
              </p:cNvSpPr>
              <p:nvPr/>
            </p:nvSpPr>
            <p:spPr bwMode="auto">
              <a:xfrm>
                <a:off x="2193" y="189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29" name="Oval 134">
                <a:extLst>
                  <a:ext uri="{FF2B5EF4-FFF2-40B4-BE49-F238E27FC236}">
                    <a16:creationId xmlns:a16="http://schemas.microsoft.com/office/drawing/2014/main" id="{F5B8175A-111A-1B22-04D4-B04C4952FF19}"/>
                  </a:ext>
                </a:extLst>
              </p:cNvPr>
              <p:cNvSpPr>
                <a:spLocks noChangeArrowheads="1"/>
              </p:cNvSpPr>
              <p:nvPr/>
            </p:nvSpPr>
            <p:spPr bwMode="auto">
              <a:xfrm>
                <a:off x="2089" y="232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30" name="Oval 135">
                <a:extLst>
                  <a:ext uri="{FF2B5EF4-FFF2-40B4-BE49-F238E27FC236}">
                    <a16:creationId xmlns:a16="http://schemas.microsoft.com/office/drawing/2014/main" id="{AE05633E-3CB2-F3D6-DBBC-C855A3B717AE}"/>
                  </a:ext>
                </a:extLst>
              </p:cNvPr>
              <p:cNvSpPr>
                <a:spLocks noChangeArrowheads="1"/>
              </p:cNvSpPr>
              <p:nvPr/>
            </p:nvSpPr>
            <p:spPr bwMode="auto">
              <a:xfrm>
                <a:off x="2089" y="23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31" name="Oval 136">
                <a:extLst>
                  <a:ext uri="{FF2B5EF4-FFF2-40B4-BE49-F238E27FC236}">
                    <a16:creationId xmlns:a16="http://schemas.microsoft.com/office/drawing/2014/main" id="{EC33BBDD-D581-C9AA-FF43-883535805250}"/>
                  </a:ext>
                </a:extLst>
              </p:cNvPr>
              <p:cNvSpPr>
                <a:spLocks noChangeArrowheads="1"/>
              </p:cNvSpPr>
              <p:nvPr/>
            </p:nvSpPr>
            <p:spPr bwMode="auto">
              <a:xfrm>
                <a:off x="2201" y="225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32" name="Oval 137">
                <a:extLst>
                  <a:ext uri="{FF2B5EF4-FFF2-40B4-BE49-F238E27FC236}">
                    <a16:creationId xmlns:a16="http://schemas.microsoft.com/office/drawing/2014/main" id="{2E7A475B-5BF1-1315-0CE0-D8A7A272FDE7}"/>
                  </a:ext>
                </a:extLst>
              </p:cNvPr>
              <p:cNvSpPr>
                <a:spLocks noChangeArrowheads="1"/>
              </p:cNvSpPr>
              <p:nvPr/>
            </p:nvSpPr>
            <p:spPr bwMode="auto">
              <a:xfrm>
                <a:off x="2201" y="232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33" name="Oval 138">
                <a:extLst>
                  <a:ext uri="{FF2B5EF4-FFF2-40B4-BE49-F238E27FC236}">
                    <a16:creationId xmlns:a16="http://schemas.microsoft.com/office/drawing/2014/main" id="{EE67B7B4-44A2-DD06-BF14-3BE702B79647}"/>
                  </a:ext>
                </a:extLst>
              </p:cNvPr>
              <p:cNvSpPr>
                <a:spLocks noChangeArrowheads="1"/>
              </p:cNvSpPr>
              <p:nvPr/>
            </p:nvSpPr>
            <p:spPr bwMode="auto">
              <a:xfrm>
                <a:off x="2089" y="24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34" name="Oval 139">
                <a:extLst>
                  <a:ext uri="{FF2B5EF4-FFF2-40B4-BE49-F238E27FC236}">
                    <a16:creationId xmlns:a16="http://schemas.microsoft.com/office/drawing/2014/main" id="{88A55BE4-4091-C563-E94C-698826DECCA7}"/>
                  </a:ext>
                </a:extLst>
              </p:cNvPr>
              <p:cNvSpPr>
                <a:spLocks noChangeArrowheads="1"/>
              </p:cNvSpPr>
              <p:nvPr/>
            </p:nvSpPr>
            <p:spPr bwMode="auto">
              <a:xfrm>
                <a:off x="2201" y="23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35" name="Oval 140">
                <a:extLst>
                  <a:ext uri="{FF2B5EF4-FFF2-40B4-BE49-F238E27FC236}">
                    <a16:creationId xmlns:a16="http://schemas.microsoft.com/office/drawing/2014/main" id="{9FD49F82-75E3-E6DC-603E-7FC6DDBC8919}"/>
                  </a:ext>
                </a:extLst>
              </p:cNvPr>
              <p:cNvSpPr>
                <a:spLocks noChangeArrowheads="1"/>
              </p:cNvSpPr>
              <p:nvPr/>
            </p:nvSpPr>
            <p:spPr bwMode="auto">
              <a:xfrm>
                <a:off x="2577" y="17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36" name="Oval 141">
                <a:extLst>
                  <a:ext uri="{FF2B5EF4-FFF2-40B4-BE49-F238E27FC236}">
                    <a16:creationId xmlns:a16="http://schemas.microsoft.com/office/drawing/2014/main" id="{8E813B26-E43D-491F-652E-5511CD89F44A}"/>
                  </a:ext>
                </a:extLst>
              </p:cNvPr>
              <p:cNvSpPr>
                <a:spLocks noChangeArrowheads="1"/>
              </p:cNvSpPr>
              <p:nvPr/>
            </p:nvSpPr>
            <p:spPr bwMode="auto">
              <a:xfrm>
                <a:off x="2681" y="17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37" name="Oval 142">
                <a:extLst>
                  <a:ext uri="{FF2B5EF4-FFF2-40B4-BE49-F238E27FC236}">
                    <a16:creationId xmlns:a16="http://schemas.microsoft.com/office/drawing/2014/main" id="{7776F604-F813-81B1-34EB-E81775FC3223}"/>
                  </a:ext>
                </a:extLst>
              </p:cNvPr>
              <p:cNvSpPr>
                <a:spLocks noChangeArrowheads="1"/>
              </p:cNvSpPr>
              <p:nvPr/>
            </p:nvSpPr>
            <p:spPr bwMode="auto">
              <a:xfrm>
                <a:off x="2577" y="184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38" name="Oval 143">
                <a:extLst>
                  <a:ext uri="{FF2B5EF4-FFF2-40B4-BE49-F238E27FC236}">
                    <a16:creationId xmlns:a16="http://schemas.microsoft.com/office/drawing/2014/main" id="{1F730AA8-4A9C-DBDF-B178-99E3022CB3D2}"/>
                  </a:ext>
                </a:extLst>
              </p:cNvPr>
              <p:cNvSpPr>
                <a:spLocks noChangeArrowheads="1"/>
              </p:cNvSpPr>
              <p:nvPr/>
            </p:nvSpPr>
            <p:spPr bwMode="auto">
              <a:xfrm>
                <a:off x="2681" y="18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39" name="Oval 144">
                <a:extLst>
                  <a:ext uri="{FF2B5EF4-FFF2-40B4-BE49-F238E27FC236}">
                    <a16:creationId xmlns:a16="http://schemas.microsoft.com/office/drawing/2014/main" id="{76CE141F-496A-1FA5-A2C1-A66D141DCDB0}"/>
                  </a:ext>
                </a:extLst>
              </p:cNvPr>
              <p:cNvSpPr>
                <a:spLocks noChangeArrowheads="1"/>
              </p:cNvSpPr>
              <p:nvPr/>
            </p:nvSpPr>
            <p:spPr bwMode="auto">
              <a:xfrm>
                <a:off x="2577" y="189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40" name="Oval 145">
                <a:extLst>
                  <a:ext uri="{FF2B5EF4-FFF2-40B4-BE49-F238E27FC236}">
                    <a16:creationId xmlns:a16="http://schemas.microsoft.com/office/drawing/2014/main" id="{58662880-93FB-AE8A-90D6-321D2E3825C7}"/>
                  </a:ext>
                </a:extLst>
              </p:cNvPr>
              <p:cNvSpPr>
                <a:spLocks noChangeArrowheads="1"/>
              </p:cNvSpPr>
              <p:nvPr/>
            </p:nvSpPr>
            <p:spPr bwMode="auto">
              <a:xfrm>
                <a:off x="2681" y="189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41" name="Oval 146">
                <a:extLst>
                  <a:ext uri="{FF2B5EF4-FFF2-40B4-BE49-F238E27FC236}">
                    <a16:creationId xmlns:a16="http://schemas.microsoft.com/office/drawing/2014/main" id="{74242A97-2FD4-8205-812C-37BFC7CF5DA9}"/>
                  </a:ext>
                </a:extLst>
              </p:cNvPr>
              <p:cNvSpPr>
                <a:spLocks noChangeArrowheads="1"/>
              </p:cNvSpPr>
              <p:nvPr/>
            </p:nvSpPr>
            <p:spPr bwMode="auto">
              <a:xfrm>
                <a:off x="2577" y="195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42" name="Oval 147">
                <a:extLst>
                  <a:ext uri="{FF2B5EF4-FFF2-40B4-BE49-F238E27FC236}">
                    <a16:creationId xmlns:a16="http://schemas.microsoft.com/office/drawing/2014/main" id="{39EFDFDF-9BBB-D9C0-FDF5-479E5BCBB475}"/>
                  </a:ext>
                </a:extLst>
              </p:cNvPr>
              <p:cNvSpPr>
                <a:spLocks noChangeArrowheads="1"/>
              </p:cNvSpPr>
              <p:nvPr/>
            </p:nvSpPr>
            <p:spPr bwMode="auto">
              <a:xfrm>
                <a:off x="2681" y="195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43" name="Oval 148">
                <a:extLst>
                  <a:ext uri="{FF2B5EF4-FFF2-40B4-BE49-F238E27FC236}">
                    <a16:creationId xmlns:a16="http://schemas.microsoft.com/office/drawing/2014/main" id="{8A9D8420-1841-ECA1-659D-93B4DD0807CF}"/>
                  </a:ext>
                </a:extLst>
              </p:cNvPr>
              <p:cNvSpPr>
                <a:spLocks noChangeArrowheads="1"/>
              </p:cNvSpPr>
              <p:nvPr/>
            </p:nvSpPr>
            <p:spPr bwMode="auto">
              <a:xfrm>
                <a:off x="3049" y="176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44" name="Oval 149">
                <a:extLst>
                  <a:ext uri="{FF2B5EF4-FFF2-40B4-BE49-F238E27FC236}">
                    <a16:creationId xmlns:a16="http://schemas.microsoft.com/office/drawing/2014/main" id="{157F50EA-D0AA-3DBF-BE50-BC6577AAE8FC}"/>
                  </a:ext>
                </a:extLst>
              </p:cNvPr>
              <p:cNvSpPr>
                <a:spLocks noChangeArrowheads="1"/>
              </p:cNvSpPr>
              <p:nvPr/>
            </p:nvSpPr>
            <p:spPr bwMode="auto">
              <a:xfrm>
                <a:off x="3153" y="176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45" name="Oval 150">
                <a:extLst>
                  <a:ext uri="{FF2B5EF4-FFF2-40B4-BE49-F238E27FC236}">
                    <a16:creationId xmlns:a16="http://schemas.microsoft.com/office/drawing/2014/main" id="{B1901CEC-2CF2-7D79-9F16-0451947DA38F}"/>
                  </a:ext>
                </a:extLst>
              </p:cNvPr>
              <p:cNvSpPr>
                <a:spLocks noChangeArrowheads="1"/>
              </p:cNvSpPr>
              <p:nvPr/>
            </p:nvSpPr>
            <p:spPr bwMode="auto">
              <a:xfrm>
                <a:off x="3049" y="184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46" name="Oval 151">
                <a:extLst>
                  <a:ext uri="{FF2B5EF4-FFF2-40B4-BE49-F238E27FC236}">
                    <a16:creationId xmlns:a16="http://schemas.microsoft.com/office/drawing/2014/main" id="{8337367B-838B-4F05-6D04-88506CBE7ABD}"/>
                  </a:ext>
                </a:extLst>
              </p:cNvPr>
              <p:cNvSpPr>
                <a:spLocks noChangeArrowheads="1"/>
              </p:cNvSpPr>
              <p:nvPr/>
            </p:nvSpPr>
            <p:spPr bwMode="auto">
              <a:xfrm>
                <a:off x="3153" y="195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47" name="Oval 152">
                <a:extLst>
                  <a:ext uri="{FF2B5EF4-FFF2-40B4-BE49-F238E27FC236}">
                    <a16:creationId xmlns:a16="http://schemas.microsoft.com/office/drawing/2014/main" id="{522B3633-D3E4-FEFB-AA01-2C2851EB87E4}"/>
                  </a:ext>
                </a:extLst>
              </p:cNvPr>
              <p:cNvSpPr>
                <a:spLocks noChangeArrowheads="1"/>
              </p:cNvSpPr>
              <p:nvPr/>
            </p:nvSpPr>
            <p:spPr bwMode="auto">
              <a:xfrm>
                <a:off x="3049" y="189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48" name="Oval 153">
                <a:extLst>
                  <a:ext uri="{FF2B5EF4-FFF2-40B4-BE49-F238E27FC236}">
                    <a16:creationId xmlns:a16="http://schemas.microsoft.com/office/drawing/2014/main" id="{DB485615-9B53-6239-13A0-27847B5D912B}"/>
                  </a:ext>
                </a:extLst>
              </p:cNvPr>
              <p:cNvSpPr>
                <a:spLocks noChangeArrowheads="1"/>
              </p:cNvSpPr>
              <p:nvPr/>
            </p:nvSpPr>
            <p:spPr bwMode="auto">
              <a:xfrm>
                <a:off x="3041" y="176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49" name="Oval 154">
                <a:extLst>
                  <a:ext uri="{FF2B5EF4-FFF2-40B4-BE49-F238E27FC236}">
                    <a16:creationId xmlns:a16="http://schemas.microsoft.com/office/drawing/2014/main" id="{9F38F845-CBD9-1782-07C8-B29888292214}"/>
                  </a:ext>
                </a:extLst>
              </p:cNvPr>
              <p:cNvSpPr>
                <a:spLocks noChangeArrowheads="1"/>
              </p:cNvSpPr>
              <p:nvPr/>
            </p:nvSpPr>
            <p:spPr bwMode="auto">
              <a:xfrm>
                <a:off x="3153" y="18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50" name="Oval 155">
                <a:extLst>
                  <a:ext uri="{FF2B5EF4-FFF2-40B4-BE49-F238E27FC236}">
                    <a16:creationId xmlns:a16="http://schemas.microsoft.com/office/drawing/2014/main" id="{7DF30040-AF65-B39F-56D4-372CAABA5419}"/>
                  </a:ext>
                </a:extLst>
              </p:cNvPr>
              <p:cNvSpPr>
                <a:spLocks noChangeArrowheads="1"/>
              </p:cNvSpPr>
              <p:nvPr/>
            </p:nvSpPr>
            <p:spPr bwMode="auto">
              <a:xfrm>
                <a:off x="3049" y="195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51" name="Oval 156">
                <a:extLst>
                  <a:ext uri="{FF2B5EF4-FFF2-40B4-BE49-F238E27FC236}">
                    <a16:creationId xmlns:a16="http://schemas.microsoft.com/office/drawing/2014/main" id="{8CC81B13-4E8E-855E-7BC0-0282237A3D35}"/>
                  </a:ext>
                </a:extLst>
              </p:cNvPr>
              <p:cNvSpPr>
                <a:spLocks noChangeArrowheads="1"/>
              </p:cNvSpPr>
              <p:nvPr/>
            </p:nvSpPr>
            <p:spPr bwMode="auto">
              <a:xfrm>
                <a:off x="3153" y="188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52" name="Oval 157">
                <a:extLst>
                  <a:ext uri="{FF2B5EF4-FFF2-40B4-BE49-F238E27FC236}">
                    <a16:creationId xmlns:a16="http://schemas.microsoft.com/office/drawing/2014/main" id="{861E1FDB-D173-84D4-DC75-7C96DC8E46FE}"/>
                  </a:ext>
                </a:extLst>
              </p:cNvPr>
              <p:cNvSpPr>
                <a:spLocks noChangeArrowheads="1"/>
              </p:cNvSpPr>
              <p:nvPr/>
            </p:nvSpPr>
            <p:spPr bwMode="auto">
              <a:xfrm>
                <a:off x="1585" y="316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53" name="Oval 158">
                <a:extLst>
                  <a:ext uri="{FF2B5EF4-FFF2-40B4-BE49-F238E27FC236}">
                    <a16:creationId xmlns:a16="http://schemas.microsoft.com/office/drawing/2014/main" id="{565FA809-6DAB-88BB-E196-11EFCB5720C3}"/>
                  </a:ext>
                </a:extLst>
              </p:cNvPr>
              <p:cNvSpPr>
                <a:spLocks noChangeArrowheads="1"/>
              </p:cNvSpPr>
              <p:nvPr/>
            </p:nvSpPr>
            <p:spPr bwMode="auto">
              <a:xfrm>
                <a:off x="1689" y="316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54" name="Oval 159">
                <a:extLst>
                  <a:ext uri="{FF2B5EF4-FFF2-40B4-BE49-F238E27FC236}">
                    <a16:creationId xmlns:a16="http://schemas.microsoft.com/office/drawing/2014/main" id="{3C267E72-1001-88E2-892E-BB5D606D6D47}"/>
                  </a:ext>
                </a:extLst>
              </p:cNvPr>
              <p:cNvSpPr>
                <a:spLocks noChangeArrowheads="1"/>
              </p:cNvSpPr>
              <p:nvPr/>
            </p:nvSpPr>
            <p:spPr bwMode="auto">
              <a:xfrm>
                <a:off x="1585" y="32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55" name="Oval 160">
                <a:extLst>
                  <a:ext uri="{FF2B5EF4-FFF2-40B4-BE49-F238E27FC236}">
                    <a16:creationId xmlns:a16="http://schemas.microsoft.com/office/drawing/2014/main" id="{E5E41727-1F78-1C34-69EE-EE99E13CEAD6}"/>
                  </a:ext>
                </a:extLst>
              </p:cNvPr>
              <p:cNvSpPr>
                <a:spLocks noChangeArrowheads="1"/>
              </p:cNvSpPr>
              <p:nvPr/>
            </p:nvSpPr>
            <p:spPr bwMode="auto">
              <a:xfrm>
                <a:off x="1689" y="322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56" name="Oval 161">
                <a:extLst>
                  <a:ext uri="{FF2B5EF4-FFF2-40B4-BE49-F238E27FC236}">
                    <a16:creationId xmlns:a16="http://schemas.microsoft.com/office/drawing/2014/main" id="{88B7AC35-FF85-FDA3-1B59-1AADD61B1422}"/>
                  </a:ext>
                </a:extLst>
              </p:cNvPr>
              <p:cNvSpPr>
                <a:spLocks noChangeArrowheads="1"/>
              </p:cNvSpPr>
              <p:nvPr/>
            </p:nvSpPr>
            <p:spPr bwMode="auto">
              <a:xfrm>
                <a:off x="1585" y="328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57" name="Oval 162">
                <a:extLst>
                  <a:ext uri="{FF2B5EF4-FFF2-40B4-BE49-F238E27FC236}">
                    <a16:creationId xmlns:a16="http://schemas.microsoft.com/office/drawing/2014/main" id="{96E02300-927B-F7E6-05AD-D0A5C360B31D}"/>
                  </a:ext>
                </a:extLst>
              </p:cNvPr>
              <p:cNvSpPr>
                <a:spLocks noChangeArrowheads="1"/>
              </p:cNvSpPr>
              <p:nvPr/>
            </p:nvSpPr>
            <p:spPr bwMode="auto">
              <a:xfrm>
                <a:off x="1689" y="328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58" name="Oval 163">
                <a:extLst>
                  <a:ext uri="{FF2B5EF4-FFF2-40B4-BE49-F238E27FC236}">
                    <a16:creationId xmlns:a16="http://schemas.microsoft.com/office/drawing/2014/main" id="{C2BC88EA-3DCE-C4A7-FB71-D1DBD8406564}"/>
                  </a:ext>
                </a:extLst>
              </p:cNvPr>
              <p:cNvSpPr>
                <a:spLocks noChangeArrowheads="1"/>
              </p:cNvSpPr>
              <p:nvPr/>
            </p:nvSpPr>
            <p:spPr bwMode="auto">
              <a:xfrm>
                <a:off x="1585" y="334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59" name="Oval 164">
                <a:extLst>
                  <a:ext uri="{FF2B5EF4-FFF2-40B4-BE49-F238E27FC236}">
                    <a16:creationId xmlns:a16="http://schemas.microsoft.com/office/drawing/2014/main" id="{721F275C-DE4A-AC9D-B53C-6B18AC2F7F14}"/>
                  </a:ext>
                </a:extLst>
              </p:cNvPr>
              <p:cNvSpPr>
                <a:spLocks noChangeArrowheads="1"/>
              </p:cNvSpPr>
              <p:nvPr/>
            </p:nvSpPr>
            <p:spPr bwMode="auto">
              <a:xfrm>
                <a:off x="1689" y="334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0" name="Oval 165">
                <a:extLst>
                  <a:ext uri="{FF2B5EF4-FFF2-40B4-BE49-F238E27FC236}">
                    <a16:creationId xmlns:a16="http://schemas.microsoft.com/office/drawing/2014/main" id="{E0932D9A-7AC1-2A30-FE9D-3FB7B25552D1}"/>
                  </a:ext>
                </a:extLst>
              </p:cNvPr>
              <p:cNvSpPr>
                <a:spLocks noChangeArrowheads="1"/>
              </p:cNvSpPr>
              <p:nvPr/>
            </p:nvSpPr>
            <p:spPr bwMode="auto">
              <a:xfrm>
                <a:off x="2089" y="316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1" name="Oval 166">
                <a:extLst>
                  <a:ext uri="{FF2B5EF4-FFF2-40B4-BE49-F238E27FC236}">
                    <a16:creationId xmlns:a16="http://schemas.microsoft.com/office/drawing/2014/main" id="{65F7726A-04FC-7D7D-9DFD-1ABC7D02F401}"/>
                  </a:ext>
                </a:extLst>
              </p:cNvPr>
              <p:cNvSpPr>
                <a:spLocks noChangeArrowheads="1"/>
              </p:cNvSpPr>
              <p:nvPr/>
            </p:nvSpPr>
            <p:spPr bwMode="auto">
              <a:xfrm>
                <a:off x="2193" y="316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2" name="Oval 167">
                <a:extLst>
                  <a:ext uri="{FF2B5EF4-FFF2-40B4-BE49-F238E27FC236}">
                    <a16:creationId xmlns:a16="http://schemas.microsoft.com/office/drawing/2014/main" id="{BDD90E70-E31C-C10B-746E-F1AEF80F3476}"/>
                  </a:ext>
                </a:extLst>
              </p:cNvPr>
              <p:cNvSpPr>
                <a:spLocks noChangeArrowheads="1"/>
              </p:cNvSpPr>
              <p:nvPr/>
            </p:nvSpPr>
            <p:spPr bwMode="auto">
              <a:xfrm>
                <a:off x="2089" y="324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3" name="Oval 168">
                <a:extLst>
                  <a:ext uri="{FF2B5EF4-FFF2-40B4-BE49-F238E27FC236}">
                    <a16:creationId xmlns:a16="http://schemas.microsoft.com/office/drawing/2014/main" id="{F818C3D6-7664-51F2-D7D7-E57F801067AE}"/>
                  </a:ext>
                </a:extLst>
              </p:cNvPr>
              <p:cNvSpPr>
                <a:spLocks noChangeArrowheads="1"/>
              </p:cNvSpPr>
              <p:nvPr/>
            </p:nvSpPr>
            <p:spPr bwMode="auto">
              <a:xfrm>
                <a:off x="2193" y="335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4" name="Oval 169">
                <a:extLst>
                  <a:ext uri="{FF2B5EF4-FFF2-40B4-BE49-F238E27FC236}">
                    <a16:creationId xmlns:a16="http://schemas.microsoft.com/office/drawing/2014/main" id="{0986E9C6-D553-9952-6913-C0988D908274}"/>
                  </a:ext>
                </a:extLst>
              </p:cNvPr>
              <p:cNvSpPr>
                <a:spLocks noChangeArrowheads="1"/>
              </p:cNvSpPr>
              <p:nvPr/>
            </p:nvSpPr>
            <p:spPr bwMode="auto">
              <a:xfrm>
                <a:off x="2089" y="329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5" name="Oval 170">
                <a:extLst>
                  <a:ext uri="{FF2B5EF4-FFF2-40B4-BE49-F238E27FC236}">
                    <a16:creationId xmlns:a16="http://schemas.microsoft.com/office/drawing/2014/main" id="{4A58062F-3E20-442B-99F2-6892F00A4EDE}"/>
                  </a:ext>
                </a:extLst>
              </p:cNvPr>
              <p:cNvSpPr>
                <a:spLocks noChangeArrowheads="1"/>
              </p:cNvSpPr>
              <p:nvPr/>
            </p:nvSpPr>
            <p:spPr bwMode="auto">
              <a:xfrm>
                <a:off x="2081" y="316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6" name="Oval 171">
                <a:extLst>
                  <a:ext uri="{FF2B5EF4-FFF2-40B4-BE49-F238E27FC236}">
                    <a16:creationId xmlns:a16="http://schemas.microsoft.com/office/drawing/2014/main" id="{ED75A7B6-CEA7-0237-3D8B-CF096A36D7F6}"/>
                  </a:ext>
                </a:extLst>
              </p:cNvPr>
              <p:cNvSpPr>
                <a:spLocks noChangeArrowheads="1"/>
              </p:cNvSpPr>
              <p:nvPr/>
            </p:nvSpPr>
            <p:spPr bwMode="auto">
              <a:xfrm>
                <a:off x="2193" y="32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7" name="Oval 172">
                <a:extLst>
                  <a:ext uri="{FF2B5EF4-FFF2-40B4-BE49-F238E27FC236}">
                    <a16:creationId xmlns:a16="http://schemas.microsoft.com/office/drawing/2014/main" id="{1A521F36-2BC8-F68E-F618-28F0F4E15D7F}"/>
                  </a:ext>
                </a:extLst>
              </p:cNvPr>
              <p:cNvSpPr>
                <a:spLocks noChangeArrowheads="1"/>
              </p:cNvSpPr>
              <p:nvPr/>
            </p:nvSpPr>
            <p:spPr bwMode="auto">
              <a:xfrm>
                <a:off x="2089" y="335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8" name="Oval 173">
                <a:extLst>
                  <a:ext uri="{FF2B5EF4-FFF2-40B4-BE49-F238E27FC236}">
                    <a16:creationId xmlns:a16="http://schemas.microsoft.com/office/drawing/2014/main" id="{C0C3AB3D-A152-866F-04CD-28DF91FAE375}"/>
                  </a:ext>
                </a:extLst>
              </p:cNvPr>
              <p:cNvSpPr>
                <a:spLocks noChangeArrowheads="1"/>
              </p:cNvSpPr>
              <p:nvPr/>
            </p:nvSpPr>
            <p:spPr bwMode="auto">
              <a:xfrm>
                <a:off x="2193" y="328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9" name="Oval 174">
                <a:extLst>
                  <a:ext uri="{FF2B5EF4-FFF2-40B4-BE49-F238E27FC236}">
                    <a16:creationId xmlns:a16="http://schemas.microsoft.com/office/drawing/2014/main" id="{F6A6B13A-DDBA-D490-3D9F-0CE20BB5D324}"/>
                  </a:ext>
                </a:extLst>
              </p:cNvPr>
              <p:cNvSpPr>
                <a:spLocks noChangeArrowheads="1"/>
              </p:cNvSpPr>
              <p:nvPr/>
            </p:nvSpPr>
            <p:spPr bwMode="auto">
              <a:xfrm>
                <a:off x="1585" y="271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70" name="Oval 175">
                <a:extLst>
                  <a:ext uri="{FF2B5EF4-FFF2-40B4-BE49-F238E27FC236}">
                    <a16:creationId xmlns:a16="http://schemas.microsoft.com/office/drawing/2014/main" id="{C6391258-A04A-4E06-ACD1-0049D7FC0558}"/>
                  </a:ext>
                </a:extLst>
              </p:cNvPr>
              <p:cNvSpPr>
                <a:spLocks noChangeArrowheads="1"/>
              </p:cNvSpPr>
              <p:nvPr/>
            </p:nvSpPr>
            <p:spPr bwMode="auto">
              <a:xfrm>
                <a:off x="1689" y="271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71" name="Oval 176">
                <a:extLst>
                  <a:ext uri="{FF2B5EF4-FFF2-40B4-BE49-F238E27FC236}">
                    <a16:creationId xmlns:a16="http://schemas.microsoft.com/office/drawing/2014/main" id="{D19187D8-D102-664B-A4B7-417D42983F16}"/>
                  </a:ext>
                </a:extLst>
              </p:cNvPr>
              <p:cNvSpPr>
                <a:spLocks noChangeArrowheads="1"/>
              </p:cNvSpPr>
              <p:nvPr/>
            </p:nvSpPr>
            <p:spPr bwMode="auto">
              <a:xfrm>
                <a:off x="1585" y="27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72" name="Oval 177">
                <a:extLst>
                  <a:ext uri="{FF2B5EF4-FFF2-40B4-BE49-F238E27FC236}">
                    <a16:creationId xmlns:a16="http://schemas.microsoft.com/office/drawing/2014/main" id="{6A37E472-5996-BD4B-5438-505EC43A541F}"/>
                  </a:ext>
                </a:extLst>
              </p:cNvPr>
              <p:cNvSpPr>
                <a:spLocks noChangeArrowheads="1"/>
              </p:cNvSpPr>
              <p:nvPr/>
            </p:nvSpPr>
            <p:spPr bwMode="auto">
              <a:xfrm>
                <a:off x="1689" y="276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73" name="Oval 178">
                <a:extLst>
                  <a:ext uri="{FF2B5EF4-FFF2-40B4-BE49-F238E27FC236}">
                    <a16:creationId xmlns:a16="http://schemas.microsoft.com/office/drawing/2014/main" id="{B6969383-FC96-51B2-9DA3-F25A512FDD29}"/>
                  </a:ext>
                </a:extLst>
              </p:cNvPr>
              <p:cNvSpPr>
                <a:spLocks noChangeArrowheads="1"/>
              </p:cNvSpPr>
              <p:nvPr/>
            </p:nvSpPr>
            <p:spPr bwMode="auto">
              <a:xfrm>
                <a:off x="1585" y="28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74" name="Oval 179">
                <a:extLst>
                  <a:ext uri="{FF2B5EF4-FFF2-40B4-BE49-F238E27FC236}">
                    <a16:creationId xmlns:a16="http://schemas.microsoft.com/office/drawing/2014/main" id="{DD095F10-368C-8E04-8E86-89D14D6CFF64}"/>
                  </a:ext>
                </a:extLst>
              </p:cNvPr>
              <p:cNvSpPr>
                <a:spLocks noChangeArrowheads="1"/>
              </p:cNvSpPr>
              <p:nvPr/>
            </p:nvSpPr>
            <p:spPr bwMode="auto">
              <a:xfrm>
                <a:off x="1689" y="28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75" name="Oval 180">
                <a:extLst>
                  <a:ext uri="{FF2B5EF4-FFF2-40B4-BE49-F238E27FC236}">
                    <a16:creationId xmlns:a16="http://schemas.microsoft.com/office/drawing/2014/main" id="{DBAA912A-608D-AAE5-5FF5-8265B37A5912}"/>
                  </a:ext>
                </a:extLst>
              </p:cNvPr>
              <p:cNvSpPr>
                <a:spLocks noChangeArrowheads="1"/>
              </p:cNvSpPr>
              <p:nvPr/>
            </p:nvSpPr>
            <p:spPr bwMode="auto">
              <a:xfrm>
                <a:off x="1585" y="288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76" name="Oval 181">
                <a:extLst>
                  <a:ext uri="{FF2B5EF4-FFF2-40B4-BE49-F238E27FC236}">
                    <a16:creationId xmlns:a16="http://schemas.microsoft.com/office/drawing/2014/main" id="{E2667047-7B22-88BD-D09F-DA3E2AF284B9}"/>
                  </a:ext>
                </a:extLst>
              </p:cNvPr>
              <p:cNvSpPr>
                <a:spLocks noChangeArrowheads="1"/>
              </p:cNvSpPr>
              <p:nvPr/>
            </p:nvSpPr>
            <p:spPr bwMode="auto">
              <a:xfrm>
                <a:off x="1689" y="288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77" name="Oval 182">
                <a:extLst>
                  <a:ext uri="{FF2B5EF4-FFF2-40B4-BE49-F238E27FC236}">
                    <a16:creationId xmlns:a16="http://schemas.microsoft.com/office/drawing/2014/main" id="{819DABB5-5631-9D41-6940-CF7284609149}"/>
                  </a:ext>
                </a:extLst>
              </p:cNvPr>
              <p:cNvSpPr>
                <a:spLocks noChangeArrowheads="1"/>
              </p:cNvSpPr>
              <p:nvPr/>
            </p:nvSpPr>
            <p:spPr bwMode="auto">
              <a:xfrm>
                <a:off x="2089" y="271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78" name="Oval 183">
                <a:extLst>
                  <a:ext uri="{FF2B5EF4-FFF2-40B4-BE49-F238E27FC236}">
                    <a16:creationId xmlns:a16="http://schemas.microsoft.com/office/drawing/2014/main" id="{25EF58D7-F1FF-45ED-795B-59B93DDBF8DC}"/>
                  </a:ext>
                </a:extLst>
              </p:cNvPr>
              <p:cNvSpPr>
                <a:spLocks noChangeArrowheads="1"/>
              </p:cNvSpPr>
              <p:nvPr/>
            </p:nvSpPr>
            <p:spPr bwMode="auto">
              <a:xfrm>
                <a:off x="2193" y="271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79" name="Oval 184">
                <a:extLst>
                  <a:ext uri="{FF2B5EF4-FFF2-40B4-BE49-F238E27FC236}">
                    <a16:creationId xmlns:a16="http://schemas.microsoft.com/office/drawing/2014/main" id="{F7079230-670C-AF89-EAC4-A62B0342B055}"/>
                  </a:ext>
                </a:extLst>
              </p:cNvPr>
              <p:cNvSpPr>
                <a:spLocks noChangeArrowheads="1"/>
              </p:cNvSpPr>
              <p:nvPr/>
            </p:nvSpPr>
            <p:spPr bwMode="auto">
              <a:xfrm>
                <a:off x="2089" y="278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80" name="Oval 185">
                <a:extLst>
                  <a:ext uri="{FF2B5EF4-FFF2-40B4-BE49-F238E27FC236}">
                    <a16:creationId xmlns:a16="http://schemas.microsoft.com/office/drawing/2014/main" id="{22AEE6FA-B678-E45C-1876-27F8BBB8124C}"/>
                  </a:ext>
                </a:extLst>
              </p:cNvPr>
              <p:cNvSpPr>
                <a:spLocks noChangeArrowheads="1"/>
              </p:cNvSpPr>
              <p:nvPr/>
            </p:nvSpPr>
            <p:spPr bwMode="auto">
              <a:xfrm>
                <a:off x="2193" y="289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81" name="Oval 186">
                <a:extLst>
                  <a:ext uri="{FF2B5EF4-FFF2-40B4-BE49-F238E27FC236}">
                    <a16:creationId xmlns:a16="http://schemas.microsoft.com/office/drawing/2014/main" id="{0D547A1E-3FA7-832F-14E4-3181975CA2D7}"/>
                  </a:ext>
                </a:extLst>
              </p:cNvPr>
              <p:cNvSpPr>
                <a:spLocks noChangeArrowheads="1"/>
              </p:cNvSpPr>
              <p:nvPr/>
            </p:nvSpPr>
            <p:spPr bwMode="auto">
              <a:xfrm>
                <a:off x="2089" y="284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82" name="Oval 187">
                <a:extLst>
                  <a:ext uri="{FF2B5EF4-FFF2-40B4-BE49-F238E27FC236}">
                    <a16:creationId xmlns:a16="http://schemas.microsoft.com/office/drawing/2014/main" id="{3B82EA6C-A76A-10FD-10D8-01539E9C6490}"/>
                  </a:ext>
                </a:extLst>
              </p:cNvPr>
              <p:cNvSpPr>
                <a:spLocks noChangeArrowheads="1"/>
              </p:cNvSpPr>
              <p:nvPr/>
            </p:nvSpPr>
            <p:spPr bwMode="auto">
              <a:xfrm>
                <a:off x="2081" y="271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83" name="Oval 188">
                <a:extLst>
                  <a:ext uri="{FF2B5EF4-FFF2-40B4-BE49-F238E27FC236}">
                    <a16:creationId xmlns:a16="http://schemas.microsoft.com/office/drawing/2014/main" id="{AD61DF62-1720-F5D7-6F16-FEB96CF44B9B}"/>
                  </a:ext>
                </a:extLst>
              </p:cNvPr>
              <p:cNvSpPr>
                <a:spLocks noChangeArrowheads="1"/>
              </p:cNvSpPr>
              <p:nvPr/>
            </p:nvSpPr>
            <p:spPr bwMode="auto">
              <a:xfrm>
                <a:off x="2193" y="27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84" name="Oval 189">
                <a:extLst>
                  <a:ext uri="{FF2B5EF4-FFF2-40B4-BE49-F238E27FC236}">
                    <a16:creationId xmlns:a16="http://schemas.microsoft.com/office/drawing/2014/main" id="{5EE39678-D4F0-4B3B-84ED-28B1F1F039FE}"/>
                  </a:ext>
                </a:extLst>
              </p:cNvPr>
              <p:cNvSpPr>
                <a:spLocks noChangeArrowheads="1"/>
              </p:cNvSpPr>
              <p:nvPr/>
            </p:nvSpPr>
            <p:spPr bwMode="auto">
              <a:xfrm>
                <a:off x="2089" y="289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85" name="Oval 190">
                <a:extLst>
                  <a:ext uri="{FF2B5EF4-FFF2-40B4-BE49-F238E27FC236}">
                    <a16:creationId xmlns:a16="http://schemas.microsoft.com/office/drawing/2014/main" id="{E7081330-E64A-BA1E-F385-44868F1B880C}"/>
                  </a:ext>
                </a:extLst>
              </p:cNvPr>
              <p:cNvSpPr>
                <a:spLocks noChangeArrowheads="1"/>
              </p:cNvSpPr>
              <p:nvPr/>
            </p:nvSpPr>
            <p:spPr bwMode="auto">
              <a:xfrm>
                <a:off x="2193" y="28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86" name="Oval 191">
                <a:extLst>
                  <a:ext uri="{FF2B5EF4-FFF2-40B4-BE49-F238E27FC236}">
                    <a16:creationId xmlns:a16="http://schemas.microsoft.com/office/drawing/2014/main" id="{D63353DE-C928-55DC-2897-33856F7657F4}"/>
                  </a:ext>
                </a:extLst>
              </p:cNvPr>
              <p:cNvSpPr>
                <a:spLocks noChangeArrowheads="1"/>
              </p:cNvSpPr>
              <p:nvPr/>
            </p:nvSpPr>
            <p:spPr bwMode="auto">
              <a:xfrm>
                <a:off x="3151" y="333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87" name="Oval 192">
                <a:extLst>
                  <a:ext uri="{FF2B5EF4-FFF2-40B4-BE49-F238E27FC236}">
                    <a16:creationId xmlns:a16="http://schemas.microsoft.com/office/drawing/2014/main" id="{811A48C5-C443-2A81-5A5A-98D1F9E91544}"/>
                  </a:ext>
                </a:extLst>
              </p:cNvPr>
              <p:cNvSpPr>
                <a:spLocks noChangeArrowheads="1"/>
              </p:cNvSpPr>
              <p:nvPr/>
            </p:nvSpPr>
            <p:spPr bwMode="auto">
              <a:xfrm>
                <a:off x="2577" y="316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88" name="Oval 193">
                <a:extLst>
                  <a:ext uri="{FF2B5EF4-FFF2-40B4-BE49-F238E27FC236}">
                    <a16:creationId xmlns:a16="http://schemas.microsoft.com/office/drawing/2014/main" id="{CAECFC58-E9CA-78D9-AC6B-B2C865483BD3}"/>
                  </a:ext>
                </a:extLst>
              </p:cNvPr>
              <p:cNvSpPr>
                <a:spLocks noChangeArrowheads="1"/>
              </p:cNvSpPr>
              <p:nvPr/>
            </p:nvSpPr>
            <p:spPr bwMode="auto">
              <a:xfrm>
                <a:off x="2578" y="3279"/>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89" name="Oval 194">
                <a:extLst>
                  <a:ext uri="{FF2B5EF4-FFF2-40B4-BE49-F238E27FC236}">
                    <a16:creationId xmlns:a16="http://schemas.microsoft.com/office/drawing/2014/main" id="{1E60D4CD-AACA-8C3A-D496-66934233B1FC}"/>
                  </a:ext>
                </a:extLst>
              </p:cNvPr>
              <p:cNvSpPr>
                <a:spLocks noChangeArrowheads="1"/>
              </p:cNvSpPr>
              <p:nvPr/>
            </p:nvSpPr>
            <p:spPr bwMode="auto">
              <a:xfrm>
                <a:off x="2690" y="328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90" name="Oval 195">
                <a:extLst>
                  <a:ext uri="{FF2B5EF4-FFF2-40B4-BE49-F238E27FC236}">
                    <a16:creationId xmlns:a16="http://schemas.microsoft.com/office/drawing/2014/main" id="{70CCADAC-C864-9430-9A16-08A0BAFC878B}"/>
                  </a:ext>
                </a:extLst>
              </p:cNvPr>
              <p:cNvSpPr>
                <a:spLocks noChangeArrowheads="1"/>
              </p:cNvSpPr>
              <p:nvPr/>
            </p:nvSpPr>
            <p:spPr bwMode="auto">
              <a:xfrm>
                <a:off x="3150" y="3221"/>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91" name="Oval 196">
                <a:extLst>
                  <a:ext uri="{FF2B5EF4-FFF2-40B4-BE49-F238E27FC236}">
                    <a16:creationId xmlns:a16="http://schemas.microsoft.com/office/drawing/2014/main" id="{6E506430-525A-D442-F4A6-24D9B0BCDA08}"/>
                  </a:ext>
                </a:extLst>
              </p:cNvPr>
              <p:cNvSpPr>
                <a:spLocks noChangeArrowheads="1"/>
              </p:cNvSpPr>
              <p:nvPr/>
            </p:nvSpPr>
            <p:spPr bwMode="auto">
              <a:xfrm>
                <a:off x="3041" y="322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92" name="Oval 197">
                <a:extLst>
                  <a:ext uri="{FF2B5EF4-FFF2-40B4-BE49-F238E27FC236}">
                    <a16:creationId xmlns:a16="http://schemas.microsoft.com/office/drawing/2014/main" id="{E84291C8-9574-8333-32CA-24059292DBF0}"/>
                  </a:ext>
                </a:extLst>
              </p:cNvPr>
              <p:cNvSpPr>
                <a:spLocks noChangeArrowheads="1"/>
              </p:cNvSpPr>
              <p:nvPr/>
            </p:nvSpPr>
            <p:spPr bwMode="auto">
              <a:xfrm>
                <a:off x="3043" y="3281"/>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93" name="Oval 198">
                <a:extLst>
                  <a:ext uri="{FF2B5EF4-FFF2-40B4-BE49-F238E27FC236}">
                    <a16:creationId xmlns:a16="http://schemas.microsoft.com/office/drawing/2014/main" id="{438B2B0A-BB85-63C3-520A-B09436FD051C}"/>
                  </a:ext>
                </a:extLst>
              </p:cNvPr>
              <p:cNvSpPr>
                <a:spLocks noChangeArrowheads="1"/>
              </p:cNvSpPr>
              <p:nvPr/>
            </p:nvSpPr>
            <p:spPr bwMode="auto">
              <a:xfrm>
                <a:off x="3045" y="333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94" name="Oval 199">
                <a:extLst>
                  <a:ext uri="{FF2B5EF4-FFF2-40B4-BE49-F238E27FC236}">
                    <a16:creationId xmlns:a16="http://schemas.microsoft.com/office/drawing/2014/main" id="{D39A0B47-61EE-BC27-B53E-4D45609A6FD3}"/>
                  </a:ext>
                </a:extLst>
              </p:cNvPr>
              <p:cNvSpPr>
                <a:spLocks noChangeArrowheads="1"/>
              </p:cNvSpPr>
              <p:nvPr/>
            </p:nvSpPr>
            <p:spPr bwMode="auto">
              <a:xfrm>
                <a:off x="2684" y="3165"/>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95" name="Oval 200">
                <a:extLst>
                  <a:ext uri="{FF2B5EF4-FFF2-40B4-BE49-F238E27FC236}">
                    <a16:creationId xmlns:a16="http://schemas.microsoft.com/office/drawing/2014/main" id="{74960C6D-A82A-CA42-16F5-EE2B3F19D3B3}"/>
                  </a:ext>
                </a:extLst>
              </p:cNvPr>
              <p:cNvSpPr>
                <a:spLocks noChangeArrowheads="1"/>
              </p:cNvSpPr>
              <p:nvPr/>
            </p:nvSpPr>
            <p:spPr bwMode="auto">
              <a:xfrm>
                <a:off x="2686" y="322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96" name="Oval 201">
                <a:extLst>
                  <a:ext uri="{FF2B5EF4-FFF2-40B4-BE49-F238E27FC236}">
                    <a16:creationId xmlns:a16="http://schemas.microsoft.com/office/drawing/2014/main" id="{FD2853FE-34E1-74F1-26BA-F949DAD8DB81}"/>
                  </a:ext>
                </a:extLst>
              </p:cNvPr>
              <p:cNvSpPr>
                <a:spLocks noChangeArrowheads="1"/>
              </p:cNvSpPr>
              <p:nvPr/>
            </p:nvSpPr>
            <p:spPr bwMode="auto">
              <a:xfrm>
                <a:off x="2577" y="3225"/>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97" name="Oval 202">
                <a:extLst>
                  <a:ext uri="{FF2B5EF4-FFF2-40B4-BE49-F238E27FC236}">
                    <a16:creationId xmlns:a16="http://schemas.microsoft.com/office/drawing/2014/main" id="{F7667195-8A12-8CF6-C4B6-52F113D831E3}"/>
                  </a:ext>
                </a:extLst>
              </p:cNvPr>
              <p:cNvSpPr>
                <a:spLocks noChangeArrowheads="1"/>
              </p:cNvSpPr>
              <p:nvPr/>
            </p:nvSpPr>
            <p:spPr bwMode="auto">
              <a:xfrm>
                <a:off x="3153" y="328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98" name="Oval 203">
                <a:extLst>
                  <a:ext uri="{FF2B5EF4-FFF2-40B4-BE49-F238E27FC236}">
                    <a16:creationId xmlns:a16="http://schemas.microsoft.com/office/drawing/2014/main" id="{EC7920F5-A153-C337-7299-B2D848C14500}"/>
                  </a:ext>
                </a:extLst>
              </p:cNvPr>
              <p:cNvSpPr>
                <a:spLocks noChangeArrowheads="1"/>
              </p:cNvSpPr>
              <p:nvPr/>
            </p:nvSpPr>
            <p:spPr bwMode="auto">
              <a:xfrm>
                <a:off x="3044" y="316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99" name="Oval 204">
                <a:extLst>
                  <a:ext uri="{FF2B5EF4-FFF2-40B4-BE49-F238E27FC236}">
                    <a16:creationId xmlns:a16="http://schemas.microsoft.com/office/drawing/2014/main" id="{816F08A5-15B5-B917-91B9-0F62581CB1D3}"/>
                  </a:ext>
                </a:extLst>
              </p:cNvPr>
              <p:cNvSpPr>
                <a:spLocks noChangeArrowheads="1"/>
              </p:cNvSpPr>
              <p:nvPr/>
            </p:nvSpPr>
            <p:spPr bwMode="auto">
              <a:xfrm>
                <a:off x="3149" y="316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0" name="Oval 205">
                <a:extLst>
                  <a:ext uri="{FF2B5EF4-FFF2-40B4-BE49-F238E27FC236}">
                    <a16:creationId xmlns:a16="http://schemas.microsoft.com/office/drawing/2014/main" id="{1132B45D-6615-9CB6-D19B-07E030A42B70}"/>
                  </a:ext>
                </a:extLst>
              </p:cNvPr>
              <p:cNvSpPr>
                <a:spLocks noChangeArrowheads="1"/>
              </p:cNvSpPr>
              <p:nvPr/>
            </p:nvSpPr>
            <p:spPr bwMode="auto">
              <a:xfrm>
                <a:off x="2583" y="334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1" name="Oval 206">
                <a:extLst>
                  <a:ext uri="{FF2B5EF4-FFF2-40B4-BE49-F238E27FC236}">
                    <a16:creationId xmlns:a16="http://schemas.microsoft.com/office/drawing/2014/main" id="{B3487DE7-9BFA-6F66-EE3D-7FA45BFB3444}"/>
                  </a:ext>
                </a:extLst>
              </p:cNvPr>
              <p:cNvSpPr>
                <a:spLocks noChangeArrowheads="1"/>
              </p:cNvSpPr>
              <p:nvPr/>
            </p:nvSpPr>
            <p:spPr bwMode="auto">
              <a:xfrm>
                <a:off x="2687" y="3339"/>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2" name="Oval 207">
                <a:extLst>
                  <a:ext uri="{FF2B5EF4-FFF2-40B4-BE49-F238E27FC236}">
                    <a16:creationId xmlns:a16="http://schemas.microsoft.com/office/drawing/2014/main" id="{955956DD-1FFC-D406-7CF3-FA4B640053B6}"/>
                  </a:ext>
                </a:extLst>
              </p:cNvPr>
              <p:cNvSpPr>
                <a:spLocks noChangeArrowheads="1"/>
              </p:cNvSpPr>
              <p:nvPr/>
            </p:nvSpPr>
            <p:spPr bwMode="auto">
              <a:xfrm>
                <a:off x="3151" y="289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3" name="Oval 208">
                <a:extLst>
                  <a:ext uri="{FF2B5EF4-FFF2-40B4-BE49-F238E27FC236}">
                    <a16:creationId xmlns:a16="http://schemas.microsoft.com/office/drawing/2014/main" id="{9CD2786F-41A2-5DB2-F85A-328DB5EB2D46}"/>
                  </a:ext>
                </a:extLst>
              </p:cNvPr>
              <p:cNvSpPr>
                <a:spLocks noChangeArrowheads="1"/>
              </p:cNvSpPr>
              <p:nvPr/>
            </p:nvSpPr>
            <p:spPr bwMode="auto">
              <a:xfrm>
                <a:off x="2577" y="2718"/>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4" name="Oval 209">
                <a:extLst>
                  <a:ext uri="{FF2B5EF4-FFF2-40B4-BE49-F238E27FC236}">
                    <a16:creationId xmlns:a16="http://schemas.microsoft.com/office/drawing/2014/main" id="{BACFECEC-9FD7-6198-CDC4-B4DB3FD85C37}"/>
                  </a:ext>
                </a:extLst>
              </p:cNvPr>
              <p:cNvSpPr>
                <a:spLocks noChangeArrowheads="1"/>
              </p:cNvSpPr>
              <p:nvPr/>
            </p:nvSpPr>
            <p:spPr bwMode="auto">
              <a:xfrm>
                <a:off x="2578" y="2831"/>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5" name="Oval 210">
                <a:extLst>
                  <a:ext uri="{FF2B5EF4-FFF2-40B4-BE49-F238E27FC236}">
                    <a16:creationId xmlns:a16="http://schemas.microsoft.com/office/drawing/2014/main" id="{693D4615-4C61-16BC-FBCB-4C3C492151A1}"/>
                  </a:ext>
                </a:extLst>
              </p:cNvPr>
              <p:cNvSpPr>
                <a:spLocks noChangeArrowheads="1"/>
              </p:cNvSpPr>
              <p:nvPr/>
            </p:nvSpPr>
            <p:spPr bwMode="auto">
              <a:xfrm>
                <a:off x="2690" y="283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6" name="Oval 211">
                <a:extLst>
                  <a:ext uri="{FF2B5EF4-FFF2-40B4-BE49-F238E27FC236}">
                    <a16:creationId xmlns:a16="http://schemas.microsoft.com/office/drawing/2014/main" id="{B229BD8A-A61E-5D64-1C77-E821ECCBA225}"/>
                  </a:ext>
                </a:extLst>
              </p:cNvPr>
              <p:cNvSpPr>
                <a:spLocks noChangeArrowheads="1"/>
              </p:cNvSpPr>
              <p:nvPr/>
            </p:nvSpPr>
            <p:spPr bwMode="auto">
              <a:xfrm>
                <a:off x="3150" y="2773"/>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7" name="Oval 212">
                <a:extLst>
                  <a:ext uri="{FF2B5EF4-FFF2-40B4-BE49-F238E27FC236}">
                    <a16:creationId xmlns:a16="http://schemas.microsoft.com/office/drawing/2014/main" id="{972A9E96-4104-1F84-01A2-930EBC3F414F}"/>
                  </a:ext>
                </a:extLst>
              </p:cNvPr>
              <p:cNvSpPr>
                <a:spLocks noChangeArrowheads="1"/>
              </p:cNvSpPr>
              <p:nvPr/>
            </p:nvSpPr>
            <p:spPr bwMode="auto">
              <a:xfrm>
                <a:off x="3041" y="27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8" name="Oval 213">
                <a:extLst>
                  <a:ext uri="{FF2B5EF4-FFF2-40B4-BE49-F238E27FC236}">
                    <a16:creationId xmlns:a16="http://schemas.microsoft.com/office/drawing/2014/main" id="{979C6432-FF02-1366-E701-7E3308C51B3F}"/>
                  </a:ext>
                </a:extLst>
              </p:cNvPr>
              <p:cNvSpPr>
                <a:spLocks noChangeArrowheads="1"/>
              </p:cNvSpPr>
              <p:nvPr/>
            </p:nvSpPr>
            <p:spPr bwMode="auto">
              <a:xfrm>
                <a:off x="3043" y="2833"/>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9" name="Oval 214">
                <a:extLst>
                  <a:ext uri="{FF2B5EF4-FFF2-40B4-BE49-F238E27FC236}">
                    <a16:creationId xmlns:a16="http://schemas.microsoft.com/office/drawing/2014/main" id="{97CC11DD-89F2-D5F7-6802-64757164121C}"/>
                  </a:ext>
                </a:extLst>
              </p:cNvPr>
              <p:cNvSpPr>
                <a:spLocks noChangeArrowheads="1"/>
              </p:cNvSpPr>
              <p:nvPr/>
            </p:nvSpPr>
            <p:spPr bwMode="auto">
              <a:xfrm>
                <a:off x="3045" y="2890"/>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10" name="Oval 215">
                <a:extLst>
                  <a:ext uri="{FF2B5EF4-FFF2-40B4-BE49-F238E27FC236}">
                    <a16:creationId xmlns:a16="http://schemas.microsoft.com/office/drawing/2014/main" id="{41A0EB64-4996-6EA3-3516-BF7F69BB3CFE}"/>
                  </a:ext>
                </a:extLst>
              </p:cNvPr>
              <p:cNvSpPr>
                <a:spLocks noChangeArrowheads="1"/>
              </p:cNvSpPr>
              <p:nvPr/>
            </p:nvSpPr>
            <p:spPr bwMode="auto">
              <a:xfrm>
                <a:off x="2684" y="2717"/>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11" name="Oval 216">
                <a:extLst>
                  <a:ext uri="{FF2B5EF4-FFF2-40B4-BE49-F238E27FC236}">
                    <a16:creationId xmlns:a16="http://schemas.microsoft.com/office/drawing/2014/main" id="{B399B4D5-D942-1351-AEBB-DB57BC799EF5}"/>
                  </a:ext>
                </a:extLst>
              </p:cNvPr>
              <p:cNvSpPr>
                <a:spLocks noChangeArrowheads="1"/>
              </p:cNvSpPr>
              <p:nvPr/>
            </p:nvSpPr>
            <p:spPr bwMode="auto">
              <a:xfrm>
                <a:off x="2686" y="277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12" name="Oval 217">
                <a:extLst>
                  <a:ext uri="{FF2B5EF4-FFF2-40B4-BE49-F238E27FC236}">
                    <a16:creationId xmlns:a16="http://schemas.microsoft.com/office/drawing/2014/main" id="{6083415B-367A-8A42-F54E-EF95F8775D57}"/>
                  </a:ext>
                </a:extLst>
              </p:cNvPr>
              <p:cNvSpPr>
                <a:spLocks noChangeArrowheads="1"/>
              </p:cNvSpPr>
              <p:nvPr/>
            </p:nvSpPr>
            <p:spPr bwMode="auto">
              <a:xfrm>
                <a:off x="2577" y="2777"/>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13" name="Oval 218">
                <a:extLst>
                  <a:ext uri="{FF2B5EF4-FFF2-40B4-BE49-F238E27FC236}">
                    <a16:creationId xmlns:a16="http://schemas.microsoft.com/office/drawing/2014/main" id="{CA39EF1A-0DC3-03DB-A79B-42ED9030F63C}"/>
                  </a:ext>
                </a:extLst>
              </p:cNvPr>
              <p:cNvSpPr>
                <a:spLocks noChangeArrowheads="1"/>
              </p:cNvSpPr>
              <p:nvPr/>
            </p:nvSpPr>
            <p:spPr bwMode="auto">
              <a:xfrm>
                <a:off x="3153" y="283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14" name="Oval 219">
                <a:extLst>
                  <a:ext uri="{FF2B5EF4-FFF2-40B4-BE49-F238E27FC236}">
                    <a16:creationId xmlns:a16="http://schemas.microsoft.com/office/drawing/2014/main" id="{E95ACB4D-0ABB-01E9-3DA6-EE93A0997EBA}"/>
                  </a:ext>
                </a:extLst>
              </p:cNvPr>
              <p:cNvSpPr>
                <a:spLocks noChangeArrowheads="1"/>
              </p:cNvSpPr>
              <p:nvPr/>
            </p:nvSpPr>
            <p:spPr bwMode="auto">
              <a:xfrm>
                <a:off x="3044" y="271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15" name="Oval 220">
                <a:extLst>
                  <a:ext uri="{FF2B5EF4-FFF2-40B4-BE49-F238E27FC236}">
                    <a16:creationId xmlns:a16="http://schemas.microsoft.com/office/drawing/2014/main" id="{5452D86F-6467-0DF0-E593-CEEBEC18DFA8}"/>
                  </a:ext>
                </a:extLst>
              </p:cNvPr>
              <p:cNvSpPr>
                <a:spLocks noChangeArrowheads="1"/>
              </p:cNvSpPr>
              <p:nvPr/>
            </p:nvSpPr>
            <p:spPr bwMode="auto">
              <a:xfrm>
                <a:off x="3149" y="2714"/>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16" name="Oval 221">
                <a:extLst>
                  <a:ext uri="{FF2B5EF4-FFF2-40B4-BE49-F238E27FC236}">
                    <a16:creationId xmlns:a16="http://schemas.microsoft.com/office/drawing/2014/main" id="{A0E9C1B7-E935-56BC-E9D3-E721B6DD7858}"/>
                  </a:ext>
                </a:extLst>
              </p:cNvPr>
              <p:cNvSpPr>
                <a:spLocks noChangeArrowheads="1"/>
              </p:cNvSpPr>
              <p:nvPr/>
            </p:nvSpPr>
            <p:spPr bwMode="auto">
              <a:xfrm>
                <a:off x="2583" y="289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17" name="Oval 222">
                <a:extLst>
                  <a:ext uri="{FF2B5EF4-FFF2-40B4-BE49-F238E27FC236}">
                    <a16:creationId xmlns:a16="http://schemas.microsoft.com/office/drawing/2014/main" id="{F7460056-00C1-DAA3-1AC4-C82F9E42F87C}"/>
                  </a:ext>
                </a:extLst>
              </p:cNvPr>
              <p:cNvSpPr>
                <a:spLocks noChangeArrowheads="1"/>
              </p:cNvSpPr>
              <p:nvPr/>
            </p:nvSpPr>
            <p:spPr bwMode="auto">
              <a:xfrm>
                <a:off x="2687" y="2891"/>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18" name="Line 225">
                <a:extLst>
                  <a:ext uri="{FF2B5EF4-FFF2-40B4-BE49-F238E27FC236}">
                    <a16:creationId xmlns:a16="http://schemas.microsoft.com/office/drawing/2014/main" id="{0FF4FFFB-6EC1-6ECC-5EB7-9768DD8D9FC5}"/>
                  </a:ext>
                </a:extLst>
              </p:cNvPr>
              <p:cNvSpPr>
                <a:spLocks noChangeShapeType="1"/>
              </p:cNvSpPr>
              <p:nvPr/>
            </p:nvSpPr>
            <p:spPr bwMode="auto">
              <a:xfrm>
                <a:off x="1294" y="1665"/>
                <a:ext cx="41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19" name="Line 226">
                <a:extLst>
                  <a:ext uri="{FF2B5EF4-FFF2-40B4-BE49-F238E27FC236}">
                    <a16:creationId xmlns:a16="http://schemas.microsoft.com/office/drawing/2014/main" id="{2062C1DD-713D-D3F4-6EBF-AC14D809FF42}"/>
                  </a:ext>
                </a:extLst>
              </p:cNvPr>
              <p:cNvSpPr>
                <a:spLocks noChangeShapeType="1"/>
              </p:cNvSpPr>
              <p:nvPr/>
            </p:nvSpPr>
            <p:spPr bwMode="auto">
              <a:xfrm>
                <a:off x="1302" y="1625"/>
                <a:ext cx="3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nvGrpSpPr>
              <p:cNvPr id="420" name="Group 228">
                <a:extLst>
                  <a:ext uri="{FF2B5EF4-FFF2-40B4-BE49-F238E27FC236}">
                    <a16:creationId xmlns:a16="http://schemas.microsoft.com/office/drawing/2014/main" id="{B3D2CC8D-9A3F-468F-2E38-1613D654C3FA}"/>
                  </a:ext>
                </a:extLst>
              </p:cNvPr>
              <p:cNvGrpSpPr>
                <a:grpSpLocks/>
              </p:cNvGrpSpPr>
              <p:nvPr/>
            </p:nvGrpSpPr>
            <p:grpSpPr bwMode="auto">
              <a:xfrm>
                <a:off x="956" y="1566"/>
                <a:ext cx="346" cy="118"/>
                <a:chOff x="956" y="1566"/>
                <a:chExt cx="346" cy="118"/>
              </a:xfrm>
            </p:grpSpPr>
            <p:sp>
              <p:nvSpPr>
                <p:cNvPr id="455" name="AutoShape 223">
                  <a:extLst>
                    <a:ext uri="{FF2B5EF4-FFF2-40B4-BE49-F238E27FC236}">
                      <a16:creationId xmlns:a16="http://schemas.microsoft.com/office/drawing/2014/main" id="{62A2F370-C4E4-026F-AB90-E2E14FABE45E}"/>
                    </a:ext>
                  </a:extLst>
                </p:cNvPr>
                <p:cNvSpPr>
                  <a:spLocks noChangeArrowheads="1"/>
                </p:cNvSpPr>
                <p:nvPr/>
              </p:nvSpPr>
              <p:spPr bwMode="auto">
                <a:xfrm rot="5400000">
                  <a:off x="1200" y="1573"/>
                  <a:ext cx="110" cy="95"/>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456" name="Oval 224">
                  <a:extLst>
                    <a:ext uri="{FF2B5EF4-FFF2-40B4-BE49-F238E27FC236}">
                      <a16:creationId xmlns:a16="http://schemas.microsoft.com/office/drawing/2014/main" id="{CA42AB30-0BF3-83EB-DBC2-B69FE06FEBEB}"/>
                    </a:ext>
                  </a:extLst>
                </p:cNvPr>
                <p:cNvSpPr>
                  <a:spLocks noChangeArrowheads="1"/>
                </p:cNvSpPr>
                <p:nvPr/>
              </p:nvSpPr>
              <p:spPr bwMode="auto">
                <a:xfrm>
                  <a:off x="1253" y="1644"/>
                  <a:ext cx="40" cy="40"/>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57" name="Line 227">
                  <a:extLst>
                    <a:ext uri="{FF2B5EF4-FFF2-40B4-BE49-F238E27FC236}">
                      <a16:creationId xmlns:a16="http://schemas.microsoft.com/office/drawing/2014/main" id="{42A8F90D-B711-D90C-2414-6D59B6439170}"/>
                    </a:ext>
                  </a:extLst>
                </p:cNvPr>
                <p:cNvSpPr>
                  <a:spLocks noChangeShapeType="1"/>
                </p:cNvSpPr>
                <p:nvPr/>
              </p:nvSpPr>
              <p:spPr bwMode="auto">
                <a:xfrm>
                  <a:off x="956" y="1618"/>
                  <a:ext cx="24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421" name="Group 229">
                <a:extLst>
                  <a:ext uri="{FF2B5EF4-FFF2-40B4-BE49-F238E27FC236}">
                    <a16:creationId xmlns:a16="http://schemas.microsoft.com/office/drawing/2014/main" id="{47021AF1-C4F7-3398-338F-CC27F52A077A}"/>
                  </a:ext>
                </a:extLst>
              </p:cNvPr>
              <p:cNvGrpSpPr>
                <a:grpSpLocks/>
              </p:cNvGrpSpPr>
              <p:nvPr/>
            </p:nvGrpSpPr>
            <p:grpSpPr bwMode="auto">
              <a:xfrm>
                <a:off x="948" y="2062"/>
                <a:ext cx="346" cy="118"/>
                <a:chOff x="956" y="1566"/>
                <a:chExt cx="346" cy="118"/>
              </a:xfrm>
            </p:grpSpPr>
            <p:sp>
              <p:nvSpPr>
                <p:cNvPr id="452" name="AutoShape 230">
                  <a:extLst>
                    <a:ext uri="{FF2B5EF4-FFF2-40B4-BE49-F238E27FC236}">
                      <a16:creationId xmlns:a16="http://schemas.microsoft.com/office/drawing/2014/main" id="{EE61055C-1CD8-34F6-84E0-F5B07672D432}"/>
                    </a:ext>
                  </a:extLst>
                </p:cNvPr>
                <p:cNvSpPr>
                  <a:spLocks noChangeArrowheads="1"/>
                </p:cNvSpPr>
                <p:nvPr/>
              </p:nvSpPr>
              <p:spPr bwMode="auto">
                <a:xfrm rot="5400000">
                  <a:off x="1200" y="1573"/>
                  <a:ext cx="110" cy="95"/>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453" name="Oval 231">
                  <a:extLst>
                    <a:ext uri="{FF2B5EF4-FFF2-40B4-BE49-F238E27FC236}">
                      <a16:creationId xmlns:a16="http://schemas.microsoft.com/office/drawing/2014/main" id="{BEE1F8D0-0180-A2B7-BB41-76F52886471F}"/>
                    </a:ext>
                  </a:extLst>
                </p:cNvPr>
                <p:cNvSpPr>
                  <a:spLocks noChangeArrowheads="1"/>
                </p:cNvSpPr>
                <p:nvPr/>
              </p:nvSpPr>
              <p:spPr bwMode="auto">
                <a:xfrm>
                  <a:off x="1253" y="1644"/>
                  <a:ext cx="40" cy="40"/>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54" name="Line 232">
                  <a:extLst>
                    <a:ext uri="{FF2B5EF4-FFF2-40B4-BE49-F238E27FC236}">
                      <a16:creationId xmlns:a16="http://schemas.microsoft.com/office/drawing/2014/main" id="{AB997DE1-1837-F35C-512E-9AE64A0498E8}"/>
                    </a:ext>
                  </a:extLst>
                </p:cNvPr>
                <p:cNvSpPr>
                  <a:spLocks noChangeShapeType="1"/>
                </p:cNvSpPr>
                <p:nvPr/>
              </p:nvSpPr>
              <p:spPr bwMode="auto">
                <a:xfrm>
                  <a:off x="956" y="1618"/>
                  <a:ext cx="24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422" name="Group 233">
                <a:extLst>
                  <a:ext uri="{FF2B5EF4-FFF2-40B4-BE49-F238E27FC236}">
                    <a16:creationId xmlns:a16="http://schemas.microsoft.com/office/drawing/2014/main" id="{6BEC1CB6-45D1-5850-BE42-CF67927F3B1A}"/>
                  </a:ext>
                </a:extLst>
              </p:cNvPr>
              <p:cNvGrpSpPr>
                <a:grpSpLocks/>
              </p:cNvGrpSpPr>
              <p:nvPr/>
            </p:nvGrpSpPr>
            <p:grpSpPr bwMode="auto">
              <a:xfrm>
                <a:off x="940" y="2542"/>
                <a:ext cx="346" cy="118"/>
                <a:chOff x="956" y="1566"/>
                <a:chExt cx="346" cy="118"/>
              </a:xfrm>
            </p:grpSpPr>
            <p:sp>
              <p:nvSpPr>
                <p:cNvPr id="449" name="AutoShape 234">
                  <a:extLst>
                    <a:ext uri="{FF2B5EF4-FFF2-40B4-BE49-F238E27FC236}">
                      <a16:creationId xmlns:a16="http://schemas.microsoft.com/office/drawing/2014/main" id="{5D8056F5-04CD-0DF7-A9BB-F24E68DDACF5}"/>
                    </a:ext>
                  </a:extLst>
                </p:cNvPr>
                <p:cNvSpPr>
                  <a:spLocks noChangeArrowheads="1"/>
                </p:cNvSpPr>
                <p:nvPr/>
              </p:nvSpPr>
              <p:spPr bwMode="auto">
                <a:xfrm rot="5400000">
                  <a:off x="1200" y="1573"/>
                  <a:ext cx="110" cy="95"/>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450" name="Oval 235">
                  <a:extLst>
                    <a:ext uri="{FF2B5EF4-FFF2-40B4-BE49-F238E27FC236}">
                      <a16:creationId xmlns:a16="http://schemas.microsoft.com/office/drawing/2014/main" id="{3D14689D-9E92-E39F-4DA1-D1AA156AA6BD}"/>
                    </a:ext>
                  </a:extLst>
                </p:cNvPr>
                <p:cNvSpPr>
                  <a:spLocks noChangeArrowheads="1"/>
                </p:cNvSpPr>
                <p:nvPr/>
              </p:nvSpPr>
              <p:spPr bwMode="auto">
                <a:xfrm>
                  <a:off x="1253" y="1644"/>
                  <a:ext cx="40" cy="40"/>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51" name="Line 236">
                  <a:extLst>
                    <a:ext uri="{FF2B5EF4-FFF2-40B4-BE49-F238E27FC236}">
                      <a16:creationId xmlns:a16="http://schemas.microsoft.com/office/drawing/2014/main" id="{69EF1FAC-5420-8A6B-707D-5768232F8E7F}"/>
                    </a:ext>
                  </a:extLst>
                </p:cNvPr>
                <p:cNvSpPr>
                  <a:spLocks noChangeShapeType="1"/>
                </p:cNvSpPr>
                <p:nvPr/>
              </p:nvSpPr>
              <p:spPr bwMode="auto">
                <a:xfrm>
                  <a:off x="956" y="1618"/>
                  <a:ext cx="24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423" name="Group 237">
                <a:extLst>
                  <a:ext uri="{FF2B5EF4-FFF2-40B4-BE49-F238E27FC236}">
                    <a16:creationId xmlns:a16="http://schemas.microsoft.com/office/drawing/2014/main" id="{C89F48E0-84FA-C381-2477-23EDAA43E618}"/>
                  </a:ext>
                </a:extLst>
              </p:cNvPr>
              <p:cNvGrpSpPr>
                <a:grpSpLocks/>
              </p:cNvGrpSpPr>
              <p:nvPr/>
            </p:nvGrpSpPr>
            <p:grpSpPr bwMode="auto">
              <a:xfrm>
                <a:off x="940" y="2998"/>
                <a:ext cx="346" cy="118"/>
                <a:chOff x="956" y="1566"/>
                <a:chExt cx="346" cy="118"/>
              </a:xfrm>
            </p:grpSpPr>
            <p:sp>
              <p:nvSpPr>
                <p:cNvPr id="446" name="AutoShape 238">
                  <a:extLst>
                    <a:ext uri="{FF2B5EF4-FFF2-40B4-BE49-F238E27FC236}">
                      <a16:creationId xmlns:a16="http://schemas.microsoft.com/office/drawing/2014/main" id="{C4E16B75-A4FD-EC6E-4917-7200AFA02286}"/>
                    </a:ext>
                  </a:extLst>
                </p:cNvPr>
                <p:cNvSpPr>
                  <a:spLocks noChangeArrowheads="1"/>
                </p:cNvSpPr>
                <p:nvPr/>
              </p:nvSpPr>
              <p:spPr bwMode="auto">
                <a:xfrm rot="5400000">
                  <a:off x="1200" y="1573"/>
                  <a:ext cx="110" cy="95"/>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447" name="Oval 239">
                  <a:extLst>
                    <a:ext uri="{FF2B5EF4-FFF2-40B4-BE49-F238E27FC236}">
                      <a16:creationId xmlns:a16="http://schemas.microsoft.com/office/drawing/2014/main" id="{6F866A26-E41A-D5EC-FFC7-582056DF19B4}"/>
                    </a:ext>
                  </a:extLst>
                </p:cNvPr>
                <p:cNvSpPr>
                  <a:spLocks noChangeArrowheads="1"/>
                </p:cNvSpPr>
                <p:nvPr/>
              </p:nvSpPr>
              <p:spPr bwMode="auto">
                <a:xfrm>
                  <a:off x="1253" y="1644"/>
                  <a:ext cx="40" cy="40"/>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48" name="Line 240">
                  <a:extLst>
                    <a:ext uri="{FF2B5EF4-FFF2-40B4-BE49-F238E27FC236}">
                      <a16:creationId xmlns:a16="http://schemas.microsoft.com/office/drawing/2014/main" id="{1CC0F05B-271C-E63D-EBA4-C0D9F841A397}"/>
                    </a:ext>
                  </a:extLst>
                </p:cNvPr>
                <p:cNvSpPr>
                  <a:spLocks noChangeShapeType="1"/>
                </p:cNvSpPr>
                <p:nvPr/>
              </p:nvSpPr>
              <p:spPr bwMode="auto">
                <a:xfrm>
                  <a:off x="956" y="1618"/>
                  <a:ext cx="24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424" name="Line 241">
                <a:extLst>
                  <a:ext uri="{FF2B5EF4-FFF2-40B4-BE49-F238E27FC236}">
                    <a16:creationId xmlns:a16="http://schemas.microsoft.com/office/drawing/2014/main" id="{58F59C9D-23E8-6452-AEC5-A2444BBD2175}"/>
                  </a:ext>
                </a:extLst>
              </p:cNvPr>
              <p:cNvSpPr>
                <a:spLocks noChangeShapeType="1"/>
              </p:cNvSpPr>
              <p:nvPr/>
            </p:nvSpPr>
            <p:spPr bwMode="auto">
              <a:xfrm>
                <a:off x="1286" y="2115"/>
                <a:ext cx="81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25" name="Line 242">
                <a:extLst>
                  <a:ext uri="{FF2B5EF4-FFF2-40B4-BE49-F238E27FC236}">
                    <a16:creationId xmlns:a16="http://schemas.microsoft.com/office/drawing/2014/main" id="{6CC20348-7134-E584-A0BD-A9D18C114950}"/>
                  </a:ext>
                </a:extLst>
              </p:cNvPr>
              <p:cNvSpPr>
                <a:spLocks noChangeShapeType="1"/>
              </p:cNvSpPr>
              <p:nvPr/>
            </p:nvSpPr>
            <p:spPr bwMode="auto">
              <a:xfrm>
                <a:off x="1278" y="2162"/>
                <a:ext cx="93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26" name="Oval 243">
                <a:extLst>
                  <a:ext uri="{FF2B5EF4-FFF2-40B4-BE49-F238E27FC236}">
                    <a16:creationId xmlns:a16="http://schemas.microsoft.com/office/drawing/2014/main" id="{E3308BD3-FB60-8B5B-E114-36D67C7F1483}"/>
                  </a:ext>
                </a:extLst>
              </p:cNvPr>
              <p:cNvSpPr>
                <a:spLocks noChangeArrowheads="1"/>
              </p:cNvSpPr>
              <p:nvPr/>
            </p:nvSpPr>
            <p:spPr bwMode="auto">
              <a:xfrm>
                <a:off x="1588" y="1603"/>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27" name="Oval 244">
                <a:extLst>
                  <a:ext uri="{FF2B5EF4-FFF2-40B4-BE49-F238E27FC236}">
                    <a16:creationId xmlns:a16="http://schemas.microsoft.com/office/drawing/2014/main" id="{2AD3A5A0-FE46-4912-EC4C-D4DA5250B971}"/>
                  </a:ext>
                </a:extLst>
              </p:cNvPr>
              <p:cNvSpPr>
                <a:spLocks noChangeArrowheads="1"/>
              </p:cNvSpPr>
              <p:nvPr/>
            </p:nvSpPr>
            <p:spPr bwMode="auto">
              <a:xfrm>
                <a:off x="1692" y="1651"/>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28" name="Oval 245">
                <a:extLst>
                  <a:ext uri="{FF2B5EF4-FFF2-40B4-BE49-F238E27FC236}">
                    <a16:creationId xmlns:a16="http://schemas.microsoft.com/office/drawing/2014/main" id="{0FEAC1CF-807B-336E-52EB-197FB8B41824}"/>
                  </a:ext>
                </a:extLst>
              </p:cNvPr>
              <p:cNvSpPr>
                <a:spLocks noChangeArrowheads="1"/>
              </p:cNvSpPr>
              <p:nvPr/>
            </p:nvSpPr>
            <p:spPr bwMode="auto">
              <a:xfrm>
                <a:off x="2087" y="2102"/>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29" name="Oval 246">
                <a:extLst>
                  <a:ext uri="{FF2B5EF4-FFF2-40B4-BE49-F238E27FC236}">
                    <a16:creationId xmlns:a16="http://schemas.microsoft.com/office/drawing/2014/main" id="{C76053DC-1B31-8145-D4F3-ADFEAC12FA36}"/>
                  </a:ext>
                </a:extLst>
              </p:cNvPr>
              <p:cNvSpPr>
                <a:spLocks noChangeArrowheads="1"/>
              </p:cNvSpPr>
              <p:nvPr/>
            </p:nvSpPr>
            <p:spPr bwMode="auto">
              <a:xfrm>
                <a:off x="2197" y="2149"/>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30" name="Line 247">
                <a:extLst>
                  <a:ext uri="{FF2B5EF4-FFF2-40B4-BE49-F238E27FC236}">
                    <a16:creationId xmlns:a16="http://schemas.microsoft.com/office/drawing/2014/main" id="{84798C13-4C7E-660D-2453-80869F551C7F}"/>
                  </a:ext>
                </a:extLst>
              </p:cNvPr>
              <p:cNvSpPr>
                <a:spLocks noChangeShapeType="1"/>
              </p:cNvSpPr>
              <p:nvPr/>
            </p:nvSpPr>
            <p:spPr bwMode="auto">
              <a:xfrm>
                <a:off x="1286" y="2596"/>
                <a:ext cx="132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31" name="Line 249">
                <a:extLst>
                  <a:ext uri="{FF2B5EF4-FFF2-40B4-BE49-F238E27FC236}">
                    <a16:creationId xmlns:a16="http://schemas.microsoft.com/office/drawing/2014/main" id="{788AA3DF-ED52-EF7C-CC69-980B6F422C9D}"/>
                  </a:ext>
                </a:extLst>
              </p:cNvPr>
              <p:cNvSpPr>
                <a:spLocks noChangeShapeType="1"/>
              </p:cNvSpPr>
              <p:nvPr/>
            </p:nvSpPr>
            <p:spPr bwMode="auto">
              <a:xfrm>
                <a:off x="1278" y="2644"/>
                <a:ext cx="142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32" name="Oval 251">
                <a:extLst>
                  <a:ext uri="{FF2B5EF4-FFF2-40B4-BE49-F238E27FC236}">
                    <a16:creationId xmlns:a16="http://schemas.microsoft.com/office/drawing/2014/main" id="{3FBC4E3D-F1A4-E083-7CC2-AC6B8147D603}"/>
                  </a:ext>
                </a:extLst>
              </p:cNvPr>
              <p:cNvSpPr>
                <a:spLocks noChangeArrowheads="1"/>
              </p:cNvSpPr>
              <p:nvPr/>
            </p:nvSpPr>
            <p:spPr bwMode="auto">
              <a:xfrm>
                <a:off x="2586" y="2576"/>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33" name="Oval 252">
                <a:extLst>
                  <a:ext uri="{FF2B5EF4-FFF2-40B4-BE49-F238E27FC236}">
                    <a16:creationId xmlns:a16="http://schemas.microsoft.com/office/drawing/2014/main" id="{42721C51-A221-7BE2-4442-812F6B3921A7}"/>
                  </a:ext>
                </a:extLst>
              </p:cNvPr>
              <p:cNvSpPr>
                <a:spLocks noChangeArrowheads="1"/>
              </p:cNvSpPr>
              <p:nvPr/>
            </p:nvSpPr>
            <p:spPr bwMode="auto">
              <a:xfrm>
                <a:off x="2689" y="2631"/>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34" name="Line 253">
                <a:extLst>
                  <a:ext uri="{FF2B5EF4-FFF2-40B4-BE49-F238E27FC236}">
                    <a16:creationId xmlns:a16="http://schemas.microsoft.com/office/drawing/2014/main" id="{CBCADB41-18FA-3BEC-91AC-374F8A1A50DB}"/>
                  </a:ext>
                </a:extLst>
              </p:cNvPr>
              <p:cNvSpPr>
                <a:spLocks noChangeShapeType="1"/>
              </p:cNvSpPr>
              <p:nvPr/>
            </p:nvSpPr>
            <p:spPr bwMode="auto">
              <a:xfrm>
                <a:off x="1294" y="3053"/>
                <a:ext cx="176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35" name="Line 254">
                <a:extLst>
                  <a:ext uri="{FF2B5EF4-FFF2-40B4-BE49-F238E27FC236}">
                    <a16:creationId xmlns:a16="http://schemas.microsoft.com/office/drawing/2014/main" id="{A0A81D9A-3B8E-CA6C-791F-D2312167ED19}"/>
                  </a:ext>
                </a:extLst>
              </p:cNvPr>
              <p:cNvSpPr>
                <a:spLocks noChangeShapeType="1"/>
              </p:cNvSpPr>
              <p:nvPr/>
            </p:nvSpPr>
            <p:spPr bwMode="auto">
              <a:xfrm flipV="1">
                <a:off x="1280" y="3101"/>
                <a:ext cx="189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36" name="Oval 255">
                <a:extLst>
                  <a:ext uri="{FF2B5EF4-FFF2-40B4-BE49-F238E27FC236}">
                    <a16:creationId xmlns:a16="http://schemas.microsoft.com/office/drawing/2014/main" id="{2FB8A48E-5C00-14EC-5984-4116B9F4FEF8}"/>
                  </a:ext>
                </a:extLst>
              </p:cNvPr>
              <p:cNvSpPr>
                <a:spLocks noChangeArrowheads="1"/>
              </p:cNvSpPr>
              <p:nvPr/>
            </p:nvSpPr>
            <p:spPr bwMode="auto">
              <a:xfrm>
                <a:off x="3046" y="3033"/>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37" name="Oval 256">
                <a:extLst>
                  <a:ext uri="{FF2B5EF4-FFF2-40B4-BE49-F238E27FC236}">
                    <a16:creationId xmlns:a16="http://schemas.microsoft.com/office/drawing/2014/main" id="{2D3B9071-C4F5-22FE-68BB-0C8F901CE890}"/>
                  </a:ext>
                </a:extLst>
              </p:cNvPr>
              <p:cNvSpPr>
                <a:spLocks noChangeArrowheads="1"/>
              </p:cNvSpPr>
              <p:nvPr/>
            </p:nvSpPr>
            <p:spPr bwMode="auto">
              <a:xfrm>
                <a:off x="3149" y="3089"/>
                <a:ext cx="35" cy="35"/>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38" name="Text Box 257">
                <a:extLst>
                  <a:ext uri="{FF2B5EF4-FFF2-40B4-BE49-F238E27FC236}">
                    <a16:creationId xmlns:a16="http://schemas.microsoft.com/office/drawing/2014/main" id="{64B54465-7520-F1AB-884A-1CF261D0969A}"/>
                  </a:ext>
                </a:extLst>
              </p:cNvPr>
              <p:cNvSpPr txBox="1">
                <a:spLocks noChangeArrowheads="1"/>
              </p:cNvSpPr>
              <p:nvPr/>
            </p:nvSpPr>
            <p:spPr bwMode="auto">
              <a:xfrm>
                <a:off x="782" y="1492"/>
                <a:ext cx="33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660033"/>
                    </a:solidFill>
                  </a:rPr>
                  <a:t>I</a:t>
                </a:r>
                <a:r>
                  <a:rPr lang="en-US" altLang="zh-CN" sz="1600" baseline="-25000">
                    <a:solidFill>
                      <a:srgbClr val="660033"/>
                    </a:solidFill>
                  </a:rPr>
                  <a:t>1</a:t>
                </a:r>
              </a:p>
            </p:txBody>
          </p:sp>
          <p:sp>
            <p:nvSpPr>
              <p:cNvPr id="439" name="Text Box 258">
                <a:extLst>
                  <a:ext uri="{FF2B5EF4-FFF2-40B4-BE49-F238E27FC236}">
                    <a16:creationId xmlns:a16="http://schemas.microsoft.com/office/drawing/2014/main" id="{32D2F218-C80D-10A9-E5A1-28651D5B4F57}"/>
                  </a:ext>
                </a:extLst>
              </p:cNvPr>
              <p:cNvSpPr txBox="1">
                <a:spLocks noChangeArrowheads="1"/>
              </p:cNvSpPr>
              <p:nvPr/>
            </p:nvSpPr>
            <p:spPr bwMode="auto">
              <a:xfrm>
                <a:off x="767" y="1982"/>
                <a:ext cx="33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660033"/>
                    </a:solidFill>
                  </a:rPr>
                  <a:t>I</a:t>
                </a:r>
                <a:r>
                  <a:rPr lang="en-US" altLang="zh-CN" sz="1600" baseline="-25000">
                    <a:solidFill>
                      <a:srgbClr val="660033"/>
                    </a:solidFill>
                  </a:rPr>
                  <a:t>2</a:t>
                </a:r>
              </a:p>
            </p:txBody>
          </p:sp>
          <p:sp>
            <p:nvSpPr>
              <p:cNvPr id="440" name="Text Box 259">
                <a:extLst>
                  <a:ext uri="{FF2B5EF4-FFF2-40B4-BE49-F238E27FC236}">
                    <a16:creationId xmlns:a16="http://schemas.microsoft.com/office/drawing/2014/main" id="{096E34B3-BE0A-6E39-9821-90C1C6EAA389}"/>
                  </a:ext>
                </a:extLst>
              </p:cNvPr>
              <p:cNvSpPr txBox="1">
                <a:spLocks noChangeArrowheads="1"/>
              </p:cNvSpPr>
              <p:nvPr/>
            </p:nvSpPr>
            <p:spPr bwMode="auto">
              <a:xfrm>
                <a:off x="762" y="2458"/>
                <a:ext cx="33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660033"/>
                    </a:solidFill>
                  </a:rPr>
                  <a:t>I</a:t>
                </a:r>
                <a:r>
                  <a:rPr lang="en-US" altLang="zh-CN" sz="1600" baseline="-25000">
                    <a:solidFill>
                      <a:srgbClr val="660033"/>
                    </a:solidFill>
                  </a:rPr>
                  <a:t>3</a:t>
                </a:r>
              </a:p>
            </p:txBody>
          </p:sp>
          <p:sp>
            <p:nvSpPr>
              <p:cNvPr id="441" name="Text Box 260">
                <a:extLst>
                  <a:ext uri="{FF2B5EF4-FFF2-40B4-BE49-F238E27FC236}">
                    <a16:creationId xmlns:a16="http://schemas.microsoft.com/office/drawing/2014/main" id="{2B694681-26E2-9D25-0270-C09FE8EA72ED}"/>
                  </a:ext>
                </a:extLst>
              </p:cNvPr>
              <p:cNvSpPr txBox="1">
                <a:spLocks noChangeArrowheads="1"/>
              </p:cNvSpPr>
              <p:nvPr/>
            </p:nvSpPr>
            <p:spPr bwMode="auto">
              <a:xfrm>
                <a:off x="771" y="2940"/>
                <a:ext cx="33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660033"/>
                    </a:solidFill>
                  </a:rPr>
                  <a:t>I</a:t>
                </a:r>
                <a:r>
                  <a:rPr lang="en-US" altLang="zh-CN" sz="1600" baseline="-25000">
                    <a:solidFill>
                      <a:srgbClr val="660033"/>
                    </a:solidFill>
                  </a:rPr>
                  <a:t>4</a:t>
                </a:r>
              </a:p>
            </p:txBody>
          </p:sp>
          <p:sp>
            <p:nvSpPr>
              <p:cNvPr id="442" name="Text Box 261">
                <a:extLst>
                  <a:ext uri="{FF2B5EF4-FFF2-40B4-BE49-F238E27FC236}">
                    <a16:creationId xmlns:a16="http://schemas.microsoft.com/office/drawing/2014/main" id="{91319038-BECD-ED46-61FC-6DCD770C41AE}"/>
                  </a:ext>
                </a:extLst>
              </p:cNvPr>
              <p:cNvSpPr txBox="1">
                <a:spLocks noChangeArrowheads="1"/>
              </p:cNvSpPr>
              <p:nvPr/>
            </p:nvSpPr>
            <p:spPr bwMode="auto">
              <a:xfrm>
                <a:off x="4900" y="1767"/>
                <a:ext cx="33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660033"/>
                    </a:solidFill>
                  </a:rPr>
                  <a:t>Y</a:t>
                </a:r>
                <a:r>
                  <a:rPr lang="en-US" altLang="zh-CN" sz="1600" baseline="-25000">
                    <a:solidFill>
                      <a:srgbClr val="660033"/>
                    </a:solidFill>
                  </a:rPr>
                  <a:t>1</a:t>
                </a:r>
              </a:p>
            </p:txBody>
          </p:sp>
          <p:sp>
            <p:nvSpPr>
              <p:cNvPr id="443" name="Text Box 262">
                <a:extLst>
                  <a:ext uri="{FF2B5EF4-FFF2-40B4-BE49-F238E27FC236}">
                    <a16:creationId xmlns:a16="http://schemas.microsoft.com/office/drawing/2014/main" id="{F21740F4-18C7-6E44-7CD6-3B87C14AC12E}"/>
                  </a:ext>
                </a:extLst>
              </p:cNvPr>
              <p:cNvSpPr txBox="1">
                <a:spLocks noChangeArrowheads="1"/>
              </p:cNvSpPr>
              <p:nvPr/>
            </p:nvSpPr>
            <p:spPr bwMode="auto">
              <a:xfrm>
                <a:off x="4903" y="2243"/>
                <a:ext cx="33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660033"/>
                    </a:solidFill>
                  </a:rPr>
                  <a:t>Y</a:t>
                </a:r>
                <a:r>
                  <a:rPr lang="en-US" altLang="zh-CN" sz="1600" baseline="-25000">
                    <a:solidFill>
                      <a:srgbClr val="660033"/>
                    </a:solidFill>
                  </a:rPr>
                  <a:t>2</a:t>
                </a:r>
              </a:p>
            </p:txBody>
          </p:sp>
          <p:sp>
            <p:nvSpPr>
              <p:cNvPr id="444" name="Text Box 263">
                <a:extLst>
                  <a:ext uri="{FF2B5EF4-FFF2-40B4-BE49-F238E27FC236}">
                    <a16:creationId xmlns:a16="http://schemas.microsoft.com/office/drawing/2014/main" id="{6C371F38-DA58-53A8-446C-8F0200B714D9}"/>
                  </a:ext>
                </a:extLst>
              </p:cNvPr>
              <p:cNvSpPr txBox="1">
                <a:spLocks noChangeArrowheads="1"/>
              </p:cNvSpPr>
              <p:nvPr/>
            </p:nvSpPr>
            <p:spPr bwMode="auto">
              <a:xfrm>
                <a:off x="4904" y="2702"/>
                <a:ext cx="33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660033"/>
                    </a:solidFill>
                  </a:rPr>
                  <a:t>Y</a:t>
                </a:r>
                <a:r>
                  <a:rPr lang="en-US" altLang="zh-CN" sz="1600" baseline="-25000">
                    <a:solidFill>
                      <a:srgbClr val="660033"/>
                    </a:solidFill>
                  </a:rPr>
                  <a:t>3</a:t>
                </a:r>
              </a:p>
            </p:txBody>
          </p:sp>
          <p:sp>
            <p:nvSpPr>
              <p:cNvPr id="445" name="Text Box 264">
                <a:extLst>
                  <a:ext uri="{FF2B5EF4-FFF2-40B4-BE49-F238E27FC236}">
                    <a16:creationId xmlns:a16="http://schemas.microsoft.com/office/drawing/2014/main" id="{10BF2DD9-939B-2029-D9EF-781D46F4EFB6}"/>
                  </a:ext>
                </a:extLst>
              </p:cNvPr>
              <p:cNvSpPr txBox="1">
                <a:spLocks noChangeArrowheads="1"/>
              </p:cNvSpPr>
              <p:nvPr/>
            </p:nvSpPr>
            <p:spPr bwMode="auto">
              <a:xfrm>
                <a:off x="4914" y="3154"/>
                <a:ext cx="331"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660033"/>
                    </a:solidFill>
                  </a:rPr>
                  <a:t>Y</a:t>
                </a:r>
                <a:r>
                  <a:rPr lang="en-US" altLang="zh-CN" sz="1600" baseline="-25000">
                    <a:solidFill>
                      <a:srgbClr val="660033"/>
                    </a:solidFill>
                  </a:rPr>
                  <a:t>4</a:t>
                </a:r>
              </a:p>
            </p:txBody>
          </p:sp>
        </p:grpSp>
        <p:sp>
          <p:nvSpPr>
            <p:cNvPr id="269" name="Rectangle 266">
              <a:extLst>
                <a:ext uri="{FF2B5EF4-FFF2-40B4-BE49-F238E27FC236}">
                  <a16:creationId xmlns:a16="http://schemas.microsoft.com/office/drawing/2014/main" id="{C3C3FD05-069E-CE75-781E-3E04CEE0A4D9}"/>
                </a:ext>
              </a:extLst>
            </p:cNvPr>
            <p:cNvSpPr>
              <a:spLocks noChangeArrowheads="1"/>
            </p:cNvSpPr>
            <p:nvPr/>
          </p:nvSpPr>
          <p:spPr bwMode="auto">
            <a:xfrm>
              <a:off x="1428" y="798"/>
              <a:ext cx="2430" cy="2066"/>
            </a:xfrm>
            <a:prstGeom prst="rect">
              <a:avLst/>
            </a:prstGeom>
            <a:noFill/>
            <a:ln w="9525" algn="ctr">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70" name="Rectangle 267">
              <a:extLst>
                <a:ext uri="{FF2B5EF4-FFF2-40B4-BE49-F238E27FC236}">
                  <a16:creationId xmlns:a16="http://schemas.microsoft.com/office/drawing/2014/main" id="{27BE430C-E36B-EA4D-EE19-A52ED16E55FF}"/>
                </a:ext>
              </a:extLst>
            </p:cNvPr>
            <p:cNvSpPr>
              <a:spLocks noChangeArrowheads="1"/>
            </p:cNvSpPr>
            <p:nvPr/>
          </p:nvSpPr>
          <p:spPr bwMode="auto">
            <a:xfrm>
              <a:off x="4260" y="808"/>
              <a:ext cx="505" cy="2066"/>
            </a:xfrm>
            <a:prstGeom prst="rect">
              <a:avLst/>
            </a:prstGeom>
            <a:noFill/>
            <a:ln w="9525" algn="ctr">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71" name="Text Box 268">
              <a:extLst>
                <a:ext uri="{FF2B5EF4-FFF2-40B4-BE49-F238E27FC236}">
                  <a16:creationId xmlns:a16="http://schemas.microsoft.com/office/drawing/2014/main" id="{BD718C93-8003-40E0-D6F0-24D687142CF5}"/>
                </a:ext>
              </a:extLst>
            </p:cNvPr>
            <p:cNvSpPr txBox="1">
              <a:spLocks noChangeArrowheads="1"/>
            </p:cNvSpPr>
            <p:nvPr/>
          </p:nvSpPr>
          <p:spPr bwMode="auto">
            <a:xfrm>
              <a:off x="1887" y="577"/>
              <a:ext cx="1414"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1800" dirty="0">
                  <a:solidFill>
                    <a:srgbClr val="000066"/>
                  </a:solidFill>
                </a:rPr>
                <a:t>与逻辑阵列</a:t>
              </a:r>
              <a:r>
                <a:rPr lang="en-US" altLang="zh-CN" sz="1800" dirty="0">
                  <a:solidFill>
                    <a:srgbClr val="000066"/>
                  </a:solidFill>
                </a:rPr>
                <a:t>-</a:t>
              </a:r>
              <a:r>
                <a:rPr lang="zh-CN" altLang="en-US" sz="1800" dirty="0">
                  <a:solidFill>
                    <a:srgbClr val="000066"/>
                  </a:solidFill>
                </a:rPr>
                <a:t>可编程</a:t>
              </a:r>
            </a:p>
          </p:txBody>
        </p:sp>
        <p:sp>
          <p:nvSpPr>
            <p:cNvPr id="272" name="Text Box 269">
              <a:extLst>
                <a:ext uri="{FF2B5EF4-FFF2-40B4-BE49-F238E27FC236}">
                  <a16:creationId xmlns:a16="http://schemas.microsoft.com/office/drawing/2014/main" id="{3ED23766-7385-E3B3-12FE-0EC98ED95109}"/>
                </a:ext>
              </a:extLst>
            </p:cNvPr>
            <p:cNvSpPr txBox="1">
              <a:spLocks noChangeArrowheads="1"/>
            </p:cNvSpPr>
            <p:nvPr/>
          </p:nvSpPr>
          <p:spPr bwMode="auto">
            <a:xfrm>
              <a:off x="4059" y="594"/>
              <a:ext cx="135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1800" dirty="0">
                  <a:solidFill>
                    <a:srgbClr val="000066"/>
                  </a:solidFill>
                </a:rPr>
                <a:t>或逻辑阵列</a:t>
              </a:r>
              <a:r>
                <a:rPr lang="en-US" altLang="zh-CN" sz="1800" dirty="0">
                  <a:solidFill>
                    <a:srgbClr val="000066"/>
                  </a:solidFill>
                </a:rPr>
                <a:t>-</a:t>
              </a:r>
              <a:r>
                <a:rPr lang="zh-CN" altLang="en-US" sz="1800" dirty="0">
                  <a:solidFill>
                    <a:srgbClr val="000066"/>
                  </a:solidFill>
                </a:rPr>
                <a:t>固定</a:t>
              </a:r>
            </a:p>
          </p:txBody>
        </p:sp>
        <p:sp>
          <p:nvSpPr>
            <p:cNvPr id="273" name="Text Box 270">
              <a:extLst>
                <a:ext uri="{FF2B5EF4-FFF2-40B4-BE49-F238E27FC236}">
                  <a16:creationId xmlns:a16="http://schemas.microsoft.com/office/drawing/2014/main" id="{5A16CEC2-9D73-0C77-CD92-B4254DF0DFD6}"/>
                </a:ext>
              </a:extLst>
            </p:cNvPr>
            <p:cNvSpPr txBox="1">
              <a:spLocks noChangeArrowheads="1"/>
            </p:cNvSpPr>
            <p:nvPr/>
          </p:nvSpPr>
          <p:spPr bwMode="auto">
            <a:xfrm>
              <a:off x="819" y="1137"/>
              <a:ext cx="55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400">
                  <a:solidFill>
                    <a:srgbClr val="A50021"/>
                  </a:solidFill>
                </a:rPr>
                <a:t>乘积项</a:t>
              </a:r>
            </a:p>
          </p:txBody>
        </p:sp>
        <p:sp>
          <p:nvSpPr>
            <p:cNvPr id="274" name="Text Box 271">
              <a:extLst>
                <a:ext uri="{FF2B5EF4-FFF2-40B4-BE49-F238E27FC236}">
                  <a16:creationId xmlns:a16="http://schemas.microsoft.com/office/drawing/2014/main" id="{706A6B09-1D63-F9D4-98A1-151296A6B7D0}"/>
                </a:ext>
              </a:extLst>
            </p:cNvPr>
            <p:cNvSpPr txBox="1">
              <a:spLocks noChangeArrowheads="1"/>
            </p:cNvSpPr>
            <p:nvPr/>
          </p:nvSpPr>
          <p:spPr bwMode="auto">
            <a:xfrm>
              <a:off x="828" y="1651"/>
              <a:ext cx="55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400">
                  <a:solidFill>
                    <a:srgbClr val="A50021"/>
                  </a:solidFill>
                </a:rPr>
                <a:t>乘积项</a:t>
              </a:r>
            </a:p>
          </p:txBody>
        </p:sp>
        <p:sp>
          <p:nvSpPr>
            <p:cNvPr id="275" name="Text Box 272">
              <a:extLst>
                <a:ext uri="{FF2B5EF4-FFF2-40B4-BE49-F238E27FC236}">
                  <a16:creationId xmlns:a16="http://schemas.microsoft.com/office/drawing/2014/main" id="{E637D21D-895D-D933-E284-5400CEA40400}"/>
                </a:ext>
              </a:extLst>
            </p:cNvPr>
            <p:cNvSpPr txBox="1">
              <a:spLocks noChangeArrowheads="1"/>
            </p:cNvSpPr>
            <p:nvPr/>
          </p:nvSpPr>
          <p:spPr bwMode="auto">
            <a:xfrm>
              <a:off x="822" y="2096"/>
              <a:ext cx="55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400">
                  <a:solidFill>
                    <a:srgbClr val="A50021"/>
                  </a:solidFill>
                </a:rPr>
                <a:t>乘积项</a:t>
              </a:r>
            </a:p>
          </p:txBody>
        </p:sp>
        <p:sp>
          <p:nvSpPr>
            <p:cNvPr id="276" name="Text Box 273">
              <a:extLst>
                <a:ext uri="{FF2B5EF4-FFF2-40B4-BE49-F238E27FC236}">
                  <a16:creationId xmlns:a16="http://schemas.microsoft.com/office/drawing/2014/main" id="{86B29C34-8FB4-0AEB-3362-A19EE78071F8}"/>
                </a:ext>
              </a:extLst>
            </p:cNvPr>
            <p:cNvSpPr txBox="1">
              <a:spLocks noChangeArrowheads="1"/>
            </p:cNvSpPr>
            <p:nvPr/>
          </p:nvSpPr>
          <p:spPr bwMode="auto">
            <a:xfrm>
              <a:off x="833" y="2555"/>
              <a:ext cx="552"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400">
                  <a:solidFill>
                    <a:srgbClr val="A50021"/>
                  </a:solidFill>
                </a:rPr>
                <a:t>乘积项</a:t>
              </a:r>
            </a:p>
          </p:txBody>
        </p:sp>
        <p:sp>
          <p:nvSpPr>
            <p:cNvPr id="277" name="Text Box 275">
              <a:extLst>
                <a:ext uri="{FF2B5EF4-FFF2-40B4-BE49-F238E27FC236}">
                  <a16:creationId xmlns:a16="http://schemas.microsoft.com/office/drawing/2014/main" id="{B6080B7B-4A3F-0ACB-160D-FA6A8AD3EAA6}"/>
                </a:ext>
              </a:extLst>
            </p:cNvPr>
            <p:cNvSpPr txBox="1">
              <a:spLocks noChangeArrowheads="1"/>
            </p:cNvSpPr>
            <p:nvPr/>
          </p:nvSpPr>
          <p:spPr bwMode="auto">
            <a:xfrm>
              <a:off x="1762" y="2827"/>
              <a:ext cx="245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a:solidFill>
                    <a:srgbClr val="660033"/>
                  </a:solidFill>
                </a:rPr>
                <a:t>   PAL</a:t>
              </a:r>
              <a:r>
                <a:rPr lang="zh-CN" altLang="en-US" sz="1800">
                  <a:solidFill>
                    <a:srgbClr val="660033"/>
                  </a:solidFill>
                </a:rPr>
                <a:t>器件的基本电路结构</a:t>
              </a:r>
            </a:p>
          </p:txBody>
        </p:sp>
      </p:grpSp>
      <p:sp>
        <p:nvSpPr>
          <p:cNvPr id="526" name="Text Box 278">
            <a:extLst>
              <a:ext uri="{FF2B5EF4-FFF2-40B4-BE49-F238E27FC236}">
                <a16:creationId xmlns:a16="http://schemas.microsoft.com/office/drawing/2014/main" id="{19B4E9D8-C037-F8DF-7B51-0828AC4489F8}"/>
              </a:ext>
            </a:extLst>
          </p:cNvPr>
          <p:cNvSpPr txBox="1">
            <a:spLocks noChangeArrowheads="1"/>
          </p:cNvSpPr>
          <p:nvPr/>
        </p:nvSpPr>
        <p:spPr bwMode="auto">
          <a:xfrm>
            <a:off x="1548934" y="5112900"/>
            <a:ext cx="9405937" cy="1552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t>由图可见，在尚未编程之前，</a:t>
            </a:r>
          </a:p>
          <a:p>
            <a:pPr>
              <a:spcBef>
                <a:spcPct val="50000"/>
              </a:spcBef>
            </a:pPr>
            <a:r>
              <a:rPr lang="zh-CN" altLang="en-US" sz="2400"/>
              <a:t>与逻辑阵列的所有交叉点上均有熔丝接通。</a:t>
            </a:r>
          </a:p>
          <a:p>
            <a:pPr>
              <a:spcBef>
                <a:spcPct val="50000"/>
              </a:spcBef>
            </a:pPr>
            <a:r>
              <a:rPr lang="zh-CN" altLang="en-US" sz="2400"/>
              <a:t>编程将有用的熔丝保留，将无用的熔丝熔断，即得所需的电路。</a:t>
            </a:r>
          </a:p>
        </p:txBody>
      </p:sp>
      <p:sp>
        <p:nvSpPr>
          <p:cNvPr id="2" name="灯片编号占位符 1">
            <a:extLst>
              <a:ext uri="{FF2B5EF4-FFF2-40B4-BE49-F238E27FC236}">
                <a16:creationId xmlns:a16="http://schemas.microsoft.com/office/drawing/2014/main" id="{570E30BF-6A59-C2D0-56A6-3A454C18127D}"/>
              </a:ext>
            </a:extLst>
          </p:cNvPr>
          <p:cNvSpPr>
            <a:spLocks noGrp="1"/>
          </p:cNvSpPr>
          <p:nvPr>
            <p:ph type="sldNum" sz="quarter" idx="12"/>
          </p:nvPr>
        </p:nvSpPr>
        <p:spPr/>
        <p:txBody>
          <a:bodyPr/>
          <a:lstStyle/>
          <a:p>
            <a:fld id="{392CBAA0-59E6-204E-8F03-85E5040D48B8}" type="slidenum">
              <a:rPr kumimoji="1" lang="zh-CN" altLang="en-US" smtClean="0"/>
              <a:t>146</a:t>
            </a:fld>
            <a:r>
              <a:rPr kumimoji="1" lang="en-US" altLang="zh-CN"/>
              <a:t>/184</a:t>
            </a:r>
            <a:endParaRPr kumimoji="1" lang="zh-CN" altLang="en-US" dirty="0"/>
          </a:p>
        </p:txBody>
      </p:sp>
    </p:spTree>
    <p:extLst>
      <p:ext uri="{BB962C8B-B14F-4D97-AF65-F5344CB8AC3E}">
        <p14:creationId xmlns:p14="http://schemas.microsoft.com/office/powerpoint/2010/main" val="2905431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26">
                                            <p:txEl>
                                              <p:pRg st="0" end="0"/>
                                            </p:txEl>
                                          </p:spTgt>
                                        </p:tgtEl>
                                        <p:attrNameLst>
                                          <p:attrName>style.visibility</p:attrName>
                                        </p:attrNameLst>
                                      </p:cBhvr>
                                      <p:to>
                                        <p:strVal val="visible"/>
                                      </p:to>
                                    </p:set>
                                    <p:animEffect transition="in" filter="wipe(left)">
                                      <p:cBhvr>
                                        <p:cTn id="7" dur="1000"/>
                                        <p:tgtEl>
                                          <p:spTgt spid="52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26">
                                            <p:txEl>
                                              <p:pRg st="1" end="1"/>
                                            </p:txEl>
                                          </p:spTgt>
                                        </p:tgtEl>
                                        <p:attrNameLst>
                                          <p:attrName>style.visibility</p:attrName>
                                        </p:attrNameLst>
                                      </p:cBhvr>
                                      <p:to>
                                        <p:strVal val="visible"/>
                                      </p:to>
                                    </p:set>
                                    <p:animEffect transition="in" filter="wipe(left)">
                                      <p:cBhvr>
                                        <p:cTn id="12" dur="500"/>
                                        <p:tgtEl>
                                          <p:spTgt spid="52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26">
                                            <p:txEl>
                                              <p:pRg st="2" end="2"/>
                                            </p:txEl>
                                          </p:spTgt>
                                        </p:tgtEl>
                                        <p:attrNameLst>
                                          <p:attrName>style.visibility</p:attrName>
                                        </p:attrNameLst>
                                      </p:cBhvr>
                                      <p:to>
                                        <p:strVal val="visible"/>
                                      </p:to>
                                    </p:set>
                                    <p:animEffect transition="in" filter="wipe(left)">
                                      <p:cBhvr>
                                        <p:cTn id="17" dur="500"/>
                                        <p:tgtEl>
                                          <p:spTgt spid="52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6" grpId="0" uiExpand="1" build="allAtOnce"/>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3">
            <a:extLst>
              <a:ext uri="{FF2B5EF4-FFF2-40B4-BE49-F238E27FC236}">
                <a16:creationId xmlns:a16="http://schemas.microsoft.com/office/drawing/2014/main" id="{3E8383C3-1470-061B-9947-EE86489E31C6}"/>
              </a:ext>
            </a:extLst>
          </p:cNvPr>
          <p:cNvSpPr txBox="1">
            <a:spLocks noChangeArrowheads="1"/>
          </p:cNvSpPr>
          <p:nvPr/>
        </p:nvSpPr>
        <p:spPr bwMode="auto">
          <a:xfrm>
            <a:off x="3237684" y="619433"/>
            <a:ext cx="750411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660033"/>
                </a:solidFill>
                <a:cs typeface="Times New Roman" panose="02020603050405020304" pitchFamily="18" charset="0"/>
              </a:rPr>
              <a:t>*  </a:t>
            </a:r>
            <a:r>
              <a:rPr lang="en-US" altLang="zh-CN" sz="2400" dirty="0">
                <a:solidFill>
                  <a:srgbClr val="660033"/>
                </a:solidFill>
              </a:rPr>
              <a:t>PAL</a:t>
            </a:r>
            <a:r>
              <a:rPr lang="zh-CN" altLang="en-US" sz="2400" dirty="0">
                <a:solidFill>
                  <a:srgbClr val="660033"/>
                </a:solidFill>
              </a:rPr>
              <a:t>的几种输出电路结构和反馈形式</a:t>
            </a:r>
          </a:p>
        </p:txBody>
      </p:sp>
      <p:sp>
        <p:nvSpPr>
          <p:cNvPr id="6" name="Text Box 264">
            <a:extLst>
              <a:ext uri="{FF2B5EF4-FFF2-40B4-BE49-F238E27FC236}">
                <a16:creationId xmlns:a16="http://schemas.microsoft.com/office/drawing/2014/main" id="{135E68CF-3A74-8BD4-D0A7-430563486DED}"/>
              </a:ext>
            </a:extLst>
          </p:cNvPr>
          <p:cNvSpPr txBox="1">
            <a:spLocks noChangeArrowheads="1"/>
          </p:cNvSpPr>
          <p:nvPr/>
        </p:nvSpPr>
        <p:spPr bwMode="auto">
          <a:xfrm>
            <a:off x="2121672" y="1076074"/>
            <a:ext cx="9348788" cy="1160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457200" indent="-457200">
              <a:defRPr kumimoji="1" sz="2400">
                <a:solidFill>
                  <a:schemeClr val="tx1"/>
                </a:solidFill>
                <a:latin typeface="Times New Roman" panose="02020603050405020304" pitchFamily="18" charset="0"/>
                <a:ea typeface="宋体" panose="02010600030101010101" pitchFamily="2" charset="-122"/>
              </a:defRPr>
            </a:lvl1pPr>
            <a:lvl2pPr marL="914400" indent="-457200">
              <a:defRPr kumimoji="1" sz="2400">
                <a:solidFill>
                  <a:schemeClr val="tx1"/>
                </a:solidFill>
                <a:latin typeface="Times New Roman" panose="02020603050405020304" pitchFamily="18" charset="0"/>
                <a:ea typeface="宋体" panose="02010600030101010101" pitchFamily="2" charset="-122"/>
              </a:defRPr>
            </a:lvl2pPr>
            <a:lvl3pPr marL="1371600" indent="-457200">
              <a:defRPr kumimoji="1" sz="2400">
                <a:solidFill>
                  <a:schemeClr val="tx1"/>
                </a:solidFill>
                <a:latin typeface="Times New Roman" panose="02020603050405020304" pitchFamily="18" charset="0"/>
                <a:ea typeface="宋体" panose="02010600030101010101" pitchFamily="2" charset="-122"/>
              </a:defRPr>
            </a:lvl3pPr>
            <a:lvl4pPr marL="1828800" indent="-457200">
              <a:defRPr kumimoji="1" sz="2400">
                <a:solidFill>
                  <a:schemeClr val="tx1"/>
                </a:solidFill>
                <a:latin typeface="Times New Roman" panose="02020603050405020304" pitchFamily="18" charset="0"/>
                <a:ea typeface="宋体" panose="02010600030101010101" pitchFamily="2" charset="-122"/>
              </a:defRPr>
            </a:lvl4pPr>
            <a:lvl5pPr marL="2286000" indent="-457200">
              <a:defRPr kumimoji="1" sz="2400">
                <a:solidFill>
                  <a:schemeClr val="tx1"/>
                </a:solidFill>
                <a:latin typeface="Times New Roman" panose="02020603050405020304" pitchFamily="18" charset="0"/>
                <a:ea typeface="宋体" panose="02010600030101010101" pitchFamily="2" charset="-122"/>
              </a:defRPr>
            </a:lvl5pPr>
            <a:lvl6pPr marL="27432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2004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6576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1148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spcBef>
                <a:spcPct val="50000"/>
              </a:spcBef>
              <a:buFontTx/>
              <a:buAutoNum type="arabicPeriod"/>
            </a:pPr>
            <a:r>
              <a:rPr lang="zh-CN" altLang="en-US" sz="2800" dirty="0"/>
              <a:t>专用输出结构。</a:t>
            </a:r>
          </a:p>
          <a:p>
            <a:pPr>
              <a:spcBef>
                <a:spcPct val="50000"/>
              </a:spcBef>
            </a:pPr>
            <a:r>
              <a:rPr lang="zh-CN" altLang="en-US" sz="2800" dirty="0"/>
              <a:t>有</a:t>
            </a:r>
            <a:r>
              <a:rPr lang="en-US" altLang="zh-CN" sz="2800" dirty="0">
                <a:solidFill>
                  <a:schemeClr val="accent2"/>
                </a:solidFill>
              </a:rPr>
              <a:t>PAL10H8</a:t>
            </a:r>
            <a:r>
              <a:rPr lang="zh-CN" altLang="en-US" sz="2800" dirty="0">
                <a:solidFill>
                  <a:schemeClr val="accent2"/>
                </a:solidFill>
              </a:rPr>
              <a:t>、</a:t>
            </a:r>
            <a:r>
              <a:rPr lang="en-US" altLang="zh-CN" sz="2800" dirty="0">
                <a:solidFill>
                  <a:schemeClr val="accent2"/>
                </a:solidFill>
              </a:rPr>
              <a:t>PAL14H4</a:t>
            </a:r>
            <a:r>
              <a:rPr lang="zh-CN" altLang="en-US" sz="2800" dirty="0">
                <a:solidFill>
                  <a:schemeClr val="accent2"/>
                </a:solidFill>
              </a:rPr>
              <a:t>、</a:t>
            </a:r>
            <a:r>
              <a:rPr lang="en-US" altLang="zh-CN" sz="2800" dirty="0">
                <a:solidFill>
                  <a:schemeClr val="accent2"/>
                </a:solidFill>
              </a:rPr>
              <a:t>PAL10HL8</a:t>
            </a:r>
            <a:r>
              <a:rPr lang="zh-CN" altLang="en-US" sz="2800" dirty="0">
                <a:solidFill>
                  <a:schemeClr val="accent2"/>
                </a:solidFill>
              </a:rPr>
              <a:t>、</a:t>
            </a:r>
            <a:r>
              <a:rPr lang="en-US" altLang="zh-CN" sz="2800" dirty="0">
                <a:solidFill>
                  <a:schemeClr val="accent2"/>
                </a:solidFill>
              </a:rPr>
              <a:t>PAL14L4</a:t>
            </a:r>
            <a:r>
              <a:rPr lang="zh-CN" altLang="en-US" sz="2800" dirty="0"/>
              <a:t>等。</a:t>
            </a:r>
          </a:p>
        </p:txBody>
      </p:sp>
      <p:sp>
        <p:nvSpPr>
          <p:cNvPr id="7" name="Text Box 265">
            <a:extLst>
              <a:ext uri="{FF2B5EF4-FFF2-40B4-BE49-F238E27FC236}">
                <a16:creationId xmlns:a16="http://schemas.microsoft.com/office/drawing/2014/main" id="{15B3D2AC-FAFC-3598-986A-6D541CBF45DE}"/>
              </a:ext>
            </a:extLst>
          </p:cNvPr>
          <p:cNvSpPr txBox="1">
            <a:spLocks noChangeArrowheads="1"/>
          </p:cNvSpPr>
          <p:nvPr/>
        </p:nvSpPr>
        <p:spPr bwMode="auto">
          <a:xfrm>
            <a:off x="2124847" y="2352424"/>
            <a:ext cx="7445375"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a:t>2. </a:t>
            </a:r>
            <a:r>
              <a:rPr lang="zh-CN" altLang="en-US" sz="2400"/>
              <a:t>可编程输入</a:t>
            </a:r>
            <a:r>
              <a:rPr lang="en-US" altLang="zh-CN" sz="2400"/>
              <a:t>/</a:t>
            </a:r>
            <a:r>
              <a:rPr lang="zh-CN" altLang="en-US" sz="2400"/>
              <a:t>输出结构。</a:t>
            </a:r>
          </a:p>
          <a:p>
            <a:pPr>
              <a:spcBef>
                <a:spcPct val="50000"/>
              </a:spcBef>
            </a:pPr>
            <a:r>
              <a:rPr lang="zh-CN" altLang="en-US" sz="2400"/>
              <a:t>有</a:t>
            </a:r>
            <a:r>
              <a:rPr lang="en-US" altLang="zh-CN" sz="2400">
                <a:solidFill>
                  <a:schemeClr val="accent2"/>
                </a:solidFill>
              </a:rPr>
              <a:t>PAL16L8</a:t>
            </a:r>
            <a:r>
              <a:rPr lang="zh-CN" altLang="en-US" sz="2400">
                <a:solidFill>
                  <a:schemeClr val="accent2"/>
                </a:solidFill>
              </a:rPr>
              <a:t>、</a:t>
            </a:r>
            <a:r>
              <a:rPr lang="en-US" altLang="zh-CN" sz="2400">
                <a:solidFill>
                  <a:schemeClr val="accent2"/>
                </a:solidFill>
              </a:rPr>
              <a:t>PAL20L10</a:t>
            </a:r>
            <a:r>
              <a:rPr lang="zh-CN" altLang="en-US" sz="2400"/>
              <a:t>等。</a:t>
            </a:r>
          </a:p>
        </p:txBody>
      </p:sp>
      <p:sp>
        <p:nvSpPr>
          <p:cNvPr id="8" name="Text Box 266">
            <a:extLst>
              <a:ext uri="{FF2B5EF4-FFF2-40B4-BE49-F238E27FC236}">
                <a16:creationId xmlns:a16="http://schemas.microsoft.com/office/drawing/2014/main" id="{82912CAA-2666-D89A-6D6A-1B4749F85226}"/>
              </a:ext>
            </a:extLst>
          </p:cNvPr>
          <p:cNvSpPr txBox="1">
            <a:spLocks noChangeArrowheads="1"/>
          </p:cNvSpPr>
          <p:nvPr/>
        </p:nvSpPr>
        <p:spPr bwMode="auto">
          <a:xfrm>
            <a:off x="2112147" y="3658936"/>
            <a:ext cx="7691438"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a:t>3. </a:t>
            </a:r>
            <a:r>
              <a:rPr lang="zh-CN" altLang="en-US" sz="2400"/>
              <a:t>寄存器输出结构。</a:t>
            </a:r>
          </a:p>
          <a:p>
            <a:pPr>
              <a:spcBef>
                <a:spcPct val="50000"/>
              </a:spcBef>
            </a:pPr>
            <a:r>
              <a:rPr lang="zh-CN" altLang="en-US" sz="2400"/>
              <a:t>有</a:t>
            </a:r>
            <a:r>
              <a:rPr lang="en-US" altLang="zh-CN" sz="2400">
                <a:solidFill>
                  <a:schemeClr val="accent2"/>
                </a:solidFill>
              </a:rPr>
              <a:t>PAL16R4</a:t>
            </a:r>
            <a:r>
              <a:rPr lang="zh-CN" altLang="en-US" sz="2400">
                <a:solidFill>
                  <a:schemeClr val="accent2"/>
                </a:solidFill>
              </a:rPr>
              <a:t>、</a:t>
            </a:r>
            <a:r>
              <a:rPr lang="en-US" altLang="zh-CN" sz="2400">
                <a:solidFill>
                  <a:schemeClr val="accent2"/>
                </a:solidFill>
              </a:rPr>
              <a:t>PAL16R6</a:t>
            </a:r>
            <a:r>
              <a:rPr lang="zh-CN" altLang="en-US" sz="2400">
                <a:solidFill>
                  <a:schemeClr val="accent2"/>
                </a:solidFill>
              </a:rPr>
              <a:t>、</a:t>
            </a:r>
            <a:r>
              <a:rPr lang="en-US" altLang="zh-CN" sz="2400">
                <a:solidFill>
                  <a:schemeClr val="accent2"/>
                </a:solidFill>
              </a:rPr>
              <a:t>PAL16R8</a:t>
            </a:r>
            <a:r>
              <a:rPr lang="zh-CN" altLang="en-US" sz="2400"/>
              <a:t>等。</a:t>
            </a:r>
          </a:p>
        </p:txBody>
      </p:sp>
      <p:sp>
        <p:nvSpPr>
          <p:cNvPr id="9" name="Text Box 267">
            <a:extLst>
              <a:ext uri="{FF2B5EF4-FFF2-40B4-BE49-F238E27FC236}">
                <a16:creationId xmlns:a16="http://schemas.microsoft.com/office/drawing/2014/main" id="{F0E4A9DD-0E9A-0B5F-6A80-7B720C4AF9CE}"/>
              </a:ext>
            </a:extLst>
          </p:cNvPr>
          <p:cNvSpPr txBox="1">
            <a:spLocks noChangeArrowheads="1"/>
          </p:cNvSpPr>
          <p:nvPr/>
        </p:nvSpPr>
        <p:spPr bwMode="auto">
          <a:xfrm>
            <a:off x="2142310" y="4865436"/>
            <a:ext cx="7612062"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a:t>4. </a:t>
            </a:r>
            <a:r>
              <a:rPr lang="zh-CN" altLang="en-US" sz="2400"/>
              <a:t>异或输出结构。</a:t>
            </a:r>
          </a:p>
          <a:p>
            <a:pPr>
              <a:spcBef>
                <a:spcPct val="50000"/>
              </a:spcBef>
            </a:pPr>
            <a:r>
              <a:rPr lang="zh-CN" altLang="en-US" sz="2400"/>
              <a:t>有</a:t>
            </a:r>
            <a:r>
              <a:rPr lang="en-US" altLang="zh-CN" sz="2400">
                <a:solidFill>
                  <a:schemeClr val="accent2"/>
                </a:solidFill>
              </a:rPr>
              <a:t>PAL20</a:t>
            </a:r>
            <a:r>
              <a:rPr lang="en-US" altLang="en-US" sz="2400">
                <a:solidFill>
                  <a:schemeClr val="accent2"/>
                </a:solidFill>
              </a:rPr>
              <a:t>×</a:t>
            </a:r>
            <a:r>
              <a:rPr lang="en-US" altLang="zh-CN" sz="2400">
                <a:solidFill>
                  <a:schemeClr val="accent2"/>
                </a:solidFill>
              </a:rPr>
              <a:t>4</a:t>
            </a:r>
            <a:r>
              <a:rPr lang="zh-CN" altLang="en-US" sz="2400">
                <a:solidFill>
                  <a:schemeClr val="accent2"/>
                </a:solidFill>
              </a:rPr>
              <a:t>、</a:t>
            </a:r>
            <a:r>
              <a:rPr lang="en-US" altLang="zh-CN" sz="2400">
                <a:solidFill>
                  <a:schemeClr val="accent2"/>
                </a:solidFill>
              </a:rPr>
              <a:t>PAL20</a:t>
            </a:r>
            <a:r>
              <a:rPr lang="en-US" altLang="en-US" sz="2400">
                <a:solidFill>
                  <a:schemeClr val="accent2"/>
                </a:solidFill>
              </a:rPr>
              <a:t>×</a:t>
            </a:r>
            <a:r>
              <a:rPr lang="en-US" altLang="zh-CN" sz="2400">
                <a:solidFill>
                  <a:schemeClr val="accent2"/>
                </a:solidFill>
              </a:rPr>
              <a:t>8</a:t>
            </a:r>
            <a:r>
              <a:rPr lang="zh-CN" altLang="en-US" sz="2400">
                <a:solidFill>
                  <a:schemeClr val="accent2"/>
                </a:solidFill>
              </a:rPr>
              <a:t>、 </a:t>
            </a:r>
            <a:r>
              <a:rPr lang="en-US" altLang="zh-CN" sz="2400">
                <a:solidFill>
                  <a:schemeClr val="accent2"/>
                </a:solidFill>
              </a:rPr>
              <a:t>PAL20</a:t>
            </a:r>
            <a:r>
              <a:rPr lang="en-US" altLang="en-US" sz="2400">
                <a:solidFill>
                  <a:schemeClr val="accent2"/>
                </a:solidFill>
              </a:rPr>
              <a:t>×</a:t>
            </a:r>
            <a:r>
              <a:rPr lang="en-US" altLang="zh-CN" sz="2400">
                <a:solidFill>
                  <a:schemeClr val="accent2"/>
                </a:solidFill>
              </a:rPr>
              <a:t>10</a:t>
            </a:r>
            <a:r>
              <a:rPr lang="zh-CN" altLang="en-US" sz="2400"/>
              <a:t>等。</a:t>
            </a:r>
          </a:p>
        </p:txBody>
      </p:sp>
      <p:sp>
        <p:nvSpPr>
          <p:cNvPr id="10" name="Text Box 268">
            <a:extLst>
              <a:ext uri="{FF2B5EF4-FFF2-40B4-BE49-F238E27FC236}">
                <a16:creationId xmlns:a16="http://schemas.microsoft.com/office/drawing/2014/main" id="{65D31D68-421F-CD7D-B440-BD9315A2F789}"/>
              </a:ext>
            </a:extLst>
          </p:cNvPr>
          <p:cNvSpPr txBox="1">
            <a:spLocks noChangeArrowheads="1"/>
          </p:cNvSpPr>
          <p:nvPr/>
        </p:nvSpPr>
        <p:spPr bwMode="auto">
          <a:xfrm>
            <a:off x="2158185" y="5879849"/>
            <a:ext cx="5643562"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a:t>5. </a:t>
            </a:r>
            <a:r>
              <a:rPr lang="zh-CN" altLang="en-US" sz="2400"/>
              <a:t>运算选通反馈结构。</a:t>
            </a:r>
          </a:p>
          <a:p>
            <a:pPr>
              <a:spcBef>
                <a:spcPct val="50000"/>
              </a:spcBef>
            </a:pPr>
            <a:r>
              <a:rPr lang="zh-CN" altLang="en-US" sz="2400"/>
              <a:t>有</a:t>
            </a:r>
            <a:r>
              <a:rPr lang="en-US" altLang="zh-CN" sz="2400">
                <a:solidFill>
                  <a:schemeClr val="accent2"/>
                </a:solidFill>
              </a:rPr>
              <a:t>PAL16X4 </a:t>
            </a:r>
            <a:r>
              <a:rPr lang="zh-CN" altLang="en-US" sz="2400">
                <a:solidFill>
                  <a:schemeClr val="accent2"/>
                </a:solidFill>
              </a:rPr>
              <a:t>、</a:t>
            </a:r>
            <a:r>
              <a:rPr lang="en-US" altLang="zh-CN" sz="2400">
                <a:solidFill>
                  <a:schemeClr val="accent2"/>
                </a:solidFill>
              </a:rPr>
              <a:t>PAL16A4</a:t>
            </a:r>
            <a:r>
              <a:rPr lang="zh-CN" altLang="en-US" sz="2400"/>
              <a:t>等。</a:t>
            </a:r>
          </a:p>
        </p:txBody>
      </p:sp>
      <p:sp>
        <p:nvSpPr>
          <p:cNvPr id="2" name="灯片编号占位符 1">
            <a:extLst>
              <a:ext uri="{FF2B5EF4-FFF2-40B4-BE49-F238E27FC236}">
                <a16:creationId xmlns:a16="http://schemas.microsoft.com/office/drawing/2014/main" id="{46C6AB69-27A3-A1E0-FF73-7EBF417189E6}"/>
              </a:ext>
            </a:extLst>
          </p:cNvPr>
          <p:cNvSpPr>
            <a:spLocks noGrp="1"/>
          </p:cNvSpPr>
          <p:nvPr>
            <p:ph type="sldNum" sz="quarter" idx="12"/>
          </p:nvPr>
        </p:nvSpPr>
        <p:spPr/>
        <p:txBody>
          <a:bodyPr/>
          <a:lstStyle/>
          <a:p>
            <a:fld id="{392CBAA0-59E6-204E-8F03-85E5040D48B8}" type="slidenum">
              <a:rPr kumimoji="1" lang="zh-CN" altLang="en-US" smtClean="0"/>
              <a:t>147</a:t>
            </a:fld>
            <a:r>
              <a:rPr kumimoji="1" lang="en-US" altLang="zh-CN"/>
              <a:t>/184</a:t>
            </a:r>
            <a:endParaRPr kumimoji="1" lang="zh-CN" altLang="en-US" dirty="0"/>
          </a:p>
        </p:txBody>
      </p:sp>
    </p:spTree>
    <p:extLst>
      <p:ext uri="{BB962C8B-B14F-4D97-AF65-F5344CB8AC3E}">
        <p14:creationId xmlns:p14="http://schemas.microsoft.com/office/powerpoint/2010/main" val="3172166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10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wipe(left)">
                                      <p:cBhvr>
                                        <p:cTn id="17" dur="10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
                                            <p:txEl>
                                              <p:pRg st="1" end="1"/>
                                            </p:txEl>
                                          </p:spTgt>
                                        </p:tgtEl>
                                        <p:attrNameLst>
                                          <p:attrName>style.visibility</p:attrName>
                                        </p:attrNameLst>
                                      </p:cBhvr>
                                      <p:to>
                                        <p:strVal val="visible"/>
                                      </p:to>
                                    </p:set>
                                    <p:animEffect transition="in" filter="wipe(left)">
                                      <p:cBhvr>
                                        <p:cTn id="22" dur="500"/>
                                        <p:tgtEl>
                                          <p:spTgt spid="7">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
                                            <p:txEl>
                                              <p:pRg st="0" end="0"/>
                                            </p:txEl>
                                          </p:spTgt>
                                        </p:tgtEl>
                                        <p:attrNameLst>
                                          <p:attrName>style.visibility</p:attrName>
                                        </p:attrNameLst>
                                      </p:cBhvr>
                                      <p:to>
                                        <p:strVal val="visible"/>
                                      </p:to>
                                    </p:set>
                                    <p:animEffect transition="in" filter="wipe(left)">
                                      <p:cBhvr>
                                        <p:cTn id="27" dur="1000"/>
                                        <p:tgtEl>
                                          <p:spTgt spid="8">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8">
                                            <p:txEl>
                                              <p:pRg st="1" end="1"/>
                                            </p:txEl>
                                          </p:spTgt>
                                        </p:tgtEl>
                                        <p:attrNameLst>
                                          <p:attrName>style.visibility</p:attrName>
                                        </p:attrNameLst>
                                      </p:cBhvr>
                                      <p:to>
                                        <p:strVal val="visible"/>
                                      </p:to>
                                    </p:set>
                                    <p:animEffect transition="in" filter="wipe(left)">
                                      <p:cBhvr>
                                        <p:cTn id="32" dur="500"/>
                                        <p:tgtEl>
                                          <p:spTgt spid="8">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Effect transition="in" filter="wipe(left)">
                                      <p:cBhvr>
                                        <p:cTn id="37" dur="1000"/>
                                        <p:tgtEl>
                                          <p:spTgt spid="9">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9">
                                            <p:txEl>
                                              <p:pRg st="1" end="1"/>
                                            </p:txEl>
                                          </p:spTgt>
                                        </p:tgtEl>
                                        <p:attrNameLst>
                                          <p:attrName>style.visibility</p:attrName>
                                        </p:attrNameLst>
                                      </p:cBhvr>
                                      <p:to>
                                        <p:strVal val="visible"/>
                                      </p:to>
                                    </p:set>
                                    <p:animEffect transition="in" filter="wipe(left)">
                                      <p:cBhvr>
                                        <p:cTn id="42" dur="500"/>
                                        <p:tgtEl>
                                          <p:spTgt spid="9">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0">
                                            <p:txEl>
                                              <p:pRg st="0" end="0"/>
                                            </p:txEl>
                                          </p:spTgt>
                                        </p:tgtEl>
                                        <p:attrNameLst>
                                          <p:attrName>style.visibility</p:attrName>
                                        </p:attrNameLst>
                                      </p:cBhvr>
                                      <p:to>
                                        <p:strVal val="visible"/>
                                      </p:to>
                                    </p:set>
                                    <p:animEffect transition="in" filter="wipe(left)">
                                      <p:cBhvr>
                                        <p:cTn id="47" dur="1000"/>
                                        <p:tgtEl>
                                          <p:spTgt spid="10">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10">
                                            <p:txEl>
                                              <p:pRg st="1" end="1"/>
                                            </p:txEl>
                                          </p:spTgt>
                                        </p:tgtEl>
                                        <p:attrNameLst>
                                          <p:attrName>style.visibility</p:attrName>
                                        </p:attrNameLst>
                                      </p:cBhvr>
                                      <p:to>
                                        <p:strVal val="visible"/>
                                      </p:to>
                                    </p:set>
                                    <p:animEffect transition="in" filter="wipe(left)">
                                      <p:cBhvr>
                                        <p:cTn id="52" dur="500"/>
                                        <p:tgtEl>
                                          <p:spTgt spid="1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allAtOnce"/>
      <p:bldP spid="7" grpId="0" uiExpand="1" build="allAtOnce"/>
      <p:bldP spid="8" grpId="0" uiExpand="1" build="allAtOnce"/>
      <p:bldP spid="9" grpId="0" uiExpand="1" build="allAtOnce"/>
      <p:bldP spid="10" grpId="0" uiExpand="1" build="allAtOnce"/>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4">
            <a:extLst>
              <a:ext uri="{FF2B5EF4-FFF2-40B4-BE49-F238E27FC236}">
                <a16:creationId xmlns:a16="http://schemas.microsoft.com/office/drawing/2014/main" id="{6F29A121-485F-5990-0521-6D855170FAAD}"/>
              </a:ext>
            </a:extLst>
          </p:cNvPr>
          <p:cNvSpPr txBox="1">
            <a:spLocks noChangeArrowheads="1"/>
          </p:cNvSpPr>
          <p:nvPr/>
        </p:nvSpPr>
        <p:spPr bwMode="auto">
          <a:xfrm>
            <a:off x="2532062" y="731963"/>
            <a:ext cx="7127875"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3600" dirty="0">
                <a:solidFill>
                  <a:srgbClr val="0000FF"/>
                </a:solidFill>
                <a:latin typeface="华文行楷" panose="02010800040101010101" pitchFamily="2" charset="-122"/>
                <a:ea typeface="华文行楷" panose="02010800040101010101" pitchFamily="2" charset="-122"/>
              </a:rPr>
              <a:t>四、通用阵列逻辑</a:t>
            </a:r>
            <a:r>
              <a:rPr lang="zh-CN" altLang="en-US" sz="3600" dirty="0">
                <a:solidFill>
                  <a:srgbClr val="0000FF"/>
                </a:solidFill>
                <a:latin typeface="宋体" panose="02010600030101010101" pitchFamily="2" charset="-122"/>
              </a:rPr>
              <a:t>（</a:t>
            </a:r>
            <a:r>
              <a:rPr lang="en-US" altLang="zh-CN" sz="3600" dirty="0">
                <a:solidFill>
                  <a:srgbClr val="0000FF"/>
                </a:solidFill>
                <a:latin typeface="宋体" panose="02010600030101010101" pitchFamily="2" charset="-122"/>
              </a:rPr>
              <a:t>GAL</a:t>
            </a:r>
            <a:r>
              <a:rPr lang="zh-CN" altLang="en-US" sz="3600" dirty="0">
                <a:solidFill>
                  <a:srgbClr val="0000FF"/>
                </a:solidFill>
                <a:latin typeface="宋体" panose="02010600030101010101" pitchFamily="2" charset="-122"/>
              </a:rPr>
              <a:t>）</a:t>
            </a:r>
          </a:p>
        </p:txBody>
      </p:sp>
      <p:sp>
        <p:nvSpPr>
          <p:cNvPr id="6" name="Text Box 5">
            <a:extLst>
              <a:ext uri="{FF2B5EF4-FFF2-40B4-BE49-F238E27FC236}">
                <a16:creationId xmlns:a16="http://schemas.microsoft.com/office/drawing/2014/main" id="{BDA2A07C-8C3B-7759-064C-A2CDAB83F7DE}"/>
              </a:ext>
            </a:extLst>
          </p:cNvPr>
          <p:cNvSpPr txBox="1">
            <a:spLocks noChangeArrowheads="1"/>
          </p:cNvSpPr>
          <p:nvPr/>
        </p:nvSpPr>
        <p:spPr bwMode="auto">
          <a:xfrm>
            <a:off x="2047874" y="1562226"/>
            <a:ext cx="823912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0000FF"/>
                </a:solidFill>
              </a:rPr>
              <a:t>GAL</a:t>
            </a:r>
            <a:r>
              <a:rPr lang="zh-CN" altLang="en-US" sz="2400" dirty="0">
                <a:solidFill>
                  <a:srgbClr val="0000FF"/>
                </a:solidFill>
              </a:rPr>
              <a:t>采用电可擦除的</a:t>
            </a:r>
            <a:r>
              <a:rPr lang="en-US" altLang="zh-CN" sz="2400" dirty="0">
                <a:solidFill>
                  <a:srgbClr val="0000FF"/>
                </a:solidFill>
              </a:rPr>
              <a:t>CMOS(E</a:t>
            </a:r>
            <a:r>
              <a:rPr lang="en-US" altLang="zh-CN" sz="2400" baseline="30000" dirty="0">
                <a:solidFill>
                  <a:srgbClr val="0000FF"/>
                </a:solidFill>
              </a:rPr>
              <a:t>2</a:t>
            </a:r>
            <a:r>
              <a:rPr lang="en-US" altLang="zh-CN" sz="2400" dirty="0">
                <a:solidFill>
                  <a:srgbClr val="0000FF"/>
                </a:solidFill>
              </a:rPr>
              <a:t>CMOS)</a:t>
            </a:r>
            <a:r>
              <a:rPr lang="zh-CN" altLang="en-US" sz="2400" dirty="0">
                <a:solidFill>
                  <a:srgbClr val="0000FF"/>
                </a:solidFill>
              </a:rPr>
              <a:t>制作，</a:t>
            </a:r>
          </a:p>
        </p:txBody>
      </p:sp>
      <p:sp>
        <p:nvSpPr>
          <p:cNvPr id="7" name="Text Box 6">
            <a:extLst>
              <a:ext uri="{FF2B5EF4-FFF2-40B4-BE49-F238E27FC236}">
                <a16:creationId xmlns:a16="http://schemas.microsoft.com/office/drawing/2014/main" id="{480C0ECA-FCF5-93B0-2C3F-AAEC6B23C09D}"/>
              </a:ext>
            </a:extLst>
          </p:cNvPr>
          <p:cNvSpPr txBox="1">
            <a:spLocks noChangeArrowheads="1"/>
          </p:cNvSpPr>
          <p:nvPr/>
        </p:nvSpPr>
        <p:spPr bwMode="auto">
          <a:xfrm>
            <a:off x="2039937" y="2113088"/>
            <a:ext cx="750411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solidFill>
                  <a:srgbClr val="0000FF"/>
                </a:solidFill>
              </a:rPr>
              <a:t>可以</a:t>
            </a:r>
            <a:r>
              <a:rPr lang="zh-CN" altLang="en-US" sz="2400" dirty="0">
                <a:solidFill>
                  <a:srgbClr val="FF0000"/>
                </a:solidFill>
              </a:rPr>
              <a:t>用电压信号擦除并可重新编程</a:t>
            </a:r>
            <a:r>
              <a:rPr lang="zh-CN" altLang="en-US" sz="2400" dirty="0">
                <a:solidFill>
                  <a:schemeClr val="accent6"/>
                </a:solidFill>
              </a:rPr>
              <a:t>。</a:t>
            </a:r>
          </a:p>
        </p:txBody>
      </p:sp>
      <p:sp>
        <p:nvSpPr>
          <p:cNvPr id="8" name="Text Box 7">
            <a:extLst>
              <a:ext uri="{FF2B5EF4-FFF2-40B4-BE49-F238E27FC236}">
                <a16:creationId xmlns:a16="http://schemas.microsoft.com/office/drawing/2014/main" id="{834ED249-DACB-4C0D-B992-7EFCC3AC0530}"/>
              </a:ext>
            </a:extLst>
          </p:cNvPr>
          <p:cNvSpPr txBox="1">
            <a:spLocks noChangeArrowheads="1"/>
          </p:cNvSpPr>
          <p:nvPr/>
        </p:nvSpPr>
        <p:spPr bwMode="auto">
          <a:xfrm>
            <a:off x="1987549" y="2690938"/>
            <a:ext cx="7964488"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0000FF"/>
                </a:solidFill>
              </a:rPr>
              <a:t>GAL</a:t>
            </a:r>
            <a:r>
              <a:rPr lang="zh-CN" altLang="en-US" sz="2400" dirty="0">
                <a:solidFill>
                  <a:srgbClr val="0000FF"/>
                </a:solidFill>
              </a:rPr>
              <a:t>器件的输出端</a:t>
            </a:r>
            <a:r>
              <a:rPr lang="en-US" altLang="zh-CN" sz="2400" dirty="0">
                <a:solidFill>
                  <a:srgbClr val="0000FF"/>
                </a:solidFill>
              </a:rPr>
              <a:t>,</a:t>
            </a:r>
          </a:p>
          <a:p>
            <a:pPr>
              <a:spcBef>
                <a:spcPct val="50000"/>
              </a:spcBef>
            </a:pPr>
            <a:r>
              <a:rPr lang="zh-CN" altLang="en-US" sz="2400" dirty="0">
                <a:solidFill>
                  <a:srgbClr val="0000FF"/>
                </a:solidFill>
              </a:rPr>
              <a:t>设置了</a:t>
            </a:r>
            <a:r>
              <a:rPr lang="zh-CN" altLang="en-US" sz="2400" dirty="0">
                <a:solidFill>
                  <a:srgbClr val="FF0000"/>
                </a:solidFill>
              </a:rPr>
              <a:t>可编程的输出逻辑宏单元</a:t>
            </a:r>
            <a:r>
              <a:rPr lang="en-US" altLang="zh-CN" sz="2400" dirty="0">
                <a:solidFill>
                  <a:srgbClr val="FF0000"/>
                </a:solidFill>
              </a:rPr>
              <a:t>OLMC </a:t>
            </a:r>
            <a:r>
              <a:rPr lang="zh-CN" altLang="en-US" sz="2400" dirty="0">
                <a:solidFill>
                  <a:schemeClr val="accent6"/>
                </a:solidFill>
              </a:rPr>
              <a:t>。</a:t>
            </a:r>
          </a:p>
        </p:txBody>
      </p:sp>
      <p:sp>
        <p:nvSpPr>
          <p:cNvPr id="9" name="Text Box 8">
            <a:extLst>
              <a:ext uri="{FF2B5EF4-FFF2-40B4-BE49-F238E27FC236}">
                <a16:creationId xmlns:a16="http://schemas.microsoft.com/office/drawing/2014/main" id="{88E36CE6-0F59-DD3D-9544-47DF1CF93ED3}"/>
              </a:ext>
            </a:extLst>
          </p:cNvPr>
          <p:cNvSpPr txBox="1">
            <a:spLocks noChangeArrowheads="1"/>
          </p:cNvSpPr>
          <p:nvPr/>
        </p:nvSpPr>
        <p:spPr bwMode="auto">
          <a:xfrm>
            <a:off x="1954212" y="3902201"/>
            <a:ext cx="866933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solidFill>
                  <a:srgbClr val="0000FF"/>
                </a:solidFill>
              </a:rPr>
              <a:t>通过编程可将</a:t>
            </a:r>
            <a:r>
              <a:rPr lang="en-US" altLang="zh-CN" sz="2400" dirty="0">
                <a:solidFill>
                  <a:srgbClr val="FF0000"/>
                </a:solidFill>
              </a:rPr>
              <a:t>OLMC</a:t>
            </a:r>
            <a:r>
              <a:rPr lang="zh-CN" altLang="en-US" sz="2400" dirty="0">
                <a:solidFill>
                  <a:srgbClr val="0000FF"/>
                </a:solidFill>
              </a:rPr>
              <a:t>设置成不同的工作状态，</a:t>
            </a:r>
          </a:p>
        </p:txBody>
      </p:sp>
      <p:sp>
        <p:nvSpPr>
          <p:cNvPr id="10" name="Text Box 9">
            <a:extLst>
              <a:ext uri="{FF2B5EF4-FFF2-40B4-BE49-F238E27FC236}">
                <a16:creationId xmlns:a16="http://schemas.microsoft.com/office/drawing/2014/main" id="{09446DA4-1AF3-3090-5FA0-D2EC3F00C771}"/>
              </a:ext>
            </a:extLst>
          </p:cNvPr>
          <p:cNvSpPr txBox="1">
            <a:spLocks noChangeArrowheads="1"/>
          </p:cNvSpPr>
          <p:nvPr/>
        </p:nvSpPr>
        <p:spPr bwMode="auto">
          <a:xfrm>
            <a:off x="1958974" y="4514976"/>
            <a:ext cx="9031288"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solidFill>
                  <a:srgbClr val="0000FF"/>
                </a:solidFill>
              </a:rPr>
              <a:t>这样就可以用同一种型号的</a:t>
            </a:r>
            <a:r>
              <a:rPr lang="en-US" altLang="zh-CN" sz="2400" dirty="0">
                <a:solidFill>
                  <a:srgbClr val="0000FF"/>
                </a:solidFill>
              </a:rPr>
              <a:t>GAL</a:t>
            </a:r>
            <a:r>
              <a:rPr lang="zh-CN" altLang="en-US" sz="2400" dirty="0">
                <a:solidFill>
                  <a:srgbClr val="0000FF"/>
                </a:solidFill>
              </a:rPr>
              <a:t>器件</a:t>
            </a:r>
            <a:r>
              <a:rPr lang="en-US" altLang="zh-CN" sz="2400" dirty="0">
                <a:solidFill>
                  <a:srgbClr val="0000FF"/>
                </a:solidFill>
              </a:rPr>
              <a:t>,</a:t>
            </a:r>
          </a:p>
          <a:p>
            <a:pPr>
              <a:spcBef>
                <a:spcPct val="50000"/>
              </a:spcBef>
            </a:pPr>
            <a:r>
              <a:rPr lang="zh-CN" altLang="en-US" sz="2400" dirty="0">
                <a:solidFill>
                  <a:srgbClr val="0000FF"/>
                </a:solidFill>
              </a:rPr>
              <a:t>实现</a:t>
            </a:r>
            <a:r>
              <a:rPr lang="en-US" altLang="zh-CN" sz="2400" dirty="0">
                <a:solidFill>
                  <a:srgbClr val="0000FF"/>
                </a:solidFill>
              </a:rPr>
              <a:t>PAL</a:t>
            </a:r>
            <a:r>
              <a:rPr lang="zh-CN" altLang="en-US" sz="2400" dirty="0">
                <a:solidFill>
                  <a:srgbClr val="0000FF"/>
                </a:solidFill>
              </a:rPr>
              <a:t>器件所有的各种输出电路工作模式，</a:t>
            </a:r>
          </a:p>
          <a:p>
            <a:pPr>
              <a:spcBef>
                <a:spcPct val="50000"/>
              </a:spcBef>
            </a:pPr>
            <a:r>
              <a:rPr lang="zh-CN" altLang="en-US" sz="2400" dirty="0">
                <a:solidFill>
                  <a:srgbClr val="0000FF"/>
                </a:solidFill>
              </a:rPr>
              <a:t>从而增强了器件的通用性。</a:t>
            </a:r>
          </a:p>
        </p:txBody>
      </p:sp>
      <p:sp>
        <p:nvSpPr>
          <p:cNvPr id="11" name="Text Box 10">
            <a:extLst>
              <a:ext uri="{FF2B5EF4-FFF2-40B4-BE49-F238E27FC236}">
                <a16:creationId xmlns:a16="http://schemas.microsoft.com/office/drawing/2014/main" id="{FEB48D31-F69C-D3E3-EB50-237E315F4628}"/>
              </a:ext>
            </a:extLst>
          </p:cNvPr>
          <p:cNvSpPr txBox="1">
            <a:spLocks noChangeArrowheads="1"/>
          </p:cNvSpPr>
          <p:nvPr/>
        </p:nvSpPr>
        <p:spPr bwMode="auto">
          <a:xfrm>
            <a:off x="1954212" y="6235746"/>
            <a:ext cx="575151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solidFill>
                  <a:srgbClr val="0000FF"/>
                </a:solidFill>
              </a:rPr>
              <a:t>克服了</a:t>
            </a:r>
            <a:r>
              <a:rPr lang="en-US" altLang="zh-CN" sz="2400" dirty="0">
                <a:solidFill>
                  <a:srgbClr val="0000FF"/>
                </a:solidFill>
              </a:rPr>
              <a:t>PAL</a:t>
            </a:r>
            <a:r>
              <a:rPr lang="zh-CN" altLang="en-US" sz="2400" dirty="0">
                <a:solidFill>
                  <a:srgbClr val="0000FF"/>
                </a:solidFill>
              </a:rPr>
              <a:t>器件存在的缺点。</a:t>
            </a:r>
          </a:p>
        </p:txBody>
      </p:sp>
      <p:sp>
        <p:nvSpPr>
          <p:cNvPr id="2" name="灯片编号占位符 1">
            <a:extLst>
              <a:ext uri="{FF2B5EF4-FFF2-40B4-BE49-F238E27FC236}">
                <a16:creationId xmlns:a16="http://schemas.microsoft.com/office/drawing/2014/main" id="{F4D16C19-C2D5-A5ED-6EE2-65977B7E8984}"/>
              </a:ext>
            </a:extLst>
          </p:cNvPr>
          <p:cNvSpPr>
            <a:spLocks noGrp="1"/>
          </p:cNvSpPr>
          <p:nvPr>
            <p:ph type="sldNum" sz="quarter" idx="12"/>
          </p:nvPr>
        </p:nvSpPr>
        <p:spPr/>
        <p:txBody>
          <a:bodyPr/>
          <a:lstStyle/>
          <a:p>
            <a:fld id="{392CBAA0-59E6-204E-8F03-85E5040D48B8}" type="slidenum">
              <a:rPr kumimoji="1" lang="zh-CN" altLang="en-US" smtClean="0"/>
              <a:t>148</a:t>
            </a:fld>
            <a:r>
              <a:rPr kumimoji="1" lang="en-US" altLang="zh-CN"/>
              <a:t>/184</a:t>
            </a:r>
            <a:endParaRPr kumimoji="1" lang="zh-CN" altLang="en-US" dirty="0"/>
          </a:p>
        </p:txBody>
      </p:sp>
    </p:spTree>
    <p:extLst>
      <p:ext uri="{BB962C8B-B14F-4D97-AF65-F5344CB8AC3E}">
        <p14:creationId xmlns:p14="http://schemas.microsoft.com/office/powerpoint/2010/main" val="918187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wipe(left)">
                                      <p:cBhvr>
                                        <p:cTn id="17" dur="500"/>
                                        <p:tgtEl>
                                          <p:spTgt spid="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xEl>
                                              <p:pRg st="1" end="1"/>
                                            </p:txEl>
                                          </p:spTgt>
                                        </p:tgtEl>
                                        <p:attrNameLst>
                                          <p:attrName>style.visibility</p:attrName>
                                        </p:attrNameLst>
                                      </p:cBhvr>
                                      <p:to>
                                        <p:strVal val="visible"/>
                                      </p:to>
                                    </p:set>
                                    <p:animEffect transition="in" filter="wipe(left)">
                                      <p:cBhvr>
                                        <p:cTn id="22" dur="500"/>
                                        <p:tgtEl>
                                          <p:spTgt spid="8">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left)">
                                      <p:cBhvr>
                                        <p:cTn id="27" dur="10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0">
                                            <p:txEl>
                                              <p:pRg st="0" end="0"/>
                                            </p:txEl>
                                          </p:spTgt>
                                        </p:tgtEl>
                                        <p:attrNameLst>
                                          <p:attrName>style.visibility</p:attrName>
                                        </p:attrNameLst>
                                      </p:cBhvr>
                                      <p:to>
                                        <p:strVal val="visible"/>
                                      </p:to>
                                    </p:set>
                                    <p:animEffect transition="in" filter="wipe(left)">
                                      <p:cBhvr>
                                        <p:cTn id="32" dur="500"/>
                                        <p:tgtEl>
                                          <p:spTgt spid="10">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
                                            <p:txEl>
                                              <p:pRg st="1" end="1"/>
                                            </p:txEl>
                                          </p:spTgt>
                                        </p:tgtEl>
                                        <p:attrNameLst>
                                          <p:attrName>style.visibility</p:attrName>
                                        </p:attrNameLst>
                                      </p:cBhvr>
                                      <p:to>
                                        <p:strVal val="visible"/>
                                      </p:to>
                                    </p:set>
                                    <p:animEffect transition="in" filter="wipe(left)">
                                      <p:cBhvr>
                                        <p:cTn id="37" dur="500"/>
                                        <p:tgtEl>
                                          <p:spTgt spid="10">
                                            <p:txEl>
                                              <p:pRg st="1" end="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0">
                                            <p:txEl>
                                              <p:pRg st="2" end="2"/>
                                            </p:txEl>
                                          </p:spTgt>
                                        </p:tgtEl>
                                        <p:attrNameLst>
                                          <p:attrName>style.visibility</p:attrName>
                                        </p:attrNameLst>
                                      </p:cBhvr>
                                      <p:to>
                                        <p:strVal val="visible"/>
                                      </p:to>
                                    </p:set>
                                    <p:animEffect transition="in" filter="wipe(left)">
                                      <p:cBhvr>
                                        <p:cTn id="42" dur="500"/>
                                        <p:tgtEl>
                                          <p:spTgt spid="10">
                                            <p:txEl>
                                              <p:pRg st="2" end="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wipe(left)">
                                      <p:cBhvr>
                                        <p:cTn id="47"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9" grpId="0"/>
      <p:bldP spid="11"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5">
            <a:extLst>
              <a:ext uri="{FF2B5EF4-FFF2-40B4-BE49-F238E27FC236}">
                <a16:creationId xmlns:a16="http://schemas.microsoft.com/office/drawing/2014/main" id="{65BA62DB-E411-4BD6-B716-3350F4529E96}"/>
              </a:ext>
            </a:extLst>
          </p:cNvPr>
          <p:cNvSpPr txBox="1">
            <a:spLocks noChangeArrowheads="1"/>
          </p:cNvSpPr>
          <p:nvPr/>
        </p:nvSpPr>
        <p:spPr bwMode="auto">
          <a:xfrm>
            <a:off x="2098977" y="1671386"/>
            <a:ext cx="7791449" cy="3231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sz="2400" dirty="0">
                <a:cs typeface="Times New Roman" panose="02020603050405020304" pitchFamily="18" charset="0"/>
              </a:rPr>
              <a:t>OLMC</a:t>
            </a:r>
            <a:r>
              <a:rPr lang="zh-CN" altLang="en-US" sz="2400" dirty="0">
                <a:cs typeface="Times New Roman" panose="02020603050405020304" pitchFamily="18" charset="0"/>
              </a:rPr>
              <a:t>中包含一个或门，一个</a:t>
            </a:r>
            <a:r>
              <a:rPr lang="en-US" altLang="zh-CN" sz="2400" dirty="0">
                <a:cs typeface="Times New Roman" panose="02020603050405020304" pitchFamily="18" charset="0"/>
              </a:rPr>
              <a:t>D</a:t>
            </a:r>
            <a:r>
              <a:rPr lang="zh-CN" altLang="en-US" sz="2400" dirty="0">
                <a:cs typeface="Times New Roman" panose="02020603050405020304" pitchFamily="18" charset="0"/>
              </a:rPr>
              <a:t>触发器，</a:t>
            </a:r>
          </a:p>
          <a:p>
            <a:pPr>
              <a:spcBef>
                <a:spcPct val="50000"/>
              </a:spcBef>
            </a:pPr>
            <a:r>
              <a:rPr lang="zh-CN" altLang="en-US" sz="2400" dirty="0">
                <a:cs typeface="Times New Roman" panose="02020603050405020304" pitchFamily="18" charset="0"/>
              </a:rPr>
              <a:t>和由</a:t>
            </a:r>
            <a:r>
              <a:rPr lang="en-US" altLang="zh-CN" sz="2400" dirty="0">
                <a:cs typeface="Times New Roman" panose="02020603050405020304" pitchFamily="18" charset="0"/>
              </a:rPr>
              <a:t>4</a:t>
            </a:r>
            <a:r>
              <a:rPr lang="zh-CN" altLang="en-US" sz="2400" dirty="0">
                <a:cs typeface="Times New Roman" panose="02020603050405020304" pitchFamily="18" charset="0"/>
              </a:rPr>
              <a:t>个数据选择器及一些门电路组成的控制电路。</a:t>
            </a:r>
          </a:p>
          <a:p>
            <a:pPr>
              <a:spcBef>
                <a:spcPct val="50000"/>
              </a:spcBef>
            </a:pPr>
            <a:r>
              <a:rPr lang="en-US" altLang="zh-CN" sz="2400" dirty="0">
                <a:cs typeface="Times New Roman" panose="02020603050405020304" pitchFamily="18" charset="0"/>
              </a:rPr>
              <a:t>OLMC</a:t>
            </a:r>
            <a:r>
              <a:rPr lang="zh-CN" altLang="en-US" sz="2400" dirty="0">
                <a:cs typeface="Times New Roman" panose="02020603050405020304" pitchFamily="18" charset="0"/>
              </a:rPr>
              <a:t>的工作模式有</a:t>
            </a:r>
            <a:r>
              <a:rPr lang="en-US" altLang="zh-CN" sz="2400" dirty="0">
                <a:cs typeface="Times New Roman" panose="02020603050405020304" pitchFamily="18" charset="0"/>
              </a:rPr>
              <a:t>5</a:t>
            </a:r>
            <a:r>
              <a:rPr lang="zh-CN" altLang="en-US" sz="2400" dirty="0">
                <a:cs typeface="Times New Roman" panose="02020603050405020304" pitchFamily="18" charset="0"/>
              </a:rPr>
              <a:t>种：</a:t>
            </a:r>
          </a:p>
          <a:p>
            <a:pPr>
              <a:spcBef>
                <a:spcPct val="50000"/>
              </a:spcBef>
            </a:pPr>
            <a:r>
              <a:rPr lang="zh-CN" altLang="en-US" sz="2400" dirty="0">
                <a:solidFill>
                  <a:srgbClr val="9900CC"/>
                </a:solidFill>
                <a:cs typeface="Times New Roman" panose="02020603050405020304" pitchFamily="18" charset="0"/>
              </a:rPr>
              <a:t>专用输入模式、专用组合输出模式、寄存器输出模式、</a:t>
            </a:r>
          </a:p>
          <a:p>
            <a:pPr>
              <a:spcBef>
                <a:spcPct val="50000"/>
              </a:spcBef>
            </a:pPr>
            <a:r>
              <a:rPr lang="zh-CN" altLang="en-US" sz="2400" dirty="0">
                <a:solidFill>
                  <a:srgbClr val="9900CC"/>
                </a:solidFill>
                <a:cs typeface="Times New Roman" panose="02020603050405020304" pitchFamily="18" charset="0"/>
              </a:rPr>
              <a:t>反馈组合输出模式、时序电路中的组合输出模式。</a:t>
            </a:r>
          </a:p>
          <a:p>
            <a:pPr>
              <a:spcBef>
                <a:spcPct val="50000"/>
              </a:spcBef>
            </a:pPr>
            <a:r>
              <a:rPr lang="zh-CN" altLang="en-US" sz="2400" dirty="0">
                <a:cs typeface="Times New Roman" panose="02020603050405020304" pitchFamily="18" charset="0"/>
              </a:rPr>
              <a:t>通过对结构控制字的编程可设定</a:t>
            </a:r>
            <a:r>
              <a:rPr lang="en-US" altLang="zh-CN" sz="2400" dirty="0">
                <a:cs typeface="Times New Roman" panose="02020603050405020304" pitchFamily="18" charset="0"/>
              </a:rPr>
              <a:t>OLMC</a:t>
            </a:r>
            <a:r>
              <a:rPr lang="zh-CN" altLang="en-US" sz="2400" dirty="0">
                <a:cs typeface="Times New Roman" panose="02020603050405020304" pitchFamily="18" charset="0"/>
              </a:rPr>
              <a:t>的工作模式。</a:t>
            </a:r>
          </a:p>
        </p:txBody>
      </p:sp>
      <p:sp>
        <p:nvSpPr>
          <p:cNvPr id="6" name="Text Box 6">
            <a:extLst>
              <a:ext uri="{FF2B5EF4-FFF2-40B4-BE49-F238E27FC236}">
                <a16:creationId xmlns:a16="http://schemas.microsoft.com/office/drawing/2014/main" id="{D5E62272-A2EB-CC16-846D-DE07989E6DDF}"/>
              </a:ext>
            </a:extLst>
          </p:cNvPr>
          <p:cNvSpPr txBox="1">
            <a:spLocks noChangeArrowheads="1"/>
          </p:cNvSpPr>
          <p:nvPr/>
        </p:nvSpPr>
        <p:spPr bwMode="auto">
          <a:xfrm>
            <a:off x="2729213" y="1026861"/>
            <a:ext cx="58308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660033"/>
                </a:solidFill>
                <a:cs typeface="Times New Roman" panose="02020603050405020304" pitchFamily="18" charset="0"/>
              </a:rPr>
              <a:t>* </a:t>
            </a:r>
            <a:r>
              <a:rPr lang="zh-CN" altLang="en-US" sz="2400" dirty="0">
                <a:solidFill>
                  <a:srgbClr val="660033"/>
                </a:solidFill>
              </a:rPr>
              <a:t>输出逻辑宏单元（</a:t>
            </a:r>
            <a:r>
              <a:rPr lang="en-US" altLang="zh-CN" sz="2400" dirty="0">
                <a:solidFill>
                  <a:srgbClr val="660033"/>
                </a:solidFill>
              </a:rPr>
              <a:t>OLMC)</a:t>
            </a:r>
          </a:p>
        </p:txBody>
      </p:sp>
      <p:sp>
        <p:nvSpPr>
          <p:cNvPr id="7" name="Text Box 7">
            <a:extLst>
              <a:ext uri="{FF2B5EF4-FFF2-40B4-BE49-F238E27FC236}">
                <a16:creationId xmlns:a16="http://schemas.microsoft.com/office/drawing/2014/main" id="{6ABBA4B0-E827-465C-1D61-7DE4829DB8FF}"/>
              </a:ext>
            </a:extLst>
          </p:cNvPr>
          <p:cNvSpPr txBox="1">
            <a:spLocks noChangeArrowheads="1"/>
          </p:cNvSpPr>
          <p:nvPr/>
        </p:nvSpPr>
        <p:spPr bwMode="auto">
          <a:xfrm>
            <a:off x="2098977" y="5171823"/>
            <a:ext cx="8256587"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t>只要给</a:t>
            </a:r>
            <a:r>
              <a:rPr lang="en-US" altLang="zh-CN" sz="2400" dirty="0"/>
              <a:t>GAL</a:t>
            </a:r>
            <a:r>
              <a:rPr lang="zh-CN" altLang="en-US" sz="2400" dirty="0"/>
              <a:t>器件写入不同的结构控制字，</a:t>
            </a:r>
          </a:p>
          <a:p>
            <a:pPr>
              <a:spcBef>
                <a:spcPct val="50000"/>
              </a:spcBef>
            </a:pPr>
            <a:r>
              <a:rPr lang="zh-CN" altLang="en-US" sz="2400" dirty="0"/>
              <a:t>就可以得到不同类型的输出电路结构。</a:t>
            </a:r>
          </a:p>
        </p:txBody>
      </p:sp>
      <p:sp>
        <p:nvSpPr>
          <p:cNvPr id="2" name="灯片编号占位符 1">
            <a:extLst>
              <a:ext uri="{FF2B5EF4-FFF2-40B4-BE49-F238E27FC236}">
                <a16:creationId xmlns:a16="http://schemas.microsoft.com/office/drawing/2014/main" id="{E61B65A5-48C9-3BC7-F5EF-1951473A8E28}"/>
              </a:ext>
            </a:extLst>
          </p:cNvPr>
          <p:cNvSpPr>
            <a:spLocks noGrp="1"/>
          </p:cNvSpPr>
          <p:nvPr>
            <p:ph type="sldNum" sz="quarter" idx="12"/>
          </p:nvPr>
        </p:nvSpPr>
        <p:spPr/>
        <p:txBody>
          <a:bodyPr/>
          <a:lstStyle/>
          <a:p>
            <a:fld id="{392CBAA0-59E6-204E-8F03-85E5040D48B8}" type="slidenum">
              <a:rPr kumimoji="1" lang="zh-CN" altLang="en-US" smtClean="0"/>
              <a:t>149</a:t>
            </a:fld>
            <a:r>
              <a:rPr kumimoji="1" lang="en-US" altLang="zh-CN"/>
              <a:t>/184</a:t>
            </a:r>
            <a:endParaRPr kumimoji="1" lang="zh-CN" altLang="en-US" dirty="0"/>
          </a:p>
        </p:txBody>
      </p:sp>
    </p:spTree>
    <p:extLst>
      <p:ext uri="{BB962C8B-B14F-4D97-AF65-F5344CB8AC3E}">
        <p14:creationId xmlns:p14="http://schemas.microsoft.com/office/powerpoint/2010/main" val="1139938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left)">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wipe(left)">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wipe(left)">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wipe(left)">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wipe(left)">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7">
                                            <p:txEl>
                                              <p:pRg st="0" end="0"/>
                                            </p:txEl>
                                          </p:spTgt>
                                        </p:tgtEl>
                                        <p:attrNameLst>
                                          <p:attrName>style.visibility</p:attrName>
                                        </p:attrNameLst>
                                      </p:cBhvr>
                                      <p:to>
                                        <p:strVal val="visible"/>
                                      </p:to>
                                    </p:set>
                                    <p:animEffect transition="in" filter="wipe(left)">
                                      <p:cBhvr>
                                        <p:cTn id="37" dur="500"/>
                                        <p:tgtEl>
                                          <p:spTgt spid="7">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7">
                                            <p:txEl>
                                              <p:pRg st="1" end="1"/>
                                            </p:txEl>
                                          </p:spTgt>
                                        </p:tgtEl>
                                        <p:attrNameLst>
                                          <p:attrName>style.visibility</p:attrName>
                                        </p:attrNameLst>
                                      </p:cBhvr>
                                      <p:to>
                                        <p:strVal val="visible"/>
                                      </p:to>
                                    </p:set>
                                    <p:animEffect transition="in" filter="wipe(left)">
                                      <p:cBhvr>
                                        <p:cTn id="42"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4">
            <a:extLst>
              <a:ext uri="{FF2B5EF4-FFF2-40B4-BE49-F238E27FC236}">
                <a16:creationId xmlns:a16="http://schemas.microsoft.com/office/drawing/2014/main" id="{8A7C4F67-01A3-6C3E-4475-941DB1FF1A57}"/>
              </a:ext>
            </a:extLst>
          </p:cNvPr>
          <p:cNvSpPr txBox="1">
            <a:spLocks noChangeArrowheads="1"/>
          </p:cNvSpPr>
          <p:nvPr/>
        </p:nvSpPr>
        <p:spPr bwMode="auto">
          <a:xfrm>
            <a:off x="1879918" y="3154111"/>
            <a:ext cx="1524000" cy="588963"/>
          </a:xfrm>
          <a:prstGeom prst="rect">
            <a:avLst/>
          </a:prstGeom>
          <a:noFill/>
          <a:ln w="9525">
            <a:solidFill>
              <a:srgbClr val="CC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kumimoji="1" lang="zh-CN" altLang="en-US" sz="3200">
                <a:ea typeface="隶书" panose="02010509060101010101" pitchFamily="49" charset="-122"/>
              </a:rPr>
              <a:t>电路图</a:t>
            </a:r>
          </a:p>
        </p:txBody>
      </p:sp>
      <p:sp>
        <p:nvSpPr>
          <p:cNvPr id="6" name="Text Box 5">
            <a:extLst>
              <a:ext uri="{FF2B5EF4-FFF2-40B4-BE49-F238E27FC236}">
                <a16:creationId xmlns:a16="http://schemas.microsoft.com/office/drawing/2014/main" id="{2A5C643B-083C-8EB5-9BE4-31D5946D0A24}"/>
              </a:ext>
            </a:extLst>
          </p:cNvPr>
          <p:cNvSpPr txBox="1">
            <a:spLocks noChangeArrowheads="1"/>
          </p:cNvSpPr>
          <p:nvPr/>
        </p:nvSpPr>
        <p:spPr bwMode="auto">
          <a:xfrm>
            <a:off x="4256405" y="2722311"/>
            <a:ext cx="2438400" cy="1563688"/>
          </a:xfrm>
          <a:prstGeom prst="rect">
            <a:avLst/>
          </a:prstGeom>
          <a:noFill/>
          <a:ln w="9525">
            <a:solidFill>
              <a:srgbClr val="CC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kumimoji="1" lang="zh-CN" altLang="en-US" sz="3200" dirty="0">
                <a:ea typeface="隶书" panose="02010509060101010101" pitchFamily="49" charset="-122"/>
              </a:rPr>
              <a:t>时钟方程、驱动方程和输出方程</a:t>
            </a:r>
            <a:endParaRPr kumimoji="1" lang="zh-CN" altLang="en-US" sz="2400" b="0" dirty="0"/>
          </a:p>
        </p:txBody>
      </p:sp>
      <p:sp>
        <p:nvSpPr>
          <p:cNvPr id="7" name="Text Box 6">
            <a:extLst>
              <a:ext uri="{FF2B5EF4-FFF2-40B4-BE49-F238E27FC236}">
                <a16:creationId xmlns:a16="http://schemas.microsoft.com/office/drawing/2014/main" id="{1BDDD3B3-5A1F-999A-2339-64CF1F86F758}"/>
              </a:ext>
            </a:extLst>
          </p:cNvPr>
          <p:cNvSpPr txBox="1">
            <a:spLocks noChangeArrowheads="1"/>
          </p:cNvSpPr>
          <p:nvPr/>
        </p:nvSpPr>
        <p:spPr bwMode="auto">
          <a:xfrm>
            <a:off x="8145780" y="3154111"/>
            <a:ext cx="1981200" cy="588963"/>
          </a:xfrm>
          <a:prstGeom prst="rect">
            <a:avLst/>
          </a:prstGeom>
          <a:noFill/>
          <a:ln w="9525">
            <a:solidFill>
              <a:srgbClr val="CC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kumimoji="1" lang="zh-CN" altLang="en-US" sz="3200">
                <a:ea typeface="隶书" panose="02010509060101010101" pitchFamily="49" charset="-122"/>
              </a:rPr>
              <a:t>状态方程</a:t>
            </a:r>
          </a:p>
        </p:txBody>
      </p:sp>
      <p:sp>
        <p:nvSpPr>
          <p:cNvPr id="8" name="Text Box 7">
            <a:extLst>
              <a:ext uri="{FF2B5EF4-FFF2-40B4-BE49-F238E27FC236}">
                <a16:creationId xmlns:a16="http://schemas.microsoft.com/office/drawing/2014/main" id="{88B5D6B5-5011-1E03-2EF8-CCB75E1BB01C}"/>
              </a:ext>
            </a:extLst>
          </p:cNvPr>
          <p:cNvSpPr txBox="1">
            <a:spLocks noChangeArrowheads="1"/>
          </p:cNvSpPr>
          <p:nvPr/>
        </p:nvSpPr>
        <p:spPr bwMode="auto">
          <a:xfrm>
            <a:off x="8145780" y="5387724"/>
            <a:ext cx="1920875" cy="1076325"/>
          </a:xfrm>
          <a:prstGeom prst="rect">
            <a:avLst/>
          </a:prstGeom>
          <a:noFill/>
          <a:ln w="9525">
            <a:solidFill>
              <a:srgbClr val="CC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kumimoji="1" lang="zh-CN" altLang="en-US" sz="3200" dirty="0">
                <a:ea typeface="隶书" panose="02010509060101010101" pitchFamily="49" charset="-122"/>
              </a:rPr>
              <a:t>状态图、状态表</a:t>
            </a:r>
          </a:p>
        </p:txBody>
      </p:sp>
      <p:sp>
        <p:nvSpPr>
          <p:cNvPr id="9" name="Text Box 8">
            <a:extLst>
              <a:ext uri="{FF2B5EF4-FFF2-40B4-BE49-F238E27FC236}">
                <a16:creationId xmlns:a16="http://schemas.microsoft.com/office/drawing/2014/main" id="{6D286C26-F24A-2102-E9AC-3AD9510111F7}"/>
              </a:ext>
            </a:extLst>
          </p:cNvPr>
          <p:cNvSpPr txBox="1">
            <a:spLocks noChangeArrowheads="1"/>
          </p:cNvSpPr>
          <p:nvPr/>
        </p:nvSpPr>
        <p:spPr bwMode="auto">
          <a:xfrm>
            <a:off x="5553393" y="5819524"/>
            <a:ext cx="1512887" cy="588962"/>
          </a:xfrm>
          <a:prstGeom prst="rect">
            <a:avLst/>
          </a:prstGeom>
          <a:noFill/>
          <a:ln w="9525">
            <a:solidFill>
              <a:srgbClr val="CC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3200" dirty="0">
                <a:ea typeface="隶书" panose="02010509060101010101" pitchFamily="49" charset="-122"/>
              </a:rPr>
              <a:t>时序图</a:t>
            </a:r>
          </a:p>
        </p:txBody>
      </p:sp>
      <p:sp>
        <p:nvSpPr>
          <p:cNvPr id="10" name="AutoShape 9">
            <a:extLst>
              <a:ext uri="{FF2B5EF4-FFF2-40B4-BE49-F238E27FC236}">
                <a16:creationId xmlns:a16="http://schemas.microsoft.com/office/drawing/2014/main" id="{9CECD05B-5AE7-0E98-93C5-8D45ABE4E680}"/>
              </a:ext>
            </a:extLst>
          </p:cNvPr>
          <p:cNvSpPr>
            <a:spLocks noChangeArrowheads="1"/>
          </p:cNvSpPr>
          <p:nvPr/>
        </p:nvSpPr>
        <p:spPr bwMode="auto">
          <a:xfrm>
            <a:off x="6704330" y="3370011"/>
            <a:ext cx="1368425" cy="304800"/>
          </a:xfrm>
          <a:prstGeom prst="rightArrow">
            <a:avLst>
              <a:gd name="adj1" fmla="val 50000"/>
              <a:gd name="adj2" fmla="val 11224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AutoShape 10">
            <a:extLst>
              <a:ext uri="{FF2B5EF4-FFF2-40B4-BE49-F238E27FC236}">
                <a16:creationId xmlns:a16="http://schemas.microsoft.com/office/drawing/2014/main" id="{C6BC4BED-D8F2-6650-7C92-A184203B3ACE}"/>
              </a:ext>
            </a:extLst>
          </p:cNvPr>
          <p:cNvSpPr>
            <a:spLocks noChangeArrowheads="1"/>
          </p:cNvSpPr>
          <p:nvPr/>
        </p:nvSpPr>
        <p:spPr bwMode="auto">
          <a:xfrm>
            <a:off x="8936355" y="3874836"/>
            <a:ext cx="257175" cy="1368425"/>
          </a:xfrm>
          <a:prstGeom prst="downArrow">
            <a:avLst>
              <a:gd name="adj1" fmla="val 50000"/>
              <a:gd name="adj2" fmla="val 133025"/>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 name="AutoShape 11">
            <a:extLst>
              <a:ext uri="{FF2B5EF4-FFF2-40B4-BE49-F238E27FC236}">
                <a16:creationId xmlns:a16="http://schemas.microsoft.com/office/drawing/2014/main" id="{9A96CF2D-9883-DDC9-07AB-09BB35C7F018}"/>
              </a:ext>
            </a:extLst>
          </p:cNvPr>
          <p:cNvSpPr>
            <a:spLocks noChangeArrowheads="1"/>
          </p:cNvSpPr>
          <p:nvPr/>
        </p:nvSpPr>
        <p:spPr bwMode="auto">
          <a:xfrm>
            <a:off x="4545330" y="5962399"/>
            <a:ext cx="955675" cy="304800"/>
          </a:xfrm>
          <a:prstGeom prst="leftArrow">
            <a:avLst>
              <a:gd name="adj1" fmla="val 50000"/>
              <a:gd name="adj2" fmla="val 78385"/>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 name="Oval 12">
            <a:extLst>
              <a:ext uri="{FF2B5EF4-FFF2-40B4-BE49-F238E27FC236}">
                <a16:creationId xmlns:a16="http://schemas.microsoft.com/office/drawing/2014/main" id="{BDA6DC4F-81A2-A803-E15F-528B2A82B734}"/>
              </a:ext>
            </a:extLst>
          </p:cNvPr>
          <p:cNvSpPr>
            <a:spLocks noChangeArrowheads="1"/>
          </p:cNvSpPr>
          <p:nvPr/>
        </p:nvSpPr>
        <p:spPr bwMode="auto">
          <a:xfrm>
            <a:off x="3537268" y="2866774"/>
            <a:ext cx="533400" cy="4572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en-US" altLang="zh-CN" sz="2400">
                <a:solidFill>
                  <a:srgbClr val="FF3300"/>
                </a:solidFill>
              </a:rPr>
              <a:t>1</a:t>
            </a:r>
          </a:p>
        </p:txBody>
      </p:sp>
      <p:sp>
        <p:nvSpPr>
          <p:cNvPr id="14" name="Oval 15">
            <a:extLst>
              <a:ext uri="{FF2B5EF4-FFF2-40B4-BE49-F238E27FC236}">
                <a16:creationId xmlns:a16="http://schemas.microsoft.com/office/drawing/2014/main" id="{59F9EC55-835E-BFB9-1D1D-6828D4BD7D53}"/>
              </a:ext>
            </a:extLst>
          </p:cNvPr>
          <p:cNvSpPr>
            <a:spLocks noChangeArrowheads="1"/>
          </p:cNvSpPr>
          <p:nvPr/>
        </p:nvSpPr>
        <p:spPr bwMode="auto">
          <a:xfrm>
            <a:off x="4832668" y="5459161"/>
            <a:ext cx="533400" cy="4572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en-US" altLang="zh-CN" sz="2400">
                <a:solidFill>
                  <a:srgbClr val="FF3300"/>
                </a:solidFill>
              </a:rPr>
              <a:t>5</a:t>
            </a:r>
          </a:p>
        </p:txBody>
      </p:sp>
      <p:sp>
        <p:nvSpPr>
          <p:cNvPr id="15" name="Text Box 16">
            <a:extLst>
              <a:ext uri="{FF2B5EF4-FFF2-40B4-BE49-F238E27FC236}">
                <a16:creationId xmlns:a16="http://schemas.microsoft.com/office/drawing/2014/main" id="{E2E9A6D8-3860-A526-1C9B-0633BA2604E6}"/>
              </a:ext>
            </a:extLst>
          </p:cNvPr>
          <p:cNvSpPr txBox="1">
            <a:spLocks noChangeArrowheads="1"/>
          </p:cNvSpPr>
          <p:nvPr/>
        </p:nvSpPr>
        <p:spPr bwMode="auto">
          <a:xfrm>
            <a:off x="1589405" y="1631700"/>
            <a:ext cx="662876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sz="4000" dirty="0">
                <a:solidFill>
                  <a:srgbClr val="0000FF"/>
                </a:solidFill>
                <a:ea typeface="隶书" panose="02010509060101010101" pitchFamily="49" charset="-122"/>
              </a:rPr>
              <a:t>已知时序电路的分析步骤：</a:t>
            </a:r>
          </a:p>
        </p:txBody>
      </p:sp>
      <p:sp>
        <p:nvSpPr>
          <p:cNvPr id="16" name="AutoShape 18">
            <a:extLst>
              <a:ext uri="{FF2B5EF4-FFF2-40B4-BE49-F238E27FC236}">
                <a16:creationId xmlns:a16="http://schemas.microsoft.com/office/drawing/2014/main" id="{6FA8BCC1-EE71-5795-FD7E-BC30FE183A01}"/>
              </a:ext>
            </a:extLst>
          </p:cNvPr>
          <p:cNvSpPr>
            <a:spLocks noChangeArrowheads="1"/>
          </p:cNvSpPr>
          <p:nvPr/>
        </p:nvSpPr>
        <p:spPr bwMode="auto">
          <a:xfrm>
            <a:off x="7136130" y="5890961"/>
            <a:ext cx="955675" cy="304800"/>
          </a:xfrm>
          <a:prstGeom prst="leftArrow">
            <a:avLst>
              <a:gd name="adj1" fmla="val 50000"/>
              <a:gd name="adj2" fmla="val 78385"/>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Oval 19">
            <a:extLst>
              <a:ext uri="{FF2B5EF4-FFF2-40B4-BE49-F238E27FC236}">
                <a16:creationId xmlns:a16="http://schemas.microsoft.com/office/drawing/2014/main" id="{5FC0A861-298C-EC15-0856-6E719665EACE}"/>
              </a:ext>
            </a:extLst>
          </p:cNvPr>
          <p:cNvSpPr>
            <a:spLocks noChangeArrowheads="1"/>
          </p:cNvSpPr>
          <p:nvPr/>
        </p:nvSpPr>
        <p:spPr bwMode="auto">
          <a:xfrm>
            <a:off x="7496493" y="5387724"/>
            <a:ext cx="533400" cy="457200"/>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en-US" altLang="zh-CN" sz="2400">
                <a:solidFill>
                  <a:srgbClr val="FF3300"/>
                </a:solidFill>
              </a:rPr>
              <a:t>4</a:t>
            </a:r>
          </a:p>
        </p:txBody>
      </p:sp>
      <p:sp>
        <p:nvSpPr>
          <p:cNvPr id="18" name="AutoShape 20">
            <a:extLst>
              <a:ext uri="{FF2B5EF4-FFF2-40B4-BE49-F238E27FC236}">
                <a16:creationId xmlns:a16="http://schemas.microsoft.com/office/drawing/2014/main" id="{CF464621-4AAA-4304-5A44-B751365FCFC6}"/>
              </a:ext>
            </a:extLst>
          </p:cNvPr>
          <p:cNvSpPr>
            <a:spLocks noChangeArrowheads="1"/>
          </p:cNvSpPr>
          <p:nvPr/>
        </p:nvSpPr>
        <p:spPr bwMode="auto">
          <a:xfrm>
            <a:off x="3464243" y="3370011"/>
            <a:ext cx="785812" cy="304800"/>
          </a:xfrm>
          <a:prstGeom prst="rightArrow">
            <a:avLst>
              <a:gd name="adj1" fmla="val 50000"/>
              <a:gd name="adj2" fmla="val 64453"/>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 name="Line 21">
            <a:extLst>
              <a:ext uri="{FF2B5EF4-FFF2-40B4-BE49-F238E27FC236}">
                <a16:creationId xmlns:a16="http://schemas.microsoft.com/office/drawing/2014/main" id="{458A68B5-3C71-2EC4-1F77-22E805083B0B}"/>
              </a:ext>
            </a:extLst>
          </p:cNvPr>
          <p:cNvSpPr>
            <a:spLocks noChangeShapeType="1"/>
          </p:cNvSpPr>
          <p:nvPr/>
        </p:nvSpPr>
        <p:spPr bwMode="auto">
          <a:xfrm>
            <a:off x="2240280" y="1353886"/>
            <a:ext cx="6553200" cy="0"/>
          </a:xfrm>
          <a:prstGeom prst="line">
            <a:avLst/>
          </a:prstGeom>
          <a:noFill/>
          <a:ln w="76200" cap="sq" cmpd="tri">
            <a:solidFill>
              <a:srgbClr val="FF00FF"/>
            </a:solidFill>
            <a:round/>
            <a:headEnd type="none" w="sm" len="sm"/>
            <a:tailEnd type="none" w="sm"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Rectangle 25">
            <a:extLst>
              <a:ext uri="{FF2B5EF4-FFF2-40B4-BE49-F238E27FC236}">
                <a16:creationId xmlns:a16="http://schemas.microsoft.com/office/drawing/2014/main" id="{9A4D2E7E-70C0-A76E-1A07-6A000D8BCE48}"/>
              </a:ext>
            </a:extLst>
          </p:cNvPr>
          <p:cNvSpPr>
            <a:spLocks noChangeArrowheads="1"/>
          </p:cNvSpPr>
          <p:nvPr/>
        </p:nvSpPr>
        <p:spPr bwMode="auto">
          <a:xfrm>
            <a:off x="2278380" y="712536"/>
            <a:ext cx="7272338" cy="701675"/>
          </a:xfrm>
          <a:prstGeom prst="rect">
            <a:avLst/>
          </a:prstGeom>
          <a:noFill/>
          <a:ln>
            <a:noFill/>
          </a:ln>
          <a:extLst>
            <a:ext uri="{909E8E84-426E-40DD-AFC4-6F175D3DCCD1}">
              <a14:hiddenFill xmlns:a14="http://schemas.microsoft.com/office/drawing/2010/main">
                <a:solidFill>
                  <a:srgbClr val="CCFFFF">
                    <a:alpha val="50195"/>
                  </a:srgbClr>
                </a:solidFill>
              </a14:hiddenFill>
            </a:ext>
            <a:ext uri="{91240B29-F687-4F45-9708-019B960494DF}">
              <a14:hiddenLine xmlns:a14="http://schemas.microsoft.com/office/drawing/2010/main" w="38100">
                <a:solidFill>
                  <a:srgbClr val="0000FF"/>
                </a:solidFill>
                <a:miter lim="800000"/>
                <a:headEnd/>
                <a:tailEnd/>
              </a14:hiddenLine>
            </a:ext>
          </a:extLst>
        </p:spPr>
        <p:txBody>
          <a:bodyPr wrap="squar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20000"/>
              </a:spcBef>
            </a:pPr>
            <a:r>
              <a:rPr lang="zh-CN" altLang="en-US" sz="4000" dirty="0">
                <a:solidFill>
                  <a:srgbClr val="0000FF"/>
                </a:solidFill>
                <a:ea typeface="隶书" panose="02010509060101010101" pitchFamily="49" charset="-122"/>
              </a:rPr>
              <a:t>已知时序逻辑电路的分析方法</a:t>
            </a:r>
          </a:p>
        </p:txBody>
      </p:sp>
      <p:grpSp>
        <p:nvGrpSpPr>
          <p:cNvPr id="21" name="Group 29">
            <a:extLst>
              <a:ext uri="{FF2B5EF4-FFF2-40B4-BE49-F238E27FC236}">
                <a16:creationId xmlns:a16="http://schemas.microsoft.com/office/drawing/2014/main" id="{B3267010-33C1-88C6-60CF-EB622246E682}"/>
              </a:ext>
            </a:extLst>
          </p:cNvPr>
          <p:cNvGrpSpPr>
            <a:grpSpLocks/>
          </p:cNvGrpSpPr>
          <p:nvPr/>
        </p:nvGrpSpPr>
        <p:grpSpPr bwMode="auto">
          <a:xfrm>
            <a:off x="6704330" y="2866775"/>
            <a:ext cx="1657350" cy="2290763"/>
            <a:chOff x="3424" y="1525"/>
            <a:chExt cx="1044" cy="1443"/>
          </a:xfrm>
        </p:grpSpPr>
        <p:sp>
          <p:nvSpPr>
            <p:cNvPr id="22" name="Oval 13">
              <a:extLst>
                <a:ext uri="{FF2B5EF4-FFF2-40B4-BE49-F238E27FC236}">
                  <a16:creationId xmlns:a16="http://schemas.microsoft.com/office/drawing/2014/main" id="{18DF4644-1362-94FE-B064-88B2525D818D}"/>
                </a:ext>
              </a:extLst>
            </p:cNvPr>
            <p:cNvSpPr>
              <a:spLocks noChangeArrowheads="1"/>
            </p:cNvSpPr>
            <p:nvPr/>
          </p:nvSpPr>
          <p:spPr bwMode="auto">
            <a:xfrm>
              <a:off x="3560" y="1525"/>
              <a:ext cx="336" cy="288"/>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en-US" altLang="zh-CN" sz="2400">
                  <a:solidFill>
                    <a:srgbClr val="FF3300"/>
                  </a:solidFill>
                </a:rPr>
                <a:t>2</a:t>
              </a:r>
            </a:p>
          </p:txBody>
        </p:sp>
        <p:sp>
          <p:nvSpPr>
            <p:cNvPr id="23" name="Text Box 28">
              <a:extLst>
                <a:ext uri="{FF2B5EF4-FFF2-40B4-BE49-F238E27FC236}">
                  <a16:creationId xmlns:a16="http://schemas.microsoft.com/office/drawing/2014/main" id="{201D65B3-5E8E-0ACC-AB79-30BA2296EA28}"/>
                </a:ext>
              </a:extLst>
            </p:cNvPr>
            <p:cNvSpPr txBox="1">
              <a:spLocks noChangeArrowheads="1"/>
            </p:cNvSpPr>
            <p:nvPr/>
          </p:nvSpPr>
          <p:spPr bwMode="auto">
            <a:xfrm>
              <a:off x="3424" y="1979"/>
              <a:ext cx="1044" cy="9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sz="2400" b="0" dirty="0">
                  <a:solidFill>
                    <a:srgbClr val="FF0000"/>
                  </a:solidFill>
                </a:rPr>
                <a:t>将驱动方程代入</a:t>
              </a:r>
              <a:r>
                <a:rPr lang="zh-CN" altLang="en-US" sz="2400" b="0" dirty="0">
                  <a:solidFill>
                    <a:schemeClr val="accent2"/>
                  </a:solidFill>
                </a:rPr>
                <a:t>存储电路</a:t>
              </a:r>
              <a:r>
                <a:rPr lang="zh-CN" altLang="en-US" sz="2400" b="0" dirty="0">
                  <a:solidFill>
                    <a:srgbClr val="FF0000"/>
                  </a:solidFill>
                </a:rPr>
                <a:t>的特性方程</a:t>
              </a:r>
            </a:p>
          </p:txBody>
        </p:sp>
      </p:grpSp>
      <p:sp>
        <p:nvSpPr>
          <p:cNvPr id="24" name="Text Box 30">
            <a:extLst>
              <a:ext uri="{FF2B5EF4-FFF2-40B4-BE49-F238E27FC236}">
                <a16:creationId xmlns:a16="http://schemas.microsoft.com/office/drawing/2014/main" id="{31A8CCC6-867D-74E5-9D94-AE56431FB74A}"/>
              </a:ext>
            </a:extLst>
          </p:cNvPr>
          <p:cNvSpPr txBox="1">
            <a:spLocks noChangeArrowheads="1"/>
          </p:cNvSpPr>
          <p:nvPr/>
        </p:nvSpPr>
        <p:spPr bwMode="auto">
          <a:xfrm>
            <a:off x="2311718" y="5314699"/>
            <a:ext cx="2160587" cy="1382712"/>
          </a:xfrm>
          <a:prstGeom prst="rect">
            <a:avLst/>
          </a:prstGeom>
          <a:noFill/>
          <a:ln w="9525">
            <a:solidFill>
              <a:srgbClr val="CC33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zh-CN" altLang="en-US" dirty="0">
                <a:ea typeface="隶书" panose="02010509060101010101" pitchFamily="49" charset="-122"/>
              </a:rPr>
              <a:t>判断电路逻辑功能</a:t>
            </a:r>
            <a:r>
              <a:rPr kumimoji="1" lang="en-US" altLang="zh-CN" dirty="0"/>
              <a:t>,</a:t>
            </a:r>
            <a:r>
              <a:rPr kumimoji="1" lang="zh-CN" altLang="en-US" dirty="0">
                <a:ea typeface="隶书" panose="02010509060101010101" pitchFamily="49" charset="-122"/>
              </a:rPr>
              <a:t>检查自启动</a:t>
            </a:r>
          </a:p>
        </p:txBody>
      </p:sp>
      <p:grpSp>
        <p:nvGrpSpPr>
          <p:cNvPr id="25" name="Group 32">
            <a:extLst>
              <a:ext uri="{FF2B5EF4-FFF2-40B4-BE49-F238E27FC236}">
                <a16:creationId xmlns:a16="http://schemas.microsoft.com/office/drawing/2014/main" id="{C9EF91D2-5779-52B8-DEA7-018DA2E1C0C3}"/>
              </a:ext>
            </a:extLst>
          </p:cNvPr>
          <p:cNvGrpSpPr>
            <a:grpSpLocks/>
          </p:cNvGrpSpPr>
          <p:nvPr/>
        </p:nvGrpSpPr>
        <p:grpSpPr bwMode="auto">
          <a:xfrm>
            <a:off x="8433118" y="4143124"/>
            <a:ext cx="1514475" cy="549275"/>
            <a:chOff x="4513" y="2329"/>
            <a:chExt cx="954" cy="346"/>
          </a:xfrm>
        </p:grpSpPr>
        <p:sp>
          <p:nvSpPr>
            <p:cNvPr id="26" name="Oval 14">
              <a:extLst>
                <a:ext uri="{FF2B5EF4-FFF2-40B4-BE49-F238E27FC236}">
                  <a16:creationId xmlns:a16="http://schemas.microsoft.com/office/drawing/2014/main" id="{252C2921-F9F0-05E1-8147-4058018F1313}"/>
                </a:ext>
              </a:extLst>
            </p:cNvPr>
            <p:cNvSpPr>
              <a:spLocks noChangeArrowheads="1"/>
            </p:cNvSpPr>
            <p:nvPr/>
          </p:nvSpPr>
          <p:spPr bwMode="auto">
            <a:xfrm>
              <a:off x="4513" y="2387"/>
              <a:ext cx="336" cy="288"/>
            </a:xfrm>
            <a:prstGeom prst="ellipse">
              <a:avLst/>
            </a:prstGeom>
            <a:noFill/>
            <a:ln w="38100">
              <a:solidFill>
                <a:srgbClr val="FF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en-US" altLang="zh-CN" sz="2400">
                  <a:solidFill>
                    <a:srgbClr val="FF3300"/>
                  </a:solidFill>
                </a:rPr>
                <a:t>3</a:t>
              </a:r>
            </a:p>
          </p:txBody>
        </p:sp>
        <p:sp>
          <p:nvSpPr>
            <p:cNvPr id="27" name="Rectangle 31">
              <a:extLst>
                <a:ext uri="{FF2B5EF4-FFF2-40B4-BE49-F238E27FC236}">
                  <a16:creationId xmlns:a16="http://schemas.microsoft.com/office/drawing/2014/main" id="{FB5EB88E-EC45-1BEF-69D1-E947A4AF5F7A}"/>
                </a:ext>
              </a:extLst>
            </p:cNvPr>
            <p:cNvSpPr>
              <a:spLocks noChangeArrowheads="1"/>
            </p:cNvSpPr>
            <p:nvPr/>
          </p:nvSpPr>
          <p:spPr bwMode="auto">
            <a:xfrm>
              <a:off x="4967" y="2329"/>
              <a:ext cx="50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zh-CN" altLang="en-US" sz="2400" b="0">
                  <a:solidFill>
                    <a:srgbClr val="FF0000"/>
                  </a:solidFill>
                </a:rPr>
                <a:t>计算</a:t>
              </a:r>
            </a:p>
          </p:txBody>
        </p:sp>
      </p:grpSp>
      <p:sp>
        <p:nvSpPr>
          <p:cNvPr id="2" name="灯片编号占位符 1">
            <a:extLst>
              <a:ext uri="{FF2B5EF4-FFF2-40B4-BE49-F238E27FC236}">
                <a16:creationId xmlns:a16="http://schemas.microsoft.com/office/drawing/2014/main" id="{B707C536-9F3F-30F1-AEC4-3CAFA124536C}"/>
              </a:ext>
            </a:extLst>
          </p:cNvPr>
          <p:cNvSpPr>
            <a:spLocks noGrp="1"/>
          </p:cNvSpPr>
          <p:nvPr>
            <p:ph type="sldNum" sz="quarter" idx="12"/>
          </p:nvPr>
        </p:nvSpPr>
        <p:spPr/>
        <p:txBody>
          <a:bodyPr/>
          <a:lstStyle/>
          <a:p>
            <a:fld id="{392CBAA0-59E6-204E-8F03-85E5040D48B8}" type="slidenum">
              <a:rPr kumimoji="1" lang="zh-CN" altLang="en-US" smtClean="0"/>
              <a:t>15</a:t>
            </a:fld>
            <a:r>
              <a:rPr kumimoji="1" lang="en-US" altLang="zh-CN"/>
              <a:t>/184</a:t>
            </a:r>
            <a:endParaRPr kumimoji="1" lang="zh-CN" altLang="en-US" dirty="0"/>
          </a:p>
        </p:txBody>
      </p:sp>
    </p:spTree>
    <p:extLst>
      <p:ext uri="{BB962C8B-B14F-4D97-AF65-F5344CB8AC3E}">
        <p14:creationId xmlns:p14="http://schemas.microsoft.com/office/powerpoint/2010/main" val="553097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18"/>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13"/>
                                        </p:tgtEl>
                                        <p:attrNameLst>
                                          <p:attrName>style.visibility</p:attrName>
                                        </p:attrNameLst>
                                      </p:cBhvr>
                                      <p:to>
                                        <p:strVal val="visible"/>
                                      </p:to>
                                    </p:set>
                                  </p:child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499"/>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499"/>
                                          </p:stCondLst>
                                        </p:cTn>
                                        <p:tgtEl>
                                          <p:spTgt spid="10"/>
                                        </p:tgtEl>
                                        <p:attrNameLst>
                                          <p:attrName>style.visibility</p:attrName>
                                        </p:attrNameLst>
                                      </p:cBhvr>
                                      <p:to>
                                        <p:strVal val="visible"/>
                                      </p:to>
                                    </p:set>
                                  </p:childTnLst>
                                </p:cTn>
                              </p:par>
                            </p:childTnLst>
                          </p:cTn>
                        </p:par>
                        <p:par>
                          <p:cTn id="25" fill="hold">
                            <p:stCondLst>
                              <p:cond delay="500"/>
                            </p:stCondLst>
                            <p:childTnLst>
                              <p:par>
                                <p:cTn id="26" presetID="4" presetClass="entr" presetSubtype="16" fill="hold" nodeType="afterEffect">
                                  <p:stCondLst>
                                    <p:cond delay="1000"/>
                                  </p:stCondLst>
                                  <p:childTnLst>
                                    <p:set>
                                      <p:cBhvr>
                                        <p:cTn id="27" dur="1" fill="hold">
                                          <p:stCondLst>
                                            <p:cond delay="0"/>
                                          </p:stCondLst>
                                        </p:cTn>
                                        <p:tgtEl>
                                          <p:spTgt spid="21"/>
                                        </p:tgtEl>
                                        <p:attrNameLst>
                                          <p:attrName>style.visibility</p:attrName>
                                        </p:attrNameLst>
                                      </p:cBhvr>
                                      <p:to>
                                        <p:strVal val="visible"/>
                                      </p:to>
                                    </p:set>
                                    <p:animEffect transition="in" filter="box(in)">
                                      <p:cBhvr>
                                        <p:cTn id="28" dur="500"/>
                                        <p:tgtEl>
                                          <p:spTgt spid="21"/>
                                        </p:tgtEl>
                                      </p:cBhvr>
                                    </p:animEffec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499"/>
                                          </p:stCondLst>
                                        </p:cTn>
                                        <p:tgtEl>
                                          <p:spTgt spid="7"/>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499"/>
                                          </p:stCondLst>
                                        </p:cTn>
                                        <p:tgtEl>
                                          <p:spTgt spid="11"/>
                                        </p:tgtEl>
                                        <p:attrNameLst>
                                          <p:attrName>style.visibility</p:attrName>
                                        </p:attrNameLst>
                                      </p:cBhvr>
                                      <p:to>
                                        <p:strVal val="visible"/>
                                      </p:to>
                                    </p:set>
                                  </p:childTnLst>
                                </p:cTn>
                              </p:par>
                            </p:childTnLst>
                          </p:cTn>
                        </p:par>
                        <p:par>
                          <p:cTn id="36" fill="hold">
                            <p:stCondLst>
                              <p:cond delay="500"/>
                            </p:stCondLst>
                            <p:childTnLst>
                              <p:par>
                                <p:cTn id="37" presetID="3" presetClass="entr" presetSubtype="10" fill="hold" nodeType="afterEffect">
                                  <p:stCondLst>
                                    <p:cond delay="500"/>
                                  </p:stCondLst>
                                  <p:childTnLst>
                                    <p:set>
                                      <p:cBhvr>
                                        <p:cTn id="38" dur="1" fill="hold">
                                          <p:stCondLst>
                                            <p:cond delay="0"/>
                                          </p:stCondLst>
                                        </p:cTn>
                                        <p:tgtEl>
                                          <p:spTgt spid="25"/>
                                        </p:tgtEl>
                                        <p:attrNameLst>
                                          <p:attrName>style.visibility</p:attrName>
                                        </p:attrNameLst>
                                      </p:cBhvr>
                                      <p:to>
                                        <p:strVal val="visible"/>
                                      </p:to>
                                    </p:set>
                                    <p:animEffect transition="in" filter="blinds(horizontal)">
                                      <p:cBhvr>
                                        <p:cTn id="39" dur="500"/>
                                        <p:tgtEl>
                                          <p:spTgt spid="25"/>
                                        </p:tgtEl>
                                      </p:cBhvr>
                                    </p:animEffect>
                                  </p:childTnLst>
                                </p:cTn>
                              </p:par>
                            </p:childTnLst>
                          </p:cTn>
                        </p:par>
                        <p:par>
                          <p:cTn id="40" fill="hold">
                            <p:stCondLst>
                              <p:cond delay="1500"/>
                            </p:stCondLst>
                            <p:childTnLst>
                              <p:par>
                                <p:cTn id="41" presetID="1" presetClass="entr" presetSubtype="0" fill="hold" grpId="0" nodeType="afterEffect">
                                  <p:stCondLst>
                                    <p:cond delay="0"/>
                                  </p:stCondLst>
                                  <p:childTnLst>
                                    <p:set>
                                      <p:cBhvr>
                                        <p:cTn id="42" dur="1" fill="hold">
                                          <p:stCondLst>
                                            <p:cond delay="499"/>
                                          </p:stCondLst>
                                        </p:cTn>
                                        <p:tgtEl>
                                          <p:spTgt spid="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499"/>
                                          </p:stCondLst>
                                        </p:cTn>
                                        <p:tgtEl>
                                          <p:spTgt spid="16"/>
                                        </p:tgtEl>
                                        <p:attrNameLst>
                                          <p:attrName>style.visibility</p:attrName>
                                        </p:attrNameLst>
                                      </p:cBhvr>
                                      <p:to>
                                        <p:strVal val="visible"/>
                                      </p:to>
                                    </p:set>
                                  </p:childTnLst>
                                </p:cTn>
                              </p:par>
                            </p:childTnLst>
                          </p:cTn>
                        </p:par>
                        <p:par>
                          <p:cTn id="47" fill="hold">
                            <p:stCondLst>
                              <p:cond delay="500"/>
                            </p:stCondLst>
                            <p:childTnLst>
                              <p:par>
                                <p:cTn id="48" presetID="1" presetClass="entr" presetSubtype="0" fill="hold" grpId="0" nodeType="afterEffect">
                                  <p:stCondLst>
                                    <p:cond delay="0"/>
                                  </p:stCondLst>
                                  <p:childTnLst>
                                    <p:set>
                                      <p:cBhvr>
                                        <p:cTn id="49" dur="1" fill="hold">
                                          <p:stCondLst>
                                            <p:cond delay="499"/>
                                          </p:stCondLst>
                                        </p:cTn>
                                        <p:tgtEl>
                                          <p:spTgt spid="17"/>
                                        </p:tgtEl>
                                        <p:attrNameLst>
                                          <p:attrName>style.visibility</p:attrName>
                                        </p:attrNameLst>
                                      </p:cBhvr>
                                      <p:to>
                                        <p:strVal val="visible"/>
                                      </p:to>
                                    </p:set>
                                  </p:childTnLst>
                                </p:cTn>
                              </p:par>
                            </p:childTnLst>
                          </p:cTn>
                        </p:par>
                        <p:par>
                          <p:cTn id="50" fill="hold">
                            <p:stCondLst>
                              <p:cond delay="1000"/>
                            </p:stCondLst>
                            <p:childTnLst>
                              <p:par>
                                <p:cTn id="51" presetID="1" presetClass="entr" presetSubtype="0" fill="hold" grpId="0" nodeType="afterEffect">
                                  <p:stCondLst>
                                    <p:cond delay="0"/>
                                  </p:stCondLst>
                                  <p:childTnLst>
                                    <p:set>
                                      <p:cBhvr>
                                        <p:cTn id="52" dur="1" fill="hold">
                                          <p:stCondLst>
                                            <p:cond delay="499"/>
                                          </p:stCondLst>
                                        </p:cTn>
                                        <p:tgtEl>
                                          <p:spTgt spid="9"/>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499"/>
                                          </p:stCondLst>
                                        </p:cTn>
                                        <p:tgtEl>
                                          <p:spTgt spid="12"/>
                                        </p:tgtEl>
                                        <p:attrNameLst>
                                          <p:attrName>style.visibility</p:attrName>
                                        </p:attrNameLst>
                                      </p:cBhvr>
                                      <p:to>
                                        <p:strVal val="visible"/>
                                      </p:to>
                                    </p:set>
                                  </p:childTnLst>
                                </p:cTn>
                              </p:par>
                            </p:childTnLst>
                          </p:cTn>
                        </p:par>
                        <p:par>
                          <p:cTn id="57" fill="hold">
                            <p:stCondLst>
                              <p:cond delay="500"/>
                            </p:stCondLst>
                            <p:childTnLst>
                              <p:par>
                                <p:cTn id="58" presetID="1" presetClass="entr" presetSubtype="0" fill="hold" grpId="0" nodeType="afterEffect">
                                  <p:stCondLst>
                                    <p:cond delay="0"/>
                                  </p:stCondLst>
                                  <p:childTnLst>
                                    <p:set>
                                      <p:cBhvr>
                                        <p:cTn id="59" dur="1" fill="hold">
                                          <p:stCondLst>
                                            <p:cond delay="499"/>
                                          </p:stCondLst>
                                        </p:cTn>
                                        <p:tgtEl>
                                          <p:spTgt spid="14"/>
                                        </p:tgtEl>
                                        <p:attrNameLst>
                                          <p:attrName>style.visibility</p:attrName>
                                        </p:attrNameLst>
                                      </p:cBhvr>
                                      <p:to>
                                        <p:strVal val="visible"/>
                                      </p:to>
                                    </p:set>
                                  </p:childTnLst>
                                </p:cTn>
                              </p:par>
                            </p:childTnLst>
                          </p:cTn>
                        </p:par>
                        <p:par>
                          <p:cTn id="60" fill="hold">
                            <p:stCondLst>
                              <p:cond delay="1000"/>
                            </p:stCondLst>
                            <p:childTnLst>
                              <p:par>
                                <p:cTn id="61" presetID="1" presetClass="entr" presetSubtype="0" fill="hold" grpId="0" nodeType="afterEffect">
                                  <p:stCondLst>
                                    <p:cond delay="0"/>
                                  </p:stCondLst>
                                  <p:childTnLst>
                                    <p:set>
                                      <p:cBhvr>
                                        <p:cTn id="62" dur="1" fill="hold">
                                          <p:stCondLst>
                                            <p:cond delay="499"/>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autoUpdateAnimBg="0"/>
      <p:bldP spid="6" grpId="0" animBg="1" autoUpdateAnimBg="0"/>
      <p:bldP spid="7" grpId="0" animBg="1" autoUpdateAnimBg="0"/>
      <p:bldP spid="8" grpId="0" animBg="1" autoUpdateAnimBg="0"/>
      <p:bldP spid="9" grpId="0" animBg="1" autoUpdateAnimBg="0"/>
      <p:bldP spid="13" grpId="0" animBg="1" autoUpdateAnimBg="0"/>
      <p:bldP spid="14" grpId="0" animBg="1" autoUpdateAnimBg="0"/>
      <p:bldP spid="15" grpId="0" build="p" autoUpdateAnimBg="0"/>
      <p:bldP spid="17" grpId="0" animBg="1" autoUpdateAnimBg="0"/>
      <p:bldP spid="24"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4">
            <a:extLst>
              <a:ext uri="{FF2B5EF4-FFF2-40B4-BE49-F238E27FC236}">
                <a16:creationId xmlns:a16="http://schemas.microsoft.com/office/drawing/2014/main" id="{67B584BE-70F7-8D62-49B1-7CF7E2D365AD}"/>
              </a:ext>
            </a:extLst>
          </p:cNvPr>
          <p:cNvSpPr txBox="1">
            <a:spLocks noChangeArrowheads="1"/>
          </p:cNvSpPr>
          <p:nvPr/>
        </p:nvSpPr>
        <p:spPr bwMode="auto">
          <a:xfrm>
            <a:off x="2738737" y="725236"/>
            <a:ext cx="41036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660033"/>
                </a:solidFill>
                <a:cs typeface="Times New Roman" panose="02020603050405020304" pitchFamily="18" charset="0"/>
              </a:rPr>
              <a:t>* </a:t>
            </a:r>
            <a:r>
              <a:rPr lang="en-US" altLang="zh-CN" sz="2400" dirty="0">
                <a:solidFill>
                  <a:srgbClr val="660033"/>
                </a:solidFill>
              </a:rPr>
              <a:t>GAL</a:t>
            </a:r>
            <a:r>
              <a:rPr lang="zh-CN" altLang="en-US" sz="2400" dirty="0">
                <a:solidFill>
                  <a:srgbClr val="660033"/>
                </a:solidFill>
              </a:rPr>
              <a:t>的电路结构</a:t>
            </a:r>
          </a:p>
        </p:txBody>
      </p:sp>
      <p:grpSp>
        <p:nvGrpSpPr>
          <p:cNvPr id="6" name="Group 201">
            <a:extLst>
              <a:ext uri="{FF2B5EF4-FFF2-40B4-BE49-F238E27FC236}">
                <a16:creationId xmlns:a16="http://schemas.microsoft.com/office/drawing/2014/main" id="{2C445B9B-2E19-B2E7-5A52-54304466D27B}"/>
              </a:ext>
            </a:extLst>
          </p:cNvPr>
          <p:cNvGrpSpPr>
            <a:grpSpLocks/>
          </p:cNvGrpSpPr>
          <p:nvPr/>
        </p:nvGrpSpPr>
        <p:grpSpPr bwMode="auto">
          <a:xfrm>
            <a:off x="2313287" y="1690436"/>
            <a:ext cx="7034213" cy="5006975"/>
            <a:chOff x="780" y="950"/>
            <a:chExt cx="4202" cy="3027"/>
          </a:xfrm>
        </p:grpSpPr>
        <p:grpSp>
          <p:nvGrpSpPr>
            <p:cNvPr id="7" name="Group 198">
              <a:extLst>
                <a:ext uri="{FF2B5EF4-FFF2-40B4-BE49-F238E27FC236}">
                  <a16:creationId xmlns:a16="http://schemas.microsoft.com/office/drawing/2014/main" id="{2CD3707C-A557-0ADA-4ACB-2103D757C9A8}"/>
                </a:ext>
              </a:extLst>
            </p:cNvPr>
            <p:cNvGrpSpPr>
              <a:grpSpLocks/>
            </p:cNvGrpSpPr>
            <p:nvPr/>
          </p:nvGrpSpPr>
          <p:grpSpPr bwMode="auto">
            <a:xfrm>
              <a:off x="780" y="950"/>
              <a:ext cx="4202" cy="2895"/>
              <a:chOff x="884" y="646"/>
              <a:chExt cx="4202" cy="2895"/>
            </a:xfrm>
          </p:grpSpPr>
          <p:sp>
            <p:nvSpPr>
              <p:cNvPr id="9" name="Freeform 172">
                <a:extLst>
                  <a:ext uri="{FF2B5EF4-FFF2-40B4-BE49-F238E27FC236}">
                    <a16:creationId xmlns:a16="http://schemas.microsoft.com/office/drawing/2014/main" id="{8DD42D0F-114C-C7BC-5D64-E02C523CD26A}"/>
                  </a:ext>
                </a:extLst>
              </p:cNvPr>
              <p:cNvSpPr>
                <a:spLocks/>
              </p:cNvSpPr>
              <p:nvPr/>
            </p:nvSpPr>
            <p:spPr bwMode="auto">
              <a:xfrm>
                <a:off x="4135" y="3377"/>
                <a:ext cx="765" cy="118"/>
              </a:xfrm>
              <a:custGeom>
                <a:avLst/>
                <a:gdLst>
                  <a:gd name="T0" fmla="*/ 0 w 765"/>
                  <a:gd name="T1" fmla="*/ 0 h 126"/>
                  <a:gd name="T2" fmla="*/ 0 w 765"/>
                  <a:gd name="T3" fmla="*/ 126 h 126"/>
                  <a:gd name="T4" fmla="*/ 765 w 765"/>
                  <a:gd name="T5" fmla="*/ 126 h 126"/>
                </a:gdLst>
                <a:ahLst/>
                <a:cxnLst>
                  <a:cxn ang="0">
                    <a:pos x="T0" y="T1"/>
                  </a:cxn>
                  <a:cxn ang="0">
                    <a:pos x="T2" y="T3"/>
                  </a:cxn>
                  <a:cxn ang="0">
                    <a:pos x="T4" y="T5"/>
                  </a:cxn>
                </a:cxnLst>
                <a:rect l="0" t="0" r="r" b="b"/>
                <a:pathLst>
                  <a:path w="765" h="126">
                    <a:moveTo>
                      <a:pt x="0" y="0"/>
                    </a:moveTo>
                    <a:lnTo>
                      <a:pt x="0" y="126"/>
                    </a:lnTo>
                    <a:lnTo>
                      <a:pt x="765" y="126"/>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nvGrpSpPr>
              <p:cNvPr id="10" name="Group 29">
                <a:extLst>
                  <a:ext uri="{FF2B5EF4-FFF2-40B4-BE49-F238E27FC236}">
                    <a16:creationId xmlns:a16="http://schemas.microsoft.com/office/drawing/2014/main" id="{4222B448-60BE-06FD-4F31-895310129392}"/>
                  </a:ext>
                </a:extLst>
              </p:cNvPr>
              <p:cNvGrpSpPr>
                <a:grpSpLocks/>
              </p:cNvGrpSpPr>
              <p:nvPr/>
            </p:nvGrpSpPr>
            <p:grpSpPr bwMode="auto">
              <a:xfrm>
                <a:off x="2106" y="885"/>
                <a:ext cx="96" cy="2439"/>
                <a:chOff x="2634" y="877"/>
                <a:chExt cx="96" cy="2439"/>
              </a:xfrm>
            </p:grpSpPr>
            <p:sp>
              <p:nvSpPr>
                <p:cNvPr id="184" name="Line 25">
                  <a:extLst>
                    <a:ext uri="{FF2B5EF4-FFF2-40B4-BE49-F238E27FC236}">
                      <a16:creationId xmlns:a16="http://schemas.microsoft.com/office/drawing/2014/main" id="{3B847723-042A-CDDC-1DA4-49635C1E10FD}"/>
                    </a:ext>
                  </a:extLst>
                </p:cNvPr>
                <p:cNvSpPr>
                  <a:spLocks noChangeShapeType="1"/>
                </p:cNvSpPr>
                <p:nvPr/>
              </p:nvSpPr>
              <p:spPr bwMode="auto">
                <a:xfrm>
                  <a:off x="2730"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5" name="Line 26">
                  <a:extLst>
                    <a:ext uri="{FF2B5EF4-FFF2-40B4-BE49-F238E27FC236}">
                      <a16:creationId xmlns:a16="http://schemas.microsoft.com/office/drawing/2014/main" id="{E9DDA701-608A-7A22-FB96-6500A3309900}"/>
                    </a:ext>
                  </a:extLst>
                </p:cNvPr>
                <p:cNvSpPr>
                  <a:spLocks noChangeShapeType="1"/>
                </p:cNvSpPr>
                <p:nvPr/>
              </p:nvSpPr>
              <p:spPr bwMode="auto">
                <a:xfrm>
                  <a:off x="2698"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6" name="Line 27">
                  <a:extLst>
                    <a:ext uri="{FF2B5EF4-FFF2-40B4-BE49-F238E27FC236}">
                      <a16:creationId xmlns:a16="http://schemas.microsoft.com/office/drawing/2014/main" id="{E01BB2C7-0EC9-E4ED-0D86-CC2C7716E7A6}"/>
                    </a:ext>
                  </a:extLst>
                </p:cNvPr>
                <p:cNvSpPr>
                  <a:spLocks noChangeShapeType="1"/>
                </p:cNvSpPr>
                <p:nvPr/>
              </p:nvSpPr>
              <p:spPr bwMode="auto">
                <a:xfrm>
                  <a:off x="2666"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7" name="Line 28">
                  <a:extLst>
                    <a:ext uri="{FF2B5EF4-FFF2-40B4-BE49-F238E27FC236}">
                      <a16:creationId xmlns:a16="http://schemas.microsoft.com/office/drawing/2014/main" id="{EF5EF09F-1A7A-143A-4B97-DA32EB5BA428}"/>
                    </a:ext>
                  </a:extLst>
                </p:cNvPr>
                <p:cNvSpPr>
                  <a:spLocks noChangeShapeType="1"/>
                </p:cNvSpPr>
                <p:nvPr/>
              </p:nvSpPr>
              <p:spPr bwMode="auto">
                <a:xfrm>
                  <a:off x="2634"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1" name="Group 30">
                <a:extLst>
                  <a:ext uri="{FF2B5EF4-FFF2-40B4-BE49-F238E27FC236}">
                    <a16:creationId xmlns:a16="http://schemas.microsoft.com/office/drawing/2014/main" id="{2B9A9B2E-07B0-6360-0A2A-9AC94ADE76F7}"/>
                  </a:ext>
                </a:extLst>
              </p:cNvPr>
              <p:cNvGrpSpPr>
                <a:grpSpLocks/>
              </p:cNvGrpSpPr>
              <p:nvPr/>
            </p:nvGrpSpPr>
            <p:grpSpPr bwMode="auto">
              <a:xfrm>
                <a:off x="1866" y="885"/>
                <a:ext cx="96" cy="2439"/>
                <a:chOff x="2634" y="877"/>
                <a:chExt cx="96" cy="2439"/>
              </a:xfrm>
            </p:grpSpPr>
            <p:sp>
              <p:nvSpPr>
                <p:cNvPr id="180" name="Line 31">
                  <a:extLst>
                    <a:ext uri="{FF2B5EF4-FFF2-40B4-BE49-F238E27FC236}">
                      <a16:creationId xmlns:a16="http://schemas.microsoft.com/office/drawing/2014/main" id="{38F93D49-D0AD-5DD2-5F36-75912EF55954}"/>
                    </a:ext>
                  </a:extLst>
                </p:cNvPr>
                <p:cNvSpPr>
                  <a:spLocks noChangeShapeType="1"/>
                </p:cNvSpPr>
                <p:nvPr/>
              </p:nvSpPr>
              <p:spPr bwMode="auto">
                <a:xfrm>
                  <a:off x="2730"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1" name="Line 32">
                  <a:extLst>
                    <a:ext uri="{FF2B5EF4-FFF2-40B4-BE49-F238E27FC236}">
                      <a16:creationId xmlns:a16="http://schemas.microsoft.com/office/drawing/2014/main" id="{506041F6-8DBD-DC1F-5F0B-2E69A8EBC3DD}"/>
                    </a:ext>
                  </a:extLst>
                </p:cNvPr>
                <p:cNvSpPr>
                  <a:spLocks noChangeShapeType="1"/>
                </p:cNvSpPr>
                <p:nvPr/>
              </p:nvSpPr>
              <p:spPr bwMode="auto">
                <a:xfrm>
                  <a:off x="2698"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2" name="Line 33">
                  <a:extLst>
                    <a:ext uri="{FF2B5EF4-FFF2-40B4-BE49-F238E27FC236}">
                      <a16:creationId xmlns:a16="http://schemas.microsoft.com/office/drawing/2014/main" id="{900371FA-6893-FB07-9D90-10B354E87281}"/>
                    </a:ext>
                  </a:extLst>
                </p:cNvPr>
                <p:cNvSpPr>
                  <a:spLocks noChangeShapeType="1"/>
                </p:cNvSpPr>
                <p:nvPr/>
              </p:nvSpPr>
              <p:spPr bwMode="auto">
                <a:xfrm>
                  <a:off x="2666"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3" name="Line 34">
                  <a:extLst>
                    <a:ext uri="{FF2B5EF4-FFF2-40B4-BE49-F238E27FC236}">
                      <a16:creationId xmlns:a16="http://schemas.microsoft.com/office/drawing/2014/main" id="{8A978F6B-A238-9FE4-AE6A-CE1EA0F4585C}"/>
                    </a:ext>
                  </a:extLst>
                </p:cNvPr>
                <p:cNvSpPr>
                  <a:spLocks noChangeShapeType="1"/>
                </p:cNvSpPr>
                <p:nvPr/>
              </p:nvSpPr>
              <p:spPr bwMode="auto">
                <a:xfrm>
                  <a:off x="2634"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2" name="Group 35">
                <a:extLst>
                  <a:ext uri="{FF2B5EF4-FFF2-40B4-BE49-F238E27FC236}">
                    <a16:creationId xmlns:a16="http://schemas.microsoft.com/office/drawing/2014/main" id="{6BC9A2E9-4D9B-764B-EE88-466958252A5B}"/>
                  </a:ext>
                </a:extLst>
              </p:cNvPr>
              <p:cNvGrpSpPr>
                <a:grpSpLocks/>
              </p:cNvGrpSpPr>
              <p:nvPr/>
            </p:nvGrpSpPr>
            <p:grpSpPr bwMode="auto">
              <a:xfrm>
                <a:off x="2810" y="893"/>
                <a:ext cx="96" cy="2439"/>
                <a:chOff x="2634" y="877"/>
                <a:chExt cx="96" cy="2439"/>
              </a:xfrm>
            </p:grpSpPr>
            <p:sp>
              <p:nvSpPr>
                <p:cNvPr id="176" name="Line 36">
                  <a:extLst>
                    <a:ext uri="{FF2B5EF4-FFF2-40B4-BE49-F238E27FC236}">
                      <a16:creationId xmlns:a16="http://schemas.microsoft.com/office/drawing/2014/main" id="{4CE0E420-B28B-E554-2403-AF75A5A2DA13}"/>
                    </a:ext>
                  </a:extLst>
                </p:cNvPr>
                <p:cNvSpPr>
                  <a:spLocks noChangeShapeType="1"/>
                </p:cNvSpPr>
                <p:nvPr/>
              </p:nvSpPr>
              <p:spPr bwMode="auto">
                <a:xfrm>
                  <a:off x="2730"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7" name="Line 37">
                  <a:extLst>
                    <a:ext uri="{FF2B5EF4-FFF2-40B4-BE49-F238E27FC236}">
                      <a16:creationId xmlns:a16="http://schemas.microsoft.com/office/drawing/2014/main" id="{76A6D104-A5C3-2F08-BCCD-B5EDF9A3AFCA}"/>
                    </a:ext>
                  </a:extLst>
                </p:cNvPr>
                <p:cNvSpPr>
                  <a:spLocks noChangeShapeType="1"/>
                </p:cNvSpPr>
                <p:nvPr/>
              </p:nvSpPr>
              <p:spPr bwMode="auto">
                <a:xfrm>
                  <a:off x="2698"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8" name="Line 38">
                  <a:extLst>
                    <a:ext uri="{FF2B5EF4-FFF2-40B4-BE49-F238E27FC236}">
                      <a16:creationId xmlns:a16="http://schemas.microsoft.com/office/drawing/2014/main" id="{3087A775-5D7F-CA51-0D03-3953A8BA45DA}"/>
                    </a:ext>
                  </a:extLst>
                </p:cNvPr>
                <p:cNvSpPr>
                  <a:spLocks noChangeShapeType="1"/>
                </p:cNvSpPr>
                <p:nvPr/>
              </p:nvSpPr>
              <p:spPr bwMode="auto">
                <a:xfrm>
                  <a:off x="2666"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9" name="Line 39">
                  <a:extLst>
                    <a:ext uri="{FF2B5EF4-FFF2-40B4-BE49-F238E27FC236}">
                      <a16:creationId xmlns:a16="http://schemas.microsoft.com/office/drawing/2014/main" id="{CCF3AF76-E5DC-4792-2473-B74807E428E6}"/>
                    </a:ext>
                  </a:extLst>
                </p:cNvPr>
                <p:cNvSpPr>
                  <a:spLocks noChangeShapeType="1"/>
                </p:cNvSpPr>
                <p:nvPr/>
              </p:nvSpPr>
              <p:spPr bwMode="auto">
                <a:xfrm>
                  <a:off x="2634"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3" name="Group 40">
                <a:extLst>
                  <a:ext uri="{FF2B5EF4-FFF2-40B4-BE49-F238E27FC236}">
                    <a16:creationId xmlns:a16="http://schemas.microsoft.com/office/drawing/2014/main" id="{480C5704-54E8-9E72-B89E-C3B378088418}"/>
                  </a:ext>
                </a:extLst>
              </p:cNvPr>
              <p:cNvGrpSpPr>
                <a:grpSpLocks/>
              </p:cNvGrpSpPr>
              <p:nvPr/>
            </p:nvGrpSpPr>
            <p:grpSpPr bwMode="auto">
              <a:xfrm>
                <a:off x="3042" y="893"/>
                <a:ext cx="96" cy="2439"/>
                <a:chOff x="2634" y="877"/>
                <a:chExt cx="96" cy="2439"/>
              </a:xfrm>
            </p:grpSpPr>
            <p:sp>
              <p:nvSpPr>
                <p:cNvPr id="172" name="Line 41">
                  <a:extLst>
                    <a:ext uri="{FF2B5EF4-FFF2-40B4-BE49-F238E27FC236}">
                      <a16:creationId xmlns:a16="http://schemas.microsoft.com/office/drawing/2014/main" id="{38954416-E3B1-C4EF-AB8E-692E3A6954DC}"/>
                    </a:ext>
                  </a:extLst>
                </p:cNvPr>
                <p:cNvSpPr>
                  <a:spLocks noChangeShapeType="1"/>
                </p:cNvSpPr>
                <p:nvPr/>
              </p:nvSpPr>
              <p:spPr bwMode="auto">
                <a:xfrm>
                  <a:off x="2730"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3" name="Line 42">
                  <a:extLst>
                    <a:ext uri="{FF2B5EF4-FFF2-40B4-BE49-F238E27FC236}">
                      <a16:creationId xmlns:a16="http://schemas.microsoft.com/office/drawing/2014/main" id="{055C7378-7EBA-F1A9-395C-6E09A0226D64}"/>
                    </a:ext>
                  </a:extLst>
                </p:cNvPr>
                <p:cNvSpPr>
                  <a:spLocks noChangeShapeType="1"/>
                </p:cNvSpPr>
                <p:nvPr/>
              </p:nvSpPr>
              <p:spPr bwMode="auto">
                <a:xfrm>
                  <a:off x="2698"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4" name="Line 43">
                  <a:extLst>
                    <a:ext uri="{FF2B5EF4-FFF2-40B4-BE49-F238E27FC236}">
                      <a16:creationId xmlns:a16="http://schemas.microsoft.com/office/drawing/2014/main" id="{EED4C647-52E9-AD65-F345-806EEBCB734E}"/>
                    </a:ext>
                  </a:extLst>
                </p:cNvPr>
                <p:cNvSpPr>
                  <a:spLocks noChangeShapeType="1"/>
                </p:cNvSpPr>
                <p:nvPr/>
              </p:nvSpPr>
              <p:spPr bwMode="auto">
                <a:xfrm>
                  <a:off x="2666"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5" name="Line 44">
                  <a:extLst>
                    <a:ext uri="{FF2B5EF4-FFF2-40B4-BE49-F238E27FC236}">
                      <a16:creationId xmlns:a16="http://schemas.microsoft.com/office/drawing/2014/main" id="{D82B743A-030D-48FA-5C5C-C97A4ADA2044}"/>
                    </a:ext>
                  </a:extLst>
                </p:cNvPr>
                <p:cNvSpPr>
                  <a:spLocks noChangeShapeType="1"/>
                </p:cNvSpPr>
                <p:nvPr/>
              </p:nvSpPr>
              <p:spPr bwMode="auto">
                <a:xfrm>
                  <a:off x="2634"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4" name="Group 45">
                <a:extLst>
                  <a:ext uri="{FF2B5EF4-FFF2-40B4-BE49-F238E27FC236}">
                    <a16:creationId xmlns:a16="http://schemas.microsoft.com/office/drawing/2014/main" id="{B6081FC7-28EC-F41F-3E9F-56211CC4A82B}"/>
                  </a:ext>
                </a:extLst>
              </p:cNvPr>
              <p:cNvGrpSpPr>
                <a:grpSpLocks/>
              </p:cNvGrpSpPr>
              <p:nvPr/>
            </p:nvGrpSpPr>
            <p:grpSpPr bwMode="auto">
              <a:xfrm>
                <a:off x="1642" y="893"/>
                <a:ext cx="96" cy="2439"/>
                <a:chOff x="2634" y="877"/>
                <a:chExt cx="96" cy="2439"/>
              </a:xfrm>
            </p:grpSpPr>
            <p:sp>
              <p:nvSpPr>
                <p:cNvPr id="168" name="Line 46">
                  <a:extLst>
                    <a:ext uri="{FF2B5EF4-FFF2-40B4-BE49-F238E27FC236}">
                      <a16:creationId xmlns:a16="http://schemas.microsoft.com/office/drawing/2014/main" id="{2145C885-AD4D-10E3-49DC-B604043F385A}"/>
                    </a:ext>
                  </a:extLst>
                </p:cNvPr>
                <p:cNvSpPr>
                  <a:spLocks noChangeShapeType="1"/>
                </p:cNvSpPr>
                <p:nvPr/>
              </p:nvSpPr>
              <p:spPr bwMode="auto">
                <a:xfrm>
                  <a:off x="2730"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9" name="Line 47">
                  <a:extLst>
                    <a:ext uri="{FF2B5EF4-FFF2-40B4-BE49-F238E27FC236}">
                      <a16:creationId xmlns:a16="http://schemas.microsoft.com/office/drawing/2014/main" id="{5F8EF2ED-E208-12CC-BCCE-40F197DD7BF9}"/>
                    </a:ext>
                  </a:extLst>
                </p:cNvPr>
                <p:cNvSpPr>
                  <a:spLocks noChangeShapeType="1"/>
                </p:cNvSpPr>
                <p:nvPr/>
              </p:nvSpPr>
              <p:spPr bwMode="auto">
                <a:xfrm>
                  <a:off x="2698"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0" name="Line 48">
                  <a:extLst>
                    <a:ext uri="{FF2B5EF4-FFF2-40B4-BE49-F238E27FC236}">
                      <a16:creationId xmlns:a16="http://schemas.microsoft.com/office/drawing/2014/main" id="{617D606A-A349-A1D5-E628-F6776443530C}"/>
                    </a:ext>
                  </a:extLst>
                </p:cNvPr>
                <p:cNvSpPr>
                  <a:spLocks noChangeShapeType="1"/>
                </p:cNvSpPr>
                <p:nvPr/>
              </p:nvSpPr>
              <p:spPr bwMode="auto">
                <a:xfrm>
                  <a:off x="2666"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1" name="Line 49">
                  <a:extLst>
                    <a:ext uri="{FF2B5EF4-FFF2-40B4-BE49-F238E27FC236}">
                      <a16:creationId xmlns:a16="http://schemas.microsoft.com/office/drawing/2014/main" id="{6FB8065F-0AE1-D08E-5EDD-C3CB84750ED5}"/>
                    </a:ext>
                  </a:extLst>
                </p:cNvPr>
                <p:cNvSpPr>
                  <a:spLocks noChangeShapeType="1"/>
                </p:cNvSpPr>
                <p:nvPr/>
              </p:nvSpPr>
              <p:spPr bwMode="auto">
                <a:xfrm>
                  <a:off x="2634"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5" name="Group 50">
                <a:extLst>
                  <a:ext uri="{FF2B5EF4-FFF2-40B4-BE49-F238E27FC236}">
                    <a16:creationId xmlns:a16="http://schemas.microsoft.com/office/drawing/2014/main" id="{5F83D63B-45D2-169F-2BC6-D174F1D1C541}"/>
                  </a:ext>
                </a:extLst>
              </p:cNvPr>
              <p:cNvGrpSpPr>
                <a:grpSpLocks/>
              </p:cNvGrpSpPr>
              <p:nvPr/>
            </p:nvGrpSpPr>
            <p:grpSpPr bwMode="auto">
              <a:xfrm>
                <a:off x="2354" y="893"/>
                <a:ext cx="96" cy="2439"/>
                <a:chOff x="2634" y="877"/>
                <a:chExt cx="96" cy="2439"/>
              </a:xfrm>
            </p:grpSpPr>
            <p:sp>
              <p:nvSpPr>
                <p:cNvPr id="164" name="Line 51">
                  <a:extLst>
                    <a:ext uri="{FF2B5EF4-FFF2-40B4-BE49-F238E27FC236}">
                      <a16:creationId xmlns:a16="http://schemas.microsoft.com/office/drawing/2014/main" id="{4B8008D0-D7E8-E13E-0B87-485DE2ED056D}"/>
                    </a:ext>
                  </a:extLst>
                </p:cNvPr>
                <p:cNvSpPr>
                  <a:spLocks noChangeShapeType="1"/>
                </p:cNvSpPr>
                <p:nvPr/>
              </p:nvSpPr>
              <p:spPr bwMode="auto">
                <a:xfrm>
                  <a:off x="2730"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5" name="Line 52">
                  <a:extLst>
                    <a:ext uri="{FF2B5EF4-FFF2-40B4-BE49-F238E27FC236}">
                      <a16:creationId xmlns:a16="http://schemas.microsoft.com/office/drawing/2014/main" id="{2BE95995-7147-BB1F-907B-B7A0B305ABFC}"/>
                    </a:ext>
                  </a:extLst>
                </p:cNvPr>
                <p:cNvSpPr>
                  <a:spLocks noChangeShapeType="1"/>
                </p:cNvSpPr>
                <p:nvPr/>
              </p:nvSpPr>
              <p:spPr bwMode="auto">
                <a:xfrm>
                  <a:off x="2698"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6" name="Line 53">
                  <a:extLst>
                    <a:ext uri="{FF2B5EF4-FFF2-40B4-BE49-F238E27FC236}">
                      <a16:creationId xmlns:a16="http://schemas.microsoft.com/office/drawing/2014/main" id="{53D7AD71-451B-B9BA-B70B-2FFB1EF4E40D}"/>
                    </a:ext>
                  </a:extLst>
                </p:cNvPr>
                <p:cNvSpPr>
                  <a:spLocks noChangeShapeType="1"/>
                </p:cNvSpPr>
                <p:nvPr/>
              </p:nvSpPr>
              <p:spPr bwMode="auto">
                <a:xfrm>
                  <a:off x="2666"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7" name="Line 54">
                  <a:extLst>
                    <a:ext uri="{FF2B5EF4-FFF2-40B4-BE49-F238E27FC236}">
                      <a16:creationId xmlns:a16="http://schemas.microsoft.com/office/drawing/2014/main" id="{84183240-B6EE-A34A-703A-596578615839}"/>
                    </a:ext>
                  </a:extLst>
                </p:cNvPr>
                <p:cNvSpPr>
                  <a:spLocks noChangeShapeType="1"/>
                </p:cNvSpPr>
                <p:nvPr/>
              </p:nvSpPr>
              <p:spPr bwMode="auto">
                <a:xfrm>
                  <a:off x="2634"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6" name="Group 55">
                <a:extLst>
                  <a:ext uri="{FF2B5EF4-FFF2-40B4-BE49-F238E27FC236}">
                    <a16:creationId xmlns:a16="http://schemas.microsoft.com/office/drawing/2014/main" id="{5CC0751A-A96C-FDE2-84C9-20AAFE35E934}"/>
                  </a:ext>
                </a:extLst>
              </p:cNvPr>
              <p:cNvGrpSpPr>
                <a:grpSpLocks/>
              </p:cNvGrpSpPr>
              <p:nvPr/>
            </p:nvGrpSpPr>
            <p:grpSpPr bwMode="auto">
              <a:xfrm>
                <a:off x="1418" y="893"/>
                <a:ext cx="96" cy="2439"/>
                <a:chOff x="2634" y="877"/>
                <a:chExt cx="96" cy="2439"/>
              </a:xfrm>
            </p:grpSpPr>
            <p:sp>
              <p:nvSpPr>
                <p:cNvPr id="160" name="Line 56">
                  <a:extLst>
                    <a:ext uri="{FF2B5EF4-FFF2-40B4-BE49-F238E27FC236}">
                      <a16:creationId xmlns:a16="http://schemas.microsoft.com/office/drawing/2014/main" id="{DDF4A612-0ABE-379F-B71C-FB235320C18B}"/>
                    </a:ext>
                  </a:extLst>
                </p:cNvPr>
                <p:cNvSpPr>
                  <a:spLocks noChangeShapeType="1"/>
                </p:cNvSpPr>
                <p:nvPr/>
              </p:nvSpPr>
              <p:spPr bwMode="auto">
                <a:xfrm>
                  <a:off x="2730"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1" name="Line 57">
                  <a:extLst>
                    <a:ext uri="{FF2B5EF4-FFF2-40B4-BE49-F238E27FC236}">
                      <a16:creationId xmlns:a16="http://schemas.microsoft.com/office/drawing/2014/main" id="{775E170F-F80D-B934-0E09-B23D3A79806C}"/>
                    </a:ext>
                  </a:extLst>
                </p:cNvPr>
                <p:cNvSpPr>
                  <a:spLocks noChangeShapeType="1"/>
                </p:cNvSpPr>
                <p:nvPr/>
              </p:nvSpPr>
              <p:spPr bwMode="auto">
                <a:xfrm>
                  <a:off x="2698"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2" name="Line 58">
                  <a:extLst>
                    <a:ext uri="{FF2B5EF4-FFF2-40B4-BE49-F238E27FC236}">
                      <a16:creationId xmlns:a16="http://schemas.microsoft.com/office/drawing/2014/main" id="{6DEF0C56-E620-B85F-14FC-C177D6772603}"/>
                    </a:ext>
                  </a:extLst>
                </p:cNvPr>
                <p:cNvSpPr>
                  <a:spLocks noChangeShapeType="1"/>
                </p:cNvSpPr>
                <p:nvPr/>
              </p:nvSpPr>
              <p:spPr bwMode="auto">
                <a:xfrm>
                  <a:off x="2666"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3" name="Line 59">
                  <a:extLst>
                    <a:ext uri="{FF2B5EF4-FFF2-40B4-BE49-F238E27FC236}">
                      <a16:creationId xmlns:a16="http://schemas.microsoft.com/office/drawing/2014/main" id="{4E019E5B-D933-8DF6-6D20-D8DFCA1E75CE}"/>
                    </a:ext>
                  </a:extLst>
                </p:cNvPr>
                <p:cNvSpPr>
                  <a:spLocks noChangeShapeType="1"/>
                </p:cNvSpPr>
                <p:nvPr/>
              </p:nvSpPr>
              <p:spPr bwMode="auto">
                <a:xfrm>
                  <a:off x="2634"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7" name="Group 60">
                <a:extLst>
                  <a:ext uri="{FF2B5EF4-FFF2-40B4-BE49-F238E27FC236}">
                    <a16:creationId xmlns:a16="http://schemas.microsoft.com/office/drawing/2014/main" id="{C39468A7-BB36-1F54-4398-7C531240CACD}"/>
                  </a:ext>
                </a:extLst>
              </p:cNvPr>
              <p:cNvGrpSpPr>
                <a:grpSpLocks/>
              </p:cNvGrpSpPr>
              <p:nvPr/>
            </p:nvGrpSpPr>
            <p:grpSpPr bwMode="auto">
              <a:xfrm>
                <a:off x="2586" y="893"/>
                <a:ext cx="96" cy="2439"/>
                <a:chOff x="2634" y="877"/>
                <a:chExt cx="96" cy="2439"/>
              </a:xfrm>
            </p:grpSpPr>
            <p:sp>
              <p:nvSpPr>
                <p:cNvPr id="156" name="Line 61">
                  <a:extLst>
                    <a:ext uri="{FF2B5EF4-FFF2-40B4-BE49-F238E27FC236}">
                      <a16:creationId xmlns:a16="http://schemas.microsoft.com/office/drawing/2014/main" id="{753754B0-820E-1350-D6C3-DBCEBF3DBC56}"/>
                    </a:ext>
                  </a:extLst>
                </p:cNvPr>
                <p:cNvSpPr>
                  <a:spLocks noChangeShapeType="1"/>
                </p:cNvSpPr>
                <p:nvPr/>
              </p:nvSpPr>
              <p:spPr bwMode="auto">
                <a:xfrm>
                  <a:off x="2730"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7" name="Line 62">
                  <a:extLst>
                    <a:ext uri="{FF2B5EF4-FFF2-40B4-BE49-F238E27FC236}">
                      <a16:creationId xmlns:a16="http://schemas.microsoft.com/office/drawing/2014/main" id="{FB0E8B2B-2EDE-BDD3-A6D9-47FD4EC8F193}"/>
                    </a:ext>
                  </a:extLst>
                </p:cNvPr>
                <p:cNvSpPr>
                  <a:spLocks noChangeShapeType="1"/>
                </p:cNvSpPr>
                <p:nvPr/>
              </p:nvSpPr>
              <p:spPr bwMode="auto">
                <a:xfrm>
                  <a:off x="2698"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8" name="Line 63">
                  <a:extLst>
                    <a:ext uri="{FF2B5EF4-FFF2-40B4-BE49-F238E27FC236}">
                      <a16:creationId xmlns:a16="http://schemas.microsoft.com/office/drawing/2014/main" id="{862CCD1C-C5FD-016D-C635-D0F5F32029EA}"/>
                    </a:ext>
                  </a:extLst>
                </p:cNvPr>
                <p:cNvSpPr>
                  <a:spLocks noChangeShapeType="1"/>
                </p:cNvSpPr>
                <p:nvPr/>
              </p:nvSpPr>
              <p:spPr bwMode="auto">
                <a:xfrm>
                  <a:off x="2666"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9" name="Line 64">
                  <a:extLst>
                    <a:ext uri="{FF2B5EF4-FFF2-40B4-BE49-F238E27FC236}">
                      <a16:creationId xmlns:a16="http://schemas.microsoft.com/office/drawing/2014/main" id="{BDF0BCAF-C773-F4D2-3BB7-891D06DFE76F}"/>
                    </a:ext>
                  </a:extLst>
                </p:cNvPr>
                <p:cNvSpPr>
                  <a:spLocks noChangeShapeType="1"/>
                </p:cNvSpPr>
                <p:nvPr/>
              </p:nvSpPr>
              <p:spPr bwMode="auto">
                <a:xfrm>
                  <a:off x="2634" y="877"/>
                  <a:ext cx="0" cy="243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18" name="Freeform 74">
                <a:extLst>
                  <a:ext uri="{FF2B5EF4-FFF2-40B4-BE49-F238E27FC236}">
                    <a16:creationId xmlns:a16="http://schemas.microsoft.com/office/drawing/2014/main" id="{FE7D3FFD-F86A-6A5C-5128-9CEBD1461D94}"/>
                  </a:ext>
                </a:extLst>
              </p:cNvPr>
              <p:cNvSpPr>
                <a:spLocks/>
              </p:cNvSpPr>
              <p:nvPr/>
            </p:nvSpPr>
            <p:spPr bwMode="auto">
              <a:xfrm>
                <a:off x="892" y="789"/>
                <a:ext cx="3132" cy="134"/>
              </a:xfrm>
              <a:custGeom>
                <a:avLst/>
                <a:gdLst>
                  <a:gd name="T0" fmla="*/ 0 w 3243"/>
                  <a:gd name="T1" fmla="*/ 0 h 126"/>
                  <a:gd name="T2" fmla="*/ 3243 w 3243"/>
                  <a:gd name="T3" fmla="*/ 0 h 126"/>
                  <a:gd name="T4" fmla="*/ 3243 w 3243"/>
                  <a:gd name="T5" fmla="*/ 126 h 126"/>
                </a:gdLst>
                <a:ahLst/>
                <a:cxnLst>
                  <a:cxn ang="0">
                    <a:pos x="T0" y="T1"/>
                  </a:cxn>
                  <a:cxn ang="0">
                    <a:pos x="T2" y="T3"/>
                  </a:cxn>
                  <a:cxn ang="0">
                    <a:pos x="T4" y="T5"/>
                  </a:cxn>
                </a:cxnLst>
                <a:rect l="0" t="0" r="r" b="b"/>
                <a:pathLst>
                  <a:path w="3243" h="126">
                    <a:moveTo>
                      <a:pt x="0" y="0"/>
                    </a:moveTo>
                    <a:lnTo>
                      <a:pt x="3243" y="0"/>
                    </a:lnTo>
                    <a:lnTo>
                      <a:pt x="3243" y="126"/>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 name="AutoShape 75">
                <a:extLst>
                  <a:ext uri="{FF2B5EF4-FFF2-40B4-BE49-F238E27FC236}">
                    <a16:creationId xmlns:a16="http://schemas.microsoft.com/office/drawing/2014/main" id="{FFDCDD17-61C1-EB4F-F82D-D2C45127B5C6}"/>
                  </a:ext>
                </a:extLst>
              </p:cNvPr>
              <p:cNvSpPr>
                <a:spLocks noChangeArrowheads="1"/>
              </p:cNvSpPr>
              <p:nvPr/>
            </p:nvSpPr>
            <p:spPr bwMode="auto">
              <a:xfrm rot="5400000">
                <a:off x="1108" y="733"/>
                <a:ext cx="87" cy="102"/>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20" name="Freeform 81">
                <a:extLst>
                  <a:ext uri="{FF2B5EF4-FFF2-40B4-BE49-F238E27FC236}">
                    <a16:creationId xmlns:a16="http://schemas.microsoft.com/office/drawing/2014/main" id="{A1E91866-1F34-389B-0EB9-6B6FD981DBEB}"/>
                  </a:ext>
                </a:extLst>
              </p:cNvPr>
              <p:cNvSpPr>
                <a:spLocks/>
              </p:cNvSpPr>
              <p:nvPr/>
            </p:nvSpPr>
            <p:spPr bwMode="auto">
              <a:xfrm>
                <a:off x="1404" y="702"/>
                <a:ext cx="3267" cy="639"/>
              </a:xfrm>
              <a:custGeom>
                <a:avLst/>
                <a:gdLst>
                  <a:gd name="T0" fmla="*/ 0 w 3267"/>
                  <a:gd name="T1" fmla="*/ 79 h 639"/>
                  <a:gd name="T2" fmla="*/ 0 w 3267"/>
                  <a:gd name="T3" fmla="*/ 0 h 639"/>
                  <a:gd name="T4" fmla="*/ 3267 w 3267"/>
                  <a:gd name="T5" fmla="*/ 0 h 639"/>
                  <a:gd name="T6" fmla="*/ 3267 w 3267"/>
                  <a:gd name="T7" fmla="*/ 639 h 639"/>
                  <a:gd name="T8" fmla="*/ 2857 w 3267"/>
                  <a:gd name="T9" fmla="*/ 639 h 639"/>
                </a:gdLst>
                <a:ahLst/>
                <a:cxnLst>
                  <a:cxn ang="0">
                    <a:pos x="T0" y="T1"/>
                  </a:cxn>
                  <a:cxn ang="0">
                    <a:pos x="T2" y="T3"/>
                  </a:cxn>
                  <a:cxn ang="0">
                    <a:pos x="T4" y="T5"/>
                  </a:cxn>
                  <a:cxn ang="0">
                    <a:pos x="T6" y="T7"/>
                  </a:cxn>
                  <a:cxn ang="0">
                    <a:pos x="T8" y="T9"/>
                  </a:cxn>
                </a:cxnLst>
                <a:rect l="0" t="0" r="r" b="b"/>
                <a:pathLst>
                  <a:path w="3267" h="639">
                    <a:moveTo>
                      <a:pt x="0" y="79"/>
                    </a:moveTo>
                    <a:lnTo>
                      <a:pt x="0" y="0"/>
                    </a:lnTo>
                    <a:lnTo>
                      <a:pt x="3267" y="0"/>
                    </a:lnTo>
                    <a:lnTo>
                      <a:pt x="3267" y="639"/>
                    </a:lnTo>
                    <a:lnTo>
                      <a:pt x="2857" y="639"/>
                    </a:ln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 name="Rectangle 13">
                <a:extLst>
                  <a:ext uri="{FF2B5EF4-FFF2-40B4-BE49-F238E27FC236}">
                    <a16:creationId xmlns:a16="http://schemas.microsoft.com/office/drawing/2014/main" id="{F4660885-72C3-439C-B645-BE8798C7E005}"/>
                  </a:ext>
                </a:extLst>
              </p:cNvPr>
              <p:cNvSpPr>
                <a:spLocks noChangeArrowheads="1"/>
              </p:cNvSpPr>
              <p:nvPr/>
            </p:nvSpPr>
            <p:spPr bwMode="auto">
              <a:xfrm>
                <a:off x="3927" y="923"/>
                <a:ext cx="332" cy="536"/>
              </a:xfrm>
              <a:prstGeom prst="rect">
                <a:avLst/>
              </a:prstGeom>
              <a:noFill/>
              <a:ln w="2857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nvGrpSpPr>
              <p:cNvPr id="22" name="Group 23">
                <a:extLst>
                  <a:ext uri="{FF2B5EF4-FFF2-40B4-BE49-F238E27FC236}">
                    <a16:creationId xmlns:a16="http://schemas.microsoft.com/office/drawing/2014/main" id="{4F37E25B-A0A8-6E02-5D0D-E5743555D8A7}"/>
                  </a:ext>
                </a:extLst>
              </p:cNvPr>
              <p:cNvGrpSpPr>
                <a:grpSpLocks/>
              </p:cNvGrpSpPr>
              <p:nvPr/>
            </p:nvGrpSpPr>
            <p:grpSpPr bwMode="auto">
              <a:xfrm>
                <a:off x="3281" y="954"/>
                <a:ext cx="110" cy="320"/>
                <a:chOff x="1089" y="2296"/>
                <a:chExt cx="110" cy="320"/>
              </a:xfrm>
            </p:grpSpPr>
            <p:sp>
              <p:nvSpPr>
                <p:cNvPr id="148" name="AutoShape 14">
                  <a:extLst>
                    <a:ext uri="{FF2B5EF4-FFF2-40B4-BE49-F238E27FC236}">
                      <a16:creationId xmlns:a16="http://schemas.microsoft.com/office/drawing/2014/main" id="{BF1031AC-4DE0-881E-BF9A-14B2A7C1AE3C}"/>
                    </a:ext>
                  </a:extLst>
                </p:cNvPr>
                <p:cNvSpPr>
                  <a:spLocks noChangeArrowheads="1"/>
                </p:cNvSpPr>
                <p:nvPr/>
              </p:nvSpPr>
              <p:spPr bwMode="auto">
                <a:xfrm>
                  <a:off x="1089" y="229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49" name="AutoShape 16">
                  <a:extLst>
                    <a:ext uri="{FF2B5EF4-FFF2-40B4-BE49-F238E27FC236}">
                      <a16:creationId xmlns:a16="http://schemas.microsoft.com/office/drawing/2014/main" id="{CEE6D640-6C46-63AD-1446-75AFC20FD51A}"/>
                    </a:ext>
                  </a:extLst>
                </p:cNvPr>
                <p:cNvSpPr>
                  <a:spLocks noChangeArrowheads="1"/>
                </p:cNvSpPr>
                <p:nvPr/>
              </p:nvSpPr>
              <p:spPr bwMode="auto">
                <a:xfrm>
                  <a:off x="1089" y="233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50" name="AutoShape 17">
                  <a:extLst>
                    <a:ext uri="{FF2B5EF4-FFF2-40B4-BE49-F238E27FC236}">
                      <a16:creationId xmlns:a16="http://schemas.microsoft.com/office/drawing/2014/main" id="{A2D1A280-0E57-B3D9-B7C6-1507FF63AB48}"/>
                    </a:ext>
                  </a:extLst>
                </p:cNvPr>
                <p:cNvSpPr>
                  <a:spLocks noChangeArrowheads="1"/>
                </p:cNvSpPr>
                <p:nvPr/>
              </p:nvSpPr>
              <p:spPr bwMode="auto">
                <a:xfrm>
                  <a:off x="1089" y="237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51" name="AutoShape 18">
                  <a:extLst>
                    <a:ext uri="{FF2B5EF4-FFF2-40B4-BE49-F238E27FC236}">
                      <a16:creationId xmlns:a16="http://schemas.microsoft.com/office/drawing/2014/main" id="{03879B7F-A000-5E02-0DD3-BDA500781B0F}"/>
                    </a:ext>
                  </a:extLst>
                </p:cNvPr>
                <p:cNvSpPr>
                  <a:spLocks noChangeArrowheads="1"/>
                </p:cNvSpPr>
                <p:nvPr/>
              </p:nvSpPr>
              <p:spPr bwMode="auto">
                <a:xfrm>
                  <a:off x="1089" y="241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52" name="AutoShape 19">
                  <a:extLst>
                    <a:ext uri="{FF2B5EF4-FFF2-40B4-BE49-F238E27FC236}">
                      <a16:creationId xmlns:a16="http://schemas.microsoft.com/office/drawing/2014/main" id="{A4DE40A5-CEA8-CC54-A855-261EF8C274AE}"/>
                    </a:ext>
                  </a:extLst>
                </p:cNvPr>
                <p:cNvSpPr>
                  <a:spLocks noChangeArrowheads="1"/>
                </p:cNvSpPr>
                <p:nvPr/>
              </p:nvSpPr>
              <p:spPr bwMode="auto">
                <a:xfrm>
                  <a:off x="1089" y="245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53" name="AutoShape 20">
                  <a:extLst>
                    <a:ext uri="{FF2B5EF4-FFF2-40B4-BE49-F238E27FC236}">
                      <a16:creationId xmlns:a16="http://schemas.microsoft.com/office/drawing/2014/main" id="{C1ED1874-2414-C210-507C-067A6C95FFDC}"/>
                    </a:ext>
                  </a:extLst>
                </p:cNvPr>
                <p:cNvSpPr>
                  <a:spLocks noChangeArrowheads="1"/>
                </p:cNvSpPr>
                <p:nvPr/>
              </p:nvSpPr>
              <p:spPr bwMode="auto">
                <a:xfrm>
                  <a:off x="1089" y="249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54" name="AutoShape 21">
                  <a:extLst>
                    <a:ext uri="{FF2B5EF4-FFF2-40B4-BE49-F238E27FC236}">
                      <a16:creationId xmlns:a16="http://schemas.microsoft.com/office/drawing/2014/main" id="{027554B4-3E4B-615A-621A-FF0B710A3217}"/>
                    </a:ext>
                  </a:extLst>
                </p:cNvPr>
                <p:cNvSpPr>
                  <a:spLocks noChangeArrowheads="1"/>
                </p:cNvSpPr>
                <p:nvPr/>
              </p:nvSpPr>
              <p:spPr bwMode="auto">
                <a:xfrm>
                  <a:off x="1089" y="253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55" name="AutoShape 22">
                  <a:extLst>
                    <a:ext uri="{FF2B5EF4-FFF2-40B4-BE49-F238E27FC236}">
                      <a16:creationId xmlns:a16="http://schemas.microsoft.com/office/drawing/2014/main" id="{124F24C3-697F-03EC-BAE4-373517D579F9}"/>
                    </a:ext>
                  </a:extLst>
                </p:cNvPr>
                <p:cNvSpPr>
                  <a:spLocks noChangeArrowheads="1"/>
                </p:cNvSpPr>
                <p:nvPr/>
              </p:nvSpPr>
              <p:spPr bwMode="auto">
                <a:xfrm>
                  <a:off x="1089" y="257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sp>
            <p:nvSpPr>
              <p:cNvPr id="23" name="Line 24">
                <a:extLst>
                  <a:ext uri="{FF2B5EF4-FFF2-40B4-BE49-F238E27FC236}">
                    <a16:creationId xmlns:a16="http://schemas.microsoft.com/office/drawing/2014/main" id="{70DDAC93-FB7C-3B9E-AE79-EB00DE5C48C8}"/>
                  </a:ext>
                </a:extLst>
              </p:cNvPr>
              <p:cNvSpPr>
                <a:spLocks noChangeShapeType="1"/>
              </p:cNvSpPr>
              <p:nvPr/>
            </p:nvSpPr>
            <p:spPr bwMode="auto">
              <a:xfrm>
                <a:off x="1297" y="986"/>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 name="Line 65">
                <a:extLst>
                  <a:ext uri="{FF2B5EF4-FFF2-40B4-BE49-F238E27FC236}">
                    <a16:creationId xmlns:a16="http://schemas.microsoft.com/office/drawing/2014/main" id="{8B1D50A9-1FF2-DEDE-37D2-6A643431D618}"/>
                  </a:ext>
                </a:extLst>
              </p:cNvPr>
              <p:cNvSpPr>
                <a:spLocks noChangeShapeType="1"/>
              </p:cNvSpPr>
              <p:nvPr/>
            </p:nvSpPr>
            <p:spPr bwMode="auto">
              <a:xfrm>
                <a:off x="1297" y="1010"/>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5" name="Line 66">
                <a:extLst>
                  <a:ext uri="{FF2B5EF4-FFF2-40B4-BE49-F238E27FC236}">
                    <a16:creationId xmlns:a16="http://schemas.microsoft.com/office/drawing/2014/main" id="{4897C6C7-2849-684B-E1D2-992F71230453}"/>
                  </a:ext>
                </a:extLst>
              </p:cNvPr>
              <p:cNvSpPr>
                <a:spLocks noChangeShapeType="1"/>
              </p:cNvSpPr>
              <p:nvPr/>
            </p:nvSpPr>
            <p:spPr bwMode="auto">
              <a:xfrm>
                <a:off x="1297" y="1050"/>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 name="Line 67">
                <a:extLst>
                  <a:ext uri="{FF2B5EF4-FFF2-40B4-BE49-F238E27FC236}">
                    <a16:creationId xmlns:a16="http://schemas.microsoft.com/office/drawing/2014/main" id="{4AAD229F-228F-1D5F-8A65-CB7D34371900}"/>
                  </a:ext>
                </a:extLst>
              </p:cNvPr>
              <p:cNvSpPr>
                <a:spLocks noChangeShapeType="1"/>
              </p:cNvSpPr>
              <p:nvPr/>
            </p:nvSpPr>
            <p:spPr bwMode="auto">
              <a:xfrm>
                <a:off x="1305" y="1090"/>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 name="Line 68">
                <a:extLst>
                  <a:ext uri="{FF2B5EF4-FFF2-40B4-BE49-F238E27FC236}">
                    <a16:creationId xmlns:a16="http://schemas.microsoft.com/office/drawing/2014/main" id="{3C8924E7-CE08-1436-D2DB-3BE7015F1250}"/>
                  </a:ext>
                </a:extLst>
              </p:cNvPr>
              <p:cNvSpPr>
                <a:spLocks noChangeShapeType="1"/>
              </p:cNvSpPr>
              <p:nvPr/>
            </p:nvSpPr>
            <p:spPr bwMode="auto">
              <a:xfrm>
                <a:off x="1305" y="1130"/>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8" name="Line 69">
                <a:extLst>
                  <a:ext uri="{FF2B5EF4-FFF2-40B4-BE49-F238E27FC236}">
                    <a16:creationId xmlns:a16="http://schemas.microsoft.com/office/drawing/2014/main" id="{68904898-273A-F792-8B29-78838403F130}"/>
                  </a:ext>
                </a:extLst>
              </p:cNvPr>
              <p:cNvSpPr>
                <a:spLocks noChangeShapeType="1"/>
              </p:cNvSpPr>
              <p:nvPr/>
            </p:nvSpPr>
            <p:spPr bwMode="auto">
              <a:xfrm>
                <a:off x="1305" y="1170"/>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9" name="Line 70">
                <a:extLst>
                  <a:ext uri="{FF2B5EF4-FFF2-40B4-BE49-F238E27FC236}">
                    <a16:creationId xmlns:a16="http://schemas.microsoft.com/office/drawing/2014/main" id="{CC6E3F66-4D41-88E8-B4A1-B62098D086C7}"/>
                  </a:ext>
                </a:extLst>
              </p:cNvPr>
              <p:cNvSpPr>
                <a:spLocks noChangeShapeType="1"/>
              </p:cNvSpPr>
              <p:nvPr/>
            </p:nvSpPr>
            <p:spPr bwMode="auto">
              <a:xfrm>
                <a:off x="1305" y="1210"/>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0" name="Line 71">
                <a:extLst>
                  <a:ext uri="{FF2B5EF4-FFF2-40B4-BE49-F238E27FC236}">
                    <a16:creationId xmlns:a16="http://schemas.microsoft.com/office/drawing/2014/main" id="{1EECD2A9-F95C-4E03-FB0A-48E0A98C151E}"/>
                  </a:ext>
                </a:extLst>
              </p:cNvPr>
              <p:cNvSpPr>
                <a:spLocks noChangeShapeType="1"/>
              </p:cNvSpPr>
              <p:nvPr/>
            </p:nvSpPr>
            <p:spPr bwMode="auto">
              <a:xfrm>
                <a:off x="1305" y="1258"/>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1" name="Freeform 72">
                <a:extLst>
                  <a:ext uri="{FF2B5EF4-FFF2-40B4-BE49-F238E27FC236}">
                    <a16:creationId xmlns:a16="http://schemas.microsoft.com/office/drawing/2014/main" id="{82C1DD47-7DE4-CF4B-45B8-92B6CA85AA90}"/>
                  </a:ext>
                </a:extLst>
              </p:cNvPr>
              <p:cNvSpPr>
                <a:spLocks/>
              </p:cNvSpPr>
              <p:nvPr/>
            </p:nvSpPr>
            <p:spPr bwMode="auto">
              <a:xfrm>
                <a:off x="3985" y="923"/>
                <a:ext cx="79" cy="48"/>
              </a:xfrm>
              <a:custGeom>
                <a:avLst/>
                <a:gdLst>
                  <a:gd name="T0" fmla="*/ 0 w 79"/>
                  <a:gd name="T1" fmla="*/ 8 h 48"/>
                  <a:gd name="T2" fmla="*/ 39 w 79"/>
                  <a:gd name="T3" fmla="*/ 48 h 48"/>
                  <a:gd name="T4" fmla="*/ 79 w 79"/>
                  <a:gd name="T5" fmla="*/ 0 h 48"/>
                </a:gdLst>
                <a:ahLst/>
                <a:cxnLst>
                  <a:cxn ang="0">
                    <a:pos x="T0" y="T1"/>
                  </a:cxn>
                  <a:cxn ang="0">
                    <a:pos x="T2" y="T3"/>
                  </a:cxn>
                  <a:cxn ang="0">
                    <a:pos x="T4" y="T5"/>
                  </a:cxn>
                </a:cxnLst>
                <a:rect l="0" t="0" r="r" b="b"/>
                <a:pathLst>
                  <a:path w="79" h="48">
                    <a:moveTo>
                      <a:pt x="0" y="8"/>
                    </a:moveTo>
                    <a:lnTo>
                      <a:pt x="39" y="48"/>
                    </a:lnTo>
                    <a:lnTo>
                      <a:pt x="79"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2" name="Text Box 73">
                <a:extLst>
                  <a:ext uri="{FF2B5EF4-FFF2-40B4-BE49-F238E27FC236}">
                    <a16:creationId xmlns:a16="http://schemas.microsoft.com/office/drawing/2014/main" id="{D2F66A77-3228-4933-39CB-8EE48D429172}"/>
                  </a:ext>
                </a:extLst>
              </p:cNvPr>
              <p:cNvSpPr txBox="1">
                <a:spLocks noChangeArrowheads="1"/>
              </p:cNvSpPr>
              <p:nvPr/>
            </p:nvSpPr>
            <p:spPr bwMode="auto">
              <a:xfrm>
                <a:off x="3874" y="1027"/>
                <a:ext cx="442"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zh-CN" sz="1200"/>
                  <a:t>OLMC</a:t>
                </a:r>
              </a:p>
              <a:p>
                <a:pPr algn="ctr">
                  <a:spcBef>
                    <a:spcPct val="50000"/>
                  </a:spcBef>
                </a:pPr>
                <a:r>
                  <a:rPr lang="en-US" altLang="zh-CN" sz="1200"/>
                  <a:t>(19)</a:t>
                </a:r>
              </a:p>
            </p:txBody>
          </p:sp>
          <p:sp>
            <p:nvSpPr>
              <p:cNvPr id="33" name="Line 76">
                <a:extLst>
                  <a:ext uri="{FF2B5EF4-FFF2-40B4-BE49-F238E27FC236}">
                    <a16:creationId xmlns:a16="http://schemas.microsoft.com/office/drawing/2014/main" id="{6BD8733A-4CF0-4D58-EC84-20C7163A502F}"/>
                  </a:ext>
                </a:extLst>
              </p:cNvPr>
              <p:cNvSpPr>
                <a:spLocks noChangeShapeType="1"/>
              </p:cNvSpPr>
              <p:nvPr/>
            </p:nvSpPr>
            <p:spPr bwMode="auto">
              <a:xfrm>
                <a:off x="4261" y="1073"/>
                <a:ext cx="68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4" name="AutoShape 77">
                <a:extLst>
                  <a:ext uri="{FF2B5EF4-FFF2-40B4-BE49-F238E27FC236}">
                    <a16:creationId xmlns:a16="http://schemas.microsoft.com/office/drawing/2014/main" id="{8DB7440C-A250-E354-8910-4C6E497D1A73}"/>
                  </a:ext>
                </a:extLst>
              </p:cNvPr>
              <p:cNvSpPr>
                <a:spLocks noChangeArrowheads="1"/>
              </p:cNvSpPr>
              <p:nvPr/>
            </p:nvSpPr>
            <p:spPr bwMode="auto">
              <a:xfrm rot="5400000">
                <a:off x="4388" y="1021"/>
                <a:ext cx="87" cy="102"/>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35" name="Oval 78">
                <a:extLst>
                  <a:ext uri="{FF2B5EF4-FFF2-40B4-BE49-F238E27FC236}">
                    <a16:creationId xmlns:a16="http://schemas.microsoft.com/office/drawing/2014/main" id="{4F3C9DDF-A6BB-F202-3A21-99A0EAA265AC}"/>
                  </a:ext>
                </a:extLst>
              </p:cNvPr>
              <p:cNvSpPr>
                <a:spLocks noChangeArrowheads="1"/>
              </p:cNvSpPr>
              <p:nvPr/>
            </p:nvSpPr>
            <p:spPr bwMode="auto">
              <a:xfrm>
                <a:off x="4475" y="1050"/>
                <a:ext cx="40" cy="41"/>
              </a:xfrm>
              <a:prstGeom prst="ellipse">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 name="Freeform 79">
                <a:extLst>
                  <a:ext uri="{FF2B5EF4-FFF2-40B4-BE49-F238E27FC236}">
                    <a16:creationId xmlns:a16="http://schemas.microsoft.com/office/drawing/2014/main" id="{671D802F-6C4F-53FF-33EE-6464917192FD}"/>
                  </a:ext>
                </a:extLst>
              </p:cNvPr>
              <p:cNvSpPr>
                <a:spLocks/>
              </p:cNvSpPr>
              <p:nvPr/>
            </p:nvSpPr>
            <p:spPr bwMode="auto">
              <a:xfrm>
                <a:off x="4261" y="978"/>
                <a:ext cx="158" cy="64"/>
              </a:xfrm>
              <a:custGeom>
                <a:avLst/>
                <a:gdLst>
                  <a:gd name="T0" fmla="*/ 0 w 158"/>
                  <a:gd name="T1" fmla="*/ 0 h 64"/>
                  <a:gd name="T2" fmla="*/ 158 w 158"/>
                  <a:gd name="T3" fmla="*/ 0 h 64"/>
                  <a:gd name="T4" fmla="*/ 158 w 158"/>
                  <a:gd name="T5" fmla="*/ 64 h 64"/>
                </a:gdLst>
                <a:ahLst/>
                <a:cxnLst>
                  <a:cxn ang="0">
                    <a:pos x="T0" y="T1"/>
                  </a:cxn>
                  <a:cxn ang="0">
                    <a:pos x="T2" y="T3"/>
                  </a:cxn>
                  <a:cxn ang="0">
                    <a:pos x="T4" y="T5"/>
                  </a:cxn>
                </a:cxnLst>
                <a:rect l="0" t="0" r="r" b="b"/>
                <a:pathLst>
                  <a:path w="158" h="64">
                    <a:moveTo>
                      <a:pt x="0" y="0"/>
                    </a:moveTo>
                    <a:lnTo>
                      <a:pt x="158" y="0"/>
                    </a:lnTo>
                    <a:lnTo>
                      <a:pt x="158" y="64"/>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7" name="Freeform 80">
                <a:extLst>
                  <a:ext uri="{FF2B5EF4-FFF2-40B4-BE49-F238E27FC236}">
                    <a16:creationId xmlns:a16="http://schemas.microsoft.com/office/drawing/2014/main" id="{C9935B3A-413B-6868-64B3-245FA17FBF19}"/>
                  </a:ext>
                </a:extLst>
              </p:cNvPr>
              <p:cNvSpPr>
                <a:spLocks/>
              </p:cNvSpPr>
              <p:nvPr/>
            </p:nvSpPr>
            <p:spPr bwMode="auto">
              <a:xfrm>
                <a:off x="4261" y="1073"/>
                <a:ext cx="355" cy="142"/>
              </a:xfrm>
              <a:custGeom>
                <a:avLst/>
                <a:gdLst>
                  <a:gd name="T0" fmla="*/ 355 w 355"/>
                  <a:gd name="T1" fmla="*/ 0 h 142"/>
                  <a:gd name="T2" fmla="*/ 355 w 355"/>
                  <a:gd name="T3" fmla="*/ 142 h 142"/>
                  <a:gd name="T4" fmla="*/ 0 w 355"/>
                  <a:gd name="T5" fmla="*/ 142 h 142"/>
                </a:gdLst>
                <a:ahLst/>
                <a:cxnLst>
                  <a:cxn ang="0">
                    <a:pos x="T0" y="T1"/>
                  </a:cxn>
                  <a:cxn ang="0">
                    <a:pos x="T2" y="T3"/>
                  </a:cxn>
                  <a:cxn ang="0">
                    <a:pos x="T4" y="T5"/>
                  </a:cxn>
                </a:cxnLst>
                <a:rect l="0" t="0" r="r" b="b"/>
                <a:pathLst>
                  <a:path w="355" h="142">
                    <a:moveTo>
                      <a:pt x="355" y="0"/>
                    </a:moveTo>
                    <a:lnTo>
                      <a:pt x="355" y="142"/>
                    </a:lnTo>
                    <a:lnTo>
                      <a:pt x="0" y="142"/>
                    </a:ln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8" name="AutoShape 82">
                <a:extLst>
                  <a:ext uri="{FF2B5EF4-FFF2-40B4-BE49-F238E27FC236}">
                    <a16:creationId xmlns:a16="http://schemas.microsoft.com/office/drawing/2014/main" id="{00AF7A64-69BB-0F5B-D8AF-36271BD3A895}"/>
                  </a:ext>
                </a:extLst>
              </p:cNvPr>
              <p:cNvSpPr>
                <a:spLocks noChangeArrowheads="1"/>
              </p:cNvSpPr>
              <p:nvPr/>
            </p:nvSpPr>
            <p:spPr bwMode="auto">
              <a:xfrm rot="5400000">
                <a:off x="1108" y="1301"/>
                <a:ext cx="87" cy="102"/>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39" name="Oval 84">
                <a:extLst>
                  <a:ext uri="{FF2B5EF4-FFF2-40B4-BE49-F238E27FC236}">
                    <a16:creationId xmlns:a16="http://schemas.microsoft.com/office/drawing/2014/main" id="{63793AB3-E399-A5AA-47E4-12C45A065CBD}"/>
                  </a:ext>
                </a:extLst>
              </p:cNvPr>
              <p:cNvSpPr>
                <a:spLocks noChangeArrowheads="1"/>
              </p:cNvSpPr>
              <p:nvPr/>
            </p:nvSpPr>
            <p:spPr bwMode="auto">
              <a:xfrm>
                <a:off x="1148" y="1368"/>
                <a:ext cx="40" cy="41"/>
              </a:xfrm>
              <a:prstGeom prst="ellipse">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 name="Line 85">
                <a:extLst>
                  <a:ext uri="{FF2B5EF4-FFF2-40B4-BE49-F238E27FC236}">
                    <a16:creationId xmlns:a16="http://schemas.microsoft.com/office/drawing/2014/main" id="{AB977D28-E56F-AEF5-C896-A0F392B896BC}"/>
                  </a:ext>
                </a:extLst>
              </p:cNvPr>
              <p:cNvSpPr>
                <a:spLocks noChangeShapeType="1"/>
              </p:cNvSpPr>
              <p:nvPr/>
            </p:nvSpPr>
            <p:spPr bwMode="auto">
              <a:xfrm>
                <a:off x="1483" y="1333"/>
                <a:ext cx="217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1" name="AutoShape 86">
                <a:extLst>
                  <a:ext uri="{FF2B5EF4-FFF2-40B4-BE49-F238E27FC236}">
                    <a16:creationId xmlns:a16="http://schemas.microsoft.com/office/drawing/2014/main" id="{5420B020-9495-676B-ADE6-D364448D9771}"/>
                  </a:ext>
                </a:extLst>
              </p:cNvPr>
              <p:cNvSpPr>
                <a:spLocks noChangeArrowheads="1"/>
              </p:cNvSpPr>
              <p:nvPr/>
            </p:nvSpPr>
            <p:spPr bwMode="auto">
              <a:xfrm rot="16200000" flipH="1">
                <a:off x="3604" y="1311"/>
                <a:ext cx="87" cy="102"/>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42" name="Oval 87">
                <a:extLst>
                  <a:ext uri="{FF2B5EF4-FFF2-40B4-BE49-F238E27FC236}">
                    <a16:creationId xmlns:a16="http://schemas.microsoft.com/office/drawing/2014/main" id="{0076C250-0274-F3C1-F9E4-EE552754A4E4}"/>
                  </a:ext>
                </a:extLst>
              </p:cNvPr>
              <p:cNvSpPr>
                <a:spLocks noChangeArrowheads="1"/>
              </p:cNvSpPr>
              <p:nvPr/>
            </p:nvSpPr>
            <p:spPr bwMode="auto">
              <a:xfrm flipH="1">
                <a:off x="3612" y="1377"/>
                <a:ext cx="40" cy="41"/>
              </a:xfrm>
              <a:prstGeom prst="ellipse">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3" name="Line 88">
                <a:extLst>
                  <a:ext uri="{FF2B5EF4-FFF2-40B4-BE49-F238E27FC236}">
                    <a16:creationId xmlns:a16="http://schemas.microsoft.com/office/drawing/2014/main" id="{F70099E6-9235-8DB2-47FD-5A0AC2FA72CC}"/>
                  </a:ext>
                </a:extLst>
              </p:cNvPr>
              <p:cNvSpPr>
                <a:spLocks noChangeShapeType="1"/>
              </p:cNvSpPr>
              <p:nvPr/>
            </p:nvSpPr>
            <p:spPr bwMode="auto">
              <a:xfrm>
                <a:off x="3701" y="1357"/>
                <a:ext cx="22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4" name="Line 89">
                <a:extLst>
                  <a:ext uri="{FF2B5EF4-FFF2-40B4-BE49-F238E27FC236}">
                    <a16:creationId xmlns:a16="http://schemas.microsoft.com/office/drawing/2014/main" id="{FB34AB5E-F58F-2CE4-4E49-F8412633DE51}"/>
                  </a:ext>
                </a:extLst>
              </p:cNvPr>
              <p:cNvSpPr>
                <a:spLocks noChangeShapeType="1"/>
              </p:cNvSpPr>
              <p:nvPr/>
            </p:nvSpPr>
            <p:spPr bwMode="auto">
              <a:xfrm>
                <a:off x="1510" y="1390"/>
                <a:ext cx="2091"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5" name="Line 90">
                <a:extLst>
                  <a:ext uri="{FF2B5EF4-FFF2-40B4-BE49-F238E27FC236}">
                    <a16:creationId xmlns:a16="http://schemas.microsoft.com/office/drawing/2014/main" id="{930062E0-6DCA-DD41-ADD3-6028E7928B52}"/>
                  </a:ext>
                </a:extLst>
              </p:cNvPr>
              <p:cNvSpPr>
                <a:spLocks noChangeShapeType="1"/>
              </p:cNvSpPr>
              <p:nvPr/>
            </p:nvSpPr>
            <p:spPr bwMode="auto">
              <a:xfrm>
                <a:off x="884" y="1349"/>
                <a:ext cx="21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6" name="Rectangle 93">
                <a:extLst>
                  <a:ext uri="{FF2B5EF4-FFF2-40B4-BE49-F238E27FC236}">
                    <a16:creationId xmlns:a16="http://schemas.microsoft.com/office/drawing/2014/main" id="{23EDEFBB-FAD8-F355-BB3A-FC9E0A6932F6}"/>
                  </a:ext>
                </a:extLst>
              </p:cNvPr>
              <p:cNvSpPr>
                <a:spLocks noChangeArrowheads="1"/>
              </p:cNvSpPr>
              <p:nvPr/>
            </p:nvSpPr>
            <p:spPr bwMode="auto">
              <a:xfrm>
                <a:off x="3935" y="1547"/>
                <a:ext cx="332" cy="536"/>
              </a:xfrm>
              <a:prstGeom prst="rect">
                <a:avLst/>
              </a:prstGeom>
              <a:noFill/>
              <a:ln w="2857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nvGrpSpPr>
              <p:cNvPr id="47" name="Group 94">
                <a:extLst>
                  <a:ext uri="{FF2B5EF4-FFF2-40B4-BE49-F238E27FC236}">
                    <a16:creationId xmlns:a16="http://schemas.microsoft.com/office/drawing/2014/main" id="{CF20D7DD-728B-EE41-8FCA-6B37B074B411}"/>
                  </a:ext>
                </a:extLst>
              </p:cNvPr>
              <p:cNvGrpSpPr>
                <a:grpSpLocks/>
              </p:cNvGrpSpPr>
              <p:nvPr/>
            </p:nvGrpSpPr>
            <p:grpSpPr bwMode="auto">
              <a:xfrm>
                <a:off x="3289" y="1578"/>
                <a:ext cx="110" cy="320"/>
                <a:chOff x="1089" y="2296"/>
                <a:chExt cx="110" cy="320"/>
              </a:xfrm>
            </p:grpSpPr>
            <p:sp>
              <p:nvSpPr>
                <p:cNvPr id="140" name="AutoShape 95">
                  <a:extLst>
                    <a:ext uri="{FF2B5EF4-FFF2-40B4-BE49-F238E27FC236}">
                      <a16:creationId xmlns:a16="http://schemas.microsoft.com/office/drawing/2014/main" id="{66B70A07-C0B7-587D-C076-93419C44E307}"/>
                    </a:ext>
                  </a:extLst>
                </p:cNvPr>
                <p:cNvSpPr>
                  <a:spLocks noChangeArrowheads="1"/>
                </p:cNvSpPr>
                <p:nvPr/>
              </p:nvSpPr>
              <p:spPr bwMode="auto">
                <a:xfrm>
                  <a:off x="1089" y="229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41" name="AutoShape 96">
                  <a:extLst>
                    <a:ext uri="{FF2B5EF4-FFF2-40B4-BE49-F238E27FC236}">
                      <a16:creationId xmlns:a16="http://schemas.microsoft.com/office/drawing/2014/main" id="{6CC5CB1E-F1F3-148F-7D9B-E66C85A6A61C}"/>
                    </a:ext>
                  </a:extLst>
                </p:cNvPr>
                <p:cNvSpPr>
                  <a:spLocks noChangeArrowheads="1"/>
                </p:cNvSpPr>
                <p:nvPr/>
              </p:nvSpPr>
              <p:spPr bwMode="auto">
                <a:xfrm>
                  <a:off x="1089" y="233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42" name="AutoShape 97">
                  <a:extLst>
                    <a:ext uri="{FF2B5EF4-FFF2-40B4-BE49-F238E27FC236}">
                      <a16:creationId xmlns:a16="http://schemas.microsoft.com/office/drawing/2014/main" id="{E9850B3A-BC72-041E-C96A-4AECC90F88AF}"/>
                    </a:ext>
                  </a:extLst>
                </p:cNvPr>
                <p:cNvSpPr>
                  <a:spLocks noChangeArrowheads="1"/>
                </p:cNvSpPr>
                <p:nvPr/>
              </p:nvSpPr>
              <p:spPr bwMode="auto">
                <a:xfrm>
                  <a:off x="1089" y="237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43" name="AutoShape 98">
                  <a:extLst>
                    <a:ext uri="{FF2B5EF4-FFF2-40B4-BE49-F238E27FC236}">
                      <a16:creationId xmlns:a16="http://schemas.microsoft.com/office/drawing/2014/main" id="{18130351-56B7-60E9-ADCC-DBED523E781B}"/>
                    </a:ext>
                  </a:extLst>
                </p:cNvPr>
                <p:cNvSpPr>
                  <a:spLocks noChangeArrowheads="1"/>
                </p:cNvSpPr>
                <p:nvPr/>
              </p:nvSpPr>
              <p:spPr bwMode="auto">
                <a:xfrm>
                  <a:off x="1089" y="241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44" name="AutoShape 99">
                  <a:extLst>
                    <a:ext uri="{FF2B5EF4-FFF2-40B4-BE49-F238E27FC236}">
                      <a16:creationId xmlns:a16="http://schemas.microsoft.com/office/drawing/2014/main" id="{8B77ACCD-8D1A-6797-E101-B2ABB522B24A}"/>
                    </a:ext>
                  </a:extLst>
                </p:cNvPr>
                <p:cNvSpPr>
                  <a:spLocks noChangeArrowheads="1"/>
                </p:cNvSpPr>
                <p:nvPr/>
              </p:nvSpPr>
              <p:spPr bwMode="auto">
                <a:xfrm>
                  <a:off x="1089" y="245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45" name="AutoShape 100">
                  <a:extLst>
                    <a:ext uri="{FF2B5EF4-FFF2-40B4-BE49-F238E27FC236}">
                      <a16:creationId xmlns:a16="http://schemas.microsoft.com/office/drawing/2014/main" id="{35D637C2-BA4C-8530-56E9-02D3CE788269}"/>
                    </a:ext>
                  </a:extLst>
                </p:cNvPr>
                <p:cNvSpPr>
                  <a:spLocks noChangeArrowheads="1"/>
                </p:cNvSpPr>
                <p:nvPr/>
              </p:nvSpPr>
              <p:spPr bwMode="auto">
                <a:xfrm>
                  <a:off x="1089" y="249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46" name="AutoShape 101">
                  <a:extLst>
                    <a:ext uri="{FF2B5EF4-FFF2-40B4-BE49-F238E27FC236}">
                      <a16:creationId xmlns:a16="http://schemas.microsoft.com/office/drawing/2014/main" id="{DC98D3BB-45A4-8AE2-22F6-AADEC26699B8}"/>
                    </a:ext>
                  </a:extLst>
                </p:cNvPr>
                <p:cNvSpPr>
                  <a:spLocks noChangeArrowheads="1"/>
                </p:cNvSpPr>
                <p:nvPr/>
              </p:nvSpPr>
              <p:spPr bwMode="auto">
                <a:xfrm>
                  <a:off x="1089" y="253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47" name="AutoShape 102">
                  <a:extLst>
                    <a:ext uri="{FF2B5EF4-FFF2-40B4-BE49-F238E27FC236}">
                      <a16:creationId xmlns:a16="http://schemas.microsoft.com/office/drawing/2014/main" id="{B8157EA9-0A3F-2FEF-E9F9-FD7EC15EA613}"/>
                    </a:ext>
                  </a:extLst>
                </p:cNvPr>
                <p:cNvSpPr>
                  <a:spLocks noChangeArrowheads="1"/>
                </p:cNvSpPr>
                <p:nvPr/>
              </p:nvSpPr>
              <p:spPr bwMode="auto">
                <a:xfrm>
                  <a:off x="1089" y="257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sp>
            <p:nvSpPr>
              <p:cNvPr id="48" name="Line 103">
                <a:extLst>
                  <a:ext uri="{FF2B5EF4-FFF2-40B4-BE49-F238E27FC236}">
                    <a16:creationId xmlns:a16="http://schemas.microsoft.com/office/drawing/2014/main" id="{A801C62B-12ED-1DA9-A7E1-BAB04710EDE7}"/>
                  </a:ext>
                </a:extLst>
              </p:cNvPr>
              <p:cNvSpPr>
                <a:spLocks noChangeShapeType="1"/>
              </p:cNvSpPr>
              <p:nvPr/>
            </p:nvSpPr>
            <p:spPr bwMode="auto">
              <a:xfrm>
                <a:off x="1305" y="1610"/>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9" name="Line 104">
                <a:extLst>
                  <a:ext uri="{FF2B5EF4-FFF2-40B4-BE49-F238E27FC236}">
                    <a16:creationId xmlns:a16="http://schemas.microsoft.com/office/drawing/2014/main" id="{2F599778-4E8B-70E5-135B-536A12A55366}"/>
                  </a:ext>
                </a:extLst>
              </p:cNvPr>
              <p:cNvSpPr>
                <a:spLocks noChangeShapeType="1"/>
              </p:cNvSpPr>
              <p:nvPr/>
            </p:nvSpPr>
            <p:spPr bwMode="auto">
              <a:xfrm>
                <a:off x="1305" y="163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0" name="Line 105">
                <a:extLst>
                  <a:ext uri="{FF2B5EF4-FFF2-40B4-BE49-F238E27FC236}">
                    <a16:creationId xmlns:a16="http://schemas.microsoft.com/office/drawing/2014/main" id="{08899FE1-AEC6-2EDE-AFAF-3E6C9F8A42FA}"/>
                  </a:ext>
                </a:extLst>
              </p:cNvPr>
              <p:cNvSpPr>
                <a:spLocks noChangeShapeType="1"/>
              </p:cNvSpPr>
              <p:nvPr/>
            </p:nvSpPr>
            <p:spPr bwMode="auto">
              <a:xfrm>
                <a:off x="1305" y="167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1" name="Line 106">
                <a:extLst>
                  <a:ext uri="{FF2B5EF4-FFF2-40B4-BE49-F238E27FC236}">
                    <a16:creationId xmlns:a16="http://schemas.microsoft.com/office/drawing/2014/main" id="{27C7334E-B3C4-5373-4868-290C00AD05FC}"/>
                  </a:ext>
                </a:extLst>
              </p:cNvPr>
              <p:cNvSpPr>
                <a:spLocks noChangeShapeType="1"/>
              </p:cNvSpPr>
              <p:nvPr/>
            </p:nvSpPr>
            <p:spPr bwMode="auto">
              <a:xfrm>
                <a:off x="1313" y="171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 name="Line 107">
                <a:extLst>
                  <a:ext uri="{FF2B5EF4-FFF2-40B4-BE49-F238E27FC236}">
                    <a16:creationId xmlns:a16="http://schemas.microsoft.com/office/drawing/2014/main" id="{A947FE33-43F8-23E4-6582-0E71AC17D0FD}"/>
                  </a:ext>
                </a:extLst>
              </p:cNvPr>
              <p:cNvSpPr>
                <a:spLocks noChangeShapeType="1"/>
              </p:cNvSpPr>
              <p:nvPr/>
            </p:nvSpPr>
            <p:spPr bwMode="auto">
              <a:xfrm>
                <a:off x="1313" y="175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3" name="Line 108">
                <a:extLst>
                  <a:ext uri="{FF2B5EF4-FFF2-40B4-BE49-F238E27FC236}">
                    <a16:creationId xmlns:a16="http://schemas.microsoft.com/office/drawing/2014/main" id="{F6B1C739-F712-2FEB-A79F-F4A52A416C70}"/>
                  </a:ext>
                </a:extLst>
              </p:cNvPr>
              <p:cNvSpPr>
                <a:spLocks noChangeShapeType="1"/>
              </p:cNvSpPr>
              <p:nvPr/>
            </p:nvSpPr>
            <p:spPr bwMode="auto">
              <a:xfrm>
                <a:off x="1313" y="179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4" name="Line 109">
                <a:extLst>
                  <a:ext uri="{FF2B5EF4-FFF2-40B4-BE49-F238E27FC236}">
                    <a16:creationId xmlns:a16="http://schemas.microsoft.com/office/drawing/2014/main" id="{32054C72-A8A8-404B-4762-BDFB1082FA53}"/>
                  </a:ext>
                </a:extLst>
              </p:cNvPr>
              <p:cNvSpPr>
                <a:spLocks noChangeShapeType="1"/>
              </p:cNvSpPr>
              <p:nvPr/>
            </p:nvSpPr>
            <p:spPr bwMode="auto">
              <a:xfrm>
                <a:off x="1313" y="183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5" name="Line 110">
                <a:extLst>
                  <a:ext uri="{FF2B5EF4-FFF2-40B4-BE49-F238E27FC236}">
                    <a16:creationId xmlns:a16="http://schemas.microsoft.com/office/drawing/2014/main" id="{9275B250-6130-6E50-C57C-4BEF7A7DED19}"/>
                  </a:ext>
                </a:extLst>
              </p:cNvPr>
              <p:cNvSpPr>
                <a:spLocks noChangeShapeType="1"/>
              </p:cNvSpPr>
              <p:nvPr/>
            </p:nvSpPr>
            <p:spPr bwMode="auto">
              <a:xfrm>
                <a:off x="1313" y="1882"/>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6" name="Freeform 111">
                <a:extLst>
                  <a:ext uri="{FF2B5EF4-FFF2-40B4-BE49-F238E27FC236}">
                    <a16:creationId xmlns:a16="http://schemas.microsoft.com/office/drawing/2014/main" id="{A7E9B663-A7B9-930F-BF69-9C61ECB7CB1C}"/>
                  </a:ext>
                </a:extLst>
              </p:cNvPr>
              <p:cNvSpPr>
                <a:spLocks/>
              </p:cNvSpPr>
              <p:nvPr/>
            </p:nvSpPr>
            <p:spPr bwMode="auto">
              <a:xfrm>
                <a:off x="3993" y="1547"/>
                <a:ext cx="79" cy="48"/>
              </a:xfrm>
              <a:custGeom>
                <a:avLst/>
                <a:gdLst>
                  <a:gd name="T0" fmla="*/ 0 w 79"/>
                  <a:gd name="T1" fmla="*/ 8 h 48"/>
                  <a:gd name="T2" fmla="*/ 39 w 79"/>
                  <a:gd name="T3" fmla="*/ 48 h 48"/>
                  <a:gd name="T4" fmla="*/ 79 w 79"/>
                  <a:gd name="T5" fmla="*/ 0 h 48"/>
                </a:gdLst>
                <a:ahLst/>
                <a:cxnLst>
                  <a:cxn ang="0">
                    <a:pos x="T0" y="T1"/>
                  </a:cxn>
                  <a:cxn ang="0">
                    <a:pos x="T2" y="T3"/>
                  </a:cxn>
                  <a:cxn ang="0">
                    <a:pos x="T4" y="T5"/>
                  </a:cxn>
                </a:cxnLst>
                <a:rect l="0" t="0" r="r" b="b"/>
                <a:pathLst>
                  <a:path w="79" h="48">
                    <a:moveTo>
                      <a:pt x="0" y="8"/>
                    </a:moveTo>
                    <a:lnTo>
                      <a:pt x="39" y="48"/>
                    </a:lnTo>
                    <a:lnTo>
                      <a:pt x="79"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7" name="Text Box 112">
                <a:extLst>
                  <a:ext uri="{FF2B5EF4-FFF2-40B4-BE49-F238E27FC236}">
                    <a16:creationId xmlns:a16="http://schemas.microsoft.com/office/drawing/2014/main" id="{09A6DF28-F960-87AE-B5F0-AAB88280A0B6}"/>
                  </a:ext>
                </a:extLst>
              </p:cNvPr>
              <p:cNvSpPr txBox="1">
                <a:spLocks noChangeArrowheads="1"/>
              </p:cNvSpPr>
              <p:nvPr/>
            </p:nvSpPr>
            <p:spPr bwMode="auto">
              <a:xfrm>
                <a:off x="3882" y="1651"/>
                <a:ext cx="442"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zh-CN" sz="1200"/>
                  <a:t>OLMC</a:t>
                </a:r>
              </a:p>
              <a:p>
                <a:pPr algn="ctr">
                  <a:spcBef>
                    <a:spcPct val="50000"/>
                  </a:spcBef>
                </a:pPr>
                <a:r>
                  <a:rPr lang="en-US" altLang="zh-CN" sz="1200"/>
                  <a:t>(18)</a:t>
                </a:r>
              </a:p>
            </p:txBody>
          </p:sp>
          <p:sp>
            <p:nvSpPr>
              <p:cNvPr id="58" name="Line 113">
                <a:extLst>
                  <a:ext uri="{FF2B5EF4-FFF2-40B4-BE49-F238E27FC236}">
                    <a16:creationId xmlns:a16="http://schemas.microsoft.com/office/drawing/2014/main" id="{D5195D80-466C-A8A8-491E-10A9813EDE8B}"/>
                  </a:ext>
                </a:extLst>
              </p:cNvPr>
              <p:cNvSpPr>
                <a:spLocks noChangeShapeType="1"/>
              </p:cNvSpPr>
              <p:nvPr/>
            </p:nvSpPr>
            <p:spPr bwMode="auto">
              <a:xfrm>
                <a:off x="4269" y="1697"/>
                <a:ext cx="68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9" name="AutoShape 114">
                <a:extLst>
                  <a:ext uri="{FF2B5EF4-FFF2-40B4-BE49-F238E27FC236}">
                    <a16:creationId xmlns:a16="http://schemas.microsoft.com/office/drawing/2014/main" id="{BFCD5749-CBFF-79C8-4879-6357090673F4}"/>
                  </a:ext>
                </a:extLst>
              </p:cNvPr>
              <p:cNvSpPr>
                <a:spLocks noChangeArrowheads="1"/>
              </p:cNvSpPr>
              <p:nvPr/>
            </p:nvSpPr>
            <p:spPr bwMode="auto">
              <a:xfrm rot="5400000">
                <a:off x="4396" y="1645"/>
                <a:ext cx="87" cy="102"/>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60" name="Oval 115">
                <a:extLst>
                  <a:ext uri="{FF2B5EF4-FFF2-40B4-BE49-F238E27FC236}">
                    <a16:creationId xmlns:a16="http://schemas.microsoft.com/office/drawing/2014/main" id="{BBF708F1-E6E1-5A02-9592-AABA6B4F71C5}"/>
                  </a:ext>
                </a:extLst>
              </p:cNvPr>
              <p:cNvSpPr>
                <a:spLocks noChangeArrowheads="1"/>
              </p:cNvSpPr>
              <p:nvPr/>
            </p:nvSpPr>
            <p:spPr bwMode="auto">
              <a:xfrm>
                <a:off x="4483" y="1674"/>
                <a:ext cx="40" cy="41"/>
              </a:xfrm>
              <a:prstGeom prst="ellipse">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61" name="Freeform 116">
                <a:extLst>
                  <a:ext uri="{FF2B5EF4-FFF2-40B4-BE49-F238E27FC236}">
                    <a16:creationId xmlns:a16="http://schemas.microsoft.com/office/drawing/2014/main" id="{1A38A312-F46A-3270-3BA3-3FC0DA966E7C}"/>
                  </a:ext>
                </a:extLst>
              </p:cNvPr>
              <p:cNvSpPr>
                <a:spLocks/>
              </p:cNvSpPr>
              <p:nvPr/>
            </p:nvSpPr>
            <p:spPr bwMode="auto">
              <a:xfrm>
                <a:off x="4269" y="1602"/>
                <a:ext cx="158" cy="64"/>
              </a:xfrm>
              <a:custGeom>
                <a:avLst/>
                <a:gdLst>
                  <a:gd name="T0" fmla="*/ 0 w 158"/>
                  <a:gd name="T1" fmla="*/ 0 h 64"/>
                  <a:gd name="T2" fmla="*/ 158 w 158"/>
                  <a:gd name="T3" fmla="*/ 0 h 64"/>
                  <a:gd name="T4" fmla="*/ 158 w 158"/>
                  <a:gd name="T5" fmla="*/ 64 h 64"/>
                </a:gdLst>
                <a:ahLst/>
                <a:cxnLst>
                  <a:cxn ang="0">
                    <a:pos x="T0" y="T1"/>
                  </a:cxn>
                  <a:cxn ang="0">
                    <a:pos x="T2" y="T3"/>
                  </a:cxn>
                  <a:cxn ang="0">
                    <a:pos x="T4" y="T5"/>
                  </a:cxn>
                </a:cxnLst>
                <a:rect l="0" t="0" r="r" b="b"/>
                <a:pathLst>
                  <a:path w="158" h="64">
                    <a:moveTo>
                      <a:pt x="0" y="0"/>
                    </a:moveTo>
                    <a:lnTo>
                      <a:pt x="158" y="0"/>
                    </a:lnTo>
                    <a:lnTo>
                      <a:pt x="158" y="64"/>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2" name="Freeform 117">
                <a:extLst>
                  <a:ext uri="{FF2B5EF4-FFF2-40B4-BE49-F238E27FC236}">
                    <a16:creationId xmlns:a16="http://schemas.microsoft.com/office/drawing/2014/main" id="{39C0F81C-FF8D-67D9-2AE2-DB673E42610C}"/>
                  </a:ext>
                </a:extLst>
              </p:cNvPr>
              <p:cNvSpPr>
                <a:spLocks/>
              </p:cNvSpPr>
              <p:nvPr/>
            </p:nvSpPr>
            <p:spPr bwMode="auto">
              <a:xfrm>
                <a:off x="4269" y="1697"/>
                <a:ext cx="355" cy="142"/>
              </a:xfrm>
              <a:custGeom>
                <a:avLst/>
                <a:gdLst>
                  <a:gd name="T0" fmla="*/ 355 w 355"/>
                  <a:gd name="T1" fmla="*/ 0 h 142"/>
                  <a:gd name="T2" fmla="*/ 355 w 355"/>
                  <a:gd name="T3" fmla="*/ 142 h 142"/>
                  <a:gd name="T4" fmla="*/ 0 w 355"/>
                  <a:gd name="T5" fmla="*/ 142 h 142"/>
                </a:gdLst>
                <a:ahLst/>
                <a:cxnLst>
                  <a:cxn ang="0">
                    <a:pos x="T0" y="T1"/>
                  </a:cxn>
                  <a:cxn ang="0">
                    <a:pos x="T2" y="T3"/>
                  </a:cxn>
                  <a:cxn ang="0">
                    <a:pos x="T4" y="T5"/>
                  </a:cxn>
                </a:cxnLst>
                <a:rect l="0" t="0" r="r" b="b"/>
                <a:pathLst>
                  <a:path w="355" h="142">
                    <a:moveTo>
                      <a:pt x="355" y="0"/>
                    </a:moveTo>
                    <a:lnTo>
                      <a:pt x="355" y="142"/>
                    </a:lnTo>
                    <a:lnTo>
                      <a:pt x="0" y="142"/>
                    </a:ln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3" name="AutoShape 118">
                <a:extLst>
                  <a:ext uri="{FF2B5EF4-FFF2-40B4-BE49-F238E27FC236}">
                    <a16:creationId xmlns:a16="http://schemas.microsoft.com/office/drawing/2014/main" id="{FDE379D9-2F0D-80D7-7556-CAF3E5C17181}"/>
                  </a:ext>
                </a:extLst>
              </p:cNvPr>
              <p:cNvSpPr>
                <a:spLocks noChangeArrowheads="1"/>
              </p:cNvSpPr>
              <p:nvPr/>
            </p:nvSpPr>
            <p:spPr bwMode="auto">
              <a:xfrm rot="5400000">
                <a:off x="1116" y="1925"/>
                <a:ext cx="87" cy="102"/>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64" name="Oval 119">
                <a:extLst>
                  <a:ext uri="{FF2B5EF4-FFF2-40B4-BE49-F238E27FC236}">
                    <a16:creationId xmlns:a16="http://schemas.microsoft.com/office/drawing/2014/main" id="{DEBF2EDF-272F-1697-46BD-E66E73CD49F8}"/>
                  </a:ext>
                </a:extLst>
              </p:cNvPr>
              <p:cNvSpPr>
                <a:spLocks noChangeArrowheads="1"/>
              </p:cNvSpPr>
              <p:nvPr/>
            </p:nvSpPr>
            <p:spPr bwMode="auto">
              <a:xfrm>
                <a:off x="1156" y="1992"/>
                <a:ext cx="40" cy="41"/>
              </a:xfrm>
              <a:prstGeom prst="ellipse">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65" name="Line 120">
                <a:extLst>
                  <a:ext uri="{FF2B5EF4-FFF2-40B4-BE49-F238E27FC236}">
                    <a16:creationId xmlns:a16="http://schemas.microsoft.com/office/drawing/2014/main" id="{13E107E8-E2B5-6405-70B1-48E0C5514DB9}"/>
                  </a:ext>
                </a:extLst>
              </p:cNvPr>
              <p:cNvSpPr>
                <a:spLocks noChangeShapeType="1"/>
              </p:cNvSpPr>
              <p:nvPr/>
            </p:nvSpPr>
            <p:spPr bwMode="auto">
              <a:xfrm>
                <a:off x="1712" y="1957"/>
                <a:ext cx="195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6" name="AutoShape 121">
                <a:extLst>
                  <a:ext uri="{FF2B5EF4-FFF2-40B4-BE49-F238E27FC236}">
                    <a16:creationId xmlns:a16="http://schemas.microsoft.com/office/drawing/2014/main" id="{C60229AA-80EB-9DE7-71AA-CD72F3B958DB}"/>
                  </a:ext>
                </a:extLst>
              </p:cNvPr>
              <p:cNvSpPr>
                <a:spLocks noChangeArrowheads="1"/>
              </p:cNvSpPr>
              <p:nvPr/>
            </p:nvSpPr>
            <p:spPr bwMode="auto">
              <a:xfrm rot="16200000" flipH="1">
                <a:off x="3612" y="1935"/>
                <a:ext cx="87" cy="102"/>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67" name="Oval 122">
                <a:extLst>
                  <a:ext uri="{FF2B5EF4-FFF2-40B4-BE49-F238E27FC236}">
                    <a16:creationId xmlns:a16="http://schemas.microsoft.com/office/drawing/2014/main" id="{884C107D-6BA5-C9AA-D6DF-7BCBB0E73727}"/>
                  </a:ext>
                </a:extLst>
              </p:cNvPr>
              <p:cNvSpPr>
                <a:spLocks noChangeArrowheads="1"/>
              </p:cNvSpPr>
              <p:nvPr/>
            </p:nvSpPr>
            <p:spPr bwMode="auto">
              <a:xfrm flipH="1">
                <a:off x="3620" y="2001"/>
                <a:ext cx="40" cy="41"/>
              </a:xfrm>
              <a:prstGeom prst="ellipse">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68" name="Line 123">
                <a:extLst>
                  <a:ext uri="{FF2B5EF4-FFF2-40B4-BE49-F238E27FC236}">
                    <a16:creationId xmlns:a16="http://schemas.microsoft.com/office/drawing/2014/main" id="{03C924C9-C1F1-ADC3-02E9-F51B8477B9C5}"/>
                  </a:ext>
                </a:extLst>
              </p:cNvPr>
              <p:cNvSpPr>
                <a:spLocks noChangeShapeType="1"/>
              </p:cNvSpPr>
              <p:nvPr/>
            </p:nvSpPr>
            <p:spPr bwMode="auto">
              <a:xfrm>
                <a:off x="3709" y="1981"/>
                <a:ext cx="22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9" name="Line 124">
                <a:extLst>
                  <a:ext uri="{FF2B5EF4-FFF2-40B4-BE49-F238E27FC236}">
                    <a16:creationId xmlns:a16="http://schemas.microsoft.com/office/drawing/2014/main" id="{3FAB0FD3-79A3-2963-4513-B56DAEBEF47E}"/>
                  </a:ext>
                </a:extLst>
              </p:cNvPr>
              <p:cNvSpPr>
                <a:spLocks noChangeShapeType="1"/>
              </p:cNvSpPr>
              <p:nvPr/>
            </p:nvSpPr>
            <p:spPr bwMode="auto">
              <a:xfrm>
                <a:off x="1739" y="2014"/>
                <a:ext cx="187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0" name="Line 125">
                <a:extLst>
                  <a:ext uri="{FF2B5EF4-FFF2-40B4-BE49-F238E27FC236}">
                    <a16:creationId xmlns:a16="http://schemas.microsoft.com/office/drawing/2014/main" id="{FC0DC794-A200-6B48-F15B-9325B4D46947}"/>
                  </a:ext>
                </a:extLst>
              </p:cNvPr>
              <p:cNvSpPr>
                <a:spLocks noChangeShapeType="1"/>
              </p:cNvSpPr>
              <p:nvPr/>
            </p:nvSpPr>
            <p:spPr bwMode="auto">
              <a:xfrm>
                <a:off x="892" y="1973"/>
                <a:ext cx="21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1" name="Line 126">
                <a:extLst>
                  <a:ext uri="{FF2B5EF4-FFF2-40B4-BE49-F238E27FC236}">
                    <a16:creationId xmlns:a16="http://schemas.microsoft.com/office/drawing/2014/main" id="{84FB0BBD-45AE-9048-FA79-F7AC08D1AC1F}"/>
                  </a:ext>
                </a:extLst>
              </p:cNvPr>
              <p:cNvSpPr>
                <a:spLocks noChangeShapeType="1"/>
              </p:cNvSpPr>
              <p:nvPr/>
            </p:nvSpPr>
            <p:spPr bwMode="auto">
              <a:xfrm>
                <a:off x="4016" y="1468"/>
                <a:ext cx="8" cy="8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2" name="Line 127">
                <a:extLst>
                  <a:ext uri="{FF2B5EF4-FFF2-40B4-BE49-F238E27FC236}">
                    <a16:creationId xmlns:a16="http://schemas.microsoft.com/office/drawing/2014/main" id="{EA406264-60A8-2CE7-AB3E-93739E9664DB}"/>
                  </a:ext>
                </a:extLst>
              </p:cNvPr>
              <p:cNvSpPr>
                <a:spLocks noChangeShapeType="1"/>
              </p:cNvSpPr>
              <p:nvPr/>
            </p:nvSpPr>
            <p:spPr bwMode="auto">
              <a:xfrm>
                <a:off x="4168" y="1460"/>
                <a:ext cx="8" cy="8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3" name="Freeform 128">
                <a:extLst>
                  <a:ext uri="{FF2B5EF4-FFF2-40B4-BE49-F238E27FC236}">
                    <a16:creationId xmlns:a16="http://schemas.microsoft.com/office/drawing/2014/main" id="{DABCFC11-6F7A-9A76-911E-BD78525FA0DE}"/>
                  </a:ext>
                </a:extLst>
              </p:cNvPr>
              <p:cNvSpPr>
                <a:spLocks/>
              </p:cNvSpPr>
              <p:nvPr/>
            </p:nvSpPr>
            <p:spPr bwMode="auto">
              <a:xfrm>
                <a:off x="4277" y="1073"/>
                <a:ext cx="473" cy="900"/>
              </a:xfrm>
              <a:custGeom>
                <a:avLst/>
                <a:gdLst>
                  <a:gd name="T0" fmla="*/ 473 w 473"/>
                  <a:gd name="T1" fmla="*/ 0 h 900"/>
                  <a:gd name="T2" fmla="*/ 473 w 473"/>
                  <a:gd name="T3" fmla="*/ 900 h 900"/>
                  <a:gd name="T4" fmla="*/ 0 w 473"/>
                  <a:gd name="T5" fmla="*/ 900 h 900"/>
                </a:gdLst>
                <a:ahLst/>
                <a:cxnLst>
                  <a:cxn ang="0">
                    <a:pos x="T0" y="T1"/>
                  </a:cxn>
                  <a:cxn ang="0">
                    <a:pos x="T2" y="T3"/>
                  </a:cxn>
                  <a:cxn ang="0">
                    <a:pos x="T4" y="T5"/>
                  </a:cxn>
                </a:cxnLst>
                <a:rect l="0" t="0" r="r" b="b"/>
                <a:pathLst>
                  <a:path w="473" h="900">
                    <a:moveTo>
                      <a:pt x="473" y="0"/>
                    </a:moveTo>
                    <a:lnTo>
                      <a:pt x="473" y="900"/>
                    </a:lnTo>
                    <a:lnTo>
                      <a:pt x="0" y="900"/>
                    </a:lnTo>
                  </a:path>
                </a:pathLst>
              </a:custGeom>
              <a:noFill/>
              <a:ln w="2857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4" name="Rectangle 131">
                <a:extLst>
                  <a:ext uri="{FF2B5EF4-FFF2-40B4-BE49-F238E27FC236}">
                    <a16:creationId xmlns:a16="http://schemas.microsoft.com/office/drawing/2014/main" id="{D59B0F44-3A91-D986-7DAC-F4D2864CE619}"/>
                  </a:ext>
                </a:extLst>
              </p:cNvPr>
              <p:cNvSpPr>
                <a:spLocks noChangeArrowheads="1"/>
              </p:cNvSpPr>
              <p:nvPr/>
            </p:nvSpPr>
            <p:spPr bwMode="auto">
              <a:xfrm>
                <a:off x="3927" y="2827"/>
                <a:ext cx="332" cy="536"/>
              </a:xfrm>
              <a:prstGeom prst="rect">
                <a:avLst/>
              </a:prstGeom>
              <a:noFill/>
              <a:ln w="2857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nvGrpSpPr>
              <p:cNvPr id="75" name="Group 132">
                <a:extLst>
                  <a:ext uri="{FF2B5EF4-FFF2-40B4-BE49-F238E27FC236}">
                    <a16:creationId xmlns:a16="http://schemas.microsoft.com/office/drawing/2014/main" id="{4C36183D-4E11-3E58-4C17-52A2C49698D7}"/>
                  </a:ext>
                </a:extLst>
              </p:cNvPr>
              <p:cNvGrpSpPr>
                <a:grpSpLocks/>
              </p:cNvGrpSpPr>
              <p:nvPr/>
            </p:nvGrpSpPr>
            <p:grpSpPr bwMode="auto">
              <a:xfrm>
                <a:off x="3281" y="2858"/>
                <a:ext cx="110" cy="320"/>
                <a:chOff x="1089" y="2296"/>
                <a:chExt cx="110" cy="320"/>
              </a:xfrm>
            </p:grpSpPr>
            <p:sp>
              <p:nvSpPr>
                <p:cNvPr id="132" name="AutoShape 133">
                  <a:extLst>
                    <a:ext uri="{FF2B5EF4-FFF2-40B4-BE49-F238E27FC236}">
                      <a16:creationId xmlns:a16="http://schemas.microsoft.com/office/drawing/2014/main" id="{52B88721-AC2C-16BE-E853-15D16CE7B544}"/>
                    </a:ext>
                  </a:extLst>
                </p:cNvPr>
                <p:cNvSpPr>
                  <a:spLocks noChangeArrowheads="1"/>
                </p:cNvSpPr>
                <p:nvPr/>
              </p:nvSpPr>
              <p:spPr bwMode="auto">
                <a:xfrm>
                  <a:off x="1089" y="229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33" name="AutoShape 134">
                  <a:extLst>
                    <a:ext uri="{FF2B5EF4-FFF2-40B4-BE49-F238E27FC236}">
                      <a16:creationId xmlns:a16="http://schemas.microsoft.com/office/drawing/2014/main" id="{76BB36E7-504D-DFEA-A004-1131EB609359}"/>
                    </a:ext>
                  </a:extLst>
                </p:cNvPr>
                <p:cNvSpPr>
                  <a:spLocks noChangeArrowheads="1"/>
                </p:cNvSpPr>
                <p:nvPr/>
              </p:nvSpPr>
              <p:spPr bwMode="auto">
                <a:xfrm>
                  <a:off x="1089" y="233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34" name="AutoShape 135">
                  <a:extLst>
                    <a:ext uri="{FF2B5EF4-FFF2-40B4-BE49-F238E27FC236}">
                      <a16:creationId xmlns:a16="http://schemas.microsoft.com/office/drawing/2014/main" id="{B75F2B2B-3442-A2DB-D2A7-48973319E853}"/>
                    </a:ext>
                  </a:extLst>
                </p:cNvPr>
                <p:cNvSpPr>
                  <a:spLocks noChangeArrowheads="1"/>
                </p:cNvSpPr>
                <p:nvPr/>
              </p:nvSpPr>
              <p:spPr bwMode="auto">
                <a:xfrm>
                  <a:off x="1089" y="237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35" name="AutoShape 136">
                  <a:extLst>
                    <a:ext uri="{FF2B5EF4-FFF2-40B4-BE49-F238E27FC236}">
                      <a16:creationId xmlns:a16="http://schemas.microsoft.com/office/drawing/2014/main" id="{4F0336CE-CFF1-D1CF-7FA8-7718AA5EF159}"/>
                    </a:ext>
                  </a:extLst>
                </p:cNvPr>
                <p:cNvSpPr>
                  <a:spLocks noChangeArrowheads="1"/>
                </p:cNvSpPr>
                <p:nvPr/>
              </p:nvSpPr>
              <p:spPr bwMode="auto">
                <a:xfrm>
                  <a:off x="1089" y="241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36" name="AutoShape 137">
                  <a:extLst>
                    <a:ext uri="{FF2B5EF4-FFF2-40B4-BE49-F238E27FC236}">
                      <a16:creationId xmlns:a16="http://schemas.microsoft.com/office/drawing/2014/main" id="{C3FC4439-F692-631C-A56C-EC868316AF98}"/>
                    </a:ext>
                  </a:extLst>
                </p:cNvPr>
                <p:cNvSpPr>
                  <a:spLocks noChangeArrowheads="1"/>
                </p:cNvSpPr>
                <p:nvPr/>
              </p:nvSpPr>
              <p:spPr bwMode="auto">
                <a:xfrm>
                  <a:off x="1089" y="245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37" name="AutoShape 138">
                  <a:extLst>
                    <a:ext uri="{FF2B5EF4-FFF2-40B4-BE49-F238E27FC236}">
                      <a16:creationId xmlns:a16="http://schemas.microsoft.com/office/drawing/2014/main" id="{1D9A2E61-1AC5-82C0-ACCF-114BD41D733E}"/>
                    </a:ext>
                  </a:extLst>
                </p:cNvPr>
                <p:cNvSpPr>
                  <a:spLocks noChangeArrowheads="1"/>
                </p:cNvSpPr>
                <p:nvPr/>
              </p:nvSpPr>
              <p:spPr bwMode="auto">
                <a:xfrm>
                  <a:off x="1089" y="249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38" name="AutoShape 139">
                  <a:extLst>
                    <a:ext uri="{FF2B5EF4-FFF2-40B4-BE49-F238E27FC236}">
                      <a16:creationId xmlns:a16="http://schemas.microsoft.com/office/drawing/2014/main" id="{1C7082F5-A05F-B785-5CC8-F15848AE9DBA}"/>
                    </a:ext>
                  </a:extLst>
                </p:cNvPr>
                <p:cNvSpPr>
                  <a:spLocks noChangeArrowheads="1"/>
                </p:cNvSpPr>
                <p:nvPr/>
              </p:nvSpPr>
              <p:spPr bwMode="auto">
                <a:xfrm>
                  <a:off x="1089" y="253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39" name="AutoShape 140">
                  <a:extLst>
                    <a:ext uri="{FF2B5EF4-FFF2-40B4-BE49-F238E27FC236}">
                      <a16:creationId xmlns:a16="http://schemas.microsoft.com/office/drawing/2014/main" id="{E3E5E3D3-A596-30CC-50CF-6667808CEC6D}"/>
                    </a:ext>
                  </a:extLst>
                </p:cNvPr>
                <p:cNvSpPr>
                  <a:spLocks noChangeArrowheads="1"/>
                </p:cNvSpPr>
                <p:nvPr/>
              </p:nvSpPr>
              <p:spPr bwMode="auto">
                <a:xfrm>
                  <a:off x="1089" y="2576"/>
                  <a:ext cx="110" cy="40"/>
                </a:xfrm>
                <a:prstGeom prst="flowChartDelay">
                  <a:avLst/>
                </a:prstGeom>
                <a:solidFill>
                  <a:schemeClr val="hlink"/>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sp>
            <p:nvSpPr>
              <p:cNvPr id="76" name="Line 141">
                <a:extLst>
                  <a:ext uri="{FF2B5EF4-FFF2-40B4-BE49-F238E27FC236}">
                    <a16:creationId xmlns:a16="http://schemas.microsoft.com/office/drawing/2014/main" id="{0257972F-0BF1-1AC0-8736-0D3E74241C69}"/>
                  </a:ext>
                </a:extLst>
              </p:cNvPr>
              <p:cNvSpPr>
                <a:spLocks noChangeShapeType="1"/>
              </p:cNvSpPr>
              <p:nvPr/>
            </p:nvSpPr>
            <p:spPr bwMode="auto">
              <a:xfrm>
                <a:off x="1297" y="2890"/>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7" name="Line 142">
                <a:extLst>
                  <a:ext uri="{FF2B5EF4-FFF2-40B4-BE49-F238E27FC236}">
                    <a16:creationId xmlns:a16="http://schemas.microsoft.com/office/drawing/2014/main" id="{C77EFF4D-8620-2F7C-2FA2-D25C8EE8DCD4}"/>
                  </a:ext>
                </a:extLst>
              </p:cNvPr>
              <p:cNvSpPr>
                <a:spLocks noChangeShapeType="1"/>
              </p:cNvSpPr>
              <p:nvPr/>
            </p:nvSpPr>
            <p:spPr bwMode="auto">
              <a:xfrm>
                <a:off x="1297" y="291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8" name="Line 143">
                <a:extLst>
                  <a:ext uri="{FF2B5EF4-FFF2-40B4-BE49-F238E27FC236}">
                    <a16:creationId xmlns:a16="http://schemas.microsoft.com/office/drawing/2014/main" id="{AED7C4DC-B878-930D-9D39-FE685D2D4542}"/>
                  </a:ext>
                </a:extLst>
              </p:cNvPr>
              <p:cNvSpPr>
                <a:spLocks noChangeShapeType="1"/>
              </p:cNvSpPr>
              <p:nvPr/>
            </p:nvSpPr>
            <p:spPr bwMode="auto">
              <a:xfrm>
                <a:off x="1297" y="295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9" name="Line 144">
                <a:extLst>
                  <a:ext uri="{FF2B5EF4-FFF2-40B4-BE49-F238E27FC236}">
                    <a16:creationId xmlns:a16="http://schemas.microsoft.com/office/drawing/2014/main" id="{B7D86507-2EFD-D4FD-E257-BF3B22646F2D}"/>
                  </a:ext>
                </a:extLst>
              </p:cNvPr>
              <p:cNvSpPr>
                <a:spLocks noChangeShapeType="1"/>
              </p:cNvSpPr>
              <p:nvPr/>
            </p:nvSpPr>
            <p:spPr bwMode="auto">
              <a:xfrm>
                <a:off x="1305" y="299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0" name="Line 145">
                <a:extLst>
                  <a:ext uri="{FF2B5EF4-FFF2-40B4-BE49-F238E27FC236}">
                    <a16:creationId xmlns:a16="http://schemas.microsoft.com/office/drawing/2014/main" id="{485D5031-789C-1840-5805-9F7503C70B74}"/>
                  </a:ext>
                </a:extLst>
              </p:cNvPr>
              <p:cNvSpPr>
                <a:spLocks noChangeShapeType="1"/>
              </p:cNvSpPr>
              <p:nvPr/>
            </p:nvSpPr>
            <p:spPr bwMode="auto">
              <a:xfrm>
                <a:off x="1305" y="303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1" name="Line 146">
                <a:extLst>
                  <a:ext uri="{FF2B5EF4-FFF2-40B4-BE49-F238E27FC236}">
                    <a16:creationId xmlns:a16="http://schemas.microsoft.com/office/drawing/2014/main" id="{ECDD07F3-F0CB-A42C-113E-639102C79794}"/>
                  </a:ext>
                </a:extLst>
              </p:cNvPr>
              <p:cNvSpPr>
                <a:spLocks noChangeShapeType="1"/>
              </p:cNvSpPr>
              <p:nvPr/>
            </p:nvSpPr>
            <p:spPr bwMode="auto">
              <a:xfrm>
                <a:off x="1305" y="307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2" name="Line 147">
                <a:extLst>
                  <a:ext uri="{FF2B5EF4-FFF2-40B4-BE49-F238E27FC236}">
                    <a16:creationId xmlns:a16="http://schemas.microsoft.com/office/drawing/2014/main" id="{5BDF2BB8-0B98-A694-8FD2-BC5ADB48B241}"/>
                  </a:ext>
                </a:extLst>
              </p:cNvPr>
              <p:cNvSpPr>
                <a:spLocks noChangeShapeType="1"/>
              </p:cNvSpPr>
              <p:nvPr/>
            </p:nvSpPr>
            <p:spPr bwMode="auto">
              <a:xfrm>
                <a:off x="1305" y="3114"/>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3" name="Line 148">
                <a:extLst>
                  <a:ext uri="{FF2B5EF4-FFF2-40B4-BE49-F238E27FC236}">
                    <a16:creationId xmlns:a16="http://schemas.microsoft.com/office/drawing/2014/main" id="{B9C6EBD2-4294-29C1-F324-ACCE298D88EF}"/>
                  </a:ext>
                </a:extLst>
              </p:cNvPr>
              <p:cNvSpPr>
                <a:spLocks noChangeShapeType="1"/>
              </p:cNvSpPr>
              <p:nvPr/>
            </p:nvSpPr>
            <p:spPr bwMode="auto">
              <a:xfrm>
                <a:off x="1305" y="3162"/>
                <a:ext cx="2627"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4" name="Freeform 149">
                <a:extLst>
                  <a:ext uri="{FF2B5EF4-FFF2-40B4-BE49-F238E27FC236}">
                    <a16:creationId xmlns:a16="http://schemas.microsoft.com/office/drawing/2014/main" id="{57B00E05-A3E5-7665-EE7A-7D22340D4422}"/>
                  </a:ext>
                </a:extLst>
              </p:cNvPr>
              <p:cNvSpPr>
                <a:spLocks/>
              </p:cNvSpPr>
              <p:nvPr/>
            </p:nvSpPr>
            <p:spPr bwMode="auto">
              <a:xfrm>
                <a:off x="3985" y="2827"/>
                <a:ext cx="79" cy="48"/>
              </a:xfrm>
              <a:custGeom>
                <a:avLst/>
                <a:gdLst>
                  <a:gd name="T0" fmla="*/ 0 w 79"/>
                  <a:gd name="T1" fmla="*/ 8 h 48"/>
                  <a:gd name="T2" fmla="*/ 39 w 79"/>
                  <a:gd name="T3" fmla="*/ 48 h 48"/>
                  <a:gd name="T4" fmla="*/ 79 w 79"/>
                  <a:gd name="T5" fmla="*/ 0 h 48"/>
                </a:gdLst>
                <a:ahLst/>
                <a:cxnLst>
                  <a:cxn ang="0">
                    <a:pos x="T0" y="T1"/>
                  </a:cxn>
                  <a:cxn ang="0">
                    <a:pos x="T2" y="T3"/>
                  </a:cxn>
                  <a:cxn ang="0">
                    <a:pos x="T4" y="T5"/>
                  </a:cxn>
                </a:cxnLst>
                <a:rect l="0" t="0" r="r" b="b"/>
                <a:pathLst>
                  <a:path w="79" h="48">
                    <a:moveTo>
                      <a:pt x="0" y="8"/>
                    </a:moveTo>
                    <a:lnTo>
                      <a:pt x="39" y="48"/>
                    </a:lnTo>
                    <a:lnTo>
                      <a:pt x="79"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5" name="Text Box 150">
                <a:extLst>
                  <a:ext uri="{FF2B5EF4-FFF2-40B4-BE49-F238E27FC236}">
                    <a16:creationId xmlns:a16="http://schemas.microsoft.com/office/drawing/2014/main" id="{9B62B02D-1D3D-E748-4363-263329888858}"/>
                  </a:ext>
                </a:extLst>
              </p:cNvPr>
              <p:cNvSpPr txBox="1">
                <a:spLocks noChangeArrowheads="1"/>
              </p:cNvSpPr>
              <p:nvPr/>
            </p:nvSpPr>
            <p:spPr bwMode="auto">
              <a:xfrm>
                <a:off x="3874" y="2931"/>
                <a:ext cx="442" cy="3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spcBef>
                    <a:spcPct val="50000"/>
                  </a:spcBef>
                </a:pPr>
                <a:r>
                  <a:rPr lang="en-US" altLang="zh-CN" sz="1200"/>
                  <a:t>OLMC</a:t>
                </a:r>
              </a:p>
              <a:p>
                <a:pPr algn="ctr">
                  <a:spcBef>
                    <a:spcPct val="50000"/>
                  </a:spcBef>
                </a:pPr>
                <a:r>
                  <a:rPr lang="en-US" altLang="zh-CN" sz="1200"/>
                  <a:t>(12)</a:t>
                </a:r>
              </a:p>
            </p:txBody>
          </p:sp>
          <p:sp>
            <p:nvSpPr>
              <p:cNvPr id="86" name="Line 151">
                <a:extLst>
                  <a:ext uri="{FF2B5EF4-FFF2-40B4-BE49-F238E27FC236}">
                    <a16:creationId xmlns:a16="http://schemas.microsoft.com/office/drawing/2014/main" id="{C4E4A94B-C28F-6792-086D-1D3284546132}"/>
                  </a:ext>
                </a:extLst>
              </p:cNvPr>
              <p:cNvSpPr>
                <a:spLocks noChangeShapeType="1"/>
              </p:cNvSpPr>
              <p:nvPr/>
            </p:nvSpPr>
            <p:spPr bwMode="auto">
              <a:xfrm>
                <a:off x="4261" y="2977"/>
                <a:ext cx="686"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7" name="AutoShape 152">
                <a:extLst>
                  <a:ext uri="{FF2B5EF4-FFF2-40B4-BE49-F238E27FC236}">
                    <a16:creationId xmlns:a16="http://schemas.microsoft.com/office/drawing/2014/main" id="{F8447CA1-BC03-6AA6-EE54-707131ABA16F}"/>
                  </a:ext>
                </a:extLst>
              </p:cNvPr>
              <p:cNvSpPr>
                <a:spLocks noChangeArrowheads="1"/>
              </p:cNvSpPr>
              <p:nvPr/>
            </p:nvSpPr>
            <p:spPr bwMode="auto">
              <a:xfrm rot="5400000">
                <a:off x="4388" y="2925"/>
                <a:ext cx="87" cy="102"/>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88" name="Oval 153">
                <a:extLst>
                  <a:ext uri="{FF2B5EF4-FFF2-40B4-BE49-F238E27FC236}">
                    <a16:creationId xmlns:a16="http://schemas.microsoft.com/office/drawing/2014/main" id="{8D7F2AB7-F175-4EC6-9085-14A69B1D5696}"/>
                  </a:ext>
                </a:extLst>
              </p:cNvPr>
              <p:cNvSpPr>
                <a:spLocks noChangeArrowheads="1"/>
              </p:cNvSpPr>
              <p:nvPr/>
            </p:nvSpPr>
            <p:spPr bwMode="auto">
              <a:xfrm>
                <a:off x="4475" y="2954"/>
                <a:ext cx="40" cy="41"/>
              </a:xfrm>
              <a:prstGeom prst="ellipse">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89" name="Freeform 154">
                <a:extLst>
                  <a:ext uri="{FF2B5EF4-FFF2-40B4-BE49-F238E27FC236}">
                    <a16:creationId xmlns:a16="http://schemas.microsoft.com/office/drawing/2014/main" id="{B367E144-69A1-5541-D51B-CDBE6ADDF9F1}"/>
                  </a:ext>
                </a:extLst>
              </p:cNvPr>
              <p:cNvSpPr>
                <a:spLocks/>
              </p:cNvSpPr>
              <p:nvPr/>
            </p:nvSpPr>
            <p:spPr bwMode="auto">
              <a:xfrm>
                <a:off x="4261" y="2882"/>
                <a:ext cx="158" cy="64"/>
              </a:xfrm>
              <a:custGeom>
                <a:avLst/>
                <a:gdLst>
                  <a:gd name="T0" fmla="*/ 0 w 158"/>
                  <a:gd name="T1" fmla="*/ 0 h 64"/>
                  <a:gd name="T2" fmla="*/ 158 w 158"/>
                  <a:gd name="T3" fmla="*/ 0 h 64"/>
                  <a:gd name="T4" fmla="*/ 158 w 158"/>
                  <a:gd name="T5" fmla="*/ 64 h 64"/>
                </a:gdLst>
                <a:ahLst/>
                <a:cxnLst>
                  <a:cxn ang="0">
                    <a:pos x="T0" y="T1"/>
                  </a:cxn>
                  <a:cxn ang="0">
                    <a:pos x="T2" y="T3"/>
                  </a:cxn>
                  <a:cxn ang="0">
                    <a:pos x="T4" y="T5"/>
                  </a:cxn>
                </a:cxnLst>
                <a:rect l="0" t="0" r="r" b="b"/>
                <a:pathLst>
                  <a:path w="158" h="64">
                    <a:moveTo>
                      <a:pt x="0" y="0"/>
                    </a:moveTo>
                    <a:lnTo>
                      <a:pt x="158" y="0"/>
                    </a:lnTo>
                    <a:lnTo>
                      <a:pt x="158" y="64"/>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0" name="Freeform 155">
                <a:extLst>
                  <a:ext uri="{FF2B5EF4-FFF2-40B4-BE49-F238E27FC236}">
                    <a16:creationId xmlns:a16="http://schemas.microsoft.com/office/drawing/2014/main" id="{93059F3B-BE44-8F28-918B-01E5021D884E}"/>
                  </a:ext>
                </a:extLst>
              </p:cNvPr>
              <p:cNvSpPr>
                <a:spLocks/>
              </p:cNvSpPr>
              <p:nvPr/>
            </p:nvSpPr>
            <p:spPr bwMode="auto">
              <a:xfrm>
                <a:off x="4261" y="2977"/>
                <a:ext cx="355" cy="142"/>
              </a:xfrm>
              <a:custGeom>
                <a:avLst/>
                <a:gdLst>
                  <a:gd name="T0" fmla="*/ 355 w 355"/>
                  <a:gd name="T1" fmla="*/ 0 h 142"/>
                  <a:gd name="T2" fmla="*/ 355 w 355"/>
                  <a:gd name="T3" fmla="*/ 142 h 142"/>
                  <a:gd name="T4" fmla="*/ 0 w 355"/>
                  <a:gd name="T5" fmla="*/ 142 h 142"/>
                </a:gdLst>
                <a:ahLst/>
                <a:cxnLst>
                  <a:cxn ang="0">
                    <a:pos x="T0" y="T1"/>
                  </a:cxn>
                  <a:cxn ang="0">
                    <a:pos x="T2" y="T3"/>
                  </a:cxn>
                  <a:cxn ang="0">
                    <a:pos x="T4" y="T5"/>
                  </a:cxn>
                </a:cxnLst>
                <a:rect l="0" t="0" r="r" b="b"/>
                <a:pathLst>
                  <a:path w="355" h="142">
                    <a:moveTo>
                      <a:pt x="355" y="0"/>
                    </a:moveTo>
                    <a:lnTo>
                      <a:pt x="355" y="142"/>
                    </a:lnTo>
                    <a:lnTo>
                      <a:pt x="0" y="142"/>
                    </a:ln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1" name="AutoShape 156">
                <a:extLst>
                  <a:ext uri="{FF2B5EF4-FFF2-40B4-BE49-F238E27FC236}">
                    <a16:creationId xmlns:a16="http://schemas.microsoft.com/office/drawing/2014/main" id="{45FEBCA4-2235-A9D9-38DF-4346E03A015F}"/>
                  </a:ext>
                </a:extLst>
              </p:cNvPr>
              <p:cNvSpPr>
                <a:spLocks noChangeArrowheads="1"/>
              </p:cNvSpPr>
              <p:nvPr/>
            </p:nvSpPr>
            <p:spPr bwMode="auto">
              <a:xfrm rot="5400000">
                <a:off x="1108" y="3205"/>
                <a:ext cx="87" cy="102"/>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92" name="Oval 157">
                <a:extLst>
                  <a:ext uri="{FF2B5EF4-FFF2-40B4-BE49-F238E27FC236}">
                    <a16:creationId xmlns:a16="http://schemas.microsoft.com/office/drawing/2014/main" id="{B98EF7E9-0786-91CF-C60E-11484648361C}"/>
                  </a:ext>
                </a:extLst>
              </p:cNvPr>
              <p:cNvSpPr>
                <a:spLocks noChangeArrowheads="1"/>
              </p:cNvSpPr>
              <p:nvPr/>
            </p:nvSpPr>
            <p:spPr bwMode="auto">
              <a:xfrm>
                <a:off x="1148" y="3272"/>
                <a:ext cx="40" cy="41"/>
              </a:xfrm>
              <a:prstGeom prst="ellipse">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93" name="Line 158">
                <a:extLst>
                  <a:ext uri="{FF2B5EF4-FFF2-40B4-BE49-F238E27FC236}">
                    <a16:creationId xmlns:a16="http://schemas.microsoft.com/office/drawing/2014/main" id="{8A4C3EAB-C878-020A-C09E-8539F77BCF53}"/>
                  </a:ext>
                </a:extLst>
              </p:cNvPr>
              <p:cNvSpPr>
                <a:spLocks noChangeShapeType="1"/>
              </p:cNvSpPr>
              <p:nvPr/>
            </p:nvSpPr>
            <p:spPr bwMode="auto">
              <a:xfrm>
                <a:off x="1160" y="3237"/>
                <a:ext cx="187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4" name="AutoShape 159">
                <a:extLst>
                  <a:ext uri="{FF2B5EF4-FFF2-40B4-BE49-F238E27FC236}">
                    <a16:creationId xmlns:a16="http://schemas.microsoft.com/office/drawing/2014/main" id="{6EF2DF18-6318-8A27-58DF-D6F25691679C}"/>
                  </a:ext>
                </a:extLst>
              </p:cNvPr>
              <p:cNvSpPr>
                <a:spLocks noChangeArrowheads="1"/>
              </p:cNvSpPr>
              <p:nvPr/>
            </p:nvSpPr>
            <p:spPr bwMode="auto">
              <a:xfrm rot="16200000" flipH="1">
                <a:off x="3604" y="3215"/>
                <a:ext cx="87" cy="102"/>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95" name="Oval 160">
                <a:extLst>
                  <a:ext uri="{FF2B5EF4-FFF2-40B4-BE49-F238E27FC236}">
                    <a16:creationId xmlns:a16="http://schemas.microsoft.com/office/drawing/2014/main" id="{C53409F4-8E75-7A57-901F-FFF1B494C0A4}"/>
                  </a:ext>
                </a:extLst>
              </p:cNvPr>
              <p:cNvSpPr>
                <a:spLocks noChangeArrowheads="1"/>
              </p:cNvSpPr>
              <p:nvPr/>
            </p:nvSpPr>
            <p:spPr bwMode="auto">
              <a:xfrm flipH="1">
                <a:off x="3612" y="3281"/>
                <a:ext cx="40" cy="41"/>
              </a:xfrm>
              <a:prstGeom prst="ellipse">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96" name="Line 161">
                <a:extLst>
                  <a:ext uri="{FF2B5EF4-FFF2-40B4-BE49-F238E27FC236}">
                    <a16:creationId xmlns:a16="http://schemas.microsoft.com/office/drawing/2014/main" id="{9CD501A1-C550-0498-15AD-2CBA29544BB2}"/>
                  </a:ext>
                </a:extLst>
              </p:cNvPr>
              <p:cNvSpPr>
                <a:spLocks noChangeShapeType="1"/>
              </p:cNvSpPr>
              <p:nvPr/>
            </p:nvSpPr>
            <p:spPr bwMode="auto">
              <a:xfrm>
                <a:off x="3701" y="3261"/>
                <a:ext cx="228"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7" name="Line 162">
                <a:extLst>
                  <a:ext uri="{FF2B5EF4-FFF2-40B4-BE49-F238E27FC236}">
                    <a16:creationId xmlns:a16="http://schemas.microsoft.com/office/drawing/2014/main" id="{80F25B0E-FC6A-EBFC-84F0-2B0A6936C917}"/>
                  </a:ext>
                </a:extLst>
              </p:cNvPr>
              <p:cNvSpPr>
                <a:spLocks noChangeShapeType="1"/>
              </p:cNvSpPr>
              <p:nvPr/>
            </p:nvSpPr>
            <p:spPr bwMode="auto">
              <a:xfrm>
                <a:off x="1194" y="3294"/>
                <a:ext cx="187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8" name="Line 163">
                <a:extLst>
                  <a:ext uri="{FF2B5EF4-FFF2-40B4-BE49-F238E27FC236}">
                    <a16:creationId xmlns:a16="http://schemas.microsoft.com/office/drawing/2014/main" id="{607D4819-4E98-B51A-5F08-489DC068DDF0}"/>
                  </a:ext>
                </a:extLst>
              </p:cNvPr>
              <p:cNvSpPr>
                <a:spLocks noChangeShapeType="1"/>
              </p:cNvSpPr>
              <p:nvPr/>
            </p:nvSpPr>
            <p:spPr bwMode="auto">
              <a:xfrm>
                <a:off x="884" y="3253"/>
                <a:ext cx="21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9" name="Line 164">
                <a:extLst>
                  <a:ext uri="{FF2B5EF4-FFF2-40B4-BE49-F238E27FC236}">
                    <a16:creationId xmlns:a16="http://schemas.microsoft.com/office/drawing/2014/main" id="{B135EBB7-1F06-3B3C-37C5-9E7E815E6D30}"/>
                  </a:ext>
                </a:extLst>
              </p:cNvPr>
              <p:cNvSpPr>
                <a:spLocks noChangeShapeType="1"/>
              </p:cNvSpPr>
              <p:nvPr/>
            </p:nvSpPr>
            <p:spPr bwMode="auto">
              <a:xfrm>
                <a:off x="1152" y="1333"/>
                <a:ext cx="26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0" name="Line 165">
                <a:extLst>
                  <a:ext uri="{FF2B5EF4-FFF2-40B4-BE49-F238E27FC236}">
                    <a16:creationId xmlns:a16="http://schemas.microsoft.com/office/drawing/2014/main" id="{6274004E-CFC1-8127-6EB0-9C38B83AD45B}"/>
                  </a:ext>
                </a:extLst>
              </p:cNvPr>
              <p:cNvSpPr>
                <a:spLocks noChangeShapeType="1"/>
              </p:cNvSpPr>
              <p:nvPr/>
            </p:nvSpPr>
            <p:spPr bwMode="auto">
              <a:xfrm>
                <a:off x="1185" y="1390"/>
                <a:ext cx="26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1" name="Line 166">
                <a:extLst>
                  <a:ext uri="{FF2B5EF4-FFF2-40B4-BE49-F238E27FC236}">
                    <a16:creationId xmlns:a16="http://schemas.microsoft.com/office/drawing/2014/main" id="{AC4EF0D1-8228-6624-3703-F3FAFCBF59C8}"/>
                  </a:ext>
                </a:extLst>
              </p:cNvPr>
              <p:cNvSpPr>
                <a:spLocks noChangeShapeType="1"/>
              </p:cNvSpPr>
              <p:nvPr/>
            </p:nvSpPr>
            <p:spPr bwMode="auto">
              <a:xfrm>
                <a:off x="1170" y="1951"/>
                <a:ext cx="4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2" name="Line 167">
                <a:extLst>
                  <a:ext uri="{FF2B5EF4-FFF2-40B4-BE49-F238E27FC236}">
                    <a16:creationId xmlns:a16="http://schemas.microsoft.com/office/drawing/2014/main" id="{BAB1C35A-F9EE-0CA2-8448-6F0E50A41E4A}"/>
                  </a:ext>
                </a:extLst>
              </p:cNvPr>
              <p:cNvSpPr>
                <a:spLocks noChangeShapeType="1"/>
              </p:cNvSpPr>
              <p:nvPr/>
            </p:nvSpPr>
            <p:spPr bwMode="auto">
              <a:xfrm>
                <a:off x="1196" y="2008"/>
                <a:ext cx="4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3" name="Line 168">
                <a:extLst>
                  <a:ext uri="{FF2B5EF4-FFF2-40B4-BE49-F238E27FC236}">
                    <a16:creationId xmlns:a16="http://schemas.microsoft.com/office/drawing/2014/main" id="{C18E4A09-A444-E4C6-80B4-8D4DB559772A}"/>
                  </a:ext>
                </a:extLst>
              </p:cNvPr>
              <p:cNvSpPr>
                <a:spLocks noChangeShapeType="1"/>
              </p:cNvSpPr>
              <p:nvPr/>
            </p:nvSpPr>
            <p:spPr bwMode="auto">
              <a:xfrm>
                <a:off x="3136" y="3302"/>
                <a:ext cx="48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4" name="Line 169">
                <a:extLst>
                  <a:ext uri="{FF2B5EF4-FFF2-40B4-BE49-F238E27FC236}">
                    <a16:creationId xmlns:a16="http://schemas.microsoft.com/office/drawing/2014/main" id="{5FBCE618-E57C-0F9B-7FE6-3D394410B347}"/>
                  </a:ext>
                </a:extLst>
              </p:cNvPr>
              <p:cNvSpPr>
                <a:spLocks noChangeShapeType="1"/>
              </p:cNvSpPr>
              <p:nvPr/>
            </p:nvSpPr>
            <p:spPr bwMode="auto">
              <a:xfrm>
                <a:off x="3105" y="3239"/>
                <a:ext cx="544"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5" name="AutoShape 170">
                <a:extLst>
                  <a:ext uri="{FF2B5EF4-FFF2-40B4-BE49-F238E27FC236}">
                    <a16:creationId xmlns:a16="http://schemas.microsoft.com/office/drawing/2014/main" id="{188F0B27-0C0B-498F-E9DC-BC349BABF524}"/>
                  </a:ext>
                </a:extLst>
              </p:cNvPr>
              <p:cNvSpPr>
                <a:spLocks noChangeArrowheads="1"/>
              </p:cNvSpPr>
              <p:nvPr/>
            </p:nvSpPr>
            <p:spPr bwMode="auto">
              <a:xfrm rot="5400000" flipH="1" flipV="1">
                <a:off x="4398" y="3447"/>
                <a:ext cx="87" cy="102"/>
              </a:xfrm>
              <a:prstGeom prst="triangle">
                <a:avLst>
                  <a:gd name="adj" fmla="val 50000"/>
                </a:avLst>
              </a:prstGeom>
              <a:solidFill>
                <a:schemeClr val="accent1"/>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106" name="Oval 171">
                <a:extLst>
                  <a:ext uri="{FF2B5EF4-FFF2-40B4-BE49-F238E27FC236}">
                    <a16:creationId xmlns:a16="http://schemas.microsoft.com/office/drawing/2014/main" id="{B8651E05-CADC-D4B5-A5E9-8722E9863727}"/>
                  </a:ext>
                </a:extLst>
              </p:cNvPr>
              <p:cNvSpPr>
                <a:spLocks noChangeArrowheads="1"/>
              </p:cNvSpPr>
              <p:nvPr/>
            </p:nvSpPr>
            <p:spPr bwMode="auto">
              <a:xfrm flipH="1" flipV="1">
                <a:off x="4367" y="3476"/>
                <a:ext cx="40" cy="41"/>
              </a:xfrm>
              <a:prstGeom prst="ellipse">
                <a:avLst/>
              </a:prstGeom>
              <a:solidFill>
                <a:schemeClr val="accent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107" name="Freeform 173">
                <a:extLst>
                  <a:ext uri="{FF2B5EF4-FFF2-40B4-BE49-F238E27FC236}">
                    <a16:creationId xmlns:a16="http://schemas.microsoft.com/office/drawing/2014/main" id="{ADA48E96-3798-83C0-B8DA-DDEF8A1525E6}"/>
                  </a:ext>
                </a:extLst>
              </p:cNvPr>
              <p:cNvSpPr>
                <a:spLocks/>
              </p:cNvSpPr>
              <p:nvPr/>
            </p:nvSpPr>
            <p:spPr bwMode="auto">
              <a:xfrm>
                <a:off x="4261" y="3243"/>
                <a:ext cx="465" cy="252"/>
              </a:xfrm>
              <a:custGeom>
                <a:avLst/>
                <a:gdLst>
                  <a:gd name="T0" fmla="*/ 465 w 465"/>
                  <a:gd name="T1" fmla="*/ 213 h 213"/>
                  <a:gd name="T2" fmla="*/ 465 w 465"/>
                  <a:gd name="T3" fmla="*/ 0 h 213"/>
                  <a:gd name="T4" fmla="*/ 0 w 465"/>
                  <a:gd name="T5" fmla="*/ 0 h 213"/>
                </a:gdLst>
                <a:ahLst/>
                <a:cxnLst>
                  <a:cxn ang="0">
                    <a:pos x="T0" y="T1"/>
                  </a:cxn>
                  <a:cxn ang="0">
                    <a:pos x="T2" y="T3"/>
                  </a:cxn>
                  <a:cxn ang="0">
                    <a:pos x="T4" y="T5"/>
                  </a:cxn>
                </a:cxnLst>
                <a:rect l="0" t="0" r="r" b="b"/>
                <a:pathLst>
                  <a:path w="465" h="213">
                    <a:moveTo>
                      <a:pt x="465" y="213"/>
                    </a:moveTo>
                    <a:lnTo>
                      <a:pt x="465" y="0"/>
                    </a:lnTo>
                    <a:lnTo>
                      <a:pt x="0" y="0"/>
                    </a:lnTo>
                  </a:path>
                </a:pathLst>
              </a:custGeom>
              <a:noFill/>
              <a:ln w="2857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8" name="Freeform 174">
                <a:extLst>
                  <a:ext uri="{FF2B5EF4-FFF2-40B4-BE49-F238E27FC236}">
                    <a16:creationId xmlns:a16="http://schemas.microsoft.com/office/drawing/2014/main" id="{03D33316-C3FB-8228-2CE2-54746F2C406E}"/>
                  </a:ext>
                </a:extLst>
              </p:cNvPr>
              <p:cNvSpPr>
                <a:spLocks/>
              </p:cNvSpPr>
              <p:nvPr/>
            </p:nvSpPr>
            <p:spPr bwMode="auto">
              <a:xfrm>
                <a:off x="4255" y="2708"/>
                <a:ext cx="465" cy="268"/>
              </a:xfrm>
              <a:custGeom>
                <a:avLst/>
                <a:gdLst>
                  <a:gd name="T0" fmla="*/ 465 w 465"/>
                  <a:gd name="T1" fmla="*/ 213 h 213"/>
                  <a:gd name="T2" fmla="*/ 465 w 465"/>
                  <a:gd name="T3" fmla="*/ 0 h 213"/>
                  <a:gd name="T4" fmla="*/ 0 w 465"/>
                  <a:gd name="T5" fmla="*/ 0 h 213"/>
                </a:gdLst>
                <a:ahLst/>
                <a:cxnLst>
                  <a:cxn ang="0">
                    <a:pos x="T0" y="T1"/>
                  </a:cxn>
                  <a:cxn ang="0">
                    <a:pos x="T2" y="T3"/>
                  </a:cxn>
                  <a:cxn ang="0">
                    <a:pos x="T4" y="T5"/>
                  </a:cxn>
                </a:cxnLst>
                <a:rect l="0" t="0" r="r" b="b"/>
                <a:pathLst>
                  <a:path w="465" h="213">
                    <a:moveTo>
                      <a:pt x="465" y="213"/>
                    </a:moveTo>
                    <a:lnTo>
                      <a:pt x="465" y="0"/>
                    </a:lnTo>
                    <a:lnTo>
                      <a:pt x="0" y="0"/>
                    </a:lnTo>
                  </a:path>
                </a:pathLst>
              </a:custGeom>
              <a:noFill/>
              <a:ln w="28575"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9" name="Text Box 175">
                <a:extLst>
                  <a:ext uri="{FF2B5EF4-FFF2-40B4-BE49-F238E27FC236}">
                    <a16:creationId xmlns:a16="http://schemas.microsoft.com/office/drawing/2014/main" id="{C3261B28-701B-8F20-ED99-30294C5FF32F}"/>
                  </a:ext>
                </a:extLst>
              </p:cNvPr>
              <p:cNvSpPr txBox="1">
                <a:spLocks noChangeArrowheads="1"/>
              </p:cNvSpPr>
              <p:nvPr/>
            </p:nvSpPr>
            <p:spPr bwMode="auto">
              <a:xfrm>
                <a:off x="915" y="646"/>
                <a:ext cx="24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1</a:t>
                </a:r>
              </a:p>
            </p:txBody>
          </p:sp>
          <p:sp>
            <p:nvSpPr>
              <p:cNvPr id="110" name="Text Box 176">
                <a:extLst>
                  <a:ext uri="{FF2B5EF4-FFF2-40B4-BE49-F238E27FC236}">
                    <a16:creationId xmlns:a16="http://schemas.microsoft.com/office/drawing/2014/main" id="{1EFFD6B6-ACAB-352C-3959-92435BC78AE0}"/>
                  </a:ext>
                </a:extLst>
              </p:cNvPr>
              <p:cNvSpPr txBox="1">
                <a:spLocks noChangeArrowheads="1"/>
              </p:cNvSpPr>
              <p:nvPr/>
            </p:nvSpPr>
            <p:spPr bwMode="auto">
              <a:xfrm>
                <a:off x="909" y="1207"/>
                <a:ext cx="24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2</a:t>
                </a:r>
              </a:p>
            </p:txBody>
          </p:sp>
          <p:sp>
            <p:nvSpPr>
              <p:cNvPr id="111" name="Text Box 177">
                <a:extLst>
                  <a:ext uri="{FF2B5EF4-FFF2-40B4-BE49-F238E27FC236}">
                    <a16:creationId xmlns:a16="http://schemas.microsoft.com/office/drawing/2014/main" id="{07634B50-4EFC-959A-8566-5208CC0E82B6}"/>
                  </a:ext>
                </a:extLst>
              </p:cNvPr>
              <p:cNvSpPr txBox="1">
                <a:spLocks noChangeArrowheads="1"/>
              </p:cNvSpPr>
              <p:nvPr/>
            </p:nvSpPr>
            <p:spPr bwMode="auto">
              <a:xfrm>
                <a:off x="925" y="1832"/>
                <a:ext cx="24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3</a:t>
                </a:r>
              </a:p>
            </p:txBody>
          </p:sp>
          <p:sp>
            <p:nvSpPr>
              <p:cNvPr id="112" name="Text Box 178">
                <a:extLst>
                  <a:ext uri="{FF2B5EF4-FFF2-40B4-BE49-F238E27FC236}">
                    <a16:creationId xmlns:a16="http://schemas.microsoft.com/office/drawing/2014/main" id="{D0238D0D-A8C7-56C5-3F57-E0825C4CA71A}"/>
                  </a:ext>
                </a:extLst>
              </p:cNvPr>
              <p:cNvSpPr txBox="1">
                <a:spLocks noChangeArrowheads="1"/>
              </p:cNvSpPr>
              <p:nvPr/>
            </p:nvSpPr>
            <p:spPr bwMode="auto">
              <a:xfrm>
                <a:off x="917" y="3118"/>
                <a:ext cx="24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9</a:t>
                </a:r>
              </a:p>
            </p:txBody>
          </p:sp>
          <p:sp>
            <p:nvSpPr>
              <p:cNvPr id="113" name="Text Box 179">
                <a:extLst>
                  <a:ext uri="{FF2B5EF4-FFF2-40B4-BE49-F238E27FC236}">
                    <a16:creationId xmlns:a16="http://schemas.microsoft.com/office/drawing/2014/main" id="{3ECACEA0-4EB2-7C36-B66B-ABA05AC4E426}"/>
                  </a:ext>
                </a:extLst>
              </p:cNvPr>
              <p:cNvSpPr txBox="1">
                <a:spLocks noChangeArrowheads="1"/>
              </p:cNvSpPr>
              <p:nvPr/>
            </p:nvSpPr>
            <p:spPr bwMode="auto">
              <a:xfrm>
                <a:off x="4704" y="3347"/>
                <a:ext cx="301"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11</a:t>
                </a:r>
              </a:p>
            </p:txBody>
          </p:sp>
          <p:sp>
            <p:nvSpPr>
              <p:cNvPr id="114" name="Text Box 180">
                <a:extLst>
                  <a:ext uri="{FF2B5EF4-FFF2-40B4-BE49-F238E27FC236}">
                    <a16:creationId xmlns:a16="http://schemas.microsoft.com/office/drawing/2014/main" id="{3211D21A-854B-40C5-C668-8AD1D36FDB4B}"/>
                  </a:ext>
                </a:extLst>
              </p:cNvPr>
              <p:cNvSpPr txBox="1">
                <a:spLocks noChangeArrowheads="1"/>
              </p:cNvSpPr>
              <p:nvPr/>
            </p:nvSpPr>
            <p:spPr bwMode="auto">
              <a:xfrm>
                <a:off x="4713" y="2834"/>
                <a:ext cx="34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12</a:t>
                </a:r>
              </a:p>
            </p:txBody>
          </p:sp>
          <p:sp>
            <p:nvSpPr>
              <p:cNvPr id="115" name="Text Box 181">
                <a:extLst>
                  <a:ext uri="{FF2B5EF4-FFF2-40B4-BE49-F238E27FC236}">
                    <a16:creationId xmlns:a16="http://schemas.microsoft.com/office/drawing/2014/main" id="{DA4A684F-2168-8352-7F62-8E0C4E58B1A5}"/>
                  </a:ext>
                </a:extLst>
              </p:cNvPr>
              <p:cNvSpPr txBox="1">
                <a:spLocks noChangeArrowheads="1"/>
              </p:cNvSpPr>
              <p:nvPr/>
            </p:nvSpPr>
            <p:spPr bwMode="auto">
              <a:xfrm>
                <a:off x="4745" y="1543"/>
                <a:ext cx="301"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18</a:t>
                </a:r>
              </a:p>
            </p:txBody>
          </p:sp>
          <p:sp>
            <p:nvSpPr>
              <p:cNvPr id="116" name="Text Box 182">
                <a:extLst>
                  <a:ext uri="{FF2B5EF4-FFF2-40B4-BE49-F238E27FC236}">
                    <a16:creationId xmlns:a16="http://schemas.microsoft.com/office/drawing/2014/main" id="{04695295-2775-DBF5-43B0-D95F870F8C81}"/>
                  </a:ext>
                </a:extLst>
              </p:cNvPr>
              <p:cNvSpPr txBox="1">
                <a:spLocks noChangeArrowheads="1"/>
              </p:cNvSpPr>
              <p:nvPr/>
            </p:nvSpPr>
            <p:spPr bwMode="auto">
              <a:xfrm>
                <a:off x="4746" y="927"/>
                <a:ext cx="34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19</a:t>
                </a:r>
              </a:p>
            </p:txBody>
          </p:sp>
          <p:sp>
            <p:nvSpPr>
              <p:cNvPr id="117" name="Line 183">
                <a:extLst>
                  <a:ext uri="{FF2B5EF4-FFF2-40B4-BE49-F238E27FC236}">
                    <a16:creationId xmlns:a16="http://schemas.microsoft.com/office/drawing/2014/main" id="{876EC907-49BC-646A-0973-A755306A2618}"/>
                  </a:ext>
                </a:extLst>
              </p:cNvPr>
              <p:cNvSpPr>
                <a:spLocks noChangeShapeType="1"/>
              </p:cNvSpPr>
              <p:nvPr/>
            </p:nvSpPr>
            <p:spPr bwMode="auto">
              <a:xfrm>
                <a:off x="4064" y="2296"/>
                <a:ext cx="0" cy="331"/>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8" name="Line 184">
                <a:extLst>
                  <a:ext uri="{FF2B5EF4-FFF2-40B4-BE49-F238E27FC236}">
                    <a16:creationId xmlns:a16="http://schemas.microsoft.com/office/drawing/2014/main" id="{C7F63E8D-C779-DDE9-FD51-62040A842EDF}"/>
                  </a:ext>
                </a:extLst>
              </p:cNvPr>
              <p:cNvSpPr>
                <a:spLocks noChangeShapeType="1"/>
              </p:cNvSpPr>
              <p:nvPr/>
            </p:nvSpPr>
            <p:spPr bwMode="auto">
              <a:xfrm>
                <a:off x="4034" y="2085"/>
                <a:ext cx="0" cy="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9" name="Line 185">
                <a:extLst>
                  <a:ext uri="{FF2B5EF4-FFF2-40B4-BE49-F238E27FC236}">
                    <a16:creationId xmlns:a16="http://schemas.microsoft.com/office/drawing/2014/main" id="{EEDC1EBF-2D8C-8EA2-98C6-A1F1F69EB5CD}"/>
                  </a:ext>
                </a:extLst>
              </p:cNvPr>
              <p:cNvSpPr>
                <a:spLocks noChangeShapeType="1"/>
              </p:cNvSpPr>
              <p:nvPr/>
            </p:nvSpPr>
            <p:spPr bwMode="auto">
              <a:xfrm>
                <a:off x="4186" y="2076"/>
                <a:ext cx="0" cy="8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0" name="Line 186">
                <a:extLst>
                  <a:ext uri="{FF2B5EF4-FFF2-40B4-BE49-F238E27FC236}">
                    <a16:creationId xmlns:a16="http://schemas.microsoft.com/office/drawing/2014/main" id="{32627566-4B49-0368-84D9-D9F28DCD5E3D}"/>
                  </a:ext>
                </a:extLst>
              </p:cNvPr>
              <p:cNvSpPr>
                <a:spLocks noChangeShapeType="1"/>
              </p:cNvSpPr>
              <p:nvPr/>
            </p:nvSpPr>
            <p:spPr bwMode="auto">
              <a:xfrm>
                <a:off x="4018" y="2748"/>
                <a:ext cx="0" cy="8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1" name="Line 187">
                <a:extLst>
                  <a:ext uri="{FF2B5EF4-FFF2-40B4-BE49-F238E27FC236}">
                    <a16:creationId xmlns:a16="http://schemas.microsoft.com/office/drawing/2014/main" id="{A61149E1-5C50-D3B6-77DB-2FD9FA1430CA}"/>
                  </a:ext>
                </a:extLst>
              </p:cNvPr>
              <p:cNvSpPr>
                <a:spLocks noChangeShapeType="1"/>
              </p:cNvSpPr>
              <p:nvPr/>
            </p:nvSpPr>
            <p:spPr bwMode="auto">
              <a:xfrm>
                <a:off x="4162" y="2748"/>
                <a:ext cx="0" cy="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2" name="Text Box 188">
                <a:extLst>
                  <a:ext uri="{FF2B5EF4-FFF2-40B4-BE49-F238E27FC236}">
                    <a16:creationId xmlns:a16="http://schemas.microsoft.com/office/drawing/2014/main" id="{C506418D-1A84-6A7A-8D64-44C166E9AFC4}"/>
                  </a:ext>
                </a:extLst>
              </p:cNvPr>
              <p:cNvSpPr txBox="1">
                <a:spLocks noChangeArrowheads="1"/>
              </p:cNvSpPr>
              <p:nvPr/>
            </p:nvSpPr>
            <p:spPr bwMode="auto">
              <a:xfrm>
                <a:off x="1350" y="3306"/>
                <a:ext cx="42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0~3</a:t>
                </a:r>
              </a:p>
            </p:txBody>
          </p:sp>
          <p:sp>
            <p:nvSpPr>
              <p:cNvPr id="123" name="Text Box 189">
                <a:extLst>
                  <a:ext uri="{FF2B5EF4-FFF2-40B4-BE49-F238E27FC236}">
                    <a16:creationId xmlns:a16="http://schemas.microsoft.com/office/drawing/2014/main" id="{483C9241-E586-E458-A5F9-E3142C1658BA}"/>
                  </a:ext>
                </a:extLst>
              </p:cNvPr>
              <p:cNvSpPr txBox="1">
                <a:spLocks noChangeArrowheads="1"/>
              </p:cNvSpPr>
              <p:nvPr/>
            </p:nvSpPr>
            <p:spPr bwMode="auto">
              <a:xfrm>
                <a:off x="2947" y="3308"/>
                <a:ext cx="45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28~31</a:t>
                </a:r>
              </a:p>
            </p:txBody>
          </p:sp>
          <p:sp>
            <p:nvSpPr>
              <p:cNvPr id="124" name="Text Box 190">
                <a:extLst>
                  <a:ext uri="{FF2B5EF4-FFF2-40B4-BE49-F238E27FC236}">
                    <a16:creationId xmlns:a16="http://schemas.microsoft.com/office/drawing/2014/main" id="{B38E5FF4-4D76-953B-5AEC-7375CFB38B65}"/>
                  </a:ext>
                </a:extLst>
              </p:cNvPr>
              <p:cNvSpPr txBox="1">
                <a:spLocks noChangeArrowheads="1"/>
              </p:cNvSpPr>
              <p:nvPr/>
            </p:nvSpPr>
            <p:spPr bwMode="auto">
              <a:xfrm>
                <a:off x="1097" y="971"/>
                <a:ext cx="250" cy="4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p>
                <a:pPr>
                  <a:spcBef>
                    <a:spcPct val="50000"/>
                  </a:spcBef>
                </a:pPr>
                <a:r>
                  <a:rPr lang="en-US" altLang="zh-CN" sz="1400"/>
                  <a:t>0~7</a:t>
                </a:r>
              </a:p>
            </p:txBody>
          </p:sp>
          <p:sp>
            <p:nvSpPr>
              <p:cNvPr id="125" name="Text Box 191">
                <a:extLst>
                  <a:ext uri="{FF2B5EF4-FFF2-40B4-BE49-F238E27FC236}">
                    <a16:creationId xmlns:a16="http://schemas.microsoft.com/office/drawing/2014/main" id="{65C1ACFB-B83B-7091-E46E-758B06624F04}"/>
                  </a:ext>
                </a:extLst>
              </p:cNvPr>
              <p:cNvSpPr txBox="1">
                <a:spLocks noChangeArrowheads="1"/>
              </p:cNvSpPr>
              <p:nvPr/>
            </p:nvSpPr>
            <p:spPr bwMode="auto">
              <a:xfrm>
                <a:off x="1084" y="1588"/>
                <a:ext cx="250" cy="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p>
                <a:pPr>
                  <a:spcBef>
                    <a:spcPct val="50000"/>
                  </a:spcBef>
                </a:pPr>
                <a:r>
                  <a:rPr lang="en-US" altLang="zh-CN" sz="1400"/>
                  <a:t>8~15</a:t>
                </a:r>
              </a:p>
            </p:txBody>
          </p:sp>
          <p:sp>
            <p:nvSpPr>
              <p:cNvPr id="126" name="Text Box 192">
                <a:extLst>
                  <a:ext uri="{FF2B5EF4-FFF2-40B4-BE49-F238E27FC236}">
                    <a16:creationId xmlns:a16="http://schemas.microsoft.com/office/drawing/2014/main" id="{A7B5D72F-CD26-ECA1-FC57-63945A875D6A}"/>
                  </a:ext>
                </a:extLst>
              </p:cNvPr>
              <p:cNvSpPr txBox="1">
                <a:spLocks noChangeArrowheads="1"/>
              </p:cNvSpPr>
              <p:nvPr/>
            </p:nvSpPr>
            <p:spPr bwMode="auto">
              <a:xfrm>
                <a:off x="1079" y="2868"/>
                <a:ext cx="250" cy="5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p>
                <a:pPr>
                  <a:spcBef>
                    <a:spcPct val="50000"/>
                  </a:spcBef>
                </a:pPr>
                <a:r>
                  <a:rPr lang="en-US" altLang="zh-CN" sz="1400"/>
                  <a:t>56~64</a:t>
                </a:r>
              </a:p>
            </p:txBody>
          </p:sp>
          <p:sp>
            <p:nvSpPr>
              <p:cNvPr id="127" name="Line 193">
                <a:extLst>
                  <a:ext uri="{FF2B5EF4-FFF2-40B4-BE49-F238E27FC236}">
                    <a16:creationId xmlns:a16="http://schemas.microsoft.com/office/drawing/2014/main" id="{557B41AD-0299-1DAA-718C-D6CAF28128E4}"/>
                  </a:ext>
                </a:extLst>
              </p:cNvPr>
              <p:cNvSpPr>
                <a:spLocks noChangeShapeType="1"/>
              </p:cNvSpPr>
              <p:nvPr/>
            </p:nvSpPr>
            <p:spPr bwMode="auto">
              <a:xfrm>
                <a:off x="3340" y="2305"/>
                <a:ext cx="0" cy="331"/>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8" name="Line 194">
                <a:extLst>
                  <a:ext uri="{FF2B5EF4-FFF2-40B4-BE49-F238E27FC236}">
                    <a16:creationId xmlns:a16="http://schemas.microsoft.com/office/drawing/2014/main" id="{6C94B2A5-7847-6C7B-2E40-341FD3910076}"/>
                  </a:ext>
                </a:extLst>
              </p:cNvPr>
              <p:cNvSpPr>
                <a:spLocks noChangeShapeType="1"/>
              </p:cNvSpPr>
              <p:nvPr/>
            </p:nvSpPr>
            <p:spPr bwMode="auto">
              <a:xfrm>
                <a:off x="1204" y="2339"/>
                <a:ext cx="0" cy="331"/>
              </a:xfrm>
              <a:prstGeom prst="line">
                <a:avLst/>
              </a:prstGeom>
              <a:noFill/>
              <a:ln w="2857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9" name="Text Box 195">
                <a:extLst>
                  <a:ext uri="{FF2B5EF4-FFF2-40B4-BE49-F238E27FC236}">
                    <a16:creationId xmlns:a16="http://schemas.microsoft.com/office/drawing/2014/main" id="{787CEBF4-2599-48CE-93D6-2733FED3B04E}"/>
                  </a:ext>
                </a:extLst>
              </p:cNvPr>
              <p:cNvSpPr txBox="1">
                <a:spLocks noChangeArrowheads="1"/>
              </p:cNvSpPr>
              <p:nvPr/>
            </p:nvSpPr>
            <p:spPr bwMode="auto">
              <a:xfrm>
                <a:off x="1344" y="758"/>
                <a:ext cx="426"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0~3</a:t>
                </a:r>
              </a:p>
            </p:txBody>
          </p:sp>
          <p:sp>
            <p:nvSpPr>
              <p:cNvPr id="130" name="Text Box 196">
                <a:extLst>
                  <a:ext uri="{FF2B5EF4-FFF2-40B4-BE49-F238E27FC236}">
                    <a16:creationId xmlns:a16="http://schemas.microsoft.com/office/drawing/2014/main" id="{8EABBEF1-02E4-D5ED-2264-6754BD54D859}"/>
                  </a:ext>
                </a:extLst>
              </p:cNvPr>
              <p:cNvSpPr txBox="1">
                <a:spLocks noChangeArrowheads="1"/>
              </p:cNvSpPr>
              <p:nvPr/>
            </p:nvSpPr>
            <p:spPr bwMode="auto">
              <a:xfrm>
                <a:off x="2941" y="760"/>
                <a:ext cx="45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t>28~31</a:t>
                </a:r>
              </a:p>
            </p:txBody>
          </p:sp>
          <p:sp>
            <p:nvSpPr>
              <p:cNvPr id="131" name="Text Box 197">
                <a:extLst>
                  <a:ext uri="{FF2B5EF4-FFF2-40B4-BE49-F238E27FC236}">
                    <a16:creationId xmlns:a16="http://schemas.microsoft.com/office/drawing/2014/main" id="{955512C6-E69D-3367-DA85-FC655E90A11C}"/>
                  </a:ext>
                </a:extLst>
              </p:cNvPr>
              <p:cNvSpPr txBox="1">
                <a:spLocks noChangeArrowheads="1"/>
              </p:cNvSpPr>
              <p:nvPr/>
            </p:nvSpPr>
            <p:spPr bwMode="auto">
              <a:xfrm>
                <a:off x="4103" y="3345"/>
                <a:ext cx="33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i="1"/>
                  <a:t>OE</a:t>
                </a:r>
              </a:p>
            </p:txBody>
          </p:sp>
        </p:grpSp>
        <p:sp>
          <p:nvSpPr>
            <p:cNvPr id="8" name="Text Box 199">
              <a:extLst>
                <a:ext uri="{FF2B5EF4-FFF2-40B4-BE49-F238E27FC236}">
                  <a16:creationId xmlns:a16="http://schemas.microsoft.com/office/drawing/2014/main" id="{C7043D03-59D0-BCB7-EA7A-E51017E51269}"/>
                </a:ext>
              </a:extLst>
            </p:cNvPr>
            <p:cNvSpPr txBox="1">
              <a:spLocks noChangeArrowheads="1"/>
            </p:cNvSpPr>
            <p:nvPr/>
          </p:nvSpPr>
          <p:spPr bwMode="auto">
            <a:xfrm>
              <a:off x="1592" y="3746"/>
              <a:ext cx="2225"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a:solidFill>
                    <a:srgbClr val="A50021"/>
                  </a:solidFill>
                </a:rPr>
                <a:t>GAL16V8</a:t>
              </a:r>
              <a:r>
                <a:rPr lang="zh-CN" altLang="en-US" sz="1800">
                  <a:solidFill>
                    <a:srgbClr val="A50021"/>
                  </a:solidFill>
                </a:rPr>
                <a:t>的电路结构图</a:t>
              </a:r>
            </a:p>
          </p:txBody>
        </p:sp>
      </p:grpSp>
      <p:sp>
        <p:nvSpPr>
          <p:cNvPr id="188" name="Text Box 200">
            <a:extLst>
              <a:ext uri="{FF2B5EF4-FFF2-40B4-BE49-F238E27FC236}">
                <a16:creationId xmlns:a16="http://schemas.microsoft.com/office/drawing/2014/main" id="{072730C8-E146-2A57-9DE2-B8E42A6B02F4}"/>
              </a:ext>
            </a:extLst>
          </p:cNvPr>
          <p:cNvSpPr txBox="1">
            <a:spLocks noChangeArrowheads="1"/>
          </p:cNvSpPr>
          <p:nvPr/>
        </p:nvSpPr>
        <p:spPr bwMode="auto">
          <a:xfrm>
            <a:off x="1738612" y="1171323"/>
            <a:ext cx="8255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b="1" dirty="0">
                <a:solidFill>
                  <a:schemeClr val="accent2"/>
                </a:solidFill>
              </a:rPr>
              <a:t>以</a:t>
            </a:r>
            <a:r>
              <a:rPr lang="en-US" altLang="zh-CN" sz="2400" b="1" dirty="0">
                <a:solidFill>
                  <a:schemeClr val="accent2"/>
                </a:solidFill>
              </a:rPr>
              <a:t>GAL16V8</a:t>
            </a:r>
            <a:r>
              <a:rPr lang="zh-CN" altLang="en-US" sz="2400" b="1" dirty="0">
                <a:solidFill>
                  <a:schemeClr val="accent2"/>
                </a:solidFill>
              </a:rPr>
              <a:t>为例，查看</a:t>
            </a:r>
            <a:r>
              <a:rPr lang="en-US" altLang="zh-CN" sz="2400" b="1" dirty="0">
                <a:solidFill>
                  <a:schemeClr val="accent2"/>
                </a:solidFill>
              </a:rPr>
              <a:t>GAL</a:t>
            </a:r>
            <a:r>
              <a:rPr lang="zh-CN" altLang="en-US" sz="2400" b="1" dirty="0">
                <a:solidFill>
                  <a:schemeClr val="accent2"/>
                </a:solidFill>
              </a:rPr>
              <a:t>器件的一般结构。</a:t>
            </a:r>
          </a:p>
        </p:txBody>
      </p:sp>
      <p:sp>
        <p:nvSpPr>
          <p:cNvPr id="2" name="灯片编号占位符 1">
            <a:extLst>
              <a:ext uri="{FF2B5EF4-FFF2-40B4-BE49-F238E27FC236}">
                <a16:creationId xmlns:a16="http://schemas.microsoft.com/office/drawing/2014/main" id="{1B025AAF-AEFE-F0C7-2C9F-8FCAEC1989AC}"/>
              </a:ext>
            </a:extLst>
          </p:cNvPr>
          <p:cNvSpPr>
            <a:spLocks noGrp="1"/>
          </p:cNvSpPr>
          <p:nvPr>
            <p:ph type="sldNum" sz="quarter" idx="12"/>
          </p:nvPr>
        </p:nvSpPr>
        <p:spPr/>
        <p:txBody>
          <a:bodyPr/>
          <a:lstStyle/>
          <a:p>
            <a:fld id="{392CBAA0-59E6-204E-8F03-85E5040D48B8}" type="slidenum">
              <a:rPr kumimoji="1" lang="zh-CN" altLang="en-US" smtClean="0"/>
              <a:t>150</a:t>
            </a:fld>
            <a:r>
              <a:rPr kumimoji="1" lang="en-US" altLang="zh-CN"/>
              <a:t>/184</a:t>
            </a:r>
            <a:endParaRPr kumimoji="1" lang="zh-CN" altLang="en-US" dirty="0"/>
          </a:p>
        </p:txBody>
      </p:sp>
    </p:spTree>
    <p:extLst>
      <p:ext uri="{BB962C8B-B14F-4D97-AF65-F5344CB8AC3E}">
        <p14:creationId xmlns:p14="http://schemas.microsoft.com/office/powerpoint/2010/main" val="465522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8"/>
                                        </p:tgtEl>
                                        <p:attrNameLst>
                                          <p:attrName>style.visibility</p:attrName>
                                        </p:attrNameLst>
                                      </p:cBhvr>
                                      <p:to>
                                        <p:strVal val="visible"/>
                                      </p:to>
                                    </p:set>
                                    <p:animEffect transition="in" filter="wipe(left)">
                                      <p:cBhvr>
                                        <p:cTn id="7" dur="500"/>
                                        <p:tgtEl>
                                          <p:spTgt spid="188"/>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heckerboard(across)">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187">
            <a:extLst>
              <a:ext uri="{FF2B5EF4-FFF2-40B4-BE49-F238E27FC236}">
                <a16:creationId xmlns:a16="http://schemas.microsoft.com/office/drawing/2014/main" id="{08EE642D-7D06-440C-EB00-647696E5B933}"/>
              </a:ext>
            </a:extLst>
          </p:cNvPr>
          <p:cNvSpPr txBox="1">
            <a:spLocks noChangeArrowheads="1"/>
          </p:cNvSpPr>
          <p:nvPr/>
        </p:nvSpPr>
        <p:spPr bwMode="auto">
          <a:xfrm>
            <a:off x="2098818" y="1438639"/>
            <a:ext cx="9320212" cy="48936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solidFill>
                  <a:srgbClr val="0000FF"/>
                </a:solidFill>
              </a:rPr>
              <a:t>电路有一个</a:t>
            </a:r>
            <a:r>
              <a:rPr lang="en-US" altLang="zh-CN" sz="2400" dirty="0">
                <a:solidFill>
                  <a:srgbClr val="0000FF"/>
                </a:solidFill>
              </a:rPr>
              <a:t>32</a:t>
            </a:r>
            <a:r>
              <a:rPr lang="en-US" altLang="zh-CN" sz="2400" dirty="0">
                <a:solidFill>
                  <a:srgbClr val="0000FF"/>
                </a:solidFill>
                <a:cs typeface="Times New Roman" panose="02020603050405020304" pitchFamily="18" charset="0"/>
              </a:rPr>
              <a:t>×64</a:t>
            </a:r>
            <a:r>
              <a:rPr lang="zh-CN" altLang="en-US" sz="2400" dirty="0">
                <a:solidFill>
                  <a:srgbClr val="0000FF"/>
                </a:solidFill>
                <a:cs typeface="Times New Roman" panose="02020603050405020304" pitchFamily="18" charset="0"/>
              </a:rPr>
              <a:t>位的可编程与逻辑阵列，</a:t>
            </a:r>
          </a:p>
          <a:p>
            <a:pPr>
              <a:spcBef>
                <a:spcPct val="50000"/>
              </a:spcBef>
            </a:pPr>
            <a:r>
              <a:rPr lang="en-US" altLang="zh-CN" sz="2400" dirty="0">
                <a:solidFill>
                  <a:srgbClr val="0000FF"/>
                </a:solidFill>
                <a:cs typeface="Times New Roman" panose="02020603050405020304" pitchFamily="18" charset="0"/>
              </a:rPr>
              <a:t>8</a:t>
            </a:r>
            <a:r>
              <a:rPr lang="zh-CN" altLang="en-US" sz="2400" dirty="0">
                <a:solidFill>
                  <a:srgbClr val="0000FF"/>
                </a:solidFill>
                <a:cs typeface="Times New Roman" panose="02020603050405020304" pitchFamily="18" charset="0"/>
              </a:rPr>
              <a:t>个</a:t>
            </a:r>
            <a:r>
              <a:rPr lang="en-US" altLang="zh-CN" sz="2400" dirty="0">
                <a:solidFill>
                  <a:srgbClr val="0000FF"/>
                </a:solidFill>
                <a:cs typeface="Times New Roman" panose="02020603050405020304" pitchFamily="18" charset="0"/>
              </a:rPr>
              <a:t>OLMC</a:t>
            </a:r>
            <a:r>
              <a:rPr lang="zh-CN" altLang="en-US" sz="2400" dirty="0">
                <a:solidFill>
                  <a:srgbClr val="0000FF"/>
                </a:solidFill>
                <a:cs typeface="Times New Roman" panose="02020603050405020304" pitchFamily="18" charset="0"/>
              </a:rPr>
              <a:t>，</a:t>
            </a:r>
            <a:r>
              <a:rPr lang="en-US" altLang="zh-CN" sz="2400" dirty="0">
                <a:solidFill>
                  <a:srgbClr val="0000FF"/>
                </a:solidFill>
                <a:cs typeface="Times New Roman" panose="02020603050405020304" pitchFamily="18" charset="0"/>
              </a:rPr>
              <a:t>10</a:t>
            </a:r>
            <a:r>
              <a:rPr lang="zh-CN" altLang="en-US" sz="2400" dirty="0">
                <a:solidFill>
                  <a:srgbClr val="0000FF"/>
                </a:solidFill>
                <a:cs typeface="Times New Roman" panose="02020603050405020304" pitchFamily="18" charset="0"/>
              </a:rPr>
              <a:t>个输入缓冲器，</a:t>
            </a:r>
          </a:p>
          <a:p>
            <a:pPr>
              <a:spcBef>
                <a:spcPct val="50000"/>
              </a:spcBef>
            </a:pPr>
            <a:r>
              <a:rPr lang="en-US" altLang="zh-CN" sz="2400" dirty="0">
                <a:solidFill>
                  <a:srgbClr val="0000FF"/>
                </a:solidFill>
                <a:cs typeface="Times New Roman" panose="02020603050405020304" pitchFamily="18" charset="0"/>
              </a:rPr>
              <a:t>8</a:t>
            </a:r>
            <a:r>
              <a:rPr lang="zh-CN" altLang="en-US" sz="2400" dirty="0">
                <a:solidFill>
                  <a:srgbClr val="0000FF"/>
                </a:solidFill>
                <a:cs typeface="Times New Roman" panose="02020603050405020304" pitchFamily="18" charset="0"/>
              </a:rPr>
              <a:t>个三态输出缓冲器和</a:t>
            </a:r>
            <a:r>
              <a:rPr lang="en-US" altLang="zh-CN" sz="2400" dirty="0">
                <a:solidFill>
                  <a:srgbClr val="0000FF"/>
                </a:solidFill>
                <a:cs typeface="Times New Roman" panose="02020603050405020304" pitchFamily="18" charset="0"/>
              </a:rPr>
              <a:t>8</a:t>
            </a:r>
            <a:r>
              <a:rPr lang="zh-CN" altLang="en-US" sz="2400" dirty="0">
                <a:solidFill>
                  <a:srgbClr val="0000FF"/>
                </a:solidFill>
                <a:cs typeface="Times New Roman" panose="02020603050405020304" pitchFamily="18" charset="0"/>
              </a:rPr>
              <a:t>个反馈</a:t>
            </a:r>
            <a:r>
              <a:rPr lang="en-US" altLang="zh-CN" sz="2400" dirty="0">
                <a:solidFill>
                  <a:srgbClr val="0000FF"/>
                </a:solidFill>
                <a:cs typeface="Times New Roman" panose="02020603050405020304" pitchFamily="18" charset="0"/>
              </a:rPr>
              <a:t>/</a:t>
            </a:r>
            <a:r>
              <a:rPr lang="zh-CN" altLang="en-US" sz="2400" dirty="0">
                <a:solidFill>
                  <a:srgbClr val="0000FF"/>
                </a:solidFill>
                <a:cs typeface="Times New Roman" panose="02020603050405020304" pitchFamily="18" charset="0"/>
              </a:rPr>
              <a:t>输入缓冲器。</a:t>
            </a:r>
          </a:p>
          <a:p>
            <a:pPr>
              <a:spcBef>
                <a:spcPct val="50000"/>
              </a:spcBef>
            </a:pPr>
            <a:r>
              <a:rPr lang="zh-CN" altLang="en-US" sz="2400" b="1" dirty="0">
                <a:solidFill>
                  <a:srgbClr val="FF0000"/>
                </a:solidFill>
                <a:cs typeface="Times New Roman" panose="02020603050405020304" pitchFamily="18" charset="0"/>
              </a:rPr>
              <a:t>与逻辑阵列的每个交叉点上设有</a:t>
            </a:r>
            <a:r>
              <a:rPr lang="en-US" altLang="zh-CN" sz="2400" b="1" dirty="0">
                <a:solidFill>
                  <a:srgbClr val="FF0000"/>
                </a:solidFill>
                <a:cs typeface="Times New Roman" panose="02020603050405020304" pitchFamily="18" charset="0"/>
              </a:rPr>
              <a:t>E</a:t>
            </a:r>
            <a:r>
              <a:rPr lang="en-US" altLang="zh-CN" sz="2400" b="1" baseline="30000" dirty="0">
                <a:solidFill>
                  <a:srgbClr val="FF0000"/>
                </a:solidFill>
                <a:cs typeface="Times New Roman" panose="02020603050405020304" pitchFamily="18" charset="0"/>
              </a:rPr>
              <a:t>2</a:t>
            </a:r>
            <a:r>
              <a:rPr lang="en-US" altLang="zh-CN" sz="2400" b="1" dirty="0">
                <a:solidFill>
                  <a:srgbClr val="FF0000"/>
                </a:solidFill>
                <a:cs typeface="Times New Roman" panose="02020603050405020304" pitchFamily="18" charset="0"/>
              </a:rPr>
              <a:t>CMOS</a:t>
            </a:r>
            <a:r>
              <a:rPr lang="zh-CN" altLang="en-US" sz="2400" b="1" dirty="0">
                <a:solidFill>
                  <a:srgbClr val="FF0000"/>
                </a:solidFill>
                <a:cs typeface="Times New Roman" panose="02020603050405020304" pitchFamily="18" charset="0"/>
              </a:rPr>
              <a:t>编程单元</a:t>
            </a:r>
            <a:r>
              <a:rPr lang="zh-CN" altLang="en-US" sz="2400" dirty="0">
                <a:solidFill>
                  <a:schemeClr val="accent6"/>
                </a:solidFill>
                <a:cs typeface="Times New Roman" panose="02020603050405020304" pitchFamily="18" charset="0"/>
              </a:rPr>
              <a:t>。</a:t>
            </a:r>
          </a:p>
          <a:p>
            <a:pPr>
              <a:spcBef>
                <a:spcPct val="50000"/>
              </a:spcBef>
            </a:pPr>
            <a:r>
              <a:rPr lang="zh-CN" altLang="en-US" sz="2400" dirty="0">
                <a:solidFill>
                  <a:srgbClr val="0000FF"/>
                </a:solidFill>
                <a:cs typeface="Times New Roman" panose="02020603050405020304" pitchFamily="18" charset="0"/>
              </a:rPr>
              <a:t>这种编程单元的结构和工作原理</a:t>
            </a:r>
            <a:r>
              <a:rPr lang="en-US" altLang="zh-CN" sz="2400" dirty="0">
                <a:solidFill>
                  <a:srgbClr val="0000FF"/>
                </a:solidFill>
                <a:cs typeface="Times New Roman" panose="02020603050405020304" pitchFamily="18" charset="0"/>
              </a:rPr>
              <a:t>,</a:t>
            </a:r>
          </a:p>
          <a:p>
            <a:pPr>
              <a:spcBef>
                <a:spcPct val="50000"/>
              </a:spcBef>
            </a:pPr>
            <a:r>
              <a:rPr lang="zh-CN" altLang="en-US" sz="2400" dirty="0">
                <a:solidFill>
                  <a:srgbClr val="0000FF"/>
                </a:solidFill>
                <a:cs typeface="Times New Roman" panose="02020603050405020304" pitchFamily="18" charset="0"/>
              </a:rPr>
              <a:t>和</a:t>
            </a:r>
            <a:r>
              <a:rPr lang="en-US" altLang="zh-CN" sz="2400" dirty="0">
                <a:solidFill>
                  <a:srgbClr val="0000FF"/>
                </a:solidFill>
                <a:cs typeface="Times New Roman" panose="02020603050405020304" pitchFamily="18" charset="0"/>
              </a:rPr>
              <a:t>E</a:t>
            </a:r>
            <a:r>
              <a:rPr lang="en-US" altLang="zh-CN" sz="2400" baseline="30000" dirty="0">
                <a:solidFill>
                  <a:srgbClr val="0000FF"/>
                </a:solidFill>
                <a:cs typeface="Times New Roman" panose="02020603050405020304" pitchFamily="18" charset="0"/>
              </a:rPr>
              <a:t>2</a:t>
            </a:r>
            <a:r>
              <a:rPr lang="en-US" altLang="zh-CN" sz="2400" dirty="0">
                <a:solidFill>
                  <a:srgbClr val="0000FF"/>
                </a:solidFill>
                <a:cs typeface="Times New Roman" panose="02020603050405020304" pitchFamily="18" charset="0"/>
              </a:rPr>
              <a:t>PROM</a:t>
            </a:r>
            <a:r>
              <a:rPr lang="zh-CN" altLang="en-US" sz="2400" dirty="0">
                <a:solidFill>
                  <a:srgbClr val="0000FF"/>
                </a:solidFill>
                <a:cs typeface="Times New Roman" panose="02020603050405020304" pitchFamily="18" charset="0"/>
              </a:rPr>
              <a:t>的存储单元相同。</a:t>
            </a:r>
          </a:p>
          <a:p>
            <a:pPr>
              <a:spcBef>
                <a:spcPct val="50000"/>
              </a:spcBef>
            </a:pPr>
            <a:r>
              <a:rPr lang="zh-CN" altLang="en-US" sz="2400" dirty="0">
                <a:solidFill>
                  <a:srgbClr val="0000FF"/>
                </a:solidFill>
                <a:cs typeface="Times New Roman" panose="02020603050405020304" pitchFamily="18" charset="0"/>
              </a:rPr>
              <a:t>在</a:t>
            </a:r>
            <a:r>
              <a:rPr lang="en-US" altLang="zh-CN" sz="2400" dirty="0">
                <a:solidFill>
                  <a:srgbClr val="0000FF"/>
                </a:solidFill>
                <a:cs typeface="Times New Roman" panose="02020603050405020304" pitchFamily="18" charset="0"/>
              </a:rPr>
              <a:t>GAL16V8</a:t>
            </a:r>
            <a:r>
              <a:rPr lang="zh-CN" altLang="en-US" sz="2400" dirty="0">
                <a:solidFill>
                  <a:srgbClr val="0000FF"/>
                </a:solidFill>
                <a:cs typeface="Times New Roman" panose="02020603050405020304" pitchFamily="18" charset="0"/>
              </a:rPr>
              <a:t>中除了与逻辑阵列外还有一些编程单元。</a:t>
            </a:r>
          </a:p>
          <a:p>
            <a:pPr>
              <a:spcBef>
                <a:spcPct val="50000"/>
              </a:spcBef>
            </a:pPr>
            <a:r>
              <a:rPr lang="zh-CN" altLang="en-US" sz="2400" dirty="0">
                <a:solidFill>
                  <a:srgbClr val="0000FF"/>
                </a:solidFill>
                <a:cs typeface="Times New Roman" panose="02020603050405020304" pitchFamily="18" charset="0"/>
              </a:rPr>
              <a:t>对</a:t>
            </a:r>
            <a:r>
              <a:rPr lang="en-US" altLang="zh-CN" sz="2400" dirty="0">
                <a:solidFill>
                  <a:srgbClr val="0000FF"/>
                </a:solidFill>
              </a:rPr>
              <a:t>GAL</a:t>
            </a:r>
            <a:r>
              <a:rPr lang="zh-CN" altLang="en-US" sz="2400" dirty="0">
                <a:solidFill>
                  <a:srgbClr val="0000FF"/>
                </a:solidFill>
                <a:cs typeface="Times New Roman" panose="02020603050405020304" pitchFamily="18" charset="0"/>
              </a:rPr>
              <a:t>的编程是在</a:t>
            </a:r>
            <a:r>
              <a:rPr lang="zh-CN" altLang="en-US" sz="2400" dirty="0">
                <a:solidFill>
                  <a:srgbClr val="FF0000"/>
                </a:solidFill>
                <a:cs typeface="Times New Roman" panose="02020603050405020304" pitchFamily="18" charset="0"/>
              </a:rPr>
              <a:t>开发系统的控制下</a:t>
            </a:r>
            <a:r>
              <a:rPr lang="zh-CN" altLang="en-US" sz="2400" dirty="0">
                <a:solidFill>
                  <a:srgbClr val="0000FF"/>
                </a:solidFill>
                <a:cs typeface="Times New Roman" panose="02020603050405020304" pitchFamily="18" charset="0"/>
              </a:rPr>
              <a:t>完成的。</a:t>
            </a:r>
          </a:p>
          <a:p>
            <a:pPr>
              <a:spcBef>
                <a:spcPct val="50000"/>
              </a:spcBef>
            </a:pPr>
            <a:r>
              <a:rPr lang="zh-CN" altLang="en-US" sz="2400" dirty="0">
                <a:solidFill>
                  <a:srgbClr val="0000FF"/>
                </a:solidFill>
                <a:cs typeface="Times New Roman" panose="02020603050405020304" pitchFamily="18" charset="0"/>
              </a:rPr>
              <a:t>编程是逐行进行的。</a:t>
            </a:r>
          </a:p>
        </p:txBody>
      </p:sp>
      <p:sp>
        <p:nvSpPr>
          <p:cNvPr id="2" name="灯片编号占位符 1">
            <a:extLst>
              <a:ext uri="{FF2B5EF4-FFF2-40B4-BE49-F238E27FC236}">
                <a16:creationId xmlns:a16="http://schemas.microsoft.com/office/drawing/2014/main" id="{A245B855-513E-6B1F-7883-22484D7C9794}"/>
              </a:ext>
            </a:extLst>
          </p:cNvPr>
          <p:cNvSpPr>
            <a:spLocks noGrp="1"/>
          </p:cNvSpPr>
          <p:nvPr>
            <p:ph type="sldNum" sz="quarter" idx="12"/>
          </p:nvPr>
        </p:nvSpPr>
        <p:spPr/>
        <p:txBody>
          <a:bodyPr/>
          <a:lstStyle/>
          <a:p>
            <a:fld id="{392CBAA0-59E6-204E-8F03-85E5040D48B8}" type="slidenum">
              <a:rPr kumimoji="1" lang="zh-CN" altLang="en-US" smtClean="0"/>
              <a:t>151</a:t>
            </a:fld>
            <a:r>
              <a:rPr kumimoji="1" lang="en-US" altLang="zh-CN"/>
              <a:t>/184</a:t>
            </a:r>
            <a:endParaRPr kumimoji="1" lang="zh-CN" altLang="en-US" dirty="0"/>
          </a:p>
        </p:txBody>
      </p:sp>
    </p:spTree>
    <p:extLst>
      <p:ext uri="{BB962C8B-B14F-4D97-AF65-F5344CB8AC3E}">
        <p14:creationId xmlns:p14="http://schemas.microsoft.com/office/powerpoint/2010/main" val="726954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wipe(left)">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wipe(left)">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wipe(left)">
                                      <p:cBhvr>
                                        <p:cTn id="17" dur="500"/>
                                        <p:tgtEl>
                                          <p:spTgt spid="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wipe(left)">
                                      <p:cBhvr>
                                        <p:cTn id="22" dur="500"/>
                                        <p:tgtEl>
                                          <p:spTgt spid="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animEffect transition="in" filter="wipe(left)">
                                      <p:cBhvr>
                                        <p:cTn id="27" dur="500"/>
                                        <p:tgtEl>
                                          <p:spTgt spid="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
                                            <p:txEl>
                                              <p:pRg st="6" end="6"/>
                                            </p:txEl>
                                          </p:spTgt>
                                        </p:tgtEl>
                                        <p:attrNameLst>
                                          <p:attrName>style.visibility</p:attrName>
                                        </p:attrNameLst>
                                      </p:cBhvr>
                                      <p:to>
                                        <p:strVal val="visible"/>
                                      </p:to>
                                    </p:set>
                                    <p:animEffect transition="in" filter="wipe(left)">
                                      <p:cBhvr>
                                        <p:cTn id="32" dur="500"/>
                                        <p:tgtEl>
                                          <p:spTgt spid="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
                                            <p:txEl>
                                              <p:pRg st="7" end="7"/>
                                            </p:txEl>
                                          </p:spTgt>
                                        </p:tgtEl>
                                        <p:attrNameLst>
                                          <p:attrName>style.visibility</p:attrName>
                                        </p:attrNameLst>
                                      </p:cBhvr>
                                      <p:to>
                                        <p:strVal val="visible"/>
                                      </p:to>
                                    </p:set>
                                    <p:animEffect transition="in" filter="wipe(left)">
                                      <p:cBhvr>
                                        <p:cTn id="37" dur="500"/>
                                        <p:tgtEl>
                                          <p:spTgt spid="5">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5">
                                            <p:txEl>
                                              <p:pRg st="8" end="8"/>
                                            </p:txEl>
                                          </p:spTgt>
                                        </p:tgtEl>
                                        <p:attrNameLst>
                                          <p:attrName>style.visibility</p:attrName>
                                        </p:attrNameLst>
                                      </p:cBhvr>
                                      <p:to>
                                        <p:strVal val="visible"/>
                                      </p:to>
                                    </p:set>
                                    <p:animEffect transition="in" filter="wipe(left)">
                                      <p:cBhvr>
                                        <p:cTn id="42" dur="500"/>
                                        <p:tgtEl>
                                          <p:spTgt spid="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3">
            <a:extLst>
              <a:ext uri="{FF2B5EF4-FFF2-40B4-BE49-F238E27FC236}">
                <a16:creationId xmlns:a16="http://schemas.microsoft.com/office/drawing/2014/main" id="{5E7E4A04-5476-7F0A-FB89-C30EF6E4784C}"/>
              </a:ext>
            </a:extLst>
          </p:cNvPr>
          <p:cNvSpPr txBox="1">
            <a:spLocks noChangeArrowheads="1"/>
          </p:cNvSpPr>
          <p:nvPr/>
        </p:nvSpPr>
        <p:spPr bwMode="auto">
          <a:xfrm>
            <a:off x="1836738" y="709709"/>
            <a:ext cx="930433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3600" b="0" dirty="0">
                <a:solidFill>
                  <a:srgbClr val="660033"/>
                </a:solidFill>
                <a:latin typeface="华文行楷" panose="02010800040101010101" pitchFamily="2" charset="-122"/>
                <a:ea typeface="华文行楷" panose="02010800040101010101" pitchFamily="2" charset="-122"/>
              </a:rPr>
              <a:t>五、可擦除的可编程逻辑器件</a:t>
            </a:r>
            <a:r>
              <a:rPr lang="zh-CN" altLang="en-US" sz="3200" b="1" dirty="0">
                <a:solidFill>
                  <a:srgbClr val="660033"/>
                </a:solidFill>
                <a:latin typeface="宋体" panose="02010600030101010101" pitchFamily="2" charset="-122"/>
              </a:rPr>
              <a:t>（</a:t>
            </a:r>
            <a:r>
              <a:rPr lang="en-US" altLang="zh-CN" sz="3200" b="1" dirty="0">
                <a:solidFill>
                  <a:srgbClr val="660033"/>
                </a:solidFill>
                <a:latin typeface="宋体" panose="02010600030101010101" pitchFamily="2" charset="-122"/>
              </a:rPr>
              <a:t>EPLD</a:t>
            </a:r>
            <a:r>
              <a:rPr lang="zh-CN" altLang="en-US" sz="3200" b="1" dirty="0">
                <a:solidFill>
                  <a:srgbClr val="660033"/>
                </a:solidFill>
                <a:latin typeface="宋体" panose="02010600030101010101" pitchFamily="2" charset="-122"/>
              </a:rPr>
              <a:t>，</a:t>
            </a:r>
            <a:r>
              <a:rPr lang="en-US" altLang="zh-CN" sz="3200" b="1" dirty="0">
                <a:solidFill>
                  <a:srgbClr val="660033"/>
                </a:solidFill>
                <a:latin typeface="宋体" panose="02010600030101010101" pitchFamily="2" charset="-122"/>
              </a:rPr>
              <a:t>CPLD</a:t>
            </a:r>
            <a:r>
              <a:rPr lang="zh-CN" altLang="en-US" sz="3200" b="1" dirty="0">
                <a:solidFill>
                  <a:srgbClr val="660033"/>
                </a:solidFill>
                <a:latin typeface="宋体" panose="02010600030101010101" pitchFamily="2" charset="-122"/>
              </a:rPr>
              <a:t>）</a:t>
            </a:r>
          </a:p>
        </p:txBody>
      </p:sp>
      <p:sp>
        <p:nvSpPr>
          <p:cNvPr id="6" name="Text Box 7">
            <a:extLst>
              <a:ext uri="{FF2B5EF4-FFF2-40B4-BE49-F238E27FC236}">
                <a16:creationId xmlns:a16="http://schemas.microsoft.com/office/drawing/2014/main" id="{6FA9520D-97E7-1256-4ABD-9AA3AFF2464B}"/>
              </a:ext>
            </a:extLst>
          </p:cNvPr>
          <p:cNvSpPr txBox="1">
            <a:spLocks noChangeArrowheads="1"/>
          </p:cNvSpPr>
          <p:nvPr/>
        </p:nvSpPr>
        <p:spPr bwMode="auto">
          <a:xfrm>
            <a:off x="2457450" y="1356040"/>
            <a:ext cx="58499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a:solidFill>
                  <a:schemeClr val="accent2"/>
                </a:solidFill>
              </a:rPr>
              <a:t>1. EPLD</a:t>
            </a:r>
            <a:r>
              <a:rPr lang="zh-CN" altLang="en-US" sz="2400">
                <a:solidFill>
                  <a:schemeClr val="accent2"/>
                </a:solidFill>
              </a:rPr>
              <a:t>的基本结构和特点</a:t>
            </a:r>
          </a:p>
        </p:txBody>
      </p:sp>
      <p:sp>
        <p:nvSpPr>
          <p:cNvPr id="7" name="Text Box 8">
            <a:extLst>
              <a:ext uri="{FF2B5EF4-FFF2-40B4-BE49-F238E27FC236}">
                <a16:creationId xmlns:a16="http://schemas.microsoft.com/office/drawing/2014/main" id="{64A02BCC-F6AF-A158-7A65-2AE6CF7AC439}"/>
              </a:ext>
            </a:extLst>
          </p:cNvPr>
          <p:cNvSpPr txBox="1">
            <a:spLocks noChangeArrowheads="1"/>
          </p:cNvSpPr>
          <p:nvPr/>
        </p:nvSpPr>
        <p:spPr bwMode="auto">
          <a:xfrm>
            <a:off x="2079625" y="1875152"/>
            <a:ext cx="10112375"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0000FF"/>
                </a:solidFill>
              </a:rPr>
              <a:t>EPLD</a:t>
            </a:r>
            <a:r>
              <a:rPr lang="zh-CN" altLang="en-US" sz="2400" dirty="0">
                <a:solidFill>
                  <a:srgbClr val="0000FF"/>
                </a:solidFill>
              </a:rPr>
              <a:t>是继</a:t>
            </a:r>
            <a:r>
              <a:rPr lang="en-US" altLang="zh-CN" sz="2400" dirty="0">
                <a:solidFill>
                  <a:srgbClr val="0000FF"/>
                </a:solidFill>
              </a:rPr>
              <a:t>PAL</a:t>
            </a:r>
            <a:r>
              <a:rPr lang="zh-CN" altLang="en-US" sz="2400" dirty="0">
                <a:solidFill>
                  <a:srgbClr val="0000FF"/>
                </a:solidFill>
              </a:rPr>
              <a:t>、</a:t>
            </a:r>
            <a:r>
              <a:rPr lang="en-US" altLang="zh-CN" sz="2400" dirty="0">
                <a:solidFill>
                  <a:srgbClr val="0000FF"/>
                </a:solidFill>
              </a:rPr>
              <a:t>GAL</a:t>
            </a:r>
            <a:r>
              <a:rPr lang="zh-CN" altLang="en-US" sz="2400" dirty="0">
                <a:solidFill>
                  <a:srgbClr val="0000FF"/>
                </a:solidFill>
              </a:rPr>
              <a:t>之后推出的一种可编程逻辑器件。</a:t>
            </a:r>
          </a:p>
          <a:p>
            <a:pPr>
              <a:spcBef>
                <a:spcPct val="50000"/>
              </a:spcBef>
            </a:pPr>
            <a:r>
              <a:rPr lang="zh-CN" altLang="en-US" sz="2400" dirty="0">
                <a:solidFill>
                  <a:srgbClr val="0000FF"/>
                </a:solidFill>
              </a:rPr>
              <a:t>它采用</a:t>
            </a:r>
            <a:r>
              <a:rPr lang="en-US" altLang="zh-CN" sz="2400" dirty="0">
                <a:solidFill>
                  <a:srgbClr val="0000FF"/>
                </a:solidFill>
              </a:rPr>
              <a:t>CMOS</a:t>
            </a:r>
            <a:r>
              <a:rPr lang="zh-CN" altLang="en-US" sz="2400" dirty="0">
                <a:solidFill>
                  <a:srgbClr val="0000FF"/>
                </a:solidFill>
              </a:rPr>
              <a:t>和</a:t>
            </a:r>
            <a:r>
              <a:rPr lang="en-US" altLang="zh-CN" sz="2400" dirty="0">
                <a:solidFill>
                  <a:srgbClr val="0000FF"/>
                </a:solidFill>
              </a:rPr>
              <a:t>UVEPROM</a:t>
            </a:r>
            <a:r>
              <a:rPr lang="zh-CN" altLang="en-US" sz="2400" dirty="0">
                <a:solidFill>
                  <a:srgbClr val="0000FF"/>
                </a:solidFill>
              </a:rPr>
              <a:t>工艺制作，</a:t>
            </a:r>
          </a:p>
          <a:p>
            <a:pPr>
              <a:spcBef>
                <a:spcPct val="50000"/>
              </a:spcBef>
            </a:pPr>
            <a:r>
              <a:rPr lang="zh-CN" altLang="en-US" sz="2400" dirty="0">
                <a:solidFill>
                  <a:srgbClr val="FF0000"/>
                </a:solidFill>
              </a:rPr>
              <a:t>集成度比</a:t>
            </a:r>
            <a:r>
              <a:rPr lang="en-US" altLang="zh-CN" sz="2400" dirty="0">
                <a:solidFill>
                  <a:srgbClr val="FF0000"/>
                </a:solidFill>
              </a:rPr>
              <a:t>PAL</a:t>
            </a:r>
            <a:r>
              <a:rPr lang="zh-CN" altLang="en-US" sz="2400" dirty="0">
                <a:solidFill>
                  <a:srgbClr val="FF0000"/>
                </a:solidFill>
              </a:rPr>
              <a:t>和</a:t>
            </a:r>
            <a:r>
              <a:rPr lang="en-US" altLang="zh-CN" sz="2400" dirty="0">
                <a:solidFill>
                  <a:srgbClr val="FF0000"/>
                </a:solidFill>
              </a:rPr>
              <a:t>GAL</a:t>
            </a:r>
            <a:r>
              <a:rPr lang="zh-CN" altLang="en-US" sz="2400" dirty="0">
                <a:solidFill>
                  <a:srgbClr val="FF0000"/>
                </a:solidFill>
              </a:rPr>
              <a:t>器件高得多，</a:t>
            </a:r>
          </a:p>
          <a:p>
            <a:pPr>
              <a:spcBef>
                <a:spcPct val="50000"/>
              </a:spcBef>
            </a:pPr>
            <a:r>
              <a:rPr lang="zh-CN" altLang="en-US" sz="2400" dirty="0">
                <a:solidFill>
                  <a:srgbClr val="FF0000"/>
                </a:solidFill>
              </a:rPr>
              <a:t>其产品多半都属于高密度</a:t>
            </a:r>
            <a:r>
              <a:rPr lang="en-US" altLang="zh-CN" sz="2400" dirty="0">
                <a:solidFill>
                  <a:srgbClr val="FF0000"/>
                </a:solidFill>
              </a:rPr>
              <a:t>PLD</a:t>
            </a:r>
            <a:r>
              <a:rPr lang="zh-CN" altLang="en-US" sz="2400" dirty="0">
                <a:solidFill>
                  <a:schemeClr val="accent6"/>
                </a:solidFill>
              </a:rPr>
              <a:t>。</a:t>
            </a:r>
          </a:p>
          <a:p>
            <a:pPr>
              <a:spcBef>
                <a:spcPct val="50000"/>
              </a:spcBef>
            </a:pPr>
            <a:r>
              <a:rPr lang="zh-CN" altLang="en-US" sz="2400" dirty="0">
                <a:solidFill>
                  <a:srgbClr val="0000FF"/>
                </a:solidFill>
              </a:rPr>
              <a:t>与</a:t>
            </a:r>
            <a:r>
              <a:rPr lang="en-US" altLang="zh-CN" sz="2400" dirty="0">
                <a:solidFill>
                  <a:srgbClr val="0000FF"/>
                </a:solidFill>
              </a:rPr>
              <a:t>PAL</a:t>
            </a:r>
            <a:r>
              <a:rPr lang="zh-CN" altLang="en-US" sz="2400" dirty="0">
                <a:solidFill>
                  <a:srgbClr val="0000FF"/>
                </a:solidFill>
              </a:rPr>
              <a:t>和</a:t>
            </a:r>
            <a:r>
              <a:rPr lang="en-US" altLang="zh-CN" sz="2400" dirty="0">
                <a:solidFill>
                  <a:srgbClr val="0000FF"/>
                </a:solidFill>
              </a:rPr>
              <a:t>GAL</a:t>
            </a:r>
            <a:r>
              <a:rPr lang="zh-CN" altLang="en-US" sz="2400" dirty="0">
                <a:solidFill>
                  <a:srgbClr val="0000FF"/>
                </a:solidFill>
              </a:rPr>
              <a:t>相比，</a:t>
            </a:r>
            <a:r>
              <a:rPr lang="en-US" altLang="zh-CN" sz="2400" dirty="0">
                <a:solidFill>
                  <a:srgbClr val="0000FF"/>
                </a:solidFill>
              </a:rPr>
              <a:t>EPLD</a:t>
            </a:r>
            <a:r>
              <a:rPr lang="zh-CN" altLang="en-US" sz="2400" dirty="0">
                <a:solidFill>
                  <a:srgbClr val="0000FF"/>
                </a:solidFill>
              </a:rPr>
              <a:t>有以下特点：</a:t>
            </a:r>
          </a:p>
          <a:p>
            <a:pPr>
              <a:spcBef>
                <a:spcPct val="50000"/>
              </a:spcBef>
            </a:pPr>
            <a:r>
              <a:rPr lang="en-US" altLang="zh-CN" sz="2400" dirty="0">
                <a:solidFill>
                  <a:srgbClr val="0000FF"/>
                </a:solidFill>
              </a:rPr>
              <a:t>1.</a:t>
            </a:r>
            <a:r>
              <a:rPr lang="zh-CN" altLang="en-US" sz="2400" dirty="0">
                <a:solidFill>
                  <a:srgbClr val="0000FF"/>
                </a:solidFill>
              </a:rPr>
              <a:t>具有</a:t>
            </a:r>
            <a:r>
              <a:rPr lang="en-US" altLang="zh-CN" sz="2400" dirty="0">
                <a:solidFill>
                  <a:srgbClr val="0000FF"/>
                </a:solidFill>
              </a:rPr>
              <a:t>CMOS</a:t>
            </a:r>
            <a:r>
              <a:rPr lang="zh-CN" altLang="en-US" sz="2400" dirty="0">
                <a:solidFill>
                  <a:srgbClr val="0000FF"/>
                </a:solidFill>
              </a:rPr>
              <a:t>器件低功耗、高噪声容限的优点。</a:t>
            </a:r>
          </a:p>
          <a:p>
            <a:pPr>
              <a:spcBef>
                <a:spcPct val="50000"/>
              </a:spcBef>
            </a:pPr>
            <a:r>
              <a:rPr lang="en-US" altLang="zh-CN" sz="2400" dirty="0">
                <a:solidFill>
                  <a:srgbClr val="0000FF"/>
                </a:solidFill>
              </a:rPr>
              <a:t>2.</a:t>
            </a:r>
            <a:r>
              <a:rPr lang="zh-CN" altLang="en-US" sz="2400" dirty="0">
                <a:solidFill>
                  <a:srgbClr val="0000FF"/>
                </a:solidFill>
              </a:rPr>
              <a:t>可靠性高、可改写、集成度高、造价便宜。</a:t>
            </a:r>
          </a:p>
        </p:txBody>
      </p:sp>
      <p:sp>
        <p:nvSpPr>
          <p:cNvPr id="8" name="Text Box 9">
            <a:extLst>
              <a:ext uri="{FF2B5EF4-FFF2-40B4-BE49-F238E27FC236}">
                <a16:creationId xmlns:a16="http://schemas.microsoft.com/office/drawing/2014/main" id="{D034DC29-2A1D-D667-EB8C-4AD08A0F6347}"/>
              </a:ext>
            </a:extLst>
          </p:cNvPr>
          <p:cNvSpPr txBox="1">
            <a:spLocks noChangeArrowheads="1"/>
          </p:cNvSpPr>
          <p:nvPr/>
        </p:nvSpPr>
        <p:spPr bwMode="auto">
          <a:xfrm>
            <a:off x="2079625" y="5870621"/>
            <a:ext cx="57610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0000FF"/>
                </a:solidFill>
              </a:rPr>
              <a:t>3.OLMC</a:t>
            </a:r>
            <a:r>
              <a:rPr lang="zh-CN" altLang="en-US" sz="2400" dirty="0">
                <a:solidFill>
                  <a:srgbClr val="0000FF"/>
                </a:solidFill>
              </a:rPr>
              <a:t>有更大的使用灵活性。</a:t>
            </a:r>
          </a:p>
        </p:txBody>
      </p:sp>
      <p:sp>
        <p:nvSpPr>
          <p:cNvPr id="2" name="灯片编号占位符 1">
            <a:extLst>
              <a:ext uri="{FF2B5EF4-FFF2-40B4-BE49-F238E27FC236}">
                <a16:creationId xmlns:a16="http://schemas.microsoft.com/office/drawing/2014/main" id="{8A8B4B91-E999-227A-4358-6436CC4A9237}"/>
              </a:ext>
            </a:extLst>
          </p:cNvPr>
          <p:cNvSpPr>
            <a:spLocks noGrp="1"/>
          </p:cNvSpPr>
          <p:nvPr>
            <p:ph type="sldNum" sz="quarter" idx="12"/>
          </p:nvPr>
        </p:nvSpPr>
        <p:spPr/>
        <p:txBody>
          <a:bodyPr/>
          <a:lstStyle/>
          <a:p>
            <a:fld id="{392CBAA0-59E6-204E-8F03-85E5040D48B8}" type="slidenum">
              <a:rPr kumimoji="1" lang="zh-CN" altLang="en-US" smtClean="0"/>
              <a:t>152</a:t>
            </a:fld>
            <a:r>
              <a:rPr kumimoji="1" lang="en-US" altLang="zh-CN"/>
              <a:t>/184</a:t>
            </a:r>
            <a:endParaRPr kumimoji="1" lang="zh-CN" altLang="en-US" dirty="0"/>
          </a:p>
        </p:txBody>
      </p:sp>
    </p:spTree>
    <p:extLst>
      <p:ext uri="{BB962C8B-B14F-4D97-AF65-F5344CB8AC3E}">
        <p14:creationId xmlns:p14="http://schemas.microsoft.com/office/powerpoint/2010/main" val="3124653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left)">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left)">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wipe(left)">
                                      <p:cBhvr>
                                        <p:cTn id="22" dur="500"/>
                                        <p:tgtEl>
                                          <p:spTgt spid="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Effect transition="in" filter="wipe(left)">
                                      <p:cBhvr>
                                        <p:cTn id="27" dur="500"/>
                                        <p:tgtEl>
                                          <p:spTgt spid="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7">
                                            <p:txEl>
                                              <p:pRg st="5" end="5"/>
                                            </p:txEl>
                                          </p:spTgt>
                                        </p:tgtEl>
                                        <p:attrNameLst>
                                          <p:attrName>style.visibility</p:attrName>
                                        </p:attrNameLst>
                                      </p:cBhvr>
                                      <p:to>
                                        <p:strVal val="visible"/>
                                      </p:to>
                                    </p:set>
                                    <p:animEffect transition="in" filter="wipe(left)">
                                      <p:cBhvr>
                                        <p:cTn id="32" dur="500"/>
                                        <p:tgtEl>
                                          <p:spTgt spid="7">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7">
                                            <p:txEl>
                                              <p:pRg st="6" end="6"/>
                                            </p:txEl>
                                          </p:spTgt>
                                        </p:tgtEl>
                                        <p:attrNameLst>
                                          <p:attrName>style.visibility</p:attrName>
                                        </p:attrNameLst>
                                      </p:cBhvr>
                                      <p:to>
                                        <p:strVal val="visible"/>
                                      </p:to>
                                    </p:set>
                                    <p:animEffect transition="in" filter="wipe(left)">
                                      <p:cBhvr>
                                        <p:cTn id="37" dur="500"/>
                                        <p:tgtEl>
                                          <p:spTgt spid="7">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wipe(left)">
                                      <p:cBhvr>
                                        <p:cTn id="4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6">
            <a:extLst>
              <a:ext uri="{FF2B5EF4-FFF2-40B4-BE49-F238E27FC236}">
                <a16:creationId xmlns:a16="http://schemas.microsoft.com/office/drawing/2014/main" id="{821C14F2-9B19-1819-9353-993E7B046E66}"/>
              </a:ext>
            </a:extLst>
          </p:cNvPr>
          <p:cNvSpPr txBox="1">
            <a:spLocks noChangeArrowheads="1"/>
          </p:cNvSpPr>
          <p:nvPr/>
        </p:nvSpPr>
        <p:spPr bwMode="auto">
          <a:xfrm>
            <a:off x="2179381" y="1278110"/>
            <a:ext cx="584993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a:solidFill>
                  <a:srgbClr val="0000FF"/>
                </a:solidFill>
              </a:rPr>
              <a:t>2. EPLD</a:t>
            </a:r>
            <a:r>
              <a:rPr lang="zh-CN" altLang="en-US" sz="2400">
                <a:solidFill>
                  <a:srgbClr val="0000FF"/>
                </a:solidFill>
              </a:rPr>
              <a:t>的与</a:t>
            </a:r>
            <a:r>
              <a:rPr lang="en-US" altLang="zh-CN" sz="2400">
                <a:solidFill>
                  <a:srgbClr val="0000FF"/>
                </a:solidFill>
              </a:rPr>
              <a:t>-</a:t>
            </a:r>
            <a:r>
              <a:rPr lang="zh-CN" altLang="en-US" sz="2400">
                <a:solidFill>
                  <a:srgbClr val="0000FF"/>
                </a:solidFill>
              </a:rPr>
              <a:t>或阵列逻辑</a:t>
            </a:r>
          </a:p>
        </p:txBody>
      </p:sp>
      <p:sp>
        <p:nvSpPr>
          <p:cNvPr id="6" name="Text Box 7">
            <a:extLst>
              <a:ext uri="{FF2B5EF4-FFF2-40B4-BE49-F238E27FC236}">
                <a16:creationId xmlns:a16="http://schemas.microsoft.com/office/drawing/2014/main" id="{43AF3F5C-0913-5B09-9759-AC0A487B2594}"/>
              </a:ext>
            </a:extLst>
          </p:cNvPr>
          <p:cNvSpPr txBox="1">
            <a:spLocks noChangeArrowheads="1"/>
          </p:cNvSpPr>
          <p:nvPr/>
        </p:nvSpPr>
        <p:spPr bwMode="auto">
          <a:xfrm>
            <a:off x="2120643" y="2090910"/>
            <a:ext cx="7847013"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2400" dirty="0">
                <a:solidFill>
                  <a:srgbClr val="0000FF"/>
                </a:solidFill>
              </a:rPr>
              <a:t>在</a:t>
            </a:r>
            <a:r>
              <a:rPr lang="en-US" altLang="zh-CN" sz="2400" dirty="0">
                <a:solidFill>
                  <a:srgbClr val="0000FF"/>
                </a:solidFill>
              </a:rPr>
              <a:t>PAL</a:t>
            </a:r>
            <a:r>
              <a:rPr lang="zh-CN" altLang="en-US" sz="2400" dirty="0">
                <a:solidFill>
                  <a:srgbClr val="0000FF"/>
                </a:solidFill>
              </a:rPr>
              <a:t>和</a:t>
            </a:r>
            <a:r>
              <a:rPr lang="en-US" altLang="zh-CN" sz="2400" dirty="0">
                <a:solidFill>
                  <a:srgbClr val="0000FF"/>
                </a:solidFill>
              </a:rPr>
              <a:t>GAL</a:t>
            </a:r>
            <a:r>
              <a:rPr lang="zh-CN" altLang="en-US" sz="2400" dirty="0">
                <a:solidFill>
                  <a:srgbClr val="0000FF"/>
                </a:solidFill>
              </a:rPr>
              <a:t>器件的</a:t>
            </a:r>
            <a:r>
              <a:rPr lang="zh-CN" altLang="en-US" sz="2400" dirty="0">
                <a:solidFill>
                  <a:srgbClr val="FF0000"/>
                </a:solidFill>
              </a:rPr>
              <a:t>与</a:t>
            </a:r>
            <a:r>
              <a:rPr lang="en-US" altLang="zh-CN" sz="2400" dirty="0">
                <a:solidFill>
                  <a:srgbClr val="FF0000"/>
                </a:solidFill>
              </a:rPr>
              <a:t>-</a:t>
            </a:r>
            <a:r>
              <a:rPr lang="zh-CN" altLang="en-US" sz="2400" dirty="0">
                <a:solidFill>
                  <a:srgbClr val="FF0000"/>
                </a:solidFill>
              </a:rPr>
              <a:t>或逻辑阵列</a:t>
            </a:r>
            <a:r>
              <a:rPr lang="zh-CN" altLang="en-US" sz="2400" dirty="0">
                <a:solidFill>
                  <a:srgbClr val="0000FF"/>
                </a:solidFill>
              </a:rPr>
              <a:t>中，</a:t>
            </a:r>
          </a:p>
          <a:p>
            <a:pPr>
              <a:spcBef>
                <a:spcPct val="50000"/>
              </a:spcBef>
            </a:pPr>
            <a:r>
              <a:rPr lang="zh-CN" altLang="en-US" sz="2400" dirty="0">
                <a:solidFill>
                  <a:srgbClr val="FF0000"/>
                </a:solidFill>
              </a:rPr>
              <a:t>每个或门输入的乘积项数目是固定的</a:t>
            </a:r>
            <a:r>
              <a:rPr lang="zh-CN" altLang="en-US" sz="2400" dirty="0">
                <a:solidFill>
                  <a:schemeClr val="accent6"/>
                </a:solidFill>
              </a:rPr>
              <a:t>，</a:t>
            </a:r>
          </a:p>
          <a:p>
            <a:pPr>
              <a:spcBef>
                <a:spcPct val="50000"/>
              </a:spcBef>
            </a:pPr>
            <a:r>
              <a:rPr lang="zh-CN" altLang="en-US" sz="2400" dirty="0">
                <a:solidFill>
                  <a:srgbClr val="0000FF"/>
                </a:solidFill>
              </a:rPr>
              <a:t>而且许多情况下每一组的数目又是相等的。</a:t>
            </a:r>
          </a:p>
          <a:p>
            <a:pPr>
              <a:spcBef>
                <a:spcPct val="50000"/>
              </a:spcBef>
            </a:pPr>
            <a:r>
              <a:rPr kumimoji="0" lang="zh-CN" altLang="en-US" sz="2400" dirty="0">
                <a:solidFill>
                  <a:srgbClr val="0000FF"/>
                </a:solidFill>
              </a:rPr>
              <a:t>但需要产生的</a:t>
            </a:r>
            <a:r>
              <a:rPr kumimoji="0" lang="zh-CN" altLang="en-US" sz="2400" dirty="0">
                <a:solidFill>
                  <a:srgbClr val="FF0000"/>
                </a:solidFill>
              </a:rPr>
              <a:t>与</a:t>
            </a:r>
            <a:r>
              <a:rPr kumimoji="0" lang="en-US" altLang="zh-CN" sz="2400" dirty="0">
                <a:solidFill>
                  <a:srgbClr val="FF0000"/>
                </a:solidFill>
              </a:rPr>
              <a:t>-</a:t>
            </a:r>
            <a:r>
              <a:rPr kumimoji="0" lang="zh-CN" altLang="en-US" sz="2400" dirty="0">
                <a:solidFill>
                  <a:srgbClr val="FF0000"/>
                </a:solidFill>
              </a:rPr>
              <a:t>或逻辑函数</a:t>
            </a:r>
            <a:r>
              <a:rPr kumimoji="0" lang="zh-CN" altLang="en-US" sz="2400" dirty="0">
                <a:solidFill>
                  <a:srgbClr val="0000FF"/>
                </a:solidFill>
              </a:rPr>
              <a:t>包含的乘积项各不相同，</a:t>
            </a:r>
          </a:p>
          <a:p>
            <a:pPr>
              <a:spcBef>
                <a:spcPct val="50000"/>
              </a:spcBef>
            </a:pPr>
            <a:r>
              <a:rPr lang="zh-CN" altLang="en-US" sz="2400" dirty="0">
                <a:solidFill>
                  <a:srgbClr val="0000FF"/>
                </a:solidFill>
              </a:rPr>
              <a:t>使得与</a:t>
            </a:r>
            <a:r>
              <a:rPr lang="en-US" altLang="zh-CN" sz="2400" dirty="0">
                <a:solidFill>
                  <a:srgbClr val="0000FF"/>
                </a:solidFill>
              </a:rPr>
              <a:t>-</a:t>
            </a:r>
            <a:r>
              <a:rPr lang="zh-CN" altLang="en-US" sz="2400" dirty="0">
                <a:solidFill>
                  <a:srgbClr val="0000FF"/>
                </a:solidFill>
              </a:rPr>
              <a:t>或逻辑阵列中的乘积项得不到充分利用。</a:t>
            </a:r>
          </a:p>
          <a:p>
            <a:pPr>
              <a:spcBef>
                <a:spcPct val="50000"/>
              </a:spcBef>
            </a:pPr>
            <a:r>
              <a:rPr lang="zh-CN" altLang="en-US" sz="2400" dirty="0">
                <a:solidFill>
                  <a:srgbClr val="0000FF"/>
                </a:solidFill>
              </a:rPr>
              <a:t>为了克服这种局限性，</a:t>
            </a:r>
          </a:p>
          <a:p>
            <a:pPr>
              <a:spcBef>
                <a:spcPct val="50000"/>
              </a:spcBef>
            </a:pPr>
            <a:r>
              <a:rPr lang="zh-CN" altLang="en-US" sz="2400" dirty="0">
                <a:solidFill>
                  <a:srgbClr val="0000FF"/>
                </a:solidFill>
              </a:rPr>
              <a:t>在</a:t>
            </a:r>
            <a:r>
              <a:rPr lang="en-US" altLang="zh-CN" sz="2400" dirty="0">
                <a:solidFill>
                  <a:srgbClr val="0000FF"/>
                </a:solidFill>
              </a:rPr>
              <a:t>EPLD</a:t>
            </a:r>
            <a:r>
              <a:rPr lang="zh-CN" altLang="en-US" sz="2400" dirty="0">
                <a:solidFill>
                  <a:srgbClr val="0000FF"/>
                </a:solidFill>
              </a:rPr>
              <a:t>的与</a:t>
            </a:r>
            <a:r>
              <a:rPr lang="en-US" altLang="zh-CN" sz="2400" dirty="0">
                <a:solidFill>
                  <a:srgbClr val="0000FF"/>
                </a:solidFill>
              </a:rPr>
              <a:t>-</a:t>
            </a:r>
            <a:r>
              <a:rPr lang="zh-CN" altLang="en-US" sz="2400" dirty="0">
                <a:solidFill>
                  <a:srgbClr val="0000FF"/>
                </a:solidFill>
              </a:rPr>
              <a:t>或逻辑阵列上作了一些改进。</a:t>
            </a:r>
          </a:p>
        </p:txBody>
      </p:sp>
      <p:sp>
        <p:nvSpPr>
          <p:cNvPr id="2" name="灯片编号占位符 1">
            <a:extLst>
              <a:ext uri="{FF2B5EF4-FFF2-40B4-BE49-F238E27FC236}">
                <a16:creationId xmlns:a16="http://schemas.microsoft.com/office/drawing/2014/main" id="{9EAF727F-2D70-10B3-1470-72C93668CEE7}"/>
              </a:ext>
            </a:extLst>
          </p:cNvPr>
          <p:cNvSpPr>
            <a:spLocks noGrp="1"/>
          </p:cNvSpPr>
          <p:nvPr>
            <p:ph type="sldNum" sz="quarter" idx="12"/>
          </p:nvPr>
        </p:nvSpPr>
        <p:spPr/>
        <p:txBody>
          <a:bodyPr/>
          <a:lstStyle/>
          <a:p>
            <a:fld id="{392CBAA0-59E6-204E-8F03-85E5040D48B8}" type="slidenum">
              <a:rPr kumimoji="1" lang="zh-CN" altLang="en-US" smtClean="0"/>
              <a:t>153</a:t>
            </a:fld>
            <a:r>
              <a:rPr kumimoji="1" lang="en-US" altLang="zh-CN"/>
              <a:t>/184</a:t>
            </a:r>
            <a:endParaRPr kumimoji="1" lang="zh-CN" altLang="en-US" dirty="0"/>
          </a:p>
        </p:txBody>
      </p:sp>
    </p:spTree>
    <p:extLst>
      <p:ext uri="{BB962C8B-B14F-4D97-AF65-F5344CB8AC3E}">
        <p14:creationId xmlns:p14="http://schemas.microsoft.com/office/powerpoint/2010/main" val="3391227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wipe(left)">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wipe(left)">
                                      <p:cBhvr>
                                        <p:cTn id="32" dur="500"/>
                                        <p:tgtEl>
                                          <p:spTgt spid="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6">
                                            <p:txEl>
                                              <p:pRg st="6" end="6"/>
                                            </p:txEl>
                                          </p:spTgt>
                                        </p:tgtEl>
                                        <p:attrNameLst>
                                          <p:attrName>style.visibility</p:attrName>
                                        </p:attrNameLst>
                                      </p:cBhvr>
                                      <p:to>
                                        <p:strVal val="visible"/>
                                      </p:to>
                                    </p:set>
                                    <p:animEffect transition="in" filter="wipe(left)">
                                      <p:cBhvr>
                                        <p:cTn id="37"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6">
            <a:extLst>
              <a:ext uri="{FF2B5EF4-FFF2-40B4-BE49-F238E27FC236}">
                <a16:creationId xmlns:a16="http://schemas.microsoft.com/office/drawing/2014/main" id="{2B81780A-A979-8584-A424-8811069748C7}"/>
              </a:ext>
            </a:extLst>
          </p:cNvPr>
          <p:cNvSpPr txBox="1">
            <a:spLocks noChangeArrowheads="1"/>
          </p:cNvSpPr>
          <p:nvPr/>
        </p:nvSpPr>
        <p:spPr bwMode="auto">
          <a:xfrm>
            <a:off x="2065338" y="1084047"/>
            <a:ext cx="8061324" cy="4339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2400" dirty="0">
                <a:solidFill>
                  <a:srgbClr val="0000FF"/>
                </a:solidFill>
              </a:rPr>
              <a:t>首先，在大多数的</a:t>
            </a:r>
            <a:r>
              <a:rPr lang="en-US" altLang="zh-CN" sz="2400" dirty="0">
                <a:solidFill>
                  <a:srgbClr val="0000FF"/>
                </a:solidFill>
              </a:rPr>
              <a:t>EPLD </a:t>
            </a:r>
            <a:r>
              <a:rPr lang="zh-CN" altLang="en-US" sz="2400" dirty="0">
                <a:solidFill>
                  <a:srgbClr val="0000FF"/>
                </a:solidFill>
              </a:rPr>
              <a:t>中，</a:t>
            </a:r>
          </a:p>
          <a:p>
            <a:pPr>
              <a:spcBef>
                <a:spcPct val="50000"/>
              </a:spcBef>
            </a:pPr>
            <a:r>
              <a:rPr lang="zh-CN" altLang="en-US" sz="2400" dirty="0">
                <a:solidFill>
                  <a:srgbClr val="0000FF"/>
                </a:solidFill>
              </a:rPr>
              <a:t>与</a:t>
            </a:r>
            <a:r>
              <a:rPr lang="en-US" altLang="zh-CN" sz="2400" dirty="0">
                <a:solidFill>
                  <a:srgbClr val="0000FF"/>
                </a:solidFill>
              </a:rPr>
              <a:t>-</a:t>
            </a:r>
            <a:r>
              <a:rPr lang="zh-CN" altLang="en-US" sz="2400" dirty="0">
                <a:solidFill>
                  <a:srgbClr val="0000FF"/>
                </a:solidFill>
              </a:rPr>
              <a:t>或逻辑阵列每一组乘积项的数目不完全相同， </a:t>
            </a:r>
          </a:p>
          <a:p>
            <a:pPr>
              <a:spcBef>
                <a:spcPct val="50000"/>
              </a:spcBef>
            </a:pPr>
            <a:r>
              <a:rPr kumimoji="0" lang="zh-CN" altLang="en-US" sz="2400" dirty="0">
                <a:solidFill>
                  <a:srgbClr val="0000FF"/>
                </a:solidFill>
              </a:rPr>
              <a:t>这样既便于产生不同项数与</a:t>
            </a:r>
            <a:r>
              <a:rPr kumimoji="0" lang="en-US" altLang="zh-CN" sz="2400" dirty="0">
                <a:solidFill>
                  <a:srgbClr val="0000FF"/>
                </a:solidFill>
              </a:rPr>
              <a:t>-</a:t>
            </a:r>
            <a:r>
              <a:rPr kumimoji="0" lang="zh-CN" altLang="en-US" sz="2400" dirty="0">
                <a:solidFill>
                  <a:srgbClr val="0000FF"/>
                </a:solidFill>
              </a:rPr>
              <a:t>或逻辑函数，</a:t>
            </a:r>
          </a:p>
          <a:p>
            <a:pPr>
              <a:spcBef>
                <a:spcPct val="50000"/>
              </a:spcBef>
            </a:pPr>
            <a:r>
              <a:rPr kumimoji="0" lang="zh-CN" altLang="en-US" sz="2400" dirty="0">
                <a:solidFill>
                  <a:srgbClr val="0000FF"/>
                </a:solidFill>
              </a:rPr>
              <a:t>又有利于提高乘积项的利用率。</a:t>
            </a:r>
          </a:p>
          <a:p>
            <a:pPr>
              <a:spcBef>
                <a:spcPct val="50000"/>
              </a:spcBef>
            </a:pPr>
            <a:r>
              <a:rPr kumimoji="0" lang="zh-CN" altLang="en-US" sz="2400" dirty="0">
                <a:solidFill>
                  <a:srgbClr val="0000FF"/>
                </a:solidFill>
              </a:rPr>
              <a:t>其次，在有的</a:t>
            </a:r>
            <a:r>
              <a:rPr lang="en-US" altLang="zh-CN" sz="2400" dirty="0">
                <a:solidFill>
                  <a:srgbClr val="0000FF"/>
                </a:solidFill>
              </a:rPr>
              <a:t>EPLD</a:t>
            </a:r>
            <a:r>
              <a:rPr lang="zh-CN" altLang="en-US" sz="2400" dirty="0">
                <a:solidFill>
                  <a:srgbClr val="0000FF"/>
                </a:solidFill>
              </a:rPr>
              <a:t>中，将</a:t>
            </a:r>
            <a:r>
              <a:rPr lang="zh-CN" altLang="en-US" sz="2400" dirty="0">
                <a:solidFill>
                  <a:srgbClr val="FF0000"/>
                </a:solidFill>
              </a:rPr>
              <a:t>每一组乘积项分作两部分</a:t>
            </a:r>
            <a:r>
              <a:rPr lang="zh-CN" altLang="en-US" sz="2400" dirty="0">
                <a:solidFill>
                  <a:schemeClr val="accent6"/>
                </a:solidFill>
              </a:rPr>
              <a:t>，</a:t>
            </a:r>
          </a:p>
          <a:p>
            <a:pPr>
              <a:spcBef>
                <a:spcPct val="50000"/>
              </a:spcBef>
            </a:pPr>
            <a:r>
              <a:rPr lang="zh-CN" altLang="en-US" sz="2400" dirty="0">
                <a:solidFill>
                  <a:srgbClr val="FF0000"/>
                </a:solidFill>
              </a:rPr>
              <a:t>产生两个与</a:t>
            </a:r>
            <a:r>
              <a:rPr lang="en-US" altLang="zh-CN" sz="2400" dirty="0">
                <a:solidFill>
                  <a:srgbClr val="FF0000"/>
                </a:solidFill>
              </a:rPr>
              <a:t>-</a:t>
            </a:r>
            <a:r>
              <a:rPr lang="zh-CN" altLang="en-US" sz="2400" dirty="0">
                <a:solidFill>
                  <a:srgbClr val="FF0000"/>
                </a:solidFill>
              </a:rPr>
              <a:t>或逻辑函数</a:t>
            </a:r>
            <a:r>
              <a:rPr lang="zh-CN" altLang="en-US" sz="2400" dirty="0">
                <a:solidFill>
                  <a:srgbClr val="0000FF"/>
                </a:solidFill>
              </a:rPr>
              <a:t>，然后通过编程，</a:t>
            </a:r>
          </a:p>
          <a:p>
            <a:pPr>
              <a:spcBef>
                <a:spcPct val="50000"/>
              </a:spcBef>
            </a:pPr>
            <a:r>
              <a:rPr lang="zh-CN" altLang="en-US" sz="2400" dirty="0">
                <a:solidFill>
                  <a:srgbClr val="0000FF"/>
                </a:solidFill>
              </a:rPr>
              <a:t>使这两部分既可以单独送到输出逻辑电路，</a:t>
            </a:r>
            <a:endParaRPr kumimoji="0" lang="zh-CN" altLang="en-US" sz="2400" dirty="0">
              <a:solidFill>
                <a:srgbClr val="0000FF"/>
              </a:solidFill>
            </a:endParaRPr>
          </a:p>
          <a:p>
            <a:pPr>
              <a:spcBef>
                <a:spcPct val="50000"/>
              </a:spcBef>
            </a:pPr>
            <a:r>
              <a:rPr kumimoji="0" lang="zh-CN" altLang="en-US" sz="2400" dirty="0">
                <a:solidFill>
                  <a:srgbClr val="0000FF"/>
                </a:solidFill>
              </a:rPr>
              <a:t>又可以组合在一起产生一个项数更多的与</a:t>
            </a:r>
            <a:r>
              <a:rPr kumimoji="0" lang="en-US" altLang="zh-CN" sz="2400" dirty="0">
                <a:solidFill>
                  <a:srgbClr val="0000FF"/>
                </a:solidFill>
              </a:rPr>
              <a:t>-</a:t>
            </a:r>
            <a:r>
              <a:rPr kumimoji="0" lang="zh-CN" altLang="en-US" sz="2400" dirty="0">
                <a:solidFill>
                  <a:srgbClr val="0000FF"/>
                </a:solidFill>
              </a:rPr>
              <a:t>或逻辑函数。</a:t>
            </a:r>
          </a:p>
        </p:txBody>
      </p:sp>
      <p:sp>
        <p:nvSpPr>
          <p:cNvPr id="2" name="灯片编号占位符 1">
            <a:extLst>
              <a:ext uri="{FF2B5EF4-FFF2-40B4-BE49-F238E27FC236}">
                <a16:creationId xmlns:a16="http://schemas.microsoft.com/office/drawing/2014/main" id="{E555ED25-3200-56FC-7297-14561AAB16D9}"/>
              </a:ext>
            </a:extLst>
          </p:cNvPr>
          <p:cNvSpPr>
            <a:spLocks noGrp="1"/>
          </p:cNvSpPr>
          <p:nvPr>
            <p:ph type="sldNum" sz="quarter" idx="12"/>
          </p:nvPr>
        </p:nvSpPr>
        <p:spPr/>
        <p:txBody>
          <a:bodyPr/>
          <a:lstStyle/>
          <a:p>
            <a:fld id="{392CBAA0-59E6-204E-8F03-85E5040D48B8}" type="slidenum">
              <a:rPr kumimoji="1" lang="zh-CN" altLang="en-US" smtClean="0"/>
              <a:t>154</a:t>
            </a:fld>
            <a:r>
              <a:rPr kumimoji="1" lang="en-US" altLang="zh-CN"/>
              <a:t>/184</a:t>
            </a:r>
            <a:endParaRPr kumimoji="1" lang="zh-CN" altLang="en-US" dirty="0"/>
          </a:p>
        </p:txBody>
      </p:sp>
    </p:spTree>
    <p:extLst>
      <p:ext uri="{BB962C8B-B14F-4D97-AF65-F5344CB8AC3E}">
        <p14:creationId xmlns:p14="http://schemas.microsoft.com/office/powerpoint/2010/main" val="860430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Effect transition="in" filter="wipe(left)">
                                      <p:cBhvr>
                                        <p:cTn id="7" dur="500"/>
                                        <p:tgtEl>
                                          <p:spTgt spid="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3" end="3"/>
                                            </p:txEl>
                                          </p:spTgt>
                                        </p:tgtEl>
                                        <p:attrNameLst>
                                          <p:attrName>style.visibility</p:attrName>
                                        </p:attrNameLst>
                                      </p:cBhvr>
                                      <p:to>
                                        <p:strVal val="visible"/>
                                      </p:to>
                                    </p:set>
                                    <p:animEffect transition="in" filter="wipe(left)">
                                      <p:cBhvr>
                                        <p:cTn id="12" dur="500"/>
                                        <p:tgtEl>
                                          <p:spTgt spid="5">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4" end="4"/>
                                            </p:txEl>
                                          </p:spTgt>
                                        </p:tgtEl>
                                        <p:attrNameLst>
                                          <p:attrName>style.visibility</p:attrName>
                                        </p:attrNameLst>
                                      </p:cBhvr>
                                      <p:to>
                                        <p:strVal val="visible"/>
                                      </p:to>
                                    </p:set>
                                    <p:animEffect transition="in" filter="wipe(left)">
                                      <p:cBhvr>
                                        <p:cTn id="17" dur="500"/>
                                        <p:tgtEl>
                                          <p:spTgt spid="5">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
                                            <p:txEl>
                                              <p:pRg st="5" end="5"/>
                                            </p:txEl>
                                          </p:spTgt>
                                        </p:tgtEl>
                                        <p:attrNameLst>
                                          <p:attrName>style.visibility</p:attrName>
                                        </p:attrNameLst>
                                      </p:cBhvr>
                                      <p:to>
                                        <p:strVal val="visible"/>
                                      </p:to>
                                    </p:set>
                                    <p:animEffect transition="in" filter="wipe(left)">
                                      <p:cBhvr>
                                        <p:cTn id="22" dur="500"/>
                                        <p:tgtEl>
                                          <p:spTgt spid="5">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animEffect transition="in" filter="wipe(left)">
                                      <p:cBhvr>
                                        <p:cTn id="27" dur="500"/>
                                        <p:tgtEl>
                                          <p:spTgt spid="5">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
                                            <p:txEl>
                                              <p:pRg st="7" end="7"/>
                                            </p:txEl>
                                          </p:spTgt>
                                        </p:tgtEl>
                                        <p:attrNameLst>
                                          <p:attrName>style.visibility</p:attrName>
                                        </p:attrNameLst>
                                      </p:cBhvr>
                                      <p:to>
                                        <p:strVal val="visible"/>
                                      </p:to>
                                    </p:set>
                                    <p:animEffect transition="in" filter="wipe(left)">
                                      <p:cBhvr>
                                        <p:cTn id="32"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5">
            <a:extLst>
              <a:ext uri="{FF2B5EF4-FFF2-40B4-BE49-F238E27FC236}">
                <a16:creationId xmlns:a16="http://schemas.microsoft.com/office/drawing/2014/main" id="{62D7BBBE-C4D5-43E8-3318-47B868BE94BA}"/>
              </a:ext>
            </a:extLst>
          </p:cNvPr>
          <p:cNvSpPr txBox="1">
            <a:spLocks noChangeArrowheads="1"/>
          </p:cNvSpPr>
          <p:nvPr/>
        </p:nvSpPr>
        <p:spPr bwMode="auto">
          <a:xfrm>
            <a:off x="2123389" y="1279848"/>
            <a:ext cx="712787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0000FF"/>
                </a:solidFill>
              </a:rPr>
              <a:t>3. EPLD</a:t>
            </a:r>
            <a:r>
              <a:rPr lang="zh-CN" altLang="en-US" sz="2400" dirty="0">
                <a:solidFill>
                  <a:srgbClr val="0000FF"/>
                </a:solidFill>
              </a:rPr>
              <a:t>的输出逻辑宏单元</a:t>
            </a:r>
            <a:r>
              <a:rPr lang="en-US" altLang="zh-CN" sz="2400" dirty="0">
                <a:solidFill>
                  <a:srgbClr val="0000FF"/>
                </a:solidFill>
              </a:rPr>
              <a:t>(</a:t>
            </a:r>
            <a:r>
              <a:rPr lang="en-US" altLang="zh-CN" sz="2400" b="1" dirty="0">
                <a:solidFill>
                  <a:srgbClr val="FF0000"/>
                </a:solidFill>
              </a:rPr>
              <a:t>OLMC</a:t>
            </a:r>
            <a:r>
              <a:rPr lang="en-US" altLang="zh-CN" sz="2400" dirty="0">
                <a:solidFill>
                  <a:srgbClr val="0000FF"/>
                </a:solidFill>
              </a:rPr>
              <a:t>)</a:t>
            </a:r>
          </a:p>
        </p:txBody>
      </p:sp>
      <p:sp>
        <p:nvSpPr>
          <p:cNvPr id="6" name="Text Box 6">
            <a:extLst>
              <a:ext uri="{FF2B5EF4-FFF2-40B4-BE49-F238E27FC236}">
                <a16:creationId xmlns:a16="http://schemas.microsoft.com/office/drawing/2014/main" id="{A98E5B0C-2BFD-83C1-EC1C-8BBBBC6D54F5}"/>
              </a:ext>
            </a:extLst>
          </p:cNvPr>
          <p:cNvSpPr txBox="1">
            <a:spLocks noChangeArrowheads="1"/>
          </p:cNvSpPr>
          <p:nvPr/>
        </p:nvSpPr>
        <p:spPr bwMode="auto">
          <a:xfrm>
            <a:off x="2036077" y="1992636"/>
            <a:ext cx="9652000" cy="4339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0000FF"/>
                </a:solidFill>
              </a:rPr>
              <a:t>EPLD</a:t>
            </a:r>
            <a:r>
              <a:rPr lang="zh-CN" altLang="en-US" sz="2400" dirty="0">
                <a:solidFill>
                  <a:srgbClr val="0000FF"/>
                </a:solidFill>
              </a:rPr>
              <a:t>的输出电路结构和</a:t>
            </a:r>
            <a:r>
              <a:rPr lang="en-US" altLang="zh-CN" sz="2400" dirty="0">
                <a:solidFill>
                  <a:srgbClr val="0000FF"/>
                </a:solidFill>
              </a:rPr>
              <a:t>GAL</a:t>
            </a:r>
            <a:r>
              <a:rPr lang="zh-CN" altLang="en-US" sz="2400" dirty="0">
                <a:solidFill>
                  <a:srgbClr val="0000FF"/>
                </a:solidFill>
              </a:rPr>
              <a:t>相似，</a:t>
            </a:r>
          </a:p>
          <a:p>
            <a:pPr>
              <a:spcBef>
                <a:spcPct val="50000"/>
              </a:spcBef>
            </a:pPr>
            <a:r>
              <a:rPr lang="zh-CN" altLang="en-US" sz="2400" dirty="0">
                <a:solidFill>
                  <a:srgbClr val="0000FF"/>
                </a:solidFill>
              </a:rPr>
              <a:t>也采取了可编程的输出逻辑宏单元</a:t>
            </a:r>
            <a:r>
              <a:rPr lang="en-US" altLang="zh-CN" sz="2400" dirty="0">
                <a:solidFill>
                  <a:srgbClr val="0000FF"/>
                </a:solidFill>
              </a:rPr>
              <a:t>OLMC</a:t>
            </a:r>
            <a:r>
              <a:rPr lang="zh-CN" altLang="en-US" sz="2400" dirty="0">
                <a:solidFill>
                  <a:srgbClr val="0000FF"/>
                </a:solidFill>
              </a:rPr>
              <a:t>。</a:t>
            </a:r>
          </a:p>
          <a:p>
            <a:pPr>
              <a:spcBef>
                <a:spcPct val="50000"/>
              </a:spcBef>
            </a:pPr>
            <a:r>
              <a:rPr lang="zh-CN" altLang="en-US" sz="2400" dirty="0">
                <a:solidFill>
                  <a:srgbClr val="0000FF"/>
                </a:solidFill>
              </a:rPr>
              <a:t>通过编程能将</a:t>
            </a:r>
            <a:r>
              <a:rPr lang="en-US" altLang="zh-CN" sz="2400" dirty="0">
                <a:solidFill>
                  <a:srgbClr val="0000FF"/>
                </a:solidFill>
              </a:rPr>
              <a:t>OLMC</a:t>
            </a:r>
            <a:r>
              <a:rPr lang="zh-CN" altLang="en-US" sz="2400" dirty="0">
                <a:solidFill>
                  <a:srgbClr val="0000FF"/>
                </a:solidFill>
              </a:rPr>
              <a:t>设置成各种不同的工作状态。</a:t>
            </a:r>
          </a:p>
          <a:p>
            <a:pPr>
              <a:spcBef>
                <a:spcPct val="50000"/>
              </a:spcBef>
            </a:pPr>
            <a:r>
              <a:rPr lang="zh-CN" altLang="en-US" sz="2400" dirty="0">
                <a:solidFill>
                  <a:srgbClr val="0000FF"/>
                </a:solidFill>
              </a:rPr>
              <a:t>由于</a:t>
            </a:r>
            <a:r>
              <a:rPr lang="zh-CN" altLang="en-US" sz="2400" b="1" dirty="0">
                <a:solidFill>
                  <a:srgbClr val="FF0000"/>
                </a:solidFill>
              </a:rPr>
              <a:t>增加了对</a:t>
            </a:r>
            <a:r>
              <a:rPr lang="en-US" altLang="zh-CN" sz="2400" b="1" dirty="0">
                <a:solidFill>
                  <a:srgbClr val="FF0000"/>
                </a:solidFill>
              </a:rPr>
              <a:t>OLMC</a:t>
            </a:r>
            <a:r>
              <a:rPr lang="zh-CN" altLang="en-US" sz="2400" b="1" dirty="0">
                <a:solidFill>
                  <a:srgbClr val="FF0000"/>
                </a:solidFill>
              </a:rPr>
              <a:t>中触发器的预置和置零功能</a:t>
            </a:r>
            <a:r>
              <a:rPr lang="zh-CN" altLang="en-US" sz="2400" dirty="0">
                <a:solidFill>
                  <a:schemeClr val="accent6"/>
                </a:solidFill>
              </a:rPr>
              <a:t>，</a:t>
            </a:r>
          </a:p>
          <a:p>
            <a:pPr>
              <a:spcBef>
                <a:spcPct val="50000"/>
              </a:spcBef>
            </a:pPr>
            <a:r>
              <a:rPr kumimoji="0" lang="zh-CN" altLang="en-US" sz="2400" dirty="0">
                <a:solidFill>
                  <a:srgbClr val="0000FF"/>
                </a:solidFill>
              </a:rPr>
              <a:t>因而具有更大的使用灵活性。</a:t>
            </a:r>
          </a:p>
          <a:p>
            <a:pPr>
              <a:spcBef>
                <a:spcPct val="50000"/>
              </a:spcBef>
            </a:pPr>
            <a:r>
              <a:rPr kumimoji="0" lang="zh-CN" altLang="en-US" sz="2400" dirty="0">
                <a:solidFill>
                  <a:srgbClr val="0000FF"/>
                </a:solidFill>
              </a:rPr>
              <a:t>不同型号</a:t>
            </a:r>
            <a:r>
              <a:rPr kumimoji="0" lang="en-US" altLang="zh-CN" sz="2400" dirty="0">
                <a:solidFill>
                  <a:srgbClr val="0000FF"/>
                </a:solidFill>
              </a:rPr>
              <a:t>E</a:t>
            </a:r>
            <a:r>
              <a:rPr lang="en-US" altLang="zh-CN" sz="2400" dirty="0">
                <a:solidFill>
                  <a:srgbClr val="0000FF"/>
                </a:solidFill>
              </a:rPr>
              <a:t>PLD</a:t>
            </a:r>
            <a:r>
              <a:rPr kumimoji="0" lang="zh-CN" altLang="en-US" sz="2400" dirty="0">
                <a:solidFill>
                  <a:srgbClr val="0000FF"/>
                </a:solidFill>
              </a:rPr>
              <a:t>的</a:t>
            </a:r>
            <a:r>
              <a:rPr kumimoji="0" lang="en-US" altLang="zh-CN" sz="2400" dirty="0">
                <a:solidFill>
                  <a:srgbClr val="0000FF"/>
                </a:solidFill>
              </a:rPr>
              <a:t>OLMC</a:t>
            </a:r>
            <a:r>
              <a:rPr kumimoji="0" lang="zh-CN" altLang="en-US" sz="2400" dirty="0">
                <a:solidFill>
                  <a:srgbClr val="0000FF"/>
                </a:solidFill>
              </a:rPr>
              <a:t>在电路结构上也各不相同，</a:t>
            </a:r>
          </a:p>
          <a:p>
            <a:pPr>
              <a:spcBef>
                <a:spcPct val="50000"/>
              </a:spcBef>
            </a:pPr>
            <a:r>
              <a:rPr kumimoji="0" lang="zh-CN" altLang="en-US" sz="2400" dirty="0">
                <a:solidFill>
                  <a:srgbClr val="0000FF"/>
                </a:solidFill>
              </a:rPr>
              <a:t>但从预置和置零的工作方式上可分为两大类，</a:t>
            </a:r>
          </a:p>
          <a:p>
            <a:pPr>
              <a:spcBef>
                <a:spcPct val="50000"/>
              </a:spcBef>
            </a:pPr>
            <a:r>
              <a:rPr kumimoji="0" lang="zh-CN" altLang="en-US" sz="2400" dirty="0">
                <a:solidFill>
                  <a:srgbClr val="0000FF"/>
                </a:solidFill>
              </a:rPr>
              <a:t>一类为同步工作方式，另一类为异步工作方式。</a:t>
            </a:r>
          </a:p>
        </p:txBody>
      </p:sp>
      <p:sp>
        <p:nvSpPr>
          <p:cNvPr id="2" name="灯片编号占位符 1">
            <a:extLst>
              <a:ext uri="{FF2B5EF4-FFF2-40B4-BE49-F238E27FC236}">
                <a16:creationId xmlns:a16="http://schemas.microsoft.com/office/drawing/2014/main" id="{A96E0FCE-7745-B365-9B1C-9240C2626BE0}"/>
              </a:ext>
            </a:extLst>
          </p:cNvPr>
          <p:cNvSpPr>
            <a:spLocks noGrp="1"/>
          </p:cNvSpPr>
          <p:nvPr>
            <p:ph type="sldNum" sz="quarter" idx="12"/>
          </p:nvPr>
        </p:nvSpPr>
        <p:spPr/>
        <p:txBody>
          <a:bodyPr/>
          <a:lstStyle/>
          <a:p>
            <a:fld id="{392CBAA0-59E6-204E-8F03-85E5040D48B8}" type="slidenum">
              <a:rPr kumimoji="1" lang="zh-CN" altLang="en-US" smtClean="0"/>
              <a:t>155</a:t>
            </a:fld>
            <a:r>
              <a:rPr kumimoji="1" lang="en-US" altLang="zh-CN"/>
              <a:t>/184</a:t>
            </a:r>
            <a:endParaRPr kumimoji="1" lang="zh-CN" altLang="en-US" dirty="0"/>
          </a:p>
        </p:txBody>
      </p:sp>
    </p:spTree>
    <p:extLst>
      <p:ext uri="{BB962C8B-B14F-4D97-AF65-F5344CB8AC3E}">
        <p14:creationId xmlns:p14="http://schemas.microsoft.com/office/powerpoint/2010/main" val="3776976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wipe(left)">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wipe(left)">
                                      <p:cBhvr>
                                        <p:cTn id="32" dur="500"/>
                                        <p:tgtEl>
                                          <p:spTgt spid="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6">
                                            <p:txEl>
                                              <p:pRg st="6" end="6"/>
                                            </p:txEl>
                                          </p:spTgt>
                                        </p:tgtEl>
                                        <p:attrNameLst>
                                          <p:attrName>style.visibility</p:attrName>
                                        </p:attrNameLst>
                                      </p:cBhvr>
                                      <p:to>
                                        <p:strVal val="visible"/>
                                      </p:to>
                                    </p:set>
                                    <p:animEffect transition="in" filter="wipe(left)">
                                      <p:cBhvr>
                                        <p:cTn id="37" dur="500"/>
                                        <p:tgtEl>
                                          <p:spTgt spid="6">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
                                            <p:txEl>
                                              <p:pRg st="7" end="7"/>
                                            </p:txEl>
                                          </p:spTgt>
                                        </p:tgtEl>
                                        <p:attrNameLst>
                                          <p:attrName>style.visibility</p:attrName>
                                        </p:attrNameLst>
                                      </p:cBhvr>
                                      <p:to>
                                        <p:strVal val="visible"/>
                                      </p:to>
                                    </p:set>
                                    <p:animEffect transition="in" filter="wipe(left)">
                                      <p:cBhvr>
                                        <p:cTn id="42" dur="5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矩形 4">
            <a:extLst>
              <a:ext uri="{FF2B5EF4-FFF2-40B4-BE49-F238E27FC236}">
                <a16:creationId xmlns:a16="http://schemas.microsoft.com/office/drawing/2014/main" id="{16FCAB0F-7D5D-15F6-6F0F-7BDEACC2C3F1}"/>
              </a:ext>
            </a:extLst>
          </p:cNvPr>
          <p:cNvSpPr/>
          <p:nvPr/>
        </p:nvSpPr>
        <p:spPr>
          <a:xfrm>
            <a:off x="1777443" y="1032414"/>
            <a:ext cx="8172450" cy="5078313"/>
          </a:xfrm>
          <a:prstGeom prst="rect">
            <a:avLst/>
          </a:prstGeom>
        </p:spPr>
        <p:txBody>
          <a:bodyPr wrap="square">
            <a:spAutoFit/>
          </a:bodyPr>
          <a:lstStyle/>
          <a:p>
            <a:pPr>
              <a:lnSpc>
                <a:spcPct val="150000"/>
              </a:lnSpc>
            </a:pPr>
            <a:r>
              <a:rPr lang="en-US" altLang="zh-CN" sz="2400" b="1" dirty="0">
                <a:solidFill>
                  <a:srgbClr val="0000FF"/>
                </a:solidFill>
              </a:rPr>
              <a:t>CPLD</a:t>
            </a:r>
            <a:r>
              <a:rPr lang="zh-CN" altLang="en-US" sz="2400" b="1" dirty="0">
                <a:solidFill>
                  <a:srgbClr val="0000FF"/>
                </a:solidFill>
              </a:rPr>
              <a:t>主要是由</a:t>
            </a:r>
            <a:r>
              <a:rPr lang="zh-CN" altLang="en-US" sz="2400" b="1" dirty="0">
                <a:solidFill>
                  <a:srgbClr val="FF0000"/>
                </a:solidFill>
              </a:rPr>
              <a:t>可编程逻辑宏单元（</a:t>
            </a:r>
            <a:r>
              <a:rPr lang="en-US" altLang="zh-CN" sz="2400" b="1" dirty="0">
                <a:solidFill>
                  <a:srgbClr val="FF0000"/>
                </a:solidFill>
              </a:rPr>
              <a:t>LMC</a:t>
            </a:r>
            <a:r>
              <a:rPr lang="zh-CN" altLang="en-US" sz="2400" b="1" dirty="0">
                <a:solidFill>
                  <a:srgbClr val="FF0000"/>
                </a:solidFill>
              </a:rPr>
              <a:t>，</a:t>
            </a:r>
            <a:r>
              <a:rPr lang="en-US" altLang="zh-CN" sz="2400" b="1" dirty="0">
                <a:solidFill>
                  <a:srgbClr val="FF0000"/>
                </a:solidFill>
              </a:rPr>
              <a:t>Logic Macro Cell</a:t>
            </a:r>
            <a:r>
              <a:rPr lang="zh-CN" altLang="en-US" sz="2400" b="1" dirty="0">
                <a:solidFill>
                  <a:srgbClr val="FF0000"/>
                </a:solidFill>
              </a:rPr>
              <a:t>）围绕中心的可编程互连矩阵单元组成</a:t>
            </a:r>
            <a:r>
              <a:rPr lang="zh-CN" altLang="en-US" sz="2400" b="1" dirty="0">
                <a:solidFill>
                  <a:srgbClr val="0000FF"/>
                </a:solidFill>
              </a:rPr>
              <a:t>，其中</a:t>
            </a:r>
            <a:r>
              <a:rPr lang="en-US" altLang="zh-CN" sz="2400" b="1" dirty="0">
                <a:solidFill>
                  <a:srgbClr val="0000FF"/>
                </a:solidFill>
              </a:rPr>
              <a:t>LMC</a:t>
            </a:r>
            <a:r>
              <a:rPr lang="zh-CN" altLang="en-US" sz="2400" b="1" dirty="0">
                <a:solidFill>
                  <a:srgbClr val="0000FF"/>
                </a:solidFill>
              </a:rPr>
              <a:t>逻辑结构较复杂，并具有复杂的</a:t>
            </a:r>
            <a:r>
              <a:rPr lang="en-US" altLang="zh-CN" sz="2400" b="1" dirty="0">
                <a:solidFill>
                  <a:srgbClr val="0000FF"/>
                </a:solidFill>
              </a:rPr>
              <a:t>I/O</a:t>
            </a:r>
            <a:r>
              <a:rPr lang="zh-CN" altLang="en-US" sz="2400" b="1" dirty="0">
                <a:solidFill>
                  <a:srgbClr val="0000FF"/>
                </a:solidFill>
              </a:rPr>
              <a:t>单元互连结构，可由用户根据需要生成特定的电路结构，完成一定的功能。由于 </a:t>
            </a:r>
            <a:r>
              <a:rPr lang="en-US" altLang="zh-CN" sz="2400" b="1" dirty="0">
                <a:solidFill>
                  <a:srgbClr val="0000FF"/>
                </a:solidFill>
              </a:rPr>
              <a:t>CPLD</a:t>
            </a:r>
            <a:r>
              <a:rPr lang="zh-CN" altLang="en-US" sz="2400" b="1" dirty="0">
                <a:solidFill>
                  <a:srgbClr val="0000FF"/>
                </a:solidFill>
              </a:rPr>
              <a:t>内部采用固定长度的金属线进行各逻辑块的互连，所以设计的逻辑电路具有时间可预测性，避免了分段式互连结构时序不完全预测的缺点。到</a:t>
            </a:r>
            <a:r>
              <a:rPr lang="en-US" altLang="zh-CN" sz="2400" b="1" dirty="0">
                <a:solidFill>
                  <a:srgbClr val="0000FF"/>
                </a:solidFill>
              </a:rPr>
              <a:t>90</a:t>
            </a:r>
            <a:r>
              <a:rPr lang="zh-CN" altLang="en-US" sz="2400" b="1" dirty="0">
                <a:solidFill>
                  <a:srgbClr val="0000FF"/>
                </a:solidFill>
              </a:rPr>
              <a:t>年代，</a:t>
            </a:r>
            <a:r>
              <a:rPr lang="en-US" altLang="zh-CN" sz="2400" b="1" dirty="0">
                <a:solidFill>
                  <a:srgbClr val="0000FF"/>
                </a:solidFill>
              </a:rPr>
              <a:t>CPLD</a:t>
            </a:r>
            <a:r>
              <a:rPr lang="zh-CN" altLang="en-US" sz="2400" b="1" dirty="0">
                <a:solidFill>
                  <a:srgbClr val="0000FF"/>
                </a:solidFill>
              </a:rPr>
              <a:t>发展更为迅速，不仅具有电擦除特性，而且出现了边缘扫描及在线可编程等高级特性。较常用的有</a:t>
            </a:r>
            <a:r>
              <a:rPr lang="en-US" altLang="zh-CN" sz="2400" b="1" dirty="0">
                <a:solidFill>
                  <a:srgbClr val="0000FF"/>
                </a:solidFill>
              </a:rPr>
              <a:t>Xilinx</a:t>
            </a:r>
            <a:r>
              <a:rPr lang="zh-CN" altLang="en-US" sz="2400" b="1" dirty="0">
                <a:solidFill>
                  <a:srgbClr val="0000FF"/>
                </a:solidFill>
              </a:rPr>
              <a:t>公司的</a:t>
            </a:r>
            <a:r>
              <a:rPr lang="en-US" altLang="zh-CN" sz="2400" b="1" dirty="0">
                <a:solidFill>
                  <a:srgbClr val="0000FF"/>
                </a:solidFill>
              </a:rPr>
              <a:t>EPLD</a:t>
            </a:r>
            <a:r>
              <a:rPr lang="zh-CN" altLang="en-US" sz="2400" b="1" dirty="0">
                <a:solidFill>
                  <a:srgbClr val="0000FF"/>
                </a:solidFill>
              </a:rPr>
              <a:t>和</a:t>
            </a:r>
            <a:r>
              <a:rPr lang="en-US" altLang="zh-CN" sz="2400" b="1" dirty="0">
                <a:solidFill>
                  <a:srgbClr val="0000FF"/>
                </a:solidFill>
              </a:rPr>
              <a:t>Altera</a:t>
            </a:r>
            <a:r>
              <a:rPr lang="zh-CN" altLang="en-US" sz="2400" b="1" dirty="0">
                <a:solidFill>
                  <a:srgbClr val="0000FF"/>
                </a:solidFill>
              </a:rPr>
              <a:t>公司的</a:t>
            </a:r>
            <a:r>
              <a:rPr lang="en-US" altLang="zh-CN" sz="2400" b="1" dirty="0">
                <a:solidFill>
                  <a:srgbClr val="0000FF"/>
                </a:solidFill>
              </a:rPr>
              <a:t>CPLD</a:t>
            </a:r>
            <a:r>
              <a:rPr lang="zh-CN" altLang="en-US" sz="2400" b="1" dirty="0">
                <a:solidFill>
                  <a:srgbClr val="0000FF"/>
                </a:solidFill>
              </a:rPr>
              <a:t>。</a:t>
            </a:r>
          </a:p>
        </p:txBody>
      </p:sp>
      <p:sp>
        <p:nvSpPr>
          <p:cNvPr id="2" name="灯片编号占位符 1">
            <a:extLst>
              <a:ext uri="{FF2B5EF4-FFF2-40B4-BE49-F238E27FC236}">
                <a16:creationId xmlns:a16="http://schemas.microsoft.com/office/drawing/2014/main" id="{D6BF8D4D-D90C-0E00-CACB-6CD5237BBF10}"/>
              </a:ext>
            </a:extLst>
          </p:cNvPr>
          <p:cNvSpPr>
            <a:spLocks noGrp="1"/>
          </p:cNvSpPr>
          <p:nvPr>
            <p:ph type="sldNum" sz="quarter" idx="12"/>
          </p:nvPr>
        </p:nvSpPr>
        <p:spPr/>
        <p:txBody>
          <a:bodyPr/>
          <a:lstStyle/>
          <a:p>
            <a:fld id="{392CBAA0-59E6-204E-8F03-85E5040D48B8}" type="slidenum">
              <a:rPr kumimoji="1" lang="zh-CN" altLang="en-US" smtClean="0"/>
              <a:t>156</a:t>
            </a:fld>
            <a:r>
              <a:rPr kumimoji="1" lang="en-US" altLang="zh-CN"/>
              <a:t>/184</a:t>
            </a:r>
            <a:endParaRPr kumimoji="1" lang="zh-CN" altLang="en-US" dirty="0"/>
          </a:p>
        </p:txBody>
      </p:sp>
    </p:spTree>
    <p:extLst>
      <p:ext uri="{BB962C8B-B14F-4D97-AF65-F5344CB8AC3E}">
        <p14:creationId xmlns:p14="http://schemas.microsoft.com/office/powerpoint/2010/main" val="3942187263"/>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3">
            <a:extLst>
              <a:ext uri="{FF2B5EF4-FFF2-40B4-BE49-F238E27FC236}">
                <a16:creationId xmlns:a16="http://schemas.microsoft.com/office/drawing/2014/main" id="{8B0026A0-E8A3-5A5F-2FAD-A889665D9667}"/>
              </a:ext>
            </a:extLst>
          </p:cNvPr>
          <p:cNvSpPr txBox="1">
            <a:spLocks noChangeArrowheads="1"/>
          </p:cNvSpPr>
          <p:nvPr/>
        </p:nvSpPr>
        <p:spPr bwMode="auto">
          <a:xfrm>
            <a:off x="1858448" y="771821"/>
            <a:ext cx="8142287"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3600" b="1" dirty="0">
                <a:solidFill>
                  <a:srgbClr val="7030A0"/>
                </a:solidFill>
                <a:latin typeface="+mn-ea"/>
                <a:ea typeface="+mn-ea"/>
              </a:rPr>
              <a:t>六、现场可编程门阵列（</a:t>
            </a:r>
            <a:r>
              <a:rPr lang="en-US" altLang="zh-CN" sz="3600" b="1" dirty="0">
                <a:solidFill>
                  <a:srgbClr val="7030A0"/>
                </a:solidFill>
                <a:latin typeface="+mn-ea"/>
                <a:ea typeface="+mn-ea"/>
              </a:rPr>
              <a:t>FPGA</a:t>
            </a:r>
            <a:r>
              <a:rPr lang="zh-CN" altLang="en-US" sz="3600" b="1" dirty="0">
                <a:solidFill>
                  <a:srgbClr val="7030A0"/>
                </a:solidFill>
                <a:latin typeface="+mn-ea"/>
                <a:ea typeface="+mn-ea"/>
              </a:rPr>
              <a:t>）</a:t>
            </a:r>
          </a:p>
        </p:txBody>
      </p:sp>
      <p:sp>
        <p:nvSpPr>
          <p:cNvPr id="6" name="Text Box 7">
            <a:extLst>
              <a:ext uri="{FF2B5EF4-FFF2-40B4-BE49-F238E27FC236}">
                <a16:creationId xmlns:a16="http://schemas.microsoft.com/office/drawing/2014/main" id="{54BA334D-78B6-1E0E-AB78-4310CA03F3A6}"/>
              </a:ext>
            </a:extLst>
          </p:cNvPr>
          <p:cNvSpPr txBox="1">
            <a:spLocks noChangeArrowheads="1"/>
          </p:cNvSpPr>
          <p:nvPr/>
        </p:nvSpPr>
        <p:spPr bwMode="auto">
          <a:xfrm>
            <a:off x="1552060" y="1644152"/>
            <a:ext cx="46736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FF0000"/>
                </a:solidFill>
              </a:rPr>
              <a:t>1. FPGA</a:t>
            </a:r>
            <a:r>
              <a:rPr lang="zh-CN" altLang="en-US" sz="2400" dirty="0">
                <a:solidFill>
                  <a:srgbClr val="FF0000"/>
                </a:solidFill>
              </a:rPr>
              <a:t>的基本结构</a:t>
            </a:r>
          </a:p>
        </p:txBody>
      </p:sp>
      <p:sp>
        <p:nvSpPr>
          <p:cNvPr id="7" name="Text Box 248">
            <a:extLst>
              <a:ext uri="{FF2B5EF4-FFF2-40B4-BE49-F238E27FC236}">
                <a16:creationId xmlns:a16="http://schemas.microsoft.com/office/drawing/2014/main" id="{B2BBA3F9-97F2-992D-7B5E-3E3A91FC8424}"/>
              </a:ext>
            </a:extLst>
          </p:cNvPr>
          <p:cNvSpPr txBox="1">
            <a:spLocks noChangeArrowheads="1"/>
          </p:cNvSpPr>
          <p:nvPr/>
        </p:nvSpPr>
        <p:spPr bwMode="auto">
          <a:xfrm>
            <a:off x="1552060" y="2394246"/>
            <a:ext cx="7739062"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2400" b="1" dirty="0">
                <a:solidFill>
                  <a:srgbClr val="0000FF"/>
                </a:solidFill>
              </a:rPr>
              <a:t>在前面所讲的几种</a:t>
            </a:r>
            <a:r>
              <a:rPr lang="en-US" altLang="zh-CN" sz="2400" b="1" dirty="0">
                <a:solidFill>
                  <a:srgbClr val="0000FF"/>
                </a:solidFill>
              </a:rPr>
              <a:t>PLD</a:t>
            </a:r>
            <a:r>
              <a:rPr lang="zh-CN" altLang="en-US" sz="2400" b="1" dirty="0">
                <a:solidFill>
                  <a:srgbClr val="0000FF"/>
                </a:solidFill>
              </a:rPr>
              <a:t>电路中，</a:t>
            </a:r>
          </a:p>
          <a:p>
            <a:pPr>
              <a:spcBef>
                <a:spcPct val="50000"/>
              </a:spcBef>
            </a:pPr>
            <a:r>
              <a:rPr lang="zh-CN" altLang="en-US" sz="2400" b="1" dirty="0">
                <a:solidFill>
                  <a:srgbClr val="0000FF"/>
                </a:solidFill>
              </a:rPr>
              <a:t>都采用了与</a:t>
            </a:r>
            <a:r>
              <a:rPr lang="en-US" altLang="zh-CN" sz="2400" b="1" dirty="0">
                <a:solidFill>
                  <a:srgbClr val="0000FF"/>
                </a:solidFill>
              </a:rPr>
              <a:t>-</a:t>
            </a:r>
            <a:r>
              <a:rPr lang="zh-CN" altLang="en-US" sz="2400" b="1" dirty="0">
                <a:solidFill>
                  <a:srgbClr val="0000FF"/>
                </a:solidFill>
              </a:rPr>
              <a:t>或逻辑阵列加上输出逻辑单元的结构形式。</a:t>
            </a:r>
          </a:p>
          <a:p>
            <a:pPr>
              <a:spcBef>
                <a:spcPct val="50000"/>
              </a:spcBef>
            </a:pPr>
            <a:r>
              <a:rPr lang="zh-CN" altLang="en-US" sz="2400" b="1" dirty="0">
                <a:solidFill>
                  <a:srgbClr val="0000FF"/>
                </a:solidFill>
              </a:rPr>
              <a:t>而</a:t>
            </a:r>
            <a:r>
              <a:rPr lang="en-US" altLang="zh-CN" sz="2400" b="1" dirty="0">
                <a:solidFill>
                  <a:srgbClr val="0000FF"/>
                </a:solidFill>
              </a:rPr>
              <a:t>FPGA</a:t>
            </a:r>
            <a:r>
              <a:rPr lang="zh-CN" altLang="en-US" sz="2400" b="1" dirty="0">
                <a:solidFill>
                  <a:srgbClr val="0000FF"/>
                </a:solidFill>
              </a:rPr>
              <a:t>的电路结构形式则完全不同，</a:t>
            </a:r>
          </a:p>
          <a:p>
            <a:pPr>
              <a:spcBef>
                <a:spcPct val="50000"/>
              </a:spcBef>
            </a:pPr>
            <a:r>
              <a:rPr lang="zh-CN" altLang="en-US" sz="2400" b="1" dirty="0">
                <a:solidFill>
                  <a:srgbClr val="0000FF"/>
                </a:solidFill>
              </a:rPr>
              <a:t>它由若干独立的可编程逻辑模块组成。</a:t>
            </a:r>
          </a:p>
          <a:p>
            <a:pPr>
              <a:spcBef>
                <a:spcPct val="50000"/>
              </a:spcBef>
            </a:pPr>
            <a:r>
              <a:rPr lang="zh-CN" altLang="en-US" sz="2400" b="1" dirty="0">
                <a:solidFill>
                  <a:srgbClr val="0000FF"/>
                </a:solidFill>
              </a:rPr>
              <a:t>用户可通过编程将这些模块连接成所需要的数字系统。</a:t>
            </a:r>
          </a:p>
          <a:p>
            <a:pPr>
              <a:spcBef>
                <a:spcPct val="50000"/>
              </a:spcBef>
            </a:pPr>
            <a:r>
              <a:rPr lang="en-US" altLang="zh-CN" sz="2400" b="1" dirty="0">
                <a:solidFill>
                  <a:srgbClr val="0000FF"/>
                </a:solidFill>
              </a:rPr>
              <a:t>FPGA</a:t>
            </a:r>
            <a:r>
              <a:rPr lang="zh-CN" altLang="en-US" sz="2400" b="1" dirty="0">
                <a:solidFill>
                  <a:srgbClr val="0000FF"/>
                </a:solidFill>
              </a:rPr>
              <a:t>属于高密度</a:t>
            </a:r>
            <a:r>
              <a:rPr lang="en-US" altLang="zh-CN" sz="2400" b="1" dirty="0">
                <a:solidFill>
                  <a:srgbClr val="0000FF"/>
                </a:solidFill>
              </a:rPr>
              <a:t>PLD</a:t>
            </a:r>
            <a:r>
              <a:rPr lang="zh-CN" altLang="en-US" sz="2400" b="1" dirty="0">
                <a:solidFill>
                  <a:srgbClr val="0000FF"/>
                </a:solidFill>
              </a:rPr>
              <a:t>，</a:t>
            </a:r>
          </a:p>
          <a:p>
            <a:pPr>
              <a:spcBef>
                <a:spcPct val="50000"/>
              </a:spcBef>
            </a:pPr>
            <a:r>
              <a:rPr lang="zh-CN" altLang="en-US" sz="2400" b="1" dirty="0">
                <a:solidFill>
                  <a:srgbClr val="0000FF"/>
                </a:solidFill>
              </a:rPr>
              <a:t>其集成度可达</a:t>
            </a:r>
            <a:r>
              <a:rPr lang="en-US" altLang="zh-CN" sz="2400" b="1" dirty="0">
                <a:solidFill>
                  <a:srgbClr val="0000FF"/>
                </a:solidFill>
              </a:rPr>
              <a:t>3</a:t>
            </a:r>
            <a:r>
              <a:rPr lang="zh-CN" altLang="en-US" sz="2400" b="1" dirty="0">
                <a:solidFill>
                  <a:srgbClr val="0000FF"/>
                </a:solidFill>
              </a:rPr>
              <a:t>万门</a:t>
            </a:r>
            <a:r>
              <a:rPr lang="en-US" altLang="zh-CN" sz="2400" b="1" dirty="0">
                <a:solidFill>
                  <a:srgbClr val="0000FF"/>
                </a:solidFill>
              </a:rPr>
              <a:t>/</a:t>
            </a:r>
            <a:r>
              <a:rPr lang="zh-CN" altLang="en-US" sz="2400" b="1" dirty="0">
                <a:solidFill>
                  <a:srgbClr val="0000FF"/>
                </a:solidFill>
              </a:rPr>
              <a:t>片以上。</a:t>
            </a:r>
          </a:p>
        </p:txBody>
      </p:sp>
      <p:sp>
        <p:nvSpPr>
          <p:cNvPr id="2" name="灯片编号占位符 1">
            <a:extLst>
              <a:ext uri="{FF2B5EF4-FFF2-40B4-BE49-F238E27FC236}">
                <a16:creationId xmlns:a16="http://schemas.microsoft.com/office/drawing/2014/main" id="{6C8F359A-353D-DB19-ACBB-BE5D1B4271B9}"/>
              </a:ext>
            </a:extLst>
          </p:cNvPr>
          <p:cNvSpPr>
            <a:spLocks noGrp="1"/>
          </p:cNvSpPr>
          <p:nvPr>
            <p:ph type="sldNum" sz="quarter" idx="12"/>
          </p:nvPr>
        </p:nvSpPr>
        <p:spPr/>
        <p:txBody>
          <a:bodyPr/>
          <a:lstStyle/>
          <a:p>
            <a:fld id="{392CBAA0-59E6-204E-8F03-85E5040D48B8}" type="slidenum">
              <a:rPr kumimoji="1" lang="zh-CN" altLang="en-US" smtClean="0"/>
              <a:t>157</a:t>
            </a:fld>
            <a:r>
              <a:rPr kumimoji="1" lang="en-US" altLang="zh-CN"/>
              <a:t>/184</a:t>
            </a:r>
            <a:endParaRPr kumimoji="1" lang="zh-CN" altLang="en-US" dirty="0"/>
          </a:p>
        </p:txBody>
      </p:sp>
    </p:spTree>
    <p:extLst>
      <p:ext uri="{BB962C8B-B14F-4D97-AF65-F5344CB8AC3E}">
        <p14:creationId xmlns:p14="http://schemas.microsoft.com/office/powerpoint/2010/main" val="1791934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wipe(left)">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wipe(left)">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wipe(left)">
                                      <p:cBhvr>
                                        <p:cTn id="22" dur="500"/>
                                        <p:tgtEl>
                                          <p:spTgt spid="7">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Effect transition="in" filter="wipe(left)">
                                      <p:cBhvr>
                                        <p:cTn id="27" dur="500"/>
                                        <p:tgtEl>
                                          <p:spTgt spid="7">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7">
                                            <p:txEl>
                                              <p:pRg st="5" end="5"/>
                                            </p:txEl>
                                          </p:spTgt>
                                        </p:tgtEl>
                                        <p:attrNameLst>
                                          <p:attrName>style.visibility</p:attrName>
                                        </p:attrNameLst>
                                      </p:cBhvr>
                                      <p:to>
                                        <p:strVal val="visible"/>
                                      </p:to>
                                    </p:set>
                                    <p:animEffect transition="in" filter="wipe(left)">
                                      <p:cBhvr>
                                        <p:cTn id="32" dur="500"/>
                                        <p:tgtEl>
                                          <p:spTgt spid="7">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7">
                                            <p:txEl>
                                              <p:pRg st="6" end="6"/>
                                            </p:txEl>
                                          </p:spTgt>
                                        </p:tgtEl>
                                        <p:attrNameLst>
                                          <p:attrName>style.visibility</p:attrName>
                                        </p:attrNameLst>
                                      </p:cBhvr>
                                      <p:to>
                                        <p:strVal val="visible"/>
                                      </p:to>
                                    </p:set>
                                    <p:animEffect transition="in" filter="wipe(left)">
                                      <p:cBhvr>
                                        <p:cTn id="37" dur="500"/>
                                        <p:tgtEl>
                                          <p:spTgt spid="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6">
            <a:extLst>
              <a:ext uri="{FF2B5EF4-FFF2-40B4-BE49-F238E27FC236}">
                <a16:creationId xmlns:a16="http://schemas.microsoft.com/office/drawing/2014/main" id="{31E6FC3A-829A-528D-5929-45B073EDC4FD}"/>
              </a:ext>
            </a:extLst>
          </p:cNvPr>
          <p:cNvSpPr txBox="1">
            <a:spLocks noChangeArrowheads="1"/>
          </p:cNvSpPr>
          <p:nvPr/>
        </p:nvSpPr>
        <p:spPr bwMode="auto">
          <a:xfrm>
            <a:off x="1733679" y="6506414"/>
            <a:ext cx="422275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dirty="0">
                <a:solidFill>
                  <a:srgbClr val="0000FF"/>
                </a:solidFill>
              </a:rPr>
              <a:t>FPGA</a:t>
            </a:r>
            <a:r>
              <a:rPr lang="zh-CN" altLang="en-US" dirty="0">
                <a:solidFill>
                  <a:srgbClr val="0000FF"/>
                </a:solidFill>
              </a:rPr>
              <a:t>基本结构形式的示意图。</a:t>
            </a:r>
          </a:p>
        </p:txBody>
      </p:sp>
      <p:grpSp>
        <p:nvGrpSpPr>
          <p:cNvPr id="6" name="Group 7">
            <a:extLst>
              <a:ext uri="{FF2B5EF4-FFF2-40B4-BE49-F238E27FC236}">
                <a16:creationId xmlns:a16="http://schemas.microsoft.com/office/drawing/2014/main" id="{5BE960FD-A37C-E74B-4D14-C713455BB1E3}"/>
              </a:ext>
            </a:extLst>
          </p:cNvPr>
          <p:cNvGrpSpPr>
            <a:grpSpLocks/>
          </p:cNvGrpSpPr>
          <p:nvPr/>
        </p:nvGrpSpPr>
        <p:grpSpPr bwMode="auto">
          <a:xfrm>
            <a:off x="1947991" y="2921601"/>
            <a:ext cx="3419475" cy="3605213"/>
            <a:chOff x="997" y="1253"/>
            <a:chExt cx="2269" cy="2330"/>
          </a:xfrm>
        </p:grpSpPr>
        <p:grpSp>
          <p:nvGrpSpPr>
            <p:cNvPr id="7" name="Group 8">
              <a:extLst>
                <a:ext uri="{FF2B5EF4-FFF2-40B4-BE49-F238E27FC236}">
                  <a16:creationId xmlns:a16="http://schemas.microsoft.com/office/drawing/2014/main" id="{B6154509-1680-D82B-D5BF-ED1488DBFDF3}"/>
                </a:ext>
              </a:extLst>
            </p:cNvPr>
            <p:cNvGrpSpPr>
              <a:grpSpLocks/>
            </p:cNvGrpSpPr>
            <p:nvPr/>
          </p:nvGrpSpPr>
          <p:grpSpPr bwMode="auto">
            <a:xfrm>
              <a:off x="997" y="1253"/>
              <a:ext cx="2269" cy="2330"/>
              <a:chOff x="814" y="1253"/>
              <a:chExt cx="2891" cy="2833"/>
            </a:xfrm>
          </p:grpSpPr>
          <p:sp>
            <p:nvSpPr>
              <p:cNvPr id="239" name="Line 9">
                <a:extLst>
                  <a:ext uri="{FF2B5EF4-FFF2-40B4-BE49-F238E27FC236}">
                    <a16:creationId xmlns:a16="http://schemas.microsoft.com/office/drawing/2014/main" id="{4A546BF4-2959-202C-5FF8-0FAF25B7BE25}"/>
                  </a:ext>
                </a:extLst>
              </p:cNvPr>
              <p:cNvSpPr>
                <a:spLocks noChangeShapeType="1"/>
              </p:cNvSpPr>
              <p:nvPr/>
            </p:nvSpPr>
            <p:spPr bwMode="auto">
              <a:xfrm>
                <a:off x="887" y="1256"/>
                <a:ext cx="277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0" name="Line 10">
                <a:extLst>
                  <a:ext uri="{FF2B5EF4-FFF2-40B4-BE49-F238E27FC236}">
                    <a16:creationId xmlns:a16="http://schemas.microsoft.com/office/drawing/2014/main" id="{A0BFC7F4-523C-0AB6-9F8D-A2420DAF6CA5}"/>
                  </a:ext>
                </a:extLst>
              </p:cNvPr>
              <p:cNvSpPr>
                <a:spLocks noChangeShapeType="1"/>
              </p:cNvSpPr>
              <p:nvPr/>
            </p:nvSpPr>
            <p:spPr bwMode="auto">
              <a:xfrm rot="5400000">
                <a:off x="-486" y="2638"/>
                <a:ext cx="277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1" name="Freeform 11">
                <a:extLst>
                  <a:ext uri="{FF2B5EF4-FFF2-40B4-BE49-F238E27FC236}">
                    <a16:creationId xmlns:a16="http://schemas.microsoft.com/office/drawing/2014/main" id="{4F227956-4B28-042E-1487-893B980F7BD6}"/>
                  </a:ext>
                </a:extLst>
              </p:cNvPr>
              <p:cNvSpPr>
                <a:spLocks/>
              </p:cNvSpPr>
              <p:nvPr/>
            </p:nvSpPr>
            <p:spPr bwMode="auto">
              <a:xfrm>
                <a:off x="814" y="1262"/>
                <a:ext cx="2891" cy="2824"/>
              </a:xfrm>
              <a:custGeom>
                <a:avLst/>
                <a:gdLst>
                  <a:gd name="T0" fmla="*/ 2834 w 2891"/>
                  <a:gd name="T1" fmla="*/ 0 h 2824"/>
                  <a:gd name="T2" fmla="*/ 2871 w 2891"/>
                  <a:gd name="T3" fmla="*/ 146 h 2824"/>
                  <a:gd name="T4" fmla="*/ 2834 w 2891"/>
                  <a:gd name="T5" fmla="*/ 256 h 2824"/>
                  <a:gd name="T6" fmla="*/ 2825 w 2891"/>
                  <a:gd name="T7" fmla="*/ 594 h 2824"/>
                  <a:gd name="T8" fmla="*/ 2816 w 2891"/>
                  <a:gd name="T9" fmla="*/ 695 h 2824"/>
                  <a:gd name="T10" fmla="*/ 2807 w 2891"/>
                  <a:gd name="T11" fmla="*/ 722 h 2824"/>
                  <a:gd name="T12" fmla="*/ 2825 w 2891"/>
                  <a:gd name="T13" fmla="*/ 749 h 2824"/>
                  <a:gd name="T14" fmla="*/ 2834 w 2891"/>
                  <a:gd name="T15" fmla="*/ 905 h 2824"/>
                  <a:gd name="T16" fmla="*/ 2852 w 2891"/>
                  <a:gd name="T17" fmla="*/ 960 h 2824"/>
                  <a:gd name="T18" fmla="*/ 2861 w 2891"/>
                  <a:gd name="T19" fmla="*/ 987 h 2824"/>
                  <a:gd name="T20" fmla="*/ 2852 w 2891"/>
                  <a:gd name="T21" fmla="*/ 1179 h 2824"/>
                  <a:gd name="T22" fmla="*/ 2825 w 2891"/>
                  <a:gd name="T23" fmla="*/ 1408 h 2824"/>
                  <a:gd name="T24" fmla="*/ 2788 w 2891"/>
                  <a:gd name="T25" fmla="*/ 1517 h 2824"/>
                  <a:gd name="T26" fmla="*/ 2797 w 2891"/>
                  <a:gd name="T27" fmla="*/ 1609 h 2824"/>
                  <a:gd name="T28" fmla="*/ 2816 w 2891"/>
                  <a:gd name="T29" fmla="*/ 1636 h 2824"/>
                  <a:gd name="T30" fmla="*/ 2825 w 2891"/>
                  <a:gd name="T31" fmla="*/ 1673 h 2824"/>
                  <a:gd name="T32" fmla="*/ 2825 w 2891"/>
                  <a:gd name="T33" fmla="*/ 1965 h 2824"/>
                  <a:gd name="T34" fmla="*/ 2871 w 2891"/>
                  <a:gd name="T35" fmla="*/ 2075 h 2824"/>
                  <a:gd name="T36" fmla="*/ 2889 w 2891"/>
                  <a:gd name="T37" fmla="*/ 2130 h 2824"/>
                  <a:gd name="T38" fmla="*/ 2788 w 2891"/>
                  <a:gd name="T39" fmla="*/ 2423 h 2824"/>
                  <a:gd name="T40" fmla="*/ 2797 w 2891"/>
                  <a:gd name="T41" fmla="*/ 2487 h 2824"/>
                  <a:gd name="T42" fmla="*/ 2770 w 2891"/>
                  <a:gd name="T43" fmla="*/ 2651 h 2824"/>
                  <a:gd name="T44" fmla="*/ 2761 w 2891"/>
                  <a:gd name="T45" fmla="*/ 2761 h 2824"/>
                  <a:gd name="T46" fmla="*/ 2706 w 2891"/>
                  <a:gd name="T47" fmla="*/ 2788 h 2824"/>
                  <a:gd name="T48" fmla="*/ 2386 w 2891"/>
                  <a:gd name="T49" fmla="*/ 2797 h 2824"/>
                  <a:gd name="T50" fmla="*/ 2304 w 2891"/>
                  <a:gd name="T51" fmla="*/ 2797 h 2824"/>
                  <a:gd name="T52" fmla="*/ 2185 w 2891"/>
                  <a:gd name="T53" fmla="*/ 2807 h 2824"/>
                  <a:gd name="T54" fmla="*/ 1975 w 2891"/>
                  <a:gd name="T55" fmla="*/ 2816 h 2824"/>
                  <a:gd name="T56" fmla="*/ 1810 w 2891"/>
                  <a:gd name="T57" fmla="*/ 2770 h 2824"/>
                  <a:gd name="T58" fmla="*/ 1755 w 2891"/>
                  <a:gd name="T59" fmla="*/ 2752 h 2824"/>
                  <a:gd name="T60" fmla="*/ 1728 w 2891"/>
                  <a:gd name="T61" fmla="*/ 2743 h 2824"/>
                  <a:gd name="T62" fmla="*/ 1545 w 2891"/>
                  <a:gd name="T63" fmla="*/ 2770 h 2824"/>
                  <a:gd name="T64" fmla="*/ 1472 w 2891"/>
                  <a:gd name="T65" fmla="*/ 2788 h 2824"/>
                  <a:gd name="T66" fmla="*/ 1188 w 2891"/>
                  <a:gd name="T67" fmla="*/ 2752 h 2824"/>
                  <a:gd name="T68" fmla="*/ 1051 w 2891"/>
                  <a:gd name="T69" fmla="*/ 2743 h 2824"/>
                  <a:gd name="T70" fmla="*/ 850 w 2891"/>
                  <a:gd name="T71" fmla="*/ 2752 h 2824"/>
                  <a:gd name="T72" fmla="*/ 795 w 2891"/>
                  <a:gd name="T73" fmla="*/ 2761 h 2824"/>
                  <a:gd name="T74" fmla="*/ 740 w 2891"/>
                  <a:gd name="T75" fmla="*/ 2788 h 2824"/>
                  <a:gd name="T76" fmla="*/ 612 w 2891"/>
                  <a:gd name="T77" fmla="*/ 2797 h 2824"/>
                  <a:gd name="T78" fmla="*/ 457 w 2891"/>
                  <a:gd name="T79" fmla="*/ 2807 h 2824"/>
                  <a:gd name="T80" fmla="*/ 292 w 2891"/>
                  <a:gd name="T81" fmla="*/ 2752 h 2824"/>
                  <a:gd name="T82" fmla="*/ 100 w 2891"/>
                  <a:gd name="T83" fmla="*/ 2752 h 2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1" h="2824">
                    <a:moveTo>
                      <a:pt x="2834" y="0"/>
                    </a:moveTo>
                    <a:cubicBezTo>
                      <a:pt x="2850" y="49"/>
                      <a:pt x="2858" y="96"/>
                      <a:pt x="2871" y="146"/>
                    </a:cubicBezTo>
                    <a:cubicBezTo>
                      <a:pt x="2864" y="194"/>
                      <a:pt x="2866" y="222"/>
                      <a:pt x="2834" y="256"/>
                    </a:cubicBezTo>
                    <a:cubicBezTo>
                      <a:pt x="2798" y="365"/>
                      <a:pt x="2813" y="482"/>
                      <a:pt x="2825" y="594"/>
                    </a:cubicBezTo>
                    <a:cubicBezTo>
                      <a:pt x="2822" y="628"/>
                      <a:pt x="2821" y="662"/>
                      <a:pt x="2816" y="695"/>
                    </a:cubicBezTo>
                    <a:cubicBezTo>
                      <a:pt x="2815" y="704"/>
                      <a:pt x="2805" y="713"/>
                      <a:pt x="2807" y="722"/>
                    </a:cubicBezTo>
                    <a:cubicBezTo>
                      <a:pt x="2809" y="733"/>
                      <a:pt x="2819" y="740"/>
                      <a:pt x="2825" y="749"/>
                    </a:cubicBezTo>
                    <a:cubicBezTo>
                      <a:pt x="2842" y="802"/>
                      <a:pt x="2818" y="851"/>
                      <a:pt x="2834" y="905"/>
                    </a:cubicBezTo>
                    <a:cubicBezTo>
                      <a:pt x="2839" y="924"/>
                      <a:pt x="2846" y="942"/>
                      <a:pt x="2852" y="960"/>
                    </a:cubicBezTo>
                    <a:cubicBezTo>
                      <a:pt x="2855" y="969"/>
                      <a:pt x="2861" y="987"/>
                      <a:pt x="2861" y="987"/>
                    </a:cubicBezTo>
                    <a:cubicBezTo>
                      <a:pt x="2851" y="1061"/>
                      <a:pt x="2844" y="1103"/>
                      <a:pt x="2852" y="1179"/>
                    </a:cubicBezTo>
                    <a:cubicBezTo>
                      <a:pt x="2844" y="1252"/>
                      <a:pt x="2836" y="1337"/>
                      <a:pt x="2825" y="1408"/>
                    </a:cubicBezTo>
                    <a:cubicBezTo>
                      <a:pt x="2820" y="1442"/>
                      <a:pt x="2799" y="1484"/>
                      <a:pt x="2788" y="1517"/>
                    </a:cubicBezTo>
                    <a:cubicBezTo>
                      <a:pt x="2791" y="1548"/>
                      <a:pt x="2790" y="1579"/>
                      <a:pt x="2797" y="1609"/>
                    </a:cubicBezTo>
                    <a:cubicBezTo>
                      <a:pt x="2800" y="1620"/>
                      <a:pt x="2812" y="1626"/>
                      <a:pt x="2816" y="1636"/>
                    </a:cubicBezTo>
                    <a:cubicBezTo>
                      <a:pt x="2821" y="1648"/>
                      <a:pt x="2822" y="1661"/>
                      <a:pt x="2825" y="1673"/>
                    </a:cubicBezTo>
                    <a:cubicBezTo>
                      <a:pt x="2813" y="1772"/>
                      <a:pt x="2799" y="1867"/>
                      <a:pt x="2825" y="1965"/>
                    </a:cubicBezTo>
                    <a:cubicBezTo>
                      <a:pt x="2834" y="2000"/>
                      <a:pt x="2845" y="2050"/>
                      <a:pt x="2871" y="2075"/>
                    </a:cubicBezTo>
                    <a:cubicBezTo>
                      <a:pt x="2877" y="2093"/>
                      <a:pt x="2891" y="2111"/>
                      <a:pt x="2889" y="2130"/>
                    </a:cubicBezTo>
                    <a:cubicBezTo>
                      <a:pt x="2875" y="2242"/>
                      <a:pt x="2850" y="2331"/>
                      <a:pt x="2788" y="2423"/>
                    </a:cubicBezTo>
                    <a:cubicBezTo>
                      <a:pt x="2767" y="2486"/>
                      <a:pt x="2752" y="2470"/>
                      <a:pt x="2797" y="2487"/>
                    </a:cubicBezTo>
                    <a:cubicBezTo>
                      <a:pt x="2855" y="2542"/>
                      <a:pt x="2803" y="2602"/>
                      <a:pt x="2770" y="2651"/>
                    </a:cubicBezTo>
                    <a:cubicBezTo>
                      <a:pt x="2757" y="2692"/>
                      <a:pt x="2783" y="2717"/>
                      <a:pt x="2761" y="2761"/>
                    </a:cubicBezTo>
                    <a:cubicBezTo>
                      <a:pt x="2756" y="2770"/>
                      <a:pt x="2717" y="2787"/>
                      <a:pt x="2706" y="2788"/>
                    </a:cubicBezTo>
                    <a:cubicBezTo>
                      <a:pt x="2599" y="2794"/>
                      <a:pt x="2493" y="2794"/>
                      <a:pt x="2386" y="2797"/>
                    </a:cubicBezTo>
                    <a:cubicBezTo>
                      <a:pt x="2325" y="2820"/>
                      <a:pt x="2400" y="2797"/>
                      <a:pt x="2304" y="2797"/>
                    </a:cubicBezTo>
                    <a:cubicBezTo>
                      <a:pt x="2264" y="2797"/>
                      <a:pt x="2225" y="2804"/>
                      <a:pt x="2185" y="2807"/>
                    </a:cubicBezTo>
                    <a:cubicBezTo>
                      <a:pt x="2099" y="2824"/>
                      <a:pt x="2079" y="2823"/>
                      <a:pt x="1975" y="2816"/>
                    </a:cubicBezTo>
                    <a:cubicBezTo>
                      <a:pt x="1920" y="2798"/>
                      <a:pt x="1866" y="2784"/>
                      <a:pt x="1810" y="2770"/>
                    </a:cubicBezTo>
                    <a:cubicBezTo>
                      <a:pt x="1791" y="2765"/>
                      <a:pt x="1773" y="2758"/>
                      <a:pt x="1755" y="2752"/>
                    </a:cubicBezTo>
                    <a:cubicBezTo>
                      <a:pt x="1746" y="2749"/>
                      <a:pt x="1728" y="2743"/>
                      <a:pt x="1728" y="2743"/>
                    </a:cubicBezTo>
                    <a:cubicBezTo>
                      <a:pt x="1484" y="2760"/>
                      <a:pt x="1684" y="2736"/>
                      <a:pt x="1545" y="2770"/>
                    </a:cubicBezTo>
                    <a:cubicBezTo>
                      <a:pt x="1521" y="2776"/>
                      <a:pt x="1472" y="2788"/>
                      <a:pt x="1472" y="2788"/>
                    </a:cubicBezTo>
                    <a:cubicBezTo>
                      <a:pt x="1374" y="2781"/>
                      <a:pt x="1285" y="2762"/>
                      <a:pt x="1188" y="2752"/>
                    </a:cubicBezTo>
                    <a:cubicBezTo>
                      <a:pt x="1139" y="2740"/>
                      <a:pt x="1100" y="2730"/>
                      <a:pt x="1051" y="2743"/>
                    </a:cubicBezTo>
                    <a:cubicBezTo>
                      <a:pt x="988" y="2785"/>
                      <a:pt x="920" y="2766"/>
                      <a:pt x="850" y="2752"/>
                    </a:cubicBezTo>
                    <a:cubicBezTo>
                      <a:pt x="832" y="2755"/>
                      <a:pt x="813" y="2755"/>
                      <a:pt x="795" y="2761"/>
                    </a:cubicBezTo>
                    <a:cubicBezTo>
                      <a:pt x="745" y="2777"/>
                      <a:pt x="792" y="2782"/>
                      <a:pt x="740" y="2788"/>
                    </a:cubicBezTo>
                    <a:cubicBezTo>
                      <a:pt x="698" y="2793"/>
                      <a:pt x="655" y="2794"/>
                      <a:pt x="612" y="2797"/>
                    </a:cubicBezTo>
                    <a:cubicBezTo>
                      <a:pt x="540" y="2790"/>
                      <a:pt x="518" y="2784"/>
                      <a:pt x="457" y="2807"/>
                    </a:cubicBezTo>
                    <a:cubicBezTo>
                      <a:pt x="399" y="2791"/>
                      <a:pt x="343" y="2785"/>
                      <a:pt x="292" y="2752"/>
                    </a:cubicBezTo>
                    <a:cubicBezTo>
                      <a:pt x="249" y="2761"/>
                      <a:pt x="0" y="2752"/>
                      <a:pt x="100" y="2752"/>
                    </a:cubicBez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8" name="Rectangle 12">
              <a:extLst>
                <a:ext uri="{FF2B5EF4-FFF2-40B4-BE49-F238E27FC236}">
                  <a16:creationId xmlns:a16="http://schemas.microsoft.com/office/drawing/2014/main" id="{611A9A90-91FF-8F12-0553-5EA9954DBDE1}"/>
                </a:ext>
              </a:extLst>
            </p:cNvPr>
            <p:cNvSpPr>
              <a:spLocks noChangeArrowheads="1"/>
            </p:cNvSpPr>
            <p:nvPr/>
          </p:nvSpPr>
          <p:spPr bwMode="auto">
            <a:xfrm>
              <a:off x="1195" y="1399"/>
              <a:ext cx="47" cy="173"/>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nvGrpSpPr>
            <p:cNvPr id="9" name="Group 13">
              <a:extLst>
                <a:ext uri="{FF2B5EF4-FFF2-40B4-BE49-F238E27FC236}">
                  <a16:creationId xmlns:a16="http://schemas.microsoft.com/office/drawing/2014/main" id="{796FA25C-E404-7B12-FB75-18E8AAEDE085}"/>
                </a:ext>
              </a:extLst>
            </p:cNvPr>
            <p:cNvGrpSpPr>
              <a:grpSpLocks/>
            </p:cNvGrpSpPr>
            <p:nvPr/>
          </p:nvGrpSpPr>
          <p:grpSpPr bwMode="auto">
            <a:xfrm>
              <a:off x="1124" y="1791"/>
              <a:ext cx="165" cy="164"/>
              <a:chOff x="1124" y="1791"/>
              <a:chExt cx="165" cy="164"/>
            </a:xfrm>
          </p:grpSpPr>
          <p:sp>
            <p:nvSpPr>
              <p:cNvPr id="235" name="Line 14">
                <a:extLst>
                  <a:ext uri="{FF2B5EF4-FFF2-40B4-BE49-F238E27FC236}">
                    <a16:creationId xmlns:a16="http://schemas.microsoft.com/office/drawing/2014/main" id="{80D05C4C-77B9-8700-A56A-76E5EC275FA0}"/>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6" name="Line 15">
                <a:extLst>
                  <a:ext uri="{FF2B5EF4-FFF2-40B4-BE49-F238E27FC236}">
                    <a16:creationId xmlns:a16="http://schemas.microsoft.com/office/drawing/2014/main" id="{F1828FD9-10DE-54D1-EA73-060B7CCF98EC}"/>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7" name="Line 16">
                <a:extLst>
                  <a:ext uri="{FF2B5EF4-FFF2-40B4-BE49-F238E27FC236}">
                    <a16:creationId xmlns:a16="http://schemas.microsoft.com/office/drawing/2014/main" id="{D7A7F686-8332-078E-BBBB-3177CA28A196}"/>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8" name="Rectangle 17">
                <a:extLst>
                  <a:ext uri="{FF2B5EF4-FFF2-40B4-BE49-F238E27FC236}">
                    <a16:creationId xmlns:a16="http://schemas.microsoft.com/office/drawing/2014/main" id="{F4A34EAC-5A04-EE82-2C61-2373D477904A}"/>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10" name="Group 18">
              <a:extLst>
                <a:ext uri="{FF2B5EF4-FFF2-40B4-BE49-F238E27FC236}">
                  <a16:creationId xmlns:a16="http://schemas.microsoft.com/office/drawing/2014/main" id="{7144DC5C-1B4D-ACE4-276D-481DAC127AD8}"/>
                </a:ext>
              </a:extLst>
            </p:cNvPr>
            <p:cNvGrpSpPr>
              <a:grpSpLocks/>
            </p:cNvGrpSpPr>
            <p:nvPr/>
          </p:nvGrpSpPr>
          <p:grpSpPr bwMode="auto">
            <a:xfrm>
              <a:off x="1125" y="2026"/>
              <a:ext cx="165" cy="164"/>
              <a:chOff x="1124" y="1791"/>
              <a:chExt cx="165" cy="164"/>
            </a:xfrm>
          </p:grpSpPr>
          <p:sp>
            <p:nvSpPr>
              <p:cNvPr id="231" name="Line 19">
                <a:extLst>
                  <a:ext uri="{FF2B5EF4-FFF2-40B4-BE49-F238E27FC236}">
                    <a16:creationId xmlns:a16="http://schemas.microsoft.com/office/drawing/2014/main" id="{C9F781A3-F18F-E533-DD88-BF449F9B793F}"/>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2" name="Line 20">
                <a:extLst>
                  <a:ext uri="{FF2B5EF4-FFF2-40B4-BE49-F238E27FC236}">
                    <a16:creationId xmlns:a16="http://schemas.microsoft.com/office/drawing/2014/main" id="{8557F508-E153-8F47-B843-4ADD29CFB8BF}"/>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3" name="Line 21">
                <a:extLst>
                  <a:ext uri="{FF2B5EF4-FFF2-40B4-BE49-F238E27FC236}">
                    <a16:creationId xmlns:a16="http://schemas.microsoft.com/office/drawing/2014/main" id="{8E1C1185-2026-768F-1AE3-A980596B27E1}"/>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4" name="Rectangle 22">
                <a:extLst>
                  <a:ext uri="{FF2B5EF4-FFF2-40B4-BE49-F238E27FC236}">
                    <a16:creationId xmlns:a16="http://schemas.microsoft.com/office/drawing/2014/main" id="{7CADF60B-F243-5E42-C043-BA56B7BBCDB0}"/>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11" name="Group 23">
              <a:extLst>
                <a:ext uri="{FF2B5EF4-FFF2-40B4-BE49-F238E27FC236}">
                  <a16:creationId xmlns:a16="http://schemas.microsoft.com/office/drawing/2014/main" id="{19E5113A-BB29-AA4E-132C-D4ADB160AD80}"/>
                </a:ext>
              </a:extLst>
            </p:cNvPr>
            <p:cNvGrpSpPr>
              <a:grpSpLocks/>
            </p:cNvGrpSpPr>
            <p:nvPr/>
          </p:nvGrpSpPr>
          <p:grpSpPr bwMode="auto">
            <a:xfrm>
              <a:off x="1117" y="2261"/>
              <a:ext cx="165" cy="164"/>
              <a:chOff x="1124" y="1791"/>
              <a:chExt cx="165" cy="164"/>
            </a:xfrm>
          </p:grpSpPr>
          <p:sp>
            <p:nvSpPr>
              <p:cNvPr id="227" name="Line 24">
                <a:extLst>
                  <a:ext uri="{FF2B5EF4-FFF2-40B4-BE49-F238E27FC236}">
                    <a16:creationId xmlns:a16="http://schemas.microsoft.com/office/drawing/2014/main" id="{717DD010-38FA-91B5-D154-C5F3C70B5D69}"/>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8" name="Line 25">
                <a:extLst>
                  <a:ext uri="{FF2B5EF4-FFF2-40B4-BE49-F238E27FC236}">
                    <a16:creationId xmlns:a16="http://schemas.microsoft.com/office/drawing/2014/main" id="{EC630C25-EBB6-8892-21B6-A512285DC71F}"/>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9" name="Line 26">
                <a:extLst>
                  <a:ext uri="{FF2B5EF4-FFF2-40B4-BE49-F238E27FC236}">
                    <a16:creationId xmlns:a16="http://schemas.microsoft.com/office/drawing/2014/main" id="{2EFF834D-CDFA-0340-0361-CD56DF0A4480}"/>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0" name="Rectangle 27">
                <a:extLst>
                  <a:ext uri="{FF2B5EF4-FFF2-40B4-BE49-F238E27FC236}">
                    <a16:creationId xmlns:a16="http://schemas.microsoft.com/office/drawing/2014/main" id="{371FFB8D-A3C4-960F-02A9-A44DFFE97D6B}"/>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12" name="Group 28">
              <a:extLst>
                <a:ext uri="{FF2B5EF4-FFF2-40B4-BE49-F238E27FC236}">
                  <a16:creationId xmlns:a16="http://schemas.microsoft.com/office/drawing/2014/main" id="{B5478606-6116-87C3-EA15-FBBA63FAF411}"/>
                </a:ext>
              </a:extLst>
            </p:cNvPr>
            <p:cNvGrpSpPr>
              <a:grpSpLocks/>
            </p:cNvGrpSpPr>
            <p:nvPr/>
          </p:nvGrpSpPr>
          <p:grpSpPr bwMode="auto">
            <a:xfrm>
              <a:off x="1118" y="2496"/>
              <a:ext cx="165" cy="164"/>
              <a:chOff x="1124" y="1791"/>
              <a:chExt cx="165" cy="164"/>
            </a:xfrm>
          </p:grpSpPr>
          <p:sp>
            <p:nvSpPr>
              <p:cNvPr id="223" name="Line 29">
                <a:extLst>
                  <a:ext uri="{FF2B5EF4-FFF2-40B4-BE49-F238E27FC236}">
                    <a16:creationId xmlns:a16="http://schemas.microsoft.com/office/drawing/2014/main" id="{187F09D3-69E4-D90B-2FD1-03D4CC0F8A5C}"/>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4" name="Line 30">
                <a:extLst>
                  <a:ext uri="{FF2B5EF4-FFF2-40B4-BE49-F238E27FC236}">
                    <a16:creationId xmlns:a16="http://schemas.microsoft.com/office/drawing/2014/main" id="{A7840E90-2C70-F9D1-55C8-0E29183C5358}"/>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5" name="Line 31">
                <a:extLst>
                  <a:ext uri="{FF2B5EF4-FFF2-40B4-BE49-F238E27FC236}">
                    <a16:creationId xmlns:a16="http://schemas.microsoft.com/office/drawing/2014/main" id="{D15C13E4-0667-0E36-1CC9-F99FCD075BD1}"/>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6" name="Rectangle 32">
                <a:extLst>
                  <a:ext uri="{FF2B5EF4-FFF2-40B4-BE49-F238E27FC236}">
                    <a16:creationId xmlns:a16="http://schemas.microsoft.com/office/drawing/2014/main" id="{E782252A-211D-196E-03C2-4D04741ED1F9}"/>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13" name="Group 33">
              <a:extLst>
                <a:ext uri="{FF2B5EF4-FFF2-40B4-BE49-F238E27FC236}">
                  <a16:creationId xmlns:a16="http://schemas.microsoft.com/office/drawing/2014/main" id="{12B0D9D8-8CB3-4360-C011-6AEB29845B28}"/>
                </a:ext>
              </a:extLst>
            </p:cNvPr>
            <p:cNvGrpSpPr>
              <a:grpSpLocks/>
            </p:cNvGrpSpPr>
            <p:nvPr/>
          </p:nvGrpSpPr>
          <p:grpSpPr bwMode="auto">
            <a:xfrm>
              <a:off x="1119" y="2731"/>
              <a:ext cx="165" cy="164"/>
              <a:chOff x="1124" y="1791"/>
              <a:chExt cx="165" cy="164"/>
            </a:xfrm>
          </p:grpSpPr>
          <p:sp>
            <p:nvSpPr>
              <p:cNvPr id="219" name="Line 34">
                <a:extLst>
                  <a:ext uri="{FF2B5EF4-FFF2-40B4-BE49-F238E27FC236}">
                    <a16:creationId xmlns:a16="http://schemas.microsoft.com/office/drawing/2014/main" id="{22C4555D-6714-B781-4841-0E909D3916E0}"/>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0" name="Line 35">
                <a:extLst>
                  <a:ext uri="{FF2B5EF4-FFF2-40B4-BE49-F238E27FC236}">
                    <a16:creationId xmlns:a16="http://schemas.microsoft.com/office/drawing/2014/main" id="{E966C04A-CE46-50F2-6E08-1E7C33DE5E7F}"/>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1" name="Line 36">
                <a:extLst>
                  <a:ext uri="{FF2B5EF4-FFF2-40B4-BE49-F238E27FC236}">
                    <a16:creationId xmlns:a16="http://schemas.microsoft.com/office/drawing/2014/main" id="{1E8030AE-F4D5-5CD0-1C7D-B09E8293EA96}"/>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22" name="Rectangle 37">
                <a:extLst>
                  <a:ext uri="{FF2B5EF4-FFF2-40B4-BE49-F238E27FC236}">
                    <a16:creationId xmlns:a16="http://schemas.microsoft.com/office/drawing/2014/main" id="{A718F1D0-1ABC-2116-DCB8-D3A61A795476}"/>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14" name="Group 38">
              <a:extLst>
                <a:ext uri="{FF2B5EF4-FFF2-40B4-BE49-F238E27FC236}">
                  <a16:creationId xmlns:a16="http://schemas.microsoft.com/office/drawing/2014/main" id="{2B9D6BB1-53FE-B0C8-4E6C-F4E32293518B}"/>
                </a:ext>
              </a:extLst>
            </p:cNvPr>
            <p:cNvGrpSpPr>
              <a:grpSpLocks/>
            </p:cNvGrpSpPr>
            <p:nvPr/>
          </p:nvGrpSpPr>
          <p:grpSpPr bwMode="auto">
            <a:xfrm>
              <a:off x="1120" y="3227"/>
              <a:ext cx="165" cy="164"/>
              <a:chOff x="1124" y="1791"/>
              <a:chExt cx="165" cy="164"/>
            </a:xfrm>
          </p:grpSpPr>
          <p:sp>
            <p:nvSpPr>
              <p:cNvPr id="215" name="Line 39">
                <a:extLst>
                  <a:ext uri="{FF2B5EF4-FFF2-40B4-BE49-F238E27FC236}">
                    <a16:creationId xmlns:a16="http://schemas.microsoft.com/office/drawing/2014/main" id="{52FE83EB-F291-7FCC-DF7A-DE3BA234A442}"/>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6" name="Line 40">
                <a:extLst>
                  <a:ext uri="{FF2B5EF4-FFF2-40B4-BE49-F238E27FC236}">
                    <a16:creationId xmlns:a16="http://schemas.microsoft.com/office/drawing/2014/main" id="{50BCCEEF-2DB9-610E-8522-C8BE60D9723C}"/>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7" name="Line 41">
                <a:extLst>
                  <a:ext uri="{FF2B5EF4-FFF2-40B4-BE49-F238E27FC236}">
                    <a16:creationId xmlns:a16="http://schemas.microsoft.com/office/drawing/2014/main" id="{ACDA3269-88F4-DF1B-255D-7FC0EC781B99}"/>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8" name="Rectangle 42">
                <a:extLst>
                  <a:ext uri="{FF2B5EF4-FFF2-40B4-BE49-F238E27FC236}">
                    <a16:creationId xmlns:a16="http://schemas.microsoft.com/office/drawing/2014/main" id="{B9A2D037-2CBB-4C15-9F6C-6FB56622AE64}"/>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15" name="Group 43">
              <a:extLst>
                <a:ext uri="{FF2B5EF4-FFF2-40B4-BE49-F238E27FC236}">
                  <a16:creationId xmlns:a16="http://schemas.microsoft.com/office/drawing/2014/main" id="{DD70C71B-18AC-DF79-529A-11794CBC084E}"/>
                </a:ext>
              </a:extLst>
            </p:cNvPr>
            <p:cNvGrpSpPr>
              <a:grpSpLocks/>
            </p:cNvGrpSpPr>
            <p:nvPr/>
          </p:nvGrpSpPr>
          <p:grpSpPr bwMode="auto">
            <a:xfrm>
              <a:off x="1121" y="2976"/>
              <a:ext cx="165" cy="164"/>
              <a:chOff x="1124" y="1791"/>
              <a:chExt cx="165" cy="164"/>
            </a:xfrm>
          </p:grpSpPr>
          <p:sp>
            <p:nvSpPr>
              <p:cNvPr id="211" name="Line 44">
                <a:extLst>
                  <a:ext uri="{FF2B5EF4-FFF2-40B4-BE49-F238E27FC236}">
                    <a16:creationId xmlns:a16="http://schemas.microsoft.com/office/drawing/2014/main" id="{71664F34-472A-6E53-3770-8F23BCF3037A}"/>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2" name="Line 45">
                <a:extLst>
                  <a:ext uri="{FF2B5EF4-FFF2-40B4-BE49-F238E27FC236}">
                    <a16:creationId xmlns:a16="http://schemas.microsoft.com/office/drawing/2014/main" id="{5FE0FE02-B2ED-17DA-7377-B6F83D6A6D94}"/>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3" name="Line 46">
                <a:extLst>
                  <a:ext uri="{FF2B5EF4-FFF2-40B4-BE49-F238E27FC236}">
                    <a16:creationId xmlns:a16="http://schemas.microsoft.com/office/drawing/2014/main" id="{22D8FFAC-8948-ABDE-6CC7-725492D98BEF}"/>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4" name="Rectangle 47">
                <a:extLst>
                  <a:ext uri="{FF2B5EF4-FFF2-40B4-BE49-F238E27FC236}">
                    <a16:creationId xmlns:a16="http://schemas.microsoft.com/office/drawing/2014/main" id="{5E4D73C9-F068-CDBC-DFFB-C28D093227DC}"/>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16" name="Group 48">
              <a:extLst>
                <a:ext uri="{FF2B5EF4-FFF2-40B4-BE49-F238E27FC236}">
                  <a16:creationId xmlns:a16="http://schemas.microsoft.com/office/drawing/2014/main" id="{765EAC46-B274-1778-BB10-21686BF34938}"/>
                </a:ext>
              </a:extLst>
            </p:cNvPr>
            <p:cNvGrpSpPr>
              <a:grpSpLocks/>
            </p:cNvGrpSpPr>
            <p:nvPr/>
          </p:nvGrpSpPr>
          <p:grpSpPr bwMode="auto">
            <a:xfrm rot="16200000" flipH="1">
              <a:off x="1467" y="1297"/>
              <a:ext cx="165" cy="164"/>
              <a:chOff x="1124" y="1791"/>
              <a:chExt cx="165" cy="164"/>
            </a:xfrm>
          </p:grpSpPr>
          <p:sp>
            <p:nvSpPr>
              <p:cNvPr id="207" name="Line 49">
                <a:extLst>
                  <a:ext uri="{FF2B5EF4-FFF2-40B4-BE49-F238E27FC236}">
                    <a16:creationId xmlns:a16="http://schemas.microsoft.com/office/drawing/2014/main" id="{33983E08-3215-B008-AFC9-3D3EC826BDEA}"/>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8" name="Line 50">
                <a:extLst>
                  <a:ext uri="{FF2B5EF4-FFF2-40B4-BE49-F238E27FC236}">
                    <a16:creationId xmlns:a16="http://schemas.microsoft.com/office/drawing/2014/main" id="{39BB770F-7D46-823D-1CFB-6DE3CC05CF9D}"/>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9" name="Line 51">
                <a:extLst>
                  <a:ext uri="{FF2B5EF4-FFF2-40B4-BE49-F238E27FC236}">
                    <a16:creationId xmlns:a16="http://schemas.microsoft.com/office/drawing/2014/main" id="{34222CCD-2BA2-85F1-05FA-DE9F4E02481B}"/>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0" name="Rectangle 52">
                <a:extLst>
                  <a:ext uri="{FF2B5EF4-FFF2-40B4-BE49-F238E27FC236}">
                    <a16:creationId xmlns:a16="http://schemas.microsoft.com/office/drawing/2014/main" id="{048B8D4F-0AB4-8D89-C0CF-6F75A7655D66}"/>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17" name="Group 53">
              <a:extLst>
                <a:ext uri="{FF2B5EF4-FFF2-40B4-BE49-F238E27FC236}">
                  <a16:creationId xmlns:a16="http://schemas.microsoft.com/office/drawing/2014/main" id="{0D4FA021-03E8-6571-5373-495DA6EEBC7D}"/>
                </a:ext>
              </a:extLst>
            </p:cNvPr>
            <p:cNvGrpSpPr>
              <a:grpSpLocks/>
            </p:cNvGrpSpPr>
            <p:nvPr/>
          </p:nvGrpSpPr>
          <p:grpSpPr bwMode="auto">
            <a:xfrm>
              <a:off x="1449" y="1619"/>
              <a:ext cx="281" cy="306"/>
              <a:chOff x="1728" y="1754"/>
              <a:chExt cx="281" cy="306"/>
            </a:xfrm>
          </p:grpSpPr>
          <p:sp>
            <p:nvSpPr>
              <p:cNvPr id="199" name="Line 54">
                <a:extLst>
                  <a:ext uri="{FF2B5EF4-FFF2-40B4-BE49-F238E27FC236}">
                    <a16:creationId xmlns:a16="http://schemas.microsoft.com/office/drawing/2014/main" id="{C26F2459-64F3-55E4-2200-A56040C1DE5B}"/>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0" name="Line 55">
                <a:extLst>
                  <a:ext uri="{FF2B5EF4-FFF2-40B4-BE49-F238E27FC236}">
                    <a16:creationId xmlns:a16="http://schemas.microsoft.com/office/drawing/2014/main" id="{9125BDA7-A8E3-07A9-209A-BCEF6883B310}"/>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1" name="Line 56">
                <a:extLst>
                  <a:ext uri="{FF2B5EF4-FFF2-40B4-BE49-F238E27FC236}">
                    <a16:creationId xmlns:a16="http://schemas.microsoft.com/office/drawing/2014/main" id="{8433E564-65AD-F63E-605B-CF77875DFF52}"/>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2" name="Line 57">
                <a:extLst>
                  <a:ext uri="{FF2B5EF4-FFF2-40B4-BE49-F238E27FC236}">
                    <a16:creationId xmlns:a16="http://schemas.microsoft.com/office/drawing/2014/main" id="{DBCF4867-7D82-00FB-F01F-C2A2132CD432}"/>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3" name="Line 58">
                <a:extLst>
                  <a:ext uri="{FF2B5EF4-FFF2-40B4-BE49-F238E27FC236}">
                    <a16:creationId xmlns:a16="http://schemas.microsoft.com/office/drawing/2014/main" id="{29EE3CD9-5922-134C-5B10-A4AF10A66FA7}"/>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4" name="Line 59">
                <a:extLst>
                  <a:ext uri="{FF2B5EF4-FFF2-40B4-BE49-F238E27FC236}">
                    <a16:creationId xmlns:a16="http://schemas.microsoft.com/office/drawing/2014/main" id="{FB83CEF8-E606-EEA6-F3FB-F42F0B2FA27A}"/>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5" name="Line 60">
                <a:extLst>
                  <a:ext uri="{FF2B5EF4-FFF2-40B4-BE49-F238E27FC236}">
                    <a16:creationId xmlns:a16="http://schemas.microsoft.com/office/drawing/2014/main" id="{87CBC693-0346-877C-6118-B6276FC9EACD}"/>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6" name="Rectangle 61">
                <a:extLst>
                  <a:ext uri="{FF2B5EF4-FFF2-40B4-BE49-F238E27FC236}">
                    <a16:creationId xmlns:a16="http://schemas.microsoft.com/office/drawing/2014/main" id="{88638B99-6908-B8A9-291A-DA67CA6A39D5}"/>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18" name="Group 62">
              <a:extLst>
                <a:ext uri="{FF2B5EF4-FFF2-40B4-BE49-F238E27FC236}">
                  <a16:creationId xmlns:a16="http://schemas.microsoft.com/office/drawing/2014/main" id="{6A4D8A55-55A9-ADC5-2268-5CFDC42F8CDF}"/>
                </a:ext>
              </a:extLst>
            </p:cNvPr>
            <p:cNvGrpSpPr>
              <a:grpSpLocks/>
            </p:cNvGrpSpPr>
            <p:nvPr/>
          </p:nvGrpSpPr>
          <p:grpSpPr bwMode="auto">
            <a:xfrm>
              <a:off x="1891" y="1620"/>
              <a:ext cx="281" cy="306"/>
              <a:chOff x="1728" y="1754"/>
              <a:chExt cx="281" cy="306"/>
            </a:xfrm>
          </p:grpSpPr>
          <p:sp>
            <p:nvSpPr>
              <p:cNvPr id="191" name="Line 63">
                <a:extLst>
                  <a:ext uri="{FF2B5EF4-FFF2-40B4-BE49-F238E27FC236}">
                    <a16:creationId xmlns:a16="http://schemas.microsoft.com/office/drawing/2014/main" id="{5053E732-8AB2-015C-E47C-2A0A1B93D302}"/>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2" name="Line 64">
                <a:extLst>
                  <a:ext uri="{FF2B5EF4-FFF2-40B4-BE49-F238E27FC236}">
                    <a16:creationId xmlns:a16="http://schemas.microsoft.com/office/drawing/2014/main" id="{0E3E3DDC-1EA6-996C-634F-EE60FCBD018D}"/>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3" name="Line 65">
                <a:extLst>
                  <a:ext uri="{FF2B5EF4-FFF2-40B4-BE49-F238E27FC236}">
                    <a16:creationId xmlns:a16="http://schemas.microsoft.com/office/drawing/2014/main" id="{F812EF9E-9133-A78F-F17F-A78ACE991959}"/>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4" name="Line 66">
                <a:extLst>
                  <a:ext uri="{FF2B5EF4-FFF2-40B4-BE49-F238E27FC236}">
                    <a16:creationId xmlns:a16="http://schemas.microsoft.com/office/drawing/2014/main" id="{7266AAFD-6125-A041-B6B7-58877539A1A4}"/>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5" name="Line 67">
                <a:extLst>
                  <a:ext uri="{FF2B5EF4-FFF2-40B4-BE49-F238E27FC236}">
                    <a16:creationId xmlns:a16="http://schemas.microsoft.com/office/drawing/2014/main" id="{BEB8F1DC-957E-8A5B-E103-5241410EE296}"/>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6" name="Line 68">
                <a:extLst>
                  <a:ext uri="{FF2B5EF4-FFF2-40B4-BE49-F238E27FC236}">
                    <a16:creationId xmlns:a16="http://schemas.microsoft.com/office/drawing/2014/main" id="{2A2D9352-7913-19F6-B7BE-5682F30A02FA}"/>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7" name="Line 69">
                <a:extLst>
                  <a:ext uri="{FF2B5EF4-FFF2-40B4-BE49-F238E27FC236}">
                    <a16:creationId xmlns:a16="http://schemas.microsoft.com/office/drawing/2014/main" id="{5ECE5078-604C-51D0-0B18-2881A8BC133B}"/>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8" name="Rectangle 70">
                <a:extLst>
                  <a:ext uri="{FF2B5EF4-FFF2-40B4-BE49-F238E27FC236}">
                    <a16:creationId xmlns:a16="http://schemas.microsoft.com/office/drawing/2014/main" id="{C7FEF78C-0882-D557-303B-4FB3E145D27C}"/>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19" name="Group 71">
              <a:extLst>
                <a:ext uri="{FF2B5EF4-FFF2-40B4-BE49-F238E27FC236}">
                  <a16:creationId xmlns:a16="http://schemas.microsoft.com/office/drawing/2014/main" id="{331074A6-9844-50C3-2F16-D04DB10AC07F}"/>
                </a:ext>
              </a:extLst>
            </p:cNvPr>
            <p:cNvGrpSpPr>
              <a:grpSpLocks/>
            </p:cNvGrpSpPr>
            <p:nvPr/>
          </p:nvGrpSpPr>
          <p:grpSpPr bwMode="auto">
            <a:xfrm>
              <a:off x="2324" y="1621"/>
              <a:ext cx="281" cy="306"/>
              <a:chOff x="1728" y="1754"/>
              <a:chExt cx="281" cy="306"/>
            </a:xfrm>
          </p:grpSpPr>
          <p:sp>
            <p:nvSpPr>
              <p:cNvPr id="183" name="Line 72">
                <a:extLst>
                  <a:ext uri="{FF2B5EF4-FFF2-40B4-BE49-F238E27FC236}">
                    <a16:creationId xmlns:a16="http://schemas.microsoft.com/office/drawing/2014/main" id="{1D064DD5-305D-1158-DE60-8E35102BFFD3}"/>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4" name="Line 73">
                <a:extLst>
                  <a:ext uri="{FF2B5EF4-FFF2-40B4-BE49-F238E27FC236}">
                    <a16:creationId xmlns:a16="http://schemas.microsoft.com/office/drawing/2014/main" id="{5A7E54F6-F58E-9730-EA0D-B97FE2B84E47}"/>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5" name="Line 74">
                <a:extLst>
                  <a:ext uri="{FF2B5EF4-FFF2-40B4-BE49-F238E27FC236}">
                    <a16:creationId xmlns:a16="http://schemas.microsoft.com/office/drawing/2014/main" id="{A2E2E475-CD29-A655-F000-18F552C03768}"/>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6" name="Line 75">
                <a:extLst>
                  <a:ext uri="{FF2B5EF4-FFF2-40B4-BE49-F238E27FC236}">
                    <a16:creationId xmlns:a16="http://schemas.microsoft.com/office/drawing/2014/main" id="{2D3B1C91-4E94-44E8-40C1-13A8412A1A97}"/>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7" name="Line 76">
                <a:extLst>
                  <a:ext uri="{FF2B5EF4-FFF2-40B4-BE49-F238E27FC236}">
                    <a16:creationId xmlns:a16="http://schemas.microsoft.com/office/drawing/2014/main" id="{765DCA82-C451-9234-65E9-7EBAA5038BF4}"/>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8" name="Line 77">
                <a:extLst>
                  <a:ext uri="{FF2B5EF4-FFF2-40B4-BE49-F238E27FC236}">
                    <a16:creationId xmlns:a16="http://schemas.microsoft.com/office/drawing/2014/main" id="{E0113606-39E5-60AF-53C9-5E80529BC08A}"/>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9" name="Line 78">
                <a:extLst>
                  <a:ext uri="{FF2B5EF4-FFF2-40B4-BE49-F238E27FC236}">
                    <a16:creationId xmlns:a16="http://schemas.microsoft.com/office/drawing/2014/main" id="{64C3664E-1C79-64F3-83E6-B604CA1EA2BD}"/>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0" name="Rectangle 79">
                <a:extLst>
                  <a:ext uri="{FF2B5EF4-FFF2-40B4-BE49-F238E27FC236}">
                    <a16:creationId xmlns:a16="http://schemas.microsoft.com/office/drawing/2014/main" id="{183D7C64-00E8-6FEA-DAD6-62A788BE4CE3}"/>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20" name="Group 80">
              <a:extLst>
                <a:ext uri="{FF2B5EF4-FFF2-40B4-BE49-F238E27FC236}">
                  <a16:creationId xmlns:a16="http://schemas.microsoft.com/office/drawing/2014/main" id="{125912C5-4AE8-D2C5-9D41-8BE0420611DC}"/>
                </a:ext>
              </a:extLst>
            </p:cNvPr>
            <p:cNvGrpSpPr>
              <a:grpSpLocks/>
            </p:cNvGrpSpPr>
            <p:nvPr/>
          </p:nvGrpSpPr>
          <p:grpSpPr bwMode="auto">
            <a:xfrm>
              <a:off x="2775" y="1622"/>
              <a:ext cx="281" cy="306"/>
              <a:chOff x="1728" y="1754"/>
              <a:chExt cx="281" cy="306"/>
            </a:xfrm>
          </p:grpSpPr>
          <p:sp>
            <p:nvSpPr>
              <p:cNvPr id="175" name="Line 81">
                <a:extLst>
                  <a:ext uri="{FF2B5EF4-FFF2-40B4-BE49-F238E27FC236}">
                    <a16:creationId xmlns:a16="http://schemas.microsoft.com/office/drawing/2014/main" id="{B91A2814-A864-C083-E7DF-C4069BFE8B51}"/>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6" name="Line 82">
                <a:extLst>
                  <a:ext uri="{FF2B5EF4-FFF2-40B4-BE49-F238E27FC236}">
                    <a16:creationId xmlns:a16="http://schemas.microsoft.com/office/drawing/2014/main" id="{681CB22D-E8BB-3B93-7502-8AA4D5073969}"/>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7" name="Line 83">
                <a:extLst>
                  <a:ext uri="{FF2B5EF4-FFF2-40B4-BE49-F238E27FC236}">
                    <a16:creationId xmlns:a16="http://schemas.microsoft.com/office/drawing/2014/main" id="{B5647E32-5E02-FD33-9095-E8891B092EA4}"/>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8" name="Line 84">
                <a:extLst>
                  <a:ext uri="{FF2B5EF4-FFF2-40B4-BE49-F238E27FC236}">
                    <a16:creationId xmlns:a16="http://schemas.microsoft.com/office/drawing/2014/main" id="{6F9C1AA2-8DE1-7121-9761-3889DC7AC72E}"/>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9" name="Line 85">
                <a:extLst>
                  <a:ext uri="{FF2B5EF4-FFF2-40B4-BE49-F238E27FC236}">
                    <a16:creationId xmlns:a16="http://schemas.microsoft.com/office/drawing/2014/main" id="{F2669A05-73D6-A60B-F80F-AE48E50F4E9F}"/>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0" name="Line 86">
                <a:extLst>
                  <a:ext uri="{FF2B5EF4-FFF2-40B4-BE49-F238E27FC236}">
                    <a16:creationId xmlns:a16="http://schemas.microsoft.com/office/drawing/2014/main" id="{CE8CD90E-A458-90F5-3619-C9A343E5803A}"/>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1" name="Line 87">
                <a:extLst>
                  <a:ext uri="{FF2B5EF4-FFF2-40B4-BE49-F238E27FC236}">
                    <a16:creationId xmlns:a16="http://schemas.microsoft.com/office/drawing/2014/main" id="{E5F49D74-4F6C-A97B-ED7C-31AB622AB2EB}"/>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2" name="Rectangle 88">
                <a:extLst>
                  <a:ext uri="{FF2B5EF4-FFF2-40B4-BE49-F238E27FC236}">
                    <a16:creationId xmlns:a16="http://schemas.microsoft.com/office/drawing/2014/main" id="{A450428C-41F4-892C-A964-23548E6297B9}"/>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21" name="Group 89">
              <a:extLst>
                <a:ext uri="{FF2B5EF4-FFF2-40B4-BE49-F238E27FC236}">
                  <a16:creationId xmlns:a16="http://schemas.microsoft.com/office/drawing/2014/main" id="{5D6BCD77-6A94-9E59-6030-4F88BB9AAC60}"/>
                </a:ext>
              </a:extLst>
            </p:cNvPr>
            <p:cNvGrpSpPr>
              <a:grpSpLocks/>
            </p:cNvGrpSpPr>
            <p:nvPr/>
          </p:nvGrpSpPr>
          <p:grpSpPr bwMode="auto">
            <a:xfrm>
              <a:off x="1450" y="2115"/>
              <a:ext cx="281" cy="306"/>
              <a:chOff x="1728" y="1754"/>
              <a:chExt cx="281" cy="306"/>
            </a:xfrm>
          </p:grpSpPr>
          <p:sp>
            <p:nvSpPr>
              <p:cNvPr id="167" name="Line 90">
                <a:extLst>
                  <a:ext uri="{FF2B5EF4-FFF2-40B4-BE49-F238E27FC236}">
                    <a16:creationId xmlns:a16="http://schemas.microsoft.com/office/drawing/2014/main" id="{1C66FA5D-7274-D034-7EF0-73DA217A67A6}"/>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8" name="Line 91">
                <a:extLst>
                  <a:ext uri="{FF2B5EF4-FFF2-40B4-BE49-F238E27FC236}">
                    <a16:creationId xmlns:a16="http://schemas.microsoft.com/office/drawing/2014/main" id="{EE9E9709-14F3-FE2A-A487-9A92E48D1137}"/>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9" name="Line 92">
                <a:extLst>
                  <a:ext uri="{FF2B5EF4-FFF2-40B4-BE49-F238E27FC236}">
                    <a16:creationId xmlns:a16="http://schemas.microsoft.com/office/drawing/2014/main" id="{DF0667C0-002C-86E7-477E-EECB30C875A7}"/>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0" name="Line 93">
                <a:extLst>
                  <a:ext uri="{FF2B5EF4-FFF2-40B4-BE49-F238E27FC236}">
                    <a16:creationId xmlns:a16="http://schemas.microsoft.com/office/drawing/2014/main" id="{0B8255F2-275C-63A6-BD3B-66F58399215A}"/>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1" name="Line 94">
                <a:extLst>
                  <a:ext uri="{FF2B5EF4-FFF2-40B4-BE49-F238E27FC236}">
                    <a16:creationId xmlns:a16="http://schemas.microsoft.com/office/drawing/2014/main" id="{89872A27-DB69-0E98-88D6-435CA6A9039E}"/>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2" name="Line 95">
                <a:extLst>
                  <a:ext uri="{FF2B5EF4-FFF2-40B4-BE49-F238E27FC236}">
                    <a16:creationId xmlns:a16="http://schemas.microsoft.com/office/drawing/2014/main" id="{862CD5CF-08A9-80D5-137D-1285C715CD31}"/>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3" name="Line 96">
                <a:extLst>
                  <a:ext uri="{FF2B5EF4-FFF2-40B4-BE49-F238E27FC236}">
                    <a16:creationId xmlns:a16="http://schemas.microsoft.com/office/drawing/2014/main" id="{C692C59E-9781-3677-7DFD-135B8FD3BD1B}"/>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4" name="Rectangle 97">
                <a:extLst>
                  <a:ext uri="{FF2B5EF4-FFF2-40B4-BE49-F238E27FC236}">
                    <a16:creationId xmlns:a16="http://schemas.microsoft.com/office/drawing/2014/main" id="{79A24FA0-1D1E-70F8-C67A-996057312C9E}"/>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22" name="Group 98">
              <a:extLst>
                <a:ext uri="{FF2B5EF4-FFF2-40B4-BE49-F238E27FC236}">
                  <a16:creationId xmlns:a16="http://schemas.microsoft.com/office/drawing/2014/main" id="{ED909861-06DE-DFAB-3FA0-82795FC35712}"/>
                </a:ext>
              </a:extLst>
            </p:cNvPr>
            <p:cNvGrpSpPr>
              <a:grpSpLocks/>
            </p:cNvGrpSpPr>
            <p:nvPr/>
          </p:nvGrpSpPr>
          <p:grpSpPr bwMode="auto">
            <a:xfrm>
              <a:off x="1892" y="2116"/>
              <a:ext cx="281" cy="306"/>
              <a:chOff x="1728" y="1754"/>
              <a:chExt cx="281" cy="306"/>
            </a:xfrm>
          </p:grpSpPr>
          <p:sp>
            <p:nvSpPr>
              <p:cNvPr id="159" name="Line 99">
                <a:extLst>
                  <a:ext uri="{FF2B5EF4-FFF2-40B4-BE49-F238E27FC236}">
                    <a16:creationId xmlns:a16="http://schemas.microsoft.com/office/drawing/2014/main" id="{E17247E7-4D1A-3BDA-6A4A-25ADB896E566}"/>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0" name="Line 100">
                <a:extLst>
                  <a:ext uri="{FF2B5EF4-FFF2-40B4-BE49-F238E27FC236}">
                    <a16:creationId xmlns:a16="http://schemas.microsoft.com/office/drawing/2014/main" id="{4549EED7-E831-183E-61C3-AFCE26B5701C}"/>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1" name="Line 101">
                <a:extLst>
                  <a:ext uri="{FF2B5EF4-FFF2-40B4-BE49-F238E27FC236}">
                    <a16:creationId xmlns:a16="http://schemas.microsoft.com/office/drawing/2014/main" id="{301E2CD7-943A-8851-1416-F4BBDD43B294}"/>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2" name="Line 102">
                <a:extLst>
                  <a:ext uri="{FF2B5EF4-FFF2-40B4-BE49-F238E27FC236}">
                    <a16:creationId xmlns:a16="http://schemas.microsoft.com/office/drawing/2014/main" id="{E035C104-F3BF-A340-EFCB-1F0C550AFA9C}"/>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3" name="Line 103">
                <a:extLst>
                  <a:ext uri="{FF2B5EF4-FFF2-40B4-BE49-F238E27FC236}">
                    <a16:creationId xmlns:a16="http://schemas.microsoft.com/office/drawing/2014/main" id="{76AFC006-3A14-946C-91A0-B01D028F0887}"/>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4" name="Line 104">
                <a:extLst>
                  <a:ext uri="{FF2B5EF4-FFF2-40B4-BE49-F238E27FC236}">
                    <a16:creationId xmlns:a16="http://schemas.microsoft.com/office/drawing/2014/main" id="{BB27108F-C579-9CBE-C9D5-4FDBC68F6873}"/>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5" name="Line 105">
                <a:extLst>
                  <a:ext uri="{FF2B5EF4-FFF2-40B4-BE49-F238E27FC236}">
                    <a16:creationId xmlns:a16="http://schemas.microsoft.com/office/drawing/2014/main" id="{3A42CB7D-C6FC-CDDE-5C46-A5774A397892}"/>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6" name="Rectangle 106">
                <a:extLst>
                  <a:ext uri="{FF2B5EF4-FFF2-40B4-BE49-F238E27FC236}">
                    <a16:creationId xmlns:a16="http://schemas.microsoft.com/office/drawing/2014/main" id="{B2551285-2040-CF8D-3270-793915840B74}"/>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23" name="Group 107">
              <a:extLst>
                <a:ext uri="{FF2B5EF4-FFF2-40B4-BE49-F238E27FC236}">
                  <a16:creationId xmlns:a16="http://schemas.microsoft.com/office/drawing/2014/main" id="{9F007AE3-6319-F504-F16D-35ED51050289}"/>
                </a:ext>
              </a:extLst>
            </p:cNvPr>
            <p:cNvGrpSpPr>
              <a:grpSpLocks/>
            </p:cNvGrpSpPr>
            <p:nvPr/>
          </p:nvGrpSpPr>
          <p:grpSpPr bwMode="auto">
            <a:xfrm>
              <a:off x="2325" y="2117"/>
              <a:ext cx="281" cy="306"/>
              <a:chOff x="1728" y="1754"/>
              <a:chExt cx="281" cy="306"/>
            </a:xfrm>
          </p:grpSpPr>
          <p:sp>
            <p:nvSpPr>
              <p:cNvPr id="151" name="Line 108">
                <a:extLst>
                  <a:ext uri="{FF2B5EF4-FFF2-40B4-BE49-F238E27FC236}">
                    <a16:creationId xmlns:a16="http://schemas.microsoft.com/office/drawing/2014/main" id="{1B085E94-E51D-CBB0-A735-B9BD171046B6}"/>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2" name="Line 109">
                <a:extLst>
                  <a:ext uri="{FF2B5EF4-FFF2-40B4-BE49-F238E27FC236}">
                    <a16:creationId xmlns:a16="http://schemas.microsoft.com/office/drawing/2014/main" id="{2E5463B0-B4E0-F986-7F86-D959D8B5C198}"/>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3" name="Line 110">
                <a:extLst>
                  <a:ext uri="{FF2B5EF4-FFF2-40B4-BE49-F238E27FC236}">
                    <a16:creationId xmlns:a16="http://schemas.microsoft.com/office/drawing/2014/main" id="{3604F4D1-ED73-2BA0-6B5B-C3EC94DA8D66}"/>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4" name="Line 111">
                <a:extLst>
                  <a:ext uri="{FF2B5EF4-FFF2-40B4-BE49-F238E27FC236}">
                    <a16:creationId xmlns:a16="http://schemas.microsoft.com/office/drawing/2014/main" id="{79D3FBBD-0C5A-A9E5-E9B2-11334277B807}"/>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5" name="Line 112">
                <a:extLst>
                  <a:ext uri="{FF2B5EF4-FFF2-40B4-BE49-F238E27FC236}">
                    <a16:creationId xmlns:a16="http://schemas.microsoft.com/office/drawing/2014/main" id="{B6989471-7E22-B09E-A71F-0014E9605F52}"/>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6" name="Line 113">
                <a:extLst>
                  <a:ext uri="{FF2B5EF4-FFF2-40B4-BE49-F238E27FC236}">
                    <a16:creationId xmlns:a16="http://schemas.microsoft.com/office/drawing/2014/main" id="{F6A10AA5-6069-6ED6-22BE-DEAEA31EB0F2}"/>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7" name="Line 114">
                <a:extLst>
                  <a:ext uri="{FF2B5EF4-FFF2-40B4-BE49-F238E27FC236}">
                    <a16:creationId xmlns:a16="http://schemas.microsoft.com/office/drawing/2014/main" id="{30AE5D6E-B954-7086-96BC-DE6775DD2772}"/>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8" name="Rectangle 115">
                <a:extLst>
                  <a:ext uri="{FF2B5EF4-FFF2-40B4-BE49-F238E27FC236}">
                    <a16:creationId xmlns:a16="http://schemas.microsoft.com/office/drawing/2014/main" id="{D45C32FE-A178-E54E-FCFC-EB21B0321491}"/>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24" name="Group 116">
              <a:extLst>
                <a:ext uri="{FF2B5EF4-FFF2-40B4-BE49-F238E27FC236}">
                  <a16:creationId xmlns:a16="http://schemas.microsoft.com/office/drawing/2014/main" id="{636D0DA8-8FE9-7F43-BDD6-4DB22F211DB3}"/>
                </a:ext>
              </a:extLst>
            </p:cNvPr>
            <p:cNvGrpSpPr>
              <a:grpSpLocks/>
            </p:cNvGrpSpPr>
            <p:nvPr/>
          </p:nvGrpSpPr>
          <p:grpSpPr bwMode="auto">
            <a:xfrm>
              <a:off x="2776" y="2118"/>
              <a:ext cx="281" cy="306"/>
              <a:chOff x="1728" y="1754"/>
              <a:chExt cx="281" cy="306"/>
            </a:xfrm>
          </p:grpSpPr>
          <p:sp>
            <p:nvSpPr>
              <p:cNvPr id="143" name="Line 117">
                <a:extLst>
                  <a:ext uri="{FF2B5EF4-FFF2-40B4-BE49-F238E27FC236}">
                    <a16:creationId xmlns:a16="http://schemas.microsoft.com/office/drawing/2014/main" id="{FEEA5935-5195-BEC1-2C09-AF6034FAD3D2}"/>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4" name="Line 118">
                <a:extLst>
                  <a:ext uri="{FF2B5EF4-FFF2-40B4-BE49-F238E27FC236}">
                    <a16:creationId xmlns:a16="http://schemas.microsoft.com/office/drawing/2014/main" id="{590B281F-52A2-8C34-B22F-4E423A54778C}"/>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5" name="Line 119">
                <a:extLst>
                  <a:ext uri="{FF2B5EF4-FFF2-40B4-BE49-F238E27FC236}">
                    <a16:creationId xmlns:a16="http://schemas.microsoft.com/office/drawing/2014/main" id="{2C2DA805-2DBF-EAA4-C445-7D5BCCD0291C}"/>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6" name="Line 120">
                <a:extLst>
                  <a:ext uri="{FF2B5EF4-FFF2-40B4-BE49-F238E27FC236}">
                    <a16:creationId xmlns:a16="http://schemas.microsoft.com/office/drawing/2014/main" id="{F6465639-049D-3BE9-0955-3A503BACB474}"/>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7" name="Line 121">
                <a:extLst>
                  <a:ext uri="{FF2B5EF4-FFF2-40B4-BE49-F238E27FC236}">
                    <a16:creationId xmlns:a16="http://schemas.microsoft.com/office/drawing/2014/main" id="{8783B23F-3BF0-62BD-1F82-62525A1045F4}"/>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8" name="Line 122">
                <a:extLst>
                  <a:ext uri="{FF2B5EF4-FFF2-40B4-BE49-F238E27FC236}">
                    <a16:creationId xmlns:a16="http://schemas.microsoft.com/office/drawing/2014/main" id="{DCFC7229-82B3-FD78-0DAB-5A869AD54A5D}"/>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9" name="Line 123">
                <a:extLst>
                  <a:ext uri="{FF2B5EF4-FFF2-40B4-BE49-F238E27FC236}">
                    <a16:creationId xmlns:a16="http://schemas.microsoft.com/office/drawing/2014/main" id="{121838A7-4B5D-B89E-83CF-628D939437E8}"/>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0" name="Rectangle 124">
                <a:extLst>
                  <a:ext uri="{FF2B5EF4-FFF2-40B4-BE49-F238E27FC236}">
                    <a16:creationId xmlns:a16="http://schemas.microsoft.com/office/drawing/2014/main" id="{56DECD94-F7F6-8FBA-DA84-603E61F3F83C}"/>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25" name="Group 125">
              <a:extLst>
                <a:ext uri="{FF2B5EF4-FFF2-40B4-BE49-F238E27FC236}">
                  <a16:creationId xmlns:a16="http://schemas.microsoft.com/office/drawing/2014/main" id="{B70CF10D-A3D0-D0B2-0679-FBE526DFB90D}"/>
                </a:ext>
              </a:extLst>
            </p:cNvPr>
            <p:cNvGrpSpPr>
              <a:grpSpLocks/>
            </p:cNvGrpSpPr>
            <p:nvPr/>
          </p:nvGrpSpPr>
          <p:grpSpPr bwMode="auto">
            <a:xfrm>
              <a:off x="1451" y="2647"/>
              <a:ext cx="281" cy="306"/>
              <a:chOff x="1728" y="1754"/>
              <a:chExt cx="281" cy="306"/>
            </a:xfrm>
          </p:grpSpPr>
          <p:sp>
            <p:nvSpPr>
              <p:cNvPr id="135" name="Line 126">
                <a:extLst>
                  <a:ext uri="{FF2B5EF4-FFF2-40B4-BE49-F238E27FC236}">
                    <a16:creationId xmlns:a16="http://schemas.microsoft.com/office/drawing/2014/main" id="{88F03C0C-F2F9-0596-B3F8-718B5B6A2EFF}"/>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36" name="Line 127">
                <a:extLst>
                  <a:ext uri="{FF2B5EF4-FFF2-40B4-BE49-F238E27FC236}">
                    <a16:creationId xmlns:a16="http://schemas.microsoft.com/office/drawing/2014/main" id="{86302BD6-E027-BDA7-47F9-2CCCB7550E83}"/>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37" name="Line 128">
                <a:extLst>
                  <a:ext uri="{FF2B5EF4-FFF2-40B4-BE49-F238E27FC236}">
                    <a16:creationId xmlns:a16="http://schemas.microsoft.com/office/drawing/2014/main" id="{0B22EBA1-C1B8-1912-A217-8E4A385167CC}"/>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38" name="Line 129">
                <a:extLst>
                  <a:ext uri="{FF2B5EF4-FFF2-40B4-BE49-F238E27FC236}">
                    <a16:creationId xmlns:a16="http://schemas.microsoft.com/office/drawing/2014/main" id="{83E90CCD-A805-8D0B-CB77-6E05D195143A}"/>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39" name="Line 130">
                <a:extLst>
                  <a:ext uri="{FF2B5EF4-FFF2-40B4-BE49-F238E27FC236}">
                    <a16:creationId xmlns:a16="http://schemas.microsoft.com/office/drawing/2014/main" id="{40FA19B7-74A3-01BB-CC3B-259539DB283C}"/>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0" name="Line 131">
                <a:extLst>
                  <a:ext uri="{FF2B5EF4-FFF2-40B4-BE49-F238E27FC236}">
                    <a16:creationId xmlns:a16="http://schemas.microsoft.com/office/drawing/2014/main" id="{794FF5F8-EFF1-DB6E-72E3-6C33D3805F01}"/>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1" name="Line 132">
                <a:extLst>
                  <a:ext uri="{FF2B5EF4-FFF2-40B4-BE49-F238E27FC236}">
                    <a16:creationId xmlns:a16="http://schemas.microsoft.com/office/drawing/2014/main" id="{307DA08C-822F-809C-7669-C41018657605}"/>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2" name="Rectangle 133">
                <a:extLst>
                  <a:ext uri="{FF2B5EF4-FFF2-40B4-BE49-F238E27FC236}">
                    <a16:creationId xmlns:a16="http://schemas.microsoft.com/office/drawing/2014/main" id="{CD8ACBBC-E15C-88AF-9777-92BEF2870A63}"/>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26" name="Group 134">
              <a:extLst>
                <a:ext uri="{FF2B5EF4-FFF2-40B4-BE49-F238E27FC236}">
                  <a16:creationId xmlns:a16="http://schemas.microsoft.com/office/drawing/2014/main" id="{5388A26A-FFA0-08F4-8BD8-894E1C3822DB}"/>
                </a:ext>
              </a:extLst>
            </p:cNvPr>
            <p:cNvGrpSpPr>
              <a:grpSpLocks/>
            </p:cNvGrpSpPr>
            <p:nvPr/>
          </p:nvGrpSpPr>
          <p:grpSpPr bwMode="auto">
            <a:xfrm>
              <a:off x="1893" y="2648"/>
              <a:ext cx="281" cy="306"/>
              <a:chOff x="1728" y="1754"/>
              <a:chExt cx="281" cy="306"/>
            </a:xfrm>
          </p:grpSpPr>
          <p:sp>
            <p:nvSpPr>
              <p:cNvPr id="127" name="Line 135">
                <a:extLst>
                  <a:ext uri="{FF2B5EF4-FFF2-40B4-BE49-F238E27FC236}">
                    <a16:creationId xmlns:a16="http://schemas.microsoft.com/office/drawing/2014/main" id="{770CA6D6-FCC8-8609-1A16-3870B758ED45}"/>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8" name="Line 136">
                <a:extLst>
                  <a:ext uri="{FF2B5EF4-FFF2-40B4-BE49-F238E27FC236}">
                    <a16:creationId xmlns:a16="http://schemas.microsoft.com/office/drawing/2014/main" id="{9A3FAA78-1C55-BE61-04DB-B72271C4B4A4}"/>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9" name="Line 137">
                <a:extLst>
                  <a:ext uri="{FF2B5EF4-FFF2-40B4-BE49-F238E27FC236}">
                    <a16:creationId xmlns:a16="http://schemas.microsoft.com/office/drawing/2014/main" id="{631B4E8C-1F99-9DD0-CE6F-9ACB538ED67A}"/>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30" name="Line 138">
                <a:extLst>
                  <a:ext uri="{FF2B5EF4-FFF2-40B4-BE49-F238E27FC236}">
                    <a16:creationId xmlns:a16="http://schemas.microsoft.com/office/drawing/2014/main" id="{F37EEEBC-2BE8-1328-F814-B8B684BBE9FD}"/>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31" name="Line 139">
                <a:extLst>
                  <a:ext uri="{FF2B5EF4-FFF2-40B4-BE49-F238E27FC236}">
                    <a16:creationId xmlns:a16="http://schemas.microsoft.com/office/drawing/2014/main" id="{21DB8B07-723D-7009-D0BF-7B6DF44BC0EB}"/>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32" name="Line 140">
                <a:extLst>
                  <a:ext uri="{FF2B5EF4-FFF2-40B4-BE49-F238E27FC236}">
                    <a16:creationId xmlns:a16="http://schemas.microsoft.com/office/drawing/2014/main" id="{0D4B2FD3-D918-363D-B817-2A4892100BDB}"/>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33" name="Line 141">
                <a:extLst>
                  <a:ext uri="{FF2B5EF4-FFF2-40B4-BE49-F238E27FC236}">
                    <a16:creationId xmlns:a16="http://schemas.microsoft.com/office/drawing/2014/main" id="{EA197446-4232-3C52-2C81-82CA5CBF8A07}"/>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34" name="Rectangle 142">
                <a:extLst>
                  <a:ext uri="{FF2B5EF4-FFF2-40B4-BE49-F238E27FC236}">
                    <a16:creationId xmlns:a16="http://schemas.microsoft.com/office/drawing/2014/main" id="{01360F65-F5EF-BFA0-2E4C-08D560565141}"/>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27" name="Group 143">
              <a:extLst>
                <a:ext uri="{FF2B5EF4-FFF2-40B4-BE49-F238E27FC236}">
                  <a16:creationId xmlns:a16="http://schemas.microsoft.com/office/drawing/2014/main" id="{D7998176-6500-36C8-8C0C-95CC52834311}"/>
                </a:ext>
              </a:extLst>
            </p:cNvPr>
            <p:cNvGrpSpPr>
              <a:grpSpLocks/>
            </p:cNvGrpSpPr>
            <p:nvPr/>
          </p:nvGrpSpPr>
          <p:grpSpPr bwMode="auto">
            <a:xfrm>
              <a:off x="2326" y="2649"/>
              <a:ext cx="281" cy="306"/>
              <a:chOff x="1728" y="1754"/>
              <a:chExt cx="281" cy="306"/>
            </a:xfrm>
          </p:grpSpPr>
          <p:sp>
            <p:nvSpPr>
              <p:cNvPr id="119" name="Line 144">
                <a:extLst>
                  <a:ext uri="{FF2B5EF4-FFF2-40B4-BE49-F238E27FC236}">
                    <a16:creationId xmlns:a16="http://schemas.microsoft.com/office/drawing/2014/main" id="{226E30A5-2B02-461B-7F12-E62296C4DAA6}"/>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0" name="Line 145">
                <a:extLst>
                  <a:ext uri="{FF2B5EF4-FFF2-40B4-BE49-F238E27FC236}">
                    <a16:creationId xmlns:a16="http://schemas.microsoft.com/office/drawing/2014/main" id="{B8AE7742-0964-50C4-5429-C6EE03A31923}"/>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1" name="Line 146">
                <a:extLst>
                  <a:ext uri="{FF2B5EF4-FFF2-40B4-BE49-F238E27FC236}">
                    <a16:creationId xmlns:a16="http://schemas.microsoft.com/office/drawing/2014/main" id="{49DE370C-A104-5851-B2AF-C10EAFB10147}"/>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2" name="Line 147">
                <a:extLst>
                  <a:ext uri="{FF2B5EF4-FFF2-40B4-BE49-F238E27FC236}">
                    <a16:creationId xmlns:a16="http://schemas.microsoft.com/office/drawing/2014/main" id="{05266808-933F-095E-B076-320698B06CD1}"/>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3" name="Line 148">
                <a:extLst>
                  <a:ext uri="{FF2B5EF4-FFF2-40B4-BE49-F238E27FC236}">
                    <a16:creationId xmlns:a16="http://schemas.microsoft.com/office/drawing/2014/main" id="{8C904CDD-87EF-0535-7C63-BEE636B20D11}"/>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4" name="Line 149">
                <a:extLst>
                  <a:ext uri="{FF2B5EF4-FFF2-40B4-BE49-F238E27FC236}">
                    <a16:creationId xmlns:a16="http://schemas.microsoft.com/office/drawing/2014/main" id="{73B73AFA-65E3-8EE3-126D-EAB06FA27EBB}"/>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5" name="Line 150">
                <a:extLst>
                  <a:ext uri="{FF2B5EF4-FFF2-40B4-BE49-F238E27FC236}">
                    <a16:creationId xmlns:a16="http://schemas.microsoft.com/office/drawing/2014/main" id="{296D3692-3F2E-50D3-7E9D-477C4363FB24}"/>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26" name="Rectangle 151">
                <a:extLst>
                  <a:ext uri="{FF2B5EF4-FFF2-40B4-BE49-F238E27FC236}">
                    <a16:creationId xmlns:a16="http://schemas.microsoft.com/office/drawing/2014/main" id="{DA94ED50-0C1A-3F85-75CC-97D4457D73BC}"/>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28" name="Group 152">
              <a:extLst>
                <a:ext uri="{FF2B5EF4-FFF2-40B4-BE49-F238E27FC236}">
                  <a16:creationId xmlns:a16="http://schemas.microsoft.com/office/drawing/2014/main" id="{1F2D320B-7704-58B7-D649-5047ABECA866}"/>
                </a:ext>
              </a:extLst>
            </p:cNvPr>
            <p:cNvGrpSpPr>
              <a:grpSpLocks/>
            </p:cNvGrpSpPr>
            <p:nvPr/>
          </p:nvGrpSpPr>
          <p:grpSpPr bwMode="auto">
            <a:xfrm>
              <a:off x="2777" y="2650"/>
              <a:ext cx="281" cy="306"/>
              <a:chOff x="1728" y="1754"/>
              <a:chExt cx="281" cy="306"/>
            </a:xfrm>
          </p:grpSpPr>
          <p:sp>
            <p:nvSpPr>
              <p:cNvPr id="111" name="Line 153">
                <a:extLst>
                  <a:ext uri="{FF2B5EF4-FFF2-40B4-BE49-F238E27FC236}">
                    <a16:creationId xmlns:a16="http://schemas.microsoft.com/office/drawing/2014/main" id="{DB8E2F90-798B-727C-AC41-26878EC05921}"/>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2" name="Line 154">
                <a:extLst>
                  <a:ext uri="{FF2B5EF4-FFF2-40B4-BE49-F238E27FC236}">
                    <a16:creationId xmlns:a16="http://schemas.microsoft.com/office/drawing/2014/main" id="{AE776DA2-CC7E-09B4-35B5-C63790F75070}"/>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3" name="Line 155">
                <a:extLst>
                  <a:ext uri="{FF2B5EF4-FFF2-40B4-BE49-F238E27FC236}">
                    <a16:creationId xmlns:a16="http://schemas.microsoft.com/office/drawing/2014/main" id="{7D64556B-B766-4461-796F-DEE92C8B7886}"/>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4" name="Line 156">
                <a:extLst>
                  <a:ext uri="{FF2B5EF4-FFF2-40B4-BE49-F238E27FC236}">
                    <a16:creationId xmlns:a16="http://schemas.microsoft.com/office/drawing/2014/main" id="{A467DB76-D2FD-C62A-7702-7A9B6DB37C96}"/>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5" name="Line 157">
                <a:extLst>
                  <a:ext uri="{FF2B5EF4-FFF2-40B4-BE49-F238E27FC236}">
                    <a16:creationId xmlns:a16="http://schemas.microsoft.com/office/drawing/2014/main" id="{D0D0582F-29E5-A9D0-1D0E-6A72D0C2E410}"/>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6" name="Line 158">
                <a:extLst>
                  <a:ext uri="{FF2B5EF4-FFF2-40B4-BE49-F238E27FC236}">
                    <a16:creationId xmlns:a16="http://schemas.microsoft.com/office/drawing/2014/main" id="{CB9748C8-8A32-51CC-6912-58D1D4973F83}"/>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7" name="Line 159">
                <a:extLst>
                  <a:ext uri="{FF2B5EF4-FFF2-40B4-BE49-F238E27FC236}">
                    <a16:creationId xmlns:a16="http://schemas.microsoft.com/office/drawing/2014/main" id="{BBC08927-E033-9DB7-98C0-9A2658FDF0C0}"/>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8" name="Rectangle 160">
                <a:extLst>
                  <a:ext uri="{FF2B5EF4-FFF2-40B4-BE49-F238E27FC236}">
                    <a16:creationId xmlns:a16="http://schemas.microsoft.com/office/drawing/2014/main" id="{F892E5B3-10E3-0BA2-431F-C8A2ADD26A87}"/>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29" name="Group 161">
              <a:extLst>
                <a:ext uri="{FF2B5EF4-FFF2-40B4-BE49-F238E27FC236}">
                  <a16:creationId xmlns:a16="http://schemas.microsoft.com/office/drawing/2014/main" id="{661848AF-6E4C-1B5C-03C7-36C8791F2184}"/>
                </a:ext>
              </a:extLst>
            </p:cNvPr>
            <p:cNvGrpSpPr>
              <a:grpSpLocks/>
            </p:cNvGrpSpPr>
            <p:nvPr/>
          </p:nvGrpSpPr>
          <p:grpSpPr bwMode="auto">
            <a:xfrm>
              <a:off x="1451" y="3160"/>
              <a:ext cx="281" cy="306"/>
              <a:chOff x="1728" y="1754"/>
              <a:chExt cx="281" cy="306"/>
            </a:xfrm>
          </p:grpSpPr>
          <p:sp>
            <p:nvSpPr>
              <p:cNvPr id="103" name="Line 162">
                <a:extLst>
                  <a:ext uri="{FF2B5EF4-FFF2-40B4-BE49-F238E27FC236}">
                    <a16:creationId xmlns:a16="http://schemas.microsoft.com/office/drawing/2014/main" id="{705144D1-86A1-2BB9-3E5E-44DA6BD03207}"/>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4" name="Line 163">
                <a:extLst>
                  <a:ext uri="{FF2B5EF4-FFF2-40B4-BE49-F238E27FC236}">
                    <a16:creationId xmlns:a16="http://schemas.microsoft.com/office/drawing/2014/main" id="{0F4B4C99-5229-6C92-0FC4-51BAE201CE3D}"/>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5" name="Line 164">
                <a:extLst>
                  <a:ext uri="{FF2B5EF4-FFF2-40B4-BE49-F238E27FC236}">
                    <a16:creationId xmlns:a16="http://schemas.microsoft.com/office/drawing/2014/main" id="{6C968B2C-AF82-EDBB-3D8C-FAEB432C7003}"/>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6" name="Line 165">
                <a:extLst>
                  <a:ext uri="{FF2B5EF4-FFF2-40B4-BE49-F238E27FC236}">
                    <a16:creationId xmlns:a16="http://schemas.microsoft.com/office/drawing/2014/main" id="{6077CB02-1B5F-D1A9-5AE8-0E55C3AA813B}"/>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7" name="Line 166">
                <a:extLst>
                  <a:ext uri="{FF2B5EF4-FFF2-40B4-BE49-F238E27FC236}">
                    <a16:creationId xmlns:a16="http://schemas.microsoft.com/office/drawing/2014/main" id="{84F5C3E0-551A-5DDE-9B05-95DFC373C4F8}"/>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8" name="Line 167">
                <a:extLst>
                  <a:ext uri="{FF2B5EF4-FFF2-40B4-BE49-F238E27FC236}">
                    <a16:creationId xmlns:a16="http://schemas.microsoft.com/office/drawing/2014/main" id="{CB5926B1-20DE-ACCE-5183-14D54BEA670F}"/>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9" name="Line 168">
                <a:extLst>
                  <a:ext uri="{FF2B5EF4-FFF2-40B4-BE49-F238E27FC236}">
                    <a16:creationId xmlns:a16="http://schemas.microsoft.com/office/drawing/2014/main" id="{095BA996-4C45-C19D-85BA-B200BCFC940B}"/>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10" name="Rectangle 169">
                <a:extLst>
                  <a:ext uri="{FF2B5EF4-FFF2-40B4-BE49-F238E27FC236}">
                    <a16:creationId xmlns:a16="http://schemas.microsoft.com/office/drawing/2014/main" id="{803E401A-6AE2-97A4-AB7A-E98B3AD94A4F}"/>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30" name="Group 170">
              <a:extLst>
                <a:ext uri="{FF2B5EF4-FFF2-40B4-BE49-F238E27FC236}">
                  <a16:creationId xmlns:a16="http://schemas.microsoft.com/office/drawing/2014/main" id="{160934E2-92BD-B48C-E7AD-D1B30A7A3F21}"/>
                </a:ext>
              </a:extLst>
            </p:cNvPr>
            <p:cNvGrpSpPr>
              <a:grpSpLocks/>
            </p:cNvGrpSpPr>
            <p:nvPr/>
          </p:nvGrpSpPr>
          <p:grpSpPr bwMode="auto">
            <a:xfrm>
              <a:off x="1893" y="3161"/>
              <a:ext cx="281" cy="306"/>
              <a:chOff x="1728" y="1754"/>
              <a:chExt cx="281" cy="306"/>
            </a:xfrm>
          </p:grpSpPr>
          <p:sp>
            <p:nvSpPr>
              <p:cNvPr id="95" name="Line 171">
                <a:extLst>
                  <a:ext uri="{FF2B5EF4-FFF2-40B4-BE49-F238E27FC236}">
                    <a16:creationId xmlns:a16="http://schemas.microsoft.com/office/drawing/2014/main" id="{18F97D1F-8D53-B136-6EE0-02F293947016}"/>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6" name="Line 172">
                <a:extLst>
                  <a:ext uri="{FF2B5EF4-FFF2-40B4-BE49-F238E27FC236}">
                    <a16:creationId xmlns:a16="http://schemas.microsoft.com/office/drawing/2014/main" id="{EEBB7CD9-8AF9-761A-13AF-B41D4A9147A0}"/>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7" name="Line 173">
                <a:extLst>
                  <a:ext uri="{FF2B5EF4-FFF2-40B4-BE49-F238E27FC236}">
                    <a16:creationId xmlns:a16="http://schemas.microsoft.com/office/drawing/2014/main" id="{85359DF7-F0E6-E377-AE0A-B7540BDABDF5}"/>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8" name="Line 174">
                <a:extLst>
                  <a:ext uri="{FF2B5EF4-FFF2-40B4-BE49-F238E27FC236}">
                    <a16:creationId xmlns:a16="http://schemas.microsoft.com/office/drawing/2014/main" id="{EEBA73A2-B694-0C8F-B63F-9F8AF7EEF4F9}"/>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9" name="Line 175">
                <a:extLst>
                  <a:ext uri="{FF2B5EF4-FFF2-40B4-BE49-F238E27FC236}">
                    <a16:creationId xmlns:a16="http://schemas.microsoft.com/office/drawing/2014/main" id="{FCD0F773-B99A-D14C-24AD-D0CD402B36C8}"/>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0" name="Line 176">
                <a:extLst>
                  <a:ext uri="{FF2B5EF4-FFF2-40B4-BE49-F238E27FC236}">
                    <a16:creationId xmlns:a16="http://schemas.microsoft.com/office/drawing/2014/main" id="{F63E4A75-78E3-49AB-1F49-F78522CEDFA9}"/>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1" name="Line 177">
                <a:extLst>
                  <a:ext uri="{FF2B5EF4-FFF2-40B4-BE49-F238E27FC236}">
                    <a16:creationId xmlns:a16="http://schemas.microsoft.com/office/drawing/2014/main" id="{D15EF30B-46C3-E956-1C5B-612265320C1A}"/>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02" name="Rectangle 178">
                <a:extLst>
                  <a:ext uri="{FF2B5EF4-FFF2-40B4-BE49-F238E27FC236}">
                    <a16:creationId xmlns:a16="http://schemas.microsoft.com/office/drawing/2014/main" id="{48FB2690-82BA-912A-371F-3C1C94F0CBA3}"/>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31" name="Group 179">
              <a:extLst>
                <a:ext uri="{FF2B5EF4-FFF2-40B4-BE49-F238E27FC236}">
                  <a16:creationId xmlns:a16="http://schemas.microsoft.com/office/drawing/2014/main" id="{2DCB963A-9618-B7D2-8FEB-3F0B3A31505F}"/>
                </a:ext>
              </a:extLst>
            </p:cNvPr>
            <p:cNvGrpSpPr>
              <a:grpSpLocks/>
            </p:cNvGrpSpPr>
            <p:nvPr/>
          </p:nvGrpSpPr>
          <p:grpSpPr bwMode="auto">
            <a:xfrm>
              <a:off x="2326" y="3162"/>
              <a:ext cx="281" cy="306"/>
              <a:chOff x="1728" y="1754"/>
              <a:chExt cx="281" cy="306"/>
            </a:xfrm>
          </p:grpSpPr>
          <p:sp>
            <p:nvSpPr>
              <p:cNvPr id="87" name="Line 180">
                <a:extLst>
                  <a:ext uri="{FF2B5EF4-FFF2-40B4-BE49-F238E27FC236}">
                    <a16:creationId xmlns:a16="http://schemas.microsoft.com/office/drawing/2014/main" id="{FC2516D2-2D0F-5352-63CE-995978B5FA16}"/>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8" name="Line 181">
                <a:extLst>
                  <a:ext uri="{FF2B5EF4-FFF2-40B4-BE49-F238E27FC236}">
                    <a16:creationId xmlns:a16="http://schemas.microsoft.com/office/drawing/2014/main" id="{188BA848-BCC4-CB6C-6FDF-CBA2B6FC2F5B}"/>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9" name="Line 182">
                <a:extLst>
                  <a:ext uri="{FF2B5EF4-FFF2-40B4-BE49-F238E27FC236}">
                    <a16:creationId xmlns:a16="http://schemas.microsoft.com/office/drawing/2014/main" id="{3D1B40B7-DF19-5D12-DE8D-DCC08B1F67E3}"/>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0" name="Line 183">
                <a:extLst>
                  <a:ext uri="{FF2B5EF4-FFF2-40B4-BE49-F238E27FC236}">
                    <a16:creationId xmlns:a16="http://schemas.microsoft.com/office/drawing/2014/main" id="{6023CF82-DEB0-DB25-446F-1EB3EB45AB14}"/>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1" name="Line 184">
                <a:extLst>
                  <a:ext uri="{FF2B5EF4-FFF2-40B4-BE49-F238E27FC236}">
                    <a16:creationId xmlns:a16="http://schemas.microsoft.com/office/drawing/2014/main" id="{74EB9ED1-C6CF-D8D7-2F31-BD5E13C108C8}"/>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2" name="Line 185">
                <a:extLst>
                  <a:ext uri="{FF2B5EF4-FFF2-40B4-BE49-F238E27FC236}">
                    <a16:creationId xmlns:a16="http://schemas.microsoft.com/office/drawing/2014/main" id="{150D5064-7EC8-D8C9-53B6-37E4015A3EE0}"/>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3" name="Line 186">
                <a:extLst>
                  <a:ext uri="{FF2B5EF4-FFF2-40B4-BE49-F238E27FC236}">
                    <a16:creationId xmlns:a16="http://schemas.microsoft.com/office/drawing/2014/main" id="{E9DB9EC8-6A12-9133-6B21-0DE6867CAFC1}"/>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94" name="Rectangle 187">
                <a:extLst>
                  <a:ext uri="{FF2B5EF4-FFF2-40B4-BE49-F238E27FC236}">
                    <a16:creationId xmlns:a16="http://schemas.microsoft.com/office/drawing/2014/main" id="{6A980F12-E7FA-07B1-398A-E50C232048B9}"/>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32" name="Group 188">
              <a:extLst>
                <a:ext uri="{FF2B5EF4-FFF2-40B4-BE49-F238E27FC236}">
                  <a16:creationId xmlns:a16="http://schemas.microsoft.com/office/drawing/2014/main" id="{D1E99954-B79D-341F-55EF-9B76FAFE2E39}"/>
                </a:ext>
              </a:extLst>
            </p:cNvPr>
            <p:cNvGrpSpPr>
              <a:grpSpLocks/>
            </p:cNvGrpSpPr>
            <p:nvPr/>
          </p:nvGrpSpPr>
          <p:grpSpPr bwMode="auto">
            <a:xfrm>
              <a:off x="2777" y="3163"/>
              <a:ext cx="281" cy="306"/>
              <a:chOff x="1728" y="1754"/>
              <a:chExt cx="281" cy="306"/>
            </a:xfrm>
          </p:grpSpPr>
          <p:sp>
            <p:nvSpPr>
              <p:cNvPr id="79" name="Line 189">
                <a:extLst>
                  <a:ext uri="{FF2B5EF4-FFF2-40B4-BE49-F238E27FC236}">
                    <a16:creationId xmlns:a16="http://schemas.microsoft.com/office/drawing/2014/main" id="{5765944B-0A55-526F-7C24-93E190070D7F}"/>
                  </a:ext>
                </a:extLst>
              </p:cNvPr>
              <p:cNvSpPr>
                <a:spLocks noChangeShapeType="1"/>
              </p:cNvSpPr>
              <p:nvPr/>
            </p:nvSpPr>
            <p:spPr bwMode="auto">
              <a:xfrm>
                <a:off x="1736" y="185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0" name="Line 190">
                <a:extLst>
                  <a:ext uri="{FF2B5EF4-FFF2-40B4-BE49-F238E27FC236}">
                    <a16:creationId xmlns:a16="http://schemas.microsoft.com/office/drawing/2014/main" id="{283E2FA0-299E-CFEB-07A2-4AB4E74C0051}"/>
                  </a:ext>
                </a:extLst>
              </p:cNvPr>
              <p:cNvSpPr>
                <a:spLocks noChangeShapeType="1"/>
              </p:cNvSpPr>
              <p:nvPr/>
            </p:nvSpPr>
            <p:spPr bwMode="auto">
              <a:xfrm>
                <a:off x="1728" y="1902"/>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1" name="Line 191">
                <a:extLst>
                  <a:ext uri="{FF2B5EF4-FFF2-40B4-BE49-F238E27FC236}">
                    <a16:creationId xmlns:a16="http://schemas.microsoft.com/office/drawing/2014/main" id="{143E308E-19B4-E0FC-FDA7-D817BC819E63}"/>
                  </a:ext>
                </a:extLst>
              </p:cNvPr>
              <p:cNvSpPr>
                <a:spLocks noChangeShapeType="1"/>
              </p:cNvSpPr>
              <p:nvPr/>
            </p:nvSpPr>
            <p:spPr bwMode="auto">
              <a:xfrm>
                <a:off x="1729" y="1948"/>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2" name="Line 192">
                <a:extLst>
                  <a:ext uri="{FF2B5EF4-FFF2-40B4-BE49-F238E27FC236}">
                    <a16:creationId xmlns:a16="http://schemas.microsoft.com/office/drawing/2014/main" id="{E5E82490-07AB-BD42-7059-85984BCF299D}"/>
                  </a:ext>
                </a:extLst>
              </p:cNvPr>
              <p:cNvSpPr>
                <a:spLocks noChangeShapeType="1"/>
              </p:cNvSpPr>
              <p:nvPr/>
            </p:nvSpPr>
            <p:spPr bwMode="auto">
              <a:xfrm>
                <a:off x="1926" y="1893"/>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3" name="Line 193">
                <a:extLst>
                  <a:ext uri="{FF2B5EF4-FFF2-40B4-BE49-F238E27FC236}">
                    <a16:creationId xmlns:a16="http://schemas.microsoft.com/office/drawing/2014/main" id="{E143AC68-15AB-64E0-7DB0-B34C2DA8FBFB}"/>
                  </a:ext>
                </a:extLst>
              </p:cNvPr>
              <p:cNvSpPr>
                <a:spLocks noChangeShapeType="1"/>
              </p:cNvSpPr>
              <p:nvPr/>
            </p:nvSpPr>
            <p:spPr bwMode="auto">
              <a:xfrm>
                <a:off x="1927" y="1966"/>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4" name="Line 194">
                <a:extLst>
                  <a:ext uri="{FF2B5EF4-FFF2-40B4-BE49-F238E27FC236}">
                    <a16:creationId xmlns:a16="http://schemas.microsoft.com/office/drawing/2014/main" id="{6F88EB3A-5610-E5A0-7967-5E1E87044025}"/>
                  </a:ext>
                </a:extLst>
              </p:cNvPr>
              <p:cNvSpPr>
                <a:spLocks noChangeShapeType="1"/>
              </p:cNvSpPr>
              <p:nvPr/>
            </p:nvSpPr>
            <p:spPr bwMode="auto">
              <a:xfrm rot="5400000">
                <a:off x="1809" y="2019"/>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5" name="Line 195">
                <a:extLst>
                  <a:ext uri="{FF2B5EF4-FFF2-40B4-BE49-F238E27FC236}">
                    <a16:creationId xmlns:a16="http://schemas.microsoft.com/office/drawing/2014/main" id="{31019BE7-91D3-EC88-BD7A-381DD690600C}"/>
                  </a:ext>
                </a:extLst>
              </p:cNvPr>
              <p:cNvSpPr>
                <a:spLocks noChangeShapeType="1"/>
              </p:cNvSpPr>
              <p:nvPr/>
            </p:nvSpPr>
            <p:spPr bwMode="auto">
              <a:xfrm rot="5400000">
                <a:off x="1855" y="1795"/>
                <a:ext cx="8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6" name="Rectangle 196">
                <a:extLst>
                  <a:ext uri="{FF2B5EF4-FFF2-40B4-BE49-F238E27FC236}">
                    <a16:creationId xmlns:a16="http://schemas.microsoft.com/office/drawing/2014/main" id="{F181C22E-9761-DD16-A222-62C41AE5F4A0}"/>
                  </a:ext>
                </a:extLst>
              </p:cNvPr>
              <p:cNvSpPr>
                <a:spLocks noChangeArrowheads="1"/>
              </p:cNvSpPr>
              <p:nvPr/>
            </p:nvSpPr>
            <p:spPr bwMode="auto">
              <a:xfrm>
                <a:off x="1810" y="1819"/>
                <a:ext cx="128" cy="183"/>
              </a:xfrm>
              <a:prstGeom prst="rect">
                <a:avLst/>
              </a:prstGeom>
              <a:solidFill>
                <a:schemeClr val="accent1"/>
              </a:solidFill>
              <a:ln w="1905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33" name="Group 197">
              <a:extLst>
                <a:ext uri="{FF2B5EF4-FFF2-40B4-BE49-F238E27FC236}">
                  <a16:creationId xmlns:a16="http://schemas.microsoft.com/office/drawing/2014/main" id="{1CF484C9-D356-0D25-6D2A-2589FF76849D}"/>
                </a:ext>
              </a:extLst>
            </p:cNvPr>
            <p:cNvGrpSpPr>
              <a:grpSpLocks/>
            </p:cNvGrpSpPr>
            <p:nvPr/>
          </p:nvGrpSpPr>
          <p:grpSpPr bwMode="auto">
            <a:xfrm rot="16200000" flipH="1">
              <a:off x="1675" y="1298"/>
              <a:ext cx="165" cy="164"/>
              <a:chOff x="1124" y="1791"/>
              <a:chExt cx="165" cy="164"/>
            </a:xfrm>
          </p:grpSpPr>
          <p:sp>
            <p:nvSpPr>
              <p:cNvPr id="75" name="Line 198">
                <a:extLst>
                  <a:ext uri="{FF2B5EF4-FFF2-40B4-BE49-F238E27FC236}">
                    <a16:creationId xmlns:a16="http://schemas.microsoft.com/office/drawing/2014/main" id="{570B4E5D-1C4B-7DB5-6603-FA37ADC94301}"/>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6" name="Line 199">
                <a:extLst>
                  <a:ext uri="{FF2B5EF4-FFF2-40B4-BE49-F238E27FC236}">
                    <a16:creationId xmlns:a16="http://schemas.microsoft.com/office/drawing/2014/main" id="{B60AA26B-A25C-A534-44A3-7B4AA22F41F6}"/>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7" name="Line 200">
                <a:extLst>
                  <a:ext uri="{FF2B5EF4-FFF2-40B4-BE49-F238E27FC236}">
                    <a16:creationId xmlns:a16="http://schemas.microsoft.com/office/drawing/2014/main" id="{6802290A-AD53-BA69-ED7D-1CA70CE5BA76}"/>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8" name="Rectangle 201">
                <a:extLst>
                  <a:ext uri="{FF2B5EF4-FFF2-40B4-BE49-F238E27FC236}">
                    <a16:creationId xmlns:a16="http://schemas.microsoft.com/office/drawing/2014/main" id="{40F0C8D1-29B5-F320-A00B-C60710C02C2E}"/>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34" name="Group 202">
              <a:extLst>
                <a:ext uri="{FF2B5EF4-FFF2-40B4-BE49-F238E27FC236}">
                  <a16:creationId xmlns:a16="http://schemas.microsoft.com/office/drawing/2014/main" id="{F6D6FF17-937D-7952-DBE4-E7197CADDB0E}"/>
                </a:ext>
              </a:extLst>
            </p:cNvPr>
            <p:cNvGrpSpPr>
              <a:grpSpLocks/>
            </p:cNvGrpSpPr>
            <p:nvPr/>
          </p:nvGrpSpPr>
          <p:grpSpPr bwMode="auto">
            <a:xfrm rot="16200000" flipH="1">
              <a:off x="1892" y="1299"/>
              <a:ext cx="165" cy="164"/>
              <a:chOff x="1124" y="1791"/>
              <a:chExt cx="165" cy="164"/>
            </a:xfrm>
          </p:grpSpPr>
          <p:sp>
            <p:nvSpPr>
              <p:cNvPr id="71" name="Line 203">
                <a:extLst>
                  <a:ext uri="{FF2B5EF4-FFF2-40B4-BE49-F238E27FC236}">
                    <a16:creationId xmlns:a16="http://schemas.microsoft.com/office/drawing/2014/main" id="{F0B9940A-5112-EBC6-D35E-0D0119B92C94}"/>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2" name="Line 204">
                <a:extLst>
                  <a:ext uri="{FF2B5EF4-FFF2-40B4-BE49-F238E27FC236}">
                    <a16:creationId xmlns:a16="http://schemas.microsoft.com/office/drawing/2014/main" id="{D5F6AA99-286D-1734-D213-51B74742FAB5}"/>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3" name="Line 205">
                <a:extLst>
                  <a:ext uri="{FF2B5EF4-FFF2-40B4-BE49-F238E27FC236}">
                    <a16:creationId xmlns:a16="http://schemas.microsoft.com/office/drawing/2014/main" id="{11C816D3-2AE2-B888-4263-A8A6712478B9}"/>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4" name="Rectangle 206">
                <a:extLst>
                  <a:ext uri="{FF2B5EF4-FFF2-40B4-BE49-F238E27FC236}">
                    <a16:creationId xmlns:a16="http://schemas.microsoft.com/office/drawing/2014/main" id="{84EE389F-589C-84AF-4EF2-92DAAE9DB1C2}"/>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35" name="Group 207">
              <a:extLst>
                <a:ext uri="{FF2B5EF4-FFF2-40B4-BE49-F238E27FC236}">
                  <a16:creationId xmlns:a16="http://schemas.microsoft.com/office/drawing/2014/main" id="{5698DFBB-8F0C-32F8-5D85-AD1240952BBC}"/>
                </a:ext>
              </a:extLst>
            </p:cNvPr>
            <p:cNvGrpSpPr>
              <a:grpSpLocks/>
            </p:cNvGrpSpPr>
            <p:nvPr/>
          </p:nvGrpSpPr>
          <p:grpSpPr bwMode="auto">
            <a:xfrm rot="16200000" flipH="1">
              <a:off x="2109" y="1300"/>
              <a:ext cx="165" cy="164"/>
              <a:chOff x="1124" y="1791"/>
              <a:chExt cx="165" cy="164"/>
            </a:xfrm>
          </p:grpSpPr>
          <p:sp>
            <p:nvSpPr>
              <p:cNvPr id="67" name="Line 208">
                <a:extLst>
                  <a:ext uri="{FF2B5EF4-FFF2-40B4-BE49-F238E27FC236}">
                    <a16:creationId xmlns:a16="http://schemas.microsoft.com/office/drawing/2014/main" id="{37DCF71D-3576-1FCD-B7E4-57FB0FCDAFD4}"/>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8" name="Line 209">
                <a:extLst>
                  <a:ext uri="{FF2B5EF4-FFF2-40B4-BE49-F238E27FC236}">
                    <a16:creationId xmlns:a16="http://schemas.microsoft.com/office/drawing/2014/main" id="{EB0ECDE8-6ECB-E482-CB12-509A82F0370C}"/>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9" name="Line 210">
                <a:extLst>
                  <a:ext uri="{FF2B5EF4-FFF2-40B4-BE49-F238E27FC236}">
                    <a16:creationId xmlns:a16="http://schemas.microsoft.com/office/drawing/2014/main" id="{4BA2AE77-D834-CA67-6169-BCE667D379EE}"/>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0" name="Rectangle 211">
                <a:extLst>
                  <a:ext uri="{FF2B5EF4-FFF2-40B4-BE49-F238E27FC236}">
                    <a16:creationId xmlns:a16="http://schemas.microsoft.com/office/drawing/2014/main" id="{0190AF00-6019-18C1-C095-C9ECE8051D8D}"/>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36" name="Group 212">
              <a:extLst>
                <a:ext uri="{FF2B5EF4-FFF2-40B4-BE49-F238E27FC236}">
                  <a16:creationId xmlns:a16="http://schemas.microsoft.com/office/drawing/2014/main" id="{FCAAB990-2F4E-8DD1-B495-60ABCFD50563}"/>
                </a:ext>
              </a:extLst>
            </p:cNvPr>
            <p:cNvGrpSpPr>
              <a:grpSpLocks/>
            </p:cNvGrpSpPr>
            <p:nvPr/>
          </p:nvGrpSpPr>
          <p:grpSpPr bwMode="auto">
            <a:xfrm rot="16200000" flipH="1">
              <a:off x="2326" y="1292"/>
              <a:ext cx="165" cy="164"/>
              <a:chOff x="1124" y="1791"/>
              <a:chExt cx="165" cy="164"/>
            </a:xfrm>
          </p:grpSpPr>
          <p:sp>
            <p:nvSpPr>
              <p:cNvPr id="63" name="Line 213">
                <a:extLst>
                  <a:ext uri="{FF2B5EF4-FFF2-40B4-BE49-F238E27FC236}">
                    <a16:creationId xmlns:a16="http://schemas.microsoft.com/office/drawing/2014/main" id="{ED4D7DDA-C685-54FE-6829-402468BF191C}"/>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4" name="Line 214">
                <a:extLst>
                  <a:ext uri="{FF2B5EF4-FFF2-40B4-BE49-F238E27FC236}">
                    <a16:creationId xmlns:a16="http://schemas.microsoft.com/office/drawing/2014/main" id="{6DD9E949-A3E5-67C5-D9B0-F09B0C19CCD1}"/>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5" name="Line 215">
                <a:extLst>
                  <a:ext uri="{FF2B5EF4-FFF2-40B4-BE49-F238E27FC236}">
                    <a16:creationId xmlns:a16="http://schemas.microsoft.com/office/drawing/2014/main" id="{C66AE4E8-1336-4F04-E80A-5D3C4F8A9919}"/>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6" name="Rectangle 216">
                <a:extLst>
                  <a:ext uri="{FF2B5EF4-FFF2-40B4-BE49-F238E27FC236}">
                    <a16:creationId xmlns:a16="http://schemas.microsoft.com/office/drawing/2014/main" id="{E9059216-C1A3-96C3-3B4D-EC1383535596}"/>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37" name="Group 217">
              <a:extLst>
                <a:ext uri="{FF2B5EF4-FFF2-40B4-BE49-F238E27FC236}">
                  <a16:creationId xmlns:a16="http://schemas.microsoft.com/office/drawing/2014/main" id="{D8D8BEAE-BA49-0250-6B94-09EB97A752C6}"/>
                </a:ext>
              </a:extLst>
            </p:cNvPr>
            <p:cNvGrpSpPr>
              <a:grpSpLocks/>
            </p:cNvGrpSpPr>
            <p:nvPr/>
          </p:nvGrpSpPr>
          <p:grpSpPr bwMode="auto">
            <a:xfrm rot="16200000" flipH="1">
              <a:off x="2543" y="1293"/>
              <a:ext cx="165" cy="164"/>
              <a:chOff x="1124" y="1791"/>
              <a:chExt cx="165" cy="164"/>
            </a:xfrm>
          </p:grpSpPr>
          <p:sp>
            <p:nvSpPr>
              <p:cNvPr id="59" name="Line 218">
                <a:extLst>
                  <a:ext uri="{FF2B5EF4-FFF2-40B4-BE49-F238E27FC236}">
                    <a16:creationId xmlns:a16="http://schemas.microsoft.com/office/drawing/2014/main" id="{46A21772-F6FA-347D-1F5E-3CAFA3662890}"/>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0" name="Line 219">
                <a:extLst>
                  <a:ext uri="{FF2B5EF4-FFF2-40B4-BE49-F238E27FC236}">
                    <a16:creationId xmlns:a16="http://schemas.microsoft.com/office/drawing/2014/main" id="{91F9C1F8-58BA-8340-D29E-7FD6A3234EF1}"/>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1" name="Line 220">
                <a:extLst>
                  <a:ext uri="{FF2B5EF4-FFF2-40B4-BE49-F238E27FC236}">
                    <a16:creationId xmlns:a16="http://schemas.microsoft.com/office/drawing/2014/main" id="{3504734F-A2C5-615A-BCA1-2B8362D8E255}"/>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2" name="Rectangle 221">
                <a:extLst>
                  <a:ext uri="{FF2B5EF4-FFF2-40B4-BE49-F238E27FC236}">
                    <a16:creationId xmlns:a16="http://schemas.microsoft.com/office/drawing/2014/main" id="{55F418D2-961A-4F14-9F93-F209908A10ED}"/>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38" name="Group 222">
              <a:extLst>
                <a:ext uri="{FF2B5EF4-FFF2-40B4-BE49-F238E27FC236}">
                  <a16:creationId xmlns:a16="http://schemas.microsoft.com/office/drawing/2014/main" id="{C1894949-8084-6826-15E9-797DFB714071}"/>
                </a:ext>
              </a:extLst>
            </p:cNvPr>
            <p:cNvGrpSpPr>
              <a:grpSpLocks/>
            </p:cNvGrpSpPr>
            <p:nvPr/>
          </p:nvGrpSpPr>
          <p:grpSpPr bwMode="auto">
            <a:xfrm rot="16200000" flipH="1">
              <a:off x="2769" y="1294"/>
              <a:ext cx="165" cy="164"/>
              <a:chOff x="1124" y="1791"/>
              <a:chExt cx="165" cy="164"/>
            </a:xfrm>
          </p:grpSpPr>
          <p:sp>
            <p:nvSpPr>
              <p:cNvPr id="55" name="Line 223">
                <a:extLst>
                  <a:ext uri="{FF2B5EF4-FFF2-40B4-BE49-F238E27FC236}">
                    <a16:creationId xmlns:a16="http://schemas.microsoft.com/office/drawing/2014/main" id="{827E4712-5069-E49E-23DD-59EE97F8C059}"/>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6" name="Line 224">
                <a:extLst>
                  <a:ext uri="{FF2B5EF4-FFF2-40B4-BE49-F238E27FC236}">
                    <a16:creationId xmlns:a16="http://schemas.microsoft.com/office/drawing/2014/main" id="{643F93AC-B9DB-1A2F-D897-B3D716802628}"/>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7" name="Line 225">
                <a:extLst>
                  <a:ext uri="{FF2B5EF4-FFF2-40B4-BE49-F238E27FC236}">
                    <a16:creationId xmlns:a16="http://schemas.microsoft.com/office/drawing/2014/main" id="{B49C646F-5374-740E-6476-F15EF3DC0CEF}"/>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8" name="Rectangle 226">
                <a:extLst>
                  <a:ext uri="{FF2B5EF4-FFF2-40B4-BE49-F238E27FC236}">
                    <a16:creationId xmlns:a16="http://schemas.microsoft.com/office/drawing/2014/main" id="{FEE34238-2E48-4ABC-5026-9DA99365A08B}"/>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grpSp>
          <p:nvGrpSpPr>
            <p:cNvPr id="39" name="Group 227">
              <a:extLst>
                <a:ext uri="{FF2B5EF4-FFF2-40B4-BE49-F238E27FC236}">
                  <a16:creationId xmlns:a16="http://schemas.microsoft.com/office/drawing/2014/main" id="{FCB5B99E-0D6B-103D-4BD0-873DF2EFC43F}"/>
                </a:ext>
              </a:extLst>
            </p:cNvPr>
            <p:cNvGrpSpPr>
              <a:grpSpLocks/>
            </p:cNvGrpSpPr>
            <p:nvPr/>
          </p:nvGrpSpPr>
          <p:grpSpPr bwMode="auto">
            <a:xfrm rot="16200000" flipH="1">
              <a:off x="2986" y="1295"/>
              <a:ext cx="165" cy="164"/>
              <a:chOff x="1124" y="1791"/>
              <a:chExt cx="165" cy="164"/>
            </a:xfrm>
          </p:grpSpPr>
          <p:sp>
            <p:nvSpPr>
              <p:cNvPr id="51" name="Line 228">
                <a:extLst>
                  <a:ext uri="{FF2B5EF4-FFF2-40B4-BE49-F238E27FC236}">
                    <a16:creationId xmlns:a16="http://schemas.microsoft.com/office/drawing/2014/main" id="{1AAB218D-A61F-07F1-B972-1057AA5A637D}"/>
                  </a:ext>
                </a:extLst>
              </p:cNvPr>
              <p:cNvSpPr>
                <a:spLocks noChangeShapeType="1"/>
              </p:cNvSpPr>
              <p:nvPr/>
            </p:nvSpPr>
            <p:spPr bwMode="auto">
              <a:xfrm>
                <a:off x="1124" y="1865"/>
                <a:ext cx="16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2" name="Line 229">
                <a:extLst>
                  <a:ext uri="{FF2B5EF4-FFF2-40B4-BE49-F238E27FC236}">
                    <a16:creationId xmlns:a16="http://schemas.microsoft.com/office/drawing/2014/main" id="{1AD25D78-D9AD-0A28-A0B6-86FDC250099B}"/>
                  </a:ext>
                </a:extLst>
              </p:cNvPr>
              <p:cNvSpPr>
                <a:spLocks noChangeShapeType="1"/>
              </p:cNvSpPr>
              <p:nvPr/>
            </p:nvSpPr>
            <p:spPr bwMode="auto">
              <a:xfrm>
                <a:off x="1216" y="1893"/>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3" name="Line 230">
                <a:extLst>
                  <a:ext uri="{FF2B5EF4-FFF2-40B4-BE49-F238E27FC236}">
                    <a16:creationId xmlns:a16="http://schemas.microsoft.com/office/drawing/2014/main" id="{0207C0EF-037E-1A41-5176-F23BDB79018F}"/>
                  </a:ext>
                </a:extLst>
              </p:cNvPr>
              <p:cNvSpPr>
                <a:spLocks noChangeShapeType="1"/>
              </p:cNvSpPr>
              <p:nvPr/>
            </p:nvSpPr>
            <p:spPr bwMode="auto">
              <a:xfrm>
                <a:off x="1208" y="1930"/>
                <a:ext cx="73"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4" name="Rectangle 231">
                <a:extLst>
                  <a:ext uri="{FF2B5EF4-FFF2-40B4-BE49-F238E27FC236}">
                    <a16:creationId xmlns:a16="http://schemas.microsoft.com/office/drawing/2014/main" id="{D7A43764-555F-E226-F7D6-72F734CFF1C4}"/>
                  </a:ext>
                </a:extLst>
              </p:cNvPr>
              <p:cNvSpPr>
                <a:spLocks noChangeArrowheads="1"/>
              </p:cNvSpPr>
              <p:nvPr/>
            </p:nvSpPr>
            <p:spPr bwMode="auto">
              <a:xfrm>
                <a:off x="1187" y="1791"/>
                <a:ext cx="47" cy="164"/>
              </a:xfrm>
              <a:prstGeom prst="rect">
                <a:avLst/>
              </a:prstGeom>
              <a:solidFill>
                <a:schemeClr val="accent1"/>
              </a:solidFill>
              <a:ln w="12700"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sp>
          <p:nvSpPr>
            <p:cNvPr id="40" name="Line 232">
              <a:extLst>
                <a:ext uri="{FF2B5EF4-FFF2-40B4-BE49-F238E27FC236}">
                  <a16:creationId xmlns:a16="http://schemas.microsoft.com/office/drawing/2014/main" id="{967139E9-7A97-2CA2-F7F2-3CA26095101E}"/>
                </a:ext>
              </a:extLst>
            </p:cNvPr>
            <p:cNvSpPr>
              <a:spLocks noChangeShapeType="1"/>
            </p:cNvSpPr>
            <p:nvPr/>
          </p:nvSpPr>
          <p:spPr bwMode="auto">
            <a:xfrm flipH="1">
              <a:off x="1207" y="1627"/>
              <a:ext cx="100" cy="1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1" name="Line 233">
              <a:extLst>
                <a:ext uri="{FF2B5EF4-FFF2-40B4-BE49-F238E27FC236}">
                  <a16:creationId xmlns:a16="http://schemas.microsoft.com/office/drawing/2014/main" id="{91487377-0C52-867A-4666-0EE9A310D108}"/>
                </a:ext>
              </a:extLst>
            </p:cNvPr>
            <p:cNvSpPr>
              <a:spLocks noChangeShapeType="1"/>
            </p:cNvSpPr>
            <p:nvPr/>
          </p:nvSpPr>
          <p:spPr bwMode="auto">
            <a:xfrm flipV="1">
              <a:off x="1361" y="1416"/>
              <a:ext cx="92" cy="12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2" name="Text Box 234">
              <a:extLst>
                <a:ext uri="{FF2B5EF4-FFF2-40B4-BE49-F238E27FC236}">
                  <a16:creationId xmlns:a16="http://schemas.microsoft.com/office/drawing/2014/main" id="{68F317A5-CF8C-F051-93AB-5EF3BD171AE7}"/>
                </a:ext>
              </a:extLst>
            </p:cNvPr>
            <p:cNvSpPr txBox="1">
              <a:spLocks noChangeArrowheads="1"/>
            </p:cNvSpPr>
            <p:nvPr/>
          </p:nvSpPr>
          <p:spPr bwMode="auto">
            <a:xfrm>
              <a:off x="1207" y="1509"/>
              <a:ext cx="4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solidFill>
                    <a:srgbClr val="A50021"/>
                  </a:solidFill>
                </a:rPr>
                <a:t>IOB</a:t>
              </a:r>
            </a:p>
          </p:txBody>
        </p:sp>
        <p:sp>
          <p:nvSpPr>
            <p:cNvPr id="43" name="Text Box 235">
              <a:extLst>
                <a:ext uri="{FF2B5EF4-FFF2-40B4-BE49-F238E27FC236}">
                  <a16:creationId xmlns:a16="http://schemas.microsoft.com/office/drawing/2014/main" id="{9773FBA0-1FF8-6EC1-6647-0FC462A2E9BB}"/>
                </a:ext>
              </a:extLst>
            </p:cNvPr>
            <p:cNvSpPr txBox="1">
              <a:spLocks noChangeArrowheads="1"/>
            </p:cNvSpPr>
            <p:nvPr/>
          </p:nvSpPr>
          <p:spPr bwMode="auto">
            <a:xfrm>
              <a:off x="2111" y="1445"/>
              <a:ext cx="420"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200">
                  <a:solidFill>
                    <a:srgbClr val="A50021"/>
                  </a:solidFill>
                </a:rPr>
                <a:t>CLB</a:t>
              </a:r>
            </a:p>
          </p:txBody>
        </p:sp>
        <p:sp>
          <p:nvSpPr>
            <p:cNvPr id="44" name="Line 236">
              <a:extLst>
                <a:ext uri="{FF2B5EF4-FFF2-40B4-BE49-F238E27FC236}">
                  <a16:creationId xmlns:a16="http://schemas.microsoft.com/office/drawing/2014/main" id="{15F90A79-0DFF-C179-C837-013592F663E5}"/>
                </a:ext>
              </a:extLst>
            </p:cNvPr>
            <p:cNvSpPr>
              <a:spLocks noChangeShapeType="1"/>
            </p:cNvSpPr>
            <p:nvPr/>
          </p:nvSpPr>
          <p:spPr bwMode="auto">
            <a:xfrm flipH="1">
              <a:off x="2066" y="1518"/>
              <a:ext cx="73" cy="73"/>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5" name="Line 237">
              <a:extLst>
                <a:ext uri="{FF2B5EF4-FFF2-40B4-BE49-F238E27FC236}">
                  <a16:creationId xmlns:a16="http://schemas.microsoft.com/office/drawing/2014/main" id="{DD318AA8-DBA4-37A0-9F0C-C1A9BE62C740}"/>
                </a:ext>
              </a:extLst>
            </p:cNvPr>
            <p:cNvSpPr>
              <a:spLocks noChangeShapeType="1"/>
            </p:cNvSpPr>
            <p:nvPr/>
          </p:nvSpPr>
          <p:spPr bwMode="auto">
            <a:xfrm>
              <a:off x="2395" y="1527"/>
              <a:ext cx="92" cy="64"/>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6" name="Text Box 238">
              <a:extLst>
                <a:ext uri="{FF2B5EF4-FFF2-40B4-BE49-F238E27FC236}">
                  <a16:creationId xmlns:a16="http://schemas.microsoft.com/office/drawing/2014/main" id="{51490BEB-178F-1F2F-4DF5-2586DDF74097}"/>
                </a:ext>
              </a:extLst>
            </p:cNvPr>
            <p:cNvSpPr txBox="1">
              <a:spLocks noChangeArrowheads="1"/>
            </p:cNvSpPr>
            <p:nvPr/>
          </p:nvSpPr>
          <p:spPr bwMode="auto">
            <a:xfrm>
              <a:off x="1983" y="2422"/>
              <a:ext cx="63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600">
                  <a:solidFill>
                    <a:srgbClr val="A50021"/>
                  </a:solidFill>
                </a:rPr>
                <a:t>布线区</a:t>
              </a:r>
            </a:p>
          </p:txBody>
        </p:sp>
        <p:sp>
          <p:nvSpPr>
            <p:cNvPr id="47" name="Line 239">
              <a:extLst>
                <a:ext uri="{FF2B5EF4-FFF2-40B4-BE49-F238E27FC236}">
                  <a16:creationId xmlns:a16="http://schemas.microsoft.com/office/drawing/2014/main" id="{21506907-1632-F283-5292-3C0D9628CCB2}"/>
                </a:ext>
              </a:extLst>
            </p:cNvPr>
            <p:cNvSpPr>
              <a:spLocks noChangeShapeType="1"/>
            </p:cNvSpPr>
            <p:nvPr/>
          </p:nvSpPr>
          <p:spPr bwMode="auto">
            <a:xfrm flipH="1">
              <a:off x="1654" y="2533"/>
              <a:ext cx="34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8" name="Line 240">
              <a:extLst>
                <a:ext uri="{FF2B5EF4-FFF2-40B4-BE49-F238E27FC236}">
                  <a16:creationId xmlns:a16="http://schemas.microsoft.com/office/drawing/2014/main" id="{6D58F3CE-9962-EC2E-A227-650E6933E4C1}"/>
                </a:ext>
              </a:extLst>
            </p:cNvPr>
            <p:cNvSpPr>
              <a:spLocks noChangeShapeType="1"/>
            </p:cNvSpPr>
            <p:nvPr/>
          </p:nvSpPr>
          <p:spPr bwMode="auto">
            <a:xfrm>
              <a:off x="2492" y="2543"/>
              <a:ext cx="34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9" name="Line 241">
              <a:extLst>
                <a:ext uri="{FF2B5EF4-FFF2-40B4-BE49-F238E27FC236}">
                  <a16:creationId xmlns:a16="http://schemas.microsoft.com/office/drawing/2014/main" id="{506B50CD-9976-1358-989D-EDF5875CFF2E}"/>
                </a:ext>
              </a:extLst>
            </p:cNvPr>
            <p:cNvSpPr>
              <a:spLocks noChangeShapeType="1"/>
            </p:cNvSpPr>
            <p:nvPr/>
          </p:nvSpPr>
          <p:spPr bwMode="auto">
            <a:xfrm rot="16200000" flipH="1">
              <a:off x="2078" y="2804"/>
              <a:ext cx="34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0" name="Line 242">
              <a:extLst>
                <a:ext uri="{FF2B5EF4-FFF2-40B4-BE49-F238E27FC236}">
                  <a16:creationId xmlns:a16="http://schemas.microsoft.com/office/drawing/2014/main" id="{F2828351-3FB0-2D73-1237-A2F46E82618D}"/>
                </a:ext>
              </a:extLst>
            </p:cNvPr>
            <p:cNvSpPr>
              <a:spLocks noChangeShapeType="1"/>
            </p:cNvSpPr>
            <p:nvPr/>
          </p:nvSpPr>
          <p:spPr bwMode="auto">
            <a:xfrm rot="5400000" flipH="1" flipV="1">
              <a:off x="2069" y="2237"/>
              <a:ext cx="348"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sp>
        <p:nvSpPr>
          <p:cNvPr id="242" name="Text Box 244">
            <a:extLst>
              <a:ext uri="{FF2B5EF4-FFF2-40B4-BE49-F238E27FC236}">
                <a16:creationId xmlns:a16="http://schemas.microsoft.com/office/drawing/2014/main" id="{9365DE56-32F7-25B8-ED0D-048AFC34866D}"/>
              </a:ext>
            </a:extLst>
          </p:cNvPr>
          <p:cNvSpPr txBox="1">
            <a:spLocks noChangeArrowheads="1"/>
          </p:cNvSpPr>
          <p:nvPr/>
        </p:nvSpPr>
        <p:spPr bwMode="auto">
          <a:xfrm>
            <a:off x="1733679" y="779414"/>
            <a:ext cx="8488362"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2400" b="1" dirty="0">
                <a:solidFill>
                  <a:srgbClr val="7030A0"/>
                </a:solidFill>
              </a:rPr>
              <a:t>它由三种可编程单元和一个存放编程数据的静态存储器组成。</a:t>
            </a:r>
          </a:p>
          <a:p>
            <a:pPr>
              <a:spcBef>
                <a:spcPct val="50000"/>
              </a:spcBef>
            </a:pPr>
            <a:r>
              <a:rPr lang="zh-CN" altLang="en-US" sz="2400" b="1" dirty="0">
                <a:solidFill>
                  <a:srgbClr val="7030A0"/>
                </a:solidFill>
              </a:rPr>
              <a:t>这三种可编程的单元是输入</a:t>
            </a:r>
            <a:r>
              <a:rPr lang="en-US" altLang="zh-CN" sz="2400" b="1" dirty="0">
                <a:solidFill>
                  <a:srgbClr val="7030A0"/>
                </a:solidFill>
              </a:rPr>
              <a:t>/</a:t>
            </a:r>
            <a:r>
              <a:rPr lang="zh-CN" altLang="en-US" sz="2400" b="1" dirty="0">
                <a:solidFill>
                  <a:srgbClr val="7030A0"/>
                </a:solidFill>
              </a:rPr>
              <a:t>输出模块</a:t>
            </a:r>
            <a:r>
              <a:rPr lang="en-US" altLang="zh-CN" sz="2400" b="1" dirty="0">
                <a:solidFill>
                  <a:srgbClr val="7030A0"/>
                </a:solidFill>
              </a:rPr>
              <a:t>IOB(I/O Block)</a:t>
            </a:r>
            <a:r>
              <a:rPr lang="zh-CN" altLang="en-US" sz="2400" b="1" dirty="0">
                <a:solidFill>
                  <a:srgbClr val="7030A0"/>
                </a:solidFill>
              </a:rPr>
              <a:t>、</a:t>
            </a:r>
          </a:p>
          <a:p>
            <a:pPr>
              <a:spcBef>
                <a:spcPct val="50000"/>
              </a:spcBef>
            </a:pPr>
            <a:r>
              <a:rPr lang="zh-CN" altLang="en-US" sz="2400" b="1" dirty="0">
                <a:solidFill>
                  <a:srgbClr val="7030A0"/>
                </a:solidFill>
              </a:rPr>
              <a:t>可编程逻辑模块</a:t>
            </a:r>
            <a:r>
              <a:rPr lang="en-US" altLang="zh-CN" sz="2400" b="1" dirty="0">
                <a:solidFill>
                  <a:srgbClr val="7030A0"/>
                </a:solidFill>
              </a:rPr>
              <a:t>CLB</a:t>
            </a:r>
            <a:r>
              <a:rPr lang="en-US" altLang="zh-CN" b="1" dirty="0">
                <a:solidFill>
                  <a:srgbClr val="7030A0"/>
                </a:solidFill>
              </a:rPr>
              <a:t>(Configurable Logic Block)</a:t>
            </a:r>
            <a:r>
              <a:rPr lang="zh-CN" altLang="en-US" sz="2400" b="1" dirty="0">
                <a:solidFill>
                  <a:srgbClr val="7030A0"/>
                </a:solidFill>
              </a:rPr>
              <a:t>和互联资源</a:t>
            </a:r>
            <a:r>
              <a:rPr lang="en-US" altLang="zh-CN" sz="2400" b="1" dirty="0">
                <a:solidFill>
                  <a:srgbClr val="7030A0"/>
                </a:solidFill>
              </a:rPr>
              <a:t>IR(Interconnect Resource)</a:t>
            </a:r>
            <a:r>
              <a:rPr lang="zh-CN" altLang="en-US" sz="2400" b="1" dirty="0">
                <a:solidFill>
                  <a:srgbClr val="7030A0"/>
                </a:solidFill>
              </a:rPr>
              <a:t>。</a:t>
            </a:r>
          </a:p>
        </p:txBody>
      </p:sp>
      <p:grpSp>
        <p:nvGrpSpPr>
          <p:cNvPr id="243" name="Group 248">
            <a:extLst>
              <a:ext uri="{FF2B5EF4-FFF2-40B4-BE49-F238E27FC236}">
                <a16:creationId xmlns:a16="http://schemas.microsoft.com/office/drawing/2014/main" id="{EC846F15-6FE6-FB72-5703-006B117D1F09}"/>
              </a:ext>
            </a:extLst>
          </p:cNvPr>
          <p:cNvGrpSpPr>
            <a:grpSpLocks/>
          </p:cNvGrpSpPr>
          <p:nvPr/>
        </p:nvGrpSpPr>
        <p:grpSpPr bwMode="auto">
          <a:xfrm>
            <a:off x="5691316" y="3378801"/>
            <a:ext cx="5372100" cy="2278063"/>
            <a:chOff x="2760" y="1926"/>
            <a:chExt cx="3384" cy="1435"/>
          </a:xfrm>
        </p:grpSpPr>
        <p:sp>
          <p:nvSpPr>
            <p:cNvPr id="244" name="Rectangle 246">
              <a:extLst>
                <a:ext uri="{FF2B5EF4-FFF2-40B4-BE49-F238E27FC236}">
                  <a16:creationId xmlns:a16="http://schemas.microsoft.com/office/drawing/2014/main" id="{2AE064C2-0C11-66AB-8F77-DD70BB929762}"/>
                </a:ext>
              </a:extLst>
            </p:cNvPr>
            <p:cNvSpPr>
              <a:spLocks noChangeArrowheads="1"/>
            </p:cNvSpPr>
            <p:nvPr/>
          </p:nvSpPr>
          <p:spPr bwMode="auto">
            <a:xfrm>
              <a:off x="2760" y="1926"/>
              <a:ext cx="2854" cy="1435"/>
            </a:xfrm>
            <a:prstGeom prst="rect">
              <a:avLst/>
            </a:prstGeom>
            <a:solidFill>
              <a:srgbClr val="FFCC99"/>
            </a:solidFill>
            <a:ln w="28575" algn="ctr">
              <a:pattFill prst="solidDmnd">
                <a:fgClr>
                  <a:srgbClr val="9900CC"/>
                </a:fgClr>
                <a:bgClr>
                  <a:srgbClr val="A50021"/>
                </a:bgClr>
              </a:patt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45" name="Text Box 245">
              <a:extLst>
                <a:ext uri="{FF2B5EF4-FFF2-40B4-BE49-F238E27FC236}">
                  <a16:creationId xmlns:a16="http://schemas.microsoft.com/office/drawing/2014/main" id="{55F20F31-20B1-51DA-4DB9-576F32CBEB57}"/>
                </a:ext>
              </a:extLst>
            </p:cNvPr>
            <p:cNvSpPr txBox="1">
              <a:spLocks noChangeArrowheads="1"/>
            </p:cNvSpPr>
            <p:nvPr/>
          </p:nvSpPr>
          <p:spPr bwMode="auto">
            <a:xfrm>
              <a:off x="2760" y="1971"/>
              <a:ext cx="3384" cy="1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solidFill>
                    <a:srgbClr val="0000FF"/>
                  </a:solidFill>
                </a:rPr>
                <a:t>每个</a:t>
              </a:r>
              <a:r>
                <a:rPr lang="en-US" altLang="zh-CN" sz="2400" dirty="0">
                  <a:solidFill>
                    <a:srgbClr val="0000FF"/>
                  </a:solidFill>
                </a:rPr>
                <a:t>CLB</a:t>
              </a:r>
              <a:r>
                <a:rPr lang="zh-CN" altLang="en-US" sz="2400" dirty="0">
                  <a:solidFill>
                    <a:srgbClr val="0000FF"/>
                  </a:solidFill>
                </a:rPr>
                <a:t>中都包含组合逻辑电路、</a:t>
              </a:r>
            </a:p>
            <a:p>
              <a:pPr>
                <a:spcBef>
                  <a:spcPct val="50000"/>
                </a:spcBef>
              </a:pPr>
              <a:r>
                <a:rPr lang="zh-CN" altLang="en-US" sz="2400" dirty="0">
                  <a:solidFill>
                    <a:srgbClr val="0000FF"/>
                  </a:solidFill>
                </a:rPr>
                <a:t>存储电路（触发器）两部分。</a:t>
              </a:r>
            </a:p>
            <a:p>
              <a:pPr>
                <a:spcBef>
                  <a:spcPct val="50000"/>
                </a:spcBef>
              </a:pPr>
              <a:r>
                <a:rPr lang="zh-CN" altLang="en-US" sz="2400" dirty="0">
                  <a:solidFill>
                    <a:srgbClr val="0000FF"/>
                  </a:solidFill>
                </a:rPr>
                <a:t>可以设置成规模不大的组合</a:t>
              </a:r>
            </a:p>
            <a:p>
              <a:pPr>
                <a:spcBef>
                  <a:spcPct val="50000"/>
                </a:spcBef>
              </a:pPr>
              <a:r>
                <a:rPr lang="zh-CN" altLang="en-US" sz="2400" dirty="0">
                  <a:solidFill>
                    <a:srgbClr val="0000FF"/>
                  </a:solidFill>
                </a:rPr>
                <a:t>逻辑电路或时序逻辑电路。</a:t>
              </a:r>
            </a:p>
          </p:txBody>
        </p:sp>
      </p:grpSp>
      <p:sp>
        <p:nvSpPr>
          <p:cNvPr id="2" name="灯片编号占位符 1">
            <a:extLst>
              <a:ext uri="{FF2B5EF4-FFF2-40B4-BE49-F238E27FC236}">
                <a16:creationId xmlns:a16="http://schemas.microsoft.com/office/drawing/2014/main" id="{680867E4-44F4-A8CC-8353-68C4EBF039FC}"/>
              </a:ext>
            </a:extLst>
          </p:cNvPr>
          <p:cNvSpPr>
            <a:spLocks noGrp="1"/>
          </p:cNvSpPr>
          <p:nvPr>
            <p:ph type="sldNum" sz="quarter" idx="12"/>
          </p:nvPr>
        </p:nvSpPr>
        <p:spPr/>
        <p:txBody>
          <a:bodyPr/>
          <a:lstStyle/>
          <a:p>
            <a:fld id="{392CBAA0-59E6-204E-8F03-85E5040D48B8}" type="slidenum">
              <a:rPr kumimoji="1" lang="zh-CN" altLang="en-US" smtClean="0"/>
              <a:t>158</a:t>
            </a:fld>
            <a:r>
              <a:rPr kumimoji="1" lang="en-US" altLang="zh-CN"/>
              <a:t>/184</a:t>
            </a:r>
            <a:endParaRPr kumimoji="1" lang="zh-CN" altLang="en-US" dirty="0"/>
          </a:p>
        </p:txBody>
      </p:sp>
    </p:spTree>
    <p:extLst>
      <p:ext uri="{BB962C8B-B14F-4D97-AF65-F5344CB8AC3E}">
        <p14:creationId xmlns:p14="http://schemas.microsoft.com/office/powerpoint/2010/main" val="1014629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42">
                                            <p:txEl>
                                              <p:pRg st="0" end="0"/>
                                            </p:txEl>
                                          </p:spTgt>
                                        </p:tgtEl>
                                        <p:attrNameLst>
                                          <p:attrName>style.visibility</p:attrName>
                                        </p:attrNameLst>
                                      </p:cBhvr>
                                      <p:to>
                                        <p:strVal val="visible"/>
                                      </p:to>
                                    </p:set>
                                    <p:animEffect transition="in" filter="wipe(left)">
                                      <p:cBhvr>
                                        <p:cTn id="12" dur="500"/>
                                        <p:tgtEl>
                                          <p:spTgt spid="24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42">
                                            <p:txEl>
                                              <p:pRg st="1" end="1"/>
                                            </p:txEl>
                                          </p:spTgt>
                                        </p:tgtEl>
                                        <p:attrNameLst>
                                          <p:attrName>style.visibility</p:attrName>
                                        </p:attrNameLst>
                                      </p:cBhvr>
                                      <p:to>
                                        <p:strVal val="visible"/>
                                      </p:to>
                                    </p:set>
                                    <p:animEffect transition="in" filter="wipe(left)">
                                      <p:cBhvr>
                                        <p:cTn id="17" dur="500"/>
                                        <p:tgtEl>
                                          <p:spTgt spid="24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42">
                                            <p:txEl>
                                              <p:pRg st="2" end="2"/>
                                            </p:txEl>
                                          </p:spTgt>
                                        </p:tgtEl>
                                        <p:attrNameLst>
                                          <p:attrName>style.visibility</p:attrName>
                                        </p:attrNameLst>
                                      </p:cBhvr>
                                      <p:to>
                                        <p:strVal val="visible"/>
                                      </p:to>
                                    </p:set>
                                    <p:animEffect transition="in" filter="wipe(left)">
                                      <p:cBhvr>
                                        <p:cTn id="22" dur="500"/>
                                        <p:tgtEl>
                                          <p:spTgt spid="24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243"/>
                                        </p:tgtEl>
                                        <p:attrNameLst>
                                          <p:attrName>style.visibility</p:attrName>
                                        </p:attrNameLst>
                                      </p:cBhvr>
                                      <p:to>
                                        <p:strVal val="visible"/>
                                      </p:to>
                                    </p:set>
                                    <p:animEffect transition="in" filter="checkerboard(across)">
                                      <p:cBhvr>
                                        <p:cTn id="27"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7">
            <a:extLst>
              <a:ext uri="{FF2B5EF4-FFF2-40B4-BE49-F238E27FC236}">
                <a16:creationId xmlns:a16="http://schemas.microsoft.com/office/drawing/2014/main" id="{DCB8CA57-EBB0-5D39-BA50-3991C4A2008C}"/>
              </a:ext>
            </a:extLst>
          </p:cNvPr>
          <p:cNvSpPr txBox="1">
            <a:spLocks noChangeArrowheads="1"/>
          </p:cNvSpPr>
          <p:nvPr/>
        </p:nvSpPr>
        <p:spPr bwMode="auto">
          <a:xfrm>
            <a:off x="2268109" y="944311"/>
            <a:ext cx="8955087" cy="3231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solidFill>
                  <a:srgbClr val="0000FF"/>
                </a:solidFill>
              </a:rPr>
              <a:t>为了能将这些</a:t>
            </a:r>
            <a:r>
              <a:rPr lang="en-US" altLang="zh-CN" sz="2400" dirty="0">
                <a:solidFill>
                  <a:srgbClr val="0000FF"/>
                </a:solidFill>
              </a:rPr>
              <a:t>CLB</a:t>
            </a:r>
            <a:r>
              <a:rPr lang="zh-CN" altLang="en-US" sz="2400" dirty="0">
                <a:solidFill>
                  <a:srgbClr val="0000FF"/>
                </a:solidFill>
              </a:rPr>
              <a:t>灵活地连接成各种应用电路，</a:t>
            </a:r>
          </a:p>
          <a:p>
            <a:pPr>
              <a:spcBef>
                <a:spcPct val="50000"/>
              </a:spcBef>
            </a:pPr>
            <a:r>
              <a:rPr lang="zh-CN" altLang="en-US" sz="2400" dirty="0">
                <a:solidFill>
                  <a:srgbClr val="0000FF"/>
                </a:solidFill>
              </a:rPr>
              <a:t>在</a:t>
            </a:r>
            <a:r>
              <a:rPr lang="en-US" altLang="zh-CN" sz="2400" dirty="0">
                <a:solidFill>
                  <a:srgbClr val="0000FF"/>
                </a:solidFill>
              </a:rPr>
              <a:t>CLB</a:t>
            </a:r>
            <a:r>
              <a:rPr lang="zh-CN" altLang="en-US" sz="2400" dirty="0">
                <a:solidFill>
                  <a:srgbClr val="0000FF"/>
                </a:solidFill>
              </a:rPr>
              <a:t>之间的布线区内配备了丰富的连线资源。</a:t>
            </a:r>
          </a:p>
          <a:p>
            <a:pPr>
              <a:spcBef>
                <a:spcPct val="50000"/>
              </a:spcBef>
            </a:pPr>
            <a:r>
              <a:rPr lang="zh-CN" altLang="en-US" sz="2400" dirty="0">
                <a:solidFill>
                  <a:srgbClr val="0000FF"/>
                </a:solidFill>
              </a:rPr>
              <a:t>这些互联资源包括不同类型的金属线、</a:t>
            </a:r>
          </a:p>
          <a:p>
            <a:pPr>
              <a:spcBef>
                <a:spcPct val="50000"/>
              </a:spcBef>
            </a:pPr>
            <a:r>
              <a:rPr lang="zh-CN" altLang="en-US" sz="2400" dirty="0">
                <a:solidFill>
                  <a:srgbClr val="0000FF"/>
                </a:solidFill>
              </a:rPr>
              <a:t>可编程的开关矩阵和可编程的连接点。</a:t>
            </a:r>
          </a:p>
          <a:p>
            <a:pPr>
              <a:spcBef>
                <a:spcPct val="50000"/>
              </a:spcBef>
            </a:pPr>
            <a:r>
              <a:rPr kumimoji="0" lang="zh-CN" altLang="en-US" sz="2400" dirty="0">
                <a:solidFill>
                  <a:srgbClr val="0000FF"/>
                </a:solidFill>
              </a:rPr>
              <a:t>静态存储器的存储单元，</a:t>
            </a:r>
          </a:p>
          <a:p>
            <a:pPr>
              <a:spcBef>
                <a:spcPct val="50000"/>
              </a:spcBef>
            </a:pPr>
            <a:r>
              <a:rPr kumimoji="0" lang="zh-CN" altLang="en-US" sz="2400" dirty="0">
                <a:solidFill>
                  <a:srgbClr val="0000FF"/>
                </a:solidFill>
              </a:rPr>
              <a:t>由两个</a:t>
            </a:r>
            <a:r>
              <a:rPr kumimoji="0" lang="en-US" altLang="zh-CN" sz="2400" dirty="0">
                <a:solidFill>
                  <a:srgbClr val="0000FF"/>
                </a:solidFill>
              </a:rPr>
              <a:t>CMOS</a:t>
            </a:r>
            <a:r>
              <a:rPr kumimoji="0" lang="zh-CN" altLang="en-US" sz="2400" dirty="0">
                <a:solidFill>
                  <a:srgbClr val="0000FF"/>
                </a:solidFill>
              </a:rPr>
              <a:t>反相器和一个控制管</a:t>
            </a:r>
            <a:r>
              <a:rPr kumimoji="0" lang="en-US" altLang="zh-CN" sz="2400" dirty="0">
                <a:solidFill>
                  <a:srgbClr val="0000FF"/>
                </a:solidFill>
              </a:rPr>
              <a:t>T</a:t>
            </a:r>
            <a:r>
              <a:rPr kumimoji="0" lang="zh-CN" altLang="en-US" sz="2400" dirty="0">
                <a:solidFill>
                  <a:srgbClr val="0000FF"/>
                </a:solidFill>
              </a:rPr>
              <a:t>组成。</a:t>
            </a:r>
          </a:p>
        </p:txBody>
      </p:sp>
      <p:grpSp>
        <p:nvGrpSpPr>
          <p:cNvPr id="6" name="Group 43">
            <a:extLst>
              <a:ext uri="{FF2B5EF4-FFF2-40B4-BE49-F238E27FC236}">
                <a16:creationId xmlns:a16="http://schemas.microsoft.com/office/drawing/2014/main" id="{717B5772-8D7E-BB26-1354-7F1B12077371}"/>
              </a:ext>
            </a:extLst>
          </p:cNvPr>
          <p:cNvGrpSpPr>
            <a:grpSpLocks/>
          </p:cNvGrpSpPr>
          <p:nvPr/>
        </p:nvGrpSpPr>
        <p:grpSpPr bwMode="auto">
          <a:xfrm>
            <a:off x="2412572" y="4603499"/>
            <a:ext cx="5716587" cy="2093912"/>
            <a:chOff x="797" y="2743"/>
            <a:chExt cx="3601" cy="1319"/>
          </a:xfrm>
        </p:grpSpPr>
        <p:grpSp>
          <p:nvGrpSpPr>
            <p:cNvPr id="7" name="Group 40">
              <a:extLst>
                <a:ext uri="{FF2B5EF4-FFF2-40B4-BE49-F238E27FC236}">
                  <a16:creationId xmlns:a16="http://schemas.microsoft.com/office/drawing/2014/main" id="{CB8EFFAF-DCCD-0AED-CEFA-4C71856E0745}"/>
                </a:ext>
              </a:extLst>
            </p:cNvPr>
            <p:cNvGrpSpPr>
              <a:grpSpLocks/>
            </p:cNvGrpSpPr>
            <p:nvPr/>
          </p:nvGrpSpPr>
          <p:grpSpPr bwMode="auto">
            <a:xfrm>
              <a:off x="797" y="2788"/>
              <a:ext cx="3601" cy="973"/>
              <a:chOff x="797" y="2788"/>
              <a:chExt cx="3601" cy="973"/>
            </a:xfrm>
          </p:grpSpPr>
          <p:grpSp>
            <p:nvGrpSpPr>
              <p:cNvPr id="10" name="Group 16">
                <a:extLst>
                  <a:ext uri="{FF2B5EF4-FFF2-40B4-BE49-F238E27FC236}">
                    <a16:creationId xmlns:a16="http://schemas.microsoft.com/office/drawing/2014/main" id="{8DB10A2E-2795-E24A-2166-2DDC49A47A2B}"/>
                  </a:ext>
                </a:extLst>
              </p:cNvPr>
              <p:cNvGrpSpPr>
                <a:grpSpLocks/>
              </p:cNvGrpSpPr>
              <p:nvPr/>
            </p:nvGrpSpPr>
            <p:grpSpPr bwMode="auto">
              <a:xfrm>
                <a:off x="1736" y="3347"/>
                <a:ext cx="175" cy="82"/>
                <a:chOff x="1115" y="3136"/>
                <a:chExt cx="175" cy="82"/>
              </a:xfrm>
            </p:grpSpPr>
            <p:sp>
              <p:nvSpPr>
                <p:cNvPr id="28" name="Line 8">
                  <a:extLst>
                    <a:ext uri="{FF2B5EF4-FFF2-40B4-BE49-F238E27FC236}">
                      <a16:creationId xmlns:a16="http://schemas.microsoft.com/office/drawing/2014/main" id="{657DFBF4-4F13-F719-BC8D-8D15FE5DFE7D}"/>
                    </a:ext>
                  </a:extLst>
                </p:cNvPr>
                <p:cNvSpPr>
                  <a:spLocks noChangeShapeType="1"/>
                </p:cNvSpPr>
                <p:nvPr/>
              </p:nvSpPr>
              <p:spPr bwMode="auto">
                <a:xfrm>
                  <a:off x="1115" y="3136"/>
                  <a:ext cx="1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9" name="Line 9">
                  <a:extLst>
                    <a:ext uri="{FF2B5EF4-FFF2-40B4-BE49-F238E27FC236}">
                      <a16:creationId xmlns:a16="http://schemas.microsoft.com/office/drawing/2014/main" id="{1C196B51-7F6A-9AD5-3551-56583A3C8307}"/>
                    </a:ext>
                  </a:extLst>
                </p:cNvPr>
                <p:cNvSpPr>
                  <a:spLocks noChangeShapeType="1"/>
                </p:cNvSpPr>
                <p:nvPr/>
              </p:nvSpPr>
              <p:spPr bwMode="auto">
                <a:xfrm>
                  <a:off x="1116" y="3218"/>
                  <a:ext cx="1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grpSp>
            <p:nvGrpSpPr>
              <p:cNvPr id="11" name="Group 13">
                <a:extLst>
                  <a:ext uri="{FF2B5EF4-FFF2-40B4-BE49-F238E27FC236}">
                    <a16:creationId xmlns:a16="http://schemas.microsoft.com/office/drawing/2014/main" id="{F37E0D9E-B78D-F88F-AECB-7D6DB41D8DA6}"/>
                  </a:ext>
                </a:extLst>
              </p:cNvPr>
              <p:cNvGrpSpPr>
                <a:grpSpLocks/>
              </p:cNvGrpSpPr>
              <p:nvPr/>
            </p:nvGrpSpPr>
            <p:grpSpPr bwMode="auto">
              <a:xfrm rot="-5400000">
                <a:off x="2550" y="3061"/>
                <a:ext cx="155" cy="238"/>
                <a:chOff x="2743" y="3099"/>
                <a:chExt cx="155" cy="238"/>
              </a:xfrm>
            </p:grpSpPr>
            <p:sp>
              <p:nvSpPr>
                <p:cNvPr id="26" name="AutoShape 14">
                  <a:extLst>
                    <a:ext uri="{FF2B5EF4-FFF2-40B4-BE49-F238E27FC236}">
                      <a16:creationId xmlns:a16="http://schemas.microsoft.com/office/drawing/2014/main" id="{6A1076F8-E466-FA5E-0B00-58C7491ED86F}"/>
                    </a:ext>
                  </a:extLst>
                </p:cNvPr>
                <p:cNvSpPr>
                  <a:spLocks noChangeArrowheads="1"/>
                </p:cNvSpPr>
                <p:nvPr/>
              </p:nvSpPr>
              <p:spPr bwMode="auto">
                <a:xfrm>
                  <a:off x="2743" y="3154"/>
                  <a:ext cx="155" cy="183"/>
                </a:xfrm>
                <a:prstGeom prst="triangle">
                  <a:avLst>
                    <a:gd name="adj" fmla="val 50000"/>
                  </a:avLst>
                </a:prstGeom>
                <a:solidFill>
                  <a:schemeClr val="accent1"/>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27" name="Oval 15">
                  <a:extLst>
                    <a:ext uri="{FF2B5EF4-FFF2-40B4-BE49-F238E27FC236}">
                      <a16:creationId xmlns:a16="http://schemas.microsoft.com/office/drawing/2014/main" id="{948772FB-D1F6-25A0-974C-3F15346A1DA4}"/>
                    </a:ext>
                  </a:extLst>
                </p:cNvPr>
                <p:cNvSpPr>
                  <a:spLocks noChangeArrowheads="1"/>
                </p:cNvSpPr>
                <p:nvPr/>
              </p:nvSpPr>
              <p:spPr bwMode="auto">
                <a:xfrm>
                  <a:off x="2789" y="3099"/>
                  <a:ext cx="56" cy="56"/>
                </a:xfrm>
                <a:prstGeom prst="ellipse">
                  <a:avLst/>
                </a:prstGeom>
                <a:solidFill>
                  <a:schemeClr val="accent1"/>
                </a:solidFill>
                <a:ln w="2857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grpSp>
          <p:grpSp>
            <p:nvGrpSpPr>
              <p:cNvPr id="12" name="Group 12">
                <a:extLst>
                  <a:ext uri="{FF2B5EF4-FFF2-40B4-BE49-F238E27FC236}">
                    <a16:creationId xmlns:a16="http://schemas.microsoft.com/office/drawing/2014/main" id="{834BFAA6-743F-78DB-461B-87591D783C00}"/>
                  </a:ext>
                </a:extLst>
              </p:cNvPr>
              <p:cNvGrpSpPr>
                <a:grpSpLocks/>
              </p:cNvGrpSpPr>
              <p:nvPr/>
            </p:nvGrpSpPr>
            <p:grpSpPr bwMode="auto">
              <a:xfrm rot="5400000">
                <a:off x="2552" y="3473"/>
                <a:ext cx="155" cy="238"/>
                <a:chOff x="2743" y="3099"/>
                <a:chExt cx="155" cy="238"/>
              </a:xfrm>
            </p:grpSpPr>
            <p:sp>
              <p:nvSpPr>
                <p:cNvPr id="24" name="AutoShape 10">
                  <a:extLst>
                    <a:ext uri="{FF2B5EF4-FFF2-40B4-BE49-F238E27FC236}">
                      <a16:creationId xmlns:a16="http://schemas.microsoft.com/office/drawing/2014/main" id="{CA09F95E-64A7-A968-E6F7-96376754A6C8}"/>
                    </a:ext>
                  </a:extLst>
                </p:cNvPr>
                <p:cNvSpPr>
                  <a:spLocks noChangeArrowheads="1"/>
                </p:cNvSpPr>
                <p:nvPr/>
              </p:nvSpPr>
              <p:spPr bwMode="auto">
                <a:xfrm>
                  <a:off x="2743" y="3154"/>
                  <a:ext cx="155" cy="183"/>
                </a:xfrm>
                <a:prstGeom prst="triangle">
                  <a:avLst>
                    <a:gd name="adj" fmla="val 50000"/>
                  </a:avLst>
                </a:prstGeom>
                <a:solidFill>
                  <a:schemeClr val="accent1"/>
                </a:solidFill>
                <a:ln w="285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25" name="Oval 11">
                  <a:extLst>
                    <a:ext uri="{FF2B5EF4-FFF2-40B4-BE49-F238E27FC236}">
                      <a16:creationId xmlns:a16="http://schemas.microsoft.com/office/drawing/2014/main" id="{D7E86013-FC03-94BC-712D-97E907B4E22B}"/>
                    </a:ext>
                  </a:extLst>
                </p:cNvPr>
                <p:cNvSpPr>
                  <a:spLocks noChangeArrowheads="1"/>
                </p:cNvSpPr>
                <p:nvPr/>
              </p:nvSpPr>
              <p:spPr bwMode="auto">
                <a:xfrm>
                  <a:off x="2789" y="3099"/>
                  <a:ext cx="56" cy="56"/>
                </a:xfrm>
                <a:prstGeom prst="ellipse">
                  <a:avLst/>
                </a:prstGeom>
                <a:solidFill>
                  <a:schemeClr val="accent1"/>
                </a:solidFill>
                <a:ln w="2857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grpSp>
          <p:sp>
            <p:nvSpPr>
              <p:cNvPr id="13" name="Freeform 18">
                <a:extLst>
                  <a:ext uri="{FF2B5EF4-FFF2-40B4-BE49-F238E27FC236}">
                    <a16:creationId xmlns:a16="http://schemas.microsoft.com/office/drawing/2014/main" id="{37CC44C5-AA87-633B-BCAC-ED07FCFF2910}"/>
                  </a:ext>
                </a:extLst>
              </p:cNvPr>
              <p:cNvSpPr>
                <a:spLocks/>
              </p:cNvSpPr>
              <p:nvPr/>
            </p:nvSpPr>
            <p:spPr bwMode="auto">
              <a:xfrm>
                <a:off x="2176" y="2880"/>
                <a:ext cx="1326" cy="704"/>
              </a:xfrm>
              <a:custGeom>
                <a:avLst/>
                <a:gdLst>
                  <a:gd name="T0" fmla="*/ 0 w 1326"/>
                  <a:gd name="T1" fmla="*/ 704 h 704"/>
                  <a:gd name="T2" fmla="*/ 0 w 1326"/>
                  <a:gd name="T3" fmla="*/ 0 h 704"/>
                  <a:gd name="T4" fmla="*/ 1326 w 1326"/>
                  <a:gd name="T5" fmla="*/ 0 h 704"/>
                </a:gdLst>
                <a:ahLst/>
                <a:cxnLst>
                  <a:cxn ang="0">
                    <a:pos x="T0" y="T1"/>
                  </a:cxn>
                  <a:cxn ang="0">
                    <a:pos x="T2" y="T3"/>
                  </a:cxn>
                  <a:cxn ang="0">
                    <a:pos x="T4" y="T5"/>
                  </a:cxn>
                </a:cxnLst>
                <a:rect l="0" t="0" r="r" b="b"/>
                <a:pathLst>
                  <a:path w="1326" h="704">
                    <a:moveTo>
                      <a:pt x="0" y="704"/>
                    </a:moveTo>
                    <a:lnTo>
                      <a:pt x="0" y="0"/>
                    </a:lnTo>
                    <a:lnTo>
                      <a:pt x="1326" y="0"/>
                    </a:ln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 name="Line 19">
                <a:extLst>
                  <a:ext uri="{FF2B5EF4-FFF2-40B4-BE49-F238E27FC236}">
                    <a16:creationId xmlns:a16="http://schemas.microsoft.com/office/drawing/2014/main" id="{E2B5EBEA-F16B-FCFE-32ED-846E687E8DCA}"/>
                  </a:ext>
                </a:extLst>
              </p:cNvPr>
              <p:cNvSpPr>
                <a:spLocks noChangeShapeType="1"/>
              </p:cNvSpPr>
              <p:nvPr/>
            </p:nvSpPr>
            <p:spPr bwMode="auto">
              <a:xfrm>
                <a:off x="2176" y="3182"/>
                <a:ext cx="1307"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5" name="Freeform 20">
                <a:extLst>
                  <a:ext uri="{FF2B5EF4-FFF2-40B4-BE49-F238E27FC236}">
                    <a16:creationId xmlns:a16="http://schemas.microsoft.com/office/drawing/2014/main" id="{24003E7F-3B99-606A-3954-BB36CAD369D5}"/>
                  </a:ext>
                </a:extLst>
              </p:cNvPr>
              <p:cNvSpPr>
                <a:spLocks/>
              </p:cNvSpPr>
              <p:nvPr/>
            </p:nvSpPr>
            <p:spPr bwMode="auto">
              <a:xfrm>
                <a:off x="1902" y="3191"/>
                <a:ext cx="1097" cy="393"/>
              </a:xfrm>
              <a:custGeom>
                <a:avLst/>
                <a:gdLst>
                  <a:gd name="T0" fmla="*/ 0 w 1097"/>
                  <a:gd name="T1" fmla="*/ 238 h 375"/>
                  <a:gd name="T2" fmla="*/ 0 w 1097"/>
                  <a:gd name="T3" fmla="*/ 375 h 375"/>
                  <a:gd name="T4" fmla="*/ 1097 w 1097"/>
                  <a:gd name="T5" fmla="*/ 375 h 375"/>
                  <a:gd name="T6" fmla="*/ 1097 w 1097"/>
                  <a:gd name="T7" fmla="*/ 0 h 375"/>
                </a:gdLst>
                <a:ahLst/>
                <a:cxnLst>
                  <a:cxn ang="0">
                    <a:pos x="T0" y="T1"/>
                  </a:cxn>
                  <a:cxn ang="0">
                    <a:pos x="T2" y="T3"/>
                  </a:cxn>
                  <a:cxn ang="0">
                    <a:pos x="T4" y="T5"/>
                  </a:cxn>
                  <a:cxn ang="0">
                    <a:pos x="T6" y="T7"/>
                  </a:cxn>
                </a:cxnLst>
                <a:rect l="0" t="0" r="r" b="b"/>
                <a:pathLst>
                  <a:path w="1097" h="375">
                    <a:moveTo>
                      <a:pt x="0" y="238"/>
                    </a:moveTo>
                    <a:lnTo>
                      <a:pt x="0" y="375"/>
                    </a:lnTo>
                    <a:lnTo>
                      <a:pt x="1097" y="375"/>
                    </a:lnTo>
                    <a:lnTo>
                      <a:pt x="1097"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6" name="Freeform 21">
                <a:extLst>
                  <a:ext uri="{FF2B5EF4-FFF2-40B4-BE49-F238E27FC236}">
                    <a16:creationId xmlns:a16="http://schemas.microsoft.com/office/drawing/2014/main" id="{B8025D71-59CA-B4E9-2247-312BA5B1407D}"/>
                  </a:ext>
                </a:extLst>
              </p:cNvPr>
              <p:cNvSpPr>
                <a:spLocks/>
              </p:cNvSpPr>
              <p:nvPr/>
            </p:nvSpPr>
            <p:spPr bwMode="auto">
              <a:xfrm>
                <a:off x="1262" y="3438"/>
                <a:ext cx="475" cy="146"/>
              </a:xfrm>
              <a:custGeom>
                <a:avLst/>
                <a:gdLst>
                  <a:gd name="T0" fmla="*/ 475 w 475"/>
                  <a:gd name="T1" fmla="*/ 0 h 146"/>
                  <a:gd name="T2" fmla="*/ 475 w 475"/>
                  <a:gd name="T3" fmla="*/ 146 h 146"/>
                  <a:gd name="T4" fmla="*/ 0 w 475"/>
                  <a:gd name="T5" fmla="*/ 146 h 146"/>
                </a:gdLst>
                <a:ahLst/>
                <a:cxnLst>
                  <a:cxn ang="0">
                    <a:pos x="T0" y="T1"/>
                  </a:cxn>
                  <a:cxn ang="0">
                    <a:pos x="T2" y="T3"/>
                  </a:cxn>
                  <a:cxn ang="0">
                    <a:pos x="T4" y="T5"/>
                  </a:cxn>
                </a:cxnLst>
                <a:rect l="0" t="0" r="r" b="b"/>
                <a:pathLst>
                  <a:path w="475" h="146">
                    <a:moveTo>
                      <a:pt x="475" y="0"/>
                    </a:moveTo>
                    <a:lnTo>
                      <a:pt x="475" y="146"/>
                    </a:lnTo>
                    <a:lnTo>
                      <a:pt x="0" y="146"/>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 name="Freeform 23">
                <a:extLst>
                  <a:ext uri="{FF2B5EF4-FFF2-40B4-BE49-F238E27FC236}">
                    <a16:creationId xmlns:a16="http://schemas.microsoft.com/office/drawing/2014/main" id="{F5D64898-72F8-6E75-E2B7-333FD631FA7B}"/>
                  </a:ext>
                </a:extLst>
              </p:cNvPr>
              <p:cNvSpPr>
                <a:spLocks/>
              </p:cNvSpPr>
              <p:nvPr/>
            </p:nvSpPr>
            <p:spPr bwMode="auto">
              <a:xfrm flipV="1">
                <a:off x="1279" y="3190"/>
                <a:ext cx="548" cy="146"/>
              </a:xfrm>
              <a:custGeom>
                <a:avLst/>
                <a:gdLst>
                  <a:gd name="T0" fmla="*/ 475 w 475"/>
                  <a:gd name="T1" fmla="*/ 0 h 146"/>
                  <a:gd name="T2" fmla="*/ 475 w 475"/>
                  <a:gd name="T3" fmla="*/ 146 h 146"/>
                  <a:gd name="T4" fmla="*/ 0 w 475"/>
                  <a:gd name="T5" fmla="*/ 146 h 146"/>
                </a:gdLst>
                <a:ahLst/>
                <a:cxnLst>
                  <a:cxn ang="0">
                    <a:pos x="T0" y="T1"/>
                  </a:cxn>
                  <a:cxn ang="0">
                    <a:pos x="T2" y="T3"/>
                  </a:cxn>
                  <a:cxn ang="0">
                    <a:pos x="T4" y="T5"/>
                  </a:cxn>
                </a:cxnLst>
                <a:rect l="0" t="0" r="r" b="b"/>
                <a:pathLst>
                  <a:path w="475" h="146">
                    <a:moveTo>
                      <a:pt x="475" y="0"/>
                    </a:moveTo>
                    <a:lnTo>
                      <a:pt x="475" y="146"/>
                    </a:lnTo>
                    <a:lnTo>
                      <a:pt x="0" y="146"/>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aphicFrame>
            <p:nvGraphicFramePr>
              <p:cNvPr id="18" name="Object 25">
                <a:extLst>
                  <a:ext uri="{FF2B5EF4-FFF2-40B4-BE49-F238E27FC236}">
                    <a16:creationId xmlns:a16="http://schemas.microsoft.com/office/drawing/2014/main" id="{D53A55A5-76D7-15FF-E9E4-56BEE00A4E09}"/>
                  </a:ext>
                </a:extLst>
              </p:cNvPr>
              <p:cNvGraphicFramePr>
                <a:graphicFrameLocks noChangeAspect="1"/>
              </p:cNvGraphicFramePr>
              <p:nvPr/>
            </p:nvGraphicFramePr>
            <p:xfrm>
              <a:off x="3509" y="2809"/>
              <a:ext cx="169" cy="207"/>
            </p:xfrm>
            <a:graphic>
              <a:graphicData uri="http://schemas.openxmlformats.org/presentationml/2006/ole">
                <mc:AlternateContent xmlns:mc="http://schemas.openxmlformats.org/markup-compatibility/2006">
                  <mc:Choice xmlns:v="urn:schemas-microsoft-com:vml" Requires="v">
                    <p:oleObj name="公式" r:id="rId2" imgW="164880" imgH="203040" progId="Equation.3">
                      <p:embed/>
                    </p:oleObj>
                  </mc:Choice>
                  <mc:Fallback>
                    <p:oleObj name="公式" r:id="rId2" imgW="164880" imgH="203040" progId="Equation.3">
                      <p:embed/>
                      <p:pic>
                        <p:nvPicPr>
                          <p:cNvPr id="14361" name="Object 2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09" y="2809"/>
                            <a:ext cx="169" cy="2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9" name="Object 33">
                <a:extLst>
                  <a:ext uri="{FF2B5EF4-FFF2-40B4-BE49-F238E27FC236}">
                    <a16:creationId xmlns:a16="http://schemas.microsoft.com/office/drawing/2014/main" id="{863F9137-7152-1E75-55EC-1A2F0B50EF55}"/>
                  </a:ext>
                </a:extLst>
              </p:cNvPr>
              <p:cNvGraphicFramePr>
                <a:graphicFrameLocks noChangeAspect="1"/>
              </p:cNvGraphicFramePr>
              <p:nvPr/>
            </p:nvGraphicFramePr>
            <p:xfrm>
              <a:off x="3488" y="3117"/>
              <a:ext cx="170" cy="170"/>
            </p:xfrm>
            <a:graphic>
              <a:graphicData uri="http://schemas.openxmlformats.org/presentationml/2006/ole">
                <mc:AlternateContent xmlns:mc="http://schemas.openxmlformats.org/markup-compatibility/2006">
                  <mc:Choice xmlns:v="urn:schemas-microsoft-com:vml" Requires="v">
                    <p:oleObj name="Equation" r:id="rId4" imgW="203040" imgH="203040" progId="Equation.DSMT4">
                      <p:embed/>
                    </p:oleObj>
                  </mc:Choice>
                  <mc:Fallback>
                    <p:oleObj name="Equation" r:id="rId4" imgW="203040" imgH="203040" progId="Equation.DSMT4">
                      <p:embed/>
                      <p:pic>
                        <p:nvPicPr>
                          <p:cNvPr id="14369" name="Object 3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488" y="3117"/>
                            <a:ext cx="170" cy="1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0" name="Text Box 36">
                <a:extLst>
                  <a:ext uri="{FF2B5EF4-FFF2-40B4-BE49-F238E27FC236}">
                    <a16:creationId xmlns:a16="http://schemas.microsoft.com/office/drawing/2014/main" id="{822E1D72-DA6E-20E5-3B81-6F7EBA355247}"/>
                  </a:ext>
                </a:extLst>
              </p:cNvPr>
              <p:cNvSpPr txBox="1">
                <a:spLocks noChangeArrowheads="1"/>
              </p:cNvSpPr>
              <p:nvPr/>
            </p:nvSpPr>
            <p:spPr bwMode="auto">
              <a:xfrm>
                <a:off x="1719" y="3530"/>
                <a:ext cx="38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a:t>T</a:t>
                </a:r>
              </a:p>
            </p:txBody>
          </p:sp>
          <p:sp>
            <p:nvSpPr>
              <p:cNvPr id="21" name="Text Box 37">
                <a:extLst>
                  <a:ext uri="{FF2B5EF4-FFF2-40B4-BE49-F238E27FC236}">
                    <a16:creationId xmlns:a16="http://schemas.microsoft.com/office/drawing/2014/main" id="{8B6AB7DF-F222-A534-723A-C0B13FB72D84}"/>
                  </a:ext>
                </a:extLst>
              </p:cNvPr>
              <p:cNvSpPr txBox="1">
                <a:spLocks noChangeArrowheads="1"/>
              </p:cNvSpPr>
              <p:nvPr/>
            </p:nvSpPr>
            <p:spPr bwMode="auto">
              <a:xfrm>
                <a:off x="3639" y="2788"/>
                <a:ext cx="759" cy="5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000">
                    <a:solidFill>
                      <a:srgbClr val="A50021"/>
                    </a:solidFill>
                  </a:rPr>
                  <a:t>组态</a:t>
                </a:r>
              </a:p>
              <a:p>
                <a:pPr>
                  <a:spcBef>
                    <a:spcPct val="50000"/>
                  </a:spcBef>
                </a:pPr>
                <a:r>
                  <a:rPr lang="zh-CN" altLang="en-US" sz="2000">
                    <a:solidFill>
                      <a:srgbClr val="A50021"/>
                    </a:solidFill>
                  </a:rPr>
                  <a:t>控制</a:t>
                </a:r>
              </a:p>
            </p:txBody>
          </p:sp>
          <p:sp>
            <p:nvSpPr>
              <p:cNvPr id="22" name="Text Box 38">
                <a:extLst>
                  <a:ext uri="{FF2B5EF4-FFF2-40B4-BE49-F238E27FC236}">
                    <a16:creationId xmlns:a16="http://schemas.microsoft.com/office/drawing/2014/main" id="{BE49B76C-63F5-3211-3325-8E1203449DF4}"/>
                  </a:ext>
                </a:extLst>
              </p:cNvPr>
              <p:cNvSpPr txBox="1">
                <a:spLocks noChangeArrowheads="1"/>
              </p:cNvSpPr>
              <p:nvPr/>
            </p:nvSpPr>
            <p:spPr bwMode="auto">
              <a:xfrm>
                <a:off x="797" y="3044"/>
                <a:ext cx="65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000">
                    <a:solidFill>
                      <a:srgbClr val="A50021"/>
                    </a:solidFill>
                  </a:rPr>
                  <a:t>读</a:t>
                </a:r>
                <a:r>
                  <a:rPr lang="en-US" altLang="zh-CN" sz="2000">
                    <a:solidFill>
                      <a:srgbClr val="A50021"/>
                    </a:solidFill>
                  </a:rPr>
                  <a:t>/</a:t>
                </a:r>
                <a:r>
                  <a:rPr lang="zh-CN" altLang="en-US" sz="2000">
                    <a:solidFill>
                      <a:srgbClr val="A50021"/>
                    </a:solidFill>
                  </a:rPr>
                  <a:t>写</a:t>
                </a:r>
              </a:p>
            </p:txBody>
          </p:sp>
          <p:sp>
            <p:nvSpPr>
              <p:cNvPr id="23" name="Text Box 39">
                <a:extLst>
                  <a:ext uri="{FF2B5EF4-FFF2-40B4-BE49-F238E27FC236}">
                    <a16:creationId xmlns:a16="http://schemas.microsoft.com/office/drawing/2014/main" id="{0C95E656-1527-BBCD-248A-E2204605B3CF}"/>
                  </a:ext>
                </a:extLst>
              </p:cNvPr>
              <p:cNvSpPr txBox="1">
                <a:spLocks noChangeArrowheads="1"/>
              </p:cNvSpPr>
              <p:nvPr/>
            </p:nvSpPr>
            <p:spPr bwMode="auto">
              <a:xfrm>
                <a:off x="842" y="3455"/>
                <a:ext cx="65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000">
                    <a:solidFill>
                      <a:srgbClr val="A50021"/>
                    </a:solidFill>
                  </a:rPr>
                  <a:t>数据</a:t>
                </a:r>
              </a:p>
            </p:txBody>
          </p:sp>
        </p:grpSp>
        <p:sp>
          <p:nvSpPr>
            <p:cNvPr id="8" name="Rectangle 41">
              <a:extLst>
                <a:ext uri="{FF2B5EF4-FFF2-40B4-BE49-F238E27FC236}">
                  <a16:creationId xmlns:a16="http://schemas.microsoft.com/office/drawing/2014/main" id="{1C5916A5-88B0-55CD-C66B-4A1705E2242C}"/>
                </a:ext>
              </a:extLst>
            </p:cNvPr>
            <p:cNvSpPr>
              <a:spLocks noChangeArrowheads="1"/>
            </p:cNvSpPr>
            <p:nvPr/>
          </p:nvSpPr>
          <p:spPr bwMode="auto">
            <a:xfrm>
              <a:off x="1655" y="2743"/>
              <a:ext cx="1508" cy="1060"/>
            </a:xfrm>
            <a:prstGeom prst="rect">
              <a:avLst/>
            </a:prstGeom>
            <a:noFill/>
            <a:ln w="28575" algn="ctr">
              <a:solidFill>
                <a:srgbClr val="9900CC"/>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9" name="Text Box 42">
              <a:extLst>
                <a:ext uri="{FF2B5EF4-FFF2-40B4-BE49-F238E27FC236}">
                  <a16:creationId xmlns:a16="http://schemas.microsoft.com/office/drawing/2014/main" id="{356E8B8F-8D44-8947-0B44-6072E9758761}"/>
                </a:ext>
              </a:extLst>
            </p:cNvPr>
            <p:cNvSpPr txBox="1">
              <a:spLocks noChangeArrowheads="1"/>
            </p:cNvSpPr>
            <p:nvPr/>
          </p:nvSpPr>
          <p:spPr bwMode="auto">
            <a:xfrm>
              <a:off x="1252" y="3812"/>
              <a:ext cx="257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a:solidFill>
                    <a:srgbClr val="A50021"/>
                  </a:solidFill>
                </a:rPr>
                <a:t>FPGA</a:t>
              </a:r>
              <a:r>
                <a:rPr lang="zh-CN" altLang="en-US" sz="2000">
                  <a:solidFill>
                    <a:srgbClr val="A50021"/>
                  </a:solidFill>
                </a:rPr>
                <a:t>内静态存储器的存储单元</a:t>
              </a:r>
            </a:p>
          </p:txBody>
        </p:sp>
      </p:grpSp>
      <p:sp>
        <p:nvSpPr>
          <p:cNvPr id="2" name="灯片编号占位符 1">
            <a:extLst>
              <a:ext uri="{FF2B5EF4-FFF2-40B4-BE49-F238E27FC236}">
                <a16:creationId xmlns:a16="http://schemas.microsoft.com/office/drawing/2014/main" id="{27393675-2F0A-4578-7CF8-EFF1BCEDA701}"/>
              </a:ext>
            </a:extLst>
          </p:cNvPr>
          <p:cNvSpPr>
            <a:spLocks noGrp="1"/>
          </p:cNvSpPr>
          <p:nvPr>
            <p:ph type="sldNum" sz="quarter" idx="12"/>
          </p:nvPr>
        </p:nvSpPr>
        <p:spPr/>
        <p:txBody>
          <a:bodyPr/>
          <a:lstStyle/>
          <a:p>
            <a:fld id="{392CBAA0-59E6-204E-8F03-85E5040D48B8}" type="slidenum">
              <a:rPr kumimoji="1" lang="zh-CN" altLang="en-US" smtClean="0"/>
              <a:t>159</a:t>
            </a:fld>
            <a:r>
              <a:rPr kumimoji="1" lang="en-US" altLang="zh-CN"/>
              <a:t>/184</a:t>
            </a:r>
            <a:endParaRPr kumimoji="1" lang="zh-CN" altLang="en-US" dirty="0"/>
          </a:p>
        </p:txBody>
      </p:sp>
    </p:spTree>
    <p:extLst>
      <p:ext uri="{BB962C8B-B14F-4D97-AF65-F5344CB8AC3E}">
        <p14:creationId xmlns:p14="http://schemas.microsoft.com/office/powerpoint/2010/main" val="916344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wipe(left)">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wipe(left)">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wipe(left)">
                                      <p:cBhvr>
                                        <p:cTn id="17" dur="500"/>
                                        <p:tgtEl>
                                          <p:spTgt spid="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wipe(left)">
                                      <p:cBhvr>
                                        <p:cTn id="22" dur="500"/>
                                        <p:tgtEl>
                                          <p:spTgt spid="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animEffect transition="in" filter="wipe(left)">
                                      <p:cBhvr>
                                        <p:cTn id="27" dur="500"/>
                                        <p:tgtEl>
                                          <p:spTgt spid="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0" presetClass="entr" presetSubtype="0" fill="hold" nodeType="click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wedge">
                                      <p:cBhvr>
                                        <p:cTn id="32"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2">
            <a:extLst>
              <a:ext uri="{FF2B5EF4-FFF2-40B4-BE49-F238E27FC236}">
                <a16:creationId xmlns:a16="http://schemas.microsoft.com/office/drawing/2014/main" id="{5262E6AF-C229-FABD-0B10-603AC24332CF}"/>
              </a:ext>
            </a:extLst>
          </p:cNvPr>
          <p:cNvSpPr txBox="1">
            <a:spLocks noChangeArrowheads="1"/>
          </p:cNvSpPr>
          <p:nvPr/>
        </p:nvSpPr>
        <p:spPr bwMode="auto">
          <a:xfrm>
            <a:off x="1447165" y="875835"/>
            <a:ext cx="2768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0033CC"/>
                </a:solidFill>
              </a:rPr>
              <a:t>二、 分析举例</a:t>
            </a:r>
          </a:p>
        </p:txBody>
      </p:sp>
      <p:sp>
        <p:nvSpPr>
          <p:cNvPr id="6" name="Text Box 3">
            <a:extLst>
              <a:ext uri="{FF2B5EF4-FFF2-40B4-BE49-F238E27FC236}">
                <a16:creationId xmlns:a16="http://schemas.microsoft.com/office/drawing/2014/main" id="{DFE1EBEE-4F41-BD1F-F592-66C1DDC531B1}"/>
              </a:ext>
            </a:extLst>
          </p:cNvPr>
          <p:cNvSpPr txBox="1">
            <a:spLocks noChangeArrowheads="1"/>
          </p:cNvSpPr>
          <p:nvPr/>
        </p:nvSpPr>
        <p:spPr bwMode="auto">
          <a:xfrm>
            <a:off x="8342493" y="1188517"/>
            <a:ext cx="1809750"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800" b="1" u="sng">
                <a:solidFill>
                  <a:srgbClr val="0033CC"/>
                </a:solidFill>
                <a:effectLst>
                  <a:outerShdw blurRad="38100" dist="38100" dir="2700000" algn="tl">
                    <a:srgbClr val="C0C0C0"/>
                  </a:outerShdw>
                </a:effectLst>
              </a:rPr>
              <a:t>写方程式</a:t>
            </a:r>
          </a:p>
        </p:txBody>
      </p:sp>
      <p:sp>
        <p:nvSpPr>
          <p:cNvPr id="7" name="Text Box 4">
            <a:extLst>
              <a:ext uri="{FF2B5EF4-FFF2-40B4-BE49-F238E27FC236}">
                <a16:creationId xmlns:a16="http://schemas.microsoft.com/office/drawing/2014/main" id="{8D0F3C60-CF2E-244D-70E5-F22D10154E24}"/>
              </a:ext>
            </a:extLst>
          </p:cNvPr>
          <p:cNvSpPr txBox="1">
            <a:spLocks noChangeArrowheads="1"/>
          </p:cNvSpPr>
          <p:nvPr/>
        </p:nvSpPr>
        <p:spPr bwMode="auto">
          <a:xfrm>
            <a:off x="7618593" y="1826397"/>
            <a:ext cx="2016125" cy="461665"/>
          </a:xfrm>
          <a:prstGeom prst="rect">
            <a:avLst/>
          </a:prstGeom>
          <a:noFill/>
          <a:ln>
            <a:noFill/>
          </a:ln>
          <a:effectLst/>
          <a:extLst>
            <a:ext uri="{909E8E84-426E-40DD-AFC4-6F175D3DCCD1}">
              <a14:hiddenFill xmlns:a14="http://schemas.microsoft.com/office/drawing/2010/main">
                <a:solidFill>
                  <a:srgbClr val="0066FF"/>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400" b="1" dirty="0">
                <a:solidFill>
                  <a:srgbClr val="FF0066"/>
                </a:solidFill>
              </a:rPr>
              <a:t>时钟方程</a:t>
            </a:r>
          </a:p>
        </p:txBody>
      </p:sp>
      <p:graphicFrame>
        <p:nvGraphicFramePr>
          <p:cNvPr id="8" name="Object 5">
            <a:extLst>
              <a:ext uri="{FF2B5EF4-FFF2-40B4-BE49-F238E27FC236}">
                <a16:creationId xmlns:a16="http://schemas.microsoft.com/office/drawing/2014/main" id="{9291D728-7E09-B046-F32E-B9E7B843F734}"/>
              </a:ext>
            </a:extLst>
          </p:cNvPr>
          <p:cNvGraphicFramePr>
            <a:graphicFrameLocks noChangeAspect="1"/>
          </p:cNvGraphicFramePr>
          <p:nvPr>
            <p:extLst>
              <p:ext uri="{D42A27DB-BD31-4B8C-83A1-F6EECF244321}">
                <p14:modId xmlns:p14="http://schemas.microsoft.com/office/powerpoint/2010/main" val="4205105345"/>
              </p:ext>
            </p:extLst>
          </p:nvPr>
        </p:nvGraphicFramePr>
        <p:xfrm>
          <a:off x="7275217" y="2358539"/>
          <a:ext cx="3159125" cy="504825"/>
        </p:xfrm>
        <a:graphic>
          <a:graphicData uri="http://schemas.openxmlformats.org/presentationml/2006/ole">
            <mc:AlternateContent xmlns:mc="http://schemas.openxmlformats.org/markup-compatibility/2006">
              <mc:Choice xmlns:v="urn:schemas-microsoft-com:vml" Requires="v">
                <p:oleObj name="Equation" r:id="rId3" imgW="1434960" imgH="228600" progId="Equation.3">
                  <p:embed/>
                </p:oleObj>
              </mc:Choice>
              <mc:Fallback>
                <p:oleObj name="Equation" r:id="rId3" imgW="1434960" imgH="228600" progId="Equation.3">
                  <p:embed/>
                  <p:pic>
                    <p:nvPicPr>
                      <p:cNvPr id="4101" name="Object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75217" y="2358539"/>
                        <a:ext cx="3159125" cy="504825"/>
                      </a:xfrm>
                      <a:prstGeom prst="rect">
                        <a:avLst/>
                      </a:prstGeom>
                      <a:noFill/>
                      <a:ln>
                        <a:solidFill>
                          <a:srgbClr val="FFFF00"/>
                        </a:solidFill>
                      </a:ln>
                      <a:effectLst/>
                    </p:spPr>
                  </p:pic>
                </p:oleObj>
              </mc:Fallback>
            </mc:AlternateContent>
          </a:graphicData>
        </a:graphic>
      </p:graphicFrame>
      <p:sp>
        <p:nvSpPr>
          <p:cNvPr id="9" name="Text Box 6">
            <a:extLst>
              <a:ext uri="{FF2B5EF4-FFF2-40B4-BE49-F238E27FC236}">
                <a16:creationId xmlns:a16="http://schemas.microsoft.com/office/drawing/2014/main" id="{E5685477-3E24-7A6F-1217-551B681482A3}"/>
              </a:ext>
            </a:extLst>
          </p:cNvPr>
          <p:cNvSpPr txBox="1">
            <a:spLocks noChangeArrowheads="1"/>
          </p:cNvSpPr>
          <p:nvPr/>
        </p:nvSpPr>
        <p:spPr bwMode="auto">
          <a:xfrm>
            <a:off x="7902280" y="2957786"/>
            <a:ext cx="1905000" cy="461665"/>
          </a:xfrm>
          <a:prstGeom prst="rect">
            <a:avLst/>
          </a:prstGeom>
          <a:noFill/>
          <a:ln>
            <a:noFill/>
          </a:ln>
          <a:effectLst/>
          <a:extLst>
            <a:ext uri="{909E8E84-426E-40DD-AFC4-6F175D3DCCD1}">
              <a14:hiddenFill xmlns:a14="http://schemas.microsoft.com/office/drawing/2010/main">
                <a:solidFill>
                  <a:srgbClr val="0066FF"/>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400" b="1" dirty="0">
                <a:solidFill>
                  <a:srgbClr val="FF0066"/>
                </a:solidFill>
              </a:rPr>
              <a:t>输出方程</a:t>
            </a:r>
          </a:p>
        </p:txBody>
      </p:sp>
      <p:graphicFrame>
        <p:nvGraphicFramePr>
          <p:cNvPr id="10" name="Object 7">
            <a:extLst>
              <a:ext uri="{FF2B5EF4-FFF2-40B4-BE49-F238E27FC236}">
                <a16:creationId xmlns:a16="http://schemas.microsoft.com/office/drawing/2014/main" id="{E83535C5-B378-A90A-C230-3C3C6D69C123}"/>
              </a:ext>
            </a:extLst>
          </p:cNvPr>
          <p:cNvGraphicFramePr>
            <a:graphicFrameLocks noChangeAspect="1"/>
          </p:cNvGraphicFramePr>
          <p:nvPr>
            <p:extLst>
              <p:ext uri="{D42A27DB-BD31-4B8C-83A1-F6EECF244321}">
                <p14:modId xmlns:p14="http://schemas.microsoft.com/office/powerpoint/2010/main" val="918528773"/>
              </p:ext>
            </p:extLst>
          </p:nvPr>
        </p:nvGraphicFramePr>
        <p:xfrm>
          <a:off x="9000969" y="3387260"/>
          <a:ext cx="2227262" cy="790575"/>
        </p:xfrm>
        <a:graphic>
          <a:graphicData uri="http://schemas.openxmlformats.org/presentationml/2006/ole">
            <mc:AlternateContent xmlns:mc="http://schemas.openxmlformats.org/markup-compatibility/2006">
              <mc:Choice xmlns:v="urn:schemas-microsoft-com:vml" Requires="v">
                <p:oleObj name="公式" r:id="rId5" imgW="888840" imgH="317160" progId="Equation.3">
                  <p:embed/>
                </p:oleObj>
              </mc:Choice>
              <mc:Fallback>
                <p:oleObj name="公式" r:id="rId5" imgW="888840" imgH="317160" progId="Equation.3">
                  <p:embed/>
                  <p:pic>
                    <p:nvPicPr>
                      <p:cNvPr id="4103" name="Object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000969" y="3387260"/>
                        <a:ext cx="2227262" cy="790575"/>
                      </a:xfrm>
                      <a:prstGeom prst="rect">
                        <a:avLst/>
                      </a:prstGeom>
                      <a:noFill/>
                      <a:ln>
                        <a:solidFill>
                          <a:srgbClr val="FFFF00"/>
                        </a:solidFill>
                      </a:ln>
                      <a:effectLst/>
                    </p:spPr>
                  </p:pic>
                </p:oleObj>
              </mc:Fallback>
            </mc:AlternateContent>
          </a:graphicData>
        </a:graphic>
      </p:graphicFrame>
      <p:sp>
        <p:nvSpPr>
          <p:cNvPr id="11" name="Text Box 8">
            <a:extLst>
              <a:ext uri="{FF2B5EF4-FFF2-40B4-BE49-F238E27FC236}">
                <a16:creationId xmlns:a16="http://schemas.microsoft.com/office/drawing/2014/main" id="{68F6FE5F-01BB-92FE-1E8C-1593823C72C3}"/>
              </a:ext>
            </a:extLst>
          </p:cNvPr>
          <p:cNvSpPr txBox="1">
            <a:spLocks noChangeArrowheads="1"/>
          </p:cNvSpPr>
          <p:nvPr/>
        </p:nvSpPr>
        <p:spPr bwMode="auto">
          <a:xfrm>
            <a:off x="1885315" y="3860335"/>
            <a:ext cx="1181100" cy="457200"/>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996633"/>
                </a:solidFill>
                <a:effectLst>
                  <a:outerShdw blurRad="38100" dist="38100" dir="2700000" algn="tl">
                    <a:srgbClr val="C0C0C0"/>
                  </a:outerShdw>
                </a:effectLst>
                <a:latin typeface="宋体" panose="02010600030101010101" pitchFamily="2" charset="-122"/>
              </a:rPr>
              <a:t>(</a:t>
            </a:r>
            <a:r>
              <a:rPr lang="zh-CN" altLang="en-US" b="1">
                <a:solidFill>
                  <a:srgbClr val="996633"/>
                </a:solidFill>
                <a:effectLst>
                  <a:outerShdw blurRad="38100" dist="38100" dir="2700000" algn="tl">
                    <a:srgbClr val="C0C0C0"/>
                  </a:outerShdw>
                </a:effectLst>
              </a:rPr>
              <a:t>同步</a:t>
            </a:r>
            <a:r>
              <a:rPr lang="en-US" altLang="zh-CN" b="1">
                <a:solidFill>
                  <a:srgbClr val="996633"/>
                </a:solidFill>
                <a:effectLst>
                  <a:outerShdw blurRad="38100" dist="38100" dir="2700000" algn="tl">
                    <a:srgbClr val="C0C0C0"/>
                  </a:outerShdw>
                </a:effectLst>
                <a:latin typeface="宋体" panose="02010600030101010101" pitchFamily="2" charset="-122"/>
              </a:rPr>
              <a:t>)</a:t>
            </a:r>
          </a:p>
        </p:txBody>
      </p:sp>
      <p:sp>
        <p:nvSpPr>
          <p:cNvPr id="12" name="Text Box 9">
            <a:extLst>
              <a:ext uri="{FF2B5EF4-FFF2-40B4-BE49-F238E27FC236}">
                <a16:creationId xmlns:a16="http://schemas.microsoft.com/office/drawing/2014/main" id="{80306487-0C9E-1E65-4201-859282F08372}"/>
              </a:ext>
            </a:extLst>
          </p:cNvPr>
          <p:cNvSpPr txBox="1">
            <a:spLocks noChangeArrowheads="1"/>
          </p:cNvSpPr>
          <p:nvPr/>
        </p:nvSpPr>
        <p:spPr bwMode="auto">
          <a:xfrm>
            <a:off x="1024096" y="4334996"/>
            <a:ext cx="1612900" cy="519113"/>
          </a:xfrm>
          <a:prstGeom prst="rect">
            <a:avLst/>
          </a:prstGeom>
          <a:noFill/>
          <a:ln>
            <a:noFill/>
          </a:ln>
          <a:effectLst/>
          <a:extLst>
            <a:ext uri="{909E8E84-426E-40DD-AFC4-6F175D3DCCD1}">
              <a14:hiddenFill xmlns:a14="http://schemas.microsoft.com/office/drawing/2010/main">
                <a:solidFill>
                  <a:srgbClr val="0066FF"/>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b="1" dirty="0">
                <a:solidFill>
                  <a:srgbClr val="FF0000"/>
                </a:solidFill>
              </a:rPr>
              <a:t>驱动方程</a:t>
            </a:r>
          </a:p>
        </p:txBody>
      </p:sp>
      <p:sp>
        <p:nvSpPr>
          <p:cNvPr id="13" name="AutoShape 10">
            <a:extLst>
              <a:ext uri="{FF2B5EF4-FFF2-40B4-BE49-F238E27FC236}">
                <a16:creationId xmlns:a16="http://schemas.microsoft.com/office/drawing/2014/main" id="{4E78092B-9361-1625-28C4-A30A4660A5D3}"/>
              </a:ext>
            </a:extLst>
          </p:cNvPr>
          <p:cNvSpPr>
            <a:spLocks/>
          </p:cNvSpPr>
          <p:nvPr/>
        </p:nvSpPr>
        <p:spPr bwMode="auto">
          <a:xfrm>
            <a:off x="1081404" y="5000160"/>
            <a:ext cx="114300" cy="1809750"/>
          </a:xfrm>
          <a:prstGeom prst="leftBrace">
            <a:avLst>
              <a:gd name="adj1" fmla="val 131944"/>
              <a:gd name="adj2" fmla="val 47894"/>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14" name="Object 11">
            <a:extLst>
              <a:ext uri="{FF2B5EF4-FFF2-40B4-BE49-F238E27FC236}">
                <a16:creationId xmlns:a16="http://schemas.microsoft.com/office/drawing/2014/main" id="{6FBFE402-3AA1-B1DC-3D3D-AD91E0D4C916}"/>
              </a:ext>
            </a:extLst>
          </p:cNvPr>
          <p:cNvGraphicFramePr>
            <a:graphicFrameLocks noChangeAspect="1"/>
          </p:cNvGraphicFramePr>
          <p:nvPr>
            <p:extLst>
              <p:ext uri="{D42A27DB-BD31-4B8C-83A1-F6EECF244321}">
                <p14:modId xmlns:p14="http://schemas.microsoft.com/office/powerpoint/2010/main" val="2398612780"/>
              </p:ext>
            </p:extLst>
          </p:nvPr>
        </p:nvGraphicFramePr>
        <p:xfrm>
          <a:off x="1252854" y="4886291"/>
          <a:ext cx="2854325" cy="682625"/>
        </p:xfrm>
        <a:graphic>
          <a:graphicData uri="http://schemas.openxmlformats.org/presentationml/2006/ole">
            <mc:AlternateContent xmlns:mc="http://schemas.openxmlformats.org/markup-compatibility/2006">
              <mc:Choice xmlns:v="urn:schemas-microsoft-com:vml" Requires="v">
                <p:oleObj name="公式" r:id="rId7" imgW="1168200" imgH="279360" progId="Equation.3">
                  <p:embed/>
                </p:oleObj>
              </mc:Choice>
              <mc:Fallback>
                <p:oleObj name="公式" r:id="rId7" imgW="1168200" imgH="279360" progId="Equation.3">
                  <p:embed/>
                  <p:pic>
                    <p:nvPicPr>
                      <p:cNvPr id="4107" name="Object 1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52854" y="4886291"/>
                        <a:ext cx="2854325" cy="6826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 name="Object 12">
            <a:extLst>
              <a:ext uri="{FF2B5EF4-FFF2-40B4-BE49-F238E27FC236}">
                <a16:creationId xmlns:a16="http://schemas.microsoft.com/office/drawing/2014/main" id="{C54A8FD0-408E-170C-F98B-3F19D76AAA9F}"/>
              </a:ext>
            </a:extLst>
          </p:cNvPr>
          <p:cNvGraphicFramePr>
            <a:graphicFrameLocks noChangeAspect="1"/>
          </p:cNvGraphicFramePr>
          <p:nvPr>
            <p:extLst>
              <p:ext uri="{D42A27DB-BD31-4B8C-83A1-F6EECF244321}">
                <p14:modId xmlns:p14="http://schemas.microsoft.com/office/powerpoint/2010/main" val="2517817623"/>
              </p:ext>
            </p:extLst>
          </p:nvPr>
        </p:nvGraphicFramePr>
        <p:xfrm>
          <a:off x="1237117" y="5487523"/>
          <a:ext cx="2860675" cy="684213"/>
        </p:xfrm>
        <a:graphic>
          <a:graphicData uri="http://schemas.openxmlformats.org/presentationml/2006/ole">
            <mc:AlternateContent xmlns:mc="http://schemas.openxmlformats.org/markup-compatibility/2006">
              <mc:Choice xmlns:v="urn:schemas-microsoft-com:vml" Requires="v">
                <p:oleObj name="公式" r:id="rId9" imgW="1168200" imgH="279360" progId="Equation.3">
                  <p:embed/>
                </p:oleObj>
              </mc:Choice>
              <mc:Fallback>
                <p:oleObj name="公式" r:id="rId9" imgW="1168200" imgH="279360" progId="Equation.3">
                  <p:embed/>
                  <p:pic>
                    <p:nvPicPr>
                      <p:cNvPr id="4108" name="Object 1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37117" y="5487523"/>
                        <a:ext cx="2860675" cy="6842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 name="Object 13">
            <a:extLst>
              <a:ext uri="{FF2B5EF4-FFF2-40B4-BE49-F238E27FC236}">
                <a16:creationId xmlns:a16="http://schemas.microsoft.com/office/drawing/2014/main" id="{34FEEF5D-903A-CCAB-B8DB-449707F5CFD5}"/>
              </a:ext>
            </a:extLst>
          </p:cNvPr>
          <p:cNvGraphicFramePr>
            <a:graphicFrameLocks noChangeAspect="1"/>
          </p:cNvGraphicFramePr>
          <p:nvPr>
            <p:extLst>
              <p:ext uri="{D42A27DB-BD31-4B8C-83A1-F6EECF244321}">
                <p14:modId xmlns:p14="http://schemas.microsoft.com/office/powerpoint/2010/main" val="2638178221"/>
              </p:ext>
            </p:extLst>
          </p:nvPr>
        </p:nvGraphicFramePr>
        <p:xfrm>
          <a:off x="1227730" y="6106647"/>
          <a:ext cx="2936875" cy="652463"/>
        </p:xfrm>
        <a:graphic>
          <a:graphicData uri="http://schemas.openxmlformats.org/presentationml/2006/ole">
            <mc:AlternateContent xmlns:mc="http://schemas.openxmlformats.org/markup-compatibility/2006">
              <mc:Choice xmlns:v="urn:schemas-microsoft-com:vml" Requires="v">
                <p:oleObj name="公式" r:id="rId11" imgW="1193760" imgH="266400" progId="Equation.3">
                  <p:embed/>
                </p:oleObj>
              </mc:Choice>
              <mc:Fallback>
                <p:oleObj name="公式" r:id="rId11" imgW="1193760" imgH="266400" progId="Equation.3">
                  <p:embed/>
                  <p:pic>
                    <p:nvPicPr>
                      <p:cNvPr id="4109" name="Object 13"/>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227730" y="6106647"/>
                        <a:ext cx="2936875" cy="6524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7" name="Text Box 14">
            <a:extLst>
              <a:ext uri="{FF2B5EF4-FFF2-40B4-BE49-F238E27FC236}">
                <a16:creationId xmlns:a16="http://schemas.microsoft.com/office/drawing/2014/main" id="{30E99E05-25BB-D3F6-7233-2738994AB3C5}"/>
              </a:ext>
            </a:extLst>
          </p:cNvPr>
          <p:cNvSpPr txBox="1">
            <a:spLocks noChangeArrowheads="1"/>
          </p:cNvSpPr>
          <p:nvPr/>
        </p:nvSpPr>
        <p:spPr bwMode="auto">
          <a:xfrm>
            <a:off x="5656359" y="4307015"/>
            <a:ext cx="5013324" cy="461665"/>
          </a:xfrm>
          <a:prstGeom prst="rect">
            <a:avLst/>
          </a:prstGeom>
          <a:noFill/>
          <a:ln>
            <a:noFill/>
          </a:ln>
          <a:effectLst/>
          <a:extLst>
            <a:ext uri="{909E8E84-426E-40DD-AFC4-6F175D3DCCD1}">
              <a14:hiddenFill xmlns:a14="http://schemas.microsoft.com/office/drawing/2010/main">
                <a:solidFill>
                  <a:srgbClr val="0066FF"/>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sz="2400" b="1" dirty="0">
                <a:solidFill>
                  <a:srgbClr val="FF0000"/>
                </a:solidFill>
              </a:rPr>
              <a:t>状态方程</a:t>
            </a:r>
            <a:r>
              <a:rPr lang="en-US" altLang="zh-CN" sz="2400" b="1" dirty="0">
                <a:solidFill>
                  <a:srgbClr val="0033CC"/>
                </a:solidFill>
              </a:rPr>
              <a:t>(</a:t>
            </a:r>
            <a:r>
              <a:rPr lang="zh-CN" altLang="en-US" sz="2400" b="1" dirty="0">
                <a:solidFill>
                  <a:srgbClr val="0033CC"/>
                </a:solidFill>
              </a:rPr>
              <a:t>利用</a:t>
            </a:r>
            <a:r>
              <a:rPr lang="en-US" altLang="zh-CN" sz="2400" b="1" dirty="0">
                <a:solidFill>
                  <a:srgbClr val="0033CC"/>
                </a:solidFill>
              </a:rPr>
              <a:t>JK</a:t>
            </a:r>
            <a:r>
              <a:rPr lang="zh-CN" altLang="en-US" sz="2400" b="1" dirty="0">
                <a:solidFill>
                  <a:srgbClr val="0033CC"/>
                </a:solidFill>
              </a:rPr>
              <a:t>触发器的特性方程</a:t>
            </a:r>
            <a:r>
              <a:rPr lang="en-US" altLang="zh-CN" sz="2400" b="1" dirty="0">
                <a:solidFill>
                  <a:srgbClr val="0033CC"/>
                </a:solidFill>
              </a:rPr>
              <a:t>)</a:t>
            </a:r>
            <a:endParaRPr lang="zh-CN" altLang="en-US" sz="2400" b="1" dirty="0">
              <a:solidFill>
                <a:srgbClr val="0033CC"/>
              </a:solidFill>
            </a:endParaRPr>
          </a:p>
        </p:txBody>
      </p:sp>
      <p:sp>
        <p:nvSpPr>
          <p:cNvPr id="18" name="AutoShape 15">
            <a:extLst>
              <a:ext uri="{FF2B5EF4-FFF2-40B4-BE49-F238E27FC236}">
                <a16:creationId xmlns:a16="http://schemas.microsoft.com/office/drawing/2014/main" id="{D4E4BEF5-7CD0-3F0F-9D3E-F6DBC2FA606B}"/>
              </a:ext>
            </a:extLst>
          </p:cNvPr>
          <p:cNvSpPr>
            <a:spLocks/>
          </p:cNvSpPr>
          <p:nvPr/>
        </p:nvSpPr>
        <p:spPr bwMode="auto">
          <a:xfrm>
            <a:off x="5590225" y="5012954"/>
            <a:ext cx="209550" cy="1752600"/>
          </a:xfrm>
          <a:prstGeom prst="leftBrace">
            <a:avLst>
              <a:gd name="adj1" fmla="val 69697"/>
              <a:gd name="adj2" fmla="val 51088"/>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AutoShape 16">
            <a:extLst>
              <a:ext uri="{FF2B5EF4-FFF2-40B4-BE49-F238E27FC236}">
                <a16:creationId xmlns:a16="http://schemas.microsoft.com/office/drawing/2014/main" id="{839B1F82-9813-745B-5D49-DBF9186E4B9E}"/>
              </a:ext>
            </a:extLst>
          </p:cNvPr>
          <p:cNvSpPr>
            <a:spLocks noChangeArrowheads="1"/>
          </p:cNvSpPr>
          <p:nvPr/>
        </p:nvSpPr>
        <p:spPr bwMode="auto">
          <a:xfrm>
            <a:off x="3461704" y="4486525"/>
            <a:ext cx="754062" cy="340300"/>
          </a:xfrm>
          <a:prstGeom prst="rightArrow">
            <a:avLst>
              <a:gd name="adj1" fmla="val 50000"/>
              <a:gd name="adj2" fmla="val 337917"/>
            </a:avLst>
          </a:prstGeom>
          <a:solidFill>
            <a:srgbClr val="FFC000"/>
          </a:solidFill>
          <a:ln w="9525">
            <a:solidFill>
              <a:srgbClr val="FF0066"/>
            </a:solidFill>
            <a:miter lim="800000"/>
            <a:headEnd/>
            <a:tailEnd/>
          </a:ln>
          <a:effectLst/>
        </p:spPr>
        <p:txBody>
          <a:bodyPr wrap="none" anchor="ctr"/>
          <a:lstStyle/>
          <a:p>
            <a:endParaRPr lang="zh-CN" altLang="en-US"/>
          </a:p>
        </p:txBody>
      </p:sp>
      <p:sp>
        <p:nvSpPr>
          <p:cNvPr id="20" name="Text Box 17">
            <a:extLst>
              <a:ext uri="{FF2B5EF4-FFF2-40B4-BE49-F238E27FC236}">
                <a16:creationId xmlns:a16="http://schemas.microsoft.com/office/drawing/2014/main" id="{BE27157D-6071-CE8E-AECE-74BC2250A5B4}"/>
              </a:ext>
            </a:extLst>
          </p:cNvPr>
          <p:cNvSpPr txBox="1">
            <a:spLocks noChangeArrowheads="1"/>
          </p:cNvSpPr>
          <p:nvPr/>
        </p:nvSpPr>
        <p:spPr bwMode="auto">
          <a:xfrm>
            <a:off x="3337052" y="3898457"/>
            <a:ext cx="1619250" cy="457200"/>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400" b="1" dirty="0">
                <a:solidFill>
                  <a:srgbClr val="FF0066"/>
                </a:solidFill>
              </a:rPr>
              <a:t>特性方程</a:t>
            </a:r>
          </a:p>
        </p:txBody>
      </p:sp>
      <p:graphicFrame>
        <p:nvGraphicFramePr>
          <p:cNvPr id="21" name="Object 18">
            <a:extLst>
              <a:ext uri="{FF2B5EF4-FFF2-40B4-BE49-F238E27FC236}">
                <a16:creationId xmlns:a16="http://schemas.microsoft.com/office/drawing/2014/main" id="{44865A0C-DE67-CD23-8E3C-3BEEA12306B7}"/>
              </a:ext>
            </a:extLst>
          </p:cNvPr>
          <p:cNvGraphicFramePr>
            <a:graphicFrameLocks noChangeAspect="1"/>
          </p:cNvGraphicFramePr>
          <p:nvPr>
            <p:extLst>
              <p:ext uri="{D42A27DB-BD31-4B8C-83A1-F6EECF244321}">
                <p14:modId xmlns:p14="http://schemas.microsoft.com/office/powerpoint/2010/main" val="2199577917"/>
              </p:ext>
            </p:extLst>
          </p:nvPr>
        </p:nvGraphicFramePr>
        <p:xfrm>
          <a:off x="5915164" y="4799866"/>
          <a:ext cx="4371975" cy="690563"/>
        </p:xfrm>
        <a:graphic>
          <a:graphicData uri="http://schemas.openxmlformats.org/presentationml/2006/ole">
            <mc:AlternateContent xmlns:mc="http://schemas.openxmlformats.org/markup-compatibility/2006">
              <mc:Choice xmlns:v="urn:schemas-microsoft-com:vml" Requires="v">
                <p:oleObj name="Equation" r:id="rId13" imgW="1930320" imgH="304560" progId="Equation.3">
                  <p:embed/>
                </p:oleObj>
              </mc:Choice>
              <mc:Fallback>
                <p:oleObj name="Equation" r:id="rId13" imgW="1930320" imgH="304560" progId="Equation.3">
                  <p:embed/>
                  <p:pic>
                    <p:nvPicPr>
                      <p:cNvPr id="4114" name="Object 18"/>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915164" y="4799866"/>
                        <a:ext cx="4371975" cy="6905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2" name="Object 19">
            <a:extLst>
              <a:ext uri="{FF2B5EF4-FFF2-40B4-BE49-F238E27FC236}">
                <a16:creationId xmlns:a16="http://schemas.microsoft.com/office/drawing/2014/main" id="{36E39CB5-AC91-9A09-F95C-41B5034B1043}"/>
              </a:ext>
            </a:extLst>
          </p:cNvPr>
          <p:cNvGraphicFramePr>
            <a:graphicFrameLocks noChangeAspect="1"/>
          </p:cNvGraphicFramePr>
          <p:nvPr>
            <p:extLst>
              <p:ext uri="{D42A27DB-BD31-4B8C-83A1-F6EECF244321}">
                <p14:modId xmlns:p14="http://schemas.microsoft.com/office/powerpoint/2010/main" val="1865335795"/>
              </p:ext>
            </p:extLst>
          </p:nvPr>
        </p:nvGraphicFramePr>
        <p:xfrm>
          <a:off x="5895025" y="5438404"/>
          <a:ext cx="4181475" cy="762000"/>
        </p:xfrm>
        <a:graphic>
          <a:graphicData uri="http://schemas.openxmlformats.org/presentationml/2006/ole">
            <mc:AlternateContent xmlns:mc="http://schemas.openxmlformats.org/markup-compatibility/2006">
              <mc:Choice xmlns:v="urn:schemas-microsoft-com:vml" Requires="v">
                <p:oleObj name="公式" r:id="rId15" imgW="1739880" imgH="317160" progId="Equation.3">
                  <p:embed/>
                </p:oleObj>
              </mc:Choice>
              <mc:Fallback>
                <p:oleObj name="公式" r:id="rId15" imgW="1739880" imgH="317160" progId="Equation.3">
                  <p:embed/>
                  <p:pic>
                    <p:nvPicPr>
                      <p:cNvPr id="4115" name="Object 19"/>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895025" y="5438404"/>
                        <a:ext cx="4181475" cy="7620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 name="Object 20">
            <a:extLst>
              <a:ext uri="{FF2B5EF4-FFF2-40B4-BE49-F238E27FC236}">
                <a16:creationId xmlns:a16="http://schemas.microsoft.com/office/drawing/2014/main" id="{C48A4CFE-0B45-98C8-AB1A-7B317697A4C6}"/>
              </a:ext>
            </a:extLst>
          </p:cNvPr>
          <p:cNvGraphicFramePr>
            <a:graphicFrameLocks noChangeAspect="1"/>
          </p:cNvGraphicFramePr>
          <p:nvPr>
            <p:extLst>
              <p:ext uri="{D42A27DB-BD31-4B8C-83A1-F6EECF244321}">
                <p14:modId xmlns:p14="http://schemas.microsoft.com/office/powerpoint/2010/main" val="2763359110"/>
              </p:ext>
            </p:extLst>
          </p:nvPr>
        </p:nvGraphicFramePr>
        <p:xfrm>
          <a:off x="5933125" y="6130554"/>
          <a:ext cx="4181475" cy="728663"/>
        </p:xfrm>
        <a:graphic>
          <a:graphicData uri="http://schemas.openxmlformats.org/presentationml/2006/ole">
            <mc:AlternateContent xmlns:mc="http://schemas.openxmlformats.org/markup-compatibility/2006">
              <mc:Choice xmlns:v="urn:schemas-microsoft-com:vml" Requires="v">
                <p:oleObj name="公式" r:id="rId17" imgW="1739880" imgH="304560" progId="Equation.3">
                  <p:embed/>
                </p:oleObj>
              </mc:Choice>
              <mc:Fallback>
                <p:oleObj name="公式" r:id="rId17" imgW="1739880" imgH="304560" progId="Equation.3">
                  <p:embed/>
                  <p:pic>
                    <p:nvPicPr>
                      <p:cNvPr id="4116" name="Object 20"/>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933125" y="6130554"/>
                        <a:ext cx="4181475" cy="7286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4" name="Text Box 21">
            <a:extLst>
              <a:ext uri="{FF2B5EF4-FFF2-40B4-BE49-F238E27FC236}">
                <a16:creationId xmlns:a16="http://schemas.microsoft.com/office/drawing/2014/main" id="{B25E4610-6057-7989-1243-34369AF3A421}"/>
              </a:ext>
            </a:extLst>
          </p:cNvPr>
          <p:cNvSpPr txBox="1">
            <a:spLocks noChangeArrowheads="1"/>
          </p:cNvSpPr>
          <p:nvPr/>
        </p:nvSpPr>
        <p:spPr bwMode="auto">
          <a:xfrm>
            <a:off x="7007751" y="3616949"/>
            <a:ext cx="213360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996633"/>
                </a:solidFill>
                <a:effectLst>
                  <a:outerShdw blurRad="38100" dist="38100" dir="2700000" algn="tl">
                    <a:srgbClr val="C0C0C0"/>
                  </a:outerShdw>
                </a:effectLst>
                <a:latin typeface="宋体" panose="02010600030101010101" pitchFamily="2" charset="-122"/>
              </a:rPr>
              <a:t>(</a:t>
            </a:r>
            <a:r>
              <a:rPr lang="en-US" altLang="zh-CN" sz="2800" b="1" dirty="0">
                <a:solidFill>
                  <a:srgbClr val="996633"/>
                </a:solidFill>
                <a:effectLst>
                  <a:outerShdw blurRad="38100" dist="38100" dir="2700000" algn="tl">
                    <a:srgbClr val="C0C0C0"/>
                  </a:outerShdw>
                </a:effectLst>
              </a:rPr>
              <a:t>Moore </a:t>
            </a:r>
            <a:r>
              <a:rPr lang="zh-CN" altLang="en-US" sz="2800" b="1" dirty="0">
                <a:solidFill>
                  <a:srgbClr val="996633"/>
                </a:solidFill>
                <a:effectLst>
                  <a:outerShdw blurRad="38100" dist="38100" dir="2700000" algn="tl">
                    <a:srgbClr val="C0C0C0"/>
                  </a:outerShdw>
                </a:effectLst>
              </a:rPr>
              <a:t>型</a:t>
            </a:r>
            <a:r>
              <a:rPr lang="en-US" altLang="zh-CN" sz="2800" b="1" dirty="0">
                <a:solidFill>
                  <a:srgbClr val="996633"/>
                </a:solidFill>
                <a:effectLst>
                  <a:outerShdw blurRad="38100" dist="38100" dir="2700000" algn="tl">
                    <a:srgbClr val="C0C0C0"/>
                  </a:outerShdw>
                </a:effectLst>
                <a:latin typeface="宋体" panose="02010600030101010101" pitchFamily="2" charset="-122"/>
              </a:rPr>
              <a:t>)</a:t>
            </a:r>
          </a:p>
        </p:txBody>
      </p:sp>
      <p:sp>
        <p:nvSpPr>
          <p:cNvPr id="25" name="Text Box 22">
            <a:extLst>
              <a:ext uri="{FF2B5EF4-FFF2-40B4-BE49-F238E27FC236}">
                <a16:creationId xmlns:a16="http://schemas.microsoft.com/office/drawing/2014/main" id="{B5FA31C5-30A2-339B-42F1-A5A4A00F888B}"/>
              </a:ext>
            </a:extLst>
          </p:cNvPr>
          <p:cNvSpPr txBox="1">
            <a:spLocks noChangeArrowheads="1"/>
          </p:cNvSpPr>
          <p:nvPr/>
        </p:nvSpPr>
        <p:spPr bwMode="auto">
          <a:xfrm>
            <a:off x="4015740" y="856785"/>
            <a:ext cx="2070100" cy="519113"/>
          </a:xfrm>
          <a:prstGeom prst="rect">
            <a:avLst/>
          </a:prstGeom>
          <a:noFill/>
          <a:ln>
            <a:noFill/>
          </a:ln>
          <a:effectLst/>
          <a:extLst>
            <a:ext uri="{909E8E84-426E-40DD-AFC4-6F175D3DCCD1}">
              <a14:hiddenFill xmlns:a14="http://schemas.microsoft.com/office/drawing/2010/main">
                <a:solidFill>
                  <a:srgbClr val="FF0066"/>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latin typeface="宋体" panose="02010600030101010101" pitchFamily="2" charset="-122"/>
              </a:rPr>
              <a:t>[</a:t>
            </a:r>
            <a:r>
              <a:rPr lang="zh-CN" altLang="en-US" sz="2800" b="1" dirty="0">
                <a:solidFill>
                  <a:srgbClr val="0033CC"/>
                </a:solidFill>
              </a:rPr>
              <a:t>例 </a:t>
            </a:r>
            <a:r>
              <a:rPr lang="en-US" altLang="zh-CN" sz="2800" b="1" dirty="0">
                <a:solidFill>
                  <a:srgbClr val="0033CC"/>
                </a:solidFill>
                <a:ea typeface="楷体_GB2312" pitchFamily="49" charset="-122"/>
              </a:rPr>
              <a:t>6.1.1</a:t>
            </a:r>
            <a:r>
              <a:rPr lang="en-US" altLang="zh-CN" sz="2800" b="1" dirty="0">
                <a:solidFill>
                  <a:srgbClr val="0033CC"/>
                </a:solidFill>
                <a:latin typeface="宋体" panose="02010600030101010101" pitchFamily="2" charset="-122"/>
              </a:rPr>
              <a:t>]</a:t>
            </a:r>
          </a:p>
        </p:txBody>
      </p:sp>
      <p:sp>
        <p:nvSpPr>
          <p:cNvPr id="26" name="Text Box 23">
            <a:extLst>
              <a:ext uri="{FF2B5EF4-FFF2-40B4-BE49-F238E27FC236}">
                <a16:creationId xmlns:a16="http://schemas.microsoft.com/office/drawing/2014/main" id="{D2F963BA-7488-29A8-C537-5A0ED4CB8D58}"/>
              </a:ext>
            </a:extLst>
          </p:cNvPr>
          <p:cNvSpPr txBox="1">
            <a:spLocks noChangeArrowheads="1"/>
          </p:cNvSpPr>
          <p:nvPr/>
        </p:nvSpPr>
        <p:spPr bwMode="auto">
          <a:xfrm>
            <a:off x="7618593" y="1188517"/>
            <a:ext cx="1031875"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latin typeface="宋体" panose="02010600030101010101" pitchFamily="2" charset="-122"/>
              </a:rPr>
              <a:t>[</a:t>
            </a:r>
            <a:r>
              <a:rPr lang="zh-CN" altLang="en-US" sz="2800" b="1" dirty="0">
                <a:solidFill>
                  <a:srgbClr val="FF0066"/>
                </a:solidFill>
              </a:rPr>
              <a:t>解</a:t>
            </a:r>
            <a:r>
              <a:rPr lang="en-US" altLang="zh-CN" sz="2800" b="1" dirty="0">
                <a:solidFill>
                  <a:srgbClr val="FF0066"/>
                </a:solidFill>
                <a:latin typeface="宋体" panose="02010600030101010101" pitchFamily="2" charset="-122"/>
              </a:rPr>
              <a:t>]</a:t>
            </a:r>
            <a:endParaRPr lang="en-US" altLang="zh-CN" sz="2800" b="1" dirty="0">
              <a:solidFill>
                <a:schemeClr val="bg1"/>
              </a:solidFill>
              <a:latin typeface="宋体" panose="02010600030101010101" pitchFamily="2" charset="-122"/>
            </a:endParaRPr>
          </a:p>
        </p:txBody>
      </p:sp>
      <p:grpSp>
        <p:nvGrpSpPr>
          <p:cNvPr id="27" name="Group 24">
            <a:extLst>
              <a:ext uri="{FF2B5EF4-FFF2-40B4-BE49-F238E27FC236}">
                <a16:creationId xmlns:a16="http://schemas.microsoft.com/office/drawing/2014/main" id="{ABE18463-40A3-AC6C-45B1-BB3352040036}"/>
              </a:ext>
            </a:extLst>
          </p:cNvPr>
          <p:cNvGrpSpPr>
            <a:grpSpLocks/>
          </p:cNvGrpSpPr>
          <p:nvPr/>
        </p:nvGrpSpPr>
        <p:grpSpPr bwMode="auto">
          <a:xfrm>
            <a:off x="1259840" y="1113960"/>
            <a:ext cx="6227763" cy="3082925"/>
            <a:chOff x="376" y="476"/>
            <a:chExt cx="3923" cy="1942"/>
          </a:xfrm>
        </p:grpSpPr>
        <p:grpSp>
          <p:nvGrpSpPr>
            <p:cNvPr id="28" name="Group 25">
              <a:extLst>
                <a:ext uri="{FF2B5EF4-FFF2-40B4-BE49-F238E27FC236}">
                  <a16:creationId xmlns:a16="http://schemas.microsoft.com/office/drawing/2014/main" id="{3CD019D5-89C2-612C-440F-4691E19BFAA4}"/>
                </a:ext>
              </a:extLst>
            </p:cNvPr>
            <p:cNvGrpSpPr>
              <a:grpSpLocks/>
            </p:cNvGrpSpPr>
            <p:nvPr/>
          </p:nvGrpSpPr>
          <p:grpSpPr bwMode="auto">
            <a:xfrm>
              <a:off x="376" y="476"/>
              <a:ext cx="3923" cy="1942"/>
              <a:chOff x="376" y="476"/>
              <a:chExt cx="3923" cy="1942"/>
            </a:xfrm>
          </p:grpSpPr>
          <p:grpSp>
            <p:nvGrpSpPr>
              <p:cNvPr id="30" name="Group 26">
                <a:extLst>
                  <a:ext uri="{FF2B5EF4-FFF2-40B4-BE49-F238E27FC236}">
                    <a16:creationId xmlns:a16="http://schemas.microsoft.com/office/drawing/2014/main" id="{A5118315-A599-505D-1A8D-340AE437060B}"/>
                  </a:ext>
                </a:extLst>
              </p:cNvPr>
              <p:cNvGrpSpPr>
                <a:grpSpLocks/>
              </p:cNvGrpSpPr>
              <p:nvPr/>
            </p:nvGrpSpPr>
            <p:grpSpPr bwMode="auto">
              <a:xfrm flipH="1">
                <a:off x="3461" y="1721"/>
                <a:ext cx="148" cy="324"/>
                <a:chOff x="312" y="2751"/>
                <a:chExt cx="492" cy="600"/>
              </a:xfrm>
            </p:grpSpPr>
            <p:sp>
              <p:nvSpPr>
                <p:cNvPr id="104" name="Line 27">
                  <a:extLst>
                    <a:ext uri="{FF2B5EF4-FFF2-40B4-BE49-F238E27FC236}">
                      <a16:creationId xmlns:a16="http://schemas.microsoft.com/office/drawing/2014/main" id="{D866DBF4-4270-3EFD-A837-7DB8EB63621C}"/>
                    </a:ext>
                  </a:extLst>
                </p:cNvPr>
                <p:cNvSpPr>
                  <a:spLocks noChangeShapeType="1"/>
                </p:cNvSpPr>
                <p:nvPr/>
              </p:nvSpPr>
              <p:spPr bwMode="auto">
                <a:xfrm>
                  <a:off x="312" y="2760"/>
                  <a:ext cx="49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Line 28">
                  <a:extLst>
                    <a:ext uri="{FF2B5EF4-FFF2-40B4-BE49-F238E27FC236}">
                      <a16:creationId xmlns:a16="http://schemas.microsoft.com/office/drawing/2014/main" id="{69667C5D-BB7A-7BBF-6B87-D7A1B5EAFAF2}"/>
                    </a:ext>
                  </a:extLst>
                </p:cNvPr>
                <p:cNvSpPr>
                  <a:spLocks noChangeShapeType="1"/>
                </p:cNvSpPr>
                <p:nvPr/>
              </p:nvSpPr>
              <p:spPr bwMode="auto">
                <a:xfrm>
                  <a:off x="312" y="2751"/>
                  <a:ext cx="0" cy="6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1" name="Line 29">
                <a:extLst>
                  <a:ext uri="{FF2B5EF4-FFF2-40B4-BE49-F238E27FC236}">
                    <a16:creationId xmlns:a16="http://schemas.microsoft.com/office/drawing/2014/main" id="{BF9AF6BA-8BA3-6F95-46FE-B4578F2D0449}"/>
                  </a:ext>
                </a:extLst>
              </p:cNvPr>
              <p:cNvSpPr>
                <a:spLocks noChangeShapeType="1"/>
              </p:cNvSpPr>
              <p:nvPr/>
            </p:nvSpPr>
            <p:spPr bwMode="auto">
              <a:xfrm>
                <a:off x="3900" y="834"/>
                <a:ext cx="18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2" name="Group 30">
                <a:extLst>
                  <a:ext uri="{FF2B5EF4-FFF2-40B4-BE49-F238E27FC236}">
                    <a16:creationId xmlns:a16="http://schemas.microsoft.com/office/drawing/2014/main" id="{0BA66E56-6C0F-8357-F0CA-E3C8AF13F0C3}"/>
                  </a:ext>
                </a:extLst>
              </p:cNvPr>
              <p:cNvGrpSpPr>
                <a:grpSpLocks/>
              </p:cNvGrpSpPr>
              <p:nvPr/>
            </p:nvGrpSpPr>
            <p:grpSpPr bwMode="auto">
              <a:xfrm>
                <a:off x="1338" y="1316"/>
                <a:ext cx="576" cy="438"/>
                <a:chOff x="1284" y="2784"/>
                <a:chExt cx="492" cy="372"/>
              </a:xfrm>
            </p:grpSpPr>
            <p:sp>
              <p:nvSpPr>
                <p:cNvPr id="102" name="Line 31">
                  <a:extLst>
                    <a:ext uri="{FF2B5EF4-FFF2-40B4-BE49-F238E27FC236}">
                      <a16:creationId xmlns:a16="http://schemas.microsoft.com/office/drawing/2014/main" id="{F8501E53-8B6A-A3CB-F055-F4799BAAD0D5}"/>
                    </a:ext>
                  </a:extLst>
                </p:cNvPr>
                <p:cNvSpPr>
                  <a:spLocks noChangeShapeType="1"/>
                </p:cNvSpPr>
                <p:nvPr/>
              </p:nvSpPr>
              <p:spPr bwMode="auto">
                <a:xfrm>
                  <a:off x="1284" y="2784"/>
                  <a:ext cx="49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Line 32">
                  <a:extLst>
                    <a:ext uri="{FF2B5EF4-FFF2-40B4-BE49-F238E27FC236}">
                      <a16:creationId xmlns:a16="http://schemas.microsoft.com/office/drawing/2014/main" id="{645DBDD9-DA7F-60F4-C19D-332971A89496}"/>
                    </a:ext>
                  </a:extLst>
                </p:cNvPr>
                <p:cNvSpPr>
                  <a:spLocks noChangeShapeType="1"/>
                </p:cNvSpPr>
                <p:nvPr/>
              </p:nvSpPr>
              <p:spPr bwMode="auto">
                <a:xfrm>
                  <a:off x="1284" y="3156"/>
                  <a:ext cx="49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3" name="Group 33">
                <a:extLst>
                  <a:ext uri="{FF2B5EF4-FFF2-40B4-BE49-F238E27FC236}">
                    <a16:creationId xmlns:a16="http://schemas.microsoft.com/office/drawing/2014/main" id="{65515F8B-E36F-BB9E-D2A1-19FAFDAC99F2}"/>
                  </a:ext>
                </a:extLst>
              </p:cNvPr>
              <p:cNvGrpSpPr>
                <a:grpSpLocks/>
              </p:cNvGrpSpPr>
              <p:nvPr/>
            </p:nvGrpSpPr>
            <p:grpSpPr bwMode="auto">
              <a:xfrm>
                <a:off x="617" y="1325"/>
                <a:ext cx="271" cy="734"/>
                <a:chOff x="473" y="2751"/>
                <a:chExt cx="331" cy="744"/>
              </a:xfrm>
            </p:grpSpPr>
            <p:sp>
              <p:nvSpPr>
                <p:cNvPr id="100" name="Line 34">
                  <a:extLst>
                    <a:ext uri="{FF2B5EF4-FFF2-40B4-BE49-F238E27FC236}">
                      <a16:creationId xmlns:a16="http://schemas.microsoft.com/office/drawing/2014/main" id="{61C6440D-99F2-65F0-9299-96A87F245CE4}"/>
                    </a:ext>
                  </a:extLst>
                </p:cNvPr>
                <p:cNvSpPr>
                  <a:spLocks noChangeShapeType="1"/>
                </p:cNvSpPr>
                <p:nvPr/>
              </p:nvSpPr>
              <p:spPr bwMode="auto">
                <a:xfrm>
                  <a:off x="473" y="2756"/>
                  <a:ext cx="3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35">
                  <a:extLst>
                    <a:ext uri="{FF2B5EF4-FFF2-40B4-BE49-F238E27FC236}">
                      <a16:creationId xmlns:a16="http://schemas.microsoft.com/office/drawing/2014/main" id="{4898823B-5E49-155B-916E-A647A90BE0BC}"/>
                    </a:ext>
                  </a:extLst>
                </p:cNvPr>
                <p:cNvSpPr>
                  <a:spLocks noChangeShapeType="1"/>
                </p:cNvSpPr>
                <p:nvPr/>
              </p:nvSpPr>
              <p:spPr bwMode="auto">
                <a:xfrm>
                  <a:off x="473" y="2751"/>
                  <a:ext cx="0" cy="7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4" name="Group 36">
                <a:extLst>
                  <a:ext uri="{FF2B5EF4-FFF2-40B4-BE49-F238E27FC236}">
                    <a16:creationId xmlns:a16="http://schemas.microsoft.com/office/drawing/2014/main" id="{38737F4E-A512-2439-65FA-C440B26B7495}"/>
                  </a:ext>
                </a:extLst>
              </p:cNvPr>
              <p:cNvGrpSpPr>
                <a:grpSpLocks/>
              </p:cNvGrpSpPr>
              <p:nvPr/>
            </p:nvGrpSpPr>
            <p:grpSpPr bwMode="auto">
              <a:xfrm>
                <a:off x="521" y="935"/>
                <a:ext cx="344" cy="845"/>
                <a:chOff x="301" y="705"/>
                <a:chExt cx="344" cy="845"/>
              </a:xfrm>
            </p:grpSpPr>
            <p:sp>
              <p:nvSpPr>
                <p:cNvPr id="98" name="Line 37">
                  <a:extLst>
                    <a:ext uri="{FF2B5EF4-FFF2-40B4-BE49-F238E27FC236}">
                      <a16:creationId xmlns:a16="http://schemas.microsoft.com/office/drawing/2014/main" id="{273F00D1-7887-C38A-C780-FE3DFA1A3012}"/>
                    </a:ext>
                  </a:extLst>
                </p:cNvPr>
                <p:cNvSpPr>
                  <a:spLocks noChangeShapeType="1"/>
                </p:cNvSpPr>
                <p:nvPr/>
              </p:nvSpPr>
              <p:spPr bwMode="auto">
                <a:xfrm flipV="1">
                  <a:off x="301" y="1544"/>
                  <a:ext cx="34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38">
                  <a:extLst>
                    <a:ext uri="{FF2B5EF4-FFF2-40B4-BE49-F238E27FC236}">
                      <a16:creationId xmlns:a16="http://schemas.microsoft.com/office/drawing/2014/main" id="{09F7E04C-EB9A-AC59-1AF1-71DC6D30C27F}"/>
                    </a:ext>
                  </a:extLst>
                </p:cNvPr>
                <p:cNvSpPr>
                  <a:spLocks noChangeShapeType="1"/>
                </p:cNvSpPr>
                <p:nvPr/>
              </p:nvSpPr>
              <p:spPr bwMode="auto">
                <a:xfrm flipH="1" flipV="1">
                  <a:off x="307" y="705"/>
                  <a:ext cx="1" cy="845"/>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5" name="Group 39">
                <a:extLst>
                  <a:ext uri="{FF2B5EF4-FFF2-40B4-BE49-F238E27FC236}">
                    <a16:creationId xmlns:a16="http://schemas.microsoft.com/office/drawing/2014/main" id="{5FDFBBE8-F149-E35D-2229-1A831656A66A}"/>
                  </a:ext>
                </a:extLst>
              </p:cNvPr>
              <p:cNvGrpSpPr>
                <a:grpSpLocks/>
              </p:cNvGrpSpPr>
              <p:nvPr/>
            </p:nvGrpSpPr>
            <p:grpSpPr bwMode="auto">
              <a:xfrm>
                <a:off x="671" y="1538"/>
                <a:ext cx="121" cy="600"/>
                <a:chOff x="312" y="2751"/>
                <a:chExt cx="492" cy="600"/>
              </a:xfrm>
            </p:grpSpPr>
            <p:sp>
              <p:nvSpPr>
                <p:cNvPr id="96" name="Line 40">
                  <a:extLst>
                    <a:ext uri="{FF2B5EF4-FFF2-40B4-BE49-F238E27FC236}">
                      <a16:creationId xmlns:a16="http://schemas.microsoft.com/office/drawing/2014/main" id="{B1747185-B2E8-DDF0-8699-3AA32747FC2C}"/>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41">
                  <a:extLst>
                    <a:ext uri="{FF2B5EF4-FFF2-40B4-BE49-F238E27FC236}">
                      <a16:creationId xmlns:a16="http://schemas.microsoft.com/office/drawing/2014/main" id="{4E486823-8DED-6B34-FBE2-F77F327933B1}"/>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6" name="Rectangle 42">
                <a:extLst>
                  <a:ext uri="{FF2B5EF4-FFF2-40B4-BE49-F238E27FC236}">
                    <a16:creationId xmlns:a16="http://schemas.microsoft.com/office/drawing/2014/main" id="{98B72709-D6C5-6ADE-55FE-05351C8C1D85}"/>
                  </a:ext>
                </a:extLst>
              </p:cNvPr>
              <p:cNvSpPr>
                <a:spLocks noChangeArrowheads="1"/>
              </p:cNvSpPr>
              <p:nvPr/>
            </p:nvSpPr>
            <p:spPr bwMode="auto">
              <a:xfrm>
                <a:off x="852" y="1172"/>
                <a:ext cx="492" cy="69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AutoShape 43">
                <a:extLst>
                  <a:ext uri="{FF2B5EF4-FFF2-40B4-BE49-F238E27FC236}">
                    <a16:creationId xmlns:a16="http://schemas.microsoft.com/office/drawing/2014/main" id="{7072E51A-DB6C-8154-FBD1-283C752E44CA}"/>
                  </a:ext>
                </a:extLst>
              </p:cNvPr>
              <p:cNvSpPr>
                <a:spLocks noChangeArrowheads="1"/>
              </p:cNvSpPr>
              <p:nvPr/>
            </p:nvSpPr>
            <p:spPr bwMode="auto">
              <a:xfrm rot="5400000" flipH="1">
                <a:off x="832" y="1480"/>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8" name="Text Box 44">
                <a:extLst>
                  <a:ext uri="{FF2B5EF4-FFF2-40B4-BE49-F238E27FC236}">
                    <a16:creationId xmlns:a16="http://schemas.microsoft.com/office/drawing/2014/main" id="{7C3C80D2-7B90-A5DB-31AD-14F2C52A9DFD}"/>
                  </a:ext>
                </a:extLst>
              </p:cNvPr>
              <p:cNvSpPr txBox="1">
                <a:spLocks noChangeArrowheads="1"/>
              </p:cNvSpPr>
              <p:nvPr/>
            </p:nvSpPr>
            <p:spPr bwMode="auto">
              <a:xfrm>
                <a:off x="806" y="1162"/>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1J</a:t>
                </a:r>
              </a:p>
            </p:txBody>
          </p:sp>
          <p:sp>
            <p:nvSpPr>
              <p:cNvPr id="39" name="Text Box 45">
                <a:extLst>
                  <a:ext uri="{FF2B5EF4-FFF2-40B4-BE49-F238E27FC236}">
                    <a16:creationId xmlns:a16="http://schemas.microsoft.com/office/drawing/2014/main" id="{504575AF-E271-5A97-C426-55D0C6E11CF5}"/>
                  </a:ext>
                </a:extLst>
              </p:cNvPr>
              <p:cNvSpPr txBox="1">
                <a:spLocks noChangeArrowheads="1"/>
              </p:cNvSpPr>
              <p:nvPr/>
            </p:nvSpPr>
            <p:spPr bwMode="auto">
              <a:xfrm>
                <a:off x="818" y="1582"/>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1K</a:t>
                </a:r>
              </a:p>
            </p:txBody>
          </p:sp>
          <p:sp>
            <p:nvSpPr>
              <p:cNvPr id="40" name="Oval 46">
                <a:extLst>
                  <a:ext uri="{FF2B5EF4-FFF2-40B4-BE49-F238E27FC236}">
                    <a16:creationId xmlns:a16="http://schemas.microsoft.com/office/drawing/2014/main" id="{A149C4D0-D282-1E18-2AE8-FB398450F477}"/>
                  </a:ext>
                </a:extLst>
              </p:cNvPr>
              <p:cNvSpPr>
                <a:spLocks noChangeArrowheads="1"/>
              </p:cNvSpPr>
              <p:nvPr/>
            </p:nvSpPr>
            <p:spPr bwMode="auto">
              <a:xfrm>
                <a:off x="759" y="1490"/>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Text Box 47">
                <a:extLst>
                  <a:ext uri="{FF2B5EF4-FFF2-40B4-BE49-F238E27FC236}">
                    <a16:creationId xmlns:a16="http://schemas.microsoft.com/office/drawing/2014/main" id="{C1443403-E383-57EE-AD28-1DCD094F8877}"/>
                  </a:ext>
                </a:extLst>
              </p:cNvPr>
              <p:cNvSpPr txBox="1">
                <a:spLocks noChangeArrowheads="1"/>
              </p:cNvSpPr>
              <p:nvPr/>
            </p:nvSpPr>
            <p:spPr bwMode="auto">
              <a:xfrm>
                <a:off x="899" y="1367"/>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C1</a:t>
                </a:r>
              </a:p>
            </p:txBody>
          </p:sp>
          <p:sp>
            <p:nvSpPr>
              <p:cNvPr id="42" name="Oval 48">
                <a:extLst>
                  <a:ext uri="{FF2B5EF4-FFF2-40B4-BE49-F238E27FC236}">
                    <a16:creationId xmlns:a16="http://schemas.microsoft.com/office/drawing/2014/main" id="{1395D879-59DD-C91F-3D78-8CD12C460339}"/>
                  </a:ext>
                </a:extLst>
              </p:cNvPr>
              <p:cNvSpPr>
                <a:spLocks noChangeArrowheads="1"/>
              </p:cNvSpPr>
              <p:nvPr/>
            </p:nvSpPr>
            <p:spPr bwMode="auto">
              <a:xfrm>
                <a:off x="1344" y="1676"/>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43" name="Object 49">
                <a:extLst>
                  <a:ext uri="{FF2B5EF4-FFF2-40B4-BE49-F238E27FC236}">
                    <a16:creationId xmlns:a16="http://schemas.microsoft.com/office/drawing/2014/main" id="{CC1108A8-A22E-0BA6-85C5-2B603E98529A}"/>
                  </a:ext>
                </a:extLst>
              </p:cNvPr>
              <p:cNvGraphicFramePr>
                <a:graphicFrameLocks noChangeAspect="1"/>
              </p:cNvGraphicFramePr>
              <p:nvPr/>
            </p:nvGraphicFramePr>
            <p:xfrm>
              <a:off x="1388" y="1050"/>
              <a:ext cx="257" cy="289"/>
            </p:xfrm>
            <a:graphic>
              <a:graphicData uri="http://schemas.openxmlformats.org/presentationml/2006/ole">
                <mc:AlternateContent xmlns:mc="http://schemas.openxmlformats.org/markup-compatibility/2006">
                  <mc:Choice xmlns:v="urn:schemas-microsoft-com:vml" Requires="v">
                    <p:oleObj name="Equation" r:id="rId19" imgW="203040" imgH="228600" progId="Equation.3">
                      <p:embed/>
                    </p:oleObj>
                  </mc:Choice>
                  <mc:Fallback>
                    <p:oleObj name="Equation" r:id="rId19" imgW="203040" imgH="228600" progId="Equation.3">
                      <p:embed/>
                      <p:pic>
                        <p:nvPicPr>
                          <p:cNvPr id="4145" name="Object 49"/>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388" y="1050"/>
                            <a:ext cx="257" cy="28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4" name="Object 50">
                <a:extLst>
                  <a:ext uri="{FF2B5EF4-FFF2-40B4-BE49-F238E27FC236}">
                    <a16:creationId xmlns:a16="http://schemas.microsoft.com/office/drawing/2014/main" id="{57DCEB51-411D-71F6-B156-73CD1D5DF927}"/>
                  </a:ext>
                </a:extLst>
              </p:cNvPr>
              <p:cNvGraphicFramePr>
                <a:graphicFrameLocks noChangeAspect="1"/>
              </p:cNvGraphicFramePr>
              <p:nvPr/>
            </p:nvGraphicFramePr>
            <p:xfrm>
              <a:off x="1390" y="1744"/>
              <a:ext cx="273" cy="321"/>
            </p:xfrm>
            <a:graphic>
              <a:graphicData uri="http://schemas.openxmlformats.org/presentationml/2006/ole">
                <mc:AlternateContent xmlns:mc="http://schemas.openxmlformats.org/markup-compatibility/2006">
                  <mc:Choice xmlns:v="urn:schemas-microsoft-com:vml" Requires="v">
                    <p:oleObj name="Equation" r:id="rId21" imgW="215640" imgH="253800" progId="Equation.3">
                      <p:embed/>
                    </p:oleObj>
                  </mc:Choice>
                  <mc:Fallback>
                    <p:oleObj name="Equation" r:id="rId21" imgW="215640" imgH="253800" progId="Equation.3">
                      <p:embed/>
                      <p:pic>
                        <p:nvPicPr>
                          <p:cNvPr id="4146" name="Object 50"/>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390" y="1744"/>
                            <a:ext cx="273" cy="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45" name="Group 51">
                <a:extLst>
                  <a:ext uri="{FF2B5EF4-FFF2-40B4-BE49-F238E27FC236}">
                    <a16:creationId xmlns:a16="http://schemas.microsoft.com/office/drawing/2014/main" id="{AD2B17F6-649E-D5F5-FA72-EF29A033EF84}"/>
                  </a:ext>
                </a:extLst>
              </p:cNvPr>
              <p:cNvGrpSpPr>
                <a:grpSpLocks/>
              </p:cNvGrpSpPr>
              <p:nvPr/>
            </p:nvGrpSpPr>
            <p:grpSpPr bwMode="auto">
              <a:xfrm>
                <a:off x="2394" y="1316"/>
                <a:ext cx="576" cy="438"/>
                <a:chOff x="1284" y="2784"/>
                <a:chExt cx="492" cy="372"/>
              </a:xfrm>
            </p:grpSpPr>
            <p:sp>
              <p:nvSpPr>
                <p:cNvPr id="94" name="Line 52">
                  <a:extLst>
                    <a:ext uri="{FF2B5EF4-FFF2-40B4-BE49-F238E27FC236}">
                      <a16:creationId xmlns:a16="http://schemas.microsoft.com/office/drawing/2014/main" id="{D10B724C-DB64-14CB-CAF0-C79DA3F0B4A2}"/>
                    </a:ext>
                  </a:extLst>
                </p:cNvPr>
                <p:cNvSpPr>
                  <a:spLocks noChangeShapeType="1"/>
                </p:cNvSpPr>
                <p:nvPr/>
              </p:nvSpPr>
              <p:spPr bwMode="auto">
                <a:xfrm>
                  <a:off x="1284" y="2784"/>
                  <a:ext cx="49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53">
                  <a:extLst>
                    <a:ext uri="{FF2B5EF4-FFF2-40B4-BE49-F238E27FC236}">
                      <a16:creationId xmlns:a16="http://schemas.microsoft.com/office/drawing/2014/main" id="{676E1FCE-7F1F-E5F9-64B6-C6D127698CA7}"/>
                    </a:ext>
                  </a:extLst>
                </p:cNvPr>
                <p:cNvSpPr>
                  <a:spLocks noChangeShapeType="1"/>
                </p:cNvSpPr>
                <p:nvPr/>
              </p:nvSpPr>
              <p:spPr bwMode="auto">
                <a:xfrm>
                  <a:off x="1284" y="3156"/>
                  <a:ext cx="49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6" name="Group 54">
                <a:extLst>
                  <a:ext uri="{FF2B5EF4-FFF2-40B4-BE49-F238E27FC236}">
                    <a16:creationId xmlns:a16="http://schemas.microsoft.com/office/drawing/2014/main" id="{A88ED694-F1EE-8F1B-509E-2272D63AB056}"/>
                  </a:ext>
                </a:extLst>
              </p:cNvPr>
              <p:cNvGrpSpPr>
                <a:grpSpLocks/>
              </p:cNvGrpSpPr>
              <p:nvPr/>
            </p:nvGrpSpPr>
            <p:grpSpPr bwMode="auto">
              <a:xfrm>
                <a:off x="1739" y="1544"/>
                <a:ext cx="121" cy="600"/>
                <a:chOff x="312" y="2751"/>
                <a:chExt cx="492" cy="600"/>
              </a:xfrm>
            </p:grpSpPr>
            <p:sp>
              <p:nvSpPr>
                <p:cNvPr id="92" name="Line 55">
                  <a:extLst>
                    <a:ext uri="{FF2B5EF4-FFF2-40B4-BE49-F238E27FC236}">
                      <a16:creationId xmlns:a16="http://schemas.microsoft.com/office/drawing/2014/main" id="{2742D001-45FE-6D56-CC4A-D44FD63CD365}"/>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56">
                  <a:extLst>
                    <a:ext uri="{FF2B5EF4-FFF2-40B4-BE49-F238E27FC236}">
                      <a16:creationId xmlns:a16="http://schemas.microsoft.com/office/drawing/2014/main" id="{968526BE-A6D7-69CE-6009-82312A7A1F59}"/>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7" name="Rectangle 57">
                <a:extLst>
                  <a:ext uri="{FF2B5EF4-FFF2-40B4-BE49-F238E27FC236}">
                    <a16:creationId xmlns:a16="http://schemas.microsoft.com/office/drawing/2014/main" id="{25B3CA67-1CA3-AE97-B01C-9C48F437AE6E}"/>
                  </a:ext>
                </a:extLst>
              </p:cNvPr>
              <p:cNvSpPr>
                <a:spLocks noChangeArrowheads="1"/>
              </p:cNvSpPr>
              <p:nvPr/>
            </p:nvSpPr>
            <p:spPr bwMode="auto">
              <a:xfrm>
                <a:off x="1920" y="1178"/>
                <a:ext cx="492" cy="69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AutoShape 58">
                <a:extLst>
                  <a:ext uri="{FF2B5EF4-FFF2-40B4-BE49-F238E27FC236}">
                    <a16:creationId xmlns:a16="http://schemas.microsoft.com/office/drawing/2014/main" id="{48E3DE95-C38B-8B90-15F8-C6444970D855}"/>
                  </a:ext>
                </a:extLst>
              </p:cNvPr>
              <p:cNvSpPr>
                <a:spLocks noChangeArrowheads="1"/>
              </p:cNvSpPr>
              <p:nvPr/>
            </p:nvSpPr>
            <p:spPr bwMode="auto">
              <a:xfrm rot="5400000" flipH="1">
                <a:off x="1900" y="1486"/>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9" name="Text Box 59">
                <a:extLst>
                  <a:ext uri="{FF2B5EF4-FFF2-40B4-BE49-F238E27FC236}">
                    <a16:creationId xmlns:a16="http://schemas.microsoft.com/office/drawing/2014/main" id="{D097A405-030A-7D56-C25E-7794C5CB6A03}"/>
                  </a:ext>
                </a:extLst>
              </p:cNvPr>
              <p:cNvSpPr txBox="1">
                <a:spLocks noChangeArrowheads="1"/>
              </p:cNvSpPr>
              <p:nvPr/>
            </p:nvSpPr>
            <p:spPr bwMode="auto">
              <a:xfrm>
                <a:off x="1874" y="1168"/>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1J</a:t>
                </a:r>
              </a:p>
            </p:txBody>
          </p:sp>
          <p:sp>
            <p:nvSpPr>
              <p:cNvPr id="50" name="Text Box 60">
                <a:extLst>
                  <a:ext uri="{FF2B5EF4-FFF2-40B4-BE49-F238E27FC236}">
                    <a16:creationId xmlns:a16="http://schemas.microsoft.com/office/drawing/2014/main" id="{7C53A539-3A1C-A0A3-C6BB-5B845DC4F508}"/>
                  </a:ext>
                </a:extLst>
              </p:cNvPr>
              <p:cNvSpPr txBox="1">
                <a:spLocks noChangeArrowheads="1"/>
              </p:cNvSpPr>
              <p:nvPr/>
            </p:nvSpPr>
            <p:spPr bwMode="auto">
              <a:xfrm>
                <a:off x="1886" y="1588"/>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1K</a:t>
                </a:r>
              </a:p>
            </p:txBody>
          </p:sp>
          <p:sp>
            <p:nvSpPr>
              <p:cNvPr id="51" name="Oval 61">
                <a:extLst>
                  <a:ext uri="{FF2B5EF4-FFF2-40B4-BE49-F238E27FC236}">
                    <a16:creationId xmlns:a16="http://schemas.microsoft.com/office/drawing/2014/main" id="{DEA326E6-2A89-CE31-0596-49E360708824}"/>
                  </a:ext>
                </a:extLst>
              </p:cNvPr>
              <p:cNvSpPr>
                <a:spLocks noChangeArrowheads="1"/>
              </p:cNvSpPr>
              <p:nvPr/>
            </p:nvSpPr>
            <p:spPr bwMode="auto">
              <a:xfrm>
                <a:off x="1827" y="1496"/>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2" name="Text Box 62">
                <a:extLst>
                  <a:ext uri="{FF2B5EF4-FFF2-40B4-BE49-F238E27FC236}">
                    <a16:creationId xmlns:a16="http://schemas.microsoft.com/office/drawing/2014/main" id="{A7CC2A16-8937-7BC0-EEAD-CBD5C872417E}"/>
                  </a:ext>
                </a:extLst>
              </p:cNvPr>
              <p:cNvSpPr txBox="1">
                <a:spLocks noChangeArrowheads="1"/>
              </p:cNvSpPr>
              <p:nvPr/>
            </p:nvSpPr>
            <p:spPr bwMode="auto">
              <a:xfrm>
                <a:off x="1967" y="1373"/>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C1</a:t>
                </a:r>
              </a:p>
            </p:txBody>
          </p:sp>
          <p:sp>
            <p:nvSpPr>
              <p:cNvPr id="53" name="Oval 63">
                <a:extLst>
                  <a:ext uri="{FF2B5EF4-FFF2-40B4-BE49-F238E27FC236}">
                    <a16:creationId xmlns:a16="http://schemas.microsoft.com/office/drawing/2014/main" id="{DE5C6F8C-B41B-3023-4BFE-0195E2C2117E}"/>
                  </a:ext>
                </a:extLst>
              </p:cNvPr>
              <p:cNvSpPr>
                <a:spLocks noChangeArrowheads="1"/>
              </p:cNvSpPr>
              <p:nvPr/>
            </p:nvSpPr>
            <p:spPr bwMode="auto">
              <a:xfrm>
                <a:off x="2412" y="1682"/>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54" name="Group 64">
                <a:extLst>
                  <a:ext uri="{FF2B5EF4-FFF2-40B4-BE49-F238E27FC236}">
                    <a16:creationId xmlns:a16="http://schemas.microsoft.com/office/drawing/2014/main" id="{81F9B779-6A8E-1E8B-A329-B965A7EC7CC1}"/>
                  </a:ext>
                </a:extLst>
              </p:cNvPr>
              <p:cNvGrpSpPr>
                <a:grpSpLocks/>
              </p:cNvGrpSpPr>
              <p:nvPr/>
            </p:nvGrpSpPr>
            <p:grpSpPr bwMode="auto">
              <a:xfrm>
                <a:off x="2789" y="1550"/>
                <a:ext cx="115" cy="589"/>
                <a:chOff x="2741" y="3000"/>
                <a:chExt cx="121" cy="603"/>
              </a:xfrm>
            </p:grpSpPr>
            <p:sp>
              <p:nvSpPr>
                <p:cNvPr id="90" name="Line 65">
                  <a:extLst>
                    <a:ext uri="{FF2B5EF4-FFF2-40B4-BE49-F238E27FC236}">
                      <a16:creationId xmlns:a16="http://schemas.microsoft.com/office/drawing/2014/main" id="{FACF3228-47BA-0DAC-E2AF-B01446DD088D}"/>
                    </a:ext>
                  </a:extLst>
                </p:cNvPr>
                <p:cNvSpPr>
                  <a:spLocks noChangeShapeType="1"/>
                </p:cNvSpPr>
                <p:nvPr/>
              </p:nvSpPr>
              <p:spPr bwMode="auto">
                <a:xfrm>
                  <a:off x="2741" y="3000"/>
                  <a:ext cx="121"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66">
                  <a:extLst>
                    <a:ext uri="{FF2B5EF4-FFF2-40B4-BE49-F238E27FC236}">
                      <a16:creationId xmlns:a16="http://schemas.microsoft.com/office/drawing/2014/main" id="{EB84B86F-F152-7E22-FDE8-BAFE282A0C6E}"/>
                    </a:ext>
                  </a:extLst>
                </p:cNvPr>
                <p:cNvSpPr>
                  <a:spLocks noChangeShapeType="1"/>
                </p:cNvSpPr>
                <p:nvPr/>
              </p:nvSpPr>
              <p:spPr bwMode="auto">
                <a:xfrm>
                  <a:off x="2741" y="3003"/>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55" name="Rectangle 67">
                <a:extLst>
                  <a:ext uri="{FF2B5EF4-FFF2-40B4-BE49-F238E27FC236}">
                    <a16:creationId xmlns:a16="http://schemas.microsoft.com/office/drawing/2014/main" id="{C75D4860-874F-94CF-8016-4D7E3A2467DE}"/>
                  </a:ext>
                </a:extLst>
              </p:cNvPr>
              <p:cNvSpPr>
                <a:spLocks noChangeArrowheads="1"/>
              </p:cNvSpPr>
              <p:nvPr/>
            </p:nvSpPr>
            <p:spPr bwMode="auto">
              <a:xfrm>
                <a:off x="2970" y="1187"/>
                <a:ext cx="492" cy="69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 name="AutoShape 68">
                <a:extLst>
                  <a:ext uri="{FF2B5EF4-FFF2-40B4-BE49-F238E27FC236}">
                    <a16:creationId xmlns:a16="http://schemas.microsoft.com/office/drawing/2014/main" id="{45387ACB-FCE7-30D3-84CC-5113ACE916E8}"/>
                  </a:ext>
                </a:extLst>
              </p:cNvPr>
              <p:cNvSpPr>
                <a:spLocks noChangeArrowheads="1"/>
              </p:cNvSpPr>
              <p:nvPr/>
            </p:nvSpPr>
            <p:spPr bwMode="auto">
              <a:xfrm rot="5400000" flipH="1">
                <a:off x="2950" y="1495"/>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7" name="Text Box 69">
                <a:extLst>
                  <a:ext uri="{FF2B5EF4-FFF2-40B4-BE49-F238E27FC236}">
                    <a16:creationId xmlns:a16="http://schemas.microsoft.com/office/drawing/2014/main" id="{7F142B04-0AD4-0C5F-1379-1EFF96A5CD03}"/>
                  </a:ext>
                </a:extLst>
              </p:cNvPr>
              <p:cNvSpPr txBox="1">
                <a:spLocks noChangeArrowheads="1"/>
              </p:cNvSpPr>
              <p:nvPr/>
            </p:nvSpPr>
            <p:spPr bwMode="auto">
              <a:xfrm>
                <a:off x="2924" y="1177"/>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1J</a:t>
                </a:r>
              </a:p>
            </p:txBody>
          </p:sp>
          <p:sp>
            <p:nvSpPr>
              <p:cNvPr id="58" name="Text Box 70">
                <a:extLst>
                  <a:ext uri="{FF2B5EF4-FFF2-40B4-BE49-F238E27FC236}">
                    <a16:creationId xmlns:a16="http://schemas.microsoft.com/office/drawing/2014/main" id="{71E1B895-5284-040E-50F3-D3738B28BC9A}"/>
                  </a:ext>
                </a:extLst>
              </p:cNvPr>
              <p:cNvSpPr txBox="1">
                <a:spLocks noChangeArrowheads="1"/>
              </p:cNvSpPr>
              <p:nvPr/>
            </p:nvSpPr>
            <p:spPr bwMode="auto">
              <a:xfrm>
                <a:off x="2936" y="1597"/>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1K</a:t>
                </a:r>
              </a:p>
            </p:txBody>
          </p:sp>
          <p:sp>
            <p:nvSpPr>
              <p:cNvPr id="59" name="Oval 71">
                <a:extLst>
                  <a:ext uri="{FF2B5EF4-FFF2-40B4-BE49-F238E27FC236}">
                    <a16:creationId xmlns:a16="http://schemas.microsoft.com/office/drawing/2014/main" id="{F4E967BE-5E99-FCCF-CD27-D0A85A3AC9CD}"/>
                  </a:ext>
                </a:extLst>
              </p:cNvPr>
              <p:cNvSpPr>
                <a:spLocks noChangeArrowheads="1"/>
              </p:cNvSpPr>
              <p:nvPr/>
            </p:nvSpPr>
            <p:spPr bwMode="auto">
              <a:xfrm>
                <a:off x="2877" y="1505"/>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0" name="Text Box 72">
                <a:extLst>
                  <a:ext uri="{FF2B5EF4-FFF2-40B4-BE49-F238E27FC236}">
                    <a16:creationId xmlns:a16="http://schemas.microsoft.com/office/drawing/2014/main" id="{1907C834-4DCE-5644-187D-7585BC66DFD0}"/>
                  </a:ext>
                </a:extLst>
              </p:cNvPr>
              <p:cNvSpPr txBox="1">
                <a:spLocks noChangeArrowheads="1"/>
              </p:cNvSpPr>
              <p:nvPr/>
            </p:nvSpPr>
            <p:spPr bwMode="auto">
              <a:xfrm>
                <a:off x="3017" y="1382"/>
                <a:ext cx="4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t>C1</a:t>
                </a:r>
              </a:p>
            </p:txBody>
          </p:sp>
          <p:sp>
            <p:nvSpPr>
              <p:cNvPr id="61" name="Oval 73">
                <a:extLst>
                  <a:ext uri="{FF2B5EF4-FFF2-40B4-BE49-F238E27FC236}">
                    <a16:creationId xmlns:a16="http://schemas.microsoft.com/office/drawing/2014/main" id="{3C43D386-A616-283B-3524-F419FAE48A3D}"/>
                  </a:ext>
                </a:extLst>
              </p:cNvPr>
              <p:cNvSpPr>
                <a:spLocks noChangeArrowheads="1"/>
              </p:cNvSpPr>
              <p:nvPr/>
            </p:nvSpPr>
            <p:spPr bwMode="auto">
              <a:xfrm>
                <a:off x="3462" y="1691"/>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2" name="Line 74">
                <a:extLst>
                  <a:ext uri="{FF2B5EF4-FFF2-40B4-BE49-F238E27FC236}">
                    <a16:creationId xmlns:a16="http://schemas.microsoft.com/office/drawing/2014/main" id="{5CA50234-D5D2-A7A1-874D-72F8BBAC24C9}"/>
                  </a:ext>
                </a:extLst>
              </p:cNvPr>
              <p:cNvSpPr>
                <a:spLocks noChangeShapeType="1"/>
              </p:cNvSpPr>
              <p:nvPr/>
            </p:nvSpPr>
            <p:spPr bwMode="auto">
              <a:xfrm flipV="1">
                <a:off x="427" y="2134"/>
                <a:ext cx="2363"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aphicFrame>
            <p:nvGraphicFramePr>
              <p:cNvPr id="63" name="Object 75">
                <a:extLst>
                  <a:ext uri="{FF2B5EF4-FFF2-40B4-BE49-F238E27FC236}">
                    <a16:creationId xmlns:a16="http://schemas.microsoft.com/office/drawing/2014/main" id="{0CB029A6-82E1-FDB3-0AD4-A9742E7F63B9}"/>
                  </a:ext>
                </a:extLst>
              </p:cNvPr>
              <p:cNvGraphicFramePr>
                <a:graphicFrameLocks noChangeAspect="1"/>
              </p:cNvGraphicFramePr>
              <p:nvPr/>
            </p:nvGraphicFramePr>
            <p:xfrm>
              <a:off x="2421" y="1032"/>
              <a:ext cx="241" cy="272"/>
            </p:xfrm>
            <a:graphic>
              <a:graphicData uri="http://schemas.openxmlformats.org/presentationml/2006/ole">
                <mc:AlternateContent xmlns:mc="http://schemas.openxmlformats.org/markup-compatibility/2006">
                  <mc:Choice xmlns:v="urn:schemas-microsoft-com:vml" Requires="v">
                    <p:oleObj name="Equation" r:id="rId23" imgW="190440" imgH="215640" progId="Equation.3">
                      <p:embed/>
                    </p:oleObj>
                  </mc:Choice>
                  <mc:Fallback>
                    <p:oleObj name="Equation" r:id="rId23" imgW="190440" imgH="215640" progId="Equation.3">
                      <p:embed/>
                      <p:pic>
                        <p:nvPicPr>
                          <p:cNvPr id="4171" name="Object 75"/>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421" y="1032"/>
                            <a:ext cx="241" cy="27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4" name="Object 76">
                <a:extLst>
                  <a:ext uri="{FF2B5EF4-FFF2-40B4-BE49-F238E27FC236}">
                    <a16:creationId xmlns:a16="http://schemas.microsoft.com/office/drawing/2014/main" id="{6A172726-7C99-C3F0-37C5-1662F6FCB949}"/>
                  </a:ext>
                </a:extLst>
              </p:cNvPr>
              <p:cNvGraphicFramePr>
                <a:graphicFrameLocks noChangeAspect="1"/>
              </p:cNvGraphicFramePr>
              <p:nvPr/>
            </p:nvGraphicFramePr>
            <p:xfrm>
              <a:off x="3593" y="1066"/>
              <a:ext cx="257" cy="273"/>
            </p:xfrm>
            <a:graphic>
              <a:graphicData uri="http://schemas.openxmlformats.org/presentationml/2006/ole">
                <mc:AlternateContent xmlns:mc="http://schemas.openxmlformats.org/markup-compatibility/2006">
                  <mc:Choice xmlns:v="urn:schemas-microsoft-com:vml" Requires="v">
                    <p:oleObj name="Equation" r:id="rId25" imgW="203040" imgH="215640" progId="Equation.3">
                      <p:embed/>
                    </p:oleObj>
                  </mc:Choice>
                  <mc:Fallback>
                    <p:oleObj name="Equation" r:id="rId25" imgW="203040" imgH="215640" progId="Equation.3">
                      <p:embed/>
                      <p:pic>
                        <p:nvPicPr>
                          <p:cNvPr id="4172" name="Object 76"/>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3593" y="1066"/>
                            <a:ext cx="257" cy="27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5" name="Object 77">
                <a:extLst>
                  <a:ext uri="{FF2B5EF4-FFF2-40B4-BE49-F238E27FC236}">
                    <a16:creationId xmlns:a16="http://schemas.microsoft.com/office/drawing/2014/main" id="{2C215E64-DD27-DE9A-B4E6-6FFAAC511891}"/>
                  </a:ext>
                </a:extLst>
              </p:cNvPr>
              <p:cNvGraphicFramePr>
                <a:graphicFrameLocks noChangeAspect="1"/>
              </p:cNvGraphicFramePr>
              <p:nvPr/>
            </p:nvGraphicFramePr>
            <p:xfrm>
              <a:off x="2460" y="1745"/>
              <a:ext cx="257" cy="321"/>
            </p:xfrm>
            <a:graphic>
              <a:graphicData uri="http://schemas.openxmlformats.org/presentationml/2006/ole">
                <mc:AlternateContent xmlns:mc="http://schemas.openxmlformats.org/markup-compatibility/2006">
                  <mc:Choice xmlns:v="urn:schemas-microsoft-com:vml" Requires="v">
                    <p:oleObj name="Equation" r:id="rId27" imgW="203040" imgH="253800" progId="Equation.3">
                      <p:embed/>
                    </p:oleObj>
                  </mc:Choice>
                  <mc:Fallback>
                    <p:oleObj name="Equation" r:id="rId27" imgW="203040" imgH="253800" progId="Equation.3">
                      <p:embed/>
                      <p:pic>
                        <p:nvPicPr>
                          <p:cNvPr id="4173" name="Object 77"/>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2460" y="1745"/>
                            <a:ext cx="257" cy="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6" name="Object 78">
                <a:extLst>
                  <a:ext uri="{FF2B5EF4-FFF2-40B4-BE49-F238E27FC236}">
                    <a16:creationId xmlns:a16="http://schemas.microsoft.com/office/drawing/2014/main" id="{890F1742-BDF6-03C1-A83C-2079D67D5CE6}"/>
                  </a:ext>
                </a:extLst>
              </p:cNvPr>
              <p:cNvGraphicFramePr>
                <a:graphicFrameLocks noChangeAspect="1"/>
              </p:cNvGraphicFramePr>
              <p:nvPr/>
            </p:nvGraphicFramePr>
            <p:xfrm>
              <a:off x="3625" y="1687"/>
              <a:ext cx="273" cy="321"/>
            </p:xfrm>
            <a:graphic>
              <a:graphicData uri="http://schemas.openxmlformats.org/presentationml/2006/ole">
                <mc:AlternateContent xmlns:mc="http://schemas.openxmlformats.org/markup-compatibility/2006">
                  <mc:Choice xmlns:v="urn:schemas-microsoft-com:vml" Requires="v">
                    <p:oleObj name="Equation" r:id="rId29" imgW="215640" imgH="253800" progId="Equation.3">
                      <p:embed/>
                    </p:oleObj>
                  </mc:Choice>
                  <mc:Fallback>
                    <p:oleObj name="Equation" r:id="rId29" imgW="215640" imgH="253800" progId="Equation.3">
                      <p:embed/>
                      <p:pic>
                        <p:nvPicPr>
                          <p:cNvPr id="4174" name="Object 78"/>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3625" y="1687"/>
                            <a:ext cx="273" cy="32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7" name="Line 79">
                <a:extLst>
                  <a:ext uri="{FF2B5EF4-FFF2-40B4-BE49-F238E27FC236}">
                    <a16:creationId xmlns:a16="http://schemas.microsoft.com/office/drawing/2014/main" id="{0589ACAA-4AD3-1AAF-0340-CA25FAFBF2AB}"/>
                  </a:ext>
                </a:extLst>
              </p:cNvPr>
              <p:cNvSpPr>
                <a:spLocks noChangeShapeType="1"/>
              </p:cNvSpPr>
              <p:nvPr/>
            </p:nvSpPr>
            <p:spPr bwMode="auto">
              <a:xfrm flipV="1">
                <a:off x="625" y="2044"/>
                <a:ext cx="299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80">
                <a:extLst>
                  <a:ext uri="{FF2B5EF4-FFF2-40B4-BE49-F238E27FC236}">
                    <a16:creationId xmlns:a16="http://schemas.microsoft.com/office/drawing/2014/main" id="{8A5B9E56-4385-E6C9-0A25-D1739DB4FB61}"/>
                  </a:ext>
                </a:extLst>
              </p:cNvPr>
              <p:cNvSpPr>
                <a:spLocks noChangeShapeType="1"/>
              </p:cNvSpPr>
              <p:nvPr/>
            </p:nvSpPr>
            <p:spPr bwMode="auto">
              <a:xfrm>
                <a:off x="1625" y="840"/>
                <a:ext cx="223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81">
                <a:extLst>
                  <a:ext uri="{FF2B5EF4-FFF2-40B4-BE49-F238E27FC236}">
                    <a16:creationId xmlns:a16="http://schemas.microsoft.com/office/drawing/2014/main" id="{1BFD20F6-6833-EEFE-4EFE-35A12E2DFFD0}"/>
                  </a:ext>
                </a:extLst>
              </p:cNvPr>
              <p:cNvSpPr>
                <a:spLocks noChangeShapeType="1"/>
              </p:cNvSpPr>
              <p:nvPr/>
            </p:nvSpPr>
            <p:spPr bwMode="auto">
              <a:xfrm>
                <a:off x="1625" y="835"/>
                <a:ext cx="0" cy="92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82">
                <a:extLst>
                  <a:ext uri="{FF2B5EF4-FFF2-40B4-BE49-F238E27FC236}">
                    <a16:creationId xmlns:a16="http://schemas.microsoft.com/office/drawing/2014/main" id="{9D6E6CD1-557F-409E-BEDF-4633CE346B25}"/>
                  </a:ext>
                </a:extLst>
              </p:cNvPr>
              <p:cNvSpPr>
                <a:spLocks noChangeShapeType="1"/>
              </p:cNvSpPr>
              <p:nvPr/>
            </p:nvSpPr>
            <p:spPr bwMode="auto">
              <a:xfrm>
                <a:off x="2669" y="722"/>
                <a:ext cx="120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83">
                <a:extLst>
                  <a:ext uri="{FF2B5EF4-FFF2-40B4-BE49-F238E27FC236}">
                    <a16:creationId xmlns:a16="http://schemas.microsoft.com/office/drawing/2014/main" id="{41931932-9E0C-4FDC-CC33-B06273A9F61F}"/>
                  </a:ext>
                </a:extLst>
              </p:cNvPr>
              <p:cNvSpPr>
                <a:spLocks noChangeShapeType="1"/>
              </p:cNvSpPr>
              <p:nvPr/>
            </p:nvSpPr>
            <p:spPr bwMode="auto">
              <a:xfrm>
                <a:off x="2669" y="719"/>
                <a:ext cx="0" cy="1038"/>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84">
                <a:extLst>
                  <a:ext uri="{FF2B5EF4-FFF2-40B4-BE49-F238E27FC236}">
                    <a16:creationId xmlns:a16="http://schemas.microsoft.com/office/drawing/2014/main" id="{FBEF5733-9C5B-B553-E064-99B0281957E9}"/>
                  </a:ext>
                </a:extLst>
              </p:cNvPr>
              <p:cNvSpPr>
                <a:spLocks noChangeShapeType="1"/>
              </p:cNvSpPr>
              <p:nvPr/>
            </p:nvSpPr>
            <p:spPr bwMode="auto">
              <a:xfrm flipV="1">
                <a:off x="535" y="943"/>
                <a:ext cx="337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Rectangle 85">
                <a:extLst>
                  <a:ext uri="{FF2B5EF4-FFF2-40B4-BE49-F238E27FC236}">
                    <a16:creationId xmlns:a16="http://schemas.microsoft.com/office/drawing/2014/main" id="{A9F5EACA-38A8-6B5F-2487-6CD78C950B7A}"/>
                  </a:ext>
                </a:extLst>
              </p:cNvPr>
              <p:cNvSpPr>
                <a:spLocks noChangeArrowheads="1"/>
              </p:cNvSpPr>
              <p:nvPr/>
            </p:nvSpPr>
            <p:spPr bwMode="auto">
              <a:xfrm>
                <a:off x="3636" y="647"/>
                <a:ext cx="264" cy="372"/>
              </a:xfrm>
              <a:prstGeom prst="rect">
                <a:avLst/>
              </a:prstGeom>
              <a:solidFill>
                <a:schemeClr val="bg1"/>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sz="2800" b="1">
                  <a:solidFill>
                    <a:srgbClr val="FF0066"/>
                  </a:solidFill>
                </a:endParaRPr>
              </a:p>
            </p:txBody>
          </p:sp>
          <p:grpSp>
            <p:nvGrpSpPr>
              <p:cNvPr id="74" name="Group 86">
                <a:extLst>
                  <a:ext uri="{FF2B5EF4-FFF2-40B4-BE49-F238E27FC236}">
                    <a16:creationId xmlns:a16="http://schemas.microsoft.com/office/drawing/2014/main" id="{E588A0F6-4708-AA8D-0A2F-3C39FAFA8447}"/>
                  </a:ext>
                </a:extLst>
              </p:cNvPr>
              <p:cNvGrpSpPr>
                <a:grpSpLocks/>
              </p:cNvGrpSpPr>
              <p:nvPr/>
            </p:nvGrpSpPr>
            <p:grpSpPr bwMode="auto">
              <a:xfrm flipH="1" flipV="1">
                <a:off x="3473" y="946"/>
                <a:ext cx="73" cy="391"/>
                <a:chOff x="312" y="2751"/>
                <a:chExt cx="492" cy="600"/>
              </a:xfrm>
            </p:grpSpPr>
            <p:sp>
              <p:nvSpPr>
                <p:cNvPr id="88" name="Line 87">
                  <a:extLst>
                    <a:ext uri="{FF2B5EF4-FFF2-40B4-BE49-F238E27FC236}">
                      <a16:creationId xmlns:a16="http://schemas.microsoft.com/office/drawing/2014/main" id="{0FCE12BC-E027-ED71-2ADF-8EFF0EAE30BB}"/>
                    </a:ext>
                  </a:extLst>
                </p:cNvPr>
                <p:cNvSpPr>
                  <a:spLocks noChangeShapeType="1"/>
                </p:cNvSpPr>
                <p:nvPr/>
              </p:nvSpPr>
              <p:spPr bwMode="auto">
                <a:xfrm>
                  <a:off x="312" y="2760"/>
                  <a:ext cx="4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88">
                  <a:extLst>
                    <a:ext uri="{FF2B5EF4-FFF2-40B4-BE49-F238E27FC236}">
                      <a16:creationId xmlns:a16="http://schemas.microsoft.com/office/drawing/2014/main" id="{7B8269CA-F5AA-1892-19AA-91757A26ED0F}"/>
                    </a:ext>
                  </a:extLst>
                </p:cNvPr>
                <p:cNvSpPr>
                  <a:spLocks noChangeShapeType="1"/>
                </p:cNvSpPr>
                <p:nvPr/>
              </p:nvSpPr>
              <p:spPr bwMode="auto">
                <a:xfrm>
                  <a:off x="312" y="2751"/>
                  <a:ext cx="0" cy="60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5" name="Text Box 89">
                <a:extLst>
                  <a:ext uri="{FF2B5EF4-FFF2-40B4-BE49-F238E27FC236}">
                    <a16:creationId xmlns:a16="http://schemas.microsoft.com/office/drawing/2014/main" id="{C2B7B524-01A3-87A2-9B12-92D67860830E}"/>
                  </a:ext>
                </a:extLst>
              </p:cNvPr>
              <p:cNvSpPr txBox="1">
                <a:spLocks noChangeArrowheads="1"/>
              </p:cNvSpPr>
              <p:nvPr/>
            </p:nvSpPr>
            <p:spPr bwMode="auto">
              <a:xfrm>
                <a:off x="3602" y="601"/>
                <a:ext cx="27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b="1">
                    <a:solidFill>
                      <a:srgbClr val="FF0066"/>
                    </a:solidFill>
                  </a:rPr>
                  <a:t>&amp;</a:t>
                </a:r>
              </a:p>
            </p:txBody>
          </p:sp>
          <p:sp>
            <p:nvSpPr>
              <p:cNvPr id="76" name="Oval 90">
                <a:extLst>
                  <a:ext uri="{FF2B5EF4-FFF2-40B4-BE49-F238E27FC236}">
                    <a16:creationId xmlns:a16="http://schemas.microsoft.com/office/drawing/2014/main" id="{927A90AE-9D24-FFC9-79F2-CCEA7142F280}"/>
                  </a:ext>
                </a:extLst>
              </p:cNvPr>
              <p:cNvSpPr>
                <a:spLocks noChangeArrowheads="1"/>
              </p:cNvSpPr>
              <p:nvPr/>
            </p:nvSpPr>
            <p:spPr bwMode="auto">
              <a:xfrm>
                <a:off x="3900" y="791"/>
                <a:ext cx="96" cy="96"/>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7" name="Text Box 91">
                <a:extLst>
                  <a:ext uri="{FF2B5EF4-FFF2-40B4-BE49-F238E27FC236}">
                    <a16:creationId xmlns:a16="http://schemas.microsoft.com/office/drawing/2014/main" id="{089190A0-C150-095B-D13D-74E15D2AD81B}"/>
                  </a:ext>
                </a:extLst>
              </p:cNvPr>
              <p:cNvSpPr txBox="1">
                <a:spLocks noChangeArrowheads="1"/>
              </p:cNvSpPr>
              <p:nvPr/>
            </p:nvSpPr>
            <p:spPr bwMode="auto">
              <a:xfrm>
                <a:off x="1994" y="922"/>
                <a:ext cx="4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FF</a:t>
                </a:r>
                <a:r>
                  <a:rPr lang="en-US" altLang="zh-CN" b="1" baseline="-25000">
                    <a:solidFill>
                      <a:srgbClr val="FF0066"/>
                    </a:solidFill>
                  </a:rPr>
                  <a:t>1</a:t>
                </a:r>
              </a:p>
            </p:txBody>
          </p:sp>
          <p:sp>
            <p:nvSpPr>
              <p:cNvPr id="78" name="Text Box 92">
                <a:extLst>
                  <a:ext uri="{FF2B5EF4-FFF2-40B4-BE49-F238E27FC236}">
                    <a16:creationId xmlns:a16="http://schemas.microsoft.com/office/drawing/2014/main" id="{30EB9A7A-F2EA-E04F-10D0-F698F80F3482}"/>
                  </a:ext>
                </a:extLst>
              </p:cNvPr>
              <p:cNvSpPr txBox="1">
                <a:spLocks noChangeArrowheads="1"/>
              </p:cNvSpPr>
              <p:nvPr/>
            </p:nvSpPr>
            <p:spPr bwMode="auto">
              <a:xfrm>
                <a:off x="873" y="906"/>
                <a:ext cx="4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FF</a:t>
                </a:r>
                <a:r>
                  <a:rPr lang="en-US" altLang="zh-CN" b="1" baseline="-25000">
                    <a:solidFill>
                      <a:srgbClr val="FF0066"/>
                    </a:solidFill>
                  </a:rPr>
                  <a:t>0</a:t>
                </a:r>
              </a:p>
            </p:txBody>
          </p:sp>
          <p:sp>
            <p:nvSpPr>
              <p:cNvPr id="79" name="Text Box 93">
                <a:extLst>
                  <a:ext uri="{FF2B5EF4-FFF2-40B4-BE49-F238E27FC236}">
                    <a16:creationId xmlns:a16="http://schemas.microsoft.com/office/drawing/2014/main" id="{B3729A15-1AB3-373F-F481-83CD105E2F3A}"/>
                  </a:ext>
                </a:extLst>
              </p:cNvPr>
              <p:cNvSpPr txBox="1">
                <a:spLocks noChangeArrowheads="1"/>
              </p:cNvSpPr>
              <p:nvPr/>
            </p:nvSpPr>
            <p:spPr bwMode="auto">
              <a:xfrm>
                <a:off x="3026" y="928"/>
                <a:ext cx="4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FF</a:t>
                </a:r>
                <a:r>
                  <a:rPr lang="en-US" altLang="zh-CN" b="1" baseline="-25000">
                    <a:solidFill>
                      <a:srgbClr val="FF0066"/>
                    </a:solidFill>
                  </a:rPr>
                  <a:t>2</a:t>
                </a:r>
              </a:p>
            </p:txBody>
          </p:sp>
          <p:sp>
            <p:nvSpPr>
              <p:cNvPr id="80" name="Oval 94">
                <a:extLst>
                  <a:ext uri="{FF2B5EF4-FFF2-40B4-BE49-F238E27FC236}">
                    <a16:creationId xmlns:a16="http://schemas.microsoft.com/office/drawing/2014/main" id="{36082ED4-5800-D0F1-2861-A1A03C4C8ECF}"/>
                  </a:ext>
                </a:extLst>
              </p:cNvPr>
              <p:cNvSpPr>
                <a:spLocks noChangeArrowheads="1"/>
              </p:cNvSpPr>
              <p:nvPr/>
            </p:nvSpPr>
            <p:spPr bwMode="auto">
              <a:xfrm>
                <a:off x="2644" y="1725"/>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1" name="Oval 95">
                <a:extLst>
                  <a:ext uri="{FF2B5EF4-FFF2-40B4-BE49-F238E27FC236}">
                    <a16:creationId xmlns:a16="http://schemas.microsoft.com/office/drawing/2014/main" id="{2C163177-7A3B-022C-2508-467575946DA5}"/>
                  </a:ext>
                </a:extLst>
              </p:cNvPr>
              <p:cNvSpPr>
                <a:spLocks noChangeArrowheads="1"/>
              </p:cNvSpPr>
              <p:nvPr/>
            </p:nvSpPr>
            <p:spPr bwMode="auto">
              <a:xfrm>
                <a:off x="1601" y="1723"/>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2" name="Oval 96">
                <a:extLst>
                  <a:ext uri="{FF2B5EF4-FFF2-40B4-BE49-F238E27FC236}">
                    <a16:creationId xmlns:a16="http://schemas.microsoft.com/office/drawing/2014/main" id="{135F387C-D2DA-A824-080F-15CEC2A98D40}"/>
                  </a:ext>
                </a:extLst>
              </p:cNvPr>
              <p:cNvSpPr>
                <a:spLocks noChangeArrowheads="1"/>
              </p:cNvSpPr>
              <p:nvPr/>
            </p:nvSpPr>
            <p:spPr bwMode="auto">
              <a:xfrm>
                <a:off x="645" y="2101"/>
                <a:ext cx="56" cy="5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3" name="Oval 97">
                <a:extLst>
                  <a:ext uri="{FF2B5EF4-FFF2-40B4-BE49-F238E27FC236}">
                    <a16:creationId xmlns:a16="http://schemas.microsoft.com/office/drawing/2014/main" id="{17F51052-D2F3-4D73-E66E-1F2B37846B9F}"/>
                  </a:ext>
                </a:extLst>
              </p:cNvPr>
              <p:cNvSpPr>
                <a:spLocks noChangeArrowheads="1"/>
              </p:cNvSpPr>
              <p:nvPr/>
            </p:nvSpPr>
            <p:spPr bwMode="auto">
              <a:xfrm>
                <a:off x="1707" y="2099"/>
                <a:ext cx="56" cy="5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4" name="Text Box 98">
                <a:extLst>
                  <a:ext uri="{FF2B5EF4-FFF2-40B4-BE49-F238E27FC236}">
                    <a16:creationId xmlns:a16="http://schemas.microsoft.com/office/drawing/2014/main" id="{443A704A-9A5E-2003-6A14-5551F5323536}"/>
                  </a:ext>
                </a:extLst>
              </p:cNvPr>
              <p:cNvSpPr txBox="1">
                <a:spLocks noChangeArrowheads="1"/>
              </p:cNvSpPr>
              <p:nvPr/>
            </p:nvSpPr>
            <p:spPr bwMode="auto">
              <a:xfrm>
                <a:off x="376" y="2130"/>
                <a:ext cx="3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CP</a:t>
                </a:r>
              </a:p>
            </p:txBody>
          </p:sp>
          <p:sp>
            <p:nvSpPr>
              <p:cNvPr id="85" name="Oval 99">
                <a:extLst>
                  <a:ext uri="{FF2B5EF4-FFF2-40B4-BE49-F238E27FC236}">
                    <a16:creationId xmlns:a16="http://schemas.microsoft.com/office/drawing/2014/main" id="{BD0749F7-E6CC-148A-F671-75CB18A4D3E6}"/>
                  </a:ext>
                </a:extLst>
              </p:cNvPr>
              <p:cNvSpPr>
                <a:spLocks noChangeArrowheads="1"/>
              </p:cNvSpPr>
              <p:nvPr/>
            </p:nvSpPr>
            <p:spPr bwMode="auto">
              <a:xfrm>
                <a:off x="433" y="2105"/>
                <a:ext cx="56" cy="56"/>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6" name="Oval 100">
                <a:extLst>
                  <a:ext uri="{FF2B5EF4-FFF2-40B4-BE49-F238E27FC236}">
                    <a16:creationId xmlns:a16="http://schemas.microsoft.com/office/drawing/2014/main" id="{0BB323F4-54C5-02F1-F62D-883B2D74691A}"/>
                  </a:ext>
                </a:extLst>
              </p:cNvPr>
              <p:cNvSpPr>
                <a:spLocks noChangeArrowheads="1"/>
              </p:cNvSpPr>
              <p:nvPr/>
            </p:nvSpPr>
            <p:spPr bwMode="auto">
              <a:xfrm>
                <a:off x="4051" y="812"/>
                <a:ext cx="56" cy="56"/>
              </a:xfrm>
              <a:prstGeom prst="ellipse">
                <a:avLst/>
              </a:prstGeom>
              <a:solidFill>
                <a:schemeClr val="bg1"/>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7" name="Text Box 101">
                <a:extLst>
                  <a:ext uri="{FF2B5EF4-FFF2-40B4-BE49-F238E27FC236}">
                    <a16:creationId xmlns:a16="http://schemas.microsoft.com/office/drawing/2014/main" id="{ED34CE41-76F2-A3E1-62F6-341B94EFE278}"/>
                  </a:ext>
                </a:extLst>
              </p:cNvPr>
              <p:cNvSpPr txBox="1">
                <a:spLocks noChangeArrowheads="1"/>
              </p:cNvSpPr>
              <p:nvPr/>
            </p:nvSpPr>
            <p:spPr bwMode="auto">
              <a:xfrm>
                <a:off x="3890" y="476"/>
                <a:ext cx="40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Y</a:t>
                </a:r>
              </a:p>
            </p:txBody>
          </p:sp>
        </p:grpSp>
        <p:sp>
          <p:nvSpPr>
            <p:cNvPr id="29" name="Oval 102">
              <a:extLst>
                <a:ext uri="{FF2B5EF4-FFF2-40B4-BE49-F238E27FC236}">
                  <a16:creationId xmlns:a16="http://schemas.microsoft.com/office/drawing/2014/main" id="{415B13C0-6E94-106D-2273-F3472F55B18A}"/>
                </a:ext>
              </a:extLst>
            </p:cNvPr>
            <p:cNvSpPr>
              <a:spLocks noChangeArrowheads="1"/>
            </p:cNvSpPr>
            <p:nvPr/>
          </p:nvSpPr>
          <p:spPr bwMode="auto">
            <a:xfrm>
              <a:off x="3520" y="909"/>
              <a:ext cx="56" cy="56"/>
            </a:xfrm>
            <a:prstGeom prst="ellipse">
              <a:avLst/>
            </a:prstGeom>
            <a:solidFill>
              <a:schemeClr val="accent2"/>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06" name="Text Box 111">
            <a:extLst>
              <a:ext uri="{FF2B5EF4-FFF2-40B4-BE49-F238E27FC236}">
                <a16:creationId xmlns:a16="http://schemas.microsoft.com/office/drawing/2014/main" id="{EEA1B025-50D9-B2CF-634B-41CE569D19AD}"/>
              </a:ext>
            </a:extLst>
          </p:cNvPr>
          <p:cNvSpPr txBox="1">
            <a:spLocks noChangeArrowheads="1"/>
          </p:cNvSpPr>
          <p:nvPr/>
        </p:nvSpPr>
        <p:spPr bwMode="auto">
          <a:xfrm>
            <a:off x="7757002" y="597228"/>
            <a:ext cx="1695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FF0066"/>
                </a:solidFill>
              </a:rPr>
              <a:t>方法</a:t>
            </a:r>
            <a:r>
              <a:rPr lang="en-US" altLang="zh-CN" sz="2800" b="1" dirty="0">
                <a:solidFill>
                  <a:srgbClr val="FF0066"/>
                </a:solidFill>
              </a:rPr>
              <a:t>1</a:t>
            </a:r>
          </a:p>
        </p:txBody>
      </p:sp>
      <p:sp>
        <p:nvSpPr>
          <p:cNvPr id="2" name="灯片编号占位符 1">
            <a:extLst>
              <a:ext uri="{FF2B5EF4-FFF2-40B4-BE49-F238E27FC236}">
                <a16:creationId xmlns:a16="http://schemas.microsoft.com/office/drawing/2014/main" id="{1FB9C4A7-8156-7300-15AD-1BF336C4DB64}"/>
              </a:ext>
            </a:extLst>
          </p:cNvPr>
          <p:cNvSpPr>
            <a:spLocks noGrp="1"/>
          </p:cNvSpPr>
          <p:nvPr>
            <p:ph type="sldNum" sz="quarter" idx="12"/>
          </p:nvPr>
        </p:nvSpPr>
        <p:spPr/>
        <p:txBody>
          <a:bodyPr/>
          <a:lstStyle/>
          <a:p>
            <a:fld id="{392CBAA0-59E6-204E-8F03-85E5040D48B8}" type="slidenum">
              <a:rPr kumimoji="1" lang="zh-CN" altLang="en-US" smtClean="0"/>
              <a:t>16</a:t>
            </a:fld>
            <a:r>
              <a:rPr kumimoji="1" lang="en-US" altLang="zh-CN"/>
              <a:t>/184</a:t>
            </a:r>
            <a:endParaRPr kumimoji="1" lang="zh-CN" altLang="en-US" dirty="0"/>
          </a:p>
        </p:txBody>
      </p:sp>
    </p:spTree>
    <p:extLst>
      <p:ext uri="{BB962C8B-B14F-4D97-AF65-F5344CB8AC3E}">
        <p14:creationId xmlns:p14="http://schemas.microsoft.com/office/powerpoint/2010/main" val="1984779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106"/>
                                        </p:tgtEl>
                                        <p:attrNameLst>
                                          <p:attrName>style.visibility</p:attrName>
                                        </p:attrNameLst>
                                      </p:cBhvr>
                                      <p:to>
                                        <p:strVal val="visible"/>
                                      </p:to>
                                    </p:set>
                                    <p:animEffect transition="in" filter="slide(fromBottom)">
                                      <p:cBhvr>
                                        <p:cTn id="12" dur="500"/>
                                        <p:tgtEl>
                                          <p:spTgt spid="10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23" presetClass="entr" presetSubtype="16"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20"/>
                                            </p:cond>
                                          </p:stCondLst>
                                          <p:endCondLst>
                                            <p:cond evt="onStopAudio" delay="0">
                                              <p:tgtEl>
                                                <p:sldTgt/>
                                              </p:tgtEl>
                                            </p:cond>
                                          </p:endCondLst>
                                        </p:cTn>
                                        <p:tgtEl>
                                          <p:sndTgt r:embed="rId2" name="TYPE.WAV"/>
                                        </p:tgtEl>
                                      </p:cMediaNode>
                                    </p:audio>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wipe(left)">
                                      <p:cBhvr>
                                        <p:cTn id="28" dur="500"/>
                                        <p:tgtEl>
                                          <p:spTgt spid="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left)">
                                      <p:cBhvr>
                                        <p:cTn id="33" dur="500"/>
                                        <p:tgtEl>
                                          <p:spTgt spid="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wipe(left)">
                                      <p:cBhvr>
                                        <p:cTn id="38" dur="500"/>
                                        <p:tgtEl>
                                          <p:spTgt spid="9"/>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8" fill="hold" grpId="0" nodeType="clickEffect">
                                  <p:stCondLst>
                                    <p:cond delay="0"/>
                                  </p:stCondLst>
                                  <p:iterate type="wd">
                                    <p:tmPct val="100000"/>
                                  </p:iterate>
                                  <p:childTnLst>
                                    <p:set>
                                      <p:cBhvr>
                                        <p:cTn id="42" dur="1" fill="hold">
                                          <p:stCondLst>
                                            <p:cond delay="0"/>
                                          </p:stCondLst>
                                        </p:cTn>
                                        <p:tgtEl>
                                          <p:spTgt spid="11"/>
                                        </p:tgtEl>
                                        <p:attrNameLst>
                                          <p:attrName>style.visibility</p:attrName>
                                        </p:attrNameLst>
                                      </p:cBhvr>
                                      <p:to>
                                        <p:strVal val="visible"/>
                                      </p:to>
                                    </p:set>
                                    <p:animEffect transition="in" filter="slide(fromLeft)">
                                      <p:cBhvr>
                                        <p:cTn id="43" dur="300"/>
                                        <p:tgtEl>
                                          <p:spTgt spid="11"/>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wipe(left)">
                                      <p:cBhvr>
                                        <p:cTn id="48" dur="500"/>
                                        <p:tgtEl>
                                          <p:spTgt spid="10"/>
                                        </p:tgtEl>
                                      </p:cBhvr>
                                    </p:animEffect>
                                  </p:childTnLst>
                                </p:cTn>
                              </p:par>
                            </p:childTnLst>
                          </p:cTn>
                        </p:par>
                      </p:childTnLst>
                    </p:cTn>
                  </p:par>
                  <p:par>
                    <p:cTn id="49" fill="hold">
                      <p:stCondLst>
                        <p:cond delay="indefinite"/>
                      </p:stCondLst>
                      <p:childTnLst>
                        <p:par>
                          <p:cTn id="50" fill="hold">
                            <p:stCondLst>
                              <p:cond delay="0"/>
                            </p:stCondLst>
                            <p:childTnLst>
                              <p:par>
                                <p:cTn id="51" presetID="12" presetClass="entr" presetSubtype="8" fill="hold" grpId="0" nodeType="clickEffect">
                                  <p:stCondLst>
                                    <p:cond delay="0"/>
                                  </p:stCondLst>
                                  <p:childTnLst>
                                    <p:set>
                                      <p:cBhvr>
                                        <p:cTn id="52" dur="1" fill="hold">
                                          <p:stCondLst>
                                            <p:cond delay="0"/>
                                          </p:stCondLst>
                                        </p:cTn>
                                        <p:tgtEl>
                                          <p:spTgt spid="24"/>
                                        </p:tgtEl>
                                        <p:attrNameLst>
                                          <p:attrName>style.visibility</p:attrName>
                                        </p:attrNameLst>
                                      </p:cBhvr>
                                      <p:to>
                                        <p:strVal val="visible"/>
                                      </p:to>
                                    </p:set>
                                    <p:animEffect transition="in" filter="slide(fromLeft)">
                                      <p:cBhvr>
                                        <p:cTn id="53" dur="500"/>
                                        <p:tgtEl>
                                          <p:spTgt spid="2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12"/>
                                        </p:tgtEl>
                                        <p:attrNameLst>
                                          <p:attrName>style.visibility</p:attrName>
                                        </p:attrNameLst>
                                      </p:cBhvr>
                                      <p:to>
                                        <p:strVal val="visible"/>
                                      </p:to>
                                    </p:set>
                                    <p:animEffect transition="in" filter="wipe(left)">
                                      <p:cBhvr>
                                        <p:cTn id="58" dur="500"/>
                                        <p:tgtEl>
                                          <p:spTgt spid="12"/>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13"/>
                                        </p:tgtEl>
                                        <p:attrNameLst>
                                          <p:attrName>style.visibility</p:attrName>
                                        </p:attrNameLst>
                                      </p:cBhvr>
                                      <p:to>
                                        <p:strVal val="visible"/>
                                      </p:to>
                                    </p:set>
                                    <p:animEffect transition="in" filter="wipe(left)">
                                      <p:cBhvr>
                                        <p:cTn id="63" dur="500"/>
                                        <p:tgtEl>
                                          <p:spTgt spid="1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14"/>
                                        </p:tgtEl>
                                        <p:attrNameLst>
                                          <p:attrName>style.visibility</p:attrName>
                                        </p:attrNameLst>
                                      </p:cBhvr>
                                      <p:to>
                                        <p:strVal val="visible"/>
                                      </p:to>
                                    </p:set>
                                    <p:animEffect transition="in" filter="wipe(left)">
                                      <p:cBhvr>
                                        <p:cTn id="68" dur="500"/>
                                        <p:tgtEl>
                                          <p:spTgt spid="14"/>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15"/>
                                        </p:tgtEl>
                                        <p:attrNameLst>
                                          <p:attrName>style.visibility</p:attrName>
                                        </p:attrNameLst>
                                      </p:cBhvr>
                                      <p:to>
                                        <p:strVal val="visible"/>
                                      </p:to>
                                    </p:set>
                                    <p:animEffect transition="in" filter="wipe(left)">
                                      <p:cBhvr>
                                        <p:cTn id="73" dur="500"/>
                                        <p:tgtEl>
                                          <p:spTgt spid="15"/>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nodeType="clickEffect">
                                  <p:stCondLst>
                                    <p:cond delay="0"/>
                                  </p:stCondLst>
                                  <p:childTnLst>
                                    <p:set>
                                      <p:cBhvr>
                                        <p:cTn id="77" dur="1" fill="hold">
                                          <p:stCondLst>
                                            <p:cond delay="0"/>
                                          </p:stCondLst>
                                        </p:cTn>
                                        <p:tgtEl>
                                          <p:spTgt spid="16"/>
                                        </p:tgtEl>
                                        <p:attrNameLst>
                                          <p:attrName>style.visibility</p:attrName>
                                        </p:attrNameLst>
                                      </p:cBhvr>
                                      <p:to>
                                        <p:strVal val="visible"/>
                                      </p:to>
                                    </p:set>
                                    <p:animEffect transition="in" filter="wipe(left)">
                                      <p:cBhvr>
                                        <p:cTn id="78" dur="500"/>
                                        <p:tgtEl>
                                          <p:spTgt spid="16"/>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nodeType="clickEffect">
                                  <p:stCondLst>
                                    <p:cond delay="0"/>
                                  </p:stCondLst>
                                  <p:childTnLst>
                                    <p:set>
                                      <p:cBhvr>
                                        <p:cTn id="82" dur="1" fill="hold">
                                          <p:stCondLst>
                                            <p:cond delay="0"/>
                                          </p:stCondLst>
                                        </p:cTn>
                                        <p:tgtEl>
                                          <p:spTgt spid="19"/>
                                        </p:tgtEl>
                                        <p:attrNameLst>
                                          <p:attrName>style.visibility</p:attrName>
                                        </p:attrNameLst>
                                      </p:cBhvr>
                                      <p:to>
                                        <p:strVal val="visible"/>
                                      </p:to>
                                    </p:set>
                                    <p:animEffect transition="in" filter="wipe(left)">
                                      <p:cBhvr>
                                        <p:cTn id="83" dur="500"/>
                                        <p:tgtEl>
                                          <p:spTgt spid="19"/>
                                        </p:tgtEl>
                                      </p:cBhvr>
                                    </p:animEffect>
                                  </p:childTnLst>
                                </p:cTn>
                              </p:par>
                            </p:childTnLst>
                          </p:cTn>
                        </p:par>
                        <p:par>
                          <p:cTn id="84" fill="hold">
                            <p:stCondLst>
                              <p:cond delay="500"/>
                            </p:stCondLst>
                            <p:childTnLst>
                              <p:par>
                                <p:cTn id="85" presetID="12" presetClass="entr" presetSubtype="8" fill="hold" grpId="0" nodeType="afterEffect">
                                  <p:stCondLst>
                                    <p:cond delay="0"/>
                                  </p:stCondLst>
                                  <p:childTnLst>
                                    <p:set>
                                      <p:cBhvr>
                                        <p:cTn id="86" dur="1" fill="hold">
                                          <p:stCondLst>
                                            <p:cond delay="0"/>
                                          </p:stCondLst>
                                        </p:cTn>
                                        <p:tgtEl>
                                          <p:spTgt spid="20"/>
                                        </p:tgtEl>
                                        <p:attrNameLst>
                                          <p:attrName>style.visibility</p:attrName>
                                        </p:attrNameLst>
                                      </p:cBhvr>
                                      <p:to>
                                        <p:strVal val="visible"/>
                                      </p:to>
                                    </p:set>
                                    <p:animEffect transition="in" filter="slide(fromLeft)">
                                      <p:cBhvr>
                                        <p:cTn id="87" dur="500"/>
                                        <p:tgtEl>
                                          <p:spTgt spid="20"/>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grpId="0" nodeType="click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wipe(left)">
                                      <p:cBhvr>
                                        <p:cTn id="92" dur="500"/>
                                        <p:tgtEl>
                                          <p:spTgt spid="17"/>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nodeType="clickEffect">
                                  <p:stCondLst>
                                    <p:cond delay="0"/>
                                  </p:stCondLst>
                                  <p:childTnLst>
                                    <p:set>
                                      <p:cBhvr>
                                        <p:cTn id="96" dur="1" fill="hold">
                                          <p:stCondLst>
                                            <p:cond delay="0"/>
                                          </p:stCondLst>
                                        </p:cTn>
                                        <p:tgtEl>
                                          <p:spTgt spid="18"/>
                                        </p:tgtEl>
                                        <p:attrNameLst>
                                          <p:attrName>style.visibility</p:attrName>
                                        </p:attrNameLst>
                                      </p:cBhvr>
                                      <p:to>
                                        <p:strVal val="visible"/>
                                      </p:to>
                                    </p:set>
                                    <p:animEffect transition="in" filter="wipe(left)">
                                      <p:cBhvr>
                                        <p:cTn id="97" dur="500"/>
                                        <p:tgtEl>
                                          <p:spTgt spid="18"/>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21"/>
                                        </p:tgtEl>
                                        <p:attrNameLst>
                                          <p:attrName>style.visibility</p:attrName>
                                        </p:attrNameLst>
                                      </p:cBhvr>
                                      <p:to>
                                        <p:strVal val="visible"/>
                                      </p:to>
                                    </p:set>
                                    <p:animEffect transition="in" filter="wipe(left)">
                                      <p:cBhvr>
                                        <p:cTn id="102" dur="500"/>
                                        <p:tgtEl>
                                          <p:spTgt spid="21"/>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8" fill="hold" nodeType="clickEffect">
                                  <p:stCondLst>
                                    <p:cond delay="0"/>
                                  </p:stCondLst>
                                  <p:childTnLst>
                                    <p:set>
                                      <p:cBhvr>
                                        <p:cTn id="106" dur="1" fill="hold">
                                          <p:stCondLst>
                                            <p:cond delay="0"/>
                                          </p:stCondLst>
                                        </p:cTn>
                                        <p:tgtEl>
                                          <p:spTgt spid="22"/>
                                        </p:tgtEl>
                                        <p:attrNameLst>
                                          <p:attrName>style.visibility</p:attrName>
                                        </p:attrNameLst>
                                      </p:cBhvr>
                                      <p:to>
                                        <p:strVal val="visible"/>
                                      </p:to>
                                    </p:set>
                                    <p:animEffect transition="in" filter="wipe(left)">
                                      <p:cBhvr>
                                        <p:cTn id="107" dur="500"/>
                                        <p:tgtEl>
                                          <p:spTgt spid="22"/>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3"/>
                                        </p:tgtEl>
                                        <p:attrNameLst>
                                          <p:attrName>style.visibility</p:attrName>
                                        </p:attrNameLst>
                                      </p:cBhvr>
                                      <p:to>
                                        <p:strVal val="visible"/>
                                      </p:to>
                                    </p:set>
                                    <p:animEffect transition="in" filter="wipe(left)">
                                      <p:cBhvr>
                                        <p:cTn id="11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9" grpId="0" autoUpdateAnimBg="0"/>
      <p:bldP spid="11" grpId="0" autoUpdateAnimBg="0"/>
      <p:bldP spid="12" grpId="0" autoUpdateAnimBg="0"/>
      <p:bldP spid="17" grpId="0" autoUpdateAnimBg="0"/>
      <p:bldP spid="20" grpId="0" autoUpdateAnimBg="0"/>
      <p:bldP spid="24" grpId="0" autoUpdateAnimBg="0"/>
      <p:bldP spid="26" grpId="0" autoUpdateAnimBg="0"/>
      <p:bldP spid="106"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5">
            <a:extLst>
              <a:ext uri="{FF2B5EF4-FFF2-40B4-BE49-F238E27FC236}">
                <a16:creationId xmlns:a16="http://schemas.microsoft.com/office/drawing/2014/main" id="{230F8C11-11DF-2BEB-7961-4C17E0BF91DC}"/>
              </a:ext>
            </a:extLst>
          </p:cNvPr>
          <p:cNvSpPr txBox="1">
            <a:spLocks noChangeArrowheads="1"/>
          </p:cNvSpPr>
          <p:nvPr/>
        </p:nvSpPr>
        <p:spPr bwMode="auto">
          <a:xfrm>
            <a:off x="2000250" y="856356"/>
            <a:ext cx="8191500" cy="6001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sz="2400" dirty="0">
                <a:solidFill>
                  <a:srgbClr val="0000FF"/>
                </a:solidFill>
              </a:rPr>
              <a:t>FPGA</a:t>
            </a:r>
            <a:r>
              <a:rPr lang="zh-CN" altLang="en-US" sz="2400" dirty="0">
                <a:solidFill>
                  <a:srgbClr val="0000FF"/>
                </a:solidFill>
              </a:rPr>
              <a:t>的这种</a:t>
            </a:r>
            <a:r>
              <a:rPr lang="en-US" altLang="zh-CN" sz="2400" dirty="0">
                <a:solidFill>
                  <a:srgbClr val="0000FF"/>
                </a:solidFill>
              </a:rPr>
              <a:t>CLB</a:t>
            </a:r>
            <a:r>
              <a:rPr lang="zh-CN" altLang="en-US" sz="2400" dirty="0">
                <a:solidFill>
                  <a:srgbClr val="0000FF"/>
                </a:solidFill>
              </a:rPr>
              <a:t>阵列结构形式，</a:t>
            </a:r>
          </a:p>
          <a:p>
            <a:pPr>
              <a:spcBef>
                <a:spcPct val="50000"/>
              </a:spcBef>
            </a:pPr>
            <a:r>
              <a:rPr lang="zh-CN" altLang="en-US" sz="2400" dirty="0">
                <a:solidFill>
                  <a:srgbClr val="0000FF"/>
                </a:solidFill>
              </a:rPr>
              <a:t>克服了</a:t>
            </a:r>
            <a:r>
              <a:rPr lang="en-US" altLang="zh-CN" sz="2400" dirty="0">
                <a:solidFill>
                  <a:srgbClr val="0000FF"/>
                </a:solidFill>
              </a:rPr>
              <a:t>PAL</a:t>
            </a:r>
            <a:r>
              <a:rPr lang="zh-CN" altLang="en-US" sz="2400" dirty="0">
                <a:solidFill>
                  <a:srgbClr val="0000FF"/>
                </a:solidFill>
              </a:rPr>
              <a:t>等</a:t>
            </a:r>
            <a:r>
              <a:rPr lang="en-US" altLang="zh-CN" sz="2400" dirty="0">
                <a:solidFill>
                  <a:srgbClr val="0000FF"/>
                </a:solidFill>
              </a:rPr>
              <a:t>PLD</a:t>
            </a:r>
            <a:r>
              <a:rPr lang="zh-CN" altLang="en-US" sz="2400" dirty="0">
                <a:solidFill>
                  <a:srgbClr val="0000FF"/>
                </a:solidFill>
              </a:rPr>
              <a:t>中那种固定的与</a:t>
            </a:r>
            <a:r>
              <a:rPr lang="en-US" altLang="zh-CN" sz="2400" dirty="0">
                <a:solidFill>
                  <a:srgbClr val="0000FF"/>
                </a:solidFill>
              </a:rPr>
              <a:t>-</a:t>
            </a:r>
            <a:r>
              <a:rPr lang="zh-CN" altLang="en-US" sz="2400" dirty="0">
                <a:solidFill>
                  <a:srgbClr val="0000FF"/>
                </a:solidFill>
              </a:rPr>
              <a:t>或逻辑阵列结构的局限性，</a:t>
            </a:r>
          </a:p>
          <a:p>
            <a:pPr>
              <a:spcBef>
                <a:spcPct val="50000"/>
              </a:spcBef>
            </a:pPr>
            <a:r>
              <a:rPr lang="zh-CN" altLang="en-US" sz="2400" dirty="0">
                <a:solidFill>
                  <a:srgbClr val="0000FF"/>
                </a:solidFill>
              </a:rPr>
              <a:t>在组成一些复杂的、特殊的数字系统时显得更加灵活。</a:t>
            </a:r>
          </a:p>
          <a:p>
            <a:pPr>
              <a:spcBef>
                <a:spcPct val="50000"/>
              </a:spcBef>
            </a:pPr>
            <a:r>
              <a:rPr lang="zh-CN" altLang="en-US" sz="2400" dirty="0">
                <a:solidFill>
                  <a:srgbClr val="0000FF"/>
                </a:solidFill>
              </a:rPr>
              <a:t>同时由于加大了可编程</a:t>
            </a:r>
            <a:r>
              <a:rPr lang="en-US" altLang="zh-CN" sz="2400" dirty="0">
                <a:solidFill>
                  <a:srgbClr val="0000FF"/>
                </a:solidFill>
              </a:rPr>
              <a:t>I/O</a:t>
            </a:r>
            <a:r>
              <a:rPr lang="zh-CN" altLang="en-US" sz="2400" dirty="0">
                <a:solidFill>
                  <a:srgbClr val="0000FF"/>
                </a:solidFill>
              </a:rPr>
              <a:t>端的数目，</a:t>
            </a:r>
          </a:p>
          <a:p>
            <a:pPr>
              <a:spcBef>
                <a:spcPct val="50000"/>
              </a:spcBef>
            </a:pPr>
            <a:r>
              <a:rPr lang="zh-CN" altLang="en-US" sz="2400" dirty="0">
                <a:solidFill>
                  <a:srgbClr val="0000FF"/>
                </a:solidFill>
              </a:rPr>
              <a:t>使得各引脚信号的安排更加方便和合理。</a:t>
            </a:r>
          </a:p>
          <a:p>
            <a:pPr>
              <a:spcBef>
                <a:spcPct val="50000"/>
              </a:spcBef>
            </a:pPr>
            <a:r>
              <a:rPr lang="en-US" altLang="zh-CN" sz="2400" dirty="0">
                <a:solidFill>
                  <a:srgbClr val="0000FF"/>
                </a:solidFill>
              </a:rPr>
              <a:t>FPGA</a:t>
            </a:r>
            <a:r>
              <a:rPr lang="zh-CN" altLang="en-US" sz="2400" dirty="0">
                <a:solidFill>
                  <a:srgbClr val="0000FF"/>
                </a:solidFill>
              </a:rPr>
              <a:t>本身也存在着一些明显的缺点：</a:t>
            </a:r>
          </a:p>
          <a:p>
            <a:pPr>
              <a:spcBef>
                <a:spcPct val="50000"/>
              </a:spcBef>
            </a:pPr>
            <a:r>
              <a:rPr lang="en-US" altLang="zh-CN" sz="2400" dirty="0">
                <a:solidFill>
                  <a:srgbClr val="0000FF"/>
                </a:solidFill>
              </a:rPr>
              <a:t>1.  </a:t>
            </a:r>
            <a:r>
              <a:rPr lang="zh-CN" altLang="en-US" sz="2400" dirty="0">
                <a:solidFill>
                  <a:srgbClr val="0000FF"/>
                </a:solidFill>
              </a:rPr>
              <a:t>它的信号</a:t>
            </a:r>
            <a:r>
              <a:rPr lang="zh-CN" altLang="en-US" sz="2400" dirty="0">
                <a:solidFill>
                  <a:srgbClr val="FF0000"/>
                </a:solidFill>
              </a:rPr>
              <a:t>传输延迟时间</a:t>
            </a:r>
            <a:r>
              <a:rPr lang="zh-CN" altLang="en-US" sz="2400" dirty="0">
                <a:solidFill>
                  <a:srgbClr val="0000FF"/>
                </a:solidFill>
              </a:rPr>
              <a:t>不是确定的。</a:t>
            </a:r>
          </a:p>
          <a:p>
            <a:pPr>
              <a:spcBef>
                <a:spcPct val="50000"/>
              </a:spcBef>
            </a:pPr>
            <a:r>
              <a:rPr lang="zh-CN" altLang="en-US" sz="2400" dirty="0">
                <a:solidFill>
                  <a:srgbClr val="0000FF"/>
                </a:solidFill>
              </a:rPr>
              <a:t>     在</a:t>
            </a:r>
            <a:r>
              <a:rPr lang="en-US" altLang="zh-CN" sz="2400" dirty="0">
                <a:solidFill>
                  <a:srgbClr val="0000FF"/>
                </a:solidFill>
              </a:rPr>
              <a:t>EPLD</a:t>
            </a:r>
            <a:r>
              <a:rPr lang="zh-CN" altLang="en-US" sz="2400" dirty="0">
                <a:solidFill>
                  <a:srgbClr val="0000FF"/>
                </a:solidFill>
              </a:rPr>
              <a:t>中就不存在这个问题。</a:t>
            </a:r>
          </a:p>
          <a:p>
            <a:pPr>
              <a:spcBef>
                <a:spcPct val="50000"/>
              </a:spcBef>
            </a:pPr>
            <a:r>
              <a:rPr lang="en-US" altLang="zh-CN" sz="2400" dirty="0">
                <a:solidFill>
                  <a:srgbClr val="0000FF"/>
                </a:solidFill>
              </a:rPr>
              <a:t>2.  </a:t>
            </a:r>
            <a:r>
              <a:rPr lang="zh-CN" altLang="en-US" sz="2400" dirty="0">
                <a:solidFill>
                  <a:srgbClr val="0000FF"/>
                </a:solidFill>
              </a:rPr>
              <a:t>断电后数据便随之丢失。</a:t>
            </a:r>
          </a:p>
          <a:p>
            <a:pPr>
              <a:spcBef>
                <a:spcPct val="50000"/>
              </a:spcBef>
            </a:pPr>
            <a:r>
              <a:rPr lang="en-US" altLang="zh-CN" sz="2400" dirty="0">
                <a:solidFill>
                  <a:srgbClr val="0000FF"/>
                </a:solidFill>
              </a:rPr>
              <a:t>3.  </a:t>
            </a:r>
            <a:r>
              <a:rPr lang="zh-CN" altLang="en-US" sz="2400" dirty="0">
                <a:solidFill>
                  <a:srgbClr val="0000FF"/>
                </a:solidFill>
              </a:rPr>
              <a:t>不便于保密。而</a:t>
            </a:r>
            <a:r>
              <a:rPr lang="en-US" altLang="zh-CN" sz="2400" dirty="0">
                <a:solidFill>
                  <a:srgbClr val="0000FF"/>
                </a:solidFill>
              </a:rPr>
              <a:t>EPLD</a:t>
            </a:r>
            <a:r>
              <a:rPr lang="zh-CN" altLang="en-US" sz="2400" dirty="0">
                <a:solidFill>
                  <a:srgbClr val="0000FF"/>
                </a:solidFill>
              </a:rPr>
              <a:t>中设有加密编程单元。</a:t>
            </a:r>
          </a:p>
          <a:p>
            <a:pPr>
              <a:spcBef>
                <a:spcPct val="50000"/>
              </a:spcBef>
            </a:pPr>
            <a:r>
              <a:rPr lang="en-US" altLang="zh-CN" sz="2400" dirty="0">
                <a:solidFill>
                  <a:srgbClr val="0000FF"/>
                </a:solidFill>
              </a:rPr>
              <a:t>FPGA</a:t>
            </a:r>
            <a:r>
              <a:rPr lang="zh-CN" altLang="en-US" sz="2400" dirty="0">
                <a:solidFill>
                  <a:srgbClr val="0000FF"/>
                </a:solidFill>
              </a:rPr>
              <a:t>和</a:t>
            </a:r>
            <a:r>
              <a:rPr lang="en-US" altLang="zh-CN" sz="2400" dirty="0">
                <a:solidFill>
                  <a:srgbClr val="0000FF"/>
                </a:solidFill>
              </a:rPr>
              <a:t>EPLD</a:t>
            </a:r>
            <a:r>
              <a:rPr lang="zh-CN" altLang="en-US" sz="2400" dirty="0">
                <a:solidFill>
                  <a:srgbClr val="0000FF"/>
                </a:solidFill>
              </a:rPr>
              <a:t>、</a:t>
            </a:r>
            <a:r>
              <a:rPr lang="en-US" altLang="zh-CN" sz="2400" dirty="0">
                <a:solidFill>
                  <a:srgbClr val="0000FF"/>
                </a:solidFill>
              </a:rPr>
              <a:t>CPLD</a:t>
            </a:r>
            <a:r>
              <a:rPr lang="zh-CN" altLang="en-US" sz="2400" dirty="0">
                <a:solidFill>
                  <a:srgbClr val="0000FF"/>
                </a:solidFill>
              </a:rPr>
              <a:t>各有不能取代的优点。</a:t>
            </a:r>
          </a:p>
        </p:txBody>
      </p:sp>
      <p:sp>
        <p:nvSpPr>
          <p:cNvPr id="2" name="灯片编号占位符 1">
            <a:extLst>
              <a:ext uri="{FF2B5EF4-FFF2-40B4-BE49-F238E27FC236}">
                <a16:creationId xmlns:a16="http://schemas.microsoft.com/office/drawing/2014/main" id="{120BDF75-C820-A59B-EDF5-27D93138E991}"/>
              </a:ext>
            </a:extLst>
          </p:cNvPr>
          <p:cNvSpPr>
            <a:spLocks noGrp="1"/>
          </p:cNvSpPr>
          <p:nvPr>
            <p:ph type="sldNum" sz="quarter" idx="12"/>
          </p:nvPr>
        </p:nvSpPr>
        <p:spPr/>
        <p:txBody>
          <a:bodyPr/>
          <a:lstStyle/>
          <a:p>
            <a:fld id="{392CBAA0-59E6-204E-8F03-85E5040D48B8}" type="slidenum">
              <a:rPr kumimoji="1" lang="zh-CN" altLang="en-US" smtClean="0"/>
              <a:t>160</a:t>
            </a:fld>
            <a:r>
              <a:rPr kumimoji="1" lang="en-US" altLang="zh-CN"/>
              <a:t>/184</a:t>
            </a:r>
            <a:endParaRPr kumimoji="1" lang="zh-CN" altLang="en-US" dirty="0"/>
          </a:p>
        </p:txBody>
      </p:sp>
    </p:spTree>
    <p:extLst>
      <p:ext uri="{BB962C8B-B14F-4D97-AF65-F5344CB8AC3E}">
        <p14:creationId xmlns:p14="http://schemas.microsoft.com/office/powerpoint/2010/main" val="145811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wipe(left)">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wipe(left)">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wipe(left)">
                                      <p:cBhvr>
                                        <p:cTn id="17" dur="500"/>
                                        <p:tgtEl>
                                          <p:spTgt spid="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wipe(left)">
                                      <p:cBhvr>
                                        <p:cTn id="22" dur="500"/>
                                        <p:tgtEl>
                                          <p:spTgt spid="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animEffect transition="in" filter="wipe(left)">
                                      <p:cBhvr>
                                        <p:cTn id="27" dur="500"/>
                                        <p:tgtEl>
                                          <p:spTgt spid="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
                                            <p:txEl>
                                              <p:pRg st="6" end="6"/>
                                            </p:txEl>
                                          </p:spTgt>
                                        </p:tgtEl>
                                        <p:attrNameLst>
                                          <p:attrName>style.visibility</p:attrName>
                                        </p:attrNameLst>
                                      </p:cBhvr>
                                      <p:to>
                                        <p:strVal val="visible"/>
                                      </p:to>
                                    </p:set>
                                    <p:animEffect transition="in" filter="wipe(left)">
                                      <p:cBhvr>
                                        <p:cTn id="32" dur="500"/>
                                        <p:tgtEl>
                                          <p:spTgt spid="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
                                            <p:txEl>
                                              <p:pRg st="7" end="7"/>
                                            </p:txEl>
                                          </p:spTgt>
                                        </p:tgtEl>
                                        <p:attrNameLst>
                                          <p:attrName>style.visibility</p:attrName>
                                        </p:attrNameLst>
                                      </p:cBhvr>
                                      <p:to>
                                        <p:strVal val="visible"/>
                                      </p:to>
                                    </p:set>
                                    <p:animEffect transition="in" filter="wipe(left)">
                                      <p:cBhvr>
                                        <p:cTn id="37" dur="500"/>
                                        <p:tgtEl>
                                          <p:spTgt spid="5">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5">
                                            <p:txEl>
                                              <p:pRg st="8" end="8"/>
                                            </p:txEl>
                                          </p:spTgt>
                                        </p:tgtEl>
                                        <p:attrNameLst>
                                          <p:attrName>style.visibility</p:attrName>
                                        </p:attrNameLst>
                                      </p:cBhvr>
                                      <p:to>
                                        <p:strVal val="visible"/>
                                      </p:to>
                                    </p:set>
                                    <p:animEffect transition="in" filter="wipe(left)">
                                      <p:cBhvr>
                                        <p:cTn id="42" dur="500"/>
                                        <p:tgtEl>
                                          <p:spTgt spid="5">
                                            <p:txEl>
                                              <p:pRg st="8" end="8"/>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5">
                                            <p:txEl>
                                              <p:pRg st="9" end="9"/>
                                            </p:txEl>
                                          </p:spTgt>
                                        </p:tgtEl>
                                        <p:attrNameLst>
                                          <p:attrName>style.visibility</p:attrName>
                                        </p:attrNameLst>
                                      </p:cBhvr>
                                      <p:to>
                                        <p:strVal val="visible"/>
                                      </p:to>
                                    </p:set>
                                    <p:animEffect transition="in" filter="wipe(left)">
                                      <p:cBhvr>
                                        <p:cTn id="47" dur="500"/>
                                        <p:tgtEl>
                                          <p:spTgt spid="5">
                                            <p:txEl>
                                              <p:pRg st="9" end="9"/>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5">
                                            <p:txEl>
                                              <p:pRg st="10" end="10"/>
                                            </p:txEl>
                                          </p:spTgt>
                                        </p:tgtEl>
                                        <p:attrNameLst>
                                          <p:attrName>style.visibility</p:attrName>
                                        </p:attrNameLst>
                                      </p:cBhvr>
                                      <p:to>
                                        <p:strVal val="visible"/>
                                      </p:to>
                                    </p:set>
                                    <p:animEffect transition="in" filter="wipe(left)">
                                      <p:cBhvr>
                                        <p:cTn id="52" dur="500"/>
                                        <p:tgtEl>
                                          <p:spTgt spid="5">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6">
            <a:extLst>
              <a:ext uri="{FF2B5EF4-FFF2-40B4-BE49-F238E27FC236}">
                <a16:creationId xmlns:a16="http://schemas.microsoft.com/office/drawing/2014/main" id="{B71D64E3-0E1D-AAF7-A08C-3BF0A5CD31DF}"/>
              </a:ext>
            </a:extLst>
          </p:cNvPr>
          <p:cNvSpPr txBox="1">
            <a:spLocks noChangeArrowheads="1"/>
          </p:cNvSpPr>
          <p:nvPr/>
        </p:nvSpPr>
        <p:spPr bwMode="auto">
          <a:xfrm>
            <a:off x="2203665" y="644274"/>
            <a:ext cx="51816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a:solidFill>
                  <a:srgbClr val="0000FF"/>
                </a:solidFill>
              </a:rPr>
              <a:t>2.  FPGA</a:t>
            </a:r>
            <a:r>
              <a:rPr lang="zh-CN" altLang="en-US" sz="2400">
                <a:solidFill>
                  <a:srgbClr val="0000FF"/>
                </a:solidFill>
              </a:rPr>
              <a:t>的</a:t>
            </a:r>
            <a:r>
              <a:rPr lang="en-US" altLang="zh-CN" sz="2400">
                <a:solidFill>
                  <a:srgbClr val="0000FF"/>
                </a:solidFill>
              </a:rPr>
              <a:t>IOB</a:t>
            </a:r>
            <a:r>
              <a:rPr lang="zh-CN" altLang="en-US" sz="2400">
                <a:solidFill>
                  <a:srgbClr val="0000FF"/>
                </a:solidFill>
              </a:rPr>
              <a:t>和</a:t>
            </a:r>
            <a:r>
              <a:rPr lang="en-US" altLang="zh-CN" sz="2400">
                <a:solidFill>
                  <a:srgbClr val="0000FF"/>
                </a:solidFill>
              </a:rPr>
              <a:t>CLB</a:t>
            </a:r>
          </a:p>
        </p:txBody>
      </p:sp>
      <p:sp>
        <p:nvSpPr>
          <p:cNvPr id="6" name="Text Box 7">
            <a:extLst>
              <a:ext uri="{FF2B5EF4-FFF2-40B4-BE49-F238E27FC236}">
                <a16:creationId xmlns:a16="http://schemas.microsoft.com/office/drawing/2014/main" id="{E507192E-6625-5018-D900-16CBEC6CCF39}"/>
              </a:ext>
            </a:extLst>
          </p:cNvPr>
          <p:cNvSpPr txBox="1">
            <a:spLocks noChangeArrowheads="1"/>
          </p:cNvSpPr>
          <p:nvPr/>
        </p:nvSpPr>
        <p:spPr bwMode="auto">
          <a:xfrm>
            <a:off x="2141752" y="1272924"/>
            <a:ext cx="8664575"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t>以</a:t>
            </a:r>
            <a:r>
              <a:rPr lang="en-US" altLang="zh-CN" sz="2400"/>
              <a:t>Xilinx</a:t>
            </a:r>
            <a:r>
              <a:rPr lang="zh-CN" altLang="en-US" sz="2400"/>
              <a:t>公司生产的</a:t>
            </a:r>
            <a:r>
              <a:rPr lang="en-US" altLang="zh-CN" sz="2400"/>
              <a:t>XC2064</a:t>
            </a:r>
            <a:r>
              <a:rPr lang="zh-CN" altLang="en-US" sz="2400"/>
              <a:t>为例，</a:t>
            </a:r>
          </a:p>
          <a:p>
            <a:pPr>
              <a:spcBef>
                <a:spcPct val="50000"/>
              </a:spcBef>
            </a:pPr>
            <a:r>
              <a:rPr lang="zh-CN" altLang="en-US" sz="2400"/>
              <a:t>介绍</a:t>
            </a:r>
            <a:r>
              <a:rPr lang="en-US" altLang="zh-CN" sz="2400"/>
              <a:t>FPGA</a:t>
            </a:r>
            <a:r>
              <a:rPr lang="zh-CN" altLang="en-US" sz="2400"/>
              <a:t>的</a:t>
            </a:r>
            <a:r>
              <a:rPr lang="en-US" altLang="zh-CN" sz="2400"/>
              <a:t>IOB</a:t>
            </a:r>
            <a:r>
              <a:rPr lang="zh-CN" altLang="en-US" sz="2400"/>
              <a:t>和</a:t>
            </a:r>
            <a:r>
              <a:rPr lang="en-US" altLang="zh-CN" sz="2400"/>
              <a:t>CLB</a:t>
            </a:r>
            <a:r>
              <a:rPr lang="zh-CN" altLang="en-US" sz="2400"/>
              <a:t>的电路结构和工作原理。</a:t>
            </a:r>
          </a:p>
        </p:txBody>
      </p:sp>
      <p:sp>
        <p:nvSpPr>
          <p:cNvPr id="7" name="Text Box 8">
            <a:extLst>
              <a:ext uri="{FF2B5EF4-FFF2-40B4-BE49-F238E27FC236}">
                <a16:creationId xmlns:a16="http://schemas.microsoft.com/office/drawing/2014/main" id="{8D9FC4E2-9617-8D9F-112C-5C3629CE2D5E}"/>
              </a:ext>
            </a:extLst>
          </p:cNvPr>
          <p:cNvSpPr txBox="1">
            <a:spLocks noChangeArrowheads="1"/>
          </p:cNvSpPr>
          <p:nvPr/>
        </p:nvSpPr>
        <p:spPr bwMode="auto">
          <a:xfrm>
            <a:off x="1976652" y="2514349"/>
            <a:ext cx="34686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a:solidFill>
                  <a:srgbClr val="9900CC"/>
                </a:solidFill>
              </a:rPr>
              <a:t>（</a:t>
            </a:r>
            <a:r>
              <a:rPr lang="en-US" altLang="zh-CN" sz="2400">
                <a:solidFill>
                  <a:srgbClr val="9900CC"/>
                </a:solidFill>
              </a:rPr>
              <a:t>1</a:t>
            </a:r>
            <a:r>
              <a:rPr lang="zh-CN" altLang="en-US" sz="2400">
                <a:solidFill>
                  <a:srgbClr val="9900CC"/>
                </a:solidFill>
              </a:rPr>
              <a:t>）</a:t>
            </a:r>
            <a:r>
              <a:rPr lang="en-US" altLang="zh-CN" sz="2400">
                <a:solidFill>
                  <a:srgbClr val="9900CC"/>
                </a:solidFill>
              </a:rPr>
              <a:t>IOB</a:t>
            </a:r>
          </a:p>
        </p:txBody>
      </p:sp>
      <p:grpSp>
        <p:nvGrpSpPr>
          <p:cNvPr id="8" name="Group 52">
            <a:extLst>
              <a:ext uri="{FF2B5EF4-FFF2-40B4-BE49-F238E27FC236}">
                <a16:creationId xmlns:a16="http://schemas.microsoft.com/office/drawing/2014/main" id="{CF2E8159-BD16-2220-036C-C20B91C356CB}"/>
              </a:ext>
            </a:extLst>
          </p:cNvPr>
          <p:cNvGrpSpPr>
            <a:grpSpLocks/>
          </p:cNvGrpSpPr>
          <p:nvPr/>
        </p:nvGrpSpPr>
        <p:grpSpPr bwMode="auto">
          <a:xfrm>
            <a:off x="2905340" y="3758949"/>
            <a:ext cx="5195887" cy="2938462"/>
            <a:chOff x="1087" y="1919"/>
            <a:chExt cx="3273" cy="1851"/>
          </a:xfrm>
        </p:grpSpPr>
        <p:grpSp>
          <p:nvGrpSpPr>
            <p:cNvPr id="9" name="Group 48">
              <a:extLst>
                <a:ext uri="{FF2B5EF4-FFF2-40B4-BE49-F238E27FC236}">
                  <a16:creationId xmlns:a16="http://schemas.microsoft.com/office/drawing/2014/main" id="{0C22159A-DD4B-C81B-A680-DF79AA24103A}"/>
                </a:ext>
              </a:extLst>
            </p:cNvPr>
            <p:cNvGrpSpPr>
              <a:grpSpLocks/>
            </p:cNvGrpSpPr>
            <p:nvPr/>
          </p:nvGrpSpPr>
          <p:grpSpPr bwMode="auto">
            <a:xfrm>
              <a:off x="1087" y="1919"/>
              <a:ext cx="3109" cy="1851"/>
              <a:chOff x="1087" y="1919"/>
              <a:chExt cx="3109" cy="1851"/>
            </a:xfrm>
          </p:grpSpPr>
          <p:sp>
            <p:nvSpPr>
              <p:cNvPr id="13" name="Freeform 14">
                <a:extLst>
                  <a:ext uri="{FF2B5EF4-FFF2-40B4-BE49-F238E27FC236}">
                    <a16:creationId xmlns:a16="http://schemas.microsoft.com/office/drawing/2014/main" id="{B780941B-3EDA-BE13-8DC1-9FB93F9DC854}"/>
                  </a:ext>
                </a:extLst>
              </p:cNvPr>
              <p:cNvSpPr>
                <a:spLocks/>
              </p:cNvSpPr>
              <p:nvPr/>
            </p:nvSpPr>
            <p:spPr bwMode="auto">
              <a:xfrm>
                <a:off x="1710" y="2533"/>
                <a:ext cx="1920" cy="292"/>
              </a:xfrm>
              <a:custGeom>
                <a:avLst/>
                <a:gdLst>
                  <a:gd name="T0" fmla="*/ 1911 w 1920"/>
                  <a:gd name="T1" fmla="*/ 0 h 292"/>
                  <a:gd name="T2" fmla="*/ 0 w 1920"/>
                  <a:gd name="T3" fmla="*/ 0 h 292"/>
                  <a:gd name="T4" fmla="*/ 0 w 1920"/>
                  <a:gd name="T5" fmla="*/ 292 h 292"/>
                  <a:gd name="T6" fmla="*/ 1920 w 1920"/>
                  <a:gd name="T7" fmla="*/ 292 h 292"/>
                </a:gdLst>
                <a:ahLst/>
                <a:cxnLst>
                  <a:cxn ang="0">
                    <a:pos x="T0" y="T1"/>
                  </a:cxn>
                  <a:cxn ang="0">
                    <a:pos x="T2" y="T3"/>
                  </a:cxn>
                  <a:cxn ang="0">
                    <a:pos x="T4" y="T5"/>
                  </a:cxn>
                  <a:cxn ang="0">
                    <a:pos x="T6" y="T7"/>
                  </a:cxn>
                </a:cxnLst>
                <a:rect l="0" t="0" r="r" b="b"/>
                <a:pathLst>
                  <a:path w="1920" h="292">
                    <a:moveTo>
                      <a:pt x="1911" y="0"/>
                    </a:moveTo>
                    <a:lnTo>
                      <a:pt x="0" y="0"/>
                    </a:lnTo>
                    <a:lnTo>
                      <a:pt x="0" y="292"/>
                    </a:lnTo>
                    <a:lnTo>
                      <a:pt x="1920" y="292"/>
                    </a:ln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 name="AutoShape 10">
                <a:extLst>
                  <a:ext uri="{FF2B5EF4-FFF2-40B4-BE49-F238E27FC236}">
                    <a16:creationId xmlns:a16="http://schemas.microsoft.com/office/drawing/2014/main" id="{42D35E22-E1D5-0233-B464-62BEE9BD024A}"/>
                  </a:ext>
                </a:extLst>
              </p:cNvPr>
              <p:cNvSpPr>
                <a:spLocks noChangeArrowheads="1"/>
              </p:cNvSpPr>
              <p:nvPr/>
            </p:nvSpPr>
            <p:spPr bwMode="auto">
              <a:xfrm rot="5400000">
                <a:off x="1956" y="2733"/>
                <a:ext cx="156" cy="165"/>
              </a:xfrm>
              <a:prstGeom prst="triangle">
                <a:avLst>
                  <a:gd name="adj" fmla="val 50000"/>
                </a:avLst>
              </a:pr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15" name="Oval 11">
                <a:extLst>
                  <a:ext uri="{FF2B5EF4-FFF2-40B4-BE49-F238E27FC236}">
                    <a16:creationId xmlns:a16="http://schemas.microsoft.com/office/drawing/2014/main" id="{4319A4DD-330A-39D9-23E0-E18F7CF7F5BB}"/>
                  </a:ext>
                </a:extLst>
              </p:cNvPr>
              <p:cNvSpPr>
                <a:spLocks noChangeArrowheads="1"/>
              </p:cNvSpPr>
              <p:nvPr/>
            </p:nvSpPr>
            <p:spPr bwMode="auto">
              <a:xfrm>
                <a:off x="2003" y="2431"/>
                <a:ext cx="56" cy="56"/>
              </a:xfrm>
              <a:prstGeom prst="ellipse">
                <a:avLst/>
              </a:prstGeom>
              <a:solidFill>
                <a:schemeClr val="accent1"/>
              </a:solidFill>
              <a:ln w="28575" algn="ctr">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16" name="AutoShape 12">
                <a:extLst>
                  <a:ext uri="{FF2B5EF4-FFF2-40B4-BE49-F238E27FC236}">
                    <a16:creationId xmlns:a16="http://schemas.microsoft.com/office/drawing/2014/main" id="{0F3FF516-24CB-A83E-B65F-66A3F4667033}"/>
                  </a:ext>
                </a:extLst>
              </p:cNvPr>
              <p:cNvSpPr>
                <a:spLocks noChangeArrowheads="1"/>
              </p:cNvSpPr>
              <p:nvPr/>
            </p:nvSpPr>
            <p:spPr bwMode="auto">
              <a:xfrm rot="16200000">
                <a:off x="1955" y="2449"/>
                <a:ext cx="156" cy="165"/>
              </a:xfrm>
              <a:prstGeom prst="triangle">
                <a:avLst>
                  <a:gd name="adj" fmla="val 50000"/>
                </a:avLst>
              </a:pr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17" name="AutoShape 13">
                <a:extLst>
                  <a:ext uri="{FF2B5EF4-FFF2-40B4-BE49-F238E27FC236}">
                    <a16:creationId xmlns:a16="http://schemas.microsoft.com/office/drawing/2014/main" id="{F24ED1DA-5B73-524A-99BC-CD44DCC71DBA}"/>
                  </a:ext>
                </a:extLst>
              </p:cNvPr>
              <p:cNvSpPr>
                <a:spLocks noChangeArrowheads="1"/>
              </p:cNvSpPr>
              <p:nvPr/>
            </p:nvSpPr>
            <p:spPr bwMode="auto">
              <a:xfrm rot="16200000">
                <a:off x="2751" y="2804"/>
                <a:ext cx="284" cy="11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18" name="Freeform 15">
                <a:extLst>
                  <a:ext uri="{FF2B5EF4-FFF2-40B4-BE49-F238E27FC236}">
                    <a16:creationId xmlns:a16="http://schemas.microsoft.com/office/drawing/2014/main" id="{C684A467-4B83-0A38-B34A-2A689451A43F}"/>
                  </a:ext>
                </a:extLst>
              </p:cNvPr>
              <p:cNvSpPr>
                <a:spLocks/>
              </p:cNvSpPr>
              <p:nvPr/>
            </p:nvSpPr>
            <p:spPr bwMode="auto">
              <a:xfrm>
                <a:off x="2039" y="2222"/>
                <a:ext cx="1600" cy="201"/>
              </a:xfrm>
              <a:custGeom>
                <a:avLst/>
                <a:gdLst>
                  <a:gd name="T0" fmla="*/ 0 w 1600"/>
                  <a:gd name="T1" fmla="*/ 201 h 201"/>
                  <a:gd name="T2" fmla="*/ 0 w 1600"/>
                  <a:gd name="T3" fmla="*/ 0 h 201"/>
                  <a:gd name="T4" fmla="*/ 1600 w 1600"/>
                  <a:gd name="T5" fmla="*/ 0 h 201"/>
                </a:gdLst>
                <a:ahLst/>
                <a:cxnLst>
                  <a:cxn ang="0">
                    <a:pos x="T0" y="T1"/>
                  </a:cxn>
                  <a:cxn ang="0">
                    <a:pos x="T2" y="T3"/>
                  </a:cxn>
                  <a:cxn ang="0">
                    <a:pos x="T4" y="T5"/>
                  </a:cxn>
                </a:cxnLst>
                <a:rect l="0" t="0" r="r" b="b"/>
                <a:pathLst>
                  <a:path w="1600" h="201">
                    <a:moveTo>
                      <a:pt x="0" y="201"/>
                    </a:moveTo>
                    <a:lnTo>
                      <a:pt x="0" y="0"/>
                    </a:lnTo>
                    <a:lnTo>
                      <a:pt x="1600" y="0"/>
                    </a:lnTo>
                  </a:path>
                </a:pathLst>
              </a:custGeom>
              <a:noFill/>
              <a:ln w="19050" cap="flat" cmpd="sng">
                <a:solidFill>
                  <a:schemeClr val="tx2"/>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 name="Line 16">
                <a:extLst>
                  <a:ext uri="{FF2B5EF4-FFF2-40B4-BE49-F238E27FC236}">
                    <a16:creationId xmlns:a16="http://schemas.microsoft.com/office/drawing/2014/main" id="{BB0BFE9F-BA39-5C4F-D1F0-D8C33121721A}"/>
                  </a:ext>
                </a:extLst>
              </p:cNvPr>
              <p:cNvSpPr>
                <a:spLocks noChangeShapeType="1"/>
              </p:cNvSpPr>
              <p:nvPr/>
            </p:nvSpPr>
            <p:spPr bwMode="auto">
              <a:xfrm flipH="1" flipV="1">
                <a:off x="3292" y="2222"/>
                <a:ext cx="26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 name="Rectangle 17">
                <a:extLst>
                  <a:ext uri="{FF2B5EF4-FFF2-40B4-BE49-F238E27FC236}">
                    <a16:creationId xmlns:a16="http://schemas.microsoft.com/office/drawing/2014/main" id="{30290363-5F6C-B1D0-90B7-FCCF187EE2CD}"/>
                  </a:ext>
                </a:extLst>
              </p:cNvPr>
              <p:cNvSpPr>
                <a:spLocks noChangeArrowheads="1"/>
              </p:cNvSpPr>
              <p:nvPr/>
            </p:nvSpPr>
            <p:spPr bwMode="auto">
              <a:xfrm>
                <a:off x="2322" y="2945"/>
                <a:ext cx="293" cy="374"/>
              </a:xfrm>
              <a:prstGeom prst="rect">
                <a:avLst/>
              </a:prstGeom>
              <a:noFill/>
              <a:ln w="28575" algn="ctr">
                <a:solidFill>
                  <a:schemeClr val="tx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21" name="Text Box 18">
                <a:extLst>
                  <a:ext uri="{FF2B5EF4-FFF2-40B4-BE49-F238E27FC236}">
                    <a16:creationId xmlns:a16="http://schemas.microsoft.com/office/drawing/2014/main" id="{4AC92D2B-93D9-4BDE-79D1-F2269F08C247}"/>
                  </a:ext>
                </a:extLst>
              </p:cNvPr>
              <p:cNvSpPr txBox="1">
                <a:spLocks noChangeArrowheads="1"/>
              </p:cNvSpPr>
              <p:nvPr/>
            </p:nvSpPr>
            <p:spPr bwMode="auto">
              <a:xfrm>
                <a:off x="2286" y="2927"/>
                <a:ext cx="57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a:t>D Q</a:t>
                </a:r>
              </a:p>
            </p:txBody>
          </p:sp>
          <p:sp>
            <p:nvSpPr>
              <p:cNvPr id="22" name="Freeform 19">
                <a:extLst>
                  <a:ext uri="{FF2B5EF4-FFF2-40B4-BE49-F238E27FC236}">
                    <a16:creationId xmlns:a16="http://schemas.microsoft.com/office/drawing/2014/main" id="{01D1B9A7-28AE-BC57-847E-937B213FADE6}"/>
                  </a:ext>
                </a:extLst>
              </p:cNvPr>
              <p:cNvSpPr>
                <a:spLocks/>
              </p:cNvSpPr>
              <p:nvPr/>
            </p:nvSpPr>
            <p:spPr bwMode="auto">
              <a:xfrm>
                <a:off x="2322" y="3164"/>
                <a:ext cx="64" cy="110"/>
              </a:xfrm>
              <a:custGeom>
                <a:avLst/>
                <a:gdLst>
                  <a:gd name="T0" fmla="*/ 0 w 64"/>
                  <a:gd name="T1" fmla="*/ 0 h 110"/>
                  <a:gd name="T2" fmla="*/ 64 w 64"/>
                  <a:gd name="T3" fmla="*/ 64 h 110"/>
                  <a:gd name="T4" fmla="*/ 0 w 64"/>
                  <a:gd name="T5" fmla="*/ 110 h 110"/>
                </a:gdLst>
                <a:ahLst/>
                <a:cxnLst>
                  <a:cxn ang="0">
                    <a:pos x="T0" y="T1"/>
                  </a:cxn>
                  <a:cxn ang="0">
                    <a:pos x="T2" y="T3"/>
                  </a:cxn>
                  <a:cxn ang="0">
                    <a:pos x="T4" y="T5"/>
                  </a:cxn>
                </a:cxnLst>
                <a:rect l="0" t="0" r="r" b="b"/>
                <a:pathLst>
                  <a:path w="64" h="110">
                    <a:moveTo>
                      <a:pt x="0" y="0"/>
                    </a:moveTo>
                    <a:lnTo>
                      <a:pt x="64" y="64"/>
                    </a:lnTo>
                    <a:lnTo>
                      <a:pt x="0" y="110"/>
                    </a:lnTo>
                  </a:path>
                </a:pathLst>
              </a:custGeom>
              <a:noFill/>
              <a:ln w="19050" cap="flat" cmpd="sng">
                <a:solidFill>
                  <a:schemeClr val="tx2"/>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 name="Line 20">
                <a:extLst>
                  <a:ext uri="{FF2B5EF4-FFF2-40B4-BE49-F238E27FC236}">
                    <a16:creationId xmlns:a16="http://schemas.microsoft.com/office/drawing/2014/main" id="{B811F425-8148-3110-F913-9D5DA494FF2D}"/>
                  </a:ext>
                </a:extLst>
              </p:cNvPr>
              <p:cNvSpPr>
                <a:spLocks noChangeShapeType="1"/>
              </p:cNvSpPr>
              <p:nvPr/>
            </p:nvSpPr>
            <p:spPr bwMode="auto">
              <a:xfrm>
                <a:off x="3419" y="1919"/>
                <a:ext cx="0" cy="167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 name="Freeform 21">
                <a:extLst>
                  <a:ext uri="{FF2B5EF4-FFF2-40B4-BE49-F238E27FC236}">
                    <a16:creationId xmlns:a16="http://schemas.microsoft.com/office/drawing/2014/main" id="{A4E08B2F-0B14-8934-3383-62C2CADF9409}"/>
                  </a:ext>
                </a:extLst>
              </p:cNvPr>
              <p:cNvSpPr>
                <a:spLocks/>
              </p:cNvSpPr>
              <p:nvPr/>
            </p:nvSpPr>
            <p:spPr bwMode="auto">
              <a:xfrm>
                <a:off x="2194" y="3227"/>
                <a:ext cx="1216" cy="183"/>
              </a:xfrm>
              <a:custGeom>
                <a:avLst/>
                <a:gdLst>
                  <a:gd name="T0" fmla="*/ 119 w 1216"/>
                  <a:gd name="T1" fmla="*/ 0 h 183"/>
                  <a:gd name="T2" fmla="*/ 0 w 1216"/>
                  <a:gd name="T3" fmla="*/ 0 h 183"/>
                  <a:gd name="T4" fmla="*/ 0 w 1216"/>
                  <a:gd name="T5" fmla="*/ 183 h 183"/>
                  <a:gd name="T6" fmla="*/ 1216 w 1216"/>
                  <a:gd name="T7" fmla="*/ 183 h 183"/>
                </a:gdLst>
                <a:ahLst/>
                <a:cxnLst>
                  <a:cxn ang="0">
                    <a:pos x="T0" y="T1"/>
                  </a:cxn>
                  <a:cxn ang="0">
                    <a:pos x="T2" y="T3"/>
                  </a:cxn>
                  <a:cxn ang="0">
                    <a:pos x="T4" y="T5"/>
                  </a:cxn>
                  <a:cxn ang="0">
                    <a:pos x="T6" y="T7"/>
                  </a:cxn>
                </a:cxnLst>
                <a:rect l="0" t="0" r="r" b="b"/>
                <a:pathLst>
                  <a:path w="1216" h="183">
                    <a:moveTo>
                      <a:pt x="119" y="0"/>
                    </a:moveTo>
                    <a:lnTo>
                      <a:pt x="0" y="0"/>
                    </a:lnTo>
                    <a:lnTo>
                      <a:pt x="0" y="183"/>
                    </a:lnTo>
                    <a:lnTo>
                      <a:pt x="1216" y="183"/>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5" name="Freeform 22">
                <a:extLst>
                  <a:ext uri="{FF2B5EF4-FFF2-40B4-BE49-F238E27FC236}">
                    <a16:creationId xmlns:a16="http://schemas.microsoft.com/office/drawing/2014/main" id="{33470C6A-F120-1CF8-48E2-E0329C922D91}"/>
                  </a:ext>
                </a:extLst>
              </p:cNvPr>
              <p:cNvSpPr>
                <a:spLocks/>
              </p:cNvSpPr>
              <p:nvPr/>
            </p:nvSpPr>
            <p:spPr bwMode="auto">
              <a:xfrm>
                <a:off x="2176" y="2825"/>
                <a:ext cx="146" cy="210"/>
              </a:xfrm>
              <a:custGeom>
                <a:avLst/>
                <a:gdLst>
                  <a:gd name="T0" fmla="*/ 0 w 146"/>
                  <a:gd name="T1" fmla="*/ 0 h 210"/>
                  <a:gd name="T2" fmla="*/ 0 w 146"/>
                  <a:gd name="T3" fmla="*/ 210 h 210"/>
                  <a:gd name="T4" fmla="*/ 146 w 146"/>
                  <a:gd name="T5" fmla="*/ 210 h 210"/>
                </a:gdLst>
                <a:ahLst/>
                <a:cxnLst>
                  <a:cxn ang="0">
                    <a:pos x="T0" y="T1"/>
                  </a:cxn>
                  <a:cxn ang="0">
                    <a:pos x="T2" y="T3"/>
                  </a:cxn>
                  <a:cxn ang="0">
                    <a:pos x="T4" y="T5"/>
                  </a:cxn>
                </a:cxnLst>
                <a:rect l="0" t="0" r="r" b="b"/>
                <a:pathLst>
                  <a:path w="146" h="210">
                    <a:moveTo>
                      <a:pt x="0" y="0"/>
                    </a:moveTo>
                    <a:lnTo>
                      <a:pt x="0" y="210"/>
                    </a:lnTo>
                    <a:lnTo>
                      <a:pt x="146" y="21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 name="Freeform 23">
                <a:extLst>
                  <a:ext uri="{FF2B5EF4-FFF2-40B4-BE49-F238E27FC236}">
                    <a16:creationId xmlns:a16="http://schemas.microsoft.com/office/drawing/2014/main" id="{00038405-451E-1A1D-8A5C-1BF40E3C6DD7}"/>
                  </a:ext>
                </a:extLst>
              </p:cNvPr>
              <p:cNvSpPr>
                <a:spLocks/>
              </p:cNvSpPr>
              <p:nvPr/>
            </p:nvSpPr>
            <p:spPr bwMode="auto">
              <a:xfrm>
                <a:off x="2615" y="2935"/>
                <a:ext cx="219" cy="119"/>
              </a:xfrm>
              <a:custGeom>
                <a:avLst/>
                <a:gdLst>
                  <a:gd name="T0" fmla="*/ 0 w 219"/>
                  <a:gd name="T1" fmla="*/ 119 h 119"/>
                  <a:gd name="T2" fmla="*/ 110 w 219"/>
                  <a:gd name="T3" fmla="*/ 119 h 119"/>
                  <a:gd name="T4" fmla="*/ 110 w 219"/>
                  <a:gd name="T5" fmla="*/ 0 h 119"/>
                  <a:gd name="T6" fmla="*/ 219 w 219"/>
                  <a:gd name="T7" fmla="*/ 0 h 119"/>
                </a:gdLst>
                <a:ahLst/>
                <a:cxnLst>
                  <a:cxn ang="0">
                    <a:pos x="T0" y="T1"/>
                  </a:cxn>
                  <a:cxn ang="0">
                    <a:pos x="T2" y="T3"/>
                  </a:cxn>
                  <a:cxn ang="0">
                    <a:pos x="T4" y="T5"/>
                  </a:cxn>
                  <a:cxn ang="0">
                    <a:pos x="T6" y="T7"/>
                  </a:cxn>
                </a:cxnLst>
                <a:rect l="0" t="0" r="r" b="b"/>
                <a:pathLst>
                  <a:path w="219" h="119">
                    <a:moveTo>
                      <a:pt x="0" y="119"/>
                    </a:moveTo>
                    <a:lnTo>
                      <a:pt x="110" y="119"/>
                    </a:lnTo>
                    <a:lnTo>
                      <a:pt x="110" y="0"/>
                    </a:lnTo>
                    <a:lnTo>
                      <a:pt x="219"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 name="AutoShape 9">
                <a:extLst>
                  <a:ext uri="{FF2B5EF4-FFF2-40B4-BE49-F238E27FC236}">
                    <a16:creationId xmlns:a16="http://schemas.microsoft.com/office/drawing/2014/main" id="{2EFD256E-AA4D-D8D1-8C0C-7234D26CE27F}"/>
                  </a:ext>
                </a:extLst>
              </p:cNvPr>
              <p:cNvSpPr>
                <a:spLocks noChangeArrowheads="1"/>
              </p:cNvSpPr>
              <p:nvPr/>
            </p:nvSpPr>
            <p:spPr bwMode="auto">
              <a:xfrm rot="5400000">
                <a:off x="2203" y="2167"/>
                <a:ext cx="284" cy="11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28" name="Freeform 25">
                <a:extLst>
                  <a:ext uri="{FF2B5EF4-FFF2-40B4-BE49-F238E27FC236}">
                    <a16:creationId xmlns:a16="http://schemas.microsoft.com/office/drawing/2014/main" id="{D028D389-8804-D35B-216F-A04B263682C7}"/>
                  </a:ext>
                </a:extLst>
              </p:cNvPr>
              <p:cNvSpPr>
                <a:spLocks/>
              </p:cNvSpPr>
              <p:nvPr/>
            </p:nvSpPr>
            <p:spPr bwMode="auto">
              <a:xfrm>
                <a:off x="2404" y="2304"/>
                <a:ext cx="128" cy="128"/>
              </a:xfrm>
              <a:custGeom>
                <a:avLst/>
                <a:gdLst>
                  <a:gd name="T0" fmla="*/ 0 w 128"/>
                  <a:gd name="T1" fmla="*/ 0 h 128"/>
                  <a:gd name="T2" fmla="*/ 128 w 128"/>
                  <a:gd name="T3" fmla="*/ 0 h 128"/>
                  <a:gd name="T4" fmla="*/ 128 w 128"/>
                  <a:gd name="T5" fmla="*/ 128 h 128"/>
                </a:gdLst>
                <a:ahLst/>
                <a:cxnLst>
                  <a:cxn ang="0">
                    <a:pos x="T0" y="T1"/>
                  </a:cxn>
                  <a:cxn ang="0">
                    <a:pos x="T2" y="T3"/>
                  </a:cxn>
                  <a:cxn ang="0">
                    <a:pos x="T4" y="T5"/>
                  </a:cxn>
                </a:cxnLst>
                <a:rect l="0" t="0" r="r" b="b"/>
                <a:pathLst>
                  <a:path w="128" h="128">
                    <a:moveTo>
                      <a:pt x="0" y="0"/>
                    </a:moveTo>
                    <a:lnTo>
                      <a:pt x="128" y="0"/>
                    </a:lnTo>
                    <a:lnTo>
                      <a:pt x="128" y="128"/>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9" name="Freeform 26">
                <a:extLst>
                  <a:ext uri="{FF2B5EF4-FFF2-40B4-BE49-F238E27FC236}">
                    <a16:creationId xmlns:a16="http://schemas.microsoft.com/office/drawing/2014/main" id="{6DD37E64-3920-1C4F-70DA-1F2BC7410149}"/>
                  </a:ext>
                </a:extLst>
              </p:cNvPr>
              <p:cNvSpPr>
                <a:spLocks/>
              </p:cNvSpPr>
              <p:nvPr/>
            </p:nvSpPr>
            <p:spPr bwMode="auto">
              <a:xfrm flipV="1">
                <a:off x="2396" y="2008"/>
                <a:ext cx="128" cy="128"/>
              </a:xfrm>
              <a:custGeom>
                <a:avLst/>
                <a:gdLst>
                  <a:gd name="T0" fmla="*/ 0 w 128"/>
                  <a:gd name="T1" fmla="*/ 0 h 128"/>
                  <a:gd name="T2" fmla="*/ 128 w 128"/>
                  <a:gd name="T3" fmla="*/ 0 h 128"/>
                  <a:gd name="T4" fmla="*/ 128 w 128"/>
                  <a:gd name="T5" fmla="*/ 128 h 128"/>
                </a:gdLst>
                <a:ahLst/>
                <a:cxnLst>
                  <a:cxn ang="0">
                    <a:pos x="T0" y="T1"/>
                  </a:cxn>
                  <a:cxn ang="0">
                    <a:pos x="T2" y="T3"/>
                  </a:cxn>
                  <a:cxn ang="0">
                    <a:pos x="T4" y="T5"/>
                  </a:cxn>
                </a:cxnLst>
                <a:rect l="0" t="0" r="r" b="b"/>
                <a:pathLst>
                  <a:path w="128" h="128">
                    <a:moveTo>
                      <a:pt x="0" y="0"/>
                    </a:moveTo>
                    <a:lnTo>
                      <a:pt x="128" y="0"/>
                    </a:lnTo>
                    <a:lnTo>
                      <a:pt x="128" y="128"/>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0" name="Line 27">
                <a:extLst>
                  <a:ext uri="{FF2B5EF4-FFF2-40B4-BE49-F238E27FC236}">
                    <a16:creationId xmlns:a16="http://schemas.microsoft.com/office/drawing/2014/main" id="{D365812D-53EF-B576-807E-2E1974B1495A}"/>
                  </a:ext>
                </a:extLst>
              </p:cNvPr>
              <p:cNvSpPr>
                <a:spLocks noChangeShapeType="1"/>
              </p:cNvSpPr>
              <p:nvPr/>
            </p:nvSpPr>
            <p:spPr bwMode="auto">
              <a:xfrm>
                <a:off x="2468" y="2441"/>
                <a:ext cx="12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1" name="Line 28">
                <a:extLst>
                  <a:ext uri="{FF2B5EF4-FFF2-40B4-BE49-F238E27FC236}">
                    <a16:creationId xmlns:a16="http://schemas.microsoft.com/office/drawing/2014/main" id="{A6B8C9E1-AAB5-A1B4-A95B-DF8D5166AD71}"/>
                  </a:ext>
                </a:extLst>
              </p:cNvPr>
              <p:cNvSpPr>
                <a:spLocks noChangeShapeType="1"/>
              </p:cNvSpPr>
              <p:nvPr/>
            </p:nvSpPr>
            <p:spPr bwMode="auto">
              <a:xfrm>
                <a:off x="1445" y="2679"/>
                <a:ext cx="265"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2" name="Line 29">
                <a:extLst>
                  <a:ext uri="{FF2B5EF4-FFF2-40B4-BE49-F238E27FC236}">
                    <a16:creationId xmlns:a16="http://schemas.microsoft.com/office/drawing/2014/main" id="{E6A54246-603F-683B-8EB7-8EC202FE3AA7}"/>
                  </a:ext>
                </a:extLst>
              </p:cNvPr>
              <p:cNvSpPr>
                <a:spLocks noChangeShapeType="1"/>
              </p:cNvSpPr>
              <p:nvPr/>
            </p:nvSpPr>
            <p:spPr bwMode="auto">
              <a:xfrm flipH="1" flipV="1">
                <a:off x="3292" y="3401"/>
                <a:ext cx="118" cy="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3" name="Oval 30">
                <a:extLst>
                  <a:ext uri="{FF2B5EF4-FFF2-40B4-BE49-F238E27FC236}">
                    <a16:creationId xmlns:a16="http://schemas.microsoft.com/office/drawing/2014/main" id="{96FAC23D-CF3F-D916-9B7E-94E5E0192B62}"/>
                  </a:ext>
                </a:extLst>
              </p:cNvPr>
              <p:cNvSpPr>
                <a:spLocks noChangeArrowheads="1"/>
              </p:cNvSpPr>
              <p:nvPr/>
            </p:nvSpPr>
            <p:spPr bwMode="auto">
              <a:xfrm>
                <a:off x="3402" y="3392"/>
                <a:ext cx="29" cy="28"/>
              </a:xfrm>
              <a:prstGeom prst="ellipse">
                <a:avLst/>
              </a:prstGeom>
              <a:solidFill>
                <a:schemeClr val="tx1"/>
              </a:solidFill>
              <a:ln w="9525" algn="ctr">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4" name="Oval 32">
                <a:extLst>
                  <a:ext uri="{FF2B5EF4-FFF2-40B4-BE49-F238E27FC236}">
                    <a16:creationId xmlns:a16="http://schemas.microsoft.com/office/drawing/2014/main" id="{EBEDE5E1-0CD5-CBA1-540C-49E47642176D}"/>
                  </a:ext>
                </a:extLst>
              </p:cNvPr>
              <p:cNvSpPr>
                <a:spLocks noChangeArrowheads="1"/>
              </p:cNvSpPr>
              <p:nvPr/>
            </p:nvSpPr>
            <p:spPr bwMode="auto">
              <a:xfrm>
                <a:off x="2166" y="2806"/>
                <a:ext cx="29" cy="28"/>
              </a:xfrm>
              <a:prstGeom prst="ellipse">
                <a:avLst/>
              </a:prstGeom>
              <a:solidFill>
                <a:schemeClr val="tx1"/>
              </a:solidFill>
              <a:ln w="9525" algn="ctr">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5" name="Oval 33">
                <a:extLst>
                  <a:ext uri="{FF2B5EF4-FFF2-40B4-BE49-F238E27FC236}">
                    <a16:creationId xmlns:a16="http://schemas.microsoft.com/office/drawing/2014/main" id="{609597AA-BADA-1354-4D0A-89C4405CA3B3}"/>
                  </a:ext>
                </a:extLst>
              </p:cNvPr>
              <p:cNvSpPr>
                <a:spLocks noChangeArrowheads="1"/>
              </p:cNvSpPr>
              <p:nvPr/>
            </p:nvSpPr>
            <p:spPr bwMode="auto">
              <a:xfrm>
                <a:off x="1702" y="2671"/>
                <a:ext cx="29" cy="28"/>
              </a:xfrm>
              <a:prstGeom prst="ellipse">
                <a:avLst/>
              </a:prstGeom>
              <a:solidFill>
                <a:schemeClr val="tx1"/>
              </a:solidFill>
              <a:ln w="9525" algn="ctr">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6" name="Rectangle 34">
                <a:extLst>
                  <a:ext uri="{FF2B5EF4-FFF2-40B4-BE49-F238E27FC236}">
                    <a16:creationId xmlns:a16="http://schemas.microsoft.com/office/drawing/2014/main" id="{5770B0D3-7C5E-BFAE-31DC-D8C0C2C77273}"/>
                  </a:ext>
                </a:extLst>
              </p:cNvPr>
              <p:cNvSpPr>
                <a:spLocks noChangeArrowheads="1"/>
              </p:cNvSpPr>
              <p:nvPr/>
            </p:nvSpPr>
            <p:spPr bwMode="auto">
              <a:xfrm>
                <a:off x="1362" y="2633"/>
                <a:ext cx="82" cy="101"/>
              </a:xfrm>
              <a:prstGeom prst="rect">
                <a:avLst/>
              </a:prstGeom>
              <a:noFill/>
              <a:ln w="28575" algn="ctr">
                <a:solidFill>
                  <a:schemeClr val="tx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7" name="Text Box 35">
                <a:extLst>
                  <a:ext uri="{FF2B5EF4-FFF2-40B4-BE49-F238E27FC236}">
                    <a16:creationId xmlns:a16="http://schemas.microsoft.com/office/drawing/2014/main" id="{4C3B0A4D-36EC-3634-D211-ACC70145F5A1}"/>
                  </a:ext>
                </a:extLst>
              </p:cNvPr>
              <p:cNvSpPr txBox="1">
                <a:spLocks noChangeArrowheads="1"/>
              </p:cNvSpPr>
              <p:nvPr/>
            </p:nvSpPr>
            <p:spPr bwMode="auto">
              <a:xfrm>
                <a:off x="3410" y="3438"/>
                <a:ext cx="78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I/O CLK</a:t>
                </a:r>
              </a:p>
            </p:txBody>
          </p:sp>
          <p:sp>
            <p:nvSpPr>
              <p:cNvPr id="38" name="Text Box 36">
                <a:extLst>
                  <a:ext uri="{FF2B5EF4-FFF2-40B4-BE49-F238E27FC236}">
                    <a16:creationId xmlns:a16="http://schemas.microsoft.com/office/drawing/2014/main" id="{75B1E4F9-CE7C-0091-71CD-E503B4FA83E3}"/>
                  </a:ext>
                </a:extLst>
              </p:cNvPr>
              <p:cNvSpPr txBox="1">
                <a:spLocks noChangeArrowheads="1"/>
              </p:cNvSpPr>
              <p:nvPr/>
            </p:nvSpPr>
            <p:spPr bwMode="auto">
              <a:xfrm>
                <a:off x="1087" y="2578"/>
                <a:ext cx="47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I</a:t>
                </a:r>
                <a:r>
                  <a:rPr lang="en-US" altLang="zh-CN" sz="1600">
                    <a:solidFill>
                      <a:srgbClr val="A50021"/>
                    </a:solidFill>
                  </a:rPr>
                  <a:t>/</a:t>
                </a:r>
                <a:r>
                  <a:rPr lang="en-US" altLang="zh-CN" sz="1600" i="1">
                    <a:solidFill>
                      <a:srgbClr val="A50021"/>
                    </a:solidFill>
                  </a:rPr>
                  <a:t>O</a:t>
                </a:r>
              </a:p>
            </p:txBody>
          </p:sp>
          <p:sp>
            <p:nvSpPr>
              <p:cNvPr id="39" name="Text Box 37">
                <a:extLst>
                  <a:ext uri="{FF2B5EF4-FFF2-40B4-BE49-F238E27FC236}">
                    <a16:creationId xmlns:a16="http://schemas.microsoft.com/office/drawing/2014/main" id="{2730ABAB-1C75-5A2A-88C1-50E9A37AF750}"/>
                  </a:ext>
                </a:extLst>
              </p:cNvPr>
              <p:cNvSpPr txBox="1">
                <a:spLocks noChangeArrowheads="1"/>
              </p:cNvSpPr>
              <p:nvPr/>
            </p:nvSpPr>
            <p:spPr bwMode="auto">
              <a:xfrm>
                <a:off x="1966" y="1929"/>
                <a:ext cx="64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solidFill>
                      <a:srgbClr val="A50021"/>
                    </a:solidFill>
                  </a:rPr>
                  <a:t>MUX1</a:t>
                </a:r>
              </a:p>
            </p:txBody>
          </p:sp>
          <p:sp>
            <p:nvSpPr>
              <p:cNvPr id="40" name="Text Box 38">
                <a:extLst>
                  <a:ext uri="{FF2B5EF4-FFF2-40B4-BE49-F238E27FC236}">
                    <a16:creationId xmlns:a16="http://schemas.microsoft.com/office/drawing/2014/main" id="{364CD4B1-DD53-3749-E7F5-C749743120F0}"/>
                  </a:ext>
                </a:extLst>
              </p:cNvPr>
              <p:cNvSpPr txBox="1">
                <a:spLocks noChangeArrowheads="1"/>
              </p:cNvSpPr>
              <p:nvPr/>
            </p:nvSpPr>
            <p:spPr bwMode="auto">
              <a:xfrm>
                <a:off x="2771" y="2969"/>
                <a:ext cx="649"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solidFill>
                      <a:srgbClr val="A50021"/>
                    </a:solidFill>
                  </a:rPr>
                  <a:t>MUX2</a:t>
                </a:r>
              </a:p>
            </p:txBody>
          </p:sp>
          <p:sp>
            <p:nvSpPr>
              <p:cNvPr id="41" name="Text Box 39">
                <a:extLst>
                  <a:ext uri="{FF2B5EF4-FFF2-40B4-BE49-F238E27FC236}">
                    <a16:creationId xmlns:a16="http://schemas.microsoft.com/office/drawing/2014/main" id="{75F60C3E-FF6D-D64E-2216-4503C7251B65}"/>
                  </a:ext>
                </a:extLst>
              </p:cNvPr>
              <p:cNvSpPr txBox="1">
                <a:spLocks noChangeArrowheads="1"/>
              </p:cNvSpPr>
              <p:nvPr/>
            </p:nvSpPr>
            <p:spPr bwMode="auto">
              <a:xfrm>
                <a:off x="2486" y="1983"/>
                <a:ext cx="88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solidFill>
                      <a:srgbClr val="A50021"/>
                    </a:solidFill>
                  </a:rPr>
                  <a:t>OFF(</a:t>
                </a:r>
                <a:r>
                  <a:rPr lang="en-US" altLang="zh-CN" sz="1600" i="1">
                    <a:solidFill>
                      <a:srgbClr val="A50021"/>
                    </a:solidFill>
                  </a:rPr>
                  <a:t>V</a:t>
                </a:r>
                <a:r>
                  <a:rPr lang="en-US" altLang="zh-CN" sz="1600" baseline="-25000">
                    <a:solidFill>
                      <a:srgbClr val="A50021"/>
                    </a:solidFill>
                  </a:rPr>
                  <a:t>CC</a:t>
                </a:r>
                <a:r>
                  <a:rPr lang="en-US" altLang="zh-CN" sz="1600">
                    <a:solidFill>
                      <a:srgbClr val="A50021"/>
                    </a:solidFill>
                  </a:rPr>
                  <a:t>)</a:t>
                </a:r>
              </a:p>
            </p:txBody>
          </p:sp>
          <p:sp>
            <p:nvSpPr>
              <p:cNvPr id="42" name="Text Box 41">
                <a:extLst>
                  <a:ext uri="{FF2B5EF4-FFF2-40B4-BE49-F238E27FC236}">
                    <a16:creationId xmlns:a16="http://schemas.microsoft.com/office/drawing/2014/main" id="{C6964F0F-24A1-46FC-6B32-F9232C1E80DF}"/>
                  </a:ext>
                </a:extLst>
              </p:cNvPr>
              <p:cNvSpPr txBox="1">
                <a:spLocks noChangeArrowheads="1"/>
              </p:cNvSpPr>
              <p:nvPr/>
            </p:nvSpPr>
            <p:spPr bwMode="auto">
              <a:xfrm>
                <a:off x="1847" y="2523"/>
                <a:ext cx="49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solidFill>
                      <a:srgbClr val="A50021"/>
                    </a:solidFill>
                  </a:rPr>
                  <a:t>G</a:t>
                </a:r>
                <a:r>
                  <a:rPr lang="en-US" altLang="zh-CN" sz="1600" baseline="-25000">
                    <a:solidFill>
                      <a:srgbClr val="A50021"/>
                    </a:solidFill>
                  </a:rPr>
                  <a:t>1</a:t>
                </a:r>
              </a:p>
            </p:txBody>
          </p:sp>
          <p:sp>
            <p:nvSpPr>
              <p:cNvPr id="43" name="Text Box 42">
                <a:extLst>
                  <a:ext uri="{FF2B5EF4-FFF2-40B4-BE49-F238E27FC236}">
                    <a16:creationId xmlns:a16="http://schemas.microsoft.com/office/drawing/2014/main" id="{FB229B75-E09C-3F86-5494-D48EFFC120AC}"/>
                  </a:ext>
                </a:extLst>
              </p:cNvPr>
              <p:cNvSpPr txBox="1">
                <a:spLocks noChangeArrowheads="1"/>
              </p:cNvSpPr>
              <p:nvPr/>
            </p:nvSpPr>
            <p:spPr bwMode="auto">
              <a:xfrm>
                <a:off x="1864" y="2851"/>
                <a:ext cx="49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solidFill>
                      <a:srgbClr val="A50021"/>
                    </a:solidFill>
                  </a:rPr>
                  <a:t>G</a:t>
                </a:r>
                <a:r>
                  <a:rPr lang="en-US" altLang="zh-CN" sz="1600" baseline="-25000">
                    <a:solidFill>
                      <a:srgbClr val="A50021"/>
                    </a:solidFill>
                  </a:rPr>
                  <a:t>2</a:t>
                </a:r>
              </a:p>
            </p:txBody>
          </p:sp>
          <p:graphicFrame>
            <p:nvGraphicFramePr>
              <p:cNvPr id="44" name="Object 43">
                <a:extLst>
                  <a:ext uri="{FF2B5EF4-FFF2-40B4-BE49-F238E27FC236}">
                    <a16:creationId xmlns:a16="http://schemas.microsoft.com/office/drawing/2014/main" id="{127325C1-C3AE-0D27-A3DB-A4504C722FA8}"/>
                  </a:ext>
                </a:extLst>
              </p:cNvPr>
              <p:cNvGraphicFramePr>
                <a:graphicFrameLocks noChangeAspect="1"/>
              </p:cNvGraphicFramePr>
              <p:nvPr/>
            </p:nvGraphicFramePr>
            <p:xfrm>
              <a:off x="1831" y="2235"/>
              <a:ext cx="209" cy="122"/>
            </p:xfrm>
            <a:graphic>
              <a:graphicData uri="http://schemas.openxmlformats.org/presentationml/2006/ole">
                <mc:AlternateContent xmlns:mc="http://schemas.openxmlformats.org/markup-compatibility/2006">
                  <mc:Choice xmlns:v="urn:schemas-microsoft-com:vml" Requires="v">
                    <p:oleObj name="Equation" r:id="rId2" imgW="304560" imgH="177480" progId="Equation.DSMT4">
                      <p:embed/>
                    </p:oleObj>
                  </mc:Choice>
                  <mc:Fallback>
                    <p:oleObj name="Equation" r:id="rId2" imgW="304560" imgH="177480" progId="Equation.DSMT4">
                      <p:embed/>
                      <p:pic>
                        <p:nvPicPr>
                          <p:cNvPr id="51243" name="Object 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1" y="2235"/>
                            <a:ext cx="209" cy="12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5" name="Rectangle 46">
                <a:extLst>
                  <a:ext uri="{FF2B5EF4-FFF2-40B4-BE49-F238E27FC236}">
                    <a16:creationId xmlns:a16="http://schemas.microsoft.com/office/drawing/2014/main" id="{1866BD87-AFE4-BE6C-2C6C-B1007D042B40}"/>
                  </a:ext>
                </a:extLst>
              </p:cNvPr>
              <p:cNvSpPr>
                <a:spLocks noChangeArrowheads="1"/>
              </p:cNvSpPr>
              <p:nvPr/>
            </p:nvSpPr>
            <p:spPr bwMode="auto">
              <a:xfrm>
                <a:off x="1563" y="1920"/>
                <a:ext cx="1674" cy="1573"/>
              </a:xfrm>
              <a:prstGeom prst="rect">
                <a:avLst/>
              </a:prstGeom>
              <a:noFill/>
              <a:ln w="28575" algn="ctr">
                <a:solidFill>
                  <a:srgbClr val="0066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6" name="Text Box 47">
                <a:extLst>
                  <a:ext uri="{FF2B5EF4-FFF2-40B4-BE49-F238E27FC236}">
                    <a16:creationId xmlns:a16="http://schemas.microsoft.com/office/drawing/2014/main" id="{08871034-1149-98BF-1C9B-D27504AD9EC7}"/>
                  </a:ext>
                </a:extLst>
              </p:cNvPr>
              <p:cNvSpPr txBox="1">
                <a:spLocks noChangeArrowheads="1"/>
              </p:cNvSpPr>
              <p:nvPr/>
            </p:nvSpPr>
            <p:spPr bwMode="auto">
              <a:xfrm>
                <a:off x="1682" y="3520"/>
                <a:ext cx="21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a:solidFill>
                      <a:srgbClr val="A50021"/>
                    </a:solidFill>
                  </a:rPr>
                  <a:t>XC2064</a:t>
                </a:r>
                <a:r>
                  <a:rPr lang="zh-CN" altLang="en-US" sz="2000">
                    <a:solidFill>
                      <a:srgbClr val="A50021"/>
                    </a:solidFill>
                  </a:rPr>
                  <a:t>的</a:t>
                </a:r>
                <a:r>
                  <a:rPr lang="en-US" altLang="zh-CN" sz="2000">
                    <a:solidFill>
                      <a:srgbClr val="A50021"/>
                    </a:solidFill>
                  </a:rPr>
                  <a:t>IOB</a:t>
                </a:r>
                <a:r>
                  <a:rPr lang="zh-CN" altLang="en-US" sz="2000">
                    <a:solidFill>
                      <a:srgbClr val="A50021"/>
                    </a:solidFill>
                  </a:rPr>
                  <a:t>电路</a:t>
                </a:r>
              </a:p>
            </p:txBody>
          </p:sp>
        </p:grpSp>
        <p:sp>
          <p:nvSpPr>
            <p:cNvPr id="10" name="Text Box 49">
              <a:extLst>
                <a:ext uri="{FF2B5EF4-FFF2-40B4-BE49-F238E27FC236}">
                  <a16:creationId xmlns:a16="http://schemas.microsoft.com/office/drawing/2014/main" id="{AF889F4E-49D6-40EC-E7D9-76379F28D0D7}"/>
                </a:ext>
              </a:extLst>
            </p:cNvPr>
            <p:cNvSpPr txBox="1">
              <a:spLocks noChangeArrowheads="1"/>
            </p:cNvSpPr>
            <p:nvPr/>
          </p:nvSpPr>
          <p:spPr bwMode="auto">
            <a:xfrm>
              <a:off x="3620" y="2113"/>
              <a:ext cx="73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800">
                  <a:solidFill>
                    <a:srgbClr val="A50021"/>
                  </a:solidFill>
                </a:rPr>
                <a:t>三态控制</a:t>
              </a:r>
            </a:p>
          </p:txBody>
        </p:sp>
        <p:sp>
          <p:nvSpPr>
            <p:cNvPr id="11" name="Text Box 50">
              <a:extLst>
                <a:ext uri="{FF2B5EF4-FFF2-40B4-BE49-F238E27FC236}">
                  <a16:creationId xmlns:a16="http://schemas.microsoft.com/office/drawing/2014/main" id="{221DBF58-B2F9-6697-9EEC-291AD46ED306}"/>
                </a:ext>
              </a:extLst>
            </p:cNvPr>
            <p:cNvSpPr txBox="1">
              <a:spLocks noChangeArrowheads="1"/>
            </p:cNvSpPr>
            <p:nvPr/>
          </p:nvSpPr>
          <p:spPr bwMode="auto">
            <a:xfrm>
              <a:off x="3619" y="2432"/>
              <a:ext cx="73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800">
                  <a:solidFill>
                    <a:srgbClr val="A50021"/>
                  </a:solidFill>
                </a:rPr>
                <a:t>输出</a:t>
              </a:r>
            </a:p>
          </p:txBody>
        </p:sp>
        <p:sp>
          <p:nvSpPr>
            <p:cNvPr id="12" name="Text Box 51">
              <a:extLst>
                <a:ext uri="{FF2B5EF4-FFF2-40B4-BE49-F238E27FC236}">
                  <a16:creationId xmlns:a16="http://schemas.microsoft.com/office/drawing/2014/main" id="{9B9F36B6-994F-897F-18F6-B2184179C7CF}"/>
                </a:ext>
              </a:extLst>
            </p:cNvPr>
            <p:cNvSpPr txBox="1">
              <a:spLocks noChangeArrowheads="1"/>
            </p:cNvSpPr>
            <p:nvPr/>
          </p:nvSpPr>
          <p:spPr bwMode="auto">
            <a:xfrm>
              <a:off x="3629" y="2715"/>
              <a:ext cx="73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800">
                  <a:solidFill>
                    <a:srgbClr val="A50021"/>
                  </a:solidFill>
                </a:rPr>
                <a:t>输入</a:t>
              </a:r>
            </a:p>
          </p:txBody>
        </p:sp>
      </p:grpSp>
      <p:sp>
        <p:nvSpPr>
          <p:cNvPr id="47" name="Text Box 53">
            <a:extLst>
              <a:ext uri="{FF2B5EF4-FFF2-40B4-BE49-F238E27FC236}">
                <a16:creationId xmlns:a16="http://schemas.microsoft.com/office/drawing/2014/main" id="{1D984F7F-05AC-61BC-23C2-15348FE00675}"/>
              </a:ext>
            </a:extLst>
          </p:cNvPr>
          <p:cNvSpPr txBox="1">
            <a:spLocks noChangeArrowheads="1"/>
          </p:cNvSpPr>
          <p:nvPr/>
        </p:nvSpPr>
        <p:spPr bwMode="auto">
          <a:xfrm>
            <a:off x="2222715" y="3049336"/>
            <a:ext cx="707707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t>在</a:t>
            </a:r>
            <a:r>
              <a:rPr lang="en-US" altLang="zh-CN" sz="2400" dirty="0"/>
              <a:t>XC2064</a:t>
            </a:r>
            <a:r>
              <a:rPr lang="zh-CN" altLang="en-US" sz="2400" dirty="0"/>
              <a:t>中共有</a:t>
            </a:r>
            <a:r>
              <a:rPr lang="en-US" altLang="zh-CN" sz="2400" dirty="0"/>
              <a:t>56</a:t>
            </a:r>
            <a:r>
              <a:rPr lang="zh-CN" altLang="en-US" sz="2400" dirty="0"/>
              <a:t>个可编程的</a:t>
            </a:r>
            <a:r>
              <a:rPr lang="en-US" altLang="zh-CN" sz="2400" dirty="0"/>
              <a:t>I/O</a:t>
            </a:r>
            <a:r>
              <a:rPr lang="zh-CN" altLang="en-US" sz="2400" dirty="0"/>
              <a:t>端。</a:t>
            </a:r>
          </a:p>
        </p:txBody>
      </p:sp>
      <p:sp>
        <p:nvSpPr>
          <p:cNvPr id="2" name="灯片编号占位符 1">
            <a:extLst>
              <a:ext uri="{FF2B5EF4-FFF2-40B4-BE49-F238E27FC236}">
                <a16:creationId xmlns:a16="http://schemas.microsoft.com/office/drawing/2014/main" id="{9E621EE2-921A-AB2B-7E7C-24CE10F0A3EA}"/>
              </a:ext>
            </a:extLst>
          </p:cNvPr>
          <p:cNvSpPr>
            <a:spLocks noGrp="1"/>
          </p:cNvSpPr>
          <p:nvPr>
            <p:ph type="sldNum" sz="quarter" idx="12"/>
          </p:nvPr>
        </p:nvSpPr>
        <p:spPr/>
        <p:txBody>
          <a:bodyPr/>
          <a:lstStyle/>
          <a:p>
            <a:fld id="{392CBAA0-59E6-204E-8F03-85E5040D48B8}" type="slidenum">
              <a:rPr kumimoji="1" lang="zh-CN" altLang="en-US" smtClean="0"/>
              <a:t>161</a:t>
            </a:fld>
            <a:r>
              <a:rPr kumimoji="1" lang="en-US" altLang="zh-CN"/>
              <a:t>/184</a:t>
            </a:r>
            <a:endParaRPr kumimoji="1" lang="zh-CN" altLang="en-US" dirty="0"/>
          </a:p>
        </p:txBody>
      </p:sp>
    </p:spTree>
    <p:extLst>
      <p:ext uri="{BB962C8B-B14F-4D97-AF65-F5344CB8AC3E}">
        <p14:creationId xmlns:p14="http://schemas.microsoft.com/office/powerpoint/2010/main" val="192127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wipe(left)">
                                      <p:cBhvr>
                                        <p:cTn id="17" dur="5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wipe(left)">
                                      <p:cBhvr>
                                        <p:cTn id="22" dur="500"/>
                                        <p:tgtEl>
                                          <p:spTgt spid="47"/>
                                        </p:tgtEl>
                                      </p:cBhvr>
                                    </p:animEffect>
                                  </p:childTnLst>
                                </p:cTn>
                              </p:par>
                            </p:childTnLst>
                          </p:cTn>
                        </p:par>
                      </p:childTnLst>
                    </p:cTn>
                  </p:par>
                  <p:par>
                    <p:cTn id="23" fill="hold">
                      <p:stCondLst>
                        <p:cond delay="indefinite"/>
                      </p:stCondLst>
                      <p:childTnLst>
                        <p:par>
                          <p:cTn id="24" fill="hold">
                            <p:stCondLst>
                              <p:cond delay="0"/>
                            </p:stCondLst>
                            <p:childTnLst>
                              <p:par>
                                <p:cTn id="25" presetID="20"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edg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44">
            <a:extLst>
              <a:ext uri="{FF2B5EF4-FFF2-40B4-BE49-F238E27FC236}">
                <a16:creationId xmlns:a16="http://schemas.microsoft.com/office/drawing/2014/main" id="{1AC019F6-D95D-76B8-5E5B-F6358A9AEC16}"/>
              </a:ext>
            </a:extLst>
          </p:cNvPr>
          <p:cNvSpPr txBox="1">
            <a:spLocks noChangeArrowheads="1"/>
          </p:cNvSpPr>
          <p:nvPr/>
        </p:nvSpPr>
        <p:spPr bwMode="auto">
          <a:xfrm>
            <a:off x="1968586" y="3878134"/>
            <a:ext cx="8201025"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a:t>MUX2</a:t>
            </a:r>
            <a:r>
              <a:rPr lang="zh-CN" altLang="en-US" sz="2400"/>
              <a:t>用于输入方式的选择。 </a:t>
            </a:r>
          </a:p>
          <a:p>
            <a:pPr>
              <a:spcBef>
                <a:spcPct val="50000"/>
              </a:spcBef>
            </a:pPr>
            <a:r>
              <a:rPr lang="zh-CN" altLang="en-US" sz="2400"/>
              <a:t>当</a:t>
            </a:r>
            <a:r>
              <a:rPr lang="en-US" altLang="zh-CN" sz="2400"/>
              <a:t>MUX2</a:t>
            </a:r>
            <a:r>
              <a:rPr lang="zh-CN" altLang="en-US" sz="2400"/>
              <a:t>的输出选中输入缓冲器</a:t>
            </a:r>
            <a:r>
              <a:rPr lang="en-US" altLang="zh-CN" sz="2400"/>
              <a:t>G</a:t>
            </a:r>
            <a:r>
              <a:rPr lang="en-US" altLang="zh-CN" sz="2400" baseline="-25000"/>
              <a:t>2</a:t>
            </a:r>
            <a:r>
              <a:rPr lang="zh-CN" altLang="en-US" sz="2400"/>
              <a:t>的输出时，</a:t>
            </a:r>
          </a:p>
          <a:p>
            <a:pPr>
              <a:spcBef>
                <a:spcPct val="50000"/>
              </a:spcBef>
            </a:pPr>
            <a:r>
              <a:rPr lang="zh-CN" altLang="en-US" sz="2400"/>
              <a:t>为异步输入方式。</a:t>
            </a:r>
          </a:p>
          <a:p>
            <a:pPr>
              <a:spcBef>
                <a:spcPct val="50000"/>
              </a:spcBef>
            </a:pPr>
            <a:r>
              <a:rPr lang="zh-CN" altLang="en-US" sz="2400"/>
              <a:t>当</a:t>
            </a:r>
            <a:r>
              <a:rPr lang="en-US" altLang="zh-CN" sz="2400"/>
              <a:t>MUX2</a:t>
            </a:r>
            <a:r>
              <a:rPr lang="zh-CN" altLang="en-US" sz="2400"/>
              <a:t>的输出选中触发器的输出时，</a:t>
            </a:r>
          </a:p>
          <a:p>
            <a:pPr>
              <a:spcBef>
                <a:spcPct val="50000"/>
              </a:spcBef>
            </a:pPr>
            <a:r>
              <a:rPr lang="zh-CN" altLang="en-US" sz="2400"/>
              <a:t>为同步输入方式。</a:t>
            </a:r>
          </a:p>
        </p:txBody>
      </p:sp>
      <p:grpSp>
        <p:nvGrpSpPr>
          <p:cNvPr id="6" name="Group 45">
            <a:extLst>
              <a:ext uri="{FF2B5EF4-FFF2-40B4-BE49-F238E27FC236}">
                <a16:creationId xmlns:a16="http://schemas.microsoft.com/office/drawing/2014/main" id="{20746F60-65C2-85A4-D37B-4135822A5BBD}"/>
              </a:ext>
            </a:extLst>
          </p:cNvPr>
          <p:cNvGrpSpPr>
            <a:grpSpLocks/>
          </p:cNvGrpSpPr>
          <p:nvPr/>
        </p:nvGrpSpPr>
        <p:grpSpPr bwMode="auto">
          <a:xfrm>
            <a:off x="2735349" y="846009"/>
            <a:ext cx="5195887" cy="2938463"/>
            <a:chOff x="930" y="434"/>
            <a:chExt cx="3273" cy="1851"/>
          </a:xfrm>
        </p:grpSpPr>
        <p:sp>
          <p:nvSpPr>
            <p:cNvPr id="7" name="Freeform 46">
              <a:extLst>
                <a:ext uri="{FF2B5EF4-FFF2-40B4-BE49-F238E27FC236}">
                  <a16:creationId xmlns:a16="http://schemas.microsoft.com/office/drawing/2014/main" id="{E992DC60-5039-99FF-7A71-6D12E5C4B92E}"/>
                </a:ext>
              </a:extLst>
            </p:cNvPr>
            <p:cNvSpPr>
              <a:spLocks/>
            </p:cNvSpPr>
            <p:nvPr/>
          </p:nvSpPr>
          <p:spPr bwMode="auto">
            <a:xfrm>
              <a:off x="1553" y="1048"/>
              <a:ext cx="1920" cy="292"/>
            </a:xfrm>
            <a:custGeom>
              <a:avLst/>
              <a:gdLst>
                <a:gd name="T0" fmla="*/ 1911 w 1920"/>
                <a:gd name="T1" fmla="*/ 0 h 292"/>
                <a:gd name="T2" fmla="*/ 0 w 1920"/>
                <a:gd name="T3" fmla="*/ 0 h 292"/>
                <a:gd name="T4" fmla="*/ 0 w 1920"/>
                <a:gd name="T5" fmla="*/ 292 h 292"/>
                <a:gd name="T6" fmla="*/ 1920 w 1920"/>
                <a:gd name="T7" fmla="*/ 292 h 292"/>
              </a:gdLst>
              <a:ahLst/>
              <a:cxnLst>
                <a:cxn ang="0">
                  <a:pos x="T0" y="T1"/>
                </a:cxn>
                <a:cxn ang="0">
                  <a:pos x="T2" y="T3"/>
                </a:cxn>
                <a:cxn ang="0">
                  <a:pos x="T4" y="T5"/>
                </a:cxn>
                <a:cxn ang="0">
                  <a:pos x="T6" y="T7"/>
                </a:cxn>
              </a:cxnLst>
              <a:rect l="0" t="0" r="r" b="b"/>
              <a:pathLst>
                <a:path w="1920" h="292">
                  <a:moveTo>
                    <a:pt x="1911" y="0"/>
                  </a:moveTo>
                  <a:lnTo>
                    <a:pt x="0" y="0"/>
                  </a:lnTo>
                  <a:lnTo>
                    <a:pt x="0" y="292"/>
                  </a:lnTo>
                  <a:lnTo>
                    <a:pt x="1920" y="292"/>
                  </a:ln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8" name="AutoShape 47">
              <a:extLst>
                <a:ext uri="{FF2B5EF4-FFF2-40B4-BE49-F238E27FC236}">
                  <a16:creationId xmlns:a16="http://schemas.microsoft.com/office/drawing/2014/main" id="{533E1958-33F2-EAE0-6C0F-7D48926A4355}"/>
                </a:ext>
              </a:extLst>
            </p:cNvPr>
            <p:cNvSpPr>
              <a:spLocks noChangeArrowheads="1"/>
            </p:cNvSpPr>
            <p:nvPr/>
          </p:nvSpPr>
          <p:spPr bwMode="auto">
            <a:xfrm rot="5400000">
              <a:off x="1799" y="1248"/>
              <a:ext cx="156" cy="165"/>
            </a:xfrm>
            <a:prstGeom prst="triangle">
              <a:avLst>
                <a:gd name="adj" fmla="val 50000"/>
              </a:avLst>
            </a:pr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9" name="Oval 48">
              <a:extLst>
                <a:ext uri="{FF2B5EF4-FFF2-40B4-BE49-F238E27FC236}">
                  <a16:creationId xmlns:a16="http://schemas.microsoft.com/office/drawing/2014/main" id="{E00B600F-0796-0E25-5CE9-6C2D07F2F4D4}"/>
                </a:ext>
              </a:extLst>
            </p:cNvPr>
            <p:cNvSpPr>
              <a:spLocks noChangeArrowheads="1"/>
            </p:cNvSpPr>
            <p:nvPr/>
          </p:nvSpPr>
          <p:spPr bwMode="auto">
            <a:xfrm>
              <a:off x="1846" y="946"/>
              <a:ext cx="56" cy="56"/>
            </a:xfrm>
            <a:prstGeom prst="ellipse">
              <a:avLst/>
            </a:prstGeom>
            <a:solidFill>
              <a:schemeClr val="accent1"/>
            </a:solidFill>
            <a:ln w="28575" algn="ctr">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10" name="AutoShape 49">
              <a:extLst>
                <a:ext uri="{FF2B5EF4-FFF2-40B4-BE49-F238E27FC236}">
                  <a16:creationId xmlns:a16="http://schemas.microsoft.com/office/drawing/2014/main" id="{B2C915DD-EF95-2B9B-1693-F55B1053FB17}"/>
                </a:ext>
              </a:extLst>
            </p:cNvPr>
            <p:cNvSpPr>
              <a:spLocks noChangeArrowheads="1"/>
            </p:cNvSpPr>
            <p:nvPr/>
          </p:nvSpPr>
          <p:spPr bwMode="auto">
            <a:xfrm rot="-5400000">
              <a:off x="1798" y="964"/>
              <a:ext cx="156" cy="165"/>
            </a:xfrm>
            <a:prstGeom prst="triangle">
              <a:avLst>
                <a:gd name="adj" fmla="val 50000"/>
              </a:avLst>
            </a:pr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11" name="AutoShape 50">
              <a:extLst>
                <a:ext uri="{FF2B5EF4-FFF2-40B4-BE49-F238E27FC236}">
                  <a16:creationId xmlns:a16="http://schemas.microsoft.com/office/drawing/2014/main" id="{DF63B66A-0018-9629-9CF3-CDAB45B80839}"/>
                </a:ext>
              </a:extLst>
            </p:cNvPr>
            <p:cNvSpPr>
              <a:spLocks noChangeArrowheads="1"/>
            </p:cNvSpPr>
            <p:nvPr/>
          </p:nvSpPr>
          <p:spPr bwMode="auto">
            <a:xfrm rot="-5400000">
              <a:off x="2594" y="1319"/>
              <a:ext cx="284" cy="11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12" name="Freeform 51">
              <a:extLst>
                <a:ext uri="{FF2B5EF4-FFF2-40B4-BE49-F238E27FC236}">
                  <a16:creationId xmlns:a16="http://schemas.microsoft.com/office/drawing/2014/main" id="{442593E8-403F-5FBF-5363-3346CBA0E37A}"/>
                </a:ext>
              </a:extLst>
            </p:cNvPr>
            <p:cNvSpPr>
              <a:spLocks/>
            </p:cNvSpPr>
            <p:nvPr/>
          </p:nvSpPr>
          <p:spPr bwMode="auto">
            <a:xfrm>
              <a:off x="1882" y="737"/>
              <a:ext cx="1600" cy="201"/>
            </a:xfrm>
            <a:custGeom>
              <a:avLst/>
              <a:gdLst>
                <a:gd name="T0" fmla="*/ 0 w 1600"/>
                <a:gd name="T1" fmla="*/ 201 h 201"/>
                <a:gd name="T2" fmla="*/ 0 w 1600"/>
                <a:gd name="T3" fmla="*/ 0 h 201"/>
                <a:gd name="T4" fmla="*/ 1600 w 1600"/>
                <a:gd name="T5" fmla="*/ 0 h 201"/>
              </a:gdLst>
              <a:ahLst/>
              <a:cxnLst>
                <a:cxn ang="0">
                  <a:pos x="T0" y="T1"/>
                </a:cxn>
                <a:cxn ang="0">
                  <a:pos x="T2" y="T3"/>
                </a:cxn>
                <a:cxn ang="0">
                  <a:pos x="T4" y="T5"/>
                </a:cxn>
              </a:cxnLst>
              <a:rect l="0" t="0" r="r" b="b"/>
              <a:pathLst>
                <a:path w="1600" h="201">
                  <a:moveTo>
                    <a:pt x="0" y="201"/>
                  </a:moveTo>
                  <a:lnTo>
                    <a:pt x="0" y="0"/>
                  </a:lnTo>
                  <a:lnTo>
                    <a:pt x="1600" y="0"/>
                  </a:lnTo>
                </a:path>
              </a:pathLst>
            </a:custGeom>
            <a:noFill/>
            <a:ln w="19050" cap="flat" cmpd="sng">
              <a:solidFill>
                <a:schemeClr val="tx2"/>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3" name="Line 52">
              <a:extLst>
                <a:ext uri="{FF2B5EF4-FFF2-40B4-BE49-F238E27FC236}">
                  <a16:creationId xmlns:a16="http://schemas.microsoft.com/office/drawing/2014/main" id="{88744886-5808-0ED3-D4D1-00374D0045EB}"/>
                </a:ext>
              </a:extLst>
            </p:cNvPr>
            <p:cNvSpPr>
              <a:spLocks noChangeShapeType="1"/>
            </p:cNvSpPr>
            <p:nvPr/>
          </p:nvSpPr>
          <p:spPr bwMode="auto">
            <a:xfrm flipH="1" flipV="1">
              <a:off x="3135" y="737"/>
              <a:ext cx="26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4" name="Rectangle 53">
              <a:extLst>
                <a:ext uri="{FF2B5EF4-FFF2-40B4-BE49-F238E27FC236}">
                  <a16:creationId xmlns:a16="http://schemas.microsoft.com/office/drawing/2014/main" id="{AC66EEAC-1820-DCA7-ED0D-21F2CC655A40}"/>
                </a:ext>
              </a:extLst>
            </p:cNvPr>
            <p:cNvSpPr>
              <a:spLocks noChangeArrowheads="1"/>
            </p:cNvSpPr>
            <p:nvPr/>
          </p:nvSpPr>
          <p:spPr bwMode="auto">
            <a:xfrm>
              <a:off x="2165" y="1460"/>
              <a:ext cx="293" cy="374"/>
            </a:xfrm>
            <a:prstGeom prst="rect">
              <a:avLst/>
            </a:prstGeom>
            <a:noFill/>
            <a:ln w="28575" algn="ctr">
              <a:solidFill>
                <a:schemeClr val="tx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15" name="Text Box 54">
              <a:extLst>
                <a:ext uri="{FF2B5EF4-FFF2-40B4-BE49-F238E27FC236}">
                  <a16:creationId xmlns:a16="http://schemas.microsoft.com/office/drawing/2014/main" id="{543C8871-A567-FF17-5CF3-F245868F2F89}"/>
                </a:ext>
              </a:extLst>
            </p:cNvPr>
            <p:cNvSpPr txBox="1">
              <a:spLocks noChangeArrowheads="1"/>
            </p:cNvSpPr>
            <p:nvPr/>
          </p:nvSpPr>
          <p:spPr bwMode="auto">
            <a:xfrm>
              <a:off x="2129" y="1442"/>
              <a:ext cx="577"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800"/>
                <a:t>D Q</a:t>
              </a:r>
            </a:p>
          </p:txBody>
        </p:sp>
        <p:sp>
          <p:nvSpPr>
            <p:cNvPr id="16" name="Freeform 55">
              <a:extLst>
                <a:ext uri="{FF2B5EF4-FFF2-40B4-BE49-F238E27FC236}">
                  <a16:creationId xmlns:a16="http://schemas.microsoft.com/office/drawing/2014/main" id="{8313C71C-B5EF-DE95-DADA-9FBCE6677E8E}"/>
                </a:ext>
              </a:extLst>
            </p:cNvPr>
            <p:cNvSpPr>
              <a:spLocks/>
            </p:cNvSpPr>
            <p:nvPr/>
          </p:nvSpPr>
          <p:spPr bwMode="auto">
            <a:xfrm>
              <a:off x="2165" y="1679"/>
              <a:ext cx="64" cy="110"/>
            </a:xfrm>
            <a:custGeom>
              <a:avLst/>
              <a:gdLst>
                <a:gd name="T0" fmla="*/ 0 w 64"/>
                <a:gd name="T1" fmla="*/ 0 h 110"/>
                <a:gd name="T2" fmla="*/ 64 w 64"/>
                <a:gd name="T3" fmla="*/ 64 h 110"/>
                <a:gd name="T4" fmla="*/ 0 w 64"/>
                <a:gd name="T5" fmla="*/ 110 h 110"/>
              </a:gdLst>
              <a:ahLst/>
              <a:cxnLst>
                <a:cxn ang="0">
                  <a:pos x="T0" y="T1"/>
                </a:cxn>
                <a:cxn ang="0">
                  <a:pos x="T2" y="T3"/>
                </a:cxn>
                <a:cxn ang="0">
                  <a:pos x="T4" y="T5"/>
                </a:cxn>
              </a:cxnLst>
              <a:rect l="0" t="0" r="r" b="b"/>
              <a:pathLst>
                <a:path w="64" h="110">
                  <a:moveTo>
                    <a:pt x="0" y="0"/>
                  </a:moveTo>
                  <a:lnTo>
                    <a:pt x="64" y="64"/>
                  </a:lnTo>
                  <a:lnTo>
                    <a:pt x="0" y="110"/>
                  </a:lnTo>
                </a:path>
              </a:pathLst>
            </a:custGeom>
            <a:noFill/>
            <a:ln w="19050" cap="flat" cmpd="sng">
              <a:solidFill>
                <a:schemeClr val="tx2"/>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7" name="Line 56">
              <a:extLst>
                <a:ext uri="{FF2B5EF4-FFF2-40B4-BE49-F238E27FC236}">
                  <a16:creationId xmlns:a16="http://schemas.microsoft.com/office/drawing/2014/main" id="{9071A378-6A67-698F-8AE7-79DA42CAB546}"/>
                </a:ext>
              </a:extLst>
            </p:cNvPr>
            <p:cNvSpPr>
              <a:spLocks noChangeShapeType="1"/>
            </p:cNvSpPr>
            <p:nvPr/>
          </p:nvSpPr>
          <p:spPr bwMode="auto">
            <a:xfrm>
              <a:off x="3262" y="434"/>
              <a:ext cx="0" cy="1674"/>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8" name="Freeform 57">
              <a:extLst>
                <a:ext uri="{FF2B5EF4-FFF2-40B4-BE49-F238E27FC236}">
                  <a16:creationId xmlns:a16="http://schemas.microsoft.com/office/drawing/2014/main" id="{5CEC714F-5D13-9D7A-93AC-0C8182E5031F}"/>
                </a:ext>
              </a:extLst>
            </p:cNvPr>
            <p:cNvSpPr>
              <a:spLocks/>
            </p:cNvSpPr>
            <p:nvPr/>
          </p:nvSpPr>
          <p:spPr bwMode="auto">
            <a:xfrm>
              <a:off x="2037" y="1742"/>
              <a:ext cx="1216" cy="183"/>
            </a:xfrm>
            <a:custGeom>
              <a:avLst/>
              <a:gdLst>
                <a:gd name="T0" fmla="*/ 119 w 1216"/>
                <a:gd name="T1" fmla="*/ 0 h 183"/>
                <a:gd name="T2" fmla="*/ 0 w 1216"/>
                <a:gd name="T3" fmla="*/ 0 h 183"/>
                <a:gd name="T4" fmla="*/ 0 w 1216"/>
                <a:gd name="T5" fmla="*/ 183 h 183"/>
                <a:gd name="T6" fmla="*/ 1216 w 1216"/>
                <a:gd name="T7" fmla="*/ 183 h 183"/>
              </a:gdLst>
              <a:ahLst/>
              <a:cxnLst>
                <a:cxn ang="0">
                  <a:pos x="T0" y="T1"/>
                </a:cxn>
                <a:cxn ang="0">
                  <a:pos x="T2" y="T3"/>
                </a:cxn>
                <a:cxn ang="0">
                  <a:pos x="T4" y="T5"/>
                </a:cxn>
                <a:cxn ang="0">
                  <a:pos x="T6" y="T7"/>
                </a:cxn>
              </a:cxnLst>
              <a:rect l="0" t="0" r="r" b="b"/>
              <a:pathLst>
                <a:path w="1216" h="183">
                  <a:moveTo>
                    <a:pt x="119" y="0"/>
                  </a:moveTo>
                  <a:lnTo>
                    <a:pt x="0" y="0"/>
                  </a:lnTo>
                  <a:lnTo>
                    <a:pt x="0" y="183"/>
                  </a:lnTo>
                  <a:lnTo>
                    <a:pt x="1216" y="183"/>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19" name="Freeform 58">
              <a:extLst>
                <a:ext uri="{FF2B5EF4-FFF2-40B4-BE49-F238E27FC236}">
                  <a16:creationId xmlns:a16="http://schemas.microsoft.com/office/drawing/2014/main" id="{77020C57-5A48-20B2-5F33-4A6D6B3E2DEF}"/>
                </a:ext>
              </a:extLst>
            </p:cNvPr>
            <p:cNvSpPr>
              <a:spLocks/>
            </p:cNvSpPr>
            <p:nvPr/>
          </p:nvSpPr>
          <p:spPr bwMode="auto">
            <a:xfrm>
              <a:off x="2019" y="1340"/>
              <a:ext cx="146" cy="210"/>
            </a:xfrm>
            <a:custGeom>
              <a:avLst/>
              <a:gdLst>
                <a:gd name="T0" fmla="*/ 0 w 146"/>
                <a:gd name="T1" fmla="*/ 0 h 210"/>
                <a:gd name="T2" fmla="*/ 0 w 146"/>
                <a:gd name="T3" fmla="*/ 210 h 210"/>
                <a:gd name="T4" fmla="*/ 146 w 146"/>
                <a:gd name="T5" fmla="*/ 210 h 210"/>
              </a:gdLst>
              <a:ahLst/>
              <a:cxnLst>
                <a:cxn ang="0">
                  <a:pos x="T0" y="T1"/>
                </a:cxn>
                <a:cxn ang="0">
                  <a:pos x="T2" y="T3"/>
                </a:cxn>
                <a:cxn ang="0">
                  <a:pos x="T4" y="T5"/>
                </a:cxn>
              </a:cxnLst>
              <a:rect l="0" t="0" r="r" b="b"/>
              <a:pathLst>
                <a:path w="146" h="210">
                  <a:moveTo>
                    <a:pt x="0" y="0"/>
                  </a:moveTo>
                  <a:lnTo>
                    <a:pt x="0" y="210"/>
                  </a:lnTo>
                  <a:lnTo>
                    <a:pt x="146" y="21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0" name="Freeform 59">
              <a:extLst>
                <a:ext uri="{FF2B5EF4-FFF2-40B4-BE49-F238E27FC236}">
                  <a16:creationId xmlns:a16="http://schemas.microsoft.com/office/drawing/2014/main" id="{E945A542-6CFF-9C40-5B95-1F01F43100C9}"/>
                </a:ext>
              </a:extLst>
            </p:cNvPr>
            <p:cNvSpPr>
              <a:spLocks/>
            </p:cNvSpPr>
            <p:nvPr/>
          </p:nvSpPr>
          <p:spPr bwMode="auto">
            <a:xfrm>
              <a:off x="2458" y="1450"/>
              <a:ext cx="219" cy="119"/>
            </a:xfrm>
            <a:custGeom>
              <a:avLst/>
              <a:gdLst>
                <a:gd name="T0" fmla="*/ 0 w 219"/>
                <a:gd name="T1" fmla="*/ 119 h 119"/>
                <a:gd name="T2" fmla="*/ 110 w 219"/>
                <a:gd name="T3" fmla="*/ 119 h 119"/>
                <a:gd name="T4" fmla="*/ 110 w 219"/>
                <a:gd name="T5" fmla="*/ 0 h 119"/>
                <a:gd name="T6" fmla="*/ 219 w 219"/>
                <a:gd name="T7" fmla="*/ 0 h 119"/>
              </a:gdLst>
              <a:ahLst/>
              <a:cxnLst>
                <a:cxn ang="0">
                  <a:pos x="T0" y="T1"/>
                </a:cxn>
                <a:cxn ang="0">
                  <a:pos x="T2" y="T3"/>
                </a:cxn>
                <a:cxn ang="0">
                  <a:pos x="T4" y="T5"/>
                </a:cxn>
                <a:cxn ang="0">
                  <a:pos x="T6" y="T7"/>
                </a:cxn>
              </a:cxnLst>
              <a:rect l="0" t="0" r="r" b="b"/>
              <a:pathLst>
                <a:path w="219" h="119">
                  <a:moveTo>
                    <a:pt x="0" y="119"/>
                  </a:moveTo>
                  <a:lnTo>
                    <a:pt x="110" y="119"/>
                  </a:lnTo>
                  <a:lnTo>
                    <a:pt x="110" y="0"/>
                  </a:lnTo>
                  <a:lnTo>
                    <a:pt x="219"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1" name="AutoShape 60">
              <a:extLst>
                <a:ext uri="{FF2B5EF4-FFF2-40B4-BE49-F238E27FC236}">
                  <a16:creationId xmlns:a16="http://schemas.microsoft.com/office/drawing/2014/main" id="{CF060D4E-8103-A2B7-E885-32D837B00FDA}"/>
                </a:ext>
              </a:extLst>
            </p:cNvPr>
            <p:cNvSpPr>
              <a:spLocks noChangeArrowheads="1"/>
            </p:cNvSpPr>
            <p:nvPr/>
          </p:nvSpPr>
          <p:spPr bwMode="auto">
            <a:xfrm rot="5400000">
              <a:off x="2046" y="682"/>
              <a:ext cx="284" cy="11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22" name="Freeform 61">
              <a:extLst>
                <a:ext uri="{FF2B5EF4-FFF2-40B4-BE49-F238E27FC236}">
                  <a16:creationId xmlns:a16="http://schemas.microsoft.com/office/drawing/2014/main" id="{BFC2DDB7-A15C-90AC-F1F1-BAE1EAA7CE3C}"/>
                </a:ext>
              </a:extLst>
            </p:cNvPr>
            <p:cNvSpPr>
              <a:spLocks/>
            </p:cNvSpPr>
            <p:nvPr/>
          </p:nvSpPr>
          <p:spPr bwMode="auto">
            <a:xfrm>
              <a:off x="2247" y="819"/>
              <a:ext cx="128" cy="128"/>
            </a:xfrm>
            <a:custGeom>
              <a:avLst/>
              <a:gdLst>
                <a:gd name="T0" fmla="*/ 0 w 128"/>
                <a:gd name="T1" fmla="*/ 0 h 128"/>
                <a:gd name="T2" fmla="*/ 128 w 128"/>
                <a:gd name="T3" fmla="*/ 0 h 128"/>
                <a:gd name="T4" fmla="*/ 128 w 128"/>
                <a:gd name="T5" fmla="*/ 128 h 128"/>
              </a:gdLst>
              <a:ahLst/>
              <a:cxnLst>
                <a:cxn ang="0">
                  <a:pos x="T0" y="T1"/>
                </a:cxn>
                <a:cxn ang="0">
                  <a:pos x="T2" y="T3"/>
                </a:cxn>
                <a:cxn ang="0">
                  <a:pos x="T4" y="T5"/>
                </a:cxn>
              </a:cxnLst>
              <a:rect l="0" t="0" r="r" b="b"/>
              <a:pathLst>
                <a:path w="128" h="128">
                  <a:moveTo>
                    <a:pt x="0" y="0"/>
                  </a:moveTo>
                  <a:lnTo>
                    <a:pt x="128" y="0"/>
                  </a:lnTo>
                  <a:lnTo>
                    <a:pt x="128" y="128"/>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3" name="Freeform 62">
              <a:extLst>
                <a:ext uri="{FF2B5EF4-FFF2-40B4-BE49-F238E27FC236}">
                  <a16:creationId xmlns:a16="http://schemas.microsoft.com/office/drawing/2014/main" id="{5E285FE1-8F38-2293-9595-AECA81D71DE4}"/>
                </a:ext>
              </a:extLst>
            </p:cNvPr>
            <p:cNvSpPr>
              <a:spLocks/>
            </p:cNvSpPr>
            <p:nvPr/>
          </p:nvSpPr>
          <p:spPr bwMode="auto">
            <a:xfrm flipV="1">
              <a:off x="2239" y="523"/>
              <a:ext cx="128" cy="128"/>
            </a:xfrm>
            <a:custGeom>
              <a:avLst/>
              <a:gdLst>
                <a:gd name="T0" fmla="*/ 0 w 128"/>
                <a:gd name="T1" fmla="*/ 0 h 128"/>
                <a:gd name="T2" fmla="*/ 128 w 128"/>
                <a:gd name="T3" fmla="*/ 0 h 128"/>
                <a:gd name="T4" fmla="*/ 128 w 128"/>
                <a:gd name="T5" fmla="*/ 128 h 128"/>
              </a:gdLst>
              <a:ahLst/>
              <a:cxnLst>
                <a:cxn ang="0">
                  <a:pos x="T0" y="T1"/>
                </a:cxn>
                <a:cxn ang="0">
                  <a:pos x="T2" y="T3"/>
                </a:cxn>
                <a:cxn ang="0">
                  <a:pos x="T4" y="T5"/>
                </a:cxn>
              </a:cxnLst>
              <a:rect l="0" t="0" r="r" b="b"/>
              <a:pathLst>
                <a:path w="128" h="128">
                  <a:moveTo>
                    <a:pt x="0" y="0"/>
                  </a:moveTo>
                  <a:lnTo>
                    <a:pt x="128" y="0"/>
                  </a:lnTo>
                  <a:lnTo>
                    <a:pt x="128" y="128"/>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 name="Line 63">
              <a:extLst>
                <a:ext uri="{FF2B5EF4-FFF2-40B4-BE49-F238E27FC236}">
                  <a16:creationId xmlns:a16="http://schemas.microsoft.com/office/drawing/2014/main" id="{04AB31D1-BBDE-1834-99AA-A22183560052}"/>
                </a:ext>
              </a:extLst>
            </p:cNvPr>
            <p:cNvSpPr>
              <a:spLocks noChangeShapeType="1"/>
            </p:cNvSpPr>
            <p:nvPr/>
          </p:nvSpPr>
          <p:spPr bwMode="auto">
            <a:xfrm>
              <a:off x="2311" y="956"/>
              <a:ext cx="12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5" name="Line 64">
              <a:extLst>
                <a:ext uri="{FF2B5EF4-FFF2-40B4-BE49-F238E27FC236}">
                  <a16:creationId xmlns:a16="http://schemas.microsoft.com/office/drawing/2014/main" id="{2AFA6717-9EC2-FA81-136B-C9B9E586AC3D}"/>
                </a:ext>
              </a:extLst>
            </p:cNvPr>
            <p:cNvSpPr>
              <a:spLocks noChangeShapeType="1"/>
            </p:cNvSpPr>
            <p:nvPr/>
          </p:nvSpPr>
          <p:spPr bwMode="auto">
            <a:xfrm>
              <a:off x="1288" y="1194"/>
              <a:ext cx="265"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 name="Line 65">
              <a:extLst>
                <a:ext uri="{FF2B5EF4-FFF2-40B4-BE49-F238E27FC236}">
                  <a16:creationId xmlns:a16="http://schemas.microsoft.com/office/drawing/2014/main" id="{C901B615-50A7-57E6-DF6B-03B3A50B1798}"/>
                </a:ext>
              </a:extLst>
            </p:cNvPr>
            <p:cNvSpPr>
              <a:spLocks noChangeShapeType="1"/>
            </p:cNvSpPr>
            <p:nvPr/>
          </p:nvSpPr>
          <p:spPr bwMode="auto">
            <a:xfrm flipH="1" flipV="1">
              <a:off x="3135" y="1916"/>
              <a:ext cx="118" cy="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 name="Oval 66">
              <a:extLst>
                <a:ext uri="{FF2B5EF4-FFF2-40B4-BE49-F238E27FC236}">
                  <a16:creationId xmlns:a16="http://schemas.microsoft.com/office/drawing/2014/main" id="{869F03B3-DD9C-7C22-8707-3323968247B8}"/>
                </a:ext>
              </a:extLst>
            </p:cNvPr>
            <p:cNvSpPr>
              <a:spLocks noChangeArrowheads="1"/>
            </p:cNvSpPr>
            <p:nvPr/>
          </p:nvSpPr>
          <p:spPr bwMode="auto">
            <a:xfrm>
              <a:off x="3245" y="1907"/>
              <a:ext cx="29" cy="28"/>
            </a:xfrm>
            <a:prstGeom prst="ellipse">
              <a:avLst/>
            </a:prstGeom>
            <a:solidFill>
              <a:schemeClr val="tx1"/>
            </a:solidFill>
            <a:ln w="9525" algn="ctr">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8" name="Oval 67">
              <a:extLst>
                <a:ext uri="{FF2B5EF4-FFF2-40B4-BE49-F238E27FC236}">
                  <a16:creationId xmlns:a16="http://schemas.microsoft.com/office/drawing/2014/main" id="{0B04FD6B-3001-B033-833F-ADE104CA1668}"/>
                </a:ext>
              </a:extLst>
            </p:cNvPr>
            <p:cNvSpPr>
              <a:spLocks noChangeArrowheads="1"/>
            </p:cNvSpPr>
            <p:nvPr/>
          </p:nvSpPr>
          <p:spPr bwMode="auto">
            <a:xfrm>
              <a:off x="2009" y="1321"/>
              <a:ext cx="29" cy="28"/>
            </a:xfrm>
            <a:prstGeom prst="ellipse">
              <a:avLst/>
            </a:prstGeom>
            <a:solidFill>
              <a:schemeClr val="tx1"/>
            </a:solidFill>
            <a:ln w="9525" algn="ctr">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29" name="Oval 68">
              <a:extLst>
                <a:ext uri="{FF2B5EF4-FFF2-40B4-BE49-F238E27FC236}">
                  <a16:creationId xmlns:a16="http://schemas.microsoft.com/office/drawing/2014/main" id="{662D4AAD-C80F-C04C-9569-F80FBF2A512F}"/>
                </a:ext>
              </a:extLst>
            </p:cNvPr>
            <p:cNvSpPr>
              <a:spLocks noChangeArrowheads="1"/>
            </p:cNvSpPr>
            <p:nvPr/>
          </p:nvSpPr>
          <p:spPr bwMode="auto">
            <a:xfrm>
              <a:off x="1545" y="1186"/>
              <a:ext cx="29" cy="28"/>
            </a:xfrm>
            <a:prstGeom prst="ellipse">
              <a:avLst/>
            </a:prstGeom>
            <a:solidFill>
              <a:schemeClr val="tx1"/>
            </a:solidFill>
            <a:ln w="9525" algn="ctr">
              <a:solidFill>
                <a:schemeClr val="tx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0" name="Rectangle 69">
              <a:extLst>
                <a:ext uri="{FF2B5EF4-FFF2-40B4-BE49-F238E27FC236}">
                  <a16:creationId xmlns:a16="http://schemas.microsoft.com/office/drawing/2014/main" id="{4CBBF522-F379-3681-CF33-60CE6F5D6473}"/>
                </a:ext>
              </a:extLst>
            </p:cNvPr>
            <p:cNvSpPr>
              <a:spLocks noChangeArrowheads="1"/>
            </p:cNvSpPr>
            <p:nvPr/>
          </p:nvSpPr>
          <p:spPr bwMode="auto">
            <a:xfrm>
              <a:off x="1205" y="1148"/>
              <a:ext cx="82" cy="101"/>
            </a:xfrm>
            <a:prstGeom prst="rect">
              <a:avLst/>
            </a:prstGeom>
            <a:noFill/>
            <a:ln w="28575" algn="ctr">
              <a:solidFill>
                <a:schemeClr val="tx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31" name="Text Box 70">
              <a:extLst>
                <a:ext uri="{FF2B5EF4-FFF2-40B4-BE49-F238E27FC236}">
                  <a16:creationId xmlns:a16="http://schemas.microsoft.com/office/drawing/2014/main" id="{CD8867F7-E644-9A20-77DB-AF61C185775A}"/>
                </a:ext>
              </a:extLst>
            </p:cNvPr>
            <p:cNvSpPr txBox="1">
              <a:spLocks noChangeArrowheads="1"/>
            </p:cNvSpPr>
            <p:nvPr/>
          </p:nvSpPr>
          <p:spPr bwMode="auto">
            <a:xfrm>
              <a:off x="3253" y="1953"/>
              <a:ext cx="78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I/O CLK</a:t>
              </a:r>
            </a:p>
          </p:txBody>
        </p:sp>
        <p:sp>
          <p:nvSpPr>
            <p:cNvPr id="32" name="Text Box 71">
              <a:extLst>
                <a:ext uri="{FF2B5EF4-FFF2-40B4-BE49-F238E27FC236}">
                  <a16:creationId xmlns:a16="http://schemas.microsoft.com/office/drawing/2014/main" id="{365A583B-AC9D-511D-3A92-C121225B446A}"/>
                </a:ext>
              </a:extLst>
            </p:cNvPr>
            <p:cNvSpPr txBox="1">
              <a:spLocks noChangeArrowheads="1"/>
            </p:cNvSpPr>
            <p:nvPr/>
          </p:nvSpPr>
          <p:spPr bwMode="auto">
            <a:xfrm>
              <a:off x="930" y="1093"/>
              <a:ext cx="47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I/O</a:t>
              </a:r>
            </a:p>
          </p:txBody>
        </p:sp>
        <p:sp>
          <p:nvSpPr>
            <p:cNvPr id="33" name="Text Box 72">
              <a:extLst>
                <a:ext uri="{FF2B5EF4-FFF2-40B4-BE49-F238E27FC236}">
                  <a16:creationId xmlns:a16="http://schemas.microsoft.com/office/drawing/2014/main" id="{870F4AB6-1490-023A-7C2F-6B14DFC643CE}"/>
                </a:ext>
              </a:extLst>
            </p:cNvPr>
            <p:cNvSpPr txBox="1">
              <a:spLocks noChangeArrowheads="1"/>
            </p:cNvSpPr>
            <p:nvPr/>
          </p:nvSpPr>
          <p:spPr bwMode="auto">
            <a:xfrm>
              <a:off x="1809" y="444"/>
              <a:ext cx="64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solidFill>
                    <a:srgbClr val="A50021"/>
                  </a:solidFill>
                </a:rPr>
                <a:t>MUX1</a:t>
              </a:r>
            </a:p>
          </p:txBody>
        </p:sp>
        <p:sp>
          <p:nvSpPr>
            <p:cNvPr id="34" name="Text Box 73">
              <a:extLst>
                <a:ext uri="{FF2B5EF4-FFF2-40B4-BE49-F238E27FC236}">
                  <a16:creationId xmlns:a16="http://schemas.microsoft.com/office/drawing/2014/main" id="{6C785324-54E2-7279-9D3C-FA6C86DBB2AF}"/>
                </a:ext>
              </a:extLst>
            </p:cNvPr>
            <p:cNvSpPr txBox="1">
              <a:spLocks noChangeArrowheads="1"/>
            </p:cNvSpPr>
            <p:nvPr/>
          </p:nvSpPr>
          <p:spPr bwMode="auto">
            <a:xfrm>
              <a:off x="2614" y="1484"/>
              <a:ext cx="649"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solidFill>
                    <a:srgbClr val="A50021"/>
                  </a:solidFill>
                </a:rPr>
                <a:t>MUX2</a:t>
              </a:r>
            </a:p>
          </p:txBody>
        </p:sp>
        <p:sp>
          <p:nvSpPr>
            <p:cNvPr id="35" name="Text Box 74">
              <a:extLst>
                <a:ext uri="{FF2B5EF4-FFF2-40B4-BE49-F238E27FC236}">
                  <a16:creationId xmlns:a16="http://schemas.microsoft.com/office/drawing/2014/main" id="{927E52FE-C6AA-5D77-F215-6545CF9CEF23}"/>
                </a:ext>
              </a:extLst>
            </p:cNvPr>
            <p:cNvSpPr txBox="1">
              <a:spLocks noChangeArrowheads="1"/>
            </p:cNvSpPr>
            <p:nvPr/>
          </p:nvSpPr>
          <p:spPr bwMode="auto">
            <a:xfrm>
              <a:off x="2329" y="498"/>
              <a:ext cx="88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solidFill>
                    <a:srgbClr val="A50021"/>
                  </a:solidFill>
                </a:rPr>
                <a:t>OFF(</a:t>
              </a:r>
              <a:r>
                <a:rPr lang="en-US" altLang="zh-CN" sz="1600" i="1">
                  <a:solidFill>
                    <a:srgbClr val="A50021"/>
                  </a:solidFill>
                </a:rPr>
                <a:t>V</a:t>
              </a:r>
              <a:r>
                <a:rPr lang="en-US" altLang="zh-CN" sz="1600" baseline="-25000">
                  <a:solidFill>
                    <a:srgbClr val="A50021"/>
                  </a:solidFill>
                </a:rPr>
                <a:t>CC</a:t>
              </a:r>
              <a:r>
                <a:rPr lang="en-US" altLang="zh-CN" sz="1600">
                  <a:solidFill>
                    <a:srgbClr val="A50021"/>
                  </a:solidFill>
                </a:rPr>
                <a:t>)</a:t>
              </a:r>
            </a:p>
          </p:txBody>
        </p:sp>
        <p:sp>
          <p:nvSpPr>
            <p:cNvPr id="36" name="Text Box 75">
              <a:extLst>
                <a:ext uri="{FF2B5EF4-FFF2-40B4-BE49-F238E27FC236}">
                  <a16:creationId xmlns:a16="http://schemas.microsoft.com/office/drawing/2014/main" id="{37DC5914-AE87-5DE5-7EE0-D0F0C5156FE3}"/>
                </a:ext>
              </a:extLst>
            </p:cNvPr>
            <p:cNvSpPr txBox="1">
              <a:spLocks noChangeArrowheads="1"/>
            </p:cNvSpPr>
            <p:nvPr/>
          </p:nvSpPr>
          <p:spPr bwMode="auto">
            <a:xfrm>
              <a:off x="1690" y="1038"/>
              <a:ext cx="49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solidFill>
                    <a:srgbClr val="A50021"/>
                  </a:solidFill>
                </a:rPr>
                <a:t>G</a:t>
              </a:r>
              <a:r>
                <a:rPr lang="en-US" altLang="zh-CN" sz="1600" baseline="-25000">
                  <a:solidFill>
                    <a:srgbClr val="A50021"/>
                  </a:solidFill>
                </a:rPr>
                <a:t>1</a:t>
              </a:r>
            </a:p>
          </p:txBody>
        </p:sp>
        <p:sp>
          <p:nvSpPr>
            <p:cNvPr id="37" name="Text Box 76">
              <a:extLst>
                <a:ext uri="{FF2B5EF4-FFF2-40B4-BE49-F238E27FC236}">
                  <a16:creationId xmlns:a16="http://schemas.microsoft.com/office/drawing/2014/main" id="{65E7A835-B2FB-A22A-128D-BAD2049778EE}"/>
                </a:ext>
              </a:extLst>
            </p:cNvPr>
            <p:cNvSpPr txBox="1">
              <a:spLocks noChangeArrowheads="1"/>
            </p:cNvSpPr>
            <p:nvPr/>
          </p:nvSpPr>
          <p:spPr bwMode="auto">
            <a:xfrm>
              <a:off x="1707" y="1366"/>
              <a:ext cx="49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solidFill>
                    <a:srgbClr val="A50021"/>
                  </a:solidFill>
                </a:rPr>
                <a:t>G</a:t>
              </a:r>
              <a:r>
                <a:rPr lang="en-US" altLang="zh-CN" sz="1600" baseline="-25000">
                  <a:solidFill>
                    <a:srgbClr val="A50021"/>
                  </a:solidFill>
                </a:rPr>
                <a:t>2</a:t>
              </a:r>
            </a:p>
          </p:txBody>
        </p:sp>
        <p:graphicFrame>
          <p:nvGraphicFramePr>
            <p:cNvPr id="38" name="Object 77">
              <a:extLst>
                <a:ext uri="{FF2B5EF4-FFF2-40B4-BE49-F238E27FC236}">
                  <a16:creationId xmlns:a16="http://schemas.microsoft.com/office/drawing/2014/main" id="{1BF01625-DC19-7E13-F01F-8BB231EA7733}"/>
                </a:ext>
              </a:extLst>
            </p:cNvPr>
            <p:cNvGraphicFramePr>
              <a:graphicFrameLocks noChangeAspect="1"/>
            </p:cNvGraphicFramePr>
            <p:nvPr/>
          </p:nvGraphicFramePr>
          <p:xfrm>
            <a:off x="1593" y="786"/>
            <a:ext cx="282" cy="167"/>
          </p:xfrm>
          <a:graphic>
            <a:graphicData uri="http://schemas.openxmlformats.org/presentationml/2006/ole">
              <mc:AlternateContent xmlns:mc="http://schemas.openxmlformats.org/markup-compatibility/2006">
                <mc:Choice xmlns:v="urn:schemas-microsoft-com:vml" Requires="v">
                  <p:oleObj name="Equation" r:id="rId2" imgW="342720" imgH="203040" progId="Equation.DSMT4">
                    <p:embed/>
                  </p:oleObj>
                </mc:Choice>
                <mc:Fallback>
                  <p:oleObj name="Equation" r:id="rId2" imgW="342720" imgH="203040" progId="Equation.DSMT4">
                    <p:embed/>
                    <p:pic>
                      <p:nvPicPr>
                        <p:cNvPr id="60493" name="Object 7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3" y="786"/>
                          <a:ext cx="282" cy="16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9" name="Rectangle 78">
              <a:extLst>
                <a:ext uri="{FF2B5EF4-FFF2-40B4-BE49-F238E27FC236}">
                  <a16:creationId xmlns:a16="http://schemas.microsoft.com/office/drawing/2014/main" id="{1F3E8449-AC09-D2A0-38E1-11DC4E5D2335}"/>
                </a:ext>
              </a:extLst>
            </p:cNvPr>
            <p:cNvSpPr>
              <a:spLocks noChangeArrowheads="1"/>
            </p:cNvSpPr>
            <p:nvPr/>
          </p:nvSpPr>
          <p:spPr bwMode="auto">
            <a:xfrm>
              <a:off x="1406" y="435"/>
              <a:ext cx="1674" cy="1573"/>
            </a:xfrm>
            <a:prstGeom prst="rect">
              <a:avLst/>
            </a:prstGeom>
            <a:noFill/>
            <a:ln w="28575" algn="ctr">
              <a:solidFill>
                <a:srgbClr val="0066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0" name="Text Box 79">
              <a:extLst>
                <a:ext uri="{FF2B5EF4-FFF2-40B4-BE49-F238E27FC236}">
                  <a16:creationId xmlns:a16="http://schemas.microsoft.com/office/drawing/2014/main" id="{93C55CAD-77C0-29D9-8544-CCAB592BB26E}"/>
                </a:ext>
              </a:extLst>
            </p:cNvPr>
            <p:cNvSpPr txBox="1">
              <a:spLocks noChangeArrowheads="1"/>
            </p:cNvSpPr>
            <p:nvPr/>
          </p:nvSpPr>
          <p:spPr bwMode="auto">
            <a:xfrm>
              <a:off x="1525" y="2035"/>
              <a:ext cx="21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a:solidFill>
                    <a:srgbClr val="A50021"/>
                  </a:solidFill>
                </a:rPr>
                <a:t>XC2064</a:t>
              </a:r>
              <a:r>
                <a:rPr lang="zh-CN" altLang="en-US" sz="2000">
                  <a:solidFill>
                    <a:srgbClr val="A50021"/>
                  </a:solidFill>
                </a:rPr>
                <a:t>的</a:t>
              </a:r>
              <a:r>
                <a:rPr lang="en-US" altLang="zh-CN" sz="2000">
                  <a:solidFill>
                    <a:srgbClr val="A50021"/>
                  </a:solidFill>
                </a:rPr>
                <a:t>IOB</a:t>
              </a:r>
              <a:r>
                <a:rPr lang="zh-CN" altLang="en-US" sz="2000">
                  <a:solidFill>
                    <a:srgbClr val="A50021"/>
                  </a:solidFill>
                </a:rPr>
                <a:t>电路</a:t>
              </a:r>
            </a:p>
          </p:txBody>
        </p:sp>
        <p:sp>
          <p:nvSpPr>
            <p:cNvPr id="41" name="Text Box 80">
              <a:extLst>
                <a:ext uri="{FF2B5EF4-FFF2-40B4-BE49-F238E27FC236}">
                  <a16:creationId xmlns:a16="http://schemas.microsoft.com/office/drawing/2014/main" id="{B4428FB3-EF02-CC37-A6A9-6D19B4A115E0}"/>
                </a:ext>
              </a:extLst>
            </p:cNvPr>
            <p:cNvSpPr txBox="1">
              <a:spLocks noChangeArrowheads="1"/>
            </p:cNvSpPr>
            <p:nvPr/>
          </p:nvSpPr>
          <p:spPr bwMode="auto">
            <a:xfrm>
              <a:off x="3463" y="628"/>
              <a:ext cx="73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800">
                  <a:solidFill>
                    <a:srgbClr val="A50021"/>
                  </a:solidFill>
                </a:rPr>
                <a:t>三态控制</a:t>
              </a:r>
            </a:p>
          </p:txBody>
        </p:sp>
        <p:sp>
          <p:nvSpPr>
            <p:cNvPr id="42" name="Text Box 81">
              <a:extLst>
                <a:ext uri="{FF2B5EF4-FFF2-40B4-BE49-F238E27FC236}">
                  <a16:creationId xmlns:a16="http://schemas.microsoft.com/office/drawing/2014/main" id="{F1423491-BA8D-90BC-F1D0-8C8BA71CB559}"/>
                </a:ext>
              </a:extLst>
            </p:cNvPr>
            <p:cNvSpPr txBox="1">
              <a:spLocks noChangeArrowheads="1"/>
            </p:cNvSpPr>
            <p:nvPr/>
          </p:nvSpPr>
          <p:spPr bwMode="auto">
            <a:xfrm>
              <a:off x="3462" y="947"/>
              <a:ext cx="73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800">
                  <a:solidFill>
                    <a:srgbClr val="A50021"/>
                  </a:solidFill>
                </a:rPr>
                <a:t>输出</a:t>
              </a:r>
            </a:p>
          </p:txBody>
        </p:sp>
        <p:sp>
          <p:nvSpPr>
            <p:cNvPr id="43" name="Text Box 82">
              <a:extLst>
                <a:ext uri="{FF2B5EF4-FFF2-40B4-BE49-F238E27FC236}">
                  <a16:creationId xmlns:a16="http://schemas.microsoft.com/office/drawing/2014/main" id="{84C8C433-CBF4-9C26-CEB8-F6095408B8DB}"/>
                </a:ext>
              </a:extLst>
            </p:cNvPr>
            <p:cNvSpPr txBox="1">
              <a:spLocks noChangeArrowheads="1"/>
            </p:cNvSpPr>
            <p:nvPr/>
          </p:nvSpPr>
          <p:spPr bwMode="auto">
            <a:xfrm>
              <a:off x="3472" y="1230"/>
              <a:ext cx="73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800">
                  <a:solidFill>
                    <a:srgbClr val="A50021"/>
                  </a:solidFill>
                </a:rPr>
                <a:t>输入</a:t>
              </a:r>
            </a:p>
          </p:txBody>
        </p:sp>
      </p:grpSp>
      <p:sp>
        <p:nvSpPr>
          <p:cNvPr id="2" name="灯片编号占位符 1">
            <a:extLst>
              <a:ext uri="{FF2B5EF4-FFF2-40B4-BE49-F238E27FC236}">
                <a16:creationId xmlns:a16="http://schemas.microsoft.com/office/drawing/2014/main" id="{A7C666A4-206C-323D-F0BF-856E54F6A1EC}"/>
              </a:ext>
            </a:extLst>
          </p:cNvPr>
          <p:cNvSpPr>
            <a:spLocks noGrp="1"/>
          </p:cNvSpPr>
          <p:nvPr>
            <p:ph type="sldNum" sz="quarter" idx="12"/>
          </p:nvPr>
        </p:nvSpPr>
        <p:spPr/>
        <p:txBody>
          <a:bodyPr/>
          <a:lstStyle/>
          <a:p>
            <a:fld id="{392CBAA0-59E6-204E-8F03-85E5040D48B8}" type="slidenum">
              <a:rPr kumimoji="1" lang="zh-CN" altLang="en-US" smtClean="0"/>
              <a:t>162</a:t>
            </a:fld>
            <a:r>
              <a:rPr kumimoji="1" lang="en-US" altLang="zh-CN"/>
              <a:t>/184</a:t>
            </a:r>
            <a:endParaRPr kumimoji="1" lang="zh-CN" altLang="en-US" dirty="0"/>
          </a:p>
        </p:txBody>
      </p:sp>
    </p:spTree>
    <p:extLst>
      <p:ext uri="{BB962C8B-B14F-4D97-AF65-F5344CB8AC3E}">
        <p14:creationId xmlns:p14="http://schemas.microsoft.com/office/powerpoint/2010/main" val="2356499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left)">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wipe(left)">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wipe(left)">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wipe(left)">
                                      <p:cBhvr>
                                        <p:cTn id="27"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45">
            <a:extLst>
              <a:ext uri="{FF2B5EF4-FFF2-40B4-BE49-F238E27FC236}">
                <a16:creationId xmlns:a16="http://schemas.microsoft.com/office/drawing/2014/main" id="{686010CA-15A0-E0B0-0553-150FD5D20F63}"/>
              </a:ext>
            </a:extLst>
          </p:cNvPr>
          <p:cNvSpPr txBox="1">
            <a:spLocks noChangeArrowheads="1"/>
          </p:cNvSpPr>
          <p:nvPr/>
        </p:nvSpPr>
        <p:spPr bwMode="auto">
          <a:xfrm>
            <a:off x="2597944" y="619433"/>
            <a:ext cx="339566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rgbClr val="9900CC"/>
                </a:solidFill>
              </a:rPr>
              <a:t>( 2 )  CLB</a:t>
            </a:r>
          </a:p>
        </p:txBody>
      </p:sp>
      <p:sp>
        <p:nvSpPr>
          <p:cNvPr id="6" name="Text Box 46">
            <a:extLst>
              <a:ext uri="{FF2B5EF4-FFF2-40B4-BE49-F238E27FC236}">
                <a16:creationId xmlns:a16="http://schemas.microsoft.com/office/drawing/2014/main" id="{EC54B099-7EB8-FB1E-9198-5BFD3E03B340}"/>
              </a:ext>
            </a:extLst>
          </p:cNvPr>
          <p:cNvSpPr txBox="1">
            <a:spLocks noChangeArrowheads="1"/>
          </p:cNvSpPr>
          <p:nvPr/>
        </p:nvSpPr>
        <p:spPr bwMode="auto">
          <a:xfrm>
            <a:off x="1807369" y="1184582"/>
            <a:ext cx="8577262"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solidFill>
                  <a:srgbClr val="0000FF"/>
                </a:solidFill>
              </a:rPr>
              <a:t>在</a:t>
            </a:r>
            <a:r>
              <a:rPr lang="en-US" altLang="zh-CN" sz="2400" dirty="0">
                <a:solidFill>
                  <a:srgbClr val="0000FF"/>
                </a:solidFill>
              </a:rPr>
              <a:t>XC2064</a:t>
            </a:r>
            <a:r>
              <a:rPr lang="zh-CN" altLang="en-US" sz="2400" dirty="0">
                <a:solidFill>
                  <a:srgbClr val="0000FF"/>
                </a:solidFill>
              </a:rPr>
              <a:t>中有</a:t>
            </a:r>
            <a:r>
              <a:rPr lang="en-US" altLang="zh-CN" sz="2400" dirty="0">
                <a:solidFill>
                  <a:srgbClr val="0000FF"/>
                </a:solidFill>
              </a:rPr>
              <a:t>64</a:t>
            </a:r>
            <a:r>
              <a:rPr lang="zh-CN" altLang="en-US" sz="2400" dirty="0">
                <a:solidFill>
                  <a:srgbClr val="0000FF"/>
                </a:solidFill>
              </a:rPr>
              <a:t>个</a:t>
            </a:r>
            <a:r>
              <a:rPr lang="en-US" altLang="zh-CN" sz="2400" dirty="0">
                <a:solidFill>
                  <a:srgbClr val="0000FF"/>
                </a:solidFill>
              </a:rPr>
              <a:t>CLB</a:t>
            </a:r>
            <a:r>
              <a:rPr lang="zh-CN" altLang="en-US" sz="2400" dirty="0">
                <a:solidFill>
                  <a:srgbClr val="0000FF"/>
                </a:solidFill>
              </a:rPr>
              <a:t>，排列成</a:t>
            </a:r>
            <a:r>
              <a:rPr lang="en-US" altLang="zh-CN" sz="2400" dirty="0">
                <a:solidFill>
                  <a:srgbClr val="0000FF"/>
                </a:solidFill>
              </a:rPr>
              <a:t>8</a:t>
            </a:r>
            <a:r>
              <a:rPr lang="en-US" altLang="zh-CN" sz="2400" dirty="0">
                <a:solidFill>
                  <a:srgbClr val="0000FF"/>
                </a:solidFill>
                <a:cs typeface="Times New Roman" panose="02020603050405020304" pitchFamily="18" charset="0"/>
              </a:rPr>
              <a:t>×8</a:t>
            </a:r>
            <a:r>
              <a:rPr lang="zh-CN" altLang="en-US" sz="2400" dirty="0">
                <a:solidFill>
                  <a:srgbClr val="0000FF"/>
                </a:solidFill>
                <a:cs typeface="Times New Roman" panose="02020603050405020304" pitchFamily="18" charset="0"/>
              </a:rPr>
              <a:t>的矩阵。</a:t>
            </a:r>
          </a:p>
          <a:p>
            <a:pPr>
              <a:spcBef>
                <a:spcPct val="50000"/>
              </a:spcBef>
            </a:pPr>
            <a:r>
              <a:rPr lang="zh-CN" altLang="en-US" sz="2400" dirty="0">
                <a:solidFill>
                  <a:srgbClr val="0000FF"/>
                </a:solidFill>
                <a:cs typeface="Times New Roman" panose="02020603050405020304" pitchFamily="18" charset="0"/>
              </a:rPr>
              <a:t>每个</a:t>
            </a:r>
            <a:r>
              <a:rPr lang="en-US" altLang="zh-CN" sz="2400" dirty="0">
                <a:solidFill>
                  <a:srgbClr val="0000FF"/>
                </a:solidFill>
                <a:cs typeface="Times New Roman" panose="02020603050405020304" pitchFamily="18" charset="0"/>
              </a:rPr>
              <a:t>CLB</a:t>
            </a:r>
            <a:r>
              <a:rPr lang="zh-CN" altLang="en-US" sz="2400" dirty="0">
                <a:solidFill>
                  <a:srgbClr val="0000FF"/>
                </a:solidFill>
                <a:cs typeface="Times New Roman" panose="02020603050405020304" pitchFamily="18" charset="0"/>
              </a:rPr>
              <a:t>的电路中包含组合逻辑电路、存储电路</a:t>
            </a:r>
          </a:p>
          <a:p>
            <a:pPr>
              <a:spcBef>
                <a:spcPct val="50000"/>
              </a:spcBef>
            </a:pPr>
            <a:r>
              <a:rPr lang="zh-CN" altLang="en-US" sz="2400" dirty="0">
                <a:solidFill>
                  <a:srgbClr val="0000FF"/>
                </a:solidFill>
                <a:cs typeface="Times New Roman" panose="02020603050405020304" pitchFamily="18" charset="0"/>
              </a:rPr>
              <a:t>和由一些数据选择器组成的内部控制电路。</a:t>
            </a:r>
          </a:p>
        </p:txBody>
      </p:sp>
      <p:grpSp>
        <p:nvGrpSpPr>
          <p:cNvPr id="7" name="Group 104">
            <a:extLst>
              <a:ext uri="{FF2B5EF4-FFF2-40B4-BE49-F238E27FC236}">
                <a16:creationId xmlns:a16="http://schemas.microsoft.com/office/drawing/2014/main" id="{32B8E280-2390-271C-7AA5-56B5045A6598}"/>
              </a:ext>
            </a:extLst>
          </p:cNvPr>
          <p:cNvGrpSpPr>
            <a:grpSpLocks/>
          </p:cNvGrpSpPr>
          <p:nvPr/>
        </p:nvGrpSpPr>
        <p:grpSpPr bwMode="auto">
          <a:xfrm>
            <a:off x="2746375" y="3156257"/>
            <a:ext cx="6742112" cy="3649663"/>
            <a:chOff x="401" y="1618"/>
            <a:chExt cx="4247" cy="2299"/>
          </a:xfrm>
        </p:grpSpPr>
        <p:sp>
          <p:nvSpPr>
            <p:cNvPr id="8" name="AutoShape 11">
              <a:extLst>
                <a:ext uri="{FF2B5EF4-FFF2-40B4-BE49-F238E27FC236}">
                  <a16:creationId xmlns:a16="http://schemas.microsoft.com/office/drawing/2014/main" id="{F2342419-BDA4-1330-30BA-A50BC5C0046A}"/>
                </a:ext>
              </a:extLst>
            </p:cNvPr>
            <p:cNvSpPr>
              <a:spLocks noChangeArrowheads="1"/>
            </p:cNvSpPr>
            <p:nvPr/>
          </p:nvSpPr>
          <p:spPr bwMode="auto">
            <a:xfrm rot="-5400000">
              <a:off x="1381" y="2523"/>
              <a:ext cx="284" cy="11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9" name="Text Box 31">
              <a:extLst>
                <a:ext uri="{FF2B5EF4-FFF2-40B4-BE49-F238E27FC236}">
                  <a16:creationId xmlns:a16="http://schemas.microsoft.com/office/drawing/2014/main" id="{F653C50B-8AC9-CFF2-2EE4-CA4CBAE9B810}"/>
                </a:ext>
              </a:extLst>
            </p:cNvPr>
            <p:cNvSpPr txBox="1">
              <a:spLocks noChangeArrowheads="1"/>
            </p:cNvSpPr>
            <p:nvPr/>
          </p:nvSpPr>
          <p:spPr bwMode="auto">
            <a:xfrm>
              <a:off x="2418" y="3430"/>
              <a:ext cx="96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CLK </a:t>
              </a:r>
              <a:r>
                <a:rPr lang="zh-CN" altLang="en-US" sz="1600">
                  <a:solidFill>
                    <a:srgbClr val="A50021"/>
                  </a:solidFill>
                </a:rPr>
                <a:t>时钟</a:t>
              </a:r>
            </a:p>
          </p:txBody>
        </p:sp>
        <p:sp>
          <p:nvSpPr>
            <p:cNvPr id="10" name="Text Box 33">
              <a:extLst>
                <a:ext uri="{FF2B5EF4-FFF2-40B4-BE49-F238E27FC236}">
                  <a16:creationId xmlns:a16="http://schemas.microsoft.com/office/drawing/2014/main" id="{F1AC0FDB-DD81-2D91-4FB9-BCC37C3FCE12}"/>
                </a:ext>
              </a:extLst>
            </p:cNvPr>
            <p:cNvSpPr txBox="1">
              <a:spLocks noChangeArrowheads="1"/>
            </p:cNvSpPr>
            <p:nvPr/>
          </p:nvSpPr>
          <p:spPr bwMode="auto">
            <a:xfrm>
              <a:off x="3810" y="1711"/>
              <a:ext cx="37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X</a:t>
              </a:r>
            </a:p>
          </p:txBody>
        </p:sp>
        <p:sp>
          <p:nvSpPr>
            <p:cNvPr id="11" name="Text Box 35">
              <a:extLst>
                <a:ext uri="{FF2B5EF4-FFF2-40B4-BE49-F238E27FC236}">
                  <a16:creationId xmlns:a16="http://schemas.microsoft.com/office/drawing/2014/main" id="{57A6815C-0A5C-9272-B142-A3DAD671E713}"/>
                </a:ext>
              </a:extLst>
            </p:cNvPr>
            <p:cNvSpPr txBox="1">
              <a:spLocks noChangeArrowheads="1"/>
            </p:cNvSpPr>
            <p:nvPr/>
          </p:nvSpPr>
          <p:spPr bwMode="auto">
            <a:xfrm>
              <a:off x="2153" y="2369"/>
              <a:ext cx="328"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F</a:t>
              </a:r>
            </a:p>
          </p:txBody>
        </p:sp>
        <p:sp>
          <p:nvSpPr>
            <p:cNvPr id="12" name="Text Box 36">
              <a:extLst>
                <a:ext uri="{FF2B5EF4-FFF2-40B4-BE49-F238E27FC236}">
                  <a16:creationId xmlns:a16="http://schemas.microsoft.com/office/drawing/2014/main" id="{57AB5DDA-8A7E-146A-0BD6-665C5EFF8D6F}"/>
                </a:ext>
              </a:extLst>
            </p:cNvPr>
            <p:cNvSpPr txBox="1">
              <a:spLocks noChangeArrowheads="1"/>
            </p:cNvSpPr>
            <p:nvPr/>
          </p:nvSpPr>
          <p:spPr bwMode="auto">
            <a:xfrm>
              <a:off x="2145" y="2049"/>
              <a:ext cx="49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G</a:t>
              </a:r>
              <a:endParaRPr lang="en-US" altLang="zh-CN" sz="1600" baseline="-25000">
                <a:solidFill>
                  <a:srgbClr val="A50021"/>
                </a:solidFill>
              </a:endParaRPr>
            </a:p>
          </p:txBody>
        </p:sp>
        <p:sp>
          <p:nvSpPr>
            <p:cNvPr id="13" name="Text Box 37">
              <a:extLst>
                <a:ext uri="{FF2B5EF4-FFF2-40B4-BE49-F238E27FC236}">
                  <a16:creationId xmlns:a16="http://schemas.microsoft.com/office/drawing/2014/main" id="{135EFA99-01ED-02E5-F69B-3D3798D9B197}"/>
                </a:ext>
              </a:extLst>
            </p:cNvPr>
            <p:cNvSpPr txBox="1">
              <a:spLocks noChangeArrowheads="1"/>
            </p:cNvSpPr>
            <p:nvPr/>
          </p:nvSpPr>
          <p:spPr bwMode="auto">
            <a:xfrm>
              <a:off x="737" y="2378"/>
              <a:ext cx="49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dirty="0">
                  <a:solidFill>
                    <a:srgbClr val="A50021"/>
                  </a:solidFill>
                </a:rPr>
                <a:t>D</a:t>
              </a:r>
              <a:endParaRPr lang="en-US" altLang="zh-CN" sz="1600" baseline="-25000" dirty="0">
                <a:solidFill>
                  <a:srgbClr val="A50021"/>
                </a:solidFill>
              </a:endParaRPr>
            </a:p>
          </p:txBody>
        </p:sp>
        <p:sp>
          <p:nvSpPr>
            <p:cNvPr id="14" name="Text Box 40">
              <a:extLst>
                <a:ext uri="{FF2B5EF4-FFF2-40B4-BE49-F238E27FC236}">
                  <a16:creationId xmlns:a16="http://schemas.microsoft.com/office/drawing/2014/main" id="{2B9495A3-853C-D238-689A-DD01FAB95B6A}"/>
                </a:ext>
              </a:extLst>
            </p:cNvPr>
            <p:cNvSpPr txBox="1">
              <a:spLocks noChangeArrowheads="1"/>
            </p:cNvSpPr>
            <p:nvPr/>
          </p:nvSpPr>
          <p:spPr bwMode="auto">
            <a:xfrm>
              <a:off x="1482" y="3667"/>
              <a:ext cx="21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000">
                  <a:solidFill>
                    <a:srgbClr val="A50021"/>
                  </a:solidFill>
                </a:rPr>
                <a:t>XC2064</a:t>
              </a:r>
              <a:r>
                <a:rPr lang="zh-CN" altLang="en-US" sz="2000">
                  <a:solidFill>
                    <a:srgbClr val="A50021"/>
                  </a:solidFill>
                </a:rPr>
                <a:t>的</a:t>
              </a:r>
              <a:r>
                <a:rPr lang="en-US" altLang="zh-CN" sz="2000">
                  <a:solidFill>
                    <a:srgbClr val="A50021"/>
                  </a:solidFill>
                </a:rPr>
                <a:t>CLB</a:t>
              </a:r>
              <a:r>
                <a:rPr lang="zh-CN" altLang="en-US" sz="2000">
                  <a:solidFill>
                    <a:srgbClr val="A50021"/>
                  </a:solidFill>
                </a:rPr>
                <a:t>电路</a:t>
              </a:r>
            </a:p>
          </p:txBody>
        </p:sp>
        <p:sp>
          <p:nvSpPr>
            <p:cNvPr id="15" name="Text Box 41">
              <a:extLst>
                <a:ext uri="{FF2B5EF4-FFF2-40B4-BE49-F238E27FC236}">
                  <a16:creationId xmlns:a16="http://schemas.microsoft.com/office/drawing/2014/main" id="{49E4DE50-962C-7FB2-F6FB-AD1D1A16993A}"/>
                </a:ext>
              </a:extLst>
            </p:cNvPr>
            <p:cNvSpPr txBox="1">
              <a:spLocks noChangeArrowheads="1"/>
            </p:cNvSpPr>
            <p:nvPr/>
          </p:nvSpPr>
          <p:spPr bwMode="auto">
            <a:xfrm>
              <a:off x="1755" y="2151"/>
              <a:ext cx="539"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800">
                  <a:solidFill>
                    <a:srgbClr val="A50021"/>
                  </a:solidFill>
                </a:rPr>
                <a:t>组合逻辑</a:t>
              </a:r>
            </a:p>
          </p:txBody>
        </p:sp>
        <p:sp>
          <p:nvSpPr>
            <p:cNvPr id="16" name="Text Box 42">
              <a:extLst>
                <a:ext uri="{FF2B5EF4-FFF2-40B4-BE49-F238E27FC236}">
                  <a16:creationId xmlns:a16="http://schemas.microsoft.com/office/drawing/2014/main" id="{728E8B2E-51D1-9228-4022-80C3AD448BC0}"/>
                </a:ext>
              </a:extLst>
            </p:cNvPr>
            <p:cNvSpPr txBox="1">
              <a:spLocks noChangeArrowheads="1"/>
            </p:cNvSpPr>
            <p:nvPr/>
          </p:nvSpPr>
          <p:spPr bwMode="auto">
            <a:xfrm>
              <a:off x="3917" y="1875"/>
              <a:ext cx="73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800">
                  <a:solidFill>
                    <a:srgbClr val="A50021"/>
                  </a:solidFill>
                </a:rPr>
                <a:t>输出</a:t>
              </a:r>
            </a:p>
          </p:txBody>
        </p:sp>
        <p:sp>
          <p:nvSpPr>
            <p:cNvPr id="17" name="Text Box 43">
              <a:extLst>
                <a:ext uri="{FF2B5EF4-FFF2-40B4-BE49-F238E27FC236}">
                  <a16:creationId xmlns:a16="http://schemas.microsoft.com/office/drawing/2014/main" id="{0F244FD8-10D9-90A2-29E0-92B9DBD3D0AC}"/>
                </a:ext>
              </a:extLst>
            </p:cNvPr>
            <p:cNvSpPr txBox="1">
              <a:spLocks noChangeArrowheads="1"/>
            </p:cNvSpPr>
            <p:nvPr/>
          </p:nvSpPr>
          <p:spPr bwMode="auto">
            <a:xfrm>
              <a:off x="401" y="2196"/>
              <a:ext cx="731"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1800">
                  <a:solidFill>
                    <a:srgbClr val="A50021"/>
                  </a:solidFill>
                </a:rPr>
                <a:t>输入</a:t>
              </a:r>
            </a:p>
          </p:txBody>
        </p:sp>
        <p:sp>
          <p:nvSpPr>
            <p:cNvPr id="18" name="Rectangle 48">
              <a:extLst>
                <a:ext uri="{FF2B5EF4-FFF2-40B4-BE49-F238E27FC236}">
                  <a16:creationId xmlns:a16="http://schemas.microsoft.com/office/drawing/2014/main" id="{0E5D7CF2-9133-E42B-49B2-0BB0D7CC58B2}"/>
                </a:ext>
              </a:extLst>
            </p:cNvPr>
            <p:cNvSpPr>
              <a:spLocks noChangeArrowheads="1"/>
            </p:cNvSpPr>
            <p:nvPr/>
          </p:nvSpPr>
          <p:spPr bwMode="auto">
            <a:xfrm>
              <a:off x="1729" y="2103"/>
              <a:ext cx="457" cy="521"/>
            </a:xfrm>
            <a:prstGeom prst="rect">
              <a:avLst/>
            </a:prstGeom>
            <a:noFill/>
            <a:ln w="2857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19" name="AutoShape 49">
              <a:extLst>
                <a:ext uri="{FF2B5EF4-FFF2-40B4-BE49-F238E27FC236}">
                  <a16:creationId xmlns:a16="http://schemas.microsoft.com/office/drawing/2014/main" id="{5C5BC98A-5D52-7502-4C2D-100816E80E1B}"/>
                </a:ext>
              </a:extLst>
            </p:cNvPr>
            <p:cNvSpPr>
              <a:spLocks noChangeArrowheads="1"/>
            </p:cNvSpPr>
            <p:nvPr/>
          </p:nvSpPr>
          <p:spPr bwMode="auto">
            <a:xfrm rot="-5400000">
              <a:off x="3453" y="1764"/>
              <a:ext cx="284" cy="11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20" name="AutoShape 51">
              <a:extLst>
                <a:ext uri="{FF2B5EF4-FFF2-40B4-BE49-F238E27FC236}">
                  <a16:creationId xmlns:a16="http://schemas.microsoft.com/office/drawing/2014/main" id="{84D44A01-090A-FBB6-E2EF-2871F8659038}"/>
                </a:ext>
              </a:extLst>
            </p:cNvPr>
            <p:cNvSpPr>
              <a:spLocks noChangeArrowheads="1"/>
            </p:cNvSpPr>
            <p:nvPr/>
          </p:nvSpPr>
          <p:spPr bwMode="auto">
            <a:xfrm rot="-5400000">
              <a:off x="3453" y="2172"/>
              <a:ext cx="284" cy="11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21" name="Line 52">
              <a:extLst>
                <a:ext uri="{FF2B5EF4-FFF2-40B4-BE49-F238E27FC236}">
                  <a16:creationId xmlns:a16="http://schemas.microsoft.com/office/drawing/2014/main" id="{E6056BE1-A4C5-01D3-FCF3-4704EACBF56B}"/>
                </a:ext>
              </a:extLst>
            </p:cNvPr>
            <p:cNvSpPr>
              <a:spLocks noChangeShapeType="1"/>
            </p:cNvSpPr>
            <p:nvPr/>
          </p:nvSpPr>
          <p:spPr bwMode="auto">
            <a:xfrm>
              <a:off x="1582" y="2560"/>
              <a:ext cx="13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grpSp>
          <p:nvGrpSpPr>
            <p:cNvPr id="22" name="Group 54">
              <a:extLst>
                <a:ext uri="{FF2B5EF4-FFF2-40B4-BE49-F238E27FC236}">
                  <a16:creationId xmlns:a16="http://schemas.microsoft.com/office/drawing/2014/main" id="{29EEA17C-E68A-56F3-8D2F-1E54F6B223CE}"/>
                </a:ext>
              </a:extLst>
            </p:cNvPr>
            <p:cNvGrpSpPr>
              <a:grpSpLocks/>
            </p:cNvGrpSpPr>
            <p:nvPr/>
          </p:nvGrpSpPr>
          <p:grpSpPr bwMode="auto">
            <a:xfrm>
              <a:off x="2945" y="2388"/>
              <a:ext cx="577" cy="518"/>
              <a:chOff x="1986" y="2689"/>
              <a:chExt cx="577" cy="518"/>
            </a:xfrm>
          </p:grpSpPr>
          <p:sp>
            <p:nvSpPr>
              <p:cNvPr id="70" name="Rectangle 14">
                <a:extLst>
                  <a:ext uri="{FF2B5EF4-FFF2-40B4-BE49-F238E27FC236}">
                    <a16:creationId xmlns:a16="http://schemas.microsoft.com/office/drawing/2014/main" id="{5C3DA98D-893D-53B0-725E-1DC096F3BF4E}"/>
                  </a:ext>
                </a:extLst>
              </p:cNvPr>
              <p:cNvSpPr>
                <a:spLocks noChangeArrowheads="1"/>
              </p:cNvSpPr>
              <p:nvPr/>
            </p:nvSpPr>
            <p:spPr bwMode="auto">
              <a:xfrm>
                <a:off x="2031" y="2719"/>
                <a:ext cx="293" cy="456"/>
              </a:xfrm>
              <a:prstGeom prst="rect">
                <a:avLst/>
              </a:prstGeom>
              <a:noFill/>
              <a:ln w="28575" algn="ctr">
                <a:solidFill>
                  <a:schemeClr val="tx2"/>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71" name="Text Box 15">
                <a:extLst>
                  <a:ext uri="{FF2B5EF4-FFF2-40B4-BE49-F238E27FC236}">
                    <a16:creationId xmlns:a16="http://schemas.microsoft.com/office/drawing/2014/main" id="{74085326-706A-9362-FB0C-802045904880}"/>
                  </a:ext>
                </a:extLst>
              </p:cNvPr>
              <p:cNvSpPr txBox="1">
                <a:spLocks noChangeArrowheads="1"/>
              </p:cNvSpPr>
              <p:nvPr/>
            </p:nvSpPr>
            <p:spPr bwMode="auto">
              <a:xfrm>
                <a:off x="1986" y="2764"/>
                <a:ext cx="577" cy="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t>D  Q</a:t>
                </a:r>
              </a:p>
              <a:p>
                <a:pPr>
                  <a:spcBef>
                    <a:spcPct val="50000"/>
                  </a:spcBef>
                </a:pPr>
                <a:r>
                  <a:rPr lang="en-US" altLang="zh-CN" sz="1600"/>
                  <a:t>  R</a:t>
                </a:r>
              </a:p>
            </p:txBody>
          </p:sp>
          <p:sp>
            <p:nvSpPr>
              <p:cNvPr id="72" name="Freeform 16">
                <a:extLst>
                  <a:ext uri="{FF2B5EF4-FFF2-40B4-BE49-F238E27FC236}">
                    <a16:creationId xmlns:a16="http://schemas.microsoft.com/office/drawing/2014/main" id="{166979F6-D206-7075-1D44-68356CE60202}"/>
                  </a:ext>
                </a:extLst>
              </p:cNvPr>
              <p:cNvSpPr>
                <a:spLocks/>
              </p:cNvSpPr>
              <p:nvPr/>
            </p:nvSpPr>
            <p:spPr bwMode="auto">
              <a:xfrm>
                <a:off x="2031" y="2956"/>
                <a:ext cx="64" cy="110"/>
              </a:xfrm>
              <a:custGeom>
                <a:avLst/>
                <a:gdLst>
                  <a:gd name="T0" fmla="*/ 0 w 64"/>
                  <a:gd name="T1" fmla="*/ 0 h 110"/>
                  <a:gd name="T2" fmla="*/ 64 w 64"/>
                  <a:gd name="T3" fmla="*/ 64 h 110"/>
                  <a:gd name="T4" fmla="*/ 0 w 64"/>
                  <a:gd name="T5" fmla="*/ 110 h 110"/>
                </a:gdLst>
                <a:ahLst/>
                <a:cxnLst>
                  <a:cxn ang="0">
                    <a:pos x="T0" y="T1"/>
                  </a:cxn>
                  <a:cxn ang="0">
                    <a:pos x="T2" y="T3"/>
                  </a:cxn>
                  <a:cxn ang="0">
                    <a:pos x="T4" y="T5"/>
                  </a:cxn>
                </a:cxnLst>
                <a:rect l="0" t="0" r="r" b="b"/>
                <a:pathLst>
                  <a:path w="64" h="110">
                    <a:moveTo>
                      <a:pt x="0" y="0"/>
                    </a:moveTo>
                    <a:lnTo>
                      <a:pt x="64" y="64"/>
                    </a:lnTo>
                    <a:lnTo>
                      <a:pt x="0" y="110"/>
                    </a:lnTo>
                  </a:path>
                </a:pathLst>
              </a:custGeom>
              <a:noFill/>
              <a:ln w="19050" cap="flat" cmpd="sng">
                <a:solidFill>
                  <a:schemeClr val="tx2"/>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73" name="Text Box 53">
                <a:extLst>
                  <a:ext uri="{FF2B5EF4-FFF2-40B4-BE49-F238E27FC236}">
                    <a16:creationId xmlns:a16="http://schemas.microsoft.com/office/drawing/2014/main" id="{BAF35900-48B9-3C7B-1AEE-B2E3FBB702B8}"/>
                  </a:ext>
                </a:extLst>
              </p:cNvPr>
              <p:cNvSpPr txBox="1">
                <a:spLocks noChangeArrowheads="1"/>
              </p:cNvSpPr>
              <p:nvPr/>
            </p:nvSpPr>
            <p:spPr bwMode="auto">
              <a:xfrm>
                <a:off x="2074" y="2689"/>
                <a:ext cx="329"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a:t>S</a:t>
                </a:r>
              </a:p>
            </p:txBody>
          </p:sp>
        </p:grpSp>
        <p:sp>
          <p:nvSpPr>
            <p:cNvPr id="23" name="Line 55">
              <a:extLst>
                <a:ext uri="{FF2B5EF4-FFF2-40B4-BE49-F238E27FC236}">
                  <a16:creationId xmlns:a16="http://schemas.microsoft.com/office/drawing/2014/main" id="{206AD141-0E36-AB47-E01C-AE47F1719F80}"/>
                </a:ext>
              </a:extLst>
            </p:cNvPr>
            <p:cNvSpPr>
              <a:spLocks noChangeShapeType="1"/>
            </p:cNvSpPr>
            <p:nvPr/>
          </p:nvSpPr>
          <p:spPr bwMode="auto">
            <a:xfrm>
              <a:off x="2176" y="2542"/>
              <a:ext cx="804"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4" name="Line 56">
              <a:extLst>
                <a:ext uri="{FF2B5EF4-FFF2-40B4-BE49-F238E27FC236}">
                  <a16:creationId xmlns:a16="http://schemas.microsoft.com/office/drawing/2014/main" id="{3224C85D-A0B8-68EE-BAED-45CA7C7B7CA2}"/>
                </a:ext>
              </a:extLst>
            </p:cNvPr>
            <p:cNvSpPr>
              <a:spLocks noChangeShapeType="1"/>
            </p:cNvSpPr>
            <p:nvPr/>
          </p:nvSpPr>
          <p:spPr bwMode="auto">
            <a:xfrm>
              <a:off x="1051" y="2341"/>
              <a:ext cx="66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5" name="Line 57">
              <a:extLst>
                <a:ext uri="{FF2B5EF4-FFF2-40B4-BE49-F238E27FC236}">
                  <a16:creationId xmlns:a16="http://schemas.microsoft.com/office/drawing/2014/main" id="{578FC1F4-9C80-96EA-D6BE-6A1DE3868650}"/>
                </a:ext>
              </a:extLst>
            </p:cNvPr>
            <p:cNvSpPr>
              <a:spLocks noChangeShapeType="1"/>
            </p:cNvSpPr>
            <p:nvPr/>
          </p:nvSpPr>
          <p:spPr bwMode="auto">
            <a:xfrm>
              <a:off x="1043" y="2252"/>
              <a:ext cx="66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6" name="Line 58">
              <a:extLst>
                <a:ext uri="{FF2B5EF4-FFF2-40B4-BE49-F238E27FC236}">
                  <a16:creationId xmlns:a16="http://schemas.microsoft.com/office/drawing/2014/main" id="{370EAF08-1C02-C914-9F86-88E74577AB41}"/>
                </a:ext>
              </a:extLst>
            </p:cNvPr>
            <p:cNvSpPr>
              <a:spLocks noChangeShapeType="1"/>
            </p:cNvSpPr>
            <p:nvPr/>
          </p:nvSpPr>
          <p:spPr bwMode="auto">
            <a:xfrm>
              <a:off x="1044" y="2163"/>
              <a:ext cx="66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7" name="Freeform 59">
              <a:extLst>
                <a:ext uri="{FF2B5EF4-FFF2-40B4-BE49-F238E27FC236}">
                  <a16:creationId xmlns:a16="http://schemas.microsoft.com/office/drawing/2014/main" id="{C0065639-20AD-55F6-A11E-2EEEE6FBF9E6}"/>
                </a:ext>
              </a:extLst>
            </p:cNvPr>
            <p:cNvSpPr>
              <a:spLocks/>
            </p:cNvSpPr>
            <p:nvPr/>
          </p:nvSpPr>
          <p:spPr bwMode="auto">
            <a:xfrm>
              <a:off x="1646" y="2350"/>
              <a:ext cx="1344" cy="365"/>
            </a:xfrm>
            <a:custGeom>
              <a:avLst/>
              <a:gdLst>
                <a:gd name="T0" fmla="*/ 0 w 1363"/>
                <a:gd name="T1" fmla="*/ 0 h 365"/>
                <a:gd name="T2" fmla="*/ 0 w 1363"/>
                <a:gd name="T3" fmla="*/ 365 h 365"/>
                <a:gd name="T4" fmla="*/ 1363 w 1363"/>
                <a:gd name="T5" fmla="*/ 365 h 365"/>
              </a:gdLst>
              <a:ahLst/>
              <a:cxnLst>
                <a:cxn ang="0">
                  <a:pos x="T0" y="T1"/>
                </a:cxn>
                <a:cxn ang="0">
                  <a:pos x="T2" y="T3"/>
                </a:cxn>
                <a:cxn ang="0">
                  <a:pos x="T4" y="T5"/>
                </a:cxn>
              </a:cxnLst>
              <a:rect l="0" t="0" r="r" b="b"/>
              <a:pathLst>
                <a:path w="1363" h="365">
                  <a:moveTo>
                    <a:pt x="0" y="0"/>
                  </a:moveTo>
                  <a:lnTo>
                    <a:pt x="0" y="365"/>
                  </a:lnTo>
                  <a:lnTo>
                    <a:pt x="1363" y="365"/>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28" name="AutoShape 50">
              <a:extLst>
                <a:ext uri="{FF2B5EF4-FFF2-40B4-BE49-F238E27FC236}">
                  <a16:creationId xmlns:a16="http://schemas.microsoft.com/office/drawing/2014/main" id="{BC041A89-BA76-D478-5D81-2FBCDE7C0BA0}"/>
                </a:ext>
              </a:extLst>
            </p:cNvPr>
            <p:cNvSpPr>
              <a:spLocks noChangeArrowheads="1"/>
            </p:cNvSpPr>
            <p:nvPr/>
          </p:nvSpPr>
          <p:spPr bwMode="auto">
            <a:xfrm rot="-5400000">
              <a:off x="2649" y="2659"/>
              <a:ext cx="284" cy="11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29" name="AutoShape 60">
              <a:extLst>
                <a:ext uri="{FF2B5EF4-FFF2-40B4-BE49-F238E27FC236}">
                  <a16:creationId xmlns:a16="http://schemas.microsoft.com/office/drawing/2014/main" id="{DEC5F403-00FB-A897-2DB3-8837A9E5A8FF}"/>
                </a:ext>
              </a:extLst>
            </p:cNvPr>
            <p:cNvSpPr>
              <a:spLocks noChangeArrowheads="1"/>
            </p:cNvSpPr>
            <p:nvPr/>
          </p:nvSpPr>
          <p:spPr bwMode="auto">
            <a:xfrm rot="-5400000">
              <a:off x="2638" y="1964"/>
              <a:ext cx="284" cy="11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30" name="AutoShape 61">
              <a:extLst>
                <a:ext uri="{FF2B5EF4-FFF2-40B4-BE49-F238E27FC236}">
                  <a16:creationId xmlns:a16="http://schemas.microsoft.com/office/drawing/2014/main" id="{AE5C6B57-7B1E-5255-E987-2F50173B6ADE}"/>
                </a:ext>
              </a:extLst>
            </p:cNvPr>
            <p:cNvSpPr>
              <a:spLocks noChangeArrowheads="1"/>
            </p:cNvSpPr>
            <p:nvPr/>
          </p:nvSpPr>
          <p:spPr bwMode="auto">
            <a:xfrm rot="-5400000">
              <a:off x="2638" y="3135"/>
              <a:ext cx="284" cy="11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accent1"/>
            </a:solidFill>
            <a:ln w="28575" algn="ctr">
              <a:solidFill>
                <a:schemeClr val="tx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zh-CN" altLang="en-US"/>
            </a:p>
          </p:txBody>
        </p:sp>
        <p:sp>
          <p:nvSpPr>
            <p:cNvPr id="31" name="Freeform 63">
              <a:extLst>
                <a:ext uri="{FF2B5EF4-FFF2-40B4-BE49-F238E27FC236}">
                  <a16:creationId xmlns:a16="http://schemas.microsoft.com/office/drawing/2014/main" id="{18A51BA4-8D8A-4FF1-1BD3-8D817F7DBCF3}"/>
                </a:ext>
              </a:extLst>
            </p:cNvPr>
            <p:cNvSpPr>
              <a:spLocks/>
            </p:cNvSpPr>
            <p:nvPr/>
          </p:nvSpPr>
          <p:spPr bwMode="auto">
            <a:xfrm>
              <a:off x="1380" y="1902"/>
              <a:ext cx="2158" cy="1069"/>
            </a:xfrm>
            <a:custGeom>
              <a:avLst/>
              <a:gdLst>
                <a:gd name="T0" fmla="*/ 83 w 2158"/>
                <a:gd name="T1" fmla="*/ 759 h 1069"/>
                <a:gd name="T2" fmla="*/ 0 w 2158"/>
                <a:gd name="T3" fmla="*/ 759 h 1069"/>
                <a:gd name="T4" fmla="*/ 0 w 2158"/>
                <a:gd name="T5" fmla="*/ 1069 h 1069"/>
                <a:gd name="T6" fmla="*/ 2003 w 2158"/>
                <a:gd name="T7" fmla="*/ 1069 h 1069"/>
                <a:gd name="T8" fmla="*/ 2003 w 2158"/>
                <a:gd name="T9" fmla="*/ 0 h 1069"/>
                <a:gd name="T10" fmla="*/ 2158 w 2158"/>
                <a:gd name="T11" fmla="*/ 0 h 1069"/>
              </a:gdLst>
              <a:ahLst/>
              <a:cxnLst>
                <a:cxn ang="0">
                  <a:pos x="T0" y="T1"/>
                </a:cxn>
                <a:cxn ang="0">
                  <a:pos x="T2" y="T3"/>
                </a:cxn>
                <a:cxn ang="0">
                  <a:pos x="T4" y="T5"/>
                </a:cxn>
                <a:cxn ang="0">
                  <a:pos x="T6" y="T7"/>
                </a:cxn>
                <a:cxn ang="0">
                  <a:pos x="T8" y="T9"/>
                </a:cxn>
                <a:cxn ang="0">
                  <a:pos x="T10" y="T11"/>
                </a:cxn>
              </a:cxnLst>
              <a:rect l="0" t="0" r="r" b="b"/>
              <a:pathLst>
                <a:path w="2158" h="1069">
                  <a:moveTo>
                    <a:pt x="83" y="759"/>
                  </a:moveTo>
                  <a:lnTo>
                    <a:pt x="0" y="759"/>
                  </a:lnTo>
                  <a:lnTo>
                    <a:pt x="0" y="1069"/>
                  </a:lnTo>
                  <a:lnTo>
                    <a:pt x="2003" y="1069"/>
                  </a:lnTo>
                  <a:lnTo>
                    <a:pt x="2003" y="0"/>
                  </a:lnTo>
                  <a:lnTo>
                    <a:pt x="2158"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2" name="Line 64">
              <a:extLst>
                <a:ext uri="{FF2B5EF4-FFF2-40B4-BE49-F238E27FC236}">
                  <a16:creationId xmlns:a16="http://schemas.microsoft.com/office/drawing/2014/main" id="{BCAE63EB-2D88-400A-737D-4ADCEE93B037}"/>
                </a:ext>
              </a:extLst>
            </p:cNvPr>
            <p:cNvSpPr>
              <a:spLocks noChangeShapeType="1"/>
            </p:cNvSpPr>
            <p:nvPr/>
          </p:nvSpPr>
          <p:spPr bwMode="auto">
            <a:xfrm>
              <a:off x="2185" y="2222"/>
              <a:ext cx="135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3" name="Freeform 65">
              <a:extLst>
                <a:ext uri="{FF2B5EF4-FFF2-40B4-BE49-F238E27FC236}">
                  <a16:creationId xmlns:a16="http://schemas.microsoft.com/office/drawing/2014/main" id="{519805F6-5D3C-F18B-CC5B-55B0B2557FB8}"/>
                </a:ext>
              </a:extLst>
            </p:cNvPr>
            <p:cNvSpPr>
              <a:spLocks/>
            </p:cNvSpPr>
            <p:nvPr/>
          </p:nvSpPr>
          <p:spPr bwMode="auto">
            <a:xfrm>
              <a:off x="1609" y="1957"/>
              <a:ext cx="1106" cy="201"/>
            </a:xfrm>
            <a:custGeom>
              <a:avLst/>
              <a:gdLst>
                <a:gd name="T0" fmla="*/ 0 w 1106"/>
                <a:gd name="T1" fmla="*/ 210 h 210"/>
                <a:gd name="T2" fmla="*/ 0 w 1106"/>
                <a:gd name="T3" fmla="*/ 0 h 210"/>
                <a:gd name="T4" fmla="*/ 1106 w 1106"/>
                <a:gd name="T5" fmla="*/ 0 h 210"/>
              </a:gdLst>
              <a:ahLst/>
              <a:cxnLst>
                <a:cxn ang="0">
                  <a:pos x="T0" y="T1"/>
                </a:cxn>
                <a:cxn ang="0">
                  <a:pos x="T2" y="T3"/>
                </a:cxn>
                <a:cxn ang="0">
                  <a:pos x="T4" y="T5"/>
                </a:cxn>
              </a:cxnLst>
              <a:rect l="0" t="0" r="r" b="b"/>
              <a:pathLst>
                <a:path w="1106" h="210">
                  <a:moveTo>
                    <a:pt x="0" y="210"/>
                  </a:moveTo>
                  <a:lnTo>
                    <a:pt x="0" y="0"/>
                  </a:lnTo>
                  <a:lnTo>
                    <a:pt x="1106"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4" name="Freeform 66">
              <a:extLst>
                <a:ext uri="{FF2B5EF4-FFF2-40B4-BE49-F238E27FC236}">
                  <a16:creationId xmlns:a16="http://schemas.microsoft.com/office/drawing/2014/main" id="{99C4C269-00A3-27D5-3137-A6EB880E910B}"/>
                </a:ext>
              </a:extLst>
            </p:cNvPr>
            <p:cNvSpPr>
              <a:spLocks/>
            </p:cNvSpPr>
            <p:nvPr/>
          </p:nvSpPr>
          <p:spPr bwMode="auto">
            <a:xfrm>
              <a:off x="2532" y="2094"/>
              <a:ext cx="183" cy="439"/>
            </a:xfrm>
            <a:custGeom>
              <a:avLst/>
              <a:gdLst>
                <a:gd name="T0" fmla="*/ 0 w 183"/>
                <a:gd name="T1" fmla="*/ 457 h 457"/>
                <a:gd name="T2" fmla="*/ 0 w 183"/>
                <a:gd name="T3" fmla="*/ 0 h 457"/>
                <a:gd name="T4" fmla="*/ 183 w 183"/>
                <a:gd name="T5" fmla="*/ 0 h 457"/>
              </a:gdLst>
              <a:ahLst/>
              <a:cxnLst>
                <a:cxn ang="0">
                  <a:pos x="T0" y="T1"/>
                </a:cxn>
                <a:cxn ang="0">
                  <a:pos x="T2" y="T3"/>
                </a:cxn>
                <a:cxn ang="0">
                  <a:pos x="T4" y="T5"/>
                </a:cxn>
              </a:cxnLst>
              <a:rect l="0" t="0" r="r" b="b"/>
              <a:pathLst>
                <a:path w="183" h="457">
                  <a:moveTo>
                    <a:pt x="0" y="457"/>
                  </a:moveTo>
                  <a:lnTo>
                    <a:pt x="0" y="0"/>
                  </a:lnTo>
                  <a:lnTo>
                    <a:pt x="183"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5" name="Freeform 67">
              <a:extLst>
                <a:ext uri="{FF2B5EF4-FFF2-40B4-BE49-F238E27FC236}">
                  <a16:creationId xmlns:a16="http://schemas.microsoft.com/office/drawing/2014/main" id="{24AF2551-36BA-B3B7-19AD-A638C66A7358}"/>
                </a:ext>
              </a:extLst>
            </p:cNvPr>
            <p:cNvSpPr>
              <a:spLocks/>
            </p:cNvSpPr>
            <p:nvPr/>
          </p:nvSpPr>
          <p:spPr bwMode="auto">
            <a:xfrm>
              <a:off x="2834" y="2021"/>
              <a:ext cx="284" cy="393"/>
            </a:xfrm>
            <a:custGeom>
              <a:avLst/>
              <a:gdLst>
                <a:gd name="T0" fmla="*/ 0 w 284"/>
                <a:gd name="T1" fmla="*/ 0 h 393"/>
                <a:gd name="T2" fmla="*/ 284 w 284"/>
                <a:gd name="T3" fmla="*/ 0 h 393"/>
                <a:gd name="T4" fmla="*/ 284 w 284"/>
                <a:gd name="T5" fmla="*/ 393 h 393"/>
              </a:gdLst>
              <a:ahLst/>
              <a:cxnLst>
                <a:cxn ang="0">
                  <a:pos x="T0" y="T1"/>
                </a:cxn>
                <a:cxn ang="0">
                  <a:pos x="T2" y="T3"/>
                </a:cxn>
                <a:cxn ang="0">
                  <a:pos x="T4" y="T5"/>
                </a:cxn>
              </a:cxnLst>
              <a:rect l="0" t="0" r="r" b="b"/>
              <a:pathLst>
                <a:path w="284" h="393">
                  <a:moveTo>
                    <a:pt x="0" y="0"/>
                  </a:moveTo>
                  <a:lnTo>
                    <a:pt x="284" y="0"/>
                  </a:lnTo>
                  <a:lnTo>
                    <a:pt x="284" y="393"/>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6" name="Freeform 68">
              <a:extLst>
                <a:ext uri="{FF2B5EF4-FFF2-40B4-BE49-F238E27FC236}">
                  <a16:creationId xmlns:a16="http://schemas.microsoft.com/office/drawing/2014/main" id="{FA7D5AA3-294F-691F-DD10-EFDC482723C6}"/>
                </a:ext>
              </a:extLst>
            </p:cNvPr>
            <p:cNvSpPr>
              <a:spLocks/>
            </p:cNvSpPr>
            <p:nvPr/>
          </p:nvSpPr>
          <p:spPr bwMode="auto">
            <a:xfrm>
              <a:off x="2834" y="2880"/>
              <a:ext cx="292" cy="320"/>
            </a:xfrm>
            <a:custGeom>
              <a:avLst/>
              <a:gdLst>
                <a:gd name="T0" fmla="*/ 0 w 265"/>
                <a:gd name="T1" fmla="*/ 320 h 320"/>
                <a:gd name="T2" fmla="*/ 265 w 265"/>
                <a:gd name="T3" fmla="*/ 320 h 320"/>
                <a:gd name="T4" fmla="*/ 265 w 265"/>
                <a:gd name="T5" fmla="*/ 0 h 320"/>
              </a:gdLst>
              <a:ahLst/>
              <a:cxnLst>
                <a:cxn ang="0">
                  <a:pos x="T0" y="T1"/>
                </a:cxn>
                <a:cxn ang="0">
                  <a:pos x="T2" y="T3"/>
                </a:cxn>
                <a:cxn ang="0">
                  <a:pos x="T4" y="T5"/>
                </a:cxn>
              </a:cxnLst>
              <a:rect l="0" t="0" r="r" b="b"/>
              <a:pathLst>
                <a:path w="265" h="320">
                  <a:moveTo>
                    <a:pt x="0" y="320"/>
                  </a:moveTo>
                  <a:lnTo>
                    <a:pt x="265" y="320"/>
                  </a:lnTo>
                  <a:lnTo>
                    <a:pt x="265"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7" name="Line 69">
              <a:extLst>
                <a:ext uri="{FF2B5EF4-FFF2-40B4-BE49-F238E27FC236}">
                  <a16:creationId xmlns:a16="http://schemas.microsoft.com/office/drawing/2014/main" id="{B52C7194-7EAF-202F-5C0E-35005BA30901}"/>
                </a:ext>
              </a:extLst>
            </p:cNvPr>
            <p:cNvSpPr>
              <a:spLocks noChangeShapeType="1"/>
            </p:cNvSpPr>
            <p:nvPr/>
          </p:nvSpPr>
          <p:spPr bwMode="auto">
            <a:xfrm>
              <a:off x="1042" y="2523"/>
              <a:ext cx="412"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8" name="Freeform 70">
              <a:extLst>
                <a:ext uri="{FF2B5EF4-FFF2-40B4-BE49-F238E27FC236}">
                  <a16:creationId xmlns:a16="http://schemas.microsoft.com/office/drawing/2014/main" id="{D13EA509-635C-A70C-305B-E6ED2BA6E8BA}"/>
                </a:ext>
              </a:extLst>
            </p:cNvPr>
            <p:cNvSpPr>
              <a:spLocks/>
            </p:cNvSpPr>
            <p:nvPr/>
          </p:nvSpPr>
          <p:spPr bwMode="auto">
            <a:xfrm>
              <a:off x="1298" y="2523"/>
              <a:ext cx="1417" cy="595"/>
            </a:xfrm>
            <a:custGeom>
              <a:avLst/>
              <a:gdLst>
                <a:gd name="T0" fmla="*/ 0 w 1417"/>
                <a:gd name="T1" fmla="*/ 0 h 531"/>
                <a:gd name="T2" fmla="*/ 0 w 1417"/>
                <a:gd name="T3" fmla="*/ 531 h 531"/>
                <a:gd name="T4" fmla="*/ 1417 w 1417"/>
                <a:gd name="T5" fmla="*/ 531 h 531"/>
              </a:gdLst>
              <a:ahLst/>
              <a:cxnLst>
                <a:cxn ang="0">
                  <a:pos x="T0" y="T1"/>
                </a:cxn>
                <a:cxn ang="0">
                  <a:pos x="T2" y="T3"/>
                </a:cxn>
                <a:cxn ang="0">
                  <a:pos x="T4" y="T5"/>
                </a:cxn>
              </a:cxnLst>
              <a:rect l="0" t="0" r="r" b="b"/>
              <a:pathLst>
                <a:path w="1417" h="531">
                  <a:moveTo>
                    <a:pt x="0" y="0"/>
                  </a:moveTo>
                  <a:lnTo>
                    <a:pt x="0" y="531"/>
                  </a:lnTo>
                  <a:lnTo>
                    <a:pt x="1417" y="531"/>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39" name="Freeform 71">
              <a:extLst>
                <a:ext uri="{FF2B5EF4-FFF2-40B4-BE49-F238E27FC236}">
                  <a16:creationId xmlns:a16="http://schemas.microsoft.com/office/drawing/2014/main" id="{BF980314-F68D-34B9-08DA-2AAEE57C74CD}"/>
                </a:ext>
              </a:extLst>
            </p:cNvPr>
            <p:cNvSpPr>
              <a:spLocks/>
            </p:cNvSpPr>
            <p:nvPr/>
          </p:nvSpPr>
          <p:spPr bwMode="auto">
            <a:xfrm>
              <a:off x="2340" y="2222"/>
              <a:ext cx="375" cy="1015"/>
            </a:xfrm>
            <a:custGeom>
              <a:avLst/>
              <a:gdLst>
                <a:gd name="T0" fmla="*/ 0 w 375"/>
                <a:gd name="T1" fmla="*/ 0 h 1042"/>
                <a:gd name="T2" fmla="*/ 0 w 375"/>
                <a:gd name="T3" fmla="*/ 1042 h 1042"/>
                <a:gd name="T4" fmla="*/ 375 w 375"/>
                <a:gd name="T5" fmla="*/ 1042 h 1042"/>
              </a:gdLst>
              <a:ahLst/>
              <a:cxnLst>
                <a:cxn ang="0">
                  <a:pos x="T0" y="T1"/>
                </a:cxn>
                <a:cxn ang="0">
                  <a:pos x="T2" y="T3"/>
                </a:cxn>
                <a:cxn ang="0">
                  <a:pos x="T4" y="T5"/>
                </a:cxn>
              </a:cxnLst>
              <a:rect l="0" t="0" r="r" b="b"/>
              <a:pathLst>
                <a:path w="375" h="1042">
                  <a:moveTo>
                    <a:pt x="0" y="0"/>
                  </a:moveTo>
                  <a:lnTo>
                    <a:pt x="0" y="1042"/>
                  </a:lnTo>
                  <a:lnTo>
                    <a:pt x="375" y="1042"/>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0" name="Line 72">
              <a:extLst>
                <a:ext uri="{FF2B5EF4-FFF2-40B4-BE49-F238E27FC236}">
                  <a16:creationId xmlns:a16="http://schemas.microsoft.com/office/drawing/2014/main" id="{186602F0-C061-6BCA-6F5F-B9FC221BA8E6}"/>
                </a:ext>
              </a:extLst>
            </p:cNvPr>
            <p:cNvSpPr>
              <a:spLocks noChangeShapeType="1"/>
            </p:cNvSpPr>
            <p:nvPr/>
          </p:nvSpPr>
          <p:spPr bwMode="auto">
            <a:xfrm>
              <a:off x="2331" y="2642"/>
              <a:ext cx="40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1" name="Freeform 73">
              <a:extLst>
                <a:ext uri="{FF2B5EF4-FFF2-40B4-BE49-F238E27FC236}">
                  <a16:creationId xmlns:a16="http://schemas.microsoft.com/office/drawing/2014/main" id="{E42E9CBB-D4E8-44E5-59FE-C8C3CF0A8299}"/>
                </a:ext>
              </a:extLst>
            </p:cNvPr>
            <p:cNvSpPr>
              <a:spLocks/>
            </p:cNvSpPr>
            <p:nvPr/>
          </p:nvSpPr>
          <p:spPr bwMode="auto">
            <a:xfrm>
              <a:off x="2633" y="2779"/>
              <a:ext cx="91" cy="659"/>
            </a:xfrm>
            <a:custGeom>
              <a:avLst/>
              <a:gdLst>
                <a:gd name="T0" fmla="*/ 91 w 91"/>
                <a:gd name="T1" fmla="*/ 0 h 659"/>
                <a:gd name="T2" fmla="*/ 0 w 91"/>
                <a:gd name="T3" fmla="*/ 0 h 659"/>
                <a:gd name="T4" fmla="*/ 0 w 91"/>
                <a:gd name="T5" fmla="*/ 659 h 659"/>
              </a:gdLst>
              <a:ahLst/>
              <a:cxnLst>
                <a:cxn ang="0">
                  <a:pos x="T0" y="T1"/>
                </a:cxn>
                <a:cxn ang="0">
                  <a:pos x="T2" y="T3"/>
                </a:cxn>
                <a:cxn ang="0">
                  <a:pos x="T4" y="T5"/>
                </a:cxn>
              </a:cxnLst>
              <a:rect l="0" t="0" r="r" b="b"/>
              <a:pathLst>
                <a:path w="91" h="659">
                  <a:moveTo>
                    <a:pt x="91" y="0"/>
                  </a:moveTo>
                  <a:lnTo>
                    <a:pt x="0" y="0"/>
                  </a:lnTo>
                  <a:lnTo>
                    <a:pt x="0" y="659"/>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2" name="Line 74">
              <a:extLst>
                <a:ext uri="{FF2B5EF4-FFF2-40B4-BE49-F238E27FC236}">
                  <a16:creationId xmlns:a16="http://schemas.microsoft.com/office/drawing/2014/main" id="{1D7006B0-39AE-111B-C94A-06150AB5011D}"/>
                </a:ext>
              </a:extLst>
            </p:cNvPr>
            <p:cNvSpPr>
              <a:spLocks noChangeShapeType="1"/>
            </p:cNvSpPr>
            <p:nvPr/>
          </p:nvSpPr>
          <p:spPr bwMode="auto">
            <a:xfrm>
              <a:off x="2532" y="2304"/>
              <a:ext cx="1015"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3" name="Line 75">
              <a:extLst>
                <a:ext uri="{FF2B5EF4-FFF2-40B4-BE49-F238E27FC236}">
                  <a16:creationId xmlns:a16="http://schemas.microsoft.com/office/drawing/2014/main" id="{675CC695-857F-B418-0E40-F673742C8142}"/>
                </a:ext>
              </a:extLst>
            </p:cNvPr>
            <p:cNvSpPr>
              <a:spLocks noChangeShapeType="1"/>
            </p:cNvSpPr>
            <p:nvPr/>
          </p:nvSpPr>
          <p:spPr bwMode="auto">
            <a:xfrm>
              <a:off x="3392" y="2149"/>
              <a:ext cx="137"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4" name="Freeform 76">
              <a:extLst>
                <a:ext uri="{FF2B5EF4-FFF2-40B4-BE49-F238E27FC236}">
                  <a16:creationId xmlns:a16="http://schemas.microsoft.com/office/drawing/2014/main" id="{D8E5ABEB-874D-65D7-D093-9C54B912DC2F}"/>
                </a:ext>
              </a:extLst>
            </p:cNvPr>
            <p:cNvSpPr>
              <a:spLocks/>
            </p:cNvSpPr>
            <p:nvPr/>
          </p:nvSpPr>
          <p:spPr bwMode="auto">
            <a:xfrm>
              <a:off x="3319" y="1820"/>
              <a:ext cx="210" cy="402"/>
            </a:xfrm>
            <a:custGeom>
              <a:avLst/>
              <a:gdLst>
                <a:gd name="T0" fmla="*/ 0 w 210"/>
                <a:gd name="T1" fmla="*/ 393 h 393"/>
                <a:gd name="T2" fmla="*/ 0 w 210"/>
                <a:gd name="T3" fmla="*/ 0 h 393"/>
                <a:gd name="T4" fmla="*/ 210 w 210"/>
                <a:gd name="T5" fmla="*/ 0 h 393"/>
              </a:gdLst>
              <a:ahLst/>
              <a:cxnLst>
                <a:cxn ang="0">
                  <a:pos x="T0" y="T1"/>
                </a:cxn>
                <a:cxn ang="0">
                  <a:pos x="T2" y="T3"/>
                </a:cxn>
                <a:cxn ang="0">
                  <a:pos x="T4" y="T5"/>
                </a:cxn>
              </a:cxnLst>
              <a:rect l="0" t="0" r="r" b="b"/>
              <a:pathLst>
                <a:path w="210" h="393">
                  <a:moveTo>
                    <a:pt x="0" y="393"/>
                  </a:moveTo>
                  <a:lnTo>
                    <a:pt x="0" y="0"/>
                  </a:lnTo>
                  <a:lnTo>
                    <a:pt x="210"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5" name="Freeform 77">
              <a:extLst>
                <a:ext uri="{FF2B5EF4-FFF2-40B4-BE49-F238E27FC236}">
                  <a16:creationId xmlns:a16="http://schemas.microsoft.com/office/drawing/2014/main" id="{C722E409-E649-639D-9AED-796FC3D4B937}"/>
                </a:ext>
              </a:extLst>
            </p:cNvPr>
            <p:cNvSpPr>
              <a:spLocks/>
            </p:cNvSpPr>
            <p:nvPr/>
          </p:nvSpPr>
          <p:spPr bwMode="auto">
            <a:xfrm>
              <a:off x="3218" y="1746"/>
              <a:ext cx="320" cy="549"/>
            </a:xfrm>
            <a:custGeom>
              <a:avLst/>
              <a:gdLst>
                <a:gd name="T0" fmla="*/ 0 w 320"/>
                <a:gd name="T1" fmla="*/ 476 h 476"/>
                <a:gd name="T2" fmla="*/ 0 w 320"/>
                <a:gd name="T3" fmla="*/ 0 h 476"/>
                <a:gd name="T4" fmla="*/ 320 w 320"/>
                <a:gd name="T5" fmla="*/ 0 h 476"/>
              </a:gdLst>
              <a:ahLst/>
              <a:cxnLst>
                <a:cxn ang="0">
                  <a:pos x="T0" y="T1"/>
                </a:cxn>
                <a:cxn ang="0">
                  <a:pos x="T2" y="T3"/>
                </a:cxn>
                <a:cxn ang="0">
                  <a:pos x="T4" y="T5"/>
                </a:cxn>
              </a:cxnLst>
              <a:rect l="0" t="0" r="r" b="b"/>
              <a:pathLst>
                <a:path w="320" h="476">
                  <a:moveTo>
                    <a:pt x="0" y="476"/>
                  </a:moveTo>
                  <a:lnTo>
                    <a:pt x="0" y="0"/>
                  </a:lnTo>
                  <a:lnTo>
                    <a:pt x="320" y="0"/>
                  </a:lnTo>
                </a:path>
              </a:pathLst>
            </a:custGeom>
            <a:noFill/>
            <a:ln w="19050"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6" name="Line 78">
              <a:extLst>
                <a:ext uri="{FF2B5EF4-FFF2-40B4-BE49-F238E27FC236}">
                  <a16:creationId xmlns:a16="http://schemas.microsoft.com/office/drawing/2014/main" id="{8564D2A8-C7C5-36A7-E389-212163B1590F}"/>
                </a:ext>
              </a:extLst>
            </p:cNvPr>
            <p:cNvSpPr>
              <a:spLocks noChangeShapeType="1"/>
            </p:cNvSpPr>
            <p:nvPr/>
          </p:nvSpPr>
          <p:spPr bwMode="auto">
            <a:xfrm>
              <a:off x="3648" y="1819"/>
              <a:ext cx="19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7" name="Line 79">
              <a:extLst>
                <a:ext uri="{FF2B5EF4-FFF2-40B4-BE49-F238E27FC236}">
                  <a16:creationId xmlns:a16="http://schemas.microsoft.com/office/drawing/2014/main" id="{28D5C4B4-4660-2711-832D-C1A0BBA17062}"/>
                </a:ext>
              </a:extLst>
            </p:cNvPr>
            <p:cNvSpPr>
              <a:spLocks noChangeShapeType="1"/>
            </p:cNvSpPr>
            <p:nvPr/>
          </p:nvSpPr>
          <p:spPr bwMode="auto">
            <a:xfrm>
              <a:off x="3649" y="2225"/>
              <a:ext cx="192"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48" name="Oval 80">
              <a:extLst>
                <a:ext uri="{FF2B5EF4-FFF2-40B4-BE49-F238E27FC236}">
                  <a16:creationId xmlns:a16="http://schemas.microsoft.com/office/drawing/2014/main" id="{8E8AD3C2-C389-CA90-11B7-3728C19E22AF}"/>
                </a:ext>
              </a:extLst>
            </p:cNvPr>
            <p:cNvSpPr>
              <a:spLocks noChangeArrowheads="1"/>
            </p:cNvSpPr>
            <p:nvPr/>
          </p:nvSpPr>
          <p:spPr bwMode="auto">
            <a:xfrm>
              <a:off x="2321" y="2614"/>
              <a:ext cx="28" cy="29"/>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49" name="Oval 81">
              <a:extLst>
                <a:ext uri="{FF2B5EF4-FFF2-40B4-BE49-F238E27FC236}">
                  <a16:creationId xmlns:a16="http://schemas.microsoft.com/office/drawing/2014/main" id="{8ACB983F-9DC1-5622-F6DE-01B543EDB2B4}"/>
                </a:ext>
              </a:extLst>
            </p:cNvPr>
            <p:cNvSpPr>
              <a:spLocks noChangeArrowheads="1"/>
            </p:cNvSpPr>
            <p:nvPr/>
          </p:nvSpPr>
          <p:spPr bwMode="auto">
            <a:xfrm>
              <a:off x="1279" y="2504"/>
              <a:ext cx="28" cy="29"/>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0" name="Oval 82">
              <a:extLst>
                <a:ext uri="{FF2B5EF4-FFF2-40B4-BE49-F238E27FC236}">
                  <a16:creationId xmlns:a16="http://schemas.microsoft.com/office/drawing/2014/main" id="{2FE5B441-2311-A964-2CD9-367E81E33851}"/>
                </a:ext>
              </a:extLst>
            </p:cNvPr>
            <p:cNvSpPr>
              <a:spLocks noChangeArrowheads="1"/>
            </p:cNvSpPr>
            <p:nvPr/>
          </p:nvSpPr>
          <p:spPr bwMode="auto">
            <a:xfrm>
              <a:off x="1634" y="2329"/>
              <a:ext cx="28" cy="29"/>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1" name="Oval 83">
              <a:extLst>
                <a:ext uri="{FF2B5EF4-FFF2-40B4-BE49-F238E27FC236}">
                  <a16:creationId xmlns:a16="http://schemas.microsoft.com/office/drawing/2014/main" id="{096DAECB-8275-C2F9-BBD3-D3E25569F85A}"/>
                </a:ext>
              </a:extLst>
            </p:cNvPr>
            <p:cNvSpPr>
              <a:spLocks noChangeArrowheads="1"/>
            </p:cNvSpPr>
            <p:nvPr/>
          </p:nvSpPr>
          <p:spPr bwMode="auto">
            <a:xfrm>
              <a:off x="1596" y="2145"/>
              <a:ext cx="28" cy="29"/>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2" name="Oval 84">
              <a:extLst>
                <a:ext uri="{FF2B5EF4-FFF2-40B4-BE49-F238E27FC236}">
                  <a16:creationId xmlns:a16="http://schemas.microsoft.com/office/drawing/2014/main" id="{C4667DB9-4A07-CCB2-AED3-3C5E6372752E}"/>
                </a:ext>
              </a:extLst>
            </p:cNvPr>
            <p:cNvSpPr>
              <a:spLocks noChangeArrowheads="1"/>
            </p:cNvSpPr>
            <p:nvPr/>
          </p:nvSpPr>
          <p:spPr bwMode="auto">
            <a:xfrm>
              <a:off x="2514" y="2294"/>
              <a:ext cx="28" cy="29"/>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3" name="Oval 85">
              <a:extLst>
                <a:ext uri="{FF2B5EF4-FFF2-40B4-BE49-F238E27FC236}">
                  <a16:creationId xmlns:a16="http://schemas.microsoft.com/office/drawing/2014/main" id="{85ECDF80-82E0-1EA7-53DB-326B1FDD2087}"/>
                </a:ext>
              </a:extLst>
            </p:cNvPr>
            <p:cNvSpPr>
              <a:spLocks noChangeArrowheads="1"/>
            </p:cNvSpPr>
            <p:nvPr/>
          </p:nvSpPr>
          <p:spPr bwMode="auto">
            <a:xfrm>
              <a:off x="3199" y="2293"/>
              <a:ext cx="28" cy="29"/>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4" name="Oval 86">
              <a:extLst>
                <a:ext uri="{FF2B5EF4-FFF2-40B4-BE49-F238E27FC236}">
                  <a16:creationId xmlns:a16="http://schemas.microsoft.com/office/drawing/2014/main" id="{F50A735B-9F5C-8C97-2823-45BE340E94AF}"/>
                </a:ext>
              </a:extLst>
            </p:cNvPr>
            <p:cNvSpPr>
              <a:spLocks noChangeArrowheads="1"/>
            </p:cNvSpPr>
            <p:nvPr/>
          </p:nvSpPr>
          <p:spPr bwMode="auto">
            <a:xfrm>
              <a:off x="2511" y="2530"/>
              <a:ext cx="28" cy="29"/>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5" name="Oval 87">
              <a:extLst>
                <a:ext uri="{FF2B5EF4-FFF2-40B4-BE49-F238E27FC236}">
                  <a16:creationId xmlns:a16="http://schemas.microsoft.com/office/drawing/2014/main" id="{CEC93DC7-E73D-FADE-5C23-15C3CF265A5B}"/>
                </a:ext>
              </a:extLst>
            </p:cNvPr>
            <p:cNvSpPr>
              <a:spLocks noChangeArrowheads="1"/>
            </p:cNvSpPr>
            <p:nvPr/>
          </p:nvSpPr>
          <p:spPr bwMode="auto">
            <a:xfrm>
              <a:off x="2318" y="2218"/>
              <a:ext cx="28" cy="29"/>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6" name="Oval 88">
              <a:extLst>
                <a:ext uri="{FF2B5EF4-FFF2-40B4-BE49-F238E27FC236}">
                  <a16:creationId xmlns:a16="http://schemas.microsoft.com/office/drawing/2014/main" id="{0A305C00-9C2A-5B88-6D87-DF39389D2122}"/>
                </a:ext>
              </a:extLst>
            </p:cNvPr>
            <p:cNvSpPr>
              <a:spLocks noChangeArrowheads="1"/>
            </p:cNvSpPr>
            <p:nvPr/>
          </p:nvSpPr>
          <p:spPr bwMode="auto">
            <a:xfrm>
              <a:off x="3374" y="2139"/>
              <a:ext cx="28" cy="29"/>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7" name="Oval 89">
              <a:extLst>
                <a:ext uri="{FF2B5EF4-FFF2-40B4-BE49-F238E27FC236}">
                  <a16:creationId xmlns:a16="http://schemas.microsoft.com/office/drawing/2014/main" id="{BF344CA9-97CD-9D09-6CAC-AD77FC0CA415}"/>
                </a:ext>
              </a:extLst>
            </p:cNvPr>
            <p:cNvSpPr>
              <a:spLocks noChangeArrowheads="1"/>
            </p:cNvSpPr>
            <p:nvPr/>
          </p:nvSpPr>
          <p:spPr bwMode="auto">
            <a:xfrm>
              <a:off x="3309" y="2211"/>
              <a:ext cx="28" cy="29"/>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58" name="Line 90">
              <a:extLst>
                <a:ext uri="{FF2B5EF4-FFF2-40B4-BE49-F238E27FC236}">
                  <a16:creationId xmlns:a16="http://schemas.microsoft.com/office/drawing/2014/main" id="{3BC965D5-72A2-0D89-21FB-33C85F4F04C4}"/>
                </a:ext>
              </a:extLst>
            </p:cNvPr>
            <p:cNvSpPr>
              <a:spLocks noChangeShapeType="1"/>
            </p:cNvSpPr>
            <p:nvPr/>
          </p:nvSpPr>
          <p:spPr bwMode="auto">
            <a:xfrm>
              <a:off x="3282" y="2569"/>
              <a:ext cx="101"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59" name="Oval 91">
              <a:extLst>
                <a:ext uri="{FF2B5EF4-FFF2-40B4-BE49-F238E27FC236}">
                  <a16:creationId xmlns:a16="http://schemas.microsoft.com/office/drawing/2014/main" id="{FC0055FB-9164-FB30-68EC-FF994A22BA61}"/>
                </a:ext>
              </a:extLst>
            </p:cNvPr>
            <p:cNvSpPr>
              <a:spLocks noChangeArrowheads="1"/>
            </p:cNvSpPr>
            <p:nvPr/>
          </p:nvSpPr>
          <p:spPr bwMode="auto">
            <a:xfrm>
              <a:off x="3374" y="2551"/>
              <a:ext cx="28" cy="29"/>
            </a:xfrm>
            <a:prstGeom prst="ellipse">
              <a:avLst/>
            </a:prstGeom>
            <a:solidFill>
              <a:schemeClr val="tx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sp>
          <p:nvSpPr>
            <p:cNvPr id="60" name="Text Box 92">
              <a:extLst>
                <a:ext uri="{FF2B5EF4-FFF2-40B4-BE49-F238E27FC236}">
                  <a16:creationId xmlns:a16="http://schemas.microsoft.com/office/drawing/2014/main" id="{17E00406-178A-1890-99C7-B5A43278DFF6}"/>
                </a:ext>
              </a:extLst>
            </p:cNvPr>
            <p:cNvSpPr txBox="1">
              <a:spLocks noChangeArrowheads="1"/>
            </p:cNvSpPr>
            <p:nvPr/>
          </p:nvSpPr>
          <p:spPr bwMode="auto">
            <a:xfrm>
              <a:off x="3818" y="2113"/>
              <a:ext cx="37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Y</a:t>
              </a:r>
            </a:p>
          </p:txBody>
        </p:sp>
        <p:sp>
          <p:nvSpPr>
            <p:cNvPr id="61" name="Line 93">
              <a:extLst>
                <a:ext uri="{FF2B5EF4-FFF2-40B4-BE49-F238E27FC236}">
                  <a16:creationId xmlns:a16="http://schemas.microsoft.com/office/drawing/2014/main" id="{BCF0F0BA-C765-95BF-0F79-1ECDE283FD83}"/>
                </a:ext>
              </a:extLst>
            </p:cNvPr>
            <p:cNvSpPr>
              <a:spLocks noChangeShapeType="1"/>
            </p:cNvSpPr>
            <p:nvPr/>
          </p:nvSpPr>
          <p:spPr bwMode="auto">
            <a:xfrm flipV="1">
              <a:off x="2633" y="3382"/>
              <a:ext cx="0" cy="1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2" name="Text Box 96">
              <a:extLst>
                <a:ext uri="{FF2B5EF4-FFF2-40B4-BE49-F238E27FC236}">
                  <a16:creationId xmlns:a16="http://schemas.microsoft.com/office/drawing/2014/main" id="{1C66A3BC-7C3B-EAAD-C35E-7E2723233808}"/>
                </a:ext>
              </a:extLst>
            </p:cNvPr>
            <p:cNvSpPr txBox="1">
              <a:spLocks noChangeArrowheads="1"/>
            </p:cNvSpPr>
            <p:nvPr/>
          </p:nvSpPr>
          <p:spPr bwMode="auto">
            <a:xfrm>
              <a:off x="845" y="2230"/>
              <a:ext cx="49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C</a:t>
              </a:r>
              <a:endParaRPr lang="en-US" altLang="zh-CN" sz="1600" baseline="-25000">
                <a:solidFill>
                  <a:srgbClr val="A50021"/>
                </a:solidFill>
              </a:endParaRPr>
            </a:p>
          </p:txBody>
        </p:sp>
        <p:sp>
          <p:nvSpPr>
            <p:cNvPr id="63" name="Text Box 97">
              <a:extLst>
                <a:ext uri="{FF2B5EF4-FFF2-40B4-BE49-F238E27FC236}">
                  <a16:creationId xmlns:a16="http://schemas.microsoft.com/office/drawing/2014/main" id="{BB35AC9D-4D8D-3D37-7932-F4867CAD457D}"/>
                </a:ext>
              </a:extLst>
            </p:cNvPr>
            <p:cNvSpPr txBox="1">
              <a:spLocks noChangeArrowheads="1"/>
            </p:cNvSpPr>
            <p:nvPr/>
          </p:nvSpPr>
          <p:spPr bwMode="auto">
            <a:xfrm>
              <a:off x="735" y="2137"/>
              <a:ext cx="49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B</a:t>
              </a:r>
              <a:endParaRPr lang="en-US" altLang="zh-CN" sz="1600" baseline="-25000">
                <a:solidFill>
                  <a:srgbClr val="A50021"/>
                </a:solidFill>
              </a:endParaRPr>
            </a:p>
          </p:txBody>
        </p:sp>
        <p:sp>
          <p:nvSpPr>
            <p:cNvPr id="64" name="Text Box 98">
              <a:extLst>
                <a:ext uri="{FF2B5EF4-FFF2-40B4-BE49-F238E27FC236}">
                  <a16:creationId xmlns:a16="http://schemas.microsoft.com/office/drawing/2014/main" id="{FE7E2E59-72B9-DD8D-E80F-8D01AADD0B4E}"/>
                </a:ext>
              </a:extLst>
            </p:cNvPr>
            <p:cNvSpPr txBox="1">
              <a:spLocks noChangeArrowheads="1"/>
            </p:cNvSpPr>
            <p:nvPr/>
          </p:nvSpPr>
          <p:spPr bwMode="auto">
            <a:xfrm>
              <a:off x="870" y="2008"/>
              <a:ext cx="494"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1600" i="1">
                  <a:solidFill>
                    <a:srgbClr val="A50021"/>
                  </a:solidFill>
                </a:rPr>
                <a:t>A</a:t>
              </a:r>
              <a:endParaRPr lang="en-US" altLang="zh-CN" sz="1600" baseline="-25000">
                <a:solidFill>
                  <a:srgbClr val="A50021"/>
                </a:solidFill>
              </a:endParaRPr>
            </a:p>
          </p:txBody>
        </p:sp>
        <p:sp>
          <p:nvSpPr>
            <p:cNvPr id="65" name="Line 99">
              <a:extLst>
                <a:ext uri="{FF2B5EF4-FFF2-40B4-BE49-F238E27FC236}">
                  <a16:creationId xmlns:a16="http://schemas.microsoft.com/office/drawing/2014/main" id="{3E0B3519-79DC-0ECD-2011-F495CA1724B3}"/>
                </a:ext>
              </a:extLst>
            </p:cNvPr>
            <p:cNvSpPr>
              <a:spLocks noChangeShapeType="1"/>
            </p:cNvSpPr>
            <p:nvPr/>
          </p:nvSpPr>
          <p:spPr bwMode="auto">
            <a:xfrm>
              <a:off x="1051" y="2158"/>
              <a:ext cx="109"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6" name="Line 100">
              <a:extLst>
                <a:ext uri="{FF2B5EF4-FFF2-40B4-BE49-F238E27FC236}">
                  <a16:creationId xmlns:a16="http://schemas.microsoft.com/office/drawing/2014/main" id="{DF740AAF-E20B-81AC-7644-4E77628FD452}"/>
                </a:ext>
              </a:extLst>
            </p:cNvPr>
            <p:cNvSpPr>
              <a:spLocks noChangeShapeType="1"/>
            </p:cNvSpPr>
            <p:nvPr/>
          </p:nvSpPr>
          <p:spPr bwMode="auto">
            <a:xfrm>
              <a:off x="925" y="2258"/>
              <a:ext cx="16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7" name="Line 101">
              <a:extLst>
                <a:ext uri="{FF2B5EF4-FFF2-40B4-BE49-F238E27FC236}">
                  <a16:creationId xmlns:a16="http://schemas.microsoft.com/office/drawing/2014/main" id="{7BC3A804-42D0-9515-DCA6-15BFB277D1C1}"/>
                </a:ext>
              </a:extLst>
            </p:cNvPr>
            <p:cNvSpPr>
              <a:spLocks noChangeShapeType="1"/>
            </p:cNvSpPr>
            <p:nvPr/>
          </p:nvSpPr>
          <p:spPr bwMode="auto">
            <a:xfrm>
              <a:off x="1053" y="2349"/>
              <a:ext cx="109"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8" name="Line 102">
              <a:extLst>
                <a:ext uri="{FF2B5EF4-FFF2-40B4-BE49-F238E27FC236}">
                  <a16:creationId xmlns:a16="http://schemas.microsoft.com/office/drawing/2014/main" id="{85A7A485-927D-C570-1254-6FFB93E7572E}"/>
                </a:ext>
              </a:extLst>
            </p:cNvPr>
            <p:cNvSpPr>
              <a:spLocks noChangeShapeType="1"/>
            </p:cNvSpPr>
            <p:nvPr/>
          </p:nvSpPr>
          <p:spPr bwMode="auto">
            <a:xfrm>
              <a:off x="936" y="2521"/>
              <a:ext cx="15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zh-CN" altLang="en-US"/>
            </a:p>
          </p:txBody>
        </p:sp>
        <p:sp>
          <p:nvSpPr>
            <p:cNvPr id="69" name="Rectangle 103">
              <a:extLst>
                <a:ext uri="{FF2B5EF4-FFF2-40B4-BE49-F238E27FC236}">
                  <a16:creationId xmlns:a16="http://schemas.microsoft.com/office/drawing/2014/main" id="{27289DEF-A75F-5C0A-C40E-830521865A77}"/>
                </a:ext>
              </a:extLst>
            </p:cNvPr>
            <p:cNvSpPr>
              <a:spLocks noChangeArrowheads="1"/>
            </p:cNvSpPr>
            <p:nvPr/>
          </p:nvSpPr>
          <p:spPr bwMode="auto">
            <a:xfrm>
              <a:off x="1207" y="1618"/>
              <a:ext cx="2496" cy="1755"/>
            </a:xfrm>
            <a:prstGeom prst="rect">
              <a:avLst/>
            </a:prstGeom>
            <a:noFill/>
            <a:ln w="28575" algn="ctr">
              <a:solidFill>
                <a:srgbClr val="0066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endParaRPr lang="zh-CN" altLang="en-US"/>
            </a:p>
          </p:txBody>
        </p:sp>
      </p:grpSp>
      <p:sp>
        <p:nvSpPr>
          <p:cNvPr id="2" name="灯片编号占位符 1">
            <a:extLst>
              <a:ext uri="{FF2B5EF4-FFF2-40B4-BE49-F238E27FC236}">
                <a16:creationId xmlns:a16="http://schemas.microsoft.com/office/drawing/2014/main" id="{E01CEED7-1EF5-5708-8FCE-2004747CDD8C}"/>
              </a:ext>
            </a:extLst>
          </p:cNvPr>
          <p:cNvSpPr>
            <a:spLocks noGrp="1"/>
          </p:cNvSpPr>
          <p:nvPr>
            <p:ph type="sldNum" sz="quarter" idx="12"/>
          </p:nvPr>
        </p:nvSpPr>
        <p:spPr/>
        <p:txBody>
          <a:bodyPr/>
          <a:lstStyle/>
          <a:p>
            <a:fld id="{392CBAA0-59E6-204E-8F03-85E5040D48B8}" type="slidenum">
              <a:rPr kumimoji="1" lang="zh-CN" altLang="en-US" smtClean="0"/>
              <a:t>163</a:t>
            </a:fld>
            <a:r>
              <a:rPr kumimoji="1" lang="en-US" altLang="zh-CN"/>
              <a:t>/184</a:t>
            </a:r>
            <a:endParaRPr kumimoji="1" lang="zh-CN" altLang="en-US" dirty="0"/>
          </a:p>
        </p:txBody>
      </p:sp>
    </p:spTree>
    <p:extLst>
      <p:ext uri="{BB962C8B-B14F-4D97-AF65-F5344CB8AC3E}">
        <p14:creationId xmlns:p14="http://schemas.microsoft.com/office/powerpoint/2010/main" val="4193468378"/>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6">
            <a:extLst>
              <a:ext uri="{FF2B5EF4-FFF2-40B4-BE49-F238E27FC236}">
                <a16:creationId xmlns:a16="http://schemas.microsoft.com/office/drawing/2014/main" id="{3EF1E1A2-AF61-9524-D613-EA110A06554C}"/>
              </a:ext>
            </a:extLst>
          </p:cNvPr>
          <p:cNvSpPr txBox="1">
            <a:spLocks noChangeArrowheads="1"/>
          </p:cNvSpPr>
          <p:nvPr/>
        </p:nvSpPr>
        <p:spPr bwMode="auto">
          <a:xfrm>
            <a:off x="1624556" y="967480"/>
            <a:ext cx="8686800" cy="5016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2000" dirty="0"/>
              <a:t>组合逻辑电路是有</a:t>
            </a:r>
            <a:r>
              <a:rPr lang="en-US" altLang="zh-CN" sz="2000" dirty="0"/>
              <a:t>4</a:t>
            </a:r>
            <a:r>
              <a:rPr lang="zh-CN" altLang="en-US" sz="2000" dirty="0"/>
              <a:t>个输入端、两个输出端的通用逻辑模块。</a:t>
            </a:r>
          </a:p>
          <a:p>
            <a:pPr>
              <a:spcBef>
                <a:spcPct val="50000"/>
              </a:spcBef>
            </a:pPr>
            <a:r>
              <a:rPr lang="zh-CN" altLang="en-US" sz="2000" dirty="0"/>
              <a:t>根据设计的需要可将组合逻辑电路部分设置成</a:t>
            </a:r>
            <a:r>
              <a:rPr lang="en-US" altLang="zh-CN" sz="2000" dirty="0"/>
              <a:t>3</a:t>
            </a:r>
            <a:r>
              <a:rPr lang="zh-CN" altLang="en-US" sz="2000" dirty="0"/>
              <a:t>种不同的组态。</a:t>
            </a:r>
          </a:p>
          <a:p>
            <a:pPr>
              <a:spcBef>
                <a:spcPct val="50000"/>
              </a:spcBef>
            </a:pPr>
            <a:r>
              <a:rPr lang="zh-CN" altLang="en-US" sz="2000" dirty="0">
                <a:solidFill>
                  <a:srgbClr val="A50021"/>
                </a:solidFill>
                <a:cs typeface="Times New Roman" panose="02020603050405020304" pitchFamily="18" charset="0"/>
              </a:rPr>
              <a:t>第一种组态可产生任何形式的四变量组合逻辑函数。</a:t>
            </a:r>
          </a:p>
          <a:p>
            <a:pPr>
              <a:spcBef>
                <a:spcPct val="50000"/>
              </a:spcBef>
            </a:pPr>
            <a:r>
              <a:rPr lang="zh-CN" altLang="en-US" sz="2000" dirty="0">
                <a:solidFill>
                  <a:srgbClr val="A50021"/>
                </a:solidFill>
                <a:cs typeface="Times New Roman" panose="02020603050405020304" pitchFamily="18" charset="0"/>
              </a:rPr>
              <a:t>第二种组态可产生两个三变量的任何形式的逻辑函数。</a:t>
            </a:r>
          </a:p>
          <a:p>
            <a:pPr>
              <a:spcBef>
                <a:spcPct val="50000"/>
              </a:spcBef>
            </a:pPr>
            <a:r>
              <a:rPr lang="zh-CN" altLang="en-US" sz="2000" dirty="0">
                <a:solidFill>
                  <a:srgbClr val="A50021"/>
                </a:solidFill>
                <a:cs typeface="Times New Roman" panose="02020603050405020304" pitchFamily="18" charset="0"/>
              </a:rPr>
              <a:t>第三种组态可产生含有</a:t>
            </a:r>
            <a:r>
              <a:rPr lang="en-US" altLang="zh-CN" sz="2000" i="1" dirty="0">
                <a:solidFill>
                  <a:srgbClr val="A50021"/>
                </a:solidFill>
                <a:cs typeface="Times New Roman" panose="02020603050405020304" pitchFamily="18" charset="0"/>
              </a:rPr>
              <a:t>A</a:t>
            </a:r>
            <a:r>
              <a:rPr lang="zh-CN" altLang="en-US" sz="2000" i="1" dirty="0">
                <a:solidFill>
                  <a:srgbClr val="A50021"/>
                </a:solidFill>
                <a:cs typeface="Times New Roman" panose="02020603050405020304" pitchFamily="18" charset="0"/>
              </a:rPr>
              <a:t>、</a:t>
            </a:r>
            <a:r>
              <a:rPr lang="en-US" altLang="zh-CN" sz="2000" i="1" dirty="0">
                <a:solidFill>
                  <a:srgbClr val="A50021"/>
                </a:solidFill>
                <a:cs typeface="Times New Roman" panose="02020603050405020304" pitchFamily="18" charset="0"/>
              </a:rPr>
              <a:t>B</a:t>
            </a:r>
            <a:r>
              <a:rPr lang="zh-CN" altLang="en-US" sz="2000" i="1" dirty="0">
                <a:solidFill>
                  <a:srgbClr val="A50021"/>
                </a:solidFill>
                <a:cs typeface="Times New Roman" panose="02020603050405020304" pitchFamily="18" charset="0"/>
              </a:rPr>
              <a:t>、</a:t>
            </a:r>
            <a:r>
              <a:rPr lang="en-US" altLang="zh-CN" sz="2000" i="1" dirty="0">
                <a:solidFill>
                  <a:srgbClr val="A50021"/>
                </a:solidFill>
                <a:cs typeface="Times New Roman" panose="02020603050405020304" pitchFamily="18" charset="0"/>
              </a:rPr>
              <a:t>C</a:t>
            </a:r>
            <a:r>
              <a:rPr lang="zh-CN" altLang="en-US" sz="2000" i="1" dirty="0">
                <a:solidFill>
                  <a:srgbClr val="A50021"/>
                </a:solidFill>
                <a:cs typeface="Times New Roman" panose="02020603050405020304" pitchFamily="18" charset="0"/>
              </a:rPr>
              <a:t>、</a:t>
            </a:r>
            <a:r>
              <a:rPr lang="en-US" altLang="zh-CN" sz="2000" i="1" dirty="0">
                <a:solidFill>
                  <a:srgbClr val="A50021"/>
                </a:solidFill>
                <a:cs typeface="Times New Roman" panose="02020603050405020304" pitchFamily="18" charset="0"/>
              </a:rPr>
              <a:t>D</a:t>
            </a:r>
            <a:r>
              <a:rPr lang="zh-CN" altLang="en-US" sz="2000" i="1" dirty="0">
                <a:solidFill>
                  <a:srgbClr val="A50021"/>
                </a:solidFill>
                <a:cs typeface="Times New Roman" panose="02020603050405020304" pitchFamily="18" charset="0"/>
              </a:rPr>
              <a:t>、</a:t>
            </a:r>
            <a:r>
              <a:rPr lang="en-US" altLang="zh-CN" sz="2000" i="1" dirty="0">
                <a:solidFill>
                  <a:srgbClr val="A50021"/>
                </a:solidFill>
                <a:cs typeface="Times New Roman" panose="02020603050405020304" pitchFamily="18" charset="0"/>
              </a:rPr>
              <a:t>Q</a:t>
            </a:r>
            <a:r>
              <a:rPr lang="zh-CN" altLang="en-US" sz="2000" dirty="0">
                <a:solidFill>
                  <a:srgbClr val="A50021"/>
                </a:solidFill>
                <a:cs typeface="Times New Roman" panose="02020603050405020304" pitchFamily="18" charset="0"/>
              </a:rPr>
              <a:t>的五变量逻辑函数。</a:t>
            </a:r>
          </a:p>
          <a:p>
            <a:pPr>
              <a:spcBef>
                <a:spcPct val="50000"/>
              </a:spcBef>
            </a:pPr>
            <a:r>
              <a:rPr lang="zh-CN" altLang="en-US" sz="2000" dirty="0">
                <a:cs typeface="Times New Roman" panose="02020603050405020304" pitchFamily="18" charset="0"/>
              </a:rPr>
              <a:t>这种通用逻辑模块由</a:t>
            </a:r>
            <a:r>
              <a:rPr lang="en-US" altLang="zh-CN" sz="2000" dirty="0">
                <a:cs typeface="Times New Roman" panose="02020603050405020304" pitchFamily="18" charset="0"/>
              </a:rPr>
              <a:t>N</a:t>
            </a:r>
            <a:r>
              <a:rPr lang="zh-CN" altLang="en-US" sz="2000" dirty="0">
                <a:cs typeface="Times New Roman" panose="02020603050405020304" pitchFamily="18" charset="0"/>
              </a:rPr>
              <a:t>沟道</a:t>
            </a:r>
            <a:r>
              <a:rPr lang="en-US" altLang="zh-CN" sz="2000" dirty="0">
                <a:cs typeface="Times New Roman" panose="02020603050405020304" pitchFamily="18" charset="0"/>
              </a:rPr>
              <a:t>MOS</a:t>
            </a:r>
            <a:r>
              <a:rPr lang="zh-CN" altLang="en-US" sz="2000" dirty="0">
                <a:cs typeface="Times New Roman" panose="02020603050405020304" pitchFamily="18" charset="0"/>
              </a:rPr>
              <a:t>管和</a:t>
            </a:r>
            <a:r>
              <a:rPr lang="en-US" altLang="zh-CN" sz="2000" dirty="0">
                <a:cs typeface="Times New Roman" panose="02020603050405020304" pitchFamily="18" charset="0"/>
              </a:rPr>
              <a:t>CMOS</a:t>
            </a:r>
            <a:r>
              <a:rPr lang="zh-CN" altLang="en-US" sz="2000" dirty="0">
                <a:cs typeface="Times New Roman" panose="02020603050405020304" pitchFamily="18" charset="0"/>
              </a:rPr>
              <a:t>反相器组成，</a:t>
            </a:r>
          </a:p>
          <a:p>
            <a:pPr>
              <a:spcBef>
                <a:spcPct val="50000"/>
              </a:spcBef>
            </a:pPr>
            <a:r>
              <a:rPr lang="zh-CN" altLang="en-US" sz="2000" b="1" dirty="0">
                <a:solidFill>
                  <a:srgbClr val="FF0000"/>
                </a:solidFill>
                <a:cs typeface="Times New Roman" panose="02020603050405020304" pitchFamily="18" charset="0"/>
              </a:rPr>
              <a:t>输入与输出的逻辑关系由一组编程控制信号决定。</a:t>
            </a:r>
          </a:p>
          <a:p>
            <a:pPr>
              <a:spcBef>
                <a:spcPct val="50000"/>
              </a:spcBef>
            </a:pPr>
            <a:r>
              <a:rPr lang="zh-CN" altLang="en-US" sz="2000" b="1" dirty="0">
                <a:solidFill>
                  <a:srgbClr val="FF0000"/>
                </a:solidFill>
                <a:cs typeface="Times New Roman" panose="02020603050405020304" pitchFamily="18" charset="0"/>
              </a:rPr>
              <a:t>将编程控制信号与函数对应关系列成函数表，</a:t>
            </a:r>
          </a:p>
          <a:p>
            <a:pPr>
              <a:spcBef>
                <a:spcPct val="50000"/>
              </a:spcBef>
            </a:pPr>
            <a:r>
              <a:rPr lang="zh-CN" altLang="en-US" sz="2000" b="1" dirty="0">
                <a:solidFill>
                  <a:srgbClr val="FF0000"/>
                </a:solidFill>
                <a:cs typeface="Times New Roman" panose="02020603050405020304" pitchFamily="18" charset="0"/>
              </a:rPr>
              <a:t>在编程过程中通过查表即可找出所需的编程数据。</a:t>
            </a:r>
            <a:endParaRPr lang="en-US" altLang="zh-CN" sz="2000" b="1" dirty="0">
              <a:solidFill>
                <a:srgbClr val="FF0000"/>
              </a:solidFill>
              <a:cs typeface="Times New Roman" panose="02020603050405020304" pitchFamily="18" charset="0"/>
            </a:endParaRPr>
          </a:p>
          <a:p>
            <a:pPr>
              <a:spcBef>
                <a:spcPct val="50000"/>
              </a:spcBef>
            </a:pPr>
            <a:r>
              <a:rPr lang="zh-CN" altLang="en-US" sz="2000" b="1" dirty="0">
                <a:solidFill>
                  <a:srgbClr val="7030A0"/>
                </a:solidFill>
                <a:cs typeface="Times New Roman" panose="02020603050405020304" pitchFamily="18" charset="0"/>
              </a:rPr>
              <a:t>查找表（</a:t>
            </a:r>
            <a:r>
              <a:rPr lang="en-US" altLang="zh-CN" sz="2000" b="1" dirty="0">
                <a:solidFill>
                  <a:srgbClr val="7030A0"/>
                </a:solidFill>
                <a:cs typeface="Times New Roman" panose="02020603050405020304" pitchFamily="18" charset="0"/>
              </a:rPr>
              <a:t>Look-Up-Table)</a:t>
            </a:r>
            <a:r>
              <a:rPr lang="zh-CN" altLang="en-US" sz="2000" b="1" dirty="0">
                <a:solidFill>
                  <a:srgbClr val="7030A0"/>
                </a:solidFill>
                <a:cs typeface="Times New Roman" panose="02020603050405020304" pitchFamily="18" charset="0"/>
              </a:rPr>
              <a:t>简称为</a:t>
            </a:r>
            <a:r>
              <a:rPr lang="en-US" altLang="zh-CN" sz="2000" b="1" dirty="0">
                <a:solidFill>
                  <a:srgbClr val="7030A0"/>
                </a:solidFill>
                <a:cs typeface="Times New Roman" panose="02020603050405020304" pitchFamily="18" charset="0"/>
              </a:rPr>
              <a:t>LUT</a:t>
            </a:r>
            <a:r>
              <a:rPr lang="zh-CN" altLang="en-US" sz="2000" b="1" dirty="0">
                <a:solidFill>
                  <a:srgbClr val="7030A0"/>
                </a:solidFill>
                <a:cs typeface="Times New Roman" panose="02020603050405020304" pitchFamily="18" charset="0"/>
              </a:rPr>
              <a:t>，</a:t>
            </a:r>
            <a:endParaRPr lang="en-US" altLang="zh-CN" sz="2000" b="1" dirty="0">
              <a:solidFill>
                <a:srgbClr val="7030A0"/>
              </a:solidFill>
              <a:cs typeface="Times New Roman" panose="02020603050405020304" pitchFamily="18" charset="0"/>
            </a:endParaRPr>
          </a:p>
          <a:p>
            <a:pPr>
              <a:spcBef>
                <a:spcPct val="50000"/>
              </a:spcBef>
            </a:pPr>
            <a:r>
              <a:rPr lang="zh-CN" altLang="en-US" sz="2000" dirty="0"/>
              <a:t>本质上就是一个</a:t>
            </a:r>
            <a:r>
              <a:rPr lang="en-US" altLang="zh-CN" sz="2000" dirty="0"/>
              <a:t>RAM</a:t>
            </a:r>
            <a:r>
              <a:rPr lang="zh-CN" altLang="en-US" sz="2000" dirty="0"/>
              <a:t>。</a:t>
            </a:r>
            <a:endParaRPr lang="zh-CN" altLang="en-US" sz="2000" b="1" dirty="0">
              <a:solidFill>
                <a:srgbClr val="7030A0"/>
              </a:solidFill>
              <a:cs typeface="Times New Roman" panose="02020603050405020304" pitchFamily="18" charset="0"/>
            </a:endParaRPr>
          </a:p>
        </p:txBody>
      </p:sp>
      <p:pic>
        <p:nvPicPr>
          <p:cNvPr id="6" name="图片 5">
            <a:extLst>
              <a:ext uri="{FF2B5EF4-FFF2-40B4-BE49-F238E27FC236}">
                <a16:creationId xmlns:a16="http://schemas.microsoft.com/office/drawing/2014/main" id="{7C919636-1B29-2507-92EF-797D94DD88A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866979" y="3709110"/>
            <a:ext cx="4087892" cy="2275128"/>
          </a:xfrm>
          <a:prstGeom prst="rect">
            <a:avLst/>
          </a:prstGeom>
        </p:spPr>
      </p:pic>
      <p:sp>
        <p:nvSpPr>
          <p:cNvPr id="2" name="灯片编号占位符 1">
            <a:extLst>
              <a:ext uri="{FF2B5EF4-FFF2-40B4-BE49-F238E27FC236}">
                <a16:creationId xmlns:a16="http://schemas.microsoft.com/office/drawing/2014/main" id="{8BB647A9-6C04-78DA-0042-4F0A8933CD58}"/>
              </a:ext>
            </a:extLst>
          </p:cNvPr>
          <p:cNvSpPr>
            <a:spLocks noGrp="1"/>
          </p:cNvSpPr>
          <p:nvPr>
            <p:ph type="sldNum" sz="quarter" idx="12"/>
          </p:nvPr>
        </p:nvSpPr>
        <p:spPr/>
        <p:txBody>
          <a:bodyPr/>
          <a:lstStyle/>
          <a:p>
            <a:fld id="{392CBAA0-59E6-204E-8F03-85E5040D48B8}" type="slidenum">
              <a:rPr kumimoji="1" lang="zh-CN" altLang="en-US" smtClean="0"/>
              <a:t>164</a:t>
            </a:fld>
            <a:r>
              <a:rPr kumimoji="1" lang="en-US" altLang="zh-CN"/>
              <a:t>/184</a:t>
            </a:r>
            <a:endParaRPr kumimoji="1" lang="zh-CN" altLang="en-US" dirty="0"/>
          </a:p>
        </p:txBody>
      </p:sp>
    </p:spTree>
    <p:extLst>
      <p:ext uri="{BB962C8B-B14F-4D97-AF65-F5344CB8AC3E}">
        <p14:creationId xmlns:p14="http://schemas.microsoft.com/office/powerpoint/2010/main" val="344517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wipe(left)">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wipe(left)">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wipe(left)">
                                      <p:cBhvr>
                                        <p:cTn id="17" dur="500"/>
                                        <p:tgtEl>
                                          <p:spTgt spid="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wipe(left)">
                                      <p:cBhvr>
                                        <p:cTn id="22" dur="500"/>
                                        <p:tgtEl>
                                          <p:spTgt spid="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animEffect transition="in" filter="wipe(left)">
                                      <p:cBhvr>
                                        <p:cTn id="27" dur="500"/>
                                        <p:tgtEl>
                                          <p:spTgt spid="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
                                            <p:txEl>
                                              <p:pRg st="6" end="6"/>
                                            </p:txEl>
                                          </p:spTgt>
                                        </p:tgtEl>
                                        <p:attrNameLst>
                                          <p:attrName>style.visibility</p:attrName>
                                        </p:attrNameLst>
                                      </p:cBhvr>
                                      <p:to>
                                        <p:strVal val="visible"/>
                                      </p:to>
                                    </p:set>
                                    <p:animEffect transition="in" filter="wipe(left)">
                                      <p:cBhvr>
                                        <p:cTn id="32" dur="500"/>
                                        <p:tgtEl>
                                          <p:spTgt spid="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
                                            <p:txEl>
                                              <p:pRg st="7" end="7"/>
                                            </p:txEl>
                                          </p:spTgt>
                                        </p:tgtEl>
                                        <p:attrNameLst>
                                          <p:attrName>style.visibility</p:attrName>
                                        </p:attrNameLst>
                                      </p:cBhvr>
                                      <p:to>
                                        <p:strVal val="visible"/>
                                      </p:to>
                                    </p:set>
                                    <p:animEffect transition="in" filter="wipe(left)">
                                      <p:cBhvr>
                                        <p:cTn id="37" dur="500"/>
                                        <p:tgtEl>
                                          <p:spTgt spid="5">
                                            <p:txEl>
                                              <p:pRg st="7" end="7"/>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5">
                                            <p:txEl>
                                              <p:pRg st="8" end="8"/>
                                            </p:txEl>
                                          </p:spTgt>
                                        </p:tgtEl>
                                        <p:attrNameLst>
                                          <p:attrName>style.visibility</p:attrName>
                                        </p:attrNameLst>
                                      </p:cBhvr>
                                      <p:to>
                                        <p:strVal val="visible"/>
                                      </p:to>
                                    </p:set>
                                    <p:animEffect transition="in" filter="wipe(left)">
                                      <p:cBhvr>
                                        <p:cTn id="42" dur="500"/>
                                        <p:tgtEl>
                                          <p:spTgt spid="5">
                                            <p:txEl>
                                              <p:pRg st="8" end="8"/>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5">
                                            <p:txEl>
                                              <p:pRg st="9" end="9"/>
                                            </p:txEl>
                                          </p:spTgt>
                                        </p:tgtEl>
                                        <p:attrNameLst>
                                          <p:attrName>style.visibility</p:attrName>
                                        </p:attrNameLst>
                                      </p:cBhvr>
                                      <p:to>
                                        <p:strVal val="visible"/>
                                      </p:to>
                                    </p:set>
                                    <p:animEffect transition="in" filter="wipe(left)">
                                      <p:cBhvr>
                                        <p:cTn id="47" dur="500"/>
                                        <p:tgtEl>
                                          <p:spTgt spid="5">
                                            <p:txEl>
                                              <p:pRg st="9" end="9"/>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5">
                                            <p:txEl>
                                              <p:pRg st="10" end="10"/>
                                            </p:txEl>
                                          </p:spTgt>
                                        </p:tgtEl>
                                        <p:attrNameLst>
                                          <p:attrName>style.visibility</p:attrName>
                                        </p:attrNameLst>
                                      </p:cBhvr>
                                      <p:to>
                                        <p:strVal val="visible"/>
                                      </p:to>
                                    </p:set>
                                    <p:animEffect transition="in" filter="wipe(left)">
                                      <p:cBhvr>
                                        <p:cTn id="52" dur="500"/>
                                        <p:tgtEl>
                                          <p:spTgt spid="5">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5">
            <a:extLst>
              <a:ext uri="{FF2B5EF4-FFF2-40B4-BE49-F238E27FC236}">
                <a16:creationId xmlns:a16="http://schemas.microsoft.com/office/drawing/2014/main" id="{44F6261C-CE92-555C-7F7B-48A3A0FB294C}"/>
              </a:ext>
            </a:extLst>
          </p:cNvPr>
          <p:cNvSpPr txBox="1">
            <a:spLocks noChangeArrowheads="1"/>
          </p:cNvSpPr>
          <p:nvPr/>
        </p:nvSpPr>
        <p:spPr bwMode="auto">
          <a:xfrm>
            <a:off x="1925724" y="1410354"/>
            <a:ext cx="9359900" cy="54476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dirty="0"/>
              <a:t>为了能将</a:t>
            </a:r>
            <a:r>
              <a:rPr lang="en-US" altLang="zh-CN" sz="2400" dirty="0"/>
              <a:t>FPGA</a:t>
            </a:r>
            <a:r>
              <a:rPr lang="zh-CN" altLang="en-US" sz="2400" dirty="0"/>
              <a:t>中数目很大的</a:t>
            </a:r>
            <a:r>
              <a:rPr lang="en-US" altLang="zh-CN" sz="2400" dirty="0"/>
              <a:t>CLB</a:t>
            </a:r>
            <a:r>
              <a:rPr lang="zh-CN" altLang="en-US" sz="2400" dirty="0"/>
              <a:t>和</a:t>
            </a:r>
            <a:r>
              <a:rPr lang="en-US" altLang="zh-CN" sz="2400" dirty="0"/>
              <a:t>IOB</a:t>
            </a:r>
            <a:r>
              <a:rPr lang="zh-CN" altLang="en-US" sz="2400" dirty="0"/>
              <a:t>连结成各种复杂的系统，</a:t>
            </a:r>
          </a:p>
          <a:p>
            <a:pPr>
              <a:spcBef>
                <a:spcPct val="50000"/>
              </a:spcBef>
            </a:pPr>
            <a:r>
              <a:rPr lang="zh-CN" altLang="en-US" sz="2400" dirty="0"/>
              <a:t>在布线区内布置了丰富的连线资源。</a:t>
            </a:r>
          </a:p>
          <a:p>
            <a:pPr>
              <a:spcBef>
                <a:spcPct val="50000"/>
              </a:spcBef>
            </a:pPr>
            <a:r>
              <a:rPr lang="zh-CN" altLang="en-US" sz="2400" dirty="0"/>
              <a:t>这些互连资源可以分为三类，</a:t>
            </a:r>
          </a:p>
          <a:p>
            <a:pPr>
              <a:spcBef>
                <a:spcPct val="50000"/>
              </a:spcBef>
            </a:pPr>
            <a:r>
              <a:rPr lang="zh-CN" altLang="en-US" sz="2400" dirty="0"/>
              <a:t>即</a:t>
            </a:r>
            <a:r>
              <a:rPr lang="zh-CN" altLang="en-US" sz="2400" dirty="0">
                <a:solidFill>
                  <a:srgbClr val="A50021"/>
                </a:solidFill>
              </a:rPr>
              <a:t>金属线、开关矩阵</a:t>
            </a:r>
            <a:r>
              <a:rPr lang="en-US" altLang="zh-CN" sz="2400" dirty="0"/>
              <a:t>SM(Switching Matrices)</a:t>
            </a:r>
          </a:p>
          <a:p>
            <a:pPr>
              <a:spcBef>
                <a:spcPct val="50000"/>
              </a:spcBef>
            </a:pPr>
            <a:r>
              <a:rPr lang="zh-CN" altLang="en-US" sz="2400" dirty="0"/>
              <a:t>和</a:t>
            </a:r>
            <a:r>
              <a:rPr lang="zh-CN" altLang="en-US" sz="2400" dirty="0">
                <a:solidFill>
                  <a:srgbClr val="A50021"/>
                </a:solidFill>
              </a:rPr>
              <a:t>可编程连接点</a:t>
            </a:r>
            <a:r>
              <a:rPr lang="en-US" altLang="zh-CN" sz="2400" dirty="0"/>
              <a:t>PIP(Programmable Interconnect Points)</a:t>
            </a:r>
            <a:r>
              <a:rPr lang="zh-CN" altLang="en-US" sz="2400" dirty="0"/>
              <a:t>。</a:t>
            </a:r>
          </a:p>
          <a:p>
            <a:pPr>
              <a:spcBef>
                <a:spcPct val="50000"/>
              </a:spcBef>
            </a:pPr>
            <a:r>
              <a:rPr lang="zh-CN" altLang="en-US" sz="2400" dirty="0"/>
              <a:t>布线区里的金属线分为</a:t>
            </a:r>
            <a:r>
              <a:rPr lang="zh-CN" altLang="en-US" sz="2400" dirty="0">
                <a:solidFill>
                  <a:srgbClr val="FF0000"/>
                </a:solidFill>
              </a:rPr>
              <a:t>水平通用连线</a:t>
            </a:r>
            <a:r>
              <a:rPr lang="zh-CN" altLang="en-US" sz="2400" dirty="0"/>
              <a:t>、</a:t>
            </a:r>
            <a:r>
              <a:rPr lang="zh-CN" altLang="en-US" sz="2400" dirty="0">
                <a:solidFill>
                  <a:srgbClr val="FF0000"/>
                </a:solidFill>
              </a:rPr>
              <a:t>垂直通用连线</a:t>
            </a:r>
            <a:r>
              <a:rPr lang="zh-CN" altLang="en-US" sz="2400" dirty="0"/>
              <a:t>、</a:t>
            </a:r>
          </a:p>
          <a:p>
            <a:pPr>
              <a:spcBef>
                <a:spcPct val="50000"/>
              </a:spcBef>
            </a:pPr>
            <a:r>
              <a:rPr lang="zh-CN" altLang="en-US" sz="2400" dirty="0"/>
              <a:t>水平长线、垂直长线、全局连线和直接连线等几种。</a:t>
            </a:r>
          </a:p>
          <a:p>
            <a:pPr>
              <a:spcBef>
                <a:spcPct val="50000"/>
              </a:spcBef>
            </a:pPr>
            <a:r>
              <a:rPr lang="zh-CN" altLang="en-US" sz="2400" dirty="0">
                <a:solidFill>
                  <a:srgbClr val="A50021"/>
                </a:solidFill>
              </a:rPr>
              <a:t>通用连线</a:t>
            </a:r>
            <a:r>
              <a:rPr lang="zh-CN" altLang="en-US" sz="2400" dirty="0"/>
              <a:t>主要用于</a:t>
            </a:r>
            <a:r>
              <a:rPr lang="en-US" altLang="zh-CN" sz="2400" dirty="0"/>
              <a:t>CLB</a:t>
            </a:r>
            <a:r>
              <a:rPr lang="zh-CN" altLang="en-US" sz="2400" dirty="0"/>
              <a:t>之间的连接，</a:t>
            </a:r>
          </a:p>
          <a:p>
            <a:pPr>
              <a:spcBef>
                <a:spcPct val="50000"/>
              </a:spcBef>
            </a:pPr>
            <a:r>
              <a:rPr lang="zh-CN" altLang="en-US" sz="2400" dirty="0">
                <a:solidFill>
                  <a:srgbClr val="A50021"/>
                </a:solidFill>
              </a:rPr>
              <a:t>长线</a:t>
            </a:r>
            <a:r>
              <a:rPr lang="zh-CN" altLang="en-US" sz="2400" dirty="0"/>
              <a:t>主要用于长距离或多分支信号的传送，</a:t>
            </a:r>
          </a:p>
          <a:p>
            <a:pPr>
              <a:spcBef>
                <a:spcPct val="50000"/>
              </a:spcBef>
            </a:pPr>
            <a:r>
              <a:rPr lang="zh-CN" altLang="en-US" sz="2400" dirty="0">
                <a:solidFill>
                  <a:srgbClr val="A50021"/>
                </a:solidFill>
              </a:rPr>
              <a:t>全局连线</a:t>
            </a:r>
            <a:r>
              <a:rPr lang="zh-CN" altLang="en-US" sz="2400" dirty="0"/>
              <a:t>则用于输送一些公共信号等。</a:t>
            </a:r>
          </a:p>
        </p:txBody>
      </p:sp>
      <p:sp>
        <p:nvSpPr>
          <p:cNvPr id="6" name="Text Box 6">
            <a:extLst>
              <a:ext uri="{FF2B5EF4-FFF2-40B4-BE49-F238E27FC236}">
                <a16:creationId xmlns:a16="http://schemas.microsoft.com/office/drawing/2014/main" id="{246C6E28-4306-FE08-6364-A3D903AE8DEB}"/>
              </a:ext>
            </a:extLst>
          </p:cNvPr>
          <p:cNvSpPr txBox="1">
            <a:spLocks noChangeArrowheads="1"/>
          </p:cNvSpPr>
          <p:nvPr/>
        </p:nvSpPr>
        <p:spPr bwMode="auto">
          <a:xfrm>
            <a:off x="2135274" y="829329"/>
            <a:ext cx="571817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400" dirty="0">
                <a:solidFill>
                  <a:schemeClr val="accent2"/>
                </a:solidFill>
              </a:rPr>
              <a:t>3.  FPGA</a:t>
            </a:r>
            <a:r>
              <a:rPr lang="zh-CN" altLang="en-US" sz="2400" dirty="0">
                <a:solidFill>
                  <a:schemeClr val="accent2"/>
                </a:solidFill>
              </a:rPr>
              <a:t>的互连资源</a:t>
            </a:r>
          </a:p>
        </p:txBody>
      </p:sp>
      <p:sp>
        <p:nvSpPr>
          <p:cNvPr id="2" name="灯片编号占位符 1">
            <a:extLst>
              <a:ext uri="{FF2B5EF4-FFF2-40B4-BE49-F238E27FC236}">
                <a16:creationId xmlns:a16="http://schemas.microsoft.com/office/drawing/2014/main" id="{22745039-C453-733B-C2DE-649F8FDA9DE1}"/>
              </a:ext>
            </a:extLst>
          </p:cNvPr>
          <p:cNvSpPr>
            <a:spLocks noGrp="1"/>
          </p:cNvSpPr>
          <p:nvPr>
            <p:ph type="sldNum" sz="quarter" idx="12"/>
          </p:nvPr>
        </p:nvSpPr>
        <p:spPr/>
        <p:txBody>
          <a:bodyPr/>
          <a:lstStyle/>
          <a:p>
            <a:fld id="{392CBAA0-59E6-204E-8F03-85E5040D48B8}" type="slidenum">
              <a:rPr kumimoji="1" lang="zh-CN" altLang="en-US" smtClean="0"/>
              <a:t>165</a:t>
            </a:fld>
            <a:r>
              <a:rPr kumimoji="1" lang="en-US" altLang="zh-CN"/>
              <a:t>/184</a:t>
            </a:r>
            <a:endParaRPr kumimoji="1" lang="zh-CN" altLang="en-US" dirty="0"/>
          </a:p>
        </p:txBody>
      </p:sp>
    </p:spTree>
    <p:extLst>
      <p:ext uri="{BB962C8B-B14F-4D97-AF65-F5344CB8AC3E}">
        <p14:creationId xmlns:p14="http://schemas.microsoft.com/office/powerpoint/2010/main" val="742330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left)">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wipe(left)">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wipe(left)">
                                      <p:cBhvr>
                                        <p:cTn id="22" dur="500"/>
                                        <p:tgtEl>
                                          <p:spTgt spid="5">
                                            <p:txEl>
                                              <p:pRg st="3" end="3"/>
                                            </p:txEl>
                                          </p:spTgt>
                                        </p:tgtEl>
                                      </p:cBhvr>
                                    </p:animEffect>
                                  </p:childTnLst>
                                </p:cTn>
                              </p:par>
                              <p:par>
                                <p:cTn id="23" presetID="22" presetClass="entr" presetSubtype="8" fill="hold" nodeType="withEffect">
                                  <p:stCondLst>
                                    <p:cond delay="0"/>
                                  </p:stCondLst>
                                  <p:childTnLst>
                                    <p:set>
                                      <p:cBhvr>
                                        <p:cTn id="24" dur="1" fill="hold">
                                          <p:stCondLst>
                                            <p:cond delay="0"/>
                                          </p:stCondLst>
                                        </p:cTn>
                                        <p:tgtEl>
                                          <p:spTgt spid="5">
                                            <p:txEl>
                                              <p:pRg st="4" end="4"/>
                                            </p:txEl>
                                          </p:spTgt>
                                        </p:tgtEl>
                                        <p:attrNameLst>
                                          <p:attrName>style.visibility</p:attrName>
                                        </p:attrNameLst>
                                      </p:cBhvr>
                                      <p:to>
                                        <p:strVal val="visible"/>
                                      </p:to>
                                    </p:set>
                                    <p:animEffect transition="in" filter="wipe(left)">
                                      <p:cBhvr>
                                        <p:cTn id="25" dur="500"/>
                                        <p:tgtEl>
                                          <p:spTgt spid="5">
                                            <p:txEl>
                                              <p:pRg st="4" end="4"/>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5">
                                            <p:txEl>
                                              <p:pRg st="5" end="5"/>
                                            </p:txEl>
                                          </p:spTgt>
                                        </p:tgtEl>
                                        <p:attrNameLst>
                                          <p:attrName>style.visibility</p:attrName>
                                        </p:attrNameLst>
                                      </p:cBhvr>
                                      <p:to>
                                        <p:strVal val="visible"/>
                                      </p:to>
                                    </p:set>
                                    <p:animEffect transition="in" filter="wipe(left)">
                                      <p:cBhvr>
                                        <p:cTn id="30" dur="500"/>
                                        <p:tgtEl>
                                          <p:spTgt spid="5">
                                            <p:txEl>
                                              <p:pRg st="5" end="5"/>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5">
                                            <p:txEl>
                                              <p:pRg st="6" end="6"/>
                                            </p:txEl>
                                          </p:spTgt>
                                        </p:tgtEl>
                                        <p:attrNameLst>
                                          <p:attrName>style.visibility</p:attrName>
                                        </p:attrNameLst>
                                      </p:cBhvr>
                                      <p:to>
                                        <p:strVal val="visible"/>
                                      </p:to>
                                    </p:set>
                                    <p:animEffect transition="in" filter="wipe(left)">
                                      <p:cBhvr>
                                        <p:cTn id="35" dur="500"/>
                                        <p:tgtEl>
                                          <p:spTgt spid="5">
                                            <p:txEl>
                                              <p:pRg st="6" end="6"/>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5">
                                            <p:txEl>
                                              <p:pRg st="7" end="7"/>
                                            </p:txEl>
                                          </p:spTgt>
                                        </p:tgtEl>
                                        <p:attrNameLst>
                                          <p:attrName>style.visibility</p:attrName>
                                        </p:attrNameLst>
                                      </p:cBhvr>
                                      <p:to>
                                        <p:strVal val="visible"/>
                                      </p:to>
                                    </p:set>
                                    <p:animEffect transition="in" filter="wipe(left)">
                                      <p:cBhvr>
                                        <p:cTn id="40" dur="500"/>
                                        <p:tgtEl>
                                          <p:spTgt spid="5">
                                            <p:txEl>
                                              <p:pRg st="7" end="7"/>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5">
                                            <p:txEl>
                                              <p:pRg st="8" end="8"/>
                                            </p:txEl>
                                          </p:spTgt>
                                        </p:tgtEl>
                                        <p:attrNameLst>
                                          <p:attrName>style.visibility</p:attrName>
                                        </p:attrNameLst>
                                      </p:cBhvr>
                                      <p:to>
                                        <p:strVal val="visible"/>
                                      </p:to>
                                    </p:set>
                                    <p:animEffect transition="in" filter="wipe(left)">
                                      <p:cBhvr>
                                        <p:cTn id="45" dur="500"/>
                                        <p:tgtEl>
                                          <p:spTgt spid="5">
                                            <p:txEl>
                                              <p:pRg st="8" end="8"/>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5">
                                            <p:txEl>
                                              <p:pRg st="9" end="9"/>
                                            </p:txEl>
                                          </p:spTgt>
                                        </p:tgtEl>
                                        <p:attrNameLst>
                                          <p:attrName>style.visibility</p:attrName>
                                        </p:attrNameLst>
                                      </p:cBhvr>
                                      <p:to>
                                        <p:strVal val="visible"/>
                                      </p:to>
                                    </p:set>
                                    <p:animEffect transition="in" filter="wipe(left)">
                                      <p:cBhvr>
                                        <p:cTn id="50" dur="500"/>
                                        <p:tgtEl>
                                          <p:spTgt spid="5">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2">
            <a:extLst>
              <a:ext uri="{FF2B5EF4-FFF2-40B4-BE49-F238E27FC236}">
                <a16:creationId xmlns:a16="http://schemas.microsoft.com/office/drawing/2014/main" id="{80B41661-FD2D-2733-3E65-D2D81B1AC100}"/>
              </a:ext>
            </a:extLst>
          </p:cNvPr>
          <p:cNvSpPr txBox="1">
            <a:spLocks noChangeArrowheads="1"/>
          </p:cNvSpPr>
          <p:nvPr/>
        </p:nvSpPr>
        <p:spPr bwMode="auto">
          <a:xfrm>
            <a:off x="3044955" y="740032"/>
            <a:ext cx="47307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3600" b="0" dirty="0">
                <a:solidFill>
                  <a:srgbClr val="660033"/>
                </a:solidFill>
                <a:latin typeface="华文行楷" panose="02010800040101010101" pitchFamily="2" charset="-122"/>
                <a:ea typeface="华文行楷" panose="02010800040101010101" pitchFamily="2" charset="-122"/>
              </a:rPr>
              <a:t>八、</a:t>
            </a:r>
            <a:r>
              <a:rPr lang="en-US" altLang="zh-CN" sz="3600" b="0" dirty="0">
                <a:solidFill>
                  <a:srgbClr val="660033"/>
                </a:solidFill>
                <a:latin typeface="宋体" panose="02010600030101010101" pitchFamily="2" charset="-122"/>
              </a:rPr>
              <a:t>PLD</a:t>
            </a:r>
            <a:r>
              <a:rPr lang="zh-CN" altLang="en-US" sz="3600" b="0" dirty="0">
                <a:solidFill>
                  <a:srgbClr val="660033"/>
                </a:solidFill>
                <a:latin typeface="华文行楷" panose="02010800040101010101" pitchFamily="2" charset="-122"/>
                <a:ea typeface="华文行楷" panose="02010800040101010101" pitchFamily="2" charset="-122"/>
              </a:rPr>
              <a:t>的编程</a:t>
            </a:r>
          </a:p>
        </p:txBody>
      </p:sp>
      <p:sp>
        <p:nvSpPr>
          <p:cNvPr id="6" name="Text Box 6">
            <a:extLst>
              <a:ext uri="{FF2B5EF4-FFF2-40B4-BE49-F238E27FC236}">
                <a16:creationId xmlns:a16="http://schemas.microsoft.com/office/drawing/2014/main" id="{C6D03640-A838-D92A-1736-ED09E0F82817}"/>
              </a:ext>
            </a:extLst>
          </p:cNvPr>
          <p:cNvSpPr txBox="1">
            <a:spLocks noChangeArrowheads="1"/>
          </p:cNvSpPr>
          <p:nvPr/>
        </p:nvSpPr>
        <p:spPr bwMode="auto">
          <a:xfrm>
            <a:off x="2021017" y="1522670"/>
            <a:ext cx="9070975" cy="5008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dirty="0">
                <a:solidFill>
                  <a:srgbClr val="7030A0"/>
                </a:solidFill>
              </a:rPr>
              <a:t>随着</a:t>
            </a:r>
            <a:r>
              <a:rPr lang="en-US" altLang="zh-CN" sz="2800" b="1" dirty="0">
                <a:solidFill>
                  <a:srgbClr val="7030A0"/>
                </a:solidFill>
              </a:rPr>
              <a:t>PLD</a:t>
            </a:r>
            <a:r>
              <a:rPr lang="zh-CN" altLang="en-US" sz="2800" b="1" dirty="0">
                <a:solidFill>
                  <a:srgbClr val="7030A0"/>
                </a:solidFill>
              </a:rPr>
              <a:t>集成度的不断提高，</a:t>
            </a:r>
          </a:p>
          <a:p>
            <a:pPr>
              <a:spcBef>
                <a:spcPct val="50000"/>
              </a:spcBef>
            </a:pPr>
            <a:r>
              <a:rPr lang="en-US" altLang="zh-CN" sz="2800" b="1" dirty="0">
                <a:solidFill>
                  <a:srgbClr val="7030A0"/>
                </a:solidFill>
              </a:rPr>
              <a:t>PLD</a:t>
            </a:r>
            <a:r>
              <a:rPr lang="zh-CN" altLang="en-US" sz="2800" b="1" dirty="0">
                <a:solidFill>
                  <a:srgbClr val="7030A0"/>
                </a:solidFill>
              </a:rPr>
              <a:t>的编程工作必须在开发系统的支持下才能完成。</a:t>
            </a:r>
          </a:p>
          <a:p>
            <a:pPr>
              <a:spcBef>
                <a:spcPct val="50000"/>
              </a:spcBef>
            </a:pPr>
            <a:r>
              <a:rPr lang="en-US" altLang="zh-CN" sz="2800" b="1" dirty="0">
                <a:solidFill>
                  <a:srgbClr val="7030A0"/>
                </a:solidFill>
              </a:rPr>
              <a:t>PLD</a:t>
            </a:r>
            <a:r>
              <a:rPr lang="zh-CN" altLang="en-US" sz="2800" b="1" dirty="0">
                <a:solidFill>
                  <a:srgbClr val="7030A0"/>
                </a:solidFill>
              </a:rPr>
              <a:t>开发系统包括软件和硬件两部分。</a:t>
            </a:r>
          </a:p>
          <a:p>
            <a:pPr>
              <a:spcBef>
                <a:spcPct val="50000"/>
              </a:spcBef>
            </a:pPr>
            <a:r>
              <a:rPr lang="zh-CN" altLang="en-US" sz="2800" b="1" dirty="0">
                <a:solidFill>
                  <a:srgbClr val="7030A0"/>
                </a:solidFill>
              </a:rPr>
              <a:t>开发系统软件是指</a:t>
            </a:r>
            <a:r>
              <a:rPr lang="en-US" altLang="zh-CN" sz="2800" b="1" dirty="0">
                <a:solidFill>
                  <a:srgbClr val="7030A0"/>
                </a:solidFill>
              </a:rPr>
              <a:t>PLD</a:t>
            </a:r>
            <a:r>
              <a:rPr lang="zh-CN" altLang="en-US" sz="2800" b="1" dirty="0">
                <a:solidFill>
                  <a:srgbClr val="7030A0"/>
                </a:solidFill>
              </a:rPr>
              <a:t>专用的编程语言，</a:t>
            </a:r>
          </a:p>
          <a:p>
            <a:pPr>
              <a:spcBef>
                <a:spcPct val="50000"/>
              </a:spcBef>
            </a:pPr>
            <a:r>
              <a:rPr lang="zh-CN" altLang="en-US" sz="2800" b="1" dirty="0">
                <a:solidFill>
                  <a:srgbClr val="7030A0"/>
                </a:solidFill>
              </a:rPr>
              <a:t>和相应的汇编程序或</a:t>
            </a:r>
            <a:r>
              <a:rPr lang="zh-CN" altLang="en-US" sz="2800" b="1" dirty="0">
                <a:solidFill>
                  <a:srgbClr val="FF0000"/>
                </a:solidFill>
              </a:rPr>
              <a:t>编译程序</a:t>
            </a:r>
            <a:r>
              <a:rPr lang="zh-CN" altLang="en-US" sz="2800" b="1" dirty="0">
                <a:solidFill>
                  <a:srgbClr val="7030A0"/>
                </a:solidFill>
              </a:rPr>
              <a:t>。</a:t>
            </a:r>
          </a:p>
          <a:p>
            <a:pPr>
              <a:spcBef>
                <a:spcPct val="50000"/>
              </a:spcBef>
            </a:pPr>
            <a:r>
              <a:rPr lang="zh-CN" altLang="en-US" sz="2800" b="1" dirty="0">
                <a:solidFill>
                  <a:srgbClr val="7030A0"/>
                </a:solidFill>
              </a:rPr>
              <a:t>开发系统软件大体上可分为汇编型、</a:t>
            </a:r>
          </a:p>
          <a:p>
            <a:pPr>
              <a:spcBef>
                <a:spcPct val="50000"/>
              </a:spcBef>
            </a:pPr>
            <a:r>
              <a:rPr lang="zh-CN" altLang="en-US" sz="2800" b="1" dirty="0">
                <a:solidFill>
                  <a:srgbClr val="7030A0"/>
                </a:solidFill>
              </a:rPr>
              <a:t>编译型和原理图收集型三种。</a:t>
            </a:r>
          </a:p>
          <a:p>
            <a:pPr>
              <a:spcBef>
                <a:spcPct val="50000"/>
              </a:spcBef>
            </a:pPr>
            <a:r>
              <a:rPr lang="zh-CN" altLang="en-US" sz="2800" b="1" dirty="0">
                <a:solidFill>
                  <a:srgbClr val="7030A0"/>
                </a:solidFill>
              </a:rPr>
              <a:t>开发系统的硬件包括计算机和编程器。</a:t>
            </a:r>
          </a:p>
        </p:txBody>
      </p:sp>
      <p:sp>
        <p:nvSpPr>
          <p:cNvPr id="2" name="灯片编号占位符 1">
            <a:extLst>
              <a:ext uri="{FF2B5EF4-FFF2-40B4-BE49-F238E27FC236}">
                <a16:creationId xmlns:a16="http://schemas.microsoft.com/office/drawing/2014/main" id="{FAA0F2D5-54C7-BF4C-016D-0E5098F61244}"/>
              </a:ext>
            </a:extLst>
          </p:cNvPr>
          <p:cNvSpPr>
            <a:spLocks noGrp="1"/>
          </p:cNvSpPr>
          <p:nvPr>
            <p:ph type="sldNum" sz="quarter" idx="12"/>
          </p:nvPr>
        </p:nvSpPr>
        <p:spPr/>
        <p:txBody>
          <a:bodyPr/>
          <a:lstStyle/>
          <a:p>
            <a:fld id="{392CBAA0-59E6-204E-8F03-85E5040D48B8}" type="slidenum">
              <a:rPr kumimoji="1" lang="zh-CN" altLang="en-US" smtClean="0"/>
              <a:t>166</a:t>
            </a:fld>
            <a:r>
              <a:rPr kumimoji="1" lang="en-US" altLang="zh-CN"/>
              <a:t>/184</a:t>
            </a:r>
            <a:endParaRPr kumimoji="1" lang="zh-CN" altLang="en-US" dirty="0"/>
          </a:p>
        </p:txBody>
      </p:sp>
    </p:spTree>
    <p:extLst>
      <p:ext uri="{BB962C8B-B14F-4D97-AF65-F5344CB8AC3E}">
        <p14:creationId xmlns:p14="http://schemas.microsoft.com/office/powerpoint/2010/main" val="1812499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5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500"/>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
                                            <p:txEl>
                                              <p:pRg st="4" end="4"/>
                                            </p:txEl>
                                          </p:spTgt>
                                        </p:tgtEl>
                                        <p:attrNameLst>
                                          <p:attrName>style.visibility</p:attrName>
                                        </p:attrNameLst>
                                      </p:cBhvr>
                                      <p:to>
                                        <p:strVal val="visible"/>
                                      </p:to>
                                    </p:set>
                                    <p:animEffect transition="in" filter="wipe(left)">
                                      <p:cBhvr>
                                        <p:cTn id="27" dur="500"/>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6">
                                            <p:txEl>
                                              <p:pRg st="5" end="5"/>
                                            </p:txEl>
                                          </p:spTgt>
                                        </p:tgtEl>
                                        <p:attrNameLst>
                                          <p:attrName>style.visibility</p:attrName>
                                        </p:attrNameLst>
                                      </p:cBhvr>
                                      <p:to>
                                        <p:strVal val="visible"/>
                                      </p:to>
                                    </p:set>
                                    <p:animEffect transition="in" filter="wipe(left)">
                                      <p:cBhvr>
                                        <p:cTn id="32" dur="500"/>
                                        <p:tgtEl>
                                          <p:spTgt spid="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6">
                                            <p:txEl>
                                              <p:pRg st="6" end="6"/>
                                            </p:txEl>
                                          </p:spTgt>
                                        </p:tgtEl>
                                        <p:attrNameLst>
                                          <p:attrName>style.visibility</p:attrName>
                                        </p:attrNameLst>
                                      </p:cBhvr>
                                      <p:to>
                                        <p:strVal val="visible"/>
                                      </p:to>
                                    </p:set>
                                    <p:animEffect transition="in" filter="wipe(left)">
                                      <p:cBhvr>
                                        <p:cTn id="37" dur="500"/>
                                        <p:tgtEl>
                                          <p:spTgt spid="6">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
                                            <p:txEl>
                                              <p:pRg st="7" end="7"/>
                                            </p:txEl>
                                          </p:spTgt>
                                        </p:tgtEl>
                                        <p:attrNameLst>
                                          <p:attrName>style.visibility</p:attrName>
                                        </p:attrNameLst>
                                      </p:cBhvr>
                                      <p:to>
                                        <p:strVal val="visible"/>
                                      </p:to>
                                    </p:set>
                                    <p:animEffect transition="in" filter="wipe(left)">
                                      <p:cBhvr>
                                        <p:cTn id="42" dur="500"/>
                                        <p:tgtEl>
                                          <p:spTgt spid="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5.1</a:t>
            </a:r>
            <a:r>
              <a:rPr kumimoji="1" lang="zh-CN" altLang="en-US" dirty="0"/>
              <a:t> 可编程逻辑器件</a:t>
            </a:r>
          </a:p>
        </p:txBody>
      </p:sp>
      <p:sp>
        <p:nvSpPr>
          <p:cNvPr id="5" name="Text Box 6">
            <a:extLst>
              <a:ext uri="{FF2B5EF4-FFF2-40B4-BE49-F238E27FC236}">
                <a16:creationId xmlns:a16="http://schemas.microsoft.com/office/drawing/2014/main" id="{63C83D24-38E5-2938-1045-944006639A8B}"/>
              </a:ext>
            </a:extLst>
          </p:cNvPr>
          <p:cNvSpPr txBox="1">
            <a:spLocks noChangeArrowheads="1"/>
          </p:cNvSpPr>
          <p:nvPr/>
        </p:nvSpPr>
        <p:spPr bwMode="auto">
          <a:xfrm>
            <a:off x="1647474" y="1091202"/>
            <a:ext cx="9186430" cy="50475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sz="2800" b="1" dirty="0">
                <a:solidFill>
                  <a:srgbClr val="7030A0"/>
                </a:solidFill>
              </a:rPr>
              <a:t>PLD</a:t>
            </a:r>
            <a:r>
              <a:rPr lang="zh-CN" altLang="en-US" sz="2800" b="1" dirty="0">
                <a:solidFill>
                  <a:srgbClr val="7030A0"/>
                </a:solidFill>
              </a:rPr>
              <a:t>的编程工作大体上可按如下步骤进行：</a:t>
            </a:r>
          </a:p>
          <a:p>
            <a:pPr>
              <a:spcBef>
                <a:spcPct val="50000"/>
              </a:spcBef>
            </a:pPr>
            <a:r>
              <a:rPr lang="zh-CN" altLang="en-US" sz="2800" b="1" dirty="0">
                <a:solidFill>
                  <a:srgbClr val="7030A0"/>
                </a:solidFill>
              </a:rPr>
              <a:t>第一步， 进行逻辑抽象。</a:t>
            </a:r>
          </a:p>
          <a:p>
            <a:pPr>
              <a:spcBef>
                <a:spcPct val="50000"/>
              </a:spcBef>
            </a:pPr>
            <a:r>
              <a:rPr kumimoji="0" lang="zh-CN" altLang="en-US" sz="2800" b="1" dirty="0">
                <a:solidFill>
                  <a:srgbClr val="7030A0"/>
                </a:solidFill>
              </a:rPr>
              <a:t>第二步，选定 </a:t>
            </a:r>
            <a:r>
              <a:rPr lang="en-US" altLang="zh-CN" sz="2800" b="1" dirty="0">
                <a:solidFill>
                  <a:srgbClr val="7030A0"/>
                </a:solidFill>
              </a:rPr>
              <a:t>PLD</a:t>
            </a:r>
            <a:r>
              <a:rPr lang="zh-CN" altLang="en-US" sz="2800" b="1" dirty="0">
                <a:solidFill>
                  <a:srgbClr val="7030A0"/>
                </a:solidFill>
              </a:rPr>
              <a:t>的类型和型号。</a:t>
            </a:r>
          </a:p>
          <a:p>
            <a:pPr>
              <a:spcBef>
                <a:spcPct val="50000"/>
              </a:spcBef>
            </a:pPr>
            <a:r>
              <a:rPr lang="zh-CN" altLang="en-US" sz="2800" b="1" dirty="0">
                <a:solidFill>
                  <a:srgbClr val="7030A0"/>
                </a:solidFill>
              </a:rPr>
              <a:t>第三步，选定开发系统。</a:t>
            </a:r>
          </a:p>
          <a:p>
            <a:pPr>
              <a:spcBef>
                <a:spcPct val="50000"/>
              </a:spcBef>
            </a:pPr>
            <a:r>
              <a:rPr kumimoji="0" lang="zh-CN" altLang="en-US" sz="2800" b="1" dirty="0">
                <a:solidFill>
                  <a:srgbClr val="7030A0"/>
                </a:solidFill>
              </a:rPr>
              <a:t>第四步，按</a:t>
            </a:r>
            <a:r>
              <a:rPr lang="en-US" altLang="zh-CN" sz="2800" b="1" dirty="0">
                <a:solidFill>
                  <a:srgbClr val="7030A0"/>
                </a:solidFill>
              </a:rPr>
              <a:t>PLD</a:t>
            </a:r>
            <a:r>
              <a:rPr lang="zh-CN" altLang="en-US" sz="2800" b="1" dirty="0">
                <a:solidFill>
                  <a:srgbClr val="7030A0"/>
                </a:solidFill>
              </a:rPr>
              <a:t>专用的</a:t>
            </a:r>
            <a:r>
              <a:rPr kumimoji="0" lang="zh-CN" altLang="en-US" sz="2800" b="1" dirty="0">
                <a:solidFill>
                  <a:srgbClr val="7030A0"/>
                </a:solidFill>
              </a:rPr>
              <a:t>编程语言的规定格式编写源程序。</a:t>
            </a:r>
          </a:p>
          <a:p>
            <a:pPr>
              <a:spcBef>
                <a:spcPct val="50000"/>
              </a:spcBef>
            </a:pPr>
            <a:r>
              <a:rPr kumimoji="0" lang="zh-CN" altLang="en-US" sz="2800" b="1" dirty="0">
                <a:solidFill>
                  <a:srgbClr val="7030A0"/>
                </a:solidFill>
              </a:rPr>
              <a:t>第五步，上机运行、仿真。</a:t>
            </a:r>
          </a:p>
          <a:p>
            <a:pPr>
              <a:spcBef>
                <a:spcPct val="50000"/>
              </a:spcBef>
            </a:pPr>
            <a:r>
              <a:rPr kumimoji="0" lang="zh-CN" altLang="en-US" sz="2800" b="1" dirty="0">
                <a:solidFill>
                  <a:srgbClr val="7030A0"/>
                </a:solidFill>
              </a:rPr>
              <a:t>第六步，下载。 </a:t>
            </a:r>
          </a:p>
          <a:p>
            <a:pPr>
              <a:spcBef>
                <a:spcPct val="50000"/>
              </a:spcBef>
            </a:pPr>
            <a:r>
              <a:rPr kumimoji="0" lang="zh-CN" altLang="en-US" sz="2800" b="1" dirty="0">
                <a:solidFill>
                  <a:srgbClr val="7030A0"/>
                </a:solidFill>
              </a:rPr>
              <a:t>第七步，测试。</a:t>
            </a:r>
            <a:endParaRPr lang="zh-CN" altLang="en-US" sz="2800" b="1" dirty="0">
              <a:solidFill>
                <a:srgbClr val="7030A0"/>
              </a:solidFill>
            </a:endParaRPr>
          </a:p>
        </p:txBody>
      </p:sp>
      <p:sp>
        <p:nvSpPr>
          <p:cNvPr id="2" name="灯片编号占位符 1">
            <a:extLst>
              <a:ext uri="{FF2B5EF4-FFF2-40B4-BE49-F238E27FC236}">
                <a16:creationId xmlns:a16="http://schemas.microsoft.com/office/drawing/2014/main" id="{F5DEF2ED-7362-D4CF-C874-73DA7F56BCA8}"/>
              </a:ext>
            </a:extLst>
          </p:cNvPr>
          <p:cNvSpPr>
            <a:spLocks noGrp="1"/>
          </p:cNvSpPr>
          <p:nvPr>
            <p:ph type="sldNum" sz="quarter" idx="12"/>
          </p:nvPr>
        </p:nvSpPr>
        <p:spPr/>
        <p:txBody>
          <a:bodyPr/>
          <a:lstStyle/>
          <a:p>
            <a:fld id="{392CBAA0-59E6-204E-8F03-85E5040D48B8}" type="slidenum">
              <a:rPr kumimoji="1" lang="zh-CN" altLang="en-US" smtClean="0"/>
              <a:t>167</a:t>
            </a:fld>
            <a:r>
              <a:rPr kumimoji="1" lang="en-US" altLang="zh-CN"/>
              <a:t>/184</a:t>
            </a:r>
            <a:endParaRPr kumimoji="1" lang="zh-CN" altLang="en-US" dirty="0"/>
          </a:p>
        </p:txBody>
      </p:sp>
    </p:spTree>
    <p:extLst>
      <p:ext uri="{BB962C8B-B14F-4D97-AF65-F5344CB8AC3E}">
        <p14:creationId xmlns:p14="http://schemas.microsoft.com/office/powerpoint/2010/main" val="2290688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wipe(left)">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wipe(left)">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wipe(left)">
                                      <p:cBhvr>
                                        <p:cTn id="17" dur="500"/>
                                        <p:tgtEl>
                                          <p:spTgt spid="5">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wipe(left)">
                                      <p:cBhvr>
                                        <p:cTn id="22" dur="500"/>
                                        <p:tgtEl>
                                          <p:spTgt spid="5">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5">
                                            <p:txEl>
                                              <p:pRg st="5" end="5"/>
                                            </p:txEl>
                                          </p:spTgt>
                                        </p:tgtEl>
                                        <p:attrNameLst>
                                          <p:attrName>style.visibility</p:attrName>
                                        </p:attrNameLst>
                                      </p:cBhvr>
                                      <p:to>
                                        <p:strVal val="visible"/>
                                      </p:to>
                                    </p:set>
                                    <p:animEffect transition="in" filter="wipe(left)">
                                      <p:cBhvr>
                                        <p:cTn id="27" dur="500"/>
                                        <p:tgtEl>
                                          <p:spTgt spid="5">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5">
                                            <p:txEl>
                                              <p:pRg st="6" end="6"/>
                                            </p:txEl>
                                          </p:spTgt>
                                        </p:tgtEl>
                                        <p:attrNameLst>
                                          <p:attrName>style.visibility</p:attrName>
                                        </p:attrNameLst>
                                      </p:cBhvr>
                                      <p:to>
                                        <p:strVal val="visible"/>
                                      </p:to>
                                    </p:set>
                                    <p:animEffect transition="in" filter="wipe(left)">
                                      <p:cBhvr>
                                        <p:cTn id="32" dur="500"/>
                                        <p:tgtEl>
                                          <p:spTgt spid="5">
                                            <p:txEl>
                                              <p:pRg st="6" end="6"/>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5">
                                            <p:txEl>
                                              <p:pRg st="7" end="7"/>
                                            </p:txEl>
                                          </p:spTgt>
                                        </p:tgtEl>
                                        <p:attrNameLst>
                                          <p:attrName>style.visibility</p:attrName>
                                        </p:attrNameLst>
                                      </p:cBhvr>
                                      <p:to>
                                        <p:strVal val="visible"/>
                                      </p:to>
                                    </p:set>
                                    <p:animEffect transition="in" filter="wipe(left)">
                                      <p:cBhvr>
                                        <p:cTn id="37"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寄存器和读</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latin typeface="Myriad Pro" panose="020B0503030403020204" pitchFamily="34" charset="0"/>
                <a:ea typeface="Songti SC" panose="02010600040101010101" pitchFamily="2" charset="-122"/>
              </a:rPr>
              <a:t>可编程逻辑器件和</a:t>
            </a:r>
            <a:r>
              <a:rPr kumimoji="1" lang="en-US" altLang="zh-CN" sz="2400" dirty="0">
                <a:latin typeface="Myriad Pro" panose="020B0503030403020204" pitchFamily="34" charset="0"/>
                <a:ea typeface="Songti SC" panose="02010600040101010101" pitchFamily="2" charset="-122"/>
              </a:rPr>
              <a:t>HDL</a:t>
            </a:r>
            <a:r>
              <a:rPr kumimoji="1" lang="zh-CN" altLang="en-US" sz="2400" dirty="0">
                <a:latin typeface="Myriad Pro" panose="020B0503030403020204" pitchFamily="34" charset="0"/>
                <a:ea typeface="Songti SC" panose="02010600040101010101" pitchFamily="2" charset="-122"/>
              </a:rPr>
              <a:t>描述</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硬件描述语言</a:t>
            </a:r>
            <a:endParaRPr kumimoji="1" lang="en-US" altLang="zh-CN" sz="2000" dirty="0">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76CB2368-5EF5-E86D-45E5-CD0B74648125}"/>
              </a:ext>
            </a:extLst>
          </p:cNvPr>
          <p:cNvSpPr>
            <a:spLocks noGrp="1"/>
          </p:cNvSpPr>
          <p:nvPr>
            <p:ph type="sldNum" sz="quarter" idx="12"/>
          </p:nvPr>
        </p:nvSpPr>
        <p:spPr/>
        <p:txBody>
          <a:bodyPr/>
          <a:lstStyle/>
          <a:p>
            <a:fld id="{392CBAA0-59E6-204E-8F03-85E5040D48B8}" type="slidenum">
              <a:rPr kumimoji="1" lang="zh-CN" altLang="en-US" smtClean="0"/>
              <a:t>168</a:t>
            </a:fld>
            <a:r>
              <a:rPr kumimoji="1" lang="en-US" altLang="zh-CN"/>
              <a:t>/184</a:t>
            </a:r>
            <a:endParaRPr kumimoji="1" lang="zh-CN" altLang="en-US" dirty="0"/>
          </a:p>
        </p:txBody>
      </p:sp>
    </p:spTree>
    <p:extLst>
      <p:ext uri="{BB962C8B-B14F-4D97-AF65-F5344CB8AC3E}">
        <p14:creationId xmlns:p14="http://schemas.microsoft.com/office/powerpoint/2010/main" val="92332503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硬件描述语言</a:t>
            </a:r>
          </a:p>
        </p:txBody>
      </p:sp>
      <p:sp>
        <p:nvSpPr>
          <p:cNvPr id="5" name="Text Box 214">
            <a:extLst>
              <a:ext uri="{FF2B5EF4-FFF2-40B4-BE49-F238E27FC236}">
                <a16:creationId xmlns:a16="http://schemas.microsoft.com/office/drawing/2014/main" id="{8E456D5D-A1F4-C7E5-4AA1-74D69DD1B0FE}"/>
              </a:ext>
            </a:extLst>
          </p:cNvPr>
          <p:cNvSpPr txBox="1">
            <a:spLocks noChangeArrowheads="1"/>
          </p:cNvSpPr>
          <p:nvPr/>
        </p:nvSpPr>
        <p:spPr bwMode="auto">
          <a:xfrm>
            <a:off x="1222448" y="1628507"/>
            <a:ext cx="9466147" cy="36009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sz="2400" dirty="0">
                <a:effectLst>
                  <a:outerShdw blurRad="38100" dist="38100" dir="2700000" algn="tl">
                    <a:srgbClr val="C0C0C0"/>
                  </a:outerShdw>
                </a:effectLst>
              </a:rPr>
              <a:t>    </a:t>
            </a:r>
            <a:r>
              <a:rPr lang="zh-CN" altLang="en-US" sz="2400" dirty="0">
                <a:effectLst>
                  <a:outerShdw blurRad="38100" dist="38100" dir="2700000" algn="tl">
                    <a:srgbClr val="C0C0C0"/>
                  </a:outerShdw>
                </a:effectLst>
              </a:rPr>
              <a:t>随着半导体技术的发展，数字电路已经由</a:t>
            </a:r>
            <a:r>
              <a:rPr lang="zh-CN" altLang="en-US" sz="2400" dirty="0">
                <a:solidFill>
                  <a:srgbClr val="006600"/>
                </a:solidFill>
                <a:effectLst>
                  <a:outerShdw blurRad="38100" dist="38100" dir="2700000" algn="tl">
                    <a:srgbClr val="C0C0C0"/>
                  </a:outerShdw>
                </a:effectLst>
              </a:rPr>
              <a:t>中小规模的集成电路</a:t>
            </a:r>
            <a:r>
              <a:rPr lang="zh-CN" altLang="en-US" sz="2400" dirty="0">
                <a:effectLst>
                  <a:outerShdw blurRad="38100" dist="38100" dir="2700000" algn="tl">
                    <a:srgbClr val="C0C0C0"/>
                  </a:outerShdw>
                </a:effectLst>
              </a:rPr>
              <a:t>向</a:t>
            </a:r>
            <a:r>
              <a:rPr lang="zh-CN" altLang="en-US" sz="2400" dirty="0">
                <a:solidFill>
                  <a:srgbClr val="006600"/>
                </a:solidFill>
                <a:effectLst>
                  <a:outerShdw blurRad="38100" dist="38100" dir="2700000" algn="tl">
                    <a:srgbClr val="C0C0C0"/>
                  </a:outerShdw>
                </a:effectLst>
              </a:rPr>
              <a:t>可编程逻辑器件</a:t>
            </a:r>
            <a:r>
              <a:rPr lang="zh-CN" altLang="en-US" sz="2400" dirty="0">
                <a:effectLst>
                  <a:outerShdw blurRad="38100" dist="38100" dir="2700000" algn="tl">
                    <a:srgbClr val="C0C0C0"/>
                  </a:outerShdw>
                </a:effectLst>
              </a:rPr>
              <a:t>（</a:t>
            </a:r>
            <a:r>
              <a:rPr lang="en-US" altLang="zh-CN" sz="2400" dirty="0">
                <a:solidFill>
                  <a:srgbClr val="006600"/>
                </a:solidFill>
                <a:effectLst>
                  <a:outerShdw blurRad="38100" dist="38100" dir="2700000" algn="tl">
                    <a:srgbClr val="C0C0C0"/>
                  </a:outerShdw>
                </a:effectLst>
              </a:rPr>
              <a:t>PLD</a:t>
            </a:r>
            <a:r>
              <a:rPr lang="en-US" altLang="zh-CN" sz="2400" dirty="0">
                <a:effectLst>
                  <a:outerShdw blurRad="38100" dist="38100" dir="2700000" algn="tl">
                    <a:srgbClr val="C0C0C0"/>
                  </a:outerShdw>
                </a:effectLst>
                <a:latin typeface="宋体" panose="02010600030101010101" pitchFamily="2" charset="-122"/>
              </a:rPr>
              <a:t>)</a:t>
            </a:r>
            <a:r>
              <a:rPr lang="zh-CN" altLang="en-US" sz="2400" dirty="0">
                <a:effectLst>
                  <a:outerShdw blurRad="38100" dist="38100" dir="2700000" algn="tl">
                    <a:srgbClr val="C0C0C0"/>
                  </a:outerShdw>
                </a:effectLst>
              </a:rPr>
              <a:t>及</a:t>
            </a:r>
            <a:r>
              <a:rPr lang="zh-CN" altLang="en-US" sz="2400" dirty="0">
                <a:solidFill>
                  <a:srgbClr val="006600"/>
                </a:solidFill>
                <a:effectLst>
                  <a:outerShdw blurRad="38100" dist="38100" dir="2700000" algn="tl">
                    <a:srgbClr val="C0C0C0"/>
                  </a:outerShdw>
                </a:effectLst>
              </a:rPr>
              <a:t>专用集成电路</a:t>
            </a:r>
            <a:r>
              <a:rPr lang="zh-CN" altLang="en-US" sz="2400" dirty="0">
                <a:effectLst>
                  <a:outerShdw blurRad="38100" dist="38100" dir="2700000" algn="tl">
                    <a:srgbClr val="C0C0C0"/>
                  </a:outerShdw>
                </a:effectLst>
              </a:rPr>
              <a:t>（</a:t>
            </a:r>
            <a:r>
              <a:rPr lang="en-US" altLang="zh-CN" sz="2400" dirty="0">
                <a:solidFill>
                  <a:srgbClr val="006600"/>
                </a:solidFill>
                <a:effectLst>
                  <a:outerShdw blurRad="38100" dist="38100" dir="2700000" algn="tl">
                    <a:srgbClr val="C0C0C0"/>
                  </a:outerShdw>
                </a:effectLst>
              </a:rPr>
              <a:t>ASIC</a:t>
            </a:r>
            <a:r>
              <a:rPr lang="zh-CN" altLang="en-US" sz="2400" dirty="0">
                <a:effectLst>
                  <a:outerShdw blurRad="38100" dist="38100" dir="2700000" algn="tl">
                    <a:srgbClr val="C0C0C0"/>
                  </a:outerShdw>
                </a:effectLst>
              </a:rPr>
              <a:t>）转变。</a:t>
            </a:r>
          </a:p>
          <a:p>
            <a:pPr>
              <a:spcBef>
                <a:spcPct val="50000"/>
              </a:spcBef>
            </a:pPr>
            <a:r>
              <a:rPr lang="zh-CN" altLang="en-US" sz="2400" dirty="0">
                <a:effectLst>
                  <a:outerShdw blurRad="38100" dist="38100" dir="2700000" algn="tl">
                    <a:srgbClr val="C0C0C0"/>
                  </a:outerShdw>
                </a:effectLst>
              </a:rPr>
              <a:t>    数字电路的设计手段也发生了变化，由传统的手工方式逐渐转变为以</a:t>
            </a:r>
            <a:r>
              <a:rPr lang="en-US" altLang="zh-CN" sz="2400" dirty="0">
                <a:effectLst>
                  <a:outerShdw blurRad="38100" dist="38100" dir="2700000" algn="tl">
                    <a:srgbClr val="C0C0C0"/>
                  </a:outerShdw>
                </a:effectLst>
              </a:rPr>
              <a:t>EDA</a:t>
            </a:r>
            <a:r>
              <a:rPr lang="zh-CN" altLang="en-US" sz="2400" dirty="0">
                <a:effectLst>
                  <a:outerShdw blurRad="38100" dist="38100" dir="2700000" algn="tl">
                    <a:srgbClr val="C0C0C0"/>
                  </a:outerShdw>
                </a:effectLst>
              </a:rPr>
              <a:t>工具作为设计平台的方式。</a:t>
            </a:r>
          </a:p>
          <a:p>
            <a:pPr>
              <a:spcBef>
                <a:spcPct val="50000"/>
              </a:spcBef>
            </a:pPr>
            <a:r>
              <a:rPr lang="zh-CN" altLang="en-US" sz="2400" dirty="0">
                <a:effectLst>
                  <a:outerShdw blurRad="38100" dist="38100" dir="2700000" algn="tl">
                    <a:srgbClr val="C0C0C0"/>
                  </a:outerShdw>
                </a:effectLst>
              </a:rPr>
              <a:t>    </a:t>
            </a:r>
            <a:r>
              <a:rPr lang="zh-CN" altLang="en-US" sz="2400" dirty="0">
                <a:solidFill>
                  <a:srgbClr val="CC0099"/>
                </a:solidFill>
                <a:effectLst>
                  <a:outerShdw blurRad="38100" dist="38100" dir="2700000" algn="tl">
                    <a:srgbClr val="C0C0C0"/>
                  </a:outerShdw>
                </a:effectLst>
              </a:rPr>
              <a:t>硬件描述语言</a:t>
            </a:r>
            <a:r>
              <a:rPr lang="zh-CN" altLang="en-US" sz="2400" dirty="0">
                <a:effectLst>
                  <a:outerShdw blurRad="38100" dist="38100" dir="2700000" algn="tl">
                    <a:srgbClr val="C0C0C0"/>
                  </a:outerShdw>
                </a:effectLst>
              </a:rPr>
              <a:t>（</a:t>
            </a:r>
            <a:r>
              <a:rPr lang="en-US" altLang="zh-CN" sz="2400" dirty="0">
                <a:solidFill>
                  <a:srgbClr val="CC0099"/>
                </a:solidFill>
                <a:effectLst>
                  <a:outerShdw blurRad="38100" dist="38100" dir="2700000" algn="tl">
                    <a:srgbClr val="C0C0C0"/>
                  </a:outerShdw>
                </a:effectLst>
              </a:rPr>
              <a:t>HDL</a:t>
            </a:r>
            <a:r>
              <a:rPr lang="zh-CN" altLang="en-US" sz="2400" dirty="0">
                <a:effectLst>
                  <a:outerShdw blurRad="38100" dist="38100" dir="2700000" algn="tl">
                    <a:srgbClr val="C0C0C0"/>
                  </a:outerShdw>
                </a:effectLst>
              </a:rPr>
              <a:t>）就是设计人员和</a:t>
            </a:r>
            <a:r>
              <a:rPr lang="en-US" altLang="zh-CN" sz="2400" dirty="0">
                <a:effectLst>
                  <a:outerShdw blurRad="38100" dist="38100" dir="2700000" algn="tl">
                    <a:srgbClr val="C0C0C0"/>
                  </a:outerShdw>
                </a:effectLst>
              </a:rPr>
              <a:t>EDA</a:t>
            </a:r>
            <a:r>
              <a:rPr lang="zh-CN" altLang="en-US" sz="2400" dirty="0">
                <a:effectLst>
                  <a:outerShdw blurRad="38100" dist="38100" dir="2700000" algn="tl">
                    <a:srgbClr val="C0C0C0"/>
                  </a:outerShdw>
                </a:effectLst>
              </a:rPr>
              <a:t>工具之间的一种界面。</a:t>
            </a:r>
          </a:p>
          <a:p>
            <a:pPr>
              <a:spcBef>
                <a:spcPct val="50000"/>
              </a:spcBef>
            </a:pPr>
            <a:r>
              <a:rPr lang="zh-CN" altLang="en-US" sz="2400" dirty="0">
                <a:effectLst>
                  <a:outerShdw blurRad="38100" dist="38100" dir="2700000" algn="tl">
                    <a:srgbClr val="C0C0C0"/>
                  </a:outerShdw>
                </a:effectLst>
              </a:rPr>
              <a:t>    </a:t>
            </a:r>
            <a:r>
              <a:rPr lang="zh-CN" altLang="en-US" sz="2400" dirty="0">
                <a:solidFill>
                  <a:srgbClr val="660066"/>
                </a:solidFill>
                <a:effectLst>
                  <a:outerShdw blurRad="38100" dist="38100" dir="2700000" algn="tl">
                    <a:srgbClr val="C0C0C0"/>
                  </a:outerShdw>
                </a:effectLst>
              </a:rPr>
              <a:t>利用硬件描述语言并借助</a:t>
            </a:r>
            <a:r>
              <a:rPr lang="en-US" altLang="zh-CN" sz="2400" dirty="0">
                <a:solidFill>
                  <a:srgbClr val="660066"/>
                </a:solidFill>
                <a:effectLst>
                  <a:outerShdw blurRad="38100" dist="38100" dir="2700000" algn="tl">
                    <a:srgbClr val="C0C0C0"/>
                  </a:outerShdw>
                </a:effectLst>
              </a:rPr>
              <a:t>EDA</a:t>
            </a:r>
            <a:r>
              <a:rPr lang="zh-CN" altLang="en-US" sz="2400" dirty="0">
                <a:solidFill>
                  <a:srgbClr val="660066"/>
                </a:solidFill>
                <a:effectLst>
                  <a:outerShdw blurRad="38100" dist="38100" dir="2700000" algn="tl">
                    <a:srgbClr val="C0C0C0"/>
                  </a:outerShdw>
                </a:effectLst>
              </a:rPr>
              <a:t>工具，可以完成从系统、算法、协议的抽象层次对电路进行建模、仿真、性能分析直到</a:t>
            </a:r>
            <a:r>
              <a:rPr lang="en-US" altLang="zh-CN" sz="2400" dirty="0">
                <a:solidFill>
                  <a:srgbClr val="660066"/>
                </a:solidFill>
                <a:effectLst>
                  <a:outerShdw blurRad="38100" dist="38100" dir="2700000" algn="tl">
                    <a:srgbClr val="C0C0C0"/>
                  </a:outerShdw>
                </a:effectLst>
              </a:rPr>
              <a:t>IC</a:t>
            </a:r>
            <a:r>
              <a:rPr lang="zh-CN" altLang="en-US" sz="2400" dirty="0">
                <a:solidFill>
                  <a:srgbClr val="660066"/>
                </a:solidFill>
                <a:effectLst>
                  <a:outerShdw blurRad="38100" dist="38100" dir="2700000" algn="tl">
                    <a:srgbClr val="C0C0C0"/>
                  </a:outerShdw>
                </a:effectLst>
              </a:rPr>
              <a:t>版图或</a:t>
            </a:r>
            <a:r>
              <a:rPr lang="en-US" altLang="zh-CN" sz="2400" dirty="0">
                <a:solidFill>
                  <a:srgbClr val="660066"/>
                </a:solidFill>
                <a:effectLst>
                  <a:outerShdw blurRad="38100" dist="38100" dir="2700000" algn="tl">
                    <a:srgbClr val="C0C0C0"/>
                  </a:outerShdw>
                </a:effectLst>
              </a:rPr>
              <a:t>PCB</a:t>
            </a:r>
            <a:r>
              <a:rPr lang="zh-CN" altLang="en-US" sz="2400" dirty="0">
                <a:solidFill>
                  <a:srgbClr val="660066"/>
                </a:solidFill>
                <a:effectLst>
                  <a:outerShdw blurRad="38100" dist="38100" dir="2700000" algn="tl">
                    <a:srgbClr val="C0C0C0"/>
                  </a:outerShdw>
                </a:effectLst>
              </a:rPr>
              <a:t>版图生成的全部设计工作。</a:t>
            </a:r>
          </a:p>
        </p:txBody>
      </p:sp>
      <p:sp>
        <p:nvSpPr>
          <p:cNvPr id="2" name="灯片编号占位符 1">
            <a:extLst>
              <a:ext uri="{FF2B5EF4-FFF2-40B4-BE49-F238E27FC236}">
                <a16:creationId xmlns:a16="http://schemas.microsoft.com/office/drawing/2014/main" id="{CB656C12-7E95-A7D6-7201-D2524CB3DF5C}"/>
              </a:ext>
            </a:extLst>
          </p:cNvPr>
          <p:cNvSpPr>
            <a:spLocks noGrp="1"/>
          </p:cNvSpPr>
          <p:nvPr>
            <p:ph type="sldNum" sz="quarter" idx="12"/>
          </p:nvPr>
        </p:nvSpPr>
        <p:spPr/>
        <p:txBody>
          <a:bodyPr/>
          <a:lstStyle/>
          <a:p>
            <a:fld id="{392CBAA0-59E6-204E-8F03-85E5040D48B8}" type="slidenum">
              <a:rPr kumimoji="1" lang="zh-CN" altLang="en-US" smtClean="0"/>
              <a:t>169</a:t>
            </a:fld>
            <a:r>
              <a:rPr kumimoji="1" lang="en-US" altLang="zh-CN"/>
              <a:t>/184</a:t>
            </a:r>
            <a:endParaRPr kumimoji="1" lang="zh-CN" altLang="en-US" dirty="0"/>
          </a:p>
        </p:txBody>
      </p:sp>
    </p:spTree>
    <p:extLst>
      <p:ext uri="{BB962C8B-B14F-4D97-AF65-F5344CB8AC3E}">
        <p14:creationId xmlns:p14="http://schemas.microsoft.com/office/powerpoint/2010/main" val="4145843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up)">
                                      <p:cBhvr>
                                        <p:cTn id="7" dur="75"/>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up)">
                                      <p:cBhvr>
                                        <p:cTn id="12" dur="75"/>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5">
                                            <p:txEl>
                                              <p:pRg st="2" end="2"/>
                                            </p:txEl>
                                          </p:spTgt>
                                        </p:tgtEl>
                                        <p:attrNameLst>
                                          <p:attrName>style.visibility</p:attrName>
                                        </p:attrNameLst>
                                      </p:cBhvr>
                                      <p:to>
                                        <p:strVal val="visible"/>
                                      </p:to>
                                    </p:set>
                                    <p:animEffect transition="in" filter="wipe(up)">
                                      <p:cBhvr>
                                        <p:cTn id="17" dur="75"/>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5">
                                            <p:txEl>
                                              <p:pRg st="3" end="3"/>
                                            </p:txEl>
                                          </p:spTgt>
                                        </p:tgtEl>
                                        <p:attrNameLst>
                                          <p:attrName>style.visibility</p:attrName>
                                        </p:attrNameLst>
                                      </p:cBhvr>
                                      <p:to>
                                        <p:strVal val="visible"/>
                                      </p:to>
                                    </p:set>
                                    <p:animEffect transition="in" filter="wipe(up)">
                                      <p:cBhvr>
                                        <p:cTn id="22" dur="75"/>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graphicFrame>
        <p:nvGraphicFramePr>
          <p:cNvPr id="5" name="Object 2">
            <a:extLst>
              <a:ext uri="{FF2B5EF4-FFF2-40B4-BE49-F238E27FC236}">
                <a16:creationId xmlns:a16="http://schemas.microsoft.com/office/drawing/2014/main" id="{36FFDE99-9F11-ED59-84F7-43666B3A41DE}"/>
              </a:ext>
            </a:extLst>
          </p:cNvPr>
          <p:cNvGraphicFramePr>
            <a:graphicFrameLocks noChangeAspect="1"/>
          </p:cNvGraphicFramePr>
          <p:nvPr>
            <p:extLst>
              <p:ext uri="{D42A27DB-BD31-4B8C-83A1-F6EECF244321}">
                <p14:modId xmlns:p14="http://schemas.microsoft.com/office/powerpoint/2010/main" val="498478065"/>
              </p:ext>
            </p:extLst>
          </p:nvPr>
        </p:nvGraphicFramePr>
        <p:xfrm>
          <a:off x="5228431" y="645347"/>
          <a:ext cx="1735138" cy="695325"/>
        </p:xfrm>
        <a:graphic>
          <a:graphicData uri="http://schemas.openxmlformats.org/presentationml/2006/ole">
            <mc:AlternateContent xmlns:mc="http://schemas.openxmlformats.org/markup-compatibility/2006">
              <mc:Choice xmlns:v="urn:schemas-microsoft-com:vml" Requires="v">
                <p:oleObj name="公式" r:id="rId2" imgW="698400" imgH="279360" progId="Equation.3">
                  <p:embed/>
                </p:oleObj>
              </mc:Choice>
              <mc:Fallback>
                <p:oleObj name="公式" r:id="rId2" imgW="698400" imgH="279360" progId="Equation.3">
                  <p:embed/>
                  <p:pic>
                    <p:nvPicPr>
                      <p:cNvPr id="5122"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28431" y="645347"/>
                        <a:ext cx="1735138" cy="6953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 name="Object 3">
            <a:extLst>
              <a:ext uri="{FF2B5EF4-FFF2-40B4-BE49-F238E27FC236}">
                <a16:creationId xmlns:a16="http://schemas.microsoft.com/office/drawing/2014/main" id="{4F9232BA-521F-99B7-219F-4E3BF1C25563}"/>
              </a:ext>
            </a:extLst>
          </p:cNvPr>
          <p:cNvGraphicFramePr>
            <a:graphicFrameLocks noChangeAspect="1"/>
          </p:cNvGraphicFramePr>
          <p:nvPr>
            <p:extLst>
              <p:ext uri="{D42A27DB-BD31-4B8C-83A1-F6EECF244321}">
                <p14:modId xmlns:p14="http://schemas.microsoft.com/office/powerpoint/2010/main" val="3730025448"/>
              </p:ext>
            </p:extLst>
          </p:nvPr>
        </p:nvGraphicFramePr>
        <p:xfrm>
          <a:off x="3332956" y="645347"/>
          <a:ext cx="1704975" cy="625475"/>
        </p:xfrm>
        <a:graphic>
          <a:graphicData uri="http://schemas.openxmlformats.org/presentationml/2006/ole">
            <mc:AlternateContent xmlns:mc="http://schemas.openxmlformats.org/markup-compatibility/2006">
              <mc:Choice xmlns:v="urn:schemas-microsoft-com:vml" Requires="v">
                <p:oleObj name="公式" r:id="rId4" imgW="685800" imgH="253800" progId="Equation.3">
                  <p:embed/>
                </p:oleObj>
              </mc:Choice>
              <mc:Fallback>
                <p:oleObj name="公式" r:id="rId4" imgW="685800" imgH="253800" progId="Equation.3">
                  <p:embed/>
                  <p:pic>
                    <p:nvPicPr>
                      <p:cNvPr id="5123"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32956" y="645347"/>
                        <a:ext cx="1704975" cy="6254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 name="Object 4">
            <a:extLst>
              <a:ext uri="{FF2B5EF4-FFF2-40B4-BE49-F238E27FC236}">
                <a16:creationId xmlns:a16="http://schemas.microsoft.com/office/drawing/2014/main" id="{760DDE07-4466-CF39-73E4-7D377B81BFB2}"/>
              </a:ext>
            </a:extLst>
          </p:cNvPr>
          <p:cNvGraphicFramePr>
            <a:graphicFrameLocks noChangeAspect="1"/>
          </p:cNvGraphicFramePr>
          <p:nvPr>
            <p:extLst>
              <p:ext uri="{D42A27DB-BD31-4B8C-83A1-F6EECF244321}">
                <p14:modId xmlns:p14="http://schemas.microsoft.com/office/powerpoint/2010/main" val="1789897157"/>
              </p:ext>
            </p:extLst>
          </p:nvPr>
        </p:nvGraphicFramePr>
        <p:xfrm>
          <a:off x="1256506" y="645347"/>
          <a:ext cx="1706563" cy="595313"/>
        </p:xfrm>
        <a:graphic>
          <a:graphicData uri="http://schemas.openxmlformats.org/presentationml/2006/ole">
            <mc:AlternateContent xmlns:mc="http://schemas.openxmlformats.org/markup-compatibility/2006">
              <mc:Choice xmlns:v="urn:schemas-microsoft-com:vml" Requires="v">
                <p:oleObj name="公式" r:id="rId6" imgW="685800" imgH="241200" progId="Equation.3">
                  <p:embed/>
                </p:oleObj>
              </mc:Choice>
              <mc:Fallback>
                <p:oleObj name="公式" r:id="rId6" imgW="685800" imgH="241200" progId="Equation.3">
                  <p:embed/>
                  <p:pic>
                    <p:nvPicPr>
                      <p:cNvPr id="5124"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256506" y="645347"/>
                        <a:ext cx="1706563" cy="5953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 name="Object 5">
            <a:extLst>
              <a:ext uri="{FF2B5EF4-FFF2-40B4-BE49-F238E27FC236}">
                <a16:creationId xmlns:a16="http://schemas.microsoft.com/office/drawing/2014/main" id="{E7C75147-C170-C261-CF5D-B367D48FD7AC}"/>
              </a:ext>
            </a:extLst>
          </p:cNvPr>
          <p:cNvGraphicFramePr>
            <a:graphicFrameLocks noChangeAspect="1"/>
          </p:cNvGraphicFramePr>
          <p:nvPr>
            <p:extLst>
              <p:ext uri="{D42A27DB-BD31-4B8C-83A1-F6EECF244321}">
                <p14:modId xmlns:p14="http://schemas.microsoft.com/office/powerpoint/2010/main" val="2142609232"/>
              </p:ext>
            </p:extLst>
          </p:nvPr>
        </p:nvGraphicFramePr>
        <p:xfrm>
          <a:off x="9070657" y="892951"/>
          <a:ext cx="2160588" cy="768350"/>
        </p:xfrm>
        <a:graphic>
          <a:graphicData uri="http://schemas.openxmlformats.org/presentationml/2006/ole">
            <mc:AlternateContent xmlns:mc="http://schemas.openxmlformats.org/markup-compatibility/2006">
              <mc:Choice xmlns:v="urn:schemas-microsoft-com:vml" Requires="v">
                <p:oleObj name="公式" r:id="rId8" imgW="888840" imgH="317160" progId="Equation.3">
                  <p:embed/>
                </p:oleObj>
              </mc:Choice>
              <mc:Fallback>
                <p:oleObj name="公式" r:id="rId8" imgW="888840" imgH="317160" progId="Equation.3">
                  <p:embed/>
                  <p:pic>
                    <p:nvPicPr>
                      <p:cNvPr id="5125"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070657" y="892951"/>
                        <a:ext cx="2160588" cy="768350"/>
                      </a:xfrm>
                      <a:prstGeom prst="rect">
                        <a:avLst/>
                      </a:prstGeom>
                      <a:noFill/>
                      <a:ln>
                        <a:solidFill>
                          <a:srgbClr val="FFFF00"/>
                        </a:solidFill>
                      </a:ln>
                      <a:effectLst/>
                    </p:spPr>
                  </p:pic>
                </p:oleObj>
              </mc:Fallback>
            </mc:AlternateContent>
          </a:graphicData>
        </a:graphic>
      </p:graphicFrame>
      <p:sp>
        <p:nvSpPr>
          <p:cNvPr id="9" name="Text Box 6">
            <a:extLst>
              <a:ext uri="{FF2B5EF4-FFF2-40B4-BE49-F238E27FC236}">
                <a16:creationId xmlns:a16="http://schemas.microsoft.com/office/drawing/2014/main" id="{2E29E174-B14E-BB51-DC83-6174D2178375}"/>
              </a:ext>
            </a:extLst>
          </p:cNvPr>
          <p:cNvSpPr txBox="1">
            <a:spLocks noChangeArrowheads="1"/>
          </p:cNvSpPr>
          <p:nvPr/>
        </p:nvSpPr>
        <p:spPr bwMode="auto">
          <a:xfrm>
            <a:off x="1002506" y="1161285"/>
            <a:ext cx="3475038" cy="519112"/>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800" b="1" u="sng">
                <a:solidFill>
                  <a:srgbClr val="0033CC"/>
                </a:solidFill>
                <a:effectLst>
                  <a:outerShdw blurRad="38100" dist="38100" dir="2700000" algn="tl">
                    <a:srgbClr val="C0C0C0"/>
                  </a:outerShdw>
                </a:effectLst>
              </a:rPr>
              <a:t>计算，列状态转换表</a:t>
            </a:r>
          </a:p>
        </p:txBody>
      </p:sp>
      <p:graphicFrame>
        <p:nvGraphicFramePr>
          <p:cNvPr id="10" name="Group 7">
            <a:extLst>
              <a:ext uri="{FF2B5EF4-FFF2-40B4-BE49-F238E27FC236}">
                <a16:creationId xmlns:a16="http://schemas.microsoft.com/office/drawing/2014/main" id="{F93E16EE-B620-1633-9A96-F060E74CAC3A}"/>
              </a:ext>
            </a:extLst>
          </p:cNvPr>
          <p:cNvGraphicFramePr>
            <a:graphicFrameLocks noGrp="1"/>
          </p:cNvGraphicFramePr>
          <p:nvPr>
            <p:extLst>
              <p:ext uri="{D42A27DB-BD31-4B8C-83A1-F6EECF244321}">
                <p14:modId xmlns:p14="http://schemas.microsoft.com/office/powerpoint/2010/main" val="1667582754"/>
              </p:ext>
            </p:extLst>
          </p:nvPr>
        </p:nvGraphicFramePr>
        <p:xfrm>
          <a:off x="1224756" y="1740722"/>
          <a:ext cx="2495550" cy="4495801"/>
        </p:xfrm>
        <a:graphic>
          <a:graphicData uri="http://schemas.openxmlformats.org/drawingml/2006/table">
            <a:tbl>
              <a:tblPr/>
              <a:tblGrid>
                <a:gridCol w="628650">
                  <a:extLst>
                    <a:ext uri="{9D8B030D-6E8A-4147-A177-3AD203B41FA5}">
                      <a16:colId xmlns:a16="http://schemas.microsoft.com/office/drawing/2014/main" val="1283702087"/>
                    </a:ext>
                  </a:extLst>
                </a:gridCol>
                <a:gridCol w="1333500">
                  <a:extLst>
                    <a:ext uri="{9D8B030D-6E8A-4147-A177-3AD203B41FA5}">
                      <a16:colId xmlns:a16="http://schemas.microsoft.com/office/drawing/2014/main" val="1817804992"/>
                    </a:ext>
                  </a:extLst>
                </a:gridCol>
                <a:gridCol w="533400">
                  <a:extLst>
                    <a:ext uri="{9D8B030D-6E8A-4147-A177-3AD203B41FA5}">
                      <a16:colId xmlns:a16="http://schemas.microsoft.com/office/drawing/2014/main" val="3772565391"/>
                    </a:ext>
                  </a:extLst>
                </a:gridCol>
              </a:tblGrid>
              <a:tr h="368300">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2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2575470834"/>
                  </a:ext>
                </a:extLst>
              </a:tr>
              <a:tr h="468313">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3792354459"/>
                  </a:ext>
                </a:extLst>
              </a:tr>
              <a:tr h="36988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3687707392"/>
                  </a:ext>
                </a:extLst>
              </a:tr>
              <a:tr h="36988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609898087"/>
                  </a:ext>
                </a:extLst>
              </a:tr>
              <a:tr h="36988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197875864"/>
                  </a:ext>
                </a:extLst>
              </a:tr>
              <a:tr h="368300">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2170791809"/>
                  </a:ext>
                </a:extLst>
              </a:tr>
              <a:tr h="36988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2814418684"/>
                  </a:ext>
                </a:extLst>
              </a:tr>
              <a:tr h="36988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50000"/>
                        </a:lnSpc>
                        <a:spcBef>
                          <a:spcPct val="0"/>
                        </a:spcBef>
                        <a:spcAft>
                          <a:spcPct val="0"/>
                        </a:spcAft>
                        <a:buClrTx/>
                        <a:buSzTx/>
                        <a:buFontTx/>
                        <a:buNone/>
                        <a:tabLst/>
                      </a:pPr>
                      <a:endParaRPr kumimoji="1" lang="zh-CN" altLang="zh-CN" sz="1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50000"/>
                        </a:lnSpc>
                        <a:spcBef>
                          <a:spcPct val="0"/>
                        </a:spcBef>
                        <a:spcAft>
                          <a:spcPct val="0"/>
                        </a:spcAft>
                        <a:buClrTx/>
                        <a:buSzTx/>
                        <a:buFontTx/>
                        <a:buNone/>
                        <a:tabLst/>
                      </a:pPr>
                      <a:endParaRPr kumimoji="1" lang="zh-CN" altLang="zh-CN" sz="1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50000"/>
                        </a:lnSpc>
                        <a:spcBef>
                          <a:spcPct val="0"/>
                        </a:spcBef>
                        <a:spcAft>
                          <a:spcPct val="0"/>
                        </a:spcAft>
                        <a:buClrTx/>
                        <a:buSzTx/>
                        <a:buFontTx/>
                        <a:buNone/>
                        <a:tabLst/>
                      </a:pPr>
                      <a:endParaRPr kumimoji="1" lang="zh-CN" altLang="zh-CN" sz="1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2336567753"/>
                  </a:ext>
                </a:extLst>
              </a:tr>
              <a:tr h="36988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76496444"/>
                  </a:ext>
                </a:extLst>
              </a:tr>
              <a:tr h="368300">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1" lang="zh-CN"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3763575370"/>
                  </a:ext>
                </a:extLst>
              </a:tr>
            </a:tbl>
          </a:graphicData>
        </a:graphic>
      </p:graphicFrame>
      <p:sp>
        <p:nvSpPr>
          <p:cNvPr id="11" name="Text Box 57">
            <a:extLst>
              <a:ext uri="{FF2B5EF4-FFF2-40B4-BE49-F238E27FC236}">
                <a16:creationId xmlns:a16="http://schemas.microsoft.com/office/drawing/2014/main" id="{4447839C-8402-C70A-08BE-6C36DC8B71B0}"/>
              </a:ext>
            </a:extLst>
          </p:cNvPr>
          <p:cNvSpPr txBox="1">
            <a:spLocks noChangeArrowheads="1"/>
          </p:cNvSpPr>
          <p:nvPr/>
        </p:nvSpPr>
        <p:spPr bwMode="auto">
          <a:xfrm>
            <a:off x="1948656" y="2159822"/>
            <a:ext cx="1073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0  0  0</a:t>
            </a:r>
          </a:p>
        </p:txBody>
      </p:sp>
      <p:sp>
        <p:nvSpPr>
          <p:cNvPr id="12" name="Text Box 58">
            <a:extLst>
              <a:ext uri="{FF2B5EF4-FFF2-40B4-BE49-F238E27FC236}">
                <a16:creationId xmlns:a16="http://schemas.microsoft.com/office/drawing/2014/main" id="{1363A212-A6EF-60D6-F2A8-5EC1B0B3C3F3}"/>
              </a:ext>
            </a:extLst>
          </p:cNvPr>
          <p:cNvSpPr txBox="1">
            <a:spLocks noChangeArrowheads="1"/>
          </p:cNvSpPr>
          <p:nvPr/>
        </p:nvSpPr>
        <p:spPr bwMode="auto">
          <a:xfrm>
            <a:off x="3202781" y="2159822"/>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1</a:t>
            </a:r>
          </a:p>
        </p:txBody>
      </p:sp>
      <p:sp>
        <p:nvSpPr>
          <p:cNvPr id="13" name="Text Box 59">
            <a:extLst>
              <a:ext uri="{FF2B5EF4-FFF2-40B4-BE49-F238E27FC236}">
                <a16:creationId xmlns:a16="http://schemas.microsoft.com/office/drawing/2014/main" id="{E0C822CD-EB62-BB13-5888-CBC0431BAEC7}"/>
              </a:ext>
            </a:extLst>
          </p:cNvPr>
          <p:cNvSpPr txBox="1">
            <a:spLocks noChangeArrowheads="1"/>
          </p:cNvSpPr>
          <p:nvPr/>
        </p:nvSpPr>
        <p:spPr bwMode="auto">
          <a:xfrm>
            <a:off x="1948656" y="2617022"/>
            <a:ext cx="1073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0  0  1</a:t>
            </a:r>
          </a:p>
        </p:txBody>
      </p:sp>
      <p:sp>
        <p:nvSpPr>
          <p:cNvPr id="14" name="Text Box 60">
            <a:extLst>
              <a:ext uri="{FF2B5EF4-FFF2-40B4-BE49-F238E27FC236}">
                <a16:creationId xmlns:a16="http://schemas.microsoft.com/office/drawing/2014/main" id="{302CE6CB-82A0-1573-B1BF-30A28276C973}"/>
              </a:ext>
            </a:extLst>
          </p:cNvPr>
          <p:cNvSpPr txBox="1">
            <a:spLocks noChangeArrowheads="1"/>
          </p:cNvSpPr>
          <p:nvPr/>
        </p:nvSpPr>
        <p:spPr bwMode="auto">
          <a:xfrm>
            <a:off x="3202781" y="2617022"/>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1</a:t>
            </a:r>
          </a:p>
        </p:txBody>
      </p:sp>
      <p:sp>
        <p:nvSpPr>
          <p:cNvPr id="15" name="Text Box 61">
            <a:extLst>
              <a:ext uri="{FF2B5EF4-FFF2-40B4-BE49-F238E27FC236}">
                <a16:creationId xmlns:a16="http://schemas.microsoft.com/office/drawing/2014/main" id="{1126B4D7-F202-01E2-A8C9-F5624D03563A}"/>
              </a:ext>
            </a:extLst>
          </p:cNvPr>
          <p:cNvSpPr txBox="1">
            <a:spLocks noChangeArrowheads="1"/>
          </p:cNvSpPr>
          <p:nvPr/>
        </p:nvSpPr>
        <p:spPr bwMode="auto">
          <a:xfrm>
            <a:off x="1948656" y="3074222"/>
            <a:ext cx="1073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0  1  1</a:t>
            </a:r>
          </a:p>
        </p:txBody>
      </p:sp>
      <p:sp>
        <p:nvSpPr>
          <p:cNvPr id="16" name="Text Box 62">
            <a:extLst>
              <a:ext uri="{FF2B5EF4-FFF2-40B4-BE49-F238E27FC236}">
                <a16:creationId xmlns:a16="http://schemas.microsoft.com/office/drawing/2014/main" id="{AB7B4149-BEAD-F465-B7F7-B3694AD01130}"/>
              </a:ext>
            </a:extLst>
          </p:cNvPr>
          <p:cNvSpPr txBox="1">
            <a:spLocks noChangeArrowheads="1"/>
          </p:cNvSpPr>
          <p:nvPr/>
        </p:nvSpPr>
        <p:spPr bwMode="auto">
          <a:xfrm>
            <a:off x="3202781" y="3074222"/>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1</a:t>
            </a:r>
          </a:p>
        </p:txBody>
      </p:sp>
      <p:sp>
        <p:nvSpPr>
          <p:cNvPr id="17" name="Text Box 63">
            <a:extLst>
              <a:ext uri="{FF2B5EF4-FFF2-40B4-BE49-F238E27FC236}">
                <a16:creationId xmlns:a16="http://schemas.microsoft.com/office/drawing/2014/main" id="{068CE00A-BA0F-D85C-F1A7-A6F6596E65E8}"/>
              </a:ext>
            </a:extLst>
          </p:cNvPr>
          <p:cNvSpPr txBox="1">
            <a:spLocks noChangeArrowheads="1"/>
          </p:cNvSpPr>
          <p:nvPr/>
        </p:nvSpPr>
        <p:spPr bwMode="auto">
          <a:xfrm>
            <a:off x="1948656" y="3531422"/>
            <a:ext cx="1073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1  1  1</a:t>
            </a:r>
          </a:p>
        </p:txBody>
      </p:sp>
      <p:sp>
        <p:nvSpPr>
          <p:cNvPr id="18" name="Text Box 64">
            <a:extLst>
              <a:ext uri="{FF2B5EF4-FFF2-40B4-BE49-F238E27FC236}">
                <a16:creationId xmlns:a16="http://schemas.microsoft.com/office/drawing/2014/main" id="{ADC37E00-4DEF-7B6B-9C66-9EEDC2DDEDBC}"/>
              </a:ext>
            </a:extLst>
          </p:cNvPr>
          <p:cNvSpPr txBox="1">
            <a:spLocks noChangeArrowheads="1"/>
          </p:cNvSpPr>
          <p:nvPr/>
        </p:nvSpPr>
        <p:spPr bwMode="auto">
          <a:xfrm>
            <a:off x="3202781" y="3531422"/>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1</a:t>
            </a:r>
          </a:p>
        </p:txBody>
      </p:sp>
      <p:sp>
        <p:nvSpPr>
          <p:cNvPr id="19" name="Text Box 65">
            <a:extLst>
              <a:ext uri="{FF2B5EF4-FFF2-40B4-BE49-F238E27FC236}">
                <a16:creationId xmlns:a16="http://schemas.microsoft.com/office/drawing/2014/main" id="{227A3FA8-3BC5-79B8-A8C3-3AD84DCB6201}"/>
              </a:ext>
            </a:extLst>
          </p:cNvPr>
          <p:cNvSpPr txBox="1">
            <a:spLocks noChangeArrowheads="1"/>
          </p:cNvSpPr>
          <p:nvPr/>
        </p:nvSpPr>
        <p:spPr bwMode="auto">
          <a:xfrm>
            <a:off x="1948656" y="3988622"/>
            <a:ext cx="1073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1  1  0</a:t>
            </a:r>
          </a:p>
        </p:txBody>
      </p:sp>
      <p:sp>
        <p:nvSpPr>
          <p:cNvPr id="20" name="Text Box 66">
            <a:extLst>
              <a:ext uri="{FF2B5EF4-FFF2-40B4-BE49-F238E27FC236}">
                <a16:creationId xmlns:a16="http://schemas.microsoft.com/office/drawing/2014/main" id="{CC2BA27D-93DF-7A06-6216-9DF54F513994}"/>
              </a:ext>
            </a:extLst>
          </p:cNvPr>
          <p:cNvSpPr txBox="1">
            <a:spLocks noChangeArrowheads="1"/>
          </p:cNvSpPr>
          <p:nvPr/>
        </p:nvSpPr>
        <p:spPr bwMode="auto">
          <a:xfrm>
            <a:off x="3202781" y="3988622"/>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1</a:t>
            </a:r>
          </a:p>
        </p:txBody>
      </p:sp>
      <p:sp>
        <p:nvSpPr>
          <p:cNvPr id="21" name="Text Box 67">
            <a:extLst>
              <a:ext uri="{FF2B5EF4-FFF2-40B4-BE49-F238E27FC236}">
                <a16:creationId xmlns:a16="http://schemas.microsoft.com/office/drawing/2014/main" id="{258EDF20-15BA-9F2E-2F12-11110467889E}"/>
              </a:ext>
            </a:extLst>
          </p:cNvPr>
          <p:cNvSpPr txBox="1">
            <a:spLocks noChangeArrowheads="1"/>
          </p:cNvSpPr>
          <p:nvPr/>
        </p:nvSpPr>
        <p:spPr bwMode="auto">
          <a:xfrm>
            <a:off x="3244056" y="4426772"/>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0</a:t>
            </a:r>
          </a:p>
        </p:txBody>
      </p:sp>
      <p:sp>
        <p:nvSpPr>
          <p:cNvPr id="22" name="Text Box 68">
            <a:extLst>
              <a:ext uri="{FF2B5EF4-FFF2-40B4-BE49-F238E27FC236}">
                <a16:creationId xmlns:a16="http://schemas.microsoft.com/office/drawing/2014/main" id="{864CC6BB-E9B6-05A0-8291-B5CE8F9E5FB1}"/>
              </a:ext>
            </a:extLst>
          </p:cNvPr>
          <p:cNvSpPr txBox="1">
            <a:spLocks noChangeArrowheads="1"/>
          </p:cNvSpPr>
          <p:nvPr/>
        </p:nvSpPr>
        <p:spPr bwMode="auto">
          <a:xfrm>
            <a:off x="1948656" y="4445822"/>
            <a:ext cx="1073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1  0  0</a:t>
            </a:r>
          </a:p>
        </p:txBody>
      </p:sp>
      <p:sp>
        <p:nvSpPr>
          <p:cNvPr id="23" name="Text Box 69">
            <a:extLst>
              <a:ext uri="{FF2B5EF4-FFF2-40B4-BE49-F238E27FC236}">
                <a16:creationId xmlns:a16="http://schemas.microsoft.com/office/drawing/2014/main" id="{D703C5A4-226C-3509-340F-E2682818DBDA}"/>
              </a:ext>
            </a:extLst>
          </p:cNvPr>
          <p:cNvSpPr txBox="1">
            <a:spLocks noChangeArrowheads="1"/>
          </p:cNvSpPr>
          <p:nvPr/>
        </p:nvSpPr>
        <p:spPr bwMode="auto">
          <a:xfrm>
            <a:off x="1970881" y="5293547"/>
            <a:ext cx="1073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0033CC"/>
                </a:solidFill>
              </a:rPr>
              <a:t>0  1  0</a:t>
            </a:r>
          </a:p>
        </p:txBody>
      </p:sp>
      <p:sp>
        <p:nvSpPr>
          <p:cNvPr id="24" name="Text Box 70">
            <a:extLst>
              <a:ext uri="{FF2B5EF4-FFF2-40B4-BE49-F238E27FC236}">
                <a16:creationId xmlns:a16="http://schemas.microsoft.com/office/drawing/2014/main" id="{8EDF88BB-46F7-EFED-9C37-AB88AA5CCE77}"/>
              </a:ext>
            </a:extLst>
          </p:cNvPr>
          <p:cNvSpPr txBox="1">
            <a:spLocks noChangeArrowheads="1"/>
          </p:cNvSpPr>
          <p:nvPr/>
        </p:nvSpPr>
        <p:spPr bwMode="auto">
          <a:xfrm>
            <a:off x="3205956" y="5264972"/>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1</a:t>
            </a:r>
          </a:p>
        </p:txBody>
      </p:sp>
      <p:sp>
        <p:nvSpPr>
          <p:cNvPr id="25" name="Text Box 71">
            <a:extLst>
              <a:ext uri="{FF2B5EF4-FFF2-40B4-BE49-F238E27FC236}">
                <a16:creationId xmlns:a16="http://schemas.microsoft.com/office/drawing/2014/main" id="{4D140AB0-BDD9-DE91-A127-C60516AB35F6}"/>
              </a:ext>
            </a:extLst>
          </p:cNvPr>
          <p:cNvSpPr txBox="1">
            <a:spLocks noChangeArrowheads="1"/>
          </p:cNvSpPr>
          <p:nvPr/>
        </p:nvSpPr>
        <p:spPr bwMode="auto">
          <a:xfrm>
            <a:off x="1951831" y="5712647"/>
            <a:ext cx="1073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0033CC"/>
                </a:solidFill>
              </a:rPr>
              <a:t>1  0  1</a:t>
            </a:r>
          </a:p>
        </p:txBody>
      </p:sp>
      <p:sp>
        <p:nvSpPr>
          <p:cNvPr id="26" name="Text Box 72">
            <a:extLst>
              <a:ext uri="{FF2B5EF4-FFF2-40B4-BE49-F238E27FC236}">
                <a16:creationId xmlns:a16="http://schemas.microsoft.com/office/drawing/2014/main" id="{9141944F-B808-8C7D-1340-43EEB71503F5}"/>
              </a:ext>
            </a:extLst>
          </p:cNvPr>
          <p:cNvSpPr txBox="1">
            <a:spLocks noChangeArrowheads="1"/>
          </p:cNvSpPr>
          <p:nvPr/>
        </p:nvSpPr>
        <p:spPr bwMode="auto">
          <a:xfrm>
            <a:off x="3221831" y="5731697"/>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1</a:t>
            </a:r>
          </a:p>
        </p:txBody>
      </p:sp>
      <p:grpSp>
        <p:nvGrpSpPr>
          <p:cNvPr id="29" name="Group 75">
            <a:extLst>
              <a:ext uri="{FF2B5EF4-FFF2-40B4-BE49-F238E27FC236}">
                <a16:creationId xmlns:a16="http://schemas.microsoft.com/office/drawing/2014/main" id="{6DFA97CB-4A8B-A716-BA56-F458EA2AEE9B}"/>
              </a:ext>
            </a:extLst>
          </p:cNvPr>
          <p:cNvGrpSpPr>
            <a:grpSpLocks/>
          </p:cNvGrpSpPr>
          <p:nvPr/>
        </p:nvGrpSpPr>
        <p:grpSpPr bwMode="auto">
          <a:xfrm>
            <a:off x="3682206" y="5569772"/>
            <a:ext cx="247650" cy="438150"/>
            <a:chOff x="1836" y="3372"/>
            <a:chExt cx="180" cy="528"/>
          </a:xfrm>
        </p:grpSpPr>
        <p:sp>
          <p:nvSpPr>
            <p:cNvPr id="30" name="Line 76">
              <a:extLst>
                <a:ext uri="{FF2B5EF4-FFF2-40B4-BE49-F238E27FC236}">
                  <a16:creationId xmlns:a16="http://schemas.microsoft.com/office/drawing/2014/main" id="{58186FF1-7469-0DB4-A3B4-1C641A95188D}"/>
                </a:ext>
              </a:extLst>
            </p:cNvPr>
            <p:cNvSpPr>
              <a:spLocks noChangeShapeType="1"/>
            </p:cNvSpPr>
            <p:nvPr/>
          </p:nvSpPr>
          <p:spPr bwMode="auto">
            <a:xfrm>
              <a:off x="1872" y="3900"/>
              <a:ext cx="144"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Line 77">
              <a:extLst>
                <a:ext uri="{FF2B5EF4-FFF2-40B4-BE49-F238E27FC236}">
                  <a16:creationId xmlns:a16="http://schemas.microsoft.com/office/drawing/2014/main" id="{4CB54ED4-A896-050F-16BC-ED6A58ADC1E3}"/>
                </a:ext>
              </a:extLst>
            </p:cNvPr>
            <p:cNvSpPr>
              <a:spLocks noChangeShapeType="1"/>
            </p:cNvSpPr>
            <p:nvPr/>
          </p:nvSpPr>
          <p:spPr bwMode="auto">
            <a:xfrm flipH="1" flipV="1">
              <a:off x="2004" y="3372"/>
              <a:ext cx="3" cy="52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2" name="Line 78">
              <a:extLst>
                <a:ext uri="{FF2B5EF4-FFF2-40B4-BE49-F238E27FC236}">
                  <a16:creationId xmlns:a16="http://schemas.microsoft.com/office/drawing/2014/main" id="{614627CD-CD17-61C0-D864-111067C5C726}"/>
                </a:ext>
              </a:extLst>
            </p:cNvPr>
            <p:cNvSpPr>
              <a:spLocks noChangeShapeType="1"/>
            </p:cNvSpPr>
            <p:nvPr/>
          </p:nvSpPr>
          <p:spPr bwMode="auto">
            <a:xfrm flipH="1">
              <a:off x="1836" y="3372"/>
              <a:ext cx="180" cy="0"/>
            </a:xfrm>
            <a:prstGeom prst="line">
              <a:avLst/>
            </a:prstGeom>
            <a:noFill/>
            <a:ln w="38100">
              <a:solidFill>
                <a:srgbClr val="FF0066"/>
              </a:solidFill>
              <a:round/>
              <a:headEnd/>
              <a:tailEnd type="stealth"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33" name="Text Box 79">
            <a:extLst>
              <a:ext uri="{FF2B5EF4-FFF2-40B4-BE49-F238E27FC236}">
                <a16:creationId xmlns:a16="http://schemas.microsoft.com/office/drawing/2014/main" id="{EB2471DE-C2DF-7F7D-1D1E-AF511FA1F8EB}"/>
              </a:ext>
            </a:extLst>
          </p:cNvPr>
          <p:cNvSpPr txBox="1">
            <a:spLocks noChangeArrowheads="1"/>
          </p:cNvSpPr>
          <p:nvPr/>
        </p:nvSpPr>
        <p:spPr bwMode="auto">
          <a:xfrm>
            <a:off x="5453856" y="1237485"/>
            <a:ext cx="2670175" cy="519112"/>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u="sng">
                <a:solidFill>
                  <a:srgbClr val="0033CC"/>
                </a:solidFill>
                <a:effectLst>
                  <a:outerShdw blurRad="38100" dist="38100" dir="2700000" algn="tl">
                    <a:srgbClr val="C0C0C0"/>
                  </a:outerShdw>
                </a:effectLst>
              </a:rPr>
              <a:t>画状态转换图</a:t>
            </a:r>
          </a:p>
        </p:txBody>
      </p:sp>
      <p:sp>
        <p:nvSpPr>
          <p:cNvPr id="34" name="Text Box 80">
            <a:extLst>
              <a:ext uri="{FF2B5EF4-FFF2-40B4-BE49-F238E27FC236}">
                <a16:creationId xmlns:a16="http://schemas.microsoft.com/office/drawing/2014/main" id="{90DA4E1F-2756-28C0-F623-EBF747A898A4}"/>
              </a:ext>
            </a:extLst>
          </p:cNvPr>
          <p:cNvSpPr txBox="1">
            <a:spLocks noChangeArrowheads="1"/>
          </p:cNvSpPr>
          <p:nvPr/>
        </p:nvSpPr>
        <p:spPr bwMode="auto">
          <a:xfrm>
            <a:off x="4192746" y="2037267"/>
            <a:ext cx="717550"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000</a:t>
            </a:r>
          </a:p>
        </p:txBody>
      </p:sp>
      <p:sp>
        <p:nvSpPr>
          <p:cNvPr id="35" name="Line 81">
            <a:extLst>
              <a:ext uri="{FF2B5EF4-FFF2-40B4-BE49-F238E27FC236}">
                <a16:creationId xmlns:a16="http://schemas.microsoft.com/office/drawing/2014/main" id="{CB1E5501-19F0-EA36-C8E1-6C8529DDF3F4}"/>
              </a:ext>
            </a:extLst>
          </p:cNvPr>
          <p:cNvSpPr>
            <a:spLocks noChangeShapeType="1"/>
          </p:cNvSpPr>
          <p:nvPr/>
        </p:nvSpPr>
        <p:spPr bwMode="auto">
          <a:xfrm>
            <a:off x="4888071" y="2303967"/>
            <a:ext cx="287338"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Text Box 82">
            <a:extLst>
              <a:ext uri="{FF2B5EF4-FFF2-40B4-BE49-F238E27FC236}">
                <a16:creationId xmlns:a16="http://schemas.microsoft.com/office/drawing/2014/main" id="{4A19603B-BF1D-6CCC-E6A7-F2CE5D36F66D}"/>
              </a:ext>
            </a:extLst>
          </p:cNvPr>
          <p:cNvSpPr txBox="1">
            <a:spLocks noChangeArrowheads="1"/>
          </p:cNvSpPr>
          <p:nvPr/>
        </p:nvSpPr>
        <p:spPr bwMode="auto">
          <a:xfrm>
            <a:off x="5151596" y="2037267"/>
            <a:ext cx="717550"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001</a:t>
            </a:r>
          </a:p>
        </p:txBody>
      </p:sp>
      <p:sp>
        <p:nvSpPr>
          <p:cNvPr id="37" name="Text Box 83">
            <a:extLst>
              <a:ext uri="{FF2B5EF4-FFF2-40B4-BE49-F238E27FC236}">
                <a16:creationId xmlns:a16="http://schemas.microsoft.com/office/drawing/2014/main" id="{318A5D14-D1D5-CDB6-BD07-B6E5EAB420EA}"/>
              </a:ext>
            </a:extLst>
          </p:cNvPr>
          <p:cNvSpPr txBox="1">
            <a:spLocks noChangeArrowheads="1"/>
          </p:cNvSpPr>
          <p:nvPr/>
        </p:nvSpPr>
        <p:spPr bwMode="auto">
          <a:xfrm>
            <a:off x="4821554" y="1755485"/>
            <a:ext cx="622300" cy="51911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dirty="0">
                <a:solidFill>
                  <a:srgbClr val="0033CC"/>
                </a:solidFill>
              </a:rPr>
              <a:t>/1</a:t>
            </a:r>
          </a:p>
        </p:txBody>
      </p:sp>
      <p:sp>
        <p:nvSpPr>
          <p:cNvPr id="38" name="Line 84">
            <a:extLst>
              <a:ext uri="{FF2B5EF4-FFF2-40B4-BE49-F238E27FC236}">
                <a16:creationId xmlns:a16="http://schemas.microsoft.com/office/drawing/2014/main" id="{A47E8A18-AE4E-727C-FE8A-610473AA4D0A}"/>
              </a:ext>
            </a:extLst>
          </p:cNvPr>
          <p:cNvSpPr>
            <a:spLocks noChangeShapeType="1"/>
          </p:cNvSpPr>
          <p:nvPr/>
        </p:nvSpPr>
        <p:spPr bwMode="auto">
          <a:xfrm>
            <a:off x="5845334" y="2303967"/>
            <a:ext cx="287337"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Text Box 85">
            <a:extLst>
              <a:ext uri="{FF2B5EF4-FFF2-40B4-BE49-F238E27FC236}">
                <a16:creationId xmlns:a16="http://schemas.microsoft.com/office/drawing/2014/main" id="{F132D8CA-1396-F2E3-1A24-4479800E4978}"/>
              </a:ext>
            </a:extLst>
          </p:cNvPr>
          <p:cNvSpPr txBox="1">
            <a:spLocks noChangeArrowheads="1"/>
          </p:cNvSpPr>
          <p:nvPr/>
        </p:nvSpPr>
        <p:spPr bwMode="auto">
          <a:xfrm>
            <a:off x="6108859" y="2037267"/>
            <a:ext cx="717550"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011</a:t>
            </a:r>
          </a:p>
        </p:txBody>
      </p:sp>
      <p:sp>
        <p:nvSpPr>
          <p:cNvPr id="40" name="Text Box 86">
            <a:extLst>
              <a:ext uri="{FF2B5EF4-FFF2-40B4-BE49-F238E27FC236}">
                <a16:creationId xmlns:a16="http://schemas.microsoft.com/office/drawing/2014/main" id="{3988E079-95A9-A14B-E420-06DC4A6F20DE}"/>
              </a:ext>
            </a:extLst>
          </p:cNvPr>
          <p:cNvSpPr txBox="1">
            <a:spLocks noChangeArrowheads="1"/>
          </p:cNvSpPr>
          <p:nvPr/>
        </p:nvSpPr>
        <p:spPr bwMode="auto">
          <a:xfrm>
            <a:off x="5781834" y="1789617"/>
            <a:ext cx="6238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dirty="0">
                <a:solidFill>
                  <a:srgbClr val="0033CC"/>
                </a:solidFill>
              </a:rPr>
              <a:t>/1</a:t>
            </a:r>
          </a:p>
        </p:txBody>
      </p:sp>
      <p:sp>
        <p:nvSpPr>
          <p:cNvPr id="41" name="Line 87">
            <a:extLst>
              <a:ext uri="{FF2B5EF4-FFF2-40B4-BE49-F238E27FC236}">
                <a16:creationId xmlns:a16="http://schemas.microsoft.com/office/drawing/2014/main" id="{27EDF4D6-AD9B-F0C6-D46E-FA92496A95DD}"/>
              </a:ext>
            </a:extLst>
          </p:cNvPr>
          <p:cNvSpPr>
            <a:spLocks noChangeShapeType="1"/>
          </p:cNvSpPr>
          <p:nvPr/>
        </p:nvSpPr>
        <p:spPr bwMode="auto">
          <a:xfrm>
            <a:off x="6802596" y="2303967"/>
            <a:ext cx="287338"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Text Box 88">
            <a:extLst>
              <a:ext uri="{FF2B5EF4-FFF2-40B4-BE49-F238E27FC236}">
                <a16:creationId xmlns:a16="http://schemas.microsoft.com/office/drawing/2014/main" id="{1B00EB79-1C1D-8B92-2B78-20140C805C8F}"/>
              </a:ext>
            </a:extLst>
          </p:cNvPr>
          <p:cNvSpPr txBox="1">
            <a:spLocks noChangeArrowheads="1"/>
          </p:cNvSpPr>
          <p:nvPr/>
        </p:nvSpPr>
        <p:spPr bwMode="auto">
          <a:xfrm>
            <a:off x="7066121" y="2018217"/>
            <a:ext cx="717550"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111</a:t>
            </a:r>
          </a:p>
        </p:txBody>
      </p:sp>
      <p:sp>
        <p:nvSpPr>
          <p:cNvPr id="43" name="Text Box 89">
            <a:extLst>
              <a:ext uri="{FF2B5EF4-FFF2-40B4-BE49-F238E27FC236}">
                <a16:creationId xmlns:a16="http://schemas.microsoft.com/office/drawing/2014/main" id="{70EB526C-48CF-3988-C9D4-5A10E0C79B22}"/>
              </a:ext>
            </a:extLst>
          </p:cNvPr>
          <p:cNvSpPr txBox="1">
            <a:spLocks noChangeArrowheads="1"/>
          </p:cNvSpPr>
          <p:nvPr/>
        </p:nvSpPr>
        <p:spPr bwMode="auto">
          <a:xfrm>
            <a:off x="6743702" y="1789617"/>
            <a:ext cx="65262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a:solidFill>
                  <a:srgbClr val="0033CC"/>
                </a:solidFill>
              </a:rPr>
              <a:t>/1</a:t>
            </a:r>
          </a:p>
        </p:txBody>
      </p:sp>
      <p:sp>
        <p:nvSpPr>
          <p:cNvPr id="44" name="Line 90">
            <a:extLst>
              <a:ext uri="{FF2B5EF4-FFF2-40B4-BE49-F238E27FC236}">
                <a16:creationId xmlns:a16="http://schemas.microsoft.com/office/drawing/2014/main" id="{4D7FD8B8-F555-E467-1C18-5376BB96FEDD}"/>
              </a:ext>
            </a:extLst>
          </p:cNvPr>
          <p:cNvSpPr>
            <a:spLocks noChangeShapeType="1"/>
          </p:cNvSpPr>
          <p:nvPr/>
        </p:nvSpPr>
        <p:spPr bwMode="auto">
          <a:xfrm>
            <a:off x="7759859" y="2303967"/>
            <a:ext cx="287337"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5" name="Text Box 91">
            <a:extLst>
              <a:ext uri="{FF2B5EF4-FFF2-40B4-BE49-F238E27FC236}">
                <a16:creationId xmlns:a16="http://schemas.microsoft.com/office/drawing/2014/main" id="{50A032B1-DC25-381C-A5D5-777D38A744CB}"/>
              </a:ext>
            </a:extLst>
          </p:cNvPr>
          <p:cNvSpPr txBox="1">
            <a:spLocks noChangeArrowheads="1"/>
          </p:cNvSpPr>
          <p:nvPr/>
        </p:nvSpPr>
        <p:spPr bwMode="auto">
          <a:xfrm>
            <a:off x="8023384" y="2018217"/>
            <a:ext cx="717550"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110</a:t>
            </a:r>
          </a:p>
        </p:txBody>
      </p:sp>
      <p:sp>
        <p:nvSpPr>
          <p:cNvPr id="46" name="Text Box 92">
            <a:extLst>
              <a:ext uri="{FF2B5EF4-FFF2-40B4-BE49-F238E27FC236}">
                <a16:creationId xmlns:a16="http://schemas.microsoft.com/office/drawing/2014/main" id="{48858C4F-8CE7-597E-094B-3DA9AF1D74F0}"/>
              </a:ext>
            </a:extLst>
          </p:cNvPr>
          <p:cNvSpPr txBox="1">
            <a:spLocks noChangeArrowheads="1"/>
          </p:cNvSpPr>
          <p:nvPr/>
        </p:nvSpPr>
        <p:spPr bwMode="auto">
          <a:xfrm>
            <a:off x="7693183" y="1777897"/>
            <a:ext cx="4603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dirty="0">
                <a:solidFill>
                  <a:srgbClr val="0033CC"/>
                </a:solidFill>
              </a:rPr>
              <a:t>/1</a:t>
            </a:r>
          </a:p>
        </p:txBody>
      </p:sp>
      <p:sp>
        <p:nvSpPr>
          <p:cNvPr id="47" name="Line 93">
            <a:extLst>
              <a:ext uri="{FF2B5EF4-FFF2-40B4-BE49-F238E27FC236}">
                <a16:creationId xmlns:a16="http://schemas.microsoft.com/office/drawing/2014/main" id="{44DBC1C8-2386-CDEA-ECDE-1249257B497F}"/>
              </a:ext>
            </a:extLst>
          </p:cNvPr>
          <p:cNvSpPr>
            <a:spLocks noChangeShapeType="1"/>
          </p:cNvSpPr>
          <p:nvPr/>
        </p:nvSpPr>
        <p:spPr bwMode="auto">
          <a:xfrm>
            <a:off x="8717121" y="2303967"/>
            <a:ext cx="287338"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Text Box 94">
            <a:extLst>
              <a:ext uri="{FF2B5EF4-FFF2-40B4-BE49-F238E27FC236}">
                <a16:creationId xmlns:a16="http://schemas.microsoft.com/office/drawing/2014/main" id="{581DBDE9-E28B-F65D-8955-64CB0FFB859E}"/>
              </a:ext>
            </a:extLst>
          </p:cNvPr>
          <p:cNvSpPr txBox="1">
            <a:spLocks noChangeArrowheads="1"/>
          </p:cNvSpPr>
          <p:nvPr/>
        </p:nvSpPr>
        <p:spPr bwMode="auto">
          <a:xfrm>
            <a:off x="8980646" y="2037267"/>
            <a:ext cx="717550"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100</a:t>
            </a:r>
          </a:p>
        </p:txBody>
      </p:sp>
      <p:sp>
        <p:nvSpPr>
          <p:cNvPr id="49" name="Text Box 95">
            <a:extLst>
              <a:ext uri="{FF2B5EF4-FFF2-40B4-BE49-F238E27FC236}">
                <a16:creationId xmlns:a16="http://schemas.microsoft.com/office/drawing/2014/main" id="{B1CB4E1E-3E54-1300-8D52-4AB73316FF8F}"/>
              </a:ext>
            </a:extLst>
          </p:cNvPr>
          <p:cNvSpPr txBox="1">
            <a:spLocks noChangeArrowheads="1"/>
          </p:cNvSpPr>
          <p:nvPr/>
        </p:nvSpPr>
        <p:spPr bwMode="auto">
          <a:xfrm>
            <a:off x="8646793" y="1738023"/>
            <a:ext cx="4603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dirty="0">
                <a:solidFill>
                  <a:srgbClr val="0033CC"/>
                </a:solidFill>
              </a:rPr>
              <a:t>/1</a:t>
            </a:r>
          </a:p>
        </p:txBody>
      </p:sp>
      <p:sp>
        <p:nvSpPr>
          <p:cNvPr id="50" name="Line 96">
            <a:extLst>
              <a:ext uri="{FF2B5EF4-FFF2-40B4-BE49-F238E27FC236}">
                <a16:creationId xmlns:a16="http://schemas.microsoft.com/office/drawing/2014/main" id="{E6042E7C-CB27-83E7-703B-769E14E26D5A}"/>
              </a:ext>
            </a:extLst>
          </p:cNvPr>
          <p:cNvSpPr>
            <a:spLocks noChangeShapeType="1"/>
          </p:cNvSpPr>
          <p:nvPr/>
        </p:nvSpPr>
        <p:spPr bwMode="auto">
          <a:xfrm>
            <a:off x="9336246" y="2427792"/>
            <a:ext cx="0" cy="36195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 name="Line 97">
            <a:extLst>
              <a:ext uri="{FF2B5EF4-FFF2-40B4-BE49-F238E27FC236}">
                <a16:creationId xmlns:a16="http://schemas.microsoft.com/office/drawing/2014/main" id="{F7080A69-A6EF-CC38-C3F8-097DD8DB6DD4}"/>
              </a:ext>
            </a:extLst>
          </p:cNvPr>
          <p:cNvSpPr>
            <a:spLocks noChangeShapeType="1"/>
          </p:cNvSpPr>
          <p:nvPr/>
        </p:nvSpPr>
        <p:spPr bwMode="auto">
          <a:xfrm flipH="1">
            <a:off x="4583271" y="2788155"/>
            <a:ext cx="4748213" cy="1587"/>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2" name="Line 98">
            <a:extLst>
              <a:ext uri="{FF2B5EF4-FFF2-40B4-BE49-F238E27FC236}">
                <a16:creationId xmlns:a16="http://schemas.microsoft.com/office/drawing/2014/main" id="{9C2AC259-5F09-9EF1-C9C2-71B0BCC7D7C1}"/>
              </a:ext>
            </a:extLst>
          </p:cNvPr>
          <p:cNvSpPr>
            <a:spLocks noChangeShapeType="1"/>
          </p:cNvSpPr>
          <p:nvPr/>
        </p:nvSpPr>
        <p:spPr bwMode="auto">
          <a:xfrm flipH="1" flipV="1">
            <a:off x="4592796" y="2434142"/>
            <a:ext cx="0" cy="34290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53" name="Group 99">
            <a:extLst>
              <a:ext uri="{FF2B5EF4-FFF2-40B4-BE49-F238E27FC236}">
                <a16:creationId xmlns:a16="http://schemas.microsoft.com/office/drawing/2014/main" id="{C1016516-4722-E157-CDFD-B124E8597838}"/>
              </a:ext>
            </a:extLst>
          </p:cNvPr>
          <p:cNvGrpSpPr>
            <a:grpSpLocks/>
          </p:cNvGrpSpPr>
          <p:nvPr/>
        </p:nvGrpSpPr>
        <p:grpSpPr bwMode="auto">
          <a:xfrm>
            <a:off x="3567906" y="2426522"/>
            <a:ext cx="285750" cy="2305050"/>
            <a:chOff x="1824" y="1356"/>
            <a:chExt cx="192" cy="1452"/>
          </a:xfrm>
        </p:grpSpPr>
        <p:sp>
          <p:nvSpPr>
            <p:cNvPr id="54" name="Line 100">
              <a:extLst>
                <a:ext uri="{FF2B5EF4-FFF2-40B4-BE49-F238E27FC236}">
                  <a16:creationId xmlns:a16="http://schemas.microsoft.com/office/drawing/2014/main" id="{F8431085-BA4D-66DA-F3F9-B4520E865597}"/>
                </a:ext>
              </a:extLst>
            </p:cNvPr>
            <p:cNvSpPr>
              <a:spLocks noChangeShapeType="1"/>
            </p:cNvSpPr>
            <p:nvPr/>
          </p:nvSpPr>
          <p:spPr bwMode="auto">
            <a:xfrm flipV="1">
              <a:off x="2016" y="1356"/>
              <a:ext cx="0" cy="1452"/>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5" name="Line 101">
              <a:extLst>
                <a:ext uri="{FF2B5EF4-FFF2-40B4-BE49-F238E27FC236}">
                  <a16:creationId xmlns:a16="http://schemas.microsoft.com/office/drawing/2014/main" id="{1CB942F7-DD6B-5A43-F6C5-A669B541DCA8}"/>
                </a:ext>
              </a:extLst>
            </p:cNvPr>
            <p:cNvSpPr>
              <a:spLocks noChangeShapeType="1"/>
            </p:cNvSpPr>
            <p:nvPr/>
          </p:nvSpPr>
          <p:spPr bwMode="auto">
            <a:xfrm flipH="1">
              <a:off x="1824" y="1368"/>
              <a:ext cx="192" cy="0"/>
            </a:xfrm>
            <a:prstGeom prst="line">
              <a:avLst/>
            </a:prstGeom>
            <a:noFill/>
            <a:ln w="38100">
              <a:solidFill>
                <a:srgbClr val="FF0066"/>
              </a:solidFill>
              <a:round/>
              <a:headEnd/>
              <a:tailEnd type="stealth" w="sm"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6" name="Line 102">
              <a:extLst>
                <a:ext uri="{FF2B5EF4-FFF2-40B4-BE49-F238E27FC236}">
                  <a16:creationId xmlns:a16="http://schemas.microsoft.com/office/drawing/2014/main" id="{B8A2CA9C-5890-EFAF-DD9C-96A448330EDC}"/>
                </a:ext>
              </a:extLst>
            </p:cNvPr>
            <p:cNvSpPr>
              <a:spLocks noChangeShapeType="1"/>
            </p:cNvSpPr>
            <p:nvPr/>
          </p:nvSpPr>
          <p:spPr bwMode="auto">
            <a:xfrm>
              <a:off x="1872" y="2802"/>
              <a:ext cx="144"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57" name="Text Box 103">
            <a:extLst>
              <a:ext uri="{FF2B5EF4-FFF2-40B4-BE49-F238E27FC236}">
                <a16:creationId xmlns:a16="http://schemas.microsoft.com/office/drawing/2014/main" id="{E20450C1-28C8-4A75-A158-E0E710820A88}"/>
              </a:ext>
            </a:extLst>
          </p:cNvPr>
          <p:cNvSpPr txBox="1">
            <a:spLocks noChangeArrowheads="1"/>
          </p:cNvSpPr>
          <p:nvPr/>
        </p:nvSpPr>
        <p:spPr bwMode="auto">
          <a:xfrm>
            <a:off x="5659596" y="2757992"/>
            <a:ext cx="4603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/0</a:t>
            </a:r>
          </a:p>
        </p:txBody>
      </p:sp>
      <p:sp>
        <p:nvSpPr>
          <p:cNvPr id="58" name="Text Box 104">
            <a:extLst>
              <a:ext uri="{FF2B5EF4-FFF2-40B4-BE49-F238E27FC236}">
                <a16:creationId xmlns:a16="http://schemas.microsoft.com/office/drawing/2014/main" id="{756E7DEA-47EE-0FE9-D819-70EEF66BB795}"/>
              </a:ext>
            </a:extLst>
          </p:cNvPr>
          <p:cNvSpPr txBox="1">
            <a:spLocks noChangeArrowheads="1"/>
          </p:cNvSpPr>
          <p:nvPr/>
        </p:nvSpPr>
        <p:spPr bwMode="auto">
          <a:xfrm>
            <a:off x="6285071" y="2729417"/>
            <a:ext cx="3775075"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FF0066"/>
                </a:solidFill>
              </a:rPr>
              <a:t>有效状态和有效循环</a:t>
            </a:r>
          </a:p>
        </p:txBody>
      </p:sp>
      <p:sp>
        <p:nvSpPr>
          <p:cNvPr id="59" name="Text Box 105">
            <a:extLst>
              <a:ext uri="{FF2B5EF4-FFF2-40B4-BE49-F238E27FC236}">
                <a16:creationId xmlns:a16="http://schemas.microsoft.com/office/drawing/2014/main" id="{BC6978A3-5573-12E5-E40B-660B53EF802E}"/>
              </a:ext>
            </a:extLst>
          </p:cNvPr>
          <p:cNvSpPr txBox="1">
            <a:spLocks noChangeArrowheads="1"/>
          </p:cNvSpPr>
          <p:nvPr/>
        </p:nvSpPr>
        <p:spPr bwMode="auto">
          <a:xfrm>
            <a:off x="4082256" y="3443157"/>
            <a:ext cx="717550" cy="519113"/>
          </a:xfrm>
          <a:prstGeom prst="rect">
            <a:avLst/>
          </a:prstGeom>
          <a:noFill/>
          <a:ln>
            <a:noFill/>
          </a:ln>
          <a:effectLst/>
          <a:extLst>
            <a:ext uri="{909E8E84-426E-40DD-AFC4-6F175D3DCCD1}">
              <a14:hiddenFill xmlns:a14="http://schemas.microsoft.com/office/drawing/2010/main">
                <a:solidFill>
                  <a:srgbClr val="66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chemeClr val="accent2"/>
                </a:solidFill>
              </a:rPr>
              <a:t>010</a:t>
            </a:r>
          </a:p>
        </p:txBody>
      </p:sp>
      <p:sp>
        <p:nvSpPr>
          <p:cNvPr id="60" name="Line 106">
            <a:extLst>
              <a:ext uri="{FF2B5EF4-FFF2-40B4-BE49-F238E27FC236}">
                <a16:creationId xmlns:a16="http://schemas.microsoft.com/office/drawing/2014/main" id="{F1843A30-A045-7B10-AA69-5006A2D0B906}"/>
              </a:ext>
            </a:extLst>
          </p:cNvPr>
          <p:cNvSpPr>
            <a:spLocks noChangeShapeType="1"/>
          </p:cNvSpPr>
          <p:nvPr/>
        </p:nvSpPr>
        <p:spPr bwMode="auto">
          <a:xfrm>
            <a:off x="4844256" y="3684457"/>
            <a:ext cx="638175" cy="1588"/>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1" name="Text Box 107">
            <a:extLst>
              <a:ext uri="{FF2B5EF4-FFF2-40B4-BE49-F238E27FC236}">
                <a16:creationId xmlns:a16="http://schemas.microsoft.com/office/drawing/2014/main" id="{CBB3A52C-D8A4-A6D7-E121-10AC710A11DA}"/>
              </a:ext>
            </a:extLst>
          </p:cNvPr>
          <p:cNvSpPr txBox="1">
            <a:spLocks noChangeArrowheads="1"/>
          </p:cNvSpPr>
          <p:nvPr/>
        </p:nvSpPr>
        <p:spPr bwMode="auto">
          <a:xfrm>
            <a:off x="5491956" y="3424107"/>
            <a:ext cx="717550" cy="519113"/>
          </a:xfrm>
          <a:prstGeom prst="rect">
            <a:avLst/>
          </a:prstGeom>
          <a:noFill/>
          <a:ln>
            <a:noFill/>
          </a:ln>
          <a:effectLst/>
          <a:extLst>
            <a:ext uri="{909E8E84-426E-40DD-AFC4-6F175D3DCCD1}">
              <a14:hiddenFill xmlns:a14="http://schemas.microsoft.com/office/drawing/2010/main">
                <a:solidFill>
                  <a:srgbClr val="66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chemeClr val="accent2"/>
                </a:solidFill>
              </a:rPr>
              <a:t>101</a:t>
            </a:r>
          </a:p>
        </p:txBody>
      </p:sp>
      <p:sp>
        <p:nvSpPr>
          <p:cNvPr id="62" name="Text Box 108">
            <a:extLst>
              <a:ext uri="{FF2B5EF4-FFF2-40B4-BE49-F238E27FC236}">
                <a16:creationId xmlns:a16="http://schemas.microsoft.com/office/drawing/2014/main" id="{3B413430-23B8-D2F7-64AE-057D45B3B841}"/>
              </a:ext>
            </a:extLst>
          </p:cNvPr>
          <p:cNvSpPr txBox="1">
            <a:spLocks noChangeArrowheads="1"/>
          </p:cNvSpPr>
          <p:nvPr/>
        </p:nvSpPr>
        <p:spPr bwMode="auto">
          <a:xfrm>
            <a:off x="4972844" y="3197095"/>
            <a:ext cx="71754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dirty="0">
                <a:solidFill>
                  <a:srgbClr val="0033CC"/>
                </a:solidFill>
              </a:rPr>
              <a:t>/1</a:t>
            </a:r>
          </a:p>
        </p:txBody>
      </p:sp>
      <p:grpSp>
        <p:nvGrpSpPr>
          <p:cNvPr id="63" name="Group 109">
            <a:extLst>
              <a:ext uri="{FF2B5EF4-FFF2-40B4-BE49-F238E27FC236}">
                <a16:creationId xmlns:a16="http://schemas.microsoft.com/office/drawing/2014/main" id="{D209D78D-5FC2-8142-A5C9-B6FDA3FC7583}"/>
              </a:ext>
            </a:extLst>
          </p:cNvPr>
          <p:cNvGrpSpPr>
            <a:grpSpLocks/>
          </p:cNvGrpSpPr>
          <p:nvPr/>
        </p:nvGrpSpPr>
        <p:grpSpPr bwMode="auto">
          <a:xfrm>
            <a:off x="4437856" y="3860670"/>
            <a:ext cx="1435100" cy="420687"/>
            <a:chOff x="2384" y="2375"/>
            <a:chExt cx="904" cy="265"/>
          </a:xfrm>
        </p:grpSpPr>
        <p:sp>
          <p:nvSpPr>
            <p:cNvPr id="64" name="Line 110">
              <a:extLst>
                <a:ext uri="{FF2B5EF4-FFF2-40B4-BE49-F238E27FC236}">
                  <a16:creationId xmlns:a16="http://schemas.microsoft.com/office/drawing/2014/main" id="{0C3D0C79-36ED-D869-2F97-77471C40FC80}"/>
                </a:ext>
              </a:extLst>
            </p:cNvPr>
            <p:cNvSpPr>
              <a:spLocks noChangeShapeType="1"/>
            </p:cNvSpPr>
            <p:nvPr/>
          </p:nvSpPr>
          <p:spPr bwMode="auto">
            <a:xfrm flipH="1">
              <a:off x="3288" y="2391"/>
              <a:ext cx="0" cy="249"/>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5" name="Line 111">
              <a:extLst>
                <a:ext uri="{FF2B5EF4-FFF2-40B4-BE49-F238E27FC236}">
                  <a16:creationId xmlns:a16="http://schemas.microsoft.com/office/drawing/2014/main" id="{11C7946A-F9A9-5334-5D8D-22A840840933}"/>
                </a:ext>
              </a:extLst>
            </p:cNvPr>
            <p:cNvSpPr>
              <a:spLocks noChangeShapeType="1"/>
            </p:cNvSpPr>
            <p:nvPr/>
          </p:nvSpPr>
          <p:spPr bwMode="auto">
            <a:xfrm flipH="1">
              <a:off x="2384" y="2625"/>
              <a:ext cx="904" cy="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6" name="Line 112">
              <a:extLst>
                <a:ext uri="{FF2B5EF4-FFF2-40B4-BE49-F238E27FC236}">
                  <a16:creationId xmlns:a16="http://schemas.microsoft.com/office/drawing/2014/main" id="{0558BC14-1D78-4671-23A9-CF2BEF9ABFC9}"/>
                </a:ext>
              </a:extLst>
            </p:cNvPr>
            <p:cNvSpPr>
              <a:spLocks noChangeShapeType="1"/>
            </p:cNvSpPr>
            <p:nvPr/>
          </p:nvSpPr>
          <p:spPr bwMode="auto">
            <a:xfrm flipV="1">
              <a:off x="2390" y="2375"/>
              <a:ext cx="1" cy="25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67" name="Text Box 113">
            <a:extLst>
              <a:ext uri="{FF2B5EF4-FFF2-40B4-BE49-F238E27FC236}">
                <a16:creationId xmlns:a16="http://schemas.microsoft.com/office/drawing/2014/main" id="{ED5631C6-7964-6DC4-E762-A7ED42A1C2D7}"/>
              </a:ext>
            </a:extLst>
          </p:cNvPr>
          <p:cNvSpPr txBox="1">
            <a:spLocks noChangeArrowheads="1"/>
          </p:cNvSpPr>
          <p:nvPr/>
        </p:nvSpPr>
        <p:spPr bwMode="auto">
          <a:xfrm>
            <a:off x="4996656" y="4148007"/>
            <a:ext cx="4603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dirty="0">
                <a:solidFill>
                  <a:srgbClr val="0033CC"/>
                </a:solidFill>
              </a:rPr>
              <a:t>/1</a:t>
            </a:r>
          </a:p>
        </p:txBody>
      </p:sp>
      <p:sp>
        <p:nvSpPr>
          <p:cNvPr id="68" name="Text Box 114">
            <a:extLst>
              <a:ext uri="{FF2B5EF4-FFF2-40B4-BE49-F238E27FC236}">
                <a16:creationId xmlns:a16="http://schemas.microsoft.com/office/drawing/2014/main" id="{740D8B23-A6FC-351E-2BD1-35477D22E525}"/>
              </a:ext>
            </a:extLst>
          </p:cNvPr>
          <p:cNvSpPr txBox="1">
            <a:spLocks noChangeArrowheads="1"/>
          </p:cNvSpPr>
          <p:nvPr/>
        </p:nvSpPr>
        <p:spPr bwMode="auto">
          <a:xfrm>
            <a:off x="6117431" y="3773357"/>
            <a:ext cx="3679825" cy="51911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0033CC"/>
                </a:solidFill>
              </a:rPr>
              <a:t>无效状态和无效循环</a:t>
            </a:r>
          </a:p>
        </p:txBody>
      </p:sp>
      <p:sp>
        <p:nvSpPr>
          <p:cNvPr id="69" name="Text Box 115">
            <a:extLst>
              <a:ext uri="{FF2B5EF4-FFF2-40B4-BE49-F238E27FC236}">
                <a16:creationId xmlns:a16="http://schemas.microsoft.com/office/drawing/2014/main" id="{E11E4128-E843-C309-3521-B9FD3D1607A7}"/>
              </a:ext>
            </a:extLst>
          </p:cNvPr>
          <p:cNvSpPr txBox="1">
            <a:spLocks noChangeArrowheads="1"/>
          </p:cNvSpPr>
          <p:nvPr/>
        </p:nvSpPr>
        <p:spPr bwMode="auto">
          <a:xfrm>
            <a:off x="4122805" y="4690389"/>
            <a:ext cx="5467350" cy="1900238"/>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FF0066"/>
                </a:solidFill>
              </a:rPr>
              <a:t>能否自启动</a:t>
            </a:r>
            <a:r>
              <a:rPr lang="en-US" altLang="zh-CN" sz="2800" b="1">
                <a:solidFill>
                  <a:srgbClr val="FF0066"/>
                </a:solidFill>
              </a:rPr>
              <a:t>?</a:t>
            </a:r>
          </a:p>
          <a:p>
            <a:endParaRPr lang="en-US" altLang="zh-CN" sz="2800" b="1">
              <a:solidFill>
                <a:srgbClr val="FF0066"/>
              </a:solidFill>
            </a:endParaRPr>
          </a:p>
          <a:p>
            <a:endParaRPr lang="en-US" altLang="zh-CN" sz="2000" b="1">
              <a:solidFill>
                <a:srgbClr val="FF0066"/>
              </a:solidFill>
            </a:endParaRPr>
          </a:p>
          <a:p>
            <a:endParaRPr lang="en-US" altLang="zh-CN" sz="1400" b="1">
              <a:solidFill>
                <a:srgbClr val="FF0066"/>
              </a:solidFill>
            </a:endParaRPr>
          </a:p>
          <a:p>
            <a:endParaRPr lang="en-US" altLang="zh-CN" sz="2800" b="1">
              <a:solidFill>
                <a:srgbClr val="FF0066"/>
              </a:solidFill>
            </a:endParaRPr>
          </a:p>
        </p:txBody>
      </p:sp>
      <p:sp>
        <p:nvSpPr>
          <p:cNvPr id="70" name="Text Box 116">
            <a:extLst>
              <a:ext uri="{FF2B5EF4-FFF2-40B4-BE49-F238E27FC236}">
                <a16:creationId xmlns:a16="http://schemas.microsoft.com/office/drawing/2014/main" id="{BAA67B1D-EB8C-3D10-22F6-6605DFDC6EEB}"/>
              </a:ext>
            </a:extLst>
          </p:cNvPr>
          <p:cNvSpPr txBox="1">
            <a:spLocks noChangeArrowheads="1"/>
          </p:cNvSpPr>
          <p:nvPr/>
        </p:nvSpPr>
        <p:spPr bwMode="auto">
          <a:xfrm>
            <a:off x="4160905" y="5147589"/>
            <a:ext cx="19700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b="1"/>
              <a:t>能自启动：</a:t>
            </a:r>
          </a:p>
        </p:txBody>
      </p:sp>
      <p:sp>
        <p:nvSpPr>
          <p:cNvPr id="71" name="Text Box 117">
            <a:extLst>
              <a:ext uri="{FF2B5EF4-FFF2-40B4-BE49-F238E27FC236}">
                <a16:creationId xmlns:a16="http://schemas.microsoft.com/office/drawing/2014/main" id="{B0E54E59-DC16-2C07-B8B7-E52B110375EC}"/>
              </a:ext>
            </a:extLst>
          </p:cNvPr>
          <p:cNvSpPr txBox="1">
            <a:spLocks noChangeArrowheads="1"/>
          </p:cNvSpPr>
          <p:nvPr/>
        </p:nvSpPr>
        <p:spPr bwMode="auto">
          <a:xfrm>
            <a:off x="5818255" y="5128539"/>
            <a:ext cx="3832225"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dirty="0"/>
              <a:t>存在无效状态，但没有</a:t>
            </a:r>
          </a:p>
          <a:p>
            <a:r>
              <a:rPr lang="zh-CN" altLang="en-US" sz="2800" b="1" dirty="0"/>
              <a:t>形成循环。</a:t>
            </a:r>
          </a:p>
        </p:txBody>
      </p:sp>
      <p:sp>
        <p:nvSpPr>
          <p:cNvPr id="72" name="Text Box 118">
            <a:extLst>
              <a:ext uri="{FF2B5EF4-FFF2-40B4-BE49-F238E27FC236}">
                <a16:creationId xmlns:a16="http://schemas.microsoft.com/office/drawing/2014/main" id="{8809FF63-6FB2-68CF-B916-A005EC652A91}"/>
              </a:ext>
            </a:extLst>
          </p:cNvPr>
          <p:cNvSpPr txBox="1">
            <a:spLocks noChangeArrowheads="1"/>
          </p:cNvSpPr>
          <p:nvPr/>
        </p:nvSpPr>
        <p:spPr bwMode="auto">
          <a:xfrm>
            <a:off x="4122805" y="6042939"/>
            <a:ext cx="23272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b="1" dirty="0"/>
              <a:t>不能自启动：</a:t>
            </a:r>
          </a:p>
        </p:txBody>
      </p:sp>
      <p:sp>
        <p:nvSpPr>
          <p:cNvPr id="73" name="Text Box 119">
            <a:extLst>
              <a:ext uri="{FF2B5EF4-FFF2-40B4-BE49-F238E27FC236}">
                <a16:creationId xmlns:a16="http://schemas.microsoft.com/office/drawing/2014/main" id="{100D25F0-D33A-634C-6F01-2985CE18A652}"/>
              </a:ext>
            </a:extLst>
          </p:cNvPr>
          <p:cNvSpPr txBox="1">
            <a:spLocks noChangeArrowheads="1"/>
          </p:cNvSpPr>
          <p:nvPr/>
        </p:nvSpPr>
        <p:spPr bwMode="auto">
          <a:xfrm>
            <a:off x="6180205" y="6042939"/>
            <a:ext cx="3657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无效状态形成循环。</a:t>
            </a:r>
          </a:p>
        </p:txBody>
      </p:sp>
      <p:sp>
        <p:nvSpPr>
          <p:cNvPr id="2" name="灯片编号占位符 1">
            <a:extLst>
              <a:ext uri="{FF2B5EF4-FFF2-40B4-BE49-F238E27FC236}">
                <a16:creationId xmlns:a16="http://schemas.microsoft.com/office/drawing/2014/main" id="{CA5E7D01-196D-F79A-2878-4309349A118C}"/>
              </a:ext>
            </a:extLst>
          </p:cNvPr>
          <p:cNvSpPr>
            <a:spLocks noGrp="1"/>
          </p:cNvSpPr>
          <p:nvPr>
            <p:ph type="sldNum" sz="quarter" idx="12"/>
          </p:nvPr>
        </p:nvSpPr>
        <p:spPr/>
        <p:txBody>
          <a:bodyPr/>
          <a:lstStyle/>
          <a:p>
            <a:fld id="{392CBAA0-59E6-204E-8F03-85E5040D48B8}" type="slidenum">
              <a:rPr kumimoji="1" lang="zh-CN" altLang="en-US" smtClean="0"/>
              <a:t>17</a:t>
            </a:fld>
            <a:r>
              <a:rPr kumimoji="1" lang="en-US" altLang="zh-CN"/>
              <a:t>/184</a:t>
            </a:r>
            <a:endParaRPr kumimoji="1" lang="zh-CN" altLang="en-US" dirty="0"/>
          </a:p>
        </p:txBody>
      </p:sp>
    </p:spTree>
    <p:extLst>
      <p:ext uri="{BB962C8B-B14F-4D97-AF65-F5344CB8AC3E}">
        <p14:creationId xmlns:p14="http://schemas.microsoft.com/office/powerpoint/2010/main" val="2703112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outVertic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Effect transition="in" filter="wipe(left)">
                                      <p:cBhvr>
                                        <p:cTn id="17" dur="500"/>
                                        <p:tgtEl>
                                          <p:spTgt spid="11">
                                            <p:txEl>
                                              <p:pRg st="0" end="0"/>
                                            </p:txEl>
                                          </p:spTgt>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12">
                                            <p:txEl>
                                              <p:pRg st="0" end="0"/>
                                            </p:txEl>
                                          </p:spTgt>
                                        </p:tgtEl>
                                        <p:attrNameLst>
                                          <p:attrName>style.visibility</p:attrName>
                                        </p:attrNameLst>
                                      </p:cBhvr>
                                      <p:to>
                                        <p:strVal val="visible"/>
                                      </p:to>
                                    </p:set>
                                    <p:animEffect transition="in" filter="wipe(left)">
                                      <p:cBhvr>
                                        <p:cTn id="21" dur="500"/>
                                        <p:tgtEl>
                                          <p:spTgt spid="12">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13">
                                            <p:txEl>
                                              <p:pRg st="0" end="0"/>
                                            </p:txEl>
                                          </p:spTgt>
                                        </p:tgtEl>
                                        <p:attrNameLst>
                                          <p:attrName>style.visibility</p:attrName>
                                        </p:attrNameLst>
                                      </p:cBhvr>
                                      <p:to>
                                        <p:strVal val="visible"/>
                                      </p:to>
                                    </p:set>
                                    <p:animEffect transition="in" filter="wipe(left)">
                                      <p:cBhvr>
                                        <p:cTn id="26" dur="500"/>
                                        <p:tgtEl>
                                          <p:spTgt spid="13">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4">
                                            <p:txEl>
                                              <p:pRg st="0" end="0"/>
                                            </p:txEl>
                                          </p:spTgt>
                                        </p:tgtEl>
                                        <p:attrNameLst>
                                          <p:attrName>style.visibility</p:attrName>
                                        </p:attrNameLst>
                                      </p:cBhvr>
                                      <p:to>
                                        <p:strVal val="visible"/>
                                      </p:to>
                                    </p:set>
                                    <p:animEffect transition="in" filter="wipe(left)">
                                      <p:cBhvr>
                                        <p:cTn id="31" dur="500"/>
                                        <p:tgtEl>
                                          <p:spTgt spid="14">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15">
                                            <p:txEl>
                                              <p:pRg st="0" end="0"/>
                                            </p:txEl>
                                          </p:spTgt>
                                        </p:tgtEl>
                                        <p:attrNameLst>
                                          <p:attrName>style.visibility</p:attrName>
                                        </p:attrNameLst>
                                      </p:cBhvr>
                                      <p:to>
                                        <p:strVal val="visible"/>
                                      </p:to>
                                    </p:set>
                                    <p:animEffect transition="in" filter="wipe(left)">
                                      <p:cBhvr>
                                        <p:cTn id="36" dur="500"/>
                                        <p:tgtEl>
                                          <p:spTgt spid="15">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6">
                                            <p:txEl>
                                              <p:pRg st="0" end="0"/>
                                            </p:txEl>
                                          </p:spTgt>
                                        </p:tgtEl>
                                        <p:attrNameLst>
                                          <p:attrName>style.visibility</p:attrName>
                                        </p:attrNameLst>
                                      </p:cBhvr>
                                      <p:to>
                                        <p:strVal val="visible"/>
                                      </p:to>
                                    </p:set>
                                    <p:animEffect transition="in" filter="wipe(left)">
                                      <p:cBhvr>
                                        <p:cTn id="41" dur="500"/>
                                        <p:tgtEl>
                                          <p:spTgt spid="16">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17">
                                            <p:txEl>
                                              <p:pRg st="0" end="0"/>
                                            </p:txEl>
                                          </p:spTgt>
                                        </p:tgtEl>
                                        <p:attrNameLst>
                                          <p:attrName>style.visibility</p:attrName>
                                        </p:attrNameLst>
                                      </p:cBhvr>
                                      <p:to>
                                        <p:strVal val="visible"/>
                                      </p:to>
                                    </p:set>
                                    <p:animEffect transition="in" filter="wipe(left)">
                                      <p:cBhvr>
                                        <p:cTn id="46" dur="500"/>
                                        <p:tgtEl>
                                          <p:spTgt spid="17">
                                            <p:txEl>
                                              <p:pRg st="0" end="0"/>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18">
                                            <p:txEl>
                                              <p:pRg st="0" end="0"/>
                                            </p:txEl>
                                          </p:spTgt>
                                        </p:tgtEl>
                                        <p:attrNameLst>
                                          <p:attrName>style.visibility</p:attrName>
                                        </p:attrNameLst>
                                      </p:cBhvr>
                                      <p:to>
                                        <p:strVal val="visible"/>
                                      </p:to>
                                    </p:set>
                                    <p:animEffect transition="in" filter="wipe(left)">
                                      <p:cBhvr>
                                        <p:cTn id="51" dur="500"/>
                                        <p:tgtEl>
                                          <p:spTgt spid="18">
                                            <p:txEl>
                                              <p:pRg st="0" end="0"/>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19">
                                            <p:txEl>
                                              <p:pRg st="0" end="0"/>
                                            </p:txEl>
                                          </p:spTgt>
                                        </p:tgtEl>
                                        <p:attrNameLst>
                                          <p:attrName>style.visibility</p:attrName>
                                        </p:attrNameLst>
                                      </p:cBhvr>
                                      <p:to>
                                        <p:strVal val="visible"/>
                                      </p:to>
                                    </p:set>
                                    <p:animEffect transition="in" filter="wipe(left)">
                                      <p:cBhvr>
                                        <p:cTn id="56" dur="500"/>
                                        <p:tgtEl>
                                          <p:spTgt spid="19">
                                            <p:txEl>
                                              <p:pRg st="0" end="0"/>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20">
                                            <p:txEl>
                                              <p:pRg st="0" end="0"/>
                                            </p:txEl>
                                          </p:spTgt>
                                        </p:tgtEl>
                                        <p:attrNameLst>
                                          <p:attrName>style.visibility</p:attrName>
                                        </p:attrNameLst>
                                      </p:cBhvr>
                                      <p:to>
                                        <p:strVal val="visible"/>
                                      </p:to>
                                    </p:set>
                                    <p:animEffect transition="in" filter="wipe(left)">
                                      <p:cBhvr>
                                        <p:cTn id="61" dur="500"/>
                                        <p:tgtEl>
                                          <p:spTgt spid="20">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22">
                                            <p:txEl>
                                              <p:pRg st="0" end="0"/>
                                            </p:txEl>
                                          </p:spTgt>
                                        </p:tgtEl>
                                        <p:attrNameLst>
                                          <p:attrName>style.visibility</p:attrName>
                                        </p:attrNameLst>
                                      </p:cBhvr>
                                      <p:to>
                                        <p:strVal val="visible"/>
                                      </p:to>
                                    </p:set>
                                    <p:animEffect transition="in" filter="wipe(left)">
                                      <p:cBhvr>
                                        <p:cTn id="66" dur="500"/>
                                        <p:tgtEl>
                                          <p:spTgt spid="22">
                                            <p:txEl>
                                              <p:pRg st="0" end="0"/>
                                            </p:txEl>
                                          </p:spTgt>
                                        </p:tgtEl>
                                      </p:cBhvr>
                                    </p:animEffect>
                                  </p:childTnLst>
                                </p:cTn>
                              </p:par>
                            </p:childTnLst>
                          </p:cTn>
                        </p:par>
                        <p:par>
                          <p:cTn id="67" fill="hold">
                            <p:stCondLst>
                              <p:cond delay="500"/>
                            </p:stCondLst>
                            <p:childTnLst>
                              <p:par>
                                <p:cTn id="68" presetID="22" presetClass="entr" presetSubtype="8" fill="hold" grpId="0" nodeType="afterEffect">
                                  <p:stCondLst>
                                    <p:cond delay="1000"/>
                                  </p:stCondLst>
                                  <p:childTnLst>
                                    <p:set>
                                      <p:cBhvr>
                                        <p:cTn id="69" dur="1" fill="hold">
                                          <p:stCondLst>
                                            <p:cond delay="0"/>
                                          </p:stCondLst>
                                        </p:cTn>
                                        <p:tgtEl>
                                          <p:spTgt spid="21">
                                            <p:txEl>
                                              <p:pRg st="0" end="0"/>
                                            </p:txEl>
                                          </p:spTgt>
                                        </p:tgtEl>
                                        <p:attrNameLst>
                                          <p:attrName>style.visibility</p:attrName>
                                        </p:attrNameLst>
                                      </p:cBhvr>
                                      <p:to>
                                        <p:strVal val="visible"/>
                                      </p:to>
                                    </p:set>
                                    <p:animEffect transition="in" filter="wipe(left)">
                                      <p:cBhvr>
                                        <p:cTn id="70" dur="500"/>
                                        <p:tgtEl>
                                          <p:spTgt spid="21">
                                            <p:txEl>
                                              <p:pRg st="0" end="0"/>
                                            </p:txEl>
                                          </p:spTgt>
                                        </p:tgtEl>
                                      </p:cBhvr>
                                    </p:animEffect>
                                  </p:childTnLst>
                                </p:cTn>
                              </p:par>
                            </p:childTnLst>
                          </p:cTn>
                        </p:par>
                        <p:par>
                          <p:cTn id="71" fill="hold">
                            <p:stCondLst>
                              <p:cond delay="2000"/>
                            </p:stCondLst>
                            <p:childTnLst>
                              <p:par>
                                <p:cTn id="72" presetID="22" presetClass="entr" presetSubtype="4" fill="hold" nodeType="afterEffect">
                                  <p:stCondLst>
                                    <p:cond delay="1000"/>
                                  </p:stCondLst>
                                  <p:childTnLst>
                                    <p:set>
                                      <p:cBhvr>
                                        <p:cTn id="73" dur="1" fill="hold">
                                          <p:stCondLst>
                                            <p:cond delay="0"/>
                                          </p:stCondLst>
                                        </p:cTn>
                                        <p:tgtEl>
                                          <p:spTgt spid="53"/>
                                        </p:tgtEl>
                                        <p:attrNameLst>
                                          <p:attrName>style.visibility</p:attrName>
                                        </p:attrNameLst>
                                      </p:cBhvr>
                                      <p:to>
                                        <p:strVal val="visible"/>
                                      </p:to>
                                    </p:set>
                                    <p:animEffect transition="in" filter="wipe(down)">
                                      <p:cBhvr>
                                        <p:cTn id="74" dur="500"/>
                                        <p:tgtEl>
                                          <p:spTgt spid="53"/>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grpId="0" nodeType="clickEffect">
                                  <p:stCondLst>
                                    <p:cond delay="0"/>
                                  </p:stCondLst>
                                  <p:childTnLst>
                                    <p:set>
                                      <p:cBhvr>
                                        <p:cTn id="78" dur="1" fill="hold">
                                          <p:stCondLst>
                                            <p:cond delay="0"/>
                                          </p:stCondLst>
                                        </p:cTn>
                                        <p:tgtEl>
                                          <p:spTgt spid="23">
                                            <p:txEl>
                                              <p:pRg st="0" end="0"/>
                                            </p:txEl>
                                          </p:spTgt>
                                        </p:tgtEl>
                                        <p:attrNameLst>
                                          <p:attrName>style.visibility</p:attrName>
                                        </p:attrNameLst>
                                      </p:cBhvr>
                                      <p:to>
                                        <p:strVal val="visible"/>
                                      </p:to>
                                    </p:set>
                                    <p:animEffect transition="in" filter="wipe(left)">
                                      <p:cBhvr>
                                        <p:cTn id="79" dur="500"/>
                                        <p:tgtEl>
                                          <p:spTgt spid="23">
                                            <p:txEl>
                                              <p:pRg st="0" end="0"/>
                                            </p:txEl>
                                          </p:spTgt>
                                        </p:tgtEl>
                                      </p:cBhvr>
                                    </p:animEffect>
                                  </p:childTnLst>
                                </p:cTn>
                              </p:par>
                            </p:childTnLst>
                          </p:cTn>
                        </p:par>
                        <p:par>
                          <p:cTn id="80" fill="hold">
                            <p:stCondLst>
                              <p:cond delay="500"/>
                            </p:stCondLst>
                            <p:childTnLst>
                              <p:par>
                                <p:cTn id="81" presetID="22" presetClass="entr" presetSubtype="8" fill="hold" grpId="0" nodeType="afterEffect">
                                  <p:stCondLst>
                                    <p:cond delay="0"/>
                                  </p:stCondLst>
                                  <p:childTnLst>
                                    <p:set>
                                      <p:cBhvr>
                                        <p:cTn id="82" dur="1" fill="hold">
                                          <p:stCondLst>
                                            <p:cond delay="0"/>
                                          </p:stCondLst>
                                        </p:cTn>
                                        <p:tgtEl>
                                          <p:spTgt spid="24">
                                            <p:txEl>
                                              <p:pRg st="0" end="0"/>
                                            </p:txEl>
                                          </p:spTgt>
                                        </p:tgtEl>
                                        <p:attrNameLst>
                                          <p:attrName>style.visibility</p:attrName>
                                        </p:attrNameLst>
                                      </p:cBhvr>
                                      <p:to>
                                        <p:strVal val="visible"/>
                                      </p:to>
                                    </p:set>
                                    <p:animEffect transition="in" filter="wipe(left)">
                                      <p:cBhvr>
                                        <p:cTn id="83" dur="500"/>
                                        <p:tgtEl>
                                          <p:spTgt spid="24">
                                            <p:txEl>
                                              <p:pRg st="0" end="0"/>
                                            </p:txEl>
                                          </p:spTgt>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25">
                                            <p:txEl>
                                              <p:pRg st="0" end="0"/>
                                            </p:txEl>
                                          </p:spTgt>
                                        </p:tgtEl>
                                        <p:attrNameLst>
                                          <p:attrName>style.visibility</p:attrName>
                                        </p:attrNameLst>
                                      </p:cBhvr>
                                      <p:to>
                                        <p:strVal val="visible"/>
                                      </p:to>
                                    </p:set>
                                    <p:animEffect transition="in" filter="wipe(left)">
                                      <p:cBhvr>
                                        <p:cTn id="88" dur="500"/>
                                        <p:tgtEl>
                                          <p:spTgt spid="25">
                                            <p:txEl>
                                              <p:pRg st="0" end="0"/>
                                            </p:txEl>
                                          </p:spTgt>
                                        </p:tgtEl>
                                      </p:cBhvr>
                                    </p:animEffect>
                                  </p:childTnLst>
                                </p:cTn>
                              </p:par>
                            </p:childTnLst>
                          </p:cTn>
                        </p:par>
                        <p:par>
                          <p:cTn id="89" fill="hold">
                            <p:stCondLst>
                              <p:cond delay="500"/>
                            </p:stCondLst>
                            <p:childTnLst>
                              <p:par>
                                <p:cTn id="90" presetID="22" presetClass="entr" presetSubtype="8" fill="hold" grpId="0" nodeType="afterEffect">
                                  <p:stCondLst>
                                    <p:cond delay="0"/>
                                  </p:stCondLst>
                                  <p:childTnLst>
                                    <p:set>
                                      <p:cBhvr>
                                        <p:cTn id="91" dur="1" fill="hold">
                                          <p:stCondLst>
                                            <p:cond delay="0"/>
                                          </p:stCondLst>
                                        </p:cTn>
                                        <p:tgtEl>
                                          <p:spTgt spid="26">
                                            <p:txEl>
                                              <p:pRg st="0" end="0"/>
                                            </p:txEl>
                                          </p:spTgt>
                                        </p:tgtEl>
                                        <p:attrNameLst>
                                          <p:attrName>style.visibility</p:attrName>
                                        </p:attrNameLst>
                                      </p:cBhvr>
                                      <p:to>
                                        <p:strVal val="visible"/>
                                      </p:to>
                                    </p:set>
                                    <p:animEffect transition="in" filter="wipe(left)">
                                      <p:cBhvr>
                                        <p:cTn id="92" dur="500"/>
                                        <p:tgtEl>
                                          <p:spTgt spid="26">
                                            <p:txEl>
                                              <p:pRg st="0" end="0"/>
                                            </p:txEl>
                                          </p:spTgt>
                                        </p:tgtEl>
                                      </p:cBhvr>
                                    </p:animEffect>
                                  </p:childTnLst>
                                </p:cTn>
                              </p:par>
                            </p:childTnLst>
                          </p:cTn>
                        </p:par>
                        <p:par>
                          <p:cTn id="93" fill="hold">
                            <p:stCondLst>
                              <p:cond delay="1000"/>
                            </p:stCondLst>
                            <p:childTnLst>
                              <p:par>
                                <p:cTn id="94" presetID="22" presetClass="entr" presetSubtype="4" fill="hold" nodeType="afterEffect">
                                  <p:stCondLst>
                                    <p:cond delay="0"/>
                                  </p:stCondLst>
                                  <p:childTnLst>
                                    <p:set>
                                      <p:cBhvr>
                                        <p:cTn id="95" dur="1" fill="hold">
                                          <p:stCondLst>
                                            <p:cond delay="0"/>
                                          </p:stCondLst>
                                        </p:cTn>
                                        <p:tgtEl>
                                          <p:spTgt spid="29"/>
                                        </p:tgtEl>
                                        <p:attrNameLst>
                                          <p:attrName>style.visibility</p:attrName>
                                        </p:attrNameLst>
                                      </p:cBhvr>
                                      <p:to>
                                        <p:strVal val="visible"/>
                                      </p:to>
                                    </p:set>
                                    <p:animEffect transition="in" filter="wipe(down)">
                                      <p:cBhvr>
                                        <p:cTn id="96" dur="500"/>
                                        <p:tgtEl>
                                          <p:spTgt spid="29"/>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grpId="0" nodeType="clickEffect">
                                  <p:stCondLst>
                                    <p:cond delay="0"/>
                                  </p:stCondLst>
                                  <p:childTnLst>
                                    <p:set>
                                      <p:cBhvr>
                                        <p:cTn id="100" dur="1" fill="hold">
                                          <p:stCondLst>
                                            <p:cond delay="0"/>
                                          </p:stCondLst>
                                        </p:cTn>
                                        <p:tgtEl>
                                          <p:spTgt spid="33"/>
                                        </p:tgtEl>
                                        <p:attrNameLst>
                                          <p:attrName>style.visibility</p:attrName>
                                        </p:attrNameLst>
                                      </p:cBhvr>
                                      <p:to>
                                        <p:strVal val="visible"/>
                                      </p:to>
                                    </p:set>
                                    <p:animEffect transition="in" filter="wipe(left)">
                                      <p:cBhvr>
                                        <p:cTn id="101" dur="500"/>
                                        <p:tgtEl>
                                          <p:spTgt spid="33"/>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8" fill="hold" grpId="0" nodeType="clickEffect">
                                  <p:stCondLst>
                                    <p:cond delay="0"/>
                                  </p:stCondLst>
                                  <p:childTnLst>
                                    <p:set>
                                      <p:cBhvr>
                                        <p:cTn id="105" dur="1" fill="hold">
                                          <p:stCondLst>
                                            <p:cond delay="0"/>
                                          </p:stCondLst>
                                        </p:cTn>
                                        <p:tgtEl>
                                          <p:spTgt spid="34">
                                            <p:txEl>
                                              <p:pRg st="0" end="0"/>
                                            </p:txEl>
                                          </p:spTgt>
                                        </p:tgtEl>
                                        <p:attrNameLst>
                                          <p:attrName>style.visibility</p:attrName>
                                        </p:attrNameLst>
                                      </p:cBhvr>
                                      <p:to>
                                        <p:strVal val="visible"/>
                                      </p:to>
                                    </p:set>
                                    <p:animEffect transition="in" filter="wipe(left)">
                                      <p:cBhvr>
                                        <p:cTn id="106" dur="500"/>
                                        <p:tgtEl>
                                          <p:spTgt spid="34">
                                            <p:txEl>
                                              <p:pRg st="0" end="0"/>
                                            </p:txEl>
                                          </p:spTgt>
                                        </p:tgtEl>
                                      </p:cBhvr>
                                    </p:animEffect>
                                  </p:childTnLst>
                                </p:cTn>
                              </p:par>
                            </p:childTnLst>
                          </p:cTn>
                        </p:par>
                        <p:par>
                          <p:cTn id="107" fill="hold">
                            <p:stCondLst>
                              <p:cond delay="500"/>
                            </p:stCondLst>
                            <p:childTnLst>
                              <p:par>
                                <p:cTn id="108" presetID="22" presetClass="entr" presetSubtype="8" fill="hold" nodeType="afterEffect">
                                  <p:stCondLst>
                                    <p:cond delay="0"/>
                                  </p:stCondLst>
                                  <p:childTnLst>
                                    <p:set>
                                      <p:cBhvr>
                                        <p:cTn id="109" dur="1" fill="hold">
                                          <p:stCondLst>
                                            <p:cond delay="0"/>
                                          </p:stCondLst>
                                        </p:cTn>
                                        <p:tgtEl>
                                          <p:spTgt spid="35"/>
                                        </p:tgtEl>
                                        <p:attrNameLst>
                                          <p:attrName>style.visibility</p:attrName>
                                        </p:attrNameLst>
                                      </p:cBhvr>
                                      <p:to>
                                        <p:strVal val="visible"/>
                                      </p:to>
                                    </p:set>
                                    <p:animEffect transition="in" filter="wipe(left)">
                                      <p:cBhvr>
                                        <p:cTn id="110" dur="500"/>
                                        <p:tgtEl>
                                          <p:spTgt spid="35"/>
                                        </p:tgtEl>
                                      </p:cBhvr>
                                    </p:animEffect>
                                  </p:childTnLst>
                                </p:cTn>
                              </p:par>
                            </p:childTnLst>
                          </p:cTn>
                        </p:par>
                        <p:par>
                          <p:cTn id="111" fill="hold">
                            <p:stCondLst>
                              <p:cond delay="1000"/>
                            </p:stCondLst>
                            <p:childTnLst>
                              <p:par>
                                <p:cTn id="112" presetID="22" presetClass="entr" presetSubtype="8" fill="hold" grpId="0" nodeType="afterEffect">
                                  <p:stCondLst>
                                    <p:cond delay="0"/>
                                  </p:stCondLst>
                                  <p:childTnLst>
                                    <p:set>
                                      <p:cBhvr>
                                        <p:cTn id="113" dur="1" fill="hold">
                                          <p:stCondLst>
                                            <p:cond delay="0"/>
                                          </p:stCondLst>
                                        </p:cTn>
                                        <p:tgtEl>
                                          <p:spTgt spid="36">
                                            <p:txEl>
                                              <p:pRg st="0" end="0"/>
                                            </p:txEl>
                                          </p:spTgt>
                                        </p:tgtEl>
                                        <p:attrNameLst>
                                          <p:attrName>style.visibility</p:attrName>
                                        </p:attrNameLst>
                                      </p:cBhvr>
                                      <p:to>
                                        <p:strVal val="visible"/>
                                      </p:to>
                                    </p:set>
                                    <p:animEffect transition="in" filter="wipe(left)">
                                      <p:cBhvr>
                                        <p:cTn id="114" dur="500"/>
                                        <p:tgtEl>
                                          <p:spTgt spid="36">
                                            <p:txEl>
                                              <p:pRg st="0" end="0"/>
                                            </p:txEl>
                                          </p:spTgt>
                                        </p:tgtEl>
                                      </p:cBhvr>
                                    </p:animEffect>
                                  </p:childTnLst>
                                </p:cTn>
                              </p:par>
                            </p:childTnLst>
                          </p:cTn>
                        </p:par>
                        <p:par>
                          <p:cTn id="115" fill="hold">
                            <p:stCondLst>
                              <p:cond delay="1500"/>
                            </p:stCondLst>
                            <p:childTnLst>
                              <p:par>
                                <p:cTn id="116" presetID="22" presetClass="entr" presetSubtype="8" fill="hold" grpId="0" nodeType="afterEffect">
                                  <p:stCondLst>
                                    <p:cond delay="0"/>
                                  </p:stCondLst>
                                  <p:childTnLst>
                                    <p:set>
                                      <p:cBhvr>
                                        <p:cTn id="117" dur="1" fill="hold">
                                          <p:stCondLst>
                                            <p:cond delay="0"/>
                                          </p:stCondLst>
                                        </p:cTn>
                                        <p:tgtEl>
                                          <p:spTgt spid="37">
                                            <p:txEl>
                                              <p:pRg st="0" end="0"/>
                                            </p:txEl>
                                          </p:spTgt>
                                        </p:tgtEl>
                                        <p:attrNameLst>
                                          <p:attrName>style.visibility</p:attrName>
                                        </p:attrNameLst>
                                      </p:cBhvr>
                                      <p:to>
                                        <p:strVal val="visible"/>
                                      </p:to>
                                    </p:set>
                                    <p:animEffect transition="in" filter="wipe(left)">
                                      <p:cBhvr>
                                        <p:cTn id="118" dur="500"/>
                                        <p:tgtEl>
                                          <p:spTgt spid="37">
                                            <p:txEl>
                                              <p:pRg st="0" end="0"/>
                                            </p:txEl>
                                          </p:spTgt>
                                        </p:tgtEl>
                                      </p:cBhvr>
                                    </p:animEffect>
                                  </p:childTnLst>
                                </p:cTn>
                              </p:par>
                            </p:childTnLst>
                          </p:cTn>
                        </p:par>
                        <p:par>
                          <p:cTn id="119" fill="hold">
                            <p:stCondLst>
                              <p:cond delay="2000"/>
                            </p:stCondLst>
                            <p:childTnLst>
                              <p:par>
                                <p:cTn id="120" presetID="22" presetClass="entr" presetSubtype="8" fill="hold" nodeType="afterEffect">
                                  <p:stCondLst>
                                    <p:cond delay="0"/>
                                  </p:stCondLst>
                                  <p:childTnLst>
                                    <p:set>
                                      <p:cBhvr>
                                        <p:cTn id="121" dur="1" fill="hold">
                                          <p:stCondLst>
                                            <p:cond delay="0"/>
                                          </p:stCondLst>
                                        </p:cTn>
                                        <p:tgtEl>
                                          <p:spTgt spid="38"/>
                                        </p:tgtEl>
                                        <p:attrNameLst>
                                          <p:attrName>style.visibility</p:attrName>
                                        </p:attrNameLst>
                                      </p:cBhvr>
                                      <p:to>
                                        <p:strVal val="visible"/>
                                      </p:to>
                                    </p:set>
                                    <p:animEffect transition="in" filter="wipe(left)">
                                      <p:cBhvr>
                                        <p:cTn id="122" dur="500"/>
                                        <p:tgtEl>
                                          <p:spTgt spid="38"/>
                                        </p:tgtEl>
                                      </p:cBhvr>
                                    </p:animEffect>
                                  </p:childTnLst>
                                </p:cTn>
                              </p:par>
                            </p:childTnLst>
                          </p:cTn>
                        </p:par>
                        <p:par>
                          <p:cTn id="123" fill="hold">
                            <p:stCondLst>
                              <p:cond delay="2500"/>
                            </p:stCondLst>
                            <p:childTnLst>
                              <p:par>
                                <p:cTn id="124" presetID="22" presetClass="entr" presetSubtype="8" fill="hold" grpId="0" nodeType="afterEffect">
                                  <p:stCondLst>
                                    <p:cond delay="0"/>
                                  </p:stCondLst>
                                  <p:childTnLst>
                                    <p:set>
                                      <p:cBhvr>
                                        <p:cTn id="125" dur="1" fill="hold">
                                          <p:stCondLst>
                                            <p:cond delay="0"/>
                                          </p:stCondLst>
                                        </p:cTn>
                                        <p:tgtEl>
                                          <p:spTgt spid="39">
                                            <p:txEl>
                                              <p:pRg st="0" end="0"/>
                                            </p:txEl>
                                          </p:spTgt>
                                        </p:tgtEl>
                                        <p:attrNameLst>
                                          <p:attrName>style.visibility</p:attrName>
                                        </p:attrNameLst>
                                      </p:cBhvr>
                                      <p:to>
                                        <p:strVal val="visible"/>
                                      </p:to>
                                    </p:set>
                                    <p:animEffect transition="in" filter="wipe(left)">
                                      <p:cBhvr>
                                        <p:cTn id="126" dur="500"/>
                                        <p:tgtEl>
                                          <p:spTgt spid="39">
                                            <p:txEl>
                                              <p:pRg st="0" end="0"/>
                                            </p:txEl>
                                          </p:spTgt>
                                        </p:tgtEl>
                                      </p:cBhvr>
                                    </p:animEffect>
                                  </p:childTnLst>
                                </p:cTn>
                              </p:par>
                            </p:childTnLst>
                          </p:cTn>
                        </p:par>
                        <p:par>
                          <p:cTn id="127" fill="hold">
                            <p:stCondLst>
                              <p:cond delay="3000"/>
                            </p:stCondLst>
                            <p:childTnLst>
                              <p:par>
                                <p:cTn id="128" presetID="22" presetClass="entr" presetSubtype="8" fill="hold" grpId="0" nodeType="afterEffect">
                                  <p:stCondLst>
                                    <p:cond delay="0"/>
                                  </p:stCondLst>
                                  <p:childTnLst>
                                    <p:set>
                                      <p:cBhvr>
                                        <p:cTn id="129" dur="1" fill="hold">
                                          <p:stCondLst>
                                            <p:cond delay="0"/>
                                          </p:stCondLst>
                                        </p:cTn>
                                        <p:tgtEl>
                                          <p:spTgt spid="40">
                                            <p:txEl>
                                              <p:pRg st="0" end="0"/>
                                            </p:txEl>
                                          </p:spTgt>
                                        </p:tgtEl>
                                        <p:attrNameLst>
                                          <p:attrName>style.visibility</p:attrName>
                                        </p:attrNameLst>
                                      </p:cBhvr>
                                      <p:to>
                                        <p:strVal val="visible"/>
                                      </p:to>
                                    </p:set>
                                    <p:animEffect transition="in" filter="wipe(left)">
                                      <p:cBhvr>
                                        <p:cTn id="130" dur="500"/>
                                        <p:tgtEl>
                                          <p:spTgt spid="40">
                                            <p:txEl>
                                              <p:pRg st="0" end="0"/>
                                            </p:txEl>
                                          </p:spTgt>
                                        </p:tgtEl>
                                      </p:cBhvr>
                                    </p:animEffect>
                                  </p:childTnLst>
                                </p:cTn>
                              </p:par>
                            </p:childTnLst>
                          </p:cTn>
                        </p:par>
                        <p:par>
                          <p:cTn id="131" fill="hold">
                            <p:stCondLst>
                              <p:cond delay="3500"/>
                            </p:stCondLst>
                            <p:childTnLst>
                              <p:par>
                                <p:cTn id="132" presetID="22" presetClass="entr" presetSubtype="8" fill="hold" nodeType="afterEffect">
                                  <p:stCondLst>
                                    <p:cond delay="0"/>
                                  </p:stCondLst>
                                  <p:childTnLst>
                                    <p:set>
                                      <p:cBhvr>
                                        <p:cTn id="133" dur="1" fill="hold">
                                          <p:stCondLst>
                                            <p:cond delay="0"/>
                                          </p:stCondLst>
                                        </p:cTn>
                                        <p:tgtEl>
                                          <p:spTgt spid="41"/>
                                        </p:tgtEl>
                                        <p:attrNameLst>
                                          <p:attrName>style.visibility</p:attrName>
                                        </p:attrNameLst>
                                      </p:cBhvr>
                                      <p:to>
                                        <p:strVal val="visible"/>
                                      </p:to>
                                    </p:set>
                                    <p:animEffect transition="in" filter="wipe(left)">
                                      <p:cBhvr>
                                        <p:cTn id="134" dur="500"/>
                                        <p:tgtEl>
                                          <p:spTgt spid="41"/>
                                        </p:tgtEl>
                                      </p:cBhvr>
                                    </p:animEffect>
                                  </p:childTnLst>
                                </p:cTn>
                              </p:par>
                            </p:childTnLst>
                          </p:cTn>
                        </p:par>
                        <p:par>
                          <p:cTn id="135" fill="hold">
                            <p:stCondLst>
                              <p:cond delay="4000"/>
                            </p:stCondLst>
                            <p:childTnLst>
                              <p:par>
                                <p:cTn id="136" presetID="22" presetClass="entr" presetSubtype="8" fill="hold" grpId="0" nodeType="afterEffect">
                                  <p:stCondLst>
                                    <p:cond delay="0"/>
                                  </p:stCondLst>
                                  <p:childTnLst>
                                    <p:set>
                                      <p:cBhvr>
                                        <p:cTn id="137" dur="1" fill="hold">
                                          <p:stCondLst>
                                            <p:cond delay="0"/>
                                          </p:stCondLst>
                                        </p:cTn>
                                        <p:tgtEl>
                                          <p:spTgt spid="42">
                                            <p:txEl>
                                              <p:pRg st="0" end="0"/>
                                            </p:txEl>
                                          </p:spTgt>
                                        </p:tgtEl>
                                        <p:attrNameLst>
                                          <p:attrName>style.visibility</p:attrName>
                                        </p:attrNameLst>
                                      </p:cBhvr>
                                      <p:to>
                                        <p:strVal val="visible"/>
                                      </p:to>
                                    </p:set>
                                    <p:animEffect transition="in" filter="wipe(left)">
                                      <p:cBhvr>
                                        <p:cTn id="138" dur="500"/>
                                        <p:tgtEl>
                                          <p:spTgt spid="42">
                                            <p:txEl>
                                              <p:pRg st="0" end="0"/>
                                            </p:txEl>
                                          </p:spTgt>
                                        </p:tgtEl>
                                      </p:cBhvr>
                                    </p:animEffect>
                                  </p:childTnLst>
                                </p:cTn>
                              </p:par>
                            </p:childTnLst>
                          </p:cTn>
                        </p:par>
                        <p:par>
                          <p:cTn id="139" fill="hold">
                            <p:stCondLst>
                              <p:cond delay="4500"/>
                            </p:stCondLst>
                            <p:childTnLst>
                              <p:par>
                                <p:cTn id="140" presetID="22" presetClass="entr" presetSubtype="8" fill="hold" grpId="0" nodeType="afterEffect">
                                  <p:stCondLst>
                                    <p:cond delay="0"/>
                                  </p:stCondLst>
                                  <p:childTnLst>
                                    <p:set>
                                      <p:cBhvr>
                                        <p:cTn id="141" dur="1" fill="hold">
                                          <p:stCondLst>
                                            <p:cond delay="0"/>
                                          </p:stCondLst>
                                        </p:cTn>
                                        <p:tgtEl>
                                          <p:spTgt spid="43">
                                            <p:txEl>
                                              <p:pRg st="0" end="0"/>
                                            </p:txEl>
                                          </p:spTgt>
                                        </p:tgtEl>
                                        <p:attrNameLst>
                                          <p:attrName>style.visibility</p:attrName>
                                        </p:attrNameLst>
                                      </p:cBhvr>
                                      <p:to>
                                        <p:strVal val="visible"/>
                                      </p:to>
                                    </p:set>
                                    <p:animEffect transition="in" filter="wipe(left)">
                                      <p:cBhvr>
                                        <p:cTn id="142" dur="500"/>
                                        <p:tgtEl>
                                          <p:spTgt spid="43">
                                            <p:txEl>
                                              <p:pRg st="0" end="0"/>
                                            </p:txEl>
                                          </p:spTgt>
                                        </p:tgtEl>
                                      </p:cBhvr>
                                    </p:animEffect>
                                  </p:childTnLst>
                                </p:cTn>
                              </p:par>
                            </p:childTnLst>
                          </p:cTn>
                        </p:par>
                        <p:par>
                          <p:cTn id="143" fill="hold">
                            <p:stCondLst>
                              <p:cond delay="5000"/>
                            </p:stCondLst>
                            <p:childTnLst>
                              <p:par>
                                <p:cTn id="144" presetID="22" presetClass="entr" presetSubtype="8" fill="hold" nodeType="afterEffect">
                                  <p:stCondLst>
                                    <p:cond delay="0"/>
                                  </p:stCondLst>
                                  <p:childTnLst>
                                    <p:set>
                                      <p:cBhvr>
                                        <p:cTn id="145" dur="1" fill="hold">
                                          <p:stCondLst>
                                            <p:cond delay="0"/>
                                          </p:stCondLst>
                                        </p:cTn>
                                        <p:tgtEl>
                                          <p:spTgt spid="44"/>
                                        </p:tgtEl>
                                        <p:attrNameLst>
                                          <p:attrName>style.visibility</p:attrName>
                                        </p:attrNameLst>
                                      </p:cBhvr>
                                      <p:to>
                                        <p:strVal val="visible"/>
                                      </p:to>
                                    </p:set>
                                    <p:animEffect transition="in" filter="wipe(left)">
                                      <p:cBhvr>
                                        <p:cTn id="146" dur="500"/>
                                        <p:tgtEl>
                                          <p:spTgt spid="44"/>
                                        </p:tgtEl>
                                      </p:cBhvr>
                                    </p:animEffect>
                                  </p:childTnLst>
                                </p:cTn>
                              </p:par>
                            </p:childTnLst>
                          </p:cTn>
                        </p:par>
                        <p:par>
                          <p:cTn id="147" fill="hold">
                            <p:stCondLst>
                              <p:cond delay="5500"/>
                            </p:stCondLst>
                            <p:childTnLst>
                              <p:par>
                                <p:cTn id="148" presetID="22" presetClass="entr" presetSubtype="8" fill="hold" grpId="0" nodeType="afterEffect">
                                  <p:stCondLst>
                                    <p:cond delay="0"/>
                                  </p:stCondLst>
                                  <p:childTnLst>
                                    <p:set>
                                      <p:cBhvr>
                                        <p:cTn id="149" dur="1" fill="hold">
                                          <p:stCondLst>
                                            <p:cond delay="0"/>
                                          </p:stCondLst>
                                        </p:cTn>
                                        <p:tgtEl>
                                          <p:spTgt spid="45">
                                            <p:txEl>
                                              <p:pRg st="0" end="0"/>
                                            </p:txEl>
                                          </p:spTgt>
                                        </p:tgtEl>
                                        <p:attrNameLst>
                                          <p:attrName>style.visibility</p:attrName>
                                        </p:attrNameLst>
                                      </p:cBhvr>
                                      <p:to>
                                        <p:strVal val="visible"/>
                                      </p:to>
                                    </p:set>
                                    <p:animEffect transition="in" filter="wipe(left)">
                                      <p:cBhvr>
                                        <p:cTn id="150" dur="500"/>
                                        <p:tgtEl>
                                          <p:spTgt spid="45">
                                            <p:txEl>
                                              <p:pRg st="0" end="0"/>
                                            </p:txEl>
                                          </p:spTgt>
                                        </p:tgtEl>
                                      </p:cBhvr>
                                    </p:animEffect>
                                  </p:childTnLst>
                                </p:cTn>
                              </p:par>
                            </p:childTnLst>
                          </p:cTn>
                        </p:par>
                        <p:par>
                          <p:cTn id="151" fill="hold">
                            <p:stCondLst>
                              <p:cond delay="6000"/>
                            </p:stCondLst>
                            <p:childTnLst>
                              <p:par>
                                <p:cTn id="152" presetID="22" presetClass="entr" presetSubtype="8" fill="hold" grpId="0" nodeType="afterEffect">
                                  <p:stCondLst>
                                    <p:cond delay="0"/>
                                  </p:stCondLst>
                                  <p:childTnLst>
                                    <p:set>
                                      <p:cBhvr>
                                        <p:cTn id="153" dur="1" fill="hold">
                                          <p:stCondLst>
                                            <p:cond delay="0"/>
                                          </p:stCondLst>
                                        </p:cTn>
                                        <p:tgtEl>
                                          <p:spTgt spid="46">
                                            <p:txEl>
                                              <p:pRg st="0" end="0"/>
                                            </p:txEl>
                                          </p:spTgt>
                                        </p:tgtEl>
                                        <p:attrNameLst>
                                          <p:attrName>style.visibility</p:attrName>
                                        </p:attrNameLst>
                                      </p:cBhvr>
                                      <p:to>
                                        <p:strVal val="visible"/>
                                      </p:to>
                                    </p:set>
                                    <p:animEffect transition="in" filter="wipe(left)">
                                      <p:cBhvr>
                                        <p:cTn id="154" dur="500"/>
                                        <p:tgtEl>
                                          <p:spTgt spid="46">
                                            <p:txEl>
                                              <p:pRg st="0" end="0"/>
                                            </p:txEl>
                                          </p:spTgt>
                                        </p:tgtEl>
                                      </p:cBhvr>
                                    </p:animEffect>
                                  </p:childTnLst>
                                </p:cTn>
                              </p:par>
                            </p:childTnLst>
                          </p:cTn>
                        </p:par>
                        <p:par>
                          <p:cTn id="155" fill="hold">
                            <p:stCondLst>
                              <p:cond delay="6500"/>
                            </p:stCondLst>
                            <p:childTnLst>
                              <p:par>
                                <p:cTn id="156" presetID="22" presetClass="entr" presetSubtype="8" fill="hold" nodeType="afterEffect">
                                  <p:stCondLst>
                                    <p:cond delay="0"/>
                                  </p:stCondLst>
                                  <p:childTnLst>
                                    <p:set>
                                      <p:cBhvr>
                                        <p:cTn id="157" dur="1" fill="hold">
                                          <p:stCondLst>
                                            <p:cond delay="0"/>
                                          </p:stCondLst>
                                        </p:cTn>
                                        <p:tgtEl>
                                          <p:spTgt spid="47"/>
                                        </p:tgtEl>
                                        <p:attrNameLst>
                                          <p:attrName>style.visibility</p:attrName>
                                        </p:attrNameLst>
                                      </p:cBhvr>
                                      <p:to>
                                        <p:strVal val="visible"/>
                                      </p:to>
                                    </p:set>
                                    <p:animEffect transition="in" filter="wipe(left)">
                                      <p:cBhvr>
                                        <p:cTn id="158" dur="500"/>
                                        <p:tgtEl>
                                          <p:spTgt spid="47"/>
                                        </p:tgtEl>
                                      </p:cBhvr>
                                    </p:animEffect>
                                  </p:childTnLst>
                                </p:cTn>
                              </p:par>
                            </p:childTnLst>
                          </p:cTn>
                        </p:par>
                        <p:par>
                          <p:cTn id="159" fill="hold">
                            <p:stCondLst>
                              <p:cond delay="7000"/>
                            </p:stCondLst>
                            <p:childTnLst>
                              <p:par>
                                <p:cTn id="160" presetID="22" presetClass="entr" presetSubtype="8" fill="hold" grpId="0" nodeType="afterEffect">
                                  <p:stCondLst>
                                    <p:cond delay="0"/>
                                  </p:stCondLst>
                                  <p:childTnLst>
                                    <p:set>
                                      <p:cBhvr>
                                        <p:cTn id="161" dur="1" fill="hold">
                                          <p:stCondLst>
                                            <p:cond delay="0"/>
                                          </p:stCondLst>
                                        </p:cTn>
                                        <p:tgtEl>
                                          <p:spTgt spid="48">
                                            <p:txEl>
                                              <p:pRg st="0" end="0"/>
                                            </p:txEl>
                                          </p:spTgt>
                                        </p:tgtEl>
                                        <p:attrNameLst>
                                          <p:attrName>style.visibility</p:attrName>
                                        </p:attrNameLst>
                                      </p:cBhvr>
                                      <p:to>
                                        <p:strVal val="visible"/>
                                      </p:to>
                                    </p:set>
                                    <p:animEffect transition="in" filter="wipe(left)">
                                      <p:cBhvr>
                                        <p:cTn id="162" dur="500"/>
                                        <p:tgtEl>
                                          <p:spTgt spid="48">
                                            <p:txEl>
                                              <p:pRg st="0" end="0"/>
                                            </p:txEl>
                                          </p:spTgt>
                                        </p:tgtEl>
                                      </p:cBhvr>
                                    </p:animEffect>
                                  </p:childTnLst>
                                </p:cTn>
                              </p:par>
                            </p:childTnLst>
                          </p:cTn>
                        </p:par>
                        <p:par>
                          <p:cTn id="163" fill="hold">
                            <p:stCondLst>
                              <p:cond delay="7500"/>
                            </p:stCondLst>
                            <p:childTnLst>
                              <p:par>
                                <p:cTn id="164" presetID="2" presetClass="entr" presetSubtype="8" fill="hold" grpId="0" nodeType="afterEffect">
                                  <p:stCondLst>
                                    <p:cond delay="0"/>
                                  </p:stCondLst>
                                  <p:childTnLst>
                                    <p:set>
                                      <p:cBhvr>
                                        <p:cTn id="165" dur="1" fill="hold">
                                          <p:stCondLst>
                                            <p:cond delay="0"/>
                                          </p:stCondLst>
                                        </p:cTn>
                                        <p:tgtEl>
                                          <p:spTgt spid="49"/>
                                        </p:tgtEl>
                                        <p:attrNameLst>
                                          <p:attrName>style.visibility</p:attrName>
                                        </p:attrNameLst>
                                      </p:cBhvr>
                                      <p:to>
                                        <p:strVal val="visible"/>
                                      </p:to>
                                    </p:set>
                                    <p:anim calcmode="lin" valueType="num">
                                      <p:cBhvr additive="base">
                                        <p:cTn id="166" dur="500" fill="hold"/>
                                        <p:tgtEl>
                                          <p:spTgt spid="49"/>
                                        </p:tgtEl>
                                        <p:attrNameLst>
                                          <p:attrName>ppt_x</p:attrName>
                                        </p:attrNameLst>
                                      </p:cBhvr>
                                      <p:tavLst>
                                        <p:tav tm="0">
                                          <p:val>
                                            <p:strVal val="0-#ppt_w/2"/>
                                          </p:val>
                                        </p:tav>
                                        <p:tav tm="100000">
                                          <p:val>
                                            <p:strVal val="#ppt_x"/>
                                          </p:val>
                                        </p:tav>
                                      </p:tavLst>
                                    </p:anim>
                                    <p:anim calcmode="lin" valueType="num">
                                      <p:cBhvr additive="base">
                                        <p:cTn id="167" dur="500" fill="hold"/>
                                        <p:tgtEl>
                                          <p:spTgt spid="49"/>
                                        </p:tgtEl>
                                        <p:attrNameLst>
                                          <p:attrName>ppt_y</p:attrName>
                                        </p:attrNameLst>
                                      </p:cBhvr>
                                      <p:tavLst>
                                        <p:tav tm="0">
                                          <p:val>
                                            <p:strVal val="#ppt_y"/>
                                          </p:val>
                                        </p:tav>
                                        <p:tav tm="100000">
                                          <p:val>
                                            <p:strVal val="#ppt_y"/>
                                          </p:val>
                                        </p:tav>
                                      </p:tavLst>
                                    </p:anim>
                                  </p:childTnLst>
                                </p:cTn>
                              </p:par>
                            </p:childTnLst>
                          </p:cTn>
                        </p:par>
                        <p:par>
                          <p:cTn id="168" fill="hold">
                            <p:stCondLst>
                              <p:cond delay="8000"/>
                            </p:stCondLst>
                            <p:childTnLst>
                              <p:par>
                                <p:cTn id="169" presetID="22" presetClass="entr" presetSubtype="1" fill="hold" nodeType="afterEffect">
                                  <p:stCondLst>
                                    <p:cond delay="0"/>
                                  </p:stCondLst>
                                  <p:childTnLst>
                                    <p:set>
                                      <p:cBhvr>
                                        <p:cTn id="170" dur="1" fill="hold">
                                          <p:stCondLst>
                                            <p:cond delay="0"/>
                                          </p:stCondLst>
                                        </p:cTn>
                                        <p:tgtEl>
                                          <p:spTgt spid="50"/>
                                        </p:tgtEl>
                                        <p:attrNameLst>
                                          <p:attrName>style.visibility</p:attrName>
                                        </p:attrNameLst>
                                      </p:cBhvr>
                                      <p:to>
                                        <p:strVal val="visible"/>
                                      </p:to>
                                    </p:set>
                                    <p:animEffect transition="in" filter="wipe(up)">
                                      <p:cBhvr>
                                        <p:cTn id="171" dur="500"/>
                                        <p:tgtEl>
                                          <p:spTgt spid="50"/>
                                        </p:tgtEl>
                                      </p:cBhvr>
                                    </p:animEffect>
                                  </p:childTnLst>
                                </p:cTn>
                              </p:par>
                            </p:childTnLst>
                          </p:cTn>
                        </p:par>
                        <p:par>
                          <p:cTn id="172" fill="hold">
                            <p:stCondLst>
                              <p:cond delay="8500"/>
                            </p:stCondLst>
                            <p:childTnLst>
                              <p:par>
                                <p:cTn id="173" presetID="22" presetClass="entr" presetSubtype="2" fill="hold" nodeType="afterEffect">
                                  <p:stCondLst>
                                    <p:cond delay="0"/>
                                  </p:stCondLst>
                                  <p:childTnLst>
                                    <p:set>
                                      <p:cBhvr>
                                        <p:cTn id="174" dur="1" fill="hold">
                                          <p:stCondLst>
                                            <p:cond delay="0"/>
                                          </p:stCondLst>
                                        </p:cTn>
                                        <p:tgtEl>
                                          <p:spTgt spid="51"/>
                                        </p:tgtEl>
                                        <p:attrNameLst>
                                          <p:attrName>style.visibility</p:attrName>
                                        </p:attrNameLst>
                                      </p:cBhvr>
                                      <p:to>
                                        <p:strVal val="visible"/>
                                      </p:to>
                                    </p:set>
                                    <p:animEffect transition="in" filter="wipe(right)">
                                      <p:cBhvr>
                                        <p:cTn id="175" dur="500"/>
                                        <p:tgtEl>
                                          <p:spTgt spid="51"/>
                                        </p:tgtEl>
                                      </p:cBhvr>
                                    </p:animEffect>
                                  </p:childTnLst>
                                </p:cTn>
                              </p:par>
                            </p:childTnLst>
                          </p:cTn>
                        </p:par>
                        <p:par>
                          <p:cTn id="176" fill="hold">
                            <p:stCondLst>
                              <p:cond delay="9000"/>
                            </p:stCondLst>
                            <p:childTnLst>
                              <p:par>
                                <p:cTn id="177" presetID="22" presetClass="entr" presetSubtype="4" fill="hold" nodeType="afterEffect">
                                  <p:stCondLst>
                                    <p:cond delay="0"/>
                                  </p:stCondLst>
                                  <p:childTnLst>
                                    <p:set>
                                      <p:cBhvr>
                                        <p:cTn id="178" dur="1" fill="hold">
                                          <p:stCondLst>
                                            <p:cond delay="0"/>
                                          </p:stCondLst>
                                        </p:cTn>
                                        <p:tgtEl>
                                          <p:spTgt spid="52"/>
                                        </p:tgtEl>
                                        <p:attrNameLst>
                                          <p:attrName>style.visibility</p:attrName>
                                        </p:attrNameLst>
                                      </p:cBhvr>
                                      <p:to>
                                        <p:strVal val="visible"/>
                                      </p:to>
                                    </p:set>
                                    <p:animEffect transition="in" filter="wipe(down)">
                                      <p:cBhvr>
                                        <p:cTn id="179" dur="500"/>
                                        <p:tgtEl>
                                          <p:spTgt spid="52"/>
                                        </p:tgtEl>
                                      </p:cBhvr>
                                    </p:animEffect>
                                  </p:childTnLst>
                                </p:cTn>
                              </p:par>
                            </p:childTnLst>
                          </p:cTn>
                        </p:par>
                      </p:childTnLst>
                    </p:cTn>
                  </p:par>
                  <p:par>
                    <p:cTn id="180" fill="hold">
                      <p:stCondLst>
                        <p:cond delay="indefinite"/>
                      </p:stCondLst>
                      <p:childTnLst>
                        <p:par>
                          <p:cTn id="181" fill="hold">
                            <p:stCondLst>
                              <p:cond delay="0"/>
                            </p:stCondLst>
                            <p:childTnLst>
                              <p:par>
                                <p:cTn id="182" presetID="22" presetClass="entr" presetSubtype="8" fill="hold" grpId="0" nodeType="clickEffect">
                                  <p:stCondLst>
                                    <p:cond delay="0"/>
                                  </p:stCondLst>
                                  <p:childTnLst>
                                    <p:set>
                                      <p:cBhvr>
                                        <p:cTn id="183" dur="1" fill="hold">
                                          <p:stCondLst>
                                            <p:cond delay="0"/>
                                          </p:stCondLst>
                                        </p:cTn>
                                        <p:tgtEl>
                                          <p:spTgt spid="57">
                                            <p:txEl>
                                              <p:pRg st="0" end="0"/>
                                            </p:txEl>
                                          </p:spTgt>
                                        </p:tgtEl>
                                        <p:attrNameLst>
                                          <p:attrName>style.visibility</p:attrName>
                                        </p:attrNameLst>
                                      </p:cBhvr>
                                      <p:to>
                                        <p:strVal val="visible"/>
                                      </p:to>
                                    </p:set>
                                    <p:animEffect transition="in" filter="wipe(left)">
                                      <p:cBhvr>
                                        <p:cTn id="184" dur="500"/>
                                        <p:tgtEl>
                                          <p:spTgt spid="57">
                                            <p:txEl>
                                              <p:pRg st="0" end="0"/>
                                            </p:txEl>
                                          </p:spTgt>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8" fill="hold" grpId="0" nodeType="clickEffect">
                                  <p:stCondLst>
                                    <p:cond delay="0"/>
                                  </p:stCondLst>
                                  <p:childTnLst>
                                    <p:set>
                                      <p:cBhvr>
                                        <p:cTn id="188" dur="1" fill="hold">
                                          <p:stCondLst>
                                            <p:cond delay="0"/>
                                          </p:stCondLst>
                                        </p:cTn>
                                        <p:tgtEl>
                                          <p:spTgt spid="58">
                                            <p:txEl>
                                              <p:pRg st="0" end="0"/>
                                            </p:txEl>
                                          </p:spTgt>
                                        </p:tgtEl>
                                        <p:attrNameLst>
                                          <p:attrName>style.visibility</p:attrName>
                                        </p:attrNameLst>
                                      </p:cBhvr>
                                      <p:to>
                                        <p:strVal val="visible"/>
                                      </p:to>
                                    </p:set>
                                    <p:animEffect transition="in" filter="wipe(left)">
                                      <p:cBhvr>
                                        <p:cTn id="189" dur="500"/>
                                        <p:tgtEl>
                                          <p:spTgt spid="58">
                                            <p:txEl>
                                              <p:pRg st="0" end="0"/>
                                            </p:txEl>
                                          </p:spTgt>
                                        </p:tgtEl>
                                      </p:cBhvr>
                                    </p:animEffect>
                                  </p:childTnLst>
                                </p:cTn>
                              </p:par>
                            </p:childTnLst>
                          </p:cTn>
                        </p:par>
                      </p:childTnLst>
                    </p:cTn>
                  </p:par>
                  <p:par>
                    <p:cTn id="190" fill="hold">
                      <p:stCondLst>
                        <p:cond delay="indefinite"/>
                      </p:stCondLst>
                      <p:childTnLst>
                        <p:par>
                          <p:cTn id="191" fill="hold">
                            <p:stCondLst>
                              <p:cond delay="0"/>
                            </p:stCondLst>
                            <p:childTnLst>
                              <p:par>
                                <p:cTn id="192" presetID="22" presetClass="entr" presetSubtype="8" fill="hold" grpId="0" nodeType="clickEffect">
                                  <p:stCondLst>
                                    <p:cond delay="0"/>
                                  </p:stCondLst>
                                  <p:childTnLst>
                                    <p:set>
                                      <p:cBhvr>
                                        <p:cTn id="193" dur="1" fill="hold">
                                          <p:stCondLst>
                                            <p:cond delay="0"/>
                                          </p:stCondLst>
                                        </p:cTn>
                                        <p:tgtEl>
                                          <p:spTgt spid="59">
                                            <p:txEl>
                                              <p:pRg st="0" end="0"/>
                                            </p:txEl>
                                          </p:spTgt>
                                        </p:tgtEl>
                                        <p:attrNameLst>
                                          <p:attrName>style.visibility</p:attrName>
                                        </p:attrNameLst>
                                      </p:cBhvr>
                                      <p:to>
                                        <p:strVal val="visible"/>
                                      </p:to>
                                    </p:set>
                                    <p:animEffect transition="in" filter="wipe(left)">
                                      <p:cBhvr>
                                        <p:cTn id="194" dur="500"/>
                                        <p:tgtEl>
                                          <p:spTgt spid="59">
                                            <p:txEl>
                                              <p:pRg st="0" end="0"/>
                                            </p:txEl>
                                          </p:spTgt>
                                        </p:tgtEl>
                                      </p:cBhvr>
                                    </p:animEffect>
                                  </p:childTnLst>
                                </p:cTn>
                              </p:par>
                            </p:childTnLst>
                          </p:cTn>
                        </p:par>
                      </p:childTnLst>
                    </p:cTn>
                  </p:par>
                  <p:par>
                    <p:cTn id="195" fill="hold">
                      <p:stCondLst>
                        <p:cond delay="indefinite"/>
                      </p:stCondLst>
                      <p:childTnLst>
                        <p:par>
                          <p:cTn id="196" fill="hold">
                            <p:stCondLst>
                              <p:cond delay="0"/>
                            </p:stCondLst>
                            <p:childTnLst>
                              <p:par>
                                <p:cTn id="197" presetID="22" presetClass="entr" presetSubtype="8" fill="hold" nodeType="clickEffect">
                                  <p:stCondLst>
                                    <p:cond delay="0"/>
                                  </p:stCondLst>
                                  <p:childTnLst>
                                    <p:set>
                                      <p:cBhvr>
                                        <p:cTn id="198" dur="1" fill="hold">
                                          <p:stCondLst>
                                            <p:cond delay="0"/>
                                          </p:stCondLst>
                                        </p:cTn>
                                        <p:tgtEl>
                                          <p:spTgt spid="60"/>
                                        </p:tgtEl>
                                        <p:attrNameLst>
                                          <p:attrName>style.visibility</p:attrName>
                                        </p:attrNameLst>
                                      </p:cBhvr>
                                      <p:to>
                                        <p:strVal val="visible"/>
                                      </p:to>
                                    </p:set>
                                    <p:animEffect transition="in" filter="wipe(left)">
                                      <p:cBhvr>
                                        <p:cTn id="199" dur="500"/>
                                        <p:tgtEl>
                                          <p:spTgt spid="60"/>
                                        </p:tgtEl>
                                      </p:cBhvr>
                                    </p:animEffect>
                                  </p:childTnLst>
                                </p:cTn>
                              </p:par>
                            </p:childTnLst>
                          </p:cTn>
                        </p:par>
                      </p:childTnLst>
                    </p:cTn>
                  </p:par>
                  <p:par>
                    <p:cTn id="200" fill="hold">
                      <p:stCondLst>
                        <p:cond delay="indefinite"/>
                      </p:stCondLst>
                      <p:childTnLst>
                        <p:par>
                          <p:cTn id="201" fill="hold">
                            <p:stCondLst>
                              <p:cond delay="0"/>
                            </p:stCondLst>
                            <p:childTnLst>
                              <p:par>
                                <p:cTn id="202" presetID="22" presetClass="entr" presetSubtype="8" fill="hold" grpId="0" nodeType="clickEffect">
                                  <p:stCondLst>
                                    <p:cond delay="0"/>
                                  </p:stCondLst>
                                  <p:childTnLst>
                                    <p:set>
                                      <p:cBhvr>
                                        <p:cTn id="203" dur="1" fill="hold">
                                          <p:stCondLst>
                                            <p:cond delay="0"/>
                                          </p:stCondLst>
                                        </p:cTn>
                                        <p:tgtEl>
                                          <p:spTgt spid="61">
                                            <p:txEl>
                                              <p:pRg st="0" end="0"/>
                                            </p:txEl>
                                          </p:spTgt>
                                        </p:tgtEl>
                                        <p:attrNameLst>
                                          <p:attrName>style.visibility</p:attrName>
                                        </p:attrNameLst>
                                      </p:cBhvr>
                                      <p:to>
                                        <p:strVal val="visible"/>
                                      </p:to>
                                    </p:set>
                                    <p:animEffect transition="in" filter="wipe(left)">
                                      <p:cBhvr>
                                        <p:cTn id="204" dur="500"/>
                                        <p:tgtEl>
                                          <p:spTgt spid="61">
                                            <p:txEl>
                                              <p:pRg st="0" end="0"/>
                                            </p:txEl>
                                          </p:spTgt>
                                        </p:tgtEl>
                                      </p:cBhvr>
                                    </p:animEffect>
                                  </p:childTnLst>
                                </p:cTn>
                              </p:par>
                            </p:childTnLst>
                          </p:cTn>
                        </p:par>
                      </p:childTnLst>
                    </p:cTn>
                  </p:par>
                  <p:par>
                    <p:cTn id="205" fill="hold">
                      <p:stCondLst>
                        <p:cond delay="indefinite"/>
                      </p:stCondLst>
                      <p:childTnLst>
                        <p:par>
                          <p:cTn id="206" fill="hold">
                            <p:stCondLst>
                              <p:cond delay="0"/>
                            </p:stCondLst>
                            <p:childTnLst>
                              <p:par>
                                <p:cTn id="207" presetID="22" presetClass="entr" presetSubtype="8" fill="hold" grpId="0" nodeType="clickEffect">
                                  <p:stCondLst>
                                    <p:cond delay="0"/>
                                  </p:stCondLst>
                                  <p:childTnLst>
                                    <p:set>
                                      <p:cBhvr>
                                        <p:cTn id="208" dur="1" fill="hold">
                                          <p:stCondLst>
                                            <p:cond delay="0"/>
                                          </p:stCondLst>
                                        </p:cTn>
                                        <p:tgtEl>
                                          <p:spTgt spid="62">
                                            <p:txEl>
                                              <p:pRg st="0" end="0"/>
                                            </p:txEl>
                                          </p:spTgt>
                                        </p:tgtEl>
                                        <p:attrNameLst>
                                          <p:attrName>style.visibility</p:attrName>
                                        </p:attrNameLst>
                                      </p:cBhvr>
                                      <p:to>
                                        <p:strVal val="visible"/>
                                      </p:to>
                                    </p:set>
                                    <p:animEffect transition="in" filter="wipe(left)">
                                      <p:cBhvr>
                                        <p:cTn id="209" dur="500"/>
                                        <p:tgtEl>
                                          <p:spTgt spid="62">
                                            <p:txEl>
                                              <p:pRg st="0" end="0"/>
                                            </p:txEl>
                                          </p:spTgt>
                                        </p:tgtEl>
                                      </p:cBhvr>
                                    </p:animEffect>
                                  </p:childTnLst>
                                </p:cTn>
                              </p:par>
                            </p:childTnLst>
                          </p:cTn>
                        </p:par>
                      </p:childTnLst>
                    </p:cTn>
                  </p:par>
                  <p:par>
                    <p:cTn id="210" fill="hold">
                      <p:stCondLst>
                        <p:cond delay="indefinite"/>
                      </p:stCondLst>
                      <p:childTnLst>
                        <p:par>
                          <p:cTn id="211" fill="hold">
                            <p:stCondLst>
                              <p:cond delay="0"/>
                            </p:stCondLst>
                            <p:childTnLst>
                              <p:par>
                                <p:cTn id="212" presetID="22" presetClass="entr" presetSubtype="2" fill="hold" nodeType="clickEffect">
                                  <p:stCondLst>
                                    <p:cond delay="0"/>
                                  </p:stCondLst>
                                  <p:childTnLst>
                                    <p:set>
                                      <p:cBhvr>
                                        <p:cTn id="213" dur="1" fill="hold">
                                          <p:stCondLst>
                                            <p:cond delay="0"/>
                                          </p:stCondLst>
                                        </p:cTn>
                                        <p:tgtEl>
                                          <p:spTgt spid="63"/>
                                        </p:tgtEl>
                                        <p:attrNameLst>
                                          <p:attrName>style.visibility</p:attrName>
                                        </p:attrNameLst>
                                      </p:cBhvr>
                                      <p:to>
                                        <p:strVal val="visible"/>
                                      </p:to>
                                    </p:set>
                                    <p:animEffect transition="in" filter="wipe(right)">
                                      <p:cBhvr>
                                        <p:cTn id="214" dur="500"/>
                                        <p:tgtEl>
                                          <p:spTgt spid="63"/>
                                        </p:tgtEl>
                                      </p:cBhvr>
                                    </p:animEffect>
                                  </p:childTnLst>
                                </p:cTn>
                              </p:par>
                            </p:childTnLst>
                          </p:cTn>
                        </p:par>
                        <p:par>
                          <p:cTn id="215" fill="hold">
                            <p:stCondLst>
                              <p:cond delay="500"/>
                            </p:stCondLst>
                            <p:childTnLst>
                              <p:par>
                                <p:cTn id="216" presetID="22" presetClass="entr" presetSubtype="8" fill="hold" grpId="0" nodeType="afterEffect">
                                  <p:stCondLst>
                                    <p:cond delay="0"/>
                                  </p:stCondLst>
                                  <p:childTnLst>
                                    <p:set>
                                      <p:cBhvr>
                                        <p:cTn id="217" dur="1" fill="hold">
                                          <p:stCondLst>
                                            <p:cond delay="0"/>
                                          </p:stCondLst>
                                        </p:cTn>
                                        <p:tgtEl>
                                          <p:spTgt spid="67">
                                            <p:txEl>
                                              <p:pRg st="0" end="0"/>
                                            </p:txEl>
                                          </p:spTgt>
                                        </p:tgtEl>
                                        <p:attrNameLst>
                                          <p:attrName>style.visibility</p:attrName>
                                        </p:attrNameLst>
                                      </p:cBhvr>
                                      <p:to>
                                        <p:strVal val="visible"/>
                                      </p:to>
                                    </p:set>
                                    <p:animEffect transition="in" filter="wipe(left)">
                                      <p:cBhvr>
                                        <p:cTn id="218" dur="500"/>
                                        <p:tgtEl>
                                          <p:spTgt spid="67">
                                            <p:txEl>
                                              <p:pRg st="0" end="0"/>
                                            </p:txEl>
                                          </p:spTgt>
                                        </p:tgtEl>
                                      </p:cBhvr>
                                    </p:animEffect>
                                  </p:childTnLst>
                                </p:cTn>
                              </p:par>
                            </p:childTnLst>
                          </p:cTn>
                        </p:par>
                      </p:childTnLst>
                    </p:cTn>
                  </p:par>
                  <p:par>
                    <p:cTn id="219" fill="hold">
                      <p:stCondLst>
                        <p:cond delay="indefinite"/>
                      </p:stCondLst>
                      <p:childTnLst>
                        <p:par>
                          <p:cTn id="220" fill="hold">
                            <p:stCondLst>
                              <p:cond delay="0"/>
                            </p:stCondLst>
                            <p:childTnLst>
                              <p:par>
                                <p:cTn id="221" presetID="22" presetClass="entr" presetSubtype="8" fill="hold" grpId="0" nodeType="clickEffect">
                                  <p:stCondLst>
                                    <p:cond delay="0"/>
                                  </p:stCondLst>
                                  <p:iterate type="wd">
                                    <p:tmPct val="100000"/>
                                  </p:iterate>
                                  <p:childTnLst>
                                    <p:set>
                                      <p:cBhvr>
                                        <p:cTn id="222" dur="1" fill="hold">
                                          <p:stCondLst>
                                            <p:cond delay="0"/>
                                          </p:stCondLst>
                                        </p:cTn>
                                        <p:tgtEl>
                                          <p:spTgt spid="68">
                                            <p:txEl>
                                              <p:pRg st="0" end="0"/>
                                            </p:txEl>
                                          </p:spTgt>
                                        </p:tgtEl>
                                        <p:attrNameLst>
                                          <p:attrName>style.visibility</p:attrName>
                                        </p:attrNameLst>
                                      </p:cBhvr>
                                      <p:to>
                                        <p:strVal val="visible"/>
                                      </p:to>
                                    </p:set>
                                    <p:animEffect transition="in" filter="wipe(left)">
                                      <p:cBhvr>
                                        <p:cTn id="223" dur="300"/>
                                        <p:tgtEl>
                                          <p:spTgt spid="68">
                                            <p:txEl>
                                              <p:pRg st="0" end="0"/>
                                            </p:txEl>
                                          </p:spTgt>
                                        </p:tgtEl>
                                      </p:cBhvr>
                                    </p:animEffect>
                                  </p:childTnLst>
                                </p:cTn>
                              </p:par>
                            </p:childTnLst>
                          </p:cTn>
                        </p:par>
                      </p:childTnLst>
                    </p:cTn>
                  </p:par>
                  <p:par>
                    <p:cTn id="224" fill="hold">
                      <p:stCondLst>
                        <p:cond delay="indefinite"/>
                      </p:stCondLst>
                      <p:childTnLst>
                        <p:par>
                          <p:cTn id="225" fill="hold">
                            <p:stCondLst>
                              <p:cond delay="0"/>
                            </p:stCondLst>
                            <p:childTnLst>
                              <p:par>
                                <p:cTn id="226" presetID="22" presetClass="entr" presetSubtype="8" fill="hold" grpId="0" nodeType="clickEffect">
                                  <p:stCondLst>
                                    <p:cond delay="0"/>
                                  </p:stCondLst>
                                  <p:childTnLst>
                                    <p:set>
                                      <p:cBhvr>
                                        <p:cTn id="227" dur="1" fill="hold">
                                          <p:stCondLst>
                                            <p:cond delay="0"/>
                                          </p:stCondLst>
                                        </p:cTn>
                                        <p:tgtEl>
                                          <p:spTgt spid="69"/>
                                        </p:tgtEl>
                                        <p:attrNameLst>
                                          <p:attrName>style.visibility</p:attrName>
                                        </p:attrNameLst>
                                      </p:cBhvr>
                                      <p:to>
                                        <p:strVal val="visible"/>
                                      </p:to>
                                    </p:set>
                                    <p:animEffect transition="in" filter="wipe(left)">
                                      <p:cBhvr>
                                        <p:cTn id="228" dur="500"/>
                                        <p:tgtEl>
                                          <p:spTgt spid="69"/>
                                        </p:tgtEl>
                                      </p:cBhvr>
                                    </p:animEffect>
                                  </p:childTnLst>
                                </p:cTn>
                              </p:par>
                            </p:childTnLst>
                          </p:cTn>
                        </p:par>
                      </p:childTnLst>
                    </p:cTn>
                  </p:par>
                  <p:par>
                    <p:cTn id="229" fill="hold">
                      <p:stCondLst>
                        <p:cond delay="indefinite"/>
                      </p:stCondLst>
                      <p:childTnLst>
                        <p:par>
                          <p:cTn id="230" fill="hold">
                            <p:stCondLst>
                              <p:cond delay="0"/>
                            </p:stCondLst>
                            <p:childTnLst>
                              <p:par>
                                <p:cTn id="231" presetID="22" presetClass="entr" presetSubtype="8" fill="hold" grpId="0" nodeType="clickEffect">
                                  <p:stCondLst>
                                    <p:cond delay="0"/>
                                  </p:stCondLst>
                                  <p:iterate type="wd">
                                    <p:tmPct val="100000"/>
                                  </p:iterate>
                                  <p:childTnLst>
                                    <p:set>
                                      <p:cBhvr>
                                        <p:cTn id="232" dur="1" fill="hold">
                                          <p:stCondLst>
                                            <p:cond delay="0"/>
                                          </p:stCondLst>
                                        </p:cTn>
                                        <p:tgtEl>
                                          <p:spTgt spid="70">
                                            <p:txEl>
                                              <p:pRg st="0" end="0"/>
                                            </p:txEl>
                                          </p:spTgt>
                                        </p:tgtEl>
                                        <p:attrNameLst>
                                          <p:attrName>style.visibility</p:attrName>
                                        </p:attrNameLst>
                                      </p:cBhvr>
                                      <p:to>
                                        <p:strVal val="visible"/>
                                      </p:to>
                                    </p:set>
                                    <p:animEffect transition="in" filter="wipe(left)">
                                      <p:cBhvr>
                                        <p:cTn id="233" dur="300"/>
                                        <p:tgtEl>
                                          <p:spTgt spid="70">
                                            <p:txEl>
                                              <p:pRg st="0" end="0"/>
                                            </p:txEl>
                                          </p:spTgt>
                                        </p:tgtEl>
                                      </p:cBhvr>
                                    </p:animEffect>
                                  </p:childTnLst>
                                </p:cTn>
                              </p:par>
                            </p:childTnLst>
                          </p:cTn>
                        </p:par>
                      </p:childTnLst>
                    </p:cTn>
                  </p:par>
                  <p:par>
                    <p:cTn id="234" fill="hold">
                      <p:stCondLst>
                        <p:cond delay="indefinite"/>
                      </p:stCondLst>
                      <p:childTnLst>
                        <p:par>
                          <p:cTn id="235" fill="hold">
                            <p:stCondLst>
                              <p:cond delay="0"/>
                            </p:stCondLst>
                            <p:childTnLst>
                              <p:par>
                                <p:cTn id="236" presetID="22" presetClass="entr" presetSubtype="8" fill="hold" grpId="0" nodeType="clickEffect">
                                  <p:stCondLst>
                                    <p:cond delay="0"/>
                                  </p:stCondLst>
                                  <p:iterate type="wd">
                                    <p:tmPct val="100000"/>
                                  </p:iterate>
                                  <p:childTnLst>
                                    <p:set>
                                      <p:cBhvr>
                                        <p:cTn id="237" dur="1" fill="hold">
                                          <p:stCondLst>
                                            <p:cond delay="0"/>
                                          </p:stCondLst>
                                        </p:cTn>
                                        <p:tgtEl>
                                          <p:spTgt spid="71"/>
                                        </p:tgtEl>
                                        <p:attrNameLst>
                                          <p:attrName>style.visibility</p:attrName>
                                        </p:attrNameLst>
                                      </p:cBhvr>
                                      <p:to>
                                        <p:strVal val="visible"/>
                                      </p:to>
                                    </p:set>
                                    <p:animEffect transition="in" filter="wipe(left)">
                                      <p:cBhvr>
                                        <p:cTn id="238" dur="300"/>
                                        <p:tgtEl>
                                          <p:spTgt spid="71"/>
                                        </p:tgtEl>
                                      </p:cBhvr>
                                    </p:animEffect>
                                  </p:childTnLst>
                                </p:cTn>
                              </p:par>
                            </p:childTnLst>
                          </p:cTn>
                        </p:par>
                      </p:childTnLst>
                    </p:cTn>
                  </p:par>
                  <p:par>
                    <p:cTn id="239" fill="hold">
                      <p:stCondLst>
                        <p:cond delay="indefinite"/>
                      </p:stCondLst>
                      <p:childTnLst>
                        <p:par>
                          <p:cTn id="240" fill="hold">
                            <p:stCondLst>
                              <p:cond delay="0"/>
                            </p:stCondLst>
                            <p:childTnLst>
                              <p:par>
                                <p:cTn id="241" presetID="22" presetClass="entr" presetSubtype="8" fill="hold" grpId="0" nodeType="clickEffect">
                                  <p:stCondLst>
                                    <p:cond delay="0"/>
                                  </p:stCondLst>
                                  <p:iterate type="wd">
                                    <p:tmPct val="100000"/>
                                  </p:iterate>
                                  <p:childTnLst>
                                    <p:set>
                                      <p:cBhvr>
                                        <p:cTn id="242" dur="1" fill="hold">
                                          <p:stCondLst>
                                            <p:cond delay="0"/>
                                          </p:stCondLst>
                                        </p:cTn>
                                        <p:tgtEl>
                                          <p:spTgt spid="72">
                                            <p:txEl>
                                              <p:pRg st="0" end="0"/>
                                            </p:txEl>
                                          </p:spTgt>
                                        </p:tgtEl>
                                        <p:attrNameLst>
                                          <p:attrName>style.visibility</p:attrName>
                                        </p:attrNameLst>
                                      </p:cBhvr>
                                      <p:to>
                                        <p:strVal val="visible"/>
                                      </p:to>
                                    </p:set>
                                    <p:animEffect transition="in" filter="wipe(left)">
                                      <p:cBhvr>
                                        <p:cTn id="243" dur="300"/>
                                        <p:tgtEl>
                                          <p:spTgt spid="72">
                                            <p:txEl>
                                              <p:pRg st="0" end="0"/>
                                            </p:txEl>
                                          </p:spTgt>
                                        </p:tgtEl>
                                      </p:cBhvr>
                                    </p:animEffect>
                                  </p:childTnLst>
                                </p:cTn>
                              </p:par>
                            </p:childTnLst>
                          </p:cTn>
                        </p:par>
                      </p:childTnLst>
                    </p:cTn>
                  </p:par>
                  <p:par>
                    <p:cTn id="244" fill="hold">
                      <p:stCondLst>
                        <p:cond delay="indefinite"/>
                      </p:stCondLst>
                      <p:childTnLst>
                        <p:par>
                          <p:cTn id="245" fill="hold">
                            <p:stCondLst>
                              <p:cond delay="0"/>
                            </p:stCondLst>
                            <p:childTnLst>
                              <p:par>
                                <p:cTn id="246" presetID="22" presetClass="entr" presetSubtype="8" fill="hold" grpId="0" nodeType="clickEffect">
                                  <p:stCondLst>
                                    <p:cond delay="0"/>
                                  </p:stCondLst>
                                  <p:iterate type="wd">
                                    <p:tmPct val="100000"/>
                                  </p:iterate>
                                  <p:childTnLst>
                                    <p:set>
                                      <p:cBhvr>
                                        <p:cTn id="247" dur="1" fill="hold">
                                          <p:stCondLst>
                                            <p:cond delay="0"/>
                                          </p:stCondLst>
                                        </p:cTn>
                                        <p:tgtEl>
                                          <p:spTgt spid="73">
                                            <p:txEl>
                                              <p:pRg st="0" end="0"/>
                                            </p:txEl>
                                          </p:spTgt>
                                        </p:tgtEl>
                                        <p:attrNameLst>
                                          <p:attrName>style.visibility</p:attrName>
                                        </p:attrNameLst>
                                      </p:cBhvr>
                                      <p:to>
                                        <p:strVal val="visible"/>
                                      </p:to>
                                    </p:set>
                                    <p:animEffect transition="in" filter="wipe(left)">
                                      <p:cBhvr>
                                        <p:cTn id="248" dur="300"/>
                                        <p:tgtEl>
                                          <p:spTgt spid="7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utoUpdateAnimBg="0"/>
      <p:bldP spid="11" grpId="0" build="p" autoUpdateAnimBg="0"/>
      <p:bldP spid="12" grpId="0" build="p" autoUpdateAnimBg="0" advAuto="0"/>
      <p:bldP spid="13" grpId="0" build="p" autoUpdateAnimBg="0"/>
      <p:bldP spid="14" grpId="0" build="p" autoUpdateAnimBg="0"/>
      <p:bldP spid="15" grpId="0" build="p" autoUpdateAnimBg="0"/>
      <p:bldP spid="16" grpId="0" build="p" autoUpdateAnimBg="0"/>
      <p:bldP spid="17" grpId="0" build="p" autoUpdateAnimBg="0"/>
      <p:bldP spid="18" grpId="0" build="p" autoUpdateAnimBg="0"/>
      <p:bldP spid="19" grpId="0" build="p" autoUpdateAnimBg="0"/>
      <p:bldP spid="20" grpId="0" build="p" autoUpdateAnimBg="0"/>
      <p:bldP spid="21" grpId="0" build="p" autoUpdateAnimBg="0" advAuto="1000"/>
      <p:bldP spid="22" grpId="0" build="p" autoUpdateAnimBg="0"/>
      <p:bldP spid="23" grpId="0" build="p" autoUpdateAnimBg="0"/>
      <p:bldP spid="24" grpId="0" build="p" autoUpdateAnimBg="0" advAuto="0"/>
      <p:bldP spid="25" grpId="0" build="p" autoUpdateAnimBg="0"/>
      <p:bldP spid="26" grpId="0" build="p" autoUpdateAnimBg="0" advAuto="0"/>
      <p:bldP spid="33" grpId="0" autoUpdateAnimBg="0"/>
      <p:bldP spid="34" grpId="0" build="p" autoUpdateAnimBg="0"/>
      <p:bldP spid="36" grpId="0" build="p" autoUpdateAnimBg="0" advAuto="0"/>
      <p:bldP spid="37" grpId="0" build="p" autoUpdateAnimBg="0" advAuto="0"/>
      <p:bldP spid="39" grpId="0" build="p" autoUpdateAnimBg="0" advAuto="0"/>
      <p:bldP spid="40" grpId="0" build="p" autoUpdateAnimBg="0" advAuto="0"/>
      <p:bldP spid="42" grpId="0" build="p" autoUpdateAnimBg="0" advAuto="0"/>
      <p:bldP spid="43" grpId="0" build="p" autoUpdateAnimBg="0" advAuto="0"/>
      <p:bldP spid="45" grpId="0" build="p" autoUpdateAnimBg="0" advAuto="0"/>
      <p:bldP spid="46" grpId="0" build="p" autoUpdateAnimBg="0" advAuto="0"/>
      <p:bldP spid="48" grpId="0" build="p" autoUpdateAnimBg="0" advAuto="0"/>
      <p:bldP spid="49" grpId="0" autoUpdateAnimBg="0"/>
      <p:bldP spid="57" grpId="0" build="p" autoUpdateAnimBg="0"/>
      <p:bldP spid="58" grpId="0" build="p" autoUpdateAnimBg="0"/>
      <p:bldP spid="59" grpId="0" build="p" autoUpdateAnimBg="0"/>
      <p:bldP spid="61" grpId="0" build="p" autoUpdateAnimBg="0"/>
      <p:bldP spid="62" grpId="0" build="p" autoUpdateAnimBg="0"/>
      <p:bldP spid="67" grpId="0" build="p" autoUpdateAnimBg="0" advAuto="0"/>
      <p:bldP spid="68" grpId="0" build="p" autoUpdateAnimBg="0"/>
      <p:bldP spid="69" grpId="0" animBg="1" autoUpdateAnimBg="0"/>
      <p:bldP spid="70" grpId="0" build="p" autoUpdateAnimBg="0"/>
      <p:bldP spid="71" grpId="0" autoUpdateAnimBg="0"/>
      <p:bldP spid="72" grpId="0" build="p" autoUpdateAnimBg="0"/>
      <p:bldP spid="73" grpId="0" build="p"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硬件描述语言</a:t>
            </a:r>
          </a:p>
        </p:txBody>
      </p:sp>
      <p:sp>
        <p:nvSpPr>
          <p:cNvPr id="5" name="Text Box 68">
            <a:extLst>
              <a:ext uri="{FF2B5EF4-FFF2-40B4-BE49-F238E27FC236}">
                <a16:creationId xmlns:a16="http://schemas.microsoft.com/office/drawing/2014/main" id="{4623A568-4B5A-11CA-569A-7965FBFF29A1}"/>
              </a:ext>
            </a:extLst>
          </p:cNvPr>
          <p:cNvSpPr txBox="1">
            <a:spLocks noChangeArrowheads="1"/>
          </p:cNvSpPr>
          <p:nvPr/>
        </p:nvSpPr>
        <p:spPr bwMode="auto">
          <a:xfrm>
            <a:off x="989380" y="1254954"/>
            <a:ext cx="9822782" cy="3231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zh-CN" sz="2400" dirty="0">
                <a:solidFill>
                  <a:schemeClr val="accent6"/>
                </a:solidFill>
                <a:effectLst>
                  <a:outerShdw blurRad="38100" dist="38100" dir="2700000" algn="tl">
                    <a:srgbClr val="C0C0C0"/>
                  </a:outerShdw>
                </a:effectLst>
                <a:latin typeface="+mj-ea"/>
                <a:ea typeface="+mj-ea"/>
              </a:rPr>
              <a:t>    </a:t>
            </a:r>
            <a:r>
              <a:rPr lang="zh-CN" altLang="en-US" sz="2400" dirty="0">
                <a:solidFill>
                  <a:srgbClr val="0000FF"/>
                </a:solidFill>
                <a:effectLst>
                  <a:outerShdw blurRad="38100" dist="38100" dir="2700000" algn="tl">
                    <a:srgbClr val="C0C0C0"/>
                  </a:outerShdw>
                </a:effectLst>
                <a:latin typeface="+mj-ea"/>
                <a:ea typeface="+mj-ea"/>
              </a:rPr>
              <a:t>硬件描述语言主要用于编写设计文件，在</a:t>
            </a:r>
            <a:r>
              <a:rPr lang="en-US" altLang="zh-CN" sz="2400" dirty="0">
                <a:solidFill>
                  <a:srgbClr val="0000FF"/>
                </a:solidFill>
                <a:effectLst>
                  <a:outerShdw blurRad="38100" dist="38100" dir="2700000" algn="tl">
                    <a:srgbClr val="C0C0C0"/>
                  </a:outerShdw>
                </a:effectLst>
                <a:latin typeface="+mj-ea"/>
                <a:ea typeface="+mj-ea"/>
              </a:rPr>
              <a:t>EDA</a:t>
            </a:r>
            <a:r>
              <a:rPr lang="zh-CN" altLang="en-US" sz="2400" dirty="0">
                <a:solidFill>
                  <a:srgbClr val="0000FF"/>
                </a:solidFill>
                <a:effectLst>
                  <a:outerShdw blurRad="38100" dist="38100" dir="2700000" algn="tl">
                    <a:srgbClr val="C0C0C0"/>
                  </a:outerShdw>
                </a:effectLst>
                <a:latin typeface="+mj-ea"/>
                <a:ea typeface="+mj-ea"/>
              </a:rPr>
              <a:t>工具中建立电路模型。</a:t>
            </a:r>
          </a:p>
          <a:p>
            <a:pPr>
              <a:spcBef>
                <a:spcPct val="50000"/>
              </a:spcBef>
            </a:pPr>
            <a:r>
              <a:rPr lang="zh-CN" altLang="en-US" sz="2400" dirty="0">
                <a:solidFill>
                  <a:srgbClr val="0000FF"/>
                </a:solidFill>
                <a:effectLst>
                  <a:outerShdw blurRad="38100" dist="38100" dir="2700000" algn="tl">
                    <a:srgbClr val="C0C0C0"/>
                  </a:outerShdw>
                </a:effectLst>
                <a:latin typeface="+mj-ea"/>
                <a:ea typeface="+mj-ea"/>
              </a:rPr>
              <a:t>    硬件描述语言发展至今已有</a:t>
            </a:r>
            <a:r>
              <a:rPr lang="en-US" altLang="zh-CN" sz="2400" dirty="0">
                <a:solidFill>
                  <a:srgbClr val="0000FF"/>
                </a:solidFill>
                <a:effectLst>
                  <a:outerShdw blurRad="38100" dist="38100" dir="2700000" algn="tl">
                    <a:srgbClr val="C0C0C0"/>
                  </a:outerShdw>
                </a:effectLst>
                <a:latin typeface="+mj-ea"/>
                <a:ea typeface="+mj-ea"/>
              </a:rPr>
              <a:t>30</a:t>
            </a:r>
            <a:r>
              <a:rPr lang="zh-CN" altLang="en-US" sz="2400" dirty="0">
                <a:solidFill>
                  <a:srgbClr val="0000FF"/>
                </a:solidFill>
                <a:effectLst>
                  <a:outerShdw blurRad="38100" dist="38100" dir="2700000" algn="tl">
                    <a:srgbClr val="C0C0C0"/>
                  </a:outerShdw>
                </a:effectLst>
                <a:latin typeface="+mj-ea"/>
                <a:ea typeface="+mj-ea"/>
              </a:rPr>
              <a:t>年的历史，已经成功地应用于电子电路设计的各个阶段：建模、仿真、验证和综合等 。</a:t>
            </a:r>
          </a:p>
          <a:p>
            <a:pPr>
              <a:spcBef>
                <a:spcPct val="50000"/>
              </a:spcBef>
            </a:pPr>
            <a:r>
              <a:rPr lang="zh-CN" altLang="en-US" sz="2400" dirty="0">
                <a:solidFill>
                  <a:schemeClr val="accent6"/>
                </a:solidFill>
                <a:effectLst>
                  <a:outerShdw blurRad="38100" dist="38100" dir="2700000" algn="tl">
                    <a:srgbClr val="C0C0C0"/>
                  </a:outerShdw>
                </a:effectLst>
                <a:latin typeface="+mj-ea"/>
                <a:ea typeface="+mj-ea"/>
              </a:rPr>
              <a:t>    </a:t>
            </a:r>
            <a:r>
              <a:rPr lang="en-US" altLang="zh-CN" sz="2400" dirty="0">
                <a:solidFill>
                  <a:srgbClr val="FF0000"/>
                </a:solidFill>
                <a:effectLst>
                  <a:outerShdw blurRad="38100" dist="38100" dir="2700000" algn="tl">
                    <a:srgbClr val="C0C0C0"/>
                  </a:outerShdw>
                </a:effectLst>
                <a:latin typeface="+mj-ea"/>
                <a:ea typeface="+mj-ea"/>
              </a:rPr>
              <a:t>VHDL</a:t>
            </a:r>
            <a:r>
              <a:rPr lang="zh-CN" altLang="en-US" sz="2400" dirty="0">
                <a:solidFill>
                  <a:srgbClr val="FF0000"/>
                </a:solidFill>
                <a:effectLst>
                  <a:outerShdw blurRad="38100" dist="38100" dir="2700000" algn="tl">
                    <a:srgbClr val="C0C0C0"/>
                  </a:outerShdw>
                </a:effectLst>
                <a:latin typeface="+mj-ea"/>
                <a:ea typeface="+mj-ea"/>
              </a:rPr>
              <a:t>和</a:t>
            </a:r>
            <a:r>
              <a:rPr lang="en-US" altLang="zh-CN" sz="2400" dirty="0">
                <a:solidFill>
                  <a:srgbClr val="FF0000"/>
                </a:solidFill>
                <a:effectLst>
                  <a:outerShdw blurRad="38100" dist="38100" dir="2700000" algn="tl">
                    <a:srgbClr val="C0C0C0"/>
                  </a:outerShdw>
                </a:effectLst>
                <a:latin typeface="+mj-ea"/>
                <a:ea typeface="+mj-ea"/>
              </a:rPr>
              <a:t>Verilog HDL</a:t>
            </a:r>
            <a:r>
              <a:rPr lang="zh-CN" altLang="en-US" sz="2400" dirty="0">
                <a:solidFill>
                  <a:srgbClr val="0000FF"/>
                </a:solidFill>
                <a:effectLst>
                  <a:outerShdw blurRad="38100" dist="38100" dir="2700000" algn="tl">
                    <a:srgbClr val="C0C0C0"/>
                  </a:outerShdw>
                </a:effectLst>
                <a:latin typeface="+mj-ea"/>
                <a:ea typeface="+mj-ea"/>
              </a:rPr>
              <a:t>是目前两种最常用的硬件描述语言。</a:t>
            </a:r>
          </a:p>
          <a:p>
            <a:pPr>
              <a:spcBef>
                <a:spcPct val="50000"/>
              </a:spcBef>
            </a:pPr>
            <a:r>
              <a:rPr lang="zh-CN" altLang="en-US" sz="2400" dirty="0">
                <a:solidFill>
                  <a:srgbClr val="0000FF"/>
                </a:solidFill>
                <a:effectLst>
                  <a:outerShdw blurRad="38100" dist="38100" dir="2700000" algn="tl">
                    <a:srgbClr val="C0C0C0"/>
                  </a:outerShdw>
                </a:effectLst>
                <a:latin typeface="+mj-ea"/>
                <a:ea typeface="+mj-ea"/>
              </a:rPr>
              <a:t>    除了这两种最流行的硬件描述语言外，随着系统级</a:t>
            </a:r>
            <a:r>
              <a:rPr lang="en-US" altLang="zh-CN" sz="2400" dirty="0">
                <a:solidFill>
                  <a:srgbClr val="0000FF"/>
                </a:solidFill>
                <a:effectLst>
                  <a:outerShdw blurRad="38100" dist="38100" dir="2700000" algn="tl">
                    <a:srgbClr val="C0C0C0"/>
                  </a:outerShdw>
                </a:effectLst>
                <a:latin typeface="+mj-ea"/>
                <a:ea typeface="+mj-ea"/>
              </a:rPr>
              <a:t>FPGA</a:t>
            </a:r>
            <a:r>
              <a:rPr lang="zh-CN" altLang="en-US" sz="2400" dirty="0">
                <a:solidFill>
                  <a:srgbClr val="0000FF"/>
                </a:solidFill>
                <a:effectLst>
                  <a:outerShdw blurRad="38100" dist="38100" dir="2700000" algn="tl">
                    <a:srgbClr val="C0C0C0"/>
                  </a:outerShdw>
                </a:effectLst>
                <a:latin typeface="+mj-ea"/>
                <a:ea typeface="+mj-ea"/>
              </a:rPr>
              <a:t>以及系统芯片的出现，软硬件协调设计和系统设计变得越来越重要。传统意义上的硬件设计越来越趋向于与系统设计和软件设计相结合。</a:t>
            </a:r>
          </a:p>
        </p:txBody>
      </p:sp>
      <p:sp>
        <p:nvSpPr>
          <p:cNvPr id="2" name="灯片编号占位符 1">
            <a:extLst>
              <a:ext uri="{FF2B5EF4-FFF2-40B4-BE49-F238E27FC236}">
                <a16:creationId xmlns:a16="http://schemas.microsoft.com/office/drawing/2014/main" id="{EEA0FA34-B9A6-830C-C113-8461EC8A67B2}"/>
              </a:ext>
            </a:extLst>
          </p:cNvPr>
          <p:cNvSpPr>
            <a:spLocks noGrp="1"/>
          </p:cNvSpPr>
          <p:nvPr>
            <p:ph type="sldNum" sz="quarter" idx="12"/>
          </p:nvPr>
        </p:nvSpPr>
        <p:spPr/>
        <p:txBody>
          <a:bodyPr/>
          <a:lstStyle/>
          <a:p>
            <a:fld id="{392CBAA0-59E6-204E-8F03-85E5040D48B8}" type="slidenum">
              <a:rPr kumimoji="1" lang="zh-CN" altLang="en-US" smtClean="0"/>
              <a:t>170</a:t>
            </a:fld>
            <a:r>
              <a:rPr kumimoji="1" lang="en-US" altLang="zh-CN"/>
              <a:t>/184</a:t>
            </a:r>
            <a:endParaRPr kumimoji="1" lang="zh-CN" altLang="en-US" dirty="0"/>
          </a:p>
        </p:txBody>
      </p:sp>
    </p:spTree>
    <p:extLst>
      <p:ext uri="{BB962C8B-B14F-4D97-AF65-F5344CB8AC3E}">
        <p14:creationId xmlns:p14="http://schemas.microsoft.com/office/powerpoint/2010/main" val="610679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up)">
                                      <p:cBhvr>
                                        <p:cTn id="7" dur="75"/>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up)">
                                      <p:cBhvr>
                                        <p:cTn id="12" dur="75"/>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5">
                                            <p:txEl>
                                              <p:pRg st="2" end="2"/>
                                            </p:txEl>
                                          </p:spTgt>
                                        </p:tgtEl>
                                        <p:attrNameLst>
                                          <p:attrName>style.visibility</p:attrName>
                                        </p:attrNameLst>
                                      </p:cBhvr>
                                      <p:to>
                                        <p:strVal val="visible"/>
                                      </p:to>
                                    </p:set>
                                    <p:animEffect transition="in" filter="wipe(up)">
                                      <p:cBhvr>
                                        <p:cTn id="17" dur="75"/>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5">
                                            <p:txEl>
                                              <p:pRg st="3" end="3"/>
                                            </p:txEl>
                                          </p:spTgt>
                                        </p:tgtEl>
                                        <p:attrNameLst>
                                          <p:attrName>style.visibility</p:attrName>
                                        </p:attrNameLst>
                                      </p:cBhvr>
                                      <p:to>
                                        <p:strVal val="visible"/>
                                      </p:to>
                                    </p:set>
                                    <p:animEffect transition="in" filter="wipe(up)">
                                      <p:cBhvr>
                                        <p:cTn id="22" dur="75"/>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硬件描述语言</a:t>
            </a:r>
          </a:p>
        </p:txBody>
      </p:sp>
      <p:sp>
        <p:nvSpPr>
          <p:cNvPr id="5" name="Rectangle 629">
            <a:extLst>
              <a:ext uri="{FF2B5EF4-FFF2-40B4-BE49-F238E27FC236}">
                <a16:creationId xmlns:a16="http://schemas.microsoft.com/office/drawing/2014/main" id="{F4EEF4A6-3A4D-9E99-59E1-1863D343F34A}"/>
              </a:ext>
            </a:extLst>
          </p:cNvPr>
          <p:cNvSpPr txBox="1">
            <a:spLocks noChangeArrowheads="1"/>
          </p:cNvSpPr>
          <p:nvPr/>
        </p:nvSpPr>
        <p:spPr>
          <a:xfrm>
            <a:off x="1619593" y="1060198"/>
            <a:ext cx="5362575" cy="5715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3200" b="1" kern="1200">
                <a:solidFill>
                  <a:schemeClr val="bg1"/>
                </a:solidFill>
                <a:latin typeface="Franklin Gothic Medium" panose="020B0603020102020204" pitchFamily="34" charset="0"/>
                <a:ea typeface="Songti SC" panose="02010600040101010101" pitchFamily="2" charset="-122"/>
                <a:cs typeface="Times New Roman" panose="02020603050405020304" pitchFamily="18" charset="0"/>
              </a:defRPr>
            </a:lvl1pPr>
          </a:lstStyle>
          <a:p>
            <a:r>
              <a:rPr lang="en-US" altLang="zh-CN" sz="2800">
                <a:solidFill>
                  <a:srgbClr val="660066"/>
                </a:solidFill>
                <a:ea typeface="华文行楷" panose="02010800040101010101" pitchFamily="2" charset="-122"/>
              </a:rPr>
              <a:t>Verilog HDL </a:t>
            </a:r>
            <a:r>
              <a:rPr lang="zh-CN" altLang="en-US" sz="2800">
                <a:solidFill>
                  <a:srgbClr val="660066"/>
                </a:solidFill>
                <a:ea typeface="华文行楷" panose="02010800040101010101" pitchFamily="2" charset="-122"/>
              </a:rPr>
              <a:t>简介</a:t>
            </a:r>
            <a:endParaRPr lang="zh-CN" altLang="en-US" sz="2800" dirty="0">
              <a:solidFill>
                <a:srgbClr val="660066"/>
              </a:solidFill>
              <a:ea typeface="华文行楷" panose="02010800040101010101" pitchFamily="2" charset="-122"/>
            </a:endParaRPr>
          </a:p>
        </p:txBody>
      </p:sp>
      <p:sp>
        <p:nvSpPr>
          <p:cNvPr id="6" name="Text Box 631">
            <a:extLst>
              <a:ext uri="{FF2B5EF4-FFF2-40B4-BE49-F238E27FC236}">
                <a16:creationId xmlns:a16="http://schemas.microsoft.com/office/drawing/2014/main" id="{DB3B689A-FFC3-B1C6-F352-ECDED8E45942}"/>
              </a:ext>
            </a:extLst>
          </p:cNvPr>
          <p:cNvSpPr txBox="1">
            <a:spLocks noChangeArrowheads="1"/>
          </p:cNvSpPr>
          <p:nvPr/>
        </p:nvSpPr>
        <p:spPr bwMode="auto">
          <a:xfrm>
            <a:off x="1551331" y="1692023"/>
            <a:ext cx="8167687" cy="3970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spcBef>
                <a:spcPct val="50000"/>
              </a:spcBef>
            </a:pPr>
            <a:r>
              <a:rPr lang="en-US" altLang="zh-CN" sz="2400" dirty="0">
                <a:solidFill>
                  <a:srgbClr val="003300"/>
                </a:solidFill>
                <a:effectLst>
                  <a:outerShdw blurRad="38100" dist="38100" dir="2700000" algn="tl">
                    <a:srgbClr val="C0C0C0"/>
                  </a:outerShdw>
                </a:effectLst>
              </a:rPr>
              <a:t>1983</a:t>
            </a:r>
            <a:r>
              <a:rPr lang="zh-CN" altLang="en-US" sz="2400" dirty="0">
                <a:solidFill>
                  <a:srgbClr val="003300"/>
                </a:solidFill>
                <a:effectLst>
                  <a:outerShdw blurRad="38100" dist="38100" dir="2700000" algn="tl">
                    <a:srgbClr val="C0C0C0"/>
                  </a:outerShdw>
                </a:effectLst>
              </a:rPr>
              <a:t>年</a:t>
            </a:r>
            <a:r>
              <a:rPr lang="en-US" altLang="zh-CN" sz="2400" dirty="0">
                <a:solidFill>
                  <a:srgbClr val="003300"/>
                </a:solidFill>
                <a:effectLst>
                  <a:outerShdw blurRad="38100" dist="38100" dir="2700000" algn="tl">
                    <a:srgbClr val="C0C0C0"/>
                  </a:outerShdw>
                </a:effectLst>
              </a:rPr>
              <a:t>Gateway Design Automation </a:t>
            </a:r>
            <a:r>
              <a:rPr lang="zh-CN" altLang="en-US" sz="2400" dirty="0">
                <a:solidFill>
                  <a:srgbClr val="003300"/>
                </a:solidFill>
                <a:effectLst>
                  <a:outerShdw blurRad="38100" dist="38100" dir="2700000" algn="tl">
                    <a:srgbClr val="C0C0C0"/>
                  </a:outerShdw>
                </a:effectLst>
              </a:rPr>
              <a:t>公司在</a:t>
            </a:r>
            <a:r>
              <a:rPr lang="en-US" altLang="zh-CN" sz="2400" dirty="0">
                <a:solidFill>
                  <a:srgbClr val="003300"/>
                </a:solidFill>
                <a:effectLst>
                  <a:outerShdw blurRad="38100" dist="38100" dir="2700000" algn="tl">
                    <a:srgbClr val="C0C0C0"/>
                  </a:outerShdw>
                </a:effectLst>
              </a:rPr>
              <a:t>C</a:t>
            </a:r>
            <a:r>
              <a:rPr lang="zh-CN" altLang="en-US" sz="2400" dirty="0">
                <a:solidFill>
                  <a:srgbClr val="003300"/>
                </a:solidFill>
                <a:effectLst>
                  <a:outerShdw blurRad="38100" dist="38100" dir="2700000" algn="tl">
                    <a:srgbClr val="C0C0C0"/>
                  </a:outerShdw>
                </a:effectLst>
              </a:rPr>
              <a:t>语言的基础上，为其</a:t>
            </a:r>
            <a:r>
              <a:rPr lang="zh-CN" altLang="en-US" sz="2400" dirty="0">
                <a:solidFill>
                  <a:srgbClr val="006600"/>
                </a:solidFill>
                <a:effectLst>
                  <a:outerShdw blurRad="38100" dist="38100" dir="2700000" algn="tl">
                    <a:srgbClr val="C0C0C0"/>
                  </a:outerShdw>
                </a:effectLst>
              </a:rPr>
              <a:t>仿真器产品</a:t>
            </a:r>
            <a:r>
              <a:rPr lang="en-US" altLang="zh-CN" sz="2400" dirty="0">
                <a:solidFill>
                  <a:srgbClr val="006600"/>
                </a:solidFill>
                <a:effectLst>
                  <a:outerShdw blurRad="38100" dist="38100" dir="2700000" algn="tl">
                    <a:srgbClr val="C0C0C0"/>
                  </a:outerShdw>
                </a:effectLst>
              </a:rPr>
              <a:t>Verilog-XL</a:t>
            </a:r>
            <a:r>
              <a:rPr lang="zh-CN" altLang="en-US" sz="2400" dirty="0">
                <a:solidFill>
                  <a:srgbClr val="003300"/>
                </a:solidFill>
                <a:effectLst>
                  <a:outerShdw blurRad="38100" dist="38100" dir="2700000" algn="tl">
                    <a:srgbClr val="C0C0C0"/>
                  </a:outerShdw>
                </a:effectLst>
              </a:rPr>
              <a:t>开发了一种专用硬件描述语言</a:t>
            </a:r>
            <a:r>
              <a:rPr lang="en-US" altLang="zh-CN" sz="2400" dirty="0">
                <a:solidFill>
                  <a:srgbClr val="003300"/>
                </a:solidFill>
                <a:effectLst>
                  <a:outerShdw blurRad="38100" dist="38100" dir="2700000" algn="tl">
                    <a:srgbClr val="C0C0C0"/>
                  </a:outerShdw>
                </a:effectLst>
              </a:rPr>
              <a:t>——</a:t>
            </a:r>
            <a:r>
              <a:rPr lang="en-US" altLang="zh-CN" sz="2400" dirty="0">
                <a:solidFill>
                  <a:srgbClr val="006600"/>
                </a:solidFill>
                <a:effectLst>
                  <a:outerShdw blurRad="38100" dist="38100" dir="2700000" algn="tl">
                    <a:srgbClr val="C0C0C0"/>
                  </a:outerShdw>
                </a:effectLst>
              </a:rPr>
              <a:t>Verilog HDL</a:t>
            </a:r>
            <a:r>
              <a:rPr lang="en-US" altLang="zh-CN" sz="2400" dirty="0">
                <a:solidFill>
                  <a:srgbClr val="003300"/>
                </a:solidFill>
                <a:effectLst>
                  <a:outerShdw blurRad="38100" dist="38100" dir="2700000" algn="tl">
                    <a:srgbClr val="C0C0C0"/>
                  </a:outerShdw>
                </a:effectLst>
              </a:rPr>
              <a:t> </a:t>
            </a:r>
            <a:r>
              <a:rPr lang="zh-CN" altLang="en-US" sz="2400" dirty="0">
                <a:solidFill>
                  <a:srgbClr val="003300"/>
                </a:solidFill>
                <a:effectLst>
                  <a:outerShdw blurRad="38100" dist="38100" dir="2700000" algn="tl">
                    <a:srgbClr val="C0C0C0"/>
                  </a:outerShdw>
                </a:effectLst>
              </a:rPr>
              <a:t>。</a:t>
            </a:r>
          </a:p>
          <a:p>
            <a:pPr algn="just">
              <a:spcBef>
                <a:spcPct val="50000"/>
              </a:spcBef>
            </a:pPr>
            <a:r>
              <a:rPr lang="zh-CN" altLang="en-US" sz="2400" dirty="0">
                <a:solidFill>
                  <a:srgbClr val="660066"/>
                </a:solidFill>
                <a:effectLst>
                  <a:outerShdw blurRad="38100" dist="38100" dir="2700000" algn="tl">
                    <a:srgbClr val="C0C0C0"/>
                  </a:outerShdw>
                </a:effectLst>
              </a:rPr>
              <a:t>随着</a:t>
            </a:r>
            <a:r>
              <a:rPr lang="en-US" altLang="zh-CN" sz="2400" dirty="0">
                <a:solidFill>
                  <a:srgbClr val="660066"/>
                </a:solidFill>
                <a:effectLst>
                  <a:outerShdw blurRad="38100" dist="38100" dir="2700000" algn="tl">
                    <a:srgbClr val="C0C0C0"/>
                  </a:outerShdw>
                </a:effectLst>
              </a:rPr>
              <a:t>Verilog-XL</a:t>
            </a:r>
            <a:r>
              <a:rPr lang="zh-CN" altLang="en-US" sz="2400" dirty="0">
                <a:solidFill>
                  <a:srgbClr val="660066"/>
                </a:solidFill>
                <a:effectLst>
                  <a:outerShdw blurRad="38100" dist="38100" dir="2700000" algn="tl">
                    <a:srgbClr val="C0C0C0"/>
                  </a:outerShdw>
                </a:effectLst>
              </a:rPr>
              <a:t>成功和广泛的使用， </a:t>
            </a:r>
            <a:r>
              <a:rPr lang="en-US" altLang="zh-CN" sz="2400" dirty="0">
                <a:solidFill>
                  <a:srgbClr val="660066"/>
                </a:solidFill>
                <a:effectLst>
                  <a:outerShdw blurRad="38100" dist="38100" dir="2700000" algn="tl">
                    <a:srgbClr val="C0C0C0"/>
                  </a:outerShdw>
                </a:effectLst>
              </a:rPr>
              <a:t>Verilog HDL</a:t>
            </a:r>
            <a:r>
              <a:rPr lang="zh-CN" altLang="en-US" sz="2400" dirty="0">
                <a:solidFill>
                  <a:srgbClr val="660066"/>
                </a:solidFill>
                <a:effectLst>
                  <a:outerShdw blurRad="38100" dist="38100" dir="2700000" algn="tl">
                    <a:srgbClr val="C0C0C0"/>
                  </a:outerShdw>
                </a:effectLst>
              </a:rPr>
              <a:t>被众多数字电路设计者所接受。</a:t>
            </a:r>
          </a:p>
          <a:p>
            <a:pPr algn="just">
              <a:spcBef>
                <a:spcPct val="50000"/>
              </a:spcBef>
            </a:pPr>
            <a:r>
              <a:rPr lang="en-US" altLang="zh-CN" sz="2400" dirty="0">
                <a:solidFill>
                  <a:srgbClr val="003300"/>
                </a:solidFill>
                <a:effectLst>
                  <a:outerShdw blurRad="38100" dist="38100" dir="2700000" algn="tl">
                    <a:srgbClr val="C0C0C0"/>
                  </a:outerShdw>
                </a:effectLst>
              </a:rPr>
              <a:t>Verilog HDL</a:t>
            </a:r>
            <a:r>
              <a:rPr lang="zh-CN" altLang="en-US" sz="2400" dirty="0">
                <a:solidFill>
                  <a:srgbClr val="003300"/>
                </a:solidFill>
                <a:effectLst>
                  <a:outerShdw blurRad="38100" dist="38100" dir="2700000" algn="tl">
                    <a:srgbClr val="C0C0C0"/>
                  </a:outerShdw>
                </a:effectLst>
              </a:rPr>
              <a:t>从</a:t>
            </a:r>
            <a:r>
              <a:rPr lang="en-US" altLang="zh-CN" sz="2400" dirty="0">
                <a:solidFill>
                  <a:srgbClr val="003300"/>
                </a:solidFill>
                <a:effectLst>
                  <a:outerShdw blurRad="38100" dist="38100" dir="2700000" algn="tl">
                    <a:srgbClr val="C0C0C0"/>
                  </a:outerShdw>
                </a:effectLst>
              </a:rPr>
              <a:t>C</a:t>
            </a:r>
            <a:r>
              <a:rPr lang="zh-CN" altLang="en-US" sz="2400" dirty="0">
                <a:solidFill>
                  <a:srgbClr val="003300"/>
                </a:solidFill>
                <a:effectLst>
                  <a:outerShdw blurRad="38100" dist="38100" dir="2700000" algn="tl">
                    <a:srgbClr val="C0C0C0"/>
                  </a:outerShdw>
                </a:effectLst>
              </a:rPr>
              <a:t>语言中继承了多种操作符和结构，源文本文件由空白符号分割的词法符号流组成。</a:t>
            </a:r>
          </a:p>
          <a:p>
            <a:pPr algn="just">
              <a:spcBef>
                <a:spcPct val="50000"/>
              </a:spcBef>
            </a:pPr>
            <a:r>
              <a:rPr lang="zh-CN" altLang="en-US" sz="2400" dirty="0">
                <a:solidFill>
                  <a:srgbClr val="660066"/>
                </a:solidFill>
                <a:effectLst>
                  <a:outerShdw blurRad="38100" dist="38100" dir="2700000" algn="tl">
                    <a:srgbClr val="C0C0C0"/>
                  </a:outerShdw>
                </a:effectLst>
              </a:rPr>
              <a:t>词法符号的类型有空白符、注释、操作符、数字、字符串、标识符和关键字等，从形式上看和</a:t>
            </a:r>
            <a:r>
              <a:rPr lang="en-US" altLang="zh-CN" sz="2400" dirty="0">
                <a:solidFill>
                  <a:srgbClr val="660066"/>
                </a:solidFill>
                <a:effectLst>
                  <a:outerShdw blurRad="38100" dist="38100" dir="2700000" algn="tl">
                    <a:srgbClr val="C0C0C0"/>
                  </a:outerShdw>
                </a:effectLst>
              </a:rPr>
              <a:t>C</a:t>
            </a:r>
            <a:r>
              <a:rPr lang="zh-CN" altLang="en-US" sz="2400" dirty="0">
                <a:solidFill>
                  <a:srgbClr val="660066"/>
                </a:solidFill>
                <a:effectLst>
                  <a:outerShdw blurRad="38100" dist="38100" dir="2700000" algn="tl">
                    <a:srgbClr val="C0C0C0"/>
                  </a:outerShdw>
                </a:effectLst>
              </a:rPr>
              <a:t>语言有许多相似之处。</a:t>
            </a:r>
          </a:p>
        </p:txBody>
      </p:sp>
      <p:sp>
        <p:nvSpPr>
          <p:cNvPr id="2" name="灯片编号占位符 1">
            <a:extLst>
              <a:ext uri="{FF2B5EF4-FFF2-40B4-BE49-F238E27FC236}">
                <a16:creationId xmlns:a16="http://schemas.microsoft.com/office/drawing/2014/main" id="{351264BD-068E-F156-EFA8-15063B3CBFD6}"/>
              </a:ext>
            </a:extLst>
          </p:cNvPr>
          <p:cNvSpPr>
            <a:spLocks noGrp="1"/>
          </p:cNvSpPr>
          <p:nvPr>
            <p:ph type="sldNum" sz="quarter" idx="12"/>
          </p:nvPr>
        </p:nvSpPr>
        <p:spPr/>
        <p:txBody>
          <a:bodyPr/>
          <a:lstStyle/>
          <a:p>
            <a:fld id="{392CBAA0-59E6-204E-8F03-85E5040D48B8}" type="slidenum">
              <a:rPr kumimoji="1" lang="zh-CN" altLang="en-US" smtClean="0"/>
              <a:t>171</a:t>
            </a:fld>
            <a:r>
              <a:rPr kumimoji="1" lang="en-US" altLang="zh-CN"/>
              <a:t>/184</a:t>
            </a:r>
            <a:endParaRPr kumimoji="1" lang="zh-CN" altLang="en-US" dirty="0"/>
          </a:p>
        </p:txBody>
      </p:sp>
    </p:spTree>
    <p:extLst>
      <p:ext uri="{BB962C8B-B14F-4D97-AF65-F5344CB8AC3E}">
        <p14:creationId xmlns:p14="http://schemas.microsoft.com/office/powerpoint/2010/main" val="1288589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10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left)">
                                      <p:cBhvr>
                                        <p:cTn id="12" dur="1000"/>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left)">
                                      <p:cBhvr>
                                        <p:cTn id="17" dur="10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left)">
                                      <p:cBhvr>
                                        <p:cTn id="22" dur="10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硬件描述语言</a:t>
            </a:r>
          </a:p>
        </p:txBody>
      </p:sp>
      <p:sp>
        <p:nvSpPr>
          <p:cNvPr id="5" name="Text Box 3">
            <a:extLst>
              <a:ext uri="{FF2B5EF4-FFF2-40B4-BE49-F238E27FC236}">
                <a16:creationId xmlns:a16="http://schemas.microsoft.com/office/drawing/2014/main" id="{8C862538-8A1C-9D8A-76E2-727A3B453733}"/>
              </a:ext>
            </a:extLst>
          </p:cNvPr>
          <p:cNvSpPr txBox="1">
            <a:spLocks noChangeArrowheads="1"/>
          </p:cNvSpPr>
          <p:nvPr/>
        </p:nvSpPr>
        <p:spPr bwMode="auto">
          <a:xfrm>
            <a:off x="1993552" y="1558131"/>
            <a:ext cx="7697788" cy="3741738"/>
          </a:xfrm>
          <a:prstGeom prst="rect">
            <a:avLst/>
          </a:prstGeom>
          <a:solidFill>
            <a:schemeClr val="accent1">
              <a:lumMod val="20000"/>
              <a:lumOff val="80000"/>
            </a:schemeClr>
          </a:solidFill>
          <a:ln w="38100">
            <a:solidFill>
              <a:srgbClr val="996633"/>
            </a:solidFill>
            <a:miter lim="800000"/>
            <a:headEnd/>
            <a:tailEnd/>
          </a:ln>
          <a:effectLst/>
        </p:spPr>
        <p:txBody>
          <a:bodyPr>
            <a:spAutoFit/>
          </a:bodyPr>
          <a:lstStyle/>
          <a:p>
            <a:pPr>
              <a:lnSpc>
                <a:spcPct val="130000"/>
              </a:lnSpc>
            </a:pPr>
            <a:r>
              <a:rPr lang="en-US" altLang="zh-CN" sz="2600" b="1">
                <a:solidFill>
                  <a:srgbClr val="D60093"/>
                </a:solidFill>
              </a:rPr>
              <a:t>        </a:t>
            </a:r>
            <a:r>
              <a:rPr lang="en-US" altLang="zh-CN" sz="2600" b="1">
                <a:solidFill>
                  <a:srgbClr val="FF0066"/>
                </a:solidFill>
              </a:rPr>
              <a:t>MAX+PLUSⅡ</a:t>
            </a:r>
            <a:r>
              <a:rPr lang="zh-CN" altLang="en-US" sz="2600" b="1">
                <a:solidFill>
                  <a:srgbClr val="0033CC"/>
                </a:solidFill>
              </a:rPr>
              <a:t>（</a:t>
            </a:r>
            <a:r>
              <a:rPr lang="en-US" altLang="zh-CN" sz="2600" b="1">
                <a:solidFill>
                  <a:srgbClr val="FF0066"/>
                </a:solidFill>
              </a:rPr>
              <a:t>M</a:t>
            </a:r>
            <a:r>
              <a:rPr lang="en-US" altLang="zh-CN" sz="2600" b="1">
                <a:solidFill>
                  <a:srgbClr val="0066CC"/>
                </a:solidFill>
              </a:rPr>
              <a:t>ultiple </a:t>
            </a:r>
            <a:r>
              <a:rPr lang="en-US" altLang="zh-CN" sz="2600" b="1">
                <a:solidFill>
                  <a:srgbClr val="FF0066"/>
                </a:solidFill>
              </a:rPr>
              <a:t>A</a:t>
            </a:r>
            <a:r>
              <a:rPr lang="en-US" altLang="zh-CN" sz="2600" b="1">
                <a:solidFill>
                  <a:srgbClr val="0066CC"/>
                </a:solidFill>
              </a:rPr>
              <a:t>rray Matri</a:t>
            </a:r>
            <a:r>
              <a:rPr lang="en-US" altLang="zh-CN" sz="2600" b="1">
                <a:solidFill>
                  <a:srgbClr val="FF0066"/>
                </a:solidFill>
              </a:rPr>
              <a:t>x</a:t>
            </a:r>
            <a:r>
              <a:rPr lang="en-US" altLang="zh-CN" sz="2600" b="1">
                <a:solidFill>
                  <a:srgbClr val="0066CC"/>
                </a:solidFill>
              </a:rPr>
              <a:t> and </a:t>
            </a:r>
            <a:r>
              <a:rPr lang="en-US" altLang="zh-CN" sz="2600" b="1">
                <a:solidFill>
                  <a:srgbClr val="FF0066"/>
                </a:solidFill>
              </a:rPr>
              <a:t>P</a:t>
            </a:r>
            <a:r>
              <a:rPr lang="en-US" altLang="zh-CN" sz="2600" b="1">
                <a:solidFill>
                  <a:srgbClr val="0066CC"/>
                </a:solidFill>
              </a:rPr>
              <a:t>rogrammable </a:t>
            </a:r>
            <a:r>
              <a:rPr lang="en-US" altLang="zh-CN" sz="2600" b="1">
                <a:solidFill>
                  <a:srgbClr val="FF0066"/>
                </a:solidFill>
              </a:rPr>
              <a:t>L</a:t>
            </a:r>
            <a:r>
              <a:rPr lang="en-US" altLang="zh-CN" sz="2600" b="1">
                <a:solidFill>
                  <a:srgbClr val="0066CC"/>
                </a:solidFill>
              </a:rPr>
              <a:t>ogic </a:t>
            </a:r>
            <a:r>
              <a:rPr lang="en-US" altLang="zh-CN" sz="2600" b="1">
                <a:solidFill>
                  <a:srgbClr val="FF0066"/>
                </a:solidFill>
              </a:rPr>
              <a:t>U</a:t>
            </a:r>
            <a:r>
              <a:rPr lang="en-US" altLang="zh-CN" sz="2600" b="1">
                <a:solidFill>
                  <a:srgbClr val="0066CC"/>
                </a:solidFill>
              </a:rPr>
              <a:t>ser </a:t>
            </a:r>
            <a:r>
              <a:rPr lang="en-US" altLang="zh-CN" sz="2600" b="1">
                <a:solidFill>
                  <a:srgbClr val="FF0066"/>
                </a:solidFill>
              </a:rPr>
              <a:t>S</a:t>
            </a:r>
            <a:r>
              <a:rPr lang="en-US" altLang="zh-CN" sz="2600" b="1">
                <a:solidFill>
                  <a:srgbClr val="0066CC"/>
                </a:solidFill>
              </a:rPr>
              <a:t>ystems</a:t>
            </a:r>
            <a:r>
              <a:rPr lang="en-US" altLang="zh-CN" sz="2600" b="1">
                <a:solidFill>
                  <a:srgbClr val="0033CC"/>
                </a:solidFill>
              </a:rPr>
              <a:t> </a:t>
            </a:r>
            <a:r>
              <a:rPr lang="zh-CN" altLang="en-US" sz="2600" b="1">
                <a:solidFill>
                  <a:srgbClr val="0033CC"/>
                </a:solidFill>
              </a:rPr>
              <a:t>）</a:t>
            </a:r>
            <a:r>
              <a:rPr lang="zh-CN" altLang="en-US" sz="2600" b="1">
                <a:solidFill>
                  <a:srgbClr val="996600"/>
                </a:solidFill>
              </a:rPr>
              <a:t>开发工具是美国 </a:t>
            </a:r>
            <a:r>
              <a:rPr lang="en-US" altLang="zh-CN" sz="2600" b="1">
                <a:solidFill>
                  <a:srgbClr val="996600"/>
                </a:solidFill>
              </a:rPr>
              <a:t>Altera </a:t>
            </a:r>
            <a:r>
              <a:rPr lang="zh-CN" altLang="en-US" sz="2600" b="1">
                <a:solidFill>
                  <a:srgbClr val="996600"/>
                </a:solidFill>
              </a:rPr>
              <a:t>公司设计的一种 </a:t>
            </a:r>
            <a:r>
              <a:rPr lang="en-US" altLang="zh-CN" sz="2600" b="1">
                <a:solidFill>
                  <a:srgbClr val="996600"/>
                </a:solidFill>
              </a:rPr>
              <a:t>CAE </a:t>
            </a:r>
            <a:r>
              <a:rPr lang="zh-CN" altLang="en-US" sz="2600" b="1">
                <a:solidFill>
                  <a:srgbClr val="996600"/>
                </a:solidFill>
              </a:rPr>
              <a:t>软件工具，利用该工具所配备的编辑、编译、仿真、综合、芯片编程等功能，将设计电路图或电路描述程序转换成基本的逻辑单元写入到可编程的芯片中（如 </a:t>
            </a:r>
            <a:r>
              <a:rPr lang="en-US" altLang="zh-CN" sz="2600" b="1">
                <a:solidFill>
                  <a:srgbClr val="996600"/>
                </a:solidFill>
              </a:rPr>
              <a:t>FPGA </a:t>
            </a:r>
            <a:r>
              <a:rPr lang="zh-CN" altLang="en-US" sz="2600" b="1">
                <a:solidFill>
                  <a:srgbClr val="996600"/>
                </a:solidFill>
              </a:rPr>
              <a:t>芯片或</a:t>
            </a:r>
            <a:r>
              <a:rPr lang="en-US" altLang="zh-CN" sz="2600" b="1">
                <a:solidFill>
                  <a:srgbClr val="996600"/>
                </a:solidFill>
              </a:rPr>
              <a:t>EPLD </a:t>
            </a:r>
            <a:r>
              <a:rPr lang="zh-CN" altLang="en-US" sz="2600" b="1">
                <a:solidFill>
                  <a:srgbClr val="996600"/>
                </a:solidFill>
              </a:rPr>
              <a:t>芯片），做成 </a:t>
            </a:r>
            <a:r>
              <a:rPr lang="en-US" altLang="zh-CN" sz="2600" b="1">
                <a:solidFill>
                  <a:srgbClr val="996600"/>
                </a:solidFill>
              </a:rPr>
              <a:t>ASIC </a:t>
            </a:r>
            <a:r>
              <a:rPr lang="zh-CN" altLang="en-US" sz="2600" b="1">
                <a:solidFill>
                  <a:srgbClr val="996600"/>
                </a:solidFill>
              </a:rPr>
              <a:t>芯片。</a:t>
            </a:r>
          </a:p>
        </p:txBody>
      </p:sp>
      <p:sp>
        <p:nvSpPr>
          <p:cNvPr id="2" name="灯片编号占位符 1">
            <a:extLst>
              <a:ext uri="{FF2B5EF4-FFF2-40B4-BE49-F238E27FC236}">
                <a16:creationId xmlns:a16="http://schemas.microsoft.com/office/drawing/2014/main" id="{BAE99414-8F25-94E0-89FB-0BD500570DC6}"/>
              </a:ext>
            </a:extLst>
          </p:cNvPr>
          <p:cNvSpPr>
            <a:spLocks noGrp="1"/>
          </p:cNvSpPr>
          <p:nvPr>
            <p:ph type="sldNum" sz="quarter" idx="12"/>
          </p:nvPr>
        </p:nvSpPr>
        <p:spPr/>
        <p:txBody>
          <a:bodyPr/>
          <a:lstStyle/>
          <a:p>
            <a:fld id="{392CBAA0-59E6-204E-8F03-85E5040D48B8}" type="slidenum">
              <a:rPr kumimoji="1" lang="zh-CN" altLang="en-US" smtClean="0"/>
              <a:t>172</a:t>
            </a:fld>
            <a:r>
              <a:rPr kumimoji="1" lang="en-US" altLang="zh-CN"/>
              <a:t>/184</a:t>
            </a:r>
            <a:endParaRPr kumimoji="1" lang="zh-CN" altLang="en-US" dirty="0"/>
          </a:p>
        </p:txBody>
      </p:sp>
    </p:spTree>
    <p:extLst>
      <p:ext uri="{BB962C8B-B14F-4D97-AF65-F5344CB8AC3E}">
        <p14:creationId xmlns:p14="http://schemas.microsoft.com/office/powerpoint/2010/main" val="2586029879"/>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硬件描述语言</a:t>
            </a:r>
          </a:p>
        </p:txBody>
      </p:sp>
      <p:grpSp>
        <p:nvGrpSpPr>
          <p:cNvPr id="5" name="组合 4">
            <a:extLst>
              <a:ext uri="{FF2B5EF4-FFF2-40B4-BE49-F238E27FC236}">
                <a16:creationId xmlns:a16="http://schemas.microsoft.com/office/drawing/2014/main" id="{F036E6D5-9446-5187-60DE-E7D178B552DB}"/>
              </a:ext>
            </a:extLst>
          </p:cNvPr>
          <p:cNvGrpSpPr/>
          <p:nvPr/>
        </p:nvGrpSpPr>
        <p:grpSpPr>
          <a:xfrm>
            <a:off x="3098470" y="1755523"/>
            <a:ext cx="5397500" cy="4576763"/>
            <a:chOff x="2387600" y="1574800"/>
            <a:chExt cx="5397500" cy="4576763"/>
          </a:xfrm>
        </p:grpSpPr>
        <p:sp>
          <p:nvSpPr>
            <p:cNvPr id="6" name="Line 10">
              <a:extLst>
                <a:ext uri="{FF2B5EF4-FFF2-40B4-BE49-F238E27FC236}">
                  <a16:creationId xmlns:a16="http://schemas.microsoft.com/office/drawing/2014/main" id="{231F58F4-7EAE-1C30-5A8F-1A8810C8870C}"/>
                </a:ext>
              </a:extLst>
            </p:cNvPr>
            <p:cNvSpPr>
              <a:spLocks noChangeShapeType="1"/>
            </p:cNvSpPr>
            <p:nvPr/>
          </p:nvSpPr>
          <p:spPr bwMode="auto">
            <a:xfrm>
              <a:off x="3721100" y="4119563"/>
              <a:ext cx="0" cy="503237"/>
            </a:xfrm>
            <a:prstGeom prst="line">
              <a:avLst/>
            </a:prstGeom>
            <a:noFill/>
            <a:ln w="38100">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 name="AutoShape 12">
              <a:extLst>
                <a:ext uri="{FF2B5EF4-FFF2-40B4-BE49-F238E27FC236}">
                  <a16:creationId xmlns:a16="http://schemas.microsoft.com/office/drawing/2014/main" id="{DBA520E9-123E-F0E1-059B-1488320383AC}"/>
                </a:ext>
              </a:extLst>
            </p:cNvPr>
            <p:cNvSpPr>
              <a:spLocks noChangeArrowheads="1"/>
            </p:cNvSpPr>
            <p:nvPr/>
          </p:nvSpPr>
          <p:spPr bwMode="auto">
            <a:xfrm>
              <a:off x="4559300" y="2768600"/>
              <a:ext cx="1219200" cy="152400"/>
            </a:xfrm>
            <a:prstGeom prst="rightArrow">
              <a:avLst>
                <a:gd name="adj1" fmla="val 50000"/>
                <a:gd name="adj2" fmla="val 200000"/>
              </a:avLst>
            </a:prstGeom>
            <a:solidFill>
              <a:srgbClr val="996600"/>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14">
              <a:extLst>
                <a:ext uri="{FF2B5EF4-FFF2-40B4-BE49-F238E27FC236}">
                  <a16:creationId xmlns:a16="http://schemas.microsoft.com/office/drawing/2014/main" id="{25771655-A6FA-2E2A-72C4-D00705537497}"/>
                </a:ext>
              </a:extLst>
            </p:cNvPr>
            <p:cNvSpPr>
              <a:spLocks noChangeShapeType="1"/>
            </p:cNvSpPr>
            <p:nvPr/>
          </p:nvSpPr>
          <p:spPr bwMode="auto">
            <a:xfrm>
              <a:off x="4546600" y="5892800"/>
              <a:ext cx="2247900" cy="0"/>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 name="Text Box 2">
              <a:extLst>
                <a:ext uri="{FF2B5EF4-FFF2-40B4-BE49-F238E27FC236}">
                  <a16:creationId xmlns:a16="http://schemas.microsoft.com/office/drawing/2014/main" id="{82FD2F11-0D92-F233-3F86-BA6487C10C31}"/>
                </a:ext>
              </a:extLst>
            </p:cNvPr>
            <p:cNvSpPr txBox="1">
              <a:spLocks noChangeArrowheads="1"/>
            </p:cNvSpPr>
            <p:nvPr/>
          </p:nvSpPr>
          <p:spPr bwMode="auto">
            <a:xfrm>
              <a:off x="2854325" y="1574800"/>
              <a:ext cx="1673225" cy="557213"/>
            </a:xfrm>
            <a:prstGeom prst="rect">
              <a:avLst/>
            </a:prstGeom>
            <a:solidFill>
              <a:srgbClr val="FFFFCC"/>
            </a:solidFill>
            <a:ln w="38100">
              <a:solidFill>
                <a:srgbClr val="CC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p>
              <a:r>
                <a:rPr lang="zh-CN" altLang="en-US" sz="2800" b="1" dirty="0">
                  <a:solidFill>
                    <a:srgbClr val="996600"/>
                  </a:solidFill>
                </a:rPr>
                <a:t>设计输入</a:t>
              </a:r>
            </a:p>
          </p:txBody>
        </p:sp>
        <p:sp>
          <p:nvSpPr>
            <p:cNvPr id="10" name="Text Box 3">
              <a:extLst>
                <a:ext uri="{FF2B5EF4-FFF2-40B4-BE49-F238E27FC236}">
                  <a16:creationId xmlns:a16="http://schemas.microsoft.com/office/drawing/2014/main" id="{3EF44158-CC13-5701-962D-A6F4A375F46D}"/>
                </a:ext>
              </a:extLst>
            </p:cNvPr>
            <p:cNvSpPr txBox="1">
              <a:spLocks noChangeArrowheads="1"/>
            </p:cNvSpPr>
            <p:nvPr/>
          </p:nvSpPr>
          <p:spPr bwMode="auto">
            <a:xfrm>
              <a:off x="2854325" y="2584450"/>
              <a:ext cx="1730375" cy="557213"/>
            </a:xfrm>
            <a:prstGeom prst="rect">
              <a:avLst/>
            </a:prstGeom>
            <a:solidFill>
              <a:srgbClr val="FFFFCC"/>
            </a:solidFill>
            <a:ln w="38100">
              <a:solidFill>
                <a:srgbClr val="CC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p>
              <a:pPr algn="ctr"/>
              <a:r>
                <a:rPr lang="zh-CN" altLang="en-US" sz="2800" b="1">
                  <a:solidFill>
                    <a:srgbClr val="996600"/>
                  </a:solidFill>
                </a:rPr>
                <a:t>项目编译    </a:t>
              </a:r>
            </a:p>
          </p:txBody>
        </p:sp>
        <p:sp>
          <p:nvSpPr>
            <p:cNvPr id="11" name="Text Box 4">
              <a:extLst>
                <a:ext uri="{FF2B5EF4-FFF2-40B4-BE49-F238E27FC236}">
                  <a16:creationId xmlns:a16="http://schemas.microsoft.com/office/drawing/2014/main" id="{CC159665-02A9-416D-04B4-E27CE2666710}"/>
                </a:ext>
              </a:extLst>
            </p:cNvPr>
            <p:cNvSpPr txBox="1">
              <a:spLocks noChangeArrowheads="1"/>
            </p:cNvSpPr>
            <p:nvPr/>
          </p:nvSpPr>
          <p:spPr bwMode="auto">
            <a:xfrm>
              <a:off x="2387600" y="3594100"/>
              <a:ext cx="2630488" cy="557213"/>
            </a:xfrm>
            <a:prstGeom prst="rect">
              <a:avLst/>
            </a:prstGeom>
            <a:solidFill>
              <a:srgbClr val="FFFFCC"/>
            </a:solidFill>
            <a:ln w="38100">
              <a:solidFill>
                <a:srgbClr val="CC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rIns="0">
              <a:spAutoFit/>
            </a:bodyPr>
            <a:lstStyle/>
            <a:p>
              <a:r>
                <a:rPr lang="zh-CN" altLang="en-US" sz="2800" b="1">
                  <a:solidFill>
                    <a:srgbClr val="996600"/>
                  </a:solidFill>
                </a:rPr>
                <a:t>仿真与定时分析</a:t>
              </a:r>
            </a:p>
          </p:txBody>
        </p:sp>
        <p:sp>
          <p:nvSpPr>
            <p:cNvPr id="12" name="Text Box 5">
              <a:extLst>
                <a:ext uri="{FF2B5EF4-FFF2-40B4-BE49-F238E27FC236}">
                  <a16:creationId xmlns:a16="http://schemas.microsoft.com/office/drawing/2014/main" id="{5B720B93-1FE4-F2AC-01AC-6DCCAF2C86B7}"/>
                </a:ext>
              </a:extLst>
            </p:cNvPr>
            <p:cNvSpPr txBox="1">
              <a:spLocks noChangeArrowheads="1"/>
            </p:cNvSpPr>
            <p:nvPr/>
          </p:nvSpPr>
          <p:spPr bwMode="auto">
            <a:xfrm>
              <a:off x="2854325" y="4603750"/>
              <a:ext cx="1654175" cy="557213"/>
            </a:xfrm>
            <a:prstGeom prst="rect">
              <a:avLst/>
            </a:prstGeom>
            <a:solidFill>
              <a:srgbClr val="FFFFCC"/>
            </a:solidFill>
            <a:ln w="38100">
              <a:solidFill>
                <a:srgbClr val="CC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Ins="0">
              <a:spAutoFit/>
            </a:bodyPr>
            <a:lstStyle/>
            <a:p>
              <a:r>
                <a:rPr lang="zh-CN" altLang="en-US" sz="2800" b="1">
                  <a:solidFill>
                    <a:srgbClr val="996600"/>
                  </a:solidFill>
                </a:rPr>
                <a:t>编程下载    </a:t>
              </a:r>
            </a:p>
          </p:txBody>
        </p:sp>
        <p:sp>
          <p:nvSpPr>
            <p:cNvPr id="13" name="Text Box 6">
              <a:extLst>
                <a:ext uri="{FF2B5EF4-FFF2-40B4-BE49-F238E27FC236}">
                  <a16:creationId xmlns:a16="http://schemas.microsoft.com/office/drawing/2014/main" id="{66BD336C-5569-5E26-0CD5-8A5F068CF64F}"/>
                </a:ext>
              </a:extLst>
            </p:cNvPr>
            <p:cNvSpPr txBox="1">
              <a:spLocks noChangeArrowheads="1"/>
            </p:cNvSpPr>
            <p:nvPr/>
          </p:nvSpPr>
          <p:spPr bwMode="auto">
            <a:xfrm>
              <a:off x="2854325" y="5594350"/>
              <a:ext cx="1736725" cy="557213"/>
            </a:xfrm>
            <a:prstGeom prst="rect">
              <a:avLst/>
            </a:prstGeom>
            <a:solidFill>
              <a:srgbClr val="FFFFCC"/>
            </a:solidFill>
            <a:ln w="38100">
              <a:solidFill>
                <a:srgbClr val="CC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rIns="0">
              <a:spAutoFit/>
            </a:bodyPr>
            <a:lstStyle/>
            <a:p>
              <a:r>
                <a:rPr lang="en-US" altLang="zh-CN" sz="2800" b="1">
                  <a:solidFill>
                    <a:srgbClr val="996600"/>
                  </a:solidFill>
                </a:rPr>
                <a:t> </a:t>
              </a:r>
              <a:r>
                <a:rPr lang="zh-CN" altLang="en-US" sz="2800" b="1">
                  <a:solidFill>
                    <a:srgbClr val="996600"/>
                  </a:solidFill>
                </a:rPr>
                <a:t>系统测试 </a:t>
              </a:r>
            </a:p>
          </p:txBody>
        </p:sp>
        <p:sp>
          <p:nvSpPr>
            <p:cNvPr id="14" name="Text Box 7">
              <a:extLst>
                <a:ext uri="{FF2B5EF4-FFF2-40B4-BE49-F238E27FC236}">
                  <a16:creationId xmlns:a16="http://schemas.microsoft.com/office/drawing/2014/main" id="{B006274F-F60C-C158-46B9-54692DF730E8}"/>
                </a:ext>
              </a:extLst>
            </p:cNvPr>
            <p:cNvSpPr txBox="1">
              <a:spLocks noChangeArrowheads="1"/>
            </p:cNvSpPr>
            <p:nvPr/>
          </p:nvSpPr>
          <p:spPr bwMode="auto">
            <a:xfrm>
              <a:off x="5778500" y="2565400"/>
              <a:ext cx="2006600" cy="557213"/>
            </a:xfrm>
            <a:prstGeom prst="rect">
              <a:avLst/>
            </a:prstGeom>
            <a:solidFill>
              <a:srgbClr val="FFFFCC"/>
            </a:solidFill>
            <a:ln w="38100">
              <a:solidFill>
                <a:srgbClr val="CC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996600"/>
                  </a:solidFill>
                </a:rPr>
                <a:t>  </a:t>
              </a:r>
              <a:r>
                <a:rPr lang="zh-CN" altLang="en-US" sz="2800" b="1">
                  <a:solidFill>
                    <a:srgbClr val="996600"/>
                  </a:solidFill>
                </a:rPr>
                <a:t>修改设计  </a:t>
              </a:r>
            </a:p>
          </p:txBody>
        </p:sp>
        <p:sp>
          <p:nvSpPr>
            <p:cNvPr id="15" name="Line 8">
              <a:extLst>
                <a:ext uri="{FF2B5EF4-FFF2-40B4-BE49-F238E27FC236}">
                  <a16:creationId xmlns:a16="http://schemas.microsoft.com/office/drawing/2014/main" id="{6DB55623-8E17-4027-C06A-5794489F16F3}"/>
                </a:ext>
              </a:extLst>
            </p:cNvPr>
            <p:cNvSpPr>
              <a:spLocks noChangeShapeType="1"/>
            </p:cNvSpPr>
            <p:nvPr/>
          </p:nvSpPr>
          <p:spPr bwMode="auto">
            <a:xfrm>
              <a:off x="3721100" y="2108200"/>
              <a:ext cx="0" cy="495300"/>
            </a:xfrm>
            <a:prstGeom prst="line">
              <a:avLst/>
            </a:prstGeom>
            <a:noFill/>
            <a:ln w="38100">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9">
              <a:extLst>
                <a:ext uri="{FF2B5EF4-FFF2-40B4-BE49-F238E27FC236}">
                  <a16:creationId xmlns:a16="http://schemas.microsoft.com/office/drawing/2014/main" id="{C1AE3CEF-B934-4015-BFCC-EE2A46245A9D}"/>
                </a:ext>
              </a:extLst>
            </p:cNvPr>
            <p:cNvSpPr>
              <a:spLocks noChangeShapeType="1"/>
            </p:cNvSpPr>
            <p:nvPr/>
          </p:nvSpPr>
          <p:spPr bwMode="auto">
            <a:xfrm>
              <a:off x="3721100" y="3111500"/>
              <a:ext cx="0" cy="495300"/>
            </a:xfrm>
            <a:prstGeom prst="line">
              <a:avLst/>
            </a:prstGeom>
            <a:noFill/>
            <a:ln w="38100">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1">
              <a:extLst>
                <a:ext uri="{FF2B5EF4-FFF2-40B4-BE49-F238E27FC236}">
                  <a16:creationId xmlns:a16="http://schemas.microsoft.com/office/drawing/2014/main" id="{E0C74DD0-83BE-C7F7-2E78-EB0B760DF08A}"/>
                </a:ext>
              </a:extLst>
            </p:cNvPr>
            <p:cNvSpPr>
              <a:spLocks noChangeShapeType="1"/>
            </p:cNvSpPr>
            <p:nvPr/>
          </p:nvSpPr>
          <p:spPr bwMode="auto">
            <a:xfrm>
              <a:off x="3721100" y="5156200"/>
              <a:ext cx="0" cy="457200"/>
            </a:xfrm>
            <a:prstGeom prst="line">
              <a:avLst/>
            </a:prstGeom>
            <a:noFill/>
            <a:ln w="38100">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AutoShape 13">
              <a:extLst>
                <a:ext uri="{FF2B5EF4-FFF2-40B4-BE49-F238E27FC236}">
                  <a16:creationId xmlns:a16="http://schemas.microsoft.com/office/drawing/2014/main" id="{418FDD2A-99B4-AAAC-6638-FB61C25F1091}"/>
                </a:ext>
              </a:extLst>
            </p:cNvPr>
            <p:cNvSpPr>
              <a:spLocks noChangeArrowheads="1"/>
            </p:cNvSpPr>
            <p:nvPr/>
          </p:nvSpPr>
          <p:spPr bwMode="auto">
            <a:xfrm rot="16200000">
              <a:off x="6394450" y="3425825"/>
              <a:ext cx="766763" cy="138113"/>
            </a:xfrm>
            <a:prstGeom prst="rightArrow">
              <a:avLst>
                <a:gd name="adj1" fmla="val 50000"/>
                <a:gd name="adj2" fmla="val 138793"/>
              </a:avLst>
            </a:prstGeom>
            <a:solidFill>
              <a:srgbClr val="996600"/>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Line 15">
              <a:extLst>
                <a:ext uri="{FF2B5EF4-FFF2-40B4-BE49-F238E27FC236}">
                  <a16:creationId xmlns:a16="http://schemas.microsoft.com/office/drawing/2014/main" id="{8F6CF30D-65E9-E5AF-FC28-91E6D55313F1}"/>
                </a:ext>
              </a:extLst>
            </p:cNvPr>
            <p:cNvSpPr>
              <a:spLocks noChangeShapeType="1"/>
            </p:cNvSpPr>
            <p:nvPr/>
          </p:nvSpPr>
          <p:spPr bwMode="auto">
            <a:xfrm>
              <a:off x="5027613" y="3873500"/>
              <a:ext cx="1728787" cy="0"/>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6">
              <a:extLst>
                <a:ext uri="{FF2B5EF4-FFF2-40B4-BE49-F238E27FC236}">
                  <a16:creationId xmlns:a16="http://schemas.microsoft.com/office/drawing/2014/main" id="{BE7763B7-7C01-9C15-DFCC-404E767134FA}"/>
                </a:ext>
              </a:extLst>
            </p:cNvPr>
            <p:cNvSpPr>
              <a:spLocks noChangeShapeType="1"/>
            </p:cNvSpPr>
            <p:nvPr/>
          </p:nvSpPr>
          <p:spPr bwMode="auto">
            <a:xfrm flipV="1">
              <a:off x="6781800" y="3873500"/>
              <a:ext cx="0" cy="2019300"/>
            </a:xfrm>
            <a:prstGeom prst="line">
              <a:avLst/>
            </a:prstGeom>
            <a:noFill/>
            <a:ln w="762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7">
              <a:extLst>
                <a:ext uri="{FF2B5EF4-FFF2-40B4-BE49-F238E27FC236}">
                  <a16:creationId xmlns:a16="http://schemas.microsoft.com/office/drawing/2014/main" id="{9946E429-EA66-9713-FAAA-CB0E1C6B2B26}"/>
                </a:ext>
              </a:extLst>
            </p:cNvPr>
            <p:cNvSpPr>
              <a:spLocks noChangeShapeType="1"/>
            </p:cNvSpPr>
            <p:nvPr/>
          </p:nvSpPr>
          <p:spPr bwMode="auto">
            <a:xfrm flipH="1" flipV="1">
              <a:off x="6756400" y="2271713"/>
              <a:ext cx="0" cy="306387"/>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8">
              <a:extLst>
                <a:ext uri="{FF2B5EF4-FFF2-40B4-BE49-F238E27FC236}">
                  <a16:creationId xmlns:a16="http://schemas.microsoft.com/office/drawing/2014/main" id="{3DD15C8B-6044-F568-BC67-9192A413826D}"/>
                </a:ext>
              </a:extLst>
            </p:cNvPr>
            <p:cNvSpPr>
              <a:spLocks noChangeShapeType="1"/>
            </p:cNvSpPr>
            <p:nvPr/>
          </p:nvSpPr>
          <p:spPr bwMode="auto">
            <a:xfrm>
              <a:off x="3746500" y="2273300"/>
              <a:ext cx="3009900" cy="0"/>
            </a:xfrm>
            <a:prstGeom prst="line">
              <a:avLst/>
            </a:prstGeom>
            <a:noFill/>
            <a:ln w="38100">
              <a:solidFill>
                <a:srgbClr val="996600"/>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3" name="Rectangle 19">
            <a:extLst>
              <a:ext uri="{FF2B5EF4-FFF2-40B4-BE49-F238E27FC236}">
                <a16:creationId xmlns:a16="http://schemas.microsoft.com/office/drawing/2014/main" id="{BC208B0D-8943-5A54-FA30-473126762CA6}"/>
              </a:ext>
            </a:extLst>
          </p:cNvPr>
          <p:cNvSpPr>
            <a:spLocks noChangeArrowheads="1"/>
          </p:cNvSpPr>
          <p:nvPr/>
        </p:nvSpPr>
        <p:spPr bwMode="auto">
          <a:xfrm>
            <a:off x="3098470" y="864110"/>
            <a:ext cx="5748337"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3200" b="1" dirty="0" err="1">
                <a:solidFill>
                  <a:srgbClr val="FF0066"/>
                </a:solidFill>
              </a:rPr>
              <a:t>MAX+PLUSⅡ</a:t>
            </a:r>
            <a:r>
              <a:rPr lang="zh-CN" altLang="en-US" sz="3200" b="1" dirty="0">
                <a:solidFill>
                  <a:srgbClr val="FF0066"/>
                </a:solidFill>
              </a:rPr>
              <a:t>开发流程</a:t>
            </a:r>
          </a:p>
        </p:txBody>
      </p:sp>
      <p:sp>
        <p:nvSpPr>
          <p:cNvPr id="2" name="灯片编号占位符 1">
            <a:extLst>
              <a:ext uri="{FF2B5EF4-FFF2-40B4-BE49-F238E27FC236}">
                <a16:creationId xmlns:a16="http://schemas.microsoft.com/office/drawing/2014/main" id="{92678C4C-24A5-60A9-0B52-B1F52B16558B}"/>
              </a:ext>
            </a:extLst>
          </p:cNvPr>
          <p:cNvSpPr>
            <a:spLocks noGrp="1"/>
          </p:cNvSpPr>
          <p:nvPr>
            <p:ph type="sldNum" sz="quarter" idx="12"/>
          </p:nvPr>
        </p:nvSpPr>
        <p:spPr/>
        <p:txBody>
          <a:bodyPr/>
          <a:lstStyle/>
          <a:p>
            <a:fld id="{392CBAA0-59E6-204E-8F03-85E5040D48B8}" type="slidenum">
              <a:rPr kumimoji="1" lang="zh-CN" altLang="en-US" smtClean="0"/>
              <a:t>173</a:t>
            </a:fld>
            <a:r>
              <a:rPr kumimoji="1" lang="en-US" altLang="zh-CN"/>
              <a:t>/184</a:t>
            </a:r>
            <a:endParaRPr kumimoji="1" lang="zh-CN" altLang="en-US" dirty="0"/>
          </a:p>
        </p:txBody>
      </p:sp>
    </p:spTree>
    <p:extLst>
      <p:ext uri="{BB962C8B-B14F-4D97-AF65-F5344CB8AC3E}">
        <p14:creationId xmlns:p14="http://schemas.microsoft.com/office/powerpoint/2010/main" val="141241785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硬件描述语言</a:t>
            </a:r>
          </a:p>
        </p:txBody>
      </p:sp>
      <p:sp>
        <p:nvSpPr>
          <p:cNvPr id="5" name="Rectangle 4">
            <a:extLst>
              <a:ext uri="{FF2B5EF4-FFF2-40B4-BE49-F238E27FC236}">
                <a16:creationId xmlns:a16="http://schemas.microsoft.com/office/drawing/2014/main" id="{166B8567-A1B4-D81D-2C7A-04C61E8E8DD5}"/>
              </a:ext>
            </a:extLst>
          </p:cNvPr>
          <p:cNvSpPr>
            <a:spLocks noChangeArrowheads="1"/>
          </p:cNvSpPr>
          <p:nvPr/>
        </p:nvSpPr>
        <p:spPr bwMode="auto">
          <a:xfrm>
            <a:off x="3571693" y="847356"/>
            <a:ext cx="46863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400" b="1" dirty="0">
                <a:solidFill>
                  <a:srgbClr val="0033CC"/>
                </a:solidFill>
                <a:latin typeface="宋体" panose="02010600030101010101" pitchFamily="2" charset="-122"/>
              </a:rPr>
              <a:t>半加器的</a:t>
            </a:r>
            <a:r>
              <a:rPr lang="en-US" altLang="zh-CN" sz="2400" b="1" dirty="0">
                <a:solidFill>
                  <a:srgbClr val="0033CC"/>
                </a:solidFill>
              </a:rPr>
              <a:t>VHDL</a:t>
            </a:r>
            <a:r>
              <a:rPr lang="zh-CN" altLang="en-US" sz="2400" b="1" dirty="0">
                <a:solidFill>
                  <a:srgbClr val="0033CC"/>
                </a:solidFill>
                <a:latin typeface="宋体" panose="02010600030101010101" pitchFamily="2" charset="-122"/>
              </a:rPr>
              <a:t>描述</a:t>
            </a:r>
            <a:r>
              <a:rPr lang="zh-CN" altLang="en-US" sz="2400" b="1" dirty="0">
                <a:solidFill>
                  <a:srgbClr val="0033CC"/>
                </a:solidFill>
              </a:rPr>
              <a:t> </a:t>
            </a:r>
          </a:p>
        </p:txBody>
      </p:sp>
      <p:sp>
        <p:nvSpPr>
          <p:cNvPr id="6" name="Rectangle 5">
            <a:extLst>
              <a:ext uri="{FF2B5EF4-FFF2-40B4-BE49-F238E27FC236}">
                <a16:creationId xmlns:a16="http://schemas.microsoft.com/office/drawing/2014/main" id="{1884001D-1C37-F653-5D84-929828251C4E}"/>
              </a:ext>
            </a:extLst>
          </p:cNvPr>
          <p:cNvSpPr>
            <a:spLocks noChangeArrowheads="1"/>
          </p:cNvSpPr>
          <p:nvPr/>
        </p:nvSpPr>
        <p:spPr bwMode="auto">
          <a:xfrm>
            <a:off x="2644593" y="1565000"/>
            <a:ext cx="6540500" cy="4938916"/>
          </a:xfrm>
          <a:prstGeom prst="rect">
            <a:avLst/>
          </a:prstGeom>
          <a:solidFill>
            <a:schemeClr val="bg1"/>
          </a:solidFill>
          <a:ln w="1905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lnSpc>
                <a:spcPct val="120000"/>
              </a:lnSpc>
            </a:pPr>
            <a:r>
              <a:rPr lang="en-US" altLang="zh-CN" sz="2400" b="1">
                <a:solidFill>
                  <a:srgbClr val="996600"/>
                </a:solidFill>
              </a:rPr>
              <a:t>LIBRARY IEEE;</a:t>
            </a:r>
          </a:p>
          <a:p>
            <a:pPr algn="just" eaLnBrk="0" hangingPunct="0">
              <a:lnSpc>
                <a:spcPct val="120000"/>
              </a:lnSpc>
            </a:pPr>
            <a:r>
              <a:rPr lang="en-US" altLang="zh-CN" sz="2400" b="1">
                <a:solidFill>
                  <a:srgbClr val="996600"/>
                </a:solidFill>
              </a:rPr>
              <a:t>USE IEEE.STD_LOGIC_1164.ALL;</a:t>
            </a:r>
          </a:p>
          <a:p>
            <a:pPr algn="just" eaLnBrk="0" hangingPunct="0">
              <a:lnSpc>
                <a:spcPct val="120000"/>
              </a:lnSpc>
            </a:pPr>
            <a:r>
              <a:rPr lang="en-US" altLang="zh-CN" sz="2400" b="1">
                <a:solidFill>
                  <a:srgbClr val="996600"/>
                </a:solidFill>
              </a:rPr>
              <a:t>ENTITY half_adder IS</a:t>
            </a:r>
          </a:p>
          <a:p>
            <a:pPr algn="just" eaLnBrk="0" hangingPunct="0">
              <a:lnSpc>
                <a:spcPct val="120000"/>
              </a:lnSpc>
            </a:pPr>
            <a:r>
              <a:rPr lang="en-US" altLang="zh-CN" sz="2400" b="1">
                <a:solidFill>
                  <a:srgbClr val="996600"/>
                </a:solidFill>
              </a:rPr>
              <a:t>PORT (a,b :  IN STD_LOGIC;</a:t>
            </a:r>
          </a:p>
          <a:p>
            <a:pPr algn="just" eaLnBrk="0" hangingPunct="0">
              <a:lnSpc>
                <a:spcPct val="120000"/>
              </a:lnSpc>
            </a:pPr>
            <a:r>
              <a:rPr lang="en-US" altLang="zh-CN" sz="2400" b="1">
                <a:solidFill>
                  <a:srgbClr val="996600"/>
                </a:solidFill>
              </a:rPr>
              <a:t>s,c:  OUT STD_LOGIC);</a:t>
            </a:r>
          </a:p>
          <a:p>
            <a:pPr algn="just" eaLnBrk="0" hangingPunct="0">
              <a:lnSpc>
                <a:spcPct val="120000"/>
              </a:lnSpc>
            </a:pPr>
            <a:r>
              <a:rPr lang="en-US" altLang="zh-CN" sz="2400" b="1">
                <a:solidFill>
                  <a:srgbClr val="996600"/>
                </a:solidFill>
              </a:rPr>
              <a:t>END half_adder;</a:t>
            </a:r>
          </a:p>
          <a:p>
            <a:pPr algn="just" eaLnBrk="0" hangingPunct="0">
              <a:lnSpc>
                <a:spcPct val="120000"/>
              </a:lnSpc>
            </a:pPr>
            <a:r>
              <a:rPr lang="en-US" altLang="zh-CN" sz="2400" b="1">
                <a:solidFill>
                  <a:srgbClr val="996600"/>
                </a:solidFill>
              </a:rPr>
              <a:t>ARCHITECTURE half1 OF half_adder IS</a:t>
            </a:r>
          </a:p>
          <a:p>
            <a:pPr algn="just" eaLnBrk="0" hangingPunct="0">
              <a:lnSpc>
                <a:spcPct val="120000"/>
              </a:lnSpc>
            </a:pPr>
            <a:r>
              <a:rPr lang="en-US" altLang="zh-CN" sz="2400" b="1">
                <a:solidFill>
                  <a:srgbClr val="996600"/>
                </a:solidFill>
              </a:rPr>
              <a:t>BEGIN</a:t>
            </a:r>
          </a:p>
          <a:p>
            <a:pPr algn="just" eaLnBrk="0" hangingPunct="0">
              <a:lnSpc>
                <a:spcPct val="120000"/>
              </a:lnSpc>
            </a:pPr>
            <a:r>
              <a:rPr lang="en-US" altLang="zh-CN" sz="2400" b="1">
                <a:solidFill>
                  <a:srgbClr val="996600"/>
                </a:solidFill>
              </a:rPr>
              <a:t>s&lt;=a AND b;</a:t>
            </a:r>
          </a:p>
          <a:p>
            <a:pPr algn="just" eaLnBrk="0" hangingPunct="0">
              <a:lnSpc>
                <a:spcPct val="120000"/>
              </a:lnSpc>
            </a:pPr>
            <a:r>
              <a:rPr lang="en-US" altLang="zh-CN" sz="2400" b="1">
                <a:solidFill>
                  <a:srgbClr val="996600"/>
                </a:solidFill>
              </a:rPr>
              <a:t>c&lt;=a XOR b;</a:t>
            </a:r>
          </a:p>
          <a:p>
            <a:pPr algn="just" eaLnBrk="0" hangingPunct="0">
              <a:lnSpc>
                <a:spcPct val="120000"/>
              </a:lnSpc>
            </a:pPr>
            <a:r>
              <a:rPr lang="en-US" altLang="zh-CN" sz="2400" b="1">
                <a:solidFill>
                  <a:srgbClr val="996600"/>
                </a:solidFill>
              </a:rPr>
              <a:t>END half1;</a:t>
            </a:r>
          </a:p>
        </p:txBody>
      </p:sp>
      <p:sp>
        <p:nvSpPr>
          <p:cNvPr id="2" name="灯片编号占位符 1">
            <a:extLst>
              <a:ext uri="{FF2B5EF4-FFF2-40B4-BE49-F238E27FC236}">
                <a16:creationId xmlns:a16="http://schemas.microsoft.com/office/drawing/2014/main" id="{F85DA78E-AB85-7535-0263-C14DEECF9993}"/>
              </a:ext>
            </a:extLst>
          </p:cNvPr>
          <p:cNvSpPr>
            <a:spLocks noGrp="1"/>
          </p:cNvSpPr>
          <p:nvPr>
            <p:ph type="sldNum" sz="quarter" idx="12"/>
          </p:nvPr>
        </p:nvSpPr>
        <p:spPr/>
        <p:txBody>
          <a:bodyPr/>
          <a:lstStyle/>
          <a:p>
            <a:fld id="{392CBAA0-59E6-204E-8F03-85E5040D48B8}" type="slidenum">
              <a:rPr kumimoji="1" lang="zh-CN" altLang="en-US" smtClean="0"/>
              <a:t>174</a:t>
            </a:fld>
            <a:r>
              <a:rPr kumimoji="1" lang="en-US" altLang="zh-CN"/>
              <a:t>/184</a:t>
            </a:r>
            <a:endParaRPr kumimoji="1" lang="zh-CN" altLang="en-US" dirty="0"/>
          </a:p>
        </p:txBody>
      </p:sp>
    </p:spTree>
    <p:extLst>
      <p:ext uri="{BB962C8B-B14F-4D97-AF65-F5344CB8AC3E}">
        <p14:creationId xmlns:p14="http://schemas.microsoft.com/office/powerpoint/2010/main" val="820877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bg/>
                                          </p:spTgt>
                                        </p:tgtEl>
                                        <p:attrNameLst>
                                          <p:attrName>style.visibility</p:attrName>
                                        </p:attrNameLst>
                                      </p:cBhvr>
                                      <p:to>
                                        <p:strVal val="visible"/>
                                      </p:to>
                                    </p:set>
                                    <p:animEffect transition="in" filter="wipe(left)">
                                      <p:cBhvr>
                                        <p:cTn id="12" dur="500"/>
                                        <p:tgtEl>
                                          <p:spTgt spid="6">
                                            <p:bg/>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wipe(left)">
                                      <p:cBhvr>
                                        <p:cTn id="17" dur="5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Effect transition="in" filter="wipe(left)">
                                      <p:cBhvr>
                                        <p:cTn id="22" dur="500"/>
                                        <p:tgtEl>
                                          <p:spTgt spid="6">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Effect transition="in" filter="wipe(left)">
                                      <p:cBhvr>
                                        <p:cTn id="27" dur="500"/>
                                        <p:tgtEl>
                                          <p:spTgt spid="6">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
                                            <p:txEl>
                                              <p:pRg st="3" end="3"/>
                                            </p:txEl>
                                          </p:spTgt>
                                        </p:tgtEl>
                                        <p:attrNameLst>
                                          <p:attrName>style.visibility</p:attrName>
                                        </p:attrNameLst>
                                      </p:cBhvr>
                                      <p:to>
                                        <p:strVal val="visible"/>
                                      </p:to>
                                    </p:set>
                                    <p:animEffect transition="in" filter="wipe(left)">
                                      <p:cBhvr>
                                        <p:cTn id="32" dur="500"/>
                                        <p:tgtEl>
                                          <p:spTgt spid="6">
                                            <p:txEl>
                                              <p:pRg st="3" end="3"/>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
                                            <p:txEl>
                                              <p:pRg st="4" end="4"/>
                                            </p:txEl>
                                          </p:spTgt>
                                        </p:tgtEl>
                                        <p:attrNameLst>
                                          <p:attrName>style.visibility</p:attrName>
                                        </p:attrNameLst>
                                      </p:cBhvr>
                                      <p:to>
                                        <p:strVal val="visible"/>
                                      </p:to>
                                    </p:set>
                                    <p:animEffect transition="in" filter="wipe(left)">
                                      <p:cBhvr>
                                        <p:cTn id="37" dur="500"/>
                                        <p:tgtEl>
                                          <p:spTgt spid="6">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
                                            <p:txEl>
                                              <p:pRg st="5" end="5"/>
                                            </p:txEl>
                                          </p:spTgt>
                                        </p:tgtEl>
                                        <p:attrNameLst>
                                          <p:attrName>style.visibility</p:attrName>
                                        </p:attrNameLst>
                                      </p:cBhvr>
                                      <p:to>
                                        <p:strVal val="visible"/>
                                      </p:to>
                                    </p:set>
                                    <p:animEffect transition="in" filter="wipe(left)">
                                      <p:cBhvr>
                                        <p:cTn id="42" dur="500"/>
                                        <p:tgtEl>
                                          <p:spTgt spid="6">
                                            <p:txEl>
                                              <p:pRg st="5" end="5"/>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6">
                                            <p:txEl>
                                              <p:pRg st="6" end="6"/>
                                            </p:txEl>
                                          </p:spTgt>
                                        </p:tgtEl>
                                        <p:attrNameLst>
                                          <p:attrName>style.visibility</p:attrName>
                                        </p:attrNameLst>
                                      </p:cBhvr>
                                      <p:to>
                                        <p:strVal val="visible"/>
                                      </p:to>
                                    </p:set>
                                    <p:animEffect transition="in" filter="wipe(left)">
                                      <p:cBhvr>
                                        <p:cTn id="47" dur="500"/>
                                        <p:tgtEl>
                                          <p:spTgt spid="6">
                                            <p:txEl>
                                              <p:pRg st="6" end="6"/>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6">
                                            <p:txEl>
                                              <p:pRg st="7" end="7"/>
                                            </p:txEl>
                                          </p:spTgt>
                                        </p:tgtEl>
                                        <p:attrNameLst>
                                          <p:attrName>style.visibility</p:attrName>
                                        </p:attrNameLst>
                                      </p:cBhvr>
                                      <p:to>
                                        <p:strVal val="visible"/>
                                      </p:to>
                                    </p:set>
                                    <p:animEffect transition="in" filter="wipe(left)">
                                      <p:cBhvr>
                                        <p:cTn id="52" dur="500"/>
                                        <p:tgtEl>
                                          <p:spTgt spid="6">
                                            <p:txEl>
                                              <p:pRg st="7" end="7"/>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6">
                                            <p:txEl>
                                              <p:pRg st="8" end="8"/>
                                            </p:txEl>
                                          </p:spTgt>
                                        </p:tgtEl>
                                        <p:attrNameLst>
                                          <p:attrName>style.visibility</p:attrName>
                                        </p:attrNameLst>
                                      </p:cBhvr>
                                      <p:to>
                                        <p:strVal val="visible"/>
                                      </p:to>
                                    </p:set>
                                    <p:animEffect transition="in" filter="wipe(left)">
                                      <p:cBhvr>
                                        <p:cTn id="57" dur="500"/>
                                        <p:tgtEl>
                                          <p:spTgt spid="6">
                                            <p:txEl>
                                              <p:pRg st="8" end="8"/>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6">
                                            <p:txEl>
                                              <p:pRg st="9" end="9"/>
                                            </p:txEl>
                                          </p:spTgt>
                                        </p:tgtEl>
                                        <p:attrNameLst>
                                          <p:attrName>style.visibility</p:attrName>
                                        </p:attrNameLst>
                                      </p:cBhvr>
                                      <p:to>
                                        <p:strVal val="visible"/>
                                      </p:to>
                                    </p:set>
                                    <p:animEffect transition="in" filter="wipe(left)">
                                      <p:cBhvr>
                                        <p:cTn id="62" dur="500"/>
                                        <p:tgtEl>
                                          <p:spTgt spid="6">
                                            <p:txEl>
                                              <p:pRg st="9" end="9"/>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6">
                                            <p:txEl>
                                              <p:pRg st="10" end="10"/>
                                            </p:txEl>
                                          </p:spTgt>
                                        </p:tgtEl>
                                        <p:attrNameLst>
                                          <p:attrName>style.visibility</p:attrName>
                                        </p:attrNameLst>
                                      </p:cBhvr>
                                      <p:to>
                                        <p:strVal val="visible"/>
                                      </p:to>
                                    </p:set>
                                    <p:animEffect transition="in" filter="wipe(left)">
                                      <p:cBhvr>
                                        <p:cTn id="67" dur="500"/>
                                        <p:tgtEl>
                                          <p:spTgt spid="6">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build="p" animBg="1"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硬件描述语言</a:t>
            </a:r>
          </a:p>
        </p:txBody>
      </p:sp>
      <p:sp>
        <p:nvSpPr>
          <p:cNvPr id="5" name="文本框 4">
            <a:extLst>
              <a:ext uri="{FF2B5EF4-FFF2-40B4-BE49-F238E27FC236}">
                <a16:creationId xmlns:a16="http://schemas.microsoft.com/office/drawing/2014/main" id="{BB966A86-F088-11D1-F4F2-58EE1C85F7E8}"/>
              </a:ext>
            </a:extLst>
          </p:cNvPr>
          <p:cNvSpPr txBox="1"/>
          <p:nvPr/>
        </p:nvSpPr>
        <p:spPr>
          <a:xfrm>
            <a:off x="4778150" y="741283"/>
            <a:ext cx="4418092" cy="461665"/>
          </a:xfrm>
          <a:prstGeom prst="rect">
            <a:avLst/>
          </a:prstGeom>
          <a:noFill/>
        </p:spPr>
        <p:txBody>
          <a:bodyPr wrap="square" rtlCol="0">
            <a:spAutoFit/>
          </a:bodyPr>
          <a:lstStyle/>
          <a:p>
            <a:r>
              <a:rPr lang="en-US" altLang="zh-CN" sz="2400" dirty="0">
                <a:solidFill>
                  <a:schemeClr val="accent2"/>
                </a:solidFill>
              </a:rPr>
              <a:t>PLD</a:t>
            </a:r>
            <a:r>
              <a:rPr lang="zh-CN" altLang="en-US" sz="2400" dirty="0">
                <a:solidFill>
                  <a:schemeClr val="accent2"/>
                </a:solidFill>
              </a:rPr>
              <a:t>生产厂商</a:t>
            </a:r>
          </a:p>
        </p:txBody>
      </p:sp>
      <p:sp>
        <p:nvSpPr>
          <p:cNvPr id="6" name="矩形 5">
            <a:extLst>
              <a:ext uri="{FF2B5EF4-FFF2-40B4-BE49-F238E27FC236}">
                <a16:creationId xmlns:a16="http://schemas.microsoft.com/office/drawing/2014/main" id="{1DD3C2CA-5DD3-D83D-9223-4EBC7A47607E}"/>
              </a:ext>
            </a:extLst>
          </p:cNvPr>
          <p:cNvSpPr/>
          <p:nvPr/>
        </p:nvSpPr>
        <p:spPr>
          <a:xfrm>
            <a:off x="448907" y="1202948"/>
            <a:ext cx="11294185" cy="5632311"/>
          </a:xfrm>
          <a:prstGeom prst="rect">
            <a:avLst/>
          </a:prstGeom>
        </p:spPr>
        <p:txBody>
          <a:bodyPr wrap="square">
            <a:spAutoFit/>
          </a:bodyPr>
          <a:lstStyle/>
          <a:p>
            <a:r>
              <a:rPr lang="zh-CN" altLang="en-US" sz="2000" dirty="0">
                <a:solidFill>
                  <a:srgbClr val="002060"/>
                </a:solidFill>
              </a:rPr>
              <a:t> 在</a:t>
            </a:r>
            <a:r>
              <a:rPr lang="en-US" altLang="zh-CN" sz="2000" dirty="0">
                <a:solidFill>
                  <a:srgbClr val="002060"/>
                </a:solidFill>
              </a:rPr>
              <a:t>FPGA</a:t>
            </a:r>
            <a:r>
              <a:rPr lang="zh-CN" altLang="en-US" sz="2000" dirty="0">
                <a:solidFill>
                  <a:srgbClr val="002060"/>
                </a:solidFill>
              </a:rPr>
              <a:t>的世界内，</a:t>
            </a:r>
            <a:r>
              <a:rPr lang="en-US" altLang="zh-CN" sz="2000" dirty="0">
                <a:solidFill>
                  <a:srgbClr val="002060"/>
                </a:solidFill>
              </a:rPr>
              <a:t>Xilinx</a:t>
            </a:r>
            <a:r>
              <a:rPr lang="zh-CN" altLang="en-US" sz="2000" dirty="0">
                <a:solidFill>
                  <a:srgbClr val="002060"/>
                </a:solidFill>
              </a:rPr>
              <a:t>（赛灵思）和</a:t>
            </a:r>
            <a:r>
              <a:rPr lang="en-US" altLang="zh-CN" sz="2000" dirty="0">
                <a:solidFill>
                  <a:srgbClr val="002060"/>
                </a:solidFill>
              </a:rPr>
              <a:t>Altera</a:t>
            </a:r>
            <a:r>
              <a:rPr lang="zh-CN" altLang="en-US" sz="2000" dirty="0">
                <a:solidFill>
                  <a:srgbClr val="002060"/>
                </a:solidFill>
              </a:rPr>
              <a:t>（阿尔特拉）占据了</a:t>
            </a:r>
            <a:r>
              <a:rPr lang="en-US" altLang="zh-CN" sz="2000" dirty="0">
                <a:solidFill>
                  <a:srgbClr val="002060"/>
                </a:solidFill>
              </a:rPr>
              <a:t>90%</a:t>
            </a:r>
            <a:r>
              <a:rPr lang="zh-CN" altLang="en-US" sz="2000" dirty="0">
                <a:solidFill>
                  <a:srgbClr val="002060"/>
                </a:solidFill>
              </a:rPr>
              <a:t>的市场份额。而</a:t>
            </a:r>
            <a:r>
              <a:rPr lang="en-US" altLang="zh-CN" sz="2000" dirty="0">
                <a:solidFill>
                  <a:srgbClr val="002060"/>
                </a:solidFill>
              </a:rPr>
              <a:t>Lattice</a:t>
            </a:r>
            <a:r>
              <a:rPr lang="zh-CN" altLang="en-US" sz="2000" dirty="0">
                <a:solidFill>
                  <a:srgbClr val="002060"/>
                </a:solidFill>
              </a:rPr>
              <a:t>和</a:t>
            </a:r>
            <a:r>
              <a:rPr lang="en-US" altLang="zh-CN" sz="2000" dirty="0" err="1">
                <a:solidFill>
                  <a:srgbClr val="002060"/>
                </a:solidFill>
              </a:rPr>
              <a:t>Actel</a:t>
            </a:r>
            <a:r>
              <a:rPr lang="zh-CN" altLang="en-US" sz="2000" dirty="0">
                <a:solidFill>
                  <a:srgbClr val="002060"/>
                </a:solidFill>
              </a:rPr>
              <a:t>只能在特殊领域保持一定的份额。巨头</a:t>
            </a:r>
            <a:r>
              <a:rPr lang="en-US" altLang="zh-CN" sz="2000" dirty="0">
                <a:solidFill>
                  <a:srgbClr val="002060"/>
                </a:solidFill>
              </a:rPr>
              <a:t>Altera</a:t>
            </a:r>
            <a:r>
              <a:rPr lang="zh-CN" altLang="en-US" sz="2000" dirty="0">
                <a:solidFill>
                  <a:srgbClr val="002060"/>
                </a:solidFill>
              </a:rPr>
              <a:t>被</a:t>
            </a:r>
            <a:r>
              <a:rPr lang="en-US" altLang="zh-CN" sz="2000" dirty="0">
                <a:solidFill>
                  <a:srgbClr val="002060"/>
                </a:solidFill>
              </a:rPr>
              <a:t>Intel</a:t>
            </a:r>
            <a:r>
              <a:rPr lang="zh-CN" altLang="en-US" sz="2000" dirty="0">
                <a:solidFill>
                  <a:srgbClr val="002060"/>
                </a:solidFill>
              </a:rPr>
              <a:t>收购了，</a:t>
            </a:r>
            <a:r>
              <a:rPr lang="en-US" altLang="zh-CN" sz="2000" dirty="0">
                <a:solidFill>
                  <a:srgbClr val="002060"/>
                </a:solidFill>
              </a:rPr>
              <a:t>Lattice</a:t>
            </a:r>
            <a:r>
              <a:rPr lang="zh-CN" altLang="en-US" sz="2000" dirty="0">
                <a:solidFill>
                  <a:srgbClr val="002060"/>
                </a:solidFill>
              </a:rPr>
              <a:t>也收购了</a:t>
            </a:r>
            <a:r>
              <a:rPr lang="en-US" altLang="zh-CN" sz="2000" dirty="0" err="1">
                <a:solidFill>
                  <a:srgbClr val="002060"/>
                </a:solidFill>
              </a:rPr>
              <a:t>SiliconBlue</a:t>
            </a:r>
            <a:r>
              <a:rPr lang="zh-CN" altLang="en-US" sz="2000" dirty="0">
                <a:solidFill>
                  <a:srgbClr val="002060"/>
                </a:solidFill>
              </a:rPr>
              <a:t>。</a:t>
            </a:r>
            <a:endParaRPr lang="en-US" altLang="zh-CN" sz="2000" dirty="0">
              <a:solidFill>
                <a:srgbClr val="002060"/>
              </a:solidFill>
            </a:endParaRPr>
          </a:p>
          <a:p>
            <a:endParaRPr lang="zh-CN" altLang="en-US" sz="2000" dirty="0">
              <a:solidFill>
                <a:srgbClr val="002060"/>
              </a:solidFill>
            </a:endParaRPr>
          </a:p>
          <a:p>
            <a:r>
              <a:rPr lang="zh-CN" altLang="en-US" sz="2000" dirty="0">
                <a:solidFill>
                  <a:srgbClr val="002060"/>
                </a:solidFill>
              </a:rPr>
              <a:t> 一、</a:t>
            </a:r>
            <a:r>
              <a:rPr lang="en-US" altLang="zh-CN" sz="2000" dirty="0">
                <a:solidFill>
                  <a:srgbClr val="7030A0"/>
                </a:solidFill>
              </a:rPr>
              <a:t>Xilinx </a:t>
            </a:r>
            <a:r>
              <a:rPr lang="zh-CN" altLang="en-US" sz="2000" dirty="0">
                <a:solidFill>
                  <a:srgbClr val="7030A0"/>
                </a:solidFill>
              </a:rPr>
              <a:t>赛灵思</a:t>
            </a:r>
          </a:p>
          <a:p>
            <a:r>
              <a:rPr lang="zh-CN" altLang="en-US" sz="2000" dirty="0">
                <a:solidFill>
                  <a:srgbClr val="002060"/>
                </a:solidFill>
              </a:rPr>
              <a:t>        官网：</a:t>
            </a:r>
            <a:r>
              <a:rPr lang="en-US" altLang="zh-CN" sz="2000" dirty="0">
                <a:solidFill>
                  <a:srgbClr val="002060"/>
                </a:solidFill>
              </a:rPr>
              <a:t>http://www.xilinx.com       </a:t>
            </a:r>
            <a:r>
              <a:rPr lang="zh-CN" altLang="en-US" sz="2000" dirty="0">
                <a:solidFill>
                  <a:srgbClr val="002060"/>
                </a:solidFill>
              </a:rPr>
              <a:t>建立时间：</a:t>
            </a:r>
            <a:r>
              <a:rPr lang="en-US" altLang="zh-CN" sz="2000" dirty="0">
                <a:solidFill>
                  <a:srgbClr val="002060"/>
                </a:solidFill>
              </a:rPr>
              <a:t>1984        </a:t>
            </a:r>
            <a:r>
              <a:rPr lang="zh-CN" altLang="en-US" sz="2000" dirty="0">
                <a:solidFill>
                  <a:srgbClr val="002060"/>
                </a:solidFill>
              </a:rPr>
              <a:t>总部：加利福尼亚圣何塞市</a:t>
            </a:r>
          </a:p>
          <a:p>
            <a:r>
              <a:rPr lang="en-US" altLang="zh-CN" sz="2000" dirty="0">
                <a:solidFill>
                  <a:srgbClr val="002060"/>
                </a:solidFill>
              </a:rPr>
              <a:t>Xilinx</a:t>
            </a:r>
            <a:r>
              <a:rPr lang="zh-CN" altLang="en-US" sz="2000" dirty="0">
                <a:solidFill>
                  <a:srgbClr val="002060"/>
                </a:solidFill>
              </a:rPr>
              <a:t>是全球领先的可编程逻辑完整解决方案的供应商，也是目前排名第一的</a:t>
            </a:r>
            <a:r>
              <a:rPr lang="en-US" altLang="zh-CN" sz="2000" dirty="0">
                <a:solidFill>
                  <a:srgbClr val="002060"/>
                </a:solidFill>
              </a:rPr>
              <a:t>FPGA</a:t>
            </a:r>
            <a:r>
              <a:rPr lang="zh-CN" altLang="en-US" sz="2000" dirty="0">
                <a:solidFill>
                  <a:srgbClr val="002060"/>
                </a:solidFill>
              </a:rPr>
              <a:t>解决方案提供商。</a:t>
            </a:r>
          </a:p>
          <a:p>
            <a:r>
              <a:rPr lang="zh-CN" altLang="en-US" sz="2000" dirty="0">
                <a:solidFill>
                  <a:srgbClr val="002060"/>
                </a:solidFill>
              </a:rPr>
              <a:t>        开发工具：</a:t>
            </a:r>
            <a:r>
              <a:rPr lang="en-US" altLang="zh-CN" sz="2000" b="1" dirty="0">
                <a:solidFill>
                  <a:srgbClr val="7030A0"/>
                </a:solidFill>
              </a:rPr>
              <a:t>Vivado</a:t>
            </a:r>
            <a:r>
              <a:rPr lang="zh-CN" altLang="en-US" sz="2000" dirty="0">
                <a:solidFill>
                  <a:srgbClr val="002060"/>
                </a:solidFill>
              </a:rPr>
              <a:t>，</a:t>
            </a:r>
            <a:r>
              <a:rPr lang="en-US" altLang="zh-CN" sz="2000" dirty="0">
                <a:solidFill>
                  <a:srgbClr val="002060"/>
                </a:solidFill>
              </a:rPr>
              <a:t>ISE(</a:t>
            </a:r>
            <a:r>
              <a:rPr lang="zh-CN" altLang="en-US" sz="2000" dirty="0">
                <a:solidFill>
                  <a:srgbClr val="002060"/>
                </a:solidFill>
              </a:rPr>
              <a:t>出了</a:t>
            </a:r>
            <a:r>
              <a:rPr lang="en-US" altLang="zh-CN" sz="2000" dirty="0">
                <a:solidFill>
                  <a:srgbClr val="002060"/>
                </a:solidFill>
              </a:rPr>
              <a:t>vivado</a:t>
            </a:r>
            <a:r>
              <a:rPr lang="zh-CN" altLang="en-US" sz="2000" dirty="0">
                <a:solidFill>
                  <a:srgbClr val="002060"/>
                </a:solidFill>
              </a:rPr>
              <a:t>之后，</a:t>
            </a:r>
            <a:r>
              <a:rPr lang="en-US" altLang="zh-CN" sz="2000" dirty="0" err="1">
                <a:solidFill>
                  <a:srgbClr val="002060"/>
                </a:solidFill>
              </a:rPr>
              <a:t>xilinx</a:t>
            </a:r>
            <a:r>
              <a:rPr lang="zh-CN" altLang="en-US" sz="2000" dirty="0">
                <a:solidFill>
                  <a:srgbClr val="002060"/>
                </a:solidFill>
              </a:rPr>
              <a:t>已经不考虑去升级</a:t>
            </a:r>
            <a:r>
              <a:rPr lang="en-US" altLang="zh-CN" sz="2000" dirty="0">
                <a:solidFill>
                  <a:srgbClr val="002060"/>
                </a:solidFill>
              </a:rPr>
              <a:t>ISE</a:t>
            </a:r>
            <a:r>
              <a:rPr lang="zh-CN" altLang="en-US" sz="2000" dirty="0">
                <a:solidFill>
                  <a:srgbClr val="002060"/>
                </a:solidFill>
              </a:rPr>
              <a:t>的版本了</a:t>
            </a:r>
            <a:r>
              <a:rPr lang="en-US" altLang="zh-CN" sz="2000" dirty="0">
                <a:solidFill>
                  <a:srgbClr val="002060"/>
                </a:solidFill>
              </a:rPr>
              <a:t>)</a:t>
            </a:r>
          </a:p>
          <a:p>
            <a:r>
              <a:rPr lang="en-US" altLang="zh-CN" sz="2000" dirty="0">
                <a:solidFill>
                  <a:srgbClr val="002060"/>
                </a:solidFill>
              </a:rPr>
              <a:t>        </a:t>
            </a:r>
            <a:r>
              <a:rPr lang="zh-CN" altLang="en-US" sz="2000" dirty="0">
                <a:solidFill>
                  <a:srgbClr val="002060"/>
                </a:solidFill>
              </a:rPr>
              <a:t>其产品包括如下几个部分：</a:t>
            </a:r>
          </a:p>
          <a:p>
            <a:r>
              <a:rPr lang="zh-CN" altLang="en-US" sz="2000" dirty="0">
                <a:solidFill>
                  <a:srgbClr val="002060"/>
                </a:solidFill>
              </a:rPr>
              <a:t>            </a:t>
            </a:r>
            <a:r>
              <a:rPr lang="en-US" altLang="zh-CN" sz="2000" dirty="0">
                <a:solidFill>
                  <a:srgbClr val="002060"/>
                </a:solidFill>
              </a:rPr>
              <a:t>1</a:t>
            </a:r>
            <a:r>
              <a:rPr lang="zh-CN" altLang="en-US" sz="2000" dirty="0">
                <a:solidFill>
                  <a:srgbClr val="002060"/>
                </a:solidFill>
              </a:rPr>
              <a:t>、</a:t>
            </a:r>
            <a:r>
              <a:rPr lang="en-US" altLang="zh-CN" sz="2000" dirty="0">
                <a:solidFill>
                  <a:srgbClr val="002060"/>
                </a:solidFill>
              </a:rPr>
              <a:t>Spartan</a:t>
            </a:r>
            <a:r>
              <a:rPr lang="zh-CN" altLang="en-US" sz="2000" dirty="0">
                <a:solidFill>
                  <a:srgbClr val="002060"/>
                </a:solidFill>
              </a:rPr>
              <a:t>系列：定位低端市场，目前最新器件为</a:t>
            </a:r>
            <a:r>
              <a:rPr lang="en-US" altLang="zh-CN" sz="2000" dirty="0">
                <a:solidFill>
                  <a:srgbClr val="002060"/>
                </a:solidFill>
              </a:rPr>
              <a:t>Spartan7</a:t>
            </a:r>
            <a:r>
              <a:rPr lang="zh-CN" altLang="en-US" sz="2000" dirty="0">
                <a:solidFill>
                  <a:srgbClr val="002060"/>
                </a:solidFill>
              </a:rPr>
              <a:t>，为</a:t>
            </a:r>
            <a:r>
              <a:rPr lang="en-US" altLang="zh-CN" sz="2000" dirty="0">
                <a:solidFill>
                  <a:srgbClr val="002060"/>
                </a:solidFill>
              </a:rPr>
              <a:t>28nm</a:t>
            </a:r>
            <a:r>
              <a:rPr lang="zh-CN" altLang="en-US" sz="2000" dirty="0">
                <a:solidFill>
                  <a:srgbClr val="002060"/>
                </a:solidFill>
              </a:rPr>
              <a:t>工艺，</a:t>
            </a:r>
            <a:r>
              <a:rPr lang="en-US" altLang="zh-CN" sz="2000" dirty="0">
                <a:solidFill>
                  <a:srgbClr val="002060"/>
                </a:solidFill>
              </a:rPr>
              <a:t>Spartan6</a:t>
            </a:r>
            <a:r>
              <a:rPr lang="zh-CN" altLang="en-US" sz="2000" dirty="0">
                <a:solidFill>
                  <a:srgbClr val="002060"/>
                </a:solidFill>
              </a:rPr>
              <a:t>以前都是</a:t>
            </a:r>
            <a:r>
              <a:rPr lang="en-US" altLang="zh-CN" sz="2000" dirty="0">
                <a:solidFill>
                  <a:srgbClr val="002060"/>
                </a:solidFill>
              </a:rPr>
              <a:t>45nm</a:t>
            </a:r>
            <a:r>
              <a:rPr lang="zh-CN" altLang="en-US" sz="2000" dirty="0">
                <a:solidFill>
                  <a:srgbClr val="002060"/>
                </a:solidFill>
              </a:rPr>
              <a:t>工艺，该系列器件价格低廉，逻辑规模相对较小。</a:t>
            </a:r>
          </a:p>
          <a:p>
            <a:r>
              <a:rPr lang="zh-CN" altLang="en-US" sz="2000" dirty="0">
                <a:solidFill>
                  <a:srgbClr val="002060"/>
                </a:solidFill>
              </a:rPr>
              <a:t>            </a:t>
            </a:r>
            <a:r>
              <a:rPr lang="en-US" altLang="zh-CN" sz="2000" dirty="0">
                <a:solidFill>
                  <a:srgbClr val="002060"/>
                </a:solidFill>
              </a:rPr>
              <a:t>2</a:t>
            </a:r>
            <a:r>
              <a:rPr lang="zh-CN" altLang="en-US" sz="2000" dirty="0">
                <a:solidFill>
                  <a:srgbClr val="002060"/>
                </a:solidFill>
              </a:rPr>
              <a:t>、</a:t>
            </a:r>
            <a:r>
              <a:rPr lang="en-US" altLang="zh-CN" sz="2000" dirty="0" err="1">
                <a:solidFill>
                  <a:srgbClr val="002060"/>
                </a:solidFill>
              </a:rPr>
              <a:t>Artix</a:t>
            </a:r>
            <a:r>
              <a:rPr lang="zh-CN" altLang="en-US" sz="2000" dirty="0">
                <a:solidFill>
                  <a:srgbClr val="002060"/>
                </a:solidFill>
              </a:rPr>
              <a:t>系列：</a:t>
            </a:r>
            <a:r>
              <a:rPr lang="en-US" altLang="zh-CN" sz="2000" dirty="0">
                <a:solidFill>
                  <a:srgbClr val="002060"/>
                </a:solidFill>
              </a:rPr>
              <a:t>Xilinx</a:t>
            </a:r>
            <a:r>
              <a:rPr lang="zh-CN" altLang="en-US" sz="2000" dirty="0">
                <a:solidFill>
                  <a:srgbClr val="002060"/>
                </a:solidFill>
              </a:rPr>
              <a:t>推出</a:t>
            </a:r>
            <a:r>
              <a:rPr lang="en-US" altLang="zh-CN" sz="2000" dirty="0" err="1">
                <a:solidFill>
                  <a:srgbClr val="002060"/>
                </a:solidFill>
              </a:rPr>
              <a:t>Artix</a:t>
            </a:r>
            <a:r>
              <a:rPr lang="zh-CN" altLang="en-US" sz="2000" dirty="0">
                <a:solidFill>
                  <a:srgbClr val="002060"/>
                </a:solidFill>
              </a:rPr>
              <a:t>系列产品，其目的应该是作为低端</a:t>
            </a:r>
            <a:r>
              <a:rPr lang="en-US" altLang="zh-CN" sz="2000" dirty="0">
                <a:solidFill>
                  <a:srgbClr val="002060"/>
                </a:solidFill>
              </a:rPr>
              <a:t>Spartan</a:t>
            </a:r>
            <a:r>
              <a:rPr lang="zh-CN" altLang="en-US" sz="2000" dirty="0">
                <a:solidFill>
                  <a:srgbClr val="002060"/>
                </a:solidFill>
              </a:rPr>
              <a:t>和高端</a:t>
            </a:r>
            <a:r>
              <a:rPr lang="en-US" altLang="zh-CN" sz="2000" dirty="0" err="1">
                <a:solidFill>
                  <a:srgbClr val="002060"/>
                </a:solidFill>
              </a:rPr>
              <a:t>Kintex</a:t>
            </a:r>
            <a:r>
              <a:rPr lang="zh-CN" altLang="en-US" sz="2000" dirty="0">
                <a:solidFill>
                  <a:srgbClr val="002060"/>
                </a:solidFill>
              </a:rPr>
              <a:t>的过渡产品，尤其在通信接口方面，相比</a:t>
            </a:r>
            <a:r>
              <a:rPr lang="en-US" altLang="zh-CN" sz="2000" dirty="0">
                <a:solidFill>
                  <a:srgbClr val="002060"/>
                </a:solidFill>
              </a:rPr>
              <a:t>Spartan</a:t>
            </a:r>
            <a:r>
              <a:rPr lang="zh-CN" altLang="en-US" sz="2000" dirty="0">
                <a:solidFill>
                  <a:srgbClr val="002060"/>
                </a:solidFill>
              </a:rPr>
              <a:t>有很大优势，所以，如果设计不是仅仅需要逻辑资源，而是需要先进的高速接口，可以考虑</a:t>
            </a:r>
            <a:r>
              <a:rPr lang="en-US" altLang="zh-CN" sz="2000" dirty="0" err="1">
                <a:solidFill>
                  <a:srgbClr val="002060"/>
                </a:solidFill>
              </a:rPr>
              <a:t>Aritix</a:t>
            </a:r>
            <a:r>
              <a:rPr lang="zh-CN" altLang="en-US" sz="2000" dirty="0">
                <a:solidFill>
                  <a:srgbClr val="002060"/>
                </a:solidFill>
              </a:rPr>
              <a:t>系列。</a:t>
            </a:r>
          </a:p>
          <a:p>
            <a:r>
              <a:rPr lang="zh-CN" altLang="en-US" sz="2000" dirty="0">
                <a:solidFill>
                  <a:srgbClr val="002060"/>
                </a:solidFill>
              </a:rPr>
              <a:t>            </a:t>
            </a:r>
            <a:r>
              <a:rPr lang="en-US" altLang="zh-CN" sz="2000" dirty="0">
                <a:solidFill>
                  <a:srgbClr val="002060"/>
                </a:solidFill>
              </a:rPr>
              <a:t>3</a:t>
            </a:r>
            <a:r>
              <a:rPr lang="zh-CN" altLang="en-US" sz="2000" dirty="0">
                <a:solidFill>
                  <a:srgbClr val="002060"/>
                </a:solidFill>
              </a:rPr>
              <a:t>、</a:t>
            </a:r>
            <a:r>
              <a:rPr lang="en-US" altLang="zh-CN" sz="2000" dirty="0" err="1">
                <a:solidFill>
                  <a:srgbClr val="002060"/>
                </a:solidFill>
              </a:rPr>
              <a:t>Kintex</a:t>
            </a:r>
            <a:r>
              <a:rPr lang="zh-CN" altLang="en-US" sz="2000" dirty="0">
                <a:solidFill>
                  <a:srgbClr val="002060"/>
                </a:solidFill>
              </a:rPr>
              <a:t>和</a:t>
            </a:r>
            <a:r>
              <a:rPr lang="en-US" altLang="zh-CN" sz="2000" dirty="0" err="1">
                <a:solidFill>
                  <a:srgbClr val="002060"/>
                </a:solidFill>
              </a:rPr>
              <a:t>Virtex</a:t>
            </a:r>
            <a:r>
              <a:rPr lang="zh-CN" altLang="en-US" sz="2000" dirty="0">
                <a:solidFill>
                  <a:srgbClr val="002060"/>
                </a:solidFill>
              </a:rPr>
              <a:t>系列为</a:t>
            </a:r>
            <a:r>
              <a:rPr lang="en-US" altLang="zh-CN" sz="2000" dirty="0">
                <a:solidFill>
                  <a:srgbClr val="002060"/>
                </a:solidFill>
              </a:rPr>
              <a:t>Xilinx</a:t>
            </a:r>
            <a:r>
              <a:rPr lang="zh-CN" altLang="en-US" sz="2000" dirty="0">
                <a:solidFill>
                  <a:srgbClr val="002060"/>
                </a:solidFill>
              </a:rPr>
              <a:t>的高端产品，包含有</a:t>
            </a:r>
            <a:r>
              <a:rPr lang="en-US" altLang="zh-CN" sz="2000" dirty="0">
                <a:solidFill>
                  <a:srgbClr val="002060"/>
                </a:solidFill>
              </a:rPr>
              <a:t>28nm</a:t>
            </a:r>
            <a:r>
              <a:rPr lang="zh-CN" altLang="en-US" sz="2000" dirty="0">
                <a:solidFill>
                  <a:srgbClr val="002060"/>
                </a:solidFill>
              </a:rPr>
              <a:t>的</a:t>
            </a:r>
            <a:r>
              <a:rPr lang="en-US" altLang="zh-CN" sz="2000" dirty="0">
                <a:solidFill>
                  <a:srgbClr val="002060"/>
                </a:solidFill>
              </a:rPr>
              <a:t>Kintex7</a:t>
            </a:r>
            <a:r>
              <a:rPr lang="zh-CN" altLang="en-US" sz="2000" dirty="0">
                <a:solidFill>
                  <a:srgbClr val="002060"/>
                </a:solidFill>
              </a:rPr>
              <a:t>和</a:t>
            </a:r>
            <a:r>
              <a:rPr lang="en-US" altLang="zh-CN" sz="2000" dirty="0">
                <a:solidFill>
                  <a:srgbClr val="002060"/>
                </a:solidFill>
              </a:rPr>
              <a:t>Virtex7</a:t>
            </a:r>
            <a:r>
              <a:rPr lang="zh-CN" altLang="en-US" sz="2000" dirty="0">
                <a:solidFill>
                  <a:srgbClr val="002060"/>
                </a:solidFill>
              </a:rPr>
              <a:t>系列，还有</a:t>
            </a:r>
            <a:r>
              <a:rPr lang="en-US" altLang="zh-CN" sz="2000" dirty="0">
                <a:solidFill>
                  <a:srgbClr val="002060"/>
                </a:solidFill>
              </a:rPr>
              <a:t>16nm</a:t>
            </a:r>
            <a:r>
              <a:rPr lang="zh-CN" altLang="en-US" sz="2000" dirty="0">
                <a:solidFill>
                  <a:srgbClr val="002060"/>
                </a:solidFill>
              </a:rPr>
              <a:t>的</a:t>
            </a:r>
            <a:r>
              <a:rPr lang="en-US" altLang="zh-CN" sz="2000" dirty="0">
                <a:solidFill>
                  <a:srgbClr val="002060"/>
                </a:solidFill>
              </a:rPr>
              <a:t>Kintex7 </a:t>
            </a:r>
            <a:r>
              <a:rPr lang="en-US" altLang="zh-CN" sz="2000" dirty="0" err="1">
                <a:solidFill>
                  <a:srgbClr val="002060"/>
                </a:solidFill>
              </a:rPr>
              <a:t>Ultrascale</a:t>
            </a:r>
            <a:r>
              <a:rPr lang="en-US" altLang="zh-CN" sz="2000" dirty="0">
                <a:solidFill>
                  <a:srgbClr val="002060"/>
                </a:solidFill>
              </a:rPr>
              <a:t>+ </a:t>
            </a:r>
            <a:r>
              <a:rPr lang="zh-CN" altLang="en-US" sz="2000" dirty="0">
                <a:solidFill>
                  <a:srgbClr val="002060"/>
                </a:solidFill>
              </a:rPr>
              <a:t>和</a:t>
            </a:r>
            <a:r>
              <a:rPr lang="en-US" altLang="zh-CN" sz="2000" dirty="0">
                <a:solidFill>
                  <a:srgbClr val="002060"/>
                </a:solidFill>
              </a:rPr>
              <a:t>Virtex7 </a:t>
            </a:r>
            <a:r>
              <a:rPr lang="en-US" altLang="zh-CN" sz="2000" dirty="0" err="1">
                <a:solidFill>
                  <a:srgbClr val="002060"/>
                </a:solidFill>
              </a:rPr>
              <a:t>Ultrascale</a:t>
            </a:r>
            <a:r>
              <a:rPr lang="en-US" altLang="zh-CN" sz="2000" dirty="0">
                <a:solidFill>
                  <a:srgbClr val="002060"/>
                </a:solidFill>
              </a:rPr>
              <a:t>+</a:t>
            </a:r>
            <a:r>
              <a:rPr lang="zh-CN" altLang="en-US" sz="2000" dirty="0">
                <a:solidFill>
                  <a:srgbClr val="002060"/>
                </a:solidFill>
              </a:rPr>
              <a:t>系列。丰富的高速接口，主要用于通信，雷达，信号处理，</a:t>
            </a:r>
            <a:r>
              <a:rPr lang="en-US" altLang="zh-CN" sz="2000" dirty="0">
                <a:solidFill>
                  <a:srgbClr val="002060"/>
                </a:solidFill>
              </a:rPr>
              <a:t>IC</a:t>
            </a:r>
            <a:r>
              <a:rPr lang="zh-CN" altLang="en-US" sz="2000" dirty="0">
                <a:solidFill>
                  <a:srgbClr val="002060"/>
                </a:solidFill>
              </a:rPr>
              <a:t>验证等高端领域。</a:t>
            </a:r>
          </a:p>
          <a:p>
            <a:r>
              <a:rPr lang="zh-CN" altLang="en-US" sz="2000" dirty="0">
                <a:solidFill>
                  <a:srgbClr val="002060"/>
                </a:solidFill>
              </a:rPr>
              <a:t>            </a:t>
            </a:r>
            <a:r>
              <a:rPr lang="en-US" altLang="zh-CN" sz="2000" dirty="0">
                <a:solidFill>
                  <a:srgbClr val="002060"/>
                </a:solidFill>
              </a:rPr>
              <a:t>4</a:t>
            </a:r>
            <a:r>
              <a:rPr lang="zh-CN" altLang="en-US" sz="2000" dirty="0">
                <a:solidFill>
                  <a:srgbClr val="002060"/>
                </a:solidFill>
              </a:rPr>
              <a:t>、全可编程 </a:t>
            </a:r>
            <a:r>
              <a:rPr lang="en-US" altLang="zh-CN" sz="2000" dirty="0" err="1">
                <a:solidFill>
                  <a:srgbClr val="002060"/>
                </a:solidFill>
              </a:rPr>
              <a:t>SoC</a:t>
            </a:r>
            <a:r>
              <a:rPr lang="en-US" altLang="zh-CN" sz="2000" dirty="0">
                <a:solidFill>
                  <a:srgbClr val="002060"/>
                </a:solidFill>
              </a:rPr>
              <a:t> </a:t>
            </a:r>
            <a:r>
              <a:rPr lang="zh-CN" altLang="en-US" sz="2000" dirty="0">
                <a:solidFill>
                  <a:srgbClr val="002060"/>
                </a:solidFill>
              </a:rPr>
              <a:t>和 </a:t>
            </a:r>
            <a:r>
              <a:rPr lang="en-US" altLang="zh-CN" sz="2000" dirty="0" err="1">
                <a:solidFill>
                  <a:srgbClr val="002060"/>
                </a:solidFill>
              </a:rPr>
              <a:t>MPSoC</a:t>
            </a:r>
            <a:r>
              <a:rPr lang="zh-CN" altLang="en-US" sz="2000" dirty="0">
                <a:solidFill>
                  <a:srgbClr val="002060"/>
                </a:solidFill>
              </a:rPr>
              <a:t>系列，包括有</a:t>
            </a:r>
            <a:r>
              <a:rPr lang="en-US" altLang="zh-CN" sz="2000" dirty="0">
                <a:solidFill>
                  <a:srgbClr val="002060"/>
                </a:solidFill>
              </a:rPr>
              <a:t>Zynq-7000 </a:t>
            </a:r>
            <a:r>
              <a:rPr lang="zh-CN" altLang="en-US" sz="2000" dirty="0">
                <a:solidFill>
                  <a:srgbClr val="002060"/>
                </a:solidFill>
              </a:rPr>
              <a:t>和</a:t>
            </a:r>
            <a:r>
              <a:rPr lang="en-US" altLang="zh-CN" sz="2000" dirty="0" err="1">
                <a:solidFill>
                  <a:srgbClr val="002060"/>
                </a:solidFill>
              </a:rPr>
              <a:t>Zynq</a:t>
            </a:r>
            <a:r>
              <a:rPr lang="en-US" altLang="zh-CN" sz="2000" dirty="0">
                <a:solidFill>
                  <a:srgbClr val="002060"/>
                </a:solidFill>
              </a:rPr>
              <a:t> </a:t>
            </a:r>
            <a:r>
              <a:rPr lang="en-US" altLang="zh-CN" sz="2000" dirty="0" err="1">
                <a:solidFill>
                  <a:srgbClr val="002060"/>
                </a:solidFill>
              </a:rPr>
              <a:t>UltraScale</a:t>
            </a:r>
            <a:r>
              <a:rPr lang="en-US" altLang="zh-CN" sz="2000" dirty="0">
                <a:solidFill>
                  <a:srgbClr val="002060"/>
                </a:solidFill>
              </a:rPr>
              <a:t>+ </a:t>
            </a:r>
            <a:r>
              <a:rPr lang="en-US" altLang="zh-CN" sz="2000" dirty="0" err="1">
                <a:solidFill>
                  <a:srgbClr val="002060"/>
                </a:solidFill>
              </a:rPr>
              <a:t>MPSoC</a:t>
            </a:r>
            <a:r>
              <a:rPr lang="zh-CN" altLang="en-US" sz="2000" dirty="0">
                <a:solidFill>
                  <a:srgbClr val="002060"/>
                </a:solidFill>
              </a:rPr>
              <a:t>系列</a:t>
            </a:r>
            <a:r>
              <a:rPr lang="en-US" altLang="zh-CN" sz="2000" dirty="0">
                <a:solidFill>
                  <a:srgbClr val="002060"/>
                </a:solidFill>
              </a:rPr>
              <a:t>FPGA,</a:t>
            </a:r>
            <a:r>
              <a:rPr lang="zh-CN" altLang="en-US" sz="2000" dirty="0">
                <a:solidFill>
                  <a:srgbClr val="002060"/>
                </a:solidFill>
              </a:rPr>
              <a:t>可嵌入</a:t>
            </a:r>
            <a:r>
              <a:rPr lang="en-US" altLang="zh-CN" sz="2000" dirty="0">
                <a:solidFill>
                  <a:srgbClr val="7030A0"/>
                </a:solidFill>
              </a:rPr>
              <a:t>ARM Cortex</a:t>
            </a:r>
            <a:r>
              <a:rPr lang="zh-CN" altLang="en-US" sz="2000" dirty="0">
                <a:solidFill>
                  <a:srgbClr val="7030A0"/>
                </a:solidFill>
              </a:rPr>
              <a:t>系列</a:t>
            </a:r>
            <a:r>
              <a:rPr lang="en-US" altLang="zh-CN" sz="2000" dirty="0">
                <a:solidFill>
                  <a:srgbClr val="7030A0"/>
                </a:solidFill>
              </a:rPr>
              <a:t>CPU</a:t>
            </a:r>
            <a:r>
              <a:rPr lang="en-US" altLang="zh-CN" sz="2000" dirty="0">
                <a:solidFill>
                  <a:srgbClr val="002060"/>
                </a:solidFill>
              </a:rPr>
              <a:t>,</a:t>
            </a:r>
            <a:r>
              <a:rPr lang="zh-CN" altLang="en-US" sz="2000" dirty="0">
                <a:solidFill>
                  <a:srgbClr val="002060"/>
                </a:solidFill>
              </a:rPr>
              <a:t>逐渐成为目前</a:t>
            </a:r>
            <a:r>
              <a:rPr lang="en-US" altLang="zh-CN" sz="2000" dirty="0" err="1">
                <a:solidFill>
                  <a:srgbClr val="002060"/>
                </a:solidFill>
              </a:rPr>
              <a:t>SoC</a:t>
            </a:r>
            <a:r>
              <a:rPr lang="zh-CN" altLang="en-US" sz="2000" dirty="0">
                <a:solidFill>
                  <a:srgbClr val="002060"/>
                </a:solidFill>
              </a:rPr>
              <a:t>热门应用。        </a:t>
            </a:r>
          </a:p>
        </p:txBody>
      </p:sp>
      <p:sp>
        <p:nvSpPr>
          <p:cNvPr id="2" name="灯片编号占位符 1">
            <a:extLst>
              <a:ext uri="{FF2B5EF4-FFF2-40B4-BE49-F238E27FC236}">
                <a16:creationId xmlns:a16="http://schemas.microsoft.com/office/drawing/2014/main" id="{537017A7-75F6-B48A-8900-07B6170AC56A}"/>
              </a:ext>
            </a:extLst>
          </p:cNvPr>
          <p:cNvSpPr>
            <a:spLocks noGrp="1"/>
          </p:cNvSpPr>
          <p:nvPr>
            <p:ph type="sldNum" sz="quarter" idx="12"/>
          </p:nvPr>
        </p:nvSpPr>
        <p:spPr/>
        <p:txBody>
          <a:bodyPr/>
          <a:lstStyle/>
          <a:p>
            <a:fld id="{392CBAA0-59E6-204E-8F03-85E5040D48B8}" type="slidenum">
              <a:rPr kumimoji="1" lang="zh-CN" altLang="en-US" smtClean="0"/>
              <a:t>175</a:t>
            </a:fld>
            <a:r>
              <a:rPr kumimoji="1" lang="en-US" altLang="zh-CN"/>
              <a:t>/184</a:t>
            </a:r>
            <a:endParaRPr kumimoji="1" lang="zh-CN" altLang="en-US" dirty="0"/>
          </a:p>
        </p:txBody>
      </p:sp>
    </p:spTree>
    <p:extLst>
      <p:ext uri="{BB962C8B-B14F-4D97-AF65-F5344CB8AC3E}">
        <p14:creationId xmlns:p14="http://schemas.microsoft.com/office/powerpoint/2010/main" val="1065305547"/>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硬件描述语言</a:t>
            </a:r>
          </a:p>
        </p:txBody>
      </p:sp>
      <p:sp>
        <p:nvSpPr>
          <p:cNvPr id="5" name="矩形 4">
            <a:extLst>
              <a:ext uri="{FF2B5EF4-FFF2-40B4-BE49-F238E27FC236}">
                <a16:creationId xmlns:a16="http://schemas.microsoft.com/office/drawing/2014/main" id="{EFF51F88-36B1-EA0F-121C-B0BDCEE99B67}"/>
              </a:ext>
            </a:extLst>
          </p:cNvPr>
          <p:cNvSpPr/>
          <p:nvPr/>
        </p:nvSpPr>
        <p:spPr>
          <a:xfrm>
            <a:off x="149382" y="790989"/>
            <a:ext cx="11893236" cy="5632311"/>
          </a:xfrm>
          <a:prstGeom prst="rect">
            <a:avLst/>
          </a:prstGeom>
        </p:spPr>
        <p:txBody>
          <a:bodyPr wrap="square">
            <a:spAutoFit/>
          </a:bodyPr>
          <a:lstStyle/>
          <a:p>
            <a:r>
              <a:rPr lang="zh-CN" altLang="en-US" sz="2000" dirty="0">
                <a:solidFill>
                  <a:srgbClr val="002060"/>
                </a:solidFill>
              </a:rPr>
              <a:t>二、</a:t>
            </a:r>
            <a:r>
              <a:rPr lang="en-US" altLang="zh-CN" sz="2000" dirty="0">
                <a:solidFill>
                  <a:srgbClr val="7030A0"/>
                </a:solidFill>
              </a:rPr>
              <a:t>Altera </a:t>
            </a:r>
            <a:r>
              <a:rPr lang="zh-CN" altLang="en-US" sz="2000" dirty="0">
                <a:solidFill>
                  <a:srgbClr val="7030A0"/>
                </a:solidFill>
              </a:rPr>
              <a:t>阿特拉</a:t>
            </a:r>
          </a:p>
          <a:p>
            <a:r>
              <a:rPr lang="zh-CN" altLang="en-US" sz="2000" dirty="0">
                <a:solidFill>
                  <a:srgbClr val="002060"/>
                </a:solidFill>
              </a:rPr>
              <a:t>        官网</a:t>
            </a:r>
            <a:r>
              <a:rPr lang="en-US" altLang="zh-CN" sz="2000" dirty="0">
                <a:solidFill>
                  <a:srgbClr val="002060"/>
                </a:solidFill>
              </a:rPr>
              <a:t>: http://www.altera.com     </a:t>
            </a:r>
            <a:r>
              <a:rPr lang="zh-CN" altLang="en-US" sz="2000" dirty="0">
                <a:solidFill>
                  <a:srgbClr val="002060"/>
                </a:solidFill>
              </a:rPr>
              <a:t>建立时间：</a:t>
            </a:r>
            <a:r>
              <a:rPr lang="en-US" altLang="zh-CN" sz="2000" dirty="0">
                <a:solidFill>
                  <a:srgbClr val="002060"/>
                </a:solidFill>
              </a:rPr>
              <a:t>1983       </a:t>
            </a:r>
            <a:r>
              <a:rPr lang="zh-CN" altLang="en-US" sz="2000" dirty="0">
                <a:solidFill>
                  <a:srgbClr val="002060"/>
                </a:solidFill>
              </a:rPr>
              <a:t>总部：</a:t>
            </a:r>
            <a:r>
              <a:rPr lang="en-US" altLang="zh-CN" sz="2000" dirty="0">
                <a:solidFill>
                  <a:srgbClr val="002060"/>
                </a:solidFill>
              </a:rPr>
              <a:t>San Jose, California</a:t>
            </a:r>
          </a:p>
          <a:p>
            <a:r>
              <a:rPr lang="zh-CN" altLang="en-US" sz="2000" dirty="0">
                <a:solidFill>
                  <a:srgbClr val="002060"/>
                </a:solidFill>
              </a:rPr>
              <a:t>业界与</a:t>
            </a:r>
            <a:r>
              <a:rPr lang="en-US" altLang="zh-CN" sz="2000" dirty="0">
                <a:solidFill>
                  <a:srgbClr val="002060"/>
                </a:solidFill>
              </a:rPr>
              <a:t>Xilinx</a:t>
            </a:r>
            <a:r>
              <a:rPr lang="zh-CN" altLang="en-US" sz="2000" dirty="0">
                <a:solidFill>
                  <a:srgbClr val="002060"/>
                </a:solidFill>
              </a:rPr>
              <a:t>齐名的</a:t>
            </a:r>
            <a:r>
              <a:rPr lang="en-US" altLang="zh-CN" sz="2000" dirty="0">
                <a:solidFill>
                  <a:srgbClr val="002060"/>
                </a:solidFill>
              </a:rPr>
              <a:t>FPGA</a:t>
            </a:r>
            <a:r>
              <a:rPr lang="zh-CN" altLang="en-US" sz="2000" dirty="0">
                <a:solidFill>
                  <a:srgbClr val="002060"/>
                </a:solidFill>
              </a:rPr>
              <a:t>供应商，</a:t>
            </a:r>
            <a:r>
              <a:rPr lang="en-US" altLang="zh-CN" sz="2000" dirty="0">
                <a:solidFill>
                  <a:srgbClr val="002060"/>
                </a:solidFill>
              </a:rPr>
              <a:t>2015</a:t>
            </a:r>
            <a:r>
              <a:rPr lang="zh-CN" altLang="en-US" sz="2000" dirty="0">
                <a:solidFill>
                  <a:srgbClr val="002060"/>
                </a:solidFill>
              </a:rPr>
              <a:t>年被</a:t>
            </a:r>
            <a:r>
              <a:rPr lang="en-US" altLang="zh-CN" sz="2000" dirty="0">
                <a:solidFill>
                  <a:srgbClr val="002060"/>
                </a:solidFill>
              </a:rPr>
              <a:t>Intel</a:t>
            </a:r>
            <a:r>
              <a:rPr lang="zh-CN" altLang="en-US" sz="2000" dirty="0">
                <a:solidFill>
                  <a:srgbClr val="002060"/>
                </a:solidFill>
              </a:rPr>
              <a:t>以</a:t>
            </a:r>
            <a:r>
              <a:rPr lang="en-US" altLang="zh-CN" sz="2000" dirty="0">
                <a:solidFill>
                  <a:srgbClr val="002060"/>
                </a:solidFill>
              </a:rPr>
              <a:t>167</a:t>
            </a:r>
            <a:r>
              <a:rPr lang="zh-CN" altLang="en-US" sz="2000" dirty="0">
                <a:solidFill>
                  <a:srgbClr val="002060"/>
                </a:solidFill>
              </a:rPr>
              <a:t>亿美元收购。</a:t>
            </a:r>
          </a:p>
          <a:p>
            <a:endParaRPr lang="zh-CN" altLang="en-US" sz="2000" dirty="0">
              <a:solidFill>
                <a:srgbClr val="002060"/>
              </a:solidFill>
            </a:endParaRPr>
          </a:p>
          <a:p>
            <a:r>
              <a:rPr lang="zh-CN" altLang="en-US" sz="2000" dirty="0">
                <a:solidFill>
                  <a:srgbClr val="002060"/>
                </a:solidFill>
              </a:rPr>
              <a:t>        产品系列：</a:t>
            </a:r>
          </a:p>
          <a:p>
            <a:r>
              <a:rPr lang="zh-CN" altLang="en-US" sz="2000" dirty="0">
                <a:solidFill>
                  <a:srgbClr val="002060"/>
                </a:solidFill>
              </a:rPr>
              <a:t>            </a:t>
            </a:r>
            <a:r>
              <a:rPr lang="en-US" altLang="zh-CN" sz="2000" dirty="0">
                <a:solidFill>
                  <a:srgbClr val="002060"/>
                </a:solidFill>
              </a:rPr>
              <a:t>1</a:t>
            </a:r>
            <a:r>
              <a:rPr lang="zh-CN" altLang="en-US" sz="2000" dirty="0">
                <a:solidFill>
                  <a:srgbClr val="002060"/>
                </a:solidFill>
              </a:rPr>
              <a:t>、</a:t>
            </a:r>
            <a:r>
              <a:rPr lang="en-US" altLang="zh-CN" sz="2000" dirty="0">
                <a:solidFill>
                  <a:srgbClr val="002060"/>
                </a:solidFill>
              </a:rPr>
              <a:t>MAXII</a:t>
            </a:r>
            <a:r>
              <a:rPr lang="zh-CN" altLang="en-US" sz="2000" dirty="0">
                <a:solidFill>
                  <a:srgbClr val="002060"/>
                </a:solidFill>
              </a:rPr>
              <a:t>系列</a:t>
            </a:r>
          </a:p>
          <a:p>
            <a:r>
              <a:rPr lang="zh-CN" altLang="en-US" sz="2000" dirty="0">
                <a:solidFill>
                  <a:srgbClr val="002060"/>
                </a:solidFill>
              </a:rPr>
              <a:t>         </a:t>
            </a:r>
            <a:r>
              <a:rPr lang="en-US" altLang="zh-CN" sz="2000" dirty="0">
                <a:solidFill>
                  <a:srgbClr val="002060"/>
                </a:solidFill>
              </a:rPr>
              <a:t>MAXII </a:t>
            </a:r>
            <a:r>
              <a:rPr lang="zh-CN" altLang="en-US" sz="2000" dirty="0">
                <a:solidFill>
                  <a:srgbClr val="002060"/>
                </a:solidFill>
              </a:rPr>
              <a:t>系列为</a:t>
            </a:r>
            <a:r>
              <a:rPr lang="en-US" altLang="zh-CN" sz="2000" dirty="0">
                <a:solidFill>
                  <a:srgbClr val="002060"/>
                </a:solidFill>
              </a:rPr>
              <a:t>CPLD, Altera</a:t>
            </a:r>
            <a:r>
              <a:rPr lang="zh-CN" altLang="en-US" sz="2000" dirty="0">
                <a:solidFill>
                  <a:srgbClr val="002060"/>
                </a:solidFill>
              </a:rPr>
              <a:t>一度以其</a:t>
            </a:r>
            <a:r>
              <a:rPr lang="en-US" altLang="zh-CN" sz="2000" dirty="0">
                <a:solidFill>
                  <a:srgbClr val="002060"/>
                </a:solidFill>
              </a:rPr>
              <a:t>CPLD</a:t>
            </a:r>
            <a:r>
              <a:rPr lang="zh-CN" altLang="en-US" sz="2000" dirty="0">
                <a:solidFill>
                  <a:srgbClr val="002060"/>
                </a:solidFill>
              </a:rPr>
              <a:t>闻名，如果选用</a:t>
            </a:r>
            <a:r>
              <a:rPr lang="en-US" altLang="zh-CN" sz="2000" dirty="0">
                <a:solidFill>
                  <a:srgbClr val="002060"/>
                </a:solidFill>
              </a:rPr>
              <a:t>CPLD</a:t>
            </a:r>
            <a:r>
              <a:rPr lang="zh-CN" altLang="en-US" sz="2000" dirty="0">
                <a:solidFill>
                  <a:srgbClr val="002060"/>
                </a:solidFill>
              </a:rPr>
              <a:t>，毫不犹豫用</a:t>
            </a:r>
            <a:r>
              <a:rPr lang="en-US" altLang="zh-CN" sz="2000" dirty="0">
                <a:solidFill>
                  <a:srgbClr val="002060"/>
                </a:solidFill>
              </a:rPr>
              <a:t>Altera</a:t>
            </a:r>
            <a:r>
              <a:rPr lang="zh-CN" altLang="en-US" sz="2000" dirty="0">
                <a:solidFill>
                  <a:srgbClr val="002060"/>
                </a:solidFill>
              </a:rPr>
              <a:t>的。</a:t>
            </a:r>
          </a:p>
          <a:p>
            <a:r>
              <a:rPr lang="zh-CN" altLang="en-US" sz="2000" dirty="0">
                <a:solidFill>
                  <a:srgbClr val="002060"/>
                </a:solidFill>
              </a:rPr>
              <a:t>            </a:t>
            </a:r>
            <a:r>
              <a:rPr lang="en-US" altLang="zh-CN" sz="2000" dirty="0">
                <a:solidFill>
                  <a:srgbClr val="002060"/>
                </a:solidFill>
              </a:rPr>
              <a:t>2</a:t>
            </a:r>
            <a:r>
              <a:rPr lang="zh-CN" altLang="en-US" sz="2000" dirty="0">
                <a:solidFill>
                  <a:srgbClr val="002060"/>
                </a:solidFill>
              </a:rPr>
              <a:t>、</a:t>
            </a:r>
            <a:r>
              <a:rPr lang="en-US" altLang="zh-CN" sz="2000" dirty="0">
                <a:solidFill>
                  <a:srgbClr val="002060"/>
                </a:solidFill>
              </a:rPr>
              <a:t>Cyclone</a:t>
            </a:r>
            <a:r>
              <a:rPr lang="zh-CN" altLang="en-US" sz="2000" dirty="0">
                <a:solidFill>
                  <a:srgbClr val="002060"/>
                </a:solidFill>
              </a:rPr>
              <a:t>系列</a:t>
            </a:r>
          </a:p>
          <a:p>
            <a:r>
              <a:rPr lang="zh-CN" altLang="en-US" sz="2000" dirty="0">
                <a:solidFill>
                  <a:srgbClr val="002060"/>
                </a:solidFill>
              </a:rPr>
              <a:t>        最新为</a:t>
            </a:r>
            <a:r>
              <a:rPr lang="en-US" altLang="zh-CN" sz="2000" dirty="0">
                <a:solidFill>
                  <a:srgbClr val="002060"/>
                </a:solidFill>
              </a:rPr>
              <a:t>Cyclone10</a:t>
            </a:r>
            <a:r>
              <a:rPr lang="zh-CN" altLang="en-US" sz="2000" dirty="0">
                <a:solidFill>
                  <a:srgbClr val="002060"/>
                </a:solidFill>
              </a:rPr>
              <a:t>，定位与消费类产品，和</a:t>
            </a:r>
            <a:r>
              <a:rPr lang="en-US" altLang="zh-CN" sz="2000" dirty="0">
                <a:solidFill>
                  <a:srgbClr val="002060"/>
                </a:solidFill>
              </a:rPr>
              <a:t>Spartan</a:t>
            </a:r>
            <a:r>
              <a:rPr lang="zh-CN" altLang="en-US" sz="2000" dirty="0">
                <a:solidFill>
                  <a:srgbClr val="002060"/>
                </a:solidFill>
              </a:rPr>
              <a:t>为竞争对手，逻辑资源和接口资源都相对少，特点为性价比高。</a:t>
            </a:r>
          </a:p>
          <a:p>
            <a:r>
              <a:rPr lang="zh-CN" altLang="en-US" sz="2000" dirty="0">
                <a:solidFill>
                  <a:srgbClr val="002060"/>
                </a:solidFill>
              </a:rPr>
              <a:t>            </a:t>
            </a:r>
            <a:r>
              <a:rPr lang="en-US" altLang="zh-CN" sz="2000" dirty="0">
                <a:solidFill>
                  <a:srgbClr val="002060"/>
                </a:solidFill>
              </a:rPr>
              <a:t>3</a:t>
            </a:r>
            <a:r>
              <a:rPr lang="zh-CN" altLang="en-US" sz="2000" dirty="0">
                <a:solidFill>
                  <a:srgbClr val="002060"/>
                </a:solidFill>
              </a:rPr>
              <a:t>、</a:t>
            </a:r>
            <a:r>
              <a:rPr lang="en-US" altLang="zh-CN" sz="2000" dirty="0" err="1">
                <a:solidFill>
                  <a:srgbClr val="002060"/>
                </a:solidFill>
              </a:rPr>
              <a:t>Stratix</a:t>
            </a:r>
            <a:r>
              <a:rPr lang="zh-CN" altLang="en-US" sz="2000" dirty="0">
                <a:solidFill>
                  <a:srgbClr val="002060"/>
                </a:solidFill>
              </a:rPr>
              <a:t>系列</a:t>
            </a:r>
          </a:p>
          <a:p>
            <a:r>
              <a:rPr lang="zh-CN" altLang="en-US" sz="2000" dirty="0">
                <a:solidFill>
                  <a:srgbClr val="002060"/>
                </a:solidFill>
              </a:rPr>
              <a:t>        最新为</a:t>
            </a:r>
            <a:r>
              <a:rPr lang="en-US" altLang="zh-CN" sz="2000" dirty="0">
                <a:solidFill>
                  <a:srgbClr val="002060"/>
                </a:solidFill>
              </a:rPr>
              <a:t>Stratix10</a:t>
            </a:r>
            <a:r>
              <a:rPr lang="zh-CN" altLang="en-US" sz="2000" dirty="0">
                <a:solidFill>
                  <a:srgbClr val="002060"/>
                </a:solidFill>
              </a:rPr>
              <a:t>，为高端应用，和</a:t>
            </a:r>
            <a:r>
              <a:rPr lang="en-US" altLang="zh-CN" sz="2000" dirty="0">
                <a:solidFill>
                  <a:srgbClr val="002060"/>
                </a:solidFill>
              </a:rPr>
              <a:t>Xilinx</a:t>
            </a:r>
            <a:r>
              <a:rPr lang="zh-CN" altLang="en-US" sz="2000" dirty="0">
                <a:solidFill>
                  <a:srgbClr val="002060"/>
                </a:solidFill>
              </a:rPr>
              <a:t>的</a:t>
            </a:r>
            <a:r>
              <a:rPr lang="en-US" altLang="zh-CN" sz="2000" dirty="0" err="1">
                <a:solidFill>
                  <a:srgbClr val="002060"/>
                </a:solidFill>
              </a:rPr>
              <a:t>Virtex</a:t>
            </a:r>
            <a:r>
              <a:rPr lang="zh-CN" altLang="en-US" sz="2000" dirty="0">
                <a:solidFill>
                  <a:srgbClr val="002060"/>
                </a:solidFill>
              </a:rPr>
              <a:t>系列竞争。</a:t>
            </a:r>
          </a:p>
          <a:p>
            <a:r>
              <a:rPr lang="zh-CN" altLang="en-US" sz="2000" dirty="0">
                <a:solidFill>
                  <a:srgbClr val="002060"/>
                </a:solidFill>
              </a:rPr>
              <a:t>            </a:t>
            </a:r>
            <a:r>
              <a:rPr lang="en-US" altLang="zh-CN" sz="2000" dirty="0">
                <a:solidFill>
                  <a:srgbClr val="002060"/>
                </a:solidFill>
              </a:rPr>
              <a:t>4</a:t>
            </a:r>
            <a:r>
              <a:rPr lang="zh-CN" altLang="en-US" sz="2000" dirty="0">
                <a:solidFill>
                  <a:srgbClr val="002060"/>
                </a:solidFill>
              </a:rPr>
              <a:t>、</a:t>
            </a:r>
            <a:r>
              <a:rPr lang="en-US" altLang="zh-CN" sz="2000" dirty="0" err="1">
                <a:solidFill>
                  <a:srgbClr val="002060"/>
                </a:solidFill>
              </a:rPr>
              <a:t>Arria</a:t>
            </a:r>
            <a:r>
              <a:rPr lang="zh-CN" altLang="en-US" sz="2000" dirty="0">
                <a:solidFill>
                  <a:srgbClr val="002060"/>
                </a:solidFill>
              </a:rPr>
              <a:t>系列</a:t>
            </a:r>
          </a:p>
          <a:p>
            <a:r>
              <a:rPr lang="zh-CN" altLang="en-US" sz="2000" dirty="0">
                <a:solidFill>
                  <a:srgbClr val="002060"/>
                </a:solidFill>
              </a:rPr>
              <a:t>        为</a:t>
            </a:r>
            <a:r>
              <a:rPr lang="en-US" altLang="zh-CN" sz="2000" dirty="0">
                <a:solidFill>
                  <a:srgbClr val="002060"/>
                </a:solidFill>
              </a:rPr>
              <a:t>SOC</a:t>
            </a:r>
            <a:r>
              <a:rPr lang="zh-CN" altLang="en-US" sz="2000" dirty="0">
                <a:solidFill>
                  <a:srgbClr val="002060"/>
                </a:solidFill>
              </a:rPr>
              <a:t>系列</a:t>
            </a:r>
            <a:r>
              <a:rPr lang="en-US" altLang="zh-CN" sz="2000" dirty="0">
                <a:solidFill>
                  <a:srgbClr val="002060"/>
                </a:solidFill>
              </a:rPr>
              <a:t>FPGA, </a:t>
            </a:r>
            <a:r>
              <a:rPr lang="zh-CN" altLang="en-US" sz="2000" dirty="0">
                <a:solidFill>
                  <a:srgbClr val="002060"/>
                </a:solidFill>
              </a:rPr>
              <a:t>内置</a:t>
            </a:r>
            <a:r>
              <a:rPr lang="en-US" altLang="zh-CN" sz="2000" dirty="0">
                <a:solidFill>
                  <a:srgbClr val="002060"/>
                </a:solidFill>
              </a:rPr>
              <a:t>ARM </a:t>
            </a:r>
            <a:r>
              <a:rPr lang="en-US" altLang="zh-CN" sz="2000" dirty="0" err="1">
                <a:solidFill>
                  <a:srgbClr val="002060"/>
                </a:solidFill>
              </a:rPr>
              <a:t>Cotex</a:t>
            </a:r>
            <a:r>
              <a:rPr lang="en-US" altLang="zh-CN" sz="2000" dirty="0">
                <a:solidFill>
                  <a:srgbClr val="002060"/>
                </a:solidFill>
              </a:rPr>
              <a:t> A9</a:t>
            </a:r>
            <a:r>
              <a:rPr lang="zh-CN" altLang="en-US" sz="2000" dirty="0">
                <a:solidFill>
                  <a:srgbClr val="002060"/>
                </a:solidFill>
              </a:rPr>
              <a:t>的核。最新技术为</a:t>
            </a:r>
            <a:r>
              <a:rPr lang="en-US" altLang="zh-CN" sz="2000" dirty="0">
                <a:solidFill>
                  <a:srgbClr val="002060"/>
                </a:solidFill>
              </a:rPr>
              <a:t>20nm</a:t>
            </a:r>
            <a:r>
              <a:rPr lang="zh-CN" altLang="en-US" sz="2000" dirty="0">
                <a:solidFill>
                  <a:srgbClr val="002060"/>
                </a:solidFill>
              </a:rPr>
              <a:t>工艺。</a:t>
            </a:r>
          </a:p>
          <a:p>
            <a:r>
              <a:rPr lang="zh-CN" altLang="en-US" sz="2000" dirty="0">
                <a:solidFill>
                  <a:srgbClr val="002060"/>
                </a:solidFill>
              </a:rPr>
              <a:t>         </a:t>
            </a:r>
            <a:r>
              <a:rPr lang="en-US" altLang="zh-CN" sz="2000" dirty="0">
                <a:solidFill>
                  <a:srgbClr val="002060"/>
                </a:solidFill>
              </a:rPr>
              <a:t>5</a:t>
            </a:r>
            <a:r>
              <a:rPr lang="zh-CN" altLang="en-US" sz="2000" dirty="0">
                <a:solidFill>
                  <a:srgbClr val="002060"/>
                </a:solidFill>
              </a:rPr>
              <a:t>、</a:t>
            </a:r>
            <a:r>
              <a:rPr lang="en-US" altLang="zh-CN" sz="2000" dirty="0">
                <a:solidFill>
                  <a:srgbClr val="002060"/>
                </a:solidFill>
              </a:rPr>
              <a:t>Intel</a:t>
            </a:r>
            <a:r>
              <a:rPr lang="zh-CN" altLang="en-US" sz="2000" dirty="0">
                <a:solidFill>
                  <a:srgbClr val="002060"/>
                </a:solidFill>
              </a:rPr>
              <a:t>的</a:t>
            </a:r>
            <a:r>
              <a:rPr lang="en-US" altLang="zh-CN" sz="2000" dirty="0" err="1">
                <a:solidFill>
                  <a:srgbClr val="002060"/>
                </a:solidFill>
              </a:rPr>
              <a:t>Arria</a:t>
            </a:r>
            <a:r>
              <a:rPr lang="en-US" altLang="zh-CN" sz="2000" dirty="0">
                <a:solidFill>
                  <a:srgbClr val="002060"/>
                </a:solidFill>
              </a:rPr>
              <a:t> 10 FPGA</a:t>
            </a:r>
            <a:r>
              <a:rPr lang="zh-CN" altLang="en-US" sz="2000" dirty="0">
                <a:solidFill>
                  <a:srgbClr val="002060"/>
                </a:solidFill>
              </a:rPr>
              <a:t>。</a:t>
            </a:r>
          </a:p>
          <a:p>
            <a:r>
              <a:rPr lang="zh-CN" altLang="en-US" sz="2000" dirty="0">
                <a:solidFill>
                  <a:srgbClr val="002060"/>
                </a:solidFill>
              </a:rPr>
              <a:t>        支持</a:t>
            </a:r>
            <a:r>
              <a:rPr lang="en-US" altLang="zh-CN" sz="2000" dirty="0">
                <a:solidFill>
                  <a:srgbClr val="002060"/>
                </a:solidFill>
              </a:rPr>
              <a:t>DDR4</a:t>
            </a:r>
            <a:r>
              <a:rPr lang="zh-CN" altLang="en-US" sz="2000" dirty="0">
                <a:solidFill>
                  <a:srgbClr val="002060"/>
                </a:solidFill>
              </a:rPr>
              <a:t>存储器接口的</a:t>
            </a:r>
            <a:r>
              <a:rPr lang="en-US" altLang="zh-CN" sz="2000" dirty="0">
                <a:solidFill>
                  <a:srgbClr val="002060"/>
                </a:solidFill>
              </a:rPr>
              <a:t>FPGA</a:t>
            </a:r>
            <a:r>
              <a:rPr lang="zh-CN" altLang="en-US" sz="2000" dirty="0">
                <a:solidFill>
                  <a:srgbClr val="002060"/>
                </a:solidFill>
              </a:rPr>
              <a:t>。 </a:t>
            </a:r>
            <a:r>
              <a:rPr lang="en-US" altLang="zh-CN" sz="2000" dirty="0">
                <a:solidFill>
                  <a:srgbClr val="002060"/>
                </a:solidFill>
              </a:rPr>
              <a:t>Altera</a:t>
            </a:r>
            <a:r>
              <a:rPr lang="zh-CN" altLang="en-US" sz="2000" dirty="0">
                <a:solidFill>
                  <a:srgbClr val="002060"/>
                </a:solidFill>
              </a:rPr>
              <a:t>的</a:t>
            </a:r>
            <a:r>
              <a:rPr lang="en-US" altLang="zh-CN" sz="2000" dirty="0" err="1">
                <a:solidFill>
                  <a:srgbClr val="002060"/>
                </a:solidFill>
              </a:rPr>
              <a:t>Arria</a:t>
            </a:r>
            <a:r>
              <a:rPr lang="en-US" altLang="zh-CN" sz="2000" dirty="0">
                <a:solidFill>
                  <a:srgbClr val="002060"/>
                </a:solidFill>
              </a:rPr>
              <a:t> 10 FPGA</a:t>
            </a:r>
            <a:r>
              <a:rPr lang="zh-CN" altLang="en-US" sz="2000" dirty="0">
                <a:solidFill>
                  <a:srgbClr val="002060"/>
                </a:solidFill>
              </a:rPr>
              <a:t>和</a:t>
            </a:r>
            <a:r>
              <a:rPr lang="en-US" altLang="zh-CN" sz="2000" dirty="0" err="1">
                <a:solidFill>
                  <a:srgbClr val="002060"/>
                </a:solidFill>
              </a:rPr>
              <a:t>SoC</a:t>
            </a:r>
            <a:r>
              <a:rPr lang="zh-CN" altLang="en-US" sz="2000" dirty="0">
                <a:solidFill>
                  <a:srgbClr val="002060"/>
                </a:solidFill>
              </a:rPr>
              <a:t>是目前业界唯一能够支持这一速率</a:t>
            </a:r>
            <a:r>
              <a:rPr lang="en-US" altLang="zh-CN" sz="2000" dirty="0">
                <a:solidFill>
                  <a:srgbClr val="002060"/>
                </a:solidFill>
              </a:rPr>
              <a:t>DDR4</a:t>
            </a:r>
            <a:r>
              <a:rPr lang="zh-CN" altLang="en-US" sz="2000" dirty="0">
                <a:solidFill>
                  <a:srgbClr val="002060"/>
                </a:solidFill>
              </a:rPr>
              <a:t>存储器的</a:t>
            </a:r>
            <a:r>
              <a:rPr lang="en-US" altLang="zh-CN" sz="2000" dirty="0">
                <a:solidFill>
                  <a:srgbClr val="002060"/>
                </a:solidFill>
              </a:rPr>
              <a:t>FPGA</a:t>
            </a:r>
            <a:r>
              <a:rPr lang="zh-CN" altLang="en-US" sz="2000" dirty="0">
                <a:solidFill>
                  <a:srgbClr val="002060"/>
                </a:solidFill>
              </a:rPr>
              <a:t>，存储器性能比前一代</a:t>
            </a:r>
            <a:r>
              <a:rPr lang="en-US" altLang="zh-CN" sz="2000" dirty="0">
                <a:solidFill>
                  <a:srgbClr val="002060"/>
                </a:solidFill>
              </a:rPr>
              <a:t>FPGA</a:t>
            </a:r>
            <a:r>
              <a:rPr lang="zh-CN" altLang="en-US" sz="2000" dirty="0">
                <a:solidFill>
                  <a:srgbClr val="002060"/>
                </a:solidFill>
              </a:rPr>
              <a:t>提高了</a:t>
            </a:r>
            <a:r>
              <a:rPr lang="en-US" altLang="zh-CN" sz="2000" dirty="0">
                <a:solidFill>
                  <a:srgbClr val="002060"/>
                </a:solidFill>
              </a:rPr>
              <a:t>43%</a:t>
            </a:r>
            <a:r>
              <a:rPr lang="zh-CN" altLang="en-US" sz="2000" dirty="0">
                <a:solidFill>
                  <a:srgbClr val="002060"/>
                </a:solidFill>
              </a:rPr>
              <a:t>，比竞争对手</a:t>
            </a:r>
            <a:r>
              <a:rPr lang="en-US" altLang="zh-CN" sz="2000" dirty="0">
                <a:solidFill>
                  <a:srgbClr val="002060"/>
                </a:solidFill>
              </a:rPr>
              <a:t>20 nm FPGA</a:t>
            </a:r>
            <a:r>
              <a:rPr lang="zh-CN" altLang="en-US" sz="2000" dirty="0">
                <a:solidFill>
                  <a:srgbClr val="002060"/>
                </a:solidFill>
              </a:rPr>
              <a:t>高出</a:t>
            </a:r>
            <a:r>
              <a:rPr lang="en-US" altLang="zh-CN" sz="2000" dirty="0">
                <a:solidFill>
                  <a:srgbClr val="002060"/>
                </a:solidFill>
              </a:rPr>
              <a:t>10%</a:t>
            </a:r>
            <a:r>
              <a:rPr lang="zh-CN" altLang="en-US" sz="2000" dirty="0">
                <a:solidFill>
                  <a:srgbClr val="002060"/>
                </a:solidFill>
              </a:rPr>
              <a:t>。设计人员可以使用最新的</a:t>
            </a:r>
            <a:r>
              <a:rPr lang="en-US" altLang="zh-CN" sz="2000" dirty="0" err="1">
                <a:solidFill>
                  <a:srgbClr val="7030A0"/>
                </a:solidFill>
              </a:rPr>
              <a:t>Quartus</a:t>
            </a:r>
            <a:r>
              <a:rPr lang="en-US" altLang="zh-CN" sz="2000" dirty="0">
                <a:solidFill>
                  <a:srgbClr val="7030A0"/>
                </a:solidFill>
              </a:rPr>
              <a:t> II </a:t>
            </a:r>
            <a:r>
              <a:rPr lang="zh-CN" altLang="en-US" sz="2000" dirty="0">
                <a:solidFill>
                  <a:srgbClr val="002060"/>
                </a:solidFill>
              </a:rPr>
              <a:t>软件</a:t>
            </a:r>
            <a:r>
              <a:rPr lang="en-US" altLang="zh-CN" sz="2000" dirty="0">
                <a:solidFill>
                  <a:srgbClr val="002060"/>
                </a:solidFill>
              </a:rPr>
              <a:t>v14.1</a:t>
            </a:r>
            <a:r>
              <a:rPr lang="zh-CN" altLang="en-US" sz="2000" dirty="0">
                <a:solidFill>
                  <a:srgbClr val="002060"/>
                </a:solidFill>
              </a:rPr>
              <a:t>，在</a:t>
            </a:r>
            <a:r>
              <a:rPr lang="en-US" altLang="zh-CN" sz="2000" dirty="0" err="1">
                <a:solidFill>
                  <a:srgbClr val="002060"/>
                </a:solidFill>
              </a:rPr>
              <a:t>Arria</a:t>
            </a:r>
            <a:r>
              <a:rPr lang="en-US" altLang="zh-CN" sz="2000" dirty="0">
                <a:solidFill>
                  <a:srgbClr val="002060"/>
                </a:solidFill>
              </a:rPr>
              <a:t> 10 FPGA</a:t>
            </a:r>
            <a:r>
              <a:rPr lang="zh-CN" altLang="en-US" sz="2000" dirty="0">
                <a:solidFill>
                  <a:srgbClr val="002060"/>
                </a:solidFill>
              </a:rPr>
              <a:t>和</a:t>
            </a:r>
            <a:r>
              <a:rPr lang="en-US" altLang="zh-CN" sz="2000" dirty="0" err="1">
                <a:solidFill>
                  <a:srgbClr val="002060"/>
                </a:solidFill>
              </a:rPr>
              <a:t>SoC</a:t>
            </a:r>
            <a:r>
              <a:rPr lang="zh-CN" altLang="en-US" sz="2000" dirty="0">
                <a:solidFill>
                  <a:srgbClr val="002060"/>
                </a:solidFill>
              </a:rPr>
              <a:t>设计中实现，</a:t>
            </a:r>
            <a:r>
              <a:rPr lang="en-US" altLang="zh-CN" sz="2000" dirty="0">
                <a:solidFill>
                  <a:srgbClr val="002060"/>
                </a:solidFill>
              </a:rPr>
              <a:t>666 Mbps DDR4</a:t>
            </a:r>
            <a:r>
              <a:rPr lang="zh-CN" altLang="en-US" sz="2000" dirty="0">
                <a:solidFill>
                  <a:srgbClr val="002060"/>
                </a:solidFill>
              </a:rPr>
              <a:t>存储器数据速率。</a:t>
            </a:r>
          </a:p>
        </p:txBody>
      </p:sp>
      <p:sp>
        <p:nvSpPr>
          <p:cNvPr id="2" name="灯片编号占位符 1">
            <a:extLst>
              <a:ext uri="{FF2B5EF4-FFF2-40B4-BE49-F238E27FC236}">
                <a16:creationId xmlns:a16="http://schemas.microsoft.com/office/drawing/2014/main" id="{FD32B7F7-17A0-FE66-A48B-E3455F93D493}"/>
              </a:ext>
            </a:extLst>
          </p:cNvPr>
          <p:cNvSpPr>
            <a:spLocks noGrp="1"/>
          </p:cNvSpPr>
          <p:nvPr>
            <p:ph type="sldNum" sz="quarter" idx="12"/>
          </p:nvPr>
        </p:nvSpPr>
        <p:spPr/>
        <p:txBody>
          <a:bodyPr/>
          <a:lstStyle/>
          <a:p>
            <a:fld id="{392CBAA0-59E6-204E-8F03-85E5040D48B8}" type="slidenum">
              <a:rPr kumimoji="1" lang="zh-CN" altLang="en-US" smtClean="0"/>
              <a:t>176</a:t>
            </a:fld>
            <a:r>
              <a:rPr kumimoji="1" lang="en-US" altLang="zh-CN"/>
              <a:t>/184</a:t>
            </a:r>
            <a:endParaRPr kumimoji="1" lang="zh-CN" altLang="en-US" dirty="0"/>
          </a:p>
        </p:txBody>
      </p:sp>
    </p:spTree>
    <p:extLst>
      <p:ext uri="{BB962C8B-B14F-4D97-AF65-F5344CB8AC3E}">
        <p14:creationId xmlns:p14="http://schemas.microsoft.com/office/powerpoint/2010/main" val="289994077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5.2</a:t>
            </a:r>
            <a:r>
              <a:rPr kumimoji="1" lang="zh-CN" altLang="en-US" dirty="0"/>
              <a:t> 硬件描述语言</a:t>
            </a:r>
          </a:p>
        </p:txBody>
      </p:sp>
      <p:sp>
        <p:nvSpPr>
          <p:cNvPr id="5" name="矩形 4">
            <a:extLst>
              <a:ext uri="{FF2B5EF4-FFF2-40B4-BE49-F238E27FC236}">
                <a16:creationId xmlns:a16="http://schemas.microsoft.com/office/drawing/2014/main" id="{25EC1085-34FA-086A-2A42-3F258486212B}"/>
              </a:ext>
            </a:extLst>
          </p:cNvPr>
          <p:cNvSpPr/>
          <p:nvPr/>
        </p:nvSpPr>
        <p:spPr>
          <a:xfrm>
            <a:off x="130277" y="708720"/>
            <a:ext cx="11931446" cy="6555641"/>
          </a:xfrm>
          <a:prstGeom prst="rect">
            <a:avLst/>
          </a:prstGeom>
        </p:spPr>
        <p:txBody>
          <a:bodyPr wrap="square">
            <a:spAutoFit/>
          </a:bodyPr>
          <a:lstStyle/>
          <a:p>
            <a:r>
              <a:rPr lang="zh-CN" altLang="en-US" sz="2000" dirty="0">
                <a:solidFill>
                  <a:srgbClr val="7030A0"/>
                </a:solidFill>
              </a:rPr>
              <a:t>三、</a:t>
            </a:r>
            <a:r>
              <a:rPr lang="en-US" altLang="zh-CN" sz="2000" dirty="0">
                <a:solidFill>
                  <a:srgbClr val="7030A0"/>
                </a:solidFill>
              </a:rPr>
              <a:t>Lattice</a:t>
            </a:r>
          </a:p>
          <a:p>
            <a:r>
              <a:rPr lang="en-US" altLang="zh-CN" sz="2000" dirty="0"/>
              <a:t>        </a:t>
            </a:r>
            <a:r>
              <a:rPr lang="zh-CN" altLang="en-US" sz="2000" dirty="0"/>
              <a:t>官网</a:t>
            </a:r>
            <a:r>
              <a:rPr lang="en-US" altLang="zh-CN" sz="2000" dirty="0"/>
              <a:t>:http://www.latticesemi.com  </a:t>
            </a:r>
            <a:r>
              <a:rPr lang="zh-CN" altLang="en-US" sz="2000" dirty="0"/>
              <a:t>建立时间：</a:t>
            </a:r>
            <a:r>
              <a:rPr lang="en-US" altLang="zh-CN" sz="2000" dirty="0"/>
              <a:t>1983     </a:t>
            </a:r>
            <a:r>
              <a:rPr lang="zh-CN" altLang="en-US" sz="2000" dirty="0"/>
              <a:t>总部：</a:t>
            </a:r>
            <a:r>
              <a:rPr lang="en-US" altLang="zh-CN" sz="2000" dirty="0"/>
              <a:t>Hillsboro, Oregon</a:t>
            </a:r>
          </a:p>
          <a:p>
            <a:r>
              <a:rPr lang="zh-CN" altLang="en-US" sz="2000" dirty="0"/>
              <a:t>著名的可编程逻辑解决方案供应商，仅次于</a:t>
            </a:r>
            <a:r>
              <a:rPr lang="en-US" altLang="zh-CN" sz="2000" dirty="0"/>
              <a:t>Xilinx</a:t>
            </a:r>
            <a:r>
              <a:rPr lang="zh-CN" altLang="en-US" sz="2000" dirty="0"/>
              <a:t>和</a:t>
            </a:r>
            <a:r>
              <a:rPr lang="en-US" altLang="zh-CN" sz="2000" dirty="0"/>
              <a:t>Altera</a:t>
            </a:r>
            <a:r>
              <a:rPr lang="zh-CN" altLang="en-US" sz="2000" dirty="0"/>
              <a:t>。</a:t>
            </a:r>
          </a:p>
          <a:p>
            <a:endParaRPr lang="en-US" altLang="zh-CN" sz="2000" dirty="0"/>
          </a:p>
          <a:p>
            <a:r>
              <a:rPr lang="en-US" altLang="zh-CN" sz="2000" dirty="0"/>
              <a:t>1</a:t>
            </a:r>
            <a:r>
              <a:rPr lang="zh-CN" altLang="en-US" sz="2000" dirty="0"/>
              <a:t>、</a:t>
            </a:r>
            <a:r>
              <a:rPr lang="en-US" altLang="zh-CN" sz="2000" dirty="0"/>
              <a:t>ECP</a:t>
            </a:r>
            <a:r>
              <a:rPr lang="zh-CN" altLang="en-US" sz="2000" dirty="0"/>
              <a:t>系列，为</a:t>
            </a:r>
            <a:r>
              <a:rPr lang="en-US" altLang="zh-CN" sz="2000" dirty="0"/>
              <a:t>Lattice</a:t>
            </a:r>
            <a:r>
              <a:rPr lang="zh-CN" altLang="en-US" sz="2000" dirty="0"/>
              <a:t>自己的开发的</a:t>
            </a:r>
            <a:r>
              <a:rPr lang="en-US" altLang="zh-CN" sz="2000" dirty="0"/>
              <a:t>FPGA</a:t>
            </a:r>
            <a:r>
              <a:rPr lang="zh-CN" altLang="en-US" sz="2000" dirty="0"/>
              <a:t>系列，提供低成本，高密度的</a:t>
            </a:r>
            <a:r>
              <a:rPr lang="en-US" altLang="zh-CN" sz="2000" dirty="0"/>
              <a:t>FPGA</a:t>
            </a:r>
            <a:r>
              <a:rPr lang="zh-CN" altLang="en-US" sz="2000" dirty="0"/>
              <a:t>解决方案，而且还有高速</a:t>
            </a:r>
            <a:r>
              <a:rPr lang="en-US" altLang="zh-CN" sz="2000" dirty="0" err="1"/>
              <a:t>Serdes</a:t>
            </a:r>
            <a:r>
              <a:rPr lang="zh-CN" altLang="en-US" sz="2000" dirty="0"/>
              <a:t>等接口，适用于民品解决方案居多。</a:t>
            </a:r>
          </a:p>
          <a:p>
            <a:r>
              <a:rPr lang="zh-CN" altLang="en-US" sz="2000" dirty="0"/>
              <a:t> </a:t>
            </a:r>
            <a:r>
              <a:rPr lang="en-US" altLang="zh-CN" sz="2000" dirty="0"/>
              <a:t>2</a:t>
            </a:r>
            <a:r>
              <a:rPr lang="zh-CN" altLang="en-US" sz="2000" dirty="0"/>
              <a:t>、</a:t>
            </a:r>
            <a:r>
              <a:rPr lang="en-US" altLang="zh-CN" sz="2000" dirty="0"/>
              <a:t>ICE</a:t>
            </a:r>
            <a:r>
              <a:rPr lang="zh-CN" altLang="en-US" sz="2000" dirty="0"/>
              <a:t>系列，为收购</a:t>
            </a:r>
            <a:r>
              <a:rPr lang="en-US" altLang="zh-CN" sz="2000" dirty="0" err="1"/>
              <a:t>SilioncBlue</a:t>
            </a:r>
            <a:r>
              <a:rPr lang="zh-CN" altLang="en-US" sz="2000" dirty="0"/>
              <a:t>的超低功耗</a:t>
            </a:r>
            <a:r>
              <a:rPr lang="en-US" altLang="zh-CN" sz="2000" dirty="0"/>
              <a:t>FPGA,</a:t>
            </a:r>
            <a:r>
              <a:rPr lang="zh-CN" altLang="en-US" sz="2000" dirty="0"/>
              <a:t>也曾用在</a:t>
            </a:r>
            <a:r>
              <a:rPr lang="en-US" altLang="zh-CN" sz="2000" dirty="0"/>
              <a:t>iPhone7</a:t>
            </a:r>
            <a:r>
              <a:rPr lang="zh-CN" altLang="en-US" sz="2000" dirty="0"/>
              <a:t>里面，实现了</a:t>
            </a:r>
            <a:r>
              <a:rPr lang="en-US" altLang="zh-CN" sz="2000" dirty="0"/>
              <a:t>FPGA</a:t>
            </a:r>
            <a:r>
              <a:rPr lang="zh-CN" altLang="en-US" sz="2000" dirty="0"/>
              <a:t>首次在消费类产品中应用。</a:t>
            </a:r>
          </a:p>
          <a:p>
            <a:r>
              <a:rPr lang="zh-CN" altLang="en-US" sz="2000" dirty="0"/>
              <a:t> </a:t>
            </a:r>
            <a:r>
              <a:rPr lang="en-US" altLang="zh-CN" sz="2000" dirty="0"/>
              <a:t>3</a:t>
            </a:r>
            <a:r>
              <a:rPr lang="zh-CN" altLang="en-US" sz="2000" dirty="0"/>
              <a:t>、</a:t>
            </a:r>
            <a:r>
              <a:rPr lang="en-US" altLang="zh-CN" sz="2000" dirty="0"/>
              <a:t>Mach</a:t>
            </a:r>
            <a:r>
              <a:rPr lang="zh-CN" altLang="en-US" sz="2000" dirty="0"/>
              <a:t>系列，替代</a:t>
            </a:r>
            <a:r>
              <a:rPr lang="en-US" altLang="zh-CN" sz="2000" dirty="0"/>
              <a:t>CPLD</a:t>
            </a:r>
            <a:r>
              <a:rPr lang="zh-CN" altLang="en-US" sz="2000" dirty="0"/>
              <a:t>，实现组合逻辑的最佳选择。作为</a:t>
            </a:r>
            <a:r>
              <a:rPr lang="en-US" altLang="zh-CN" sz="2000" dirty="0"/>
              <a:t>CPLD</a:t>
            </a:r>
            <a:r>
              <a:rPr lang="zh-CN" altLang="en-US" sz="2000" dirty="0"/>
              <a:t>的发明者，</a:t>
            </a:r>
            <a:r>
              <a:rPr lang="en-US" altLang="zh-CN" sz="2000" dirty="0"/>
              <a:t>Lattice</a:t>
            </a:r>
            <a:r>
              <a:rPr lang="zh-CN" altLang="en-US" sz="2000" dirty="0"/>
              <a:t>在</a:t>
            </a:r>
            <a:r>
              <a:rPr lang="en-US" altLang="zh-CN" sz="2000" dirty="0"/>
              <a:t>CPLD</a:t>
            </a:r>
            <a:r>
              <a:rPr lang="zh-CN" altLang="en-US" sz="2000" dirty="0"/>
              <a:t>领域依然表现卓越。</a:t>
            </a:r>
          </a:p>
          <a:p>
            <a:endParaRPr lang="zh-CN" altLang="en-US" sz="2000" dirty="0"/>
          </a:p>
          <a:p>
            <a:r>
              <a:rPr lang="zh-CN" altLang="en-US" sz="2000" dirty="0">
                <a:solidFill>
                  <a:srgbClr val="7030A0"/>
                </a:solidFill>
              </a:rPr>
              <a:t>四、</a:t>
            </a:r>
            <a:r>
              <a:rPr lang="en-US" altLang="zh-CN" sz="2000" dirty="0" err="1">
                <a:solidFill>
                  <a:srgbClr val="7030A0"/>
                </a:solidFill>
              </a:rPr>
              <a:t>Actel</a:t>
            </a:r>
            <a:endParaRPr lang="en-US" altLang="zh-CN" sz="2000" dirty="0">
              <a:solidFill>
                <a:srgbClr val="7030A0"/>
              </a:solidFill>
            </a:endParaRPr>
          </a:p>
          <a:p>
            <a:r>
              <a:rPr lang="en-US" altLang="zh-CN" sz="2000" dirty="0"/>
              <a:t>        </a:t>
            </a:r>
            <a:r>
              <a:rPr lang="zh-CN" altLang="en-US" sz="2000" dirty="0"/>
              <a:t>官网</a:t>
            </a:r>
            <a:r>
              <a:rPr lang="en-US" altLang="zh-CN" sz="2000" dirty="0"/>
              <a:t>: http://www.actel.com   </a:t>
            </a:r>
            <a:r>
              <a:rPr lang="zh-CN" altLang="en-US" sz="2000" dirty="0"/>
              <a:t>建立时间：</a:t>
            </a:r>
            <a:r>
              <a:rPr lang="en-US" altLang="zh-CN" sz="2000" dirty="0"/>
              <a:t>1985      </a:t>
            </a:r>
            <a:r>
              <a:rPr lang="zh-CN" altLang="en-US" sz="2000" dirty="0"/>
              <a:t>总部：</a:t>
            </a:r>
            <a:r>
              <a:rPr lang="en-US" altLang="zh-CN" sz="2000" dirty="0"/>
              <a:t>Irvine, California</a:t>
            </a:r>
          </a:p>
          <a:p>
            <a:r>
              <a:rPr lang="zh-CN" altLang="en-US" sz="2000" dirty="0"/>
              <a:t>专注于美国军工和航空领域，产品为反熔丝结构</a:t>
            </a:r>
            <a:r>
              <a:rPr lang="en-US" altLang="zh-CN" sz="2000" dirty="0"/>
              <a:t>FPGA</a:t>
            </a:r>
            <a:r>
              <a:rPr lang="zh-CN" altLang="en-US" sz="2000" dirty="0"/>
              <a:t>和基于</a:t>
            </a:r>
            <a:r>
              <a:rPr lang="en-US" altLang="zh-CN" sz="2000" dirty="0">
                <a:solidFill>
                  <a:srgbClr val="FF0000"/>
                </a:solidFill>
              </a:rPr>
              <a:t>Flash</a:t>
            </a:r>
            <a:r>
              <a:rPr lang="zh-CN" altLang="en-US" sz="2000" dirty="0"/>
              <a:t>的</a:t>
            </a:r>
            <a:r>
              <a:rPr lang="en-US" altLang="zh-CN" sz="2000" dirty="0"/>
              <a:t>FPGA</a:t>
            </a:r>
            <a:r>
              <a:rPr lang="zh-CN" altLang="en-US" sz="2000" dirty="0"/>
              <a:t>为主，具有抗辐照和可靠性高的优势。</a:t>
            </a:r>
            <a:r>
              <a:rPr lang="en-US" altLang="zh-CN" sz="2000" dirty="0"/>
              <a:t>2010</a:t>
            </a:r>
            <a:r>
              <a:rPr lang="zh-CN" altLang="en-US" sz="2000" dirty="0"/>
              <a:t>年被安森美收购。</a:t>
            </a:r>
          </a:p>
          <a:p>
            <a:r>
              <a:rPr lang="en-US" altLang="zh-CN" sz="2000" dirty="0"/>
              <a:t>1</a:t>
            </a:r>
            <a:r>
              <a:rPr lang="zh-CN" altLang="en-US" sz="2000" dirty="0"/>
              <a:t>、基于</a:t>
            </a:r>
            <a:r>
              <a:rPr lang="en-US" altLang="zh-CN" sz="2000" dirty="0"/>
              <a:t>FLASH</a:t>
            </a:r>
            <a:r>
              <a:rPr lang="zh-CN" altLang="en-US" sz="2000" dirty="0"/>
              <a:t>的通用</a:t>
            </a:r>
            <a:r>
              <a:rPr lang="en-US" altLang="zh-CN" sz="2000" dirty="0"/>
              <a:t>FPGA</a:t>
            </a:r>
            <a:r>
              <a:rPr lang="zh-CN" altLang="en-US" sz="2000" dirty="0"/>
              <a:t>系列，包括有</a:t>
            </a:r>
            <a:r>
              <a:rPr lang="en-US" altLang="zh-CN" sz="2000" dirty="0" err="1"/>
              <a:t>PolarFire</a:t>
            </a:r>
            <a:r>
              <a:rPr lang="zh-CN" altLang="en-US" sz="2000" dirty="0"/>
              <a:t>、</a:t>
            </a:r>
            <a:r>
              <a:rPr lang="en-US" altLang="zh-CN" sz="2000" dirty="0"/>
              <a:t>IGLOO2</a:t>
            </a:r>
            <a:r>
              <a:rPr lang="zh-CN" altLang="en-US" sz="2000" dirty="0"/>
              <a:t>，</a:t>
            </a:r>
            <a:r>
              <a:rPr lang="en-US" altLang="zh-CN" sz="2000" dirty="0"/>
              <a:t>IGLOO2</a:t>
            </a:r>
            <a:r>
              <a:rPr lang="zh-CN" altLang="en-US" sz="2000" dirty="0"/>
              <a:t>三个高、中、低端系列。</a:t>
            </a:r>
          </a:p>
          <a:p>
            <a:r>
              <a:rPr lang="zh-CN" altLang="en-US" sz="2000" dirty="0"/>
              <a:t>            </a:t>
            </a:r>
            <a:r>
              <a:rPr lang="en-US" altLang="zh-CN" sz="2000" dirty="0"/>
              <a:t>2</a:t>
            </a:r>
            <a:r>
              <a:rPr lang="zh-CN" altLang="en-US" sz="2000" dirty="0"/>
              <a:t>、特殊领域应用系列，如基于</a:t>
            </a:r>
            <a:r>
              <a:rPr lang="en-US" altLang="zh-CN" sz="2000" dirty="0"/>
              <a:t>SOC</a:t>
            </a:r>
            <a:r>
              <a:rPr lang="zh-CN" altLang="en-US" sz="2000" dirty="0"/>
              <a:t>的 </a:t>
            </a:r>
            <a:r>
              <a:rPr lang="en-US" altLang="zh-CN" sz="2000" dirty="0"/>
              <a:t>ProASIC3</a:t>
            </a:r>
            <a:r>
              <a:rPr lang="zh-CN" altLang="en-US" sz="2000" dirty="0"/>
              <a:t>和数模混和的</a:t>
            </a:r>
            <a:r>
              <a:rPr lang="en-US" altLang="zh-CN" sz="2000" dirty="0"/>
              <a:t>Fusion</a:t>
            </a:r>
            <a:r>
              <a:rPr lang="zh-CN" altLang="en-US" sz="2000" dirty="0"/>
              <a:t>。内置有</a:t>
            </a:r>
            <a:r>
              <a:rPr lang="en-US" altLang="zh-CN" sz="2000" dirty="0"/>
              <a:t>ARM</a:t>
            </a:r>
            <a:r>
              <a:rPr lang="zh-CN" altLang="en-US" sz="2000" dirty="0"/>
              <a:t>，</a:t>
            </a:r>
            <a:r>
              <a:rPr lang="en-US" altLang="zh-CN" sz="2000" dirty="0"/>
              <a:t>AD</a:t>
            </a:r>
            <a:r>
              <a:rPr lang="zh-CN" altLang="en-US" sz="2000" dirty="0"/>
              <a:t>等。</a:t>
            </a:r>
          </a:p>
          <a:p>
            <a:r>
              <a:rPr lang="zh-CN" altLang="en-US" sz="2000" dirty="0"/>
              <a:t>            </a:t>
            </a:r>
            <a:r>
              <a:rPr lang="en-US" altLang="zh-CN" sz="2000" dirty="0"/>
              <a:t>3</a:t>
            </a:r>
            <a:r>
              <a:rPr lang="zh-CN" altLang="en-US" sz="2000" dirty="0"/>
              <a:t>、反熔丝</a:t>
            </a:r>
            <a:r>
              <a:rPr lang="en-US" altLang="zh-CN" sz="2000" dirty="0"/>
              <a:t>FPGA</a:t>
            </a:r>
            <a:r>
              <a:rPr lang="zh-CN" altLang="en-US" sz="2000" dirty="0"/>
              <a:t>，主要用于航天，有抗辐照功能，不可重复擦写，烧写一次有问题，片子就报废了。所以，必须进行充分的仿真。</a:t>
            </a:r>
          </a:p>
          <a:p>
            <a:endParaRPr lang="zh-CN" altLang="en-US" sz="2000" dirty="0"/>
          </a:p>
          <a:p>
            <a:r>
              <a:rPr lang="zh-CN" altLang="en-US" sz="2000" dirty="0"/>
              <a:t>        </a:t>
            </a:r>
          </a:p>
        </p:txBody>
      </p:sp>
      <p:sp>
        <p:nvSpPr>
          <p:cNvPr id="2" name="灯片编号占位符 1">
            <a:extLst>
              <a:ext uri="{FF2B5EF4-FFF2-40B4-BE49-F238E27FC236}">
                <a16:creationId xmlns:a16="http://schemas.microsoft.com/office/drawing/2014/main" id="{9225E9BC-A494-7A20-D950-84A38F75B985}"/>
              </a:ext>
            </a:extLst>
          </p:cNvPr>
          <p:cNvSpPr>
            <a:spLocks noGrp="1"/>
          </p:cNvSpPr>
          <p:nvPr>
            <p:ph type="sldNum" sz="quarter" idx="12"/>
          </p:nvPr>
        </p:nvSpPr>
        <p:spPr/>
        <p:txBody>
          <a:bodyPr/>
          <a:lstStyle/>
          <a:p>
            <a:fld id="{392CBAA0-59E6-204E-8F03-85E5040D48B8}" type="slidenum">
              <a:rPr kumimoji="1" lang="zh-CN" altLang="en-US" smtClean="0"/>
              <a:t>177</a:t>
            </a:fld>
            <a:r>
              <a:rPr kumimoji="1" lang="en-US" altLang="zh-CN"/>
              <a:t>/184</a:t>
            </a:r>
            <a:endParaRPr kumimoji="1" lang="zh-CN" altLang="en-US" dirty="0"/>
          </a:p>
        </p:txBody>
      </p:sp>
    </p:spTree>
    <p:extLst>
      <p:ext uri="{BB962C8B-B14F-4D97-AF65-F5344CB8AC3E}">
        <p14:creationId xmlns:p14="http://schemas.microsoft.com/office/powerpoint/2010/main" val="2954853405"/>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第六章 小结</a:t>
            </a:r>
          </a:p>
        </p:txBody>
      </p:sp>
      <p:sp>
        <p:nvSpPr>
          <p:cNvPr id="22" name="Text Box 3">
            <a:extLst>
              <a:ext uri="{FF2B5EF4-FFF2-40B4-BE49-F238E27FC236}">
                <a16:creationId xmlns:a16="http://schemas.microsoft.com/office/drawing/2014/main" id="{B7BF49D5-13B6-6A9F-C2ED-447EBAD344BF}"/>
              </a:ext>
            </a:extLst>
          </p:cNvPr>
          <p:cNvSpPr txBox="1">
            <a:spLocks noChangeArrowheads="1"/>
          </p:cNvSpPr>
          <p:nvPr/>
        </p:nvSpPr>
        <p:spPr bwMode="auto">
          <a:xfrm>
            <a:off x="1793490" y="815209"/>
            <a:ext cx="808196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一、时序逻辑电路的特点</a:t>
            </a:r>
            <a:endParaRPr lang="zh-CN" altLang="en-US" sz="2800" b="1">
              <a:solidFill>
                <a:srgbClr val="FF0066"/>
              </a:solidFill>
              <a:effectLst>
                <a:outerShdw blurRad="38100" dist="38100" dir="2700000" algn="tl">
                  <a:srgbClr val="C0C0C0"/>
                </a:outerShdw>
              </a:effectLst>
            </a:endParaRPr>
          </a:p>
        </p:txBody>
      </p:sp>
      <p:sp>
        <p:nvSpPr>
          <p:cNvPr id="23" name="Text Box 4">
            <a:extLst>
              <a:ext uri="{FF2B5EF4-FFF2-40B4-BE49-F238E27FC236}">
                <a16:creationId xmlns:a16="http://schemas.microsoft.com/office/drawing/2014/main" id="{996CB19B-F710-EAD5-1447-01BA3C0BE2AC}"/>
              </a:ext>
            </a:extLst>
          </p:cNvPr>
          <p:cNvSpPr txBox="1">
            <a:spLocks noChangeArrowheads="1"/>
          </p:cNvSpPr>
          <p:nvPr/>
        </p:nvSpPr>
        <p:spPr bwMode="auto">
          <a:xfrm>
            <a:off x="1801427" y="1458146"/>
            <a:ext cx="904875" cy="955675"/>
          </a:xfrm>
          <a:prstGeom prst="rect">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b="1">
                <a:solidFill>
                  <a:srgbClr val="FF0066"/>
                </a:solidFill>
              </a:rPr>
              <a:t>数字</a:t>
            </a:r>
          </a:p>
          <a:p>
            <a:r>
              <a:rPr lang="zh-CN" altLang="en-US" sz="2800" b="1">
                <a:solidFill>
                  <a:srgbClr val="FF0066"/>
                </a:solidFill>
              </a:rPr>
              <a:t>电路</a:t>
            </a:r>
          </a:p>
        </p:txBody>
      </p:sp>
      <p:sp>
        <p:nvSpPr>
          <p:cNvPr id="24" name="AutoShape 5">
            <a:extLst>
              <a:ext uri="{FF2B5EF4-FFF2-40B4-BE49-F238E27FC236}">
                <a16:creationId xmlns:a16="http://schemas.microsoft.com/office/drawing/2014/main" id="{2AFA319E-609C-66B5-5C4D-A6B2273E481C}"/>
              </a:ext>
            </a:extLst>
          </p:cNvPr>
          <p:cNvSpPr>
            <a:spLocks noChangeArrowheads="1"/>
          </p:cNvSpPr>
          <p:nvPr/>
        </p:nvSpPr>
        <p:spPr bwMode="auto">
          <a:xfrm>
            <a:off x="2738052" y="1867721"/>
            <a:ext cx="990600" cy="152400"/>
          </a:xfrm>
          <a:prstGeom prst="notchedRightArrow">
            <a:avLst>
              <a:gd name="adj1" fmla="val 50000"/>
              <a:gd name="adj2" fmla="val 162500"/>
            </a:avLst>
          </a:prstGeom>
          <a:solidFill>
            <a:srgbClr val="0033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Text Box 6">
            <a:extLst>
              <a:ext uri="{FF2B5EF4-FFF2-40B4-BE49-F238E27FC236}">
                <a16:creationId xmlns:a16="http://schemas.microsoft.com/office/drawing/2014/main" id="{BDFE5E11-23B0-CE60-B8C4-1E0CD87F14CF}"/>
              </a:ext>
            </a:extLst>
          </p:cNvPr>
          <p:cNvSpPr txBox="1">
            <a:spLocks noChangeArrowheads="1"/>
          </p:cNvSpPr>
          <p:nvPr/>
        </p:nvSpPr>
        <p:spPr bwMode="auto">
          <a:xfrm>
            <a:off x="2814252" y="1562921"/>
            <a:ext cx="1482725" cy="8347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65000"/>
              </a:lnSpc>
            </a:pPr>
            <a:r>
              <a:rPr lang="zh-CN" altLang="en-US" sz="2400" b="1" dirty="0">
                <a:solidFill>
                  <a:srgbClr val="996600"/>
                </a:solidFill>
              </a:rPr>
              <a:t>逻辑</a:t>
            </a:r>
          </a:p>
          <a:p>
            <a:pPr>
              <a:lnSpc>
                <a:spcPct val="65000"/>
              </a:lnSpc>
            </a:pPr>
            <a:endParaRPr lang="zh-CN" altLang="en-US" sz="2400" b="1" dirty="0">
              <a:solidFill>
                <a:srgbClr val="996600"/>
              </a:solidFill>
            </a:endParaRPr>
          </a:p>
          <a:p>
            <a:pPr>
              <a:lnSpc>
                <a:spcPct val="65000"/>
              </a:lnSpc>
            </a:pPr>
            <a:r>
              <a:rPr lang="zh-CN" altLang="en-US" sz="2400" b="1" dirty="0">
                <a:solidFill>
                  <a:srgbClr val="996600"/>
                </a:solidFill>
              </a:rPr>
              <a:t>功能</a:t>
            </a:r>
          </a:p>
        </p:txBody>
      </p:sp>
      <p:sp>
        <p:nvSpPr>
          <p:cNvPr id="26" name="AutoShape 7">
            <a:extLst>
              <a:ext uri="{FF2B5EF4-FFF2-40B4-BE49-F238E27FC236}">
                <a16:creationId xmlns:a16="http://schemas.microsoft.com/office/drawing/2014/main" id="{48A84D45-B165-19F6-A6FB-F266D5CC3D64}"/>
              </a:ext>
            </a:extLst>
          </p:cNvPr>
          <p:cNvSpPr>
            <a:spLocks/>
          </p:cNvSpPr>
          <p:nvPr/>
        </p:nvSpPr>
        <p:spPr bwMode="auto">
          <a:xfrm>
            <a:off x="3801677" y="1458146"/>
            <a:ext cx="228600" cy="990600"/>
          </a:xfrm>
          <a:prstGeom prst="leftBrace">
            <a:avLst>
              <a:gd name="adj1" fmla="val 36111"/>
              <a:gd name="adj2" fmla="val 50000"/>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Text Box 8">
            <a:extLst>
              <a:ext uri="{FF2B5EF4-FFF2-40B4-BE49-F238E27FC236}">
                <a16:creationId xmlns:a16="http://schemas.microsoft.com/office/drawing/2014/main" id="{C13EF5D0-F861-9BD4-751E-E59C42642F7C}"/>
              </a:ext>
            </a:extLst>
          </p:cNvPr>
          <p:cNvSpPr txBox="1">
            <a:spLocks noChangeArrowheads="1"/>
          </p:cNvSpPr>
          <p:nvPr/>
        </p:nvSpPr>
        <p:spPr bwMode="auto">
          <a:xfrm>
            <a:off x="4030277" y="1400996"/>
            <a:ext cx="2921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组合逻辑电路</a:t>
            </a:r>
          </a:p>
        </p:txBody>
      </p:sp>
      <p:sp>
        <p:nvSpPr>
          <p:cNvPr id="28" name="Text Box 9">
            <a:extLst>
              <a:ext uri="{FF2B5EF4-FFF2-40B4-BE49-F238E27FC236}">
                <a16:creationId xmlns:a16="http://schemas.microsoft.com/office/drawing/2014/main" id="{4A9DC190-AB7A-8EF8-8596-9E294A6C6313}"/>
              </a:ext>
            </a:extLst>
          </p:cNvPr>
          <p:cNvSpPr txBox="1">
            <a:spLocks noChangeArrowheads="1"/>
          </p:cNvSpPr>
          <p:nvPr/>
        </p:nvSpPr>
        <p:spPr bwMode="auto">
          <a:xfrm>
            <a:off x="4030277" y="1972496"/>
            <a:ext cx="35607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u="sng"/>
              <a:t>时序逻辑电路</a:t>
            </a:r>
          </a:p>
        </p:txBody>
      </p:sp>
      <p:sp>
        <p:nvSpPr>
          <p:cNvPr id="29" name="Text Box 10">
            <a:extLst>
              <a:ext uri="{FF2B5EF4-FFF2-40B4-BE49-F238E27FC236}">
                <a16:creationId xmlns:a16="http://schemas.microsoft.com/office/drawing/2014/main" id="{B20F65ED-1FA1-0E51-39D4-77359BFC278D}"/>
              </a:ext>
            </a:extLst>
          </p:cNvPr>
          <p:cNvSpPr txBox="1">
            <a:spLocks noChangeArrowheads="1"/>
          </p:cNvSpPr>
          <p:nvPr/>
        </p:nvSpPr>
        <p:spPr bwMode="auto">
          <a:xfrm>
            <a:off x="6316277" y="1477196"/>
            <a:ext cx="44243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400" b="1">
                <a:solidFill>
                  <a:srgbClr val="FF0066"/>
                </a:solidFill>
              </a:rPr>
              <a:t>（基本构成单元 →门电路）</a:t>
            </a:r>
          </a:p>
        </p:txBody>
      </p:sp>
      <p:sp>
        <p:nvSpPr>
          <p:cNvPr id="30" name="Text Box 11">
            <a:extLst>
              <a:ext uri="{FF2B5EF4-FFF2-40B4-BE49-F238E27FC236}">
                <a16:creationId xmlns:a16="http://schemas.microsoft.com/office/drawing/2014/main" id="{281CD43B-4426-1FB4-303B-64B08C9E0598}"/>
              </a:ext>
            </a:extLst>
          </p:cNvPr>
          <p:cNvSpPr txBox="1">
            <a:spLocks noChangeArrowheads="1"/>
          </p:cNvSpPr>
          <p:nvPr/>
        </p:nvSpPr>
        <p:spPr bwMode="auto">
          <a:xfrm>
            <a:off x="6327390" y="2035996"/>
            <a:ext cx="43481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400" b="1">
                <a:solidFill>
                  <a:srgbClr val="FF0066"/>
                </a:solidFill>
              </a:rPr>
              <a:t>（基本构成单元 →触发器）</a:t>
            </a:r>
          </a:p>
        </p:txBody>
      </p:sp>
      <p:sp>
        <p:nvSpPr>
          <p:cNvPr id="31" name="Text Box 12">
            <a:extLst>
              <a:ext uri="{FF2B5EF4-FFF2-40B4-BE49-F238E27FC236}">
                <a16:creationId xmlns:a16="http://schemas.microsoft.com/office/drawing/2014/main" id="{48788774-6CB0-28C6-E22A-30BFE8ABA655}"/>
              </a:ext>
            </a:extLst>
          </p:cNvPr>
          <p:cNvSpPr txBox="1">
            <a:spLocks noChangeArrowheads="1"/>
          </p:cNvSpPr>
          <p:nvPr/>
        </p:nvSpPr>
        <p:spPr bwMode="auto">
          <a:xfrm>
            <a:off x="3930265" y="2632896"/>
            <a:ext cx="6261100"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400" b="1"/>
              <a:t>任何时刻电路的输出，不仅和该时刻的输入</a:t>
            </a:r>
          </a:p>
          <a:p>
            <a:r>
              <a:rPr lang="zh-CN" altLang="en-US" sz="2400" b="1"/>
              <a:t>信号有关，而且还取决于电路原来的状态。</a:t>
            </a:r>
          </a:p>
        </p:txBody>
      </p:sp>
      <p:sp>
        <p:nvSpPr>
          <p:cNvPr id="32" name="Text Box 13">
            <a:extLst>
              <a:ext uri="{FF2B5EF4-FFF2-40B4-BE49-F238E27FC236}">
                <a16:creationId xmlns:a16="http://schemas.microsoft.com/office/drawing/2014/main" id="{4AFA10C5-BA4F-2F11-2F68-00B0D00A4376}"/>
              </a:ext>
            </a:extLst>
          </p:cNvPr>
          <p:cNvSpPr txBox="1">
            <a:spLocks noChangeArrowheads="1"/>
          </p:cNvSpPr>
          <p:nvPr/>
        </p:nvSpPr>
        <p:spPr bwMode="auto">
          <a:xfrm>
            <a:off x="1799840" y="2626546"/>
            <a:ext cx="35131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1. </a:t>
            </a:r>
            <a:r>
              <a:rPr lang="zh-CN" altLang="en-US" sz="2800" b="1">
                <a:solidFill>
                  <a:srgbClr val="FF0066"/>
                </a:solidFill>
              </a:rPr>
              <a:t>逻辑功能：</a:t>
            </a:r>
          </a:p>
        </p:txBody>
      </p:sp>
      <p:sp>
        <p:nvSpPr>
          <p:cNvPr id="33" name="Text Box 14">
            <a:extLst>
              <a:ext uri="{FF2B5EF4-FFF2-40B4-BE49-F238E27FC236}">
                <a16:creationId xmlns:a16="http://schemas.microsoft.com/office/drawing/2014/main" id="{AEA04FF3-8ABA-FB4A-76BD-60188F1D40D5}"/>
              </a:ext>
            </a:extLst>
          </p:cNvPr>
          <p:cNvSpPr txBox="1">
            <a:spLocks noChangeArrowheads="1"/>
          </p:cNvSpPr>
          <p:nvPr/>
        </p:nvSpPr>
        <p:spPr bwMode="auto">
          <a:xfrm>
            <a:off x="1814127" y="3686996"/>
            <a:ext cx="38576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2. </a:t>
            </a:r>
            <a:r>
              <a:rPr lang="zh-CN" altLang="en-US" sz="2800" b="1">
                <a:solidFill>
                  <a:srgbClr val="FF0066"/>
                </a:solidFill>
              </a:rPr>
              <a:t>电路组成：</a:t>
            </a:r>
          </a:p>
        </p:txBody>
      </p:sp>
      <p:sp>
        <p:nvSpPr>
          <p:cNvPr id="34" name="Text Box 15">
            <a:extLst>
              <a:ext uri="{FF2B5EF4-FFF2-40B4-BE49-F238E27FC236}">
                <a16:creationId xmlns:a16="http://schemas.microsoft.com/office/drawing/2014/main" id="{F2AEB406-377B-521E-EFA3-23211C786CC8}"/>
              </a:ext>
            </a:extLst>
          </p:cNvPr>
          <p:cNvSpPr txBox="1">
            <a:spLocks noChangeArrowheads="1"/>
          </p:cNvSpPr>
          <p:nvPr/>
        </p:nvSpPr>
        <p:spPr bwMode="auto">
          <a:xfrm>
            <a:off x="4309677" y="3558409"/>
            <a:ext cx="43846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400" b="1"/>
              <a:t>与时间因素</a:t>
            </a:r>
            <a:r>
              <a:rPr lang="en-US" altLang="zh-CN" sz="2400" b="1"/>
              <a:t>( </a:t>
            </a:r>
            <a:r>
              <a:rPr lang="en-US" altLang="zh-CN" sz="2400" b="1" i="1">
                <a:solidFill>
                  <a:srgbClr val="FF0066"/>
                </a:solidFill>
              </a:rPr>
              <a:t>CP </a:t>
            </a:r>
            <a:r>
              <a:rPr lang="en-US" altLang="zh-CN" sz="2400" b="1"/>
              <a:t>)</a:t>
            </a:r>
            <a:r>
              <a:rPr lang="zh-CN" altLang="en-US" sz="2400" b="1"/>
              <a:t>有关；</a:t>
            </a:r>
          </a:p>
        </p:txBody>
      </p:sp>
      <p:sp>
        <p:nvSpPr>
          <p:cNvPr id="35" name="Text Box 16">
            <a:extLst>
              <a:ext uri="{FF2B5EF4-FFF2-40B4-BE49-F238E27FC236}">
                <a16:creationId xmlns:a16="http://schemas.microsoft.com/office/drawing/2014/main" id="{FB7B424F-D449-8AEA-62AC-1F813906CCEF}"/>
              </a:ext>
            </a:extLst>
          </p:cNvPr>
          <p:cNvSpPr txBox="1">
            <a:spLocks noChangeArrowheads="1"/>
          </p:cNvSpPr>
          <p:nvPr/>
        </p:nvSpPr>
        <p:spPr bwMode="auto">
          <a:xfrm>
            <a:off x="4309677" y="4053709"/>
            <a:ext cx="48863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400" b="1"/>
              <a:t>含有记忆性的元件</a:t>
            </a:r>
            <a:r>
              <a:rPr lang="en-US" altLang="zh-CN" sz="2400" b="1"/>
              <a:t>( </a:t>
            </a:r>
            <a:r>
              <a:rPr lang="zh-CN" altLang="en-US" sz="2400" b="1">
                <a:solidFill>
                  <a:srgbClr val="FF0066"/>
                </a:solidFill>
              </a:rPr>
              <a:t>触发器</a:t>
            </a:r>
            <a:r>
              <a:rPr lang="zh-CN" altLang="en-US" sz="2400" b="1"/>
              <a:t> </a:t>
            </a:r>
            <a:r>
              <a:rPr lang="en-US" altLang="zh-CN" sz="2400" b="1"/>
              <a:t>)</a:t>
            </a:r>
            <a:r>
              <a:rPr lang="zh-CN" altLang="en-US" sz="2400" b="1"/>
              <a:t>。</a:t>
            </a:r>
          </a:p>
        </p:txBody>
      </p:sp>
      <p:sp>
        <p:nvSpPr>
          <p:cNvPr id="36" name="AutoShape 17">
            <a:extLst>
              <a:ext uri="{FF2B5EF4-FFF2-40B4-BE49-F238E27FC236}">
                <a16:creationId xmlns:a16="http://schemas.microsoft.com/office/drawing/2014/main" id="{07872BCB-5603-09DF-F60D-92D9409B3303}"/>
              </a:ext>
            </a:extLst>
          </p:cNvPr>
          <p:cNvSpPr>
            <a:spLocks/>
          </p:cNvSpPr>
          <p:nvPr/>
        </p:nvSpPr>
        <p:spPr bwMode="auto">
          <a:xfrm>
            <a:off x="4135052" y="3574284"/>
            <a:ext cx="228600" cy="865187"/>
          </a:xfrm>
          <a:prstGeom prst="leftBrace">
            <a:avLst>
              <a:gd name="adj1" fmla="val 31539"/>
              <a:gd name="adj2" fmla="val 50000"/>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Text Box 18">
            <a:extLst>
              <a:ext uri="{FF2B5EF4-FFF2-40B4-BE49-F238E27FC236}">
                <a16:creationId xmlns:a16="http://schemas.microsoft.com/office/drawing/2014/main" id="{02898C5C-B34D-E76A-263F-1325229E7096}"/>
              </a:ext>
            </a:extLst>
          </p:cNvPr>
          <p:cNvSpPr txBox="1">
            <a:spLocks noChangeArrowheads="1"/>
          </p:cNvSpPr>
          <p:nvPr/>
        </p:nvSpPr>
        <p:spPr bwMode="auto">
          <a:xfrm>
            <a:off x="1742690" y="4510909"/>
            <a:ext cx="808196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二、时序电路逻辑功能的表示方法</a:t>
            </a:r>
            <a:endParaRPr lang="zh-CN" altLang="en-US" sz="2800" b="1">
              <a:solidFill>
                <a:srgbClr val="FF0066"/>
              </a:solidFill>
              <a:effectLst>
                <a:outerShdw blurRad="38100" dist="38100" dir="2700000" algn="tl">
                  <a:srgbClr val="C0C0C0"/>
                </a:outerShdw>
              </a:effectLst>
            </a:endParaRPr>
          </a:p>
        </p:txBody>
      </p:sp>
      <p:sp>
        <p:nvSpPr>
          <p:cNvPr id="38" name="AutoShape 19">
            <a:extLst>
              <a:ext uri="{FF2B5EF4-FFF2-40B4-BE49-F238E27FC236}">
                <a16:creationId xmlns:a16="http://schemas.microsoft.com/office/drawing/2014/main" id="{054BD515-3903-34E9-0539-13F1E00D12D4}"/>
              </a:ext>
            </a:extLst>
          </p:cNvPr>
          <p:cNvSpPr>
            <a:spLocks noChangeArrowheads="1"/>
          </p:cNvSpPr>
          <p:nvPr/>
        </p:nvSpPr>
        <p:spPr bwMode="auto">
          <a:xfrm>
            <a:off x="1914140" y="5150671"/>
            <a:ext cx="7600950" cy="985838"/>
          </a:xfrm>
          <a:prstGeom prst="wedgeRectCallout">
            <a:avLst>
              <a:gd name="adj1" fmla="val 22764"/>
              <a:gd name="adj2" fmla="val -70611"/>
            </a:avLst>
          </a:prstGeom>
          <a:solidFill>
            <a:srgbClr val="FFFFCC"/>
          </a:solidFill>
          <a:ln w="9525">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a:r>
              <a:rPr lang="zh-CN" altLang="en-US" sz="2800" b="1">
                <a:solidFill>
                  <a:srgbClr val="FF0066"/>
                </a:solidFill>
              </a:rPr>
              <a:t>逻辑图、逻辑表达式、状态表、卡诺图、</a:t>
            </a:r>
          </a:p>
          <a:p>
            <a:pPr algn="ctr"/>
            <a:r>
              <a:rPr lang="zh-CN" altLang="en-US" sz="2800" b="1">
                <a:solidFill>
                  <a:srgbClr val="FF0066"/>
                </a:solidFill>
              </a:rPr>
              <a:t>状态转换图（简称状态图）和时序图</a:t>
            </a:r>
          </a:p>
        </p:txBody>
      </p:sp>
      <p:sp>
        <p:nvSpPr>
          <p:cNvPr id="2" name="灯片编号占位符 1">
            <a:extLst>
              <a:ext uri="{FF2B5EF4-FFF2-40B4-BE49-F238E27FC236}">
                <a16:creationId xmlns:a16="http://schemas.microsoft.com/office/drawing/2014/main" id="{04C7DFE6-6207-3E25-ACEE-7ECA7C9335C9}"/>
              </a:ext>
            </a:extLst>
          </p:cNvPr>
          <p:cNvSpPr>
            <a:spLocks noGrp="1"/>
          </p:cNvSpPr>
          <p:nvPr>
            <p:ph type="sldNum" sz="quarter" idx="12"/>
          </p:nvPr>
        </p:nvSpPr>
        <p:spPr/>
        <p:txBody>
          <a:bodyPr/>
          <a:lstStyle/>
          <a:p>
            <a:fld id="{392CBAA0-59E6-204E-8F03-85E5040D48B8}" type="slidenum">
              <a:rPr kumimoji="1" lang="zh-CN" altLang="en-US" smtClean="0"/>
              <a:t>178</a:t>
            </a:fld>
            <a:r>
              <a:rPr kumimoji="1" lang="en-US" altLang="zh-CN"/>
              <a:t>/184</a:t>
            </a:r>
            <a:endParaRPr kumimoji="1" lang="zh-CN" altLang="en-US" dirty="0"/>
          </a:p>
        </p:txBody>
      </p:sp>
    </p:spTree>
    <p:extLst>
      <p:ext uri="{BB962C8B-B14F-4D97-AF65-F5344CB8AC3E}">
        <p14:creationId xmlns:p14="http://schemas.microsoft.com/office/powerpoint/2010/main" val="2990418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22"/>
                                        </p:tgtEl>
                                        <p:attrNameLst>
                                          <p:attrName>style.visibility</p:attrName>
                                        </p:attrNameLst>
                                      </p:cBhvr>
                                      <p:to>
                                        <p:strVal val="visible"/>
                                      </p:to>
                                    </p:set>
                                    <p:animEffect transition="in" filter="wipe(left)">
                                      <p:cBhvr>
                                        <p:cTn id="7" dur="75"/>
                                        <p:tgtEl>
                                          <p:spTgt spid="22"/>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p:cTn id="12" dur="500" fill="hold"/>
                                        <p:tgtEl>
                                          <p:spTgt spid="23"/>
                                        </p:tgtEl>
                                        <p:attrNameLst>
                                          <p:attrName>ppt_w</p:attrName>
                                        </p:attrNameLst>
                                      </p:cBhvr>
                                      <p:tavLst>
                                        <p:tav tm="0">
                                          <p:val>
                                            <p:fltVal val="0"/>
                                          </p:val>
                                        </p:tav>
                                        <p:tav tm="100000">
                                          <p:val>
                                            <p:strVal val="#ppt_w"/>
                                          </p:val>
                                        </p:tav>
                                      </p:tavLst>
                                    </p:anim>
                                    <p:anim calcmode="lin" valueType="num">
                                      <p:cBhvr>
                                        <p:cTn id="13" dur="500" fill="hold"/>
                                        <p:tgtEl>
                                          <p:spTgt spid="23"/>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12" presetClass="entr" presetSubtype="8" fill="hold" nodeType="click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slide(fromLeft)">
                                      <p:cBhvr>
                                        <p:cTn id="18" dur="500"/>
                                        <p:tgtEl>
                                          <p:spTgt spid="24"/>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animEffect transition="in" filter="wipe(left)">
                                      <p:cBhvr>
                                        <p:cTn id="22" dur="500"/>
                                        <p:tgtEl>
                                          <p:spTgt spid="25">
                                            <p:txEl>
                                              <p:pRg st="0" end="0"/>
                                            </p:txEl>
                                          </p:spTgt>
                                        </p:tgtEl>
                                      </p:cBhvr>
                                    </p:animEffect>
                                  </p:childTnLst>
                                </p:cTn>
                              </p:par>
                            </p:childTnLst>
                          </p:cTn>
                        </p:par>
                        <p:par>
                          <p:cTn id="23" fill="hold">
                            <p:stCondLst>
                              <p:cond delay="1000"/>
                            </p:stCondLst>
                            <p:childTnLst>
                              <p:par>
                                <p:cTn id="24" presetID="22" presetClass="entr" presetSubtype="8" fill="hold" grpId="0" nodeType="afterEffect">
                                  <p:stCondLst>
                                    <p:cond delay="0"/>
                                  </p:stCondLst>
                                  <p:childTnLst>
                                    <p:set>
                                      <p:cBhvr>
                                        <p:cTn id="25" dur="1" fill="hold">
                                          <p:stCondLst>
                                            <p:cond delay="0"/>
                                          </p:stCondLst>
                                        </p:cTn>
                                        <p:tgtEl>
                                          <p:spTgt spid="25">
                                            <p:txEl>
                                              <p:pRg st="2" end="2"/>
                                            </p:txEl>
                                          </p:spTgt>
                                        </p:tgtEl>
                                        <p:attrNameLst>
                                          <p:attrName>style.visibility</p:attrName>
                                        </p:attrNameLst>
                                      </p:cBhvr>
                                      <p:to>
                                        <p:strVal val="visible"/>
                                      </p:to>
                                    </p:set>
                                    <p:animEffect transition="in" filter="wipe(left)">
                                      <p:cBhvr>
                                        <p:cTn id="26" dur="500"/>
                                        <p:tgtEl>
                                          <p:spTgt spid="25">
                                            <p:txEl>
                                              <p:pRg st="2" end="2"/>
                                            </p:txEl>
                                          </p:spTgt>
                                        </p:tgtEl>
                                      </p:cBhvr>
                                    </p:animEffect>
                                  </p:childTnLst>
                                </p:cTn>
                              </p:par>
                            </p:childTnLst>
                          </p:cTn>
                        </p:par>
                        <p:par>
                          <p:cTn id="27" fill="hold">
                            <p:stCondLst>
                              <p:cond delay="1500"/>
                            </p:stCondLst>
                            <p:childTnLst>
                              <p:par>
                                <p:cTn id="28" presetID="22" presetClass="entr" presetSubtype="8" fill="hold" nodeType="afterEffect">
                                  <p:stCondLst>
                                    <p:cond delay="1000"/>
                                  </p:stCondLst>
                                  <p:childTnLst>
                                    <p:set>
                                      <p:cBhvr>
                                        <p:cTn id="29" dur="1" fill="hold">
                                          <p:stCondLst>
                                            <p:cond delay="0"/>
                                          </p:stCondLst>
                                        </p:cTn>
                                        <p:tgtEl>
                                          <p:spTgt spid="26"/>
                                        </p:tgtEl>
                                        <p:attrNameLst>
                                          <p:attrName>style.visibility</p:attrName>
                                        </p:attrNameLst>
                                      </p:cBhvr>
                                      <p:to>
                                        <p:strVal val="visible"/>
                                      </p:to>
                                    </p:set>
                                    <p:animEffect transition="in" filter="wipe(left)">
                                      <p:cBhvr>
                                        <p:cTn id="30" dur="500"/>
                                        <p:tgtEl>
                                          <p:spTgt spid="26"/>
                                        </p:tgtEl>
                                      </p:cBhvr>
                                    </p:animEffect>
                                  </p:childTnLst>
                                </p:cTn>
                              </p:par>
                            </p:childTnLst>
                          </p:cTn>
                        </p:par>
                        <p:par>
                          <p:cTn id="31" fill="hold">
                            <p:stCondLst>
                              <p:cond delay="3000"/>
                            </p:stCondLst>
                            <p:childTnLst>
                              <p:par>
                                <p:cTn id="32" presetID="22" presetClass="entr" presetSubtype="8" fill="hold" grpId="0" nodeType="afterEffect">
                                  <p:stCondLst>
                                    <p:cond delay="1000"/>
                                  </p:stCondLst>
                                  <p:iterate type="lt">
                                    <p:tmPct val="100000"/>
                                  </p:iterate>
                                  <p:childTnLst>
                                    <p:set>
                                      <p:cBhvr>
                                        <p:cTn id="33" dur="1" fill="hold">
                                          <p:stCondLst>
                                            <p:cond delay="0"/>
                                          </p:stCondLst>
                                        </p:cTn>
                                        <p:tgtEl>
                                          <p:spTgt spid="27"/>
                                        </p:tgtEl>
                                        <p:attrNameLst>
                                          <p:attrName>style.visibility</p:attrName>
                                        </p:attrNameLst>
                                      </p:cBhvr>
                                      <p:to>
                                        <p:strVal val="visible"/>
                                      </p:to>
                                    </p:set>
                                    <p:animEffect transition="in" filter="wipe(left)">
                                      <p:cBhvr>
                                        <p:cTn id="34" dur="75"/>
                                        <p:tgtEl>
                                          <p:spTgt spid="27"/>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iterate type="lt">
                                    <p:tmPct val="100000"/>
                                  </p:iterate>
                                  <p:childTnLst>
                                    <p:set>
                                      <p:cBhvr>
                                        <p:cTn id="38" dur="1" fill="hold">
                                          <p:stCondLst>
                                            <p:cond delay="0"/>
                                          </p:stCondLst>
                                        </p:cTn>
                                        <p:tgtEl>
                                          <p:spTgt spid="28"/>
                                        </p:tgtEl>
                                        <p:attrNameLst>
                                          <p:attrName>style.visibility</p:attrName>
                                        </p:attrNameLst>
                                      </p:cBhvr>
                                      <p:to>
                                        <p:strVal val="visible"/>
                                      </p:to>
                                    </p:set>
                                    <p:animEffect transition="in" filter="wipe(left)">
                                      <p:cBhvr>
                                        <p:cTn id="39" dur="75"/>
                                        <p:tgtEl>
                                          <p:spTgt spid="2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iterate type="lt">
                                    <p:tmPct val="100000"/>
                                  </p:iterate>
                                  <p:childTnLst>
                                    <p:set>
                                      <p:cBhvr>
                                        <p:cTn id="43" dur="1" fill="hold">
                                          <p:stCondLst>
                                            <p:cond delay="0"/>
                                          </p:stCondLst>
                                        </p:cTn>
                                        <p:tgtEl>
                                          <p:spTgt spid="29"/>
                                        </p:tgtEl>
                                        <p:attrNameLst>
                                          <p:attrName>style.visibility</p:attrName>
                                        </p:attrNameLst>
                                      </p:cBhvr>
                                      <p:to>
                                        <p:strVal val="visible"/>
                                      </p:to>
                                    </p:set>
                                    <p:animEffect transition="in" filter="wipe(left)">
                                      <p:cBhvr>
                                        <p:cTn id="44" dur="75"/>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iterate type="lt">
                                    <p:tmPct val="100000"/>
                                  </p:iterate>
                                  <p:childTnLst>
                                    <p:set>
                                      <p:cBhvr>
                                        <p:cTn id="48" dur="1" fill="hold">
                                          <p:stCondLst>
                                            <p:cond delay="0"/>
                                          </p:stCondLst>
                                        </p:cTn>
                                        <p:tgtEl>
                                          <p:spTgt spid="30"/>
                                        </p:tgtEl>
                                        <p:attrNameLst>
                                          <p:attrName>style.visibility</p:attrName>
                                        </p:attrNameLst>
                                      </p:cBhvr>
                                      <p:to>
                                        <p:strVal val="visible"/>
                                      </p:to>
                                    </p:set>
                                    <p:animEffect transition="in" filter="wipe(left)">
                                      <p:cBhvr>
                                        <p:cTn id="49" dur="75"/>
                                        <p:tgtEl>
                                          <p:spTgt spid="30"/>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iterate type="lt">
                                    <p:tmPct val="100000"/>
                                  </p:iterate>
                                  <p:childTnLst>
                                    <p:set>
                                      <p:cBhvr>
                                        <p:cTn id="53" dur="1" fill="hold">
                                          <p:stCondLst>
                                            <p:cond delay="0"/>
                                          </p:stCondLst>
                                        </p:cTn>
                                        <p:tgtEl>
                                          <p:spTgt spid="32"/>
                                        </p:tgtEl>
                                        <p:attrNameLst>
                                          <p:attrName>style.visibility</p:attrName>
                                        </p:attrNameLst>
                                      </p:cBhvr>
                                      <p:to>
                                        <p:strVal val="visible"/>
                                      </p:to>
                                    </p:set>
                                    <p:animEffect transition="in" filter="wipe(left)">
                                      <p:cBhvr>
                                        <p:cTn id="54" dur="75"/>
                                        <p:tgtEl>
                                          <p:spTgt spid="32"/>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iterate type="lt">
                                    <p:tmPct val="100000"/>
                                  </p:iterate>
                                  <p:childTnLst>
                                    <p:set>
                                      <p:cBhvr>
                                        <p:cTn id="58" dur="1" fill="hold">
                                          <p:stCondLst>
                                            <p:cond delay="0"/>
                                          </p:stCondLst>
                                        </p:cTn>
                                        <p:tgtEl>
                                          <p:spTgt spid="31"/>
                                        </p:tgtEl>
                                        <p:attrNameLst>
                                          <p:attrName>style.visibility</p:attrName>
                                        </p:attrNameLst>
                                      </p:cBhvr>
                                      <p:to>
                                        <p:strVal val="visible"/>
                                      </p:to>
                                    </p:set>
                                    <p:animEffect transition="in" filter="wipe(left)">
                                      <p:cBhvr>
                                        <p:cTn id="59" dur="75"/>
                                        <p:tgtEl>
                                          <p:spTgt spid="31"/>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grpId="0" nodeType="clickEffect">
                                  <p:stCondLst>
                                    <p:cond delay="0"/>
                                  </p:stCondLst>
                                  <p:iterate type="lt">
                                    <p:tmPct val="100000"/>
                                  </p:iterate>
                                  <p:childTnLst>
                                    <p:set>
                                      <p:cBhvr>
                                        <p:cTn id="63" dur="1" fill="hold">
                                          <p:stCondLst>
                                            <p:cond delay="0"/>
                                          </p:stCondLst>
                                        </p:cTn>
                                        <p:tgtEl>
                                          <p:spTgt spid="33"/>
                                        </p:tgtEl>
                                        <p:attrNameLst>
                                          <p:attrName>style.visibility</p:attrName>
                                        </p:attrNameLst>
                                      </p:cBhvr>
                                      <p:to>
                                        <p:strVal val="visible"/>
                                      </p:to>
                                    </p:set>
                                    <p:animEffect transition="in" filter="wipe(left)">
                                      <p:cBhvr>
                                        <p:cTn id="64" dur="75"/>
                                        <p:tgtEl>
                                          <p:spTgt spid="33"/>
                                        </p:tgtEl>
                                      </p:cBhvr>
                                    </p:animEffect>
                                  </p:childTnLst>
                                </p:cTn>
                              </p:par>
                            </p:childTnLst>
                          </p:cTn>
                        </p:par>
                        <p:par>
                          <p:cTn id="65" fill="hold">
                            <p:stCondLst>
                              <p:cond delay="525"/>
                            </p:stCondLst>
                            <p:childTnLst>
                              <p:par>
                                <p:cTn id="66" presetID="22" presetClass="entr" presetSubtype="8" fill="hold" nodeType="afterEffect">
                                  <p:stCondLst>
                                    <p:cond delay="1000"/>
                                  </p:stCondLst>
                                  <p:childTnLst>
                                    <p:set>
                                      <p:cBhvr>
                                        <p:cTn id="67" dur="1" fill="hold">
                                          <p:stCondLst>
                                            <p:cond delay="0"/>
                                          </p:stCondLst>
                                        </p:cTn>
                                        <p:tgtEl>
                                          <p:spTgt spid="36"/>
                                        </p:tgtEl>
                                        <p:attrNameLst>
                                          <p:attrName>style.visibility</p:attrName>
                                        </p:attrNameLst>
                                      </p:cBhvr>
                                      <p:to>
                                        <p:strVal val="visible"/>
                                      </p:to>
                                    </p:set>
                                    <p:animEffect transition="in" filter="wipe(left)">
                                      <p:cBhvr>
                                        <p:cTn id="68" dur="500"/>
                                        <p:tgtEl>
                                          <p:spTgt spid="36"/>
                                        </p:tgtEl>
                                      </p:cBhvr>
                                    </p:animEffect>
                                  </p:childTnLst>
                                </p:cTn>
                              </p:par>
                            </p:childTnLst>
                          </p:cTn>
                        </p:par>
                        <p:par>
                          <p:cTn id="69" fill="hold">
                            <p:stCondLst>
                              <p:cond delay="2025"/>
                            </p:stCondLst>
                            <p:childTnLst>
                              <p:par>
                                <p:cTn id="70" presetID="22" presetClass="entr" presetSubtype="8" fill="hold" grpId="0" nodeType="afterEffect">
                                  <p:stCondLst>
                                    <p:cond delay="1000"/>
                                  </p:stCondLst>
                                  <p:iterate type="lt">
                                    <p:tmPct val="100000"/>
                                  </p:iterate>
                                  <p:childTnLst>
                                    <p:set>
                                      <p:cBhvr>
                                        <p:cTn id="71" dur="1" fill="hold">
                                          <p:stCondLst>
                                            <p:cond delay="0"/>
                                          </p:stCondLst>
                                        </p:cTn>
                                        <p:tgtEl>
                                          <p:spTgt spid="34"/>
                                        </p:tgtEl>
                                        <p:attrNameLst>
                                          <p:attrName>style.visibility</p:attrName>
                                        </p:attrNameLst>
                                      </p:cBhvr>
                                      <p:to>
                                        <p:strVal val="visible"/>
                                      </p:to>
                                    </p:set>
                                    <p:animEffect transition="in" filter="wipe(left)">
                                      <p:cBhvr>
                                        <p:cTn id="72" dur="75"/>
                                        <p:tgtEl>
                                          <p:spTgt spid="34"/>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iterate type="lt">
                                    <p:tmPct val="100000"/>
                                  </p:iterate>
                                  <p:childTnLst>
                                    <p:set>
                                      <p:cBhvr>
                                        <p:cTn id="76" dur="1" fill="hold">
                                          <p:stCondLst>
                                            <p:cond delay="0"/>
                                          </p:stCondLst>
                                        </p:cTn>
                                        <p:tgtEl>
                                          <p:spTgt spid="35"/>
                                        </p:tgtEl>
                                        <p:attrNameLst>
                                          <p:attrName>style.visibility</p:attrName>
                                        </p:attrNameLst>
                                      </p:cBhvr>
                                      <p:to>
                                        <p:strVal val="visible"/>
                                      </p:to>
                                    </p:set>
                                    <p:animEffect transition="in" filter="wipe(left)">
                                      <p:cBhvr>
                                        <p:cTn id="77" dur="75"/>
                                        <p:tgtEl>
                                          <p:spTgt spid="35"/>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iterate type="lt">
                                    <p:tmPct val="100000"/>
                                  </p:iterate>
                                  <p:childTnLst>
                                    <p:set>
                                      <p:cBhvr>
                                        <p:cTn id="81" dur="1" fill="hold">
                                          <p:stCondLst>
                                            <p:cond delay="0"/>
                                          </p:stCondLst>
                                        </p:cTn>
                                        <p:tgtEl>
                                          <p:spTgt spid="37"/>
                                        </p:tgtEl>
                                        <p:attrNameLst>
                                          <p:attrName>style.visibility</p:attrName>
                                        </p:attrNameLst>
                                      </p:cBhvr>
                                      <p:to>
                                        <p:strVal val="visible"/>
                                      </p:to>
                                    </p:set>
                                    <p:animEffect transition="in" filter="wipe(left)">
                                      <p:cBhvr>
                                        <p:cTn id="82" dur="75"/>
                                        <p:tgtEl>
                                          <p:spTgt spid="37"/>
                                        </p:tgtEl>
                                      </p:cBhvr>
                                    </p:animEffect>
                                  </p:childTnLst>
                                </p:cTn>
                              </p:par>
                            </p:childTnLst>
                          </p:cTn>
                        </p:par>
                      </p:childTnLst>
                    </p:cTn>
                  </p:par>
                  <p:par>
                    <p:cTn id="83" fill="hold">
                      <p:stCondLst>
                        <p:cond delay="indefinite"/>
                      </p:stCondLst>
                      <p:childTnLst>
                        <p:par>
                          <p:cTn id="84" fill="hold">
                            <p:stCondLst>
                              <p:cond delay="0"/>
                            </p:stCondLst>
                            <p:childTnLst>
                              <p:par>
                                <p:cTn id="85" presetID="3" presetClass="entr" presetSubtype="10" fill="hold" grpId="0" nodeType="click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blinds(horizontal)">
                                      <p:cBhvr>
                                        <p:cTn id="8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utoUpdateAnimBg="0"/>
      <p:bldP spid="23" grpId="0" animBg="1" autoUpdateAnimBg="0"/>
      <p:bldP spid="25" grpId="0" build="p" autoUpdateAnimBg="0" advAuto="0"/>
      <p:bldP spid="27" grpId="0" autoUpdateAnimBg="0"/>
      <p:bldP spid="28" grpId="0" autoUpdateAnimBg="0"/>
      <p:bldP spid="29" grpId="0" autoUpdateAnimBg="0"/>
      <p:bldP spid="30" grpId="0" autoUpdateAnimBg="0"/>
      <p:bldP spid="31" grpId="0" autoUpdateAnimBg="0"/>
      <p:bldP spid="32" grpId="0" autoUpdateAnimBg="0"/>
      <p:bldP spid="33" grpId="0" autoUpdateAnimBg="0"/>
      <p:bldP spid="34" grpId="0" autoUpdateAnimBg="0"/>
      <p:bldP spid="35" grpId="0" autoUpdateAnimBg="0"/>
      <p:bldP spid="37" grpId="0" autoUpdateAnimBg="0"/>
      <p:bldP spid="38" grpId="0" animBg="1" autoUpdateAnimBg="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第六章 小结</a:t>
            </a:r>
          </a:p>
        </p:txBody>
      </p:sp>
      <p:sp>
        <p:nvSpPr>
          <p:cNvPr id="4" name="Text Box 2">
            <a:extLst>
              <a:ext uri="{FF2B5EF4-FFF2-40B4-BE49-F238E27FC236}">
                <a16:creationId xmlns:a16="http://schemas.microsoft.com/office/drawing/2014/main" id="{DEEE5444-4A4C-43F4-29F2-9CCEFA5CCC77}"/>
              </a:ext>
            </a:extLst>
          </p:cNvPr>
          <p:cNvSpPr txBox="1">
            <a:spLocks noChangeArrowheads="1"/>
          </p:cNvSpPr>
          <p:nvPr/>
        </p:nvSpPr>
        <p:spPr bwMode="auto">
          <a:xfrm>
            <a:off x="1819834" y="969534"/>
            <a:ext cx="808196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三、时序电路的基本分析方法</a:t>
            </a:r>
            <a:endParaRPr lang="zh-CN" altLang="en-US" sz="2800" b="1">
              <a:solidFill>
                <a:srgbClr val="FF0066"/>
              </a:solidFill>
              <a:effectLst>
                <a:outerShdw blurRad="38100" dist="38100" dir="2700000" algn="tl">
                  <a:srgbClr val="C0C0C0"/>
                </a:outerShdw>
              </a:effectLst>
            </a:endParaRPr>
          </a:p>
        </p:txBody>
      </p:sp>
      <p:sp>
        <p:nvSpPr>
          <p:cNvPr id="5" name="Text Box 3">
            <a:extLst>
              <a:ext uri="{FF2B5EF4-FFF2-40B4-BE49-F238E27FC236}">
                <a16:creationId xmlns:a16="http://schemas.microsoft.com/office/drawing/2014/main" id="{0634BF0A-D68A-0F6B-1580-A1CFB0942397}"/>
              </a:ext>
            </a:extLst>
          </p:cNvPr>
          <p:cNvSpPr txBox="1">
            <a:spLocks noChangeArrowheads="1"/>
          </p:cNvSpPr>
          <p:nvPr/>
        </p:nvSpPr>
        <p:spPr bwMode="auto">
          <a:xfrm>
            <a:off x="1778559" y="1693434"/>
            <a:ext cx="29781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FF0066"/>
                </a:solidFill>
              </a:rPr>
              <a:t>实质：</a:t>
            </a:r>
          </a:p>
        </p:txBody>
      </p:sp>
      <p:sp>
        <p:nvSpPr>
          <p:cNvPr id="6" name="Text Box 4">
            <a:extLst>
              <a:ext uri="{FF2B5EF4-FFF2-40B4-BE49-F238E27FC236}">
                <a16:creationId xmlns:a16="http://schemas.microsoft.com/office/drawing/2014/main" id="{87D8EA71-5521-58E9-35B5-D2D4D2DA037A}"/>
              </a:ext>
            </a:extLst>
          </p:cNvPr>
          <p:cNvSpPr txBox="1">
            <a:spLocks noChangeArrowheads="1"/>
          </p:cNvSpPr>
          <p:nvPr/>
        </p:nvSpPr>
        <p:spPr bwMode="auto">
          <a:xfrm>
            <a:off x="3083484" y="1707721"/>
            <a:ext cx="19272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0033CC"/>
                </a:solidFill>
              </a:rPr>
              <a:t>逻辑图</a:t>
            </a:r>
          </a:p>
        </p:txBody>
      </p:sp>
      <p:sp>
        <p:nvSpPr>
          <p:cNvPr id="7" name="AutoShape 5">
            <a:extLst>
              <a:ext uri="{FF2B5EF4-FFF2-40B4-BE49-F238E27FC236}">
                <a16:creationId xmlns:a16="http://schemas.microsoft.com/office/drawing/2014/main" id="{3B1595E8-4764-5FFF-2394-04FAE19DFCD0}"/>
              </a:ext>
            </a:extLst>
          </p:cNvPr>
          <p:cNvSpPr>
            <a:spLocks noChangeArrowheads="1"/>
          </p:cNvSpPr>
          <p:nvPr/>
        </p:nvSpPr>
        <p:spPr bwMode="auto">
          <a:xfrm>
            <a:off x="4590021" y="1906159"/>
            <a:ext cx="614363" cy="171450"/>
          </a:xfrm>
          <a:prstGeom prst="notchedRightArrow">
            <a:avLst>
              <a:gd name="adj1" fmla="val 50000"/>
              <a:gd name="adj2" fmla="val 89583"/>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Text Box 6">
            <a:extLst>
              <a:ext uri="{FF2B5EF4-FFF2-40B4-BE49-F238E27FC236}">
                <a16:creationId xmlns:a16="http://schemas.microsoft.com/office/drawing/2014/main" id="{5F50455F-F85B-A52E-7AD9-A2EE2A159E89}"/>
              </a:ext>
            </a:extLst>
          </p:cNvPr>
          <p:cNvSpPr txBox="1">
            <a:spLocks noChangeArrowheads="1"/>
          </p:cNvSpPr>
          <p:nvPr/>
        </p:nvSpPr>
        <p:spPr bwMode="auto">
          <a:xfrm>
            <a:off x="5364721" y="1702959"/>
            <a:ext cx="1727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0033CC"/>
                </a:solidFill>
              </a:rPr>
              <a:t>状态图</a:t>
            </a:r>
          </a:p>
        </p:txBody>
      </p:sp>
      <p:sp>
        <p:nvSpPr>
          <p:cNvPr id="9" name="Text Box 7">
            <a:extLst>
              <a:ext uri="{FF2B5EF4-FFF2-40B4-BE49-F238E27FC236}">
                <a16:creationId xmlns:a16="http://schemas.microsoft.com/office/drawing/2014/main" id="{B4A9493E-9DCD-D747-1C1C-245461A5917F}"/>
              </a:ext>
            </a:extLst>
          </p:cNvPr>
          <p:cNvSpPr txBox="1">
            <a:spLocks noChangeArrowheads="1"/>
          </p:cNvSpPr>
          <p:nvPr/>
        </p:nvSpPr>
        <p:spPr bwMode="auto">
          <a:xfrm>
            <a:off x="1778559" y="2274459"/>
            <a:ext cx="50498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FF0066"/>
                </a:solidFill>
              </a:rPr>
              <a:t>关键：</a:t>
            </a:r>
          </a:p>
        </p:txBody>
      </p:sp>
      <p:sp>
        <p:nvSpPr>
          <p:cNvPr id="10" name="Text Box 8">
            <a:extLst>
              <a:ext uri="{FF2B5EF4-FFF2-40B4-BE49-F238E27FC236}">
                <a16:creationId xmlns:a16="http://schemas.microsoft.com/office/drawing/2014/main" id="{62281B0C-3E25-8025-F980-87F5F4A09991}"/>
              </a:ext>
            </a:extLst>
          </p:cNvPr>
          <p:cNvSpPr txBox="1">
            <a:spLocks noChangeArrowheads="1"/>
          </p:cNvSpPr>
          <p:nvPr/>
        </p:nvSpPr>
        <p:spPr bwMode="auto">
          <a:xfrm>
            <a:off x="3083484" y="2274459"/>
            <a:ext cx="7283450" cy="1373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求出状态方程，列出状态表，根据状态表画</a:t>
            </a:r>
          </a:p>
          <a:p>
            <a:r>
              <a:rPr lang="zh-CN" altLang="en-US" sz="2800" b="1"/>
              <a:t>出状态图和时序图，由此可分析出时序逻辑</a:t>
            </a:r>
          </a:p>
          <a:p>
            <a:r>
              <a:rPr lang="zh-CN" altLang="en-US" sz="2800" b="1"/>
              <a:t>电路的功能。</a:t>
            </a:r>
          </a:p>
        </p:txBody>
      </p:sp>
      <p:sp>
        <p:nvSpPr>
          <p:cNvPr id="11" name="Text Box 9">
            <a:extLst>
              <a:ext uri="{FF2B5EF4-FFF2-40B4-BE49-F238E27FC236}">
                <a16:creationId xmlns:a16="http://schemas.microsoft.com/office/drawing/2014/main" id="{C54CF523-066D-D9CC-3135-C55C4335E4EC}"/>
              </a:ext>
            </a:extLst>
          </p:cNvPr>
          <p:cNvSpPr txBox="1">
            <a:spLocks noChangeArrowheads="1"/>
          </p:cNvSpPr>
          <p:nvPr/>
        </p:nvSpPr>
        <p:spPr bwMode="auto">
          <a:xfrm>
            <a:off x="1788084" y="3803221"/>
            <a:ext cx="6592887"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square">
            <a:spAutoFit/>
          </a:bodyPr>
          <a:lstStyle/>
          <a:p>
            <a:r>
              <a:rPr lang="zh-CN" altLang="en-US" sz="2800" b="1" dirty="0">
                <a:solidFill>
                  <a:srgbClr val="0033CC"/>
                </a:solidFill>
              </a:rPr>
              <a:t>四、时序电路的基本设计方法</a:t>
            </a:r>
            <a:endParaRPr lang="zh-CN" altLang="en-US" sz="2800" b="1" dirty="0">
              <a:solidFill>
                <a:srgbClr val="FF0066"/>
              </a:solidFill>
              <a:effectLst>
                <a:outerShdw blurRad="38100" dist="38100" dir="2700000" algn="tl">
                  <a:srgbClr val="C0C0C0"/>
                </a:outerShdw>
              </a:effectLst>
            </a:endParaRPr>
          </a:p>
        </p:txBody>
      </p:sp>
      <p:sp>
        <p:nvSpPr>
          <p:cNvPr id="12" name="Text Box 10">
            <a:extLst>
              <a:ext uri="{FF2B5EF4-FFF2-40B4-BE49-F238E27FC236}">
                <a16:creationId xmlns:a16="http://schemas.microsoft.com/office/drawing/2014/main" id="{4ADB08A6-CA57-E065-85B0-1F8C73D0F8EE}"/>
              </a:ext>
            </a:extLst>
          </p:cNvPr>
          <p:cNvSpPr txBox="1">
            <a:spLocks noChangeArrowheads="1"/>
          </p:cNvSpPr>
          <p:nvPr/>
        </p:nvSpPr>
        <p:spPr bwMode="auto">
          <a:xfrm>
            <a:off x="1842059" y="4508071"/>
            <a:ext cx="33432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FF0066"/>
                </a:solidFill>
              </a:rPr>
              <a:t>实质：</a:t>
            </a:r>
          </a:p>
        </p:txBody>
      </p:sp>
      <p:sp>
        <p:nvSpPr>
          <p:cNvPr id="13" name="Text Box 11">
            <a:extLst>
              <a:ext uri="{FF2B5EF4-FFF2-40B4-BE49-F238E27FC236}">
                <a16:creationId xmlns:a16="http://schemas.microsoft.com/office/drawing/2014/main" id="{EFFD01FE-8078-61C2-540C-FA441DF0A010}"/>
              </a:ext>
            </a:extLst>
          </p:cNvPr>
          <p:cNvSpPr txBox="1">
            <a:spLocks noChangeArrowheads="1"/>
          </p:cNvSpPr>
          <p:nvPr/>
        </p:nvSpPr>
        <p:spPr bwMode="auto">
          <a:xfrm>
            <a:off x="3146984" y="4522359"/>
            <a:ext cx="19272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0033CC"/>
                </a:solidFill>
              </a:rPr>
              <a:t>状态图</a:t>
            </a:r>
          </a:p>
        </p:txBody>
      </p:sp>
      <p:sp>
        <p:nvSpPr>
          <p:cNvPr id="14" name="AutoShape 12">
            <a:extLst>
              <a:ext uri="{FF2B5EF4-FFF2-40B4-BE49-F238E27FC236}">
                <a16:creationId xmlns:a16="http://schemas.microsoft.com/office/drawing/2014/main" id="{F615F838-5825-7C50-8FF3-706F0F27E4C4}"/>
              </a:ext>
            </a:extLst>
          </p:cNvPr>
          <p:cNvSpPr>
            <a:spLocks noChangeArrowheads="1"/>
          </p:cNvSpPr>
          <p:nvPr/>
        </p:nvSpPr>
        <p:spPr bwMode="auto">
          <a:xfrm>
            <a:off x="4653521" y="4720796"/>
            <a:ext cx="614363" cy="171450"/>
          </a:xfrm>
          <a:prstGeom prst="notchedRightArrow">
            <a:avLst>
              <a:gd name="adj1" fmla="val 50000"/>
              <a:gd name="adj2" fmla="val 89583"/>
            </a:avLst>
          </a:prstGeom>
          <a:solidFill>
            <a:srgbClr val="FF0066"/>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Text Box 13">
            <a:extLst>
              <a:ext uri="{FF2B5EF4-FFF2-40B4-BE49-F238E27FC236}">
                <a16:creationId xmlns:a16="http://schemas.microsoft.com/office/drawing/2014/main" id="{5124A258-24EB-71D2-F810-247F1CCD74E7}"/>
              </a:ext>
            </a:extLst>
          </p:cNvPr>
          <p:cNvSpPr txBox="1">
            <a:spLocks noChangeArrowheads="1"/>
          </p:cNvSpPr>
          <p:nvPr/>
        </p:nvSpPr>
        <p:spPr bwMode="auto">
          <a:xfrm>
            <a:off x="5428221" y="4517596"/>
            <a:ext cx="1727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0033CC"/>
                </a:solidFill>
              </a:rPr>
              <a:t>逻辑图</a:t>
            </a:r>
          </a:p>
        </p:txBody>
      </p:sp>
      <p:sp>
        <p:nvSpPr>
          <p:cNvPr id="16" name="Text Box 14">
            <a:extLst>
              <a:ext uri="{FF2B5EF4-FFF2-40B4-BE49-F238E27FC236}">
                <a16:creationId xmlns:a16="http://schemas.microsoft.com/office/drawing/2014/main" id="{79216A23-818D-F7DE-EDE1-7A2F678D7C96}"/>
              </a:ext>
            </a:extLst>
          </p:cNvPr>
          <p:cNvSpPr txBox="1">
            <a:spLocks noChangeArrowheads="1"/>
          </p:cNvSpPr>
          <p:nvPr/>
        </p:nvSpPr>
        <p:spPr bwMode="auto">
          <a:xfrm>
            <a:off x="1842059" y="5089096"/>
            <a:ext cx="476091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FF0066"/>
                </a:solidFill>
              </a:rPr>
              <a:t>关键：</a:t>
            </a:r>
          </a:p>
        </p:txBody>
      </p:sp>
      <p:sp>
        <p:nvSpPr>
          <p:cNvPr id="17" name="Text Box 15">
            <a:extLst>
              <a:ext uri="{FF2B5EF4-FFF2-40B4-BE49-F238E27FC236}">
                <a16:creationId xmlns:a16="http://schemas.microsoft.com/office/drawing/2014/main" id="{76C3ACC5-45F3-527C-039B-48B60CAEBA61}"/>
              </a:ext>
            </a:extLst>
          </p:cNvPr>
          <p:cNvSpPr txBox="1">
            <a:spLocks noChangeArrowheads="1"/>
          </p:cNvSpPr>
          <p:nvPr/>
        </p:nvSpPr>
        <p:spPr bwMode="auto">
          <a:xfrm>
            <a:off x="3146984" y="5089096"/>
            <a:ext cx="7283450" cy="1373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根据设计要求先求出最简状态表（图），再通过卡诺图求出状态方程和驱动方程，由此画出逻辑图。</a:t>
            </a:r>
          </a:p>
        </p:txBody>
      </p:sp>
      <p:sp>
        <p:nvSpPr>
          <p:cNvPr id="2" name="灯片编号占位符 1">
            <a:extLst>
              <a:ext uri="{FF2B5EF4-FFF2-40B4-BE49-F238E27FC236}">
                <a16:creationId xmlns:a16="http://schemas.microsoft.com/office/drawing/2014/main" id="{A9176E66-875F-FA6F-B4EA-BC453FEAF023}"/>
              </a:ext>
            </a:extLst>
          </p:cNvPr>
          <p:cNvSpPr>
            <a:spLocks noGrp="1"/>
          </p:cNvSpPr>
          <p:nvPr>
            <p:ph type="sldNum" sz="quarter" idx="12"/>
          </p:nvPr>
        </p:nvSpPr>
        <p:spPr/>
        <p:txBody>
          <a:bodyPr/>
          <a:lstStyle/>
          <a:p>
            <a:fld id="{392CBAA0-59E6-204E-8F03-85E5040D48B8}" type="slidenum">
              <a:rPr kumimoji="1" lang="zh-CN" altLang="en-US" smtClean="0"/>
              <a:t>179</a:t>
            </a:fld>
            <a:r>
              <a:rPr kumimoji="1" lang="en-US" altLang="zh-CN"/>
              <a:t>/184</a:t>
            </a:r>
            <a:endParaRPr kumimoji="1" lang="zh-CN" altLang="en-US" dirty="0"/>
          </a:p>
        </p:txBody>
      </p:sp>
    </p:spTree>
    <p:extLst>
      <p:ext uri="{BB962C8B-B14F-4D97-AF65-F5344CB8AC3E}">
        <p14:creationId xmlns:p14="http://schemas.microsoft.com/office/powerpoint/2010/main" val="4280609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4"/>
                                        </p:tgtEl>
                                        <p:attrNameLst>
                                          <p:attrName>style.visibility</p:attrName>
                                        </p:attrNameLst>
                                      </p:cBhvr>
                                      <p:to>
                                        <p:strVal val="visible"/>
                                      </p:to>
                                    </p:set>
                                    <p:animEffect transition="in" filter="wipe(left)">
                                      <p:cBhvr>
                                        <p:cTn id="7" dur="75"/>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5"/>
                                        </p:tgtEl>
                                        <p:attrNameLst>
                                          <p:attrName>style.visibility</p:attrName>
                                        </p:attrNameLst>
                                      </p:cBhvr>
                                      <p:to>
                                        <p:strVal val="visible"/>
                                      </p:to>
                                    </p:set>
                                    <p:animEffect transition="in" filter="wipe(left)">
                                      <p:cBhvr>
                                        <p:cTn id="12" dur="75"/>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slide(fromLeft)">
                                      <p:cBhvr>
                                        <p:cTn id="17" dur="500"/>
                                        <p:tgtEl>
                                          <p:spTgt spid="6"/>
                                        </p:tgtEl>
                                      </p:cBhvr>
                                    </p:animEffect>
                                  </p:childTnLst>
                                </p:cTn>
                              </p:par>
                            </p:childTnLst>
                          </p:cTn>
                        </p:par>
                        <p:par>
                          <p:cTn id="18" fill="hold">
                            <p:stCondLst>
                              <p:cond delay="500"/>
                            </p:stCondLst>
                            <p:childTnLst>
                              <p:par>
                                <p:cTn id="19" presetID="12" presetClass="entr" presetSubtype="8" fill="hold" nodeType="afterEffect">
                                  <p:stCondLst>
                                    <p:cond delay="1000"/>
                                  </p:stCondLst>
                                  <p:childTnLst>
                                    <p:set>
                                      <p:cBhvr>
                                        <p:cTn id="20" dur="1" fill="hold">
                                          <p:stCondLst>
                                            <p:cond delay="0"/>
                                          </p:stCondLst>
                                        </p:cTn>
                                        <p:tgtEl>
                                          <p:spTgt spid="7"/>
                                        </p:tgtEl>
                                        <p:attrNameLst>
                                          <p:attrName>style.visibility</p:attrName>
                                        </p:attrNameLst>
                                      </p:cBhvr>
                                      <p:to>
                                        <p:strVal val="visible"/>
                                      </p:to>
                                    </p:set>
                                    <p:animEffect transition="in" filter="slide(fromLeft)">
                                      <p:cBhvr>
                                        <p:cTn id="21" dur="500"/>
                                        <p:tgtEl>
                                          <p:spTgt spid="7"/>
                                        </p:tgtEl>
                                      </p:cBhvr>
                                    </p:animEffect>
                                  </p:childTnLst>
                                </p:cTn>
                              </p:par>
                            </p:childTnLst>
                          </p:cTn>
                        </p:par>
                        <p:par>
                          <p:cTn id="22" fill="hold">
                            <p:stCondLst>
                              <p:cond delay="2000"/>
                            </p:stCondLst>
                            <p:childTnLst>
                              <p:par>
                                <p:cTn id="23" presetID="12" presetClass="entr" presetSubtype="8" fill="hold" grpId="0" nodeType="afterEffect">
                                  <p:stCondLst>
                                    <p:cond delay="1000"/>
                                  </p:stCondLst>
                                  <p:childTnLst>
                                    <p:set>
                                      <p:cBhvr>
                                        <p:cTn id="24" dur="1" fill="hold">
                                          <p:stCondLst>
                                            <p:cond delay="0"/>
                                          </p:stCondLst>
                                        </p:cTn>
                                        <p:tgtEl>
                                          <p:spTgt spid="8"/>
                                        </p:tgtEl>
                                        <p:attrNameLst>
                                          <p:attrName>style.visibility</p:attrName>
                                        </p:attrNameLst>
                                      </p:cBhvr>
                                      <p:to>
                                        <p:strVal val="visible"/>
                                      </p:to>
                                    </p:set>
                                    <p:animEffect transition="in" filter="slide(fromLeft)">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iterate type="lt">
                                    <p:tmPct val="100000"/>
                                  </p:iterate>
                                  <p:childTnLst>
                                    <p:set>
                                      <p:cBhvr>
                                        <p:cTn id="29" dur="1" fill="hold">
                                          <p:stCondLst>
                                            <p:cond delay="0"/>
                                          </p:stCondLst>
                                        </p:cTn>
                                        <p:tgtEl>
                                          <p:spTgt spid="9"/>
                                        </p:tgtEl>
                                        <p:attrNameLst>
                                          <p:attrName>style.visibility</p:attrName>
                                        </p:attrNameLst>
                                      </p:cBhvr>
                                      <p:to>
                                        <p:strVal val="visible"/>
                                      </p:to>
                                    </p:set>
                                    <p:animEffect transition="in" filter="wipe(left)">
                                      <p:cBhvr>
                                        <p:cTn id="30" dur="75"/>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iterate type="lt">
                                    <p:tmPct val="100000"/>
                                  </p:iterate>
                                  <p:childTnLst>
                                    <p:set>
                                      <p:cBhvr>
                                        <p:cTn id="34" dur="1" fill="hold">
                                          <p:stCondLst>
                                            <p:cond delay="0"/>
                                          </p:stCondLst>
                                        </p:cTn>
                                        <p:tgtEl>
                                          <p:spTgt spid="10"/>
                                        </p:tgtEl>
                                        <p:attrNameLst>
                                          <p:attrName>style.visibility</p:attrName>
                                        </p:attrNameLst>
                                      </p:cBhvr>
                                      <p:to>
                                        <p:strVal val="visible"/>
                                      </p:to>
                                    </p:set>
                                    <p:animEffect transition="in" filter="wipe(left)">
                                      <p:cBhvr>
                                        <p:cTn id="35" dur="75"/>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iterate type="lt">
                                    <p:tmPct val="100000"/>
                                  </p:iterate>
                                  <p:childTnLst>
                                    <p:set>
                                      <p:cBhvr>
                                        <p:cTn id="39" dur="1" fill="hold">
                                          <p:stCondLst>
                                            <p:cond delay="0"/>
                                          </p:stCondLst>
                                        </p:cTn>
                                        <p:tgtEl>
                                          <p:spTgt spid="11"/>
                                        </p:tgtEl>
                                        <p:attrNameLst>
                                          <p:attrName>style.visibility</p:attrName>
                                        </p:attrNameLst>
                                      </p:cBhvr>
                                      <p:to>
                                        <p:strVal val="visible"/>
                                      </p:to>
                                    </p:set>
                                    <p:animEffect transition="in" filter="wipe(left)">
                                      <p:cBhvr>
                                        <p:cTn id="40" dur="75"/>
                                        <p:tgtEl>
                                          <p:spTgt spid="11"/>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iterate type="lt">
                                    <p:tmPct val="100000"/>
                                  </p:iterate>
                                  <p:childTnLst>
                                    <p:set>
                                      <p:cBhvr>
                                        <p:cTn id="44" dur="1" fill="hold">
                                          <p:stCondLst>
                                            <p:cond delay="0"/>
                                          </p:stCondLst>
                                        </p:cTn>
                                        <p:tgtEl>
                                          <p:spTgt spid="12"/>
                                        </p:tgtEl>
                                        <p:attrNameLst>
                                          <p:attrName>style.visibility</p:attrName>
                                        </p:attrNameLst>
                                      </p:cBhvr>
                                      <p:to>
                                        <p:strVal val="visible"/>
                                      </p:to>
                                    </p:set>
                                    <p:animEffect transition="in" filter="wipe(left)">
                                      <p:cBhvr>
                                        <p:cTn id="45" dur="75"/>
                                        <p:tgtEl>
                                          <p:spTgt spid="12"/>
                                        </p:tgtEl>
                                      </p:cBhvr>
                                    </p:animEffect>
                                  </p:childTnLst>
                                </p:cTn>
                              </p:par>
                            </p:childTnLst>
                          </p:cTn>
                        </p:par>
                      </p:childTnLst>
                    </p:cTn>
                  </p:par>
                  <p:par>
                    <p:cTn id="46" fill="hold">
                      <p:stCondLst>
                        <p:cond delay="indefinite"/>
                      </p:stCondLst>
                      <p:childTnLst>
                        <p:par>
                          <p:cTn id="47" fill="hold">
                            <p:stCondLst>
                              <p:cond delay="0"/>
                            </p:stCondLst>
                            <p:childTnLst>
                              <p:par>
                                <p:cTn id="48" presetID="12" presetClass="entr" presetSubtype="8" fill="hold" grpId="0" nodeType="clickEffect">
                                  <p:stCondLst>
                                    <p:cond delay="0"/>
                                  </p:stCondLst>
                                  <p:childTnLst>
                                    <p:set>
                                      <p:cBhvr>
                                        <p:cTn id="49" dur="1" fill="hold">
                                          <p:stCondLst>
                                            <p:cond delay="0"/>
                                          </p:stCondLst>
                                        </p:cTn>
                                        <p:tgtEl>
                                          <p:spTgt spid="13"/>
                                        </p:tgtEl>
                                        <p:attrNameLst>
                                          <p:attrName>style.visibility</p:attrName>
                                        </p:attrNameLst>
                                      </p:cBhvr>
                                      <p:to>
                                        <p:strVal val="visible"/>
                                      </p:to>
                                    </p:set>
                                    <p:animEffect transition="in" filter="slide(fromLeft)">
                                      <p:cBhvr>
                                        <p:cTn id="50" dur="500"/>
                                        <p:tgtEl>
                                          <p:spTgt spid="13"/>
                                        </p:tgtEl>
                                      </p:cBhvr>
                                    </p:animEffect>
                                  </p:childTnLst>
                                </p:cTn>
                              </p:par>
                            </p:childTnLst>
                          </p:cTn>
                        </p:par>
                        <p:par>
                          <p:cTn id="51" fill="hold">
                            <p:stCondLst>
                              <p:cond delay="500"/>
                            </p:stCondLst>
                            <p:childTnLst>
                              <p:par>
                                <p:cTn id="52" presetID="12" presetClass="entr" presetSubtype="8" fill="hold" nodeType="afterEffect">
                                  <p:stCondLst>
                                    <p:cond delay="1000"/>
                                  </p:stCondLst>
                                  <p:childTnLst>
                                    <p:set>
                                      <p:cBhvr>
                                        <p:cTn id="53" dur="1" fill="hold">
                                          <p:stCondLst>
                                            <p:cond delay="0"/>
                                          </p:stCondLst>
                                        </p:cTn>
                                        <p:tgtEl>
                                          <p:spTgt spid="14"/>
                                        </p:tgtEl>
                                        <p:attrNameLst>
                                          <p:attrName>style.visibility</p:attrName>
                                        </p:attrNameLst>
                                      </p:cBhvr>
                                      <p:to>
                                        <p:strVal val="visible"/>
                                      </p:to>
                                    </p:set>
                                    <p:animEffect transition="in" filter="slide(fromLeft)">
                                      <p:cBhvr>
                                        <p:cTn id="54" dur="500"/>
                                        <p:tgtEl>
                                          <p:spTgt spid="14"/>
                                        </p:tgtEl>
                                      </p:cBhvr>
                                    </p:animEffect>
                                  </p:childTnLst>
                                </p:cTn>
                              </p:par>
                            </p:childTnLst>
                          </p:cTn>
                        </p:par>
                        <p:par>
                          <p:cTn id="55" fill="hold">
                            <p:stCondLst>
                              <p:cond delay="2000"/>
                            </p:stCondLst>
                            <p:childTnLst>
                              <p:par>
                                <p:cTn id="56" presetID="12" presetClass="entr" presetSubtype="8" fill="hold" grpId="0" nodeType="afterEffect">
                                  <p:stCondLst>
                                    <p:cond delay="1000"/>
                                  </p:stCondLst>
                                  <p:childTnLst>
                                    <p:set>
                                      <p:cBhvr>
                                        <p:cTn id="57" dur="1" fill="hold">
                                          <p:stCondLst>
                                            <p:cond delay="0"/>
                                          </p:stCondLst>
                                        </p:cTn>
                                        <p:tgtEl>
                                          <p:spTgt spid="15"/>
                                        </p:tgtEl>
                                        <p:attrNameLst>
                                          <p:attrName>style.visibility</p:attrName>
                                        </p:attrNameLst>
                                      </p:cBhvr>
                                      <p:to>
                                        <p:strVal val="visible"/>
                                      </p:to>
                                    </p:set>
                                    <p:animEffect transition="in" filter="slide(fromLeft)">
                                      <p:cBhvr>
                                        <p:cTn id="58" dur="500"/>
                                        <p:tgtEl>
                                          <p:spTgt spid="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grpId="0" nodeType="clickEffect">
                                  <p:stCondLst>
                                    <p:cond delay="0"/>
                                  </p:stCondLst>
                                  <p:iterate type="lt">
                                    <p:tmPct val="100000"/>
                                  </p:iterate>
                                  <p:childTnLst>
                                    <p:set>
                                      <p:cBhvr>
                                        <p:cTn id="62" dur="1" fill="hold">
                                          <p:stCondLst>
                                            <p:cond delay="0"/>
                                          </p:stCondLst>
                                        </p:cTn>
                                        <p:tgtEl>
                                          <p:spTgt spid="16"/>
                                        </p:tgtEl>
                                        <p:attrNameLst>
                                          <p:attrName>style.visibility</p:attrName>
                                        </p:attrNameLst>
                                      </p:cBhvr>
                                      <p:to>
                                        <p:strVal val="visible"/>
                                      </p:to>
                                    </p:set>
                                    <p:animEffect transition="in" filter="wipe(left)">
                                      <p:cBhvr>
                                        <p:cTn id="63" dur="75"/>
                                        <p:tgtEl>
                                          <p:spTgt spid="16"/>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iterate type="lt">
                                    <p:tmPct val="100000"/>
                                  </p:iterate>
                                  <p:childTnLst>
                                    <p:set>
                                      <p:cBhvr>
                                        <p:cTn id="67" dur="1" fill="hold">
                                          <p:stCondLst>
                                            <p:cond delay="0"/>
                                          </p:stCondLst>
                                        </p:cTn>
                                        <p:tgtEl>
                                          <p:spTgt spid="17"/>
                                        </p:tgtEl>
                                        <p:attrNameLst>
                                          <p:attrName>style.visibility</p:attrName>
                                        </p:attrNameLst>
                                      </p:cBhvr>
                                      <p:to>
                                        <p:strVal val="visible"/>
                                      </p:to>
                                    </p:set>
                                    <p:animEffect transition="in" filter="wipe(left)">
                                      <p:cBhvr>
                                        <p:cTn id="68" dur="75"/>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utoUpdateAnimBg="0"/>
      <p:bldP spid="8" grpId="0" autoUpdateAnimBg="0"/>
      <p:bldP spid="9" grpId="0" autoUpdateAnimBg="0"/>
      <p:bldP spid="10" grpId="0" autoUpdateAnimBg="0"/>
      <p:bldP spid="11" grpId="0" autoUpdateAnimBg="0"/>
      <p:bldP spid="12" grpId="0" autoUpdateAnimBg="0"/>
      <p:bldP spid="13" grpId="0" autoUpdateAnimBg="0"/>
      <p:bldP spid="15" grpId="0" autoUpdateAnimBg="0"/>
      <p:bldP spid="16" grpId="0" autoUpdateAnimBg="0"/>
      <p:bldP spid="17" grpId="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2">
            <a:extLst>
              <a:ext uri="{FF2B5EF4-FFF2-40B4-BE49-F238E27FC236}">
                <a16:creationId xmlns:a16="http://schemas.microsoft.com/office/drawing/2014/main" id="{57A36437-A7BB-9D5F-B433-C0C4D59D376B}"/>
              </a:ext>
            </a:extLst>
          </p:cNvPr>
          <p:cNvSpPr txBox="1">
            <a:spLocks noChangeArrowheads="1"/>
          </p:cNvSpPr>
          <p:nvPr/>
        </p:nvSpPr>
        <p:spPr bwMode="auto">
          <a:xfrm>
            <a:off x="2497455" y="539499"/>
            <a:ext cx="5314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dirty="0">
                <a:solidFill>
                  <a:srgbClr val="FF0066"/>
                </a:solidFill>
              </a:rPr>
              <a:t>方法</a:t>
            </a:r>
            <a:r>
              <a:rPr lang="en-US" altLang="zh-CN" sz="2800" b="1" dirty="0">
                <a:solidFill>
                  <a:srgbClr val="FF0066"/>
                </a:solidFill>
              </a:rPr>
              <a:t>2</a:t>
            </a:r>
            <a:r>
              <a:rPr lang="en-US" altLang="zh-CN" sz="2800" b="1" dirty="0"/>
              <a:t>     </a:t>
            </a:r>
            <a:r>
              <a:rPr lang="zh-CN" altLang="en-US" sz="2800" b="1" dirty="0">
                <a:solidFill>
                  <a:srgbClr val="0033CC"/>
                </a:solidFill>
              </a:rPr>
              <a:t>利用卡诺图求状态图</a:t>
            </a:r>
          </a:p>
        </p:txBody>
      </p:sp>
      <p:graphicFrame>
        <p:nvGraphicFramePr>
          <p:cNvPr id="6" name="Object 3">
            <a:extLst>
              <a:ext uri="{FF2B5EF4-FFF2-40B4-BE49-F238E27FC236}">
                <a16:creationId xmlns:a16="http://schemas.microsoft.com/office/drawing/2014/main" id="{AE0A20EE-8A8B-6F1A-037E-DA8C1C74283F}"/>
              </a:ext>
            </a:extLst>
          </p:cNvPr>
          <p:cNvGraphicFramePr>
            <a:graphicFrameLocks noChangeAspect="1"/>
          </p:cNvGraphicFramePr>
          <p:nvPr>
            <p:extLst>
              <p:ext uri="{D42A27DB-BD31-4B8C-83A1-F6EECF244321}">
                <p14:modId xmlns:p14="http://schemas.microsoft.com/office/powerpoint/2010/main" val="2311047168"/>
              </p:ext>
            </p:extLst>
          </p:nvPr>
        </p:nvGraphicFramePr>
        <p:xfrm>
          <a:off x="7810817" y="1006224"/>
          <a:ext cx="1735138" cy="695325"/>
        </p:xfrm>
        <a:graphic>
          <a:graphicData uri="http://schemas.openxmlformats.org/presentationml/2006/ole">
            <mc:AlternateContent xmlns:mc="http://schemas.openxmlformats.org/markup-compatibility/2006">
              <mc:Choice xmlns:v="urn:schemas-microsoft-com:vml" Requires="v">
                <p:oleObj name="公式" r:id="rId2" imgW="698400" imgH="279360" progId="Equation.3">
                  <p:embed/>
                </p:oleObj>
              </mc:Choice>
              <mc:Fallback>
                <p:oleObj name="公式" r:id="rId2" imgW="698400" imgH="279360" progId="Equation.3">
                  <p:embed/>
                  <p:pic>
                    <p:nvPicPr>
                      <p:cNvPr id="6147" name="Object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10817" y="1006224"/>
                        <a:ext cx="1735138" cy="6953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 name="Object 4">
            <a:extLst>
              <a:ext uri="{FF2B5EF4-FFF2-40B4-BE49-F238E27FC236}">
                <a16:creationId xmlns:a16="http://schemas.microsoft.com/office/drawing/2014/main" id="{6AE51823-6618-62A9-E41E-6A61575DE0F3}"/>
              </a:ext>
            </a:extLst>
          </p:cNvPr>
          <p:cNvGraphicFramePr>
            <a:graphicFrameLocks noChangeAspect="1"/>
          </p:cNvGraphicFramePr>
          <p:nvPr>
            <p:extLst>
              <p:ext uri="{D42A27DB-BD31-4B8C-83A1-F6EECF244321}">
                <p14:modId xmlns:p14="http://schemas.microsoft.com/office/powerpoint/2010/main" val="890751517"/>
              </p:ext>
            </p:extLst>
          </p:nvPr>
        </p:nvGraphicFramePr>
        <p:xfrm>
          <a:off x="4962048" y="1130050"/>
          <a:ext cx="1704975" cy="625475"/>
        </p:xfrm>
        <a:graphic>
          <a:graphicData uri="http://schemas.openxmlformats.org/presentationml/2006/ole">
            <mc:AlternateContent xmlns:mc="http://schemas.openxmlformats.org/markup-compatibility/2006">
              <mc:Choice xmlns:v="urn:schemas-microsoft-com:vml" Requires="v">
                <p:oleObj name="公式" r:id="rId4" imgW="685800" imgH="253800" progId="Equation.3">
                  <p:embed/>
                </p:oleObj>
              </mc:Choice>
              <mc:Fallback>
                <p:oleObj name="公式" r:id="rId4" imgW="685800" imgH="253800" progId="Equation.3">
                  <p:embed/>
                  <p:pic>
                    <p:nvPicPr>
                      <p:cNvPr id="6148"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62048" y="1130050"/>
                        <a:ext cx="1704975" cy="6254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 name="Object 5">
            <a:extLst>
              <a:ext uri="{FF2B5EF4-FFF2-40B4-BE49-F238E27FC236}">
                <a16:creationId xmlns:a16="http://schemas.microsoft.com/office/drawing/2014/main" id="{1344B64D-AE9E-6831-367A-61DD49CFCAC7}"/>
              </a:ext>
            </a:extLst>
          </p:cNvPr>
          <p:cNvGraphicFramePr>
            <a:graphicFrameLocks noChangeAspect="1"/>
          </p:cNvGraphicFramePr>
          <p:nvPr>
            <p:extLst>
              <p:ext uri="{D42A27DB-BD31-4B8C-83A1-F6EECF244321}">
                <p14:modId xmlns:p14="http://schemas.microsoft.com/office/powerpoint/2010/main" val="914435625"/>
              </p:ext>
            </p:extLst>
          </p:nvPr>
        </p:nvGraphicFramePr>
        <p:xfrm>
          <a:off x="2150586" y="1130050"/>
          <a:ext cx="1706563" cy="595313"/>
        </p:xfrm>
        <a:graphic>
          <a:graphicData uri="http://schemas.openxmlformats.org/presentationml/2006/ole">
            <mc:AlternateContent xmlns:mc="http://schemas.openxmlformats.org/markup-compatibility/2006">
              <mc:Choice xmlns:v="urn:schemas-microsoft-com:vml" Requires="v">
                <p:oleObj name="公式" r:id="rId6" imgW="685800" imgH="241200" progId="Equation.3">
                  <p:embed/>
                </p:oleObj>
              </mc:Choice>
              <mc:Fallback>
                <p:oleObj name="公式" r:id="rId6" imgW="685800" imgH="241200" progId="Equation.3">
                  <p:embed/>
                  <p:pic>
                    <p:nvPicPr>
                      <p:cNvPr id="6149"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0586" y="1130050"/>
                        <a:ext cx="1706563" cy="5953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 name="Group 6">
            <a:extLst>
              <a:ext uri="{FF2B5EF4-FFF2-40B4-BE49-F238E27FC236}">
                <a16:creationId xmlns:a16="http://schemas.microsoft.com/office/drawing/2014/main" id="{0DDFB461-7529-D299-451C-56E268CBFF34}"/>
              </a:ext>
            </a:extLst>
          </p:cNvPr>
          <p:cNvGrpSpPr>
            <a:grpSpLocks/>
          </p:cNvGrpSpPr>
          <p:nvPr/>
        </p:nvGrpSpPr>
        <p:grpSpPr bwMode="auto">
          <a:xfrm>
            <a:off x="1429068" y="2012698"/>
            <a:ext cx="2968625" cy="2022475"/>
            <a:chOff x="107" y="912"/>
            <a:chExt cx="1870" cy="1274"/>
          </a:xfrm>
        </p:grpSpPr>
        <p:sp>
          <p:nvSpPr>
            <p:cNvPr id="10" name="Rectangle 7">
              <a:extLst>
                <a:ext uri="{FF2B5EF4-FFF2-40B4-BE49-F238E27FC236}">
                  <a16:creationId xmlns:a16="http://schemas.microsoft.com/office/drawing/2014/main" id="{9A1B84C0-F2ED-2C3C-5C3F-E25A7E3AF8B6}"/>
                </a:ext>
              </a:extLst>
            </p:cNvPr>
            <p:cNvSpPr>
              <a:spLocks noChangeArrowheads="1"/>
            </p:cNvSpPr>
            <p:nvPr/>
          </p:nvSpPr>
          <p:spPr bwMode="auto">
            <a:xfrm>
              <a:off x="161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11" name="Rectangle 8">
              <a:extLst>
                <a:ext uri="{FF2B5EF4-FFF2-40B4-BE49-F238E27FC236}">
                  <a16:creationId xmlns:a16="http://schemas.microsoft.com/office/drawing/2014/main" id="{4997F402-FB65-75A6-0C08-0191BEE1720C}"/>
                </a:ext>
              </a:extLst>
            </p:cNvPr>
            <p:cNvSpPr>
              <a:spLocks noChangeArrowheads="1"/>
            </p:cNvSpPr>
            <p:nvPr/>
          </p:nvSpPr>
          <p:spPr bwMode="auto">
            <a:xfrm>
              <a:off x="128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12" name="Rectangle 9">
              <a:extLst>
                <a:ext uri="{FF2B5EF4-FFF2-40B4-BE49-F238E27FC236}">
                  <a16:creationId xmlns:a16="http://schemas.microsoft.com/office/drawing/2014/main" id="{E7A35BEE-2CB4-4190-6A40-0260F74498C6}"/>
                </a:ext>
              </a:extLst>
            </p:cNvPr>
            <p:cNvSpPr>
              <a:spLocks noChangeArrowheads="1"/>
            </p:cNvSpPr>
            <p:nvPr/>
          </p:nvSpPr>
          <p:spPr bwMode="auto">
            <a:xfrm>
              <a:off x="95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13" name="Rectangle 10">
              <a:extLst>
                <a:ext uri="{FF2B5EF4-FFF2-40B4-BE49-F238E27FC236}">
                  <a16:creationId xmlns:a16="http://schemas.microsoft.com/office/drawing/2014/main" id="{76AD376C-69C0-A386-4486-A22CFD391126}"/>
                </a:ext>
              </a:extLst>
            </p:cNvPr>
            <p:cNvSpPr>
              <a:spLocks noChangeArrowheads="1"/>
            </p:cNvSpPr>
            <p:nvPr/>
          </p:nvSpPr>
          <p:spPr bwMode="auto">
            <a:xfrm>
              <a:off x="62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14" name="Rectangle 11">
              <a:extLst>
                <a:ext uri="{FF2B5EF4-FFF2-40B4-BE49-F238E27FC236}">
                  <a16:creationId xmlns:a16="http://schemas.microsoft.com/office/drawing/2014/main" id="{27C91E0A-439A-4997-84E1-14BA301C6CEA}"/>
                </a:ext>
              </a:extLst>
            </p:cNvPr>
            <p:cNvSpPr>
              <a:spLocks noChangeArrowheads="1"/>
            </p:cNvSpPr>
            <p:nvPr/>
          </p:nvSpPr>
          <p:spPr bwMode="auto">
            <a:xfrm>
              <a:off x="161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15" name="Rectangle 12">
              <a:extLst>
                <a:ext uri="{FF2B5EF4-FFF2-40B4-BE49-F238E27FC236}">
                  <a16:creationId xmlns:a16="http://schemas.microsoft.com/office/drawing/2014/main" id="{235DC2C9-DC54-26B3-8420-62AAF7B4691B}"/>
                </a:ext>
              </a:extLst>
            </p:cNvPr>
            <p:cNvSpPr>
              <a:spLocks noChangeArrowheads="1"/>
            </p:cNvSpPr>
            <p:nvPr/>
          </p:nvSpPr>
          <p:spPr bwMode="auto">
            <a:xfrm>
              <a:off x="128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16" name="Rectangle 13">
              <a:extLst>
                <a:ext uri="{FF2B5EF4-FFF2-40B4-BE49-F238E27FC236}">
                  <a16:creationId xmlns:a16="http://schemas.microsoft.com/office/drawing/2014/main" id="{811B5C2C-7FE6-DA4D-412F-F34D5B217F0B}"/>
                </a:ext>
              </a:extLst>
            </p:cNvPr>
            <p:cNvSpPr>
              <a:spLocks noChangeArrowheads="1"/>
            </p:cNvSpPr>
            <p:nvPr/>
          </p:nvSpPr>
          <p:spPr bwMode="auto">
            <a:xfrm>
              <a:off x="95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17" name="Rectangle 14">
              <a:extLst>
                <a:ext uri="{FF2B5EF4-FFF2-40B4-BE49-F238E27FC236}">
                  <a16:creationId xmlns:a16="http://schemas.microsoft.com/office/drawing/2014/main" id="{2607FC8F-A571-E06F-1438-4835FD240B77}"/>
                </a:ext>
              </a:extLst>
            </p:cNvPr>
            <p:cNvSpPr>
              <a:spLocks noChangeArrowheads="1"/>
            </p:cNvSpPr>
            <p:nvPr/>
          </p:nvSpPr>
          <p:spPr bwMode="auto">
            <a:xfrm>
              <a:off x="62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18" name="Line 15">
              <a:extLst>
                <a:ext uri="{FF2B5EF4-FFF2-40B4-BE49-F238E27FC236}">
                  <a16:creationId xmlns:a16="http://schemas.microsoft.com/office/drawing/2014/main" id="{9B8D7ED9-6E37-9C7C-101E-BA96A2AC9B53}"/>
                </a:ext>
              </a:extLst>
            </p:cNvPr>
            <p:cNvSpPr>
              <a:spLocks noChangeShapeType="1"/>
            </p:cNvSpPr>
            <p:nvPr/>
          </p:nvSpPr>
          <p:spPr bwMode="auto">
            <a:xfrm>
              <a:off x="625" y="1524"/>
              <a:ext cx="1320"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6">
              <a:extLst>
                <a:ext uri="{FF2B5EF4-FFF2-40B4-BE49-F238E27FC236}">
                  <a16:creationId xmlns:a16="http://schemas.microsoft.com/office/drawing/2014/main" id="{1BD95889-B126-1947-C1EC-6ACF66C0A359}"/>
                </a:ext>
              </a:extLst>
            </p:cNvPr>
            <p:cNvSpPr>
              <a:spLocks noChangeShapeType="1"/>
            </p:cNvSpPr>
            <p:nvPr/>
          </p:nvSpPr>
          <p:spPr bwMode="auto">
            <a:xfrm>
              <a:off x="625" y="1844"/>
              <a:ext cx="1320" cy="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7">
              <a:extLst>
                <a:ext uri="{FF2B5EF4-FFF2-40B4-BE49-F238E27FC236}">
                  <a16:creationId xmlns:a16="http://schemas.microsoft.com/office/drawing/2014/main" id="{1F3C3258-30BC-4570-84F4-3BDB20EA699F}"/>
                </a:ext>
              </a:extLst>
            </p:cNvPr>
            <p:cNvSpPr>
              <a:spLocks noChangeShapeType="1"/>
            </p:cNvSpPr>
            <p:nvPr/>
          </p:nvSpPr>
          <p:spPr bwMode="auto">
            <a:xfrm>
              <a:off x="625" y="2164"/>
              <a:ext cx="1320"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18">
              <a:extLst>
                <a:ext uri="{FF2B5EF4-FFF2-40B4-BE49-F238E27FC236}">
                  <a16:creationId xmlns:a16="http://schemas.microsoft.com/office/drawing/2014/main" id="{D60AA05F-5C2C-3BEB-D823-9251BFBDC3AB}"/>
                </a:ext>
              </a:extLst>
            </p:cNvPr>
            <p:cNvSpPr>
              <a:spLocks noChangeShapeType="1"/>
            </p:cNvSpPr>
            <p:nvPr/>
          </p:nvSpPr>
          <p:spPr bwMode="auto">
            <a:xfrm>
              <a:off x="625" y="1524"/>
              <a:ext cx="0" cy="64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19">
              <a:extLst>
                <a:ext uri="{FF2B5EF4-FFF2-40B4-BE49-F238E27FC236}">
                  <a16:creationId xmlns:a16="http://schemas.microsoft.com/office/drawing/2014/main" id="{B1C3F65B-5132-B7E6-9DC5-4B263C26BE28}"/>
                </a:ext>
              </a:extLst>
            </p:cNvPr>
            <p:cNvSpPr>
              <a:spLocks noChangeShapeType="1"/>
            </p:cNvSpPr>
            <p:nvPr/>
          </p:nvSpPr>
          <p:spPr bwMode="auto">
            <a:xfrm>
              <a:off x="955" y="152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20">
              <a:extLst>
                <a:ext uri="{FF2B5EF4-FFF2-40B4-BE49-F238E27FC236}">
                  <a16:creationId xmlns:a16="http://schemas.microsoft.com/office/drawing/2014/main" id="{20F2B1F1-1FD3-0389-EF9C-342A4595EC45}"/>
                </a:ext>
              </a:extLst>
            </p:cNvPr>
            <p:cNvSpPr>
              <a:spLocks noChangeShapeType="1"/>
            </p:cNvSpPr>
            <p:nvPr/>
          </p:nvSpPr>
          <p:spPr bwMode="auto">
            <a:xfrm>
              <a:off x="1285" y="152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1">
              <a:extLst>
                <a:ext uri="{FF2B5EF4-FFF2-40B4-BE49-F238E27FC236}">
                  <a16:creationId xmlns:a16="http://schemas.microsoft.com/office/drawing/2014/main" id="{744CF213-63C7-C495-5DF2-072D27414A73}"/>
                </a:ext>
              </a:extLst>
            </p:cNvPr>
            <p:cNvSpPr>
              <a:spLocks noChangeShapeType="1"/>
            </p:cNvSpPr>
            <p:nvPr/>
          </p:nvSpPr>
          <p:spPr bwMode="auto">
            <a:xfrm>
              <a:off x="1615" y="152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2">
              <a:extLst>
                <a:ext uri="{FF2B5EF4-FFF2-40B4-BE49-F238E27FC236}">
                  <a16:creationId xmlns:a16="http://schemas.microsoft.com/office/drawing/2014/main" id="{B91781E2-0138-B979-9CAF-8187BBE81622}"/>
                </a:ext>
              </a:extLst>
            </p:cNvPr>
            <p:cNvSpPr>
              <a:spLocks noChangeShapeType="1"/>
            </p:cNvSpPr>
            <p:nvPr/>
          </p:nvSpPr>
          <p:spPr bwMode="auto">
            <a:xfrm>
              <a:off x="1945" y="1524"/>
              <a:ext cx="0" cy="64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3">
              <a:extLst>
                <a:ext uri="{FF2B5EF4-FFF2-40B4-BE49-F238E27FC236}">
                  <a16:creationId xmlns:a16="http://schemas.microsoft.com/office/drawing/2014/main" id="{AE38C399-FA03-7597-7590-682E0D503CF7}"/>
                </a:ext>
              </a:extLst>
            </p:cNvPr>
            <p:cNvSpPr>
              <a:spLocks noChangeShapeType="1"/>
            </p:cNvSpPr>
            <p:nvPr/>
          </p:nvSpPr>
          <p:spPr bwMode="auto">
            <a:xfrm>
              <a:off x="484" y="1242"/>
              <a:ext cx="141" cy="282"/>
            </a:xfrm>
            <a:prstGeom prst="line">
              <a:avLst/>
            </a:prstGeom>
            <a:noFill/>
            <a:ln w="952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Text Box 24">
              <a:extLst>
                <a:ext uri="{FF2B5EF4-FFF2-40B4-BE49-F238E27FC236}">
                  <a16:creationId xmlns:a16="http://schemas.microsoft.com/office/drawing/2014/main" id="{F6F596CA-2C42-CB2D-0925-741461AE1B0E}"/>
                </a:ext>
              </a:extLst>
            </p:cNvPr>
            <p:cNvSpPr txBox="1">
              <a:spLocks noChangeArrowheads="1"/>
            </p:cNvSpPr>
            <p:nvPr/>
          </p:nvSpPr>
          <p:spPr bwMode="auto">
            <a:xfrm>
              <a:off x="107" y="912"/>
              <a:ext cx="686" cy="32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800" b="1" i="1" dirty="0">
                  <a:solidFill>
                    <a:srgbClr val="FF0066"/>
                  </a:solidFill>
                </a:rPr>
                <a:t>Q</a:t>
              </a:r>
              <a:r>
                <a:rPr lang="en-US" altLang="zh-CN" sz="2800" b="1" baseline="-25000" dirty="0">
                  <a:solidFill>
                    <a:srgbClr val="FF0066"/>
                  </a:solidFill>
                </a:rPr>
                <a:t>2</a:t>
              </a:r>
              <a:r>
                <a:rPr lang="en-US" altLang="zh-CN" sz="2800" b="1" i="1" baseline="30000" dirty="0">
                  <a:solidFill>
                    <a:srgbClr val="FF0066"/>
                  </a:solidFill>
                </a:rPr>
                <a:t>n</a:t>
              </a:r>
              <a:r>
                <a:rPr lang="en-US" altLang="zh-CN" sz="2800" b="1" baseline="30000" dirty="0">
                  <a:solidFill>
                    <a:srgbClr val="FF0066"/>
                  </a:solidFill>
                </a:rPr>
                <a:t>+1</a:t>
              </a:r>
            </a:p>
          </p:txBody>
        </p:sp>
        <p:sp>
          <p:nvSpPr>
            <p:cNvPr id="28" name="Text Box 25">
              <a:extLst>
                <a:ext uri="{FF2B5EF4-FFF2-40B4-BE49-F238E27FC236}">
                  <a16:creationId xmlns:a16="http://schemas.microsoft.com/office/drawing/2014/main" id="{6BF33979-CE30-9ABC-E4C3-861A8C2D7578}"/>
                </a:ext>
              </a:extLst>
            </p:cNvPr>
            <p:cNvSpPr txBox="1">
              <a:spLocks noChangeArrowheads="1"/>
            </p:cNvSpPr>
            <p:nvPr/>
          </p:nvSpPr>
          <p:spPr bwMode="auto">
            <a:xfrm>
              <a:off x="120" y="1279"/>
              <a:ext cx="518"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i="1">
                  <a:solidFill>
                    <a:srgbClr val="0033CC"/>
                  </a:solidFill>
                </a:rPr>
                <a:t>Q</a:t>
              </a:r>
              <a:r>
                <a:rPr lang="en-US" altLang="zh-CN" b="1" baseline="-25000">
                  <a:solidFill>
                    <a:srgbClr val="0033CC"/>
                  </a:solidFill>
                </a:rPr>
                <a:t>2</a:t>
              </a:r>
              <a:r>
                <a:rPr lang="en-US" altLang="zh-CN" b="1" i="1" baseline="30000">
                  <a:solidFill>
                    <a:srgbClr val="0033CC"/>
                  </a:solidFill>
                </a:rPr>
                <a:t>n</a:t>
              </a:r>
            </a:p>
          </p:txBody>
        </p:sp>
        <p:sp>
          <p:nvSpPr>
            <p:cNvPr id="29" name="Text Box 26">
              <a:extLst>
                <a:ext uri="{FF2B5EF4-FFF2-40B4-BE49-F238E27FC236}">
                  <a16:creationId xmlns:a16="http://schemas.microsoft.com/office/drawing/2014/main" id="{EDD5A3CF-224F-EBF5-9DC9-A9102D0B6394}"/>
                </a:ext>
              </a:extLst>
            </p:cNvPr>
            <p:cNvSpPr txBox="1">
              <a:spLocks noChangeArrowheads="1"/>
            </p:cNvSpPr>
            <p:nvPr/>
          </p:nvSpPr>
          <p:spPr bwMode="auto">
            <a:xfrm>
              <a:off x="399" y="1053"/>
              <a:ext cx="942"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i="1">
                  <a:solidFill>
                    <a:srgbClr val="0033CC"/>
                  </a:solidFill>
                </a:rPr>
                <a:t>Q</a:t>
              </a:r>
              <a:r>
                <a:rPr lang="en-US" altLang="zh-CN" b="1" baseline="-25000">
                  <a:solidFill>
                    <a:srgbClr val="0033CC"/>
                  </a:solidFill>
                </a:rPr>
                <a:t>1</a:t>
              </a:r>
              <a:r>
                <a:rPr lang="en-US" altLang="zh-CN" b="1" baseline="30000">
                  <a:solidFill>
                    <a:srgbClr val="0033CC"/>
                  </a:solidFill>
                </a:rPr>
                <a:t>n</a:t>
              </a:r>
              <a:r>
                <a:rPr lang="en-US" altLang="zh-CN" b="1" i="1">
                  <a:solidFill>
                    <a:srgbClr val="0033CC"/>
                  </a:solidFill>
                </a:rPr>
                <a:t>Q</a:t>
              </a:r>
              <a:r>
                <a:rPr lang="en-US" altLang="zh-CN" b="1" baseline="-25000">
                  <a:solidFill>
                    <a:srgbClr val="0033CC"/>
                  </a:solidFill>
                </a:rPr>
                <a:t>0</a:t>
              </a:r>
              <a:r>
                <a:rPr lang="en-US" altLang="zh-CN" b="1" i="1" baseline="30000">
                  <a:solidFill>
                    <a:srgbClr val="0033CC"/>
                  </a:solidFill>
                </a:rPr>
                <a:t>n</a:t>
              </a:r>
            </a:p>
          </p:txBody>
        </p:sp>
        <p:sp>
          <p:nvSpPr>
            <p:cNvPr id="30" name="Text Box 27">
              <a:extLst>
                <a:ext uri="{FF2B5EF4-FFF2-40B4-BE49-F238E27FC236}">
                  <a16:creationId xmlns:a16="http://schemas.microsoft.com/office/drawing/2014/main" id="{00B17DC9-20A7-D50E-CCB3-8DF33B3864A9}"/>
                </a:ext>
              </a:extLst>
            </p:cNvPr>
            <p:cNvSpPr txBox="1">
              <a:spLocks noChangeArrowheads="1"/>
            </p:cNvSpPr>
            <p:nvPr/>
          </p:nvSpPr>
          <p:spPr bwMode="auto">
            <a:xfrm>
              <a:off x="424" y="1533"/>
              <a:ext cx="212"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0033CC"/>
                  </a:solidFill>
                </a:rPr>
                <a:t>0</a:t>
              </a:r>
            </a:p>
          </p:txBody>
        </p:sp>
        <p:sp>
          <p:nvSpPr>
            <p:cNvPr id="31" name="Text Box 28">
              <a:extLst>
                <a:ext uri="{FF2B5EF4-FFF2-40B4-BE49-F238E27FC236}">
                  <a16:creationId xmlns:a16="http://schemas.microsoft.com/office/drawing/2014/main" id="{6C13B7B2-EB19-299E-0B19-DC6639B4CE26}"/>
                </a:ext>
              </a:extLst>
            </p:cNvPr>
            <p:cNvSpPr txBox="1">
              <a:spLocks noChangeArrowheads="1"/>
            </p:cNvSpPr>
            <p:nvPr/>
          </p:nvSpPr>
          <p:spPr bwMode="auto">
            <a:xfrm>
              <a:off x="424" y="1898"/>
              <a:ext cx="212"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0033CC"/>
                  </a:solidFill>
                </a:rPr>
                <a:t>1</a:t>
              </a:r>
            </a:p>
          </p:txBody>
        </p:sp>
        <p:sp>
          <p:nvSpPr>
            <p:cNvPr id="32" name="Text Box 29">
              <a:extLst>
                <a:ext uri="{FF2B5EF4-FFF2-40B4-BE49-F238E27FC236}">
                  <a16:creationId xmlns:a16="http://schemas.microsoft.com/office/drawing/2014/main" id="{1D3BEEFC-DA11-D0C3-F89F-3B1017391BA3}"/>
                </a:ext>
              </a:extLst>
            </p:cNvPr>
            <p:cNvSpPr txBox="1">
              <a:spLocks noChangeArrowheads="1"/>
            </p:cNvSpPr>
            <p:nvPr/>
          </p:nvSpPr>
          <p:spPr bwMode="auto">
            <a:xfrm>
              <a:off x="613" y="1289"/>
              <a:ext cx="1364"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0033CC"/>
                  </a:solidFill>
                </a:rPr>
                <a:t>00   01    11   10</a:t>
              </a:r>
            </a:p>
          </p:txBody>
        </p:sp>
      </p:grpSp>
      <p:grpSp>
        <p:nvGrpSpPr>
          <p:cNvPr id="33" name="Group 30">
            <a:extLst>
              <a:ext uri="{FF2B5EF4-FFF2-40B4-BE49-F238E27FC236}">
                <a16:creationId xmlns:a16="http://schemas.microsoft.com/office/drawing/2014/main" id="{D03114A8-1798-2373-482B-6F3826F7EEC1}"/>
              </a:ext>
            </a:extLst>
          </p:cNvPr>
          <p:cNvGrpSpPr>
            <a:grpSpLocks/>
          </p:cNvGrpSpPr>
          <p:nvPr/>
        </p:nvGrpSpPr>
        <p:grpSpPr bwMode="auto">
          <a:xfrm>
            <a:off x="4238943" y="2012698"/>
            <a:ext cx="2968625" cy="2022475"/>
            <a:chOff x="1877" y="912"/>
            <a:chExt cx="1870" cy="1274"/>
          </a:xfrm>
        </p:grpSpPr>
        <p:sp>
          <p:nvSpPr>
            <p:cNvPr id="34" name="Rectangle 31">
              <a:extLst>
                <a:ext uri="{FF2B5EF4-FFF2-40B4-BE49-F238E27FC236}">
                  <a16:creationId xmlns:a16="http://schemas.microsoft.com/office/drawing/2014/main" id="{56D84EDA-C92E-A0A3-CEDA-AED983D906CB}"/>
                </a:ext>
              </a:extLst>
            </p:cNvPr>
            <p:cNvSpPr>
              <a:spLocks noChangeArrowheads="1"/>
            </p:cNvSpPr>
            <p:nvPr/>
          </p:nvSpPr>
          <p:spPr bwMode="auto">
            <a:xfrm>
              <a:off x="338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35" name="Rectangle 32">
              <a:extLst>
                <a:ext uri="{FF2B5EF4-FFF2-40B4-BE49-F238E27FC236}">
                  <a16:creationId xmlns:a16="http://schemas.microsoft.com/office/drawing/2014/main" id="{16F02EBA-8484-27C7-B2C6-D6C767CA203D}"/>
                </a:ext>
              </a:extLst>
            </p:cNvPr>
            <p:cNvSpPr>
              <a:spLocks noChangeArrowheads="1"/>
            </p:cNvSpPr>
            <p:nvPr/>
          </p:nvSpPr>
          <p:spPr bwMode="auto">
            <a:xfrm>
              <a:off x="305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36" name="Rectangle 33">
              <a:extLst>
                <a:ext uri="{FF2B5EF4-FFF2-40B4-BE49-F238E27FC236}">
                  <a16:creationId xmlns:a16="http://schemas.microsoft.com/office/drawing/2014/main" id="{C4E25804-3E6B-B0B9-4AD1-A81573A0EE42}"/>
                </a:ext>
              </a:extLst>
            </p:cNvPr>
            <p:cNvSpPr>
              <a:spLocks noChangeArrowheads="1"/>
            </p:cNvSpPr>
            <p:nvPr/>
          </p:nvSpPr>
          <p:spPr bwMode="auto">
            <a:xfrm>
              <a:off x="272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37" name="Rectangle 34">
              <a:extLst>
                <a:ext uri="{FF2B5EF4-FFF2-40B4-BE49-F238E27FC236}">
                  <a16:creationId xmlns:a16="http://schemas.microsoft.com/office/drawing/2014/main" id="{37666D51-3BC5-4D3A-2BA6-940AF11E99B2}"/>
                </a:ext>
              </a:extLst>
            </p:cNvPr>
            <p:cNvSpPr>
              <a:spLocks noChangeArrowheads="1"/>
            </p:cNvSpPr>
            <p:nvPr/>
          </p:nvSpPr>
          <p:spPr bwMode="auto">
            <a:xfrm>
              <a:off x="239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38" name="Rectangle 35">
              <a:extLst>
                <a:ext uri="{FF2B5EF4-FFF2-40B4-BE49-F238E27FC236}">
                  <a16:creationId xmlns:a16="http://schemas.microsoft.com/office/drawing/2014/main" id="{550DA8D3-30CE-DC76-308F-0F07271A97DA}"/>
                </a:ext>
              </a:extLst>
            </p:cNvPr>
            <p:cNvSpPr>
              <a:spLocks noChangeArrowheads="1"/>
            </p:cNvSpPr>
            <p:nvPr/>
          </p:nvSpPr>
          <p:spPr bwMode="auto">
            <a:xfrm>
              <a:off x="338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39" name="Rectangle 36">
              <a:extLst>
                <a:ext uri="{FF2B5EF4-FFF2-40B4-BE49-F238E27FC236}">
                  <a16:creationId xmlns:a16="http://schemas.microsoft.com/office/drawing/2014/main" id="{58741FAD-1E3D-688E-8135-CE1A05938548}"/>
                </a:ext>
              </a:extLst>
            </p:cNvPr>
            <p:cNvSpPr>
              <a:spLocks noChangeArrowheads="1"/>
            </p:cNvSpPr>
            <p:nvPr/>
          </p:nvSpPr>
          <p:spPr bwMode="auto">
            <a:xfrm>
              <a:off x="305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40" name="Rectangle 37">
              <a:extLst>
                <a:ext uri="{FF2B5EF4-FFF2-40B4-BE49-F238E27FC236}">
                  <a16:creationId xmlns:a16="http://schemas.microsoft.com/office/drawing/2014/main" id="{077A13D4-BF1E-D0F1-99F4-C9DC49054327}"/>
                </a:ext>
              </a:extLst>
            </p:cNvPr>
            <p:cNvSpPr>
              <a:spLocks noChangeArrowheads="1"/>
            </p:cNvSpPr>
            <p:nvPr/>
          </p:nvSpPr>
          <p:spPr bwMode="auto">
            <a:xfrm>
              <a:off x="272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41" name="Rectangle 38">
              <a:extLst>
                <a:ext uri="{FF2B5EF4-FFF2-40B4-BE49-F238E27FC236}">
                  <a16:creationId xmlns:a16="http://schemas.microsoft.com/office/drawing/2014/main" id="{225B31CD-20B7-AC6E-4423-678309A80796}"/>
                </a:ext>
              </a:extLst>
            </p:cNvPr>
            <p:cNvSpPr>
              <a:spLocks noChangeArrowheads="1"/>
            </p:cNvSpPr>
            <p:nvPr/>
          </p:nvSpPr>
          <p:spPr bwMode="auto">
            <a:xfrm>
              <a:off x="239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42" name="Line 39">
              <a:extLst>
                <a:ext uri="{FF2B5EF4-FFF2-40B4-BE49-F238E27FC236}">
                  <a16:creationId xmlns:a16="http://schemas.microsoft.com/office/drawing/2014/main" id="{65C17433-2D4A-2AC5-B375-E95A0C5A1797}"/>
                </a:ext>
              </a:extLst>
            </p:cNvPr>
            <p:cNvSpPr>
              <a:spLocks noChangeShapeType="1"/>
            </p:cNvSpPr>
            <p:nvPr/>
          </p:nvSpPr>
          <p:spPr bwMode="auto">
            <a:xfrm>
              <a:off x="2395" y="1524"/>
              <a:ext cx="1320"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40">
              <a:extLst>
                <a:ext uri="{FF2B5EF4-FFF2-40B4-BE49-F238E27FC236}">
                  <a16:creationId xmlns:a16="http://schemas.microsoft.com/office/drawing/2014/main" id="{889378F5-467C-02C1-2062-F4245D37AE3D}"/>
                </a:ext>
              </a:extLst>
            </p:cNvPr>
            <p:cNvSpPr>
              <a:spLocks noChangeShapeType="1"/>
            </p:cNvSpPr>
            <p:nvPr/>
          </p:nvSpPr>
          <p:spPr bwMode="auto">
            <a:xfrm>
              <a:off x="2395" y="1844"/>
              <a:ext cx="1320" cy="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41">
              <a:extLst>
                <a:ext uri="{FF2B5EF4-FFF2-40B4-BE49-F238E27FC236}">
                  <a16:creationId xmlns:a16="http://schemas.microsoft.com/office/drawing/2014/main" id="{28F8D7DA-DCEE-76F9-8740-B3651ECDA208}"/>
                </a:ext>
              </a:extLst>
            </p:cNvPr>
            <p:cNvSpPr>
              <a:spLocks noChangeShapeType="1"/>
            </p:cNvSpPr>
            <p:nvPr/>
          </p:nvSpPr>
          <p:spPr bwMode="auto">
            <a:xfrm>
              <a:off x="2395" y="2164"/>
              <a:ext cx="1320"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42">
              <a:extLst>
                <a:ext uri="{FF2B5EF4-FFF2-40B4-BE49-F238E27FC236}">
                  <a16:creationId xmlns:a16="http://schemas.microsoft.com/office/drawing/2014/main" id="{CCAC0363-7C34-0344-3B7D-3F394EFF5F9C}"/>
                </a:ext>
              </a:extLst>
            </p:cNvPr>
            <p:cNvSpPr>
              <a:spLocks noChangeShapeType="1"/>
            </p:cNvSpPr>
            <p:nvPr/>
          </p:nvSpPr>
          <p:spPr bwMode="auto">
            <a:xfrm>
              <a:off x="2395" y="1524"/>
              <a:ext cx="0" cy="64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43">
              <a:extLst>
                <a:ext uri="{FF2B5EF4-FFF2-40B4-BE49-F238E27FC236}">
                  <a16:creationId xmlns:a16="http://schemas.microsoft.com/office/drawing/2014/main" id="{AED5D06C-E808-1396-7C53-EAB198E71588}"/>
                </a:ext>
              </a:extLst>
            </p:cNvPr>
            <p:cNvSpPr>
              <a:spLocks noChangeShapeType="1"/>
            </p:cNvSpPr>
            <p:nvPr/>
          </p:nvSpPr>
          <p:spPr bwMode="auto">
            <a:xfrm>
              <a:off x="2725" y="152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Line 44">
              <a:extLst>
                <a:ext uri="{FF2B5EF4-FFF2-40B4-BE49-F238E27FC236}">
                  <a16:creationId xmlns:a16="http://schemas.microsoft.com/office/drawing/2014/main" id="{AE17A914-80F2-341E-1E73-80046EC3ADFF}"/>
                </a:ext>
              </a:extLst>
            </p:cNvPr>
            <p:cNvSpPr>
              <a:spLocks noChangeShapeType="1"/>
            </p:cNvSpPr>
            <p:nvPr/>
          </p:nvSpPr>
          <p:spPr bwMode="auto">
            <a:xfrm>
              <a:off x="3055" y="152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Line 45">
              <a:extLst>
                <a:ext uri="{FF2B5EF4-FFF2-40B4-BE49-F238E27FC236}">
                  <a16:creationId xmlns:a16="http://schemas.microsoft.com/office/drawing/2014/main" id="{C17F1E4B-81D7-CE6D-694F-B61BFC29286F}"/>
                </a:ext>
              </a:extLst>
            </p:cNvPr>
            <p:cNvSpPr>
              <a:spLocks noChangeShapeType="1"/>
            </p:cNvSpPr>
            <p:nvPr/>
          </p:nvSpPr>
          <p:spPr bwMode="auto">
            <a:xfrm>
              <a:off x="3385" y="152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Line 46">
              <a:extLst>
                <a:ext uri="{FF2B5EF4-FFF2-40B4-BE49-F238E27FC236}">
                  <a16:creationId xmlns:a16="http://schemas.microsoft.com/office/drawing/2014/main" id="{A5B07951-6145-6AA2-CE5B-58E92ABB4775}"/>
                </a:ext>
              </a:extLst>
            </p:cNvPr>
            <p:cNvSpPr>
              <a:spLocks noChangeShapeType="1"/>
            </p:cNvSpPr>
            <p:nvPr/>
          </p:nvSpPr>
          <p:spPr bwMode="auto">
            <a:xfrm>
              <a:off x="3715" y="1524"/>
              <a:ext cx="0" cy="64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Line 47">
              <a:extLst>
                <a:ext uri="{FF2B5EF4-FFF2-40B4-BE49-F238E27FC236}">
                  <a16:creationId xmlns:a16="http://schemas.microsoft.com/office/drawing/2014/main" id="{B6232547-FBD1-CF52-0897-95302E64D6E6}"/>
                </a:ext>
              </a:extLst>
            </p:cNvPr>
            <p:cNvSpPr>
              <a:spLocks noChangeShapeType="1"/>
            </p:cNvSpPr>
            <p:nvPr/>
          </p:nvSpPr>
          <p:spPr bwMode="auto">
            <a:xfrm>
              <a:off x="2254" y="1242"/>
              <a:ext cx="141" cy="282"/>
            </a:xfrm>
            <a:prstGeom prst="line">
              <a:avLst/>
            </a:prstGeom>
            <a:noFill/>
            <a:ln w="952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Text Box 48">
              <a:extLst>
                <a:ext uri="{FF2B5EF4-FFF2-40B4-BE49-F238E27FC236}">
                  <a16:creationId xmlns:a16="http://schemas.microsoft.com/office/drawing/2014/main" id="{3864BD47-B8FB-9E39-1BB6-6E72752E7F34}"/>
                </a:ext>
              </a:extLst>
            </p:cNvPr>
            <p:cNvSpPr txBox="1">
              <a:spLocks noChangeArrowheads="1"/>
            </p:cNvSpPr>
            <p:nvPr/>
          </p:nvSpPr>
          <p:spPr bwMode="auto">
            <a:xfrm>
              <a:off x="1877" y="912"/>
              <a:ext cx="686" cy="32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800" b="1" i="1" dirty="0">
                  <a:solidFill>
                    <a:srgbClr val="FF0066"/>
                  </a:solidFill>
                </a:rPr>
                <a:t>Q</a:t>
              </a:r>
              <a:r>
                <a:rPr lang="en-US" altLang="zh-CN" sz="2800" b="1" baseline="-25000" dirty="0">
                  <a:solidFill>
                    <a:srgbClr val="FF0066"/>
                  </a:solidFill>
                </a:rPr>
                <a:t>1</a:t>
              </a:r>
              <a:r>
                <a:rPr lang="en-US" altLang="zh-CN" sz="2800" b="1" i="1" baseline="30000" dirty="0">
                  <a:solidFill>
                    <a:srgbClr val="FF0066"/>
                  </a:solidFill>
                </a:rPr>
                <a:t>n</a:t>
              </a:r>
              <a:r>
                <a:rPr lang="en-US" altLang="zh-CN" sz="2800" b="1" baseline="30000" dirty="0">
                  <a:solidFill>
                    <a:srgbClr val="FF0066"/>
                  </a:solidFill>
                </a:rPr>
                <a:t>+1</a:t>
              </a:r>
            </a:p>
          </p:txBody>
        </p:sp>
        <p:sp>
          <p:nvSpPr>
            <p:cNvPr id="52" name="Text Box 49">
              <a:extLst>
                <a:ext uri="{FF2B5EF4-FFF2-40B4-BE49-F238E27FC236}">
                  <a16:creationId xmlns:a16="http://schemas.microsoft.com/office/drawing/2014/main" id="{43D819F7-2316-6296-B71B-861ABF1F2322}"/>
                </a:ext>
              </a:extLst>
            </p:cNvPr>
            <p:cNvSpPr txBox="1">
              <a:spLocks noChangeArrowheads="1"/>
            </p:cNvSpPr>
            <p:nvPr/>
          </p:nvSpPr>
          <p:spPr bwMode="auto">
            <a:xfrm>
              <a:off x="1926" y="1303"/>
              <a:ext cx="518"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i="1">
                  <a:solidFill>
                    <a:srgbClr val="0033CC"/>
                  </a:solidFill>
                </a:rPr>
                <a:t>Q</a:t>
              </a:r>
              <a:r>
                <a:rPr lang="en-US" altLang="zh-CN" b="1" baseline="-25000">
                  <a:solidFill>
                    <a:srgbClr val="0033CC"/>
                  </a:solidFill>
                </a:rPr>
                <a:t>2</a:t>
              </a:r>
              <a:r>
                <a:rPr lang="en-US" altLang="zh-CN" b="1" i="1" baseline="30000">
                  <a:solidFill>
                    <a:srgbClr val="0033CC"/>
                  </a:solidFill>
                </a:rPr>
                <a:t>n</a:t>
              </a:r>
            </a:p>
          </p:txBody>
        </p:sp>
        <p:sp>
          <p:nvSpPr>
            <p:cNvPr id="53" name="Text Box 50">
              <a:extLst>
                <a:ext uri="{FF2B5EF4-FFF2-40B4-BE49-F238E27FC236}">
                  <a16:creationId xmlns:a16="http://schemas.microsoft.com/office/drawing/2014/main" id="{E299BB37-85D5-AB95-D0CB-84B440C321B1}"/>
                </a:ext>
              </a:extLst>
            </p:cNvPr>
            <p:cNvSpPr txBox="1">
              <a:spLocks noChangeArrowheads="1"/>
            </p:cNvSpPr>
            <p:nvPr/>
          </p:nvSpPr>
          <p:spPr bwMode="auto">
            <a:xfrm>
              <a:off x="2169" y="1053"/>
              <a:ext cx="942"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i="1">
                  <a:solidFill>
                    <a:srgbClr val="0033CC"/>
                  </a:solidFill>
                </a:rPr>
                <a:t>Q</a:t>
              </a:r>
              <a:r>
                <a:rPr lang="en-US" altLang="zh-CN" b="1" baseline="-25000">
                  <a:solidFill>
                    <a:srgbClr val="0033CC"/>
                  </a:solidFill>
                </a:rPr>
                <a:t>1</a:t>
              </a:r>
              <a:r>
                <a:rPr lang="en-US" altLang="zh-CN" b="1" i="1" baseline="30000">
                  <a:solidFill>
                    <a:srgbClr val="0033CC"/>
                  </a:solidFill>
                </a:rPr>
                <a:t>n</a:t>
              </a:r>
              <a:r>
                <a:rPr lang="en-US" altLang="zh-CN" b="1" i="1">
                  <a:solidFill>
                    <a:srgbClr val="0033CC"/>
                  </a:solidFill>
                </a:rPr>
                <a:t>Q</a:t>
              </a:r>
              <a:r>
                <a:rPr lang="en-US" altLang="zh-CN" b="1" baseline="-25000">
                  <a:solidFill>
                    <a:srgbClr val="0033CC"/>
                  </a:solidFill>
                </a:rPr>
                <a:t>0</a:t>
              </a:r>
              <a:r>
                <a:rPr lang="en-US" altLang="zh-CN" b="1" i="1" baseline="30000">
                  <a:solidFill>
                    <a:srgbClr val="0033CC"/>
                  </a:solidFill>
                </a:rPr>
                <a:t>n</a:t>
              </a:r>
            </a:p>
          </p:txBody>
        </p:sp>
        <p:sp>
          <p:nvSpPr>
            <p:cNvPr id="54" name="Text Box 51">
              <a:extLst>
                <a:ext uri="{FF2B5EF4-FFF2-40B4-BE49-F238E27FC236}">
                  <a16:creationId xmlns:a16="http://schemas.microsoft.com/office/drawing/2014/main" id="{D7D84A72-81AB-CF94-80C6-6FFD56EBBBA9}"/>
                </a:ext>
              </a:extLst>
            </p:cNvPr>
            <p:cNvSpPr txBox="1">
              <a:spLocks noChangeArrowheads="1"/>
            </p:cNvSpPr>
            <p:nvPr/>
          </p:nvSpPr>
          <p:spPr bwMode="auto">
            <a:xfrm>
              <a:off x="2194" y="1533"/>
              <a:ext cx="212"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0033CC"/>
                  </a:solidFill>
                </a:rPr>
                <a:t>0</a:t>
              </a:r>
            </a:p>
          </p:txBody>
        </p:sp>
        <p:sp>
          <p:nvSpPr>
            <p:cNvPr id="55" name="Text Box 52">
              <a:extLst>
                <a:ext uri="{FF2B5EF4-FFF2-40B4-BE49-F238E27FC236}">
                  <a16:creationId xmlns:a16="http://schemas.microsoft.com/office/drawing/2014/main" id="{C8F8B7EA-FE78-2306-9ECB-0B06D93817CD}"/>
                </a:ext>
              </a:extLst>
            </p:cNvPr>
            <p:cNvSpPr txBox="1">
              <a:spLocks noChangeArrowheads="1"/>
            </p:cNvSpPr>
            <p:nvPr/>
          </p:nvSpPr>
          <p:spPr bwMode="auto">
            <a:xfrm>
              <a:off x="2194" y="1898"/>
              <a:ext cx="212"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0033CC"/>
                  </a:solidFill>
                </a:rPr>
                <a:t>1</a:t>
              </a:r>
            </a:p>
          </p:txBody>
        </p:sp>
        <p:sp>
          <p:nvSpPr>
            <p:cNvPr id="56" name="Text Box 53">
              <a:extLst>
                <a:ext uri="{FF2B5EF4-FFF2-40B4-BE49-F238E27FC236}">
                  <a16:creationId xmlns:a16="http://schemas.microsoft.com/office/drawing/2014/main" id="{DD30D343-02D3-4033-C862-A0AA90E07459}"/>
                </a:ext>
              </a:extLst>
            </p:cNvPr>
            <p:cNvSpPr txBox="1">
              <a:spLocks noChangeArrowheads="1"/>
            </p:cNvSpPr>
            <p:nvPr/>
          </p:nvSpPr>
          <p:spPr bwMode="auto">
            <a:xfrm>
              <a:off x="2383" y="1289"/>
              <a:ext cx="1364"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0033CC"/>
                  </a:solidFill>
                </a:rPr>
                <a:t>00   01    11  10 </a:t>
              </a:r>
            </a:p>
          </p:txBody>
        </p:sp>
      </p:grpSp>
      <p:grpSp>
        <p:nvGrpSpPr>
          <p:cNvPr id="57" name="Group 54">
            <a:extLst>
              <a:ext uri="{FF2B5EF4-FFF2-40B4-BE49-F238E27FC236}">
                <a16:creationId xmlns:a16="http://schemas.microsoft.com/office/drawing/2014/main" id="{351AE840-EE7D-4184-C9ED-692C2EF957E1}"/>
              </a:ext>
            </a:extLst>
          </p:cNvPr>
          <p:cNvGrpSpPr>
            <a:grpSpLocks/>
          </p:cNvGrpSpPr>
          <p:nvPr/>
        </p:nvGrpSpPr>
        <p:grpSpPr bwMode="auto">
          <a:xfrm>
            <a:off x="7101205" y="2012698"/>
            <a:ext cx="2930525" cy="2022475"/>
            <a:chOff x="3647" y="912"/>
            <a:chExt cx="1846" cy="1274"/>
          </a:xfrm>
        </p:grpSpPr>
        <p:sp>
          <p:nvSpPr>
            <p:cNvPr id="58" name="Rectangle 55">
              <a:extLst>
                <a:ext uri="{FF2B5EF4-FFF2-40B4-BE49-F238E27FC236}">
                  <a16:creationId xmlns:a16="http://schemas.microsoft.com/office/drawing/2014/main" id="{F88070AF-A353-F959-EDFD-3A46D135BBDB}"/>
                </a:ext>
              </a:extLst>
            </p:cNvPr>
            <p:cNvSpPr>
              <a:spLocks noChangeArrowheads="1"/>
            </p:cNvSpPr>
            <p:nvPr/>
          </p:nvSpPr>
          <p:spPr bwMode="auto">
            <a:xfrm>
              <a:off x="515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59" name="Rectangle 56">
              <a:extLst>
                <a:ext uri="{FF2B5EF4-FFF2-40B4-BE49-F238E27FC236}">
                  <a16:creationId xmlns:a16="http://schemas.microsoft.com/office/drawing/2014/main" id="{244EF068-233E-8563-0A78-5A206AB0A324}"/>
                </a:ext>
              </a:extLst>
            </p:cNvPr>
            <p:cNvSpPr>
              <a:spLocks noChangeArrowheads="1"/>
            </p:cNvSpPr>
            <p:nvPr/>
          </p:nvSpPr>
          <p:spPr bwMode="auto">
            <a:xfrm>
              <a:off x="482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60" name="Rectangle 57">
              <a:extLst>
                <a:ext uri="{FF2B5EF4-FFF2-40B4-BE49-F238E27FC236}">
                  <a16:creationId xmlns:a16="http://schemas.microsoft.com/office/drawing/2014/main" id="{BAA0D07E-03C1-DCC2-2435-3506A66F7264}"/>
                </a:ext>
              </a:extLst>
            </p:cNvPr>
            <p:cNvSpPr>
              <a:spLocks noChangeArrowheads="1"/>
            </p:cNvSpPr>
            <p:nvPr/>
          </p:nvSpPr>
          <p:spPr bwMode="auto">
            <a:xfrm>
              <a:off x="449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61" name="Rectangle 58">
              <a:extLst>
                <a:ext uri="{FF2B5EF4-FFF2-40B4-BE49-F238E27FC236}">
                  <a16:creationId xmlns:a16="http://schemas.microsoft.com/office/drawing/2014/main" id="{6ECB2EDB-EF9E-B799-079F-F753CF2AA6CD}"/>
                </a:ext>
              </a:extLst>
            </p:cNvPr>
            <p:cNvSpPr>
              <a:spLocks noChangeArrowheads="1"/>
            </p:cNvSpPr>
            <p:nvPr/>
          </p:nvSpPr>
          <p:spPr bwMode="auto">
            <a:xfrm>
              <a:off x="4165" y="184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0</a:t>
              </a:r>
            </a:p>
          </p:txBody>
        </p:sp>
        <p:sp>
          <p:nvSpPr>
            <p:cNvPr id="62" name="Rectangle 59">
              <a:extLst>
                <a:ext uri="{FF2B5EF4-FFF2-40B4-BE49-F238E27FC236}">
                  <a16:creationId xmlns:a16="http://schemas.microsoft.com/office/drawing/2014/main" id="{806F7FFC-DE07-1122-9F1D-BECF216110E1}"/>
                </a:ext>
              </a:extLst>
            </p:cNvPr>
            <p:cNvSpPr>
              <a:spLocks noChangeArrowheads="1"/>
            </p:cNvSpPr>
            <p:nvPr/>
          </p:nvSpPr>
          <p:spPr bwMode="auto">
            <a:xfrm>
              <a:off x="515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63" name="Rectangle 60">
              <a:extLst>
                <a:ext uri="{FF2B5EF4-FFF2-40B4-BE49-F238E27FC236}">
                  <a16:creationId xmlns:a16="http://schemas.microsoft.com/office/drawing/2014/main" id="{E71D3968-DAFA-609F-944A-A3CD8131893E}"/>
                </a:ext>
              </a:extLst>
            </p:cNvPr>
            <p:cNvSpPr>
              <a:spLocks noChangeArrowheads="1"/>
            </p:cNvSpPr>
            <p:nvPr/>
          </p:nvSpPr>
          <p:spPr bwMode="auto">
            <a:xfrm>
              <a:off x="482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64" name="Rectangle 61">
              <a:extLst>
                <a:ext uri="{FF2B5EF4-FFF2-40B4-BE49-F238E27FC236}">
                  <a16:creationId xmlns:a16="http://schemas.microsoft.com/office/drawing/2014/main" id="{0925AD55-9574-2E9D-937D-520F33DB10B3}"/>
                </a:ext>
              </a:extLst>
            </p:cNvPr>
            <p:cNvSpPr>
              <a:spLocks noChangeArrowheads="1"/>
            </p:cNvSpPr>
            <p:nvPr/>
          </p:nvSpPr>
          <p:spPr bwMode="auto">
            <a:xfrm>
              <a:off x="449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65" name="Rectangle 62">
              <a:extLst>
                <a:ext uri="{FF2B5EF4-FFF2-40B4-BE49-F238E27FC236}">
                  <a16:creationId xmlns:a16="http://schemas.microsoft.com/office/drawing/2014/main" id="{7FCD6814-9913-ACE2-0EA5-57A4B7C16531}"/>
                </a:ext>
              </a:extLst>
            </p:cNvPr>
            <p:cNvSpPr>
              <a:spLocks noChangeArrowheads="1"/>
            </p:cNvSpPr>
            <p:nvPr/>
          </p:nvSpPr>
          <p:spPr bwMode="auto">
            <a:xfrm>
              <a:off x="4165" y="152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r>
                <a:rPr lang="en-US" altLang="zh-CN" b="1">
                  <a:solidFill>
                    <a:srgbClr val="0033CC"/>
                  </a:solidFill>
                </a:rPr>
                <a:t>1</a:t>
              </a:r>
            </a:p>
          </p:txBody>
        </p:sp>
        <p:sp>
          <p:nvSpPr>
            <p:cNvPr id="66" name="Line 63">
              <a:extLst>
                <a:ext uri="{FF2B5EF4-FFF2-40B4-BE49-F238E27FC236}">
                  <a16:creationId xmlns:a16="http://schemas.microsoft.com/office/drawing/2014/main" id="{711FA544-FB57-C4A3-77BE-5CB68D9028D2}"/>
                </a:ext>
              </a:extLst>
            </p:cNvPr>
            <p:cNvSpPr>
              <a:spLocks noChangeShapeType="1"/>
            </p:cNvSpPr>
            <p:nvPr/>
          </p:nvSpPr>
          <p:spPr bwMode="auto">
            <a:xfrm>
              <a:off x="4165" y="1524"/>
              <a:ext cx="1320"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64">
              <a:extLst>
                <a:ext uri="{FF2B5EF4-FFF2-40B4-BE49-F238E27FC236}">
                  <a16:creationId xmlns:a16="http://schemas.microsoft.com/office/drawing/2014/main" id="{2CBE4299-891C-25B9-DBE6-CE4C9C227D22}"/>
                </a:ext>
              </a:extLst>
            </p:cNvPr>
            <p:cNvSpPr>
              <a:spLocks noChangeShapeType="1"/>
            </p:cNvSpPr>
            <p:nvPr/>
          </p:nvSpPr>
          <p:spPr bwMode="auto">
            <a:xfrm>
              <a:off x="4165" y="1844"/>
              <a:ext cx="1320" cy="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5">
              <a:extLst>
                <a:ext uri="{FF2B5EF4-FFF2-40B4-BE49-F238E27FC236}">
                  <a16:creationId xmlns:a16="http://schemas.microsoft.com/office/drawing/2014/main" id="{DB31B4A3-7276-A460-4F94-416D37BB9063}"/>
                </a:ext>
              </a:extLst>
            </p:cNvPr>
            <p:cNvSpPr>
              <a:spLocks noChangeShapeType="1"/>
            </p:cNvSpPr>
            <p:nvPr/>
          </p:nvSpPr>
          <p:spPr bwMode="auto">
            <a:xfrm>
              <a:off x="4165" y="2164"/>
              <a:ext cx="1320"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66">
              <a:extLst>
                <a:ext uri="{FF2B5EF4-FFF2-40B4-BE49-F238E27FC236}">
                  <a16:creationId xmlns:a16="http://schemas.microsoft.com/office/drawing/2014/main" id="{2274D058-9151-E235-5E13-D97AB291844D}"/>
                </a:ext>
              </a:extLst>
            </p:cNvPr>
            <p:cNvSpPr>
              <a:spLocks noChangeShapeType="1"/>
            </p:cNvSpPr>
            <p:nvPr/>
          </p:nvSpPr>
          <p:spPr bwMode="auto">
            <a:xfrm>
              <a:off x="4165" y="1524"/>
              <a:ext cx="0" cy="64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67">
              <a:extLst>
                <a:ext uri="{FF2B5EF4-FFF2-40B4-BE49-F238E27FC236}">
                  <a16:creationId xmlns:a16="http://schemas.microsoft.com/office/drawing/2014/main" id="{6D5E263C-639F-746E-A530-A07B0D00A570}"/>
                </a:ext>
              </a:extLst>
            </p:cNvPr>
            <p:cNvSpPr>
              <a:spLocks noChangeShapeType="1"/>
            </p:cNvSpPr>
            <p:nvPr/>
          </p:nvSpPr>
          <p:spPr bwMode="auto">
            <a:xfrm>
              <a:off x="4495" y="152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68">
              <a:extLst>
                <a:ext uri="{FF2B5EF4-FFF2-40B4-BE49-F238E27FC236}">
                  <a16:creationId xmlns:a16="http://schemas.microsoft.com/office/drawing/2014/main" id="{C9E9F049-0BA5-4C9E-5EE6-2A1F3990F1A1}"/>
                </a:ext>
              </a:extLst>
            </p:cNvPr>
            <p:cNvSpPr>
              <a:spLocks noChangeShapeType="1"/>
            </p:cNvSpPr>
            <p:nvPr/>
          </p:nvSpPr>
          <p:spPr bwMode="auto">
            <a:xfrm>
              <a:off x="4825" y="152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69">
              <a:extLst>
                <a:ext uri="{FF2B5EF4-FFF2-40B4-BE49-F238E27FC236}">
                  <a16:creationId xmlns:a16="http://schemas.microsoft.com/office/drawing/2014/main" id="{695CA990-28A4-9660-3FEA-0BB7BADA06B2}"/>
                </a:ext>
              </a:extLst>
            </p:cNvPr>
            <p:cNvSpPr>
              <a:spLocks noChangeShapeType="1"/>
            </p:cNvSpPr>
            <p:nvPr/>
          </p:nvSpPr>
          <p:spPr bwMode="auto">
            <a:xfrm>
              <a:off x="5155" y="152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70">
              <a:extLst>
                <a:ext uri="{FF2B5EF4-FFF2-40B4-BE49-F238E27FC236}">
                  <a16:creationId xmlns:a16="http://schemas.microsoft.com/office/drawing/2014/main" id="{DF822420-E8CA-9883-39B7-6F3FF5AC17AA}"/>
                </a:ext>
              </a:extLst>
            </p:cNvPr>
            <p:cNvSpPr>
              <a:spLocks noChangeShapeType="1"/>
            </p:cNvSpPr>
            <p:nvPr/>
          </p:nvSpPr>
          <p:spPr bwMode="auto">
            <a:xfrm>
              <a:off x="5485" y="1524"/>
              <a:ext cx="0" cy="64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71">
              <a:extLst>
                <a:ext uri="{FF2B5EF4-FFF2-40B4-BE49-F238E27FC236}">
                  <a16:creationId xmlns:a16="http://schemas.microsoft.com/office/drawing/2014/main" id="{41968567-14F6-1531-CB84-4EBFFA4079F5}"/>
                </a:ext>
              </a:extLst>
            </p:cNvPr>
            <p:cNvSpPr>
              <a:spLocks noChangeShapeType="1"/>
            </p:cNvSpPr>
            <p:nvPr/>
          </p:nvSpPr>
          <p:spPr bwMode="auto">
            <a:xfrm>
              <a:off x="4024" y="1242"/>
              <a:ext cx="141" cy="282"/>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Text Box 72">
              <a:extLst>
                <a:ext uri="{FF2B5EF4-FFF2-40B4-BE49-F238E27FC236}">
                  <a16:creationId xmlns:a16="http://schemas.microsoft.com/office/drawing/2014/main" id="{ABD50C3F-A2A0-5A12-9FD5-83D583BB2261}"/>
                </a:ext>
              </a:extLst>
            </p:cNvPr>
            <p:cNvSpPr txBox="1">
              <a:spLocks noChangeArrowheads="1"/>
            </p:cNvSpPr>
            <p:nvPr/>
          </p:nvSpPr>
          <p:spPr bwMode="auto">
            <a:xfrm>
              <a:off x="3647" y="912"/>
              <a:ext cx="724" cy="32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800" b="1" i="1" dirty="0">
                  <a:solidFill>
                    <a:srgbClr val="FF0066"/>
                  </a:solidFill>
                </a:rPr>
                <a:t>Q</a:t>
              </a:r>
              <a:r>
                <a:rPr lang="en-US" altLang="zh-CN" sz="2800" b="1" baseline="-25000" dirty="0">
                  <a:solidFill>
                    <a:srgbClr val="FF0066"/>
                  </a:solidFill>
                </a:rPr>
                <a:t>0</a:t>
              </a:r>
              <a:r>
                <a:rPr lang="en-US" altLang="zh-CN" sz="2800" b="1" i="1" baseline="30000" dirty="0">
                  <a:solidFill>
                    <a:srgbClr val="FF0066"/>
                  </a:solidFill>
                </a:rPr>
                <a:t>n</a:t>
              </a:r>
              <a:r>
                <a:rPr lang="en-US" altLang="zh-CN" sz="2800" b="1" baseline="30000" dirty="0">
                  <a:solidFill>
                    <a:srgbClr val="FF0066"/>
                  </a:solidFill>
                </a:rPr>
                <a:t>+1</a:t>
              </a:r>
            </a:p>
          </p:txBody>
        </p:sp>
        <p:sp>
          <p:nvSpPr>
            <p:cNvPr id="76" name="Text Box 73">
              <a:extLst>
                <a:ext uri="{FF2B5EF4-FFF2-40B4-BE49-F238E27FC236}">
                  <a16:creationId xmlns:a16="http://schemas.microsoft.com/office/drawing/2014/main" id="{B8B062E1-D88A-5CA4-2E55-03C3EF043F0D}"/>
                </a:ext>
              </a:extLst>
            </p:cNvPr>
            <p:cNvSpPr txBox="1">
              <a:spLocks noChangeArrowheads="1"/>
            </p:cNvSpPr>
            <p:nvPr/>
          </p:nvSpPr>
          <p:spPr bwMode="auto">
            <a:xfrm>
              <a:off x="3696" y="1303"/>
              <a:ext cx="518"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i="1">
                  <a:solidFill>
                    <a:srgbClr val="0033CC"/>
                  </a:solidFill>
                </a:rPr>
                <a:t>Q</a:t>
              </a:r>
              <a:r>
                <a:rPr lang="en-US" altLang="zh-CN" b="1" baseline="-25000">
                  <a:solidFill>
                    <a:srgbClr val="0033CC"/>
                  </a:solidFill>
                </a:rPr>
                <a:t>2</a:t>
              </a:r>
              <a:r>
                <a:rPr lang="en-US" altLang="zh-CN" b="1" baseline="30000">
                  <a:solidFill>
                    <a:srgbClr val="0033CC"/>
                  </a:solidFill>
                </a:rPr>
                <a:t>n</a:t>
              </a:r>
            </a:p>
          </p:txBody>
        </p:sp>
        <p:sp>
          <p:nvSpPr>
            <p:cNvPr id="77" name="Text Box 74">
              <a:extLst>
                <a:ext uri="{FF2B5EF4-FFF2-40B4-BE49-F238E27FC236}">
                  <a16:creationId xmlns:a16="http://schemas.microsoft.com/office/drawing/2014/main" id="{77EDE5A9-3165-A352-FFB4-583743ACD27F}"/>
                </a:ext>
              </a:extLst>
            </p:cNvPr>
            <p:cNvSpPr txBox="1">
              <a:spLocks noChangeArrowheads="1"/>
            </p:cNvSpPr>
            <p:nvPr/>
          </p:nvSpPr>
          <p:spPr bwMode="auto">
            <a:xfrm>
              <a:off x="3939" y="1053"/>
              <a:ext cx="942"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i="1">
                  <a:solidFill>
                    <a:srgbClr val="0033CC"/>
                  </a:solidFill>
                </a:rPr>
                <a:t>Q</a:t>
              </a:r>
              <a:r>
                <a:rPr lang="en-US" altLang="zh-CN" b="1" baseline="-25000">
                  <a:solidFill>
                    <a:srgbClr val="0033CC"/>
                  </a:solidFill>
                </a:rPr>
                <a:t>1</a:t>
              </a:r>
              <a:r>
                <a:rPr lang="en-US" altLang="zh-CN" b="1" i="1" baseline="30000">
                  <a:solidFill>
                    <a:srgbClr val="0033CC"/>
                  </a:solidFill>
                </a:rPr>
                <a:t>n</a:t>
              </a:r>
              <a:r>
                <a:rPr lang="en-US" altLang="zh-CN" b="1" i="1">
                  <a:solidFill>
                    <a:srgbClr val="0033CC"/>
                  </a:solidFill>
                </a:rPr>
                <a:t>Q</a:t>
              </a:r>
              <a:r>
                <a:rPr lang="en-US" altLang="zh-CN" b="1" baseline="-25000">
                  <a:solidFill>
                    <a:srgbClr val="0033CC"/>
                  </a:solidFill>
                </a:rPr>
                <a:t>0</a:t>
              </a:r>
              <a:r>
                <a:rPr lang="en-US" altLang="zh-CN" b="1" i="1" baseline="30000">
                  <a:solidFill>
                    <a:srgbClr val="0033CC"/>
                  </a:solidFill>
                </a:rPr>
                <a:t>n</a:t>
              </a:r>
            </a:p>
          </p:txBody>
        </p:sp>
        <p:sp>
          <p:nvSpPr>
            <p:cNvPr id="78" name="Text Box 75">
              <a:extLst>
                <a:ext uri="{FF2B5EF4-FFF2-40B4-BE49-F238E27FC236}">
                  <a16:creationId xmlns:a16="http://schemas.microsoft.com/office/drawing/2014/main" id="{CA324E1B-540E-DAD8-369B-062DBFABAFBB}"/>
                </a:ext>
              </a:extLst>
            </p:cNvPr>
            <p:cNvSpPr txBox="1">
              <a:spLocks noChangeArrowheads="1"/>
            </p:cNvSpPr>
            <p:nvPr/>
          </p:nvSpPr>
          <p:spPr bwMode="auto">
            <a:xfrm>
              <a:off x="3964" y="1533"/>
              <a:ext cx="212"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0033CC"/>
                  </a:solidFill>
                </a:rPr>
                <a:t>0</a:t>
              </a:r>
            </a:p>
          </p:txBody>
        </p:sp>
        <p:sp>
          <p:nvSpPr>
            <p:cNvPr id="79" name="Text Box 76">
              <a:extLst>
                <a:ext uri="{FF2B5EF4-FFF2-40B4-BE49-F238E27FC236}">
                  <a16:creationId xmlns:a16="http://schemas.microsoft.com/office/drawing/2014/main" id="{2FE6ADAB-5DB6-6FD6-079A-69B88051E83F}"/>
                </a:ext>
              </a:extLst>
            </p:cNvPr>
            <p:cNvSpPr txBox="1">
              <a:spLocks noChangeArrowheads="1"/>
            </p:cNvSpPr>
            <p:nvPr/>
          </p:nvSpPr>
          <p:spPr bwMode="auto">
            <a:xfrm>
              <a:off x="3964" y="1898"/>
              <a:ext cx="212"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0033CC"/>
                  </a:solidFill>
                </a:rPr>
                <a:t>1</a:t>
              </a:r>
            </a:p>
          </p:txBody>
        </p:sp>
        <p:sp>
          <p:nvSpPr>
            <p:cNvPr id="80" name="Text Box 77">
              <a:extLst>
                <a:ext uri="{FF2B5EF4-FFF2-40B4-BE49-F238E27FC236}">
                  <a16:creationId xmlns:a16="http://schemas.microsoft.com/office/drawing/2014/main" id="{7489B213-BD86-FE8C-BB4D-8FC3F57B0282}"/>
                </a:ext>
              </a:extLst>
            </p:cNvPr>
            <p:cNvSpPr txBox="1">
              <a:spLocks noChangeArrowheads="1"/>
            </p:cNvSpPr>
            <p:nvPr/>
          </p:nvSpPr>
          <p:spPr bwMode="auto">
            <a:xfrm>
              <a:off x="4177" y="1289"/>
              <a:ext cx="1316"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dirty="0">
                  <a:solidFill>
                    <a:srgbClr val="0033CC"/>
                  </a:solidFill>
                </a:rPr>
                <a:t>00   01    11  10</a:t>
              </a:r>
            </a:p>
          </p:txBody>
        </p:sp>
      </p:grpSp>
      <p:sp>
        <p:nvSpPr>
          <p:cNvPr id="81" name="Text Box 78">
            <a:extLst>
              <a:ext uri="{FF2B5EF4-FFF2-40B4-BE49-F238E27FC236}">
                <a16:creationId xmlns:a16="http://schemas.microsoft.com/office/drawing/2014/main" id="{E892E6F5-C847-0695-0211-847635308FDB}"/>
              </a:ext>
            </a:extLst>
          </p:cNvPr>
          <p:cNvSpPr txBox="1">
            <a:spLocks noChangeArrowheads="1"/>
          </p:cNvSpPr>
          <p:nvPr/>
        </p:nvSpPr>
        <p:spPr bwMode="auto">
          <a:xfrm>
            <a:off x="1773555" y="4203448"/>
            <a:ext cx="2819400"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dirty="0">
                <a:solidFill>
                  <a:srgbClr val="FF0066"/>
                </a:solidFill>
              </a:rPr>
              <a:t>Q</a:t>
            </a:r>
            <a:r>
              <a:rPr lang="en-US" altLang="zh-CN" sz="2800" b="1" baseline="-25000" dirty="0">
                <a:solidFill>
                  <a:srgbClr val="FF0066"/>
                </a:solidFill>
              </a:rPr>
              <a:t>2</a:t>
            </a:r>
            <a:r>
              <a:rPr lang="en-US" altLang="zh-CN" sz="2800" b="1" i="1" baseline="30000" dirty="0">
                <a:solidFill>
                  <a:srgbClr val="FF0066"/>
                </a:solidFill>
              </a:rPr>
              <a:t>n</a:t>
            </a:r>
            <a:r>
              <a:rPr lang="en-US" altLang="zh-CN" sz="2800" b="1" baseline="30000" dirty="0">
                <a:solidFill>
                  <a:srgbClr val="FF0066"/>
                </a:solidFill>
              </a:rPr>
              <a:t>+1 </a:t>
            </a:r>
            <a:r>
              <a:rPr lang="en-US" altLang="zh-CN" sz="2800" b="1" i="1" dirty="0">
                <a:solidFill>
                  <a:srgbClr val="FF0066"/>
                </a:solidFill>
              </a:rPr>
              <a:t>Q</a:t>
            </a:r>
            <a:r>
              <a:rPr lang="en-US" altLang="zh-CN" sz="2800" b="1" baseline="-25000" dirty="0">
                <a:solidFill>
                  <a:srgbClr val="FF0066"/>
                </a:solidFill>
              </a:rPr>
              <a:t>1</a:t>
            </a:r>
            <a:r>
              <a:rPr lang="en-US" altLang="zh-CN" sz="2800" b="1" i="1" baseline="30000" dirty="0">
                <a:solidFill>
                  <a:srgbClr val="FF0066"/>
                </a:solidFill>
              </a:rPr>
              <a:t>n</a:t>
            </a:r>
            <a:r>
              <a:rPr lang="en-US" altLang="zh-CN" sz="2800" b="1" baseline="30000" dirty="0">
                <a:solidFill>
                  <a:srgbClr val="FF0066"/>
                </a:solidFill>
              </a:rPr>
              <a:t>+1 </a:t>
            </a:r>
            <a:r>
              <a:rPr lang="en-US" altLang="zh-CN" sz="2800" b="1" i="1" dirty="0">
                <a:solidFill>
                  <a:srgbClr val="FF0066"/>
                </a:solidFill>
              </a:rPr>
              <a:t>Q</a:t>
            </a:r>
            <a:r>
              <a:rPr lang="en-US" altLang="zh-CN" sz="2800" b="1" baseline="-25000" dirty="0">
                <a:solidFill>
                  <a:srgbClr val="FF0066"/>
                </a:solidFill>
              </a:rPr>
              <a:t>0</a:t>
            </a:r>
            <a:r>
              <a:rPr lang="en-US" altLang="zh-CN" sz="2800" b="1" i="1" baseline="30000" dirty="0">
                <a:solidFill>
                  <a:srgbClr val="FF0066"/>
                </a:solidFill>
              </a:rPr>
              <a:t>n</a:t>
            </a:r>
            <a:r>
              <a:rPr lang="en-US" altLang="zh-CN" sz="2800" b="1" baseline="30000" dirty="0">
                <a:solidFill>
                  <a:srgbClr val="FF0066"/>
                </a:solidFill>
              </a:rPr>
              <a:t>+1</a:t>
            </a:r>
          </a:p>
        </p:txBody>
      </p:sp>
      <p:grpSp>
        <p:nvGrpSpPr>
          <p:cNvPr id="82" name="Group 79">
            <a:extLst>
              <a:ext uri="{FF2B5EF4-FFF2-40B4-BE49-F238E27FC236}">
                <a16:creationId xmlns:a16="http://schemas.microsoft.com/office/drawing/2014/main" id="{A4451A27-2811-DD7A-1C68-F131FC04A52E}"/>
              </a:ext>
            </a:extLst>
          </p:cNvPr>
          <p:cNvGrpSpPr>
            <a:grpSpLocks/>
          </p:cNvGrpSpPr>
          <p:nvPr/>
        </p:nvGrpSpPr>
        <p:grpSpPr bwMode="auto">
          <a:xfrm>
            <a:off x="1792605" y="4717798"/>
            <a:ext cx="4095750" cy="1835150"/>
            <a:chOff x="336" y="2616"/>
            <a:chExt cx="2580" cy="1156"/>
          </a:xfrm>
        </p:grpSpPr>
        <p:sp>
          <p:nvSpPr>
            <p:cNvPr id="83" name="Text Box 80">
              <a:extLst>
                <a:ext uri="{FF2B5EF4-FFF2-40B4-BE49-F238E27FC236}">
                  <a16:creationId xmlns:a16="http://schemas.microsoft.com/office/drawing/2014/main" id="{36BDAEC6-C6E9-9AA0-EE02-0CE9CEDE032F}"/>
                </a:ext>
              </a:extLst>
            </p:cNvPr>
            <p:cNvSpPr txBox="1">
              <a:spLocks noChangeArrowheads="1"/>
            </p:cNvSpPr>
            <p:nvPr/>
          </p:nvSpPr>
          <p:spPr bwMode="auto">
            <a:xfrm>
              <a:off x="688" y="2616"/>
              <a:ext cx="101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i="1">
                  <a:solidFill>
                    <a:schemeClr val="accent2"/>
                  </a:solidFill>
                </a:rPr>
                <a:t>Q</a:t>
              </a:r>
              <a:r>
                <a:rPr lang="en-US" altLang="zh-CN" sz="2800" b="1" baseline="-25000">
                  <a:solidFill>
                    <a:schemeClr val="accent2"/>
                  </a:solidFill>
                </a:rPr>
                <a:t>1</a:t>
              </a:r>
              <a:r>
                <a:rPr lang="en-US" altLang="zh-CN" sz="2800" b="1" i="1" baseline="30000">
                  <a:solidFill>
                    <a:schemeClr val="accent2"/>
                  </a:solidFill>
                </a:rPr>
                <a:t>n</a:t>
              </a:r>
              <a:r>
                <a:rPr lang="en-US" altLang="zh-CN" sz="2800" b="1" i="1">
                  <a:solidFill>
                    <a:schemeClr val="accent2"/>
                  </a:solidFill>
                </a:rPr>
                <a:t>Q</a:t>
              </a:r>
              <a:r>
                <a:rPr lang="en-US" altLang="zh-CN" sz="2800" b="1" baseline="-25000">
                  <a:solidFill>
                    <a:schemeClr val="accent2"/>
                  </a:solidFill>
                </a:rPr>
                <a:t>0</a:t>
              </a:r>
              <a:r>
                <a:rPr lang="en-US" altLang="zh-CN" sz="2800" b="1" i="1" baseline="30000">
                  <a:solidFill>
                    <a:schemeClr val="accent2"/>
                  </a:solidFill>
                </a:rPr>
                <a:t>n</a:t>
              </a:r>
            </a:p>
          </p:txBody>
        </p:sp>
        <p:grpSp>
          <p:nvGrpSpPr>
            <p:cNvPr id="84" name="Group 81">
              <a:extLst>
                <a:ext uri="{FF2B5EF4-FFF2-40B4-BE49-F238E27FC236}">
                  <a16:creationId xmlns:a16="http://schemas.microsoft.com/office/drawing/2014/main" id="{8B70EB70-AF39-D903-3625-F39C1D538E62}"/>
                </a:ext>
              </a:extLst>
            </p:cNvPr>
            <p:cNvGrpSpPr>
              <a:grpSpLocks/>
            </p:cNvGrpSpPr>
            <p:nvPr/>
          </p:nvGrpSpPr>
          <p:grpSpPr bwMode="auto">
            <a:xfrm>
              <a:off x="934" y="3092"/>
              <a:ext cx="1982" cy="680"/>
              <a:chOff x="1392" y="2880"/>
              <a:chExt cx="1344" cy="652"/>
            </a:xfrm>
          </p:grpSpPr>
          <p:sp>
            <p:nvSpPr>
              <p:cNvPr id="90" name="Rectangle 82">
                <a:extLst>
                  <a:ext uri="{FF2B5EF4-FFF2-40B4-BE49-F238E27FC236}">
                    <a16:creationId xmlns:a16="http://schemas.microsoft.com/office/drawing/2014/main" id="{E8748AB8-7A37-E4F4-1FCF-C7D97371190B}"/>
                  </a:ext>
                </a:extLst>
              </p:cNvPr>
              <p:cNvSpPr>
                <a:spLocks noChangeArrowheads="1"/>
              </p:cNvSpPr>
              <p:nvPr/>
            </p:nvSpPr>
            <p:spPr bwMode="auto">
              <a:xfrm>
                <a:off x="2400" y="3206"/>
                <a:ext cx="336" cy="326"/>
              </a:xfrm>
              <a:prstGeom prst="rect">
                <a:avLst/>
              </a:prstGeom>
              <a:solidFill>
                <a:srgbClr val="FFFFCC"/>
              </a:solidFill>
              <a:ln w="9525">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91" name="Rectangle 83">
                <a:extLst>
                  <a:ext uri="{FF2B5EF4-FFF2-40B4-BE49-F238E27FC236}">
                    <a16:creationId xmlns:a16="http://schemas.microsoft.com/office/drawing/2014/main" id="{963D417D-B184-0E93-6423-F1D0AE7D6D18}"/>
                  </a:ext>
                </a:extLst>
              </p:cNvPr>
              <p:cNvSpPr>
                <a:spLocks noChangeArrowheads="1"/>
              </p:cNvSpPr>
              <p:nvPr/>
            </p:nvSpPr>
            <p:spPr bwMode="auto">
              <a:xfrm>
                <a:off x="2064" y="3206"/>
                <a:ext cx="336" cy="326"/>
              </a:xfrm>
              <a:prstGeom prst="rect">
                <a:avLst/>
              </a:prstGeom>
              <a:solidFill>
                <a:srgbClr val="FFFFCC"/>
              </a:solidFill>
              <a:ln w="9525">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92" name="Rectangle 84">
                <a:extLst>
                  <a:ext uri="{FF2B5EF4-FFF2-40B4-BE49-F238E27FC236}">
                    <a16:creationId xmlns:a16="http://schemas.microsoft.com/office/drawing/2014/main" id="{A8217F62-8273-8632-B23D-6C726E05325A}"/>
                  </a:ext>
                </a:extLst>
              </p:cNvPr>
              <p:cNvSpPr>
                <a:spLocks noChangeArrowheads="1"/>
              </p:cNvSpPr>
              <p:nvPr/>
            </p:nvSpPr>
            <p:spPr bwMode="auto">
              <a:xfrm>
                <a:off x="1728" y="3206"/>
                <a:ext cx="336" cy="326"/>
              </a:xfrm>
              <a:prstGeom prst="rect">
                <a:avLst/>
              </a:prstGeom>
              <a:solidFill>
                <a:srgbClr val="FFFFCC"/>
              </a:solidFill>
              <a:ln w="9525">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93" name="Rectangle 85">
                <a:extLst>
                  <a:ext uri="{FF2B5EF4-FFF2-40B4-BE49-F238E27FC236}">
                    <a16:creationId xmlns:a16="http://schemas.microsoft.com/office/drawing/2014/main" id="{E3A5F9FE-40BE-0FB0-0A9C-DE2FA42FE6E4}"/>
                  </a:ext>
                </a:extLst>
              </p:cNvPr>
              <p:cNvSpPr>
                <a:spLocks noChangeArrowheads="1"/>
              </p:cNvSpPr>
              <p:nvPr/>
            </p:nvSpPr>
            <p:spPr bwMode="auto">
              <a:xfrm>
                <a:off x="1392" y="3206"/>
                <a:ext cx="336" cy="326"/>
              </a:xfrm>
              <a:prstGeom prst="rect">
                <a:avLst/>
              </a:prstGeom>
              <a:solidFill>
                <a:srgbClr val="FFFFCC"/>
              </a:solidFill>
              <a:ln w="9525">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94" name="Rectangle 86">
                <a:extLst>
                  <a:ext uri="{FF2B5EF4-FFF2-40B4-BE49-F238E27FC236}">
                    <a16:creationId xmlns:a16="http://schemas.microsoft.com/office/drawing/2014/main" id="{A3444A9C-C849-F042-BBEC-6304759A921A}"/>
                  </a:ext>
                </a:extLst>
              </p:cNvPr>
              <p:cNvSpPr>
                <a:spLocks noChangeArrowheads="1"/>
              </p:cNvSpPr>
              <p:nvPr/>
            </p:nvSpPr>
            <p:spPr bwMode="auto">
              <a:xfrm>
                <a:off x="2400" y="2880"/>
                <a:ext cx="336" cy="326"/>
              </a:xfrm>
              <a:prstGeom prst="rect">
                <a:avLst/>
              </a:prstGeom>
              <a:solidFill>
                <a:srgbClr val="FFFFCC"/>
              </a:solidFill>
              <a:ln w="9525">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95" name="Rectangle 87">
                <a:extLst>
                  <a:ext uri="{FF2B5EF4-FFF2-40B4-BE49-F238E27FC236}">
                    <a16:creationId xmlns:a16="http://schemas.microsoft.com/office/drawing/2014/main" id="{DEE0FA26-B268-1B13-6833-69C2DE240CD4}"/>
                  </a:ext>
                </a:extLst>
              </p:cNvPr>
              <p:cNvSpPr>
                <a:spLocks noChangeArrowheads="1"/>
              </p:cNvSpPr>
              <p:nvPr/>
            </p:nvSpPr>
            <p:spPr bwMode="auto">
              <a:xfrm>
                <a:off x="2064" y="2880"/>
                <a:ext cx="336" cy="326"/>
              </a:xfrm>
              <a:prstGeom prst="rect">
                <a:avLst/>
              </a:prstGeom>
              <a:solidFill>
                <a:srgbClr val="FFFFCC"/>
              </a:solidFill>
              <a:ln w="9525">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96" name="Rectangle 88">
                <a:extLst>
                  <a:ext uri="{FF2B5EF4-FFF2-40B4-BE49-F238E27FC236}">
                    <a16:creationId xmlns:a16="http://schemas.microsoft.com/office/drawing/2014/main" id="{D8172B26-F3A9-7275-1E05-62DFCDD6B493}"/>
                  </a:ext>
                </a:extLst>
              </p:cNvPr>
              <p:cNvSpPr>
                <a:spLocks noChangeArrowheads="1"/>
              </p:cNvSpPr>
              <p:nvPr/>
            </p:nvSpPr>
            <p:spPr bwMode="auto">
              <a:xfrm>
                <a:off x="1728" y="2880"/>
                <a:ext cx="336" cy="326"/>
              </a:xfrm>
              <a:prstGeom prst="rect">
                <a:avLst/>
              </a:prstGeom>
              <a:solidFill>
                <a:srgbClr val="FFFFCC"/>
              </a:solidFill>
              <a:ln w="9525">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97" name="Rectangle 89">
                <a:extLst>
                  <a:ext uri="{FF2B5EF4-FFF2-40B4-BE49-F238E27FC236}">
                    <a16:creationId xmlns:a16="http://schemas.microsoft.com/office/drawing/2014/main" id="{C836534B-9FEF-456D-9F17-298336BF0774}"/>
                  </a:ext>
                </a:extLst>
              </p:cNvPr>
              <p:cNvSpPr>
                <a:spLocks noChangeArrowheads="1"/>
              </p:cNvSpPr>
              <p:nvPr/>
            </p:nvSpPr>
            <p:spPr bwMode="auto">
              <a:xfrm>
                <a:off x="1392" y="2880"/>
                <a:ext cx="336" cy="326"/>
              </a:xfrm>
              <a:prstGeom prst="rect">
                <a:avLst/>
              </a:prstGeom>
              <a:solidFill>
                <a:srgbClr val="FFFFCC"/>
              </a:solidFill>
              <a:ln w="9525">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98" name="Line 90">
                <a:extLst>
                  <a:ext uri="{FF2B5EF4-FFF2-40B4-BE49-F238E27FC236}">
                    <a16:creationId xmlns:a16="http://schemas.microsoft.com/office/drawing/2014/main" id="{40BCDA18-EF0D-1772-4142-D7B1610E5BEE}"/>
                  </a:ext>
                </a:extLst>
              </p:cNvPr>
              <p:cNvSpPr>
                <a:spLocks noChangeShapeType="1"/>
              </p:cNvSpPr>
              <p:nvPr/>
            </p:nvSpPr>
            <p:spPr bwMode="auto">
              <a:xfrm>
                <a:off x="1392" y="2880"/>
                <a:ext cx="1344" cy="0"/>
              </a:xfrm>
              <a:prstGeom prst="line">
                <a:avLst/>
              </a:prstGeom>
              <a:noFill/>
              <a:ln w="28575" cap="sq">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91">
                <a:extLst>
                  <a:ext uri="{FF2B5EF4-FFF2-40B4-BE49-F238E27FC236}">
                    <a16:creationId xmlns:a16="http://schemas.microsoft.com/office/drawing/2014/main" id="{857A6438-F681-8356-76DB-10854812BBB4}"/>
                  </a:ext>
                </a:extLst>
              </p:cNvPr>
              <p:cNvSpPr>
                <a:spLocks noChangeShapeType="1"/>
              </p:cNvSpPr>
              <p:nvPr/>
            </p:nvSpPr>
            <p:spPr bwMode="auto">
              <a:xfrm>
                <a:off x="1392" y="3206"/>
                <a:ext cx="1344" cy="0"/>
              </a:xfrm>
              <a:prstGeom prst="line">
                <a:avLst/>
              </a:prstGeom>
              <a:noFill/>
              <a:ln w="127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92">
                <a:extLst>
                  <a:ext uri="{FF2B5EF4-FFF2-40B4-BE49-F238E27FC236}">
                    <a16:creationId xmlns:a16="http://schemas.microsoft.com/office/drawing/2014/main" id="{0485A89A-B747-B854-73F9-DEC05A01153A}"/>
                  </a:ext>
                </a:extLst>
              </p:cNvPr>
              <p:cNvSpPr>
                <a:spLocks noChangeShapeType="1"/>
              </p:cNvSpPr>
              <p:nvPr/>
            </p:nvSpPr>
            <p:spPr bwMode="auto">
              <a:xfrm>
                <a:off x="1392" y="3532"/>
                <a:ext cx="1344" cy="0"/>
              </a:xfrm>
              <a:prstGeom prst="line">
                <a:avLst/>
              </a:prstGeom>
              <a:noFill/>
              <a:ln w="28575" cap="sq">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93">
                <a:extLst>
                  <a:ext uri="{FF2B5EF4-FFF2-40B4-BE49-F238E27FC236}">
                    <a16:creationId xmlns:a16="http://schemas.microsoft.com/office/drawing/2014/main" id="{46A56D5A-C44C-7E91-6BC8-67515CEC1C40}"/>
                  </a:ext>
                </a:extLst>
              </p:cNvPr>
              <p:cNvSpPr>
                <a:spLocks noChangeShapeType="1"/>
              </p:cNvSpPr>
              <p:nvPr/>
            </p:nvSpPr>
            <p:spPr bwMode="auto">
              <a:xfrm>
                <a:off x="1392" y="2880"/>
                <a:ext cx="0" cy="652"/>
              </a:xfrm>
              <a:prstGeom prst="line">
                <a:avLst/>
              </a:prstGeom>
              <a:noFill/>
              <a:ln w="28575" cap="sq">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94">
                <a:extLst>
                  <a:ext uri="{FF2B5EF4-FFF2-40B4-BE49-F238E27FC236}">
                    <a16:creationId xmlns:a16="http://schemas.microsoft.com/office/drawing/2014/main" id="{6862B3ED-9967-AFD9-18E3-A60BCBE44BFD}"/>
                  </a:ext>
                </a:extLst>
              </p:cNvPr>
              <p:cNvSpPr>
                <a:spLocks noChangeShapeType="1"/>
              </p:cNvSpPr>
              <p:nvPr/>
            </p:nvSpPr>
            <p:spPr bwMode="auto">
              <a:xfrm>
                <a:off x="1728" y="2880"/>
                <a:ext cx="0" cy="652"/>
              </a:xfrm>
              <a:prstGeom prst="line">
                <a:avLst/>
              </a:prstGeom>
              <a:noFill/>
              <a:ln w="127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Line 95">
                <a:extLst>
                  <a:ext uri="{FF2B5EF4-FFF2-40B4-BE49-F238E27FC236}">
                    <a16:creationId xmlns:a16="http://schemas.microsoft.com/office/drawing/2014/main" id="{50E57EC1-92F5-9AF6-25AF-789BED57EF66}"/>
                  </a:ext>
                </a:extLst>
              </p:cNvPr>
              <p:cNvSpPr>
                <a:spLocks noChangeShapeType="1"/>
              </p:cNvSpPr>
              <p:nvPr/>
            </p:nvSpPr>
            <p:spPr bwMode="auto">
              <a:xfrm>
                <a:off x="2064" y="2880"/>
                <a:ext cx="0" cy="652"/>
              </a:xfrm>
              <a:prstGeom prst="line">
                <a:avLst/>
              </a:prstGeom>
              <a:noFill/>
              <a:ln w="127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Line 96">
                <a:extLst>
                  <a:ext uri="{FF2B5EF4-FFF2-40B4-BE49-F238E27FC236}">
                    <a16:creationId xmlns:a16="http://schemas.microsoft.com/office/drawing/2014/main" id="{58DAF9B1-EB77-DACB-7BBC-590E1FCCEE5A}"/>
                  </a:ext>
                </a:extLst>
              </p:cNvPr>
              <p:cNvSpPr>
                <a:spLocks noChangeShapeType="1"/>
              </p:cNvSpPr>
              <p:nvPr/>
            </p:nvSpPr>
            <p:spPr bwMode="auto">
              <a:xfrm>
                <a:off x="2400" y="2880"/>
                <a:ext cx="0" cy="652"/>
              </a:xfrm>
              <a:prstGeom prst="line">
                <a:avLst/>
              </a:prstGeom>
              <a:noFill/>
              <a:ln w="12700">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Line 97">
                <a:extLst>
                  <a:ext uri="{FF2B5EF4-FFF2-40B4-BE49-F238E27FC236}">
                    <a16:creationId xmlns:a16="http://schemas.microsoft.com/office/drawing/2014/main" id="{8CCCD7E0-47FD-0CA3-CF2B-7347AE3448AC}"/>
                  </a:ext>
                </a:extLst>
              </p:cNvPr>
              <p:cNvSpPr>
                <a:spLocks noChangeShapeType="1"/>
              </p:cNvSpPr>
              <p:nvPr/>
            </p:nvSpPr>
            <p:spPr bwMode="auto">
              <a:xfrm>
                <a:off x="2736" y="2880"/>
                <a:ext cx="0" cy="652"/>
              </a:xfrm>
              <a:prstGeom prst="line">
                <a:avLst/>
              </a:prstGeom>
              <a:noFill/>
              <a:ln w="28575" cap="sq">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5" name="Line 98">
              <a:extLst>
                <a:ext uri="{FF2B5EF4-FFF2-40B4-BE49-F238E27FC236}">
                  <a16:creationId xmlns:a16="http://schemas.microsoft.com/office/drawing/2014/main" id="{B7B0B0BA-9C7B-18AE-7605-3ACFDD501DAA}"/>
                </a:ext>
              </a:extLst>
            </p:cNvPr>
            <p:cNvSpPr>
              <a:spLocks noChangeShapeType="1"/>
            </p:cNvSpPr>
            <p:nvPr/>
          </p:nvSpPr>
          <p:spPr bwMode="auto">
            <a:xfrm>
              <a:off x="793" y="2792"/>
              <a:ext cx="153" cy="3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Text Box 99">
              <a:extLst>
                <a:ext uri="{FF2B5EF4-FFF2-40B4-BE49-F238E27FC236}">
                  <a16:creationId xmlns:a16="http://schemas.microsoft.com/office/drawing/2014/main" id="{A89347B1-64A7-449F-2A42-268C8FBD1527}"/>
                </a:ext>
              </a:extLst>
            </p:cNvPr>
            <p:cNvSpPr txBox="1">
              <a:spLocks noChangeArrowheads="1"/>
            </p:cNvSpPr>
            <p:nvPr/>
          </p:nvSpPr>
          <p:spPr bwMode="auto">
            <a:xfrm>
              <a:off x="336" y="2742"/>
              <a:ext cx="55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i="1">
                  <a:solidFill>
                    <a:schemeClr val="accent2"/>
                  </a:solidFill>
                </a:rPr>
                <a:t>Q</a:t>
              </a:r>
              <a:r>
                <a:rPr lang="en-US" altLang="zh-CN" sz="2800" b="1" baseline="-25000">
                  <a:solidFill>
                    <a:schemeClr val="accent2"/>
                  </a:solidFill>
                </a:rPr>
                <a:t>2</a:t>
              </a:r>
              <a:r>
                <a:rPr lang="en-US" altLang="zh-CN" sz="2800" b="1" i="1" baseline="30000">
                  <a:solidFill>
                    <a:schemeClr val="accent2"/>
                  </a:solidFill>
                </a:rPr>
                <a:t>n</a:t>
              </a:r>
            </a:p>
          </p:txBody>
        </p:sp>
        <p:sp>
          <p:nvSpPr>
            <p:cNvPr id="87" name="Text Box 100">
              <a:extLst>
                <a:ext uri="{FF2B5EF4-FFF2-40B4-BE49-F238E27FC236}">
                  <a16:creationId xmlns:a16="http://schemas.microsoft.com/office/drawing/2014/main" id="{CC140BA1-B845-EE1D-C218-10E4C95D57EE}"/>
                </a:ext>
              </a:extLst>
            </p:cNvPr>
            <p:cNvSpPr txBox="1">
              <a:spLocks noChangeArrowheads="1"/>
            </p:cNvSpPr>
            <p:nvPr/>
          </p:nvSpPr>
          <p:spPr bwMode="auto">
            <a:xfrm>
              <a:off x="692" y="3076"/>
              <a:ext cx="224"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a:solidFill>
                    <a:srgbClr val="FF0066"/>
                  </a:solidFill>
                </a:rPr>
                <a:t>0</a:t>
              </a:r>
            </a:p>
          </p:txBody>
        </p:sp>
        <p:sp>
          <p:nvSpPr>
            <p:cNvPr id="88" name="Text Box 101">
              <a:extLst>
                <a:ext uri="{FF2B5EF4-FFF2-40B4-BE49-F238E27FC236}">
                  <a16:creationId xmlns:a16="http://schemas.microsoft.com/office/drawing/2014/main" id="{F61C5E52-F4F1-F5F6-5F04-DA8AEA27C180}"/>
                </a:ext>
              </a:extLst>
            </p:cNvPr>
            <p:cNvSpPr txBox="1">
              <a:spLocks noChangeArrowheads="1"/>
            </p:cNvSpPr>
            <p:nvPr/>
          </p:nvSpPr>
          <p:spPr bwMode="auto">
            <a:xfrm>
              <a:off x="692" y="3426"/>
              <a:ext cx="224"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a:solidFill>
                    <a:srgbClr val="FF0066"/>
                  </a:solidFill>
                </a:rPr>
                <a:t>1</a:t>
              </a:r>
            </a:p>
          </p:txBody>
        </p:sp>
        <p:sp>
          <p:nvSpPr>
            <p:cNvPr id="89" name="Text Box 102">
              <a:extLst>
                <a:ext uri="{FF2B5EF4-FFF2-40B4-BE49-F238E27FC236}">
                  <a16:creationId xmlns:a16="http://schemas.microsoft.com/office/drawing/2014/main" id="{E7EEE0B2-E007-0F75-1381-15B4F052523D}"/>
                </a:ext>
              </a:extLst>
            </p:cNvPr>
            <p:cNvSpPr txBox="1">
              <a:spLocks noChangeArrowheads="1"/>
            </p:cNvSpPr>
            <p:nvPr/>
          </p:nvSpPr>
          <p:spPr bwMode="auto">
            <a:xfrm>
              <a:off x="951" y="2842"/>
              <a:ext cx="1944"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400" b="1" dirty="0">
                  <a:solidFill>
                    <a:srgbClr val="FF0066"/>
                  </a:solidFill>
                </a:rPr>
                <a:t>00      01       11     10</a:t>
              </a:r>
            </a:p>
          </p:txBody>
        </p:sp>
      </p:grpSp>
      <p:sp>
        <p:nvSpPr>
          <p:cNvPr id="106" name="Text Box 103">
            <a:extLst>
              <a:ext uri="{FF2B5EF4-FFF2-40B4-BE49-F238E27FC236}">
                <a16:creationId xmlns:a16="http://schemas.microsoft.com/office/drawing/2014/main" id="{D8A8E77A-5B54-4C2E-346D-1B3DDB2BF3A5}"/>
              </a:ext>
            </a:extLst>
          </p:cNvPr>
          <p:cNvSpPr txBox="1">
            <a:spLocks noChangeArrowheads="1"/>
          </p:cNvSpPr>
          <p:nvPr/>
        </p:nvSpPr>
        <p:spPr bwMode="auto">
          <a:xfrm>
            <a:off x="2802255" y="5487736"/>
            <a:ext cx="717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dirty="0">
                <a:solidFill>
                  <a:srgbClr val="FF0066"/>
                </a:solidFill>
              </a:rPr>
              <a:t>001</a:t>
            </a:r>
          </a:p>
        </p:txBody>
      </p:sp>
      <p:sp>
        <p:nvSpPr>
          <p:cNvPr id="107" name="Text Box 104">
            <a:extLst>
              <a:ext uri="{FF2B5EF4-FFF2-40B4-BE49-F238E27FC236}">
                <a16:creationId xmlns:a16="http://schemas.microsoft.com/office/drawing/2014/main" id="{FA09AA62-A93F-F3E5-FFE2-3AADDC74B958}"/>
              </a:ext>
            </a:extLst>
          </p:cNvPr>
          <p:cNvSpPr txBox="1">
            <a:spLocks noChangeArrowheads="1"/>
          </p:cNvSpPr>
          <p:nvPr/>
        </p:nvSpPr>
        <p:spPr bwMode="auto">
          <a:xfrm>
            <a:off x="3549968" y="5478211"/>
            <a:ext cx="8318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996633"/>
                </a:solidFill>
              </a:rPr>
              <a:t>011</a:t>
            </a:r>
          </a:p>
        </p:txBody>
      </p:sp>
      <p:sp>
        <p:nvSpPr>
          <p:cNvPr id="108" name="Text Box 105">
            <a:extLst>
              <a:ext uri="{FF2B5EF4-FFF2-40B4-BE49-F238E27FC236}">
                <a16:creationId xmlns:a16="http://schemas.microsoft.com/office/drawing/2014/main" id="{CC66ADB6-73BA-DB85-1846-3889E37C9BD4}"/>
              </a:ext>
            </a:extLst>
          </p:cNvPr>
          <p:cNvSpPr txBox="1">
            <a:spLocks noChangeArrowheads="1"/>
          </p:cNvSpPr>
          <p:nvPr/>
        </p:nvSpPr>
        <p:spPr bwMode="auto">
          <a:xfrm>
            <a:off x="4348480" y="5497261"/>
            <a:ext cx="889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996633"/>
                </a:solidFill>
              </a:rPr>
              <a:t>111</a:t>
            </a:r>
          </a:p>
        </p:txBody>
      </p:sp>
      <p:sp>
        <p:nvSpPr>
          <p:cNvPr id="109" name="Text Box 106">
            <a:extLst>
              <a:ext uri="{FF2B5EF4-FFF2-40B4-BE49-F238E27FC236}">
                <a16:creationId xmlns:a16="http://schemas.microsoft.com/office/drawing/2014/main" id="{AEB7B360-80AD-3346-2F48-FBD8E6D5699E}"/>
              </a:ext>
            </a:extLst>
          </p:cNvPr>
          <p:cNvSpPr txBox="1">
            <a:spLocks noChangeArrowheads="1"/>
          </p:cNvSpPr>
          <p:nvPr/>
        </p:nvSpPr>
        <p:spPr bwMode="auto">
          <a:xfrm>
            <a:off x="5154930" y="5497261"/>
            <a:ext cx="7175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dirty="0">
                <a:solidFill>
                  <a:srgbClr val="0033CC"/>
                </a:solidFill>
              </a:rPr>
              <a:t>101</a:t>
            </a:r>
          </a:p>
        </p:txBody>
      </p:sp>
      <p:sp>
        <p:nvSpPr>
          <p:cNvPr id="110" name="Text Box 107">
            <a:extLst>
              <a:ext uri="{FF2B5EF4-FFF2-40B4-BE49-F238E27FC236}">
                <a16:creationId xmlns:a16="http://schemas.microsoft.com/office/drawing/2014/main" id="{615857C8-D34A-B110-4EF5-4E3DA42ED6DD}"/>
              </a:ext>
            </a:extLst>
          </p:cNvPr>
          <p:cNvSpPr txBox="1">
            <a:spLocks noChangeArrowheads="1"/>
          </p:cNvSpPr>
          <p:nvPr/>
        </p:nvSpPr>
        <p:spPr bwMode="auto">
          <a:xfrm>
            <a:off x="2783204" y="6011611"/>
            <a:ext cx="89693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dirty="0">
                <a:solidFill>
                  <a:srgbClr val="FF0066"/>
                </a:solidFill>
              </a:rPr>
              <a:t>000</a:t>
            </a:r>
          </a:p>
        </p:txBody>
      </p:sp>
      <p:sp>
        <p:nvSpPr>
          <p:cNvPr id="111" name="Text Box 108">
            <a:extLst>
              <a:ext uri="{FF2B5EF4-FFF2-40B4-BE49-F238E27FC236}">
                <a16:creationId xmlns:a16="http://schemas.microsoft.com/office/drawing/2014/main" id="{BBF48C77-4CA8-E814-1B18-8274283D10E6}"/>
              </a:ext>
            </a:extLst>
          </p:cNvPr>
          <p:cNvSpPr txBox="1">
            <a:spLocks noChangeArrowheads="1"/>
          </p:cNvSpPr>
          <p:nvPr/>
        </p:nvSpPr>
        <p:spPr bwMode="auto">
          <a:xfrm>
            <a:off x="3569018" y="6017961"/>
            <a:ext cx="831054"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dirty="0">
                <a:solidFill>
                  <a:srgbClr val="0033CC"/>
                </a:solidFill>
              </a:rPr>
              <a:t>010</a:t>
            </a:r>
          </a:p>
        </p:txBody>
      </p:sp>
      <p:sp>
        <p:nvSpPr>
          <p:cNvPr id="112" name="Text Box 109">
            <a:extLst>
              <a:ext uri="{FF2B5EF4-FFF2-40B4-BE49-F238E27FC236}">
                <a16:creationId xmlns:a16="http://schemas.microsoft.com/office/drawing/2014/main" id="{A300C26A-2DB6-6D82-BB9A-D5F8ABDCFB71}"/>
              </a:ext>
            </a:extLst>
          </p:cNvPr>
          <p:cNvSpPr txBox="1">
            <a:spLocks noChangeArrowheads="1"/>
          </p:cNvSpPr>
          <p:nvPr/>
        </p:nvSpPr>
        <p:spPr bwMode="auto">
          <a:xfrm>
            <a:off x="4316730" y="6014786"/>
            <a:ext cx="7747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996633"/>
                </a:solidFill>
              </a:rPr>
              <a:t>110</a:t>
            </a:r>
          </a:p>
        </p:txBody>
      </p:sp>
      <p:sp>
        <p:nvSpPr>
          <p:cNvPr id="113" name="Text Box 110">
            <a:extLst>
              <a:ext uri="{FF2B5EF4-FFF2-40B4-BE49-F238E27FC236}">
                <a16:creationId xmlns:a16="http://schemas.microsoft.com/office/drawing/2014/main" id="{78A282FC-3E3A-B43B-D4A9-3DA6311A939F}"/>
              </a:ext>
            </a:extLst>
          </p:cNvPr>
          <p:cNvSpPr txBox="1">
            <a:spLocks noChangeArrowheads="1"/>
          </p:cNvSpPr>
          <p:nvPr/>
        </p:nvSpPr>
        <p:spPr bwMode="auto">
          <a:xfrm>
            <a:off x="5123179" y="6024311"/>
            <a:ext cx="82708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dirty="0">
                <a:solidFill>
                  <a:srgbClr val="996633"/>
                </a:solidFill>
              </a:rPr>
              <a:t>100</a:t>
            </a:r>
          </a:p>
        </p:txBody>
      </p:sp>
      <p:sp>
        <p:nvSpPr>
          <p:cNvPr id="114" name="Text Box 111">
            <a:extLst>
              <a:ext uri="{FF2B5EF4-FFF2-40B4-BE49-F238E27FC236}">
                <a16:creationId xmlns:a16="http://schemas.microsoft.com/office/drawing/2014/main" id="{6BE45529-D155-CFF9-EAD4-62C0D2B9D011}"/>
              </a:ext>
            </a:extLst>
          </p:cNvPr>
          <p:cNvSpPr txBox="1">
            <a:spLocks noChangeArrowheads="1"/>
          </p:cNvSpPr>
          <p:nvPr/>
        </p:nvSpPr>
        <p:spPr bwMode="auto">
          <a:xfrm>
            <a:off x="6637655" y="4451098"/>
            <a:ext cx="717550"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000</a:t>
            </a:r>
          </a:p>
        </p:txBody>
      </p:sp>
      <p:sp>
        <p:nvSpPr>
          <p:cNvPr id="115" name="Text Box 112">
            <a:extLst>
              <a:ext uri="{FF2B5EF4-FFF2-40B4-BE49-F238E27FC236}">
                <a16:creationId xmlns:a16="http://schemas.microsoft.com/office/drawing/2014/main" id="{01EE7C85-738D-19C1-57D6-A7634507BC58}"/>
              </a:ext>
            </a:extLst>
          </p:cNvPr>
          <p:cNvSpPr txBox="1">
            <a:spLocks noChangeArrowheads="1"/>
          </p:cNvSpPr>
          <p:nvPr/>
        </p:nvSpPr>
        <p:spPr bwMode="auto">
          <a:xfrm>
            <a:off x="7305992" y="4013740"/>
            <a:ext cx="6238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sym typeface="Symbol" panose="05050102010706020507" pitchFamily="18" charset="2"/>
              </a:rPr>
              <a:t></a:t>
            </a:r>
            <a:endParaRPr lang="en-US" altLang="zh-CN" sz="2800" b="1" dirty="0">
              <a:solidFill>
                <a:srgbClr val="FF0066"/>
              </a:solidFill>
            </a:endParaRPr>
          </a:p>
        </p:txBody>
      </p:sp>
      <p:sp>
        <p:nvSpPr>
          <p:cNvPr id="116" name="Text Box 113">
            <a:extLst>
              <a:ext uri="{FF2B5EF4-FFF2-40B4-BE49-F238E27FC236}">
                <a16:creationId xmlns:a16="http://schemas.microsoft.com/office/drawing/2014/main" id="{CF1B3828-8213-26E1-5A14-839E2FBAE1CA}"/>
              </a:ext>
            </a:extLst>
          </p:cNvPr>
          <p:cNvSpPr txBox="1">
            <a:spLocks noChangeArrowheads="1"/>
          </p:cNvSpPr>
          <p:nvPr/>
        </p:nvSpPr>
        <p:spPr bwMode="auto">
          <a:xfrm>
            <a:off x="7739380" y="4451098"/>
            <a:ext cx="717550"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001</a:t>
            </a:r>
          </a:p>
        </p:txBody>
      </p:sp>
      <p:sp>
        <p:nvSpPr>
          <p:cNvPr id="117" name="Text Box 114">
            <a:extLst>
              <a:ext uri="{FF2B5EF4-FFF2-40B4-BE49-F238E27FC236}">
                <a16:creationId xmlns:a16="http://schemas.microsoft.com/office/drawing/2014/main" id="{84FBEEF5-8670-087B-5D32-7AD0DE3C3FD2}"/>
              </a:ext>
            </a:extLst>
          </p:cNvPr>
          <p:cNvSpPr txBox="1">
            <a:spLocks noChangeArrowheads="1"/>
          </p:cNvSpPr>
          <p:nvPr/>
        </p:nvSpPr>
        <p:spPr bwMode="auto">
          <a:xfrm>
            <a:off x="8397398" y="4034379"/>
            <a:ext cx="6238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sym typeface="Symbol" panose="05050102010706020507" pitchFamily="18" charset="2"/>
              </a:rPr>
              <a:t></a:t>
            </a:r>
            <a:endParaRPr lang="en-US" altLang="zh-CN" sz="2800" b="1" dirty="0">
              <a:solidFill>
                <a:srgbClr val="FF0066"/>
              </a:solidFill>
            </a:endParaRPr>
          </a:p>
        </p:txBody>
      </p:sp>
      <p:sp>
        <p:nvSpPr>
          <p:cNvPr id="118" name="Text Box 115">
            <a:extLst>
              <a:ext uri="{FF2B5EF4-FFF2-40B4-BE49-F238E27FC236}">
                <a16:creationId xmlns:a16="http://schemas.microsoft.com/office/drawing/2014/main" id="{E27F51E5-3417-5BF1-E9E3-669509FC2279}"/>
              </a:ext>
            </a:extLst>
          </p:cNvPr>
          <p:cNvSpPr txBox="1">
            <a:spLocks noChangeArrowheads="1"/>
          </p:cNvSpPr>
          <p:nvPr/>
        </p:nvSpPr>
        <p:spPr bwMode="auto">
          <a:xfrm>
            <a:off x="8847455" y="4451098"/>
            <a:ext cx="717550"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011</a:t>
            </a:r>
          </a:p>
        </p:txBody>
      </p:sp>
      <p:sp>
        <p:nvSpPr>
          <p:cNvPr id="119" name="Text Box 116">
            <a:extLst>
              <a:ext uri="{FF2B5EF4-FFF2-40B4-BE49-F238E27FC236}">
                <a16:creationId xmlns:a16="http://schemas.microsoft.com/office/drawing/2014/main" id="{CE2693C0-6218-D69A-47A8-C7033B83C4A4}"/>
              </a:ext>
            </a:extLst>
          </p:cNvPr>
          <p:cNvSpPr txBox="1">
            <a:spLocks noChangeArrowheads="1"/>
          </p:cNvSpPr>
          <p:nvPr/>
        </p:nvSpPr>
        <p:spPr bwMode="auto">
          <a:xfrm>
            <a:off x="8828405" y="5289298"/>
            <a:ext cx="717550"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111</a:t>
            </a:r>
          </a:p>
        </p:txBody>
      </p:sp>
      <p:sp>
        <p:nvSpPr>
          <p:cNvPr id="120" name="Text Box 117">
            <a:extLst>
              <a:ext uri="{FF2B5EF4-FFF2-40B4-BE49-F238E27FC236}">
                <a16:creationId xmlns:a16="http://schemas.microsoft.com/office/drawing/2014/main" id="{3C932034-1D5E-F403-11AC-5D3B8EB70A02}"/>
              </a:ext>
            </a:extLst>
          </p:cNvPr>
          <p:cNvSpPr txBox="1">
            <a:spLocks noChangeArrowheads="1"/>
          </p:cNvSpPr>
          <p:nvPr/>
        </p:nvSpPr>
        <p:spPr bwMode="auto">
          <a:xfrm rot="10800000">
            <a:off x="8302942" y="5733798"/>
            <a:ext cx="6238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sym typeface="Symbol" panose="05050102010706020507" pitchFamily="18" charset="2"/>
              </a:rPr>
              <a:t></a:t>
            </a:r>
            <a:endParaRPr lang="en-US" altLang="zh-CN" sz="2800" b="1" dirty="0">
              <a:solidFill>
                <a:srgbClr val="FF0066"/>
              </a:solidFill>
            </a:endParaRPr>
          </a:p>
        </p:txBody>
      </p:sp>
      <p:sp>
        <p:nvSpPr>
          <p:cNvPr id="121" name="Text Box 118">
            <a:extLst>
              <a:ext uri="{FF2B5EF4-FFF2-40B4-BE49-F238E27FC236}">
                <a16:creationId xmlns:a16="http://schemas.microsoft.com/office/drawing/2014/main" id="{41006D7F-C71C-51C7-BCE3-A0B73D2F0A01}"/>
              </a:ext>
            </a:extLst>
          </p:cNvPr>
          <p:cNvSpPr txBox="1">
            <a:spLocks noChangeArrowheads="1"/>
          </p:cNvSpPr>
          <p:nvPr/>
        </p:nvSpPr>
        <p:spPr bwMode="auto">
          <a:xfrm>
            <a:off x="7720330" y="5289298"/>
            <a:ext cx="717550"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110</a:t>
            </a:r>
          </a:p>
        </p:txBody>
      </p:sp>
      <p:sp>
        <p:nvSpPr>
          <p:cNvPr id="122" name="Text Box 119">
            <a:extLst>
              <a:ext uri="{FF2B5EF4-FFF2-40B4-BE49-F238E27FC236}">
                <a16:creationId xmlns:a16="http://schemas.microsoft.com/office/drawing/2014/main" id="{C9C311DC-A3DE-647C-AE96-C969ADDA774F}"/>
              </a:ext>
            </a:extLst>
          </p:cNvPr>
          <p:cNvSpPr txBox="1">
            <a:spLocks noChangeArrowheads="1"/>
          </p:cNvSpPr>
          <p:nvPr/>
        </p:nvSpPr>
        <p:spPr bwMode="auto">
          <a:xfrm rot="10800000">
            <a:off x="7228562" y="5736972"/>
            <a:ext cx="6238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sym typeface="Symbol" panose="05050102010706020507" pitchFamily="18" charset="2"/>
              </a:rPr>
              <a:t></a:t>
            </a:r>
            <a:endParaRPr lang="en-US" altLang="zh-CN" sz="2800" b="1" dirty="0">
              <a:solidFill>
                <a:srgbClr val="FF0066"/>
              </a:solidFill>
            </a:endParaRPr>
          </a:p>
        </p:txBody>
      </p:sp>
      <p:sp>
        <p:nvSpPr>
          <p:cNvPr id="123" name="Text Box 120">
            <a:extLst>
              <a:ext uri="{FF2B5EF4-FFF2-40B4-BE49-F238E27FC236}">
                <a16:creationId xmlns:a16="http://schemas.microsoft.com/office/drawing/2014/main" id="{9216E2B9-F932-9302-BB7D-49675F46B862}"/>
              </a:ext>
            </a:extLst>
          </p:cNvPr>
          <p:cNvSpPr txBox="1">
            <a:spLocks noChangeArrowheads="1"/>
          </p:cNvSpPr>
          <p:nvPr/>
        </p:nvSpPr>
        <p:spPr bwMode="auto">
          <a:xfrm>
            <a:off x="6618605" y="5289298"/>
            <a:ext cx="717550"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FF0066"/>
                </a:solidFill>
              </a:rPr>
              <a:t>100</a:t>
            </a:r>
          </a:p>
        </p:txBody>
      </p:sp>
      <p:sp>
        <p:nvSpPr>
          <p:cNvPr id="124" name="Text Box 121">
            <a:extLst>
              <a:ext uri="{FF2B5EF4-FFF2-40B4-BE49-F238E27FC236}">
                <a16:creationId xmlns:a16="http://schemas.microsoft.com/office/drawing/2014/main" id="{935D61C3-FA80-6DE0-0DE8-B7590162EDF6}"/>
              </a:ext>
            </a:extLst>
          </p:cNvPr>
          <p:cNvSpPr txBox="1">
            <a:spLocks noChangeArrowheads="1"/>
          </p:cNvSpPr>
          <p:nvPr/>
        </p:nvSpPr>
        <p:spPr bwMode="auto">
          <a:xfrm rot="16200000">
            <a:off x="6661468" y="4884485"/>
            <a:ext cx="6238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sym typeface="Symbol" panose="05050102010706020507" pitchFamily="18" charset="2"/>
              </a:rPr>
              <a:t></a:t>
            </a:r>
            <a:endParaRPr lang="en-US" altLang="zh-CN" sz="2800" b="1">
              <a:solidFill>
                <a:srgbClr val="FF0066"/>
              </a:solidFill>
            </a:endParaRPr>
          </a:p>
        </p:txBody>
      </p:sp>
      <p:sp>
        <p:nvSpPr>
          <p:cNvPr id="125" name="Text Box 122">
            <a:extLst>
              <a:ext uri="{FF2B5EF4-FFF2-40B4-BE49-F238E27FC236}">
                <a16:creationId xmlns:a16="http://schemas.microsoft.com/office/drawing/2014/main" id="{203B5AA8-2F14-3FA9-C36D-B1D3738AEE8C}"/>
              </a:ext>
            </a:extLst>
          </p:cNvPr>
          <p:cNvSpPr txBox="1">
            <a:spLocks noChangeArrowheads="1"/>
          </p:cNvSpPr>
          <p:nvPr/>
        </p:nvSpPr>
        <p:spPr bwMode="auto">
          <a:xfrm>
            <a:off x="6878955" y="5965573"/>
            <a:ext cx="717550" cy="519113"/>
          </a:xfrm>
          <a:prstGeom prst="rect">
            <a:avLst/>
          </a:prstGeom>
          <a:noFill/>
          <a:ln>
            <a:noFill/>
          </a:ln>
          <a:effectLst/>
          <a:extLst>
            <a:ext uri="{909E8E84-426E-40DD-AFC4-6F175D3DCCD1}">
              <a14:hiddenFill xmlns:a14="http://schemas.microsoft.com/office/drawing/2010/main">
                <a:solidFill>
                  <a:srgbClr val="66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0033CC"/>
                </a:solidFill>
              </a:rPr>
              <a:t>010</a:t>
            </a:r>
          </a:p>
        </p:txBody>
      </p:sp>
      <p:sp>
        <p:nvSpPr>
          <p:cNvPr id="126" name="Text Box 123">
            <a:extLst>
              <a:ext uri="{FF2B5EF4-FFF2-40B4-BE49-F238E27FC236}">
                <a16:creationId xmlns:a16="http://schemas.microsoft.com/office/drawing/2014/main" id="{C88155C9-AB59-6951-8F01-2FA85258A4DA}"/>
              </a:ext>
            </a:extLst>
          </p:cNvPr>
          <p:cNvSpPr txBox="1">
            <a:spLocks noChangeArrowheads="1"/>
          </p:cNvSpPr>
          <p:nvPr/>
        </p:nvSpPr>
        <p:spPr bwMode="auto">
          <a:xfrm>
            <a:off x="7734260" y="5693839"/>
            <a:ext cx="6238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sym typeface="Symbol" panose="05050102010706020507" pitchFamily="18" charset="2"/>
              </a:rPr>
              <a:t></a:t>
            </a:r>
            <a:endParaRPr lang="en-US" altLang="zh-CN" sz="2800" b="1" dirty="0">
              <a:solidFill>
                <a:srgbClr val="0033CC"/>
              </a:solidFill>
            </a:endParaRPr>
          </a:p>
        </p:txBody>
      </p:sp>
      <p:sp>
        <p:nvSpPr>
          <p:cNvPr id="127" name="Text Box 124">
            <a:extLst>
              <a:ext uri="{FF2B5EF4-FFF2-40B4-BE49-F238E27FC236}">
                <a16:creationId xmlns:a16="http://schemas.microsoft.com/office/drawing/2014/main" id="{C040E4C9-5B0F-AADF-820C-34BF42290279}"/>
              </a:ext>
            </a:extLst>
          </p:cNvPr>
          <p:cNvSpPr txBox="1">
            <a:spLocks noChangeArrowheads="1"/>
          </p:cNvSpPr>
          <p:nvPr/>
        </p:nvSpPr>
        <p:spPr bwMode="auto">
          <a:xfrm>
            <a:off x="8250555" y="5965573"/>
            <a:ext cx="717550" cy="519113"/>
          </a:xfrm>
          <a:prstGeom prst="rect">
            <a:avLst/>
          </a:prstGeom>
          <a:noFill/>
          <a:ln>
            <a:noFill/>
          </a:ln>
          <a:effectLst/>
          <a:extLst>
            <a:ext uri="{909E8E84-426E-40DD-AFC4-6F175D3DCCD1}">
              <a14:hiddenFill xmlns:a14="http://schemas.microsoft.com/office/drawing/2010/main">
                <a:solidFill>
                  <a:srgbClr val="66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0033CC"/>
                </a:solidFill>
              </a:rPr>
              <a:t>101</a:t>
            </a:r>
          </a:p>
        </p:txBody>
      </p:sp>
      <p:sp>
        <p:nvSpPr>
          <p:cNvPr id="128" name="Text Box 125">
            <a:extLst>
              <a:ext uri="{FF2B5EF4-FFF2-40B4-BE49-F238E27FC236}">
                <a16:creationId xmlns:a16="http://schemas.microsoft.com/office/drawing/2014/main" id="{3ECB1FF6-06B3-4EEF-5649-B09FC6095D22}"/>
              </a:ext>
            </a:extLst>
          </p:cNvPr>
          <p:cNvSpPr txBox="1">
            <a:spLocks noChangeArrowheads="1"/>
          </p:cNvSpPr>
          <p:nvPr/>
        </p:nvSpPr>
        <p:spPr bwMode="auto">
          <a:xfrm rot="10800000" flipH="1">
            <a:off x="7632483" y="5946523"/>
            <a:ext cx="6238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sym typeface="Symbol" panose="05050102010706020507" pitchFamily="18" charset="2"/>
              </a:rPr>
              <a:t></a:t>
            </a:r>
            <a:endParaRPr lang="en-US" altLang="zh-CN" sz="2800" b="1" dirty="0">
              <a:solidFill>
                <a:srgbClr val="0033CC"/>
              </a:solidFill>
            </a:endParaRPr>
          </a:p>
        </p:txBody>
      </p:sp>
      <p:grpSp>
        <p:nvGrpSpPr>
          <p:cNvPr id="129" name="Group 126">
            <a:extLst>
              <a:ext uri="{FF2B5EF4-FFF2-40B4-BE49-F238E27FC236}">
                <a16:creationId xmlns:a16="http://schemas.microsoft.com/office/drawing/2014/main" id="{713C8676-EAD5-8C8E-1721-F3CD8495FBA1}"/>
              </a:ext>
            </a:extLst>
          </p:cNvPr>
          <p:cNvGrpSpPr>
            <a:grpSpLocks/>
          </p:cNvGrpSpPr>
          <p:nvPr/>
        </p:nvGrpSpPr>
        <p:grpSpPr bwMode="auto">
          <a:xfrm>
            <a:off x="2222819" y="4744788"/>
            <a:ext cx="1433514" cy="868363"/>
            <a:chOff x="667" y="2657"/>
            <a:chExt cx="903" cy="547"/>
          </a:xfrm>
        </p:grpSpPr>
        <p:sp>
          <p:nvSpPr>
            <p:cNvPr id="130" name="Line 127">
              <a:extLst>
                <a:ext uri="{FF2B5EF4-FFF2-40B4-BE49-F238E27FC236}">
                  <a16:creationId xmlns:a16="http://schemas.microsoft.com/office/drawing/2014/main" id="{8AFA05D2-CB06-C58A-C7E0-116D492BDF66}"/>
                </a:ext>
              </a:extLst>
            </p:cNvPr>
            <p:cNvSpPr>
              <a:spLocks noChangeShapeType="1"/>
            </p:cNvSpPr>
            <p:nvPr/>
          </p:nvSpPr>
          <p:spPr bwMode="auto">
            <a:xfrm>
              <a:off x="667" y="2657"/>
              <a:ext cx="437" cy="535"/>
            </a:xfrm>
            <a:prstGeom prst="line">
              <a:avLst/>
            </a:prstGeom>
            <a:noFill/>
            <a:ln w="19050">
              <a:solidFill>
                <a:srgbClr val="33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128">
              <a:extLst>
                <a:ext uri="{FF2B5EF4-FFF2-40B4-BE49-F238E27FC236}">
                  <a16:creationId xmlns:a16="http://schemas.microsoft.com/office/drawing/2014/main" id="{55EA75D7-171D-22D0-53D1-5CF80CCB8115}"/>
                </a:ext>
              </a:extLst>
            </p:cNvPr>
            <p:cNvSpPr>
              <a:spLocks noChangeShapeType="1"/>
            </p:cNvSpPr>
            <p:nvPr/>
          </p:nvSpPr>
          <p:spPr bwMode="auto">
            <a:xfrm>
              <a:off x="1094" y="2657"/>
              <a:ext cx="130" cy="547"/>
            </a:xfrm>
            <a:prstGeom prst="line">
              <a:avLst/>
            </a:prstGeom>
            <a:noFill/>
            <a:ln w="19050">
              <a:solidFill>
                <a:srgbClr val="33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129">
              <a:extLst>
                <a:ext uri="{FF2B5EF4-FFF2-40B4-BE49-F238E27FC236}">
                  <a16:creationId xmlns:a16="http://schemas.microsoft.com/office/drawing/2014/main" id="{3071488C-28C2-F347-2029-E5ED297E0101}"/>
                </a:ext>
              </a:extLst>
            </p:cNvPr>
            <p:cNvSpPr>
              <a:spLocks noChangeShapeType="1"/>
            </p:cNvSpPr>
            <p:nvPr/>
          </p:nvSpPr>
          <p:spPr bwMode="auto">
            <a:xfrm flipH="1">
              <a:off x="1344" y="2657"/>
              <a:ext cx="226" cy="535"/>
            </a:xfrm>
            <a:prstGeom prst="line">
              <a:avLst/>
            </a:prstGeom>
            <a:noFill/>
            <a:ln w="19050">
              <a:solidFill>
                <a:srgbClr val="33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3" name="Text Box 130">
            <a:extLst>
              <a:ext uri="{FF2B5EF4-FFF2-40B4-BE49-F238E27FC236}">
                <a16:creationId xmlns:a16="http://schemas.microsoft.com/office/drawing/2014/main" id="{6DFA6349-79FE-873E-23CC-C6FC713A5D74}"/>
              </a:ext>
            </a:extLst>
          </p:cNvPr>
          <p:cNvSpPr txBox="1">
            <a:spLocks noChangeArrowheads="1"/>
          </p:cNvSpPr>
          <p:nvPr/>
        </p:nvSpPr>
        <p:spPr bwMode="auto">
          <a:xfrm rot="5400000">
            <a:off x="9328467" y="4905918"/>
            <a:ext cx="6238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sym typeface="Symbol" panose="05050102010706020507" pitchFamily="18" charset="2"/>
              </a:rPr>
              <a:t></a:t>
            </a:r>
            <a:endParaRPr lang="en-US" altLang="zh-CN" sz="2800" b="1" dirty="0">
              <a:solidFill>
                <a:srgbClr val="FF0066"/>
              </a:solidFill>
            </a:endParaRPr>
          </a:p>
        </p:txBody>
      </p:sp>
      <p:sp>
        <p:nvSpPr>
          <p:cNvPr id="2" name="灯片编号占位符 1">
            <a:extLst>
              <a:ext uri="{FF2B5EF4-FFF2-40B4-BE49-F238E27FC236}">
                <a16:creationId xmlns:a16="http://schemas.microsoft.com/office/drawing/2014/main" id="{A2A2AA88-9969-42E1-6D17-90E43E7869B1}"/>
              </a:ext>
            </a:extLst>
          </p:cNvPr>
          <p:cNvSpPr>
            <a:spLocks noGrp="1"/>
          </p:cNvSpPr>
          <p:nvPr>
            <p:ph type="sldNum" sz="quarter" idx="12"/>
          </p:nvPr>
        </p:nvSpPr>
        <p:spPr/>
        <p:txBody>
          <a:bodyPr/>
          <a:lstStyle/>
          <a:p>
            <a:fld id="{392CBAA0-59E6-204E-8F03-85E5040D48B8}" type="slidenum">
              <a:rPr kumimoji="1" lang="zh-CN" altLang="en-US" smtClean="0"/>
              <a:t>18</a:t>
            </a:fld>
            <a:r>
              <a:rPr kumimoji="1" lang="en-US" altLang="zh-CN"/>
              <a:t>/184</a:t>
            </a:r>
            <a:endParaRPr kumimoji="1" lang="zh-CN" altLang="en-US" dirty="0"/>
          </a:p>
        </p:txBody>
      </p:sp>
    </p:spTree>
    <p:extLst>
      <p:ext uri="{BB962C8B-B14F-4D97-AF65-F5344CB8AC3E}">
        <p14:creationId xmlns:p14="http://schemas.microsoft.com/office/powerpoint/2010/main" val="2639916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4" presetClass="entr" presetSubtype="32"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ox(out)">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4" presetClass="entr" presetSubtype="32" fill="hold" nodeType="click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box(out)">
                                      <p:cBhvr>
                                        <p:cTn id="26" dur="500"/>
                                        <p:tgtEl>
                                          <p:spTgt spid="33"/>
                                        </p:tgtEl>
                                      </p:cBhvr>
                                    </p:animEffect>
                                  </p:childTnLst>
                                </p:cTn>
                              </p:par>
                            </p:childTnLst>
                          </p:cTn>
                        </p:par>
                      </p:childTnLst>
                    </p:cTn>
                  </p:par>
                  <p:par>
                    <p:cTn id="27" fill="hold">
                      <p:stCondLst>
                        <p:cond delay="indefinite"/>
                      </p:stCondLst>
                      <p:childTnLst>
                        <p:par>
                          <p:cTn id="28" fill="hold">
                            <p:stCondLst>
                              <p:cond delay="0"/>
                            </p:stCondLst>
                            <p:childTnLst>
                              <p:par>
                                <p:cTn id="29" presetID="4" presetClass="entr" presetSubtype="32" fill="hold" nodeType="click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box(out)">
                                      <p:cBhvr>
                                        <p:cTn id="31" dur="500"/>
                                        <p:tgtEl>
                                          <p:spTgt spid="57"/>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81">
                                            <p:txEl>
                                              <p:pRg st="0" end="0"/>
                                            </p:txEl>
                                          </p:spTgt>
                                        </p:tgtEl>
                                        <p:attrNameLst>
                                          <p:attrName>style.visibility</p:attrName>
                                        </p:attrNameLst>
                                      </p:cBhvr>
                                      <p:to>
                                        <p:strVal val="visible"/>
                                      </p:to>
                                    </p:set>
                                    <p:animEffect transition="in" filter="wipe(left)">
                                      <p:cBhvr>
                                        <p:cTn id="36" dur="500"/>
                                        <p:tgtEl>
                                          <p:spTgt spid="81">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82"/>
                                        </p:tgtEl>
                                        <p:attrNameLst>
                                          <p:attrName>style.visibility</p:attrName>
                                        </p:attrNameLst>
                                      </p:cBhvr>
                                      <p:to>
                                        <p:strVal val="visible"/>
                                      </p:to>
                                    </p:set>
                                    <p:animEffect transition="in" filter="wipe(left)">
                                      <p:cBhvr>
                                        <p:cTn id="41" dur="500"/>
                                        <p:tgtEl>
                                          <p:spTgt spid="82"/>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129"/>
                                        </p:tgtEl>
                                        <p:attrNameLst>
                                          <p:attrName>style.visibility</p:attrName>
                                        </p:attrNameLst>
                                      </p:cBhvr>
                                      <p:to>
                                        <p:strVal val="visible"/>
                                      </p:to>
                                    </p:set>
                                    <p:animEffect transition="in" filter="wipe(up)">
                                      <p:cBhvr>
                                        <p:cTn id="46" dur="500"/>
                                        <p:tgtEl>
                                          <p:spTgt spid="129"/>
                                        </p:tgtEl>
                                      </p:cBhvr>
                                    </p:animEffect>
                                  </p:childTnLst>
                                  <p:subTnLst>
                                    <p:set>
                                      <p:cBhvr override="childStyle">
                                        <p:cTn dur="1" fill="hold" display="0" masterRel="nextClick" afterEffect="1"/>
                                        <p:tgtEl>
                                          <p:spTgt spid="129"/>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106">
                                            <p:txEl>
                                              <p:pRg st="0" end="0"/>
                                            </p:txEl>
                                          </p:spTgt>
                                        </p:tgtEl>
                                        <p:attrNameLst>
                                          <p:attrName>style.visibility</p:attrName>
                                        </p:attrNameLst>
                                      </p:cBhvr>
                                      <p:to>
                                        <p:strVal val="visible"/>
                                      </p:to>
                                    </p:set>
                                    <p:animEffect transition="in" filter="wipe(left)">
                                      <p:cBhvr>
                                        <p:cTn id="51" dur="500"/>
                                        <p:tgtEl>
                                          <p:spTgt spid="106">
                                            <p:txEl>
                                              <p:pRg st="0" end="0"/>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107">
                                            <p:txEl>
                                              <p:pRg st="0" end="0"/>
                                            </p:txEl>
                                          </p:spTgt>
                                        </p:tgtEl>
                                        <p:attrNameLst>
                                          <p:attrName>style.visibility</p:attrName>
                                        </p:attrNameLst>
                                      </p:cBhvr>
                                      <p:to>
                                        <p:strVal val="visible"/>
                                      </p:to>
                                    </p:set>
                                    <p:animEffect transition="in" filter="wipe(left)">
                                      <p:cBhvr>
                                        <p:cTn id="56" dur="500"/>
                                        <p:tgtEl>
                                          <p:spTgt spid="107">
                                            <p:txEl>
                                              <p:pRg st="0" end="0"/>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08">
                                            <p:txEl>
                                              <p:pRg st="0" end="0"/>
                                            </p:txEl>
                                          </p:spTgt>
                                        </p:tgtEl>
                                        <p:attrNameLst>
                                          <p:attrName>style.visibility</p:attrName>
                                        </p:attrNameLst>
                                      </p:cBhvr>
                                      <p:to>
                                        <p:strVal val="visible"/>
                                      </p:to>
                                    </p:set>
                                    <p:animEffect transition="in" filter="wipe(left)">
                                      <p:cBhvr>
                                        <p:cTn id="61" dur="500"/>
                                        <p:tgtEl>
                                          <p:spTgt spid="108">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109">
                                            <p:txEl>
                                              <p:pRg st="0" end="0"/>
                                            </p:txEl>
                                          </p:spTgt>
                                        </p:tgtEl>
                                        <p:attrNameLst>
                                          <p:attrName>style.visibility</p:attrName>
                                        </p:attrNameLst>
                                      </p:cBhvr>
                                      <p:to>
                                        <p:strVal val="visible"/>
                                      </p:to>
                                    </p:set>
                                    <p:animEffect transition="in" filter="wipe(left)">
                                      <p:cBhvr>
                                        <p:cTn id="66" dur="500"/>
                                        <p:tgtEl>
                                          <p:spTgt spid="109">
                                            <p:txEl>
                                              <p:pRg st="0" end="0"/>
                                            </p:txEl>
                                          </p:spTgt>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110">
                                            <p:txEl>
                                              <p:pRg st="0" end="0"/>
                                            </p:txEl>
                                          </p:spTgt>
                                        </p:tgtEl>
                                        <p:attrNameLst>
                                          <p:attrName>style.visibility</p:attrName>
                                        </p:attrNameLst>
                                      </p:cBhvr>
                                      <p:to>
                                        <p:strVal val="visible"/>
                                      </p:to>
                                    </p:set>
                                    <p:animEffect transition="in" filter="wipe(left)">
                                      <p:cBhvr>
                                        <p:cTn id="71" dur="500"/>
                                        <p:tgtEl>
                                          <p:spTgt spid="110">
                                            <p:txEl>
                                              <p:pRg st="0" end="0"/>
                                            </p:txEl>
                                          </p:spTgt>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grpId="0" nodeType="clickEffect">
                                  <p:stCondLst>
                                    <p:cond delay="0"/>
                                  </p:stCondLst>
                                  <p:childTnLst>
                                    <p:set>
                                      <p:cBhvr>
                                        <p:cTn id="75" dur="1" fill="hold">
                                          <p:stCondLst>
                                            <p:cond delay="0"/>
                                          </p:stCondLst>
                                        </p:cTn>
                                        <p:tgtEl>
                                          <p:spTgt spid="111">
                                            <p:txEl>
                                              <p:pRg st="0" end="0"/>
                                            </p:txEl>
                                          </p:spTgt>
                                        </p:tgtEl>
                                        <p:attrNameLst>
                                          <p:attrName>style.visibility</p:attrName>
                                        </p:attrNameLst>
                                      </p:cBhvr>
                                      <p:to>
                                        <p:strVal val="visible"/>
                                      </p:to>
                                    </p:set>
                                    <p:animEffect transition="in" filter="wipe(left)">
                                      <p:cBhvr>
                                        <p:cTn id="76" dur="500"/>
                                        <p:tgtEl>
                                          <p:spTgt spid="111">
                                            <p:txEl>
                                              <p:pRg st="0" end="0"/>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112">
                                            <p:txEl>
                                              <p:pRg st="0" end="0"/>
                                            </p:txEl>
                                          </p:spTgt>
                                        </p:tgtEl>
                                        <p:attrNameLst>
                                          <p:attrName>style.visibility</p:attrName>
                                        </p:attrNameLst>
                                      </p:cBhvr>
                                      <p:to>
                                        <p:strVal val="visible"/>
                                      </p:to>
                                    </p:set>
                                    <p:animEffect transition="in" filter="wipe(left)">
                                      <p:cBhvr>
                                        <p:cTn id="81" dur="500"/>
                                        <p:tgtEl>
                                          <p:spTgt spid="112">
                                            <p:txEl>
                                              <p:pRg st="0" end="0"/>
                                            </p:txEl>
                                          </p:spTgt>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8" fill="hold" grpId="0" nodeType="clickEffect">
                                  <p:stCondLst>
                                    <p:cond delay="0"/>
                                  </p:stCondLst>
                                  <p:childTnLst>
                                    <p:set>
                                      <p:cBhvr>
                                        <p:cTn id="85" dur="1" fill="hold">
                                          <p:stCondLst>
                                            <p:cond delay="0"/>
                                          </p:stCondLst>
                                        </p:cTn>
                                        <p:tgtEl>
                                          <p:spTgt spid="113">
                                            <p:txEl>
                                              <p:pRg st="0" end="0"/>
                                            </p:txEl>
                                          </p:spTgt>
                                        </p:tgtEl>
                                        <p:attrNameLst>
                                          <p:attrName>style.visibility</p:attrName>
                                        </p:attrNameLst>
                                      </p:cBhvr>
                                      <p:to>
                                        <p:strVal val="visible"/>
                                      </p:to>
                                    </p:set>
                                    <p:animEffect transition="in" filter="wipe(left)">
                                      <p:cBhvr>
                                        <p:cTn id="86" dur="500"/>
                                        <p:tgtEl>
                                          <p:spTgt spid="113">
                                            <p:txEl>
                                              <p:pRg st="0" end="0"/>
                                            </p:txEl>
                                          </p:spTgt>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8" fill="hold" grpId="0" nodeType="clickEffect">
                                  <p:stCondLst>
                                    <p:cond delay="0"/>
                                  </p:stCondLst>
                                  <p:childTnLst>
                                    <p:set>
                                      <p:cBhvr>
                                        <p:cTn id="90" dur="1" fill="hold">
                                          <p:stCondLst>
                                            <p:cond delay="0"/>
                                          </p:stCondLst>
                                        </p:cTn>
                                        <p:tgtEl>
                                          <p:spTgt spid="114">
                                            <p:txEl>
                                              <p:pRg st="0" end="0"/>
                                            </p:txEl>
                                          </p:spTgt>
                                        </p:tgtEl>
                                        <p:attrNameLst>
                                          <p:attrName>style.visibility</p:attrName>
                                        </p:attrNameLst>
                                      </p:cBhvr>
                                      <p:to>
                                        <p:strVal val="visible"/>
                                      </p:to>
                                    </p:set>
                                    <p:animEffect transition="in" filter="wipe(left)">
                                      <p:cBhvr>
                                        <p:cTn id="91" dur="500"/>
                                        <p:tgtEl>
                                          <p:spTgt spid="114">
                                            <p:txEl>
                                              <p:pRg st="0" end="0"/>
                                            </p:txEl>
                                          </p:spTgt>
                                        </p:tgtEl>
                                      </p:cBhvr>
                                    </p:animEffect>
                                  </p:childTnLst>
                                </p:cTn>
                              </p:par>
                            </p:childTnLst>
                          </p:cTn>
                        </p:par>
                      </p:childTnLst>
                    </p:cTn>
                  </p:par>
                  <p:par>
                    <p:cTn id="92" fill="hold">
                      <p:stCondLst>
                        <p:cond delay="indefinite"/>
                      </p:stCondLst>
                      <p:childTnLst>
                        <p:par>
                          <p:cTn id="93" fill="hold">
                            <p:stCondLst>
                              <p:cond delay="0"/>
                            </p:stCondLst>
                            <p:childTnLst>
                              <p:par>
                                <p:cTn id="94" presetID="22" presetClass="entr" presetSubtype="8" fill="hold" grpId="0" nodeType="clickEffect">
                                  <p:stCondLst>
                                    <p:cond delay="0"/>
                                  </p:stCondLst>
                                  <p:childTnLst>
                                    <p:set>
                                      <p:cBhvr>
                                        <p:cTn id="95" dur="1" fill="hold">
                                          <p:stCondLst>
                                            <p:cond delay="0"/>
                                          </p:stCondLst>
                                        </p:cTn>
                                        <p:tgtEl>
                                          <p:spTgt spid="115">
                                            <p:txEl>
                                              <p:pRg st="0" end="0"/>
                                            </p:txEl>
                                          </p:spTgt>
                                        </p:tgtEl>
                                        <p:attrNameLst>
                                          <p:attrName>style.visibility</p:attrName>
                                        </p:attrNameLst>
                                      </p:cBhvr>
                                      <p:to>
                                        <p:strVal val="visible"/>
                                      </p:to>
                                    </p:set>
                                    <p:animEffect transition="in" filter="wipe(left)">
                                      <p:cBhvr>
                                        <p:cTn id="96" dur="500"/>
                                        <p:tgtEl>
                                          <p:spTgt spid="115">
                                            <p:txEl>
                                              <p:pRg st="0" end="0"/>
                                            </p:txEl>
                                          </p:spTgt>
                                        </p:tgtEl>
                                      </p:cBhvr>
                                    </p:animEffect>
                                  </p:childTnLst>
                                </p:cTn>
                              </p:par>
                            </p:childTnLst>
                          </p:cTn>
                        </p:par>
                        <p:par>
                          <p:cTn id="97" fill="hold">
                            <p:stCondLst>
                              <p:cond delay="500"/>
                            </p:stCondLst>
                            <p:childTnLst>
                              <p:par>
                                <p:cTn id="98" presetID="22" presetClass="entr" presetSubtype="8" fill="hold" grpId="0" nodeType="afterEffect">
                                  <p:stCondLst>
                                    <p:cond delay="0"/>
                                  </p:stCondLst>
                                  <p:childTnLst>
                                    <p:set>
                                      <p:cBhvr>
                                        <p:cTn id="99" dur="1" fill="hold">
                                          <p:stCondLst>
                                            <p:cond delay="0"/>
                                          </p:stCondLst>
                                        </p:cTn>
                                        <p:tgtEl>
                                          <p:spTgt spid="116">
                                            <p:txEl>
                                              <p:pRg st="0" end="0"/>
                                            </p:txEl>
                                          </p:spTgt>
                                        </p:tgtEl>
                                        <p:attrNameLst>
                                          <p:attrName>style.visibility</p:attrName>
                                        </p:attrNameLst>
                                      </p:cBhvr>
                                      <p:to>
                                        <p:strVal val="visible"/>
                                      </p:to>
                                    </p:set>
                                    <p:animEffect transition="in" filter="wipe(left)">
                                      <p:cBhvr>
                                        <p:cTn id="100" dur="500"/>
                                        <p:tgtEl>
                                          <p:spTgt spid="116">
                                            <p:txEl>
                                              <p:pRg st="0" end="0"/>
                                            </p:txEl>
                                          </p:spTgt>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8" fill="hold" grpId="0" nodeType="clickEffect">
                                  <p:stCondLst>
                                    <p:cond delay="0"/>
                                  </p:stCondLst>
                                  <p:childTnLst>
                                    <p:set>
                                      <p:cBhvr>
                                        <p:cTn id="104" dur="1" fill="hold">
                                          <p:stCondLst>
                                            <p:cond delay="0"/>
                                          </p:stCondLst>
                                        </p:cTn>
                                        <p:tgtEl>
                                          <p:spTgt spid="117">
                                            <p:txEl>
                                              <p:pRg st="0" end="0"/>
                                            </p:txEl>
                                          </p:spTgt>
                                        </p:tgtEl>
                                        <p:attrNameLst>
                                          <p:attrName>style.visibility</p:attrName>
                                        </p:attrNameLst>
                                      </p:cBhvr>
                                      <p:to>
                                        <p:strVal val="visible"/>
                                      </p:to>
                                    </p:set>
                                    <p:animEffect transition="in" filter="wipe(left)">
                                      <p:cBhvr>
                                        <p:cTn id="105" dur="500"/>
                                        <p:tgtEl>
                                          <p:spTgt spid="117">
                                            <p:txEl>
                                              <p:pRg st="0" end="0"/>
                                            </p:txEl>
                                          </p:spTgt>
                                        </p:tgtEl>
                                      </p:cBhvr>
                                    </p:animEffect>
                                  </p:childTnLst>
                                </p:cTn>
                              </p:par>
                            </p:childTnLst>
                          </p:cTn>
                        </p:par>
                        <p:par>
                          <p:cTn id="106" fill="hold">
                            <p:stCondLst>
                              <p:cond delay="500"/>
                            </p:stCondLst>
                            <p:childTnLst>
                              <p:par>
                                <p:cTn id="107" presetID="22" presetClass="entr" presetSubtype="8" fill="hold" grpId="0" nodeType="afterEffect">
                                  <p:stCondLst>
                                    <p:cond delay="0"/>
                                  </p:stCondLst>
                                  <p:childTnLst>
                                    <p:set>
                                      <p:cBhvr>
                                        <p:cTn id="108" dur="1" fill="hold">
                                          <p:stCondLst>
                                            <p:cond delay="0"/>
                                          </p:stCondLst>
                                        </p:cTn>
                                        <p:tgtEl>
                                          <p:spTgt spid="118">
                                            <p:txEl>
                                              <p:pRg st="0" end="0"/>
                                            </p:txEl>
                                          </p:spTgt>
                                        </p:tgtEl>
                                        <p:attrNameLst>
                                          <p:attrName>style.visibility</p:attrName>
                                        </p:attrNameLst>
                                      </p:cBhvr>
                                      <p:to>
                                        <p:strVal val="visible"/>
                                      </p:to>
                                    </p:set>
                                    <p:animEffect transition="in" filter="wipe(left)">
                                      <p:cBhvr>
                                        <p:cTn id="109" dur="500"/>
                                        <p:tgtEl>
                                          <p:spTgt spid="118">
                                            <p:txEl>
                                              <p:pRg st="0" end="0"/>
                                            </p:txEl>
                                          </p:spTgt>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1" fill="hold" grpId="0" nodeType="clickEffect">
                                  <p:stCondLst>
                                    <p:cond delay="0"/>
                                  </p:stCondLst>
                                  <p:childTnLst>
                                    <p:set>
                                      <p:cBhvr>
                                        <p:cTn id="113" dur="1" fill="hold">
                                          <p:stCondLst>
                                            <p:cond delay="0"/>
                                          </p:stCondLst>
                                        </p:cTn>
                                        <p:tgtEl>
                                          <p:spTgt spid="133"/>
                                        </p:tgtEl>
                                        <p:attrNameLst>
                                          <p:attrName>style.visibility</p:attrName>
                                        </p:attrNameLst>
                                      </p:cBhvr>
                                      <p:to>
                                        <p:strVal val="visible"/>
                                      </p:to>
                                    </p:set>
                                    <p:animEffect transition="in" filter="wipe(up)">
                                      <p:cBhvr>
                                        <p:cTn id="114" dur="500"/>
                                        <p:tgtEl>
                                          <p:spTgt spid="133"/>
                                        </p:tgtEl>
                                      </p:cBhvr>
                                    </p:animEffect>
                                  </p:childTnLst>
                                </p:cTn>
                              </p:par>
                            </p:childTnLst>
                          </p:cTn>
                        </p:par>
                        <p:par>
                          <p:cTn id="115" fill="hold">
                            <p:stCondLst>
                              <p:cond delay="500"/>
                            </p:stCondLst>
                            <p:childTnLst>
                              <p:par>
                                <p:cTn id="116" presetID="22" presetClass="entr" presetSubtype="8" fill="hold" grpId="0" nodeType="afterEffect">
                                  <p:stCondLst>
                                    <p:cond delay="0"/>
                                  </p:stCondLst>
                                  <p:childTnLst>
                                    <p:set>
                                      <p:cBhvr>
                                        <p:cTn id="117" dur="1" fill="hold">
                                          <p:stCondLst>
                                            <p:cond delay="0"/>
                                          </p:stCondLst>
                                        </p:cTn>
                                        <p:tgtEl>
                                          <p:spTgt spid="119">
                                            <p:txEl>
                                              <p:pRg st="0" end="0"/>
                                            </p:txEl>
                                          </p:spTgt>
                                        </p:tgtEl>
                                        <p:attrNameLst>
                                          <p:attrName>style.visibility</p:attrName>
                                        </p:attrNameLst>
                                      </p:cBhvr>
                                      <p:to>
                                        <p:strVal val="visible"/>
                                      </p:to>
                                    </p:set>
                                    <p:animEffect transition="in" filter="wipe(left)">
                                      <p:cBhvr>
                                        <p:cTn id="118" dur="500"/>
                                        <p:tgtEl>
                                          <p:spTgt spid="119">
                                            <p:txEl>
                                              <p:pRg st="0" end="0"/>
                                            </p:txEl>
                                          </p:spTgt>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ntr" presetSubtype="2" fill="hold" grpId="0" nodeType="clickEffect">
                                  <p:stCondLst>
                                    <p:cond delay="0"/>
                                  </p:stCondLst>
                                  <p:childTnLst>
                                    <p:set>
                                      <p:cBhvr>
                                        <p:cTn id="122" dur="1" fill="hold">
                                          <p:stCondLst>
                                            <p:cond delay="0"/>
                                          </p:stCondLst>
                                        </p:cTn>
                                        <p:tgtEl>
                                          <p:spTgt spid="120"/>
                                        </p:tgtEl>
                                        <p:attrNameLst>
                                          <p:attrName>style.visibility</p:attrName>
                                        </p:attrNameLst>
                                      </p:cBhvr>
                                      <p:to>
                                        <p:strVal val="visible"/>
                                      </p:to>
                                    </p:set>
                                    <p:animEffect transition="in" filter="wipe(right)">
                                      <p:cBhvr>
                                        <p:cTn id="123" dur="500"/>
                                        <p:tgtEl>
                                          <p:spTgt spid="120"/>
                                        </p:tgtEl>
                                      </p:cBhvr>
                                    </p:animEffect>
                                  </p:childTnLst>
                                </p:cTn>
                              </p:par>
                            </p:childTnLst>
                          </p:cTn>
                        </p:par>
                        <p:par>
                          <p:cTn id="124" fill="hold">
                            <p:stCondLst>
                              <p:cond delay="500"/>
                            </p:stCondLst>
                            <p:childTnLst>
                              <p:par>
                                <p:cTn id="125" presetID="22" presetClass="entr" presetSubtype="8" fill="hold" grpId="0" nodeType="afterEffect">
                                  <p:stCondLst>
                                    <p:cond delay="0"/>
                                  </p:stCondLst>
                                  <p:childTnLst>
                                    <p:set>
                                      <p:cBhvr>
                                        <p:cTn id="126" dur="1" fill="hold">
                                          <p:stCondLst>
                                            <p:cond delay="0"/>
                                          </p:stCondLst>
                                        </p:cTn>
                                        <p:tgtEl>
                                          <p:spTgt spid="121">
                                            <p:txEl>
                                              <p:pRg st="0" end="0"/>
                                            </p:txEl>
                                          </p:spTgt>
                                        </p:tgtEl>
                                        <p:attrNameLst>
                                          <p:attrName>style.visibility</p:attrName>
                                        </p:attrNameLst>
                                      </p:cBhvr>
                                      <p:to>
                                        <p:strVal val="visible"/>
                                      </p:to>
                                    </p:set>
                                    <p:animEffect transition="in" filter="wipe(left)">
                                      <p:cBhvr>
                                        <p:cTn id="127" dur="500"/>
                                        <p:tgtEl>
                                          <p:spTgt spid="121">
                                            <p:txEl>
                                              <p:pRg st="0" end="0"/>
                                            </p:txEl>
                                          </p:spTgt>
                                        </p:tgtEl>
                                      </p:cBhvr>
                                    </p:animEffect>
                                  </p:childTnLst>
                                </p:cTn>
                              </p:par>
                            </p:childTnLst>
                          </p:cTn>
                        </p:par>
                      </p:childTnLst>
                    </p:cTn>
                  </p:par>
                  <p:par>
                    <p:cTn id="128" fill="hold">
                      <p:stCondLst>
                        <p:cond delay="indefinite"/>
                      </p:stCondLst>
                      <p:childTnLst>
                        <p:par>
                          <p:cTn id="129" fill="hold">
                            <p:stCondLst>
                              <p:cond delay="0"/>
                            </p:stCondLst>
                            <p:childTnLst>
                              <p:par>
                                <p:cTn id="130" presetID="22" presetClass="entr" presetSubtype="2" fill="hold" grpId="0" nodeType="click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wipe(right)">
                                      <p:cBhvr>
                                        <p:cTn id="132" dur="500"/>
                                        <p:tgtEl>
                                          <p:spTgt spid="122"/>
                                        </p:tgtEl>
                                      </p:cBhvr>
                                    </p:animEffect>
                                  </p:childTnLst>
                                </p:cTn>
                              </p:par>
                            </p:childTnLst>
                          </p:cTn>
                        </p:par>
                        <p:par>
                          <p:cTn id="133" fill="hold">
                            <p:stCondLst>
                              <p:cond delay="500"/>
                            </p:stCondLst>
                            <p:childTnLst>
                              <p:par>
                                <p:cTn id="134" presetID="22" presetClass="entr" presetSubtype="8" fill="hold" grpId="0" nodeType="afterEffect">
                                  <p:stCondLst>
                                    <p:cond delay="0"/>
                                  </p:stCondLst>
                                  <p:childTnLst>
                                    <p:set>
                                      <p:cBhvr>
                                        <p:cTn id="135" dur="1" fill="hold">
                                          <p:stCondLst>
                                            <p:cond delay="0"/>
                                          </p:stCondLst>
                                        </p:cTn>
                                        <p:tgtEl>
                                          <p:spTgt spid="123">
                                            <p:txEl>
                                              <p:pRg st="0" end="0"/>
                                            </p:txEl>
                                          </p:spTgt>
                                        </p:tgtEl>
                                        <p:attrNameLst>
                                          <p:attrName>style.visibility</p:attrName>
                                        </p:attrNameLst>
                                      </p:cBhvr>
                                      <p:to>
                                        <p:strVal val="visible"/>
                                      </p:to>
                                    </p:set>
                                    <p:animEffect transition="in" filter="wipe(left)">
                                      <p:cBhvr>
                                        <p:cTn id="136" dur="500"/>
                                        <p:tgtEl>
                                          <p:spTgt spid="123">
                                            <p:txEl>
                                              <p:pRg st="0" end="0"/>
                                            </p:txEl>
                                          </p:spTgt>
                                        </p:tgtEl>
                                      </p:cBhvr>
                                    </p:animEffect>
                                  </p:childTnLst>
                                </p:cTn>
                              </p:par>
                            </p:childTnLst>
                          </p:cTn>
                        </p:par>
                        <p:par>
                          <p:cTn id="137" fill="hold">
                            <p:stCondLst>
                              <p:cond delay="1000"/>
                            </p:stCondLst>
                            <p:childTnLst>
                              <p:par>
                                <p:cTn id="138" presetID="22" presetClass="entr" presetSubtype="8" fill="hold" grpId="0" nodeType="afterEffect">
                                  <p:stCondLst>
                                    <p:cond delay="0"/>
                                  </p:stCondLst>
                                  <p:childTnLst>
                                    <p:set>
                                      <p:cBhvr>
                                        <p:cTn id="139" dur="1" fill="hold">
                                          <p:stCondLst>
                                            <p:cond delay="0"/>
                                          </p:stCondLst>
                                        </p:cTn>
                                        <p:tgtEl>
                                          <p:spTgt spid="124">
                                            <p:txEl>
                                              <p:pRg st="0" end="0"/>
                                            </p:txEl>
                                          </p:spTgt>
                                        </p:tgtEl>
                                        <p:attrNameLst>
                                          <p:attrName>style.visibility</p:attrName>
                                        </p:attrNameLst>
                                      </p:cBhvr>
                                      <p:to>
                                        <p:strVal val="visible"/>
                                      </p:to>
                                    </p:set>
                                    <p:animEffect transition="in" filter="wipe(left)">
                                      <p:cBhvr>
                                        <p:cTn id="140" dur="500"/>
                                        <p:tgtEl>
                                          <p:spTgt spid="124">
                                            <p:txEl>
                                              <p:pRg st="0" end="0"/>
                                            </p:txEl>
                                          </p:spTgt>
                                        </p:tgtEl>
                                      </p:cBhvr>
                                    </p:animEffect>
                                  </p:childTnLst>
                                </p:cTn>
                              </p:par>
                            </p:childTnLst>
                          </p:cTn>
                        </p:par>
                      </p:childTnLst>
                    </p:cTn>
                  </p:par>
                  <p:par>
                    <p:cTn id="141" fill="hold">
                      <p:stCondLst>
                        <p:cond delay="indefinite"/>
                      </p:stCondLst>
                      <p:childTnLst>
                        <p:par>
                          <p:cTn id="142" fill="hold">
                            <p:stCondLst>
                              <p:cond delay="0"/>
                            </p:stCondLst>
                            <p:childTnLst>
                              <p:par>
                                <p:cTn id="143" presetID="22" presetClass="entr" presetSubtype="8" fill="hold" grpId="0" nodeType="clickEffect">
                                  <p:stCondLst>
                                    <p:cond delay="0"/>
                                  </p:stCondLst>
                                  <p:childTnLst>
                                    <p:set>
                                      <p:cBhvr>
                                        <p:cTn id="144" dur="1" fill="hold">
                                          <p:stCondLst>
                                            <p:cond delay="0"/>
                                          </p:stCondLst>
                                        </p:cTn>
                                        <p:tgtEl>
                                          <p:spTgt spid="125">
                                            <p:txEl>
                                              <p:pRg st="0" end="0"/>
                                            </p:txEl>
                                          </p:spTgt>
                                        </p:tgtEl>
                                        <p:attrNameLst>
                                          <p:attrName>style.visibility</p:attrName>
                                        </p:attrNameLst>
                                      </p:cBhvr>
                                      <p:to>
                                        <p:strVal val="visible"/>
                                      </p:to>
                                    </p:set>
                                    <p:animEffect transition="in" filter="wipe(left)">
                                      <p:cBhvr>
                                        <p:cTn id="145" dur="500"/>
                                        <p:tgtEl>
                                          <p:spTgt spid="125">
                                            <p:txEl>
                                              <p:pRg st="0" end="0"/>
                                            </p:txEl>
                                          </p:spTgt>
                                        </p:tgtEl>
                                      </p:cBhvr>
                                    </p:animEffect>
                                  </p:childTnLst>
                                </p:cTn>
                              </p:par>
                            </p:childTnLst>
                          </p:cTn>
                        </p:par>
                        <p:par>
                          <p:cTn id="146" fill="hold">
                            <p:stCondLst>
                              <p:cond delay="500"/>
                            </p:stCondLst>
                            <p:childTnLst>
                              <p:par>
                                <p:cTn id="147" presetID="22" presetClass="entr" presetSubtype="8" fill="hold" grpId="0" nodeType="afterEffect">
                                  <p:stCondLst>
                                    <p:cond delay="0"/>
                                  </p:stCondLst>
                                  <p:childTnLst>
                                    <p:set>
                                      <p:cBhvr>
                                        <p:cTn id="148" dur="1" fill="hold">
                                          <p:stCondLst>
                                            <p:cond delay="0"/>
                                          </p:stCondLst>
                                        </p:cTn>
                                        <p:tgtEl>
                                          <p:spTgt spid="126">
                                            <p:txEl>
                                              <p:pRg st="0" end="0"/>
                                            </p:txEl>
                                          </p:spTgt>
                                        </p:tgtEl>
                                        <p:attrNameLst>
                                          <p:attrName>style.visibility</p:attrName>
                                        </p:attrNameLst>
                                      </p:cBhvr>
                                      <p:to>
                                        <p:strVal val="visible"/>
                                      </p:to>
                                    </p:set>
                                    <p:animEffect transition="in" filter="wipe(left)">
                                      <p:cBhvr>
                                        <p:cTn id="149" dur="500"/>
                                        <p:tgtEl>
                                          <p:spTgt spid="126">
                                            <p:txEl>
                                              <p:pRg st="0" end="0"/>
                                            </p:txEl>
                                          </p:spTgt>
                                        </p:tgtEl>
                                      </p:cBhvr>
                                    </p:animEffect>
                                  </p:childTnLst>
                                </p:cTn>
                              </p:par>
                            </p:childTnLst>
                          </p:cTn>
                        </p:par>
                      </p:childTnLst>
                    </p:cTn>
                  </p:par>
                  <p:par>
                    <p:cTn id="150" fill="hold">
                      <p:stCondLst>
                        <p:cond delay="indefinite"/>
                      </p:stCondLst>
                      <p:childTnLst>
                        <p:par>
                          <p:cTn id="151" fill="hold">
                            <p:stCondLst>
                              <p:cond delay="0"/>
                            </p:stCondLst>
                            <p:childTnLst>
                              <p:par>
                                <p:cTn id="152" presetID="22" presetClass="entr" presetSubtype="8" fill="hold" grpId="0" nodeType="clickEffect">
                                  <p:stCondLst>
                                    <p:cond delay="0"/>
                                  </p:stCondLst>
                                  <p:childTnLst>
                                    <p:set>
                                      <p:cBhvr>
                                        <p:cTn id="153" dur="1" fill="hold">
                                          <p:stCondLst>
                                            <p:cond delay="0"/>
                                          </p:stCondLst>
                                        </p:cTn>
                                        <p:tgtEl>
                                          <p:spTgt spid="127">
                                            <p:txEl>
                                              <p:pRg st="0" end="0"/>
                                            </p:txEl>
                                          </p:spTgt>
                                        </p:tgtEl>
                                        <p:attrNameLst>
                                          <p:attrName>style.visibility</p:attrName>
                                        </p:attrNameLst>
                                      </p:cBhvr>
                                      <p:to>
                                        <p:strVal val="visible"/>
                                      </p:to>
                                    </p:set>
                                    <p:animEffect transition="in" filter="wipe(left)">
                                      <p:cBhvr>
                                        <p:cTn id="154" dur="500"/>
                                        <p:tgtEl>
                                          <p:spTgt spid="127">
                                            <p:txEl>
                                              <p:pRg st="0" end="0"/>
                                            </p:txEl>
                                          </p:spTgt>
                                        </p:tgtEl>
                                      </p:cBhvr>
                                    </p:animEffect>
                                  </p:childTnLst>
                                </p:cTn>
                              </p:par>
                            </p:childTnLst>
                          </p:cTn>
                        </p:par>
                        <p:par>
                          <p:cTn id="155" fill="hold">
                            <p:stCondLst>
                              <p:cond delay="500"/>
                            </p:stCondLst>
                            <p:childTnLst>
                              <p:par>
                                <p:cTn id="156" presetID="22" presetClass="entr" presetSubtype="8" fill="hold" grpId="0" nodeType="afterEffect">
                                  <p:stCondLst>
                                    <p:cond delay="0"/>
                                  </p:stCondLst>
                                  <p:childTnLst>
                                    <p:set>
                                      <p:cBhvr>
                                        <p:cTn id="157" dur="1" fill="hold">
                                          <p:stCondLst>
                                            <p:cond delay="0"/>
                                          </p:stCondLst>
                                        </p:cTn>
                                        <p:tgtEl>
                                          <p:spTgt spid="128">
                                            <p:txEl>
                                              <p:pRg st="0" end="0"/>
                                            </p:txEl>
                                          </p:spTgt>
                                        </p:tgtEl>
                                        <p:attrNameLst>
                                          <p:attrName>style.visibility</p:attrName>
                                        </p:attrNameLst>
                                      </p:cBhvr>
                                      <p:to>
                                        <p:strVal val="visible"/>
                                      </p:to>
                                    </p:set>
                                    <p:animEffect transition="in" filter="wipe(left)">
                                      <p:cBhvr>
                                        <p:cTn id="158" dur="500"/>
                                        <p:tgtEl>
                                          <p:spTgt spid="1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autoUpdateAnimBg="0"/>
      <p:bldP spid="106" grpId="0" build="p" autoUpdateAnimBg="0"/>
      <p:bldP spid="107" grpId="0" build="p" autoUpdateAnimBg="0"/>
      <p:bldP spid="108" grpId="0" build="p" autoUpdateAnimBg="0"/>
      <p:bldP spid="109" grpId="0" build="p" autoUpdateAnimBg="0"/>
      <p:bldP spid="110" grpId="0" build="p" autoUpdateAnimBg="0"/>
      <p:bldP spid="111" grpId="0" build="p" autoUpdateAnimBg="0"/>
      <p:bldP spid="112" grpId="0" build="p" autoUpdateAnimBg="0"/>
      <p:bldP spid="113" grpId="0" build="p" autoUpdateAnimBg="0"/>
      <p:bldP spid="114" grpId="0" build="p" autoUpdateAnimBg="0"/>
      <p:bldP spid="115" grpId="0" build="p" autoUpdateAnimBg="0"/>
      <p:bldP spid="116" grpId="0" build="p" autoUpdateAnimBg="0" advAuto="0"/>
      <p:bldP spid="117" grpId="0" build="p" autoUpdateAnimBg="0"/>
      <p:bldP spid="118" grpId="0" build="p" autoUpdateAnimBg="0" advAuto="0"/>
      <p:bldP spid="119" grpId="0" build="p" autoUpdateAnimBg="0" advAuto="0"/>
      <p:bldP spid="120" grpId="0" autoUpdateAnimBg="0"/>
      <p:bldP spid="121" grpId="0" build="p" autoUpdateAnimBg="0" advAuto="0"/>
      <p:bldP spid="122" grpId="0" autoUpdateAnimBg="0"/>
      <p:bldP spid="123" grpId="0" build="p" autoUpdateAnimBg="0" advAuto="0"/>
      <p:bldP spid="124" grpId="0" build="p" autoUpdateAnimBg="0" advAuto="0"/>
      <p:bldP spid="125" grpId="0" build="p" autoUpdateAnimBg="0"/>
      <p:bldP spid="126" grpId="0" build="p" autoUpdateAnimBg="0" advAuto="0"/>
      <p:bldP spid="127" grpId="0" build="p" autoUpdateAnimBg="0"/>
      <p:bldP spid="128" grpId="0" build="p" autoUpdateAnimBg="0" advAuto="0"/>
      <p:bldP spid="133" grpId="0"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第六章 小结</a:t>
            </a:r>
          </a:p>
        </p:txBody>
      </p:sp>
      <p:sp>
        <p:nvSpPr>
          <p:cNvPr id="4" name="Text Box 2">
            <a:extLst>
              <a:ext uri="{FF2B5EF4-FFF2-40B4-BE49-F238E27FC236}">
                <a16:creationId xmlns:a16="http://schemas.microsoft.com/office/drawing/2014/main" id="{5381B411-8665-2E4C-9E7A-B4F269E0A78E}"/>
              </a:ext>
            </a:extLst>
          </p:cNvPr>
          <p:cNvSpPr txBox="1">
            <a:spLocks noChangeArrowheads="1"/>
          </p:cNvSpPr>
          <p:nvPr/>
        </p:nvSpPr>
        <p:spPr bwMode="auto">
          <a:xfrm>
            <a:off x="2203106" y="891923"/>
            <a:ext cx="65055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五、计数器</a:t>
            </a:r>
            <a:endParaRPr lang="zh-CN" altLang="en-US" sz="2800" b="1"/>
          </a:p>
        </p:txBody>
      </p:sp>
      <p:sp>
        <p:nvSpPr>
          <p:cNvPr id="5" name="Text Box 3">
            <a:extLst>
              <a:ext uri="{FF2B5EF4-FFF2-40B4-BE49-F238E27FC236}">
                <a16:creationId xmlns:a16="http://schemas.microsoft.com/office/drawing/2014/main" id="{86F4ABAA-0655-E066-FDAF-AA13988DBB0D}"/>
              </a:ext>
            </a:extLst>
          </p:cNvPr>
          <p:cNvSpPr txBox="1">
            <a:spLocks noChangeArrowheads="1"/>
          </p:cNvSpPr>
          <p:nvPr/>
        </p:nvSpPr>
        <p:spPr bwMode="auto">
          <a:xfrm>
            <a:off x="2258669" y="2557211"/>
            <a:ext cx="39290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1. </a:t>
            </a:r>
            <a:r>
              <a:rPr lang="zh-CN" altLang="en-US" sz="2800" b="1">
                <a:solidFill>
                  <a:srgbClr val="FF0066"/>
                </a:solidFill>
              </a:rPr>
              <a:t>按计数进制分：</a:t>
            </a:r>
          </a:p>
        </p:txBody>
      </p:sp>
      <p:sp>
        <p:nvSpPr>
          <p:cNvPr id="6" name="Text Box 4">
            <a:extLst>
              <a:ext uri="{FF2B5EF4-FFF2-40B4-BE49-F238E27FC236}">
                <a16:creationId xmlns:a16="http://schemas.microsoft.com/office/drawing/2014/main" id="{943AAA44-5E68-213B-DD72-DFEE292D8268}"/>
              </a:ext>
            </a:extLst>
          </p:cNvPr>
          <p:cNvSpPr txBox="1">
            <a:spLocks noChangeArrowheads="1"/>
          </p:cNvSpPr>
          <p:nvPr/>
        </p:nvSpPr>
        <p:spPr bwMode="auto">
          <a:xfrm>
            <a:off x="2233269" y="3139823"/>
            <a:ext cx="85137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0033CC"/>
                </a:solidFill>
              </a:rPr>
              <a:t>二进制计数器、十进制计数器和</a:t>
            </a:r>
            <a:r>
              <a:rPr lang="zh-CN" altLang="en-US" sz="2800" b="1" u="sng">
                <a:solidFill>
                  <a:srgbClr val="0033CC"/>
                </a:solidFill>
              </a:rPr>
              <a:t>任意进制计数器</a:t>
            </a:r>
          </a:p>
        </p:txBody>
      </p:sp>
      <p:sp>
        <p:nvSpPr>
          <p:cNvPr id="7" name="Text Box 5">
            <a:extLst>
              <a:ext uri="{FF2B5EF4-FFF2-40B4-BE49-F238E27FC236}">
                <a16:creationId xmlns:a16="http://schemas.microsoft.com/office/drawing/2014/main" id="{AF7744FC-CA59-2CB2-17DD-6B21AFDFC337}"/>
              </a:ext>
            </a:extLst>
          </p:cNvPr>
          <p:cNvSpPr txBox="1">
            <a:spLocks noChangeArrowheads="1"/>
          </p:cNvSpPr>
          <p:nvPr/>
        </p:nvSpPr>
        <p:spPr bwMode="auto">
          <a:xfrm>
            <a:off x="2252319" y="3852611"/>
            <a:ext cx="42433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2. </a:t>
            </a:r>
            <a:r>
              <a:rPr lang="zh-CN" altLang="en-US" sz="2800" b="1">
                <a:solidFill>
                  <a:srgbClr val="FF0066"/>
                </a:solidFill>
              </a:rPr>
              <a:t>按计数增减分：</a:t>
            </a:r>
          </a:p>
        </p:txBody>
      </p:sp>
      <p:sp>
        <p:nvSpPr>
          <p:cNvPr id="8" name="Text Box 6">
            <a:extLst>
              <a:ext uri="{FF2B5EF4-FFF2-40B4-BE49-F238E27FC236}">
                <a16:creationId xmlns:a16="http://schemas.microsoft.com/office/drawing/2014/main" id="{D778219B-3EA8-4CF8-953D-C18C1838DD1A}"/>
              </a:ext>
            </a:extLst>
          </p:cNvPr>
          <p:cNvSpPr txBox="1">
            <a:spLocks noChangeArrowheads="1"/>
          </p:cNvSpPr>
          <p:nvPr/>
        </p:nvSpPr>
        <p:spPr bwMode="auto">
          <a:xfrm>
            <a:off x="2220569" y="4466973"/>
            <a:ext cx="84470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0033CC"/>
                </a:solidFill>
              </a:rPr>
              <a:t>加法计数器、减法计数器和可逆（加</a:t>
            </a:r>
            <a:r>
              <a:rPr lang="en-US" altLang="zh-CN" sz="2800" b="1">
                <a:solidFill>
                  <a:srgbClr val="0033CC"/>
                </a:solidFill>
              </a:rPr>
              <a:t>/</a:t>
            </a:r>
            <a:r>
              <a:rPr lang="zh-CN" altLang="en-US" sz="2800" b="1">
                <a:solidFill>
                  <a:srgbClr val="0033CC"/>
                </a:solidFill>
              </a:rPr>
              <a:t>减）计数器</a:t>
            </a:r>
          </a:p>
        </p:txBody>
      </p:sp>
      <p:sp>
        <p:nvSpPr>
          <p:cNvPr id="9" name="Text Box 7">
            <a:extLst>
              <a:ext uri="{FF2B5EF4-FFF2-40B4-BE49-F238E27FC236}">
                <a16:creationId xmlns:a16="http://schemas.microsoft.com/office/drawing/2014/main" id="{E12F1BFB-B43B-07CA-6EC9-CDF49208C442}"/>
              </a:ext>
            </a:extLst>
          </p:cNvPr>
          <p:cNvSpPr txBox="1">
            <a:spLocks noChangeArrowheads="1"/>
          </p:cNvSpPr>
          <p:nvPr/>
        </p:nvSpPr>
        <p:spPr bwMode="auto">
          <a:xfrm>
            <a:off x="2226919" y="5163886"/>
            <a:ext cx="59293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3. </a:t>
            </a:r>
            <a:r>
              <a:rPr lang="zh-CN" altLang="en-US" sz="2800" b="1">
                <a:solidFill>
                  <a:srgbClr val="FF0066"/>
                </a:solidFill>
              </a:rPr>
              <a:t>按触发器翻转是否同步分：</a:t>
            </a:r>
          </a:p>
        </p:txBody>
      </p:sp>
      <p:sp>
        <p:nvSpPr>
          <p:cNvPr id="10" name="Text Box 8">
            <a:extLst>
              <a:ext uri="{FF2B5EF4-FFF2-40B4-BE49-F238E27FC236}">
                <a16:creationId xmlns:a16="http://schemas.microsoft.com/office/drawing/2014/main" id="{E548F0A1-12B8-FFA4-CCDA-7D5ED43DBDD4}"/>
              </a:ext>
            </a:extLst>
          </p:cNvPr>
          <p:cNvSpPr txBox="1">
            <a:spLocks noChangeArrowheads="1"/>
          </p:cNvSpPr>
          <p:nvPr/>
        </p:nvSpPr>
        <p:spPr bwMode="auto">
          <a:xfrm>
            <a:off x="2188819" y="5813173"/>
            <a:ext cx="6127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0033CC"/>
                </a:solidFill>
              </a:rPr>
              <a:t>同步计数器和异步计数器</a:t>
            </a:r>
          </a:p>
        </p:txBody>
      </p:sp>
      <p:sp>
        <p:nvSpPr>
          <p:cNvPr id="11" name="Rectangle 9">
            <a:extLst>
              <a:ext uri="{FF2B5EF4-FFF2-40B4-BE49-F238E27FC236}">
                <a16:creationId xmlns:a16="http://schemas.microsoft.com/office/drawing/2014/main" id="{44E42864-3C99-FDE5-1E69-1E71E1173F24}"/>
              </a:ext>
            </a:extLst>
          </p:cNvPr>
          <p:cNvSpPr>
            <a:spLocks noChangeArrowheads="1"/>
          </p:cNvSpPr>
          <p:nvPr/>
        </p:nvSpPr>
        <p:spPr bwMode="auto">
          <a:xfrm>
            <a:off x="1474444" y="1476123"/>
            <a:ext cx="8672512"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800" b="1"/>
              <a:t>        </a:t>
            </a:r>
            <a:r>
              <a:rPr lang="zh-CN" altLang="en-US" sz="2800" b="1"/>
              <a:t>记录输入脉冲 </a:t>
            </a:r>
            <a:r>
              <a:rPr lang="en-US" altLang="zh-CN" sz="2800" b="1" i="1">
                <a:solidFill>
                  <a:srgbClr val="FF0066"/>
                </a:solidFill>
              </a:rPr>
              <a:t>CP </a:t>
            </a:r>
            <a:r>
              <a:rPr lang="zh-CN" altLang="en-US" sz="2800" b="1"/>
              <a:t>个数的电路，是极具典型性和代表性的</a:t>
            </a:r>
            <a:r>
              <a:rPr lang="zh-CN" altLang="en-US" sz="2800" b="1">
                <a:solidFill>
                  <a:srgbClr val="FF0066"/>
                </a:solidFill>
              </a:rPr>
              <a:t>时序逻辑电路</a:t>
            </a:r>
            <a:r>
              <a:rPr lang="zh-CN" altLang="en-US" sz="2800" b="1"/>
              <a:t>。</a:t>
            </a:r>
          </a:p>
        </p:txBody>
      </p:sp>
      <p:sp>
        <p:nvSpPr>
          <p:cNvPr id="2" name="灯片编号占位符 1">
            <a:extLst>
              <a:ext uri="{FF2B5EF4-FFF2-40B4-BE49-F238E27FC236}">
                <a16:creationId xmlns:a16="http://schemas.microsoft.com/office/drawing/2014/main" id="{44761489-A222-75D4-E178-55C97DB3182F}"/>
              </a:ext>
            </a:extLst>
          </p:cNvPr>
          <p:cNvSpPr>
            <a:spLocks noGrp="1"/>
          </p:cNvSpPr>
          <p:nvPr>
            <p:ph type="sldNum" sz="quarter" idx="12"/>
          </p:nvPr>
        </p:nvSpPr>
        <p:spPr/>
        <p:txBody>
          <a:bodyPr/>
          <a:lstStyle/>
          <a:p>
            <a:fld id="{392CBAA0-59E6-204E-8F03-85E5040D48B8}" type="slidenum">
              <a:rPr kumimoji="1" lang="zh-CN" altLang="en-US" smtClean="0"/>
              <a:t>180</a:t>
            </a:fld>
            <a:r>
              <a:rPr kumimoji="1" lang="en-US" altLang="zh-CN"/>
              <a:t>/184</a:t>
            </a:r>
            <a:endParaRPr kumimoji="1" lang="zh-CN" altLang="en-US" dirty="0"/>
          </a:p>
        </p:txBody>
      </p:sp>
    </p:spTree>
    <p:extLst>
      <p:ext uri="{BB962C8B-B14F-4D97-AF65-F5344CB8AC3E}">
        <p14:creationId xmlns:p14="http://schemas.microsoft.com/office/powerpoint/2010/main" val="2279606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4"/>
                                        </p:tgtEl>
                                        <p:attrNameLst>
                                          <p:attrName>style.visibility</p:attrName>
                                        </p:attrNameLst>
                                      </p:cBhvr>
                                      <p:to>
                                        <p:strVal val="visible"/>
                                      </p:to>
                                    </p:set>
                                    <p:animEffect transition="in" filter="wipe(left)">
                                      <p:cBhvr>
                                        <p:cTn id="7" dur="75"/>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11"/>
                                        </p:tgtEl>
                                        <p:attrNameLst>
                                          <p:attrName>style.visibility</p:attrName>
                                        </p:attrNameLst>
                                      </p:cBhvr>
                                      <p:to>
                                        <p:strVal val="visible"/>
                                      </p:to>
                                    </p:set>
                                    <p:animEffect transition="in" filter="wipe(left)">
                                      <p:cBhvr>
                                        <p:cTn id="12" dur="75"/>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5"/>
                                        </p:tgtEl>
                                        <p:attrNameLst>
                                          <p:attrName>style.visibility</p:attrName>
                                        </p:attrNameLst>
                                      </p:cBhvr>
                                      <p:to>
                                        <p:strVal val="visible"/>
                                      </p:to>
                                    </p:set>
                                    <p:animEffect transition="in" filter="wipe(left)">
                                      <p:cBhvr>
                                        <p:cTn id="17" dur="75"/>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6"/>
                                        </p:tgtEl>
                                        <p:attrNameLst>
                                          <p:attrName>style.visibility</p:attrName>
                                        </p:attrNameLst>
                                      </p:cBhvr>
                                      <p:to>
                                        <p:strVal val="visible"/>
                                      </p:to>
                                    </p:set>
                                    <p:animEffect transition="in" filter="wipe(left)">
                                      <p:cBhvr>
                                        <p:cTn id="22" dur="75"/>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7"/>
                                        </p:tgtEl>
                                        <p:attrNameLst>
                                          <p:attrName>style.visibility</p:attrName>
                                        </p:attrNameLst>
                                      </p:cBhvr>
                                      <p:to>
                                        <p:strVal val="visible"/>
                                      </p:to>
                                    </p:set>
                                    <p:animEffect transition="in" filter="wipe(left)">
                                      <p:cBhvr>
                                        <p:cTn id="27" dur="75"/>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8"/>
                                        </p:tgtEl>
                                        <p:attrNameLst>
                                          <p:attrName>style.visibility</p:attrName>
                                        </p:attrNameLst>
                                      </p:cBhvr>
                                      <p:to>
                                        <p:strVal val="visible"/>
                                      </p:to>
                                    </p:set>
                                    <p:animEffect transition="in" filter="wipe(left)">
                                      <p:cBhvr>
                                        <p:cTn id="32" dur="75"/>
                                        <p:tgtEl>
                                          <p:spTgt spid="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9"/>
                                        </p:tgtEl>
                                        <p:attrNameLst>
                                          <p:attrName>style.visibility</p:attrName>
                                        </p:attrNameLst>
                                      </p:cBhvr>
                                      <p:to>
                                        <p:strVal val="visible"/>
                                      </p:to>
                                    </p:set>
                                    <p:animEffect transition="in" filter="wipe(left)">
                                      <p:cBhvr>
                                        <p:cTn id="37" dur="75"/>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10"/>
                                        </p:tgtEl>
                                        <p:attrNameLst>
                                          <p:attrName>style.visibility</p:attrName>
                                        </p:attrNameLst>
                                      </p:cBhvr>
                                      <p:to>
                                        <p:strVal val="visible"/>
                                      </p:to>
                                    </p:set>
                                    <p:animEffect transition="in" filter="wipe(left)">
                                      <p:cBhvr>
                                        <p:cTn id="42" dur="75"/>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utoUpdateAnimBg="0"/>
      <p:bldP spid="7" grpId="0" autoUpdateAnimBg="0"/>
      <p:bldP spid="8" grpId="0" autoUpdateAnimBg="0"/>
      <p:bldP spid="9" grpId="0" autoUpdateAnimBg="0"/>
      <p:bldP spid="10" grpId="0" autoUpdateAnimBg="0"/>
      <p:bldP spid="11" grpId="0"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第六章 小结</a:t>
            </a:r>
          </a:p>
        </p:txBody>
      </p:sp>
      <p:sp>
        <p:nvSpPr>
          <p:cNvPr id="4" name="Text Box 2">
            <a:extLst>
              <a:ext uri="{FF2B5EF4-FFF2-40B4-BE49-F238E27FC236}">
                <a16:creationId xmlns:a16="http://schemas.microsoft.com/office/drawing/2014/main" id="{B824BD89-D6DD-9F6E-C334-C3F91E9177F9}"/>
              </a:ext>
            </a:extLst>
          </p:cNvPr>
          <p:cNvSpPr txBox="1">
            <a:spLocks noChangeArrowheads="1"/>
          </p:cNvSpPr>
          <p:nvPr/>
        </p:nvSpPr>
        <p:spPr bwMode="auto">
          <a:xfrm>
            <a:off x="2169211" y="801436"/>
            <a:ext cx="8648700"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六、中规模集成计数器</a:t>
            </a:r>
            <a:endParaRPr lang="zh-CN" altLang="en-US" sz="2800" b="1"/>
          </a:p>
        </p:txBody>
      </p:sp>
      <p:sp>
        <p:nvSpPr>
          <p:cNvPr id="5" name="Rectangle 3">
            <a:extLst>
              <a:ext uri="{FF2B5EF4-FFF2-40B4-BE49-F238E27FC236}">
                <a16:creationId xmlns:a16="http://schemas.microsoft.com/office/drawing/2014/main" id="{1F390D6A-BD67-230E-6DA5-E887806A9D0D}"/>
              </a:ext>
            </a:extLst>
          </p:cNvPr>
          <p:cNvSpPr>
            <a:spLocks noChangeArrowheads="1"/>
          </p:cNvSpPr>
          <p:nvPr/>
        </p:nvSpPr>
        <p:spPr bwMode="auto">
          <a:xfrm>
            <a:off x="1589774" y="1377699"/>
            <a:ext cx="8758237"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zh-CN" sz="2800" b="1"/>
              <a:t>      </a:t>
            </a:r>
            <a:r>
              <a:rPr lang="zh-CN" altLang="en-US" sz="2800" b="1"/>
              <a:t>功能完善、使用方便灵活，能很方便地构成 </a:t>
            </a:r>
            <a:r>
              <a:rPr lang="en-US" altLang="zh-CN" sz="2800" b="1" i="1">
                <a:solidFill>
                  <a:srgbClr val="FF0066"/>
                </a:solidFill>
              </a:rPr>
              <a:t>N</a:t>
            </a:r>
            <a:r>
              <a:rPr lang="en-US" altLang="zh-CN" sz="2800" b="1">
                <a:solidFill>
                  <a:srgbClr val="FF0066"/>
                </a:solidFill>
              </a:rPr>
              <a:t> </a:t>
            </a:r>
            <a:r>
              <a:rPr lang="zh-CN" altLang="en-US" sz="2800" b="1">
                <a:solidFill>
                  <a:srgbClr val="FF0066"/>
                </a:solidFill>
              </a:rPr>
              <a:t>进制</a:t>
            </a:r>
            <a:r>
              <a:rPr lang="zh-CN" altLang="en-US" sz="2800" b="1"/>
              <a:t>（任意）</a:t>
            </a:r>
            <a:r>
              <a:rPr lang="zh-CN" altLang="en-US" sz="2800" b="1">
                <a:solidFill>
                  <a:srgbClr val="FF0066"/>
                </a:solidFill>
              </a:rPr>
              <a:t>计数器</a:t>
            </a:r>
            <a:r>
              <a:rPr lang="zh-CN" altLang="en-US" sz="2800" b="1"/>
              <a:t>。主要方法有两种：</a:t>
            </a:r>
          </a:p>
        </p:txBody>
      </p:sp>
      <p:sp>
        <p:nvSpPr>
          <p:cNvPr id="6" name="Text Box 4">
            <a:extLst>
              <a:ext uri="{FF2B5EF4-FFF2-40B4-BE49-F238E27FC236}">
                <a16:creationId xmlns:a16="http://schemas.microsoft.com/office/drawing/2014/main" id="{EA04A2FD-DB13-F8F0-B6C0-DA165AD2B483}"/>
              </a:ext>
            </a:extLst>
          </p:cNvPr>
          <p:cNvSpPr txBox="1">
            <a:spLocks noChangeArrowheads="1"/>
          </p:cNvSpPr>
          <p:nvPr/>
        </p:nvSpPr>
        <p:spPr bwMode="auto">
          <a:xfrm>
            <a:off x="2145399" y="2431799"/>
            <a:ext cx="83454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1. </a:t>
            </a:r>
            <a:r>
              <a:rPr lang="zh-CN" altLang="en-US" sz="2800" b="1">
                <a:solidFill>
                  <a:srgbClr val="FF0066"/>
                </a:solidFill>
              </a:rPr>
              <a:t>用</a:t>
            </a:r>
            <a:r>
              <a:rPr lang="zh-CN" altLang="en-US" sz="2800" b="1" u="sng">
                <a:solidFill>
                  <a:srgbClr val="0033CC"/>
                </a:solidFill>
              </a:rPr>
              <a:t>同步</a:t>
            </a:r>
            <a:r>
              <a:rPr lang="zh-CN" altLang="en-US" sz="2800" b="1">
                <a:solidFill>
                  <a:srgbClr val="FF0066"/>
                </a:solidFill>
              </a:rPr>
              <a:t>置 </a:t>
            </a:r>
            <a:r>
              <a:rPr lang="en-US" altLang="zh-CN" sz="2800" b="1">
                <a:solidFill>
                  <a:srgbClr val="FF0066"/>
                </a:solidFill>
              </a:rPr>
              <a:t>0 </a:t>
            </a:r>
            <a:r>
              <a:rPr lang="zh-CN" altLang="en-US" sz="2800" b="1">
                <a:solidFill>
                  <a:srgbClr val="FF0066"/>
                </a:solidFill>
              </a:rPr>
              <a:t>端或置数端归零获得 </a:t>
            </a:r>
            <a:r>
              <a:rPr lang="en-US" altLang="zh-CN" sz="2800" b="1" i="1">
                <a:solidFill>
                  <a:srgbClr val="FF0066"/>
                </a:solidFill>
              </a:rPr>
              <a:t>N</a:t>
            </a:r>
            <a:r>
              <a:rPr lang="en-US" altLang="zh-CN" sz="2800" b="1">
                <a:solidFill>
                  <a:srgbClr val="FF0066"/>
                </a:solidFill>
              </a:rPr>
              <a:t> </a:t>
            </a:r>
            <a:r>
              <a:rPr lang="zh-CN" altLang="en-US" sz="2800" b="1">
                <a:solidFill>
                  <a:srgbClr val="FF0066"/>
                </a:solidFill>
              </a:rPr>
              <a:t>进制计数器</a:t>
            </a:r>
          </a:p>
        </p:txBody>
      </p:sp>
      <p:sp>
        <p:nvSpPr>
          <p:cNvPr id="7" name="Text Box 5">
            <a:extLst>
              <a:ext uri="{FF2B5EF4-FFF2-40B4-BE49-F238E27FC236}">
                <a16:creationId xmlns:a16="http://schemas.microsoft.com/office/drawing/2014/main" id="{1BEFE21C-797D-8462-7557-C1232F2979B4}"/>
              </a:ext>
            </a:extLst>
          </p:cNvPr>
          <p:cNvSpPr txBox="1">
            <a:spLocks noChangeArrowheads="1"/>
          </p:cNvSpPr>
          <p:nvPr/>
        </p:nvSpPr>
        <p:spPr bwMode="auto">
          <a:xfrm>
            <a:off x="2099361" y="3041399"/>
            <a:ext cx="87836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根据 </a:t>
            </a:r>
            <a:r>
              <a:rPr lang="en-US" altLang="zh-CN" sz="2800" b="1" i="1"/>
              <a:t>N</a:t>
            </a:r>
            <a:r>
              <a:rPr lang="en-US" altLang="zh-CN" sz="2800" b="1"/>
              <a:t> </a:t>
            </a:r>
            <a:r>
              <a:rPr lang="en-US" altLang="zh-CN" sz="2800" b="1">
                <a:latin typeface="Symbol" panose="05050102010706020507" pitchFamily="18" charset="2"/>
              </a:rPr>
              <a:t>-</a:t>
            </a:r>
            <a:r>
              <a:rPr lang="en-US" altLang="zh-CN" sz="2800" b="1"/>
              <a:t> 1 </a:t>
            </a:r>
            <a:r>
              <a:rPr lang="zh-CN" altLang="en-US" sz="2800" b="1"/>
              <a:t>对应的二进制代码写反馈归零函数。</a:t>
            </a:r>
          </a:p>
        </p:txBody>
      </p:sp>
      <p:sp>
        <p:nvSpPr>
          <p:cNvPr id="8" name="Text Box 6">
            <a:extLst>
              <a:ext uri="{FF2B5EF4-FFF2-40B4-BE49-F238E27FC236}">
                <a16:creationId xmlns:a16="http://schemas.microsoft.com/office/drawing/2014/main" id="{AF4A0AA5-9B19-FFE6-3279-4A51CABE8E12}"/>
              </a:ext>
            </a:extLst>
          </p:cNvPr>
          <p:cNvSpPr txBox="1">
            <a:spLocks noChangeArrowheads="1"/>
          </p:cNvSpPr>
          <p:nvPr/>
        </p:nvSpPr>
        <p:spPr bwMode="auto">
          <a:xfrm>
            <a:off x="2137461" y="3685924"/>
            <a:ext cx="98774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2. </a:t>
            </a:r>
            <a:r>
              <a:rPr lang="zh-CN" altLang="en-US" sz="2800" b="1">
                <a:solidFill>
                  <a:srgbClr val="FF0066"/>
                </a:solidFill>
              </a:rPr>
              <a:t>用</a:t>
            </a:r>
            <a:r>
              <a:rPr lang="zh-CN" altLang="en-US" sz="2800" b="1" u="sng">
                <a:solidFill>
                  <a:srgbClr val="0033CC"/>
                </a:solidFill>
              </a:rPr>
              <a:t>异步</a:t>
            </a:r>
            <a:r>
              <a:rPr lang="zh-CN" altLang="en-US" sz="2800" b="1">
                <a:solidFill>
                  <a:srgbClr val="FF0066"/>
                </a:solidFill>
              </a:rPr>
              <a:t>置 </a:t>
            </a:r>
            <a:r>
              <a:rPr lang="en-US" altLang="zh-CN" sz="2800" b="1">
                <a:solidFill>
                  <a:srgbClr val="FF0066"/>
                </a:solidFill>
              </a:rPr>
              <a:t>0 </a:t>
            </a:r>
            <a:r>
              <a:rPr lang="zh-CN" altLang="en-US" sz="2800" b="1">
                <a:solidFill>
                  <a:srgbClr val="FF0066"/>
                </a:solidFill>
              </a:rPr>
              <a:t>端或置数端归零获得 </a:t>
            </a:r>
            <a:r>
              <a:rPr lang="en-US" altLang="zh-CN" sz="2800" b="1" i="1">
                <a:solidFill>
                  <a:srgbClr val="FF0066"/>
                </a:solidFill>
              </a:rPr>
              <a:t>N</a:t>
            </a:r>
            <a:r>
              <a:rPr lang="en-US" altLang="zh-CN" sz="2800" b="1">
                <a:solidFill>
                  <a:srgbClr val="FF0066"/>
                </a:solidFill>
              </a:rPr>
              <a:t> </a:t>
            </a:r>
            <a:r>
              <a:rPr lang="zh-CN" altLang="en-US" sz="2800" b="1">
                <a:solidFill>
                  <a:srgbClr val="FF0066"/>
                </a:solidFill>
              </a:rPr>
              <a:t>进制计数器</a:t>
            </a:r>
          </a:p>
        </p:txBody>
      </p:sp>
      <p:sp>
        <p:nvSpPr>
          <p:cNvPr id="9" name="Text Box 7">
            <a:extLst>
              <a:ext uri="{FF2B5EF4-FFF2-40B4-BE49-F238E27FC236}">
                <a16:creationId xmlns:a16="http://schemas.microsoft.com/office/drawing/2014/main" id="{68B94058-42FA-1ADE-89D9-8D073BE213F5}"/>
              </a:ext>
            </a:extLst>
          </p:cNvPr>
          <p:cNvSpPr txBox="1">
            <a:spLocks noChangeArrowheads="1"/>
          </p:cNvSpPr>
          <p:nvPr/>
        </p:nvSpPr>
        <p:spPr bwMode="auto">
          <a:xfrm>
            <a:off x="2124761" y="4349499"/>
            <a:ext cx="815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根据 </a:t>
            </a:r>
            <a:r>
              <a:rPr lang="en-US" altLang="zh-CN" sz="2800" b="1" i="1"/>
              <a:t>N</a:t>
            </a:r>
            <a:r>
              <a:rPr lang="en-US" altLang="zh-CN" sz="2800" b="1"/>
              <a:t>  </a:t>
            </a:r>
            <a:r>
              <a:rPr lang="zh-CN" altLang="en-US" sz="2800" b="1"/>
              <a:t>对应的二进制代码写反馈归零函数。 </a:t>
            </a:r>
          </a:p>
        </p:txBody>
      </p:sp>
      <p:sp>
        <p:nvSpPr>
          <p:cNvPr id="10" name="Text Box 8">
            <a:extLst>
              <a:ext uri="{FF2B5EF4-FFF2-40B4-BE49-F238E27FC236}">
                <a16:creationId xmlns:a16="http://schemas.microsoft.com/office/drawing/2014/main" id="{0F51A345-BAD1-7BCB-3CC5-DD8A1B9B6E12}"/>
              </a:ext>
            </a:extLst>
          </p:cNvPr>
          <p:cNvSpPr txBox="1">
            <a:spLocks noChangeArrowheads="1"/>
          </p:cNvSpPr>
          <p:nvPr/>
        </p:nvSpPr>
        <p:spPr bwMode="auto">
          <a:xfrm>
            <a:off x="1396099" y="4822574"/>
            <a:ext cx="9094787"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0033CC"/>
                </a:solidFill>
              </a:rPr>
              <a:t>        </a:t>
            </a:r>
            <a:r>
              <a:rPr lang="zh-CN" altLang="en-US" sz="2800" b="1">
                <a:solidFill>
                  <a:srgbClr val="0033CC"/>
                </a:solidFill>
              </a:rPr>
              <a:t>当需要扩大计数器的容量时，可将多片集成计数器进行级联。如</a:t>
            </a:r>
          </a:p>
        </p:txBody>
      </p:sp>
      <p:sp>
        <p:nvSpPr>
          <p:cNvPr id="11" name="Text Box 9">
            <a:extLst>
              <a:ext uri="{FF2B5EF4-FFF2-40B4-BE49-F238E27FC236}">
                <a16:creationId xmlns:a16="http://schemas.microsoft.com/office/drawing/2014/main" id="{74B8A155-DEC7-2878-7264-60A0483901BD}"/>
              </a:ext>
            </a:extLst>
          </p:cNvPr>
          <p:cNvSpPr txBox="1">
            <a:spLocks noChangeArrowheads="1"/>
          </p:cNvSpPr>
          <p:nvPr/>
        </p:nvSpPr>
        <p:spPr bwMode="auto">
          <a:xfrm>
            <a:off x="2862949" y="5787774"/>
            <a:ext cx="52736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400" b="1" dirty="0">
                <a:solidFill>
                  <a:srgbClr val="FF0066"/>
                </a:solidFill>
              </a:rPr>
              <a:t>两片</a:t>
            </a:r>
            <a:r>
              <a:rPr lang="en-US" altLang="zh-CN" sz="2400" b="1" dirty="0">
                <a:solidFill>
                  <a:srgbClr val="FF0066"/>
                </a:solidFill>
              </a:rPr>
              <a:t>16 </a:t>
            </a:r>
            <a:r>
              <a:rPr lang="zh-CN" altLang="en-US" sz="2400" b="1" dirty="0">
                <a:solidFill>
                  <a:srgbClr val="FF0066"/>
                </a:solidFill>
              </a:rPr>
              <a:t>进制集成计数器</a:t>
            </a:r>
          </a:p>
        </p:txBody>
      </p:sp>
      <p:sp>
        <p:nvSpPr>
          <p:cNvPr id="12" name="AutoShape 10">
            <a:extLst>
              <a:ext uri="{FF2B5EF4-FFF2-40B4-BE49-F238E27FC236}">
                <a16:creationId xmlns:a16="http://schemas.microsoft.com/office/drawing/2014/main" id="{3E8A4018-DBDF-C20F-2C13-2A01C73F0996}"/>
              </a:ext>
            </a:extLst>
          </p:cNvPr>
          <p:cNvSpPr>
            <a:spLocks noChangeArrowheads="1"/>
          </p:cNvSpPr>
          <p:nvPr/>
        </p:nvSpPr>
        <p:spPr bwMode="auto">
          <a:xfrm>
            <a:off x="6147486" y="5971924"/>
            <a:ext cx="342900" cy="88900"/>
          </a:xfrm>
          <a:prstGeom prst="notchedRightArrow">
            <a:avLst>
              <a:gd name="adj1" fmla="val 50000"/>
              <a:gd name="adj2" fmla="val 96429"/>
            </a:avLst>
          </a:prstGeom>
          <a:solidFill>
            <a:srgbClr val="0033CC"/>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Text Box 11">
            <a:extLst>
              <a:ext uri="{FF2B5EF4-FFF2-40B4-BE49-F238E27FC236}">
                <a16:creationId xmlns:a16="http://schemas.microsoft.com/office/drawing/2014/main" id="{FAA4B5AD-BC83-F76D-F454-5B746986012F}"/>
              </a:ext>
            </a:extLst>
          </p:cNvPr>
          <p:cNvSpPr txBox="1">
            <a:spLocks noChangeArrowheads="1"/>
          </p:cNvSpPr>
          <p:nvPr/>
        </p:nvSpPr>
        <p:spPr bwMode="auto">
          <a:xfrm>
            <a:off x="6530074" y="5787774"/>
            <a:ext cx="297228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solidFill>
                  <a:srgbClr val="FF0066"/>
                </a:solidFill>
              </a:rPr>
              <a:t>16 ╳ 16 </a:t>
            </a:r>
            <a:r>
              <a:rPr lang="zh-CN" altLang="en-US" sz="2400" b="1">
                <a:solidFill>
                  <a:srgbClr val="FF0066"/>
                </a:solidFill>
              </a:rPr>
              <a:t>进制计数器</a:t>
            </a:r>
          </a:p>
        </p:txBody>
      </p:sp>
      <p:sp>
        <p:nvSpPr>
          <p:cNvPr id="14" name="Text Box 12">
            <a:extLst>
              <a:ext uri="{FF2B5EF4-FFF2-40B4-BE49-F238E27FC236}">
                <a16:creationId xmlns:a16="http://schemas.microsoft.com/office/drawing/2014/main" id="{0FC4EE92-AE33-C8D1-FFE6-6F0C3CF285CD}"/>
              </a:ext>
            </a:extLst>
          </p:cNvPr>
          <p:cNvSpPr txBox="1">
            <a:spLocks noChangeArrowheads="1"/>
          </p:cNvSpPr>
          <p:nvPr/>
        </p:nvSpPr>
        <p:spPr bwMode="auto">
          <a:xfrm>
            <a:off x="2904224" y="6240211"/>
            <a:ext cx="62341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400" b="1">
                <a:solidFill>
                  <a:srgbClr val="FF0066"/>
                </a:solidFill>
              </a:rPr>
              <a:t>两片</a:t>
            </a:r>
            <a:r>
              <a:rPr lang="en-US" altLang="zh-CN" sz="2400" b="1">
                <a:solidFill>
                  <a:srgbClr val="FF0066"/>
                </a:solidFill>
              </a:rPr>
              <a:t>10 </a:t>
            </a:r>
            <a:r>
              <a:rPr lang="zh-CN" altLang="en-US" sz="2400" b="1">
                <a:solidFill>
                  <a:srgbClr val="FF0066"/>
                </a:solidFill>
              </a:rPr>
              <a:t>进制集成计数器</a:t>
            </a:r>
          </a:p>
        </p:txBody>
      </p:sp>
      <p:sp>
        <p:nvSpPr>
          <p:cNvPr id="15" name="AutoShape 13">
            <a:extLst>
              <a:ext uri="{FF2B5EF4-FFF2-40B4-BE49-F238E27FC236}">
                <a16:creationId xmlns:a16="http://schemas.microsoft.com/office/drawing/2014/main" id="{9512DED1-553A-2057-08D3-50EBA33338AB}"/>
              </a:ext>
            </a:extLst>
          </p:cNvPr>
          <p:cNvSpPr>
            <a:spLocks noChangeArrowheads="1"/>
          </p:cNvSpPr>
          <p:nvPr/>
        </p:nvSpPr>
        <p:spPr bwMode="auto">
          <a:xfrm>
            <a:off x="6157011" y="6424361"/>
            <a:ext cx="342900" cy="88900"/>
          </a:xfrm>
          <a:prstGeom prst="notchedRightArrow">
            <a:avLst>
              <a:gd name="adj1" fmla="val 50000"/>
              <a:gd name="adj2" fmla="val 96429"/>
            </a:avLst>
          </a:prstGeom>
          <a:solidFill>
            <a:srgbClr val="0033CC"/>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Text Box 14">
            <a:extLst>
              <a:ext uri="{FF2B5EF4-FFF2-40B4-BE49-F238E27FC236}">
                <a16:creationId xmlns:a16="http://schemas.microsoft.com/office/drawing/2014/main" id="{99108A11-379D-5D6D-229C-8ABD011AC1E4}"/>
              </a:ext>
            </a:extLst>
          </p:cNvPr>
          <p:cNvSpPr txBox="1">
            <a:spLocks noChangeArrowheads="1"/>
          </p:cNvSpPr>
          <p:nvPr/>
        </p:nvSpPr>
        <p:spPr bwMode="auto">
          <a:xfrm>
            <a:off x="6539599" y="6240211"/>
            <a:ext cx="297228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400" b="1">
                <a:solidFill>
                  <a:srgbClr val="FF0066"/>
                </a:solidFill>
              </a:rPr>
              <a:t>10 ╳ 10 </a:t>
            </a:r>
            <a:r>
              <a:rPr lang="zh-CN" altLang="en-US" sz="2400" b="1">
                <a:solidFill>
                  <a:srgbClr val="FF0066"/>
                </a:solidFill>
              </a:rPr>
              <a:t>进制计数器</a:t>
            </a:r>
          </a:p>
        </p:txBody>
      </p:sp>
      <p:sp>
        <p:nvSpPr>
          <p:cNvPr id="2" name="灯片编号占位符 1">
            <a:extLst>
              <a:ext uri="{FF2B5EF4-FFF2-40B4-BE49-F238E27FC236}">
                <a16:creationId xmlns:a16="http://schemas.microsoft.com/office/drawing/2014/main" id="{C7AF1305-EDC3-CA09-E0C2-5F4C6964FB09}"/>
              </a:ext>
            </a:extLst>
          </p:cNvPr>
          <p:cNvSpPr>
            <a:spLocks noGrp="1"/>
          </p:cNvSpPr>
          <p:nvPr>
            <p:ph type="sldNum" sz="quarter" idx="12"/>
          </p:nvPr>
        </p:nvSpPr>
        <p:spPr/>
        <p:txBody>
          <a:bodyPr/>
          <a:lstStyle/>
          <a:p>
            <a:fld id="{392CBAA0-59E6-204E-8F03-85E5040D48B8}" type="slidenum">
              <a:rPr kumimoji="1" lang="zh-CN" altLang="en-US" smtClean="0"/>
              <a:t>181</a:t>
            </a:fld>
            <a:r>
              <a:rPr kumimoji="1" lang="en-US" altLang="zh-CN"/>
              <a:t>/184</a:t>
            </a:r>
            <a:endParaRPr kumimoji="1" lang="zh-CN" altLang="en-US" dirty="0"/>
          </a:p>
        </p:txBody>
      </p:sp>
    </p:spTree>
    <p:extLst>
      <p:ext uri="{BB962C8B-B14F-4D97-AF65-F5344CB8AC3E}">
        <p14:creationId xmlns:p14="http://schemas.microsoft.com/office/powerpoint/2010/main" val="2216560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4"/>
                                        </p:tgtEl>
                                        <p:attrNameLst>
                                          <p:attrName>style.visibility</p:attrName>
                                        </p:attrNameLst>
                                      </p:cBhvr>
                                      <p:to>
                                        <p:strVal val="visible"/>
                                      </p:to>
                                    </p:set>
                                    <p:animEffect transition="in" filter="wipe(left)">
                                      <p:cBhvr>
                                        <p:cTn id="7" dur="75"/>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5"/>
                                        </p:tgtEl>
                                        <p:attrNameLst>
                                          <p:attrName>style.visibility</p:attrName>
                                        </p:attrNameLst>
                                      </p:cBhvr>
                                      <p:to>
                                        <p:strVal val="visible"/>
                                      </p:to>
                                    </p:set>
                                    <p:animEffect transition="in" filter="wipe(left)">
                                      <p:cBhvr>
                                        <p:cTn id="12" dur="75"/>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6"/>
                                        </p:tgtEl>
                                        <p:attrNameLst>
                                          <p:attrName>style.visibility</p:attrName>
                                        </p:attrNameLst>
                                      </p:cBhvr>
                                      <p:to>
                                        <p:strVal val="visible"/>
                                      </p:to>
                                    </p:set>
                                    <p:animEffect transition="in" filter="wipe(left)">
                                      <p:cBhvr>
                                        <p:cTn id="17" dur="75"/>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7"/>
                                        </p:tgtEl>
                                        <p:attrNameLst>
                                          <p:attrName>style.visibility</p:attrName>
                                        </p:attrNameLst>
                                      </p:cBhvr>
                                      <p:to>
                                        <p:strVal val="visible"/>
                                      </p:to>
                                    </p:set>
                                    <p:animEffect transition="in" filter="wipe(left)">
                                      <p:cBhvr>
                                        <p:cTn id="22" dur="75"/>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8"/>
                                        </p:tgtEl>
                                        <p:attrNameLst>
                                          <p:attrName>style.visibility</p:attrName>
                                        </p:attrNameLst>
                                      </p:cBhvr>
                                      <p:to>
                                        <p:strVal val="visible"/>
                                      </p:to>
                                    </p:set>
                                    <p:animEffect transition="in" filter="wipe(left)">
                                      <p:cBhvr>
                                        <p:cTn id="27" dur="75"/>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9"/>
                                        </p:tgtEl>
                                        <p:attrNameLst>
                                          <p:attrName>style.visibility</p:attrName>
                                        </p:attrNameLst>
                                      </p:cBhvr>
                                      <p:to>
                                        <p:strVal val="visible"/>
                                      </p:to>
                                    </p:set>
                                    <p:animEffect transition="in" filter="wipe(left)">
                                      <p:cBhvr>
                                        <p:cTn id="32" dur="75"/>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10"/>
                                        </p:tgtEl>
                                        <p:attrNameLst>
                                          <p:attrName>style.visibility</p:attrName>
                                        </p:attrNameLst>
                                      </p:cBhvr>
                                      <p:to>
                                        <p:strVal val="visible"/>
                                      </p:to>
                                    </p:set>
                                    <p:animEffect transition="in" filter="wipe(left)">
                                      <p:cBhvr>
                                        <p:cTn id="37" dur="75"/>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1">
                                            <p:txEl>
                                              <p:pRg st="0" end="0"/>
                                            </p:txEl>
                                          </p:spTgt>
                                        </p:tgtEl>
                                        <p:attrNameLst>
                                          <p:attrName>style.visibility</p:attrName>
                                        </p:attrNameLst>
                                      </p:cBhvr>
                                      <p:to>
                                        <p:strVal val="visible"/>
                                      </p:to>
                                    </p:set>
                                    <p:animEffect transition="in" filter="wipe(left)">
                                      <p:cBhvr>
                                        <p:cTn id="42" dur="500"/>
                                        <p:tgtEl>
                                          <p:spTgt spid="11">
                                            <p:txEl>
                                              <p:pRg st="0" end="0"/>
                                            </p:txEl>
                                          </p:spTgt>
                                        </p:tgtEl>
                                      </p:cBhvr>
                                    </p:animEffect>
                                  </p:childTnLst>
                                </p:cTn>
                              </p:par>
                            </p:childTnLst>
                          </p:cTn>
                        </p:par>
                        <p:par>
                          <p:cTn id="43" fill="hold">
                            <p:stCondLst>
                              <p:cond delay="500"/>
                            </p:stCondLst>
                            <p:childTnLst>
                              <p:par>
                                <p:cTn id="44" presetID="22" presetClass="entr" presetSubtype="8" fill="hold" nodeType="afterEffect">
                                  <p:stCondLst>
                                    <p:cond delay="1000"/>
                                  </p:stCondLst>
                                  <p:childTnLst>
                                    <p:set>
                                      <p:cBhvr>
                                        <p:cTn id="45" dur="1" fill="hold">
                                          <p:stCondLst>
                                            <p:cond delay="0"/>
                                          </p:stCondLst>
                                        </p:cTn>
                                        <p:tgtEl>
                                          <p:spTgt spid="12"/>
                                        </p:tgtEl>
                                        <p:attrNameLst>
                                          <p:attrName>style.visibility</p:attrName>
                                        </p:attrNameLst>
                                      </p:cBhvr>
                                      <p:to>
                                        <p:strVal val="visible"/>
                                      </p:to>
                                    </p:set>
                                    <p:animEffect transition="in" filter="wipe(left)">
                                      <p:cBhvr>
                                        <p:cTn id="46" dur="500"/>
                                        <p:tgtEl>
                                          <p:spTgt spid="12"/>
                                        </p:tgtEl>
                                      </p:cBhvr>
                                    </p:animEffect>
                                  </p:childTnLst>
                                </p:cTn>
                              </p:par>
                            </p:childTnLst>
                          </p:cTn>
                        </p:par>
                        <p:par>
                          <p:cTn id="47" fill="hold">
                            <p:stCondLst>
                              <p:cond delay="2000"/>
                            </p:stCondLst>
                            <p:childTnLst>
                              <p:par>
                                <p:cTn id="48" presetID="22" presetClass="entr" presetSubtype="8" fill="hold" grpId="0" nodeType="afterEffect">
                                  <p:stCondLst>
                                    <p:cond delay="1000"/>
                                  </p:stCondLst>
                                  <p:childTnLst>
                                    <p:set>
                                      <p:cBhvr>
                                        <p:cTn id="49" dur="1" fill="hold">
                                          <p:stCondLst>
                                            <p:cond delay="0"/>
                                          </p:stCondLst>
                                        </p:cTn>
                                        <p:tgtEl>
                                          <p:spTgt spid="13">
                                            <p:txEl>
                                              <p:pRg st="0" end="0"/>
                                            </p:txEl>
                                          </p:spTgt>
                                        </p:tgtEl>
                                        <p:attrNameLst>
                                          <p:attrName>style.visibility</p:attrName>
                                        </p:attrNameLst>
                                      </p:cBhvr>
                                      <p:to>
                                        <p:strVal val="visible"/>
                                      </p:to>
                                    </p:set>
                                    <p:animEffect transition="in" filter="wipe(left)">
                                      <p:cBhvr>
                                        <p:cTn id="50" dur="500"/>
                                        <p:tgtEl>
                                          <p:spTgt spid="13">
                                            <p:txEl>
                                              <p:pRg st="0" end="0"/>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14">
                                            <p:txEl>
                                              <p:pRg st="0" end="0"/>
                                            </p:txEl>
                                          </p:spTgt>
                                        </p:tgtEl>
                                        <p:attrNameLst>
                                          <p:attrName>style.visibility</p:attrName>
                                        </p:attrNameLst>
                                      </p:cBhvr>
                                      <p:to>
                                        <p:strVal val="visible"/>
                                      </p:to>
                                    </p:set>
                                    <p:animEffect transition="in" filter="wipe(left)">
                                      <p:cBhvr>
                                        <p:cTn id="55" dur="500"/>
                                        <p:tgtEl>
                                          <p:spTgt spid="14">
                                            <p:txEl>
                                              <p:pRg st="0" end="0"/>
                                            </p:txEl>
                                          </p:spTgt>
                                        </p:tgtEl>
                                      </p:cBhvr>
                                    </p:animEffect>
                                  </p:childTnLst>
                                </p:cTn>
                              </p:par>
                            </p:childTnLst>
                          </p:cTn>
                        </p:par>
                        <p:par>
                          <p:cTn id="56" fill="hold">
                            <p:stCondLst>
                              <p:cond delay="500"/>
                            </p:stCondLst>
                            <p:childTnLst>
                              <p:par>
                                <p:cTn id="57" presetID="22" presetClass="entr" presetSubtype="8" fill="hold" nodeType="afterEffect">
                                  <p:stCondLst>
                                    <p:cond delay="1000"/>
                                  </p:stCondLst>
                                  <p:childTnLst>
                                    <p:set>
                                      <p:cBhvr>
                                        <p:cTn id="58" dur="1" fill="hold">
                                          <p:stCondLst>
                                            <p:cond delay="0"/>
                                          </p:stCondLst>
                                        </p:cTn>
                                        <p:tgtEl>
                                          <p:spTgt spid="15"/>
                                        </p:tgtEl>
                                        <p:attrNameLst>
                                          <p:attrName>style.visibility</p:attrName>
                                        </p:attrNameLst>
                                      </p:cBhvr>
                                      <p:to>
                                        <p:strVal val="visible"/>
                                      </p:to>
                                    </p:set>
                                    <p:animEffect transition="in" filter="wipe(left)">
                                      <p:cBhvr>
                                        <p:cTn id="59" dur="500"/>
                                        <p:tgtEl>
                                          <p:spTgt spid="15"/>
                                        </p:tgtEl>
                                      </p:cBhvr>
                                    </p:animEffect>
                                  </p:childTnLst>
                                </p:cTn>
                              </p:par>
                            </p:childTnLst>
                          </p:cTn>
                        </p:par>
                        <p:par>
                          <p:cTn id="60" fill="hold">
                            <p:stCondLst>
                              <p:cond delay="2000"/>
                            </p:stCondLst>
                            <p:childTnLst>
                              <p:par>
                                <p:cTn id="61" presetID="22" presetClass="entr" presetSubtype="8" fill="hold" grpId="0" nodeType="afterEffect">
                                  <p:stCondLst>
                                    <p:cond delay="100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wipe(left)">
                                      <p:cBhvr>
                                        <p:cTn id="63" dur="500"/>
                                        <p:tgtEl>
                                          <p:spTgt spid="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utoUpdateAnimBg="0"/>
      <p:bldP spid="7" grpId="0" autoUpdateAnimBg="0"/>
      <p:bldP spid="8" grpId="0" autoUpdateAnimBg="0"/>
      <p:bldP spid="9" grpId="0" autoUpdateAnimBg="0"/>
      <p:bldP spid="10" grpId="0" autoUpdateAnimBg="0"/>
      <p:bldP spid="11" grpId="0" build="p" autoUpdateAnimBg="0"/>
      <p:bldP spid="13" grpId="0" build="p" autoUpdateAnimBg="0" advAuto="1000"/>
      <p:bldP spid="14" grpId="0" build="p" autoUpdateAnimBg="0"/>
      <p:bldP spid="16" grpId="0" build="p" autoUpdateAnimBg="0" advAuto="100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第六章 小结</a:t>
            </a:r>
          </a:p>
        </p:txBody>
      </p:sp>
      <p:sp>
        <p:nvSpPr>
          <p:cNvPr id="4" name="Text Box 2">
            <a:extLst>
              <a:ext uri="{FF2B5EF4-FFF2-40B4-BE49-F238E27FC236}">
                <a16:creationId xmlns:a16="http://schemas.microsoft.com/office/drawing/2014/main" id="{1A83DCA3-DBA5-2FC5-D220-1E19194F95BB}"/>
              </a:ext>
            </a:extLst>
          </p:cNvPr>
          <p:cNvSpPr txBox="1">
            <a:spLocks noChangeArrowheads="1"/>
          </p:cNvSpPr>
          <p:nvPr/>
        </p:nvSpPr>
        <p:spPr bwMode="auto">
          <a:xfrm>
            <a:off x="1877970" y="932807"/>
            <a:ext cx="7848600"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七、其它时序逻辑电路</a:t>
            </a:r>
            <a:endParaRPr lang="zh-CN" altLang="en-US" sz="2800" b="1"/>
          </a:p>
        </p:txBody>
      </p:sp>
      <p:sp>
        <p:nvSpPr>
          <p:cNvPr id="5" name="Text Box 3">
            <a:extLst>
              <a:ext uri="{FF2B5EF4-FFF2-40B4-BE49-F238E27FC236}">
                <a16:creationId xmlns:a16="http://schemas.microsoft.com/office/drawing/2014/main" id="{3DE68AC3-4571-8857-A847-F659FFF07A8B}"/>
              </a:ext>
            </a:extLst>
          </p:cNvPr>
          <p:cNvSpPr txBox="1">
            <a:spLocks noChangeArrowheads="1"/>
          </p:cNvSpPr>
          <p:nvPr/>
        </p:nvSpPr>
        <p:spPr bwMode="auto">
          <a:xfrm>
            <a:off x="1873208" y="1461444"/>
            <a:ext cx="4219575"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en-US" altLang="zh-CN" sz="2800" b="1">
                <a:solidFill>
                  <a:srgbClr val="FF0066"/>
                </a:solidFill>
              </a:rPr>
              <a:t>1. </a:t>
            </a:r>
            <a:r>
              <a:rPr lang="zh-CN" altLang="en-US" sz="2800" b="1">
                <a:solidFill>
                  <a:srgbClr val="FF0066"/>
                </a:solidFill>
              </a:rPr>
              <a:t>寄存器和移位寄存器</a:t>
            </a:r>
          </a:p>
        </p:txBody>
      </p:sp>
      <p:sp>
        <p:nvSpPr>
          <p:cNvPr id="6" name="Text Box 4">
            <a:extLst>
              <a:ext uri="{FF2B5EF4-FFF2-40B4-BE49-F238E27FC236}">
                <a16:creationId xmlns:a16="http://schemas.microsoft.com/office/drawing/2014/main" id="{F17578F3-18FE-343A-9779-5ABFAE5F255A}"/>
              </a:ext>
            </a:extLst>
          </p:cNvPr>
          <p:cNvSpPr txBox="1">
            <a:spLocks noChangeArrowheads="1"/>
          </p:cNvSpPr>
          <p:nvPr/>
        </p:nvSpPr>
        <p:spPr bwMode="auto">
          <a:xfrm>
            <a:off x="1892258" y="1971032"/>
            <a:ext cx="8520112"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寄存器</a:t>
            </a:r>
            <a:r>
              <a:rPr lang="zh-CN" altLang="en-US" sz="2800" b="1"/>
              <a:t> </a:t>
            </a:r>
            <a:r>
              <a:rPr lang="en-US" altLang="zh-CN" sz="2800" b="1"/>
              <a:t>— </a:t>
            </a:r>
            <a:r>
              <a:rPr lang="zh-CN" altLang="en-US" sz="2800" b="1"/>
              <a:t>存储二进制数据或者代码。</a:t>
            </a:r>
          </a:p>
        </p:txBody>
      </p:sp>
      <p:sp>
        <p:nvSpPr>
          <p:cNvPr id="7" name="Text Box 5">
            <a:extLst>
              <a:ext uri="{FF2B5EF4-FFF2-40B4-BE49-F238E27FC236}">
                <a16:creationId xmlns:a16="http://schemas.microsoft.com/office/drawing/2014/main" id="{DE7F54A2-DBB8-4C67-CAA8-1D0F766088C4}"/>
              </a:ext>
            </a:extLst>
          </p:cNvPr>
          <p:cNvSpPr txBox="1">
            <a:spLocks noChangeArrowheads="1"/>
          </p:cNvSpPr>
          <p:nvPr/>
        </p:nvSpPr>
        <p:spPr bwMode="auto">
          <a:xfrm>
            <a:off x="1892258" y="2656832"/>
            <a:ext cx="8520112" cy="946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移位寄存器</a:t>
            </a:r>
            <a:r>
              <a:rPr lang="zh-CN" altLang="en-US" sz="2800" b="1"/>
              <a:t> </a:t>
            </a:r>
            <a:r>
              <a:rPr lang="en-US" altLang="zh-CN" sz="2800" b="1"/>
              <a:t>— </a:t>
            </a:r>
            <a:r>
              <a:rPr lang="zh-CN" altLang="en-US" sz="2800" b="1"/>
              <a:t>不但可存放数码，还能对数据进行移                </a:t>
            </a:r>
          </a:p>
          <a:p>
            <a:r>
              <a:rPr lang="zh-CN" altLang="en-US" sz="2800" b="1"/>
              <a:t>                          位操作。</a:t>
            </a:r>
          </a:p>
        </p:txBody>
      </p:sp>
      <p:sp>
        <p:nvSpPr>
          <p:cNvPr id="8" name="Text Box 6">
            <a:extLst>
              <a:ext uri="{FF2B5EF4-FFF2-40B4-BE49-F238E27FC236}">
                <a16:creationId xmlns:a16="http://schemas.microsoft.com/office/drawing/2014/main" id="{2B5709BC-D62B-24E9-3D42-0206D32E023E}"/>
              </a:ext>
            </a:extLst>
          </p:cNvPr>
          <p:cNvSpPr txBox="1">
            <a:spLocks noChangeArrowheads="1"/>
          </p:cNvSpPr>
          <p:nvPr/>
        </p:nvSpPr>
        <p:spPr bwMode="auto">
          <a:xfrm>
            <a:off x="1892258" y="3769669"/>
            <a:ext cx="8520112" cy="519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移位寄存器</a:t>
            </a:r>
            <a:r>
              <a:rPr lang="zh-CN" altLang="en-US" sz="2800" b="1"/>
              <a:t>有单向移位寄存器和双向移位寄存器。</a:t>
            </a:r>
          </a:p>
        </p:txBody>
      </p:sp>
      <p:sp>
        <p:nvSpPr>
          <p:cNvPr id="9" name="Rectangle 7">
            <a:extLst>
              <a:ext uri="{FF2B5EF4-FFF2-40B4-BE49-F238E27FC236}">
                <a16:creationId xmlns:a16="http://schemas.microsoft.com/office/drawing/2014/main" id="{857279B8-5F3C-2548-C67B-C4EFF9F7C348}"/>
              </a:ext>
            </a:extLst>
          </p:cNvPr>
          <p:cNvSpPr>
            <a:spLocks noChangeArrowheads="1"/>
          </p:cNvSpPr>
          <p:nvPr/>
        </p:nvSpPr>
        <p:spPr bwMode="auto">
          <a:xfrm>
            <a:off x="1177883" y="5522269"/>
            <a:ext cx="87630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t>        </a:t>
            </a:r>
            <a:r>
              <a:rPr lang="zh-CN" altLang="en-US" sz="2800" b="1"/>
              <a:t>用移位寄存器可方便地组成</a:t>
            </a:r>
            <a:r>
              <a:rPr lang="zh-CN" altLang="en-US" sz="2800" b="1">
                <a:solidFill>
                  <a:srgbClr val="FF0066"/>
                </a:solidFill>
              </a:rPr>
              <a:t>环形计数器</a:t>
            </a:r>
            <a:r>
              <a:rPr lang="zh-CN" altLang="en-US" sz="2800" b="1"/>
              <a:t>、</a:t>
            </a:r>
            <a:r>
              <a:rPr lang="zh-CN" altLang="en-US" sz="2800" b="1">
                <a:solidFill>
                  <a:srgbClr val="FF0066"/>
                </a:solidFill>
              </a:rPr>
              <a:t>扭环形计数器</a:t>
            </a:r>
            <a:r>
              <a:rPr lang="zh-CN" altLang="en-US" sz="2800" b="1"/>
              <a:t>和</a:t>
            </a:r>
            <a:r>
              <a:rPr lang="zh-CN" altLang="en-US" sz="2800" b="1">
                <a:solidFill>
                  <a:srgbClr val="FF0066"/>
                </a:solidFill>
              </a:rPr>
              <a:t>顺序脉冲发生器</a:t>
            </a:r>
            <a:r>
              <a:rPr lang="zh-CN" altLang="en-US" sz="2800" b="1"/>
              <a:t>。</a:t>
            </a:r>
          </a:p>
        </p:txBody>
      </p:sp>
      <p:sp>
        <p:nvSpPr>
          <p:cNvPr id="10" name="Rectangle 8">
            <a:extLst>
              <a:ext uri="{FF2B5EF4-FFF2-40B4-BE49-F238E27FC236}">
                <a16:creationId xmlns:a16="http://schemas.microsoft.com/office/drawing/2014/main" id="{06E6269F-E3C5-FD4C-A24B-58E2BE3FB210}"/>
              </a:ext>
            </a:extLst>
          </p:cNvPr>
          <p:cNvSpPr>
            <a:spLocks noChangeArrowheads="1"/>
          </p:cNvSpPr>
          <p:nvPr/>
        </p:nvSpPr>
        <p:spPr bwMode="auto">
          <a:xfrm>
            <a:off x="1892258" y="4455469"/>
            <a:ext cx="941620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sz="2800" b="1" dirty="0">
                <a:solidFill>
                  <a:srgbClr val="0033CC"/>
                </a:solidFill>
              </a:rPr>
              <a:t>集成移位寄存器</a:t>
            </a:r>
            <a:r>
              <a:rPr lang="zh-CN" altLang="en-US" sz="2800" b="1" dirty="0"/>
              <a:t>使用方便、功能全、输入输出方式灵活。</a:t>
            </a:r>
          </a:p>
        </p:txBody>
      </p:sp>
      <p:sp>
        <p:nvSpPr>
          <p:cNvPr id="2" name="灯片编号占位符 1">
            <a:extLst>
              <a:ext uri="{FF2B5EF4-FFF2-40B4-BE49-F238E27FC236}">
                <a16:creationId xmlns:a16="http://schemas.microsoft.com/office/drawing/2014/main" id="{6E45BFFE-115F-0F66-4032-29CA78DD0C68}"/>
              </a:ext>
            </a:extLst>
          </p:cNvPr>
          <p:cNvSpPr>
            <a:spLocks noGrp="1"/>
          </p:cNvSpPr>
          <p:nvPr>
            <p:ph type="sldNum" sz="quarter" idx="12"/>
          </p:nvPr>
        </p:nvSpPr>
        <p:spPr/>
        <p:txBody>
          <a:bodyPr/>
          <a:lstStyle/>
          <a:p>
            <a:fld id="{392CBAA0-59E6-204E-8F03-85E5040D48B8}" type="slidenum">
              <a:rPr kumimoji="1" lang="zh-CN" altLang="en-US" smtClean="0"/>
              <a:t>182</a:t>
            </a:fld>
            <a:r>
              <a:rPr kumimoji="1" lang="en-US" altLang="zh-CN"/>
              <a:t>/184</a:t>
            </a:r>
            <a:endParaRPr kumimoji="1" lang="zh-CN" altLang="en-US" dirty="0"/>
          </a:p>
        </p:txBody>
      </p:sp>
    </p:spTree>
    <p:extLst>
      <p:ext uri="{BB962C8B-B14F-4D97-AF65-F5344CB8AC3E}">
        <p14:creationId xmlns:p14="http://schemas.microsoft.com/office/powerpoint/2010/main" val="1379351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4"/>
                                        </p:tgtEl>
                                        <p:attrNameLst>
                                          <p:attrName>style.visibility</p:attrName>
                                        </p:attrNameLst>
                                      </p:cBhvr>
                                      <p:to>
                                        <p:strVal val="visible"/>
                                      </p:to>
                                    </p:set>
                                    <p:animEffect transition="in" filter="wipe(left)">
                                      <p:cBhvr>
                                        <p:cTn id="7" dur="75"/>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5"/>
                                        </p:tgtEl>
                                        <p:attrNameLst>
                                          <p:attrName>style.visibility</p:attrName>
                                        </p:attrNameLst>
                                      </p:cBhvr>
                                      <p:to>
                                        <p:strVal val="visible"/>
                                      </p:to>
                                    </p:set>
                                    <p:animEffect transition="in" filter="wipe(left)">
                                      <p:cBhvr>
                                        <p:cTn id="12" dur="75"/>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6"/>
                                        </p:tgtEl>
                                        <p:attrNameLst>
                                          <p:attrName>style.visibility</p:attrName>
                                        </p:attrNameLst>
                                      </p:cBhvr>
                                      <p:to>
                                        <p:strVal val="visible"/>
                                      </p:to>
                                    </p:set>
                                    <p:animEffect transition="in" filter="wipe(left)">
                                      <p:cBhvr>
                                        <p:cTn id="17" dur="75"/>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7"/>
                                        </p:tgtEl>
                                        <p:attrNameLst>
                                          <p:attrName>style.visibility</p:attrName>
                                        </p:attrNameLst>
                                      </p:cBhvr>
                                      <p:to>
                                        <p:strVal val="visible"/>
                                      </p:to>
                                    </p:set>
                                    <p:animEffect transition="in" filter="wipe(left)">
                                      <p:cBhvr>
                                        <p:cTn id="22" dur="75"/>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8"/>
                                        </p:tgtEl>
                                        <p:attrNameLst>
                                          <p:attrName>style.visibility</p:attrName>
                                        </p:attrNameLst>
                                      </p:cBhvr>
                                      <p:to>
                                        <p:strVal val="visible"/>
                                      </p:to>
                                    </p:set>
                                    <p:animEffect transition="in" filter="wipe(left)">
                                      <p:cBhvr>
                                        <p:cTn id="27" dur="75"/>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10"/>
                                        </p:tgtEl>
                                        <p:attrNameLst>
                                          <p:attrName>style.visibility</p:attrName>
                                        </p:attrNameLst>
                                      </p:cBhvr>
                                      <p:to>
                                        <p:strVal val="visible"/>
                                      </p:to>
                                    </p:set>
                                    <p:animEffect transition="in" filter="wipe(left)">
                                      <p:cBhvr>
                                        <p:cTn id="32" dur="75"/>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9"/>
                                        </p:tgtEl>
                                        <p:attrNameLst>
                                          <p:attrName>style.visibility</p:attrName>
                                        </p:attrNameLst>
                                      </p:cBhvr>
                                      <p:to>
                                        <p:strVal val="visible"/>
                                      </p:to>
                                    </p:set>
                                    <p:animEffect transition="in" filter="wipe(left)">
                                      <p:cBhvr>
                                        <p:cTn id="37" dur="75"/>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utoUpdateAnimBg="0"/>
      <p:bldP spid="7" grpId="0" autoUpdateAnimBg="0"/>
      <p:bldP spid="8" grpId="0" autoUpdateAnimBg="0"/>
      <p:bldP spid="9" grpId="0" autoUpdateAnimBg="0"/>
      <p:bldP spid="10" grpId="0"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第六章 小结</a:t>
            </a:r>
          </a:p>
        </p:txBody>
      </p:sp>
      <p:sp>
        <p:nvSpPr>
          <p:cNvPr id="4" name="Rectangle 2">
            <a:extLst>
              <a:ext uri="{FF2B5EF4-FFF2-40B4-BE49-F238E27FC236}">
                <a16:creationId xmlns:a16="http://schemas.microsoft.com/office/drawing/2014/main" id="{1DA457E1-2146-9C4D-2290-AA8907A9FCC1}"/>
              </a:ext>
            </a:extLst>
          </p:cNvPr>
          <p:cNvSpPr>
            <a:spLocks noChangeArrowheads="1"/>
          </p:cNvSpPr>
          <p:nvPr/>
        </p:nvSpPr>
        <p:spPr bwMode="auto">
          <a:xfrm>
            <a:off x="2056971" y="805520"/>
            <a:ext cx="83216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2. </a:t>
            </a:r>
            <a:r>
              <a:rPr lang="zh-CN" altLang="en-US" sz="2800" b="1">
                <a:solidFill>
                  <a:srgbClr val="FF0066"/>
                </a:solidFill>
              </a:rPr>
              <a:t>读</a:t>
            </a:r>
            <a:r>
              <a:rPr lang="en-US" altLang="zh-CN" sz="2800" b="1">
                <a:solidFill>
                  <a:srgbClr val="FF0066"/>
                </a:solidFill>
              </a:rPr>
              <a:t>/</a:t>
            </a:r>
            <a:r>
              <a:rPr lang="zh-CN" altLang="en-US" sz="2800" b="1">
                <a:solidFill>
                  <a:srgbClr val="FF0066"/>
                </a:solidFill>
              </a:rPr>
              <a:t>写存储器 </a:t>
            </a:r>
            <a:r>
              <a:rPr lang="en-US" altLang="zh-CN" sz="2800" b="1">
                <a:solidFill>
                  <a:srgbClr val="FF0066"/>
                </a:solidFill>
              </a:rPr>
              <a:t>RAM</a:t>
            </a:r>
            <a:r>
              <a:rPr lang="zh-CN" altLang="en-US" sz="2800" b="1">
                <a:solidFill>
                  <a:srgbClr val="0033CC"/>
                </a:solidFill>
              </a:rPr>
              <a:t>（随机存取存储器）</a:t>
            </a:r>
          </a:p>
        </p:txBody>
      </p:sp>
      <p:sp>
        <p:nvSpPr>
          <p:cNvPr id="5" name="Text Box 3">
            <a:extLst>
              <a:ext uri="{FF2B5EF4-FFF2-40B4-BE49-F238E27FC236}">
                <a16:creationId xmlns:a16="http://schemas.microsoft.com/office/drawing/2014/main" id="{AA691567-1492-53B1-83BC-11C202AD2295}"/>
              </a:ext>
            </a:extLst>
          </p:cNvPr>
          <p:cNvSpPr txBox="1">
            <a:spLocks noChangeArrowheads="1"/>
          </p:cNvSpPr>
          <p:nvPr/>
        </p:nvSpPr>
        <p:spPr bwMode="auto">
          <a:xfrm>
            <a:off x="2056971" y="1416708"/>
            <a:ext cx="8520113" cy="946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组成</a:t>
            </a:r>
            <a:r>
              <a:rPr lang="zh-CN" altLang="en-US" sz="2800" b="1"/>
              <a:t> </a:t>
            </a:r>
            <a:r>
              <a:rPr lang="zh-CN" altLang="en-US" sz="2800" b="1">
                <a:solidFill>
                  <a:srgbClr val="0033CC"/>
                </a:solidFill>
              </a:rPr>
              <a:t>：</a:t>
            </a:r>
            <a:r>
              <a:rPr lang="zh-CN" altLang="en-US" sz="2800" b="1"/>
              <a:t>主要由地址译码器、读</a:t>
            </a:r>
            <a:r>
              <a:rPr lang="en-US" altLang="zh-CN" sz="2800" b="1"/>
              <a:t>/</a:t>
            </a:r>
            <a:r>
              <a:rPr lang="zh-CN" altLang="en-US" sz="2800" b="1"/>
              <a:t>写控制电路和存储矩 </a:t>
            </a:r>
          </a:p>
          <a:p>
            <a:r>
              <a:rPr lang="zh-CN" altLang="en-US" sz="2800" b="1"/>
              <a:t>             阵三部分组成。</a:t>
            </a:r>
          </a:p>
        </p:txBody>
      </p:sp>
      <p:sp>
        <p:nvSpPr>
          <p:cNvPr id="6" name="Text Box 4">
            <a:extLst>
              <a:ext uri="{FF2B5EF4-FFF2-40B4-BE49-F238E27FC236}">
                <a16:creationId xmlns:a16="http://schemas.microsoft.com/office/drawing/2014/main" id="{DCDB4259-669A-B51E-077B-42509EB5CA56}"/>
              </a:ext>
            </a:extLst>
          </p:cNvPr>
          <p:cNvSpPr txBox="1">
            <a:spLocks noChangeArrowheads="1"/>
          </p:cNvSpPr>
          <p:nvPr/>
        </p:nvSpPr>
        <p:spPr bwMode="auto">
          <a:xfrm>
            <a:off x="2056971" y="2367620"/>
            <a:ext cx="8520113" cy="946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功能</a:t>
            </a:r>
            <a:r>
              <a:rPr lang="zh-CN" altLang="en-US" sz="2800" b="1"/>
              <a:t> </a:t>
            </a:r>
            <a:r>
              <a:rPr lang="zh-CN" altLang="en-US" sz="2800" b="1">
                <a:solidFill>
                  <a:srgbClr val="0033CC"/>
                </a:solidFill>
              </a:rPr>
              <a:t>：</a:t>
            </a:r>
            <a:r>
              <a:rPr lang="zh-CN" altLang="en-US" sz="2800" b="1"/>
              <a:t>可以随时读出数据或改写存储的数据，并且</a:t>
            </a:r>
          </a:p>
          <a:p>
            <a:r>
              <a:rPr lang="zh-CN" altLang="en-US" sz="2800" b="1"/>
              <a:t>             读、写数据的速度很快。</a:t>
            </a:r>
          </a:p>
        </p:txBody>
      </p:sp>
      <p:sp>
        <p:nvSpPr>
          <p:cNvPr id="7" name="Text Box 5">
            <a:extLst>
              <a:ext uri="{FF2B5EF4-FFF2-40B4-BE49-F238E27FC236}">
                <a16:creationId xmlns:a16="http://schemas.microsoft.com/office/drawing/2014/main" id="{362030A5-2C71-529E-B5CD-FB7346385B9D}"/>
              </a:ext>
            </a:extLst>
          </p:cNvPr>
          <p:cNvSpPr txBox="1">
            <a:spLocks noChangeArrowheads="1"/>
          </p:cNvSpPr>
          <p:nvPr/>
        </p:nvSpPr>
        <p:spPr bwMode="auto">
          <a:xfrm>
            <a:off x="2056971" y="3318533"/>
            <a:ext cx="8520113" cy="519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种类</a:t>
            </a:r>
            <a:r>
              <a:rPr lang="zh-CN" altLang="en-US" sz="2800" b="1"/>
              <a:t> </a:t>
            </a:r>
            <a:r>
              <a:rPr lang="zh-CN" altLang="en-US" sz="2800" b="1">
                <a:solidFill>
                  <a:srgbClr val="0033CC"/>
                </a:solidFill>
              </a:rPr>
              <a:t>：</a:t>
            </a:r>
            <a:r>
              <a:rPr lang="zh-CN" altLang="en-US" sz="2800" b="1"/>
              <a:t>分为静态 </a:t>
            </a:r>
            <a:r>
              <a:rPr lang="en-US" altLang="zh-CN" sz="2800" b="1"/>
              <a:t>RAM </a:t>
            </a:r>
            <a:r>
              <a:rPr lang="zh-CN" altLang="en-US" sz="2800" b="1"/>
              <a:t>和动态 </a:t>
            </a:r>
            <a:r>
              <a:rPr lang="en-US" altLang="zh-CN" sz="2800" b="1"/>
              <a:t>RAM </a:t>
            </a:r>
            <a:r>
              <a:rPr lang="zh-CN" altLang="en-US" sz="2800" b="1"/>
              <a:t>。</a:t>
            </a:r>
          </a:p>
        </p:txBody>
      </p:sp>
      <p:sp>
        <p:nvSpPr>
          <p:cNvPr id="8" name="Text Box 6">
            <a:extLst>
              <a:ext uri="{FF2B5EF4-FFF2-40B4-BE49-F238E27FC236}">
                <a16:creationId xmlns:a16="http://schemas.microsoft.com/office/drawing/2014/main" id="{70A7B3CF-4C9D-C3BF-9FB9-3B819DA12671}"/>
              </a:ext>
            </a:extLst>
          </p:cNvPr>
          <p:cNvSpPr txBox="1">
            <a:spLocks noChangeArrowheads="1"/>
          </p:cNvSpPr>
          <p:nvPr/>
        </p:nvSpPr>
        <p:spPr bwMode="auto">
          <a:xfrm>
            <a:off x="2056971" y="3842408"/>
            <a:ext cx="8520113" cy="946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p>
            <a:r>
              <a:rPr lang="zh-CN" altLang="en-US" sz="2800" b="1">
                <a:solidFill>
                  <a:srgbClr val="0033CC"/>
                </a:solidFill>
              </a:rPr>
              <a:t>应用</a:t>
            </a:r>
            <a:r>
              <a:rPr lang="zh-CN" altLang="en-US" sz="2800" b="1"/>
              <a:t> </a:t>
            </a:r>
            <a:r>
              <a:rPr lang="zh-CN" altLang="en-US" sz="2800" b="1">
                <a:solidFill>
                  <a:srgbClr val="0033CC"/>
                </a:solidFill>
              </a:rPr>
              <a:t>：</a:t>
            </a:r>
            <a:r>
              <a:rPr lang="zh-CN" altLang="en-US" sz="2800" b="1"/>
              <a:t>多用于经常更换数据的场合，最典型的应用</a:t>
            </a:r>
          </a:p>
          <a:p>
            <a:r>
              <a:rPr lang="zh-CN" altLang="en-US" sz="2800" b="1"/>
              <a:t>             就是计算机中的内存。</a:t>
            </a:r>
          </a:p>
        </p:txBody>
      </p:sp>
      <p:sp>
        <p:nvSpPr>
          <p:cNvPr id="9" name="Text Box 7">
            <a:extLst>
              <a:ext uri="{FF2B5EF4-FFF2-40B4-BE49-F238E27FC236}">
                <a16:creationId xmlns:a16="http://schemas.microsoft.com/office/drawing/2014/main" id="{57525BA6-5F37-9EF6-89E7-7860959AD188}"/>
              </a:ext>
            </a:extLst>
          </p:cNvPr>
          <p:cNvSpPr txBox="1">
            <a:spLocks noChangeArrowheads="1"/>
          </p:cNvSpPr>
          <p:nvPr/>
        </p:nvSpPr>
        <p:spPr bwMode="auto">
          <a:xfrm>
            <a:off x="977471" y="5412445"/>
            <a:ext cx="9401175" cy="946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marL="457200" indent="-457200">
              <a:defRPr kumimoji="1" sz="2400">
                <a:solidFill>
                  <a:schemeClr val="tx1"/>
                </a:solidFill>
                <a:latin typeface="Times New Roman" panose="02020603050405020304" pitchFamily="18" charset="0"/>
                <a:ea typeface="宋体" panose="02010600030101010101" pitchFamily="2" charset="-122"/>
              </a:defRPr>
            </a:lvl1pPr>
            <a:lvl2pPr marL="914400" indent="-457200">
              <a:defRPr kumimoji="1" sz="2400">
                <a:solidFill>
                  <a:schemeClr val="tx1"/>
                </a:solidFill>
                <a:latin typeface="Times New Roman" panose="02020603050405020304" pitchFamily="18" charset="0"/>
                <a:ea typeface="宋体" panose="02010600030101010101" pitchFamily="2" charset="-122"/>
              </a:defRPr>
            </a:lvl2pPr>
            <a:lvl3pPr marL="1371600" indent="-457200">
              <a:defRPr kumimoji="1" sz="2400">
                <a:solidFill>
                  <a:schemeClr val="tx1"/>
                </a:solidFill>
                <a:latin typeface="Times New Roman" panose="02020603050405020304" pitchFamily="18" charset="0"/>
                <a:ea typeface="宋体" panose="02010600030101010101" pitchFamily="2" charset="-122"/>
              </a:defRPr>
            </a:lvl3pPr>
            <a:lvl4pPr marL="1828800" indent="-457200">
              <a:defRPr kumimoji="1" sz="2400">
                <a:solidFill>
                  <a:schemeClr val="tx1"/>
                </a:solidFill>
                <a:latin typeface="Times New Roman" panose="02020603050405020304" pitchFamily="18" charset="0"/>
                <a:ea typeface="宋体" panose="02010600030101010101" pitchFamily="2" charset="-122"/>
              </a:defRPr>
            </a:lvl4pPr>
            <a:lvl5pPr marL="2286000" indent="-457200">
              <a:defRPr kumimoji="1" sz="2400">
                <a:solidFill>
                  <a:schemeClr val="tx1"/>
                </a:solidFill>
                <a:latin typeface="Times New Roman" panose="02020603050405020304" pitchFamily="18" charset="0"/>
                <a:ea typeface="宋体" panose="02010600030101010101" pitchFamily="2" charset="-122"/>
              </a:defRPr>
            </a:lvl5pPr>
            <a:lvl6pPr marL="27432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32004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6576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4114800" indent="-457200" fontAlgn="base">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r>
              <a:rPr lang="en-US" altLang="zh-CN" sz="2800" b="1">
                <a:solidFill>
                  <a:srgbClr val="FF0066"/>
                </a:solidFill>
              </a:rPr>
              <a:t>             3. </a:t>
            </a:r>
            <a:r>
              <a:rPr lang="zh-CN" altLang="en-US" sz="2800" b="1">
                <a:solidFill>
                  <a:srgbClr val="FF0066"/>
                </a:solidFill>
              </a:rPr>
              <a:t>顺序脉冲发生器、可编程逻辑器件</a:t>
            </a:r>
            <a:r>
              <a:rPr lang="zh-CN" altLang="en-US" sz="2800" b="1"/>
              <a:t>等也都是比较典型、应用很广的时序电路。</a:t>
            </a:r>
          </a:p>
        </p:txBody>
      </p:sp>
      <p:sp>
        <p:nvSpPr>
          <p:cNvPr id="10" name="Rectangle 8">
            <a:extLst>
              <a:ext uri="{FF2B5EF4-FFF2-40B4-BE49-F238E27FC236}">
                <a16:creationId xmlns:a16="http://schemas.microsoft.com/office/drawing/2014/main" id="{B73FA2DC-BF4A-68C4-1FC0-1BA3005A7B78}"/>
              </a:ext>
            </a:extLst>
          </p:cNvPr>
          <p:cNvSpPr>
            <a:spLocks noChangeArrowheads="1"/>
          </p:cNvSpPr>
          <p:nvPr/>
        </p:nvSpPr>
        <p:spPr bwMode="auto">
          <a:xfrm>
            <a:off x="2056971" y="4794908"/>
            <a:ext cx="68865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800" b="1">
                <a:solidFill>
                  <a:srgbClr val="0033CC"/>
                </a:solidFill>
              </a:rPr>
              <a:t>特点：</a:t>
            </a:r>
            <a:r>
              <a:rPr lang="zh-CN" altLang="en-US" sz="2800" b="1"/>
              <a:t>断电后，数据将全部丢失。</a:t>
            </a:r>
          </a:p>
        </p:txBody>
      </p:sp>
      <p:sp>
        <p:nvSpPr>
          <p:cNvPr id="2" name="灯片编号占位符 1">
            <a:extLst>
              <a:ext uri="{FF2B5EF4-FFF2-40B4-BE49-F238E27FC236}">
                <a16:creationId xmlns:a16="http://schemas.microsoft.com/office/drawing/2014/main" id="{841E8D5E-DBAF-C481-688C-0B88F07EF79E}"/>
              </a:ext>
            </a:extLst>
          </p:cNvPr>
          <p:cNvSpPr>
            <a:spLocks noGrp="1"/>
          </p:cNvSpPr>
          <p:nvPr>
            <p:ph type="sldNum" sz="quarter" idx="12"/>
          </p:nvPr>
        </p:nvSpPr>
        <p:spPr/>
        <p:txBody>
          <a:bodyPr/>
          <a:lstStyle/>
          <a:p>
            <a:fld id="{392CBAA0-59E6-204E-8F03-85E5040D48B8}" type="slidenum">
              <a:rPr kumimoji="1" lang="zh-CN" altLang="en-US" smtClean="0"/>
              <a:t>183</a:t>
            </a:fld>
            <a:r>
              <a:rPr kumimoji="1" lang="en-US" altLang="zh-CN"/>
              <a:t>/184</a:t>
            </a:r>
            <a:endParaRPr kumimoji="1" lang="zh-CN" altLang="en-US" dirty="0"/>
          </a:p>
        </p:txBody>
      </p:sp>
    </p:spTree>
    <p:extLst>
      <p:ext uri="{BB962C8B-B14F-4D97-AF65-F5344CB8AC3E}">
        <p14:creationId xmlns:p14="http://schemas.microsoft.com/office/powerpoint/2010/main" val="3224076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100000"/>
                                  </p:iterate>
                                  <p:childTnLst>
                                    <p:set>
                                      <p:cBhvr>
                                        <p:cTn id="6" dur="1" fill="hold">
                                          <p:stCondLst>
                                            <p:cond delay="0"/>
                                          </p:stCondLst>
                                        </p:cTn>
                                        <p:tgtEl>
                                          <p:spTgt spid="4"/>
                                        </p:tgtEl>
                                        <p:attrNameLst>
                                          <p:attrName>style.visibility</p:attrName>
                                        </p:attrNameLst>
                                      </p:cBhvr>
                                      <p:to>
                                        <p:strVal val="visible"/>
                                      </p:to>
                                    </p:set>
                                    <p:animEffect transition="in" filter="wipe(left)">
                                      <p:cBhvr>
                                        <p:cTn id="7" dur="75"/>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lt">
                                    <p:tmPct val="100000"/>
                                  </p:iterate>
                                  <p:childTnLst>
                                    <p:set>
                                      <p:cBhvr>
                                        <p:cTn id="11" dur="1" fill="hold">
                                          <p:stCondLst>
                                            <p:cond delay="0"/>
                                          </p:stCondLst>
                                        </p:cTn>
                                        <p:tgtEl>
                                          <p:spTgt spid="5"/>
                                        </p:tgtEl>
                                        <p:attrNameLst>
                                          <p:attrName>style.visibility</p:attrName>
                                        </p:attrNameLst>
                                      </p:cBhvr>
                                      <p:to>
                                        <p:strVal val="visible"/>
                                      </p:to>
                                    </p:set>
                                    <p:animEffect transition="in" filter="wipe(left)">
                                      <p:cBhvr>
                                        <p:cTn id="12" dur="75"/>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lt">
                                    <p:tmPct val="100000"/>
                                  </p:iterate>
                                  <p:childTnLst>
                                    <p:set>
                                      <p:cBhvr>
                                        <p:cTn id="16" dur="1" fill="hold">
                                          <p:stCondLst>
                                            <p:cond delay="0"/>
                                          </p:stCondLst>
                                        </p:cTn>
                                        <p:tgtEl>
                                          <p:spTgt spid="6"/>
                                        </p:tgtEl>
                                        <p:attrNameLst>
                                          <p:attrName>style.visibility</p:attrName>
                                        </p:attrNameLst>
                                      </p:cBhvr>
                                      <p:to>
                                        <p:strVal val="visible"/>
                                      </p:to>
                                    </p:set>
                                    <p:animEffect transition="in" filter="wipe(left)">
                                      <p:cBhvr>
                                        <p:cTn id="17" dur="75"/>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lt">
                                    <p:tmPct val="100000"/>
                                  </p:iterate>
                                  <p:childTnLst>
                                    <p:set>
                                      <p:cBhvr>
                                        <p:cTn id="21" dur="1" fill="hold">
                                          <p:stCondLst>
                                            <p:cond delay="0"/>
                                          </p:stCondLst>
                                        </p:cTn>
                                        <p:tgtEl>
                                          <p:spTgt spid="7"/>
                                        </p:tgtEl>
                                        <p:attrNameLst>
                                          <p:attrName>style.visibility</p:attrName>
                                        </p:attrNameLst>
                                      </p:cBhvr>
                                      <p:to>
                                        <p:strVal val="visible"/>
                                      </p:to>
                                    </p:set>
                                    <p:animEffect transition="in" filter="wipe(left)">
                                      <p:cBhvr>
                                        <p:cTn id="22" dur="75"/>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lt">
                                    <p:tmPct val="100000"/>
                                  </p:iterate>
                                  <p:childTnLst>
                                    <p:set>
                                      <p:cBhvr>
                                        <p:cTn id="26" dur="1" fill="hold">
                                          <p:stCondLst>
                                            <p:cond delay="0"/>
                                          </p:stCondLst>
                                        </p:cTn>
                                        <p:tgtEl>
                                          <p:spTgt spid="8"/>
                                        </p:tgtEl>
                                        <p:attrNameLst>
                                          <p:attrName>style.visibility</p:attrName>
                                        </p:attrNameLst>
                                      </p:cBhvr>
                                      <p:to>
                                        <p:strVal val="visible"/>
                                      </p:to>
                                    </p:set>
                                    <p:animEffect transition="in" filter="wipe(left)">
                                      <p:cBhvr>
                                        <p:cTn id="27" dur="75"/>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lt">
                                    <p:tmPct val="100000"/>
                                  </p:iterate>
                                  <p:childTnLst>
                                    <p:set>
                                      <p:cBhvr>
                                        <p:cTn id="31" dur="1" fill="hold">
                                          <p:stCondLst>
                                            <p:cond delay="0"/>
                                          </p:stCondLst>
                                        </p:cTn>
                                        <p:tgtEl>
                                          <p:spTgt spid="10"/>
                                        </p:tgtEl>
                                        <p:attrNameLst>
                                          <p:attrName>style.visibility</p:attrName>
                                        </p:attrNameLst>
                                      </p:cBhvr>
                                      <p:to>
                                        <p:strVal val="visible"/>
                                      </p:to>
                                    </p:set>
                                    <p:animEffect transition="in" filter="wipe(left)">
                                      <p:cBhvr>
                                        <p:cTn id="32" dur="75"/>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lt">
                                    <p:tmPct val="100000"/>
                                  </p:iterate>
                                  <p:childTnLst>
                                    <p:set>
                                      <p:cBhvr>
                                        <p:cTn id="36" dur="1" fill="hold">
                                          <p:stCondLst>
                                            <p:cond delay="0"/>
                                          </p:stCondLst>
                                        </p:cTn>
                                        <p:tgtEl>
                                          <p:spTgt spid="9"/>
                                        </p:tgtEl>
                                        <p:attrNameLst>
                                          <p:attrName>style.visibility</p:attrName>
                                        </p:attrNameLst>
                                      </p:cBhvr>
                                      <p:to>
                                        <p:strVal val="visible"/>
                                      </p:to>
                                    </p:set>
                                    <p:animEffect transition="in" filter="wipe(left)">
                                      <p:cBhvr>
                                        <p:cTn id="37" dur="75"/>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utoUpdateAnimBg="0"/>
      <p:bldP spid="5" grpId="0" autoUpdateAnimBg="0"/>
      <p:bldP spid="6" grpId="0" autoUpdateAnimBg="0"/>
      <p:bldP spid="7" grpId="0" autoUpdateAnimBg="0"/>
      <p:bldP spid="8" grpId="0" autoUpdateAnimBg="0"/>
      <p:bldP spid="9" grpId="0" autoUpdateAnimBg="0"/>
      <p:bldP spid="10"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a16="http://schemas.microsoft.com/office/drawing/2014/main" id="{90A9080D-2068-4D4E-9BE9-B44BC0799522}"/>
              </a:ext>
            </a:extLst>
          </p:cNvPr>
          <p:cNvSpPr>
            <a:spLocks noGrp="1"/>
          </p:cNvSpPr>
          <p:nvPr>
            <p:ph type="title"/>
          </p:nvPr>
        </p:nvSpPr>
        <p:spPr/>
        <p:txBody>
          <a:bodyPr/>
          <a:lstStyle/>
          <a:p>
            <a:r>
              <a:rPr kumimoji="1" lang="zh-CN" altLang="en-US" dirty="0"/>
              <a:t>第六章 作业</a:t>
            </a:r>
          </a:p>
        </p:txBody>
      </p:sp>
      <p:sp>
        <p:nvSpPr>
          <p:cNvPr id="7" name="文本框 6">
            <a:extLst>
              <a:ext uri="{FF2B5EF4-FFF2-40B4-BE49-F238E27FC236}">
                <a16:creationId xmlns:a16="http://schemas.microsoft.com/office/drawing/2014/main" id="{14D8CE12-449F-CD07-8E6E-1B9F05EA0702}"/>
              </a:ext>
            </a:extLst>
          </p:cNvPr>
          <p:cNvSpPr txBox="1"/>
          <p:nvPr/>
        </p:nvSpPr>
        <p:spPr>
          <a:xfrm>
            <a:off x="1766953" y="1458805"/>
            <a:ext cx="8421494" cy="565411"/>
          </a:xfrm>
          <a:prstGeom prst="rect">
            <a:avLst/>
          </a:prstGeom>
          <a:noFill/>
        </p:spPr>
        <p:txBody>
          <a:bodyPr wrap="square">
            <a:spAutoFit/>
          </a:bodyPr>
          <a:lstStyle/>
          <a:p>
            <a:pPr lvl="1">
              <a:lnSpc>
                <a:spcPct val="114000"/>
              </a:lnSpc>
              <a:spcBef>
                <a:spcPts val="600"/>
              </a:spcBef>
            </a:pPr>
            <a:r>
              <a:rPr kumimoji="1" lang="zh-CN" altLang="en-US" sz="2800" dirty="0">
                <a:latin typeface="Songti SC" panose="02010600040101010101" pitchFamily="2" charset="-122"/>
                <a:ea typeface="Songti SC" panose="02010600040101010101" pitchFamily="2" charset="-122"/>
              </a:rPr>
              <a:t>教材：</a:t>
            </a:r>
            <a:r>
              <a:rPr kumimoji="1" lang="en-US" altLang="zh-CN" sz="2800" dirty="0">
                <a:latin typeface="Songti SC" panose="02010600040101010101" pitchFamily="2" charset="-122"/>
                <a:ea typeface="Songti SC" panose="02010600040101010101" pitchFamily="2" charset="-122"/>
              </a:rPr>
              <a:t>《</a:t>
            </a:r>
            <a:r>
              <a:rPr kumimoji="1" lang="zh-CN" altLang="en-US" sz="2800" dirty="0">
                <a:latin typeface="Songti SC" panose="02010600040101010101" pitchFamily="2" charset="-122"/>
                <a:ea typeface="Songti SC" panose="02010600040101010101" pitchFamily="2" charset="-122"/>
              </a:rPr>
              <a:t>数字电子技术基础简明教程（第四版）</a:t>
            </a:r>
            <a:r>
              <a:rPr kumimoji="1" lang="en-US" altLang="zh-CN" sz="2800" dirty="0">
                <a:latin typeface="Songti SC" panose="02010600040101010101" pitchFamily="2" charset="-122"/>
                <a:ea typeface="Songti SC" panose="02010600040101010101" pitchFamily="2" charset="-122"/>
              </a:rPr>
              <a:t>》</a:t>
            </a:r>
          </a:p>
        </p:txBody>
      </p:sp>
      <p:sp>
        <p:nvSpPr>
          <p:cNvPr id="8" name="Text Box 4">
            <a:extLst>
              <a:ext uri="{FF2B5EF4-FFF2-40B4-BE49-F238E27FC236}">
                <a16:creationId xmlns:a16="http://schemas.microsoft.com/office/drawing/2014/main" id="{29AB28D2-CDA8-2033-3D77-E020792BB5E7}"/>
              </a:ext>
            </a:extLst>
          </p:cNvPr>
          <p:cNvSpPr txBox="1">
            <a:spLocks noChangeArrowheads="1"/>
          </p:cNvSpPr>
          <p:nvPr/>
        </p:nvSpPr>
        <p:spPr bwMode="auto">
          <a:xfrm>
            <a:off x="2333020" y="3429000"/>
            <a:ext cx="8249932" cy="5986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800" b="1">
                <a:solidFill>
                  <a:schemeClr val="tx1"/>
                </a:solidFill>
                <a:latin typeface="Times New Roman" pitchFamily="18" charset="0"/>
                <a:ea typeface="宋体" pitchFamily="2" charset="-122"/>
              </a:defRPr>
            </a:lvl1pPr>
            <a:lvl2pPr marL="742950" indent="-285750">
              <a:defRPr kumimoji="1" sz="2800" b="1">
                <a:solidFill>
                  <a:schemeClr val="tx1"/>
                </a:solidFill>
                <a:latin typeface="Times New Roman" pitchFamily="18" charset="0"/>
                <a:ea typeface="宋体" pitchFamily="2" charset="-122"/>
              </a:defRPr>
            </a:lvl2pPr>
            <a:lvl3pPr marL="1143000" indent="-228600">
              <a:defRPr kumimoji="1" sz="2800" b="1">
                <a:solidFill>
                  <a:schemeClr val="tx1"/>
                </a:solidFill>
                <a:latin typeface="Times New Roman" pitchFamily="18" charset="0"/>
                <a:ea typeface="宋体" pitchFamily="2" charset="-122"/>
              </a:defRPr>
            </a:lvl3pPr>
            <a:lvl4pPr marL="1600200" indent="-228600">
              <a:defRPr kumimoji="1" sz="2800" b="1">
                <a:solidFill>
                  <a:schemeClr val="tx1"/>
                </a:solidFill>
                <a:latin typeface="Times New Roman" pitchFamily="18" charset="0"/>
                <a:ea typeface="宋体" pitchFamily="2" charset="-122"/>
              </a:defRPr>
            </a:lvl4pPr>
            <a:lvl5pPr marL="2057400" indent="-228600">
              <a:defRPr kumimoji="1" sz="2800" b="1">
                <a:solidFill>
                  <a:schemeClr val="tx1"/>
                </a:solidFill>
                <a:latin typeface="Times New Roman" pitchFamily="18" charset="0"/>
                <a:ea typeface="宋体" pitchFamily="2" charset="-122"/>
              </a:defRPr>
            </a:lvl5pPr>
            <a:lvl6pPr marL="25146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6pPr>
            <a:lvl7pPr marL="29718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7pPr>
            <a:lvl8pPr marL="34290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8pPr>
            <a:lvl9pPr marL="3886200" indent="-228600" eaLnBrk="0" fontAlgn="base" hangingPunct="0">
              <a:spcBef>
                <a:spcPct val="0"/>
              </a:spcBef>
              <a:spcAft>
                <a:spcPct val="0"/>
              </a:spcAft>
              <a:defRPr kumimoji="1" sz="2800" b="1">
                <a:solidFill>
                  <a:schemeClr val="tx1"/>
                </a:solidFill>
                <a:latin typeface="Times New Roman" pitchFamily="18" charset="0"/>
                <a:ea typeface="宋体" pitchFamily="2" charset="-122"/>
              </a:defRPr>
            </a:lvl9pPr>
          </a:lstStyle>
          <a:p>
            <a:pPr marL="457200" indent="-457200" eaLnBrk="1" hangingPunct="1">
              <a:lnSpc>
                <a:spcPct val="125000"/>
              </a:lnSpc>
              <a:spcBef>
                <a:spcPts val="1200"/>
              </a:spcBef>
              <a:buFont typeface="標楷體" panose="02010601000101010101" pitchFamily="2" charset="-120"/>
              <a:buChar char="•"/>
            </a:pPr>
            <a:r>
              <a:rPr lang="zh-CN" altLang="en-US" b="0" dirty="0">
                <a:latin typeface="Myriad Pro" panose="020B0503030403020204" pitchFamily="34" charset="0"/>
                <a:ea typeface="Songti SC" panose="02010600040101010101" pitchFamily="2" charset="-122"/>
              </a:rPr>
              <a:t>习题：</a:t>
            </a:r>
            <a:r>
              <a:rPr lang="en-US" altLang="zh-CN" b="0" dirty="0">
                <a:latin typeface="Myriad Pro" panose="020B0503030403020204" pitchFamily="34" charset="0"/>
                <a:ea typeface="Songti SC" panose="02010600040101010101" pitchFamily="2" charset="-122"/>
              </a:rPr>
              <a:t>6.1,</a:t>
            </a:r>
            <a:r>
              <a:rPr lang="zh-CN" altLang="en-US" b="0" dirty="0">
                <a:latin typeface="Myriad Pro" panose="020B0503030403020204" pitchFamily="34" charset="0"/>
                <a:ea typeface="Songti SC" panose="02010600040101010101" pitchFamily="2" charset="-122"/>
              </a:rPr>
              <a:t> </a:t>
            </a:r>
            <a:r>
              <a:rPr lang="en-US" altLang="zh-CN" b="0" dirty="0">
                <a:latin typeface="Myriad Pro" panose="020B0503030403020204" pitchFamily="34" charset="0"/>
                <a:ea typeface="Songti SC" panose="02010600040101010101" pitchFamily="2" charset="-122"/>
              </a:rPr>
              <a:t>6.6,</a:t>
            </a:r>
            <a:r>
              <a:rPr lang="zh-CN" altLang="en-US" b="0" dirty="0">
                <a:latin typeface="Myriad Pro" panose="020B0503030403020204" pitchFamily="34" charset="0"/>
                <a:ea typeface="Songti SC" panose="02010600040101010101" pitchFamily="2" charset="-122"/>
              </a:rPr>
              <a:t> </a:t>
            </a:r>
            <a:r>
              <a:rPr lang="en-US" altLang="zh-CN" b="0" dirty="0">
                <a:latin typeface="Myriad Pro" panose="020B0503030403020204" pitchFamily="34" charset="0"/>
                <a:ea typeface="Songti SC" panose="02010600040101010101" pitchFamily="2" charset="-122"/>
              </a:rPr>
              <a:t>6.9,</a:t>
            </a:r>
            <a:r>
              <a:rPr lang="zh-CN" altLang="en-US" b="0" dirty="0">
                <a:latin typeface="Myriad Pro" panose="020B0503030403020204" pitchFamily="34" charset="0"/>
                <a:ea typeface="Songti SC" panose="02010600040101010101" pitchFamily="2" charset="-122"/>
              </a:rPr>
              <a:t> </a:t>
            </a:r>
            <a:r>
              <a:rPr lang="en-US" altLang="zh-CN" b="0" dirty="0">
                <a:latin typeface="Myriad Pro" panose="020B0503030403020204" pitchFamily="34" charset="0"/>
                <a:ea typeface="Songti SC" panose="02010600040101010101" pitchFamily="2" charset="-122"/>
              </a:rPr>
              <a:t>6.10,</a:t>
            </a:r>
            <a:r>
              <a:rPr lang="zh-CN" altLang="en-US" b="0" dirty="0">
                <a:latin typeface="Myriad Pro" panose="020B0503030403020204" pitchFamily="34" charset="0"/>
                <a:ea typeface="Songti SC" panose="02010600040101010101" pitchFamily="2" charset="-122"/>
              </a:rPr>
              <a:t> </a:t>
            </a:r>
            <a:r>
              <a:rPr lang="en-US" altLang="zh-CN" b="0" dirty="0">
                <a:latin typeface="Myriad Pro" panose="020B0503030403020204" pitchFamily="34" charset="0"/>
                <a:ea typeface="Songti SC" panose="02010600040101010101" pitchFamily="2" charset="-122"/>
              </a:rPr>
              <a:t>6.16,</a:t>
            </a:r>
            <a:r>
              <a:rPr lang="zh-CN" altLang="en-US" b="0" dirty="0">
                <a:latin typeface="Myriad Pro" panose="020B0503030403020204" pitchFamily="34" charset="0"/>
                <a:ea typeface="Songti SC" panose="02010600040101010101" pitchFamily="2" charset="-122"/>
              </a:rPr>
              <a:t> </a:t>
            </a:r>
            <a:r>
              <a:rPr lang="en-US" altLang="zh-CN" b="0" dirty="0">
                <a:latin typeface="Myriad Pro" panose="020B0503030403020204" pitchFamily="34" charset="0"/>
                <a:ea typeface="Songti SC" panose="02010600040101010101" pitchFamily="2" charset="-122"/>
              </a:rPr>
              <a:t>6.18,</a:t>
            </a:r>
            <a:r>
              <a:rPr lang="zh-CN" altLang="en-US" b="0" dirty="0">
                <a:latin typeface="Myriad Pro" panose="020B0503030403020204" pitchFamily="34" charset="0"/>
                <a:ea typeface="Songti SC" panose="02010600040101010101" pitchFamily="2" charset="-122"/>
              </a:rPr>
              <a:t> </a:t>
            </a:r>
            <a:r>
              <a:rPr lang="en-US" altLang="zh-CN" b="0" dirty="0">
                <a:latin typeface="Myriad Pro" panose="020B0503030403020204" pitchFamily="34" charset="0"/>
                <a:ea typeface="Songti SC" panose="02010600040101010101" pitchFamily="2" charset="-122"/>
              </a:rPr>
              <a:t>6.21</a:t>
            </a:r>
          </a:p>
        </p:txBody>
      </p:sp>
      <p:sp>
        <p:nvSpPr>
          <p:cNvPr id="2" name="灯片编号占位符 1">
            <a:extLst>
              <a:ext uri="{FF2B5EF4-FFF2-40B4-BE49-F238E27FC236}">
                <a16:creationId xmlns:a16="http://schemas.microsoft.com/office/drawing/2014/main" id="{6724238C-3249-720B-CA85-3B605300057B}"/>
              </a:ext>
            </a:extLst>
          </p:cNvPr>
          <p:cNvSpPr>
            <a:spLocks noGrp="1"/>
          </p:cNvSpPr>
          <p:nvPr>
            <p:ph type="sldNum" sz="quarter" idx="12"/>
          </p:nvPr>
        </p:nvSpPr>
        <p:spPr/>
        <p:txBody>
          <a:bodyPr/>
          <a:lstStyle/>
          <a:p>
            <a:fld id="{392CBAA0-59E6-204E-8F03-85E5040D48B8}" type="slidenum">
              <a:rPr kumimoji="1" lang="zh-CN" altLang="en-US" smtClean="0"/>
              <a:t>184</a:t>
            </a:fld>
            <a:r>
              <a:rPr kumimoji="1" lang="en-US" altLang="zh-CN"/>
              <a:t>/184</a:t>
            </a:r>
            <a:endParaRPr kumimoji="1" lang="zh-CN" altLang="en-US" dirty="0"/>
          </a:p>
        </p:txBody>
      </p:sp>
    </p:spTree>
    <p:extLst>
      <p:ext uri="{BB962C8B-B14F-4D97-AF65-F5344CB8AC3E}">
        <p14:creationId xmlns:p14="http://schemas.microsoft.com/office/powerpoint/2010/main" val="270025661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2">
            <a:extLst>
              <a:ext uri="{FF2B5EF4-FFF2-40B4-BE49-F238E27FC236}">
                <a16:creationId xmlns:a16="http://schemas.microsoft.com/office/drawing/2014/main" id="{79CC63E7-C37D-682C-A1BB-87EE70A12094}"/>
              </a:ext>
            </a:extLst>
          </p:cNvPr>
          <p:cNvSpPr txBox="1">
            <a:spLocks noChangeArrowheads="1"/>
          </p:cNvSpPr>
          <p:nvPr/>
        </p:nvSpPr>
        <p:spPr bwMode="auto">
          <a:xfrm>
            <a:off x="1760220" y="766511"/>
            <a:ext cx="1822450"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800" b="1" u="sng">
                <a:solidFill>
                  <a:srgbClr val="0033CC"/>
                </a:solidFill>
                <a:effectLst>
                  <a:outerShdw blurRad="38100" dist="38100" dir="2700000" algn="tl">
                    <a:srgbClr val="C0C0C0"/>
                  </a:outerShdw>
                </a:effectLst>
              </a:rPr>
              <a:t>画时序图</a:t>
            </a:r>
          </a:p>
        </p:txBody>
      </p:sp>
      <p:grpSp>
        <p:nvGrpSpPr>
          <p:cNvPr id="6" name="Group 3">
            <a:extLst>
              <a:ext uri="{FF2B5EF4-FFF2-40B4-BE49-F238E27FC236}">
                <a16:creationId xmlns:a16="http://schemas.microsoft.com/office/drawing/2014/main" id="{D47E599C-2FF8-FD1E-ADA5-35279783E448}"/>
              </a:ext>
            </a:extLst>
          </p:cNvPr>
          <p:cNvGrpSpPr>
            <a:grpSpLocks/>
          </p:cNvGrpSpPr>
          <p:nvPr/>
        </p:nvGrpSpPr>
        <p:grpSpPr bwMode="auto">
          <a:xfrm>
            <a:off x="1864995" y="1255461"/>
            <a:ext cx="5505450" cy="1517650"/>
            <a:chOff x="636" y="444"/>
            <a:chExt cx="3468" cy="956"/>
          </a:xfrm>
        </p:grpSpPr>
        <p:grpSp>
          <p:nvGrpSpPr>
            <p:cNvPr id="7" name="Group 4">
              <a:extLst>
                <a:ext uri="{FF2B5EF4-FFF2-40B4-BE49-F238E27FC236}">
                  <a16:creationId xmlns:a16="http://schemas.microsoft.com/office/drawing/2014/main" id="{77B2D774-1DA3-EDDB-8C79-6AA49F0DBDD1}"/>
                </a:ext>
              </a:extLst>
            </p:cNvPr>
            <p:cNvGrpSpPr>
              <a:grpSpLocks/>
            </p:cNvGrpSpPr>
            <p:nvPr/>
          </p:nvGrpSpPr>
          <p:grpSpPr bwMode="auto">
            <a:xfrm>
              <a:off x="636" y="444"/>
              <a:ext cx="3468" cy="708"/>
              <a:chOff x="792" y="408"/>
              <a:chExt cx="3468" cy="708"/>
            </a:xfrm>
          </p:grpSpPr>
          <p:sp>
            <p:nvSpPr>
              <p:cNvPr id="9" name="Text Box 5">
                <a:extLst>
                  <a:ext uri="{FF2B5EF4-FFF2-40B4-BE49-F238E27FC236}">
                    <a16:creationId xmlns:a16="http://schemas.microsoft.com/office/drawing/2014/main" id="{059F4620-CF8C-F241-2E2E-9CA054B15318}"/>
                  </a:ext>
                </a:extLst>
              </p:cNvPr>
              <p:cNvSpPr txBox="1">
                <a:spLocks noChangeArrowheads="1"/>
              </p:cNvSpPr>
              <p:nvPr/>
            </p:nvSpPr>
            <p:spPr bwMode="auto">
              <a:xfrm>
                <a:off x="792" y="600"/>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0</a:t>
                </a:r>
                <a:r>
                  <a:rPr lang="en-US" altLang="zh-CN" sz="2800" b="1">
                    <a:solidFill>
                      <a:srgbClr val="FF0066"/>
                    </a:solidFill>
                  </a:rPr>
                  <a:t>0</a:t>
                </a:r>
                <a:r>
                  <a:rPr lang="en-US" altLang="zh-CN" sz="2800" b="1">
                    <a:solidFill>
                      <a:srgbClr val="0033CC"/>
                    </a:solidFill>
                  </a:rPr>
                  <a:t>0</a:t>
                </a:r>
              </a:p>
            </p:txBody>
          </p:sp>
          <p:sp>
            <p:nvSpPr>
              <p:cNvPr id="10" name="Line 6">
                <a:extLst>
                  <a:ext uri="{FF2B5EF4-FFF2-40B4-BE49-F238E27FC236}">
                    <a16:creationId xmlns:a16="http://schemas.microsoft.com/office/drawing/2014/main" id="{B44F57AC-70AD-5025-6A7E-506E7E440195}"/>
                  </a:ext>
                </a:extLst>
              </p:cNvPr>
              <p:cNvSpPr>
                <a:spLocks noChangeShapeType="1"/>
              </p:cNvSpPr>
              <p:nvPr/>
            </p:nvSpPr>
            <p:spPr bwMode="auto">
              <a:xfrm>
                <a:off x="1230" y="768"/>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Text Box 7">
                <a:extLst>
                  <a:ext uri="{FF2B5EF4-FFF2-40B4-BE49-F238E27FC236}">
                    <a16:creationId xmlns:a16="http://schemas.microsoft.com/office/drawing/2014/main" id="{1F77DE65-69FD-5F43-8ED1-09B7ECA900EE}"/>
                  </a:ext>
                </a:extLst>
              </p:cNvPr>
              <p:cNvSpPr txBox="1">
                <a:spLocks noChangeArrowheads="1"/>
              </p:cNvSpPr>
              <p:nvPr/>
            </p:nvSpPr>
            <p:spPr bwMode="auto">
              <a:xfrm>
                <a:off x="1396" y="600"/>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0</a:t>
                </a:r>
                <a:r>
                  <a:rPr lang="en-US" altLang="zh-CN" sz="2800" b="1">
                    <a:solidFill>
                      <a:srgbClr val="FF0066"/>
                    </a:solidFill>
                  </a:rPr>
                  <a:t>0</a:t>
                </a:r>
                <a:r>
                  <a:rPr lang="en-US" altLang="zh-CN" sz="2800" b="1">
                    <a:solidFill>
                      <a:srgbClr val="0033CC"/>
                    </a:solidFill>
                  </a:rPr>
                  <a:t>1</a:t>
                </a:r>
              </a:p>
            </p:txBody>
          </p:sp>
          <p:sp>
            <p:nvSpPr>
              <p:cNvPr id="12" name="Text Box 8">
                <a:extLst>
                  <a:ext uri="{FF2B5EF4-FFF2-40B4-BE49-F238E27FC236}">
                    <a16:creationId xmlns:a16="http://schemas.microsoft.com/office/drawing/2014/main" id="{3DA2A8A7-5FC4-029F-4E37-BFCAA20E4986}"/>
                  </a:ext>
                </a:extLst>
              </p:cNvPr>
              <p:cNvSpPr txBox="1">
                <a:spLocks noChangeArrowheads="1"/>
              </p:cNvSpPr>
              <p:nvPr/>
            </p:nvSpPr>
            <p:spPr bwMode="auto">
              <a:xfrm>
                <a:off x="1194" y="414"/>
                <a:ext cx="459" cy="327"/>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dirty="0">
                    <a:solidFill>
                      <a:srgbClr val="0033CC"/>
                    </a:solidFill>
                  </a:rPr>
                  <a:t>/1</a:t>
                </a:r>
              </a:p>
            </p:txBody>
          </p:sp>
          <p:sp>
            <p:nvSpPr>
              <p:cNvPr id="13" name="Line 9">
                <a:extLst>
                  <a:ext uri="{FF2B5EF4-FFF2-40B4-BE49-F238E27FC236}">
                    <a16:creationId xmlns:a16="http://schemas.microsoft.com/office/drawing/2014/main" id="{525160B8-C877-2EEB-7104-5AE5203BA4E4}"/>
                  </a:ext>
                </a:extLst>
              </p:cNvPr>
              <p:cNvSpPr>
                <a:spLocks noChangeShapeType="1"/>
              </p:cNvSpPr>
              <p:nvPr/>
            </p:nvSpPr>
            <p:spPr bwMode="auto">
              <a:xfrm>
                <a:off x="1833" y="768"/>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Text Box 10">
                <a:extLst>
                  <a:ext uri="{FF2B5EF4-FFF2-40B4-BE49-F238E27FC236}">
                    <a16:creationId xmlns:a16="http://schemas.microsoft.com/office/drawing/2014/main" id="{2A52BB5F-4080-EE77-ABE1-352F671C4AE1}"/>
                  </a:ext>
                </a:extLst>
              </p:cNvPr>
              <p:cNvSpPr txBox="1">
                <a:spLocks noChangeArrowheads="1"/>
              </p:cNvSpPr>
              <p:nvPr/>
            </p:nvSpPr>
            <p:spPr bwMode="auto">
              <a:xfrm>
                <a:off x="1999" y="600"/>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0</a:t>
                </a:r>
                <a:r>
                  <a:rPr lang="en-US" altLang="zh-CN" sz="2800" b="1">
                    <a:solidFill>
                      <a:srgbClr val="FF0066"/>
                    </a:solidFill>
                  </a:rPr>
                  <a:t>1</a:t>
                </a:r>
                <a:r>
                  <a:rPr lang="en-US" altLang="zh-CN" sz="2800" b="1">
                    <a:solidFill>
                      <a:srgbClr val="0033CC"/>
                    </a:solidFill>
                  </a:rPr>
                  <a:t>1</a:t>
                </a:r>
              </a:p>
            </p:txBody>
          </p:sp>
          <p:sp>
            <p:nvSpPr>
              <p:cNvPr id="15" name="Text Box 11">
                <a:extLst>
                  <a:ext uri="{FF2B5EF4-FFF2-40B4-BE49-F238E27FC236}">
                    <a16:creationId xmlns:a16="http://schemas.microsoft.com/office/drawing/2014/main" id="{C8AE68C8-A354-BC2A-C918-8C91FEE9BAE4}"/>
                  </a:ext>
                </a:extLst>
              </p:cNvPr>
              <p:cNvSpPr txBox="1">
                <a:spLocks noChangeArrowheads="1"/>
              </p:cNvSpPr>
              <p:nvPr/>
            </p:nvSpPr>
            <p:spPr bwMode="auto">
              <a:xfrm>
                <a:off x="1800" y="408"/>
                <a:ext cx="36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dirty="0">
                    <a:solidFill>
                      <a:srgbClr val="0033CC"/>
                    </a:solidFill>
                  </a:rPr>
                  <a:t>/1</a:t>
                </a:r>
              </a:p>
            </p:txBody>
          </p:sp>
          <p:sp>
            <p:nvSpPr>
              <p:cNvPr id="16" name="Line 12">
                <a:extLst>
                  <a:ext uri="{FF2B5EF4-FFF2-40B4-BE49-F238E27FC236}">
                    <a16:creationId xmlns:a16="http://schemas.microsoft.com/office/drawing/2014/main" id="{6609F5A2-6CD9-44E5-72C2-131BEB4C5E7D}"/>
                  </a:ext>
                </a:extLst>
              </p:cNvPr>
              <p:cNvSpPr>
                <a:spLocks noChangeShapeType="1"/>
              </p:cNvSpPr>
              <p:nvPr/>
            </p:nvSpPr>
            <p:spPr bwMode="auto">
              <a:xfrm>
                <a:off x="2436" y="768"/>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Text Box 13">
                <a:extLst>
                  <a:ext uri="{FF2B5EF4-FFF2-40B4-BE49-F238E27FC236}">
                    <a16:creationId xmlns:a16="http://schemas.microsoft.com/office/drawing/2014/main" id="{8F5515AA-D82F-CA76-81D5-A3DFF5B380FC}"/>
                  </a:ext>
                </a:extLst>
              </p:cNvPr>
              <p:cNvSpPr txBox="1">
                <a:spLocks noChangeArrowheads="1"/>
              </p:cNvSpPr>
              <p:nvPr/>
            </p:nvSpPr>
            <p:spPr bwMode="auto">
              <a:xfrm>
                <a:off x="2602" y="588"/>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1</a:t>
                </a:r>
                <a:r>
                  <a:rPr lang="en-US" altLang="zh-CN" sz="2800" b="1">
                    <a:solidFill>
                      <a:srgbClr val="FF0066"/>
                    </a:solidFill>
                  </a:rPr>
                  <a:t>1</a:t>
                </a:r>
                <a:r>
                  <a:rPr lang="en-US" altLang="zh-CN" sz="2800" b="1">
                    <a:solidFill>
                      <a:srgbClr val="0033CC"/>
                    </a:solidFill>
                  </a:rPr>
                  <a:t>1</a:t>
                </a:r>
              </a:p>
            </p:txBody>
          </p:sp>
          <p:sp>
            <p:nvSpPr>
              <p:cNvPr id="18" name="Text Box 14">
                <a:extLst>
                  <a:ext uri="{FF2B5EF4-FFF2-40B4-BE49-F238E27FC236}">
                    <a16:creationId xmlns:a16="http://schemas.microsoft.com/office/drawing/2014/main" id="{FC6EAECD-E7C9-9044-E477-C79852D52714}"/>
                  </a:ext>
                </a:extLst>
              </p:cNvPr>
              <p:cNvSpPr txBox="1">
                <a:spLocks noChangeArrowheads="1"/>
              </p:cNvSpPr>
              <p:nvPr/>
            </p:nvSpPr>
            <p:spPr bwMode="auto">
              <a:xfrm>
                <a:off x="2412" y="408"/>
                <a:ext cx="41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a:solidFill>
                      <a:srgbClr val="0033CC"/>
                    </a:solidFill>
                  </a:rPr>
                  <a:t>/1</a:t>
                </a:r>
              </a:p>
            </p:txBody>
          </p:sp>
          <p:sp>
            <p:nvSpPr>
              <p:cNvPr id="19" name="Line 15">
                <a:extLst>
                  <a:ext uri="{FF2B5EF4-FFF2-40B4-BE49-F238E27FC236}">
                    <a16:creationId xmlns:a16="http://schemas.microsoft.com/office/drawing/2014/main" id="{8CD03CE0-EB21-9636-334E-3DB39286D00E}"/>
                  </a:ext>
                </a:extLst>
              </p:cNvPr>
              <p:cNvSpPr>
                <a:spLocks noChangeShapeType="1"/>
              </p:cNvSpPr>
              <p:nvPr/>
            </p:nvSpPr>
            <p:spPr bwMode="auto">
              <a:xfrm>
                <a:off x="3039" y="768"/>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Text Box 16">
                <a:extLst>
                  <a:ext uri="{FF2B5EF4-FFF2-40B4-BE49-F238E27FC236}">
                    <a16:creationId xmlns:a16="http://schemas.microsoft.com/office/drawing/2014/main" id="{6307EE3E-C58C-130D-A395-E72B170C6F5B}"/>
                  </a:ext>
                </a:extLst>
              </p:cNvPr>
              <p:cNvSpPr txBox="1">
                <a:spLocks noChangeArrowheads="1"/>
              </p:cNvSpPr>
              <p:nvPr/>
            </p:nvSpPr>
            <p:spPr bwMode="auto">
              <a:xfrm>
                <a:off x="3205" y="588"/>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1</a:t>
                </a:r>
                <a:r>
                  <a:rPr lang="en-US" altLang="zh-CN" sz="2800" b="1">
                    <a:solidFill>
                      <a:srgbClr val="FF0066"/>
                    </a:solidFill>
                  </a:rPr>
                  <a:t>1</a:t>
                </a:r>
                <a:r>
                  <a:rPr lang="en-US" altLang="zh-CN" sz="2800" b="1">
                    <a:solidFill>
                      <a:srgbClr val="0033CC"/>
                    </a:solidFill>
                  </a:rPr>
                  <a:t>0</a:t>
                </a:r>
              </a:p>
            </p:txBody>
          </p:sp>
          <p:sp>
            <p:nvSpPr>
              <p:cNvPr id="21" name="Text Box 17">
                <a:extLst>
                  <a:ext uri="{FF2B5EF4-FFF2-40B4-BE49-F238E27FC236}">
                    <a16:creationId xmlns:a16="http://schemas.microsoft.com/office/drawing/2014/main" id="{6E1AA38D-1C20-30B9-ACA0-19299865586C}"/>
                  </a:ext>
                </a:extLst>
              </p:cNvPr>
              <p:cNvSpPr txBox="1">
                <a:spLocks noChangeArrowheads="1"/>
              </p:cNvSpPr>
              <p:nvPr/>
            </p:nvSpPr>
            <p:spPr bwMode="auto">
              <a:xfrm>
                <a:off x="2982" y="408"/>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0033CC"/>
                    </a:solidFill>
                  </a:rPr>
                  <a:t>/1</a:t>
                </a:r>
              </a:p>
            </p:txBody>
          </p:sp>
          <p:sp>
            <p:nvSpPr>
              <p:cNvPr id="22" name="Line 18">
                <a:extLst>
                  <a:ext uri="{FF2B5EF4-FFF2-40B4-BE49-F238E27FC236}">
                    <a16:creationId xmlns:a16="http://schemas.microsoft.com/office/drawing/2014/main" id="{B15C1E67-AB0C-590E-5AB7-17478DE1CFF7}"/>
                  </a:ext>
                </a:extLst>
              </p:cNvPr>
              <p:cNvSpPr>
                <a:spLocks noChangeShapeType="1"/>
              </p:cNvSpPr>
              <p:nvPr/>
            </p:nvSpPr>
            <p:spPr bwMode="auto">
              <a:xfrm>
                <a:off x="3642" y="768"/>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Text Box 19">
                <a:extLst>
                  <a:ext uri="{FF2B5EF4-FFF2-40B4-BE49-F238E27FC236}">
                    <a16:creationId xmlns:a16="http://schemas.microsoft.com/office/drawing/2014/main" id="{7EEAD72A-CF3E-1B71-9BF9-C1CF659737EE}"/>
                  </a:ext>
                </a:extLst>
              </p:cNvPr>
              <p:cNvSpPr txBox="1">
                <a:spLocks noChangeArrowheads="1"/>
              </p:cNvSpPr>
              <p:nvPr/>
            </p:nvSpPr>
            <p:spPr bwMode="auto">
              <a:xfrm>
                <a:off x="3808" y="600"/>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t>1</a:t>
                </a:r>
                <a:r>
                  <a:rPr lang="en-US" altLang="zh-CN" sz="2800" b="1">
                    <a:solidFill>
                      <a:srgbClr val="FF0066"/>
                    </a:solidFill>
                  </a:rPr>
                  <a:t>0</a:t>
                </a:r>
                <a:r>
                  <a:rPr lang="en-US" altLang="zh-CN" sz="2800" b="1">
                    <a:solidFill>
                      <a:srgbClr val="0033CC"/>
                    </a:solidFill>
                  </a:rPr>
                  <a:t>0</a:t>
                </a:r>
              </a:p>
            </p:txBody>
          </p:sp>
          <p:sp>
            <p:nvSpPr>
              <p:cNvPr id="24" name="Text Box 20">
                <a:extLst>
                  <a:ext uri="{FF2B5EF4-FFF2-40B4-BE49-F238E27FC236}">
                    <a16:creationId xmlns:a16="http://schemas.microsoft.com/office/drawing/2014/main" id="{543B10A4-B7CA-2592-887F-CD9245764F86}"/>
                  </a:ext>
                </a:extLst>
              </p:cNvPr>
              <p:cNvSpPr txBox="1">
                <a:spLocks noChangeArrowheads="1"/>
              </p:cNvSpPr>
              <p:nvPr/>
            </p:nvSpPr>
            <p:spPr bwMode="auto">
              <a:xfrm>
                <a:off x="3618" y="41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0033CC"/>
                    </a:solidFill>
                  </a:rPr>
                  <a:t>/1</a:t>
                </a:r>
              </a:p>
            </p:txBody>
          </p:sp>
          <p:sp>
            <p:nvSpPr>
              <p:cNvPr id="25" name="Line 21">
                <a:extLst>
                  <a:ext uri="{FF2B5EF4-FFF2-40B4-BE49-F238E27FC236}">
                    <a16:creationId xmlns:a16="http://schemas.microsoft.com/office/drawing/2014/main" id="{EBF2391C-70E2-5970-F8AA-B3ABEF7328F4}"/>
                  </a:ext>
                </a:extLst>
              </p:cNvPr>
              <p:cNvSpPr>
                <a:spLocks noChangeShapeType="1"/>
              </p:cNvSpPr>
              <p:nvPr/>
            </p:nvSpPr>
            <p:spPr bwMode="auto">
              <a:xfrm>
                <a:off x="4032" y="876"/>
                <a:ext cx="0" cy="22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Line 22">
                <a:extLst>
                  <a:ext uri="{FF2B5EF4-FFF2-40B4-BE49-F238E27FC236}">
                    <a16:creationId xmlns:a16="http://schemas.microsoft.com/office/drawing/2014/main" id="{03F8D1A5-EB30-F916-28CA-E406B530B3C3}"/>
                  </a:ext>
                </a:extLst>
              </p:cNvPr>
              <p:cNvSpPr>
                <a:spLocks noChangeShapeType="1"/>
              </p:cNvSpPr>
              <p:nvPr/>
            </p:nvSpPr>
            <p:spPr bwMode="auto">
              <a:xfrm flipH="1">
                <a:off x="1044" y="1101"/>
                <a:ext cx="2991" cy="3"/>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Line 23">
                <a:extLst>
                  <a:ext uri="{FF2B5EF4-FFF2-40B4-BE49-F238E27FC236}">
                    <a16:creationId xmlns:a16="http://schemas.microsoft.com/office/drawing/2014/main" id="{F827F9E2-8D4D-A4B6-AF58-86656882E6F1}"/>
                  </a:ext>
                </a:extLst>
              </p:cNvPr>
              <p:cNvSpPr>
                <a:spLocks noChangeShapeType="1"/>
              </p:cNvSpPr>
              <p:nvPr/>
            </p:nvSpPr>
            <p:spPr bwMode="auto">
              <a:xfrm flipH="1" flipV="1">
                <a:off x="1044" y="900"/>
                <a:ext cx="0" cy="216"/>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8" name="Rectangle 24">
              <a:extLst>
                <a:ext uri="{FF2B5EF4-FFF2-40B4-BE49-F238E27FC236}">
                  <a16:creationId xmlns:a16="http://schemas.microsoft.com/office/drawing/2014/main" id="{257CAE98-5FC2-264B-87C1-2F81BE12A519}"/>
                </a:ext>
              </a:extLst>
            </p:cNvPr>
            <p:cNvSpPr>
              <a:spLocks noChangeArrowheads="1"/>
            </p:cNvSpPr>
            <p:nvPr/>
          </p:nvSpPr>
          <p:spPr bwMode="auto">
            <a:xfrm>
              <a:off x="2375" y="1073"/>
              <a:ext cx="43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800" b="1" dirty="0">
                  <a:solidFill>
                    <a:srgbClr val="0033CC"/>
                  </a:solidFill>
                  <a:ea typeface="楷体_GB2312" pitchFamily="49" charset="-122"/>
                </a:rPr>
                <a:t>/0</a:t>
              </a:r>
            </a:p>
          </p:txBody>
        </p:sp>
      </p:grpSp>
      <p:grpSp>
        <p:nvGrpSpPr>
          <p:cNvPr id="28" name="Group 25">
            <a:extLst>
              <a:ext uri="{FF2B5EF4-FFF2-40B4-BE49-F238E27FC236}">
                <a16:creationId xmlns:a16="http://schemas.microsoft.com/office/drawing/2014/main" id="{5C49A3CA-6658-8AF0-0EF4-DC2B9EF148F9}"/>
              </a:ext>
            </a:extLst>
          </p:cNvPr>
          <p:cNvGrpSpPr>
            <a:grpSpLocks/>
          </p:cNvGrpSpPr>
          <p:nvPr/>
        </p:nvGrpSpPr>
        <p:grpSpPr bwMode="auto">
          <a:xfrm>
            <a:off x="1926908" y="2903286"/>
            <a:ext cx="6357937" cy="574675"/>
            <a:chOff x="675" y="1482"/>
            <a:chExt cx="4005" cy="362"/>
          </a:xfrm>
        </p:grpSpPr>
        <p:grpSp>
          <p:nvGrpSpPr>
            <p:cNvPr id="29" name="Group 26">
              <a:extLst>
                <a:ext uri="{FF2B5EF4-FFF2-40B4-BE49-F238E27FC236}">
                  <a16:creationId xmlns:a16="http://schemas.microsoft.com/office/drawing/2014/main" id="{346C5291-5FFB-07E9-F069-56E2875D41F8}"/>
                </a:ext>
              </a:extLst>
            </p:cNvPr>
            <p:cNvGrpSpPr>
              <a:grpSpLocks/>
            </p:cNvGrpSpPr>
            <p:nvPr/>
          </p:nvGrpSpPr>
          <p:grpSpPr bwMode="auto">
            <a:xfrm>
              <a:off x="1068" y="1500"/>
              <a:ext cx="564" cy="288"/>
              <a:chOff x="1068" y="1728"/>
              <a:chExt cx="564" cy="288"/>
            </a:xfrm>
          </p:grpSpPr>
          <p:sp>
            <p:nvSpPr>
              <p:cNvPr id="58" name="Line 27">
                <a:extLst>
                  <a:ext uri="{FF2B5EF4-FFF2-40B4-BE49-F238E27FC236}">
                    <a16:creationId xmlns:a16="http://schemas.microsoft.com/office/drawing/2014/main" id="{FC55A689-C963-B7AA-2562-1D91D7FA5B57}"/>
                  </a:ext>
                </a:extLst>
              </p:cNvPr>
              <p:cNvSpPr>
                <a:spLocks noChangeShapeType="1"/>
              </p:cNvSpPr>
              <p:nvPr/>
            </p:nvSpPr>
            <p:spPr bwMode="auto">
              <a:xfrm>
                <a:off x="1068" y="2004"/>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28">
                <a:extLst>
                  <a:ext uri="{FF2B5EF4-FFF2-40B4-BE49-F238E27FC236}">
                    <a16:creationId xmlns:a16="http://schemas.microsoft.com/office/drawing/2014/main" id="{1BC25305-347C-0039-BB85-0F83452BF892}"/>
                  </a:ext>
                </a:extLst>
              </p:cNvPr>
              <p:cNvSpPr>
                <a:spLocks noChangeShapeType="1"/>
              </p:cNvSpPr>
              <p:nvPr/>
            </p:nvSpPr>
            <p:spPr bwMode="auto">
              <a:xfrm>
                <a:off x="1344" y="1740"/>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29">
                <a:extLst>
                  <a:ext uri="{FF2B5EF4-FFF2-40B4-BE49-F238E27FC236}">
                    <a16:creationId xmlns:a16="http://schemas.microsoft.com/office/drawing/2014/main" id="{6B1EEF4E-9A60-C1EE-D31B-F5B0DF9F68B0}"/>
                  </a:ext>
                </a:extLst>
              </p:cNvPr>
              <p:cNvSpPr>
                <a:spLocks noChangeShapeType="1"/>
              </p:cNvSpPr>
              <p:nvPr/>
            </p:nvSpPr>
            <p:spPr bwMode="auto">
              <a:xfrm rot="-5400000">
                <a:off x="1212"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30">
                <a:extLst>
                  <a:ext uri="{FF2B5EF4-FFF2-40B4-BE49-F238E27FC236}">
                    <a16:creationId xmlns:a16="http://schemas.microsoft.com/office/drawing/2014/main" id="{56AC0F53-C84B-1604-67DB-AC5B5D6E15D3}"/>
                  </a:ext>
                </a:extLst>
              </p:cNvPr>
              <p:cNvSpPr>
                <a:spLocks noChangeShapeType="1"/>
              </p:cNvSpPr>
              <p:nvPr/>
            </p:nvSpPr>
            <p:spPr bwMode="auto">
              <a:xfrm rot="-5400000">
                <a:off x="1488"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0" name="Group 31">
              <a:extLst>
                <a:ext uri="{FF2B5EF4-FFF2-40B4-BE49-F238E27FC236}">
                  <a16:creationId xmlns:a16="http://schemas.microsoft.com/office/drawing/2014/main" id="{16FFB532-2D9B-C059-54DC-4F52245619CE}"/>
                </a:ext>
              </a:extLst>
            </p:cNvPr>
            <p:cNvGrpSpPr>
              <a:grpSpLocks/>
            </p:cNvGrpSpPr>
            <p:nvPr/>
          </p:nvGrpSpPr>
          <p:grpSpPr bwMode="auto">
            <a:xfrm>
              <a:off x="1623" y="1506"/>
              <a:ext cx="564" cy="288"/>
              <a:chOff x="1068" y="1728"/>
              <a:chExt cx="564" cy="288"/>
            </a:xfrm>
          </p:grpSpPr>
          <p:sp>
            <p:nvSpPr>
              <p:cNvPr id="54" name="Line 32">
                <a:extLst>
                  <a:ext uri="{FF2B5EF4-FFF2-40B4-BE49-F238E27FC236}">
                    <a16:creationId xmlns:a16="http://schemas.microsoft.com/office/drawing/2014/main" id="{92F8D303-CC54-EB1C-B21D-05BCF33CC7C5}"/>
                  </a:ext>
                </a:extLst>
              </p:cNvPr>
              <p:cNvSpPr>
                <a:spLocks noChangeShapeType="1"/>
              </p:cNvSpPr>
              <p:nvPr/>
            </p:nvSpPr>
            <p:spPr bwMode="auto">
              <a:xfrm>
                <a:off x="1068" y="2004"/>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33">
                <a:extLst>
                  <a:ext uri="{FF2B5EF4-FFF2-40B4-BE49-F238E27FC236}">
                    <a16:creationId xmlns:a16="http://schemas.microsoft.com/office/drawing/2014/main" id="{48D495BF-31BA-8AC3-C5A0-B2B179AA6BAD}"/>
                  </a:ext>
                </a:extLst>
              </p:cNvPr>
              <p:cNvSpPr>
                <a:spLocks noChangeShapeType="1"/>
              </p:cNvSpPr>
              <p:nvPr/>
            </p:nvSpPr>
            <p:spPr bwMode="auto">
              <a:xfrm>
                <a:off x="1344" y="1740"/>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34">
                <a:extLst>
                  <a:ext uri="{FF2B5EF4-FFF2-40B4-BE49-F238E27FC236}">
                    <a16:creationId xmlns:a16="http://schemas.microsoft.com/office/drawing/2014/main" id="{F37CF450-4419-158B-8963-AD7E775FFE3A}"/>
                  </a:ext>
                </a:extLst>
              </p:cNvPr>
              <p:cNvSpPr>
                <a:spLocks noChangeShapeType="1"/>
              </p:cNvSpPr>
              <p:nvPr/>
            </p:nvSpPr>
            <p:spPr bwMode="auto">
              <a:xfrm rot="-5400000">
                <a:off x="1212"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35">
                <a:extLst>
                  <a:ext uri="{FF2B5EF4-FFF2-40B4-BE49-F238E27FC236}">
                    <a16:creationId xmlns:a16="http://schemas.microsoft.com/office/drawing/2014/main" id="{F7E8DD32-326B-32E5-D9E8-3F6D83E9C883}"/>
                  </a:ext>
                </a:extLst>
              </p:cNvPr>
              <p:cNvSpPr>
                <a:spLocks noChangeShapeType="1"/>
              </p:cNvSpPr>
              <p:nvPr/>
            </p:nvSpPr>
            <p:spPr bwMode="auto">
              <a:xfrm rot="-5400000">
                <a:off x="1488"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1" name="Group 36">
              <a:extLst>
                <a:ext uri="{FF2B5EF4-FFF2-40B4-BE49-F238E27FC236}">
                  <a16:creationId xmlns:a16="http://schemas.microsoft.com/office/drawing/2014/main" id="{EBDA9B0C-A8CF-987A-0172-66C733FA463A}"/>
                </a:ext>
              </a:extLst>
            </p:cNvPr>
            <p:cNvGrpSpPr>
              <a:grpSpLocks/>
            </p:cNvGrpSpPr>
            <p:nvPr/>
          </p:nvGrpSpPr>
          <p:grpSpPr bwMode="auto">
            <a:xfrm>
              <a:off x="2175" y="1506"/>
              <a:ext cx="564" cy="288"/>
              <a:chOff x="1068" y="1728"/>
              <a:chExt cx="564" cy="288"/>
            </a:xfrm>
          </p:grpSpPr>
          <p:sp>
            <p:nvSpPr>
              <p:cNvPr id="50" name="Line 37">
                <a:extLst>
                  <a:ext uri="{FF2B5EF4-FFF2-40B4-BE49-F238E27FC236}">
                    <a16:creationId xmlns:a16="http://schemas.microsoft.com/office/drawing/2014/main" id="{AB4C57FB-8219-BD38-FC99-CDAEF1B45AF6}"/>
                  </a:ext>
                </a:extLst>
              </p:cNvPr>
              <p:cNvSpPr>
                <a:spLocks noChangeShapeType="1"/>
              </p:cNvSpPr>
              <p:nvPr/>
            </p:nvSpPr>
            <p:spPr bwMode="auto">
              <a:xfrm>
                <a:off x="1068" y="2004"/>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38">
                <a:extLst>
                  <a:ext uri="{FF2B5EF4-FFF2-40B4-BE49-F238E27FC236}">
                    <a16:creationId xmlns:a16="http://schemas.microsoft.com/office/drawing/2014/main" id="{0E853F1D-A6CE-9C69-24D6-2CF550DBFA5F}"/>
                  </a:ext>
                </a:extLst>
              </p:cNvPr>
              <p:cNvSpPr>
                <a:spLocks noChangeShapeType="1"/>
              </p:cNvSpPr>
              <p:nvPr/>
            </p:nvSpPr>
            <p:spPr bwMode="auto">
              <a:xfrm>
                <a:off x="1344" y="1740"/>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39">
                <a:extLst>
                  <a:ext uri="{FF2B5EF4-FFF2-40B4-BE49-F238E27FC236}">
                    <a16:creationId xmlns:a16="http://schemas.microsoft.com/office/drawing/2014/main" id="{75AEF460-4F05-9F81-3B5D-3C5DD86D2B47}"/>
                  </a:ext>
                </a:extLst>
              </p:cNvPr>
              <p:cNvSpPr>
                <a:spLocks noChangeShapeType="1"/>
              </p:cNvSpPr>
              <p:nvPr/>
            </p:nvSpPr>
            <p:spPr bwMode="auto">
              <a:xfrm rot="-5400000">
                <a:off x="1212"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40">
                <a:extLst>
                  <a:ext uri="{FF2B5EF4-FFF2-40B4-BE49-F238E27FC236}">
                    <a16:creationId xmlns:a16="http://schemas.microsoft.com/office/drawing/2014/main" id="{DD016803-B624-7B75-D536-0A8F2CAA20B8}"/>
                  </a:ext>
                </a:extLst>
              </p:cNvPr>
              <p:cNvSpPr>
                <a:spLocks noChangeShapeType="1"/>
              </p:cNvSpPr>
              <p:nvPr/>
            </p:nvSpPr>
            <p:spPr bwMode="auto">
              <a:xfrm rot="-5400000">
                <a:off x="1488"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2" name="Group 41">
              <a:extLst>
                <a:ext uri="{FF2B5EF4-FFF2-40B4-BE49-F238E27FC236}">
                  <a16:creationId xmlns:a16="http://schemas.microsoft.com/office/drawing/2014/main" id="{A85776AA-2BEE-4790-5295-CF9953E8DAB4}"/>
                </a:ext>
              </a:extLst>
            </p:cNvPr>
            <p:cNvGrpSpPr>
              <a:grpSpLocks/>
            </p:cNvGrpSpPr>
            <p:nvPr/>
          </p:nvGrpSpPr>
          <p:grpSpPr bwMode="auto">
            <a:xfrm>
              <a:off x="2730" y="1506"/>
              <a:ext cx="564" cy="288"/>
              <a:chOff x="1068" y="1728"/>
              <a:chExt cx="564" cy="288"/>
            </a:xfrm>
          </p:grpSpPr>
          <p:sp>
            <p:nvSpPr>
              <p:cNvPr id="46" name="Line 42">
                <a:extLst>
                  <a:ext uri="{FF2B5EF4-FFF2-40B4-BE49-F238E27FC236}">
                    <a16:creationId xmlns:a16="http://schemas.microsoft.com/office/drawing/2014/main" id="{6EFA430D-34C9-BA12-805A-24CE591ACE5B}"/>
                  </a:ext>
                </a:extLst>
              </p:cNvPr>
              <p:cNvSpPr>
                <a:spLocks noChangeShapeType="1"/>
              </p:cNvSpPr>
              <p:nvPr/>
            </p:nvSpPr>
            <p:spPr bwMode="auto">
              <a:xfrm>
                <a:off x="1068" y="2004"/>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Line 43">
                <a:extLst>
                  <a:ext uri="{FF2B5EF4-FFF2-40B4-BE49-F238E27FC236}">
                    <a16:creationId xmlns:a16="http://schemas.microsoft.com/office/drawing/2014/main" id="{79D7C65D-1CE6-9BA8-9F8C-43B8D79B94B1}"/>
                  </a:ext>
                </a:extLst>
              </p:cNvPr>
              <p:cNvSpPr>
                <a:spLocks noChangeShapeType="1"/>
              </p:cNvSpPr>
              <p:nvPr/>
            </p:nvSpPr>
            <p:spPr bwMode="auto">
              <a:xfrm>
                <a:off x="1344" y="1740"/>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Line 44">
                <a:extLst>
                  <a:ext uri="{FF2B5EF4-FFF2-40B4-BE49-F238E27FC236}">
                    <a16:creationId xmlns:a16="http://schemas.microsoft.com/office/drawing/2014/main" id="{B4F006A4-8BDC-9F6A-85F1-ED359E9471E1}"/>
                  </a:ext>
                </a:extLst>
              </p:cNvPr>
              <p:cNvSpPr>
                <a:spLocks noChangeShapeType="1"/>
              </p:cNvSpPr>
              <p:nvPr/>
            </p:nvSpPr>
            <p:spPr bwMode="auto">
              <a:xfrm rot="-5400000">
                <a:off x="1212"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Line 45">
                <a:extLst>
                  <a:ext uri="{FF2B5EF4-FFF2-40B4-BE49-F238E27FC236}">
                    <a16:creationId xmlns:a16="http://schemas.microsoft.com/office/drawing/2014/main" id="{7635B0BA-ED82-815B-A033-9F72E1DF7781}"/>
                  </a:ext>
                </a:extLst>
              </p:cNvPr>
              <p:cNvSpPr>
                <a:spLocks noChangeShapeType="1"/>
              </p:cNvSpPr>
              <p:nvPr/>
            </p:nvSpPr>
            <p:spPr bwMode="auto">
              <a:xfrm rot="-5400000">
                <a:off x="1488"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3" name="Group 46">
              <a:extLst>
                <a:ext uri="{FF2B5EF4-FFF2-40B4-BE49-F238E27FC236}">
                  <a16:creationId xmlns:a16="http://schemas.microsoft.com/office/drawing/2014/main" id="{7353D1BF-52D0-D0FB-53C3-4DDC3AAA82A5}"/>
                </a:ext>
              </a:extLst>
            </p:cNvPr>
            <p:cNvGrpSpPr>
              <a:grpSpLocks/>
            </p:cNvGrpSpPr>
            <p:nvPr/>
          </p:nvGrpSpPr>
          <p:grpSpPr bwMode="auto">
            <a:xfrm>
              <a:off x="3282" y="1518"/>
              <a:ext cx="564" cy="288"/>
              <a:chOff x="1068" y="1728"/>
              <a:chExt cx="564" cy="288"/>
            </a:xfrm>
          </p:grpSpPr>
          <p:sp>
            <p:nvSpPr>
              <p:cNvPr id="42" name="Line 47">
                <a:extLst>
                  <a:ext uri="{FF2B5EF4-FFF2-40B4-BE49-F238E27FC236}">
                    <a16:creationId xmlns:a16="http://schemas.microsoft.com/office/drawing/2014/main" id="{59679516-0CF7-EE1B-8697-A01E877D5413}"/>
                  </a:ext>
                </a:extLst>
              </p:cNvPr>
              <p:cNvSpPr>
                <a:spLocks noChangeShapeType="1"/>
              </p:cNvSpPr>
              <p:nvPr/>
            </p:nvSpPr>
            <p:spPr bwMode="auto">
              <a:xfrm>
                <a:off x="1068" y="2004"/>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48">
                <a:extLst>
                  <a:ext uri="{FF2B5EF4-FFF2-40B4-BE49-F238E27FC236}">
                    <a16:creationId xmlns:a16="http://schemas.microsoft.com/office/drawing/2014/main" id="{44C8F2F4-F4B2-FF44-D02A-8D6167F76272}"/>
                  </a:ext>
                </a:extLst>
              </p:cNvPr>
              <p:cNvSpPr>
                <a:spLocks noChangeShapeType="1"/>
              </p:cNvSpPr>
              <p:nvPr/>
            </p:nvSpPr>
            <p:spPr bwMode="auto">
              <a:xfrm>
                <a:off x="1344" y="1740"/>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49">
                <a:extLst>
                  <a:ext uri="{FF2B5EF4-FFF2-40B4-BE49-F238E27FC236}">
                    <a16:creationId xmlns:a16="http://schemas.microsoft.com/office/drawing/2014/main" id="{EEA2E6FD-1AF7-5C1B-1B1F-3CB364DB55CE}"/>
                  </a:ext>
                </a:extLst>
              </p:cNvPr>
              <p:cNvSpPr>
                <a:spLocks noChangeShapeType="1"/>
              </p:cNvSpPr>
              <p:nvPr/>
            </p:nvSpPr>
            <p:spPr bwMode="auto">
              <a:xfrm rot="-5400000">
                <a:off x="1212"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50">
                <a:extLst>
                  <a:ext uri="{FF2B5EF4-FFF2-40B4-BE49-F238E27FC236}">
                    <a16:creationId xmlns:a16="http://schemas.microsoft.com/office/drawing/2014/main" id="{EC60A2BB-766A-68F9-6392-BDD0D19EB476}"/>
                  </a:ext>
                </a:extLst>
              </p:cNvPr>
              <p:cNvSpPr>
                <a:spLocks noChangeShapeType="1"/>
              </p:cNvSpPr>
              <p:nvPr/>
            </p:nvSpPr>
            <p:spPr bwMode="auto">
              <a:xfrm rot="-5400000">
                <a:off x="1488"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4" name="Group 51">
              <a:extLst>
                <a:ext uri="{FF2B5EF4-FFF2-40B4-BE49-F238E27FC236}">
                  <a16:creationId xmlns:a16="http://schemas.microsoft.com/office/drawing/2014/main" id="{B6F2B814-FB5D-1186-FD89-EB315D81815C}"/>
                </a:ext>
              </a:extLst>
            </p:cNvPr>
            <p:cNvGrpSpPr>
              <a:grpSpLocks/>
            </p:cNvGrpSpPr>
            <p:nvPr/>
          </p:nvGrpSpPr>
          <p:grpSpPr bwMode="auto">
            <a:xfrm>
              <a:off x="3837" y="1524"/>
              <a:ext cx="564" cy="288"/>
              <a:chOff x="1068" y="1728"/>
              <a:chExt cx="564" cy="288"/>
            </a:xfrm>
          </p:grpSpPr>
          <p:sp>
            <p:nvSpPr>
              <p:cNvPr id="38" name="Line 52">
                <a:extLst>
                  <a:ext uri="{FF2B5EF4-FFF2-40B4-BE49-F238E27FC236}">
                    <a16:creationId xmlns:a16="http://schemas.microsoft.com/office/drawing/2014/main" id="{AA206172-9BFA-1851-05FC-3F79F5229519}"/>
                  </a:ext>
                </a:extLst>
              </p:cNvPr>
              <p:cNvSpPr>
                <a:spLocks noChangeShapeType="1"/>
              </p:cNvSpPr>
              <p:nvPr/>
            </p:nvSpPr>
            <p:spPr bwMode="auto">
              <a:xfrm>
                <a:off x="1068" y="2004"/>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53">
                <a:extLst>
                  <a:ext uri="{FF2B5EF4-FFF2-40B4-BE49-F238E27FC236}">
                    <a16:creationId xmlns:a16="http://schemas.microsoft.com/office/drawing/2014/main" id="{499E9EEE-80C8-1295-641A-EB305ABB9051}"/>
                  </a:ext>
                </a:extLst>
              </p:cNvPr>
              <p:cNvSpPr>
                <a:spLocks noChangeShapeType="1"/>
              </p:cNvSpPr>
              <p:nvPr/>
            </p:nvSpPr>
            <p:spPr bwMode="auto">
              <a:xfrm>
                <a:off x="1344" y="1740"/>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54">
                <a:extLst>
                  <a:ext uri="{FF2B5EF4-FFF2-40B4-BE49-F238E27FC236}">
                    <a16:creationId xmlns:a16="http://schemas.microsoft.com/office/drawing/2014/main" id="{F83356C1-A5D4-EDE0-7EDB-BDEB29B90C24}"/>
                  </a:ext>
                </a:extLst>
              </p:cNvPr>
              <p:cNvSpPr>
                <a:spLocks noChangeShapeType="1"/>
              </p:cNvSpPr>
              <p:nvPr/>
            </p:nvSpPr>
            <p:spPr bwMode="auto">
              <a:xfrm rot="-5400000">
                <a:off x="1212"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55">
                <a:extLst>
                  <a:ext uri="{FF2B5EF4-FFF2-40B4-BE49-F238E27FC236}">
                    <a16:creationId xmlns:a16="http://schemas.microsoft.com/office/drawing/2014/main" id="{E4DF90B6-2441-5CB0-B503-62B63AF29301}"/>
                  </a:ext>
                </a:extLst>
              </p:cNvPr>
              <p:cNvSpPr>
                <a:spLocks noChangeShapeType="1"/>
              </p:cNvSpPr>
              <p:nvPr/>
            </p:nvSpPr>
            <p:spPr bwMode="auto">
              <a:xfrm rot="-5400000">
                <a:off x="1488" y="1872"/>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5" name="Text Box 56">
              <a:extLst>
                <a:ext uri="{FF2B5EF4-FFF2-40B4-BE49-F238E27FC236}">
                  <a16:creationId xmlns:a16="http://schemas.microsoft.com/office/drawing/2014/main" id="{F9EE9B26-B40D-3DE3-8D77-1B4CF6610BCE}"/>
                </a:ext>
              </a:extLst>
            </p:cNvPr>
            <p:cNvSpPr txBox="1">
              <a:spLocks noChangeArrowheads="1"/>
            </p:cNvSpPr>
            <p:nvPr/>
          </p:nvSpPr>
          <p:spPr bwMode="auto">
            <a:xfrm>
              <a:off x="1358" y="1482"/>
              <a:ext cx="30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0033CC"/>
                  </a:solidFill>
                  <a:ea typeface="楷体_GB2312" pitchFamily="49" charset="-122"/>
                </a:rPr>
                <a:t>1        2        3        4        5        6</a:t>
              </a:r>
            </a:p>
          </p:txBody>
        </p:sp>
        <p:sp>
          <p:nvSpPr>
            <p:cNvPr id="36" name="Line 57">
              <a:extLst>
                <a:ext uri="{FF2B5EF4-FFF2-40B4-BE49-F238E27FC236}">
                  <a16:creationId xmlns:a16="http://schemas.microsoft.com/office/drawing/2014/main" id="{B02F2A00-0312-6643-F751-EA9C22D8DE68}"/>
                </a:ext>
              </a:extLst>
            </p:cNvPr>
            <p:cNvSpPr>
              <a:spLocks noChangeShapeType="1"/>
            </p:cNvSpPr>
            <p:nvPr/>
          </p:nvSpPr>
          <p:spPr bwMode="auto">
            <a:xfrm>
              <a:off x="4392" y="1800"/>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Rectangle 58">
              <a:extLst>
                <a:ext uri="{FF2B5EF4-FFF2-40B4-BE49-F238E27FC236}">
                  <a16:creationId xmlns:a16="http://schemas.microsoft.com/office/drawing/2014/main" id="{AF28A1EE-4FF2-7097-1E79-6EC0D1FD3012}"/>
                </a:ext>
              </a:extLst>
            </p:cNvPr>
            <p:cNvSpPr>
              <a:spLocks noChangeArrowheads="1"/>
            </p:cNvSpPr>
            <p:nvPr/>
          </p:nvSpPr>
          <p:spPr bwMode="auto">
            <a:xfrm>
              <a:off x="675" y="1517"/>
              <a:ext cx="40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i="1">
                  <a:solidFill>
                    <a:srgbClr val="0033CC"/>
                  </a:solidFill>
                </a:rPr>
                <a:t>CP</a:t>
              </a:r>
            </a:p>
          </p:txBody>
        </p:sp>
      </p:grpSp>
      <p:sp>
        <p:nvSpPr>
          <p:cNvPr id="62" name="Text Box 59">
            <a:extLst>
              <a:ext uri="{FF2B5EF4-FFF2-40B4-BE49-F238E27FC236}">
                <a16:creationId xmlns:a16="http://schemas.microsoft.com/office/drawing/2014/main" id="{8D62EC9A-F54F-4CC3-418A-010E912D7507}"/>
              </a:ext>
            </a:extLst>
          </p:cNvPr>
          <p:cNvSpPr txBox="1">
            <a:spLocks noChangeArrowheads="1"/>
          </p:cNvSpPr>
          <p:nvPr/>
        </p:nvSpPr>
        <p:spPr bwMode="auto">
          <a:xfrm>
            <a:off x="7230745" y="1884111"/>
            <a:ext cx="2768600" cy="51911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0033CC"/>
                </a:solidFill>
              </a:rPr>
              <a:t>CP</a:t>
            </a:r>
            <a:r>
              <a:rPr lang="zh-CN" altLang="en-US" sz="2800" b="1">
                <a:solidFill>
                  <a:srgbClr val="0033CC"/>
                </a:solidFill>
              </a:rPr>
              <a:t>下降沿触发</a:t>
            </a:r>
          </a:p>
        </p:txBody>
      </p:sp>
      <p:grpSp>
        <p:nvGrpSpPr>
          <p:cNvPr id="63" name="Group 60">
            <a:extLst>
              <a:ext uri="{FF2B5EF4-FFF2-40B4-BE49-F238E27FC236}">
                <a16:creationId xmlns:a16="http://schemas.microsoft.com/office/drawing/2014/main" id="{A909048D-7ECC-2D74-436A-32465FB7A91A}"/>
              </a:ext>
            </a:extLst>
          </p:cNvPr>
          <p:cNvGrpSpPr>
            <a:grpSpLocks/>
          </p:cNvGrpSpPr>
          <p:nvPr/>
        </p:nvGrpSpPr>
        <p:grpSpPr bwMode="auto">
          <a:xfrm>
            <a:off x="3436620" y="3350961"/>
            <a:ext cx="4391025" cy="2543175"/>
            <a:chOff x="1626" y="1764"/>
            <a:chExt cx="2766" cy="2094"/>
          </a:xfrm>
        </p:grpSpPr>
        <p:sp>
          <p:nvSpPr>
            <p:cNvPr id="64" name="Line 61">
              <a:extLst>
                <a:ext uri="{FF2B5EF4-FFF2-40B4-BE49-F238E27FC236}">
                  <a16:creationId xmlns:a16="http://schemas.microsoft.com/office/drawing/2014/main" id="{88C159D1-71B9-3F45-A4A4-6CA497452357}"/>
                </a:ext>
              </a:extLst>
            </p:cNvPr>
            <p:cNvSpPr>
              <a:spLocks noChangeShapeType="1"/>
            </p:cNvSpPr>
            <p:nvPr/>
          </p:nvSpPr>
          <p:spPr bwMode="auto">
            <a:xfrm>
              <a:off x="1626" y="1764"/>
              <a:ext cx="0" cy="20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62">
              <a:extLst>
                <a:ext uri="{FF2B5EF4-FFF2-40B4-BE49-F238E27FC236}">
                  <a16:creationId xmlns:a16="http://schemas.microsoft.com/office/drawing/2014/main" id="{6C49BE4D-AD56-F2E3-79E2-91A02095666C}"/>
                </a:ext>
              </a:extLst>
            </p:cNvPr>
            <p:cNvSpPr>
              <a:spLocks noChangeShapeType="1"/>
            </p:cNvSpPr>
            <p:nvPr/>
          </p:nvSpPr>
          <p:spPr bwMode="auto">
            <a:xfrm>
              <a:off x="2172" y="1800"/>
              <a:ext cx="0" cy="20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63">
              <a:extLst>
                <a:ext uri="{FF2B5EF4-FFF2-40B4-BE49-F238E27FC236}">
                  <a16:creationId xmlns:a16="http://schemas.microsoft.com/office/drawing/2014/main" id="{A8C8FAB2-7379-F5F4-759E-A8E854FA8F76}"/>
                </a:ext>
              </a:extLst>
            </p:cNvPr>
            <p:cNvSpPr>
              <a:spLocks noChangeShapeType="1"/>
            </p:cNvSpPr>
            <p:nvPr/>
          </p:nvSpPr>
          <p:spPr bwMode="auto">
            <a:xfrm>
              <a:off x="2724" y="1794"/>
              <a:ext cx="0" cy="20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64">
              <a:extLst>
                <a:ext uri="{FF2B5EF4-FFF2-40B4-BE49-F238E27FC236}">
                  <a16:creationId xmlns:a16="http://schemas.microsoft.com/office/drawing/2014/main" id="{86FC8F64-56D3-74BB-F4D8-5B55AD311B79}"/>
                </a:ext>
              </a:extLst>
            </p:cNvPr>
            <p:cNvSpPr>
              <a:spLocks noChangeShapeType="1"/>
            </p:cNvSpPr>
            <p:nvPr/>
          </p:nvSpPr>
          <p:spPr bwMode="auto">
            <a:xfrm>
              <a:off x="3294" y="1818"/>
              <a:ext cx="0" cy="20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5">
              <a:extLst>
                <a:ext uri="{FF2B5EF4-FFF2-40B4-BE49-F238E27FC236}">
                  <a16:creationId xmlns:a16="http://schemas.microsoft.com/office/drawing/2014/main" id="{652E6B34-BC31-96A6-32AA-9FA061F7CC9B}"/>
                </a:ext>
              </a:extLst>
            </p:cNvPr>
            <p:cNvSpPr>
              <a:spLocks noChangeShapeType="1"/>
            </p:cNvSpPr>
            <p:nvPr/>
          </p:nvSpPr>
          <p:spPr bwMode="auto">
            <a:xfrm>
              <a:off x="3846" y="1806"/>
              <a:ext cx="0" cy="20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66">
              <a:extLst>
                <a:ext uri="{FF2B5EF4-FFF2-40B4-BE49-F238E27FC236}">
                  <a16:creationId xmlns:a16="http://schemas.microsoft.com/office/drawing/2014/main" id="{7E41955A-68BF-5FD2-3C6C-063D9D30F0ED}"/>
                </a:ext>
              </a:extLst>
            </p:cNvPr>
            <p:cNvSpPr>
              <a:spLocks noChangeShapeType="1"/>
            </p:cNvSpPr>
            <p:nvPr/>
          </p:nvSpPr>
          <p:spPr bwMode="auto">
            <a:xfrm>
              <a:off x="4392" y="1818"/>
              <a:ext cx="0" cy="2040"/>
            </a:xfrm>
            <a:prstGeom prst="line">
              <a:avLst/>
            </a:prstGeom>
            <a:noFill/>
            <a:ln w="12700">
              <a:solidFill>
                <a:srgbClr val="FF0066"/>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0" name="Text Box 67">
            <a:extLst>
              <a:ext uri="{FF2B5EF4-FFF2-40B4-BE49-F238E27FC236}">
                <a16:creationId xmlns:a16="http://schemas.microsoft.com/office/drawing/2014/main" id="{703E3E11-DA8A-87AC-7A01-F3C368EBE911}"/>
              </a:ext>
            </a:extLst>
          </p:cNvPr>
          <p:cNvSpPr txBox="1">
            <a:spLocks noChangeArrowheads="1"/>
          </p:cNvSpPr>
          <p:nvPr/>
        </p:nvSpPr>
        <p:spPr bwMode="auto">
          <a:xfrm>
            <a:off x="1945958" y="3684336"/>
            <a:ext cx="6191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i="1">
                <a:ea typeface="楷体_GB2312" pitchFamily="49" charset="-122"/>
              </a:rPr>
              <a:t>Q</a:t>
            </a:r>
            <a:r>
              <a:rPr lang="en-US" altLang="zh-CN" sz="2800" b="1" baseline="-25000">
                <a:ea typeface="楷体_GB2312" pitchFamily="49" charset="-122"/>
              </a:rPr>
              <a:t>2</a:t>
            </a:r>
          </a:p>
        </p:txBody>
      </p:sp>
      <p:grpSp>
        <p:nvGrpSpPr>
          <p:cNvPr id="71" name="Group 68">
            <a:extLst>
              <a:ext uri="{FF2B5EF4-FFF2-40B4-BE49-F238E27FC236}">
                <a16:creationId xmlns:a16="http://schemas.microsoft.com/office/drawing/2014/main" id="{5E305ABC-8AE6-467C-6B05-E37103850479}"/>
              </a:ext>
            </a:extLst>
          </p:cNvPr>
          <p:cNvGrpSpPr>
            <a:grpSpLocks/>
          </p:cNvGrpSpPr>
          <p:nvPr/>
        </p:nvGrpSpPr>
        <p:grpSpPr bwMode="auto">
          <a:xfrm>
            <a:off x="2512695" y="3731961"/>
            <a:ext cx="5853113" cy="485775"/>
            <a:chOff x="1032" y="2868"/>
            <a:chExt cx="3687" cy="306"/>
          </a:xfrm>
        </p:grpSpPr>
        <p:sp>
          <p:nvSpPr>
            <p:cNvPr id="72" name="Line 69">
              <a:extLst>
                <a:ext uri="{FF2B5EF4-FFF2-40B4-BE49-F238E27FC236}">
                  <a16:creationId xmlns:a16="http://schemas.microsoft.com/office/drawing/2014/main" id="{1B66DCEF-EE07-E4DF-864A-4C08CABFF7BE}"/>
                </a:ext>
              </a:extLst>
            </p:cNvPr>
            <p:cNvSpPr>
              <a:spLocks noChangeShapeType="1"/>
            </p:cNvSpPr>
            <p:nvPr/>
          </p:nvSpPr>
          <p:spPr bwMode="auto">
            <a:xfrm>
              <a:off x="1032" y="3115"/>
              <a:ext cx="1693" cy="6"/>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70">
              <a:extLst>
                <a:ext uri="{FF2B5EF4-FFF2-40B4-BE49-F238E27FC236}">
                  <a16:creationId xmlns:a16="http://schemas.microsoft.com/office/drawing/2014/main" id="{9A65CFAA-C19F-CF35-298E-71387136A21B}"/>
                </a:ext>
              </a:extLst>
            </p:cNvPr>
            <p:cNvSpPr>
              <a:spLocks noChangeShapeType="1"/>
            </p:cNvSpPr>
            <p:nvPr/>
          </p:nvSpPr>
          <p:spPr bwMode="auto">
            <a:xfrm>
              <a:off x="2725" y="2879"/>
              <a:ext cx="1679"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71">
              <a:extLst>
                <a:ext uri="{FF2B5EF4-FFF2-40B4-BE49-F238E27FC236}">
                  <a16:creationId xmlns:a16="http://schemas.microsoft.com/office/drawing/2014/main" id="{DFFB52C1-F8DD-FE9B-CE40-9B294D8B78EC}"/>
                </a:ext>
              </a:extLst>
            </p:cNvPr>
            <p:cNvSpPr>
              <a:spLocks noChangeShapeType="1"/>
            </p:cNvSpPr>
            <p:nvPr/>
          </p:nvSpPr>
          <p:spPr bwMode="auto">
            <a:xfrm rot="-5400000">
              <a:off x="2593" y="3000"/>
              <a:ext cx="26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75" name="Group 72">
              <a:extLst>
                <a:ext uri="{FF2B5EF4-FFF2-40B4-BE49-F238E27FC236}">
                  <a16:creationId xmlns:a16="http://schemas.microsoft.com/office/drawing/2014/main" id="{71A736F0-6AA6-A2F3-1A94-9B91A7E78ED3}"/>
                </a:ext>
              </a:extLst>
            </p:cNvPr>
            <p:cNvGrpSpPr>
              <a:grpSpLocks/>
            </p:cNvGrpSpPr>
            <p:nvPr/>
          </p:nvGrpSpPr>
          <p:grpSpPr bwMode="auto">
            <a:xfrm flipH="1">
              <a:off x="4395" y="2886"/>
              <a:ext cx="324" cy="288"/>
              <a:chOff x="435" y="3054"/>
              <a:chExt cx="288" cy="288"/>
            </a:xfrm>
          </p:grpSpPr>
          <p:sp>
            <p:nvSpPr>
              <p:cNvPr id="76" name="Line 73">
                <a:extLst>
                  <a:ext uri="{FF2B5EF4-FFF2-40B4-BE49-F238E27FC236}">
                    <a16:creationId xmlns:a16="http://schemas.microsoft.com/office/drawing/2014/main" id="{F4D8115A-C280-A7E6-37B1-C9F4CE2FFCA1}"/>
                  </a:ext>
                </a:extLst>
              </p:cNvPr>
              <p:cNvSpPr>
                <a:spLocks noChangeShapeType="1"/>
              </p:cNvSpPr>
              <p:nvPr/>
            </p:nvSpPr>
            <p:spPr bwMode="auto">
              <a:xfrm>
                <a:off x="435" y="3330"/>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74">
                <a:extLst>
                  <a:ext uri="{FF2B5EF4-FFF2-40B4-BE49-F238E27FC236}">
                    <a16:creationId xmlns:a16="http://schemas.microsoft.com/office/drawing/2014/main" id="{DAD1B0E7-5764-B169-0082-898C17E3F636}"/>
                  </a:ext>
                </a:extLst>
              </p:cNvPr>
              <p:cNvSpPr>
                <a:spLocks noChangeShapeType="1"/>
              </p:cNvSpPr>
              <p:nvPr/>
            </p:nvSpPr>
            <p:spPr bwMode="auto">
              <a:xfrm rot="-5400000">
                <a:off x="579" y="3198"/>
                <a:ext cx="28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78" name="Text Box 75">
            <a:extLst>
              <a:ext uri="{FF2B5EF4-FFF2-40B4-BE49-F238E27FC236}">
                <a16:creationId xmlns:a16="http://schemas.microsoft.com/office/drawing/2014/main" id="{CA0B2864-0797-60D1-5DC9-2D700D14DE31}"/>
              </a:ext>
            </a:extLst>
          </p:cNvPr>
          <p:cNvSpPr txBox="1">
            <a:spLocks noChangeArrowheads="1"/>
          </p:cNvSpPr>
          <p:nvPr/>
        </p:nvSpPr>
        <p:spPr bwMode="auto">
          <a:xfrm>
            <a:off x="1984058" y="4389186"/>
            <a:ext cx="6191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1</a:t>
            </a:r>
          </a:p>
        </p:txBody>
      </p:sp>
      <p:grpSp>
        <p:nvGrpSpPr>
          <p:cNvPr id="79" name="Group 76">
            <a:extLst>
              <a:ext uri="{FF2B5EF4-FFF2-40B4-BE49-F238E27FC236}">
                <a16:creationId xmlns:a16="http://schemas.microsoft.com/office/drawing/2014/main" id="{83F56F03-9DBB-2F8D-8A9A-327384B241E8}"/>
              </a:ext>
            </a:extLst>
          </p:cNvPr>
          <p:cNvGrpSpPr>
            <a:grpSpLocks/>
          </p:cNvGrpSpPr>
          <p:nvPr/>
        </p:nvGrpSpPr>
        <p:grpSpPr bwMode="auto">
          <a:xfrm>
            <a:off x="2512695" y="4379661"/>
            <a:ext cx="5815013" cy="485775"/>
            <a:chOff x="1044" y="2412"/>
            <a:chExt cx="3663" cy="306"/>
          </a:xfrm>
        </p:grpSpPr>
        <p:sp>
          <p:nvSpPr>
            <p:cNvPr id="80" name="Line 77">
              <a:extLst>
                <a:ext uri="{FF2B5EF4-FFF2-40B4-BE49-F238E27FC236}">
                  <a16:creationId xmlns:a16="http://schemas.microsoft.com/office/drawing/2014/main" id="{03172A34-8458-9A22-C25D-A6F67E760C4C}"/>
                </a:ext>
              </a:extLst>
            </p:cNvPr>
            <p:cNvSpPr>
              <a:spLocks noChangeShapeType="1"/>
            </p:cNvSpPr>
            <p:nvPr/>
          </p:nvSpPr>
          <p:spPr bwMode="auto">
            <a:xfrm>
              <a:off x="1044" y="2665"/>
              <a:ext cx="1141"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78">
              <a:extLst>
                <a:ext uri="{FF2B5EF4-FFF2-40B4-BE49-F238E27FC236}">
                  <a16:creationId xmlns:a16="http://schemas.microsoft.com/office/drawing/2014/main" id="{3B8E2F73-AC4F-4CAD-455E-294E90A7D98E}"/>
                </a:ext>
              </a:extLst>
            </p:cNvPr>
            <p:cNvSpPr>
              <a:spLocks noChangeShapeType="1"/>
            </p:cNvSpPr>
            <p:nvPr/>
          </p:nvSpPr>
          <p:spPr bwMode="auto">
            <a:xfrm flipV="1">
              <a:off x="2185" y="2423"/>
              <a:ext cx="1670"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79">
              <a:extLst>
                <a:ext uri="{FF2B5EF4-FFF2-40B4-BE49-F238E27FC236}">
                  <a16:creationId xmlns:a16="http://schemas.microsoft.com/office/drawing/2014/main" id="{A04A1708-034D-6AE4-A627-15269EA75FE9}"/>
                </a:ext>
              </a:extLst>
            </p:cNvPr>
            <p:cNvSpPr>
              <a:spLocks noChangeShapeType="1"/>
            </p:cNvSpPr>
            <p:nvPr/>
          </p:nvSpPr>
          <p:spPr bwMode="auto">
            <a:xfrm rot="-5400000">
              <a:off x="2047" y="2544"/>
              <a:ext cx="264"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83" name="Group 80">
              <a:extLst>
                <a:ext uri="{FF2B5EF4-FFF2-40B4-BE49-F238E27FC236}">
                  <a16:creationId xmlns:a16="http://schemas.microsoft.com/office/drawing/2014/main" id="{6D6F4FC2-CABF-9B21-3CDD-5F924976CA6B}"/>
                </a:ext>
              </a:extLst>
            </p:cNvPr>
            <p:cNvGrpSpPr>
              <a:grpSpLocks/>
            </p:cNvGrpSpPr>
            <p:nvPr/>
          </p:nvGrpSpPr>
          <p:grpSpPr bwMode="auto">
            <a:xfrm flipH="1">
              <a:off x="3843" y="2430"/>
              <a:ext cx="864" cy="288"/>
              <a:chOff x="435" y="3054"/>
              <a:chExt cx="288" cy="288"/>
            </a:xfrm>
          </p:grpSpPr>
          <p:sp>
            <p:nvSpPr>
              <p:cNvPr id="84" name="Line 81">
                <a:extLst>
                  <a:ext uri="{FF2B5EF4-FFF2-40B4-BE49-F238E27FC236}">
                    <a16:creationId xmlns:a16="http://schemas.microsoft.com/office/drawing/2014/main" id="{52344801-DCE8-B9BA-5425-EB4D7EF4CD95}"/>
                  </a:ext>
                </a:extLst>
              </p:cNvPr>
              <p:cNvSpPr>
                <a:spLocks noChangeShapeType="1"/>
              </p:cNvSpPr>
              <p:nvPr/>
            </p:nvSpPr>
            <p:spPr bwMode="auto">
              <a:xfrm>
                <a:off x="435" y="3330"/>
                <a:ext cx="288"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82">
                <a:extLst>
                  <a:ext uri="{FF2B5EF4-FFF2-40B4-BE49-F238E27FC236}">
                    <a16:creationId xmlns:a16="http://schemas.microsoft.com/office/drawing/2014/main" id="{0F4B0323-B20B-170C-399C-C79642A440C2}"/>
                  </a:ext>
                </a:extLst>
              </p:cNvPr>
              <p:cNvSpPr>
                <a:spLocks noChangeShapeType="1"/>
              </p:cNvSpPr>
              <p:nvPr/>
            </p:nvSpPr>
            <p:spPr bwMode="auto">
              <a:xfrm rot="-5400000">
                <a:off x="579" y="3198"/>
                <a:ext cx="288"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86" name="Text Box 83">
            <a:extLst>
              <a:ext uri="{FF2B5EF4-FFF2-40B4-BE49-F238E27FC236}">
                <a16:creationId xmlns:a16="http://schemas.microsoft.com/office/drawing/2014/main" id="{1BF07921-30CB-4941-3835-30563F539939}"/>
              </a:ext>
            </a:extLst>
          </p:cNvPr>
          <p:cNvSpPr txBox="1">
            <a:spLocks noChangeArrowheads="1"/>
          </p:cNvSpPr>
          <p:nvPr/>
        </p:nvSpPr>
        <p:spPr bwMode="auto">
          <a:xfrm>
            <a:off x="1926908" y="5132136"/>
            <a:ext cx="6191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i="1">
                <a:solidFill>
                  <a:srgbClr val="0033CC"/>
                </a:solidFill>
                <a:ea typeface="楷体_GB2312" pitchFamily="49" charset="-122"/>
              </a:rPr>
              <a:t>Q</a:t>
            </a:r>
            <a:r>
              <a:rPr lang="en-US" altLang="zh-CN" sz="2800" b="1" baseline="-25000">
                <a:solidFill>
                  <a:srgbClr val="0033CC"/>
                </a:solidFill>
                <a:ea typeface="楷体_GB2312" pitchFamily="49" charset="-122"/>
              </a:rPr>
              <a:t>0</a:t>
            </a:r>
          </a:p>
        </p:txBody>
      </p:sp>
      <p:grpSp>
        <p:nvGrpSpPr>
          <p:cNvPr id="87" name="Group 84">
            <a:extLst>
              <a:ext uri="{FF2B5EF4-FFF2-40B4-BE49-F238E27FC236}">
                <a16:creationId xmlns:a16="http://schemas.microsoft.com/office/drawing/2014/main" id="{B1F9E48E-E541-9099-E156-A970CFF1487D}"/>
              </a:ext>
            </a:extLst>
          </p:cNvPr>
          <p:cNvGrpSpPr>
            <a:grpSpLocks/>
          </p:cNvGrpSpPr>
          <p:nvPr/>
        </p:nvGrpSpPr>
        <p:grpSpPr bwMode="auto">
          <a:xfrm>
            <a:off x="2474595" y="5122611"/>
            <a:ext cx="5853113" cy="466725"/>
            <a:chOff x="1020" y="1956"/>
            <a:chExt cx="3687" cy="294"/>
          </a:xfrm>
        </p:grpSpPr>
        <p:sp>
          <p:nvSpPr>
            <p:cNvPr id="88" name="Line 85">
              <a:extLst>
                <a:ext uri="{FF2B5EF4-FFF2-40B4-BE49-F238E27FC236}">
                  <a16:creationId xmlns:a16="http://schemas.microsoft.com/office/drawing/2014/main" id="{DD28F8DE-BBF0-2D60-668F-BACDA07959EF}"/>
                </a:ext>
              </a:extLst>
            </p:cNvPr>
            <p:cNvSpPr>
              <a:spLocks noChangeShapeType="1"/>
            </p:cNvSpPr>
            <p:nvPr/>
          </p:nvSpPr>
          <p:spPr bwMode="auto">
            <a:xfrm flipV="1">
              <a:off x="1020" y="2222"/>
              <a:ext cx="60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89" name="Group 86">
              <a:extLst>
                <a:ext uri="{FF2B5EF4-FFF2-40B4-BE49-F238E27FC236}">
                  <a16:creationId xmlns:a16="http://schemas.microsoft.com/office/drawing/2014/main" id="{B3C3EA3D-69E1-180E-F5BB-644B7E5A4C28}"/>
                </a:ext>
              </a:extLst>
            </p:cNvPr>
            <p:cNvGrpSpPr>
              <a:grpSpLocks/>
            </p:cNvGrpSpPr>
            <p:nvPr/>
          </p:nvGrpSpPr>
          <p:grpSpPr bwMode="auto">
            <a:xfrm>
              <a:off x="1620" y="1956"/>
              <a:ext cx="1668" cy="276"/>
              <a:chOff x="2172" y="2424"/>
              <a:chExt cx="1128" cy="240"/>
            </a:xfrm>
          </p:grpSpPr>
          <p:sp>
            <p:nvSpPr>
              <p:cNvPr id="93" name="Line 87">
                <a:extLst>
                  <a:ext uri="{FF2B5EF4-FFF2-40B4-BE49-F238E27FC236}">
                    <a16:creationId xmlns:a16="http://schemas.microsoft.com/office/drawing/2014/main" id="{65574E16-4A51-487F-815B-ABE8EA2100C2}"/>
                  </a:ext>
                </a:extLst>
              </p:cNvPr>
              <p:cNvSpPr>
                <a:spLocks noChangeShapeType="1"/>
              </p:cNvSpPr>
              <p:nvPr/>
            </p:nvSpPr>
            <p:spPr bwMode="auto">
              <a:xfrm>
                <a:off x="2172" y="2434"/>
                <a:ext cx="112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Line 88">
                <a:extLst>
                  <a:ext uri="{FF2B5EF4-FFF2-40B4-BE49-F238E27FC236}">
                    <a16:creationId xmlns:a16="http://schemas.microsoft.com/office/drawing/2014/main" id="{7599B889-47C3-F013-889E-6AFE900000B4}"/>
                  </a:ext>
                </a:extLst>
              </p:cNvPr>
              <p:cNvSpPr>
                <a:spLocks noChangeShapeType="1"/>
              </p:cNvSpPr>
              <p:nvPr/>
            </p:nvSpPr>
            <p:spPr bwMode="auto">
              <a:xfrm rot="-5400000">
                <a:off x="2052" y="2544"/>
                <a:ext cx="24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0" name="Group 89">
              <a:extLst>
                <a:ext uri="{FF2B5EF4-FFF2-40B4-BE49-F238E27FC236}">
                  <a16:creationId xmlns:a16="http://schemas.microsoft.com/office/drawing/2014/main" id="{AD4DF9C5-8B0F-3F33-99A1-803340B55069}"/>
                </a:ext>
              </a:extLst>
            </p:cNvPr>
            <p:cNvGrpSpPr>
              <a:grpSpLocks/>
            </p:cNvGrpSpPr>
            <p:nvPr/>
          </p:nvGrpSpPr>
          <p:grpSpPr bwMode="auto">
            <a:xfrm flipH="1">
              <a:off x="3291" y="1962"/>
              <a:ext cx="1416" cy="288"/>
              <a:chOff x="435" y="3054"/>
              <a:chExt cx="288" cy="288"/>
            </a:xfrm>
          </p:grpSpPr>
          <p:sp>
            <p:nvSpPr>
              <p:cNvPr id="91" name="Line 90">
                <a:extLst>
                  <a:ext uri="{FF2B5EF4-FFF2-40B4-BE49-F238E27FC236}">
                    <a16:creationId xmlns:a16="http://schemas.microsoft.com/office/drawing/2014/main" id="{EFAE8EB3-BA1C-524B-FE40-C3362AF9BD09}"/>
                  </a:ext>
                </a:extLst>
              </p:cNvPr>
              <p:cNvSpPr>
                <a:spLocks noChangeShapeType="1"/>
              </p:cNvSpPr>
              <p:nvPr/>
            </p:nvSpPr>
            <p:spPr bwMode="auto">
              <a:xfrm>
                <a:off x="435" y="3330"/>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Line 91">
                <a:extLst>
                  <a:ext uri="{FF2B5EF4-FFF2-40B4-BE49-F238E27FC236}">
                    <a16:creationId xmlns:a16="http://schemas.microsoft.com/office/drawing/2014/main" id="{30A9AD01-63C0-3187-5954-7B470E20F17D}"/>
                  </a:ext>
                </a:extLst>
              </p:cNvPr>
              <p:cNvSpPr>
                <a:spLocks noChangeShapeType="1"/>
              </p:cNvSpPr>
              <p:nvPr/>
            </p:nvSpPr>
            <p:spPr bwMode="auto">
              <a:xfrm rot="-5400000">
                <a:off x="579" y="3198"/>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95" name="Rectangle 92">
            <a:extLst>
              <a:ext uri="{FF2B5EF4-FFF2-40B4-BE49-F238E27FC236}">
                <a16:creationId xmlns:a16="http://schemas.microsoft.com/office/drawing/2014/main" id="{248D8A31-C1F7-8C1F-4B9C-96861176A3E7}"/>
              </a:ext>
            </a:extLst>
          </p:cNvPr>
          <p:cNvSpPr>
            <a:spLocks noChangeArrowheads="1"/>
          </p:cNvSpPr>
          <p:nvPr/>
        </p:nvSpPr>
        <p:spPr bwMode="auto">
          <a:xfrm>
            <a:off x="2712720" y="3716086"/>
            <a:ext cx="361950" cy="190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lang="en-US" altLang="zh-CN" sz="2800" b="1"/>
              <a:t>0</a:t>
            </a:r>
          </a:p>
          <a:p>
            <a:pPr algn="ctr">
              <a:lnSpc>
                <a:spcPct val="85000"/>
              </a:lnSpc>
            </a:pPr>
            <a:endParaRPr lang="en-US" altLang="zh-CN" sz="2800" b="1"/>
          </a:p>
          <a:p>
            <a:pPr algn="ctr">
              <a:lnSpc>
                <a:spcPct val="85000"/>
              </a:lnSpc>
            </a:pPr>
            <a:r>
              <a:rPr lang="en-US" altLang="zh-CN" sz="2800" b="1">
                <a:solidFill>
                  <a:srgbClr val="FF0066"/>
                </a:solidFill>
              </a:rPr>
              <a:t>0</a:t>
            </a:r>
          </a:p>
          <a:p>
            <a:pPr algn="ctr">
              <a:lnSpc>
                <a:spcPct val="85000"/>
              </a:lnSpc>
            </a:pPr>
            <a:endParaRPr lang="en-US" altLang="zh-CN" sz="2800" b="1">
              <a:solidFill>
                <a:srgbClr val="FF0066"/>
              </a:solidFill>
            </a:endParaRPr>
          </a:p>
          <a:p>
            <a:pPr algn="ctr">
              <a:lnSpc>
                <a:spcPct val="85000"/>
              </a:lnSpc>
            </a:pPr>
            <a:r>
              <a:rPr lang="en-US" altLang="zh-CN" sz="2800" b="1">
                <a:solidFill>
                  <a:srgbClr val="0033CC"/>
                </a:solidFill>
              </a:rPr>
              <a:t>0</a:t>
            </a:r>
          </a:p>
        </p:txBody>
      </p:sp>
      <p:sp>
        <p:nvSpPr>
          <p:cNvPr id="96" name="Rectangle 93">
            <a:extLst>
              <a:ext uri="{FF2B5EF4-FFF2-40B4-BE49-F238E27FC236}">
                <a16:creationId xmlns:a16="http://schemas.microsoft.com/office/drawing/2014/main" id="{74BD473F-19CC-90A3-0444-0CFC40A9F4AD}"/>
              </a:ext>
            </a:extLst>
          </p:cNvPr>
          <p:cNvSpPr>
            <a:spLocks noChangeArrowheads="1"/>
          </p:cNvSpPr>
          <p:nvPr/>
        </p:nvSpPr>
        <p:spPr bwMode="auto">
          <a:xfrm>
            <a:off x="3579495" y="3716086"/>
            <a:ext cx="361950" cy="190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lang="en-US" altLang="zh-CN" sz="2800" b="1"/>
              <a:t>0</a:t>
            </a:r>
          </a:p>
          <a:p>
            <a:pPr algn="ctr">
              <a:lnSpc>
                <a:spcPct val="85000"/>
              </a:lnSpc>
            </a:pPr>
            <a:endParaRPr lang="en-US" altLang="zh-CN" sz="2800" b="1"/>
          </a:p>
          <a:p>
            <a:pPr algn="ctr">
              <a:lnSpc>
                <a:spcPct val="85000"/>
              </a:lnSpc>
            </a:pPr>
            <a:r>
              <a:rPr lang="en-US" altLang="zh-CN" sz="2800" b="1">
                <a:solidFill>
                  <a:srgbClr val="FF0066"/>
                </a:solidFill>
              </a:rPr>
              <a:t>0</a:t>
            </a:r>
          </a:p>
          <a:p>
            <a:pPr algn="ctr">
              <a:lnSpc>
                <a:spcPct val="85000"/>
              </a:lnSpc>
            </a:pPr>
            <a:endParaRPr lang="en-US" altLang="zh-CN" sz="2800" b="1">
              <a:solidFill>
                <a:srgbClr val="FF0066"/>
              </a:solidFill>
            </a:endParaRPr>
          </a:p>
          <a:p>
            <a:pPr algn="ctr">
              <a:lnSpc>
                <a:spcPct val="85000"/>
              </a:lnSpc>
            </a:pPr>
            <a:r>
              <a:rPr lang="en-US" altLang="zh-CN" sz="2800" b="1">
                <a:solidFill>
                  <a:srgbClr val="0033CC"/>
                </a:solidFill>
              </a:rPr>
              <a:t>1</a:t>
            </a:r>
          </a:p>
        </p:txBody>
      </p:sp>
      <p:sp>
        <p:nvSpPr>
          <p:cNvPr id="97" name="Rectangle 94">
            <a:extLst>
              <a:ext uri="{FF2B5EF4-FFF2-40B4-BE49-F238E27FC236}">
                <a16:creationId xmlns:a16="http://schemas.microsoft.com/office/drawing/2014/main" id="{69D3D993-8412-8AEC-C845-9CBB42F9C24E}"/>
              </a:ext>
            </a:extLst>
          </p:cNvPr>
          <p:cNvSpPr>
            <a:spLocks noChangeArrowheads="1"/>
          </p:cNvSpPr>
          <p:nvPr/>
        </p:nvSpPr>
        <p:spPr bwMode="auto">
          <a:xfrm>
            <a:off x="4446270" y="3716086"/>
            <a:ext cx="361950" cy="190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lang="en-US" altLang="zh-CN" sz="2800" b="1"/>
              <a:t>0</a:t>
            </a:r>
          </a:p>
          <a:p>
            <a:pPr algn="ctr">
              <a:lnSpc>
                <a:spcPct val="85000"/>
              </a:lnSpc>
            </a:pPr>
            <a:endParaRPr lang="en-US" altLang="zh-CN" sz="2800" b="1"/>
          </a:p>
          <a:p>
            <a:pPr algn="ctr">
              <a:lnSpc>
                <a:spcPct val="85000"/>
              </a:lnSpc>
            </a:pPr>
            <a:r>
              <a:rPr lang="en-US" altLang="zh-CN" sz="2800" b="1">
                <a:solidFill>
                  <a:srgbClr val="FF0066"/>
                </a:solidFill>
              </a:rPr>
              <a:t>1</a:t>
            </a:r>
          </a:p>
          <a:p>
            <a:pPr algn="ctr">
              <a:lnSpc>
                <a:spcPct val="85000"/>
              </a:lnSpc>
            </a:pPr>
            <a:endParaRPr lang="en-US" altLang="zh-CN" sz="2800" b="1">
              <a:solidFill>
                <a:srgbClr val="FF0066"/>
              </a:solidFill>
            </a:endParaRPr>
          </a:p>
          <a:p>
            <a:pPr algn="ctr">
              <a:lnSpc>
                <a:spcPct val="85000"/>
              </a:lnSpc>
            </a:pPr>
            <a:r>
              <a:rPr lang="en-US" altLang="zh-CN" sz="2800" b="1">
                <a:solidFill>
                  <a:srgbClr val="0033CC"/>
                </a:solidFill>
              </a:rPr>
              <a:t>1</a:t>
            </a:r>
          </a:p>
        </p:txBody>
      </p:sp>
      <p:sp>
        <p:nvSpPr>
          <p:cNvPr id="98" name="Rectangle 95">
            <a:extLst>
              <a:ext uri="{FF2B5EF4-FFF2-40B4-BE49-F238E27FC236}">
                <a16:creationId xmlns:a16="http://schemas.microsoft.com/office/drawing/2014/main" id="{960C2C98-4CA3-EFD7-3071-DEDD3F9B45E5}"/>
              </a:ext>
            </a:extLst>
          </p:cNvPr>
          <p:cNvSpPr>
            <a:spLocks noChangeArrowheads="1"/>
          </p:cNvSpPr>
          <p:nvPr/>
        </p:nvSpPr>
        <p:spPr bwMode="auto">
          <a:xfrm>
            <a:off x="5313045" y="3716086"/>
            <a:ext cx="361950" cy="190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lang="en-US" altLang="zh-CN" sz="2800" b="1"/>
              <a:t>1</a:t>
            </a:r>
          </a:p>
          <a:p>
            <a:pPr algn="ctr">
              <a:lnSpc>
                <a:spcPct val="85000"/>
              </a:lnSpc>
            </a:pPr>
            <a:endParaRPr lang="en-US" altLang="zh-CN" sz="2800" b="1"/>
          </a:p>
          <a:p>
            <a:pPr algn="ctr">
              <a:lnSpc>
                <a:spcPct val="85000"/>
              </a:lnSpc>
            </a:pPr>
            <a:r>
              <a:rPr lang="en-US" altLang="zh-CN" sz="2800" b="1">
                <a:solidFill>
                  <a:srgbClr val="FF0066"/>
                </a:solidFill>
              </a:rPr>
              <a:t>1</a:t>
            </a:r>
          </a:p>
          <a:p>
            <a:pPr algn="ctr">
              <a:lnSpc>
                <a:spcPct val="85000"/>
              </a:lnSpc>
            </a:pPr>
            <a:endParaRPr lang="en-US" altLang="zh-CN" sz="2800" b="1">
              <a:solidFill>
                <a:srgbClr val="FF0066"/>
              </a:solidFill>
            </a:endParaRPr>
          </a:p>
          <a:p>
            <a:pPr algn="ctr">
              <a:lnSpc>
                <a:spcPct val="85000"/>
              </a:lnSpc>
            </a:pPr>
            <a:r>
              <a:rPr lang="en-US" altLang="zh-CN" sz="2800" b="1">
                <a:solidFill>
                  <a:srgbClr val="0033CC"/>
                </a:solidFill>
              </a:rPr>
              <a:t>1</a:t>
            </a:r>
          </a:p>
        </p:txBody>
      </p:sp>
      <p:sp>
        <p:nvSpPr>
          <p:cNvPr id="99" name="Rectangle 96">
            <a:extLst>
              <a:ext uri="{FF2B5EF4-FFF2-40B4-BE49-F238E27FC236}">
                <a16:creationId xmlns:a16="http://schemas.microsoft.com/office/drawing/2014/main" id="{BDFCDBA2-8870-9628-3BD7-816A6DD81428}"/>
              </a:ext>
            </a:extLst>
          </p:cNvPr>
          <p:cNvSpPr>
            <a:spLocks noChangeArrowheads="1"/>
          </p:cNvSpPr>
          <p:nvPr/>
        </p:nvSpPr>
        <p:spPr bwMode="auto">
          <a:xfrm>
            <a:off x="6179820" y="3716086"/>
            <a:ext cx="361950" cy="190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lang="en-US" altLang="zh-CN" sz="2800" b="1"/>
              <a:t>1</a:t>
            </a:r>
          </a:p>
          <a:p>
            <a:pPr algn="ctr">
              <a:lnSpc>
                <a:spcPct val="85000"/>
              </a:lnSpc>
            </a:pPr>
            <a:endParaRPr lang="en-US" altLang="zh-CN" sz="2800" b="1"/>
          </a:p>
          <a:p>
            <a:pPr algn="ctr">
              <a:lnSpc>
                <a:spcPct val="85000"/>
              </a:lnSpc>
            </a:pPr>
            <a:r>
              <a:rPr lang="en-US" altLang="zh-CN" sz="2800" b="1">
                <a:solidFill>
                  <a:srgbClr val="FF0066"/>
                </a:solidFill>
              </a:rPr>
              <a:t>1</a:t>
            </a:r>
          </a:p>
          <a:p>
            <a:pPr algn="ctr">
              <a:lnSpc>
                <a:spcPct val="85000"/>
              </a:lnSpc>
            </a:pPr>
            <a:endParaRPr lang="en-US" altLang="zh-CN" sz="2800" b="1">
              <a:solidFill>
                <a:srgbClr val="FF0066"/>
              </a:solidFill>
            </a:endParaRPr>
          </a:p>
          <a:p>
            <a:pPr algn="ctr">
              <a:lnSpc>
                <a:spcPct val="85000"/>
              </a:lnSpc>
            </a:pPr>
            <a:r>
              <a:rPr lang="en-US" altLang="zh-CN" sz="2800" b="1">
                <a:solidFill>
                  <a:srgbClr val="0033CC"/>
                </a:solidFill>
              </a:rPr>
              <a:t>0</a:t>
            </a:r>
          </a:p>
        </p:txBody>
      </p:sp>
      <p:sp>
        <p:nvSpPr>
          <p:cNvPr id="100" name="Rectangle 97">
            <a:extLst>
              <a:ext uri="{FF2B5EF4-FFF2-40B4-BE49-F238E27FC236}">
                <a16:creationId xmlns:a16="http://schemas.microsoft.com/office/drawing/2014/main" id="{8FF67756-0B99-CC45-E3EA-FE900E35497A}"/>
              </a:ext>
            </a:extLst>
          </p:cNvPr>
          <p:cNvSpPr>
            <a:spLocks noChangeArrowheads="1"/>
          </p:cNvSpPr>
          <p:nvPr/>
        </p:nvSpPr>
        <p:spPr bwMode="auto">
          <a:xfrm>
            <a:off x="7046595" y="3716086"/>
            <a:ext cx="361950" cy="190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lang="en-US" altLang="zh-CN" sz="2800" b="1"/>
              <a:t>1</a:t>
            </a:r>
          </a:p>
          <a:p>
            <a:pPr algn="ctr">
              <a:lnSpc>
                <a:spcPct val="85000"/>
              </a:lnSpc>
            </a:pPr>
            <a:endParaRPr lang="en-US" altLang="zh-CN" sz="2800" b="1"/>
          </a:p>
          <a:p>
            <a:pPr algn="ctr">
              <a:lnSpc>
                <a:spcPct val="85000"/>
              </a:lnSpc>
            </a:pPr>
            <a:r>
              <a:rPr lang="en-US" altLang="zh-CN" sz="2800" b="1">
                <a:solidFill>
                  <a:srgbClr val="FF0066"/>
                </a:solidFill>
              </a:rPr>
              <a:t>0</a:t>
            </a:r>
          </a:p>
          <a:p>
            <a:pPr algn="ctr">
              <a:lnSpc>
                <a:spcPct val="85000"/>
              </a:lnSpc>
            </a:pPr>
            <a:endParaRPr lang="en-US" altLang="zh-CN" sz="2800" b="1">
              <a:solidFill>
                <a:srgbClr val="FF0066"/>
              </a:solidFill>
            </a:endParaRPr>
          </a:p>
          <a:p>
            <a:pPr algn="ctr">
              <a:lnSpc>
                <a:spcPct val="85000"/>
              </a:lnSpc>
            </a:pPr>
            <a:r>
              <a:rPr lang="en-US" altLang="zh-CN" sz="2800" b="1">
                <a:solidFill>
                  <a:srgbClr val="0033CC"/>
                </a:solidFill>
              </a:rPr>
              <a:t>0</a:t>
            </a:r>
          </a:p>
        </p:txBody>
      </p:sp>
      <p:sp>
        <p:nvSpPr>
          <p:cNvPr id="101" name="Rectangle 98">
            <a:extLst>
              <a:ext uri="{FF2B5EF4-FFF2-40B4-BE49-F238E27FC236}">
                <a16:creationId xmlns:a16="http://schemas.microsoft.com/office/drawing/2014/main" id="{8FB94706-AB1E-7CA1-7688-25DB6E3756DB}"/>
              </a:ext>
            </a:extLst>
          </p:cNvPr>
          <p:cNvSpPr>
            <a:spLocks noChangeArrowheads="1"/>
          </p:cNvSpPr>
          <p:nvPr/>
        </p:nvSpPr>
        <p:spPr bwMode="auto">
          <a:xfrm>
            <a:off x="7913370" y="3716086"/>
            <a:ext cx="361950" cy="1909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85000"/>
              </a:lnSpc>
            </a:pPr>
            <a:r>
              <a:rPr lang="en-US" altLang="zh-CN" sz="2800" b="1"/>
              <a:t>0</a:t>
            </a:r>
          </a:p>
          <a:p>
            <a:pPr algn="ctr">
              <a:lnSpc>
                <a:spcPct val="85000"/>
              </a:lnSpc>
            </a:pPr>
            <a:endParaRPr lang="en-US" altLang="zh-CN" sz="2800" b="1"/>
          </a:p>
          <a:p>
            <a:pPr algn="ctr">
              <a:lnSpc>
                <a:spcPct val="85000"/>
              </a:lnSpc>
            </a:pPr>
            <a:r>
              <a:rPr lang="en-US" altLang="zh-CN" sz="2800" b="1">
                <a:solidFill>
                  <a:srgbClr val="FF0066"/>
                </a:solidFill>
              </a:rPr>
              <a:t>0</a:t>
            </a:r>
          </a:p>
          <a:p>
            <a:pPr algn="ctr">
              <a:lnSpc>
                <a:spcPct val="85000"/>
              </a:lnSpc>
            </a:pPr>
            <a:endParaRPr lang="en-US" altLang="zh-CN" sz="2800" b="1">
              <a:solidFill>
                <a:srgbClr val="FF0066"/>
              </a:solidFill>
            </a:endParaRPr>
          </a:p>
          <a:p>
            <a:pPr algn="ctr">
              <a:lnSpc>
                <a:spcPct val="85000"/>
              </a:lnSpc>
            </a:pPr>
            <a:r>
              <a:rPr lang="en-US" altLang="zh-CN" sz="2800" b="1">
                <a:solidFill>
                  <a:srgbClr val="0033CC"/>
                </a:solidFill>
              </a:rPr>
              <a:t>0</a:t>
            </a:r>
          </a:p>
        </p:txBody>
      </p:sp>
      <p:sp>
        <p:nvSpPr>
          <p:cNvPr id="102" name="Text Box 99">
            <a:extLst>
              <a:ext uri="{FF2B5EF4-FFF2-40B4-BE49-F238E27FC236}">
                <a16:creationId xmlns:a16="http://schemas.microsoft.com/office/drawing/2014/main" id="{5264C482-C622-7924-C3A4-7A7C5A9BE6D0}"/>
              </a:ext>
            </a:extLst>
          </p:cNvPr>
          <p:cNvSpPr txBox="1">
            <a:spLocks noChangeArrowheads="1"/>
          </p:cNvSpPr>
          <p:nvPr/>
        </p:nvSpPr>
        <p:spPr bwMode="auto">
          <a:xfrm>
            <a:off x="1965008" y="5722686"/>
            <a:ext cx="6191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i="1">
                <a:solidFill>
                  <a:srgbClr val="FF0066"/>
                </a:solidFill>
                <a:ea typeface="楷体_GB2312" pitchFamily="49" charset="-122"/>
              </a:rPr>
              <a:t>Y</a:t>
            </a:r>
            <a:endParaRPr lang="en-US" altLang="zh-CN" sz="2800" b="1" baseline="-25000">
              <a:solidFill>
                <a:srgbClr val="FF0066"/>
              </a:solidFill>
              <a:ea typeface="楷体_GB2312" pitchFamily="49" charset="-122"/>
            </a:endParaRPr>
          </a:p>
        </p:txBody>
      </p:sp>
      <p:grpSp>
        <p:nvGrpSpPr>
          <p:cNvPr id="103" name="Group 100">
            <a:extLst>
              <a:ext uri="{FF2B5EF4-FFF2-40B4-BE49-F238E27FC236}">
                <a16:creationId xmlns:a16="http://schemas.microsoft.com/office/drawing/2014/main" id="{AF7444AF-71BF-AC29-0313-08A6E8079C3C}"/>
              </a:ext>
            </a:extLst>
          </p:cNvPr>
          <p:cNvGrpSpPr>
            <a:grpSpLocks/>
          </p:cNvGrpSpPr>
          <p:nvPr/>
        </p:nvGrpSpPr>
        <p:grpSpPr bwMode="auto">
          <a:xfrm>
            <a:off x="2479358" y="5856036"/>
            <a:ext cx="5886450" cy="476250"/>
            <a:chOff x="1023" y="3342"/>
            <a:chExt cx="3708" cy="300"/>
          </a:xfrm>
        </p:grpSpPr>
        <p:sp>
          <p:nvSpPr>
            <p:cNvPr id="104" name="Line 101">
              <a:extLst>
                <a:ext uri="{FF2B5EF4-FFF2-40B4-BE49-F238E27FC236}">
                  <a16:creationId xmlns:a16="http://schemas.microsoft.com/office/drawing/2014/main" id="{97FA9D34-5229-65E7-402A-966D56DF5652}"/>
                </a:ext>
              </a:extLst>
            </p:cNvPr>
            <p:cNvSpPr>
              <a:spLocks noChangeShapeType="1"/>
            </p:cNvSpPr>
            <p:nvPr/>
          </p:nvSpPr>
          <p:spPr bwMode="auto">
            <a:xfrm flipV="1">
              <a:off x="1023" y="3366"/>
              <a:ext cx="2820"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05" name="Group 102">
              <a:extLst>
                <a:ext uri="{FF2B5EF4-FFF2-40B4-BE49-F238E27FC236}">
                  <a16:creationId xmlns:a16="http://schemas.microsoft.com/office/drawing/2014/main" id="{A5FEDDAC-C7E2-7E88-7191-46680C294A76}"/>
                </a:ext>
              </a:extLst>
            </p:cNvPr>
            <p:cNvGrpSpPr>
              <a:grpSpLocks/>
            </p:cNvGrpSpPr>
            <p:nvPr/>
          </p:nvGrpSpPr>
          <p:grpSpPr bwMode="auto">
            <a:xfrm flipH="1">
              <a:off x="3843" y="3354"/>
              <a:ext cx="564" cy="288"/>
              <a:chOff x="435" y="3054"/>
              <a:chExt cx="288" cy="288"/>
            </a:xfrm>
          </p:grpSpPr>
          <p:sp>
            <p:nvSpPr>
              <p:cNvPr id="109" name="Line 103">
                <a:extLst>
                  <a:ext uri="{FF2B5EF4-FFF2-40B4-BE49-F238E27FC236}">
                    <a16:creationId xmlns:a16="http://schemas.microsoft.com/office/drawing/2014/main" id="{92806798-9FA5-1849-6F6E-80184F0969EF}"/>
                  </a:ext>
                </a:extLst>
              </p:cNvPr>
              <p:cNvSpPr>
                <a:spLocks noChangeShapeType="1"/>
              </p:cNvSpPr>
              <p:nvPr/>
            </p:nvSpPr>
            <p:spPr bwMode="auto">
              <a:xfrm>
                <a:off x="435" y="3330"/>
                <a:ext cx="288"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04">
                <a:extLst>
                  <a:ext uri="{FF2B5EF4-FFF2-40B4-BE49-F238E27FC236}">
                    <a16:creationId xmlns:a16="http://schemas.microsoft.com/office/drawing/2014/main" id="{8D56C02B-E42B-7D04-F908-CF06214B3513}"/>
                  </a:ext>
                </a:extLst>
              </p:cNvPr>
              <p:cNvSpPr>
                <a:spLocks noChangeShapeType="1"/>
              </p:cNvSpPr>
              <p:nvPr/>
            </p:nvSpPr>
            <p:spPr bwMode="auto">
              <a:xfrm rot="-5400000">
                <a:off x="579" y="3198"/>
                <a:ext cx="288"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6" name="Group 105">
              <a:extLst>
                <a:ext uri="{FF2B5EF4-FFF2-40B4-BE49-F238E27FC236}">
                  <a16:creationId xmlns:a16="http://schemas.microsoft.com/office/drawing/2014/main" id="{C274EC61-65FB-18A4-C58E-30B0B564CEAE}"/>
                </a:ext>
              </a:extLst>
            </p:cNvPr>
            <p:cNvGrpSpPr>
              <a:grpSpLocks/>
            </p:cNvGrpSpPr>
            <p:nvPr/>
          </p:nvGrpSpPr>
          <p:grpSpPr bwMode="auto">
            <a:xfrm flipH="1" flipV="1">
              <a:off x="4395" y="3342"/>
              <a:ext cx="336" cy="288"/>
              <a:chOff x="435" y="3054"/>
              <a:chExt cx="288" cy="288"/>
            </a:xfrm>
          </p:grpSpPr>
          <p:sp>
            <p:nvSpPr>
              <p:cNvPr id="107" name="Line 106">
                <a:extLst>
                  <a:ext uri="{FF2B5EF4-FFF2-40B4-BE49-F238E27FC236}">
                    <a16:creationId xmlns:a16="http://schemas.microsoft.com/office/drawing/2014/main" id="{1AE458B4-1B32-A041-12C1-0B09FB5511E5}"/>
                  </a:ext>
                </a:extLst>
              </p:cNvPr>
              <p:cNvSpPr>
                <a:spLocks noChangeShapeType="1"/>
              </p:cNvSpPr>
              <p:nvPr/>
            </p:nvSpPr>
            <p:spPr bwMode="auto">
              <a:xfrm>
                <a:off x="435" y="3330"/>
                <a:ext cx="288"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107">
                <a:extLst>
                  <a:ext uri="{FF2B5EF4-FFF2-40B4-BE49-F238E27FC236}">
                    <a16:creationId xmlns:a16="http://schemas.microsoft.com/office/drawing/2014/main" id="{16CA8DF4-BE03-4F5E-18CF-974F043FC7F7}"/>
                  </a:ext>
                </a:extLst>
              </p:cNvPr>
              <p:cNvSpPr>
                <a:spLocks noChangeShapeType="1"/>
              </p:cNvSpPr>
              <p:nvPr/>
            </p:nvSpPr>
            <p:spPr bwMode="auto">
              <a:xfrm rot="-5400000">
                <a:off x="579" y="3198"/>
                <a:ext cx="288"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111" name="文本框 110">
            <a:extLst>
              <a:ext uri="{FF2B5EF4-FFF2-40B4-BE49-F238E27FC236}">
                <a16:creationId xmlns:a16="http://schemas.microsoft.com/office/drawing/2014/main" id="{06AE9A87-A481-18E0-8B12-7BB3EBADDC5B}"/>
              </a:ext>
            </a:extLst>
          </p:cNvPr>
          <p:cNvSpPr txBox="1"/>
          <p:nvPr/>
        </p:nvSpPr>
        <p:spPr>
          <a:xfrm>
            <a:off x="9050020" y="3684336"/>
            <a:ext cx="596900" cy="1569660"/>
          </a:xfrm>
          <a:prstGeom prst="rect">
            <a:avLst/>
          </a:prstGeom>
          <a:noFill/>
          <a:ln>
            <a:solidFill>
              <a:schemeClr val="accent1"/>
            </a:solidFill>
          </a:ln>
        </p:spPr>
        <p:txBody>
          <a:bodyPr wrap="square" rtlCol="0">
            <a:spAutoFit/>
          </a:bodyPr>
          <a:lstStyle/>
          <a:p>
            <a:r>
              <a:rPr lang="zh-CN" altLang="en-US" sz="2400" dirty="0">
                <a:solidFill>
                  <a:schemeClr val="accent2"/>
                </a:solidFill>
              </a:rPr>
              <a:t>循环结束</a:t>
            </a:r>
          </a:p>
        </p:txBody>
      </p:sp>
      <p:sp>
        <p:nvSpPr>
          <p:cNvPr id="112" name="文本框 111">
            <a:extLst>
              <a:ext uri="{FF2B5EF4-FFF2-40B4-BE49-F238E27FC236}">
                <a16:creationId xmlns:a16="http://schemas.microsoft.com/office/drawing/2014/main" id="{BE3B044C-D88D-F194-C508-5390C4BFC7B3}"/>
              </a:ext>
            </a:extLst>
          </p:cNvPr>
          <p:cNvSpPr txBox="1"/>
          <p:nvPr/>
        </p:nvSpPr>
        <p:spPr>
          <a:xfrm>
            <a:off x="1074421" y="3303297"/>
            <a:ext cx="596900" cy="1569660"/>
          </a:xfrm>
          <a:prstGeom prst="rect">
            <a:avLst/>
          </a:prstGeom>
          <a:noFill/>
          <a:ln>
            <a:solidFill>
              <a:schemeClr val="accent1"/>
            </a:solidFill>
          </a:ln>
        </p:spPr>
        <p:txBody>
          <a:bodyPr wrap="square" rtlCol="0">
            <a:spAutoFit/>
          </a:bodyPr>
          <a:lstStyle/>
          <a:p>
            <a:r>
              <a:rPr lang="zh-CN" altLang="en-US" sz="2400" dirty="0">
                <a:solidFill>
                  <a:schemeClr val="accent2"/>
                </a:solidFill>
              </a:rPr>
              <a:t>循环开始</a:t>
            </a:r>
          </a:p>
        </p:txBody>
      </p:sp>
      <p:sp>
        <p:nvSpPr>
          <p:cNvPr id="2" name="灯片编号占位符 1">
            <a:extLst>
              <a:ext uri="{FF2B5EF4-FFF2-40B4-BE49-F238E27FC236}">
                <a16:creationId xmlns:a16="http://schemas.microsoft.com/office/drawing/2014/main" id="{09CF8A1D-45D4-FA8E-96AB-60B7C3468237}"/>
              </a:ext>
            </a:extLst>
          </p:cNvPr>
          <p:cNvSpPr>
            <a:spLocks noGrp="1"/>
          </p:cNvSpPr>
          <p:nvPr>
            <p:ph type="sldNum" sz="quarter" idx="12"/>
          </p:nvPr>
        </p:nvSpPr>
        <p:spPr/>
        <p:txBody>
          <a:bodyPr/>
          <a:lstStyle/>
          <a:p>
            <a:fld id="{392CBAA0-59E6-204E-8F03-85E5040D48B8}" type="slidenum">
              <a:rPr kumimoji="1" lang="zh-CN" altLang="en-US" smtClean="0"/>
              <a:t>19</a:t>
            </a:fld>
            <a:r>
              <a:rPr kumimoji="1" lang="en-US" altLang="zh-CN"/>
              <a:t>/184</a:t>
            </a:r>
            <a:endParaRPr kumimoji="1" lang="zh-CN" altLang="en-US" dirty="0"/>
          </a:p>
        </p:txBody>
      </p:sp>
    </p:spTree>
    <p:extLst>
      <p:ext uri="{BB962C8B-B14F-4D97-AF65-F5344CB8AC3E}">
        <p14:creationId xmlns:p14="http://schemas.microsoft.com/office/powerpoint/2010/main" val="1870009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left)">
                                      <p:cBhvr>
                                        <p:cTn id="12" dur="5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Effect transition="in" filter="wipe(left)">
                                      <p:cBhvr>
                                        <p:cTn id="17" dur="500"/>
                                        <p:tgtEl>
                                          <p:spTgt spid="62">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wipe(left)">
                                      <p:cBhvr>
                                        <p:cTn id="22" dur="500"/>
                                        <p:tgtEl>
                                          <p:spTgt spid="63"/>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70">
                                            <p:txEl>
                                              <p:pRg st="0" end="0"/>
                                            </p:txEl>
                                          </p:spTgt>
                                        </p:tgtEl>
                                        <p:attrNameLst>
                                          <p:attrName>style.visibility</p:attrName>
                                        </p:attrNameLst>
                                      </p:cBhvr>
                                      <p:to>
                                        <p:strVal val="visible"/>
                                      </p:to>
                                    </p:set>
                                    <p:animEffect transition="in" filter="wipe(left)">
                                      <p:cBhvr>
                                        <p:cTn id="31" dur="500"/>
                                        <p:tgtEl>
                                          <p:spTgt spid="70">
                                            <p:txEl>
                                              <p:pRg st="0" end="0"/>
                                            </p:txEl>
                                          </p:spTgt>
                                        </p:tgtEl>
                                      </p:cBhvr>
                                    </p:animEffect>
                                  </p:childTnLst>
                                </p:cTn>
                              </p:par>
                            </p:childTnLst>
                          </p:cTn>
                        </p:par>
                        <p:par>
                          <p:cTn id="32" fill="hold">
                            <p:stCondLst>
                              <p:cond delay="500"/>
                            </p:stCondLst>
                            <p:childTnLst>
                              <p:par>
                                <p:cTn id="33" presetID="17" presetClass="entr" presetSubtype="8" fill="hold" nodeType="after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p:cTn id="35" dur="500" fill="hold"/>
                                        <p:tgtEl>
                                          <p:spTgt spid="71"/>
                                        </p:tgtEl>
                                        <p:attrNameLst>
                                          <p:attrName>ppt_x</p:attrName>
                                        </p:attrNameLst>
                                      </p:cBhvr>
                                      <p:tavLst>
                                        <p:tav tm="0">
                                          <p:val>
                                            <p:strVal val="#ppt_x-#ppt_w/2"/>
                                          </p:val>
                                        </p:tav>
                                        <p:tav tm="100000">
                                          <p:val>
                                            <p:strVal val="#ppt_x"/>
                                          </p:val>
                                        </p:tav>
                                      </p:tavLst>
                                    </p:anim>
                                    <p:anim calcmode="lin" valueType="num">
                                      <p:cBhvr>
                                        <p:cTn id="36" dur="500" fill="hold"/>
                                        <p:tgtEl>
                                          <p:spTgt spid="71"/>
                                        </p:tgtEl>
                                        <p:attrNameLst>
                                          <p:attrName>ppt_y</p:attrName>
                                        </p:attrNameLst>
                                      </p:cBhvr>
                                      <p:tavLst>
                                        <p:tav tm="0">
                                          <p:val>
                                            <p:strVal val="#ppt_y"/>
                                          </p:val>
                                        </p:tav>
                                        <p:tav tm="100000">
                                          <p:val>
                                            <p:strVal val="#ppt_y"/>
                                          </p:val>
                                        </p:tav>
                                      </p:tavLst>
                                    </p:anim>
                                    <p:anim calcmode="lin" valueType="num">
                                      <p:cBhvr>
                                        <p:cTn id="37" dur="500" fill="hold"/>
                                        <p:tgtEl>
                                          <p:spTgt spid="71"/>
                                        </p:tgtEl>
                                        <p:attrNameLst>
                                          <p:attrName>ppt_w</p:attrName>
                                        </p:attrNameLst>
                                      </p:cBhvr>
                                      <p:tavLst>
                                        <p:tav tm="0">
                                          <p:val>
                                            <p:fltVal val="0"/>
                                          </p:val>
                                        </p:tav>
                                        <p:tav tm="100000">
                                          <p:val>
                                            <p:strVal val="#ppt_w"/>
                                          </p:val>
                                        </p:tav>
                                      </p:tavLst>
                                    </p:anim>
                                    <p:anim calcmode="lin" valueType="num">
                                      <p:cBhvr>
                                        <p:cTn id="38" dur="500" fill="hold"/>
                                        <p:tgtEl>
                                          <p:spTgt spid="71"/>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78">
                                            <p:txEl>
                                              <p:pRg st="0" end="0"/>
                                            </p:txEl>
                                          </p:spTgt>
                                        </p:tgtEl>
                                        <p:attrNameLst>
                                          <p:attrName>style.visibility</p:attrName>
                                        </p:attrNameLst>
                                      </p:cBhvr>
                                      <p:to>
                                        <p:strVal val="visible"/>
                                      </p:to>
                                    </p:set>
                                    <p:animEffect transition="in" filter="wipe(left)">
                                      <p:cBhvr>
                                        <p:cTn id="43" dur="500"/>
                                        <p:tgtEl>
                                          <p:spTgt spid="78">
                                            <p:txEl>
                                              <p:pRg st="0" end="0"/>
                                            </p:txEl>
                                          </p:spTgt>
                                        </p:tgtEl>
                                      </p:cBhvr>
                                    </p:animEffect>
                                  </p:childTnLst>
                                </p:cTn>
                              </p:par>
                            </p:childTnLst>
                          </p:cTn>
                        </p:par>
                        <p:par>
                          <p:cTn id="44" fill="hold">
                            <p:stCondLst>
                              <p:cond delay="500"/>
                            </p:stCondLst>
                            <p:childTnLst>
                              <p:par>
                                <p:cTn id="45" presetID="17" presetClass="entr" presetSubtype="8" fill="hold" nodeType="afterEffect">
                                  <p:stCondLst>
                                    <p:cond delay="0"/>
                                  </p:stCondLst>
                                  <p:childTnLst>
                                    <p:set>
                                      <p:cBhvr>
                                        <p:cTn id="46" dur="1" fill="hold">
                                          <p:stCondLst>
                                            <p:cond delay="0"/>
                                          </p:stCondLst>
                                        </p:cTn>
                                        <p:tgtEl>
                                          <p:spTgt spid="79"/>
                                        </p:tgtEl>
                                        <p:attrNameLst>
                                          <p:attrName>style.visibility</p:attrName>
                                        </p:attrNameLst>
                                      </p:cBhvr>
                                      <p:to>
                                        <p:strVal val="visible"/>
                                      </p:to>
                                    </p:set>
                                    <p:anim calcmode="lin" valueType="num">
                                      <p:cBhvr>
                                        <p:cTn id="47" dur="500" fill="hold"/>
                                        <p:tgtEl>
                                          <p:spTgt spid="79"/>
                                        </p:tgtEl>
                                        <p:attrNameLst>
                                          <p:attrName>ppt_x</p:attrName>
                                        </p:attrNameLst>
                                      </p:cBhvr>
                                      <p:tavLst>
                                        <p:tav tm="0">
                                          <p:val>
                                            <p:strVal val="#ppt_x-#ppt_w/2"/>
                                          </p:val>
                                        </p:tav>
                                        <p:tav tm="100000">
                                          <p:val>
                                            <p:strVal val="#ppt_x"/>
                                          </p:val>
                                        </p:tav>
                                      </p:tavLst>
                                    </p:anim>
                                    <p:anim calcmode="lin" valueType="num">
                                      <p:cBhvr>
                                        <p:cTn id="48" dur="500" fill="hold"/>
                                        <p:tgtEl>
                                          <p:spTgt spid="79"/>
                                        </p:tgtEl>
                                        <p:attrNameLst>
                                          <p:attrName>ppt_y</p:attrName>
                                        </p:attrNameLst>
                                      </p:cBhvr>
                                      <p:tavLst>
                                        <p:tav tm="0">
                                          <p:val>
                                            <p:strVal val="#ppt_y"/>
                                          </p:val>
                                        </p:tav>
                                        <p:tav tm="100000">
                                          <p:val>
                                            <p:strVal val="#ppt_y"/>
                                          </p:val>
                                        </p:tav>
                                      </p:tavLst>
                                    </p:anim>
                                    <p:anim calcmode="lin" valueType="num">
                                      <p:cBhvr>
                                        <p:cTn id="49" dur="500" fill="hold"/>
                                        <p:tgtEl>
                                          <p:spTgt spid="79"/>
                                        </p:tgtEl>
                                        <p:attrNameLst>
                                          <p:attrName>ppt_w</p:attrName>
                                        </p:attrNameLst>
                                      </p:cBhvr>
                                      <p:tavLst>
                                        <p:tav tm="0">
                                          <p:val>
                                            <p:fltVal val="0"/>
                                          </p:val>
                                        </p:tav>
                                        <p:tav tm="100000">
                                          <p:val>
                                            <p:strVal val="#ppt_w"/>
                                          </p:val>
                                        </p:tav>
                                      </p:tavLst>
                                    </p:anim>
                                    <p:anim calcmode="lin" valueType="num">
                                      <p:cBhvr>
                                        <p:cTn id="50" dur="500" fill="hold"/>
                                        <p:tgtEl>
                                          <p:spTgt spid="79"/>
                                        </p:tgtEl>
                                        <p:attrNameLst>
                                          <p:attrName>ppt_h</p:attrName>
                                        </p:attrNameLst>
                                      </p:cBhvr>
                                      <p:tavLst>
                                        <p:tav tm="0">
                                          <p:val>
                                            <p:strVal val="#ppt_h"/>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86">
                                            <p:txEl>
                                              <p:pRg st="0" end="0"/>
                                            </p:txEl>
                                          </p:spTgt>
                                        </p:tgtEl>
                                        <p:attrNameLst>
                                          <p:attrName>style.visibility</p:attrName>
                                        </p:attrNameLst>
                                      </p:cBhvr>
                                      <p:to>
                                        <p:strVal val="visible"/>
                                      </p:to>
                                    </p:set>
                                    <p:animEffect transition="in" filter="wipe(left)">
                                      <p:cBhvr>
                                        <p:cTn id="55" dur="500"/>
                                        <p:tgtEl>
                                          <p:spTgt spid="86">
                                            <p:txEl>
                                              <p:pRg st="0" end="0"/>
                                            </p:txEl>
                                          </p:spTgt>
                                        </p:tgtEl>
                                      </p:cBhvr>
                                    </p:animEffect>
                                  </p:childTnLst>
                                </p:cTn>
                              </p:par>
                            </p:childTnLst>
                          </p:cTn>
                        </p:par>
                        <p:par>
                          <p:cTn id="56" fill="hold">
                            <p:stCondLst>
                              <p:cond delay="500"/>
                            </p:stCondLst>
                            <p:childTnLst>
                              <p:par>
                                <p:cTn id="57" presetID="17" presetClass="entr" presetSubtype="8" fill="hold" nodeType="afterEffect">
                                  <p:stCondLst>
                                    <p:cond delay="0"/>
                                  </p:stCondLst>
                                  <p:childTnLst>
                                    <p:set>
                                      <p:cBhvr>
                                        <p:cTn id="58" dur="1" fill="hold">
                                          <p:stCondLst>
                                            <p:cond delay="0"/>
                                          </p:stCondLst>
                                        </p:cTn>
                                        <p:tgtEl>
                                          <p:spTgt spid="87"/>
                                        </p:tgtEl>
                                        <p:attrNameLst>
                                          <p:attrName>style.visibility</p:attrName>
                                        </p:attrNameLst>
                                      </p:cBhvr>
                                      <p:to>
                                        <p:strVal val="visible"/>
                                      </p:to>
                                    </p:set>
                                    <p:anim calcmode="lin" valueType="num">
                                      <p:cBhvr>
                                        <p:cTn id="59" dur="500" fill="hold"/>
                                        <p:tgtEl>
                                          <p:spTgt spid="87"/>
                                        </p:tgtEl>
                                        <p:attrNameLst>
                                          <p:attrName>ppt_x</p:attrName>
                                        </p:attrNameLst>
                                      </p:cBhvr>
                                      <p:tavLst>
                                        <p:tav tm="0">
                                          <p:val>
                                            <p:strVal val="#ppt_x-#ppt_w/2"/>
                                          </p:val>
                                        </p:tav>
                                        <p:tav tm="100000">
                                          <p:val>
                                            <p:strVal val="#ppt_x"/>
                                          </p:val>
                                        </p:tav>
                                      </p:tavLst>
                                    </p:anim>
                                    <p:anim calcmode="lin" valueType="num">
                                      <p:cBhvr>
                                        <p:cTn id="60" dur="500" fill="hold"/>
                                        <p:tgtEl>
                                          <p:spTgt spid="87"/>
                                        </p:tgtEl>
                                        <p:attrNameLst>
                                          <p:attrName>ppt_y</p:attrName>
                                        </p:attrNameLst>
                                      </p:cBhvr>
                                      <p:tavLst>
                                        <p:tav tm="0">
                                          <p:val>
                                            <p:strVal val="#ppt_y"/>
                                          </p:val>
                                        </p:tav>
                                        <p:tav tm="100000">
                                          <p:val>
                                            <p:strVal val="#ppt_y"/>
                                          </p:val>
                                        </p:tav>
                                      </p:tavLst>
                                    </p:anim>
                                    <p:anim calcmode="lin" valueType="num">
                                      <p:cBhvr>
                                        <p:cTn id="61" dur="500" fill="hold"/>
                                        <p:tgtEl>
                                          <p:spTgt spid="87"/>
                                        </p:tgtEl>
                                        <p:attrNameLst>
                                          <p:attrName>ppt_w</p:attrName>
                                        </p:attrNameLst>
                                      </p:cBhvr>
                                      <p:tavLst>
                                        <p:tav tm="0">
                                          <p:val>
                                            <p:fltVal val="0"/>
                                          </p:val>
                                        </p:tav>
                                        <p:tav tm="100000">
                                          <p:val>
                                            <p:strVal val="#ppt_w"/>
                                          </p:val>
                                        </p:tav>
                                      </p:tavLst>
                                    </p:anim>
                                    <p:anim calcmode="lin" valueType="num">
                                      <p:cBhvr>
                                        <p:cTn id="62" dur="500" fill="hold"/>
                                        <p:tgtEl>
                                          <p:spTgt spid="87"/>
                                        </p:tgtEl>
                                        <p:attrNameLst>
                                          <p:attrName>ppt_h</p:attrName>
                                        </p:attrNameLst>
                                      </p:cBhvr>
                                      <p:tavLst>
                                        <p:tav tm="0">
                                          <p:val>
                                            <p:strVal val="#ppt_h"/>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95"/>
                                        </p:tgtEl>
                                        <p:attrNameLst>
                                          <p:attrName>style.visibility</p:attrName>
                                        </p:attrNameLst>
                                      </p:cBhvr>
                                      <p:to>
                                        <p:strVal val="visible"/>
                                      </p:to>
                                    </p:set>
                                    <p:animEffect transition="in" filter="wipe(left)">
                                      <p:cBhvr>
                                        <p:cTn id="67" dur="500"/>
                                        <p:tgtEl>
                                          <p:spTgt spid="95"/>
                                        </p:tgtEl>
                                      </p:cBhvr>
                                    </p:animEffect>
                                  </p:childTnLst>
                                </p:cTn>
                              </p:par>
                            </p:childTnLst>
                          </p:cTn>
                        </p:par>
                        <p:par>
                          <p:cTn id="68" fill="hold">
                            <p:stCondLst>
                              <p:cond delay="500"/>
                            </p:stCondLst>
                            <p:childTnLst>
                              <p:par>
                                <p:cTn id="69" presetID="22" presetClass="entr" presetSubtype="8" fill="hold" grpId="0" nodeType="afterEffect">
                                  <p:stCondLst>
                                    <p:cond delay="0"/>
                                  </p:stCondLst>
                                  <p:childTnLst>
                                    <p:set>
                                      <p:cBhvr>
                                        <p:cTn id="70" dur="1" fill="hold">
                                          <p:stCondLst>
                                            <p:cond delay="0"/>
                                          </p:stCondLst>
                                        </p:cTn>
                                        <p:tgtEl>
                                          <p:spTgt spid="96"/>
                                        </p:tgtEl>
                                        <p:attrNameLst>
                                          <p:attrName>style.visibility</p:attrName>
                                        </p:attrNameLst>
                                      </p:cBhvr>
                                      <p:to>
                                        <p:strVal val="visible"/>
                                      </p:to>
                                    </p:set>
                                    <p:animEffect transition="in" filter="wipe(left)">
                                      <p:cBhvr>
                                        <p:cTn id="71" dur="500"/>
                                        <p:tgtEl>
                                          <p:spTgt spid="96"/>
                                        </p:tgtEl>
                                      </p:cBhvr>
                                    </p:animEffect>
                                  </p:childTnLst>
                                </p:cTn>
                              </p:par>
                            </p:childTnLst>
                          </p:cTn>
                        </p:par>
                        <p:par>
                          <p:cTn id="72" fill="hold">
                            <p:stCondLst>
                              <p:cond delay="1000"/>
                            </p:stCondLst>
                            <p:childTnLst>
                              <p:par>
                                <p:cTn id="73" presetID="22" presetClass="entr" presetSubtype="8" fill="hold" grpId="0" nodeType="afterEffect">
                                  <p:stCondLst>
                                    <p:cond delay="1000"/>
                                  </p:stCondLst>
                                  <p:childTnLst>
                                    <p:set>
                                      <p:cBhvr>
                                        <p:cTn id="74" dur="1" fill="hold">
                                          <p:stCondLst>
                                            <p:cond delay="0"/>
                                          </p:stCondLst>
                                        </p:cTn>
                                        <p:tgtEl>
                                          <p:spTgt spid="97"/>
                                        </p:tgtEl>
                                        <p:attrNameLst>
                                          <p:attrName>style.visibility</p:attrName>
                                        </p:attrNameLst>
                                      </p:cBhvr>
                                      <p:to>
                                        <p:strVal val="visible"/>
                                      </p:to>
                                    </p:set>
                                    <p:animEffect transition="in" filter="wipe(left)">
                                      <p:cBhvr>
                                        <p:cTn id="75" dur="500"/>
                                        <p:tgtEl>
                                          <p:spTgt spid="97"/>
                                        </p:tgtEl>
                                      </p:cBhvr>
                                    </p:animEffect>
                                  </p:childTnLst>
                                </p:cTn>
                              </p:par>
                            </p:childTnLst>
                          </p:cTn>
                        </p:par>
                        <p:par>
                          <p:cTn id="76" fill="hold">
                            <p:stCondLst>
                              <p:cond delay="2500"/>
                            </p:stCondLst>
                            <p:childTnLst>
                              <p:par>
                                <p:cTn id="77" presetID="22" presetClass="entr" presetSubtype="8" fill="hold" grpId="0" nodeType="afterEffect">
                                  <p:stCondLst>
                                    <p:cond delay="1000"/>
                                  </p:stCondLst>
                                  <p:childTnLst>
                                    <p:set>
                                      <p:cBhvr>
                                        <p:cTn id="78" dur="1" fill="hold">
                                          <p:stCondLst>
                                            <p:cond delay="0"/>
                                          </p:stCondLst>
                                        </p:cTn>
                                        <p:tgtEl>
                                          <p:spTgt spid="98"/>
                                        </p:tgtEl>
                                        <p:attrNameLst>
                                          <p:attrName>style.visibility</p:attrName>
                                        </p:attrNameLst>
                                      </p:cBhvr>
                                      <p:to>
                                        <p:strVal val="visible"/>
                                      </p:to>
                                    </p:set>
                                    <p:animEffect transition="in" filter="wipe(left)">
                                      <p:cBhvr>
                                        <p:cTn id="79" dur="500"/>
                                        <p:tgtEl>
                                          <p:spTgt spid="98"/>
                                        </p:tgtEl>
                                      </p:cBhvr>
                                    </p:animEffect>
                                  </p:childTnLst>
                                </p:cTn>
                              </p:par>
                            </p:childTnLst>
                          </p:cTn>
                        </p:par>
                        <p:par>
                          <p:cTn id="80" fill="hold">
                            <p:stCondLst>
                              <p:cond delay="4000"/>
                            </p:stCondLst>
                            <p:childTnLst>
                              <p:par>
                                <p:cTn id="81" presetID="22" presetClass="entr" presetSubtype="8" fill="hold" grpId="0" nodeType="afterEffect">
                                  <p:stCondLst>
                                    <p:cond delay="1000"/>
                                  </p:stCondLst>
                                  <p:childTnLst>
                                    <p:set>
                                      <p:cBhvr>
                                        <p:cTn id="82" dur="1" fill="hold">
                                          <p:stCondLst>
                                            <p:cond delay="0"/>
                                          </p:stCondLst>
                                        </p:cTn>
                                        <p:tgtEl>
                                          <p:spTgt spid="99"/>
                                        </p:tgtEl>
                                        <p:attrNameLst>
                                          <p:attrName>style.visibility</p:attrName>
                                        </p:attrNameLst>
                                      </p:cBhvr>
                                      <p:to>
                                        <p:strVal val="visible"/>
                                      </p:to>
                                    </p:set>
                                    <p:animEffect transition="in" filter="wipe(left)">
                                      <p:cBhvr>
                                        <p:cTn id="83" dur="500"/>
                                        <p:tgtEl>
                                          <p:spTgt spid="99"/>
                                        </p:tgtEl>
                                      </p:cBhvr>
                                    </p:animEffect>
                                  </p:childTnLst>
                                </p:cTn>
                              </p:par>
                            </p:childTnLst>
                          </p:cTn>
                        </p:par>
                        <p:par>
                          <p:cTn id="84" fill="hold">
                            <p:stCondLst>
                              <p:cond delay="5500"/>
                            </p:stCondLst>
                            <p:childTnLst>
                              <p:par>
                                <p:cTn id="85" presetID="22" presetClass="entr" presetSubtype="8" fill="hold" grpId="0" nodeType="afterEffect">
                                  <p:stCondLst>
                                    <p:cond delay="1000"/>
                                  </p:stCondLst>
                                  <p:childTnLst>
                                    <p:set>
                                      <p:cBhvr>
                                        <p:cTn id="86" dur="1" fill="hold">
                                          <p:stCondLst>
                                            <p:cond delay="0"/>
                                          </p:stCondLst>
                                        </p:cTn>
                                        <p:tgtEl>
                                          <p:spTgt spid="100"/>
                                        </p:tgtEl>
                                        <p:attrNameLst>
                                          <p:attrName>style.visibility</p:attrName>
                                        </p:attrNameLst>
                                      </p:cBhvr>
                                      <p:to>
                                        <p:strVal val="visible"/>
                                      </p:to>
                                    </p:set>
                                    <p:animEffect transition="in" filter="wipe(left)">
                                      <p:cBhvr>
                                        <p:cTn id="87" dur="500"/>
                                        <p:tgtEl>
                                          <p:spTgt spid="100"/>
                                        </p:tgtEl>
                                      </p:cBhvr>
                                    </p:animEffect>
                                  </p:childTnLst>
                                </p:cTn>
                              </p:par>
                            </p:childTnLst>
                          </p:cTn>
                        </p:par>
                        <p:par>
                          <p:cTn id="88" fill="hold">
                            <p:stCondLst>
                              <p:cond delay="7000"/>
                            </p:stCondLst>
                            <p:childTnLst>
                              <p:par>
                                <p:cTn id="89" presetID="22" presetClass="entr" presetSubtype="8" fill="hold" grpId="0" nodeType="afterEffect">
                                  <p:stCondLst>
                                    <p:cond delay="1000"/>
                                  </p:stCondLst>
                                  <p:childTnLst>
                                    <p:set>
                                      <p:cBhvr>
                                        <p:cTn id="90" dur="1" fill="hold">
                                          <p:stCondLst>
                                            <p:cond delay="0"/>
                                          </p:stCondLst>
                                        </p:cTn>
                                        <p:tgtEl>
                                          <p:spTgt spid="101"/>
                                        </p:tgtEl>
                                        <p:attrNameLst>
                                          <p:attrName>style.visibility</p:attrName>
                                        </p:attrNameLst>
                                      </p:cBhvr>
                                      <p:to>
                                        <p:strVal val="visible"/>
                                      </p:to>
                                    </p:set>
                                    <p:animEffect transition="in" filter="wipe(left)">
                                      <p:cBhvr>
                                        <p:cTn id="91" dur="500"/>
                                        <p:tgtEl>
                                          <p:spTgt spid="101"/>
                                        </p:tgtEl>
                                      </p:cBhvr>
                                    </p:animEffect>
                                  </p:childTnLst>
                                </p:cTn>
                              </p:par>
                            </p:childTnLst>
                          </p:cTn>
                        </p:par>
                      </p:childTnLst>
                    </p:cTn>
                  </p:par>
                  <p:par>
                    <p:cTn id="92" fill="hold">
                      <p:stCondLst>
                        <p:cond delay="indefinite"/>
                      </p:stCondLst>
                      <p:childTnLst>
                        <p:par>
                          <p:cTn id="93" fill="hold">
                            <p:stCondLst>
                              <p:cond delay="0"/>
                            </p:stCondLst>
                            <p:childTnLst>
                              <p:par>
                                <p:cTn id="94" presetID="42" presetClass="entr" presetSubtype="0" fill="hold" grpId="0" nodeType="clickEffect">
                                  <p:stCondLst>
                                    <p:cond delay="0"/>
                                  </p:stCondLst>
                                  <p:childTnLst>
                                    <p:set>
                                      <p:cBhvr>
                                        <p:cTn id="95" dur="1" fill="hold">
                                          <p:stCondLst>
                                            <p:cond delay="0"/>
                                          </p:stCondLst>
                                        </p:cTn>
                                        <p:tgtEl>
                                          <p:spTgt spid="111"/>
                                        </p:tgtEl>
                                        <p:attrNameLst>
                                          <p:attrName>style.visibility</p:attrName>
                                        </p:attrNameLst>
                                      </p:cBhvr>
                                      <p:to>
                                        <p:strVal val="visible"/>
                                      </p:to>
                                    </p:set>
                                    <p:animEffect transition="in" filter="fade">
                                      <p:cBhvr>
                                        <p:cTn id="96" dur="1000"/>
                                        <p:tgtEl>
                                          <p:spTgt spid="111"/>
                                        </p:tgtEl>
                                      </p:cBhvr>
                                    </p:animEffect>
                                    <p:anim calcmode="lin" valueType="num">
                                      <p:cBhvr>
                                        <p:cTn id="97" dur="1000" fill="hold"/>
                                        <p:tgtEl>
                                          <p:spTgt spid="111"/>
                                        </p:tgtEl>
                                        <p:attrNameLst>
                                          <p:attrName>ppt_x</p:attrName>
                                        </p:attrNameLst>
                                      </p:cBhvr>
                                      <p:tavLst>
                                        <p:tav tm="0">
                                          <p:val>
                                            <p:strVal val="#ppt_x"/>
                                          </p:val>
                                        </p:tav>
                                        <p:tav tm="100000">
                                          <p:val>
                                            <p:strVal val="#ppt_x"/>
                                          </p:val>
                                        </p:tav>
                                      </p:tavLst>
                                    </p:anim>
                                    <p:anim calcmode="lin" valueType="num">
                                      <p:cBhvr>
                                        <p:cTn id="98"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grpId="0" nodeType="clickEffect">
                                  <p:stCondLst>
                                    <p:cond delay="0"/>
                                  </p:stCondLst>
                                  <p:childTnLst>
                                    <p:set>
                                      <p:cBhvr>
                                        <p:cTn id="102" dur="1" fill="hold">
                                          <p:stCondLst>
                                            <p:cond delay="0"/>
                                          </p:stCondLst>
                                        </p:cTn>
                                        <p:tgtEl>
                                          <p:spTgt spid="102">
                                            <p:txEl>
                                              <p:pRg st="0" end="0"/>
                                            </p:txEl>
                                          </p:spTgt>
                                        </p:tgtEl>
                                        <p:attrNameLst>
                                          <p:attrName>style.visibility</p:attrName>
                                        </p:attrNameLst>
                                      </p:cBhvr>
                                      <p:to>
                                        <p:strVal val="visible"/>
                                      </p:to>
                                    </p:set>
                                    <p:animEffect transition="in" filter="wipe(left)">
                                      <p:cBhvr>
                                        <p:cTn id="103" dur="500"/>
                                        <p:tgtEl>
                                          <p:spTgt spid="102">
                                            <p:txEl>
                                              <p:pRg st="0" end="0"/>
                                            </p:txEl>
                                          </p:spTgt>
                                        </p:tgtEl>
                                      </p:cBhvr>
                                    </p:animEffect>
                                  </p:childTnLst>
                                </p:cTn>
                              </p:par>
                            </p:childTnLst>
                          </p:cTn>
                        </p:par>
                        <p:par>
                          <p:cTn id="104" fill="hold">
                            <p:stCondLst>
                              <p:cond delay="500"/>
                            </p:stCondLst>
                            <p:childTnLst>
                              <p:par>
                                <p:cTn id="105" presetID="17" presetClass="entr" presetSubtype="8" fill="hold" nodeType="afterEffect">
                                  <p:stCondLst>
                                    <p:cond delay="0"/>
                                  </p:stCondLst>
                                  <p:childTnLst>
                                    <p:set>
                                      <p:cBhvr>
                                        <p:cTn id="106" dur="1" fill="hold">
                                          <p:stCondLst>
                                            <p:cond delay="0"/>
                                          </p:stCondLst>
                                        </p:cTn>
                                        <p:tgtEl>
                                          <p:spTgt spid="103"/>
                                        </p:tgtEl>
                                        <p:attrNameLst>
                                          <p:attrName>style.visibility</p:attrName>
                                        </p:attrNameLst>
                                      </p:cBhvr>
                                      <p:to>
                                        <p:strVal val="visible"/>
                                      </p:to>
                                    </p:set>
                                    <p:anim calcmode="lin" valueType="num">
                                      <p:cBhvr>
                                        <p:cTn id="107" dur="500" fill="hold"/>
                                        <p:tgtEl>
                                          <p:spTgt spid="103"/>
                                        </p:tgtEl>
                                        <p:attrNameLst>
                                          <p:attrName>ppt_x</p:attrName>
                                        </p:attrNameLst>
                                      </p:cBhvr>
                                      <p:tavLst>
                                        <p:tav tm="0">
                                          <p:val>
                                            <p:strVal val="#ppt_x-#ppt_w/2"/>
                                          </p:val>
                                        </p:tav>
                                        <p:tav tm="100000">
                                          <p:val>
                                            <p:strVal val="#ppt_x"/>
                                          </p:val>
                                        </p:tav>
                                      </p:tavLst>
                                    </p:anim>
                                    <p:anim calcmode="lin" valueType="num">
                                      <p:cBhvr>
                                        <p:cTn id="108" dur="500" fill="hold"/>
                                        <p:tgtEl>
                                          <p:spTgt spid="103"/>
                                        </p:tgtEl>
                                        <p:attrNameLst>
                                          <p:attrName>ppt_y</p:attrName>
                                        </p:attrNameLst>
                                      </p:cBhvr>
                                      <p:tavLst>
                                        <p:tav tm="0">
                                          <p:val>
                                            <p:strVal val="#ppt_y"/>
                                          </p:val>
                                        </p:tav>
                                        <p:tav tm="100000">
                                          <p:val>
                                            <p:strVal val="#ppt_y"/>
                                          </p:val>
                                        </p:tav>
                                      </p:tavLst>
                                    </p:anim>
                                    <p:anim calcmode="lin" valueType="num">
                                      <p:cBhvr>
                                        <p:cTn id="109" dur="500" fill="hold"/>
                                        <p:tgtEl>
                                          <p:spTgt spid="103"/>
                                        </p:tgtEl>
                                        <p:attrNameLst>
                                          <p:attrName>ppt_w</p:attrName>
                                        </p:attrNameLst>
                                      </p:cBhvr>
                                      <p:tavLst>
                                        <p:tav tm="0">
                                          <p:val>
                                            <p:fltVal val="0"/>
                                          </p:val>
                                        </p:tav>
                                        <p:tav tm="100000">
                                          <p:val>
                                            <p:strVal val="#ppt_w"/>
                                          </p:val>
                                        </p:tav>
                                      </p:tavLst>
                                    </p:anim>
                                    <p:anim calcmode="lin" valueType="num">
                                      <p:cBhvr>
                                        <p:cTn id="110" dur="500" fill="hold"/>
                                        <p:tgtEl>
                                          <p:spTgt spid="10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build="p" autoUpdateAnimBg="0"/>
      <p:bldP spid="70" grpId="0" build="p" autoUpdateAnimBg="0"/>
      <p:bldP spid="78" grpId="0" build="p" autoUpdateAnimBg="0"/>
      <p:bldP spid="86" grpId="0" build="p" autoUpdateAnimBg="0"/>
      <p:bldP spid="95" grpId="0" autoUpdateAnimBg="0"/>
      <p:bldP spid="96" grpId="0" autoUpdateAnimBg="0"/>
      <p:bldP spid="97" grpId="0" autoUpdateAnimBg="0"/>
      <p:bldP spid="98" grpId="0" autoUpdateAnimBg="0"/>
      <p:bldP spid="99" grpId="0" autoUpdateAnimBg="0"/>
      <p:bldP spid="100" grpId="0" autoUpdateAnimBg="0"/>
      <p:bldP spid="101" grpId="0" autoUpdateAnimBg="0"/>
      <p:bldP spid="102" grpId="0" build="p" autoUpdateAnimBg="0"/>
      <p:bldP spid="111" grpId="0" animBg="1"/>
      <p:bldP spid="112"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a:t>
            </a:r>
            <a:r>
              <a:rPr kumimoji="1" lang="zh-CN" altLang="en-US" dirty="0"/>
              <a:t> 时序逻辑电路</a:t>
            </a:r>
          </a:p>
        </p:txBody>
      </p:sp>
      <p:sp>
        <p:nvSpPr>
          <p:cNvPr id="46" name="矩形 45">
            <a:extLst>
              <a:ext uri="{FF2B5EF4-FFF2-40B4-BE49-F238E27FC236}">
                <a16:creationId xmlns:a16="http://schemas.microsoft.com/office/drawing/2014/main" id="{46045C95-FBFE-FE02-B077-53B2F325B84E}"/>
              </a:ext>
            </a:extLst>
          </p:cNvPr>
          <p:cNvSpPr/>
          <p:nvPr/>
        </p:nvSpPr>
        <p:spPr>
          <a:xfrm>
            <a:off x="2517639" y="770065"/>
            <a:ext cx="5275943" cy="461665"/>
          </a:xfrm>
          <a:prstGeom prst="rect">
            <a:avLst/>
          </a:prstGeom>
        </p:spPr>
        <p:txBody>
          <a:bodyPr wrap="square">
            <a:spAutoFit/>
          </a:bodyPr>
          <a:lstStyle/>
          <a:p>
            <a:r>
              <a:rPr lang="zh-CN" altLang="zh-CN" sz="2400" b="1" kern="1800" dirty="0">
                <a:solidFill>
                  <a:srgbClr val="FF0000"/>
                </a:solidFill>
                <a:latin typeface="Songti SC" panose="02010600040101010101" pitchFamily="2" charset="-122"/>
                <a:ea typeface="Songti SC" panose="02010600040101010101" pitchFamily="2" charset="-122"/>
                <a:cs typeface="Tahoma" panose="020B0604030504040204" pitchFamily="34" charset="0"/>
              </a:rPr>
              <a:t>数字电路学不好？是因为</a:t>
            </a:r>
            <a:r>
              <a:rPr lang="zh-CN" altLang="en-US" sz="2400" b="1" kern="1800" dirty="0">
                <a:solidFill>
                  <a:srgbClr val="FF0000"/>
                </a:solidFill>
                <a:latin typeface="Songti SC" panose="02010600040101010101" pitchFamily="2" charset="-122"/>
                <a:ea typeface="Songti SC" panose="02010600040101010101" pitchFamily="2" charset="-122"/>
                <a:cs typeface="Tahoma" panose="020B0604030504040204" pitchFamily="34" charset="0"/>
              </a:rPr>
              <a:t>没弄</a:t>
            </a:r>
            <a:r>
              <a:rPr lang="zh-CN" altLang="zh-CN" sz="2400" b="1" kern="1800" dirty="0">
                <a:solidFill>
                  <a:srgbClr val="FF0000"/>
                </a:solidFill>
                <a:latin typeface="Songti SC" panose="02010600040101010101" pitchFamily="2" charset="-122"/>
                <a:ea typeface="Songti SC" panose="02010600040101010101" pitchFamily="2" charset="-122"/>
                <a:cs typeface="Tahoma" panose="020B0604030504040204" pitchFamily="34" charset="0"/>
              </a:rPr>
              <a:t>懂时序</a:t>
            </a:r>
            <a:endParaRPr lang="zh-CN" altLang="en-US" sz="2400" b="1" dirty="0">
              <a:solidFill>
                <a:srgbClr val="FF0000"/>
              </a:solidFill>
              <a:latin typeface="Songti SC" panose="02010600040101010101" pitchFamily="2" charset="-122"/>
              <a:ea typeface="Songti SC" panose="02010600040101010101" pitchFamily="2" charset="-122"/>
            </a:endParaRPr>
          </a:p>
        </p:txBody>
      </p:sp>
      <p:sp>
        <p:nvSpPr>
          <p:cNvPr id="47" name="矩形 46">
            <a:extLst>
              <a:ext uri="{FF2B5EF4-FFF2-40B4-BE49-F238E27FC236}">
                <a16:creationId xmlns:a16="http://schemas.microsoft.com/office/drawing/2014/main" id="{4528CD8E-C295-E878-20A1-86B24B7165B6}"/>
              </a:ext>
            </a:extLst>
          </p:cNvPr>
          <p:cNvSpPr/>
          <p:nvPr/>
        </p:nvSpPr>
        <p:spPr>
          <a:xfrm>
            <a:off x="1153297" y="1349926"/>
            <a:ext cx="8991600" cy="1200329"/>
          </a:xfrm>
          <a:prstGeom prst="rect">
            <a:avLst/>
          </a:prstGeom>
        </p:spPr>
        <p:txBody>
          <a:bodyPr wrap="square">
            <a:spAutoFit/>
          </a:bodyPr>
          <a:lstStyle/>
          <a:p>
            <a:r>
              <a:rPr lang="zh-CN" altLang="zh-CN" sz="2400" kern="0" dirty="0">
                <a:latin typeface="KaiTi" panose="02010609060101010101" pitchFamily="49" charset="-122"/>
                <a:ea typeface="KaiTi" panose="02010609060101010101" pitchFamily="49" charset="-122"/>
                <a:cs typeface="宋体" panose="02010600030101010101" pitchFamily="2" charset="-122"/>
              </a:rPr>
              <a:t>学习数字逻辑这门课程的目的有两个，第一是为了后续的</a:t>
            </a:r>
            <a:r>
              <a:rPr lang="en-US" altLang="zh-CN" sz="2400" u="sng" kern="0" dirty="0">
                <a:solidFill>
                  <a:srgbClr val="4298BA"/>
                </a:solidFill>
                <a:latin typeface="KaiTi" panose="02010609060101010101" pitchFamily="49" charset="-122"/>
                <a:ea typeface="KaiTi" panose="02010609060101010101" pitchFamily="49" charset="-122"/>
                <a:cs typeface="宋体" panose="02010600030101010101" pitchFamily="2" charset="-122"/>
              </a:rPr>
              <a:t>电路</a:t>
            </a:r>
            <a:r>
              <a:rPr lang="zh-CN" altLang="zh-CN" sz="2400" kern="0" dirty="0">
                <a:latin typeface="KaiTi" panose="02010609060101010101" pitchFamily="49" charset="-122"/>
                <a:ea typeface="KaiTi" panose="02010609060101010101" pitchFamily="49" charset="-122"/>
                <a:cs typeface="宋体" panose="02010600030101010101" pitchFamily="2" charset="-122"/>
              </a:rPr>
              <a:t>设计，是硬件工程师的入门课程；第二则是为了更好地理解计算机的工作原理，为后续</a:t>
            </a:r>
            <a:r>
              <a:rPr lang="en-US" altLang="zh-CN" sz="2400" u="sng" kern="0" dirty="0">
                <a:solidFill>
                  <a:srgbClr val="FF0000"/>
                </a:solidFill>
                <a:latin typeface="KaiTi" panose="02010609060101010101" pitchFamily="49" charset="-122"/>
                <a:ea typeface="KaiTi" panose="02010609060101010101" pitchFamily="49" charset="-122"/>
                <a:cs typeface="宋体" panose="02010600030101010101" pitchFamily="2" charset="-122"/>
              </a:rPr>
              <a:t>嵌入式</a:t>
            </a:r>
            <a:r>
              <a:rPr lang="zh-CN" altLang="zh-CN" sz="2400" kern="0" dirty="0">
                <a:latin typeface="KaiTi" panose="02010609060101010101" pitchFamily="49" charset="-122"/>
                <a:ea typeface="KaiTi" panose="02010609060101010101" pitchFamily="49" charset="-122"/>
                <a:cs typeface="宋体" panose="02010600030101010101" pitchFamily="2" charset="-122"/>
              </a:rPr>
              <a:t>开发、</a:t>
            </a:r>
            <a:r>
              <a:rPr lang="zh-CN" altLang="en-US" sz="2400" kern="0" dirty="0">
                <a:latin typeface="KaiTi" panose="02010609060101010101" pitchFamily="49" charset="-122"/>
                <a:ea typeface="KaiTi" panose="02010609060101010101" pitchFamily="49" charset="-122"/>
                <a:cs typeface="宋体" panose="02010600030101010101" pitchFamily="2" charset="-122"/>
              </a:rPr>
              <a:t>微机原理</a:t>
            </a:r>
            <a:r>
              <a:rPr lang="zh-CN" altLang="zh-CN" sz="2400" kern="0" dirty="0">
                <a:latin typeface="KaiTi" panose="02010609060101010101" pitchFamily="49" charset="-122"/>
                <a:ea typeface="KaiTi" panose="02010609060101010101" pitchFamily="49" charset="-122"/>
                <a:cs typeface="宋体" panose="02010600030101010101" pitchFamily="2" charset="-122"/>
              </a:rPr>
              <a:t>等打下坚实的基础。</a:t>
            </a:r>
            <a:endParaRPr lang="zh-CN" altLang="en-US" sz="2400" dirty="0">
              <a:latin typeface="KaiTi" panose="02010609060101010101" pitchFamily="49" charset="-122"/>
              <a:ea typeface="KaiTi" panose="02010609060101010101" pitchFamily="49" charset="-122"/>
            </a:endParaRPr>
          </a:p>
        </p:txBody>
      </p:sp>
      <p:sp>
        <p:nvSpPr>
          <p:cNvPr id="48" name="矩形 47">
            <a:extLst>
              <a:ext uri="{FF2B5EF4-FFF2-40B4-BE49-F238E27FC236}">
                <a16:creationId xmlns:a16="http://schemas.microsoft.com/office/drawing/2014/main" id="{D3D93269-BF84-767B-04B8-3B5D654F8C7E}"/>
              </a:ext>
            </a:extLst>
          </p:cNvPr>
          <p:cNvSpPr/>
          <p:nvPr/>
        </p:nvSpPr>
        <p:spPr>
          <a:xfrm>
            <a:off x="1153886" y="2736834"/>
            <a:ext cx="8838020" cy="830997"/>
          </a:xfrm>
          <a:prstGeom prst="rect">
            <a:avLst/>
          </a:prstGeom>
        </p:spPr>
        <p:txBody>
          <a:bodyPr wrap="square">
            <a:spAutoFit/>
          </a:bodyPr>
          <a:lstStyle/>
          <a:p>
            <a:r>
              <a:rPr lang="zh-CN" altLang="zh-CN" sz="2400" b="1" kern="0" dirty="0">
                <a:solidFill>
                  <a:srgbClr val="0000FF"/>
                </a:solidFill>
                <a:latin typeface="Songti SC" panose="02010600040101010101" pitchFamily="2" charset="-122"/>
                <a:ea typeface="Songti SC" panose="02010600040101010101" pitchFamily="2" charset="-122"/>
                <a:cs typeface="宋体" panose="02010600030101010101" pitchFamily="2" charset="-122"/>
              </a:rPr>
              <a:t>时序电路是数字逻辑这门课的关键，因为引入了时间这一维度，理解掌握其功能特性的难度比组合逻辑要高</a:t>
            </a:r>
            <a:endParaRPr lang="zh-CN" altLang="en-US" sz="2400" b="1" dirty="0">
              <a:solidFill>
                <a:srgbClr val="0000FF"/>
              </a:solidFill>
              <a:latin typeface="Songti SC" panose="02010600040101010101" pitchFamily="2" charset="-122"/>
              <a:ea typeface="Songti SC" panose="02010600040101010101" pitchFamily="2" charset="-122"/>
            </a:endParaRPr>
          </a:p>
        </p:txBody>
      </p:sp>
      <p:sp>
        <p:nvSpPr>
          <p:cNvPr id="49" name="矩形 48">
            <a:extLst>
              <a:ext uri="{FF2B5EF4-FFF2-40B4-BE49-F238E27FC236}">
                <a16:creationId xmlns:a16="http://schemas.microsoft.com/office/drawing/2014/main" id="{91188C5D-B531-7830-56C4-9E37938E1E53}"/>
              </a:ext>
            </a:extLst>
          </p:cNvPr>
          <p:cNvSpPr/>
          <p:nvPr/>
        </p:nvSpPr>
        <p:spPr>
          <a:xfrm>
            <a:off x="1154476" y="3937163"/>
            <a:ext cx="8836841" cy="461665"/>
          </a:xfrm>
          <a:prstGeom prst="rect">
            <a:avLst/>
          </a:prstGeom>
        </p:spPr>
        <p:txBody>
          <a:bodyPr wrap="square">
            <a:spAutoFit/>
          </a:bodyPr>
          <a:lstStyle/>
          <a:p>
            <a:r>
              <a:rPr lang="zh-CN" altLang="zh-CN" sz="2400" b="1" kern="0" dirty="0">
                <a:solidFill>
                  <a:srgbClr val="FF0000"/>
                </a:solidFill>
                <a:latin typeface="Songti SC" panose="02010600040101010101" pitchFamily="2" charset="-122"/>
                <a:ea typeface="Songti SC" panose="02010600040101010101" pitchFamily="2" charset="-122"/>
                <a:cs typeface="宋体" panose="02010600030101010101" pitchFamily="2" charset="-122"/>
              </a:rPr>
              <a:t>应对办法：熟记典型的几个触发器功能特征，多做习题</a:t>
            </a:r>
            <a:endParaRPr lang="zh-CN" altLang="en-US" sz="2400" b="1" dirty="0">
              <a:solidFill>
                <a:srgbClr val="FF0000"/>
              </a:solidFill>
              <a:latin typeface="Songti SC" panose="02010600040101010101" pitchFamily="2" charset="-122"/>
              <a:ea typeface="Songti SC" panose="02010600040101010101" pitchFamily="2" charset="-122"/>
            </a:endParaRPr>
          </a:p>
        </p:txBody>
      </p:sp>
      <p:sp>
        <p:nvSpPr>
          <p:cNvPr id="50" name="矩形 49">
            <a:extLst>
              <a:ext uri="{FF2B5EF4-FFF2-40B4-BE49-F238E27FC236}">
                <a16:creationId xmlns:a16="http://schemas.microsoft.com/office/drawing/2014/main" id="{61110CFC-CC79-BA8A-07D4-EFDB1B65D383}"/>
              </a:ext>
            </a:extLst>
          </p:cNvPr>
          <p:cNvSpPr/>
          <p:nvPr/>
        </p:nvSpPr>
        <p:spPr>
          <a:xfrm>
            <a:off x="1153297" y="4620464"/>
            <a:ext cx="7081158" cy="461665"/>
          </a:xfrm>
          <a:prstGeom prst="rect">
            <a:avLst/>
          </a:prstGeom>
        </p:spPr>
        <p:txBody>
          <a:bodyPr wrap="square">
            <a:spAutoFit/>
          </a:bodyPr>
          <a:lstStyle/>
          <a:p>
            <a:r>
              <a:rPr lang="zh-CN" altLang="zh-CN" sz="2400" kern="0" dirty="0">
                <a:latin typeface="Songti SC" panose="02010600040101010101" pitchFamily="2" charset="-122"/>
                <a:ea typeface="Songti SC" panose="02010600040101010101" pitchFamily="2" charset="-122"/>
                <a:cs typeface="宋体" panose="02010600030101010101" pitchFamily="2" charset="-122"/>
              </a:rPr>
              <a:t>要对时序电路进行分析，需要先理解其结构特征</a:t>
            </a:r>
            <a:endParaRPr lang="zh-CN" altLang="en-US" sz="2400" dirty="0">
              <a:latin typeface="Songti SC" panose="02010600040101010101" pitchFamily="2" charset="-122"/>
              <a:ea typeface="Songti SC" panose="02010600040101010101" pitchFamily="2" charset="-122"/>
            </a:endParaRPr>
          </a:p>
        </p:txBody>
      </p:sp>
      <p:sp>
        <p:nvSpPr>
          <p:cNvPr id="51" name="矩形 50">
            <a:extLst>
              <a:ext uri="{FF2B5EF4-FFF2-40B4-BE49-F238E27FC236}">
                <a16:creationId xmlns:a16="http://schemas.microsoft.com/office/drawing/2014/main" id="{B3FE6109-7EF5-B0AF-41D6-83D6BEBF5778}"/>
              </a:ext>
            </a:extLst>
          </p:cNvPr>
          <p:cNvSpPr/>
          <p:nvPr/>
        </p:nvSpPr>
        <p:spPr>
          <a:xfrm>
            <a:off x="1153297" y="5257601"/>
            <a:ext cx="9801574" cy="461665"/>
          </a:xfrm>
          <a:prstGeom prst="rect">
            <a:avLst/>
          </a:prstGeom>
        </p:spPr>
        <p:txBody>
          <a:bodyPr wrap="square">
            <a:spAutoFit/>
          </a:bodyPr>
          <a:lstStyle/>
          <a:p>
            <a:r>
              <a:rPr lang="zh-CN" altLang="zh-CN" sz="2400" kern="0" dirty="0">
                <a:solidFill>
                  <a:srgbClr val="FF0000"/>
                </a:solidFill>
                <a:latin typeface="Songti SC" panose="02010600040101010101" pitchFamily="2" charset="-122"/>
                <a:ea typeface="Songti SC" panose="02010600040101010101" pitchFamily="2" charset="-122"/>
                <a:cs typeface="宋体" panose="02010600030101010101" pitchFamily="2" charset="-122"/>
              </a:rPr>
              <a:t>时序电路</a:t>
            </a:r>
            <a:r>
              <a:rPr lang="zh-CN" altLang="zh-CN" sz="2400" kern="0" dirty="0">
                <a:solidFill>
                  <a:srgbClr val="0000FF"/>
                </a:solidFill>
                <a:latin typeface="Songti SC" panose="02010600040101010101" pitchFamily="2" charset="-122"/>
                <a:ea typeface="Songti SC" panose="02010600040101010101" pitchFamily="2" charset="-122"/>
                <a:cs typeface="宋体" panose="02010600030101010101" pitchFamily="2" charset="-122"/>
              </a:rPr>
              <a:t>由</a:t>
            </a:r>
            <a:r>
              <a:rPr lang="zh-CN" altLang="zh-CN" sz="2400" b="1" kern="0" dirty="0">
                <a:solidFill>
                  <a:srgbClr val="0000FF"/>
                </a:solidFill>
                <a:latin typeface="Songti SC" panose="02010600040101010101" pitchFamily="2" charset="-122"/>
                <a:ea typeface="Songti SC" panose="02010600040101010101" pitchFamily="2" charset="-122"/>
                <a:cs typeface="宋体" panose="02010600030101010101" pitchFamily="2" charset="-122"/>
              </a:rPr>
              <a:t>组合变换电路</a:t>
            </a:r>
            <a:r>
              <a:rPr lang="zh-CN" altLang="zh-CN" sz="2400" kern="0" dirty="0">
                <a:solidFill>
                  <a:srgbClr val="0000FF"/>
                </a:solidFill>
                <a:latin typeface="Songti SC" panose="02010600040101010101" pitchFamily="2" charset="-122"/>
                <a:ea typeface="Songti SC" panose="02010600040101010101" pitchFamily="2" charset="-122"/>
                <a:cs typeface="宋体" panose="02010600030101010101" pitchFamily="2" charset="-122"/>
              </a:rPr>
              <a:t>、</a:t>
            </a:r>
            <a:r>
              <a:rPr lang="zh-CN" altLang="zh-CN" sz="2400" b="1" kern="0" dirty="0">
                <a:solidFill>
                  <a:srgbClr val="0000FF"/>
                </a:solidFill>
                <a:latin typeface="Songti SC" panose="02010600040101010101" pitchFamily="2" charset="-122"/>
                <a:ea typeface="Songti SC" panose="02010600040101010101" pitchFamily="2" charset="-122"/>
                <a:cs typeface="宋体" panose="02010600030101010101" pitchFamily="2" charset="-122"/>
              </a:rPr>
              <a:t>存储电路</a:t>
            </a:r>
            <a:r>
              <a:rPr lang="zh-CN" altLang="zh-CN" sz="2400" kern="0" dirty="0">
                <a:solidFill>
                  <a:srgbClr val="0000FF"/>
                </a:solidFill>
                <a:latin typeface="Songti SC" panose="02010600040101010101" pitchFamily="2" charset="-122"/>
                <a:ea typeface="Songti SC" panose="02010600040101010101" pitchFamily="2" charset="-122"/>
                <a:cs typeface="宋体" panose="02010600030101010101" pitchFamily="2" charset="-122"/>
              </a:rPr>
              <a:t>和</a:t>
            </a:r>
            <a:r>
              <a:rPr lang="zh-CN" altLang="zh-CN" sz="2400" b="1" kern="0" dirty="0">
                <a:solidFill>
                  <a:srgbClr val="0000FF"/>
                </a:solidFill>
                <a:latin typeface="Songti SC" panose="02010600040101010101" pitchFamily="2" charset="-122"/>
                <a:ea typeface="Songti SC" panose="02010600040101010101" pitchFamily="2" charset="-122"/>
                <a:cs typeface="宋体" panose="02010600030101010101" pitchFamily="2" charset="-122"/>
              </a:rPr>
              <a:t>对外输出组合电路</a:t>
            </a:r>
            <a:r>
              <a:rPr lang="zh-CN" altLang="zh-CN" sz="2400" kern="0" dirty="0">
                <a:solidFill>
                  <a:srgbClr val="0000FF"/>
                </a:solidFill>
                <a:latin typeface="Songti SC" panose="02010600040101010101" pitchFamily="2" charset="-122"/>
                <a:ea typeface="Songti SC" panose="02010600040101010101" pitchFamily="2" charset="-122"/>
                <a:cs typeface="宋体" panose="02010600030101010101" pitchFamily="2" charset="-122"/>
              </a:rPr>
              <a:t>三部分组成。</a:t>
            </a:r>
            <a:endParaRPr lang="zh-CN" altLang="en-US" sz="2400" dirty="0">
              <a:solidFill>
                <a:srgbClr val="0000FF"/>
              </a:solidFill>
              <a:latin typeface="Songti SC" panose="02010600040101010101" pitchFamily="2" charset="-122"/>
              <a:ea typeface="Songti SC" panose="02010600040101010101" pitchFamily="2" charset="-122"/>
            </a:endParaRPr>
          </a:p>
        </p:txBody>
      </p:sp>
      <p:sp>
        <p:nvSpPr>
          <p:cNvPr id="52" name="矩形 51">
            <a:extLst>
              <a:ext uri="{FF2B5EF4-FFF2-40B4-BE49-F238E27FC236}">
                <a16:creationId xmlns:a16="http://schemas.microsoft.com/office/drawing/2014/main" id="{DAE8BF17-E838-E1D3-89A8-C550C474BF03}"/>
              </a:ext>
            </a:extLst>
          </p:cNvPr>
          <p:cNvSpPr/>
          <p:nvPr/>
        </p:nvSpPr>
        <p:spPr>
          <a:xfrm>
            <a:off x="1260339" y="6116374"/>
            <a:ext cx="7627258" cy="461665"/>
          </a:xfrm>
          <a:prstGeom prst="rect">
            <a:avLst/>
          </a:prstGeom>
        </p:spPr>
        <p:txBody>
          <a:bodyPr wrap="square">
            <a:spAutoFit/>
          </a:bodyPr>
          <a:lstStyle/>
          <a:p>
            <a:r>
              <a:rPr lang="zh-CN" altLang="zh-CN" sz="2400" b="1" kern="0" dirty="0">
                <a:latin typeface="Songti SC" panose="02010600040101010101" pitchFamily="2" charset="-122"/>
                <a:ea typeface="Songti SC" panose="02010600040101010101" pitchFamily="2" charset="-122"/>
                <a:cs typeface="宋体" panose="02010600030101010101" pitchFamily="2" charset="-122"/>
              </a:rPr>
              <a:t>存储电路中保存的数据为时序电路的状态</a:t>
            </a:r>
            <a:endParaRPr lang="zh-CN" altLang="en-US" sz="2400" dirty="0">
              <a:latin typeface="Songti SC" panose="02010600040101010101" pitchFamily="2" charset="-122"/>
              <a:ea typeface="Songti SC" panose="02010600040101010101" pitchFamily="2" charset="-122"/>
            </a:endParaRPr>
          </a:p>
        </p:txBody>
      </p:sp>
      <p:sp>
        <p:nvSpPr>
          <p:cNvPr id="2" name="灯片编号占位符 1">
            <a:extLst>
              <a:ext uri="{FF2B5EF4-FFF2-40B4-BE49-F238E27FC236}">
                <a16:creationId xmlns:a16="http://schemas.microsoft.com/office/drawing/2014/main" id="{E9C4EE8D-81DE-7F47-532D-7F5E67FD0FD7}"/>
              </a:ext>
            </a:extLst>
          </p:cNvPr>
          <p:cNvSpPr>
            <a:spLocks noGrp="1"/>
          </p:cNvSpPr>
          <p:nvPr>
            <p:ph type="sldNum" sz="quarter" idx="12"/>
          </p:nvPr>
        </p:nvSpPr>
        <p:spPr/>
        <p:txBody>
          <a:bodyPr/>
          <a:lstStyle/>
          <a:p>
            <a:fld id="{392CBAA0-59E6-204E-8F03-85E5040D48B8}" type="slidenum">
              <a:rPr kumimoji="1" lang="zh-CN" altLang="en-US" smtClean="0"/>
              <a:t>2</a:t>
            </a:fld>
            <a:r>
              <a:rPr kumimoji="1" lang="en-US" altLang="zh-CN"/>
              <a:t>/184</a:t>
            </a:r>
            <a:endParaRPr kumimoji="1" lang="zh-CN" altLang="en-US" dirty="0"/>
          </a:p>
        </p:txBody>
      </p:sp>
    </p:spTree>
    <p:extLst>
      <p:ext uri="{BB962C8B-B14F-4D97-AF65-F5344CB8AC3E}">
        <p14:creationId xmlns:p14="http://schemas.microsoft.com/office/powerpoint/2010/main" val="3522175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fade">
                                      <p:cBhvr>
                                        <p:cTn id="7" dur="1000"/>
                                        <p:tgtEl>
                                          <p:spTgt spid="46"/>
                                        </p:tgtEl>
                                      </p:cBhvr>
                                    </p:animEffect>
                                    <p:anim calcmode="lin" valueType="num">
                                      <p:cBhvr>
                                        <p:cTn id="8" dur="1000" fill="hold"/>
                                        <p:tgtEl>
                                          <p:spTgt spid="46"/>
                                        </p:tgtEl>
                                        <p:attrNameLst>
                                          <p:attrName>ppt_x</p:attrName>
                                        </p:attrNameLst>
                                      </p:cBhvr>
                                      <p:tavLst>
                                        <p:tav tm="0">
                                          <p:val>
                                            <p:strVal val="#ppt_x"/>
                                          </p:val>
                                        </p:tav>
                                        <p:tav tm="100000">
                                          <p:val>
                                            <p:strVal val="#ppt_x"/>
                                          </p:val>
                                        </p:tav>
                                      </p:tavLst>
                                    </p:anim>
                                    <p:anim calcmode="lin" valueType="num">
                                      <p:cBhvr>
                                        <p:cTn id="9"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47"/>
                                        </p:tgtEl>
                                        <p:attrNameLst>
                                          <p:attrName>style.visibility</p:attrName>
                                        </p:attrNameLst>
                                      </p:cBhvr>
                                      <p:to>
                                        <p:strVal val="visible"/>
                                      </p:to>
                                    </p:set>
                                    <p:anim calcmode="lin" valueType="num">
                                      <p:cBhvr additive="base">
                                        <p:cTn id="14" dur="500" fill="hold"/>
                                        <p:tgtEl>
                                          <p:spTgt spid="47"/>
                                        </p:tgtEl>
                                        <p:attrNameLst>
                                          <p:attrName>ppt_x</p:attrName>
                                        </p:attrNameLst>
                                      </p:cBhvr>
                                      <p:tavLst>
                                        <p:tav tm="0">
                                          <p:val>
                                            <p:strVal val="#ppt_x"/>
                                          </p:val>
                                        </p:tav>
                                        <p:tav tm="100000">
                                          <p:val>
                                            <p:strVal val="#ppt_x"/>
                                          </p:val>
                                        </p:tav>
                                      </p:tavLst>
                                    </p:anim>
                                    <p:anim calcmode="lin" valueType="num">
                                      <p:cBhvr additive="base">
                                        <p:cTn id="15"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grpId="0"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randombar(horizontal)">
                                      <p:cBhvr>
                                        <p:cTn id="20" dur="500"/>
                                        <p:tgtEl>
                                          <p:spTgt spid="48"/>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fade">
                                      <p:cBhvr>
                                        <p:cTn id="25" dur="1000"/>
                                        <p:tgtEl>
                                          <p:spTgt spid="49"/>
                                        </p:tgtEl>
                                      </p:cBhvr>
                                    </p:animEffect>
                                    <p:anim calcmode="lin" valueType="num">
                                      <p:cBhvr>
                                        <p:cTn id="26" dur="1000" fill="hold"/>
                                        <p:tgtEl>
                                          <p:spTgt spid="49"/>
                                        </p:tgtEl>
                                        <p:attrNameLst>
                                          <p:attrName>ppt_x</p:attrName>
                                        </p:attrNameLst>
                                      </p:cBhvr>
                                      <p:tavLst>
                                        <p:tav tm="0">
                                          <p:val>
                                            <p:strVal val="#ppt_x"/>
                                          </p:val>
                                        </p:tav>
                                        <p:tav tm="100000">
                                          <p:val>
                                            <p:strVal val="#ppt_x"/>
                                          </p:val>
                                        </p:tav>
                                      </p:tavLst>
                                    </p:anim>
                                    <p:anim calcmode="lin" valueType="num">
                                      <p:cBhvr>
                                        <p:cTn id="27"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50"/>
                                        </p:tgtEl>
                                        <p:attrNameLst>
                                          <p:attrName>style.visibility</p:attrName>
                                        </p:attrNameLst>
                                      </p:cBhvr>
                                      <p:to>
                                        <p:strVal val="visible"/>
                                      </p:to>
                                    </p:set>
                                    <p:anim calcmode="lin" valueType="num">
                                      <p:cBhvr additive="base">
                                        <p:cTn id="32" dur="500" fill="hold"/>
                                        <p:tgtEl>
                                          <p:spTgt spid="50"/>
                                        </p:tgtEl>
                                        <p:attrNameLst>
                                          <p:attrName>ppt_x</p:attrName>
                                        </p:attrNameLst>
                                      </p:cBhvr>
                                      <p:tavLst>
                                        <p:tav tm="0">
                                          <p:val>
                                            <p:strVal val="#ppt_x"/>
                                          </p:val>
                                        </p:tav>
                                        <p:tav tm="100000">
                                          <p:val>
                                            <p:strVal val="#ppt_x"/>
                                          </p:val>
                                        </p:tav>
                                      </p:tavLst>
                                    </p:anim>
                                    <p:anim calcmode="lin" valueType="num">
                                      <p:cBhvr additive="base">
                                        <p:cTn id="33"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51"/>
                                        </p:tgtEl>
                                        <p:attrNameLst>
                                          <p:attrName>style.visibility</p:attrName>
                                        </p:attrNameLst>
                                      </p:cBhvr>
                                      <p:to>
                                        <p:strVal val="visible"/>
                                      </p:to>
                                    </p:set>
                                    <p:animEffect transition="in" filter="fade">
                                      <p:cBhvr>
                                        <p:cTn id="38" dur="1000"/>
                                        <p:tgtEl>
                                          <p:spTgt spid="51"/>
                                        </p:tgtEl>
                                      </p:cBhvr>
                                    </p:animEffect>
                                    <p:anim calcmode="lin" valueType="num">
                                      <p:cBhvr>
                                        <p:cTn id="39" dur="1000" fill="hold"/>
                                        <p:tgtEl>
                                          <p:spTgt spid="51"/>
                                        </p:tgtEl>
                                        <p:attrNameLst>
                                          <p:attrName>ppt_x</p:attrName>
                                        </p:attrNameLst>
                                      </p:cBhvr>
                                      <p:tavLst>
                                        <p:tav tm="0">
                                          <p:val>
                                            <p:strVal val="#ppt_x"/>
                                          </p:val>
                                        </p:tav>
                                        <p:tav tm="100000">
                                          <p:val>
                                            <p:strVal val="#ppt_x"/>
                                          </p:val>
                                        </p:tav>
                                      </p:tavLst>
                                    </p:anim>
                                    <p:anim calcmode="lin" valueType="num">
                                      <p:cBhvr>
                                        <p:cTn id="40"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fade">
                                      <p:cBhvr>
                                        <p:cTn id="45" dur="1000"/>
                                        <p:tgtEl>
                                          <p:spTgt spid="52"/>
                                        </p:tgtEl>
                                      </p:cBhvr>
                                    </p:animEffect>
                                    <p:anim calcmode="lin" valueType="num">
                                      <p:cBhvr>
                                        <p:cTn id="46" dur="1000" fill="hold"/>
                                        <p:tgtEl>
                                          <p:spTgt spid="52"/>
                                        </p:tgtEl>
                                        <p:attrNameLst>
                                          <p:attrName>ppt_x</p:attrName>
                                        </p:attrNameLst>
                                      </p:cBhvr>
                                      <p:tavLst>
                                        <p:tav tm="0">
                                          <p:val>
                                            <p:strVal val="#ppt_x"/>
                                          </p:val>
                                        </p:tav>
                                        <p:tav tm="100000">
                                          <p:val>
                                            <p:strVal val="#ppt_x"/>
                                          </p:val>
                                        </p:tav>
                                      </p:tavLst>
                                    </p:anim>
                                    <p:anim calcmode="lin" valueType="num">
                                      <p:cBhvr>
                                        <p:cTn id="47"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5">
            <a:extLst>
              <a:ext uri="{FF2B5EF4-FFF2-40B4-BE49-F238E27FC236}">
                <a16:creationId xmlns:a16="http://schemas.microsoft.com/office/drawing/2014/main" id="{BCFB6C94-E960-CEE2-760F-A408FBA7B805}"/>
              </a:ext>
            </a:extLst>
          </p:cNvPr>
          <p:cNvSpPr txBox="1">
            <a:spLocks noChangeArrowheads="1"/>
          </p:cNvSpPr>
          <p:nvPr/>
        </p:nvSpPr>
        <p:spPr bwMode="auto">
          <a:xfrm>
            <a:off x="1645603" y="891229"/>
            <a:ext cx="4032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b="0" dirty="0">
                <a:solidFill>
                  <a:srgbClr val="FF0000"/>
                </a:solidFill>
              </a:rPr>
              <a:t>例</a:t>
            </a:r>
            <a:r>
              <a:rPr lang="en-US" altLang="zh-CN" b="0" dirty="0">
                <a:solidFill>
                  <a:srgbClr val="FF0000"/>
                </a:solidFill>
              </a:rPr>
              <a:t>6.1.2</a:t>
            </a:r>
          </a:p>
        </p:txBody>
      </p:sp>
      <p:sp>
        <p:nvSpPr>
          <p:cNvPr id="6" name="Text Box 6">
            <a:extLst>
              <a:ext uri="{FF2B5EF4-FFF2-40B4-BE49-F238E27FC236}">
                <a16:creationId xmlns:a16="http://schemas.microsoft.com/office/drawing/2014/main" id="{9840CC8F-CEE6-DE03-7AD9-0E35C20CF6B7}"/>
              </a:ext>
            </a:extLst>
          </p:cNvPr>
          <p:cNvSpPr txBox="1">
            <a:spLocks noChangeArrowheads="1"/>
          </p:cNvSpPr>
          <p:nvPr/>
        </p:nvSpPr>
        <p:spPr bwMode="auto">
          <a:xfrm>
            <a:off x="1572578" y="4348804"/>
            <a:ext cx="863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dirty="0">
                <a:solidFill>
                  <a:schemeClr val="accent2"/>
                </a:solidFill>
              </a:rPr>
              <a:t>解</a:t>
            </a:r>
            <a:r>
              <a:rPr lang="en-US" altLang="zh-CN" dirty="0">
                <a:solidFill>
                  <a:schemeClr val="accent2"/>
                </a:solidFill>
              </a:rPr>
              <a:t>:</a:t>
            </a:r>
          </a:p>
        </p:txBody>
      </p:sp>
      <p:sp>
        <p:nvSpPr>
          <p:cNvPr id="7" name="Text Box 7">
            <a:extLst>
              <a:ext uri="{FF2B5EF4-FFF2-40B4-BE49-F238E27FC236}">
                <a16:creationId xmlns:a16="http://schemas.microsoft.com/office/drawing/2014/main" id="{7805DCBB-1885-353D-60B3-AFA7E9247E42}"/>
              </a:ext>
            </a:extLst>
          </p:cNvPr>
          <p:cNvSpPr txBox="1">
            <a:spLocks noChangeArrowheads="1"/>
          </p:cNvSpPr>
          <p:nvPr/>
        </p:nvSpPr>
        <p:spPr bwMode="auto">
          <a:xfrm>
            <a:off x="2293304" y="4348804"/>
            <a:ext cx="201748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dirty="0">
                <a:solidFill>
                  <a:schemeClr val="accent2"/>
                </a:solidFill>
              </a:rPr>
              <a:t>①</a:t>
            </a:r>
            <a:r>
              <a:rPr lang="zh-CN" altLang="en-US" dirty="0">
                <a:solidFill>
                  <a:schemeClr val="accent2"/>
                </a:solidFill>
              </a:rPr>
              <a:t>写方程组</a:t>
            </a:r>
          </a:p>
        </p:txBody>
      </p:sp>
      <p:sp>
        <p:nvSpPr>
          <p:cNvPr id="10" name="Text Box 12">
            <a:extLst>
              <a:ext uri="{FF2B5EF4-FFF2-40B4-BE49-F238E27FC236}">
                <a16:creationId xmlns:a16="http://schemas.microsoft.com/office/drawing/2014/main" id="{B0D819F5-3B6A-D1D0-1857-A79B669EF6BF}"/>
              </a:ext>
            </a:extLst>
          </p:cNvPr>
          <p:cNvSpPr txBox="1">
            <a:spLocks noChangeArrowheads="1"/>
          </p:cNvSpPr>
          <p:nvPr/>
        </p:nvSpPr>
        <p:spPr bwMode="auto">
          <a:xfrm>
            <a:off x="2653665" y="5139379"/>
            <a:ext cx="611188" cy="158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b="0"/>
              <a:t>驱动方程</a:t>
            </a:r>
          </a:p>
        </p:txBody>
      </p:sp>
      <p:pic>
        <p:nvPicPr>
          <p:cNvPr id="11" name="Picture 18">
            <a:extLst>
              <a:ext uri="{FF2B5EF4-FFF2-40B4-BE49-F238E27FC236}">
                <a16:creationId xmlns:a16="http://schemas.microsoft.com/office/drawing/2014/main" id="{3218D5BC-5B96-1347-0C26-D3884397E4B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9528" y="1418583"/>
            <a:ext cx="8756650" cy="2473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12" name="Object 6">
            <a:extLst>
              <a:ext uri="{FF2B5EF4-FFF2-40B4-BE49-F238E27FC236}">
                <a16:creationId xmlns:a16="http://schemas.microsoft.com/office/drawing/2014/main" id="{408A3501-C26B-D61A-FDA9-9A676482B906}"/>
              </a:ext>
            </a:extLst>
          </p:cNvPr>
          <p:cNvGraphicFramePr>
            <a:graphicFrameLocks noChangeAspect="1"/>
          </p:cNvGraphicFramePr>
          <p:nvPr>
            <p:extLst>
              <p:ext uri="{D42A27DB-BD31-4B8C-83A1-F6EECF244321}">
                <p14:modId xmlns:p14="http://schemas.microsoft.com/office/powerpoint/2010/main" val="934760291"/>
              </p:ext>
            </p:extLst>
          </p:nvPr>
        </p:nvGraphicFramePr>
        <p:xfrm>
          <a:off x="7424335" y="4178552"/>
          <a:ext cx="1793875" cy="619125"/>
        </p:xfrm>
        <a:graphic>
          <a:graphicData uri="http://schemas.openxmlformats.org/presentationml/2006/ole">
            <mc:AlternateContent xmlns:mc="http://schemas.openxmlformats.org/markup-compatibility/2006">
              <mc:Choice xmlns:v="urn:schemas-microsoft-com:vml" Requires="v">
                <p:oleObj name="公式" r:id="rId3" imgW="698500" imgH="241300" progId="Equation.3">
                  <p:embed/>
                </p:oleObj>
              </mc:Choice>
              <mc:Fallback>
                <p:oleObj name="公式" r:id="rId3" imgW="698500" imgH="241300" progId="Equation.3">
                  <p:embed/>
                  <p:pic>
                    <p:nvPicPr>
                      <p:cNvPr id="9" name="Object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4335" y="4178552"/>
                        <a:ext cx="1793875" cy="619125"/>
                      </a:xfrm>
                      <a:prstGeom prst="rect">
                        <a:avLst/>
                      </a:prstGeom>
                      <a:noFill/>
                      <a:ln>
                        <a:noFill/>
                      </a:ln>
                    </p:spPr>
                  </p:pic>
                </p:oleObj>
              </mc:Fallback>
            </mc:AlternateContent>
          </a:graphicData>
        </a:graphic>
      </p:graphicFrame>
      <p:sp>
        <p:nvSpPr>
          <p:cNvPr id="13" name="Text Box 5">
            <a:extLst>
              <a:ext uri="{FF2B5EF4-FFF2-40B4-BE49-F238E27FC236}">
                <a16:creationId xmlns:a16="http://schemas.microsoft.com/office/drawing/2014/main" id="{223A6373-635D-3527-DD30-0A22FBE7964B}"/>
              </a:ext>
            </a:extLst>
          </p:cNvPr>
          <p:cNvSpPr txBox="1">
            <a:spLocks noChangeArrowheads="1"/>
          </p:cNvSpPr>
          <p:nvPr/>
        </p:nvSpPr>
        <p:spPr bwMode="auto">
          <a:xfrm>
            <a:off x="5342655" y="4228557"/>
            <a:ext cx="173560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dirty="0"/>
              <a:t>输出方程</a:t>
            </a:r>
          </a:p>
        </p:txBody>
      </p:sp>
      <p:sp>
        <p:nvSpPr>
          <p:cNvPr id="2" name="灯片编号占位符 1">
            <a:extLst>
              <a:ext uri="{FF2B5EF4-FFF2-40B4-BE49-F238E27FC236}">
                <a16:creationId xmlns:a16="http://schemas.microsoft.com/office/drawing/2014/main" id="{F67F3163-51A1-F017-0765-D660463248EF}"/>
              </a:ext>
            </a:extLst>
          </p:cNvPr>
          <p:cNvSpPr>
            <a:spLocks noGrp="1"/>
          </p:cNvSpPr>
          <p:nvPr>
            <p:ph type="sldNum" sz="quarter" idx="12"/>
          </p:nvPr>
        </p:nvSpPr>
        <p:spPr/>
        <p:txBody>
          <a:bodyPr/>
          <a:lstStyle/>
          <a:p>
            <a:fld id="{392CBAA0-59E6-204E-8F03-85E5040D48B8}" type="slidenum">
              <a:rPr kumimoji="1" lang="zh-CN" altLang="en-US" smtClean="0"/>
              <a:t>20</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B3BE5246-8E8B-32AB-40D0-C622380758C7}"/>
                  </a:ext>
                </a:extLst>
              </p:cNvPr>
              <p:cNvSpPr txBox="1"/>
              <p:nvPr/>
            </p:nvSpPr>
            <p:spPr>
              <a:xfrm>
                <a:off x="3561210" y="5087157"/>
                <a:ext cx="3966792" cy="47557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𝑱</m:t>
                          </m:r>
                        </m:e>
                        <m:sub>
                          <m:r>
                            <a:rPr kumimoji="1" lang="en-US" altLang="zh-CN" sz="2800" b="1" i="1" smtClean="0">
                              <a:latin typeface="Cambria Math" panose="02040503050406030204" pitchFamily="18" charset="0"/>
                            </a:rPr>
                            <m:t>𝟏</m:t>
                          </m:r>
                        </m:sub>
                      </m:sSub>
                      <m:r>
                        <a:rPr kumimoji="1" lang="en-US" altLang="zh-CN" sz="2800" b="1" i="1" smtClean="0">
                          <a:latin typeface="Cambria Math" panose="02040503050406030204" pitchFamily="18" charset="0"/>
                        </a:rPr>
                        <m:t>=</m:t>
                      </m:r>
                      <m:acc>
                        <m:accPr>
                          <m:chr m:val="̅"/>
                          <m:ctrlPr>
                            <a:rPr kumimoji="1" lang="en-US" altLang="zh-CN" sz="2800" b="1" i="1" smtClean="0">
                              <a:latin typeface="Cambria Math" panose="02040503050406030204" pitchFamily="18" charset="0"/>
                            </a:rPr>
                          </m:ctrlPr>
                        </m:accPr>
                        <m:e>
                          <m:sSubSup>
                            <m:sSubSupPr>
                              <m:ctrlPr>
                                <a:rPr kumimoji="1" lang="en-US" altLang="zh-CN" sz="2800" b="1" i="1">
                                  <a:latin typeface="Cambria Math" panose="02040503050406030204" pitchFamily="18" charset="0"/>
                                </a:rPr>
                              </m:ctrlPr>
                            </m:sSubSupPr>
                            <m:e>
                              <m:r>
                                <a:rPr kumimoji="1" lang="en-US" altLang="zh-CN" sz="2800" b="1" i="1">
                                  <a:latin typeface="Cambria Math" panose="02040503050406030204" pitchFamily="18" charset="0"/>
                                </a:rPr>
                                <m:t>𝑸</m:t>
                              </m:r>
                            </m:e>
                            <m:sub>
                              <m:r>
                                <a:rPr kumimoji="1" lang="en-US" altLang="zh-CN" sz="2800" b="1" i="1">
                                  <a:latin typeface="Cambria Math" panose="02040503050406030204" pitchFamily="18" charset="0"/>
                                </a:rPr>
                                <m:t>𝟐</m:t>
                              </m:r>
                            </m:sub>
                            <m:sup>
                              <m:r>
                                <a:rPr kumimoji="1" lang="en-US" altLang="zh-CN" sz="2800" b="1" i="1">
                                  <a:latin typeface="Cambria Math" panose="02040503050406030204" pitchFamily="18" charset="0"/>
                                </a:rPr>
                                <m:t>𝒏</m:t>
                              </m:r>
                            </m:sup>
                          </m:sSubSup>
                          <m:r>
                            <a:rPr kumimoji="1" lang="en-US" altLang="zh-CN" sz="2800" b="1" i="1">
                              <a:latin typeface="Cambria Math" panose="02040503050406030204" pitchFamily="18" charset="0"/>
                            </a:rPr>
                            <m:t>⋅</m:t>
                          </m:r>
                          <m:sSubSup>
                            <m:sSubSupPr>
                              <m:ctrlPr>
                                <a:rPr kumimoji="1" lang="en-US" altLang="zh-CN" sz="2800" b="1" i="1">
                                  <a:latin typeface="Cambria Math" panose="02040503050406030204" pitchFamily="18" charset="0"/>
                                </a:rPr>
                              </m:ctrlPr>
                            </m:sSubSupPr>
                            <m:e>
                              <m:r>
                                <a:rPr kumimoji="1" lang="en-US" altLang="zh-CN" sz="2800" b="1" i="1">
                                  <a:latin typeface="Cambria Math" panose="02040503050406030204" pitchFamily="18" charset="0"/>
                                </a:rPr>
                                <m:t>𝑸</m:t>
                              </m:r>
                            </m:e>
                            <m:sub>
                              <m:r>
                                <a:rPr kumimoji="1" lang="en-US" altLang="zh-CN" sz="2800" b="1" i="1">
                                  <a:latin typeface="Cambria Math" panose="02040503050406030204" pitchFamily="18" charset="0"/>
                                </a:rPr>
                                <m:t>𝟑</m:t>
                              </m:r>
                            </m:sub>
                            <m:sup>
                              <m:r>
                                <a:rPr kumimoji="1" lang="en-US" altLang="zh-CN" sz="2800" b="1" i="1">
                                  <a:latin typeface="Cambria Math" panose="02040503050406030204" pitchFamily="18" charset="0"/>
                                </a:rPr>
                                <m:t>𝒏</m:t>
                              </m:r>
                            </m:sup>
                          </m:sSubSup>
                        </m:e>
                      </m:acc>
                      <m:r>
                        <a:rPr kumimoji="1" lang="en-US" altLang="zh-CN" sz="2800" b="1" i="1" smtClean="0">
                          <a:latin typeface="Cambria Math" panose="02040503050406030204" pitchFamily="18" charset="0"/>
                        </a:rPr>
                        <m:t>,</m:t>
                      </m:r>
                      <m:r>
                        <a:rPr kumimoji="1" lang="zh-CN" altLang="en-US" sz="2800" b="1" i="1" smtClean="0">
                          <a:latin typeface="Cambria Math" panose="02040503050406030204" pitchFamily="18" charset="0"/>
                        </a:rPr>
                        <m:t>  </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𝑲</m:t>
                          </m:r>
                        </m:e>
                        <m:sub>
                          <m:r>
                            <a:rPr kumimoji="1" lang="en-US" altLang="zh-CN" sz="2800" b="1" i="1" smtClean="0">
                              <a:latin typeface="Cambria Math" panose="02040503050406030204" pitchFamily="18" charset="0"/>
                            </a:rPr>
                            <m:t>𝟏</m:t>
                          </m:r>
                        </m:sub>
                      </m:sSub>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𝟏</m:t>
                      </m:r>
                    </m:oMath>
                  </m:oMathPara>
                </a14:m>
                <a:endParaRPr kumimoji="1" lang="en-US" altLang="zh-CN" sz="2800" b="1" dirty="0"/>
              </a:p>
            </p:txBody>
          </p:sp>
        </mc:Choice>
        <mc:Fallback xmlns="">
          <p:sp>
            <p:nvSpPr>
              <p:cNvPr id="3" name="文本框 2">
                <a:extLst>
                  <a:ext uri="{FF2B5EF4-FFF2-40B4-BE49-F238E27FC236}">
                    <a16:creationId xmlns:a16="http://schemas.microsoft.com/office/drawing/2014/main" id="{B3BE5246-8E8B-32AB-40D0-C622380758C7}"/>
                  </a:ext>
                </a:extLst>
              </p:cNvPr>
              <p:cNvSpPr txBox="1">
                <a:spLocks noRot="1" noChangeAspect="1" noMove="1" noResize="1" noEditPoints="1" noAdjustHandles="1" noChangeArrowheads="1" noChangeShapeType="1" noTextEdit="1"/>
              </p:cNvSpPr>
              <p:nvPr/>
            </p:nvSpPr>
            <p:spPr>
              <a:xfrm>
                <a:off x="3561210" y="5087157"/>
                <a:ext cx="3966792" cy="475579"/>
              </a:xfrm>
              <a:prstGeom prst="rect">
                <a:avLst/>
              </a:prstGeom>
              <a:blipFill>
                <a:blip r:embed="rId5"/>
                <a:stretch>
                  <a:fillRect l="-2236" r="-1597" b="-2051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4" name="文本框 13">
                <a:extLst>
                  <a:ext uri="{FF2B5EF4-FFF2-40B4-BE49-F238E27FC236}">
                    <a16:creationId xmlns:a16="http://schemas.microsoft.com/office/drawing/2014/main" id="{AEA33802-3D55-6AED-5CC3-E4753A474D80}"/>
                  </a:ext>
                </a:extLst>
              </p:cNvPr>
              <p:cNvSpPr txBox="1"/>
              <p:nvPr/>
            </p:nvSpPr>
            <p:spPr>
              <a:xfrm>
                <a:off x="3561209" y="5664433"/>
                <a:ext cx="4828053" cy="50982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𝑱</m:t>
                          </m:r>
                        </m:e>
                        <m:sub>
                          <m:r>
                            <a:rPr kumimoji="1" lang="en-US" altLang="zh-CN" sz="2800" b="1" i="1" smtClean="0">
                              <a:latin typeface="Cambria Math" panose="02040503050406030204" pitchFamily="18" charset="0"/>
                            </a:rPr>
                            <m:t>𝟐</m:t>
                          </m:r>
                        </m:sub>
                      </m:sSub>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r>
                        <a:rPr kumimoji="1" lang="en-US" altLang="zh-CN" sz="2800" b="1" i="1" smtClean="0">
                          <a:latin typeface="Cambria Math" panose="02040503050406030204" pitchFamily="18" charset="0"/>
                        </a:rPr>
                        <m:t>,</m:t>
                      </m:r>
                      <m:r>
                        <a:rPr kumimoji="1" lang="zh-CN" altLang="en-US" sz="2800" b="1" i="1" smtClean="0">
                          <a:latin typeface="Cambria Math" panose="02040503050406030204" pitchFamily="18" charset="0"/>
                        </a:rPr>
                        <m:t>          </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𝑲</m:t>
                          </m:r>
                        </m:e>
                        <m:sub>
                          <m:r>
                            <a:rPr kumimoji="1" lang="en-US" altLang="zh-CN" sz="2800" b="1" i="1" smtClean="0">
                              <a:latin typeface="Cambria Math" panose="02040503050406030204" pitchFamily="18" charset="0"/>
                            </a:rPr>
                            <m:t>𝟐</m:t>
                          </m:r>
                        </m:sub>
                      </m:sSub>
                      <m:r>
                        <a:rPr kumimoji="1" lang="en-US" altLang="zh-CN" sz="2800" b="1" i="1" smtClean="0">
                          <a:latin typeface="Cambria Math" panose="02040503050406030204" pitchFamily="18" charset="0"/>
                        </a:rPr>
                        <m:t>=</m:t>
                      </m:r>
                      <m:acc>
                        <m:accPr>
                          <m:chr m:val="̅"/>
                          <m:ctrlPr>
                            <a:rPr kumimoji="1" lang="en-US" altLang="zh-CN" sz="2800" b="1" i="1" smtClean="0">
                              <a:latin typeface="Cambria Math" panose="02040503050406030204" pitchFamily="18" charset="0"/>
                            </a:rPr>
                          </m:ctrlPr>
                        </m:accPr>
                        <m:e>
                          <m:sSubSup>
                            <m:sSubSupPr>
                              <m:ctrlPr>
                                <a:rPr kumimoji="1" lang="en-US" altLang="zh-CN" sz="2800" b="1" i="1" smtClean="0">
                                  <a:latin typeface="Cambria Math" panose="02040503050406030204" pitchFamily="18" charset="0"/>
                                </a:rPr>
                              </m:ctrlPr>
                            </m:sSubSupPr>
                            <m:e>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𝑸</m:t>
                                  </m:r>
                                </m:e>
                              </m:acc>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r>
                            <a:rPr kumimoji="1" lang="en-US" altLang="zh-CN" sz="2800" b="1" i="1" smtClean="0">
                              <a:latin typeface="Cambria Math" panose="02040503050406030204" pitchFamily="18" charset="0"/>
                            </a:rPr>
                            <m:t>⋅</m:t>
                          </m:r>
                          <m:sSubSup>
                            <m:sSubSupPr>
                              <m:ctrlPr>
                                <a:rPr kumimoji="1" lang="en-US" altLang="zh-CN" sz="2800" b="1" i="1">
                                  <a:latin typeface="Cambria Math" panose="02040503050406030204" pitchFamily="18" charset="0"/>
                                </a:rPr>
                              </m:ctrlPr>
                            </m:sSubSupPr>
                            <m:e>
                              <m:acc>
                                <m:accPr>
                                  <m:chr m:val="̅"/>
                                  <m:ctrlPr>
                                    <a:rPr kumimoji="1" lang="en-US" altLang="zh-CN" sz="2800" b="1" i="1">
                                      <a:latin typeface="Cambria Math" panose="02040503050406030204" pitchFamily="18" charset="0"/>
                                    </a:rPr>
                                  </m:ctrlPr>
                                </m:accPr>
                                <m:e>
                                  <m:r>
                                    <a:rPr kumimoji="1" lang="en-US" altLang="zh-CN" sz="2800" b="1" i="1">
                                      <a:latin typeface="Cambria Math" panose="02040503050406030204" pitchFamily="18" charset="0"/>
                                    </a:rPr>
                                    <m:t>𝑸</m:t>
                                  </m:r>
                                </m:e>
                              </m:acc>
                            </m:e>
                            <m:sub>
                              <m:r>
                                <a:rPr kumimoji="1" lang="en-US" altLang="zh-CN" sz="2800" b="1" i="1" smtClean="0">
                                  <a:latin typeface="Cambria Math" panose="02040503050406030204" pitchFamily="18" charset="0"/>
                                </a:rPr>
                                <m:t>𝟑</m:t>
                              </m:r>
                            </m:sub>
                            <m:sup>
                              <m:r>
                                <a:rPr kumimoji="1" lang="en-US" altLang="zh-CN" sz="2800" b="1" i="1">
                                  <a:latin typeface="Cambria Math" panose="02040503050406030204" pitchFamily="18" charset="0"/>
                                </a:rPr>
                                <m:t>𝒏</m:t>
                              </m:r>
                            </m:sup>
                          </m:sSubSup>
                        </m:e>
                      </m:acc>
                    </m:oMath>
                  </m:oMathPara>
                </a14:m>
                <a:endParaRPr kumimoji="1" lang="en-US" altLang="zh-CN" sz="2800" b="1" dirty="0"/>
              </a:p>
            </p:txBody>
          </p:sp>
        </mc:Choice>
        <mc:Fallback xmlns="">
          <p:sp>
            <p:nvSpPr>
              <p:cNvPr id="14" name="文本框 13">
                <a:extLst>
                  <a:ext uri="{FF2B5EF4-FFF2-40B4-BE49-F238E27FC236}">
                    <a16:creationId xmlns:a16="http://schemas.microsoft.com/office/drawing/2014/main" id="{AEA33802-3D55-6AED-5CC3-E4753A474D80}"/>
                  </a:ext>
                </a:extLst>
              </p:cNvPr>
              <p:cNvSpPr txBox="1">
                <a:spLocks noRot="1" noChangeAspect="1" noMove="1" noResize="1" noEditPoints="1" noAdjustHandles="1" noChangeArrowheads="1" noChangeShapeType="1" noTextEdit="1"/>
              </p:cNvSpPr>
              <p:nvPr/>
            </p:nvSpPr>
            <p:spPr>
              <a:xfrm>
                <a:off x="3561209" y="5664433"/>
                <a:ext cx="4828053" cy="509820"/>
              </a:xfrm>
              <a:prstGeom prst="rect">
                <a:avLst/>
              </a:prstGeom>
              <a:blipFill>
                <a:blip r:embed="rId6"/>
                <a:stretch>
                  <a:fillRect l="-1575" b="-28571"/>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5" name="文本框 14">
                <a:extLst>
                  <a:ext uri="{FF2B5EF4-FFF2-40B4-BE49-F238E27FC236}">
                    <a16:creationId xmlns:a16="http://schemas.microsoft.com/office/drawing/2014/main" id="{D6F56A78-2E53-7C2F-1BD4-2A3D57FF5E86}"/>
                  </a:ext>
                </a:extLst>
              </p:cNvPr>
              <p:cNvSpPr txBox="1"/>
              <p:nvPr/>
            </p:nvSpPr>
            <p:spPr>
              <a:xfrm>
                <a:off x="3561209" y="6310306"/>
                <a:ext cx="4283031"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𝑱</m:t>
                          </m:r>
                        </m:e>
                        <m:sub>
                          <m:r>
                            <a:rPr kumimoji="1" lang="en-US" altLang="zh-CN" sz="2800" b="1" i="1" smtClean="0">
                              <a:latin typeface="Cambria Math" panose="02040503050406030204" pitchFamily="18" charset="0"/>
                            </a:rPr>
                            <m:t>𝟑</m:t>
                          </m:r>
                        </m:sub>
                      </m:sSub>
                      <m:r>
                        <a:rPr kumimoji="1" lang="en-US" altLang="zh-CN" sz="2800" b="1" i="1" smtClean="0">
                          <a:latin typeface="Cambria Math" panose="02040503050406030204" pitchFamily="18" charset="0"/>
                        </a:rPr>
                        <m:t>=</m:t>
                      </m:r>
                      <m:sSubSup>
                        <m:sSubSupPr>
                          <m:ctrlPr>
                            <a:rPr kumimoji="1" lang="en-US" altLang="zh-CN" sz="2800" b="1" i="1">
                              <a:latin typeface="Cambria Math" panose="02040503050406030204" pitchFamily="18" charset="0"/>
                            </a:rPr>
                          </m:ctrlPr>
                        </m:sSubSupPr>
                        <m:e>
                          <m:r>
                            <a:rPr kumimoji="1" lang="en-US" altLang="zh-CN" sz="2800" b="1" i="1">
                              <a:latin typeface="Cambria Math" panose="02040503050406030204" pitchFamily="18" charset="0"/>
                            </a:rPr>
                            <m:t>𝑸</m:t>
                          </m:r>
                        </m:e>
                        <m:sub>
                          <m:r>
                            <a:rPr kumimoji="1" lang="en-US" altLang="zh-CN" sz="2800" b="1" i="1">
                              <a:latin typeface="Cambria Math" panose="02040503050406030204" pitchFamily="18" charset="0"/>
                            </a:rPr>
                            <m:t>𝟏</m:t>
                          </m:r>
                        </m:sub>
                        <m:sup>
                          <m:r>
                            <a:rPr kumimoji="1" lang="en-US" altLang="zh-CN" sz="2800" b="1" i="1">
                              <a:latin typeface="Cambria Math" panose="02040503050406030204" pitchFamily="18" charset="0"/>
                            </a:rPr>
                            <m:t>𝒏</m:t>
                          </m:r>
                        </m:sup>
                      </m:sSubSup>
                      <m:r>
                        <a:rPr kumimoji="1" lang="en-US" altLang="zh-CN" sz="2800" b="1" i="1" smtClean="0">
                          <a:latin typeface="Cambria Math" panose="02040503050406030204" pitchFamily="18" charset="0"/>
                        </a:rPr>
                        <m:t>⋅</m:t>
                      </m:r>
                      <m:sSubSup>
                        <m:sSubSupPr>
                          <m:ctrlPr>
                            <a:rPr kumimoji="1" lang="en-US" altLang="zh-CN" sz="2800" b="1" i="1">
                              <a:latin typeface="Cambria Math" panose="02040503050406030204" pitchFamily="18" charset="0"/>
                            </a:rPr>
                          </m:ctrlPr>
                        </m:sSubSupPr>
                        <m:e>
                          <m:r>
                            <a:rPr kumimoji="1" lang="en-US" altLang="zh-CN" sz="2800" b="1" i="1">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a:latin typeface="Cambria Math" panose="02040503050406030204" pitchFamily="18" charset="0"/>
                            </a:rPr>
                            <m:t>𝒏</m:t>
                          </m:r>
                        </m:sup>
                      </m:sSubSup>
                      <m:r>
                        <a:rPr kumimoji="1" lang="en-US" altLang="zh-CN" sz="2800" b="1" i="1" smtClean="0">
                          <a:latin typeface="Cambria Math" panose="02040503050406030204" pitchFamily="18" charset="0"/>
                        </a:rPr>
                        <m:t>,</m:t>
                      </m:r>
                      <m:r>
                        <a:rPr kumimoji="1" lang="zh-CN" altLang="en-US" sz="2800" b="1" i="1" smtClean="0">
                          <a:latin typeface="Cambria Math" panose="02040503050406030204" pitchFamily="18" charset="0"/>
                        </a:rPr>
                        <m:t>  </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𝑲</m:t>
                          </m:r>
                        </m:e>
                        <m:sub>
                          <m:r>
                            <a:rPr kumimoji="1" lang="en-US" altLang="zh-CN" sz="2800" b="1" i="1" smtClean="0">
                              <a:latin typeface="Cambria Math" panose="02040503050406030204" pitchFamily="18" charset="0"/>
                            </a:rPr>
                            <m:t>𝟑</m:t>
                          </m:r>
                        </m:sub>
                      </m:sSub>
                      <m:r>
                        <a:rPr kumimoji="1" lang="en-US" altLang="zh-CN" sz="2800" b="1" i="1" smtClean="0">
                          <a:latin typeface="Cambria Math" panose="02040503050406030204" pitchFamily="18" charset="0"/>
                        </a:rPr>
                        <m:t>=</m:t>
                      </m:r>
                      <m:sSubSup>
                        <m:sSubSupPr>
                          <m:ctrlPr>
                            <a:rPr kumimoji="1" lang="en-US" altLang="zh-CN" sz="2800" b="1" i="1">
                              <a:latin typeface="Cambria Math" panose="02040503050406030204" pitchFamily="18" charset="0"/>
                            </a:rPr>
                          </m:ctrlPr>
                        </m:sSubSupPr>
                        <m:e>
                          <m:r>
                            <a:rPr kumimoji="1" lang="en-US" altLang="zh-CN" sz="2800" b="1" i="1">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a:latin typeface="Cambria Math" panose="02040503050406030204" pitchFamily="18" charset="0"/>
                            </a:rPr>
                            <m:t>𝒏</m:t>
                          </m:r>
                        </m:sup>
                      </m:sSubSup>
                    </m:oMath>
                  </m:oMathPara>
                </a14:m>
                <a:endParaRPr kumimoji="1" lang="en-US" altLang="zh-CN" sz="2800" b="1" dirty="0"/>
              </a:p>
            </p:txBody>
          </p:sp>
        </mc:Choice>
        <mc:Fallback xmlns="">
          <p:sp>
            <p:nvSpPr>
              <p:cNvPr id="15" name="文本框 14">
                <a:extLst>
                  <a:ext uri="{FF2B5EF4-FFF2-40B4-BE49-F238E27FC236}">
                    <a16:creationId xmlns:a16="http://schemas.microsoft.com/office/drawing/2014/main" id="{D6F56A78-2E53-7C2F-1BD4-2A3D57FF5E86}"/>
                  </a:ext>
                </a:extLst>
              </p:cNvPr>
              <p:cNvSpPr txBox="1">
                <a:spLocks noRot="1" noChangeAspect="1" noMove="1" noResize="1" noEditPoints="1" noAdjustHandles="1" noChangeArrowheads="1" noChangeShapeType="1" noTextEdit="1"/>
              </p:cNvSpPr>
              <p:nvPr/>
            </p:nvSpPr>
            <p:spPr>
              <a:xfrm>
                <a:off x="3561209" y="6310306"/>
                <a:ext cx="4283031" cy="430887"/>
              </a:xfrm>
              <a:prstGeom prst="rect">
                <a:avLst/>
              </a:prstGeom>
              <a:blipFill>
                <a:blip r:embed="rId7"/>
                <a:stretch>
                  <a:fillRect l="-1183" b="-2571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933933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blinds(horizontal)">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4" presetClass="entr" presetSubtype="16" fill="hold" grpId="0" nodeType="clickEffect">
                                  <p:stCondLst>
                                    <p:cond delay="0"/>
                                  </p:stCondLst>
                                  <p:childTnLst>
                                    <p:set>
                                      <p:cBhvr>
                                        <p:cTn id="35" dur="1" fill="hold">
                                          <p:stCondLst>
                                            <p:cond delay="0"/>
                                          </p:stCondLst>
                                        </p:cTn>
                                        <p:tgtEl>
                                          <p:spTgt spid="13"/>
                                        </p:tgtEl>
                                        <p:attrNameLst>
                                          <p:attrName>style.visibility</p:attrName>
                                        </p:attrNameLst>
                                      </p:cBhvr>
                                      <p:to>
                                        <p:strVal val="visible"/>
                                      </p:to>
                                    </p:set>
                                    <p:animEffect transition="in" filter="box(in)">
                                      <p:cBhvr>
                                        <p:cTn id="36" dur="500"/>
                                        <p:tgtEl>
                                          <p:spTgt spid="13"/>
                                        </p:tgtEl>
                                      </p:cBhvr>
                                    </p:animEffect>
                                  </p:childTnLst>
                                </p:cTn>
                              </p:par>
                            </p:childTnLst>
                          </p:cTn>
                        </p:par>
                        <p:par>
                          <p:cTn id="37" fill="hold">
                            <p:stCondLst>
                              <p:cond delay="500"/>
                            </p:stCondLst>
                            <p:childTnLst>
                              <p:par>
                                <p:cTn id="38" presetID="22" presetClass="entr" presetSubtype="8" fill="hold" nodeType="afterEffect">
                                  <p:stCondLst>
                                    <p:cond delay="500"/>
                                  </p:stCondLst>
                                  <p:childTnLst>
                                    <p:set>
                                      <p:cBhvr>
                                        <p:cTn id="39" dur="1" fill="hold">
                                          <p:stCondLst>
                                            <p:cond delay="0"/>
                                          </p:stCondLst>
                                        </p:cTn>
                                        <p:tgtEl>
                                          <p:spTgt spid="12"/>
                                        </p:tgtEl>
                                        <p:attrNameLst>
                                          <p:attrName>style.visibility</p:attrName>
                                        </p:attrNameLst>
                                      </p:cBhvr>
                                      <p:to>
                                        <p:strVal val="visible"/>
                                      </p:to>
                                    </p:set>
                                    <p:animEffect transition="in" filter="wipe(left)">
                                      <p:cBhvr>
                                        <p:cTn id="4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10" grpId="0"/>
      <p:bldP spid="13" grpId="0"/>
      <p:bldP spid="3" grpId="0"/>
      <p:bldP spid="14" grpId="0"/>
      <p:bldP spid="1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4">
            <a:extLst>
              <a:ext uri="{FF2B5EF4-FFF2-40B4-BE49-F238E27FC236}">
                <a16:creationId xmlns:a16="http://schemas.microsoft.com/office/drawing/2014/main" id="{8B6EF6E9-DCA3-E8C0-FFF1-28DCEDECF2DC}"/>
              </a:ext>
            </a:extLst>
          </p:cNvPr>
          <p:cNvSpPr txBox="1">
            <a:spLocks noChangeArrowheads="1"/>
          </p:cNvSpPr>
          <p:nvPr/>
        </p:nvSpPr>
        <p:spPr bwMode="auto">
          <a:xfrm>
            <a:off x="3208865" y="731077"/>
            <a:ext cx="6324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kumimoji="1" lang="zh-CN" altLang="en-US" b="0" dirty="0"/>
              <a:t>同步时序电路，时钟方程省去。</a:t>
            </a:r>
          </a:p>
        </p:txBody>
      </p:sp>
      <p:sp>
        <p:nvSpPr>
          <p:cNvPr id="6" name="Text Box 7">
            <a:extLst>
              <a:ext uri="{FF2B5EF4-FFF2-40B4-BE49-F238E27FC236}">
                <a16:creationId xmlns:a16="http://schemas.microsoft.com/office/drawing/2014/main" id="{5EC73A80-1ABF-5A20-3C27-AF7C4406A5E5}"/>
              </a:ext>
            </a:extLst>
          </p:cNvPr>
          <p:cNvSpPr txBox="1">
            <a:spLocks noChangeArrowheads="1"/>
          </p:cNvSpPr>
          <p:nvPr/>
        </p:nvSpPr>
        <p:spPr bwMode="auto">
          <a:xfrm>
            <a:off x="1998663" y="1497648"/>
            <a:ext cx="64801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dirty="0">
                <a:solidFill>
                  <a:schemeClr val="accent2"/>
                </a:solidFill>
              </a:rPr>
              <a:t>②</a:t>
            </a:r>
            <a:r>
              <a:rPr lang="zh-CN" altLang="en-US" dirty="0">
                <a:solidFill>
                  <a:schemeClr val="accent2"/>
                </a:solidFill>
              </a:rPr>
              <a:t>求状态方程</a:t>
            </a:r>
          </a:p>
        </p:txBody>
      </p:sp>
      <p:sp>
        <p:nvSpPr>
          <p:cNvPr id="8" name="Text Box 8">
            <a:extLst>
              <a:ext uri="{FF2B5EF4-FFF2-40B4-BE49-F238E27FC236}">
                <a16:creationId xmlns:a16="http://schemas.microsoft.com/office/drawing/2014/main" id="{AA7B8DAE-A3B6-E927-12E2-9D910D32076B}"/>
              </a:ext>
            </a:extLst>
          </p:cNvPr>
          <p:cNvSpPr txBox="1">
            <a:spLocks noChangeArrowheads="1"/>
          </p:cNvSpPr>
          <p:nvPr/>
        </p:nvSpPr>
        <p:spPr bwMode="auto">
          <a:xfrm>
            <a:off x="2141538" y="2073911"/>
            <a:ext cx="7200900" cy="1160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b="0" dirty="0"/>
              <a:t>将驱动方程代入</a:t>
            </a:r>
            <a:r>
              <a:rPr lang="en-US" altLang="zh-CN" b="0" dirty="0"/>
              <a:t>JK</a:t>
            </a:r>
            <a:r>
              <a:rPr lang="zh-CN" altLang="en-US" b="0" dirty="0"/>
              <a:t>触发器的</a:t>
            </a:r>
            <a:r>
              <a:rPr lang="zh-CN" altLang="en-US" b="0" dirty="0">
                <a:solidFill>
                  <a:srgbClr val="FF0000"/>
                </a:solidFill>
              </a:rPr>
              <a:t>特性方程</a:t>
            </a:r>
          </a:p>
          <a:p>
            <a:pPr algn="l" eaLnBrk="1" hangingPunct="1"/>
            <a:r>
              <a:rPr lang="zh-CN" altLang="en-US" b="0" dirty="0"/>
              <a:t>                                   中得电路的</a:t>
            </a:r>
            <a:r>
              <a:rPr lang="zh-CN" altLang="en-US" b="0" dirty="0">
                <a:solidFill>
                  <a:srgbClr val="FF0000"/>
                </a:solidFill>
              </a:rPr>
              <a:t>状态方程</a:t>
            </a:r>
            <a:r>
              <a:rPr lang="en-US" altLang="zh-CN" b="0" dirty="0"/>
              <a:t>:</a:t>
            </a:r>
          </a:p>
        </p:txBody>
      </p:sp>
      <p:sp>
        <p:nvSpPr>
          <p:cNvPr id="2" name="灯片编号占位符 1">
            <a:extLst>
              <a:ext uri="{FF2B5EF4-FFF2-40B4-BE49-F238E27FC236}">
                <a16:creationId xmlns:a16="http://schemas.microsoft.com/office/drawing/2014/main" id="{E3350D7A-8DD2-163E-470D-CA55A7DAF4D7}"/>
              </a:ext>
            </a:extLst>
          </p:cNvPr>
          <p:cNvSpPr>
            <a:spLocks noGrp="1"/>
          </p:cNvSpPr>
          <p:nvPr>
            <p:ph type="sldNum" sz="quarter" idx="12"/>
          </p:nvPr>
        </p:nvSpPr>
        <p:spPr/>
        <p:txBody>
          <a:bodyPr/>
          <a:lstStyle/>
          <a:p>
            <a:fld id="{392CBAA0-59E6-204E-8F03-85E5040D48B8}" type="slidenum">
              <a:rPr kumimoji="1" lang="zh-CN" altLang="en-US" smtClean="0"/>
              <a:t>21</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67FF71C0-4765-E744-4D08-33419FB349F9}"/>
                  </a:ext>
                </a:extLst>
              </p:cNvPr>
              <p:cNvSpPr txBox="1"/>
              <p:nvPr/>
            </p:nvSpPr>
            <p:spPr>
              <a:xfrm>
                <a:off x="2127577" y="2759162"/>
                <a:ext cx="3111173" cy="440633"/>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kumimoji="1" lang="en-US" altLang="zh-CN" sz="2800" b="1" i="1" smtClean="0">
                              <a:latin typeface="Cambria Math" panose="02040503050406030204" pitchFamily="18" charset="0"/>
                            </a:rPr>
                          </m:ctrlPr>
                        </m:sSupPr>
                        <m:e>
                          <m:r>
                            <a:rPr kumimoji="1" lang="en-US" altLang="zh-CN" sz="2800" b="1" i="1" smtClean="0">
                              <a:latin typeface="Cambria Math" panose="02040503050406030204" pitchFamily="18" charset="0"/>
                            </a:rPr>
                            <m:t>𝑸</m:t>
                          </m:r>
                        </m:e>
                        <m:sup>
                          <m:r>
                            <a:rPr kumimoji="1" lang="en-US" altLang="zh-CN" sz="2800" b="1" i="1" smtClean="0">
                              <a:latin typeface="Cambria Math" panose="02040503050406030204" pitchFamily="18" charset="0"/>
                            </a:rPr>
                            <m:t>𝒏</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𝟏</m:t>
                          </m:r>
                        </m:sup>
                      </m:sSup>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𝑱</m:t>
                      </m:r>
                      <m:sSup>
                        <m:sSupPr>
                          <m:ctrlPr>
                            <a:rPr kumimoji="1" lang="en-US" altLang="zh-CN" sz="2800" b="1" i="1" smtClean="0">
                              <a:latin typeface="Cambria Math" panose="02040503050406030204" pitchFamily="18" charset="0"/>
                            </a:rPr>
                          </m:ctrlPr>
                        </m:sSupPr>
                        <m:e>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𝑸</m:t>
                              </m:r>
                            </m:e>
                          </m:acc>
                        </m:e>
                        <m:sup>
                          <m:r>
                            <a:rPr kumimoji="1" lang="en-US" altLang="zh-CN" sz="2800" b="1" i="1" smtClean="0">
                              <a:latin typeface="Cambria Math" panose="02040503050406030204" pitchFamily="18" charset="0"/>
                            </a:rPr>
                            <m:t>𝒏</m:t>
                          </m:r>
                        </m:sup>
                      </m:sSup>
                      <m:r>
                        <a:rPr kumimoji="1" lang="en-US" altLang="zh-CN" sz="2800" b="1" i="1" smtClean="0">
                          <a:latin typeface="Cambria Math" panose="02040503050406030204" pitchFamily="18" charset="0"/>
                        </a:rPr>
                        <m:t>+</m:t>
                      </m:r>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𝑲</m:t>
                          </m:r>
                        </m:e>
                      </m:acc>
                      <m:sSup>
                        <m:sSupPr>
                          <m:ctrlPr>
                            <a:rPr kumimoji="1" lang="en-US" altLang="zh-CN" sz="2800" b="1" i="1" smtClean="0">
                              <a:latin typeface="Cambria Math" panose="02040503050406030204" pitchFamily="18" charset="0"/>
                            </a:rPr>
                          </m:ctrlPr>
                        </m:sSupPr>
                        <m:e>
                          <m:r>
                            <a:rPr kumimoji="1" lang="en-US" altLang="zh-CN" sz="2800" b="1" i="1" smtClean="0">
                              <a:latin typeface="Cambria Math" panose="02040503050406030204" pitchFamily="18" charset="0"/>
                            </a:rPr>
                            <m:t>𝑸</m:t>
                          </m:r>
                        </m:e>
                        <m:sup>
                          <m:r>
                            <a:rPr kumimoji="1" lang="en-US" altLang="zh-CN" sz="2800" b="1" i="1" smtClean="0">
                              <a:latin typeface="Cambria Math" panose="02040503050406030204" pitchFamily="18" charset="0"/>
                            </a:rPr>
                            <m:t>𝒏</m:t>
                          </m:r>
                        </m:sup>
                      </m:sSup>
                    </m:oMath>
                  </m:oMathPara>
                </a14:m>
                <a:endParaRPr kumimoji="1" lang="zh-CN" altLang="en-US" sz="2800" b="1" dirty="0"/>
              </a:p>
            </p:txBody>
          </p:sp>
        </mc:Choice>
        <mc:Fallback xmlns="">
          <p:sp>
            <p:nvSpPr>
              <p:cNvPr id="3" name="文本框 2">
                <a:extLst>
                  <a:ext uri="{FF2B5EF4-FFF2-40B4-BE49-F238E27FC236}">
                    <a16:creationId xmlns:a16="http://schemas.microsoft.com/office/drawing/2014/main" id="{67FF71C0-4765-E744-4D08-33419FB349F9}"/>
                  </a:ext>
                </a:extLst>
              </p:cNvPr>
              <p:cNvSpPr txBox="1">
                <a:spLocks noRot="1" noChangeAspect="1" noMove="1" noResize="1" noEditPoints="1" noAdjustHandles="1" noChangeArrowheads="1" noChangeShapeType="1" noTextEdit="1"/>
              </p:cNvSpPr>
              <p:nvPr/>
            </p:nvSpPr>
            <p:spPr>
              <a:xfrm>
                <a:off x="2127577" y="2759162"/>
                <a:ext cx="3111173" cy="440633"/>
              </a:xfrm>
              <a:prstGeom prst="rect">
                <a:avLst/>
              </a:prstGeom>
              <a:blipFill>
                <a:blip r:embed="rId2"/>
                <a:stretch>
                  <a:fillRect l="-2846" t="-2778" b="-25000"/>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1" name="文本框 10">
                <a:extLst>
                  <a:ext uri="{FF2B5EF4-FFF2-40B4-BE49-F238E27FC236}">
                    <a16:creationId xmlns:a16="http://schemas.microsoft.com/office/drawing/2014/main" id="{864A7391-95E3-D239-ABE0-1EFF28B34BD6}"/>
                  </a:ext>
                </a:extLst>
              </p:cNvPr>
              <p:cNvSpPr txBox="1"/>
              <p:nvPr/>
            </p:nvSpPr>
            <p:spPr>
              <a:xfrm>
                <a:off x="577980" y="3486467"/>
                <a:ext cx="3400738" cy="40761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400" b="1" i="1" smtClean="0">
                              <a:latin typeface="Cambria Math" panose="02040503050406030204" pitchFamily="18" charset="0"/>
                            </a:rPr>
                          </m:ctrlPr>
                        </m:sSubPr>
                        <m:e>
                          <m:r>
                            <a:rPr kumimoji="1" lang="en-US" altLang="zh-CN" sz="2400" b="1" i="1" smtClean="0">
                              <a:latin typeface="Cambria Math" panose="02040503050406030204" pitchFamily="18" charset="0"/>
                            </a:rPr>
                            <m:t>𝑱</m:t>
                          </m:r>
                        </m:e>
                        <m:sub>
                          <m:r>
                            <a:rPr kumimoji="1" lang="en-US" altLang="zh-CN" sz="2400" b="1" i="1" smtClean="0">
                              <a:latin typeface="Cambria Math" panose="02040503050406030204" pitchFamily="18" charset="0"/>
                            </a:rPr>
                            <m:t>𝟏</m:t>
                          </m:r>
                        </m:sub>
                      </m:sSub>
                      <m:r>
                        <a:rPr kumimoji="1" lang="en-US" altLang="zh-CN" sz="2400" b="1" i="1" smtClean="0">
                          <a:latin typeface="Cambria Math" panose="02040503050406030204" pitchFamily="18" charset="0"/>
                        </a:rPr>
                        <m:t>=</m:t>
                      </m:r>
                      <m:acc>
                        <m:accPr>
                          <m:chr m:val="̅"/>
                          <m:ctrlPr>
                            <a:rPr kumimoji="1" lang="en-US" altLang="zh-CN" sz="2400" b="1" i="1" smtClean="0">
                              <a:latin typeface="Cambria Math" panose="02040503050406030204" pitchFamily="18" charset="0"/>
                            </a:rPr>
                          </m:ctrlPr>
                        </m:accPr>
                        <m:e>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𝟐</m:t>
                              </m:r>
                            </m:sub>
                            <m:sup>
                              <m:r>
                                <a:rPr kumimoji="1" lang="en-US" altLang="zh-CN" sz="2400" b="1" i="1">
                                  <a:latin typeface="Cambria Math" panose="02040503050406030204" pitchFamily="18" charset="0"/>
                                </a:rPr>
                                <m:t>𝒏</m:t>
                              </m:r>
                            </m:sup>
                          </m:sSubSup>
                          <m:r>
                            <a:rPr kumimoji="1" lang="en-US" altLang="zh-CN" sz="2400" b="1" i="1">
                              <a:latin typeface="Cambria Math" panose="02040503050406030204" pitchFamily="18" charset="0"/>
                            </a:rPr>
                            <m:t>⋅</m:t>
                          </m:r>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𝟑</m:t>
                              </m:r>
                            </m:sub>
                            <m:sup>
                              <m:r>
                                <a:rPr kumimoji="1" lang="en-US" altLang="zh-CN" sz="2400" b="1" i="1">
                                  <a:latin typeface="Cambria Math" panose="02040503050406030204" pitchFamily="18" charset="0"/>
                                </a:rPr>
                                <m:t>𝒏</m:t>
                              </m:r>
                            </m:sup>
                          </m:sSubSup>
                        </m:e>
                      </m:acc>
                      <m:r>
                        <a:rPr kumimoji="1" lang="en-US" altLang="zh-CN" sz="2400" b="1" i="1" smtClean="0">
                          <a:latin typeface="Cambria Math" panose="02040503050406030204" pitchFamily="18" charset="0"/>
                        </a:rPr>
                        <m:t>,</m:t>
                      </m:r>
                      <m:r>
                        <a:rPr kumimoji="1" lang="zh-CN" altLang="en-US" sz="2400" b="1" i="1" smtClean="0">
                          <a:latin typeface="Cambria Math" panose="02040503050406030204" pitchFamily="18" charset="0"/>
                        </a:rPr>
                        <m:t>  </m:t>
                      </m:r>
                      <m:sSub>
                        <m:sSubPr>
                          <m:ctrlPr>
                            <a:rPr kumimoji="1" lang="en-US" altLang="zh-CN" sz="2400" b="1" i="1" smtClean="0">
                              <a:latin typeface="Cambria Math" panose="02040503050406030204" pitchFamily="18" charset="0"/>
                            </a:rPr>
                          </m:ctrlPr>
                        </m:sSubPr>
                        <m:e>
                          <m:r>
                            <a:rPr kumimoji="1" lang="en-US" altLang="zh-CN" sz="2400" b="1" i="1" smtClean="0">
                              <a:latin typeface="Cambria Math" panose="02040503050406030204" pitchFamily="18" charset="0"/>
                            </a:rPr>
                            <m:t>𝑲</m:t>
                          </m:r>
                        </m:e>
                        <m:sub>
                          <m:r>
                            <a:rPr kumimoji="1" lang="en-US" altLang="zh-CN" sz="2400" b="1" i="1" smtClean="0">
                              <a:latin typeface="Cambria Math" panose="02040503050406030204" pitchFamily="18" charset="0"/>
                            </a:rPr>
                            <m:t>𝟏</m:t>
                          </m:r>
                        </m:sub>
                      </m:sSub>
                      <m:r>
                        <a:rPr kumimoji="1" lang="en-US" altLang="zh-CN" sz="2400" b="1" i="1" smtClean="0">
                          <a:latin typeface="Cambria Math" panose="02040503050406030204" pitchFamily="18" charset="0"/>
                        </a:rPr>
                        <m:t>=</m:t>
                      </m:r>
                      <m:r>
                        <a:rPr kumimoji="1" lang="en-US" altLang="zh-CN" sz="2400" b="1" i="1" smtClean="0">
                          <a:latin typeface="Cambria Math" panose="02040503050406030204" pitchFamily="18" charset="0"/>
                        </a:rPr>
                        <m:t>𝟏</m:t>
                      </m:r>
                    </m:oMath>
                  </m:oMathPara>
                </a14:m>
                <a:endParaRPr kumimoji="1" lang="en-US" altLang="zh-CN" sz="2400" b="1" dirty="0"/>
              </a:p>
            </p:txBody>
          </p:sp>
        </mc:Choice>
        <mc:Fallback xmlns="">
          <p:sp>
            <p:nvSpPr>
              <p:cNvPr id="11" name="文本框 10">
                <a:extLst>
                  <a:ext uri="{FF2B5EF4-FFF2-40B4-BE49-F238E27FC236}">
                    <a16:creationId xmlns:a16="http://schemas.microsoft.com/office/drawing/2014/main" id="{864A7391-95E3-D239-ABE0-1EFF28B34BD6}"/>
                  </a:ext>
                </a:extLst>
              </p:cNvPr>
              <p:cNvSpPr txBox="1">
                <a:spLocks noRot="1" noChangeAspect="1" noMove="1" noResize="1" noEditPoints="1" noAdjustHandles="1" noChangeArrowheads="1" noChangeShapeType="1" noTextEdit="1"/>
              </p:cNvSpPr>
              <p:nvPr/>
            </p:nvSpPr>
            <p:spPr>
              <a:xfrm>
                <a:off x="577980" y="3486467"/>
                <a:ext cx="3400738" cy="407612"/>
              </a:xfrm>
              <a:prstGeom prst="rect">
                <a:avLst/>
              </a:prstGeom>
              <a:blipFill>
                <a:blip r:embed="rId3"/>
                <a:stretch>
                  <a:fillRect l="-2230" r="-1115" b="-2727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2" name="文本框 11">
                <a:extLst>
                  <a:ext uri="{FF2B5EF4-FFF2-40B4-BE49-F238E27FC236}">
                    <a16:creationId xmlns:a16="http://schemas.microsoft.com/office/drawing/2014/main" id="{DE8A3C2A-396F-60A7-DC6B-F8D809873BD2}"/>
                  </a:ext>
                </a:extLst>
              </p:cNvPr>
              <p:cNvSpPr txBox="1"/>
              <p:nvPr/>
            </p:nvSpPr>
            <p:spPr>
              <a:xfrm>
                <a:off x="577979" y="4532373"/>
                <a:ext cx="3601050" cy="43697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400" b="1" i="1" smtClean="0">
                              <a:latin typeface="Cambria Math" panose="02040503050406030204" pitchFamily="18" charset="0"/>
                            </a:rPr>
                          </m:ctrlPr>
                        </m:sSubPr>
                        <m:e>
                          <m:r>
                            <a:rPr kumimoji="1" lang="en-US" altLang="zh-CN" sz="2400" b="1" i="1" smtClean="0">
                              <a:latin typeface="Cambria Math" panose="02040503050406030204" pitchFamily="18" charset="0"/>
                            </a:rPr>
                            <m:t>𝑱</m:t>
                          </m:r>
                        </m:e>
                        <m:sub>
                          <m:r>
                            <a:rPr kumimoji="1" lang="en-US" altLang="zh-CN" sz="2400" b="1" i="1" smtClean="0">
                              <a:latin typeface="Cambria Math" panose="02040503050406030204" pitchFamily="18" charset="0"/>
                            </a:rPr>
                            <m:t>𝟐</m:t>
                          </m:r>
                        </m:sub>
                      </m:sSub>
                      <m:r>
                        <a:rPr kumimoji="1" lang="en-US" altLang="zh-CN" sz="2400" b="1" i="1" smtClean="0">
                          <a:latin typeface="Cambria Math" panose="02040503050406030204" pitchFamily="18" charset="0"/>
                        </a:rPr>
                        <m:t>=</m:t>
                      </m:r>
                      <m:sSubSup>
                        <m:sSubSupPr>
                          <m:ctrlPr>
                            <a:rPr kumimoji="1" lang="en-US" altLang="zh-CN" sz="2400" b="1" i="1" smtClean="0">
                              <a:latin typeface="Cambria Math" panose="02040503050406030204" pitchFamily="18" charset="0"/>
                            </a:rPr>
                          </m:ctrlPr>
                        </m:sSubSupPr>
                        <m:e>
                          <m:r>
                            <a:rPr kumimoji="1" lang="en-US" altLang="zh-CN" sz="2400" b="1" i="1" smtClean="0">
                              <a:latin typeface="Cambria Math" panose="02040503050406030204" pitchFamily="18" charset="0"/>
                            </a:rPr>
                            <m:t>𝑸</m:t>
                          </m:r>
                        </m:e>
                        <m:sub>
                          <m:r>
                            <a:rPr kumimoji="1" lang="en-US" altLang="zh-CN" sz="2400" b="1" i="1" smtClean="0">
                              <a:latin typeface="Cambria Math" panose="02040503050406030204" pitchFamily="18" charset="0"/>
                            </a:rPr>
                            <m:t>𝟏</m:t>
                          </m:r>
                        </m:sub>
                        <m:sup>
                          <m:r>
                            <a:rPr kumimoji="1" lang="en-US" altLang="zh-CN" sz="2400" b="1" i="1" smtClean="0">
                              <a:latin typeface="Cambria Math" panose="02040503050406030204" pitchFamily="18" charset="0"/>
                            </a:rPr>
                            <m:t>𝒏</m:t>
                          </m:r>
                        </m:sup>
                      </m:sSubSup>
                      <m:r>
                        <a:rPr kumimoji="1" lang="en-US" altLang="zh-CN" sz="2400" b="1" i="1" smtClean="0">
                          <a:latin typeface="Cambria Math" panose="02040503050406030204" pitchFamily="18" charset="0"/>
                        </a:rPr>
                        <m:t>,</m:t>
                      </m:r>
                      <m:r>
                        <a:rPr kumimoji="1" lang="zh-CN" altLang="en-US" sz="2400" b="1" i="1" smtClean="0">
                          <a:latin typeface="Cambria Math" panose="02040503050406030204" pitchFamily="18" charset="0"/>
                        </a:rPr>
                        <m:t>  </m:t>
                      </m:r>
                      <m:sSub>
                        <m:sSubPr>
                          <m:ctrlPr>
                            <a:rPr kumimoji="1" lang="en-US" altLang="zh-CN" sz="2400" b="1" i="1" smtClean="0">
                              <a:latin typeface="Cambria Math" panose="02040503050406030204" pitchFamily="18" charset="0"/>
                            </a:rPr>
                          </m:ctrlPr>
                        </m:sSubPr>
                        <m:e>
                          <m:r>
                            <a:rPr kumimoji="1" lang="en-US" altLang="zh-CN" sz="2400" b="1" i="1" smtClean="0">
                              <a:latin typeface="Cambria Math" panose="02040503050406030204" pitchFamily="18" charset="0"/>
                            </a:rPr>
                            <m:t>𝑲</m:t>
                          </m:r>
                        </m:e>
                        <m:sub>
                          <m:r>
                            <a:rPr kumimoji="1" lang="en-US" altLang="zh-CN" sz="2400" b="1" i="1" smtClean="0">
                              <a:latin typeface="Cambria Math" panose="02040503050406030204" pitchFamily="18" charset="0"/>
                            </a:rPr>
                            <m:t>𝟐</m:t>
                          </m:r>
                        </m:sub>
                      </m:sSub>
                      <m:r>
                        <a:rPr kumimoji="1" lang="en-US" altLang="zh-CN" sz="2400" b="1" i="1" smtClean="0">
                          <a:latin typeface="Cambria Math" panose="02040503050406030204" pitchFamily="18" charset="0"/>
                        </a:rPr>
                        <m:t>=</m:t>
                      </m:r>
                      <m:acc>
                        <m:accPr>
                          <m:chr m:val="̅"/>
                          <m:ctrlPr>
                            <a:rPr kumimoji="1" lang="en-US" altLang="zh-CN" sz="2400" b="1" i="1">
                              <a:latin typeface="Cambria Math" panose="02040503050406030204" pitchFamily="18" charset="0"/>
                            </a:rPr>
                          </m:ctrlPr>
                        </m:accPr>
                        <m:e>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a:latin typeface="Cambria Math" panose="02040503050406030204" pitchFamily="18" charset="0"/>
                                </a:rPr>
                                <m:t>𝟏</m:t>
                              </m:r>
                            </m:sub>
                            <m:sup>
                              <m:r>
                                <a:rPr kumimoji="1" lang="en-US" altLang="zh-CN" sz="2400" b="1" i="1">
                                  <a:latin typeface="Cambria Math" panose="02040503050406030204" pitchFamily="18" charset="0"/>
                                </a:rPr>
                                <m:t>𝒏</m:t>
                              </m:r>
                            </m:sup>
                          </m:sSubSup>
                          <m:r>
                            <a:rPr kumimoji="1" lang="en-US" altLang="zh-CN" sz="2400" b="1" i="1">
                              <a:latin typeface="Cambria Math" panose="02040503050406030204" pitchFamily="18" charset="0"/>
                            </a:rPr>
                            <m:t>⋅</m:t>
                          </m:r>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a:latin typeface="Cambria Math" panose="02040503050406030204" pitchFamily="18" charset="0"/>
                                </a:rPr>
                                <m:t>𝟑</m:t>
                              </m:r>
                            </m:sub>
                            <m:sup>
                              <m:r>
                                <a:rPr kumimoji="1" lang="en-US" altLang="zh-CN" sz="2400" b="1" i="1">
                                  <a:latin typeface="Cambria Math" panose="02040503050406030204" pitchFamily="18" charset="0"/>
                                </a:rPr>
                                <m:t>𝒏</m:t>
                              </m:r>
                            </m:sup>
                          </m:sSubSup>
                        </m:e>
                      </m:acc>
                    </m:oMath>
                  </m:oMathPara>
                </a14:m>
                <a:endParaRPr kumimoji="1" lang="en-US" altLang="zh-CN" sz="2400" b="1" dirty="0"/>
              </a:p>
            </p:txBody>
          </p:sp>
        </mc:Choice>
        <mc:Fallback xmlns="">
          <p:sp>
            <p:nvSpPr>
              <p:cNvPr id="12" name="文本框 11">
                <a:extLst>
                  <a:ext uri="{FF2B5EF4-FFF2-40B4-BE49-F238E27FC236}">
                    <a16:creationId xmlns:a16="http://schemas.microsoft.com/office/drawing/2014/main" id="{DE8A3C2A-396F-60A7-DC6B-F8D809873BD2}"/>
                  </a:ext>
                </a:extLst>
              </p:cNvPr>
              <p:cNvSpPr txBox="1">
                <a:spLocks noRot="1" noChangeAspect="1" noMove="1" noResize="1" noEditPoints="1" noAdjustHandles="1" noChangeArrowheads="1" noChangeShapeType="1" noTextEdit="1"/>
              </p:cNvSpPr>
              <p:nvPr/>
            </p:nvSpPr>
            <p:spPr>
              <a:xfrm>
                <a:off x="577979" y="4532373"/>
                <a:ext cx="3601050" cy="436979"/>
              </a:xfrm>
              <a:prstGeom prst="rect">
                <a:avLst/>
              </a:prstGeom>
              <a:blipFill>
                <a:blip r:embed="rId4"/>
                <a:stretch>
                  <a:fillRect l="-2105" b="-22222"/>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3" name="文本框 12">
                <a:extLst>
                  <a:ext uri="{FF2B5EF4-FFF2-40B4-BE49-F238E27FC236}">
                    <a16:creationId xmlns:a16="http://schemas.microsoft.com/office/drawing/2014/main" id="{BE0EE34A-DD0D-73D3-425E-9C7F3CE9BBA7}"/>
                  </a:ext>
                </a:extLst>
              </p:cNvPr>
              <p:cNvSpPr txBox="1"/>
              <p:nvPr/>
            </p:nvSpPr>
            <p:spPr>
              <a:xfrm>
                <a:off x="577979" y="5624582"/>
                <a:ext cx="3601050"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400" b="1" i="1" smtClean="0">
                              <a:latin typeface="Cambria Math" panose="02040503050406030204" pitchFamily="18" charset="0"/>
                            </a:rPr>
                          </m:ctrlPr>
                        </m:sSubPr>
                        <m:e>
                          <m:r>
                            <a:rPr kumimoji="1" lang="en-US" altLang="zh-CN" sz="2400" b="1" i="1" smtClean="0">
                              <a:latin typeface="Cambria Math" panose="02040503050406030204" pitchFamily="18" charset="0"/>
                            </a:rPr>
                            <m:t>𝑱</m:t>
                          </m:r>
                        </m:e>
                        <m:sub>
                          <m:r>
                            <a:rPr kumimoji="1" lang="en-US" altLang="zh-CN" sz="2400" b="1" i="1" smtClean="0">
                              <a:latin typeface="Cambria Math" panose="02040503050406030204" pitchFamily="18" charset="0"/>
                            </a:rPr>
                            <m:t>𝟑</m:t>
                          </m:r>
                        </m:sub>
                      </m:sSub>
                      <m:r>
                        <a:rPr kumimoji="1" lang="en-US" altLang="zh-CN" sz="2400" b="1" i="1" smtClean="0">
                          <a:latin typeface="Cambria Math" panose="02040503050406030204" pitchFamily="18" charset="0"/>
                        </a:rPr>
                        <m:t>=</m:t>
                      </m:r>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𝟏</m:t>
                          </m:r>
                        </m:sub>
                        <m:sup>
                          <m:r>
                            <a:rPr kumimoji="1" lang="en-US" altLang="zh-CN" sz="2400" b="1" i="1">
                              <a:latin typeface="Cambria Math" panose="02040503050406030204" pitchFamily="18" charset="0"/>
                            </a:rPr>
                            <m:t>𝒏</m:t>
                          </m:r>
                        </m:sup>
                      </m:sSubSup>
                      <m:r>
                        <a:rPr kumimoji="1" lang="en-US" altLang="zh-CN" sz="2400" b="1" i="1" smtClean="0">
                          <a:latin typeface="Cambria Math" panose="02040503050406030204" pitchFamily="18" charset="0"/>
                        </a:rPr>
                        <m:t>⋅</m:t>
                      </m:r>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smtClean="0">
                              <a:latin typeface="Cambria Math" panose="02040503050406030204" pitchFamily="18" charset="0"/>
                            </a:rPr>
                            <m:t>𝟐</m:t>
                          </m:r>
                        </m:sub>
                        <m:sup>
                          <m:r>
                            <a:rPr kumimoji="1" lang="en-US" altLang="zh-CN" sz="2400" b="1" i="1">
                              <a:latin typeface="Cambria Math" panose="02040503050406030204" pitchFamily="18" charset="0"/>
                            </a:rPr>
                            <m:t>𝒏</m:t>
                          </m:r>
                        </m:sup>
                      </m:sSubSup>
                      <m:r>
                        <a:rPr kumimoji="1" lang="en-US" altLang="zh-CN" sz="2400" b="1" i="1" smtClean="0">
                          <a:latin typeface="Cambria Math" panose="02040503050406030204" pitchFamily="18" charset="0"/>
                        </a:rPr>
                        <m:t>,</m:t>
                      </m:r>
                      <m:r>
                        <a:rPr kumimoji="1" lang="zh-CN" altLang="en-US" sz="2400" b="1" i="1" smtClean="0">
                          <a:latin typeface="Cambria Math" panose="02040503050406030204" pitchFamily="18" charset="0"/>
                        </a:rPr>
                        <m:t>  </m:t>
                      </m:r>
                      <m:sSub>
                        <m:sSubPr>
                          <m:ctrlPr>
                            <a:rPr kumimoji="1" lang="en-US" altLang="zh-CN" sz="2400" b="1" i="1" smtClean="0">
                              <a:latin typeface="Cambria Math" panose="02040503050406030204" pitchFamily="18" charset="0"/>
                            </a:rPr>
                          </m:ctrlPr>
                        </m:sSubPr>
                        <m:e>
                          <m:r>
                            <a:rPr kumimoji="1" lang="en-US" altLang="zh-CN" sz="2400" b="1" i="1" smtClean="0">
                              <a:latin typeface="Cambria Math" panose="02040503050406030204" pitchFamily="18" charset="0"/>
                            </a:rPr>
                            <m:t>𝑲</m:t>
                          </m:r>
                        </m:e>
                        <m:sub>
                          <m:r>
                            <a:rPr kumimoji="1" lang="en-US" altLang="zh-CN" sz="2400" b="1" i="1" smtClean="0">
                              <a:latin typeface="Cambria Math" panose="02040503050406030204" pitchFamily="18" charset="0"/>
                            </a:rPr>
                            <m:t>𝟑</m:t>
                          </m:r>
                        </m:sub>
                      </m:sSub>
                      <m:r>
                        <a:rPr kumimoji="1" lang="en-US" altLang="zh-CN" sz="2400" b="1" i="1" smtClean="0">
                          <a:latin typeface="Cambria Math" panose="02040503050406030204" pitchFamily="18" charset="0"/>
                        </a:rPr>
                        <m:t>=</m:t>
                      </m:r>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smtClean="0">
                              <a:latin typeface="Cambria Math" panose="02040503050406030204" pitchFamily="18" charset="0"/>
                            </a:rPr>
                            <m:t>𝟐</m:t>
                          </m:r>
                        </m:sub>
                        <m:sup>
                          <m:r>
                            <a:rPr kumimoji="1" lang="en-US" altLang="zh-CN" sz="2400" b="1" i="1">
                              <a:latin typeface="Cambria Math" panose="02040503050406030204" pitchFamily="18" charset="0"/>
                            </a:rPr>
                            <m:t>𝒏</m:t>
                          </m:r>
                        </m:sup>
                      </m:sSubSup>
                    </m:oMath>
                  </m:oMathPara>
                </a14:m>
                <a:endParaRPr kumimoji="1" lang="en-US" altLang="zh-CN" sz="2400" b="1" dirty="0"/>
              </a:p>
            </p:txBody>
          </p:sp>
        </mc:Choice>
        <mc:Fallback xmlns="">
          <p:sp>
            <p:nvSpPr>
              <p:cNvPr id="13" name="文本框 12">
                <a:extLst>
                  <a:ext uri="{FF2B5EF4-FFF2-40B4-BE49-F238E27FC236}">
                    <a16:creationId xmlns:a16="http://schemas.microsoft.com/office/drawing/2014/main" id="{BE0EE34A-DD0D-73D3-425E-9C7F3CE9BBA7}"/>
                  </a:ext>
                </a:extLst>
              </p:cNvPr>
              <p:cNvSpPr txBox="1">
                <a:spLocks noRot="1" noChangeAspect="1" noMove="1" noResize="1" noEditPoints="1" noAdjustHandles="1" noChangeArrowheads="1" noChangeShapeType="1" noTextEdit="1"/>
              </p:cNvSpPr>
              <p:nvPr/>
            </p:nvSpPr>
            <p:spPr>
              <a:xfrm>
                <a:off x="577979" y="5624582"/>
                <a:ext cx="3601050" cy="369332"/>
              </a:xfrm>
              <a:prstGeom prst="rect">
                <a:avLst/>
              </a:prstGeom>
              <a:blipFill>
                <a:blip r:embed="rId5"/>
                <a:stretch>
                  <a:fillRect l="-2105" b="-3103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4" name="文本框 13">
                <a:extLst>
                  <a:ext uri="{FF2B5EF4-FFF2-40B4-BE49-F238E27FC236}">
                    <a16:creationId xmlns:a16="http://schemas.microsoft.com/office/drawing/2014/main" id="{C52FCADD-6C86-E5C9-CB65-D9C6965C7260}"/>
                  </a:ext>
                </a:extLst>
              </p:cNvPr>
              <p:cNvSpPr txBox="1"/>
              <p:nvPr/>
            </p:nvSpPr>
            <p:spPr>
              <a:xfrm>
                <a:off x="5166329" y="3534271"/>
                <a:ext cx="5070940" cy="407612"/>
              </a:xfrm>
              <a:prstGeom prst="rect">
                <a:avLst/>
              </a:prstGeom>
              <a:noFill/>
            </p:spPr>
            <p:txBody>
              <a:bodyPr wrap="none" lIns="0" tIns="0" rIns="0" bIns="0" rtlCol="0">
                <a:spAutoFit/>
              </a:bodyPr>
              <a:lstStyle/>
              <a:p>
                <a14:m>
                  <m:oMath xmlns:m="http://schemas.openxmlformats.org/officeDocument/2006/math">
                    <m:sSubSup>
                      <m:sSubSupPr>
                        <m:ctrlPr>
                          <a:rPr kumimoji="1" lang="en-US" altLang="zh-CN" sz="2400" b="1" i="1" smtClean="0">
                            <a:latin typeface="Cambria Math" panose="02040503050406030204" pitchFamily="18" charset="0"/>
                          </a:rPr>
                        </m:ctrlPr>
                      </m:sSubSupPr>
                      <m:e>
                        <m:r>
                          <a:rPr kumimoji="1" lang="en-US" altLang="zh-CN" sz="2400" b="1" i="1" smtClean="0">
                            <a:latin typeface="Cambria Math" panose="02040503050406030204" pitchFamily="18" charset="0"/>
                          </a:rPr>
                          <m:t>𝑸</m:t>
                        </m:r>
                      </m:e>
                      <m:sub>
                        <m:r>
                          <a:rPr kumimoji="1" lang="en-US" altLang="zh-CN" sz="2400" b="1" i="1" smtClean="0">
                            <a:latin typeface="Cambria Math" panose="02040503050406030204" pitchFamily="18" charset="0"/>
                          </a:rPr>
                          <m:t>𝟏</m:t>
                        </m:r>
                      </m:sub>
                      <m:sup>
                        <m:r>
                          <a:rPr kumimoji="1" lang="en-US" altLang="zh-CN" sz="2400" b="1" i="1" smtClean="0">
                            <a:latin typeface="Cambria Math" panose="02040503050406030204" pitchFamily="18" charset="0"/>
                          </a:rPr>
                          <m:t>𝒏</m:t>
                        </m:r>
                        <m:r>
                          <a:rPr kumimoji="1" lang="en-US" altLang="zh-CN" sz="2400" b="1" i="1" smtClean="0">
                            <a:latin typeface="Cambria Math" panose="02040503050406030204" pitchFamily="18" charset="0"/>
                          </a:rPr>
                          <m:t>+</m:t>
                        </m:r>
                        <m:r>
                          <a:rPr kumimoji="1" lang="en-US" altLang="zh-CN" sz="2400" b="1" i="1" smtClean="0">
                            <a:latin typeface="Cambria Math" panose="02040503050406030204" pitchFamily="18" charset="0"/>
                          </a:rPr>
                          <m:t>𝟏</m:t>
                        </m:r>
                      </m:sup>
                    </m:sSubSup>
                    <m:r>
                      <a:rPr kumimoji="1" lang="en-US" altLang="zh-CN" sz="2400" b="1" i="1" smtClean="0">
                        <a:latin typeface="Cambria Math" panose="02040503050406030204" pitchFamily="18" charset="0"/>
                      </a:rPr>
                      <m:t>=</m:t>
                    </m:r>
                    <m:acc>
                      <m:accPr>
                        <m:chr m:val="̅"/>
                        <m:ctrlPr>
                          <a:rPr kumimoji="1" lang="en-US" altLang="zh-CN" sz="2400" b="1" i="1" smtClean="0">
                            <a:latin typeface="Cambria Math" panose="02040503050406030204" pitchFamily="18" charset="0"/>
                          </a:rPr>
                        </m:ctrlPr>
                      </m:accPr>
                      <m:e>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𝟐</m:t>
                            </m:r>
                          </m:sub>
                          <m:sup>
                            <m:r>
                              <a:rPr kumimoji="1" lang="en-US" altLang="zh-CN" sz="2400" b="1" i="1">
                                <a:latin typeface="Cambria Math" panose="02040503050406030204" pitchFamily="18" charset="0"/>
                              </a:rPr>
                              <m:t>𝒏</m:t>
                            </m:r>
                          </m:sup>
                        </m:sSubSup>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𝟑</m:t>
                            </m:r>
                          </m:sub>
                          <m:sup>
                            <m:r>
                              <a:rPr kumimoji="1" lang="en-US" altLang="zh-CN" sz="2400" b="1" i="1">
                                <a:latin typeface="Cambria Math" panose="02040503050406030204" pitchFamily="18" charset="0"/>
                              </a:rPr>
                              <m:t>𝒏</m:t>
                            </m:r>
                          </m:sup>
                        </m:sSubSup>
                      </m:e>
                    </m:acc>
                    <m:r>
                      <a:rPr kumimoji="1" lang="en-US" altLang="zh-CN" sz="2400" b="1" i="1" smtClean="0">
                        <a:latin typeface="Cambria Math" panose="02040503050406030204" pitchFamily="18" charset="0"/>
                      </a:rPr>
                      <m:t>⋅</m:t>
                    </m:r>
                    <m:sSubSup>
                      <m:sSubSupPr>
                        <m:ctrlPr>
                          <a:rPr kumimoji="1" lang="en-US" altLang="zh-CN" sz="2400" b="1" i="1" smtClean="0">
                            <a:latin typeface="Cambria Math" panose="02040503050406030204" pitchFamily="18" charset="0"/>
                          </a:rPr>
                        </m:ctrlPr>
                      </m:sSubSupPr>
                      <m:e>
                        <m:acc>
                          <m:accPr>
                            <m:chr m:val="̅"/>
                            <m:ctrlPr>
                              <a:rPr kumimoji="1" lang="en-US" altLang="zh-CN" sz="2400" b="1" i="1" smtClean="0">
                                <a:latin typeface="Cambria Math" panose="02040503050406030204" pitchFamily="18" charset="0"/>
                              </a:rPr>
                            </m:ctrlPr>
                          </m:accPr>
                          <m:e>
                            <m:r>
                              <a:rPr kumimoji="1" lang="en-US" altLang="zh-CN" sz="2400" b="1" i="1" smtClean="0">
                                <a:latin typeface="Cambria Math" panose="02040503050406030204" pitchFamily="18" charset="0"/>
                              </a:rPr>
                              <m:t>𝑸</m:t>
                            </m:r>
                          </m:e>
                        </m:acc>
                      </m:e>
                      <m:sub>
                        <m:r>
                          <a:rPr kumimoji="1" lang="en-US" altLang="zh-CN" sz="2400" b="1" i="1" smtClean="0">
                            <a:latin typeface="Cambria Math" panose="02040503050406030204" pitchFamily="18" charset="0"/>
                          </a:rPr>
                          <m:t>𝟏</m:t>
                        </m:r>
                      </m:sub>
                      <m:sup>
                        <m:r>
                          <a:rPr kumimoji="1" lang="en-US" altLang="zh-CN" sz="2400" b="1" i="1" smtClean="0">
                            <a:latin typeface="Cambria Math" panose="02040503050406030204" pitchFamily="18" charset="0"/>
                          </a:rPr>
                          <m:t>𝒏</m:t>
                        </m:r>
                      </m:sup>
                    </m:sSubSup>
                    <m:r>
                      <a:rPr kumimoji="1" lang="en-US" altLang="zh-CN" sz="2400" b="1" i="1" smtClean="0">
                        <a:latin typeface="Cambria Math" panose="02040503050406030204" pitchFamily="18" charset="0"/>
                      </a:rPr>
                      <m:t>+</m:t>
                    </m:r>
                    <m:r>
                      <a:rPr kumimoji="1" lang="en-US" altLang="zh-CN" sz="2400" b="1" i="1" smtClean="0">
                        <a:latin typeface="Cambria Math" panose="02040503050406030204" pitchFamily="18" charset="0"/>
                      </a:rPr>
                      <m:t>𝟎</m:t>
                    </m:r>
                    <m:r>
                      <a:rPr kumimoji="1" lang="en-US" altLang="zh-CN" sz="2400" b="1" i="1" smtClean="0">
                        <a:latin typeface="Cambria Math" panose="02040503050406030204" pitchFamily="18" charset="0"/>
                      </a:rPr>
                      <m:t>⋅</m:t>
                    </m:r>
                    <m:sSubSup>
                      <m:sSubSupPr>
                        <m:ctrlPr>
                          <a:rPr kumimoji="1" lang="en-US" altLang="zh-CN" sz="2400" b="1" i="1" smtClean="0">
                            <a:latin typeface="Cambria Math" panose="02040503050406030204" pitchFamily="18" charset="0"/>
                          </a:rPr>
                        </m:ctrlPr>
                      </m:sSubSupPr>
                      <m:e>
                        <m:r>
                          <a:rPr kumimoji="1" lang="en-US" altLang="zh-CN" sz="2400" b="1" i="1" smtClean="0">
                            <a:latin typeface="Cambria Math" panose="02040503050406030204" pitchFamily="18" charset="0"/>
                          </a:rPr>
                          <m:t>𝑸</m:t>
                        </m:r>
                      </m:e>
                      <m:sub>
                        <m:r>
                          <a:rPr kumimoji="1" lang="en-US" altLang="zh-CN" sz="2400" b="1" i="1" smtClean="0">
                            <a:latin typeface="Cambria Math" panose="02040503050406030204" pitchFamily="18" charset="0"/>
                          </a:rPr>
                          <m:t>𝟏</m:t>
                        </m:r>
                      </m:sub>
                      <m:sup>
                        <m:r>
                          <a:rPr kumimoji="1" lang="en-US" altLang="zh-CN" sz="2400" b="1" i="1" smtClean="0">
                            <a:latin typeface="Cambria Math" panose="02040503050406030204" pitchFamily="18" charset="0"/>
                          </a:rPr>
                          <m:t>𝒏</m:t>
                        </m:r>
                      </m:sup>
                    </m:sSubSup>
                  </m:oMath>
                </a14:m>
                <a:r>
                  <a:rPr kumimoji="1" lang="en-US" altLang="zh-CN" sz="2400" b="1" dirty="0"/>
                  <a:t>= </a:t>
                </a:r>
                <a14:m>
                  <m:oMath xmlns:m="http://schemas.openxmlformats.org/officeDocument/2006/math">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a:latin typeface="Cambria Math" panose="02040503050406030204" pitchFamily="18" charset="0"/>
                          </a:rPr>
                          <m:t>𝟏</m:t>
                        </m:r>
                      </m:sub>
                      <m:sup>
                        <m:r>
                          <a:rPr kumimoji="1" lang="en-US" altLang="zh-CN" sz="2400" b="1" i="1">
                            <a:latin typeface="Cambria Math" panose="02040503050406030204" pitchFamily="18" charset="0"/>
                          </a:rPr>
                          <m:t>𝒏</m:t>
                        </m:r>
                      </m:sup>
                    </m:sSubSup>
                    <m:acc>
                      <m:accPr>
                        <m:chr m:val="̅"/>
                        <m:ctrlPr>
                          <a:rPr kumimoji="1" lang="en-US" altLang="zh-CN" sz="2400" b="1" i="1">
                            <a:latin typeface="Cambria Math" panose="02040503050406030204" pitchFamily="18" charset="0"/>
                          </a:rPr>
                        </m:ctrlPr>
                      </m:accPr>
                      <m:e>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𝟐</m:t>
                            </m:r>
                          </m:sub>
                          <m:sup>
                            <m:r>
                              <a:rPr kumimoji="1" lang="en-US" altLang="zh-CN" sz="2400" b="1" i="1">
                                <a:latin typeface="Cambria Math" panose="02040503050406030204" pitchFamily="18" charset="0"/>
                              </a:rPr>
                              <m:t>𝒏</m:t>
                            </m:r>
                          </m:sup>
                        </m:sSubSup>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𝟑</m:t>
                            </m:r>
                          </m:sub>
                          <m:sup>
                            <m:r>
                              <a:rPr kumimoji="1" lang="en-US" altLang="zh-CN" sz="2400" b="1" i="1">
                                <a:latin typeface="Cambria Math" panose="02040503050406030204" pitchFamily="18" charset="0"/>
                              </a:rPr>
                              <m:t>𝒏</m:t>
                            </m:r>
                          </m:sup>
                        </m:sSubSup>
                      </m:e>
                    </m:acc>
                  </m:oMath>
                </a14:m>
                <a:endParaRPr kumimoji="1" lang="zh-CN" altLang="en-US" sz="2400" b="1" dirty="0"/>
              </a:p>
            </p:txBody>
          </p:sp>
        </mc:Choice>
        <mc:Fallback xmlns="">
          <p:sp>
            <p:nvSpPr>
              <p:cNvPr id="14" name="文本框 13">
                <a:extLst>
                  <a:ext uri="{FF2B5EF4-FFF2-40B4-BE49-F238E27FC236}">
                    <a16:creationId xmlns:a16="http://schemas.microsoft.com/office/drawing/2014/main" id="{C52FCADD-6C86-E5C9-CB65-D9C6965C7260}"/>
                  </a:ext>
                </a:extLst>
              </p:cNvPr>
              <p:cNvSpPr txBox="1">
                <a:spLocks noRot="1" noChangeAspect="1" noMove="1" noResize="1" noEditPoints="1" noAdjustHandles="1" noChangeArrowheads="1" noChangeShapeType="1" noTextEdit="1"/>
              </p:cNvSpPr>
              <p:nvPr/>
            </p:nvSpPr>
            <p:spPr>
              <a:xfrm>
                <a:off x="5166329" y="3534271"/>
                <a:ext cx="5070940" cy="407612"/>
              </a:xfrm>
              <a:prstGeom prst="rect">
                <a:avLst/>
              </a:prstGeom>
              <a:blipFill>
                <a:blip r:embed="rId6"/>
                <a:stretch>
                  <a:fillRect l="-2500" t="-15152" r="-250" b="-3939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6" name="文本框 15">
                <a:extLst>
                  <a:ext uri="{FF2B5EF4-FFF2-40B4-BE49-F238E27FC236}">
                    <a16:creationId xmlns:a16="http://schemas.microsoft.com/office/drawing/2014/main" id="{494E497E-C23F-976F-CF96-8A1744979358}"/>
                  </a:ext>
                </a:extLst>
              </p:cNvPr>
              <p:cNvSpPr txBox="1"/>
              <p:nvPr/>
            </p:nvSpPr>
            <p:spPr>
              <a:xfrm>
                <a:off x="5166329" y="4572640"/>
                <a:ext cx="6440738" cy="396712"/>
              </a:xfrm>
              <a:prstGeom prst="rect">
                <a:avLst/>
              </a:prstGeom>
              <a:noFill/>
            </p:spPr>
            <p:txBody>
              <a:bodyPr wrap="none" lIns="0" tIns="0" rIns="0" bIns="0" rtlCol="0">
                <a:spAutoFit/>
              </a:bodyPr>
              <a:lstStyle/>
              <a:p>
                <a14:m>
                  <m:oMath xmlns:m="http://schemas.openxmlformats.org/officeDocument/2006/math">
                    <m:sSubSup>
                      <m:sSubSupPr>
                        <m:ctrlPr>
                          <a:rPr kumimoji="1" lang="en-US" altLang="zh-CN" sz="2400" b="1" i="1" smtClean="0">
                            <a:latin typeface="Cambria Math" panose="02040503050406030204" pitchFamily="18" charset="0"/>
                          </a:rPr>
                        </m:ctrlPr>
                      </m:sSubSupPr>
                      <m:e>
                        <m:r>
                          <a:rPr kumimoji="1" lang="en-US" altLang="zh-CN" sz="2400" b="1" i="1" smtClean="0">
                            <a:latin typeface="Cambria Math" panose="02040503050406030204" pitchFamily="18" charset="0"/>
                          </a:rPr>
                          <m:t>𝑸</m:t>
                        </m:r>
                      </m:e>
                      <m:sub>
                        <m:r>
                          <a:rPr kumimoji="1" lang="en-US" altLang="zh-CN" sz="2400" b="1" i="1" smtClean="0">
                            <a:latin typeface="Cambria Math" panose="02040503050406030204" pitchFamily="18" charset="0"/>
                          </a:rPr>
                          <m:t>𝟐</m:t>
                        </m:r>
                      </m:sub>
                      <m:sup>
                        <m:r>
                          <a:rPr kumimoji="1" lang="en-US" altLang="zh-CN" sz="2400" b="1" i="1" smtClean="0">
                            <a:latin typeface="Cambria Math" panose="02040503050406030204" pitchFamily="18" charset="0"/>
                          </a:rPr>
                          <m:t>𝒏</m:t>
                        </m:r>
                        <m:r>
                          <a:rPr kumimoji="1" lang="en-US" altLang="zh-CN" sz="2400" b="1" i="1" smtClean="0">
                            <a:latin typeface="Cambria Math" panose="02040503050406030204" pitchFamily="18" charset="0"/>
                          </a:rPr>
                          <m:t>+</m:t>
                        </m:r>
                        <m:r>
                          <a:rPr kumimoji="1" lang="en-US" altLang="zh-CN" sz="2400" b="1" i="1" smtClean="0">
                            <a:latin typeface="Cambria Math" panose="02040503050406030204" pitchFamily="18" charset="0"/>
                          </a:rPr>
                          <m:t>𝟏</m:t>
                        </m:r>
                      </m:sup>
                    </m:sSubSup>
                    <m:r>
                      <a:rPr kumimoji="1" lang="en-US" altLang="zh-CN" sz="2400" b="1" i="1" smtClean="0">
                        <a:latin typeface="Cambria Math" panose="02040503050406030204" pitchFamily="18" charset="0"/>
                      </a:rPr>
                      <m:t>=</m:t>
                    </m:r>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𝟏</m:t>
                        </m:r>
                      </m:sub>
                      <m:sup>
                        <m:r>
                          <a:rPr kumimoji="1" lang="en-US" altLang="zh-CN" sz="2400" b="1" i="1">
                            <a:latin typeface="Cambria Math" panose="02040503050406030204" pitchFamily="18" charset="0"/>
                          </a:rPr>
                          <m:t>𝒏</m:t>
                        </m:r>
                      </m:sup>
                    </m:sSubSup>
                    <m:r>
                      <a:rPr kumimoji="1" lang="en-US" altLang="zh-CN" sz="2400" b="1" i="1" smtClean="0">
                        <a:latin typeface="Cambria Math" panose="02040503050406030204" pitchFamily="18" charset="0"/>
                      </a:rPr>
                      <m:t>⋅</m:t>
                    </m:r>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smtClean="0">
                            <a:latin typeface="Cambria Math" panose="02040503050406030204" pitchFamily="18" charset="0"/>
                          </a:rPr>
                          <m:t>𝟐</m:t>
                        </m:r>
                      </m:sub>
                      <m:sup>
                        <m:r>
                          <a:rPr kumimoji="1" lang="en-US" altLang="zh-CN" sz="2400" b="1" i="1">
                            <a:latin typeface="Cambria Math" panose="02040503050406030204" pitchFamily="18" charset="0"/>
                          </a:rPr>
                          <m:t>𝒏</m:t>
                        </m:r>
                      </m:sup>
                    </m:sSubSup>
                    <m:r>
                      <a:rPr kumimoji="1" lang="en-US" altLang="zh-CN" sz="2400" b="1" i="1" smtClean="0">
                        <a:latin typeface="Cambria Math" panose="02040503050406030204" pitchFamily="18" charset="0"/>
                      </a:rPr>
                      <m:t>+</m:t>
                    </m:r>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a:latin typeface="Cambria Math" panose="02040503050406030204" pitchFamily="18" charset="0"/>
                          </a:rPr>
                          <m:t>𝟏</m:t>
                        </m:r>
                      </m:sub>
                      <m:sup>
                        <m:r>
                          <a:rPr kumimoji="1" lang="en-US" altLang="zh-CN" sz="2400" b="1" i="1">
                            <a:latin typeface="Cambria Math" panose="02040503050406030204" pitchFamily="18" charset="0"/>
                          </a:rPr>
                          <m:t>𝒏</m:t>
                        </m:r>
                      </m:sup>
                    </m:sSubSup>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a:latin typeface="Cambria Math" panose="02040503050406030204" pitchFamily="18" charset="0"/>
                          </a:rPr>
                          <m:t>𝟑</m:t>
                        </m:r>
                      </m:sub>
                      <m:sup>
                        <m:r>
                          <a:rPr kumimoji="1" lang="en-US" altLang="zh-CN" sz="2400" b="1" i="1">
                            <a:latin typeface="Cambria Math" panose="02040503050406030204" pitchFamily="18" charset="0"/>
                          </a:rPr>
                          <m:t>𝒏</m:t>
                        </m:r>
                      </m:sup>
                    </m:sSubSup>
                    <m:r>
                      <a:rPr kumimoji="1" lang="en-US" altLang="zh-CN" sz="2400" b="1" i="1" smtClean="0">
                        <a:latin typeface="Cambria Math" panose="02040503050406030204" pitchFamily="18" charset="0"/>
                      </a:rPr>
                      <m:t>⋅</m:t>
                    </m:r>
                    <m:sSubSup>
                      <m:sSubSupPr>
                        <m:ctrlPr>
                          <a:rPr kumimoji="1" lang="en-US" altLang="zh-CN" sz="2400" b="1" i="1" smtClean="0">
                            <a:latin typeface="Cambria Math" panose="02040503050406030204" pitchFamily="18" charset="0"/>
                          </a:rPr>
                        </m:ctrlPr>
                      </m:sSubSupPr>
                      <m:e>
                        <m:r>
                          <a:rPr kumimoji="1" lang="en-US" altLang="zh-CN" sz="2400" b="1" i="1" smtClean="0">
                            <a:latin typeface="Cambria Math" panose="02040503050406030204" pitchFamily="18" charset="0"/>
                          </a:rPr>
                          <m:t>𝑸</m:t>
                        </m:r>
                      </m:e>
                      <m:sub>
                        <m:r>
                          <a:rPr kumimoji="1" lang="en-US" altLang="zh-CN" sz="2400" b="1" i="1" smtClean="0">
                            <a:latin typeface="Cambria Math" panose="02040503050406030204" pitchFamily="18" charset="0"/>
                          </a:rPr>
                          <m:t>𝟐</m:t>
                        </m:r>
                      </m:sub>
                      <m:sup>
                        <m:r>
                          <a:rPr kumimoji="1" lang="en-US" altLang="zh-CN" sz="2400" b="1" i="1" smtClean="0">
                            <a:latin typeface="Cambria Math" panose="02040503050406030204" pitchFamily="18" charset="0"/>
                          </a:rPr>
                          <m:t>𝒏</m:t>
                        </m:r>
                      </m:sup>
                    </m:sSubSup>
                    <m:r>
                      <a:rPr kumimoji="1" lang="en-US" altLang="zh-CN" sz="2400" b="1" i="1" smtClean="0">
                        <a:latin typeface="Cambria Math" panose="02040503050406030204" pitchFamily="18" charset="0"/>
                      </a:rPr>
                      <m:t>=</m:t>
                    </m:r>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𝟏</m:t>
                        </m:r>
                      </m:sub>
                      <m:sup>
                        <m:r>
                          <a:rPr kumimoji="1" lang="en-US" altLang="zh-CN" sz="2400" b="1" i="1">
                            <a:latin typeface="Cambria Math" panose="02040503050406030204" pitchFamily="18" charset="0"/>
                          </a:rPr>
                          <m:t>𝒏</m:t>
                        </m:r>
                      </m:sup>
                    </m:sSubSup>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a:latin typeface="Cambria Math" panose="02040503050406030204" pitchFamily="18" charset="0"/>
                          </a:rPr>
                          <m:t>𝟐</m:t>
                        </m:r>
                      </m:sub>
                      <m:sup>
                        <m:r>
                          <a:rPr kumimoji="1" lang="en-US" altLang="zh-CN" sz="2400" b="1" i="1">
                            <a:latin typeface="Cambria Math" panose="02040503050406030204" pitchFamily="18" charset="0"/>
                          </a:rPr>
                          <m:t>𝒏</m:t>
                        </m:r>
                      </m:sup>
                    </m:sSubSup>
                  </m:oMath>
                </a14:m>
                <a:r>
                  <a:rPr kumimoji="1" lang="en-US" altLang="zh-CN" sz="2400" b="1" dirty="0"/>
                  <a:t>+ </a:t>
                </a:r>
                <a14:m>
                  <m:oMath xmlns:m="http://schemas.openxmlformats.org/officeDocument/2006/math">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a:latin typeface="Cambria Math" panose="02040503050406030204" pitchFamily="18" charset="0"/>
                          </a:rPr>
                          <m:t>𝟏</m:t>
                        </m:r>
                      </m:sub>
                      <m:sup>
                        <m:r>
                          <a:rPr kumimoji="1" lang="en-US" altLang="zh-CN" sz="2400" b="1" i="1">
                            <a:latin typeface="Cambria Math" panose="02040503050406030204" pitchFamily="18" charset="0"/>
                          </a:rPr>
                          <m:t>𝒏</m:t>
                        </m:r>
                      </m:sup>
                    </m:sSubSup>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𝟐</m:t>
                        </m:r>
                      </m:sub>
                      <m:sup>
                        <m:r>
                          <a:rPr kumimoji="1" lang="en-US" altLang="zh-CN" sz="2400" b="1" i="1">
                            <a:latin typeface="Cambria Math" panose="02040503050406030204" pitchFamily="18" charset="0"/>
                          </a:rPr>
                          <m:t>𝒏</m:t>
                        </m:r>
                      </m:sup>
                    </m:sSubSup>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a:latin typeface="Cambria Math" panose="02040503050406030204" pitchFamily="18" charset="0"/>
                          </a:rPr>
                          <m:t>𝟑</m:t>
                        </m:r>
                      </m:sub>
                      <m:sup>
                        <m:r>
                          <a:rPr kumimoji="1" lang="en-US" altLang="zh-CN" sz="2400" b="1" i="1">
                            <a:latin typeface="Cambria Math" panose="02040503050406030204" pitchFamily="18" charset="0"/>
                          </a:rPr>
                          <m:t>𝒏</m:t>
                        </m:r>
                      </m:sup>
                    </m:sSubSup>
                  </m:oMath>
                </a14:m>
                <a:endParaRPr kumimoji="1" lang="zh-CN" altLang="en-US" sz="2400" b="1" dirty="0"/>
              </a:p>
            </p:txBody>
          </p:sp>
        </mc:Choice>
        <mc:Fallback xmlns="">
          <p:sp>
            <p:nvSpPr>
              <p:cNvPr id="16" name="文本框 15">
                <a:extLst>
                  <a:ext uri="{FF2B5EF4-FFF2-40B4-BE49-F238E27FC236}">
                    <a16:creationId xmlns:a16="http://schemas.microsoft.com/office/drawing/2014/main" id="{494E497E-C23F-976F-CF96-8A1744979358}"/>
                  </a:ext>
                </a:extLst>
              </p:cNvPr>
              <p:cNvSpPr txBox="1">
                <a:spLocks noRot="1" noChangeAspect="1" noMove="1" noResize="1" noEditPoints="1" noAdjustHandles="1" noChangeArrowheads="1" noChangeShapeType="1" noTextEdit="1"/>
              </p:cNvSpPr>
              <p:nvPr/>
            </p:nvSpPr>
            <p:spPr>
              <a:xfrm>
                <a:off x="5166329" y="4572640"/>
                <a:ext cx="6440738" cy="396712"/>
              </a:xfrm>
              <a:prstGeom prst="rect">
                <a:avLst/>
              </a:prstGeom>
              <a:blipFill>
                <a:blip r:embed="rId7"/>
                <a:stretch>
                  <a:fillRect l="-1969" t="-15625" b="-43750"/>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7" name="文本框 16">
                <a:extLst>
                  <a:ext uri="{FF2B5EF4-FFF2-40B4-BE49-F238E27FC236}">
                    <a16:creationId xmlns:a16="http://schemas.microsoft.com/office/drawing/2014/main" id="{0BA8BFDF-8F86-B348-B6B9-C89E65218BC0}"/>
                  </a:ext>
                </a:extLst>
              </p:cNvPr>
              <p:cNvSpPr txBox="1"/>
              <p:nvPr/>
            </p:nvSpPr>
            <p:spPr>
              <a:xfrm>
                <a:off x="5089898" y="5537798"/>
                <a:ext cx="6593600" cy="39677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400" b="1" i="1" smtClean="0">
                              <a:latin typeface="Cambria Math" panose="02040503050406030204" pitchFamily="18" charset="0"/>
                            </a:rPr>
                          </m:ctrlPr>
                        </m:sSubSupPr>
                        <m:e>
                          <m:r>
                            <a:rPr kumimoji="1" lang="en-US" altLang="zh-CN" sz="2400" b="1" i="1" smtClean="0">
                              <a:latin typeface="Cambria Math" panose="02040503050406030204" pitchFamily="18" charset="0"/>
                            </a:rPr>
                            <m:t>𝑸</m:t>
                          </m:r>
                        </m:e>
                        <m:sub>
                          <m:r>
                            <a:rPr kumimoji="1" lang="en-US" altLang="zh-CN" sz="2400" b="1" i="1" smtClean="0">
                              <a:latin typeface="Cambria Math" panose="02040503050406030204" pitchFamily="18" charset="0"/>
                            </a:rPr>
                            <m:t>𝟑</m:t>
                          </m:r>
                        </m:sub>
                        <m:sup>
                          <m:r>
                            <a:rPr kumimoji="1" lang="en-US" altLang="zh-CN" sz="2400" b="1" i="1" smtClean="0">
                              <a:latin typeface="Cambria Math" panose="02040503050406030204" pitchFamily="18" charset="0"/>
                            </a:rPr>
                            <m:t>𝒏</m:t>
                          </m:r>
                          <m:r>
                            <a:rPr kumimoji="1" lang="en-US" altLang="zh-CN" sz="2400" b="1" i="1" smtClean="0">
                              <a:latin typeface="Cambria Math" panose="02040503050406030204" pitchFamily="18" charset="0"/>
                            </a:rPr>
                            <m:t>+</m:t>
                          </m:r>
                          <m:r>
                            <a:rPr kumimoji="1" lang="en-US" altLang="zh-CN" sz="2400" b="1" i="1" smtClean="0">
                              <a:latin typeface="Cambria Math" panose="02040503050406030204" pitchFamily="18" charset="0"/>
                            </a:rPr>
                            <m:t>𝟏</m:t>
                          </m:r>
                        </m:sup>
                      </m:sSubSup>
                      <m:r>
                        <a:rPr kumimoji="1" lang="en-US" altLang="zh-CN" sz="2400" b="1" i="1" smtClean="0">
                          <a:latin typeface="Cambria Math" panose="02040503050406030204" pitchFamily="18" charset="0"/>
                        </a:rPr>
                        <m:t>=</m:t>
                      </m:r>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𝟏</m:t>
                          </m:r>
                        </m:sub>
                        <m:sup>
                          <m:r>
                            <a:rPr kumimoji="1" lang="en-US" altLang="zh-CN" sz="2400" b="1" i="1">
                              <a:latin typeface="Cambria Math" panose="02040503050406030204" pitchFamily="18" charset="0"/>
                            </a:rPr>
                            <m:t>𝒏</m:t>
                          </m:r>
                        </m:sup>
                      </m:sSubSup>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𝟐</m:t>
                          </m:r>
                        </m:sub>
                        <m:sup>
                          <m:r>
                            <a:rPr kumimoji="1" lang="en-US" altLang="zh-CN" sz="2400" b="1" i="1">
                              <a:latin typeface="Cambria Math" panose="02040503050406030204" pitchFamily="18" charset="0"/>
                            </a:rPr>
                            <m:t>𝒏</m:t>
                          </m:r>
                        </m:sup>
                      </m:sSubSup>
                      <m:r>
                        <a:rPr kumimoji="1" lang="en-US" altLang="zh-CN" sz="2400" b="1" i="1" smtClean="0">
                          <a:latin typeface="Cambria Math" panose="02040503050406030204" pitchFamily="18" charset="0"/>
                        </a:rPr>
                        <m:t>⋅</m:t>
                      </m:r>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smtClean="0">
                              <a:latin typeface="Cambria Math" panose="02040503050406030204" pitchFamily="18" charset="0"/>
                            </a:rPr>
                            <m:t>𝟑</m:t>
                          </m:r>
                        </m:sub>
                        <m:sup>
                          <m:r>
                            <a:rPr kumimoji="1" lang="en-US" altLang="zh-CN" sz="2400" b="1" i="1">
                              <a:latin typeface="Cambria Math" panose="02040503050406030204" pitchFamily="18" charset="0"/>
                            </a:rPr>
                            <m:t>𝒏</m:t>
                          </m:r>
                        </m:sup>
                      </m:sSubSup>
                      <m:r>
                        <a:rPr kumimoji="1" lang="en-US" altLang="zh-CN" sz="2400" b="1" i="1" smtClean="0">
                          <a:latin typeface="Cambria Math" panose="02040503050406030204" pitchFamily="18" charset="0"/>
                        </a:rPr>
                        <m:t>+</m:t>
                      </m:r>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a:latin typeface="Cambria Math" panose="02040503050406030204" pitchFamily="18" charset="0"/>
                            </a:rPr>
                            <m:t>𝟐</m:t>
                          </m:r>
                        </m:sub>
                        <m:sup>
                          <m:r>
                            <a:rPr kumimoji="1" lang="en-US" altLang="zh-CN" sz="2400" b="1" i="1">
                              <a:latin typeface="Cambria Math" panose="02040503050406030204" pitchFamily="18" charset="0"/>
                            </a:rPr>
                            <m:t>𝒏</m:t>
                          </m:r>
                        </m:sup>
                      </m:sSubSup>
                      <m:r>
                        <a:rPr kumimoji="1" lang="en-US" altLang="zh-CN" sz="2400" b="1" i="1" smtClean="0">
                          <a:latin typeface="Cambria Math" panose="02040503050406030204" pitchFamily="18" charset="0"/>
                        </a:rPr>
                        <m:t>⋅</m:t>
                      </m:r>
                      <m:sSubSup>
                        <m:sSubSupPr>
                          <m:ctrlPr>
                            <a:rPr kumimoji="1" lang="en-US" altLang="zh-CN" sz="2400" b="1" i="1" smtClean="0">
                              <a:latin typeface="Cambria Math" panose="02040503050406030204" pitchFamily="18" charset="0"/>
                            </a:rPr>
                          </m:ctrlPr>
                        </m:sSubSupPr>
                        <m:e>
                          <m:r>
                            <a:rPr kumimoji="1" lang="en-US" altLang="zh-CN" sz="2400" b="1" i="1" smtClean="0">
                              <a:latin typeface="Cambria Math" panose="02040503050406030204" pitchFamily="18" charset="0"/>
                            </a:rPr>
                            <m:t>𝑸</m:t>
                          </m:r>
                        </m:e>
                        <m:sub>
                          <m:r>
                            <a:rPr kumimoji="1" lang="en-US" altLang="zh-CN" sz="2400" b="1" i="1" smtClean="0">
                              <a:latin typeface="Cambria Math" panose="02040503050406030204" pitchFamily="18" charset="0"/>
                            </a:rPr>
                            <m:t>𝟑</m:t>
                          </m:r>
                        </m:sub>
                        <m:sup>
                          <m:r>
                            <a:rPr kumimoji="1" lang="en-US" altLang="zh-CN" sz="2400" b="1" i="1" smtClean="0">
                              <a:latin typeface="Cambria Math" panose="02040503050406030204" pitchFamily="18" charset="0"/>
                            </a:rPr>
                            <m:t>𝒏</m:t>
                          </m:r>
                        </m:sup>
                      </m:sSubSup>
                      <m:r>
                        <a:rPr kumimoji="1" lang="en-US" altLang="zh-CN" sz="2400" b="1" i="1" smtClean="0">
                          <a:latin typeface="Cambria Math" panose="02040503050406030204" pitchFamily="18" charset="0"/>
                        </a:rPr>
                        <m:t>=</m:t>
                      </m:r>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𝟏</m:t>
                          </m:r>
                        </m:sub>
                        <m:sup>
                          <m:r>
                            <a:rPr kumimoji="1" lang="en-US" altLang="zh-CN" sz="2400" b="1" i="1">
                              <a:latin typeface="Cambria Math" panose="02040503050406030204" pitchFamily="18" charset="0"/>
                            </a:rPr>
                            <m:t>𝒏</m:t>
                          </m:r>
                        </m:sup>
                      </m:sSubSup>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𝟐</m:t>
                          </m:r>
                        </m:sub>
                        <m:sup>
                          <m:r>
                            <a:rPr kumimoji="1" lang="en-US" altLang="zh-CN" sz="2400" b="1" i="1">
                              <a:latin typeface="Cambria Math" panose="02040503050406030204" pitchFamily="18" charset="0"/>
                            </a:rPr>
                            <m:t>𝒏</m:t>
                          </m:r>
                        </m:sup>
                      </m:sSubSup>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a:latin typeface="Cambria Math" panose="02040503050406030204" pitchFamily="18" charset="0"/>
                            </a:rPr>
                            <m:t>𝟑</m:t>
                          </m:r>
                        </m:sub>
                        <m:sup>
                          <m:r>
                            <a:rPr kumimoji="1" lang="en-US" altLang="zh-CN" sz="2400" b="1" i="1">
                              <a:latin typeface="Cambria Math" panose="02040503050406030204" pitchFamily="18" charset="0"/>
                            </a:rPr>
                            <m:t>𝒏</m:t>
                          </m:r>
                        </m:sup>
                      </m:sSubSup>
                      <m:r>
                        <a:rPr kumimoji="1" lang="en-US" altLang="zh-CN" sz="2400" b="1" i="1">
                          <a:latin typeface="Cambria Math" panose="02040503050406030204" pitchFamily="18" charset="0"/>
                        </a:rPr>
                        <m:t>+</m:t>
                      </m:r>
                      <m:sSubSup>
                        <m:sSubSupPr>
                          <m:ctrlPr>
                            <a:rPr kumimoji="1" lang="en-US" altLang="zh-CN" sz="2400" b="1" i="1">
                              <a:latin typeface="Cambria Math" panose="02040503050406030204" pitchFamily="18" charset="0"/>
                            </a:rPr>
                          </m:ctrlPr>
                        </m:sSubSupPr>
                        <m:e>
                          <m:acc>
                            <m:accPr>
                              <m:chr m:val="̅"/>
                              <m:ctrlPr>
                                <a:rPr kumimoji="1" lang="en-US" altLang="zh-CN" sz="2400" b="1" i="1">
                                  <a:latin typeface="Cambria Math" panose="02040503050406030204" pitchFamily="18" charset="0"/>
                                </a:rPr>
                              </m:ctrlPr>
                            </m:accPr>
                            <m:e>
                              <m:r>
                                <a:rPr kumimoji="1" lang="en-US" altLang="zh-CN" sz="2400" b="1" i="1">
                                  <a:latin typeface="Cambria Math" panose="02040503050406030204" pitchFamily="18" charset="0"/>
                                </a:rPr>
                                <m:t>𝑸</m:t>
                              </m:r>
                            </m:e>
                          </m:acc>
                        </m:e>
                        <m:sub>
                          <m:r>
                            <a:rPr kumimoji="1" lang="en-US" altLang="zh-CN" sz="2400" b="1" i="1">
                              <a:latin typeface="Cambria Math" panose="02040503050406030204" pitchFamily="18" charset="0"/>
                            </a:rPr>
                            <m:t>𝟐</m:t>
                          </m:r>
                        </m:sub>
                        <m:sup>
                          <m:r>
                            <a:rPr kumimoji="1" lang="en-US" altLang="zh-CN" sz="2400" b="1" i="1">
                              <a:latin typeface="Cambria Math" panose="02040503050406030204" pitchFamily="18" charset="0"/>
                            </a:rPr>
                            <m:t>𝒏</m:t>
                          </m:r>
                        </m:sup>
                      </m:sSubSup>
                      <m:sSubSup>
                        <m:sSubSupPr>
                          <m:ctrlPr>
                            <a:rPr kumimoji="1" lang="en-US" altLang="zh-CN" sz="2400" b="1" i="1">
                              <a:latin typeface="Cambria Math" panose="02040503050406030204" pitchFamily="18" charset="0"/>
                            </a:rPr>
                          </m:ctrlPr>
                        </m:sSubSupPr>
                        <m:e>
                          <m:r>
                            <a:rPr kumimoji="1" lang="en-US" altLang="zh-CN" sz="2400" b="1" i="1">
                              <a:latin typeface="Cambria Math" panose="02040503050406030204" pitchFamily="18" charset="0"/>
                            </a:rPr>
                            <m:t>𝑸</m:t>
                          </m:r>
                        </m:e>
                        <m:sub>
                          <m:r>
                            <a:rPr kumimoji="1" lang="en-US" altLang="zh-CN" sz="2400" b="1" i="1">
                              <a:latin typeface="Cambria Math" panose="02040503050406030204" pitchFamily="18" charset="0"/>
                            </a:rPr>
                            <m:t>𝟑</m:t>
                          </m:r>
                        </m:sub>
                        <m:sup>
                          <m:r>
                            <a:rPr kumimoji="1" lang="en-US" altLang="zh-CN" sz="2400" b="1" i="1">
                              <a:latin typeface="Cambria Math" panose="02040503050406030204" pitchFamily="18" charset="0"/>
                            </a:rPr>
                            <m:t>𝒏</m:t>
                          </m:r>
                        </m:sup>
                      </m:sSubSup>
                    </m:oMath>
                  </m:oMathPara>
                </a14:m>
                <a:endParaRPr kumimoji="1" lang="zh-CN" altLang="en-US" sz="2400" b="1" dirty="0"/>
              </a:p>
            </p:txBody>
          </p:sp>
        </mc:Choice>
        <mc:Fallback xmlns="">
          <p:sp>
            <p:nvSpPr>
              <p:cNvPr id="17" name="文本框 16">
                <a:extLst>
                  <a:ext uri="{FF2B5EF4-FFF2-40B4-BE49-F238E27FC236}">
                    <a16:creationId xmlns:a16="http://schemas.microsoft.com/office/drawing/2014/main" id="{0BA8BFDF-8F86-B348-B6B9-C89E65218BC0}"/>
                  </a:ext>
                </a:extLst>
              </p:cNvPr>
              <p:cNvSpPr txBox="1">
                <a:spLocks noRot="1" noChangeAspect="1" noMove="1" noResize="1" noEditPoints="1" noAdjustHandles="1" noChangeArrowheads="1" noChangeShapeType="1" noTextEdit="1"/>
              </p:cNvSpPr>
              <p:nvPr/>
            </p:nvSpPr>
            <p:spPr>
              <a:xfrm>
                <a:off x="5089898" y="5537798"/>
                <a:ext cx="6593600" cy="396775"/>
              </a:xfrm>
              <a:prstGeom prst="rect">
                <a:avLst/>
              </a:prstGeom>
              <a:blipFill>
                <a:blip r:embed="rId8"/>
                <a:stretch>
                  <a:fillRect l="-768" b="-24242"/>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762127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2"/>
                                        </p:tgtEl>
                                        <p:attrNameLst>
                                          <p:attrName>style.visibility</p:attrName>
                                        </p:attrNameLst>
                                      </p:cBhvr>
                                      <p:to>
                                        <p:strVal val="visible"/>
                                      </p:to>
                                    </p:set>
                                    <p:animEffect transition="in" filter="fade">
                                      <p:cBhvr>
                                        <p:cTn id="30" dur="500"/>
                                        <p:tgtEl>
                                          <p:spTgt spid="12"/>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500"/>
                                        <p:tgtEl>
                                          <p:spTgt spid="16"/>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500"/>
                                        <p:tgtEl>
                                          <p:spTgt spid="13"/>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3" grpId="0"/>
      <p:bldP spid="11" grpId="0"/>
      <p:bldP spid="12" grpId="0"/>
      <p:bldP spid="13" grpId="0"/>
      <p:bldP spid="14" grpId="0"/>
      <p:bldP spid="16" grpId="0"/>
      <p:bldP spid="17"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4">
            <a:extLst>
              <a:ext uri="{FF2B5EF4-FFF2-40B4-BE49-F238E27FC236}">
                <a16:creationId xmlns:a16="http://schemas.microsoft.com/office/drawing/2014/main" id="{C83F2059-71ED-9ADD-63E3-2FD4D82D4D87}"/>
              </a:ext>
            </a:extLst>
          </p:cNvPr>
          <p:cNvSpPr txBox="1">
            <a:spLocks noChangeArrowheads="1"/>
          </p:cNvSpPr>
          <p:nvPr/>
        </p:nvSpPr>
        <p:spPr bwMode="auto">
          <a:xfrm>
            <a:off x="1915478" y="727869"/>
            <a:ext cx="47529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kumimoji="1" lang="en-US" altLang="zh-CN">
                <a:solidFill>
                  <a:schemeClr val="accent2"/>
                </a:solidFill>
              </a:rPr>
              <a:t>③</a:t>
            </a:r>
            <a:r>
              <a:rPr kumimoji="1" lang="zh-CN" altLang="en-US">
                <a:solidFill>
                  <a:schemeClr val="accent2"/>
                </a:solidFill>
                <a:ea typeface="华文楷体" panose="02010600040101010101" pitchFamily="2" charset="-122"/>
              </a:rPr>
              <a:t>计算、列状态转换表</a:t>
            </a:r>
          </a:p>
        </p:txBody>
      </p:sp>
      <p:cxnSp>
        <p:nvCxnSpPr>
          <p:cNvPr id="6" name="直接箭头连接符 13">
            <a:extLst>
              <a:ext uri="{FF2B5EF4-FFF2-40B4-BE49-F238E27FC236}">
                <a16:creationId xmlns:a16="http://schemas.microsoft.com/office/drawing/2014/main" id="{0859FFC8-3148-3F3E-80BD-CB877F81FD88}"/>
              </a:ext>
            </a:extLst>
          </p:cNvPr>
          <p:cNvCxnSpPr/>
          <p:nvPr/>
        </p:nvCxnSpPr>
        <p:spPr bwMode="auto">
          <a:xfrm flipH="1">
            <a:off x="4160298" y="4955066"/>
            <a:ext cx="485422" cy="282222"/>
          </a:xfrm>
          <a:prstGeom prst="straightConnector1">
            <a:avLst/>
          </a:prstGeom>
          <a:solidFill>
            <a:schemeClr val="accent1"/>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 name="直接箭头连接符 15">
            <a:extLst>
              <a:ext uri="{FF2B5EF4-FFF2-40B4-BE49-F238E27FC236}">
                <a16:creationId xmlns:a16="http://schemas.microsoft.com/office/drawing/2014/main" id="{0986D9EC-B8CD-1BE7-5F6B-CF8DA6C95B29}"/>
              </a:ext>
            </a:extLst>
          </p:cNvPr>
          <p:cNvCxnSpPr/>
          <p:nvPr/>
        </p:nvCxnSpPr>
        <p:spPr bwMode="auto">
          <a:xfrm flipH="1">
            <a:off x="4160298" y="5423501"/>
            <a:ext cx="485422" cy="282222"/>
          </a:xfrm>
          <a:prstGeom prst="straightConnector1">
            <a:avLst/>
          </a:prstGeom>
          <a:solidFill>
            <a:schemeClr val="accent1"/>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8" name="组合 7">
            <a:extLst>
              <a:ext uri="{FF2B5EF4-FFF2-40B4-BE49-F238E27FC236}">
                <a16:creationId xmlns:a16="http://schemas.microsoft.com/office/drawing/2014/main" id="{223EE972-C699-58D5-82AD-5E140A58C907}"/>
              </a:ext>
            </a:extLst>
          </p:cNvPr>
          <p:cNvGrpSpPr/>
          <p:nvPr/>
        </p:nvGrpSpPr>
        <p:grpSpPr>
          <a:xfrm>
            <a:off x="1688023" y="1571625"/>
            <a:ext cx="6219825" cy="5286375"/>
            <a:chOff x="946767" y="969127"/>
            <a:chExt cx="6219825" cy="5286375"/>
          </a:xfrm>
        </p:grpSpPr>
        <p:pic>
          <p:nvPicPr>
            <p:cNvPr id="9" name="Picture 34">
              <a:extLst>
                <a:ext uri="{FF2B5EF4-FFF2-40B4-BE49-F238E27FC236}">
                  <a16:creationId xmlns:a16="http://schemas.microsoft.com/office/drawing/2014/main" id="{713539FC-E847-0BC0-C40C-21FB20A45EB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46767" y="969127"/>
              <a:ext cx="6219825" cy="528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 name="直接箭头连接符 2">
              <a:extLst>
                <a:ext uri="{FF2B5EF4-FFF2-40B4-BE49-F238E27FC236}">
                  <a16:creationId xmlns:a16="http://schemas.microsoft.com/office/drawing/2014/main" id="{504A5E63-D4FB-EC85-B516-8C46F1DA22D7}"/>
                </a:ext>
              </a:extLst>
            </p:cNvPr>
            <p:cNvCxnSpPr/>
            <p:nvPr/>
          </p:nvCxnSpPr>
          <p:spPr bwMode="auto">
            <a:xfrm flipH="1">
              <a:off x="2732704" y="2746819"/>
              <a:ext cx="485422" cy="282222"/>
            </a:xfrm>
            <a:prstGeom prst="straightConnector1">
              <a:avLst/>
            </a:prstGeom>
            <a:solidFill>
              <a:schemeClr val="accent1"/>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1" name="直接箭头连接符 7">
              <a:extLst>
                <a:ext uri="{FF2B5EF4-FFF2-40B4-BE49-F238E27FC236}">
                  <a16:creationId xmlns:a16="http://schemas.microsoft.com/office/drawing/2014/main" id="{4B98C3D8-D609-5E06-5DD0-E03F0D52CE5A}"/>
                </a:ext>
              </a:extLst>
            </p:cNvPr>
            <p:cNvCxnSpPr/>
            <p:nvPr/>
          </p:nvCxnSpPr>
          <p:spPr bwMode="auto">
            <a:xfrm flipH="1">
              <a:off x="2732704" y="3266108"/>
              <a:ext cx="485422" cy="282222"/>
            </a:xfrm>
            <a:prstGeom prst="straightConnector1">
              <a:avLst/>
            </a:prstGeom>
            <a:solidFill>
              <a:schemeClr val="accent1"/>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 name="直接箭头连接符 9">
              <a:extLst>
                <a:ext uri="{FF2B5EF4-FFF2-40B4-BE49-F238E27FC236}">
                  <a16:creationId xmlns:a16="http://schemas.microsoft.com/office/drawing/2014/main" id="{F9AF6493-2469-EE9E-F79F-24C849D6DE52}"/>
                </a:ext>
              </a:extLst>
            </p:cNvPr>
            <p:cNvCxnSpPr/>
            <p:nvPr/>
          </p:nvCxnSpPr>
          <p:spPr bwMode="auto">
            <a:xfrm flipH="1">
              <a:off x="2732704" y="3785397"/>
              <a:ext cx="485422" cy="282222"/>
            </a:xfrm>
            <a:prstGeom prst="straightConnector1">
              <a:avLst/>
            </a:prstGeom>
            <a:solidFill>
              <a:schemeClr val="accent1"/>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 name="直接箭头连接符 11">
              <a:extLst>
                <a:ext uri="{FF2B5EF4-FFF2-40B4-BE49-F238E27FC236}">
                  <a16:creationId xmlns:a16="http://schemas.microsoft.com/office/drawing/2014/main" id="{CC92B666-0EE6-7A86-533B-B60003D22044}"/>
                </a:ext>
              </a:extLst>
            </p:cNvPr>
            <p:cNvCxnSpPr/>
            <p:nvPr/>
          </p:nvCxnSpPr>
          <p:spPr bwMode="auto">
            <a:xfrm flipH="1">
              <a:off x="2732704" y="4163575"/>
              <a:ext cx="485422" cy="282222"/>
            </a:xfrm>
            <a:prstGeom prst="straightConnector1">
              <a:avLst/>
            </a:prstGeom>
            <a:solidFill>
              <a:schemeClr val="accent1"/>
            </a:solidFill>
            <a:ln w="9525" cap="flat" cmpd="sng" algn="ctr">
              <a:solidFill>
                <a:schemeClr val="tx1"/>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 name="直接箭头连接符 16">
              <a:extLst>
                <a:ext uri="{FF2B5EF4-FFF2-40B4-BE49-F238E27FC236}">
                  <a16:creationId xmlns:a16="http://schemas.microsoft.com/office/drawing/2014/main" id="{276866EE-0EDB-7259-3F51-155581B06947}"/>
                </a:ext>
              </a:extLst>
            </p:cNvPr>
            <p:cNvCxnSpPr/>
            <p:nvPr/>
          </p:nvCxnSpPr>
          <p:spPr bwMode="auto">
            <a:xfrm flipV="1">
              <a:off x="1089007" y="2758948"/>
              <a:ext cx="0" cy="2734458"/>
            </a:xfrm>
            <a:prstGeom prst="straightConnector1">
              <a:avLst/>
            </a:prstGeom>
            <a:solidFill>
              <a:schemeClr val="accent1"/>
            </a:solidFill>
            <a:ln w="28575" cap="flat" cmpd="sng" algn="ctr">
              <a:solidFill>
                <a:srgbClr val="0070C0"/>
              </a:solidFill>
              <a:prstDash val="solid"/>
              <a:round/>
              <a:headEnd type="none" w="med" len="med"/>
              <a:tailEnd type="triangle"/>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graphicFrame>
        <p:nvGraphicFramePr>
          <p:cNvPr id="15" name="Object 33">
            <a:extLst>
              <a:ext uri="{FF2B5EF4-FFF2-40B4-BE49-F238E27FC236}">
                <a16:creationId xmlns:a16="http://schemas.microsoft.com/office/drawing/2014/main" id="{781DADD3-D608-5CB5-5B02-CE825801BA26}"/>
              </a:ext>
            </a:extLst>
          </p:cNvPr>
          <p:cNvGraphicFramePr>
            <a:graphicFrameLocks noChangeAspect="1"/>
          </p:cNvGraphicFramePr>
          <p:nvPr>
            <p:extLst>
              <p:ext uri="{D42A27DB-BD31-4B8C-83A1-F6EECF244321}">
                <p14:modId xmlns:p14="http://schemas.microsoft.com/office/powerpoint/2010/main" val="1480363674"/>
              </p:ext>
            </p:extLst>
          </p:nvPr>
        </p:nvGraphicFramePr>
        <p:xfrm>
          <a:off x="8355048" y="1259522"/>
          <a:ext cx="3406422" cy="1411707"/>
        </p:xfrm>
        <a:graphic>
          <a:graphicData uri="http://schemas.openxmlformats.org/presentationml/2006/ole">
            <mc:AlternateContent xmlns:mc="http://schemas.openxmlformats.org/markup-compatibility/2006">
              <mc:Choice xmlns:v="urn:schemas-microsoft-com:vml" Requires="v">
                <p:oleObj name="公式" r:id="rId3" imgW="1778000" imgH="736600" progId="Equation.3">
                  <p:embed/>
                </p:oleObj>
              </mc:Choice>
              <mc:Fallback>
                <p:oleObj name="公式" r:id="rId3" imgW="1778000" imgH="736600" progId="Equation.3">
                  <p:embed/>
                  <p:pic>
                    <p:nvPicPr>
                      <p:cNvPr id="22561" name="Object 3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55048" y="1259522"/>
                        <a:ext cx="3406422" cy="1411707"/>
                      </a:xfrm>
                      <a:prstGeom prst="rect">
                        <a:avLst/>
                      </a:prstGeom>
                      <a:solidFill>
                        <a:srgbClr val="00FF00"/>
                      </a:solidFill>
                      <a:ln>
                        <a:noFill/>
                      </a:ln>
                    </p:spPr>
                  </p:pic>
                </p:oleObj>
              </mc:Fallback>
            </mc:AlternateContent>
          </a:graphicData>
        </a:graphic>
      </p:graphicFrame>
      <p:cxnSp>
        <p:nvCxnSpPr>
          <p:cNvPr id="16" name="直接箭头连接符 4">
            <a:extLst>
              <a:ext uri="{FF2B5EF4-FFF2-40B4-BE49-F238E27FC236}">
                <a16:creationId xmlns:a16="http://schemas.microsoft.com/office/drawing/2014/main" id="{A80432F0-8A2F-17CC-41CA-D5D236EBB8B3}"/>
              </a:ext>
            </a:extLst>
          </p:cNvPr>
          <p:cNvCxnSpPr/>
          <p:nvPr/>
        </p:nvCxnSpPr>
        <p:spPr bwMode="auto">
          <a:xfrm>
            <a:off x="3473960" y="3228816"/>
            <a:ext cx="485422" cy="0"/>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FD0C2BEC-88B9-1BD5-E3D4-D12045771C75}"/>
              </a:ext>
            </a:extLst>
          </p:cNvPr>
          <p:cNvSpPr>
            <a:spLocks noGrp="1"/>
          </p:cNvSpPr>
          <p:nvPr>
            <p:ph type="sldNum" sz="quarter" idx="12"/>
          </p:nvPr>
        </p:nvSpPr>
        <p:spPr/>
        <p:txBody>
          <a:bodyPr/>
          <a:lstStyle/>
          <a:p>
            <a:fld id="{392CBAA0-59E6-204E-8F03-85E5040D48B8}" type="slidenum">
              <a:rPr kumimoji="1" lang="zh-CN" altLang="en-US" smtClean="0"/>
              <a:t>22</a:t>
            </a:fld>
            <a:r>
              <a:rPr kumimoji="1" lang="en-US" altLang="zh-CN"/>
              <a:t>/184</a:t>
            </a:r>
            <a:endParaRPr kumimoji="1" lang="zh-CN" altLang="en-US" dirty="0"/>
          </a:p>
        </p:txBody>
      </p:sp>
    </p:spTree>
    <p:extLst>
      <p:ext uri="{BB962C8B-B14F-4D97-AF65-F5344CB8AC3E}">
        <p14:creationId xmlns:p14="http://schemas.microsoft.com/office/powerpoint/2010/main" val="3824356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4">
            <a:extLst>
              <a:ext uri="{FF2B5EF4-FFF2-40B4-BE49-F238E27FC236}">
                <a16:creationId xmlns:a16="http://schemas.microsoft.com/office/drawing/2014/main" id="{D4D9AD4D-5C25-1D3C-122B-8A0E3808ED64}"/>
              </a:ext>
            </a:extLst>
          </p:cNvPr>
          <p:cNvSpPr txBox="1">
            <a:spLocks noChangeArrowheads="1"/>
          </p:cNvSpPr>
          <p:nvPr/>
        </p:nvSpPr>
        <p:spPr bwMode="auto">
          <a:xfrm>
            <a:off x="308810" y="1520574"/>
            <a:ext cx="3581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kumimoji="1" lang="zh-CN" altLang="en-US">
                <a:solidFill>
                  <a:schemeClr val="accent2"/>
                </a:solidFill>
                <a:ea typeface="华文楷体" panose="02010600040101010101" pitchFamily="2" charset="-122"/>
              </a:rPr>
              <a:t>画状态转换图</a:t>
            </a:r>
          </a:p>
        </p:txBody>
      </p:sp>
      <p:grpSp>
        <p:nvGrpSpPr>
          <p:cNvPr id="6" name="Group 13">
            <a:extLst>
              <a:ext uri="{FF2B5EF4-FFF2-40B4-BE49-F238E27FC236}">
                <a16:creationId xmlns:a16="http://schemas.microsoft.com/office/drawing/2014/main" id="{CFF5B655-8A2B-95C1-2057-7914E21A28DF}"/>
              </a:ext>
            </a:extLst>
          </p:cNvPr>
          <p:cNvGrpSpPr>
            <a:grpSpLocks/>
          </p:cNvGrpSpPr>
          <p:nvPr/>
        </p:nvGrpSpPr>
        <p:grpSpPr bwMode="auto">
          <a:xfrm>
            <a:off x="2469398" y="4039936"/>
            <a:ext cx="792162" cy="792163"/>
            <a:chOff x="2336" y="1434"/>
            <a:chExt cx="499" cy="499"/>
          </a:xfrm>
        </p:grpSpPr>
        <p:sp>
          <p:nvSpPr>
            <p:cNvPr id="7" name="Oval 11">
              <a:extLst>
                <a:ext uri="{FF2B5EF4-FFF2-40B4-BE49-F238E27FC236}">
                  <a16:creationId xmlns:a16="http://schemas.microsoft.com/office/drawing/2014/main" id="{E90206DC-A1C3-0022-23B8-72FF63D7BA38}"/>
                </a:ext>
              </a:extLst>
            </p:cNvPr>
            <p:cNvSpPr>
              <a:spLocks noChangeArrowheads="1"/>
            </p:cNvSpPr>
            <p:nvPr/>
          </p:nvSpPr>
          <p:spPr bwMode="auto">
            <a:xfrm>
              <a:off x="2336" y="1434"/>
              <a:ext cx="499" cy="49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 name="Text Box 12">
              <a:extLst>
                <a:ext uri="{FF2B5EF4-FFF2-40B4-BE49-F238E27FC236}">
                  <a16:creationId xmlns:a16="http://schemas.microsoft.com/office/drawing/2014/main" id="{3C0E2246-118E-D75F-D9E2-C88CF8C58FCE}"/>
                </a:ext>
              </a:extLst>
            </p:cNvPr>
            <p:cNvSpPr txBox="1">
              <a:spLocks noChangeArrowheads="1"/>
            </p:cNvSpPr>
            <p:nvPr/>
          </p:nvSpPr>
          <p:spPr bwMode="auto">
            <a:xfrm>
              <a:off x="2381" y="1548"/>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000</a:t>
              </a:r>
            </a:p>
          </p:txBody>
        </p:sp>
      </p:grpSp>
      <p:grpSp>
        <p:nvGrpSpPr>
          <p:cNvPr id="9" name="Group 17">
            <a:extLst>
              <a:ext uri="{FF2B5EF4-FFF2-40B4-BE49-F238E27FC236}">
                <a16:creationId xmlns:a16="http://schemas.microsoft.com/office/drawing/2014/main" id="{1C945709-A906-7DD1-4831-AA3B0F05C691}"/>
              </a:ext>
            </a:extLst>
          </p:cNvPr>
          <p:cNvGrpSpPr>
            <a:grpSpLocks/>
          </p:cNvGrpSpPr>
          <p:nvPr/>
        </p:nvGrpSpPr>
        <p:grpSpPr bwMode="auto">
          <a:xfrm>
            <a:off x="3910848" y="4074861"/>
            <a:ext cx="792162" cy="792163"/>
            <a:chOff x="2336" y="1434"/>
            <a:chExt cx="499" cy="499"/>
          </a:xfrm>
        </p:grpSpPr>
        <p:sp>
          <p:nvSpPr>
            <p:cNvPr id="10" name="Oval 18">
              <a:extLst>
                <a:ext uri="{FF2B5EF4-FFF2-40B4-BE49-F238E27FC236}">
                  <a16:creationId xmlns:a16="http://schemas.microsoft.com/office/drawing/2014/main" id="{E00C6663-4EAD-B6CF-5599-C2F0DAC6EDB6}"/>
                </a:ext>
              </a:extLst>
            </p:cNvPr>
            <p:cNvSpPr>
              <a:spLocks noChangeArrowheads="1"/>
            </p:cNvSpPr>
            <p:nvPr/>
          </p:nvSpPr>
          <p:spPr bwMode="auto">
            <a:xfrm>
              <a:off x="2336" y="1434"/>
              <a:ext cx="499" cy="49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Text Box 19">
              <a:extLst>
                <a:ext uri="{FF2B5EF4-FFF2-40B4-BE49-F238E27FC236}">
                  <a16:creationId xmlns:a16="http://schemas.microsoft.com/office/drawing/2014/main" id="{90D66087-E16F-135A-1A47-604754B92C65}"/>
                </a:ext>
              </a:extLst>
            </p:cNvPr>
            <p:cNvSpPr txBox="1">
              <a:spLocks noChangeArrowheads="1"/>
            </p:cNvSpPr>
            <p:nvPr/>
          </p:nvSpPr>
          <p:spPr bwMode="auto">
            <a:xfrm>
              <a:off x="2381" y="1548"/>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001</a:t>
              </a:r>
            </a:p>
          </p:txBody>
        </p:sp>
      </p:grpSp>
      <p:grpSp>
        <p:nvGrpSpPr>
          <p:cNvPr id="12" name="Group 20">
            <a:extLst>
              <a:ext uri="{FF2B5EF4-FFF2-40B4-BE49-F238E27FC236}">
                <a16:creationId xmlns:a16="http://schemas.microsoft.com/office/drawing/2014/main" id="{23AB1AED-9B52-71F6-CE7B-8EE0991170B5}"/>
              </a:ext>
            </a:extLst>
          </p:cNvPr>
          <p:cNvGrpSpPr>
            <a:grpSpLocks/>
          </p:cNvGrpSpPr>
          <p:nvPr/>
        </p:nvGrpSpPr>
        <p:grpSpPr bwMode="auto">
          <a:xfrm>
            <a:off x="5350710" y="4147886"/>
            <a:ext cx="792163" cy="792163"/>
            <a:chOff x="2336" y="1434"/>
            <a:chExt cx="499" cy="499"/>
          </a:xfrm>
        </p:grpSpPr>
        <p:sp>
          <p:nvSpPr>
            <p:cNvPr id="13" name="Oval 21">
              <a:extLst>
                <a:ext uri="{FF2B5EF4-FFF2-40B4-BE49-F238E27FC236}">
                  <a16:creationId xmlns:a16="http://schemas.microsoft.com/office/drawing/2014/main" id="{3BDE9FA5-690E-D968-5788-8C9738AD157C}"/>
                </a:ext>
              </a:extLst>
            </p:cNvPr>
            <p:cNvSpPr>
              <a:spLocks noChangeArrowheads="1"/>
            </p:cNvSpPr>
            <p:nvPr/>
          </p:nvSpPr>
          <p:spPr bwMode="auto">
            <a:xfrm>
              <a:off x="2336" y="1434"/>
              <a:ext cx="499" cy="49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 name="Text Box 22">
              <a:extLst>
                <a:ext uri="{FF2B5EF4-FFF2-40B4-BE49-F238E27FC236}">
                  <a16:creationId xmlns:a16="http://schemas.microsoft.com/office/drawing/2014/main" id="{A7715D35-2A66-E211-BA30-74D29F3B241B}"/>
                </a:ext>
              </a:extLst>
            </p:cNvPr>
            <p:cNvSpPr txBox="1">
              <a:spLocks noChangeArrowheads="1"/>
            </p:cNvSpPr>
            <p:nvPr/>
          </p:nvSpPr>
          <p:spPr bwMode="auto">
            <a:xfrm>
              <a:off x="2381" y="1548"/>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010</a:t>
              </a:r>
            </a:p>
          </p:txBody>
        </p:sp>
      </p:grpSp>
      <p:grpSp>
        <p:nvGrpSpPr>
          <p:cNvPr id="15" name="Group 23">
            <a:extLst>
              <a:ext uri="{FF2B5EF4-FFF2-40B4-BE49-F238E27FC236}">
                <a16:creationId xmlns:a16="http://schemas.microsoft.com/office/drawing/2014/main" id="{E5ACE1A6-07F3-3C89-4BD1-532805848707}"/>
              </a:ext>
            </a:extLst>
          </p:cNvPr>
          <p:cNvGrpSpPr>
            <a:grpSpLocks/>
          </p:cNvGrpSpPr>
          <p:nvPr/>
        </p:nvGrpSpPr>
        <p:grpSpPr bwMode="auto">
          <a:xfrm>
            <a:off x="6790573" y="4147886"/>
            <a:ext cx="792162" cy="792163"/>
            <a:chOff x="2336" y="1434"/>
            <a:chExt cx="499" cy="499"/>
          </a:xfrm>
        </p:grpSpPr>
        <p:sp>
          <p:nvSpPr>
            <p:cNvPr id="16" name="Oval 24">
              <a:extLst>
                <a:ext uri="{FF2B5EF4-FFF2-40B4-BE49-F238E27FC236}">
                  <a16:creationId xmlns:a16="http://schemas.microsoft.com/office/drawing/2014/main" id="{1D660F96-59A6-0490-4899-8F6A7019B21A}"/>
                </a:ext>
              </a:extLst>
            </p:cNvPr>
            <p:cNvSpPr>
              <a:spLocks noChangeArrowheads="1"/>
            </p:cNvSpPr>
            <p:nvPr/>
          </p:nvSpPr>
          <p:spPr bwMode="auto">
            <a:xfrm>
              <a:off x="2336" y="1434"/>
              <a:ext cx="499" cy="49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Text Box 25">
              <a:extLst>
                <a:ext uri="{FF2B5EF4-FFF2-40B4-BE49-F238E27FC236}">
                  <a16:creationId xmlns:a16="http://schemas.microsoft.com/office/drawing/2014/main" id="{8348650C-A97D-B4B3-84EF-7E0850920E3D}"/>
                </a:ext>
              </a:extLst>
            </p:cNvPr>
            <p:cNvSpPr txBox="1">
              <a:spLocks noChangeArrowheads="1"/>
            </p:cNvSpPr>
            <p:nvPr/>
          </p:nvSpPr>
          <p:spPr bwMode="auto">
            <a:xfrm>
              <a:off x="2381" y="1548"/>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011</a:t>
              </a:r>
            </a:p>
          </p:txBody>
        </p:sp>
      </p:grpSp>
      <p:grpSp>
        <p:nvGrpSpPr>
          <p:cNvPr id="18" name="Group 26">
            <a:extLst>
              <a:ext uri="{FF2B5EF4-FFF2-40B4-BE49-F238E27FC236}">
                <a16:creationId xmlns:a16="http://schemas.microsoft.com/office/drawing/2014/main" id="{CBDF6DBB-0D8D-ACE1-63EF-20DF3A354156}"/>
              </a:ext>
            </a:extLst>
          </p:cNvPr>
          <p:cNvGrpSpPr>
            <a:grpSpLocks/>
          </p:cNvGrpSpPr>
          <p:nvPr/>
        </p:nvGrpSpPr>
        <p:grpSpPr bwMode="auto">
          <a:xfrm>
            <a:off x="6069848" y="5443286"/>
            <a:ext cx="792162" cy="792163"/>
            <a:chOff x="2336" y="1434"/>
            <a:chExt cx="499" cy="499"/>
          </a:xfrm>
        </p:grpSpPr>
        <p:sp>
          <p:nvSpPr>
            <p:cNvPr id="19" name="Oval 27">
              <a:extLst>
                <a:ext uri="{FF2B5EF4-FFF2-40B4-BE49-F238E27FC236}">
                  <a16:creationId xmlns:a16="http://schemas.microsoft.com/office/drawing/2014/main" id="{8FFB0354-75E2-931D-2A37-FDBBAF14CF3F}"/>
                </a:ext>
              </a:extLst>
            </p:cNvPr>
            <p:cNvSpPr>
              <a:spLocks noChangeArrowheads="1"/>
            </p:cNvSpPr>
            <p:nvPr/>
          </p:nvSpPr>
          <p:spPr bwMode="auto">
            <a:xfrm>
              <a:off x="2336" y="1434"/>
              <a:ext cx="499" cy="49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Text Box 28">
              <a:extLst>
                <a:ext uri="{FF2B5EF4-FFF2-40B4-BE49-F238E27FC236}">
                  <a16:creationId xmlns:a16="http://schemas.microsoft.com/office/drawing/2014/main" id="{69D705DD-98E5-FBF6-C604-3591C6461243}"/>
                </a:ext>
              </a:extLst>
            </p:cNvPr>
            <p:cNvSpPr txBox="1">
              <a:spLocks noChangeArrowheads="1"/>
            </p:cNvSpPr>
            <p:nvPr/>
          </p:nvSpPr>
          <p:spPr bwMode="auto">
            <a:xfrm>
              <a:off x="2381" y="1548"/>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100</a:t>
              </a:r>
            </a:p>
          </p:txBody>
        </p:sp>
      </p:grpSp>
      <p:grpSp>
        <p:nvGrpSpPr>
          <p:cNvPr id="21" name="Group 29">
            <a:extLst>
              <a:ext uri="{FF2B5EF4-FFF2-40B4-BE49-F238E27FC236}">
                <a16:creationId xmlns:a16="http://schemas.microsoft.com/office/drawing/2014/main" id="{E5FA53F2-EFB5-346A-B313-6D1541292AEE}"/>
              </a:ext>
            </a:extLst>
          </p:cNvPr>
          <p:cNvGrpSpPr>
            <a:grpSpLocks/>
          </p:cNvGrpSpPr>
          <p:nvPr/>
        </p:nvGrpSpPr>
        <p:grpSpPr bwMode="auto">
          <a:xfrm>
            <a:off x="4485523" y="5443286"/>
            <a:ext cx="792162" cy="792163"/>
            <a:chOff x="2336" y="1434"/>
            <a:chExt cx="499" cy="499"/>
          </a:xfrm>
        </p:grpSpPr>
        <p:sp>
          <p:nvSpPr>
            <p:cNvPr id="22" name="Oval 30">
              <a:extLst>
                <a:ext uri="{FF2B5EF4-FFF2-40B4-BE49-F238E27FC236}">
                  <a16:creationId xmlns:a16="http://schemas.microsoft.com/office/drawing/2014/main" id="{DC216A8D-E303-A3C0-4A1F-D1E329D65449}"/>
                </a:ext>
              </a:extLst>
            </p:cNvPr>
            <p:cNvSpPr>
              <a:spLocks noChangeArrowheads="1"/>
            </p:cNvSpPr>
            <p:nvPr/>
          </p:nvSpPr>
          <p:spPr bwMode="auto">
            <a:xfrm>
              <a:off x="2336" y="1434"/>
              <a:ext cx="499" cy="49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Text Box 31">
              <a:extLst>
                <a:ext uri="{FF2B5EF4-FFF2-40B4-BE49-F238E27FC236}">
                  <a16:creationId xmlns:a16="http://schemas.microsoft.com/office/drawing/2014/main" id="{0D893CEA-A8FB-294F-AF90-21D3DFE4FFD8}"/>
                </a:ext>
              </a:extLst>
            </p:cNvPr>
            <p:cNvSpPr txBox="1">
              <a:spLocks noChangeArrowheads="1"/>
            </p:cNvSpPr>
            <p:nvPr/>
          </p:nvSpPr>
          <p:spPr bwMode="auto">
            <a:xfrm>
              <a:off x="2381" y="1548"/>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101</a:t>
              </a:r>
            </a:p>
          </p:txBody>
        </p:sp>
      </p:grpSp>
      <p:grpSp>
        <p:nvGrpSpPr>
          <p:cNvPr id="24" name="Group 32">
            <a:extLst>
              <a:ext uri="{FF2B5EF4-FFF2-40B4-BE49-F238E27FC236}">
                <a16:creationId xmlns:a16="http://schemas.microsoft.com/office/drawing/2014/main" id="{896FE3B9-194D-57FD-08A5-E7FA0C92D6BE}"/>
              </a:ext>
            </a:extLst>
          </p:cNvPr>
          <p:cNvGrpSpPr>
            <a:grpSpLocks/>
          </p:cNvGrpSpPr>
          <p:nvPr/>
        </p:nvGrpSpPr>
        <p:grpSpPr bwMode="auto">
          <a:xfrm>
            <a:off x="2901198" y="5443286"/>
            <a:ext cx="792162" cy="792163"/>
            <a:chOff x="2336" y="1434"/>
            <a:chExt cx="499" cy="499"/>
          </a:xfrm>
        </p:grpSpPr>
        <p:sp>
          <p:nvSpPr>
            <p:cNvPr id="25" name="Oval 33">
              <a:extLst>
                <a:ext uri="{FF2B5EF4-FFF2-40B4-BE49-F238E27FC236}">
                  <a16:creationId xmlns:a16="http://schemas.microsoft.com/office/drawing/2014/main" id="{F7EEF124-A086-0A08-51AD-07CB80662D6A}"/>
                </a:ext>
              </a:extLst>
            </p:cNvPr>
            <p:cNvSpPr>
              <a:spLocks noChangeArrowheads="1"/>
            </p:cNvSpPr>
            <p:nvPr/>
          </p:nvSpPr>
          <p:spPr bwMode="auto">
            <a:xfrm>
              <a:off x="2336" y="1434"/>
              <a:ext cx="499" cy="49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Text Box 34">
              <a:extLst>
                <a:ext uri="{FF2B5EF4-FFF2-40B4-BE49-F238E27FC236}">
                  <a16:creationId xmlns:a16="http://schemas.microsoft.com/office/drawing/2014/main" id="{8AAAEE3B-5C53-F017-4414-968DAC5264AA}"/>
                </a:ext>
              </a:extLst>
            </p:cNvPr>
            <p:cNvSpPr txBox="1">
              <a:spLocks noChangeArrowheads="1"/>
            </p:cNvSpPr>
            <p:nvPr/>
          </p:nvSpPr>
          <p:spPr bwMode="auto">
            <a:xfrm>
              <a:off x="2381" y="1548"/>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110</a:t>
              </a:r>
            </a:p>
          </p:txBody>
        </p:sp>
      </p:grpSp>
      <p:grpSp>
        <p:nvGrpSpPr>
          <p:cNvPr id="27" name="Group 35">
            <a:extLst>
              <a:ext uri="{FF2B5EF4-FFF2-40B4-BE49-F238E27FC236}">
                <a16:creationId xmlns:a16="http://schemas.microsoft.com/office/drawing/2014/main" id="{581B38C1-EB50-A6C6-A09C-60CFFADBA49B}"/>
              </a:ext>
            </a:extLst>
          </p:cNvPr>
          <p:cNvGrpSpPr>
            <a:grpSpLocks/>
          </p:cNvGrpSpPr>
          <p:nvPr/>
        </p:nvGrpSpPr>
        <p:grpSpPr bwMode="auto">
          <a:xfrm>
            <a:off x="1318460" y="5300411"/>
            <a:ext cx="792163" cy="792163"/>
            <a:chOff x="2336" y="1434"/>
            <a:chExt cx="499" cy="499"/>
          </a:xfrm>
        </p:grpSpPr>
        <p:sp>
          <p:nvSpPr>
            <p:cNvPr id="28" name="Oval 36">
              <a:extLst>
                <a:ext uri="{FF2B5EF4-FFF2-40B4-BE49-F238E27FC236}">
                  <a16:creationId xmlns:a16="http://schemas.microsoft.com/office/drawing/2014/main" id="{D07FF3C0-699C-6F43-0849-B57AB0355DEC}"/>
                </a:ext>
              </a:extLst>
            </p:cNvPr>
            <p:cNvSpPr>
              <a:spLocks noChangeArrowheads="1"/>
            </p:cNvSpPr>
            <p:nvPr/>
          </p:nvSpPr>
          <p:spPr bwMode="auto">
            <a:xfrm>
              <a:off x="2336" y="1434"/>
              <a:ext cx="499" cy="499"/>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Text Box 37">
              <a:extLst>
                <a:ext uri="{FF2B5EF4-FFF2-40B4-BE49-F238E27FC236}">
                  <a16:creationId xmlns:a16="http://schemas.microsoft.com/office/drawing/2014/main" id="{6FBC0F84-96E5-A05F-0E47-67DD2EF43A52}"/>
                </a:ext>
              </a:extLst>
            </p:cNvPr>
            <p:cNvSpPr txBox="1">
              <a:spLocks noChangeArrowheads="1"/>
            </p:cNvSpPr>
            <p:nvPr/>
          </p:nvSpPr>
          <p:spPr bwMode="auto">
            <a:xfrm>
              <a:off x="2381" y="1548"/>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111</a:t>
              </a:r>
            </a:p>
          </p:txBody>
        </p:sp>
      </p:grpSp>
      <p:grpSp>
        <p:nvGrpSpPr>
          <p:cNvPr id="30" name="Group 40">
            <a:extLst>
              <a:ext uri="{FF2B5EF4-FFF2-40B4-BE49-F238E27FC236}">
                <a16:creationId xmlns:a16="http://schemas.microsoft.com/office/drawing/2014/main" id="{E512414E-6AE3-1360-8B35-9FF65F33D600}"/>
              </a:ext>
            </a:extLst>
          </p:cNvPr>
          <p:cNvGrpSpPr>
            <a:grpSpLocks/>
          </p:cNvGrpSpPr>
          <p:nvPr/>
        </p:nvGrpSpPr>
        <p:grpSpPr bwMode="auto">
          <a:xfrm>
            <a:off x="3261560" y="4003424"/>
            <a:ext cx="647700" cy="457200"/>
            <a:chOff x="1519" y="2296"/>
            <a:chExt cx="408" cy="288"/>
          </a:xfrm>
        </p:grpSpPr>
        <p:sp>
          <p:nvSpPr>
            <p:cNvPr id="31" name="Line 38">
              <a:extLst>
                <a:ext uri="{FF2B5EF4-FFF2-40B4-BE49-F238E27FC236}">
                  <a16:creationId xmlns:a16="http://schemas.microsoft.com/office/drawing/2014/main" id="{C2408B51-A6C1-A71E-A75B-B24C1124EC4B}"/>
                </a:ext>
              </a:extLst>
            </p:cNvPr>
            <p:cNvSpPr>
              <a:spLocks noChangeShapeType="1"/>
            </p:cNvSpPr>
            <p:nvPr/>
          </p:nvSpPr>
          <p:spPr bwMode="auto">
            <a:xfrm>
              <a:off x="1519" y="2568"/>
              <a:ext cx="408" cy="0"/>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Text Box 39">
              <a:extLst>
                <a:ext uri="{FF2B5EF4-FFF2-40B4-BE49-F238E27FC236}">
                  <a16:creationId xmlns:a16="http://schemas.microsoft.com/office/drawing/2014/main" id="{C9D369D6-D746-6F31-9356-D0A8D82E4F5F}"/>
                </a:ext>
              </a:extLst>
            </p:cNvPr>
            <p:cNvSpPr txBox="1">
              <a:spLocks noChangeArrowheads="1"/>
            </p:cNvSpPr>
            <p:nvPr/>
          </p:nvSpPr>
          <p:spPr bwMode="auto">
            <a:xfrm>
              <a:off x="1565" y="2296"/>
              <a:ext cx="2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/0</a:t>
              </a:r>
            </a:p>
          </p:txBody>
        </p:sp>
      </p:grpSp>
      <p:grpSp>
        <p:nvGrpSpPr>
          <p:cNvPr id="33" name="Group 41">
            <a:extLst>
              <a:ext uri="{FF2B5EF4-FFF2-40B4-BE49-F238E27FC236}">
                <a16:creationId xmlns:a16="http://schemas.microsoft.com/office/drawing/2014/main" id="{B80BC0BB-404A-5195-D032-C007006062FB}"/>
              </a:ext>
            </a:extLst>
          </p:cNvPr>
          <p:cNvGrpSpPr>
            <a:grpSpLocks/>
          </p:cNvGrpSpPr>
          <p:nvPr/>
        </p:nvGrpSpPr>
        <p:grpSpPr bwMode="auto">
          <a:xfrm>
            <a:off x="4701423" y="4039936"/>
            <a:ext cx="647700" cy="457200"/>
            <a:chOff x="1519" y="2296"/>
            <a:chExt cx="408" cy="288"/>
          </a:xfrm>
        </p:grpSpPr>
        <p:sp>
          <p:nvSpPr>
            <p:cNvPr id="34" name="Line 42">
              <a:extLst>
                <a:ext uri="{FF2B5EF4-FFF2-40B4-BE49-F238E27FC236}">
                  <a16:creationId xmlns:a16="http://schemas.microsoft.com/office/drawing/2014/main" id="{480BB666-793F-A210-676B-6DD629989760}"/>
                </a:ext>
              </a:extLst>
            </p:cNvPr>
            <p:cNvSpPr>
              <a:spLocks noChangeShapeType="1"/>
            </p:cNvSpPr>
            <p:nvPr/>
          </p:nvSpPr>
          <p:spPr bwMode="auto">
            <a:xfrm>
              <a:off x="1519" y="2568"/>
              <a:ext cx="408" cy="0"/>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43">
              <a:extLst>
                <a:ext uri="{FF2B5EF4-FFF2-40B4-BE49-F238E27FC236}">
                  <a16:creationId xmlns:a16="http://schemas.microsoft.com/office/drawing/2014/main" id="{8E39B6CB-64EE-C9E0-F9C6-1581ADC1231C}"/>
                </a:ext>
              </a:extLst>
            </p:cNvPr>
            <p:cNvSpPr txBox="1">
              <a:spLocks noChangeArrowheads="1"/>
            </p:cNvSpPr>
            <p:nvPr/>
          </p:nvSpPr>
          <p:spPr bwMode="auto">
            <a:xfrm>
              <a:off x="1565" y="2296"/>
              <a:ext cx="2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/0</a:t>
              </a:r>
            </a:p>
          </p:txBody>
        </p:sp>
      </p:grpSp>
      <p:grpSp>
        <p:nvGrpSpPr>
          <p:cNvPr id="36" name="Group 44">
            <a:extLst>
              <a:ext uri="{FF2B5EF4-FFF2-40B4-BE49-F238E27FC236}">
                <a16:creationId xmlns:a16="http://schemas.microsoft.com/office/drawing/2014/main" id="{16E02BC6-FF59-BE81-6CF4-BA80E96CC31A}"/>
              </a:ext>
            </a:extLst>
          </p:cNvPr>
          <p:cNvGrpSpPr>
            <a:grpSpLocks/>
          </p:cNvGrpSpPr>
          <p:nvPr/>
        </p:nvGrpSpPr>
        <p:grpSpPr bwMode="auto">
          <a:xfrm>
            <a:off x="6142873" y="4111374"/>
            <a:ext cx="647700" cy="457200"/>
            <a:chOff x="1519" y="2296"/>
            <a:chExt cx="408" cy="288"/>
          </a:xfrm>
        </p:grpSpPr>
        <p:sp>
          <p:nvSpPr>
            <p:cNvPr id="37" name="Line 45">
              <a:extLst>
                <a:ext uri="{FF2B5EF4-FFF2-40B4-BE49-F238E27FC236}">
                  <a16:creationId xmlns:a16="http://schemas.microsoft.com/office/drawing/2014/main" id="{81BBCBFC-8E99-79A9-28DB-9A532CD0C714}"/>
                </a:ext>
              </a:extLst>
            </p:cNvPr>
            <p:cNvSpPr>
              <a:spLocks noChangeShapeType="1"/>
            </p:cNvSpPr>
            <p:nvPr/>
          </p:nvSpPr>
          <p:spPr bwMode="auto">
            <a:xfrm>
              <a:off x="1519" y="2568"/>
              <a:ext cx="408" cy="0"/>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Text Box 46">
              <a:extLst>
                <a:ext uri="{FF2B5EF4-FFF2-40B4-BE49-F238E27FC236}">
                  <a16:creationId xmlns:a16="http://schemas.microsoft.com/office/drawing/2014/main" id="{C0AE92E0-207D-A713-2615-BC2FD76B8FF3}"/>
                </a:ext>
              </a:extLst>
            </p:cNvPr>
            <p:cNvSpPr txBox="1">
              <a:spLocks noChangeArrowheads="1"/>
            </p:cNvSpPr>
            <p:nvPr/>
          </p:nvSpPr>
          <p:spPr bwMode="auto">
            <a:xfrm>
              <a:off x="1565" y="2296"/>
              <a:ext cx="2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/0</a:t>
              </a:r>
            </a:p>
          </p:txBody>
        </p:sp>
      </p:grpSp>
      <p:grpSp>
        <p:nvGrpSpPr>
          <p:cNvPr id="39" name="Group 50">
            <a:extLst>
              <a:ext uri="{FF2B5EF4-FFF2-40B4-BE49-F238E27FC236}">
                <a16:creationId xmlns:a16="http://schemas.microsoft.com/office/drawing/2014/main" id="{1D275BEC-3CF3-79EC-CA8D-C64575485800}"/>
              </a:ext>
            </a:extLst>
          </p:cNvPr>
          <p:cNvGrpSpPr>
            <a:grpSpLocks/>
          </p:cNvGrpSpPr>
          <p:nvPr/>
        </p:nvGrpSpPr>
        <p:grpSpPr bwMode="auto">
          <a:xfrm>
            <a:off x="6646110" y="4940049"/>
            <a:ext cx="646113" cy="576262"/>
            <a:chOff x="3651" y="2886"/>
            <a:chExt cx="407" cy="363"/>
          </a:xfrm>
        </p:grpSpPr>
        <p:sp>
          <p:nvSpPr>
            <p:cNvPr id="40" name="Line 48">
              <a:extLst>
                <a:ext uri="{FF2B5EF4-FFF2-40B4-BE49-F238E27FC236}">
                  <a16:creationId xmlns:a16="http://schemas.microsoft.com/office/drawing/2014/main" id="{4B72107E-7FE4-F925-C98C-19C9937963F1}"/>
                </a:ext>
              </a:extLst>
            </p:cNvPr>
            <p:cNvSpPr>
              <a:spLocks noChangeShapeType="1"/>
            </p:cNvSpPr>
            <p:nvPr/>
          </p:nvSpPr>
          <p:spPr bwMode="auto">
            <a:xfrm flipH="1">
              <a:off x="3651" y="2886"/>
              <a:ext cx="227" cy="363"/>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Text Box 49">
              <a:extLst>
                <a:ext uri="{FF2B5EF4-FFF2-40B4-BE49-F238E27FC236}">
                  <a16:creationId xmlns:a16="http://schemas.microsoft.com/office/drawing/2014/main" id="{D310815A-F86A-D21D-10BB-325D8A0A5519}"/>
                </a:ext>
              </a:extLst>
            </p:cNvPr>
            <p:cNvSpPr txBox="1">
              <a:spLocks noChangeArrowheads="1"/>
            </p:cNvSpPr>
            <p:nvPr/>
          </p:nvSpPr>
          <p:spPr bwMode="auto">
            <a:xfrm>
              <a:off x="3696" y="2931"/>
              <a:ext cx="36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/0</a:t>
              </a:r>
            </a:p>
          </p:txBody>
        </p:sp>
      </p:grpSp>
      <p:grpSp>
        <p:nvGrpSpPr>
          <p:cNvPr id="42" name="Group 53">
            <a:extLst>
              <a:ext uri="{FF2B5EF4-FFF2-40B4-BE49-F238E27FC236}">
                <a16:creationId xmlns:a16="http://schemas.microsoft.com/office/drawing/2014/main" id="{0BDE47FB-B2A4-E5D9-90A6-AADE0C661823}"/>
              </a:ext>
            </a:extLst>
          </p:cNvPr>
          <p:cNvGrpSpPr>
            <a:grpSpLocks/>
          </p:cNvGrpSpPr>
          <p:nvPr/>
        </p:nvGrpSpPr>
        <p:grpSpPr bwMode="auto">
          <a:xfrm>
            <a:off x="5276098" y="5875086"/>
            <a:ext cx="793750" cy="457200"/>
            <a:chOff x="2788" y="3475"/>
            <a:chExt cx="500" cy="288"/>
          </a:xfrm>
        </p:grpSpPr>
        <p:sp>
          <p:nvSpPr>
            <p:cNvPr id="43" name="Line 51">
              <a:extLst>
                <a:ext uri="{FF2B5EF4-FFF2-40B4-BE49-F238E27FC236}">
                  <a16:creationId xmlns:a16="http://schemas.microsoft.com/office/drawing/2014/main" id="{00213636-A779-700C-9968-646B9FF0E26E}"/>
                </a:ext>
              </a:extLst>
            </p:cNvPr>
            <p:cNvSpPr>
              <a:spLocks noChangeShapeType="1"/>
            </p:cNvSpPr>
            <p:nvPr/>
          </p:nvSpPr>
          <p:spPr bwMode="auto">
            <a:xfrm flipH="1">
              <a:off x="2788" y="3475"/>
              <a:ext cx="500" cy="0"/>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Text Box 52">
              <a:extLst>
                <a:ext uri="{FF2B5EF4-FFF2-40B4-BE49-F238E27FC236}">
                  <a16:creationId xmlns:a16="http://schemas.microsoft.com/office/drawing/2014/main" id="{1E8F2142-895F-F407-2CB9-1DEE1B899A1C}"/>
                </a:ext>
              </a:extLst>
            </p:cNvPr>
            <p:cNvSpPr txBox="1">
              <a:spLocks noChangeArrowheads="1"/>
            </p:cNvSpPr>
            <p:nvPr/>
          </p:nvSpPr>
          <p:spPr bwMode="auto">
            <a:xfrm>
              <a:off x="2880" y="3475"/>
              <a:ext cx="3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17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/0</a:t>
              </a:r>
            </a:p>
          </p:txBody>
        </p:sp>
      </p:grpSp>
      <p:grpSp>
        <p:nvGrpSpPr>
          <p:cNvPr id="45" name="Group 55">
            <a:extLst>
              <a:ext uri="{FF2B5EF4-FFF2-40B4-BE49-F238E27FC236}">
                <a16:creationId xmlns:a16="http://schemas.microsoft.com/office/drawing/2014/main" id="{2A60307A-1127-75FE-DBFA-D051A3907385}"/>
              </a:ext>
            </a:extLst>
          </p:cNvPr>
          <p:cNvGrpSpPr>
            <a:grpSpLocks/>
          </p:cNvGrpSpPr>
          <p:nvPr/>
        </p:nvGrpSpPr>
        <p:grpSpPr bwMode="auto">
          <a:xfrm>
            <a:off x="3693360" y="5803649"/>
            <a:ext cx="793750" cy="457200"/>
            <a:chOff x="2788" y="3475"/>
            <a:chExt cx="500" cy="288"/>
          </a:xfrm>
        </p:grpSpPr>
        <p:sp>
          <p:nvSpPr>
            <p:cNvPr id="46" name="Line 56">
              <a:extLst>
                <a:ext uri="{FF2B5EF4-FFF2-40B4-BE49-F238E27FC236}">
                  <a16:creationId xmlns:a16="http://schemas.microsoft.com/office/drawing/2014/main" id="{E4F919A9-20C6-5CA8-7745-68AF3081FBFE}"/>
                </a:ext>
              </a:extLst>
            </p:cNvPr>
            <p:cNvSpPr>
              <a:spLocks noChangeShapeType="1"/>
            </p:cNvSpPr>
            <p:nvPr/>
          </p:nvSpPr>
          <p:spPr bwMode="auto">
            <a:xfrm flipH="1">
              <a:off x="2788" y="3475"/>
              <a:ext cx="500" cy="0"/>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Text Box 57">
              <a:extLst>
                <a:ext uri="{FF2B5EF4-FFF2-40B4-BE49-F238E27FC236}">
                  <a16:creationId xmlns:a16="http://schemas.microsoft.com/office/drawing/2014/main" id="{4D3B34F8-6551-C5B5-99F9-FB10A60DCC4D}"/>
                </a:ext>
              </a:extLst>
            </p:cNvPr>
            <p:cNvSpPr txBox="1">
              <a:spLocks noChangeArrowheads="1"/>
            </p:cNvSpPr>
            <p:nvPr/>
          </p:nvSpPr>
          <p:spPr bwMode="auto">
            <a:xfrm>
              <a:off x="2880" y="3475"/>
              <a:ext cx="3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17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0000CC"/>
                  </a:solidFill>
                </a:rPr>
                <a:t>/0</a:t>
              </a:r>
            </a:p>
          </p:txBody>
        </p:sp>
      </p:grpSp>
      <p:grpSp>
        <p:nvGrpSpPr>
          <p:cNvPr id="48" name="Group 60">
            <a:extLst>
              <a:ext uri="{FF2B5EF4-FFF2-40B4-BE49-F238E27FC236}">
                <a16:creationId xmlns:a16="http://schemas.microsoft.com/office/drawing/2014/main" id="{8FAF5124-878E-8D9E-0067-A11898C01719}"/>
              </a:ext>
            </a:extLst>
          </p:cNvPr>
          <p:cNvGrpSpPr>
            <a:grpSpLocks/>
          </p:cNvGrpSpPr>
          <p:nvPr/>
        </p:nvGrpSpPr>
        <p:grpSpPr bwMode="auto">
          <a:xfrm>
            <a:off x="2613860" y="4795586"/>
            <a:ext cx="576263" cy="673100"/>
            <a:chOff x="1111" y="2795"/>
            <a:chExt cx="363" cy="424"/>
          </a:xfrm>
        </p:grpSpPr>
        <p:sp>
          <p:nvSpPr>
            <p:cNvPr id="49" name="Line 58">
              <a:extLst>
                <a:ext uri="{FF2B5EF4-FFF2-40B4-BE49-F238E27FC236}">
                  <a16:creationId xmlns:a16="http://schemas.microsoft.com/office/drawing/2014/main" id="{3F6354EE-B734-DC25-24B9-DB42AA316656}"/>
                </a:ext>
              </a:extLst>
            </p:cNvPr>
            <p:cNvSpPr>
              <a:spLocks noChangeShapeType="1"/>
            </p:cNvSpPr>
            <p:nvPr/>
          </p:nvSpPr>
          <p:spPr bwMode="auto">
            <a:xfrm flipH="1" flipV="1">
              <a:off x="1292" y="2795"/>
              <a:ext cx="182" cy="408"/>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Text Box 59">
              <a:extLst>
                <a:ext uri="{FF2B5EF4-FFF2-40B4-BE49-F238E27FC236}">
                  <a16:creationId xmlns:a16="http://schemas.microsoft.com/office/drawing/2014/main" id="{DDA7714A-FA68-92CF-3D43-BC42C4611C7D}"/>
                </a:ext>
              </a:extLst>
            </p:cNvPr>
            <p:cNvSpPr txBox="1">
              <a:spLocks noChangeArrowheads="1"/>
            </p:cNvSpPr>
            <p:nvPr/>
          </p:nvSpPr>
          <p:spPr bwMode="auto">
            <a:xfrm>
              <a:off x="1111" y="2931"/>
              <a:ext cx="2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17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00"/>
                  </a:solidFill>
                </a:rPr>
                <a:t>/1</a:t>
              </a:r>
            </a:p>
          </p:txBody>
        </p:sp>
      </p:grpSp>
      <p:grpSp>
        <p:nvGrpSpPr>
          <p:cNvPr id="51" name="Group 63">
            <a:extLst>
              <a:ext uri="{FF2B5EF4-FFF2-40B4-BE49-F238E27FC236}">
                <a16:creationId xmlns:a16="http://schemas.microsoft.com/office/drawing/2014/main" id="{44B13426-0DA0-1223-287F-202F28534398}"/>
              </a:ext>
            </a:extLst>
          </p:cNvPr>
          <p:cNvGrpSpPr>
            <a:grpSpLocks/>
          </p:cNvGrpSpPr>
          <p:nvPr/>
        </p:nvGrpSpPr>
        <p:grpSpPr bwMode="auto">
          <a:xfrm>
            <a:off x="1893135" y="4579686"/>
            <a:ext cx="649288" cy="720725"/>
            <a:chOff x="657" y="2659"/>
            <a:chExt cx="409" cy="454"/>
          </a:xfrm>
        </p:grpSpPr>
        <p:sp>
          <p:nvSpPr>
            <p:cNvPr id="52" name="Line 61">
              <a:extLst>
                <a:ext uri="{FF2B5EF4-FFF2-40B4-BE49-F238E27FC236}">
                  <a16:creationId xmlns:a16="http://schemas.microsoft.com/office/drawing/2014/main" id="{9443B544-A704-FF4B-A26E-ABAA6D2FDAF9}"/>
                </a:ext>
              </a:extLst>
            </p:cNvPr>
            <p:cNvSpPr>
              <a:spLocks noChangeShapeType="1"/>
            </p:cNvSpPr>
            <p:nvPr/>
          </p:nvSpPr>
          <p:spPr bwMode="auto">
            <a:xfrm flipV="1">
              <a:off x="657" y="2750"/>
              <a:ext cx="409" cy="363"/>
            </a:xfrm>
            <a:prstGeom prst="line">
              <a:avLst/>
            </a:prstGeom>
            <a:noFill/>
            <a:ln w="3175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Text Box 62">
              <a:extLst>
                <a:ext uri="{FF2B5EF4-FFF2-40B4-BE49-F238E27FC236}">
                  <a16:creationId xmlns:a16="http://schemas.microsoft.com/office/drawing/2014/main" id="{721628D7-65A5-EA6F-D6E7-94288C9BE241}"/>
                </a:ext>
              </a:extLst>
            </p:cNvPr>
            <p:cNvSpPr txBox="1">
              <a:spLocks noChangeArrowheads="1"/>
            </p:cNvSpPr>
            <p:nvPr/>
          </p:nvSpPr>
          <p:spPr bwMode="auto">
            <a:xfrm>
              <a:off x="657" y="2659"/>
              <a:ext cx="2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17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solidFill>
                    <a:srgbClr val="FF0000"/>
                  </a:solidFill>
                </a:rPr>
                <a:t>/1</a:t>
              </a:r>
            </a:p>
          </p:txBody>
        </p:sp>
      </p:grpSp>
      <p:grpSp>
        <p:nvGrpSpPr>
          <p:cNvPr id="54" name="Group 69">
            <a:extLst>
              <a:ext uri="{FF2B5EF4-FFF2-40B4-BE49-F238E27FC236}">
                <a16:creationId xmlns:a16="http://schemas.microsoft.com/office/drawing/2014/main" id="{31F7676F-DCE0-8C5C-DA28-317A4C21EE18}"/>
              </a:ext>
            </a:extLst>
          </p:cNvPr>
          <p:cNvGrpSpPr>
            <a:grpSpLocks/>
          </p:cNvGrpSpPr>
          <p:nvPr/>
        </p:nvGrpSpPr>
        <p:grpSpPr bwMode="auto">
          <a:xfrm>
            <a:off x="742197" y="2391319"/>
            <a:ext cx="1150938" cy="1538287"/>
            <a:chOff x="612" y="935"/>
            <a:chExt cx="725" cy="969"/>
          </a:xfrm>
        </p:grpSpPr>
        <p:grpSp>
          <p:nvGrpSpPr>
            <p:cNvPr id="55" name="Group 68">
              <a:extLst>
                <a:ext uri="{FF2B5EF4-FFF2-40B4-BE49-F238E27FC236}">
                  <a16:creationId xmlns:a16="http://schemas.microsoft.com/office/drawing/2014/main" id="{650C89D7-116A-C911-63D5-29DB2A5CE2C9}"/>
                </a:ext>
              </a:extLst>
            </p:cNvPr>
            <p:cNvGrpSpPr>
              <a:grpSpLocks/>
            </p:cNvGrpSpPr>
            <p:nvPr/>
          </p:nvGrpSpPr>
          <p:grpSpPr bwMode="auto">
            <a:xfrm>
              <a:off x="612" y="935"/>
              <a:ext cx="725" cy="680"/>
              <a:chOff x="1701" y="1253"/>
              <a:chExt cx="725" cy="680"/>
            </a:xfrm>
          </p:grpSpPr>
          <p:sp>
            <p:nvSpPr>
              <p:cNvPr id="57" name="Oval 64">
                <a:extLst>
                  <a:ext uri="{FF2B5EF4-FFF2-40B4-BE49-F238E27FC236}">
                    <a16:creationId xmlns:a16="http://schemas.microsoft.com/office/drawing/2014/main" id="{6B93F112-0CA8-C233-EDE6-8B81F439A142}"/>
                  </a:ext>
                </a:extLst>
              </p:cNvPr>
              <p:cNvSpPr>
                <a:spLocks noChangeArrowheads="1"/>
              </p:cNvSpPr>
              <p:nvPr/>
            </p:nvSpPr>
            <p:spPr bwMode="auto">
              <a:xfrm>
                <a:off x="1701" y="1253"/>
                <a:ext cx="680" cy="680"/>
              </a:xfrm>
              <a:prstGeom prst="ellipse">
                <a:avLst/>
              </a:prstGeom>
              <a:noFill/>
              <a:ln w="317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Text Box 65">
                <a:extLst>
                  <a:ext uri="{FF2B5EF4-FFF2-40B4-BE49-F238E27FC236}">
                    <a16:creationId xmlns:a16="http://schemas.microsoft.com/office/drawing/2014/main" id="{4F451E67-D104-0FFE-20C1-9168D030934B}"/>
                  </a:ext>
                </a:extLst>
              </p:cNvPr>
              <p:cNvSpPr txBox="1">
                <a:spLocks noChangeArrowheads="1"/>
              </p:cNvSpPr>
              <p:nvPr/>
            </p:nvSpPr>
            <p:spPr bwMode="auto">
              <a:xfrm>
                <a:off x="1701" y="1434"/>
                <a:ext cx="7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17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t>Q</a:t>
                </a:r>
                <a:r>
                  <a:rPr lang="en-US" altLang="zh-CN" sz="2400" b="0" baseline="-25000"/>
                  <a:t>3</a:t>
                </a:r>
                <a:r>
                  <a:rPr lang="en-US" altLang="zh-CN" sz="2400" b="0"/>
                  <a:t>Q</a:t>
                </a:r>
                <a:r>
                  <a:rPr lang="en-US" altLang="zh-CN" sz="2400" b="0" baseline="-25000"/>
                  <a:t>2</a:t>
                </a:r>
                <a:r>
                  <a:rPr lang="en-US" altLang="zh-CN" sz="2400" b="0"/>
                  <a:t>Q</a:t>
                </a:r>
                <a:r>
                  <a:rPr lang="en-US" altLang="zh-CN" sz="2400" b="0" baseline="-25000"/>
                  <a:t>1</a:t>
                </a:r>
              </a:p>
            </p:txBody>
          </p:sp>
        </p:grpSp>
        <p:sp>
          <p:nvSpPr>
            <p:cNvPr id="56" name="Text Box 67">
              <a:extLst>
                <a:ext uri="{FF2B5EF4-FFF2-40B4-BE49-F238E27FC236}">
                  <a16:creationId xmlns:a16="http://schemas.microsoft.com/office/drawing/2014/main" id="{666D3781-5671-A5A0-79CB-8DC0EBB337EC}"/>
                </a:ext>
              </a:extLst>
            </p:cNvPr>
            <p:cNvSpPr txBox="1">
              <a:spLocks noChangeArrowheads="1"/>
            </p:cNvSpPr>
            <p:nvPr/>
          </p:nvSpPr>
          <p:spPr bwMode="auto">
            <a:xfrm>
              <a:off x="748" y="1616"/>
              <a:ext cx="49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17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a:t>/Y</a:t>
              </a:r>
            </a:p>
          </p:txBody>
        </p:sp>
      </p:grpSp>
      <p:pic>
        <p:nvPicPr>
          <p:cNvPr id="59" name="Picture 70">
            <a:extLst>
              <a:ext uri="{FF2B5EF4-FFF2-40B4-BE49-F238E27FC236}">
                <a16:creationId xmlns:a16="http://schemas.microsoft.com/office/drawing/2014/main" id="{C9AFC4F8-8400-297E-A7A6-F5E5CDA791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44666" y="801783"/>
            <a:ext cx="4138524" cy="3517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灯片编号占位符 1">
            <a:extLst>
              <a:ext uri="{FF2B5EF4-FFF2-40B4-BE49-F238E27FC236}">
                <a16:creationId xmlns:a16="http://schemas.microsoft.com/office/drawing/2014/main" id="{6B161C7E-F29A-484E-EEF6-4B89E87EE7FE}"/>
              </a:ext>
            </a:extLst>
          </p:cNvPr>
          <p:cNvSpPr>
            <a:spLocks noGrp="1"/>
          </p:cNvSpPr>
          <p:nvPr>
            <p:ph type="sldNum" sz="quarter" idx="12"/>
          </p:nvPr>
        </p:nvSpPr>
        <p:spPr/>
        <p:txBody>
          <a:bodyPr/>
          <a:lstStyle/>
          <a:p>
            <a:fld id="{392CBAA0-59E6-204E-8F03-85E5040D48B8}" type="slidenum">
              <a:rPr kumimoji="1" lang="zh-CN" altLang="en-US" smtClean="0"/>
              <a:t>23</a:t>
            </a:fld>
            <a:r>
              <a:rPr kumimoji="1" lang="en-US" altLang="zh-CN"/>
              <a:t>/184</a:t>
            </a:r>
            <a:endParaRPr kumimoji="1" lang="zh-CN" altLang="en-US" dirty="0"/>
          </a:p>
        </p:txBody>
      </p:sp>
    </p:spTree>
    <p:extLst>
      <p:ext uri="{BB962C8B-B14F-4D97-AF65-F5344CB8AC3E}">
        <p14:creationId xmlns:p14="http://schemas.microsoft.com/office/powerpoint/2010/main" val="1472932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left)">
                                      <p:cBhvr>
                                        <p:cTn id="15" dur="500"/>
                                        <p:tgtEl>
                                          <p:spTgt spid="30"/>
                                        </p:tgtEl>
                                      </p:cBhvr>
                                    </p:animEffec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wipe(left)">
                                      <p:cBhvr>
                                        <p:cTn id="23" dur="500"/>
                                        <p:tgtEl>
                                          <p:spTgt spid="33"/>
                                        </p:tgtEl>
                                      </p:cBhvr>
                                    </p:animEffect>
                                  </p:childTnLst>
                                </p:cTn>
                              </p:par>
                            </p:childTnLst>
                          </p:cTn>
                        </p:par>
                        <p:par>
                          <p:cTn id="24" fill="hold">
                            <p:stCondLst>
                              <p:cond delay="500"/>
                            </p:stCondLst>
                            <p:childTnLst>
                              <p:par>
                                <p:cTn id="25" presetID="1" presetClass="entr" presetSubtype="0"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36"/>
                                        </p:tgtEl>
                                        <p:attrNameLst>
                                          <p:attrName>style.visibility</p:attrName>
                                        </p:attrNameLst>
                                      </p:cBhvr>
                                      <p:to>
                                        <p:strVal val="visible"/>
                                      </p:to>
                                    </p:set>
                                    <p:animEffect transition="in" filter="wipe(left)">
                                      <p:cBhvr>
                                        <p:cTn id="31" dur="500"/>
                                        <p:tgtEl>
                                          <p:spTgt spid="36"/>
                                        </p:tgtEl>
                                      </p:cBhvr>
                                    </p:animEffect>
                                  </p:childTnLst>
                                </p:cTn>
                              </p:par>
                            </p:childTnLst>
                          </p:cTn>
                        </p:par>
                        <p:par>
                          <p:cTn id="32" fill="hold">
                            <p:stCondLst>
                              <p:cond delay="500"/>
                            </p:stCondLst>
                            <p:childTnLst>
                              <p:par>
                                <p:cTn id="33" presetID="1" presetClass="entr" presetSubtype="0" fill="hold" nodeType="after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wipe(up)">
                                      <p:cBhvr>
                                        <p:cTn id="39" dur="500"/>
                                        <p:tgtEl>
                                          <p:spTgt spid="39"/>
                                        </p:tgtEl>
                                      </p:cBhvr>
                                    </p:animEffect>
                                  </p:childTnLst>
                                </p:cTn>
                              </p:par>
                            </p:childTnLst>
                          </p:cTn>
                        </p:par>
                        <p:par>
                          <p:cTn id="40" fill="hold">
                            <p:stCondLst>
                              <p:cond delay="500"/>
                            </p:stCondLst>
                            <p:childTnLst>
                              <p:par>
                                <p:cTn id="41" presetID="1" presetClass="entr" presetSubtype="0" fill="hold" nodeType="after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2" fill="hold" nodeType="click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wipe(right)">
                                      <p:cBhvr>
                                        <p:cTn id="47" dur="500"/>
                                        <p:tgtEl>
                                          <p:spTgt spid="42"/>
                                        </p:tgtEl>
                                      </p:cBhvr>
                                    </p:animEffect>
                                  </p:childTnLst>
                                </p:cTn>
                              </p:par>
                            </p:childTnLst>
                          </p:cTn>
                        </p:par>
                        <p:par>
                          <p:cTn id="48" fill="hold">
                            <p:stCondLst>
                              <p:cond delay="500"/>
                            </p:stCondLst>
                            <p:childTnLst>
                              <p:par>
                                <p:cTn id="49" presetID="1" presetClass="entr" presetSubtype="0" fill="hold" nodeType="after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2" fill="hold" nodeType="click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right)">
                                      <p:cBhvr>
                                        <p:cTn id="55" dur="500"/>
                                        <p:tgtEl>
                                          <p:spTgt spid="45"/>
                                        </p:tgtEl>
                                      </p:cBhvr>
                                    </p:animEffect>
                                  </p:childTnLst>
                                </p:cTn>
                              </p:par>
                            </p:childTnLst>
                          </p:cTn>
                        </p:par>
                        <p:par>
                          <p:cTn id="56" fill="hold">
                            <p:stCondLst>
                              <p:cond delay="500"/>
                            </p:stCondLst>
                            <p:childTnLst>
                              <p:par>
                                <p:cTn id="57" presetID="1" presetClass="entr" presetSubtype="0" fill="hold" nodeType="afterEffect">
                                  <p:stCondLst>
                                    <p:cond delay="0"/>
                                  </p:stCondLst>
                                  <p:childTnLst>
                                    <p:set>
                                      <p:cBhvr>
                                        <p:cTn id="58" dur="1" fill="hold">
                                          <p:stCondLst>
                                            <p:cond delay="0"/>
                                          </p:stCondLst>
                                        </p:cTn>
                                        <p:tgtEl>
                                          <p:spTgt spid="24"/>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wipe(down)">
                                      <p:cBhvr>
                                        <p:cTn id="63" dur="500"/>
                                        <p:tgtEl>
                                          <p:spTgt spid="48"/>
                                        </p:tgtEl>
                                      </p:cBhvr>
                                    </p:animEffec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nodeType="clickEffect">
                                  <p:stCondLst>
                                    <p:cond delay="0"/>
                                  </p:stCondLst>
                                  <p:childTnLst>
                                    <p:set>
                                      <p:cBhvr>
                                        <p:cTn id="67" dur="1" fill="hold">
                                          <p:stCondLst>
                                            <p:cond delay="0"/>
                                          </p:stCondLst>
                                        </p:cTn>
                                        <p:tgtEl>
                                          <p:spTgt spid="27"/>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22" presetClass="entr" presetSubtype="4" fill="hold" nodeType="clickEffect">
                                  <p:stCondLst>
                                    <p:cond delay="0"/>
                                  </p:stCondLst>
                                  <p:childTnLst>
                                    <p:set>
                                      <p:cBhvr>
                                        <p:cTn id="71" dur="1" fill="hold">
                                          <p:stCondLst>
                                            <p:cond delay="0"/>
                                          </p:stCondLst>
                                        </p:cTn>
                                        <p:tgtEl>
                                          <p:spTgt spid="51"/>
                                        </p:tgtEl>
                                        <p:attrNameLst>
                                          <p:attrName>style.visibility</p:attrName>
                                        </p:attrNameLst>
                                      </p:cBhvr>
                                      <p:to>
                                        <p:strVal val="visible"/>
                                      </p:to>
                                    </p:set>
                                    <p:animEffect transition="in" filter="wipe(down)">
                                      <p:cBhvr>
                                        <p:cTn id="7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Rectangle 4">
            <a:extLst>
              <a:ext uri="{FF2B5EF4-FFF2-40B4-BE49-F238E27FC236}">
                <a16:creationId xmlns:a16="http://schemas.microsoft.com/office/drawing/2014/main" id="{CEE03485-865E-5096-F419-DC94B86DB414}"/>
              </a:ext>
            </a:extLst>
          </p:cNvPr>
          <p:cNvSpPr>
            <a:spLocks noChangeArrowheads="1"/>
          </p:cNvSpPr>
          <p:nvPr/>
        </p:nvSpPr>
        <p:spPr bwMode="auto">
          <a:xfrm>
            <a:off x="1226820" y="963785"/>
            <a:ext cx="20589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kumimoji="1" lang="en-US" altLang="zh-CN" dirty="0">
                <a:solidFill>
                  <a:schemeClr val="accent2"/>
                </a:solidFill>
              </a:rPr>
              <a:t>④</a:t>
            </a:r>
            <a:r>
              <a:rPr kumimoji="1" lang="zh-CN" altLang="en-US" dirty="0">
                <a:solidFill>
                  <a:schemeClr val="accent2"/>
                </a:solidFill>
              </a:rPr>
              <a:t>作时序图 </a:t>
            </a:r>
          </a:p>
        </p:txBody>
      </p:sp>
      <p:graphicFrame>
        <p:nvGraphicFramePr>
          <p:cNvPr id="6" name="Object 5">
            <a:extLst>
              <a:ext uri="{FF2B5EF4-FFF2-40B4-BE49-F238E27FC236}">
                <a16:creationId xmlns:a16="http://schemas.microsoft.com/office/drawing/2014/main" id="{181681A2-9BAF-7E56-BF4F-2C83DF770A40}"/>
              </a:ext>
            </a:extLst>
          </p:cNvPr>
          <p:cNvGraphicFramePr>
            <a:graphicFrameLocks noChangeAspect="1"/>
          </p:cNvGraphicFramePr>
          <p:nvPr>
            <p:extLst>
              <p:ext uri="{D42A27DB-BD31-4B8C-83A1-F6EECF244321}">
                <p14:modId xmlns:p14="http://schemas.microsoft.com/office/powerpoint/2010/main" val="2155159844"/>
              </p:ext>
            </p:extLst>
          </p:nvPr>
        </p:nvGraphicFramePr>
        <p:xfrm>
          <a:off x="3746183" y="619433"/>
          <a:ext cx="5688012" cy="5083175"/>
        </p:xfrm>
        <a:graphic>
          <a:graphicData uri="http://schemas.openxmlformats.org/presentationml/2006/ole">
            <mc:AlternateContent xmlns:mc="http://schemas.openxmlformats.org/markup-compatibility/2006">
              <mc:Choice xmlns:v="urn:schemas-microsoft-com:vml" Requires="v">
                <p:oleObj name="Photo Editor 照片" r:id="rId2" imgW="21761905" imgH="19447619" progId="MSPhotoEd.3">
                  <p:embed/>
                </p:oleObj>
              </mc:Choice>
              <mc:Fallback>
                <p:oleObj name="Photo Editor 照片" r:id="rId2" imgW="21761905" imgH="19447619" progId="MSPhotoEd.3">
                  <p:embed/>
                  <p:pic>
                    <p:nvPicPr>
                      <p:cNvPr id="20483"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46183" y="619433"/>
                        <a:ext cx="5688012" cy="50831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7" name="Text Box 6">
            <a:extLst>
              <a:ext uri="{FF2B5EF4-FFF2-40B4-BE49-F238E27FC236}">
                <a16:creationId xmlns:a16="http://schemas.microsoft.com/office/drawing/2014/main" id="{D57AA54D-9997-6291-9BF2-1A5D7EEEA027}"/>
              </a:ext>
            </a:extLst>
          </p:cNvPr>
          <p:cNvSpPr txBox="1">
            <a:spLocks noChangeArrowheads="1"/>
          </p:cNvSpPr>
          <p:nvPr/>
        </p:nvSpPr>
        <p:spPr bwMode="auto">
          <a:xfrm>
            <a:off x="902970" y="5183496"/>
            <a:ext cx="2895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kumimoji="1" lang="en-US" altLang="zh-CN" dirty="0">
                <a:solidFill>
                  <a:schemeClr val="accent2"/>
                </a:solidFill>
              </a:rPr>
              <a:t>⑤</a:t>
            </a:r>
            <a:r>
              <a:rPr kumimoji="1" lang="zh-CN" altLang="en-US" dirty="0">
                <a:solidFill>
                  <a:schemeClr val="accent2"/>
                </a:solidFill>
                <a:ea typeface="华文楷体" panose="02010600040101010101" pitchFamily="2" charset="-122"/>
              </a:rPr>
              <a:t>说明电路功能</a:t>
            </a:r>
          </a:p>
        </p:txBody>
      </p:sp>
      <p:sp>
        <p:nvSpPr>
          <p:cNvPr id="8" name="Text Box 7">
            <a:extLst>
              <a:ext uri="{FF2B5EF4-FFF2-40B4-BE49-F238E27FC236}">
                <a16:creationId xmlns:a16="http://schemas.microsoft.com/office/drawing/2014/main" id="{4D06754F-9963-EC43-2B9F-3F3A553997AC}"/>
              </a:ext>
            </a:extLst>
          </p:cNvPr>
          <p:cNvSpPr txBox="1">
            <a:spLocks noChangeArrowheads="1"/>
          </p:cNvSpPr>
          <p:nvPr/>
        </p:nvSpPr>
        <p:spPr bwMode="auto">
          <a:xfrm>
            <a:off x="1406207" y="6031220"/>
            <a:ext cx="76327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b="0" dirty="0">
                <a:solidFill>
                  <a:schemeClr val="accent2"/>
                </a:solidFill>
              </a:rPr>
              <a:t>这是一个同步七进制加法计数器，能自启动。</a:t>
            </a:r>
          </a:p>
        </p:txBody>
      </p:sp>
      <p:grpSp>
        <p:nvGrpSpPr>
          <p:cNvPr id="9" name="Group 15">
            <a:extLst>
              <a:ext uri="{FF2B5EF4-FFF2-40B4-BE49-F238E27FC236}">
                <a16:creationId xmlns:a16="http://schemas.microsoft.com/office/drawing/2014/main" id="{3C19FD8B-7DCA-DD56-26EE-7D975C07C33A}"/>
              </a:ext>
            </a:extLst>
          </p:cNvPr>
          <p:cNvGrpSpPr>
            <a:grpSpLocks/>
          </p:cNvGrpSpPr>
          <p:nvPr/>
        </p:nvGrpSpPr>
        <p:grpSpPr bwMode="auto">
          <a:xfrm>
            <a:off x="4538345" y="2059296"/>
            <a:ext cx="358775" cy="2390775"/>
            <a:chOff x="2290" y="1117"/>
            <a:chExt cx="226" cy="1506"/>
          </a:xfrm>
        </p:grpSpPr>
        <p:sp>
          <p:nvSpPr>
            <p:cNvPr id="10" name="Text Box 8">
              <a:extLst>
                <a:ext uri="{FF2B5EF4-FFF2-40B4-BE49-F238E27FC236}">
                  <a16:creationId xmlns:a16="http://schemas.microsoft.com/office/drawing/2014/main" id="{5F0AD272-1590-A853-3706-35181CE03DF3}"/>
                </a:ext>
              </a:extLst>
            </p:cNvPr>
            <p:cNvSpPr txBox="1">
              <a:spLocks noChangeArrowheads="1"/>
            </p:cNvSpPr>
            <p:nvPr/>
          </p:nvSpPr>
          <p:spPr bwMode="auto">
            <a:xfrm>
              <a:off x="2290" y="1117"/>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11" name="Text Box 9">
              <a:extLst>
                <a:ext uri="{FF2B5EF4-FFF2-40B4-BE49-F238E27FC236}">
                  <a16:creationId xmlns:a16="http://schemas.microsoft.com/office/drawing/2014/main" id="{8A2FE967-8873-13BF-07CD-809D8878B4DF}"/>
                </a:ext>
              </a:extLst>
            </p:cNvPr>
            <p:cNvSpPr txBox="1">
              <a:spLocks noChangeArrowheads="1"/>
            </p:cNvSpPr>
            <p:nvPr/>
          </p:nvSpPr>
          <p:spPr bwMode="auto">
            <a:xfrm>
              <a:off x="2290" y="1706"/>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12" name="Text Box 10">
              <a:extLst>
                <a:ext uri="{FF2B5EF4-FFF2-40B4-BE49-F238E27FC236}">
                  <a16:creationId xmlns:a16="http://schemas.microsoft.com/office/drawing/2014/main" id="{F085231E-7A4D-7337-5BD7-269D83B640C8}"/>
                </a:ext>
              </a:extLst>
            </p:cNvPr>
            <p:cNvSpPr txBox="1">
              <a:spLocks noChangeArrowheads="1"/>
            </p:cNvSpPr>
            <p:nvPr/>
          </p:nvSpPr>
          <p:spPr bwMode="auto">
            <a:xfrm>
              <a:off x="2290" y="2296"/>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grpSp>
      <p:grpSp>
        <p:nvGrpSpPr>
          <p:cNvPr id="13" name="Group 14">
            <a:extLst>
              <a:ext uri="{FF2B5EF4-FFF2-40B4-BE49-F238E27FC236}">
                <a16:creationId xmlns:a16="http://schemas.microsoft.com/office/drawing/2014/main" id="{EAB66218-BDAA-0F0B-8BEB-4ABB2B376D33}"/>
              </a:ext>
            </a:extLst>
          </p:cNvPr>
          <p:cNvGrpSpPr>
            <a:grpSpLocks/>
          </p:cNvGrpSpPr>
          <p:nvPr/>
        </p:nvGrpSpPr>
        <p:grpSpPr bwMode="auto">
          <a:xfrm>
            <a:off x="5043170" y="1627496"/>
            <a:ext cx="358775" cy="2822575"/>
            <a:chOff x="2608" y="845"/>
            <a:chExt cx="226" cy="1778"/>
          </a:xfrm>
        </p:grpSpPr>
        <p:sp>
          <p:nvSpPr>
            <p:cNvPr id="14" name="Text Box 11">
              <a:extLst>
                <a:ext uri="{FF2B5EF4-FFF2-40B4-BE49-F238E27FC236}">
                  <a16:creationId xmlns:a16="http://schemas.microsoft.com/office/drawing/2014/main" id="{3504122D-4508-EC2B-6671-80863DB84F3C}"/>
                </a:ext>
              </a:extLst>
            </p:cNvPr>
            <p:cNvSpPr txBox="1">
              <a:spLocks noChangeArrowheads="1"/>
            </p:cNvSpPr>
            <p:nvPr/>
          </p:nvSpPr>
          <p:spPr bwMode="auto">
            <a:xfrm>
              <a:off x="2608" y="1706"/>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15" name="Text Box 12">
              <a:extLst>
                <a:ext uri="{FF2B5EF4-FFF2-40B4-BE49-F238E27FC236}">
                  <a16:creationId xmlns:a16="http://schemas.microsoft.com/office/drawing/2014/main" id="{569C1C3E-A621-35D9-028A-8C5B269BE1E9}"/>
                </a:ext>
              </a:extLst>
            </p:cNvPr>
            <p:cNvSpPr txBox="1">
              <a:spLocks noChangeArrowheads="1"/>
            </p:cNvSpPr>
            <p:nvPr/>
          </p:nvSpPr>
          <p:spPr bwMode="auto">
            <a:xfrm>
              <a:off x="2608" y="2296"/>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16" name="Text Box 13">
              <a:extLst>
                <a:ext uri="{FF2B5EF4-FFF2-40B4-BE49-F238E27FC236}">
                  <a16:creationId xmlns:a16="http://schemas.microsoft.com/office/drawing/2014/main" id="{6294C694-1A04-8CBB-66BB-03748245895C}"/>
                </a:ext>
              </a:extLst>
            </p:cNvPr>
            <p:cNvSpPr txBox="1">
              <a:spLocks noChangeArrowheads="1"/>
            </p:cNvSpPr>
            <p:nvPr/>
          </p:nvSpPr>
          <p:spPr bwMode="auto">
            <a:xfrm>
              <a:off x="2608" y="845"/>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1</a:t>
              </a:r>
            </a:p>
          </p:txBody>
        </p:sp>
      </p:grpSp>
      <p:grpSp>
        <p:nvGrpSpPr>
          <p:cNvPr id="17" name="Group 19">
            <a:extLst>
              <a:ext uri="{FF2B5EF4-FFF2-40B4-BE49-F238E27FC236}">
                <a16:creationId xmlns:a16="http://schemas.microsoft.com/office/drawing/2014/main" id="{05CB92B2-9B9F-325A-9318-3A37C01CB01A}"/>
              </a:ext>
            </a:extLst>
          </p:cNvPr>
          <p:cNvGrpSpPr>
            <a:grpSpLocks/>
          </p:cNvGrpSpPr>
          <p:nvPr/>
        </p:nvGrpSpPr>
        <p:grpSpPr bwMode="auto">
          <a:xfrm>
            <a:off x="5690870" y="2059296"/>
            <a:ext cx="358775" cy="2390775"/>
            <a:chOff x="3016" y="1117"/>
            <a:chExt cx="226" cy="1506"/>
          </a:xfrm>
        </p:grpSpPr>
        <p:sp>
          <p:nvSpPr>
            <p:cNvPr id="18" name="Text Box 16">
              <a:extLst>
                <a:ext uri="{FF2B5EF4-FFF2-40B4-BE49-F238E27FC236}">
                  <a16:creationId xmlns:a16="http://schemas.microsoft.com/office/drawing/2014/main" id="{0A2829AD-BB9A-7AAD-7651-A2C3BEED29FA}"/>
                </a:ext>
              </a:extLst>
            </p:cNvPr>
            <p:cNvSpPr txBox="1">
              <a:spLocks noChangeArrowheads="1"/>
            </p:cNvSpPr>
            <p:nvPr/>
          </p:nvSpPr>
          <p:spPr bwMode="auto">
            <a:xfrm>
              <a:off x="3016" y="1117"/>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19" name="Text Box 17">
              <a:extLst>
                <a:ext uri="{FF2B5EF4-FFF2-40B4-BE49-F238E27FC236}">
                  <a16:creationId xmlns:a16="http://schemas.microsoft.com/office/drawing/2014/main" id="{58759A4C-7428-648F-26F1-AF294A60FD6A}"/>
                </a:ext>
              </a:extLst>
            </p:cNvPr>
            <p:cNvSpPr txBox="1">
              <a:spLocks noChangeArrowheads="1"/>
            </p:cNvSpPr>
            <p:nvPr/>
          </p:nvSpPr>
          <p:spPr bwMode="auto">
            <a:xfrm>
              <a:off x="3016" y="2296"/>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20" name="Text Box 18">
              <a:extLst>
                <a:ext uri="{FF2B5EF4-FFF2-40B4-BE49-F238E27FC236}">
                  <a16:creationId xmlns:a16="http://schemas.microsoft.com/office/drawing/2014/main" id="{9EFC33DB-BA05-6A2B-3484-A275CAC67B18}"/>
                </a:ext>
              </a:extLst>
            </p:cNvPr>
            <p:cNvSpPr txBox="1">
              <a:spLocks noChangeArrowheads="1"/>
            </p:cNvSpPr>
            <p:nvPr/>
          </p:nvSpPr>
          <p:spPr bwMode="auto">
            <a:xfrm>
              <a:off x="3016" y="1389"/>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1</a:t>
              </a:r>
            </a:p>
          </p:txBody>
        </p:sp>
      </p:grpSp>
      <p:grpSp>
        <p:nvGrpSpPr>
          <p:cNvPr id="21" name="Group 23">
            <a:extLst>
              <a:ext uri="{FF2B5EF4-FFF2-40B4-BE49-F238E27FC236}">
                <a16:creationId xmlns:a16="http://schemas.microsoft.com/office/drawing/2014/main" id="{B081054C-B0F4-203F-9417-63EE42F867C1}"/>
              </a:ext>
            </a:extLst>
          </p:cNvPr>
          <p:cNvGrpSpPr>
            <a:grpSpLocks/>
          </p:cNvGrpSpPr>
          <p:nvPr/>
        </p:nvGrpSpPr>
        <p:grpSpPr bwMode="auto">
          <a:xfrm>
            <a:off x="6338570" y="1554471"/>
            <a:ext cx="358775" cy="2895600"/>
            <a:chOff x="3424" y="799"/>
            <a:chExt cx="226" cy="1824"/>
          </a:xfrm>
        </p:grpSpPr>
        <p:sp>
          <p:nvSpPr>
            <p:cNvPr id="22" name="Text Box 20">
              <a:extLst>
                <a:ext uri="{FF2B5EF4-FFF2-40B4-BE49-F238E27FC236}">
                  <a16:creationId xmlns:a16="http://schemas.microsoft.com/office/drawing/2014/main" id="{059E8400-365A-D904-BD8F-15D618760799}"/>
                </a:ext>
              </a:extLst>
            </p:cNvPr>
            <p:cNvSpPr txBox="1">
              <a:spLocks noChangeArrowheads="1"/>
            </p:cNvSpPr>
            <p:nvPr/>
          </p:nvSpPr>
          <p:spPr bwMode="auto">
            <a:xfrm>
              <a:off x="3424" y="2296"/>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23" name="Text Box 21">
              <a:extLst>
                <a:ext uri="{FF2B5EF4-FFF2-40B4-BE49-F238E27FC236}">
                  <a16:creationId xmlns:a16="http://schemas.microsoft.com/office/drawing/2014/main" id="{D39E8DC4-715D-79C0-3CE2-73E6ED3043B7}"/>
                </a:ext>
              </a:extLst>
            </p:cNvPr>
            <p:cNvSpPr txBox="1">
              <a:spLocks noChangeArrowheads="1"/>
            </p:cNvSpPr>
            <p:nvPr/>
          </p:nvSpPr>
          <p:spPr bwMode="auto">
            <a:xfrm>
              <a:off x="3424" y="1389"/>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1</a:t>
              </a:r>
            </a:p>
          </p:txBody>
        </p:sp>
        <p:sp>
          <p:nvSpPr>
            <p:cNvPr id="24" name="Text Box 22">
              <a:extLst>
                <a:ext uri="{FF2B5EF4-FFF2-40B4-BE49-F238E27FC236}">
                  <a16:creationId xmlns:a16="http://schemas.microsoft.com/office/drawing/2014/main" id="{9685CACF-3F2A-2ACE-CB25-22C62AFF517A}"/>
                </a:ext>
              </a:extLst>
            </p:cNvPr>
            <p:cNvSpPr txBox="1">
              <a:spLocks noChangeArrowheads="1"/>
            </p:cNvSpPr>
            <p:nvPr/>
          </p:nvSpPr>
          <p:spPr bwMode="auto">
            <a:xfrm>
              <a:off x="3424" y="799"/>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1</a:t>
              </a:r>
            </a:p>
          </p:txBody>
        </p:sp>
      </p:grpSp>
      <p:grpSp>
        <p:nvGrpSpPr>
          <p:cNvPr id="25" name="Group 27">
            <a:extLst>
              <a:ext uri="{FF2B5EF4-FFF2-40B4-BE49-F238E27FC236}">
                <a16:creationId xmlns:a16="http://schemas.microsoft.com/office/drawing/2014/main" id="{2EEA21B3-8DBC-D50C-7C02-2CEE6F436F52}"/>
              </a:ext>
            </a:extLst>
          </p:cNvPr>
          <p:cNvGrpSpPr>
            <a:grpSpLocks/>
          </p:cNvGrpSpPr>
          <p:nvPr/>
        </p:nvGrpSpPr>
        <p:grpSpPr bwMode="auto">
          <a:xfrm>
            <a:off x="6987858" y="2059296"/>
            <a:ext cx="358775" cy="1958975"/>
            <a:chOff x="3833" y="1117"/>
            <a:chExt cx="226" cy="1234"/>
          </a:xfrm>
        </p:grpSpPr>
        <p:sp>
          <p:nvSpPr>
            <p:cNvPr id="26" name="Text Box 24">
              <a:extLst>
                <a:ext uri="{FF2B5EF4-FFF2-40B4-BE49-F238E27FC236}">
                  <a16:creationId xmlns:a16="http://schemas.microsoft.com/office/drawing/2014/main" id="{BAFB4069-FDE4-4E6E-2C28-021FD22B0110}"/>
                </a:ext>
              </a:extLst>
            </p:cNvPr>
            <p:cNvSpPr txBox="1">
              <a:spLocks noChangeArrowheads="1"/>
            </p:cNvSpPr>
            <p:nvPr/>
          </p:nvSpPr>
          <p:spPr bwMode="auto">
            <a:xfrm>
              <a:off x="3833" y="1117"/>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27" name="Text Box 25">
              <a:extLst>
                <a:ext uri="{FF2B5EF4-FFF2-40B4-BE49-F238E27FC236}">
                  <a16:creationId xmlns:a16="http://schemas.microsoft.com/office/drawing/2014/main" id="{6D2769E6-1561-B801-B225-F20FF4856737}"/>
                </a:ext>
              </a:extLst>
            </p:cNvPr>
            <p:cNvSpPr txBox="1">
              <a:spLocks noChangeArrowheads="1"/>
            </p:cNvSpPr>
            <p:nvPr/>
          </p:nvSpPr>
          <p:spPr bwMode="auto">
            <a:xfrm>
              <a:off x="3833" y="1706"/>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28" name="Text Box 26">
              <a:extLst>
                <a:ext uri="{FF2B5EF4-FFF2-40B4-BE49-F238E27FC236}">
                  <a16:creationId xmlns:a16="http://schemas.microsoft.com/office/drawing/2014/main" id="{8CA264EA-4C66-3062-513A-A9F6C6495BBF}"/>
                </a:ext>
              </a:extLst>
            </p:cNvPr>
            <p:cNvSpPr txBox="1">
              <a:spLocks noChangeArrowheads="1"/>
            </p:cNvSpPr>
            <p:nvPr/>
          </p:nvSpPr>
          <p:spPr bwMode="auto">
            <a:xfrm>
              <a:off x="3833" y="2024"/>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1</a:t>
              </a:r>
            </a:p>
          </p:txBody>
        </p:sp>
      </p:grpSp>
      <p:grpSp>
        <p:nvGrpSpPr>
          <p:cNvPr id="29" name="Group 31">
            <a:extLst>
              <a:ext uri="{FF2B5EF4-FFF2-40B4-BE49-F238E27FC236}">
                <a16:creationId xmlns:a16="http://schemas.microsoft.com/office/drawing/2014/main" id="{A89B7609-7794-7115-A1D7-F04A0F63C36D}"/>
              </a:ext>
            </a:extLst>
          </p:cNvPr>
          <p:cNvGrpSpPr>
            <a:grpSpLocks/>
          </p:cNvGrpSpPr>
          <p:nvPr/>
        </p:nvGrpSpPr>
        <p:grpSpPr bwMode="auto">
          <a:xfrm>
            <a:off x="7562533" y="1554471"/>
            <a:ext cx="358775" cy="2463800"/>
            <a:chOff x="4195" y="799"/>
            <a:chExt cx="226" cy="1552"/>
          </a:xfrm>
        </p:grpSpPr>
        <p:sp>
          <p:nvSpPr>
            <p:cNvPr id="30" name="Text Box 28">
              <a:extLst>
                <a:ext uri="{FF2B5EF4-FFF2-40B4-BE49-F238E27FC236}">
                  <a16:creationId xmlns:a16="http://schemas.microsoft.com/office/drawing/2014/main" id="{DB155AD5-F3D7-B95B-D786-73EA2B3A47C1}"/>
                </a:ext>
              </a:extLst>
            </p:cNvPr>
            <p:cNvSpPr txBox="1">
              <a:spLocks noChangeArrowheads="1"/>
            </p:cNvSpPr>
            <p:nvPr/>
          </p:nvSpPr>
          <p:spPr bwMode="auto">
            <a:xfrm>
              <a:off x="4195" y="1706"/>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31" name="Text Box 29">
              <a:extLst>
                <a:ext uri="{FF2B5EF4-FFF2-40B4-BE49-F238E27FC236}">
                  <a16:creationId xmlns:a16="http://schemas.microsoft.com/office/drawing/2014/main" id="{950C40E6-FD3C-0406-3732-828BD72D4FAA}"/>
                </a:ext>
              </a:extLst>
            </p:cNvPr>
            <p:cNvSpPr txBox="1">
              <a:spLocks noChangeArrowheads="1"/>
            </p:cNvSpPr>
            <p:nvPr/>
          </p:nvSpPr>
          <p:spPr bwMode="auto">
            <a:xfrm>
              <a:off x="4195" y="2024"/>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1</a:t>
              </a:r>
            </a:p>
          </p:txBody>
        </p:sp>
        <p:sp>
          <p:nvSpPr>
            <p:cNvPr id="32" name="Text Box 30">
              <a:extLst>
                <a:ext uri="{FF2B5EF4-FFF2-40B4-BE49-F238E27FC236}">
                  <a16:creationId xmlns:a16="http://schemas.microsoft.com/office/drawing/2014/main" id="{E21A1C14-3CCD-B5A9-7C07-1D7D200C71B8}"/>
                </a:ext>
              </a:extLst>
            </p:cNvPr>
            <p:cNvSpPr txBox="1">
              <a:spLocks noChangeArrowheads="1"/>
            </p:cNvSpPr>
            <p:nvPr/>
          </p:nvSpPr>
          <p:spPr bwMode="auto">
            <a:xfrm>
              <a:off x="4195" y="799"/>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1</a:t>
              </a:r>
            </a:p>
          </p:txBody>
        </p:sp>
      </p:grpSp>
      <p:grpSp>
        <p:nvGrpSpPr>
          <p:cNvPr id="33" name="Group 35">
            <a:extLst>
              <a:ext uri="{FF2B5EF4-FFF2-40B4-BE49-F238E27FC236}">
                <a16:creationId xmlns:a16="http://schemas.microsoft.com/office/drawing/2014/main" id="{1C831B9B-A12E-2DA3-CBD1-C3A5EE21F8EB}"/>
              </a:ext>
            </a:extLst>
          </p:cNvPr>
          <p:cNvGrpSpPr>
            <a:grpSpLocks/>
          </p:cNvGrpSpPr>
          <p:nvPr/>
        </p:nvGrpSpPr>
        <p:grpSpPr bwMode="auto">
          <a:xfrm>
            <a:off x="8211820" y="2059296"/>
            <a:ext cx="358775" cy="1887537"/>
            <a:chOff x="4604" y="1117"/>
            <a:chExt cx="226" cy="1189"/>
          </a:xfrm>
        </p:grpSpPr>
        <p:sp>
          <p:nvSpPr>
            <p:cNvPr id="34" name="Text Box 32">
              <a:extLst>
                <a:ext uri="{FF2B5EF4-FFF2-40B4-BE49-F238E27FC236}">
                  <a16:creationId xmlns:a16="http://schemas.microsoft.com/office/drawing/2014/main" id="{8290D8D4-251C-EF29-37E0-966CB2E264E9}"/>
                </a:ext>
              </a:extLst>
            </p:cNvPr>
            <p:cNvSpPr txBox="1">
              <a:spLocks noChangeArrowheads="1"/>
            </p:cNvSpPr>
            <p:nvPr/>
          </p:nvSpPr>
          <p:spPr bwMode="auto">
            <a:xfrm>
              <a:off x="4604" y="1117"/>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35" name="Text Box 33">
              <a:extLst>
                <a:ext uri="{FF2B5EF4-FFF2-40B4-BE49-F238E27FC236}">
                  <a16:creationId xmlns:a16="http://schemas.microsoft.com/office/drawing/2014/main" id="{B3CFAF85-1675-B483-0D1D-720D8AB7904C}"/>
                </a:ext>
              </a:extLst>
            </p:cNvPr>
            <p:cNvSpPr txBox="1">
              <a:spLocks noChangeArrowheads="1"/>
            </p:cNvSpPr>
            <p:nvPr/>
          </p:nvSpPr>
          <p:spPr bwMode="auto">
            <a:xfrm>
              <a:off x="4604" y="1389"/>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1</a:t>
              </a:r>
            </a:p>
          </p:txBody>
        </p:sp>
        <p:sp>
          <p:nvSpPr>
            <p:cNvPr id="36" name="Text Box 34">
              <a:extLst>
                <a:ext uri="{FF2B5EF4-FFF2-40B4-BE49-F238E27FC236}">
                  <a16:creationId xmlns:a16="http://schemas.microsoft.com/office/drawing/2014/main" id="{DA9BDA7F-AC7B-F313-6905-C1342564531F}"/>
                </a:ext>
              </a:extLst>
            </p:cNvPr>
            <p:cNvSpPr txBox="1">
              <a:spLocks noChangeArrowheads="1"/>
            </p:cNvSpPr>
            <p:nvPr/>
          </p:nvSpPr>
          <p:spPr bwMode="auto">
            <a:xfrm>
              <a:off x="4604" y="1979"/>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1</a:t>
              </a:r>
            </a:p>
          </p:txBody>
        </p:sp>
      </p:grpSp>
      <p:grpSp>
        <p:nvGrpSpPr>
          <p:cNvPr id="37" name="Group 36">
            <a:extLst>
              <a:ext uri="{FF2B5EF4-FFF2-40B4-BE49-F238E27FC236}">
                <a16:creationId xmlns:a16="http://schemas.microsoft.com/office/drawing/2014/main" id="{2F44C50F-84C3-46D6-B79D-B2CC43BA4147}"/>
              </a:ext>
            </a:extLst>
          </p:cNvPr>
          <p:cNvGrpSpPr>
            <a:grpSpLocks/>
          </p:cNvGrpSpPr>
          <p:nvPr/>
        </p:nvGrpSpPr>
        <p:grpSpPr bwMode="auto">
          <a:xfrm>
            <a:off x="8643620" y="2059296"/>
            <a:ext cx="358775" cy="2390775"/>
            <a:chOff x="2290" y="1117"/>
            <a:chExt cx="226" cy="1506"/>
          </a:xfrm>
        </p:grpSpPr>
        <p:sp>
          <p:nvSpPr>
            <p:cNvPr id="38" name="Text Box 37">
              <a:extLst>
                <a:ext uri="{FF2B5EF4-FFF2-40B4-BE49-F238E27FC236}">
                  <a16:creationId xmlns:a16="http://schemas.microsoft.com/office/drawing/2014/main" id="{7BB5AE9A-A3D2-DC7C-0E0A-76D502A2705A}"/>
                </a:ext>
              </a:extLst>
            </p:cNvPr>
            <p:cNvSpPr txBox="1">
              <a:spLocks noChangeArrowheads="1"/>
            </p:cNvSpPr>
            <p:nvPr/>
          </p:nvSpPr>
          <p:spPr bwMode="auto">
            <a:xfrm>
              <a:off x="2290" y="1117"/>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39" name="Text Box 38">
              <a:extLst>
                <a:ext uri="{FF2B5EF4-FFF2-40B4-BE49-F238E27FC236}">
                  <a16:creationId xmlns:a16="http://schemas.microsoft.com/office/drawing/2014/main" id="{F6C4797D-97E7-5C35-4075-422E204E2694}"/>
                </a:ext>
              </a:extLst>
            </p:cNvPr>
            <p:cNvSpPr txBox="1">
              <a:spLocks noChangeArrowheads="1"/>
            </p:cNvSpPr>
            <p:nvPr/>
          </p:nvSpPr>
          <p:spPr bwMode="auto">
            <a:xfrm>
              <a:off x="2290" y="1706"/>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sp>
          <p:nvSpPr>
            <p:cNvPr id="40" name="Text Box 39">
              <a:extLst>
                <a:ext uri="{FF2B5EF4-FFF2-40B4-BE49-F238E27FC236}">
                  <a16:creationId xmlns:a16="http://schemas.microsoft.com/office/drawing/2014/main" id="{1EAB3509-0F77-86A0-0691-7BC2A70B2868}"/>
                </a:ext>
              </a:extLst>
            </p:cNvPr>
            <p:cNvSpPr txBox="1">
              <a:spLocks noChangeArrowheads="1"/>
            </p:cNvSpPr>
            <p:nvPr/>
          </p:nvSpPr>
          <p:spPr bwMode="auto">
            <a:xfrm>
              <a:off x="2290" y="2296"/>
              <a:ext cx="226"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solidFill>
                    <a:srgbClr val="FF0000"/>
                  </a:solidFill>
                </a:rPr>
                <a:t>0</a:t>
              </a:r>
            </a:p>
          </p:txBody>
        </p:sp>
      </p:grpSp>
      <p:sp>
        <p:nvSpPr>
          <p:cNvPr id="2" name="灯片编号占位符 1">
            <a:extLst>
              <a:ext uri="{FF2B5EF4-FFF2-40B4-BE49-F238E27FC236}">
                <a16:creationId xmlns:a16="http://schemas.microsoft.com/office/drawing/2014/main" id="{EDA8C089-DEB0-1B5C-8F1C-AC656AB934A3}"/>
              </a:ext>
            </a:extLst>
          </p:cNvPr>
          <p:cNvSpPr>
            <a:spLocks noGrp="1"/>
          </p:cNvSpPr>
          <p:nvPr>
            <p:ph type="sldNum" sz="quarter" idx="12"/>
          </p:nvPr>
        </p:nvSpPr>
        <p:spPr/>
        <p:txBody>
          <a:bodyPr/>
          <a:lstStyle/>
          <a:p>
            <a:fld id="{392CBAA0-59E6-204E-8F03-85E5040D48B8}" type="slidenum">
              <a:rPr kumimoji="1" lang="zh-CN" altLang="en-US" smtClean="0"/>
              <a:t>24</a:t>
            </a:fld>
            <a:r>
              <a:rPr kumimoji="1" lang="en-US" altLang="zh-CN"/>
              <a:t>/184</a:t>
            </a:r>
            <a:endParaRPr kumimoji="1" lang="zh-CN" altLang="en-US" dirty="0"/>
          </a:p>
        </p:txBody>
      </p:sp>
    </p:spTree>
    <p:extLst>
      <p:ext uri="{BB962C8B-B14F-4D97-AF65-F5344CB8AC3E}">
        <p14:creationId xmlns:p14="http://schemas.microsoft.com/office/powerpoint/2010/main" val="1340996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subTnLst>
                                    <p:set>
                                      <p:cBhvr override="childStyle">
                                        <p:cTn dur="1" fill="hold" display="0" masterRel="nextClick" afterEffect="1"/>
                                        <p:tgtEl>
                                          <p:spTgt spid="9"/>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subTnLst>
                                    <p:set>
                                      <p:cBhvr override="childStyle">
                                        <p:cTn dur="1" fill="hold" display="0" masterRel="nextClick" afterEffect="1"/>
                                        <p:tgtEl>
                                          <p:spTgt spid="13"/>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subTnLst>
                                    <p:set>
                                      <p:cBhvr override="childStyle">
                                        <p:cTn dur="1" fill="hold" display="0" masterRel="nextClick" afterEffect="1"/>
                                        <p:tgtEl>
                                          <p:spTgt spid="17"/>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childTnLst>
                                  <p:subTnLst>
                                    <p:set>
                                      <p:cBhvr override="childStyle">
                                        <p:cTn dur="1" fill="hold" display="0" masterRel="nextClick" afterEffect="1"/>
                                        <p:tgtEl>
                                          <p:spTgt spid="21"/>
                                        </p:tgtEl>
                                        <p:attrNameLst>
                                          <p:attrName>style.visibility</p:attrName>
                                        </p:attrNameLst>
                                      </p:cBhvr>
                                      <p:to>
                                        <p:strVal val="hidden"/>
                                      </p:to>
                                    </p:set>
                                  </p:sub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5"/>
                                        </p:tgtEl>
                                        <p:attrNameLst>
                                          <p:attrName>style.visibility</p:attrName>
                                        </p:attrNameLst>
                                      </p:cBhvr>
                                      <p:to>
                                        <p:strVal val="visible"/>
                                      </p:to>
                                    </p:set>
                                  </p:childTnLst>
                                  <p:subTnLst>
                                    <p:set>
                                      <p:cBhvr override="childStyle">
                                        <p:cTn dur="1" fill="hold" display="0" masterRel="nextClick" afterEffect="1"/>
                                        <p:tgtEl>
                                          <p:spTgt spid="25"/>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9"/>
                                        </p:tgtEl>
                                        <p:attrNameLst>
                                          <p:attrName>style.visibility</p:attrName>
                                        </p:attrNameLst>
                                      </p:cBhvr>
                                      <p:to>
                                        <p:strVal val="visible"/>
                                      </p:to>
                                    </p:set>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3"/>
                                        </p:tgtEl>
                                        <p:attrNameLst>
                                          <p:attrName>style.visibility</p:attrName>
                                        </p:attrNameLst>
                                      </p:cBhvr>
                                      <p:to>
                                        <p:strVal val="visible"/>
                                      </p:to>
                                    </p:set>
                                  </p:childTnLst>
                                  <p:subTnLst>
                                    <p:set>
                                      <p:cBhvr override="childStyle">
                                        <p:cTn dur="1" fill="hold" display="0" masterRel="nextClick" afterEffect="1"/>
                                        <p:tgtEl>
                                          <p:spTgt spid="33"/>
                                        </p:tgtEl>
                                        <p:attrNameLst>
                                          <p:attrName>style.visibility</p:attrName>
                                        </p:attrNameLst>
                                      </p:cBhvr>
                                      <p:to>
                                        <p:strVal val="hidden"/>
                                      </p:to>
                                    </p:set>
                                  </p:sub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7"/>
                                        </p:tgtEl>
                                        <p:attrNameLst>
                                          <p:attrName>style.visibility</p:attrName>
                                        </p:attrNameLst>
                                      </p:cBhvr>
                                      <p:to>
                                        <p:strVal val="visible"/>
                                      </p:to>
                                    </p:set>
                                  </p:childTnLst>
                                  <p:subTnLst>
                                    <p:set>
                                      <p:cBhvr override="childStyle">
                                        <p:cTn dur="1" fill="hold" display="0" masterRel="nextClick" afterEffect="1"/>
                                        <p:tgtEl>
                                          <p:spTgt spid="37"/>
                                        </p:tgtEl>
                                        <p:attrNameLst>
                                          <p:attrName>style.visibility</p:attrName>
                                        </p:attrNameLst>
                                      </p:cBhvr>
                                      <p:to>
                                        <p:strVal val="hidden"/>
                                      </p:to>
                                    </p:set>
                                  </p:sub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7"/>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ipe(left)">
                                      <p:cBhvr>
                                        <p:cTn id="4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6">
            <a:extLst>
              <a:ext uri="{FF2B5EF4-FFF2-40B4-BE49-F238E27FC236}">
                <a16:creationId xmlns:a16="http://schemas.microsoft.com/office/drawing/2014/main" id="{065164DF-17BF-1A1F-84C9-5EE26588848A}"/>
              </a:ext>
            </a:extLst>
          </p:cNvPr>
          <p:cNvSpPr txBox="1">
            <a:spLocks noChangeArrowheads="1"/>
          </p:cNvSpPr>
          <p:nvPr/>
        </p:nvSpPr>
        <p:spPr bwMode="auto">
          <a:xfrm>
            <a:off x="2933948" y="619433"/>
            <a:ext cx="4032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b="0" dirty="0">
                <a:solidFill>
                  <a:srgbClr val="FF0000"/>
                </a:solidFill>
              </a:rPr>
              <a:t>例</a:t>
            </a:r>
            <a:r>
              <a:rPr lang="en-US" altLang="zh-CN" b="0" dirty="0">
                <a:solidFill>
                  <a:srgbClr val="FF0000"/>
                </a:solidFill>
              </a:rPr>
              <a:t>6.1.3</a:t>
            </a:r>
          </a:p>
        </p:txBody>
      </p:sp>
      <p:sp>
        <p:nvSpPr>
          <p:cNvPr id="6" name="Text Box 8">
            <a:extLst>
              <a:ext uri="{FF2B5EF4-FFF2-40B4-BE49-F238E27FC236}">
                <a16:creationId xmlns:a16="http://schemas.microsoft.com/office/drawing/2014/main" id="{63AFA7E5-8592-7CB4-6033-90376F64037B}"/>
              </a:ext>
            </a:extLst>
          </p:cNvPr>
          <p:cNvSpPr txBox="1">
            <a:spLocks noChangeArrowheads="1"/>
          </p:cNvSpPr>
          <p:nvPr/>
        </p:nvSpPr>
        <p:spPr bwMode="auto">
          <a:xfrm>
            <a:off x="1544003" y="4418321"/>
            <a:ext cx="863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b="0" dirty="0">
                <a:solidFill>
                  <a:schemeClr val="accent2"/>
                </a:solidFill>
              </a:rPr>
              <a:t>解</a:t>
            </a:r>
            <a:r>
              <a:rPr lang="en-US" altLang="zh-CN" b="0" dirty="0">
                <a:solidFill>
                  <a:schemeClr val="accent2"/>
                </a:solidFill>
              </a:rPr>
              <a:t>:</a:t>
            </a:r>
          </a:p>
        </p:txBody>
      </p:sp>
      <p:sp>
        <p:nvSpPr>
          <p:cNvPr id="7" name="Text Box 9">
            <a:extLst>
              <a:ext uri="{FF2B5EF4-FFF2-40B4-BE49-F238E27FC236}">
                <a16:creationId xmlns:a16="http://schemas.microsoft.com/office/drawing/2014/main" id="{299287F4-6881-889E-8B37-54EA5EF72F4A}"/>
              </a:ext>
            </a:extLst>
          </p:cNvPr>
          <p:cNvSpPr txBox="1">
            <a:spLocks noChangeArrowheads="1"/>
          </p:cNvSpPr>
          <p:nvPr/>
        </p:nvSpPr>
        <p:spPr bwMode="auto">
          <a:xfrm>
            <a:off x="2407603" y="4735027"/>
            <a:ext cx="64801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dirty="0">
                <a:solidFill>
                  <a:schemeClr val="accent2"/>
                </a:solidFill>
              </a:rPr>
              <a:t>①</a:t>
            </a:r>
            <a:r>
              <a:rPr lang="zh-CN" altLang="en-US" dirty="0">
                <a:solidFill>
                  <a:schemeClr val="accent2"/>
                </a:solidFill>
              </a:rPr>
              <a:t>写方程式</a:t>
            </a:r>
          </a:p>
        </p:txBody>
      </p:sp>
      <p:sp>
        <p:nvSpPr>
          <p:cNvPr id="8" name="Text Box 10">
            <a:extLst>
              <a:ext uri="{FF2B5EF4-FFF2-40B4-BE49-F238E27FC236}">
                <a16:creationId xmlns:a16="http://schemas.microsoft.com/office/drawing/2014/main" id="{AF096153-93DA-FC46-36DC-368ED2A4C8E4}"/>
              </a:ext>
            </a:extLst>
          </p:cNvPr>
          <p:cNvSpPr txBox="1">
            <a:spLocks noChangeArrowheads="1"/>
          </p:cNvSpPr>
          <p:nvPr/>
        </p:nvSpPr>
        <p:spPr bwMode="auto">
          <a:xfrm>
            <a:off x="2839403" y="5311290"/>
            <a:ext cx="611187" cy="1584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b="0" dirty="0"/>
              <a:t>驱动方程</a:t>
            </a:r>
          </a:p>
        </p:txBody>
      </p:sp>
      <p:pic>
        <p:nvPicPr>
          <p:cNvPr id="10" name="Picture 17">
            <a:extLst>
              <a:ext uri="{FF2B5EF4-FFF2-40B4-BE49-F238E27FC236}">
                <a16:creationId xmlns:a16="http://schemas.microsoft.com/office/drawing/2014/main" id="{176F0613-E199-E0EC-B9B1-A3BD6B1F76B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79973" y="1171884"/>
            <a:ext cx="8569325" cy="310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灯片编号占位符 1">
            <a:extLst>
              <a:ext uri="{FF2B5EF4-FFF2-40B4-BE49-F238E27FC236}">
                <a16:creationId xmlns:a16="http://schemas.microsoft.com/office/drawing/2014/main" id="{6988E9C4-B89A-983E-7D35-1EF0D3E7C4F5}"/>
              </a:ext>
            </a:extLst>
          </p:cNvPr>
          <p:cNvSpPr>
            <a:spLocks noGrp="1"/>
          </p:cNvSpPr>
          <p:nvPr>
            <p:ph type="sldNum" sz="quarter" idx="12"/>
          </p:nvPr>
        </p:nvSpPr>
        <p:spPr/>
        <p:txBody>
          <a:bodyPr/>
          <a:lstStyle/>
          <a:p>
            <a:fld id="{392CBAA0-59E6-204E-8F03-85E5040D48B8}" type="slidenum">
              <a:rPr kumimoji="1" lang="zh-CN" altLang="en-US" smtClean="0"/>
              <a:t>25</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3879F0BD-A4B3-5F77-C0FE-70372BEFCD16}"/>
                  </a:ext>
                </a:extLst>
              </p:cNvPr>
              <p:cNvSpPr txBox="1"/>
              <p:nvPr/>
            </p:nvSpPr>
            <p:spPr>
              <a:xfrm>
                <a:off x="3911414" y="5566284"/>
                <a:ext cx="1455591" cy="43864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𝑫</m:t>
                          </m:r>
                        </m:e>
                        <m:sub>
                          <m:r>
                            <a:rPr kumimoji="1" lang="en-US" altLang="zh-CN" sz="2800" b="1" i="1" smtClean="0">
                              <a:latin typeface="Cambria Math" panose="02040503050406030204" pitchFamily="18" charset="0"/>
                            </a:rPr>
                            <m:t>𝟏</m:t>
                          </m:r>
                        </m:sub>
                      </m:sSub>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𝑸</m:t>
                              </m:r>
                            </m:e>
                          </m:acc>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3" name="文本框 2">
                <a:extLst>
                  <a:ext uri="{FF2B5EF4-FFF2-40B4-BE49-F238E27FC236}">
                    <a16:creationId xmlns:a16="http://schemas.microsoft.com/office/drawing/2014/main" id="{3879F0BD-A4B3-5F77-C0FE-70372BEFCD16}"/>
                  </a:ext>
                </a:extLst>
              </p:cNvPr>
              <p:cNvSpPr txBox="1">
                <a:spLocks noRot="1" noChangeAspect="1" noMove="1" noResize="1" noEditPoints="1" noAdjustHandles="1" noChangeArrowheads="1" noChangeShapeType="1" noTextEdit="1"/>
              </p:cNvSpPr>
              <p:nvPr/>
            </p:nvSpPr>
            <p:spPr>
              <a:xfrm>
                <a:off x="3911414" y="5566284"/>
                <a:ext cx="1455591" cy="438646"/>
              </a:xfrm>
              <a:prstGeom prst="rect">
                <a:avLst/>
              </a:prstGeom>
              <a:blipFill>
                <a:blip r:embed="rId3"/>
                <a:stretch>
                  <a:fillRect l="-5217" r="-870" b="-28571"/>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2" name="文本框 11">
                <a:extLst>
                  <a:ext uri="{FF2B5EF4-FFF2-40B4-BE49-F238E27FC236}">
                    <a16:creationId xmlns:a16="http://schemas.microsoft.com/office/drawing/2014/main" id="{DA5C3EB7-B008-528A-54ED-4E19BB31A93E}"/>
                  </a:ext>
                </a:extLst>
              </p:cNvPr>
              <p:cNvSpPr txBox="1"/>
              <p:nvPr/>
            </p:nvSpPr>
            <p:spPr>
              <a:xfrm>
                <a:off x="3911413" y="6238567"/>
                <a:ext cx="3472553"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𝑫</m:t>
                          </m:r>
                        </m:e>
                        <m:sub>
                          <m:r>
                            <a:rPr kumimoji="1" lang="en-US" altLang="zh-CN" sz="2800" b="1" i="1" smtClean="0">
                              <a:latin typeface="Cambria Math" panose="02040503050406030204" pitchFamily="18" charset="0"/>
                            </a:rPr>
                            <m:t>𝟐</m:t>
                          </m:r>
                        </m:sub>
                      </m:sSub>
                      <m:r>
                        <a:rPr kumimoji="1" lang="en-US" altLang="zh-CN" sz="2800" b="1" i="1" smtClean="0">
                          <a:latin typeface="Cambria Math" panose="02040503050406030204" pitchFamily="18" charset="0"/>
                        </a:rPr>
                        <m:t>=</m:t>
                      </m:r>
                      <m:d>
                        <m:dPr>
                          <m:ctrlPr>
                            <a:rPr kumimoji="1" lang="en-US" altLang="zh-CN" sz="2800" b="1" i="1" smtClean="0">
                              <a:latin typeface="Cambria Math" panose="02040503050406030204" pitchFamily="18" charset="0"/>
                            </a:rPr>
                          </m:ctrlPr>
                        </m:dPr>
                        <m:e>
                          <m:r>
                            <a:rPr kumimoji="1" lang="en-US" altLang="zh-CN" sz="2800" b="1" i="1" smtClean="0">
                              <a:latin typeface="Cambria Math" panose="02040503050406030204" pitchFamily="18" charset="0"/>
                            </a:rPr>
                            <m:t>𝑨</m:t>
                          </m:r>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e>
                      </m:d>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12" name="文本框 11">
                <a:extLst>
                  <a:ext uri="{FF2B5EF4-FFF2-40B4-BE49-F238E27FC236}">
                    <a16:creationId xmlns:a16="http://schemas.microsoft.com/office/drawing/2014/main" id="{DA5C3EB7-B008-528A-54ED-4E19BB31A93E}"/>
                  </a:ext>
                </a:extLst>
              </p:cNvPr>
              <p:cNvSpPr txBox="1">
                <a:spLocks noRot="1" noChangeAspect="1" noMove="1" noResize="1" noEditPoints="1" noAdjustHandles="1" noChangeArrowheads="1" noChangeShapeType="1" noTextEdit="1"/>
              </p:cNvSpPr>
              <p:nvPr/>
            </p:nvSpPr>
            <p:spPr>
              <a:xfrm>
                <a:off x="3911413" y="6238567"/>
                <a:ext cx="3472553" cy="430887"/>
              </a:xfrm>
              <a:prstGeom prst="rect">
                <a:avLst/>
              </a:prstGeom>
              <a:blipFill>
                <a:blip r:embed="rId4"/>
                <a:stretch>
                  <a:fillRect l="-1825" b="-2571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518956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ox(i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1000" fill="hold"/>
                                        <p:tgtEl>
                                          <p:spTgt spid="7"/>
                                        </p:tgtEl>
                                        <p:attrNameLst>
                                          <p:attrName>ppt_w</p:attrName>
                                        </p:attrNameLst>
                                      </p:cBhvr>
                                      <p:tavLst>
                                        <p:tav tm="0">
                                          <p:val>
                                            <p:strVal val="#ppt_w*0.70"/>
                                          </p:val>
                                        </p:tav>
                                        <p:tav tm="100000">
                                          <p:val>
                                            <p:strVal val="#ppt_w"/>
                                          </p:val>
                                        </p:tav>
                                      </p:tavLst>
                                    </p:anim>
                                    <p:anim calcmode="lin" valueType="num">
                                      <p:cBhvr>
                                        <p:cTn id="13" dur="1000" fill="hold"/>
                                        <p:tgtEl>
                                          <p:spTgt spid="7"/>
                                        </p:tgtEl>
                                        <p:attrNameLst>
                                          <p:attrName>ppt_h</p:attrName>
                                        </p:attrNameLst>
                                      </p:cBhvr>
                                      <p:tavLst>
                                        <p:tav tm="0">
                                          <p:val>
                                            <p:strVal val="#ppt_h"/>
                                          </p:val>
                                        </p:tav>
                                        <p:tav tm="100000">
                                          <p:val>
                                            <p:strVal val="#ppt_h"/>
                                          </p:val>
                                        </p:tav>
                                      </p:tavLst>
                                    </p:anim>
                                    <p:animEffect transition="in" filter="fade">
                                      <p:cBhvr>
                                        <p:cTn id="14" dur="1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3" presetClass="entr" presetSubtype="1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wipe(down)">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grpId="0"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down)">
                                      <p:cBhvr>
                                        <p:cTn id="2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3" grpId="0"/>
      <p:bldP spid="1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Text Box 4">
            <a:extLst>
              <a:ext uri="{FF2B5EF4-FFF2-40B4-BE49-F238E27FC236}">
                <a16:creationId xmlns:a16="http://schemas.microsoft.com/office/drawing/2014/main" id="{A5A6994D-431F-5C85-A58A-3630D447FE19}"/>
              </a:ext>
            </a:extLst>
          </p:cNvPr>
          <p:cNvSpPr txBox="1">
            <a:spLocks noChangeArrowheads="1"/>
          </p:cNvSpPr>
          <p:nvPr/>
        </p:nvSpPr>
        <p:spPr bwMode="auto">
          <a:xfrm>
            <a:off x="4546484" y="699786"/>
            <a:ext cx="6940666" cy="461665"/>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sz="2400" b="0" dirty="0"/>
              <a:t>代入</a:t>
            </a:r>
            <a:r>
              <a:rPr lang="en-US" altLang="zh-CN" sz="2400" b="0" dirty="0"/>
              <a:t>D</a:t>
            </a:r>
            <a:r>
              <a:rPr lang="zh-CN" altLang="en-US" sz="2400" b="0" dirty="0"/>
              <a:t>触发器的特性方程，得到电路的状态方程</a:t>
            </a:r>
          </a:p>
        </p:txBody>
      </p:sp>
      <p:sp>
        <p:nvSpPr>
          <p:cNvPr id="6" name="Text Box 6">
            <a:extLst>
              <a:ext uri="{FF2B5EF4-FFF2-40B4-BE49-F238E27FC236}">
                <a16:creationId xmlns:a16="http://schemas.microsoft.com/office/drawing/2014/main" id="{D80BF5C8-C720-42D5-B007-6DF70C9DCCE2}"/>
              </a:ext>
            </a:extLst>
          </p:cNvPr>
          <p:cNvSpPr txBox="1">
            <a:spLocks noChangeArrowheads="1"/>
          </p:cNvSpPr>
          <p:nvPr/>
        </p:nvSpPr>
        <p:spPr bwMode="auto">
          <a:xfrm>
            <a:off x="2108834" y="5404257"/>
            <a:ext cx="31670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marL="514350" indent="-514350" algn="l" eaLnBrk="1" hangingPunct="1">
              <a:buFont typeface="+mj-ea"/>
              <a:buAutoNum type="circleNumDbPlain" startAt="3"/>
            </a:pPr>
            <a:r>
              <a:rPr lang="zh-CN" altLang="en-US" dirty="0">
                <a:solidFill>
                  <a:schemeClr val="accent2"/>
                </a:solidFill>
              </a:rPr>
              <a:t>输出方程</a:t>
            </a:r>
          </a:p>
        </p:txBody>
      </p:sp>
      <p:sp>
        <p:nvSpPr>
          <p:cNvPr id="8" name="Text Box 8">
            <a:extLst>
              <a:ext uri="{FF2B5EF4-FFF2-40B4-BE49-F238E27FC236}">
                <a16:creationId xmlns:a16="http://schemas.microsoft.com/office/drawing/2014/main" id="{23AA85B4-8E83-9CCD-02D3-815F65FCA288}"/>
              </a:ext>
            </a:extLst>
          </p:cNvPr>
          <p:cNvSpPr txBox="1">
            <a:spLocks noChangeArrowheads="1"/>
          </p:cNvSpPr>
          <p:nvPr/>
        </p:nvSpPr>
        <p:spPr bwMode="auto">
          <a:xfrm>
            <a:off x="2075928" y="651759"/>
            <a:ext cx="64801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dirty="0">
                <a:solidFill>
                  <a:schemeClr val="accent2"/>
                </a:solidFill>
              </a:rPr>
              <a:t>②</a:t>
            </a:r>
            <a:r>
              <a:rPr lang="zh-CN" altLang="en-US" dirty="0">
                <a:solidFill>
                  <a:schemeClr val="accent2"/>
                </a:solidFill>
              </a:rPr>
              <a:t>求状态方程</a:t>
            </a:r>
          </a:p>
        </p:txBody>
      </p:sp>
      <p:pic>
        <p:nvPicPr>
          <p:cNvPr id="9" name="Picture 10">
            <a:extLst>
              <a:ext uri="{FF2B5EF4-FFF2-40B4-BE49-F238E27FC236}">
                <a16:creationId xmlns:a16="http://schemas.microsoft.com/office/drawing/2014/main" id="{8D298158-0136-62A1-81B3-DAF7C762C6E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41237" y="2599860"/>
            <a:ext cx="7090456" cy="2569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灯片编号占位符 1">
            <a:extLst>
              <a:ext uri="{FF2B5EF4-FFF2-40B4-BE49-F238E27FC236}">
                <a16:creationId xmlns:a16="http://schemas.microsoft.com/office/drawing/2014/main" id="{10876E8A-44FE-8989-49ED-56AC581B4B77}"/>
              </a:ext>
            </a:extLst>
          </p:cNvPr>
          <p:cNvSpPr>
            <a:spLocks noGrp="1"/>
          </p:cNvSpPr>
          <p:nvPr>
            <p:ph type="sldNum" sz="quarter" idx="12"/>
          </p:nvPr>
        </p:nvSpPr>
        <p:spPr/>
        <p:txBody>
          <a:bodyPr/>
          <a:lstStyle/>
          <a:p>
            <a:fld id="{392CBAA0-59E6-204E-8F03-85E5040D48B8}" type="slidenum">
              <a:rPr kumimoji="1" lang="zh-CN" altLang="en-US" smtClean="0"/>
              <a:t>26</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14" name="文本框 13">
                <a:extLst>
                  <a:ext uri="{FF2B5EF4-FFF2-40B4-BE49-F238E27FC236}">
                    <a16:creationId xmlns:a16="http://schemas.microsoft.com/office/drawing/2014/main" id="{9C4DD9BE-20A9-2D44-FB74-C7C4A5637089}"/>
                  </a:ext>
                </a:extLst>
              </p:cNvPr>
              <p:cNvSpPr txBox="1"/>
              <p:nvPr/>
            </p:nvSpPr>
            <p:spPr>
              <a:xfrm>
                <a:off x="1073932" y="1297508"/>
                <a:ext cx="1455591" cy="43864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𝑫</m:t>
                          </m:r>
                        </m:e>
                        <m:sub>
                          <m:r>
                            <a:rPr kumimoji="1" lang="en-US" altLang="zh-CN" sz="2800" b="1" i="1" smtClean="0">
                              <a:latin typeface="Cambria Math" panose="02040503050406030204" pitchFamily="18" charset="0"/>
                            </a:rPr>
                            <m:t>𝟏</m:t>
                          </m:r>
                        </m:sub>
                      </m:sSub>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𝑸</m:t>
                              </m:r>
                            </m:e>
                          </m:acc>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14" name="文本框 13">
                <a:extLst>
                  <a:ext uri="{FF2B5EF4-FFF2-40B4-BE49-F238E27FC236}">
                    <a16:creationId xmlns:a16="http://schemas.microsoft.com/office/drawing/2014/main" id="{9C4DD9BE-20A9-2D44-FB74-C7C4A5637089}"/>
                  </a:ext>
                </a:extLst>
              </p:cNvPr>
              <p:cNvSpPr txBox="1">
                <a:spLocks noRot="1" noChangeAspect="1" noMove="1" noResize="1" noEditPoints="1" noAdjustHandles="1" noChangeArrowheads="1" noChangeShapeType="1" noTextEdit="1"/>
              </p:cNvSpPr>
              <p:nvPr/>
            </p:nvSpPr>
            <p:spPr>
              <a:xfrm>
                <a:off x="1073932" y="1297508"/>
                <a:ext cx="1455591" cy="438646"/>
              </a:xfrm>
              <a:prstGeom prst="rect">
                <a:avLst/>
              </a:prstGeom>
              <a:blipFill>
                <a:blip r:embed="rId3"/>
                <a:stretch>
                  <a:fillRect l="-4310" b="-28571"/>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5" name="文本框 14">
                <a:extLst>
                  <a:ext uri="{FF2B5EF4-FFF2-40B4-BE49-F238E27FC236}">
                    <a16:creationId xmlns:a16="http://schemas.microsoft.com/office/drawing/2014/main" id="{0C4649FA-90DF-D8BF-8AB9-9B556AD6016E}"/>
                  </a:ext>
                </a:extLst>
              </p:cNvPr>
              <p:cNvSpPr txBox="1"/>
              <p:nvPr/>
            </p:nvSpPr>
            <p:spPr>
              <a:xfrm>
                <a:off x="1073931" y="1969791"/>
                <a:ext cx="3472553"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𝑫</m:t>
                          </m:r>
                        </m:e>
                        <m:sub>
                          <m:r>
                            <a:rPr kumimoji="1" lang="en-US" altLang="zh-CN" sz="2800" b="1" i="1" smtClean="0">
                              <a:latin typeface="Cambria Math" panose="02040503050406030204" pitchFamily="18" charset="0"/>
                            </a:rPr>
                            <m:t>𝟐</m:t>
                          </m:r>
                        </m:sub>
                      </m:sSub>
                      <m:r>
                        <a:rPr kumimoji="1" lang="en-US" altLang="zh-CN" sz="2800" b="1" i="1" smtClean="0">
                          <a:latin typeface="Cambria Math" panose="02040503050406030204" pitchFamily="18" charset="0"/>
                        </a:rPr>
                        <m:t>=</m:t>
                      </m:r>
                      <m:d>
                        <m:dPr>
                          <m:ctrlPr>
                            <a:rPr kumimoji="1" lang="en-US" altLang="zh-CN" sz="2800" b="1" i="1" smtClean="0">
                              <a:latin typeface="Cambria Math" panose="02040503050406030204" pitchFamily="18" charset="0"/>
                            </a:rPr>
                          </m:ctrlPr>
                        </m:dPr>
                        <m:e>
                          <m:r>
                            <a:rPr kumimoji="1" lang="en-US" altLang="zh-CN" sz="2800" b="1" i="1" smtClean="0">
                              <a:latin typeface="Cambria Math" panose="02040503050406030204" pitchFamily="18" charset="0"/>
                            </a:rPr>
                            <m:t>𝑨</m:t>
                          </m:r>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e>
                      </m:d>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15" name="文本框 14">
                <a:extLst>
                  <a:ext uri="{FF2B5EF4-FFF2-40B4-BE49-F238E27FC236}">
                    <a16:creationId xmlns:a16="http://schemas.microsoft.com/office/drawing/2014/main" id="{0C4649FA-90DF-D8BF-8AB9-9B556AD6016E}"/>
                  </a:ext>
                </a:extLst>
              </p:cNvPr>
              <p:cNvSpPr txBox="1">
                <a:spLocks noRot="1" noChangeAspect="1" noMove="1" noResize="1" noEditPoints="1" noAdjustHandles="1" noChangeArrowheads="1" noChangeShapeType="1" noTextEdit="1"/>
              </p:cNvSpPr>
              <p:nvPr/>
            </p:nvSpPr>
            <p:spPr>
              <a:xfrm>
                <a:off x="1073931" y="1969791"/>
                <a:ext cx="3472553" cy="430887"/>
              </a:xfrm>
              <a:prstGeom prst="rect">
                <a:avLst/>
              </a:prstGeom>
              <a:blipFill>
                <a:blip r:embed="rId4"/>
                <a:stretch>
                  <a:fillRect l="-1455" b="-2571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6" name="文本框 15">
                <a:extLst>
                  <a:ext uri="{FF2B5EF4-FFF2-40B4-BE49-F238E27FC236}">
                    <a16:creationId xmlns:a16="http://schemas.microsoft.com/office/drawing/2014/main" id="{086FF21D-1293-2A8A-2E29-8D3ED450200B}"/>
                  </a:ext>
                </a:extLst>
              </p:cNvPr>
              <p:cNvSpPr txBox="1"/>
              <p:nvPr/>
            </p:nvSpPr>
            <p:spPr>
              <a:xfrm>
                <a:off x="5522232" y="1318666"/>
                <a:ext cx="1809854" cy="46089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𝟏</m:t>
                          </m:r>
                        </m:sup>
                      </m:sSubSup>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𝑸</m:t>
                              </m:r>
                            </m:e>
                          </m:acc>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16" name="文本框 15">
                <a:extLst>
                  <a:ext uri="{FF2B5EF4-FFF2-40B4-BE49-F238E27FC236}">
                    <a16:creationId xmlns:a16="http://schemas.microsoft.com/office/drawing/2014/main" id="{086FF21D-1293-2A8A-2E29-8D3ED450200B}"/>
                  </a:ext>
                </a:extLst>
              </p:cNvPr>
              <p:cNvSpPr txBox="1">
                <a:spLocks noRot="1" noChangeAspect="1" noMove="1" noResize="1" noEditPoints="1" noAdjustHandles="1" noChangeArrowheads="1" noChangeShapeType="1" noTextEdit="1"/>
              </p:cNvSpPr>
              <p:nvPr/>
            </p:nvSpPr>
            <p:spPr>
              <a:xfrm>
                <a:off x="5522232" y="1318666"/>
                <a:ext cx="1809854" cy="460895"/>
              </a:xfrm>
              <a:prstGeom prst="rect">
                <a:avLst/>
              </a:prstGeom>
              <a:blipFill>
                <a:blip r:embed="rId5"/>
                <a:stretch>
                  <a:fillRect l="-4861" b="-26316"/>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7" name="文本框 16">
                <a:extLst>
                  <a:ext uri="{FF2B5EF4-FFF2-40B4-BE49-F238E27FC236}">
                    <a16:creationId xmlns:a16="http://schemas.microsoft.com/office/drawing/2014/main" id="{F6C5D75C-913D-C374-BAA9-8DDBBCFED421}"/>
                  </a:ext>
                </a:extLst>
              </p:cNvPr>
              <p:cNvSpPr txBox="1"/>
              <p:nvPr/>
            </p:nvSpPr>
            <p:spPr>
              <a:xfrm>
                <a:off x="5522232" y="1947131"/>
                <a:ext cx="3826817" cy="46089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a:latin typeface="Cambria Math" panose="02040503050406030204" pitchFamily="18" charset="0"/>
                            </a:rPr>
                            <m:t>𝒏</m:t>
                          </m:r>
                          <m:r>
                            <a:rPr kumimoji="1" lang="en-US" altLang="zh-CN" sz="2800" b="1" i="1">
                              <a:latin typeface="Cambria Math" panose="02040503050406030204" pitchFamily="18" charset="0"/>
                            </a:rPr>
                            <m:t>+</m:t>
                          </m:r>
                          <m:r>
                            <a:rPr kumimoji="1" lang="en-US" altLang="zh-CN" sz="2800" b="1" i="1">
                              <a:latin typeface="Cambria Math" panose="02040503050406030204" pitchFamily="18" charset="0"/>
                            </a:rPr>
                            <m:t>𝟏</m:t>
                          </m:r>
                        </m:sup>
                      </m:sSubSup>
                      <m:r>
                        <a:rPr kumimoji="1" lang="en-US" altLang="zh-CN" sz="2800" b="1" i="1" smtClean="0">
                          <a:latin typeface="Cambria Math" panose="02040503050406030204" pitchFamily="18" charset="0"/>
                        </a:rPr>
                        <m:t>=</m:t>
                      </m:r>
                      <m:d>
                        <m:dPr>
                          <m:ctrlPr>
                            <a:rPr kumimoji="1" lang="en-US" altLang="zh-CN" sz="2800" b="1" i="1" smtClean="0">
                              <a:latin typeface="Cambria Math" panose="02040503050406030204" pitchFamily="18" charset="0"/>
                            </a:rPr>
                          </m:ctrlPr>
                        </m:dPr>
                        <m:e>
                          <m:r>
                            <a:rPr kumimoji="1" lang="en-US" altLang="zh-CN" sz="2800" b="1" i="1" smtClean="0">
                              <a:latin typeface="Cambria Math" panose="02040503050406030204" pitchFamily="18" charset="0"/>
                            </a:rPr>
                            <m:t>𝑨</m:t>
                          </m:r>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e>
                      </m:d>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17" name="文本框 16">
                <a:extLst>
                  <a:ext uri="{FF2B5EF4-FFF2-40B4-BE49-F238E27FC236}">
                    <a16:creationId xmlns:a16="http://schemas.microsoft.com/office/drawing/2014/main" id="{F6C5D75C-913D-C374-BAA9-8DDBBCFED421}"/>
                  </a:ext>
                </a:extLst>
              </p:cNvPr>
              <p:cNvSpPr txBox="1">
                <a:spLocks noRot="1" noChangeAspect="1" noMove="1" noResize="1" noEditPoints="1" noAdjustHandles="1" noChangeArrowheads="1" noChangeShapeType="1" noTextEdit="1"/>
              </p:cNvSpPr>
              <p:nvPr/>
            </p:nvSpPr>
            <p:spPr>
              <a:xfrm>
                <a:off x="5522232" y="1947131"/>
                <a:ext cx="3826817" cy="460895"/>
              </a:xfrm>
              <a:prstGeom prst="rect">
                <a:avLst/>
              </a:prstGeom>
              <a:blipFill>
                <a:blip r:embed="rId6"/>
                <a:stretch>
                  <a:fillRect l="-2310" b="-2702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8" name="文本框 17">
                <a:extLst>
                  <a:ext uri="{FF2B5EF4-FFF2-40B4-BE49-F238E27FC236}">
                    <a16:creationId xmlns:a16="http://schemas.microsoft.com/office/drawing/2014/main" id="{F88A0F1E-B35F-59E0-F19D-6CF05FA8621A}"/>
                  </a:ext>
                </a:extLst>
              </p:cNvPr>
              <p:cNvSpPr txBox="1"/>
              <p:nvPr/>
            </p:nvSpPr>
            <p:spPr>
              <a:xfrm>
                <a:off x="1893895" y="6049740"/>
                <a:ext cx="6519413" cy="56509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800" b="1" i="1" smtClean="0">
                          <a:latin typeface="Cambria Math" panose="02040503050406030204" pitchFamily="18" charset="0"/>
                        </a:rPr>
                        <m:t>𝒀</m:t>
                      </m:r>
                      <m:r>
                        <a:rPr kumimoji="1" lang="en-US" altLang="zh-CN" sz="2800" b="1" i="1" smtClean="0">
                          <a:latin typeface="Cambria Math" panose="02040503050406030204" pitchFamily="18" charset="0"/>
                        </a:rPr>
                        <m:t>=</m:t>
                      </m:r>
                      <m:acc>
                        <m:accPr>
                          <m:chr m:val="̅"/>
                          <m:ctrlPr>
                            <a:rPr kumimoji="1" lang="en-US" altLang="zh-CN" sz="2800" b="1" i="1" smtClean="0">
                              <a:latin typeface="Cambria Math" panose="02040503050406030204" pitchFamily="18" charset="0"/>
                            </a:rPr>
                          </m:ctrlPr>
                        </m:accPr>
                        <m:e>
                          <m:acc>
                            <m:accPr>
                              <m:chr m:val="̅"/>
                              <m:ctrlPr>
                                <a:rPr kumimoji="1" lang="en-US" altLang="zh-CN" sz="2800" b="1" i="1" smtClean="0">
                                  <a:latin typeface="Cambria Math" panose="02040503050406030204" pitchFamily="18" charset="0"/>
                                </a:rPr>
                              </m:ctrlPr>
                            </m:accPr>
                            <m:e>
                              <m:acc>
                                <m:accPr>
                                  <m:chr m:val="̅"/>
                                  <m:ctrlPr>
                                    <a:rPr kumimoji="1" lang="en-US" altLang="zh-CN" sz="2800" b="1" i="1">
                                      <a:latin typeface="Cambria Math" panose="02040503050406030204" pitchFamily="18" charset="0"/>
                                    </a:rPr>
                                  </m:ctrlPr>
                                </m:accPr>
                                <m:e>
                                  <m:r>
                                    <a:rPr kumimoji="1" lang="en-US" altLang="zh-CN" sz="2800" b="1" i="1">
                                      <a:latin typeface="Cambria Math" panose="02040503050406030204" pitchFamily="18" charset="0"/>
                                    </a:rPr>
                                    <m:t>𝑨</m:t>
                                  </m:r>
                                </m:e>
                              </m:acc>
                              <m:sSubSup>
                                <m:sSubSupPr>
                                  <m:ctrlPr>
                                    <a:rPr kumimoji="1" lang="en-US" altLang="zh-CN" sz="2800" b="1" i="1">
                                      <a:latin typeface="Cambria Math" panose="02040503050406030204" pitchFamily="18" charset="0"/>
                                    </a:rPr>
                                  </m:ctrlPr>
                                </m:sSubSupPr>
                                <m:e>
                                  <m:r>
                                    <a:rPr kumimoji="1" lang="en-US" altLang="zh-CN" sz="2800" b="1" i="1">
                                      <a:latin typeface="Cambria Math" panose="02040503050406030204" pitchFamily="18" charset="0"/>
                                    </a:rPr>
                                    <m:t>𝑸</m:t>
                                  </m:r>
                                </m:e>
                                <m:sub>
                                  <m:r>
                                    <a:rPr kumimoji="1" lang="en-US" altLang="zh-CN" sz="2800" b="1" i="1">
                                      <a:latin typeface="Cambria Math" panose="02040503050406030204" pitchFamily="18" charset="0"/>
                                    </a:rPr>
                                    <m:t>𝟏</m:t>
                                  </m:r>
                                </m:sub>
                                <m:sup>
                                  <m:r>
                                    <a:rPr kumimoji="1" lang="en-US" altLang="zh-CN" sz="2800" b="1" i="1">
                                      <a:latin typeface="Cambria Math" panose="02040503050406030204" pitchFamily="18" charset="0"/>
                                    </a:rPr>
                                    <m:t>𝒏</m:t>
                                  </m:r>
                                </m:sup>
                              </m:sSubSup>
                              <m:sSubSup>
                                <m:sSubSupPr>
                                  <m:ctrlPr>
                                    <a:rPr kumimoji="1" lang="en-US" altLang="zh-CN" sz="2800" b="1" i="1">
                                      <a:latin typeface="Cambria Math" panose="02040503050406030204" pitchFamily="18" charset="0"/>
                                    </a:rPr>
                                  </m:ctrlPr>
                                </m:sSubSupPr>
                                <m:e>
                                  <m:r>
                                    <a:rPr kumimoji="1" lang="en-US" altLang="zh-CN" sz="2800" b="1" i="1">
                                      <a:latin typeface="Cambria Math" panose="02040503050406030204" pitchFamily="18" charset="0"/>
                                    </a:rPr>
                                    <m:t>𝑸</m:t>
                                  </m:r>
                                </m:e>
                                <m:sub>
                                  <m:r>
                                    <a:rPr kumimoji="1" lang="en-US" altLang="zh-CN" sz="2800" b="1" i="1">
                                      <a:latin typeface="Cambria Math" panose="02040503050406030204" pitchFamily="18" charset="0"/>
                                    </a:rPr>
                                    <m:t>𝟐</m:t>
                                  </m:r>
                                </m:sub>
                                <m:sup>
                                  <m:r>
                                    <a:rPr kumimoji="1" lang="en-US" altLang="zh-CN" sz="2800" b="1" i="1">
                                      <a:latin typeface="Cambria Math" panose="02040503050406030204" pitchFamily="18" charset="0"/>
                                    </a:rPr>
                                    <m:t>𝒏</m:t>
                                  </m:r>
                                </m:sup>
                              </m:sSubSup>
                            </m:e>
                          </m:acc>
                          <m:r>
                            <a:rPr kumimoji="1" lang="en-US" altLang="zh-CN" sz="2800" b="1" i="1" smtClean="0">
                              <a:latin typeface="Cambria Math" panose="02040503050406030204" pitchFamily="18" charset="0"/>
                            </a:rPr>
                            <m:t>⋅</m:t>
                          </m:r>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𝑨</m:t>
                              </m:r>
                              <m:sSubSup>
                                <m:sSubSupPr>
                                  <m:ctrlPr>
                                    <a:rPr kumimoji="1" lang="en-US" altLang="zh-CN" sz="2800" b="1" i="1">
                                      <a:latin typeface="Cambria Math" panose="02040503050406030204" pitchFamily="18" charset="0"/>
                                    </a:rPr>
                                  </m:ctrlPr>
                                </m:sSubSupPr>
                                <m:e>
                                  <m:acc>
                                    <m:accPr>
                                      <m:chr m:val="̅"/>
                                      <m:ctrlPr>
                                        <a:rPr kumimoji="1" lang="en-US" altLang="zh-CN" sz="2800" b="1" i="1" smtClean="0">
                                          <a:latin typeface="Cambria Math" panose="02040503050406030204" pitchFamily="18" charset="0"/>
                                        </a:rPr>
                                      </m:ctrlPr>
                                    </m:accPr>
                                    <m:e>
                                      <m:r>
                                        <a:rPr kumimoji="1" lang="en-US" altLang="zh-CN" sz="2800" b="1" i="1">
                                          <a:latin typeface="Cambria Math" panose="02040503050406030204" pitchFamily="18" charset="0"/>
                                        </a:rPr>
                                        <m:t>𝑸</m:t>
                                      </m:r>
                                    </m:e>
                                  </m:acc>
                                </m:e>
                                <m:sub>
                                  <m:r>
                                    <a:rPr kumimoji="1" lang="en-US" altLang="zh-CN" sz="2800" b="1" i="1">
                                      <a:latin typeface="Cambria Math" panose="02040503050406030204" pitchFamily="18" charset="0"/>
                                    </a:rPr>
                                    <m:t>𝟏</m:t>
                                  </m:r>
                                </m:sub>
                                <m:sup>
                                  <m:r>
                                    <a:rPr kumimoji="1" lang="en-US" altLang="zh-CN" sz="2800" b="1" i="1">
                                      <a:latin typeface="Cambria Math" panose="02040503050406030204" pitchFamily="18" charset="0"/>
                                    </a:rPr>
                                    <m:t>𝒏</m:t>
                                  </m:r>
                                </m:sup>
                              </m:sSubSup>
                              <m:sSubSup>
                                <m:sSubSupPr>
                                  <m:ctrlPr>
                                    <a:rPr kumimoji="1" lang="en-US" altLang="zh-CN" sz="2800" b="1" i="1">
                                      <a:latin typeface="Cambria Math" panose="02040503050406030204" pitchFamily="18" charset="0"/>
                                    </a:rPr>
                                  </m:ctrlPr>
                                </m:sSubSupPr>
                                <m:e>
                                  <m:acc>
                                    <m:accPr>
                                      <m:chr m:val="̅"/>
                                      <m:ctrlPr>
                                        <a:rPr kumimoji="1" lang="en-US" altLang="zh-CN" sz="2800" b="1" i="1" smtClean="0">
                                          <a:latin typeface="Cambria Math" panose="02040503050406030204" pitchFamily="18" charset="0"/>
                                        </a:rPr>
                                      </m:ctrlPr>
                                    </m:accPr>
                                    <m:e>
                                      <m:r>
                                        <a:rPr kumimoji="1" lang="en-US" altLang="zh-CN" sz="2800" b="1" i="1">
                                          <a:latin typeface="Cambria Math" panose="02040503050406030204" pitchFamily="18" charset="0"/>
                                        </a:rPr>
                                        <m:t>𝑸</m:t>
                                      </m:r>
                                    </m:e>
                                  </m:acc>
                                </m:e>
                                <m:sub>
                                  <m:r>
                                    <a:rPr kumimoji="1" lang="en-US" altLang="zh-CN" sz="2800" b="1" i="1">
                                      <a:latin typeface="Cambria Math" panose="02040503050406030204" pitchFamily="18" charset="0"/>
                                    </a:rPr>
                                    <m:t>𝟐</m:t>
                                  </m:r>
                                </m:sub>
                                <m:sup>
                                  <m:r>
                                    <a:rPr kumimoji="1" lang="en-US" altLang="zh-CN" sz="2800" b="1" i="1">
                                      <a:latin typeface="Cambria Math" panose="02040503050406030204" pitchFamily="18" charset="0"/>
                                    </a:rPr>
                                    <m:t>𝒏</m:t>
                                  </m:r>
                                </m:sup>
                              </m:sSubSup>
                            </m:e>
                          </m:acc>
                        </m:e>
                      </m:acc>
                      <m:r>
                        <a:rPr kumimoji="1" lang="en-US" altLang="zh-CN" sz="2800" b="1" i="1" smtClean="0">
                          <a:latin typeface="Cambria Math" panose="02040503050406030204" pitchFamily="18" charset="0"/>
                        </a:rPr>
                        <m:t>=</m:t>
                      </m:r>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𝑨</m:t>
                          </m:r>
                        </m:e>
                      </m:acc>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smtClean="0">
                              <a:latin typeface="Cambria Math" panose="02040503050406030204" pitchFamily="18" charset="0"/>
                            </a:rPr>
                            <m:t>𝒏</m:t>
                          </m:r>
                        </m:sup>
                      </m:sSubSup>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𝑨</m:t>
                      </m:r>
                      <m:sSubSup>
                        <m:sSubSupPr>
                          <m:ctrlPr>
                            <a:rPr kumimoji="1" lang="en-US" altLang="zh-CN" sz="2800" b="1" i="1" smtClean="0">
                              <a:latin typeface="Cambria Math" panose="02040503050406030204" pitchFamily="18" charset="0"/>
                            </a:rPr>
                          </m:ctrlPr>
                        </m:sSubSupPr>
                        <m:e>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𝑸</m:t>
                              </m:r>
                            </m:e>
                          </m:acc>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sSubSup>
                        <m:sSubSupPr>
                          <m:ctrlPr>
                            <a:rPr kumimoji="1" lang="en-US" altLang="zh-CN" sz="2800" b="1" i="1">
                              <a:latin typeface="Cambria Math" panose="02040503050406030204" pitchFamily="18" charset="0"/>
                            </a:rPr>
                          </m:ctrlPr>
                        </m:sSubSupPr>
                        <m:e>
                          <m:acc>
                            <m:accPr>
                              <m:chr m:val="̅"/>
                              <m:ctrlPr>
                                <a:rPr kumimoji="1" lang="en-US" altLang="zh-CN" sz="2800" b="1" i="1">
                                  <a:latin typeface="Cambria Math" panose="02040503050406030204" pitchFamily="18" charset="0"/>
                                </a:rPr>
                              </m:ctrlPr>
                            </m:accPr>
                            <m:e>
                              <m:r>
                                <a:rPr kumimoji="1" lang="en-US" altLang="zh-CN" sz="2800" b="1" i="1">
                                  <a:latin typeface="Cambria Math" panose="02040503050406030204" pitchFamily="18" charset="0"/>
                                </a:rPr>
                                <m:t>𝑸</m:t>
                              </m:r>
                            </m:e>
                          </m:acc>
                        </m:e>
                        <m:sub>
                          <m:r>
                            <a:rPr kumimoji="1" lang="en-US" altLang="zh-CN" sz="2800" b="1" i="1" smtClean="0">
                              <a:latin typeface="Cambria Math" panose="02040503050406030204" pitchFamily="18" charset="0"/>
                            </a:rPr>
                            <m:t>𝟐</m:t>
                          </m:r>
                        </m:sub>
                        <m:sup>
                          <m:r>
                            <a:rPr kumimoji="1" lang="en-US" altLang="zh-CN" sz="2800" b="1" i="1">
                              <a:latin typeface="Cambria Math" panose="02040503050406030204" pitchFamily="18" charset="0"/>
                            </a:rPr>
                            <m:t>𝒏</m:t>
                          </m:r>
                        </m:sup>
                      </m:sSubSup>
                    </m:oMath>
                  </m:oMathPara>
                </a14:m>
                <a:endParaRPr kumimoji="1" lang="zh-CN" altLang="en-US" sz="2800" b="1" dirty="0"/>
              </a:p>
            </p:txBody>
          </p:sp>
        </mc:Choice>
        <mc:Fallback xmlns="">
          <p:sp>
            <p:nvSpPr>
              <p:cNvPr id="18" name="文本框 17">
                <a:extLst>
                  <a:ext uri="{FF2B5EF4-FFF2-40B4-BE49-F238E27FC236}">
                    <a16:creationId xmlns:a16="http://schemas.microsoft.com/office/drawing/2014/main" id="{F88A0F1E-B35F-59E0-F19D-6CF05FA8621A}"/>
                  </a:ext>
                </a:extLst>
              </p:cNvPr>
              <p:cNvSpPr txBox="1">
                <a:spLocks noRot="1" noChangeAspect="1" noMove="1" noResize="1" noEditPoints="1" noAdjustHandles="1" noChangeArrowheads="1" noChangeShapeType="1" noTextEdit="1"/>
              </p:cNvSpPr>
              <p:nvPr/>
            </p:nvSpPr>
            <p:spPr>
              <a:xfrm>
                <a:off x="1893895" y="6049740"/>
                <a:ext cx="6519413" cy="565091"/>
              </a:xfrm>
              <a:prstGeom prst="rect">
                <a:avLst/>
              </a:prstGeom>
              <a:blipFill>
                <a:blip r:embed="rId7"/>
                <a:stretch>
                  <a:fillRect l="-389" b="-20000"/>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764819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par>
                                <p:cTn id="11" presetID="22" presetClass="entr" presetSubtype="4"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down)">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grpId="0" nodeType="click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wipe(down)">
                                      <p:cBhvr>
                                        <p:cTn id="18" dur="500"/>
                                        <p:tgtEl>
                                          <p:spTgt spid="14"/>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wipe(down)">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down)">
                                      <p:cBhvr>
                                        <p:cTn id="26" dur="500"/>
                                        <p:tgtEl>
                                          <p:spTgt spid="1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wipe(down)">
                                      <p:cBhvr>
                                        <p:cTn id="29" dur="500"/>
                                        <p:tgtEl>
                                          <p:spTgt spid="1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down)">
                                      <p:cBhvr>
                                        <p:cTn id="34" dur="500"/>
                                        <p:tgtEl>
                                          <p:spTgt spid="6"/>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down)">
                                      <p:cBhvr>
                                        <p:cTn id="3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8" grpId="0"/>
      <p:bldP spid="14" grpId="0"/>
      <p:bldP spid="15" grpId="0"/>
      <p:bldP spid="16" grpId="0"/>
      <p:bldP spid="17" grpId="0"/>
      <p:bldP spid="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Rectangle 17">
            <a:extLst>
              <a:ext uri="{FF2B5EF4-FFF2-40B4-BE49-F238E27FC236}">
                <a16:creationId xmlns:a16="http://schemas.microsoft.com/office/drawing/2014/main" id="{1A1BDB3F-3456-3721-8935-F27597EBAEBD}"/>
              </a:ext>
            </a:extLst>
          </p:cNvPr>
          <p:cNvSpPr>
            <a:spLocks noChangeArrowheads="1"/>
          </p:cNvSpPr>
          <p:nvPr/>
        </p:nvSpPr>
        <p:spPr bwMode="auto">
          <a:xfrm>
            <a:off x="1159668" y="37671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6" name="Group 22">
            <a:extLst>
              <a:ext uri="{FF2B5EF4-FFF2-40B4-BE49-F238E27FC236}">
                <a16:creationId xmlns:a16="http://schemas.microsoft.com/office/drawing/2014/main" id="{3FC27CFB-AD41-C339-8DA4-B6BE36A51183}"/>
              </a:ext>
            </a:extLst>
          </p:cNvPr>
          <p:cNvGrpSpPr>
            <a:grpSpLocks/>
          </p:cNvGrpSpPr>
          <p:nvPr/>
        </p:nvGrpSpPr>
        <p:grpSpPr bwMode="auto">
          <a:xfrm>
            <a:off x="3644106" y="717550"/>
            <a:ext cx="6324600" cy="4916488"/>
            <a:chOff x="1474" y="572"/>
            <a:chExt cx="3984" cy="3097"/>
          </a:xfrm>
        </p:grpSpPr>
        <p:sp>
          <p:nvSpPr>
            <p:cNvPr id="7" name="Rectangle 5">
              <a:extLst>
                <a:ext uri="{FF2B5EF4-FFF2-40B4-BE49-F238E27FC236}">
                  <a16:creationId xmlns:a16="http://schemas.microsoft.com/office/drawing/2014/main" id="{3F3E3B51-1593-F9FF-B532-ED0F337BFAB3}"/>
                </a:ext>
              </a:extLst>
            </p:cNvPr>
            <p:cNvSpPr>
              <a:spLocks noChangeArrowheads="1"/>
            </p:cNvSpPr>
            <p:nvPr/>
          </p:nvSpPr>
          <p:spPr bwMode="auto">
            <a:xfrm>
              <a:off x="1474" y="572"/>
              <a:ext cx="3984" cy="308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 name="Line 6">
              <a:extLst>
                <a:ext uri="{FF2B5EF4-FFF2-40B4-BE49-F238E27FC236}">
                  <a16:creationId xmlns:a16="http://schemas.microsoft.com/office/drawing/2014/main" id="{A43EF69C-007A-C461-9D98-E585D5C7EDBD}"/>
                </a:ext>
              </a:extLst>
            </p:cNvPr>
            <p:cNvSpPr>
              <a:spLocks noChangeShapeType="1"/>
            </p:cNvSpPr>
            <p:nvPr/>
          </p:nvSpPr>
          <p:spPr bwMode="auto">
            <a:xfrm>
              <a:off x="1474" y="935"/>
              <a:ext cx="398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 name="Line 7">
              <a:extLst>
                <a:ext uri="{FF2B5EF4-FFF2-40B4-BE49-F238E27FC236}">
                  <a16:creationId xmlns:a16="http://schemas.microsoft.com/office/drawing/2014/main" id="{E229277B-76E0-F77D-B161-464D4D9141ED}"/>
                </a:ext>
              </a:extLst>
            </p:cNvPr>
            <p:cNvSpPr>
              <a:spLocks noChangeShapeType="1"/>
            </p:cNvSpPr>
            <p:nvPr/>
          </p:nvSpPr>
          <p:spPr bwMode="auto">
            <a:xfrm>
              <a:off x="1474" y="1344"/>
              <a:ext cx="398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 name="Line 8">
              <a:extLst>
                <a:ext uri="{FF2B5EF4-FFF2-40B4-BE49-F238E27FC236}">
                  <a16:creationId xmlns:a16="http://schemas.microsoft.com/office/drawing/2014/main" id="{14B8868D-24D4-82A7-FCFE-63BE8E568E8C}"/>
                </a:ext>
              </a:extLst>
            </p:cNvPr>
            <p:cNvSpPr>
              <a:spLocks noChangeShapeType="1"/>
            </p:cNvSpPr>
            <p:nvPr/>
          </p:nvSpPr>
          <p:spPr bwMode="auto">
            <a:xfrm>
              <a:off x="2064" y="572"/>
              <a:ext cx="0" cy="309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 name="Line 9">
              <a:extLst>
                <a:ext uri="{FF2B5EF4-FFF2-40B4-BE49-F238E27FC236}">
                  <a16:creationId xmlns:a16="http://schemas.microsoft.com/office/drawing/2014/main" id="{ACF19E6B-28BD-1B70-0424-EBA1CBBACC8C}"/>
                </a:ext>
              </a:extLst>
            </p:cNvPr>
            <p:cNvSpPr>
              <a:spLocks noChangeShapeType="1"/>
            </p:cNvSpPr>
            <p:nvPr/>
          </p:nvSpPr>
          <p:spPr bwMode="auto">
            <a:xfrm>
              <a:off x="3288" y="572"/>
              <a:ext cx="0" cy="309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 name="Line 10">
              <a:extLst>
                <a:ext uri="{FF2B5EF4-FFF2-40B4-BE49-F238E27FC236}">
                  <a16:creationId xmlns:a16="http://schemas.microsoft.com/office/drawing/2014/main" id="{B4448D82-4C16-2FA9-3398-BC8CB83D3F10}"/>
                </a:ext>
              </a:extLst>
            </p:cNvPr>
            <p:cNvSpPr>
              <a:spLocks noChangeShapeType="1"/>
            </p:cNvSpPr>
            <p:nvPr/>
          </p:nvSpPr>
          <p:spPr bwMode="auto">
            <a:xfrm>
              <a:off x="4558" y="618"/>
              <a:ext cx="0" cy="305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3" name="Rectangle 12">
              <a:extLst>
                <a:ext uri="{FF2B5EF4-FFF2-40B4-BE49-F238E27FC236}">
                  <a16:creationId xmlns:a16="http://schemas.microsoft.com/office/drawing/2014/main" id="{8CDF6D4A-2A18-E105-F805-0F75BBA3DE6E}"/>
                </a:ext>
              </a:extLst>
            </p:cNvPr>
            <p:cNvSpPr>
              <a:spLocks noChangeArrowheads="1"/>
            </p:cNvSpPr>
            <p:nvPr/>
          </p:nvSpPr>
          <p:spPr bwMode="auto">
            <a:xfrm>
              <a:off x="1474" y="572"/>
              <a:ext cx="6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lang="zh-CN" altLang="en-US" b="0"/>
                <a:t>输入 </a:t>
              </a:r>
            </a:p>
          </p:txBody>
        </p:sp>
        <p:sp>
          <p:nvSpPr>
            <p:cNvPr id="14" name="Text Box 13">
              <a:extLst>
                <a:ext uri="{FF2B5EF4-FFF2-40B4-BE49-F238E27FC236}">
                  <a16:creationId xmlns:a16="http://schemas.microsoft.com/office/drawing/2014/main" id="{86B3BAF7-893A-7BB1-3780-7C6E88E7A78E}"/>
                </a:ext>
              </a:extLst>
            </p:cNvPr>
            <p:cNvSpPr txBox="1">
              <a:spLocks noChangeArrowheads="1"/>
            </p:cNvSpPr>
            <p:nvPr/>
          </p:nvSpPr>
          <p:spPr bwMode="auto">
            <a:xfrm>
              <a:off x="2109" y="572"/>
              <a:ext cx="104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t> </a:t>
              </a:r>
              <a:r>
                <a:rPr lang="zh-CN" altLang="en-US" b="0"/>
                <a:t>现    态</a:t>
              </a:r>
            </a:p>
          </p:txBody>
        </p:sp>
        <p:sp>
          <p:nvSpPr>
            <p:cNvPr id="15" name="Text Box 14">
              <a:extLst>
                <a:ext uri="{FF2B5EF4-FFF2-40B4-BE49-F238E27FC236}">
                  <a16:creationId xmlns:a16="http://schemas.microsoft.com/office/drawing/2014/main" id="{2DF9E4A7-B593-FFD9-86F2-9EF05296BD31}"/>
                </a:ext>
              </a:extLst>
            </p:cNvPr>
            <p:cNvSpPr txBox="1">
              <a:spLocks noChangeArrowheads="1"/>
            </p:cNvSpPr>
            <p:nvPr/>
          </p:nvSpPr>
          <p:spPr bwMode="auto">
            <a:xfrm>
              <a:off x="3379" y="572"/>
              <a:ext cx="99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t> </a:t>
              </a:r>
              <a:r>
                <a:rPr lang="zh-CN" altLang="en-US" b="0"/>
                <a:t>次   态</a:t>
              </a:r>
            </a:p>
          </p:txBody>
        </p:sp>
        <p:sp>
          <p:nvSpPr>
            <p:cNvPr id="16" name="Text Box 15">
              <a:extLst>
                <a:ext uri="{FF2B5EF4-FFF2-40B4-BE49-F238E27FC236}">
                  <a16:creationId xmlns:a16="http://schemas.microsoft.com/office/drawing/2014/main" id="{C7B587CB-17F3-0233-FD4F-7827EBDEF018}"/>
                </a:ext>
              </a:extLst>
            </p:cNvPr>
            <p:cNvSpPr txBox="1">
              <a:spLocks noChangeArrowheads="1"/>
            </p:cNvSpPr>
            <p:nvPr/>
          </p:nvSpPr>
          <p:spPr bwMode="auto">
            <a:xfrm>
              <a:off x="4649" y="572"/>
              <a:ext cx="6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b="0"/>
                <a:t>输出</a:t>
              </a:r>
            </a:p>
          </p:txBody>
        </p:sp>
        <p:sp>
          <p:nvSpPr>
            <p:cNvPr id="19" name="Text Box 20">
              <a:extLst>
                <a:ext uri="{FF2B5EF4-FFF2-40B4-BE49-F238E27FC236}">
                  <a16:creationId xmlns:a16="http://schemas.microsoft.com/office/drawing/2014/main" id="{C75ECAA7-148B-5948-77C5-7F35FD15703D}"/>
                </a:ext>
              </a:extLst>
            </p:cNvPr>
            <p:cNvSpPr txBox="1">
              <a:spLocks noChangeArrowheads="1"/>
            </p:cNvSpPr>
            <p:nvPr/>
          </p:nvSpPr>
          <p:spPr bwMode="auto">
            <a:xfrm>
              <a:off x="1610" y="1026"/>
              <a:ext cx="4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sz="3200" b="0" i="1"/>
                <a:t>A</a:t>
              </a:r>
            </a:p>
          </p:txBody>
        </p:sp>
        <p:sp>
          <p:nvSpPr>
            <p:cNvPr id="20" name="Text Box 21">
              <a:extLst>
                <a:ext uri="{FF2B5EF4-FFF2-40B4-BE49-F238E27FC236}">
                  <a16:creationId xmlns:a16="http://schemas.microsoft.com/office/drawing/2014/main" id="{D39C2F68-9D63-3867-BF15-30131685340B}"/>
                </a:ext>
              </a:extLst>
            </p:cNvPr>
            <p:cNvSpPr txBox="1">
              <a:spLocks noChangeArrowheads="1"/>
            </p:cNvSpPr>
            <p:nvPr/>
          </p:nvSpPr>
          <p:spPr bwMode="auto">
            <a:xfrm>
              <a:off x="4785" y="981"/>
              <a:ext cx="4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sz="3200" b="0" i="1"/>
                <a:t>Y</a:t>
              </a:r>
            </a:p>
          </p:txBody>
        </p:sp>
      </p:grpSp>
      <p:grpSp>
        <p:nvGrpSpPr>
          <p:cNvPr id="21" name="Group 72">
            <a:extLst>
              <a:ext uri="{FF2B5EF4-FFF2-40B4-BE49-F238E27FC236}">
                <a16:creationId xmlns:a16="http://schemas.microsoft.com/office/drawing/2014/main" id="{F02F5CD2-A153-6293-C97A-C19CCAC39FC0}"/>
              </a:ext>
            </a:extLst>
          </p:cNvPr>
          <p:cNvGrpSpPr>
            <a:grpSpLocks/>
          </p:cNvGrpSpPr>
          <p:nvPr/>
        </p:nvGrpSpPr>
        <p:grpSpPr bwMode="auto">
          <a:xfrm>
            <a:off x="3931443" y="2014538"/>
            <a:ext cx="2116138" cy="3578225"/>
            <a:chOff x="1655" y="1389"/>
            <a:chExt cx="1333" cy="2254"/>
          </a:xfrm>
        </p:grpSpPr>
        <p:sp>
          <p:nvSpPr>
            <p:cNvPr id="22" name="Text Box 24">
              <a:extLst>
                <a:ext uri="{FF2B5EF4-FFF2-40B4-BE49-F238E27FC236}">
                  <a16:creationId xmlns:a16="http://schemas.microsoft.com/office/drawing/2014/main" id="{202FD5B5-BB6E-BD1B-088C-1C84CA68FE84}"/>
                </a:ext>
              </a:extLst>
            </p:cNvPr>
            <p:cNvSpPr txBox="1">
              <a:spLocks noChangeArrowheads="1"/>
            </p:cNvSpPr>
            <p:nvPr/>
          </p:nvSpPr>
          <p:spPr bwMode="auto">
            <a:xfrm>
              <a:off x="2200" y="1389"/>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dirty="0"/>
                <a:t>0        0</a:t>
              </a:r>
            </a:p>
          </p:txBody>
        </p:sp>
        <p:sp>
          <p:nvSpPr>
            <p:cNvPr id="23" name="Text Box 27">
              <a:extLst>
                <a:ext uri="{FF2B5EF4-FFF2-40B4-BE49-F238E27FC236}">
                  <a16:creationId xmlns:a16="http://schemas.microsoft.com/office/drawing/2014/main" id="{B8CD9EBE-37A4-0BE8-794F-AA23D9E23504}"/>
                </a:ext>
              </a:extLst>
            </p:cNvPr>
            <p:cNvSpPr txBox="1">
              <a:spLocks noChangeArrowheads="1"/>
            </p:cNvSpPr>
            <p:nvPr/>
          </p:nvSpPr>
          <p:spPr bwMode="auto">
            <a:xfrm>
              <a:off x="1655" y="1389"/>
              <a:ext cx="227"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grpSp>
          <p:nvGrpSpPr>
            <p:cNvPr id="24" name="Group 71">
              <a:extLst>
                <a:ext uri="{FF2B5EF4-FFF2-40B4-BE49-F238E27FC236}">
                  <a16:creationId xmlns:a16="http://schemas.microsoft.com/office/drawing/2014/main" id="{74940C60-5774-0F99-C419-48B4F9134EF1}"/>
                </a:ext>
              </a:extLst>
            </p:cNvPr>
            <p:cNvGrpSpPr>
              <a:grpSpLocks/>
            </p:cNvGrpSpPr>
            <p:nvPr/>
          </p:nvGrpSpPr>
          <p:grpSpPr bwMode="auto">
            <a:xfrm>
              <a:off x="1655" y="1616"/>
              <a:ext cx="1333" cy="2027"/>
              <a:chOff x="1655" y="1616"/>
              <a:chExt cx="1333" cy="2027"/>
            </a:xfrm>
          </p:grpSpPr>
          <p:sp>
            <p:nvSpPr>
              <p:cNvPr id="25" name="Text Box 40">
                <a:extLst>
                  <a:ext uri="{FF2B5EF4-FFF2-40B4-BE49-F238E27FC236}">
                    <a16:creationId xmlns:a16="http://schemas.microsoft.com/office/drawing/2014/main" id="{D4CE9965-8C9E-A88F-EEE0-41ABECD4CC61}"/>
                  </a:ext>
                </a:extLst>
              </p:cNvPr>
              <p:cNvSpPr txBox="1">
                <a:spLocks noChangeArrowheads="1"/>
              </p:cNvSpPr>
              <p:nvPr/>
            </p:nvSpPr>
            <p:spPr bwMode="auto">
              <a:xfrm>
                <a:off x="2200" y="3022"/>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1        0</a:t>
                </a:r>
              </a:p>
            </p:txBody>
          </p:sp>
          <p:sp>
            <p:nvSpPr>
              <p:cNvPr id="26" name="Text Box 36">
                <a:extLst>
                  <a:ext uri="{FF2B5EF4-FFF2-40B4-BE49-F238E27FC236}">
                    <a16:creationId xmlns:a16="http://schemas.microsoft.com/office/drawing/2014/main" id="{C20C1F02-2D99-855A-8671-73243358C723}"/>
                  </a:ext>
                </a:extLst>
              </p:cNvPr>
              <p:cNvSpPr txBox="1">
                <a:spLocks noChangeArrowheads="1"/>
              </p:cNvSpPr>
              <p:nvPr/>
            </p:nvSpPr>
            <p:spPr bwMode="auto">
              <a:xfrm>
                <a:off x="1655" y="3022"/>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27" name="Text Box 25">
                <a:extLst>
                  <a:ext uri="{FF2B5EF4-FFF2-40B4-BE49-F238E27FC236}">
                    <a16:creationId xmlns:a16="http://schemas.microsoft.com/office/drawing/2014/main" id="{19CF97DE-D527-3771-7EB9-A81BDBC16904}"/>
                  </a:ext>
                </a:extLst>
              </p:cNvPr>
              <p:cNvSpPr txBox="1">
                <a:spLocks noChangeArrowheads="1"/>
              </p:cNvSpPr>
              <p:nvPr/>
            </p:nvSpPr>
            <p:spPr bwMode="auto">
              <a:xfrm>
                <a:off x="2200" y="1616"/>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0        1</a:t>
                </a:r>
              </a:p>
            </p:txBody>
          </p:sp>
          <p:sp>
            <p:nvSpPr>
              <p:cNvPr id="28" name="Text Box 34">
                <a:extLst>
                  <a:ext uri="{FF2B5EF4-FFF2-40B4-BE49-F238E27FC236}">
                    <a16:creationId xmlns:a16="http://schemas.microsoft.com/office/drawing/2014/main" id="{28603CC3-76E3-C348-E123-8E91D506BCE3}"/>
                  </a:ext>
                </a:extLst>
              </p:cNvPr>
              <p:cNvSpPr txBox="1">
                <a:spLocks noChangeArrowheads="1"/>
              </p:cNvSpPr>
              <p:nvPr/>
            </p:nvSpPr>
            <p:spPr bwMode="auto">
              <a:xfrm>
                <a:off x="1655" y="2432"/>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29" name="Text Box 38">
                <a:extLst>
                  <a:ext uri="{FF2B5EF4-FFF2-40B4-BE49-F238E27FC236}">
                    <a16:creationId xmlns:a16="http://schemas.microsoft.com/office/drawing/2014/main" id="{2C534217-498B-452E-3BDB-C37A401BDFCE}"/>
                  </a:ext>
                </a:extLst>
              </p:cNvPr>
              <p:cNvSpPr txBox="1">
                <a:spLocks noChangeArrowheads="1"/>
              </p:cNvSpPr>
              <p:nvPr/>
            </p:nvSpPr>
            <p:spPr bwMode="auto">
              <a:xfrm>
                <a:off x="2200" y="2432"/>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0        0</a:t>
                </a:r>
              </a:p>
            </p:txBody>
          </p:sp>
          <p:sp>
            <p:nvSpPr>
              <p:cNvPr id="30" name="Text Box 28">
                <a:extLst>
                  <a:ext uri="{FF2B5EF4-FFF2-40B4-BE49-F238E27FC236}">
                    <a16:creationId xmlns:a16="http://schemas.microsoft.com/office/drawing/2014/main" id="{C4D04C64-216A-3128-E7FF-93C87046E746}"/>
                  </a:ext>
                </a:extLst>
              </p:cNvPr>
              <p:cNvSpPr txBox="1">
                <a:spLocks noChangeArrowheads="1"/>
              </p:cNvSpPr>
              <p:nvPr/>
            </p:nvSpPr>
            <p:spPr bwMode="auto">
              <a:xfrm>
                <a:off x="1655" y="1616"/>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sp>
            <p:nvSpPr>
              <p:cNvPr id="31" name="Text Box 29">
                <a:extLst>
                  <a:ext uri="{FF2B5EF4-FFF2-40B4-BE49-F238E27FC236}">
                    <a16:creationId xmlns:a16="http://schemas.microsoft.com/office/drawing/2014/main" id="{D89271E2-ACC7-50B6-7218-81AB3A2171B9}"/>
                  </a:ext>
                </a:extLst>
              </p:cNvPr>
              <p:cNvSpPr txBox="1">
                <a:spLocks noChangeArrowheads="1"/>
              </p:cNvSpPr>
              <p:nvPr/>
            </p:nvSpPr>
            <p:spPr bwMode="auto">
              <a:xfrm>
                <a:off x="1655" y="1888"/>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sp>
            <p:nvSpPr>
              <p:cNvPr id="32" name="Text Box 30">
                <a:extLst>
                  <a:ext uri="{FF2B5EF4-FFF2-40B4-BE49-F238E27FC236}">
                    <a16:creationId xmlns:a16="http://schemas.microsoft.com/office/drawing/2014/main" id="{B0FD3F0E-36A2-D45A-54BF-D051EA903A2B}"/>
                  </a:ext>
                </a:extLst>
              </p:cNvPr>
              <p:cNvSpPr txBox="1">
                <a:spLocks noChangeArrowheads="1"/>
              </p:cNvSpPr>
              <p:nvPr/>
            </p:nvSpPr>
            <p:spPr bwMode="auto">
              <a:xfrm>
                <a:off x="1655" y="2154"/>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sp>
            <p:nvSpPr>
              <p:cNvPr id="33" name="Text Box 31">
                <a:extLst>
                  <a:ext uri="{FF2B5EF4-FFF2-40B4-BE49-F238E27FC236}">
                    <a16:creationId xmlns:a16="http://schemas.microsoft.com/office/drawing/2014/main" id="{76592EAE-AECD-1759-4D37-12EDF6892A4A}"/>
                  </a:ext>
                </a:extLst>
              </p:cNvPr>
              <p:cNvSpPr txBox="1">
                <a:spLocks noChangeArrowheads="1"/>
              </p:cNvSpPr>
              <p:nvPr/>
            </p:nvSpPr>
            <p:spPr bwMode="auto">
              <a:xfrm>
                <a:off x="2200" y="1888"/>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1        0</a:t>
                </a:r>
              </a:p>
            </p:txBody>
          </p:sp>
          <p:sp>
            <p:nvSpPr>
              <p:cNvPr id="34" name="Text Box 32">
                <a:extLst>
                  <a:ext uri="{FF2B5EF4-FFF2-40B4-BE49-F238E27FC236}">
                    <a16:creationId xmlns:a16="http://schemas.microsoft.com/office/drawing/2014/main" id="{EA093EBB-2973-D421-F6A0-6F0590ED929B}"/>
                  </a:ext>
                </a:extLst>
              </p:cNvPr>
              <p:cNvSpPr txBox="1">
                <a:spLocks noChangeArrowheads="1"/>
              </p:cNvSpPr>
              <p:nvPr/>
            </p:nvSpPr>
            <p:spPr bwMode="auto">
              <a:xfrm>
                <a:off x="2200" y="2160"/>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1        1</a:t>
                </a:r>
              </a:p>
            </p:txBody>
          </p:sp>
          <p:sp>
            <p:nvSpPr>
              <p:cNvPr id="35" name="Text Box 35">
                <a:extLst>
                  <a:ext uri="{FF2B5EF4-FFF2-40B4-BE49-F238E27FC236}">
                    <a16:creationId xmlns:a16="http://schemas.microsoft.com/office/drawing/2014/main" id="{92465DE3-751A-D076-CD2F-29DABDB29C4F}"/>
                  </a:ext>
                </a:extLst>
              </p:cNvPr>
              <p:cNvSpPr txBox="1">
                <a:spLocks noChangeArrowheads="1"/>
              </p:cNvSpPr>
              <p:nvPr/>
            </p:nvSpPr>
            <p:spPr bwMode="auto">
              <a:xfrm>
                <a:off x="1655" y="2750"/>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36" name="Text Box 37">
                <a:extLst>
                  <a:ext uri="{FF2B5EF4-FFF2-40B4-BE49-F238E27FC236}">
                    <a16:creationId xmlns:a16="http://schemas.microsoft.com/office/drawing/2014/main" id="{1DE3948C-FAFF-D4CE-30CB-741F81304ECB}"/>
                  </a:ext>
                </a:extLst>
              </p:cNvPr>
              <p:cNvSpPr txBox="1">
                <a:spLocks noChangeArrowheads="1"/>
              </p:cNvSpPr>
              <p:nvPr/>
            </p:nvSpPr>
            <p:spPr bwMode="auto">
              <a:xfrm>
                <a:off x="1655" y="3294"/>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37" name="Text Box 39">
                <a:extLst>
                  <a:ext uri="{FF2B5EF4-FFF2-40B4-BE49-F238E27FC236}">
                    <a16:creationId xmlns:a16="http://schemas.microsoft.com/office/drawing/2014/main" id="{573A9B91-331A-B12F-3546-2E5117899426}"/>
                  </a:ext>
                </a:extLst>
              </p:cNvPr>
              <p:cNvSpPr txBox="1">
                <a:spLocks noChangeArrowheads="1"/>
              </p:cNvSpPr>
              <p:nvPr/>
            </p:nvSpPr>
            <p:spPr bwMode="auto">
              <a:xfrm>
                <a:off x="2200" y="3316"/>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dirty="0"/>
                  <a:t>0        1</a:t>
                </a:r>
              </a:p>
            </p:txBody>
          </p:sp>
          <p:sp>
            <p:nvSpPr>
              <p:cNvPr id="38" name="Text Box 41">
                <a:extLst>
                  <a:ext uri="{FF2B5EF4-FFF2-40B4-BE49-F238E27FC236}">
                    <a16:creationId xmlns:a16="http://schemas.microsoft.com/office/drawing/2014/main" id="{CC8524C0-9E6B-75DC-0D62-4738A4C02BCD}"/>
                  </a:ext>
                </a:extLst>
              </p:cNvPr>
              <p:cNvSpPr txBox="1">
                <a:spLocks noChangeArrowheads="1"/>
              </p:cNvSpPr>
              <p:nvPr/>
            </p:nvSpPr>
            <p:spPr bwMode="auto">
              <a:xfrm>
                <a:off x="2200" y="2750"/>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dirty="0"/>
                  <a:t>1        1</a:t>
                </a:r>
              </a:p>
            </p:txBody>
          </p:sp>
        </p:grpSp>
      </p:grpSp>
      <p:grpSp>
        <p:nvGrpSpPr>
          <p:cNvPr id="39" name="Group 80">
            <a:extLst>
              <a:ext uri="{FF2B5EF4-FFF2-40B4-BE49-F238E27FC236}">
                <a16:creationId xmlns:a16="http://schemas.microsoft.com/office/drawing/2014/main" id="{0287E50F-42DD-1BEA-ECD9-07E203D84542}"/>
              </a:ext>
            </a:extLst>
          </p:cNvPr>
          <p:cNvGrpSpPr>
            <a:grpSpLocks/>
          </p:cNvGrpSpPr>
          <p:nvPr/>
        </p:nvGrpSpPr>
        <p:grpSpPr bwMode="auto">
          <a:xfrm>
            <a:off x="6955631" y="4606925"/>
            <a:ext cx="2382837" cy="519113"/>
            <a:chOff x="3560" y="3067"/>
            <a:chExt cx="1501" cy="327"/>
          </a:xfrm>
        </p:grpSpPr>
        <p:sp>
          <p:nvSpPr>
            <p:cNvPr id="40" name="Text Box 49">
              <a:extLst>
                <a:ext uri="{FF2B5EF4-FFF2-40B4-BE49-F238E27FC236}">
                  <a16:creationId xmlns:a16="http://schemas.microsoft.com/office/drawing/2014/main" id="{30A3F298-054D-2ACD-9666-33FEFC44ABBB}"/>
                </a:ext>
              </a:extLst>
            </p:cNvPr>
            <p:cNvSpPr txBox="1">
              <a:spLocks noChangeArrowheads="1"/>
            </p:cNvSpPr>
            <p:nvPr/>
          </p:nvSpPr>
          <p:spPr bwMode="auto">
            <a:xfrm>
              <a:off x="4105" y="3067"/>
              <a:ext cx="95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1           0</a:t>
              </a:r>
            </a:p>
          </p:txBody>
        </p:sp>
        <p:sp>
          <p:nvSpPr>
            <p:cNvPr id="41" name="Text Box 51">
              <a:extLst>
                <a:ext uri="{FF2B5EF4-FFF2-40B4-BE49-F238E27FC236}">
                  <a16:creationId xmlns:a16="http://schemas.microsoft.com/office/drawing/2014/main" id="{01A46980-A801-6628-C456-F89AF33C17C4}"/>
                </a:ext>
              </a:extLst>
            </p:cNvPr>
            <p:cNvSpPr txBox="1">
              <a:spLocks noChangeArrowheads="1"/>
            </p:cNvSpPr>
            <p:nvPr/>
          </p:nvSpPr>
          <p:spPr bwMode="auto">
            <a:xfrm>
              <a:off x="3560" y="3067"/>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grpSp>
      <p:grpSp>
        <p:nvGrpSpPr>
          <p:cNvPr id="42" name="Group 78">
            <a:extLst>
              <a:ext uri="{FF2B5EF4-FFF2-40B4-BE49-F238E27FC236}">
                <a16:creationId xmlns:a16="http://schemas.microsoft.com/office/drawing/2014/main" id="{1479BB4C-E1AD-759A-F290-B7CA14BB728F}"/>
              </a:ext>
            </a:extLst>
          </p:cNvPr>
          <p:cNvGrpSpPr>
            <a:grpSpLocks/>
          </p:cNvGrpSpPr>
          <p:nvPr/>
        </p:nvGrpSpPr>
        <p:grpSpPr bwMode="auto">
          <a:xfrm>
            <a:off x="6955631" y="3670300"/>
            <a:ext cx="2382837" cy="519113"/>
            <a:chOff x="3560" y="2477"/>
            <a:chExt cx="1501" cy="327"/>
          </a:xfrm>
        </p:grpSpPr>
        <p:sp>
          <p:nvSpPr>
            <p:cNvPr id="43" name="Text Box 55">
              <a:extLst>
                <a:ext uri="{FF2B5EF4-FFF2-40B4-BE49-F238E27FC236}">
                  <a16:creationId xmlns:a16="http://schemas.microsoft.com/office/drawing/2014/main" id="{92E13CB6-FAD2-D2C3-D2D5-EA1DD90518AD}"/>
                </a:ext>
              </a:extLst>
            </p:cNvPr>
            <p:cNvSpPr txBox="1">
              <a:spLocks noChangeArrowheads="1"/>
            </p:cNvSpPr>
            <p:nvPr/>
          </p:nvSpPr>
          <p:spPr bwMode="auto">
            <a:xfrm>
              <a:off x="3560" y="2477"/>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44" name="Text Box 57">
              <a:extLst>
                <a:ext uri="{FF2B5EF4-FFF2-40B4-BE49-F238E27FC236}">
                  <a16:creationId xmlns:a16="http://schemas.microsoft.com/office/drawing/2014/main" id="{E164D93B-848F-DFEC-0EEA-FD2E0F179470}"/>
                </a:ext>
              </a:extLst>
            </p:cNvPr>
            <p:cNvSpPr txBox="1">
              <a:spLocks noChangeArrowheads="1"/>
            </p:cNvSpPr>
            <p:nvPr/>
          </p:nvSpPr>
          <p:spPr bwMode="auto">
            <a:xfrm>
              <a:off x="4105" y="2477"/>
              <a:ext cx="95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1           1</a:t>
              </a:r>
            </a:p>
          </p:txBody>
        </p:sp>
      </p:grpSp>
      <p:grpSp>
        <p:nvGrpSpPr>
          <p:cNvPr id="45" name="Group 74">
            <a:extLst>
              <a:ext uri="{FF2B5EF4-FFF2-40B4-BE49-F238E27FC236}">
                <a16:creationId xmlns:a16="http://schemas.microsoft.com/office/drawing/2014/main" id="{FAE1856F-C096-B7D2-DE1B-FB7DB68075A6}"/>
              </a:ext>
            </a:extLst>
          </p:cNvPr>
          <p:cNvGrpSpPr>
            <a:grpSpLocks/>
          </p:cNvGrpSpPr>
          <p:nvPr/>
        </p:nvGrpSpPr>
        <p:grpSpPr bwMode="auto">
          <a:xfrm>
            <a:off x="6955631" y="2014538"/>
            <a:ext cx="2382837" cy="519112"/>
            <a:chOff x="3560" y="1434"/>
            <a:chExt cx="1501" cy="327"/>
          </a:xfrm>
        </p:grpSpPr>
        <p:sp>
          <p:nvSpPr>
            <p:cNvPr id="46" name="Text Box 59">
              <a:extLst>
                <a:ext uri="{FF2B5EF4-FFF2-40B4-BE49-F238E27FC236}">
                  <a16:creationId xmlns:a16="http://schemas.microsoft.com/office/drawing/2014/main" id="{9F00AFD3-9F93-4FFE-386A-C8CBE63CA439}"/>
                </a:ext>
              </a:extLst>
            </p:cNvPr>
            <p:cNvSpPr txBox="1">
              <a:spLocks noChangeArrowheads="1"/>
            </p:cNvSpPr>
            <p:nvPr/>
          </p:nvSpPr>
          <p:spPr bwMode="auto">
            <a:xfrm>
              <a:off x="4105" y="1434"/>
              <a:ext cx="95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1           0</a:t>
              </a:r>
            </a:p>
          </p:txBody>
        </p:sp>
        <p:sp>
          <p:nvSpPr>
            <p:cNvPr id="47" name="Text Box 61">
              <a:extLst>
                <a:ext uri="{FF2B5EF4-FFF2-40B4-BE49-F238E27FC236}">
                  <a16:creationId xmlns:a16="http://schemas.microsoft.com/office/drawing/2014/main" id="{479C5AC2-C42C-267E-61E2-92E595AC6D28}"/>
                </a:ext>
              </a:extLst>
            </p:cNvPr>
            <p:cNvSpPr txBox="1">
              <a:spLocks noChangeArrowheads="1"/>
            </p:cNvSpPr>
            <p:nvPr/>
          </p:nvSpPr>
          <p:spPr bwMode="auto">
            <a:xfrm>
              <a:off x="3560" y="1434"/>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grpSp>
      <p:grpSp>
        <p:nvGrpSpPr>
          <p:cNvPr id="48" name="Group 75">
            <a:extLst>
              <a:ext uri="{FF2B5EF4-FFF2-40B4-BE49-F238E27FC236}">
                <a16:creationId xmlns:a16="http://schemas.microsoft.com/office/drawing/2014/main" id="{98911255-0378-68F8-E0DC-C32709F71B14}"/>
              </a:ext>
            </a:extLst>
          </p:cNvPr>
          <p:cNvGrpSpPr>
            <a:grpSpLocks/>
          </p:cNvGrpSpPr>
          <p:nvPr/>
        </p:nvGrpSpPr>
        <p:grpSpPr bwMode="auto">
          <a:xfrm>
            <a:off x="6955631" y="2374900"/>
            <a:ext cx="2382837" cy="519113"/>
            <a:chOff x="3560" y="1661"/>
            <a:chExt cx="1501" cy="327"/>
          </a:xfrm>
        </p:grpSpPr>
        <p:sp>
          <p:nvSpPr>
            <p:cNvPr id="49" name="Text Box 53">
              <a:extLst>
                <a:ext uri="{FF2B5EF4-FFF2-40B4-BE49-F238E27FC236}">
                  <a16:creationId xmlns:a16="http://schemas.microsoft.com/office/drawing/2014/main" id="{2A0B5D50-D449-35F7-335A-3CC0CEE4CD84}"/>
                </a:ext>
              </a:extLst>
            </p:cNvPr>
            <p:cNvSpPr txBox="1">
              <a:spLocks noChangeArrowheads="1"/>
            </p:cNvSpPr>
            <p:nvPr/>
          </p:nvSpPr>
          <p:spPr bwMode="auto">
            <a:xfrm>
              <a:off x="4105" y="1661"/>
              <a:ext cx="95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0           0</a:t>
              </a:r>
            </a:p>
          </p:txBody>
        </p:sp>
        <p:sp>
          <p:nvSpPr>
            <p:cNvPr id="50" name="Text Box 62">
              <a:extLst>
                <a:ext uri="{FF2B5EF4-FFF2-40B4-BE49-F238E27FC236}">
                  <a16:creationId xmlns:a16="http://schemas.microsoft.com/office/drawing/2014/main" id="{7AF41C66-4CFE-56F6-CB98-59870429DDC6}"/>
                </a:ext>
              </a:extLst>
            </p:cNvPr>
            <p:cNvSpPr txBox="1">
              <a:spLocks noChangeArrowheads="1"/>
            </p:cNvSpPr>
            <p:nvPr/>
          </p:nvSpPr>
          <p:spPr bwMode="auto">
            <a:xfrm>
              <a:off x="3560" y="1661"/>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grpSp>
      <p:grpSp>
        <p:nvGrpSpPr>
          <p:cNvPr id="51" name="Group 76">
            <a:extLst>
              <a:ext uri="{FF2B5EF4-FFF2-40B4-BE49-F238E27FC236}">
                <a16:creationId xmlns:a16="http://schemas.microsoft.com/office/drawing/2014/main" id="{55CCDB7A-C19E-7C33-C96F-A1CFE890369F}"/>
              </a:ext>
            </a:extLst>
          </p:cNvPr>
          <p:cNvGrpSpPr>
            <a:grpSpLocks/>
          </p:cNvGrpSpPr>
          <p:nvPr/>
        </p:nvGrpSpPr>
        <p:grpSpPr bwMode="auto">
          <a:xfrm>
            <a:off x="6955631" y="2806700"/>
            <a:ext cx="2382837" cy="519113"/>
            <a:chOff x="3560" y="1933"/>
            <a:chExt cx="1501" cy="327"/>
          </a:xfrm>
        </p:grpSpPr>
        <p:sp>
          <p:nvSpPr>
            <p:cNvPr id="52" name="Text Box 63">
              <a:extLst>
                <a:ext uri="{FF2B5EF4-FFF2-40B4-BE49-F238E27FC236}">
                  <a16:creationId xmlns:a16="http://schemas.microsoft.com/office/drawing/2014/main" id="{2182FCA0-C899-8C44-7027-23BD03DB068B}"/>
                </a:ext>
              </a:extLst>
            </p:cNvPr>
            <p:cNvSpPr txBox="1">
              <a:spLocks noChangeArrowheads="1"/>
            </p:cNvSpPr>
            <p:nvPr/>
          </p:nvSpPr>
          <p:spPr bwMode="auto">
            <a:xfrm>
              <a:off x="3560" y="1933"/>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53" name="Text Box 65">
              <a:extLst>
                <a:ext uri="{FF2B5EF4-FFF2-40B4-BE49-F238E27FC236}">
                  <a16:creationId xmlns:a16="http://schemas.microsoft.com/office/drawing/2014/main" id="{BF20694C-D3D8-DB54-BBE6-5FAA2D463B67}"/>
                </a:ext>
              </a:extLst>
            </p:cNvPr>
            <p:cNvSpPr txBox="1">
              <a:spLocks noChangeArrowheads="1"/>
            </p:cNvSpPr>
            <p:nvPr/>
          </p:nvSpPr>
          <p:spPr bwMode="auto">
            <a:xfrm>
              <a:off x="4105" y="1933"/>
              <a:ext cx="95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1           0</a:t>
              </a:r>
            </a:p>
          </p:txBody>
        </p:sp>
      </p:grpSp>
      <p:grpSp>
        <p:nvGrpSpPr>
          <p:cNvPr id="54" name="Group 77">
            <a:extLst>
              <a:ext uri="{FF2B5EF4-FFF2-40B4-BE49-F238E27FC236}">
                <a16:creationId xmlns:a16="http://schemas.microsoft.com/office/drawing/2014/main" id="{CE4101D8-9068-8623-571E-6F164A45733D}"/>
              </a:ext>
            </a:extLst>
          </p:cNvPr>
          <p:cNvGrpSpPr>
            <a:grpSpLocks/>
          </p:cNvGrpSpPr>
          <p:nvPr/>
        </p:nvGrpSpPr>
        <p:grpSpPr bwMode="auto">
          <a:xfrm>
            <a:off x="6955631" y="3228975"/>
            <a:ext cx="2382837" cy="528638"/>
            <a:chOff x="3560" y="2199"/>
            <a:chExt cx="1501" cy="333"/>
          </a:xfrm>
        </p:grpSpPr>
        <p:sp>
          <p:nvSpPr>
            <p:cNvPr id="55" name="Text Box 64">
              <a:extLst>
                <a:ext uri="{FF2B5EF4-FFF2-40B4-BE49-F238E27FC236}">
                  <a16:creationId xmlns:a16="http://schemas.microsoft.com/office/drawing/2014/main" id="{E943A70D-0D17-250C-63D3-C619F9B0042F}"/>
                </a:ext>
              </a:extLst>
            </p:cNvPr>
            <p:cNvSpPr txBox="1">
              <a:spLocks noChangeArrowheads="1"/>
            </p:cNvSpPr>
            <p:nvPr/>
          </p:nvSpPr>
          <p:spPr bwMode="auto">
            <a:xfrm>
              <a:off x="3560" y="2199"/>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sp>
          <p:nvSpPr>
            <p:cNvPr id="56" name="Text Box 66">
              <a:extLst>
                <a:ext uri="{FF2B5EF4-FFF2-40B4-BE49-F238E27FC236}">
                  <a16:creationId xmlns:a16="http://schemas.microsoft.com/office/drawing/2014/main" id="{7A947DBB-C807-84A9-6CE0-F97F70C776E6}"/>
                </a:ext>
              </a:extLst>
            </p:cNvPr>
            <p:cNvSpPr txBox="1">
              <a:spLocks noChangeArrowheads="1"/>
            </p:cNvSpPr>
            <p:nvPr/>
          </p:nvSpPr>
          <p:spPr bwMode="auto">
            <a:xfrm>
              <a:off x="4105" y="2205"/>
              <a:ext cx="95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0           1</a:t>
              </a:r>
            </a:p>
          </p:txBody>
        </p:sp>
      </p:grpSp>
      <p:grpSp>
        <p:nvGrpSpPr>
          <p:cNvPr id="57" name="Group 79">
            <a:extLst>
              <a:ext uri="{FF2B5EF4-FFF2-40B4-BE49-F238E27FC236}">
                <a16:creationId xmlns:a16="http://schemas.microsoft.com/office/drawing/2014/main" id="{0EF7E011-519A-51A4-56AF-4BCA5BC6D0A4}"/>
              </a:ext>
            </a:extLst>
          </p:cNvPr>
          <p:cNvGrpSpPr>
            <a:grpSpLocks/>
          </p:cNvGrpSpPr>
          <p:nvPr/>
        </p:nvGrpSpPr>
        <p:grpSpPr bwMode="auto">
          <a:xfrm>
            <a:off x="6928355" y="5095875"/>
            <a:ext cx="2382837" cy="519113"/>
            <a:chOff x="3560" y="2795"/>
            <a:chExt cx="1501" cy="327"/>
          </a:xfrm>
        </p:grpSpPr>
        <p:sp>
          <p:nvSpPr>
            <p:cNvPr id="58" name="Text Box 67">
              <a:extLst>
                <a:ext uri="{FF2B5EF4-FFF2-40B4-BE49-F238E27FC236}">
                  <a16:creationId xmlns:a16="http://schemas.microsoft.com/office/drawing/2014/main" id="{E83D0CCD-259B-EB77-0EE5-20AFC6D695AF}"/>
                </a:ext>
              </a:extLst>
            </p:cNvPr>
            <p:cNvSpPr txBox="1">
              <a:spLocks noChangeArrowheads="1"/>
            </p:cNvSpPr>
            <p:nvPr/>
          </p:nvSpPr>
          <p:spPr bwMode="auto">
            <a:xfrm>
              <a:off x="3560" y="2795"/>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dirty="0"/>
                <a:t>0</a:t>
              </a:r>
            </a:p>
          </p:txBody>
        </p:sp>
        <p:sp>
          <p:nvSpPr>
            <p:cNvPr id="59" name="Text Box 69">
              <a:extLst>
                <a:ext uri="{FF2B5EF4-FFF2-40B4-BE49-F238E27FC236}">
                  <a16:creationId xmlns:a16="http://schemas.microsoft.com/office/drawing/2014/main" id="{C9743E84-D29E-B78E-D6E7-0DA43DC61CA5}"/>
                </a:ext>
              </a:extLst>
            </p:cNvPr>
            <p:cNvSpPr txBox="1">
              <a:spLocks noChangeArrowheads="1"/>
            </p:cNvSpPr>
            <p:nvPr/>
          </p:nvSpPr>
          <p:spPr bwMode="auto">
            <a:xfrm>
              <a:off x="4105" y="2795"/>
              <a:ext cx="95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0           0</a:t>
              </a:r>
            </a:p>
          </p:txBody>
        </p:sp>
      </p:grpSp>
      <p:grpSp>
        <p:nvGrpSpPr>
          <p:cNvPr id="60" name="Group 81">
            <a:extLst>
              <a:ext uri="{FF2B5EF4-FFF2-40B4-BE49-F238E27FC236}">
                <a16:creationId xmlns:a16="http://schemas.microsoft.com/office/drawing/2014/main" id="{A2587AAC-756B-A575-E79E-703CD840E58E}"/>
              </a:ext>
            </a:extLst>
          </p:cNvPr>
          <p:cNvGrpSpPr>
            <a:grpSpLocks/>
          </p:cNvGrpSpPr>
          <p:nvPr/>
        </p:nvGrpSpPr>
        <p:grpSpPr bwMode="auto">
          <a:xfrm>
            <a:off x="6928355" y="4175126"/>
            <a:ext cx="2382837" cy="519113"/>
            <a:chOff x="3560" y="3339"/>
            <a:chExt cx="1501" cy="327"/>
          </a:xfrm>
        </p:grpSpPr>
        <p:sp>
          <p:nvSpPr>
            <p:cNvPr id="61" name="Text Box 68">
              <a:extLst>
                <a:ext uri="{FF2B5EF4-FFF2-40B4-BE49-F238E27FC236}">
                  <a16:creationId xmlns:a16="http://schemas.microsoft.com/office/drawing/2014/main" id="{9DA9E273-5CE1-BBF7-1E41-0DE5CE4973A6}"/>
                </a:ext>
              </a:extLst>
            </p:cNvPr>
            <p:cNvSpPr txBox="1">
              <a:spLocks noChangeArrowheads="1"/>
            </p:cNvSpPr>
            <p:nvPr/>
          </p:nvSpPr>
          <p:spPr bwMode="auto">
            <a:xfrm>
              <a:off x="3560" y="3339"/>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dirty="0"/>
                <a:t>1</a:t>
              </a:r>
            </a:p>
          </p:txBody>
        </p:sp>
        <p:sp>
          <p:nvSpPr>
            <p:cNvPr id="62" name="Text Box 70">
              <a:extLst>
                <a:ext uri="{FF2B5EF4-FFF2-40B4-BE49-F238E27FC236}">
                  <a16:creationId xmlns:a16="http://schemas.microsoft.com/office/drawing/2014/main" id="{7B5D75A2-BD55-9CC3-6CB8-4D9EF8574627}"/>
                </a:ext>
              </a:extLst>
            </p:cNvPr>
            <p:cNvSpPr txBox="1">
              <a:spLocks noChangeArrowheads="1"/>
            </p:cNvSpPr>
            <p:nvPr/>
          </p:nvSpPr>
          <p:spPr bwMode="auto">
            <a:xfrm>
              <a:off x="4105" y="3339"/>
              <a:ext cx="95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0           0</a:t>
              </a:r>
            </a:p>
          </p:txBody>
        </p:sp>
      </p:grpSp>
      <p:sp>
        <p:nvSpPr>
          <p:cNvPr id="77" name="Text Box 96">
            <a:extLst>
              <a:ext uri="{FF2B5EF4-FFF2-40B4-BE49-F238E27FC236}">
                <a16:creationId xmlns:a16="http://schemas.microsoft.com/office/drawing/2014/main" id="{3276EC79-86D6-5C9B-7957-E1D7D8F0BB90}"/>
              </a:ext>
            </a:extLst>
          </p:cNvPr>
          <p:cNvSpPr txBox="1">
            <a:spLocks noChangeArrowheads="1"/>
          </p:cNvSpPr>
          <p:nvPr/>
        </p:nvSpPr>
        <p:spPr bwMode="auto">
          <a:xfrm>
            <a:off x="1483518" y="862013"/>
            <a:ext cx="1800225" cy="13731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kumimoji="1" lang="en-US" altLang="zh-CN" dirty="0">
                <a:solidFill>
                  <a:schemeClr val="accent2"/>
                </a:solidFill>
              </a:rPr>
              <a:t>③</a:t>
            </a:r>
            <a:r>
              <a:rPr kumimoji="1" lang="zh-CN" altLang="en-US" dirty="0">
                <a:solidFill>
                  <a:schemeClr val="accent2"/>
                </a:solidFill>
                <a:ea typeface="华文楷体" panose="02010600040101010101" pitchFamily="2" charset="-122"/>
              </a:rPr>
              <a:t>计算、列</a:t>
            </a:r>
            <a:r>
              <a:rPr lang="zh-CN" altLang="en-US" dirty="0">
                <a:solidFill>
                  <a:schemeClr val="accent2"/>
                </a:solidFill>
                <a:ea typeface="华文楷体" panose="02010600040101010101" pitchFamily="2" charset="-122"/>
              </a:rPr>
              <a:t>出</a:t>
            </a:r>
            <a:r>
              <a:rPr kumimoji="1" lang="zh-CN" altLang="en-US" dirty="0">
                <a:solidFill>
                  <a:schemeClr val="accent2"/>
                </a:solidFill>
                <a:ea typeface="华文楷体" panose="02010600040101010101" pitchFamily="2" charset="-122"/>
              </a:rPr>
              <a:t>状态转换表</a:t>
            </a:r>
          </a:p>
        </p:txBody>
      </p:sp>
      <p:sp>
        <p:nvSpPr>
          <p:cNvPr id="2" name="灯片编号占位符 1">
            <a:extLst>
              <a:ext uri="{FF2B5EF4-FFF2-40B4-BE49-F238E27FC236}">
                <a16:creationId xmlns:a16="http://schemas.microsoft.com/office/drawing/2014/main" id="{C490BF76-26D5-1A1B-3367-2B748925594D}"/>
              </a:ext>
            </a:extLst>
          </p:cNvPr>
          <p:cNvSpPr>
            <a:spLocks noGrp="1"/>
          </p:cNvSpPr>
          <p:nvPr>
            <p:ph type="sldNum" sz="quarter" idx="12"/>
          </p:nvPr>
        </p:nvSpPr>
        <p:spPr/>
        <p:txBody>
          <a:bodyPr/>
          <a:lstStyle/>
          <a:p>
            <a:fld id="{392CBAA0-59E6-204E-8F03-85E5040D48B8}" type="slidenum">
              <a:rPr kumimoji="1" lang="zh-CN" altLang="en-US" smtClean="0"/>
              <a:t>27</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77ADD66B-5CF9-28A5-BDBD-1A2A1E614470}"/>
                  </a:ext>
                </a:extLst>
              </p:cNvPr>
              <p:cNvSpPr txBox="1"/>
              <p:nvPr/>
            </p:nvSpPr>
            <p:spPr>
              <a:xfrm>
                <a:off x="5625469" y="1414201"/>
                <a:ext cx="547073"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3" name="文本框 2">
                <a:extLst>
                  <a:ext uri="{FF2B5EF4-FFF2-40B4-BE49-F238E27FC236}">
                    <a16:creationId xmlns:a16="http://schemas.microsoft.com/office/drawing/2014/main" id="{77ADD66B-5CF9-28A5-BDBD-1A2A1E614470}"/>
                  </a:ext>
                </a:extLst>
              </p:cNvPr>
              <p:cNvSpPr txBox="1">
                <a:spLocks noRot="1" noChangeAspect="1" noMove="1" noResize="1" noEditPoints="1" noAdjustHandles="1" noChangeArrowheads="1" noChangeShapeType="1" noTextEdit="1"/>
              </p:cNvSpPr>
              <p:nvPr/>
            </p:nvSpPr>
            <p:spPr>
              <a:xfrm>
                <a:off x="5625469" y="1414201"/>
                <a:ext cx="547073" cy="430887"/>
              </a:xfrm>
              <a:prstGeom prst="rect">
                <a:avLst/>
              </a:prstGeom>
              <a:blipFill>
                <a:blip r:embed="rId2"/>
                <a:stretch>
                  <a:fillRect l="-20455" r="-2273" b="-2571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1" name="文本框 80">
                <a:extLst>
                  <a:ext uri="{FF2B5EF4-FFF2-40B4-BE49-F238E27FC236}">
                    <a16:creationId xmlns:a16="http://schemas.microsoft.com/office/drawing/2014/main" id="{7F808ECA-3557-1A7B-C2AE-F5FAF7BA6F32}"/>
                  </a:ext>
                </a:extLst>
              </p:cNvPr>
              <p:cNvSpPr txBox="1"/>
              <p:nvPr/>
            </p:nvSpPr>
            <p:spPr>
              <a:xfrm>
                <a:off x="4748979" y="1403013"/>
                <a:ext cx="547073"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81" name="文本框 80">
                <a:extLst>
                  <a:ext uri="{FF2B5EF4-FFF2-40B4-BE49-F238E27FC236}">
                    <a16:creationId xmlns:a16="http://schemas.microsoft.com/office/drawing/2014/main" id="{7F808ECA-3557-1A7B-C2AE-F5FAF7BA6F32}"/>
                  </a:ext>
                </a:extLst>
              </p:cNvPr>
              <p:cNvSpPr txBox="1">
                <a:spLocks noRot="1" noChangeAspect="1" noMove="1" noResize="1" noEditPoints="1" noAdjustHandles="1" noChangeArrowheads="1" noChangeShapeType="1" noTextEdit="1"/>
              </p:cNvSpPr>
              <p:nvPr/>
            </p:nvSpPr>
            <p:spPr>
              <a:xfrm>
                <a:off x="4748979" y="1403013"/>
                <a:ext cx="547073" cy="430887"/>
              </a:xfrm>
              <a:prstGeom prst="rect">
                <a:avLst/>
              </a:prstGeom>
              <a:blipFill>
                <a:blip r:embed="rId3"/>
                <a:stretch>
                  <a:fillRect l="-17778" r="-2222" b="-2571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2" name="文本框 81">
                <a:extLst>
                  <a:ext uri="{FF2B5EF4-FFF2-40B4-BE49-F238E27FC236}">
                    <a16:creationId xmlns:a16="http://schemas.microsoft.com/office/drawing/2014/main" id="{26C16957-CB41-7FEF-DF4B-F13A5EA1F0D5}"/>
                  </a:ext>
                </a:extLst>
              </p:cNvPr>
              <p:cNvSpPr txBox="1"/>
              <p:nvPr/>
            </p:nvSpPr>
            <p:spPr>
              <a:xfrm>
                <a:off x="7629950" y="1387268"/>
                <a:ext cx="894925" cy="46089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𝟏</m:t>
                          </m:r>
                        </m:sup>
                      </m:sSubSup>
                    </m:oMath>
                  </m:oMathPara>
                </a14:m>
                <a:endParaRPr kumimoji="1" lang="zh-CN" altLang="en-US" sz="2800" b="1" dirty="0"/>
              </a:p>
            </p:txBody>
          </p:sp>
        </mc:Choice>
        <mc:Fallback xmlns="">
          <p:sp>
            <p:nvSpPr>
              <p:cNvPr id="82" name="文本框 81">
                <a:extLst>
                  <a:ext uri="{FF2B5EF4-FFF2-40B4-BE49-F238E27FC236}">
                    <a16:creationId xmlns:a16="http://schemas.microsoft.com/office/drawing/2014/main" id="{26C16957-CB41-7FEF-DF4B-F13A5EA1F0D5}"/>
                  </a:ext>
                </a:extLst>
              </p:cNvPr>
              <p:cNvSpPr txBox="1">
                <a:spLocks noRot="1" noChangeAspect="1" noMove="1" noResize="1" noEditPoints="1" noAdjustHandles="1" noChangeArrowheads="1" noChangeShapeType="1" noTextEdit="1"/>
              </p:cNvSpPr>
              <p:nvPr/>
            </p:nvSpPr>
            <p:spPr>
              <a:xfrm>
                <a:off x="7629950" y="1387268"/>
                <a:ext cx="894925" cy="460895"/>
              </a:xfrm>
              <a:prstGeom prst="rect">
                <a:avLst/>
              </a:prstGeom>
              <a:blipFill>
                <a:blip r:embed="rId4"/>
                <a:stretch>
                  <a:fillRect l="-11111" r="-1389" b="-2702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3" name="文本框 82">
                <a:extLst>
                  <a:ext uri="{FF2B5EF4-FFF2-40B4-BE49-F238E27FC236}">
                    <a16:creationId xmlns:a16="http://schemas.microsoft.com/office/drawing/2014/main" id="{B4C286C5-003A-8C9A-41B1-64D8979E0E30}"/>
                  </a:ext>
                </a:extLst>
              </p:cNvPr>
              <p:cNvSpPr txBox="1"/>
              <p:nvPr/>
            </p:nvSpPr>
            <p:spPr>
              <a:xfrm>
                <a:off x="6758773" y="1380207"/>
                <a:ext cx="894925" cy="46089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smtClean="0">
                              <a:latin typeface="Cambria Math" panose="02040503050406030204" pitchFamily="18" charset="0"/>
                            </a:rPr>
                            <m:t>𝒏</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𝟏</m:t>
                          </m:r>
                        </m:sup>
                      </m:sSubSup>
                    </m:oMath>
                  </m:oMathPara>
                </a14:m>
                <a:endParaRPr kumimoji="1" lang="zh-CN" altLang="en-US" sz="2800" b="1" dirty="0"/>
              </a:p>
            </p:txBody>
          </p:sp>
        </mc:Choice>
        <mc:Fallback xmlns="">
          <p:sp>
            <p:nvSpPr>
              <p:cNvPr id="83" name="文本框 82">
                <a:extLst>
                  <a:ext uri="{FF2B5EF4-FFF2-40B4-BE49-F238E27FC236}">
                    <a16:creationId xmlns:a16="http://schemas.microsoft.com/office/drawing/2014/main" id="{B4C286C5-003A-8C9A-41B1-64D8979E0E30}"/>
                  </a:ext>
                </a:extLst>
              </p:cNvPr>
              <p:cNvSpPr txBox="1">
                <a:spLocks noRot="1" noChangeAspect="1" noMove="1" noResize="1" noEditPoints="1" noAdjustHandles="1" noChangeArrowheads="1" noChangeShapeType="1" noTextEdit="1"/>
              </p:cNvSpPr>
              <p:nvPr/>
            </p:nvSpPr>
            <p:spPr>
              <a:xfrm>
                <a:off x="6758773" y="1380207"/>
                <a:ext cx="894925" cy="460895"/>
              </a:xfrm>
              <a:prstGeom prst="rect">
                <a:avLst/>
              </a:prstGeom>
              <a:blipFill>
                <a:blip r:embed="rId5"/>
                <a:stretch>
                  <a:fillRect l="-11268" r="-1408" b="-29730"/>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4" name="文本框 83">
                <a:extLst>
                  <a:ext uri="{FF2B5EF4-FFF2-40B4-BE49-F238E27FC236}">
                    <a16:creationId xmlns:a16="http://schemas.microsoft.com/office/drawing/2014/main" id="{9EAB5FF2-4592-B591-C2EE-95D9DCF75B2E}"/>
                  </a:ext>
                </a:extLst>
              </p:cNvPr>
              <p:cNvSpPr txBox="1"/>
              <p:nvPr/>
            </p:nvSpPr>
            <p:spPr>
              <a:xfrm>
                <a:off x="528362" y="5549381"/>
                <a:ext cx="1809854" cy="46089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𝟏</m:t>
                          </m:r>
                        </m:sup>
                      </m:sSubSup>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𝑸</m:t>
                              </m:r>
                            </m:e>
                          </m:acc>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84" name="文本框 83">
                <a:extLst>
                  <a:ext uri="{FF2B5EF4-FFF2-40B4-BE49-F238E27FC236}">
                    <a16:creationId xmlns:a16="http://schemas.microsoft.com/office/drawing/2014/main" id="{9EAB5FF2-4592-B591-C2EE-95D9DCF75B2E}"/>
                  </a:ext>
                </a:extLst>
              </p:cNvPr>
              <p:cNvSpPr txBox="1">
                <a:spLocks noRot="1" noChangeAspect="1" noMove="1" noResize="1" noEditPoints="1" noAdjustHandles="1" noChangeArrowheads="1" noChangeShapeType="1" noTextEdit="1"/>
              </p:cNvSpPr>
              <p:nvPr/>
            </p:nvSpPr>
            <p:spPr>
              <a:xfrm>
                <a:off x="528362" y="5549381"/>
                <a:ext cx="1809854" cy="460895"/>
              </a:xfrm>
              <a:prstGeom prst="rect">
                <a:avLst/>
              </a:prstGeom>
              <a:blipFill>
                <a:blip r:embed="rId6"/>
                <a:stretch>
                  <a:fillRect l="-4861" b="-26316"/>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5" name="文本框 84">
                <a:extLst>
                  <a:ext uri="{FF2B5EF4-FFF2-40B4-BE49-F238E27FC236}">
                    <a16:creationId xmlns:a16="http://schemas.microsoft.com/office/drawing/2014/main" id="{F0202B4C-A647-EDD0-FAF9-7CB56368E1F7}"/>
                  </a:ext>
                </a:extLst>
              </p:cNvPr>
              <p:cNvSpPr txBox="1"/>
              <p:nvPr/>
            </p:nvSpPr>
            <p:spPr>
              <a:xfrm>
                <a:off x="528362" y="6177846"/>
                <a:ext cx="3826817" cy="46089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a:latin typeface="Cambria Math" panose="02040503050406030204" pitchFamily="18" charset="0"/>
                            </a:rPr>
                            <m:t>𝒏</m:t>
                          </m:r>
                          <m:r>
                            <a:rPr kumimoji="1" lang="en-US" altLang="zh-CN" sz="2800" b="1" i="1">
                              <a:latin typeface="Cambria Math" panose="02040503050406030204" pitchFamily="18" charset="0"/>
                            </a:rPr>
                            <m:t>+</m:t>
                          </m:r>
                          <m:r>
                            <a:rPr kumimoji="1" lang="en-US" altLang="zh-CN" sz="2800" b="1" i="1">
                              <a:latin typeface="Cambria Math" panose="02040503050406030204" pitchFamily="18" charset="0"/>
                            </a:rPr>
                            <m:t>𝟏</m:t>
                          </m:r>
                        </m:sup>
                      </m:sSubSup>
                      <m:r>
                        <a:rPr kumimoji="1" lang="en-US" altLang="zh-CN" sz="2800" b="1" i="1" smtClean="0">
                          <a:latin typeface="Cambria Math" panose="02040503050406030204" pitchFamily="18" charset="0"/>
                        </a:rPr>
                        <m:t>=</m:t>
                      </m:r>
                      <m:d>
                        <m:dPr>
                          <m:ctrlPr>
                            <a:rPr kumimoji="1" lang="en-US" altLang="zh-CN" sz="2800" b="1" i="1" smtClean="0">
                              <a:latin typeface="Cambria Math" panose="02040503050406030204" pitchFamily="18" charset="0"/>
                            </a:rPr>
                          </m:ctrlPr>
                        </m:dPr>
                        <m:e>
                          <m:r>
                            <a:rPr kumimoji="1" lang="en-US" altLang="zh-CN" sz="2800" b="1" i="1" smtClean="0">
                              <a:latin typeface="Cambria Math" panose="02040503050406030204" pitchFamily="18" charset="0"/>
                            </a:rPr>
                            <m:t>𝑨</m:t>
                          </m:r>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e>
                      </m:d>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85" name="文本框 84">
                <a:extLst>
                  <a:ext uri="{FF2B5EF4-FFF2-40B4-BE49-F238E27FC236}">
                    <a16:creationId xmlns:a16="http://schemas.microsoft.com/office/drawing/2014/main" id="{F0202B4C-A647-EDD0-FAF9-7CB56368E1F7}"/>
                  </a:ext>
                </a:extLst>
              </p:cNvPr>
              <p:cNvSpPr txBox="1">
                <a:spLocks noRot="1" noChangeAspect="1" noMove="1" noResize="1" noEditPoints="1" noAdjustHandles="1" noChangeArrowheads="1" noChangeShapeType="1" noTextEdit="1"/>
              </p:cNvSpPr>
              <p:nvPr/>
            </p:nvSpPr>
            <p:spPr>
              <a:xfrm>
                <a:off x="528362" y="6177846"/>
                <a:ext cx="3826817" cy="460895"/>
              </a:xfrm>
              <a:prstGeom prst="rect">
                <a:avLst/>
              </a:prstGeom>
              <a:blipFill>
                <a:blip r:embed="rId7"/>
                <a:stretch>
                  <a:fillRect l="-2318" b="-2702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7" name="文本框 86">
                <a:extLst>
                  <a:ext uri="{FF2B5EF4-FFF2-40B4-BE49-F238E27FC236}">
                    <a16:creationId xmlns:a16="http://schemas.microsoft.com/office/drawing/2014/main" id="{D74EB53D-796C-1308-F22D-CE4F25778FA0}"/>
                  </a:ext>
                </a:extLst>
              </p:cNvPr>
              <p:cNvSpPr txBox="1"/>
              <p:nvPr/>
            </p:nvSpPr>
            <p:spPr>
              <a:xfrm>
                <a:off x="6229682" y="6061206"/>
                <a:ext cx="3557256" cy="45217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800" b="1" i="1" smtClean="0">
                          <a:latin typeface="Cambria Math" panose="02040503050406030204" pitchFamily="18" charset="0"/>
                        </a:rPr>
                        <m:t>𝒀</m:t>
                      </m:r>
                      <m:r>
                        <a:rPr kumimoji="1" lang="en-US" altLang="zh-CN" sz="2800" b="1" i="1" smtClean="0">
                          <a:latin typeface="Cambria Math" panose="02040503050406030204" pitchFamily="18" charset="0"/>
                        </a:rPr>
                        <m:t>=</m:t>
                      </m:r>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𝑨</m:t>
                          </m:r>
                        </m:e>
                      </m:acc>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smtClean="0">
                              <a:latin typeface="Cambria Math" panose="02040503050406030204" pitchFamily="18" charset="0"/>
                            </a:rPr>
                            <m:t>𝒏</m:t>
                          </m:r>
                        </m:sup>
                      </m:sSubSup>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𝑨</m:t>
                      </m:r>
                      <m:sSubSup>
                        <m:sSubSupPr>
                          <m:ctrlPr>
                            <a:rPr kumimoji="1" lang="en-US" altLang="zh-CN" sz="2800" b="1" i="1" smtClean="0">
                              <a:latin typeface="Cambria Math" panose="02040503050406030204" pitchFamily="18" charset="0"/>
                            </a:rPr>
                          </m:ctrlPr>
                        </m:sSubSupPr>
                        <m:e>
                          <m:acc>
                            <m:accPr>
                              <m:chr m:val="̅"/>
                              <m:ctrlPr>
                                <a:rPr kumimoji="1" lang="en-US" altLang="zh-CN" sz="2800" b="1" i="1" smtClean="0">
                                  <a:latin typeface="Cambria Math" panose="02040503050406030204" pitchFamily="18" charset="0"/>
                                </a:rPr>
                              </m:ctrlPr>
                            </m:accPr>
                            <m:e>
                              <m:r>
                                <a:rPr kumimoji="1" lang="en-US" altLang="zh-CN" sz="2800" b="1" i="1" smtClean="0">
                                  <a:latin typeface="Cambria Math" panose="02040503050406030204" pitchFamily="18" charset="0"/>
                                </a:rPr>
                                <m:t>𝑸</m:t>
                              </m:r>
                            </m:e>
                          </m:acc>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sSubSup>
                        <m:sSubSupPr>
                          <m:ctrlPr>
                            <a:rPr kumimoji="1" lang="en-US" altLang="zh-CN" sz="2800" b="1" i="1">
                              <a:latin typeface="Cambria Math" panose="02040503050406030204" pitchFamily="18" charset="0"/>
                            </a:rPr>
                          </m:ctrlPr>
                        </m:sSubSupPr>
                        <m:e>
                          <m:acc>
                            <m:accPr>
                              <m:chr m:val="̅"/>
                              <m:ctrlPr>
                                <a:rPr kumimoji="1" lang="en-US" altLang="zh-CN" sz="2800" b="1" i="1">
                                  <a:latin typeface="Cambria Math" panose="02040503050406030204" pitchFamily="18" charset="0"/>
                                </a:rPr>
                              </m:ctrlPr>
                            </m:accPr>
                            <m:e>
                              <m:r>
                                <a:rPr kumimoji="1" lang="en-US" altLang="zh-CN" sz="2800" b="1" i="1">
                                  <a:latin typeface="Cambria Math" panose="02040503050406030204" pitchFamily="18" charset="0"/>
                                </a:rPr>
                                <m:t>𝑸</m:t>
                              </m:r>
                            </m:e>
                          </m:acc>
                        </m:e>
                        <m:sub>
                          <m:r>
                            <a:rPr kumimoji="1" lang="en-US" altLang="zh-CN" sz="2800" b="1" i="1" smtClean="0">
                              <a:latin typeface="Cambria Math" panose="02040503050406030204" pitchFamily="18" charset="0"/>
                            </a:rPr>
                            <m:t>𝟐</m:t>
                          </m:r>
                        </m:sub>
                        <m:sup>
                          <m:r>
                            <a:rPr kumimoji="1" lang="en-US" altLang="zh-CN" sz="2800" b="1" i="1">
                              <a:latin typeface="Cambria Math" panose="02040503050406030204" pitchFamily="18" charset="0"/>
                            </a:rPr>
                            <m:t>𝒏</m:t>
                          </m:r>
                        </m:sup>
                      </m:sSubSup>
                    </m:oMath>
                  </m:oMathPara>
                </a14:m>
                <a:endParaRPr kumimoji="1" lang="zh-CN" altLang="en-US" sz="2800" b="1" dirty="0"/>
              </a:p>
            </p:txBody>
          </p:sp>
        </mc:Choice>
        <mc:Fallback xmlns="">
          <p:sp>
            <p:nvSpPr>
              <p:cNvPr id="87" name="文本框 86">
                <a:extLst>
                  <a:ext uri="{FF2B5EF4-FFF2-40B4-BE49-F238E27FC236}">
                    <a16:creationId xmlns:a16="http://schemas.microsoft.com/office/drawing/2014/main" id="{D74EB53D-796C-1308-F22D-CE4F25778FA0}"/>
                  </a:ext>
                </a:extLst>
              </p:cNvPr>
              <p:cNvSpPr txBox="1">
                <a:spLocks noRot="1" noChangeAspect="1" noMove="1" noResize="1" noEditPoints="1" noAdjustHandles="1" noChangeArrowheads="1" noChangeShapeType="1" noTextEdit="1"/>
              </p:cNvSpPr>
              <p:nvPr/>
            </p:nvSpPr>
            <p:spPr>
              <a:xfrm>
                <a:off x="6229682" y="6061206"/>
                <a:ext cx="3557256" cy="452175"/>
              </a:xfrm>
              <a:prstGeom prst="rect">
                <a:avLst/>
              </a:prstGeom>
              <a:blipFill>
                <a:blip r:embed="rId8"/>
                <a:stretch>
                  <a:fillRect l="-712" b="-25000"/>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142315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linds(horizont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45"/>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4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51"/>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4"/>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42"/>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0"/>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39"/>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grpSp>
        <p:nvGrpSpPr>
          <p:cNvPr id="5" name="Group 4">
            <a:extLst>
              <a:ext uri="{FF2B5EF4-FFF2-40B4-BE49-F238E27FC236}">
                <a16:creationId xmlns:a16="http://schemas.microsoft.com/office/drawing/2014/main" id="{D2D31101-57B2-BB33-E593-8D46B4BF1B5B}"/>
              </a:ext>
            </a:extLst>
          </p:cNvPr>
          <p:cNvGrpSpPr>
            <a:grpSpLocks/>
          </p:cNvGrpSpPr>
          <p:nvPr/>
        </p:nvGrpSpPr>
        <p:grpSpPr bwMode="auto">
          <a:xfrm>
            <a:off x="5049838" y="1190625"/>
            <a:ext cx="5256212" cy="4916488"/>
            <a:chOff x="1474" y="572"/>
            <a:chExt cx="3984" cy="3097"/>
          </a:xfrm>
        </p:grpSpPr>
        <p:sp>
          <p:nvSpPr>
            <p:cNvPr id="6" name="Rectangle 5">
              <a:extLst>
                <a:ext uri="{FF2B5EF4-FFF2-40B4-BE49-F238E27FC236}">
                  <a16:creationId xmlns:a16="http://schemas.microsoft.com/office/drawing/2014/main" id="{BAE474C6-BAB9-A49C-8803-9FD202A71088}"/>
                </a:ext>
              </a:extLst>
            </p:cNvPr>
            <p:cNvSpPr>
              <a:spLocks noChangeArrowheads="1"/>
            </p:cNvSpPr>
            <p:nvPr/>
          </p:nvSpPr>
          <p:spPr bwMode="auto">
            <a:xfrm>
              <a:off x="1474" y="572"/>
              <a:ext cx="3984" cy="308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 name="Line 6">
              <a:extLst>
                <a:ext uri="{FF2B5EF4-FFF2-40B4-BE49-F238E27FC236}">
                  <a16:creationId xmlns:a16="http://schemas.microsoft.com/office/drawing/2014/main" id="{E6A847C7-F9D5-2FC8-B054-3B3F07AE4E53}"/>
                </a:ext>
              </a:extLst>
            </p:cNvPr>
            <p:cNvSpPr>
              <a:spLocks noChangeShapeType="1"/>
            </p:cNvSpPr>
            <p:nvPr/>
          </p:nvSpPr>
          <p:spPr bwMode="auto">
            <a:xfrm>
              <a:off x="1474" y="935"/>
              <a:ext cx="398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 name="Line 7">
              <a:extLst>
                <a:ext uri="{FF2B5EF4-FFF2-40B4-BE49-F238E27FC236}">
                  <a16:creationId xmlns:a16="http://schemas.microsoft.com/office/drawing/2014/main" id="{25054B16-2D41-109C-0564-8B42F4B8F1C7}"/>
                </a:ext>
              </a:extLst>
            </p:cNvPr>
            <p:cNvSpPr>
              <a:spLocks noChangeShapeType="1"/>
            </p:cNvSpPr>
            <p:nvPr/>
          </p:nvSpPr>
          <p:spPr bwMode="auto">
            <a:xfrm>
              <a:off x="1474" y="1344"/>
              <a:ext cx="398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9" name="Line 8">
              <a:extLst>
                <a:ext uri="{FF2B5EF4-FFF2-40B4-BE49-F238E27FC236}">
                  <a16:creationId xmlns:a16="http://schemas.microsoft.com/office/drawing/2014/main" id="{BAD06CAB-F570-93E0-8EAD-8C39481C617F}"/>
                </a:ext>
              </a:extLst>
            </p:cNvPr>
            <p:cNvSpPr>
              <a:spLocks noChangeShapeType="1"/>
            </p:cNvSpPr>
            <p:nvPr/>
          </p:nvSpPr>
          <p:spPr bwMode="auto">
            <a:xfrm>
              <a:off x="2064" y="572"/>
              <a:ext cx="0" cy="309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0" name="Line 9">
              <a:extLst>
                <a:ext uri="{FF2B5EF4-FFF2-40B4-BE49-F238E27FC236}">
                  <a16:creationId xmlns:a16="http://schemas.microsoft.com/office/drawing/2014/main" id="{92502595-9C1E-06CA-8F3D-AAF28330D6C7}"/>
                </a:ext>
              </a:extLst>
            </p:cNvPr>
            <p:cNvSpPr>
              <a:spLocks noChangeShapeType="1"/>
            </p:cNvSpPr>
            <p:nvPr/>
          </p:nvSpPr>
          <p:spPr bwMode="auto">
            <a:xfrm>
              <a:off x="3288" y="572"/>
              <a:ext cx="0" cy="309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1" name="Line 10">
              <a:extLst>
                <a:ext uri="{FF2B5EF4-FFF2-40B4-BE49-F238E27FC236}">
                  <a16:creationId xmlns:a16="http://schemas.microsoft.com/office/drawing/2014/main" id="{AA274984-C767-A7AD-95E3-2B9A842AD9B6}"/>
                </a:ext>
              </a:extLst>
            </p:cNvPr>
            <p:cNvSpPr>
              <a:spLocks noChangeShapeType="1"/>
            </p:cNvSpPr>
            <p:nvPr/>
          </p:nvSpPr>
          <p:spPr bwMode="auto">
            <a:xfrm>
              <a:off x="4558" y="618"/>
              <a:ext cx="0" cy="305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 name="Rectangle 11">
              <a:extLst>
                <a:ext uri="{FF2B5EF4-FFF2-40B4-BE49-F238E27FC236}">
                  <a16:creationId xmlns:a16="http://schemas.microsoft.com/office/drawing/2014/main" id="{F2DD65E3-81F2-60A4-A8A7-5621C125A156}"/>
                </a:ext>
              </a:extLst>
            </p:cNvPr>
            <p:cNvSpPr>
              <a:spLocks noChangeArrowheads="1"/>
            </p:cNvSpPr>
            <p:nvPr/>
          </p:nvSpPr>
          <p:spPr bwMode="auto">
            <a:xfrm>
              <a:off x="1474" y="572"/>
              <a:ext cx="74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lang="zh-CN" altLang="en-US" b="0"/>
                <a:t>输入 </a:t>
              </a:r>
            </a:p>
          </p:txBody>
        </p:sp>
        <p:sp>
          <p:nvSpPr>
            <p:cNvPr id="13" name="Text Box 12">
              <a:extLst>
                <a:ext uri="{FF2B5EF4-FFF2-40B4-BE49-F238E27FC236}">
                  <a16:creationId xmlns:a16="http://schemas.microsoft.com/office/drawing/2014/main" id="{80214197-AEE8-BB92-D960-F211639533F7}"/>
                </a:ext>
              </a:extLst>
            </p:cNvPr>
            <p:cNvSpPr txBox="1">
              <a:spLocks noChangeArrowheads="1"/>
            </p:cNvSpPr>
            <p:nvPr/>
          </p:nvSpPr>
          <p:spPr bwMode="auto">
            <a:xfrm>
              <a:off x="2109" y="572"/>
              <a:ext cx="104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t> </a:t>
              </a:r>
              <a:r>
                <a:rPr lang="zh-CN" altLang="en-US" b="0"/>
                <a:t>现    态</a:t>
              </a:r>
            </a:p>
          </p:txBody>
        </p:sp>
        <p:sp>
          <p:nvSpPr>
            <p:cNvPr id="14" name="Text Box 13">
              <a:extLst>
                <a:ext uri="{FF2B5EF4-FFF2-40B4-BE49-F238E27FC236}">
                  <a16:creationId xmlns:a16="http://schemas.microsoft.com/office/drawing/2014/main" id="{A770AE1E-06A8-480C-BE0D-99D8D0E950FA}"/>
                </a:ext>
              </a:extLst>
            </p:cNvPr>
            <p:cNvSpPr txBox="1">
              <a:spLocks noChangeArrowheads="1"/>
            </p:cNvSpPr>
            <p:nvPr/>
          </p:nvSpPr>
          <p:spPr bwMode="auto">
            <a:xfrm>
              <a:off x="3379" y="572"/>
              <a:ext cx="99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a:t> </a:t>
              </a:r>
              <a:r>
                <a:rPr lang="zh-CN" altLang="en-US" b="0"/>
                <a:t>次   态</a:t>
              </a:r>
            </a:p>
          </p:txBody>
        </p:sp>
        <p:sp>
          <p:nvSpPr>
            <p:cNvPr id="15" name="Text Box 14">
              <a:extLst>
                <a:ext uri="{FF2B5EF4-FFF2-40B4-BE49-F238E27FC236}">
                  <a16:creationId xmlns:a16="http://schemas.microsoft.com/office/drawing/2014/main" id="{632732AA-16A1-904E-7E7A-735695C815CA}"/>
                </a:ext>
              </a:extLst>
            </p:cNvPr>
            <p:cNvSpPr txBox="1">
              <a:spLocks noChangeArrowheads="1"/>
            </p:cNvSpPr>
            <p:nvPr/>
          </p:nvSpPr>
          <p:spPr bwMode="auto">
            <a:xfrm>
              <a:off x="4649" y="572"/>
              <a:ext cx="6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b="0"/>
                <a:t>输出</a:t>
              </a:r>
            </a:p>
          </p:txBody>
        </p:sp>
        <p:sp>
          <p:nvSpPr>
            <p:cNvPr id="18" name="Text Box 17">
              <a:extLst>
                <a:ext uri="{FF2B5EF4-FFF2-40B4-BE49-F238E27FC236}">
                  <a16:creationId xmlns:a16="http://schemas.microsoft.com/office/drawing/2014/main" id="{37154F34-BDD5-41B2-24A1-FFBC4CA3B8E7}"/>
                </a:ext>
              </a:extLst>
            </p:cNvPr>
            <p:cNvSpPr txBox="1">
              <a:spLocks noChangeArrowheads="1"/>
            </p:cNvSpPr>
            <p:nvPr/>
          </p:nvSpPr>
          <p:spPr bwMode="auto">
            <a:xfrm>
              <a:off x="1610" y="1026"/>
              <a:ext cx="4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sz="3200" b="0" i="1"/>
                <a:t>A</a:t>
              </a:r>
            </a:p>
          </p:txBody>
        </p:sp>
        <p:sp>
          <p:nvSpPr>
            <p:cNvPr id="19" name="Text Box 18">
              <a:extLst>
                <a:ext uri="{FF2B5EF4-FFF2-40B4-BE49-F238E27FC236}">
                  <a16:creationId xmlns:a16="http://schemas.microsoft.com/office/drawing/2014/main" id="{122EA925-2731-37EA-D410-CA8E830DDF64}"/>
                </a:ext>
              </a:extLst>
            </p:cNvPr>
            <p:cNvSpPr txBox="1">
              <a:spLocks noChangeArrowheads="1"/>
            </p:cNvSpPr>
            <p:nvPr/>
          </p:nvSpPr>
          <p:spPr bwMode="auto">
            <a:xfrm>
              <a:off x="4785" y="981"/>
              <a:ext cx="408"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sz="3200" b="0" i="1"/>
                <a:t>Y</a:t>
              </a:r>
            </a:p>
          </p:txBody>
        </p:sp>
      </p:grpSp>
      <p:grpSp>
        <p:nvGrpSpPr>
          <p:cNvPr id="20" name="Group 19">
            <a:extLst>
              <a:ext uri="{FF2B5EF4-FFF2-40B4-BE49-F238E27FC236}">
                <a16:creationId xmlns:a16="http://schemas.microsoft.com/office/drawing/2014/main" id="{49889DE2-0E18-1DFB-F542-F3D0AB716769}"/>
              </a:ext>
            </a:extLst>
          </p:cNvPr>
          <p:cNvGrpSpPr>
            <a:grpSpLocks/>
          </p:cNvGrpSpPr>
          <p:nvPr/>
        </p:nvGrpSpPr>
        <p:grpSpPr bwMode="auto">
          <a:xfrm>
            <a:off x="5265738" y="2486025"/>
            <a:ext cx="1938337" cy="3543300"/>
            <a:chOff x="1655" y="1389"/>
            <a:chExt cx="1221" cy="2232"/>
          </a:xfrm>
        </p:grpSpPr>
        <p:sp>
          <p:nvSpPr>
            <p:cNvPr id="21" name="Text Box 20">
              <a:extLst>
                <a:ext uri="{FF2B5EF4-FFF2-40B4-BE49-F238E27FC236}">
                  <a16:creationId xmlns:a16="http://schemas.microsoft.com/office/drawing/2014/main" id="{91EB1B3B-FF28-DABE-8285-60AD387E4635}"/>
                </a:ext>
              </a:extLst>
            </p:cNvPr>
            <p:cNvSpPr txBox="1">
              <a:spLocks noChangeArrowheads="1"/>
            </p:cNvSpPr>
            <p:nvPr/>
          </p:nvSpPr>
          <p:spPr bwMode="auto">
            <a:xfrm>
              <a:off x="2200" y="1389"/>
              <a:ext cx="67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0      0</a:t>
              </a:r>
            </a:p>
          </p:txBody>
        </p:sp>
        <p:sp>
          <p:nvSpPr>
            <p:cNvPr id="22" name="Text Box 21">
              <a:extLst>
                <a:ext uri="{FF2B5EF4-FFF2-40B4-BE49-F238E27FC236}">
                  <a16:creationId xmlns:a16="http://schemas.microsoft.com/office/drawing/2014/main" id="{156658C0-E5CD-4B81-9024-8AA57C2F31D1}"/>
                </a:ext>
              </a:extLst>
            </p:cNvPr>
            <p:cNvSpPr txBox="1">
              <a:spLocks noChangeArrowheads="1"/>
            </p:cNvSpPr>
            <p:nvPr/>
          </p:nvSpPr>
          <p:spPr bwMode="auto">
            <a:xfrm>
              <a:off x="1655" y="1389"/>
              <a:ext cx="227"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grpSp>
          <p:nvGrpSpPr>
            <p:cNvPr id="23" name="Group 22">
              <a:extLst>
                <a:ext uri="{FF2B5EF4-FFF2-40B4-BE49-F238E27FC236}">
                  <a16:creationId xmlns:a16="http://schemas.microsoft.com/office/drawing/2014/main" id="{EF87E1DB-DEC1-B92C-26AC-83357C01FE67}"/>
                </a:ext>
              </a:extLst>
            </p:cNvPr>
            <p:cNvGrpSpPr>
              <a:grpSpLocks/>
            </p:cNvGrpSpPr>
            <p:nvPr/>
          </p:nvGrpSpPr>
          <p:grpSpPr bwMode="auto">
            <a:xfrm>
              <a:off x="1655" y="1616"/>
              <a:ext cx="1221" cy="2005"/>
              <a:chOff x="1655" y="1616"/>
              <a:chExt cx="1221" cy="2005"/>
            </a:xfrm>
          </p:grpSpPr>
          <p:sp>
            <p:nvSpPr>
              <p:cNvPr id="24" name="Text Box 23">
                <a:extLst>
                  <a:ext uri="{FF2B5EF4-FFF2-40B4-BE49-F238E27FC236}">
                    <a16:creationId xmlns:a16="http://schemas.microsoft.com/office/drawing/2014/main" id="{C2BD56F7-183F-1713-A570-B22128381B73}"/>
                  </a:ext>
                </a:extLst>
              </p:cNvPr>
              <p:cNvSpPr txBox="1">
                <a:spLocks noChangeArrowheads="1"/>
              </p:cNvSpPr>
              <p:nvPr/>
            </p:nvSpPr>
            <p:spPr bwMode="auto">
              <a:xfrm>
                <a:off x="2200" y="3022"/>
                <a:ext cx="67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1      0</a:t>
                </a:r>
              </a:p>
            </p:txBody>
          </p:sp>
          <p:sp>
            <p:nvSpPr>
              <p:cNvPr id="25" name="Text Box 24">
                <a:extLst>
                  <a:ext uri="{FF2B5EF4-FFF2-40B4-BE49-F238E27FC236}">
                    <a16:creationId xmlns:a16="http://schemas.microsoft.com/office/drawing/2014/main" id="{5B63D219-520C-7844-8793-A473A2F86C09}"/>
                  </a:ext>
                </a:extLst>
              </p:cNvPr>
              <p:cNvSpPr txBox="1">
                <a:spLocks noChangeArrowheads="1"/>
              </p:cNvSpPr>
              <p:nvPr/>
            </p:nvSpPr>
            <p:spPr bwMode="auto">
              <a:xfrm>
                <a:off x="1655" y="3022"/>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26" name="Text Box 25">
                <a:extLst>
                  <a:ext uri="{FF2B5EF4-FFF2-40B4-BE49-F238E27FC236}">
                    <a16:creationId xmlns:a16="http://schemas.microsoft.com/office/drawing/2014/main" id="{C2E35671-7060-57FD-74BA-1FC2BC075C2F}"/>
                  </a:ext>
                </a:extLst>
              </p:cNvPr>
              <p:cNvSpPr txBox="1">
                <a:spLocks noChangeArrowheads="1"/>
              </p:cNvSpPr>
              <p:nvPr/>
            </p:nvSpPr>
            <p:spPr bwMode="auto">
              <a:xfrm>
                <a:off x="2200" y="1616"/>
                <a:ext cx="67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0      1</a:t>
                </a:r>
              </a:p>
            </p:txBody>
          </p:sp>
          <p:sp>
            <p:nvSpPr>
              <p:cNvPr id="27" name="Text Box 26">
                <a:extLst>
                  <a:ext uri="{FF2B5EF4-FFF2-40B4-BE49-F238E27FC236}">
                    <a16:creationId xmlns:a16="http://schemas.microsoft.com/office/drawing/2014/main" id="{7CE5B2B4-7D46-3757-D91B-43DF2E89FB95}"/>
                  </a:ext>
                </a:extLst>
              </p:cNvPr>
              <p:cNvSpPr txBox="1">
                <a:spLocks noChangeArrowheads="1"/>
              </p:cNvSpPr>
              <p:nvPr/>
            </p:nvSpPr>
            <p:spPr bwMode="auto">
              <a:xfrm>
                <a:off x="1655" y="2432"/>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28" name="Text Box 27">
                <a:extLst>
                  <a:ext uri="{FF2B5EF4-FFF2-40B4-BE49-F238E27FC236}">
                    <a16:creationId xmlns:a16="http://schemas.microsoft.com/office/drawing/2014/main" id="{42779762-E312-1DC4-8623-C17ECF13A31F}"/>
                  </a:ext>
                </a:extLst>
              </p:cNvPr>
              <p:cNvSpPr txBox="1">
                <a:spLocks noChangeArrowheads="1"/>
              </p:cNvSpPr>
              <p:nvPr/>
            </p:nvSpPr>
            <p:spPr bwMode="auto">
              <a:xfrm>
                <a:off x="2200" y="2432"/>
                <a:ext cx="67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0      0</a:t>
                </a:r>
              </a:p>
            </p:txBody>
          </p:sp>
          <p:sp>
            <p:nvSpPr>
              <p:cNvPr id="29" name="Text Box 28">
                <a:extLst>
                  <a:ext uri="{FF2B5EF4-FFF2-40B4-BE49-F238E27FC236}">
                    <a16:creationId xmlns:a16="http://schemas.microsoft.com/office/drawing/2014/main" id="{207841F4-26BD-84D9-D7DE-E0AA8BFA9726}"/>
                  </a:ext>
                </a:extLst>
              </p:cNvPr>
              <p:cNvSpPr txBox="1">
                <a:spLocks noChangeArrowheads="1"/>
              </p:cNvSpPr>
              <p:nvPr/>
            </p:nvSpPr>
            <p:spPr bwMode="auto">
              <a:xfrm>
                <a:off x="1655" y="1616"/>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sp>
            <p:nvSpPr>
              <p:cNvPr id="30" name="Text Box 29">
                <a:extLst>
                  <a:ext uri="{FF2B5EF4-FFF2-40B4-BE49-F238E27FC236}">
                    <a16:creationId xmlns:a16="http://schemas.microsoft.com/office/drawing/2014/main" id="{D541499F-74ED-35C8-39F3-9A70811CE9D4}"/>
                  </a:ext>
                </a:extLst>
              </p:cNvPr>
              <p:cNvSpPr txBox="1">
                <a:spLocks noChangeArrowheads="1"/>
              </p:cNvSpPr>
              <p:nvPr/>
            </p:nvSpPr>
            <p:spPr bwMode="auto">
              <a:xfrm>
                <a:off x="1655" y="1888"/>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sp>
            <p:nvSpPr>
              <p:cNvPr id="31" name="Text Box 30">
                <a:extLst>
                  <a:ext uri="{FF2B5EF4-FFF2-40B4-BE49-F238E27FC236}">
                    <a16:creationId xmlns:a16="http://schemas.microsoft.com/office/drawing/2014/main" id="{71C9E13D-3C73-94CB-28A9-AC1376553578}"/>
                  </a:ext>
                </a:extLst>
              </p:cNvPr>
              <p:cNvSpPr txBox="1">
                <a:spLocks noChangeArrowheads="1"/>
              </p:cNvSpPr>
              <p:nvPr/>
            </p:nvSpPr>
            <p:spPr bwMode="auto">
              <a:xfrm>
                <a:off x="1655" y="2154"/>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sp>
            <p:nvSpPr>
              <p:cNvPr id="32" name="Text Box 31">
                <a:extLst>
                  <a:ext uri="{FF2B5EF4-FFF2-40B4-BE49-F238E27FC236}">
                    <a16:creationId xmlns:a16="http://schemas.microsoft.com/office/drawing/2014/main" id="{71ED3C4E-DDBB-272D-43BE-B2D6DE7F08C3}"/>
                  </a:ext>
                </a:extLst>
              </p:cNvPr>
              <p:cNvSpPr txBox="1">
                <a:spLocks noChangeArrowheads="1"/>
              </p:cNvSpPr>
              <p:nvPr/>
            </p:nvSpPr>
            <p:spPr bwMode="auto">
              <a:xfrm>
                <a:off x="2200" y="1888"/>
                <a:ext cx="67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1      0</a:t>
                </a:r>
              </a:p>
            </p:txBody>
          </p:sp>
          <p:sp>
            <p:nvSpPr>
              <p:cNvPr id="33" name="Text Box 32">
                <a:extLst>
                  <a:ext uri="{FF2B5EF4-FFF2-40B4-BE49-F238E27FC236}">
                    <a16:creationId xmlns:a16="http://schemas.microsoft.com/office/drawing/2014/main" id="{924AEA02-4A50-EB4A-AD71-C28596A77DF3}"/>
                  </a:ext>
                </a:extLst>
              </p:cNvPr>
              <p:cNvSpPr txBox="1">
                <a:spLocks noChangeArrowheads="1"/>
              </p:cNvSpPr>
              <p:nvPr/>
            </p:nvSpPr>
            <p:spPr bwMode="auto">
              <a:xfrm>
                <a:off x="2200" y="2160"/>
                <a:ext cx="67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1      1</a:t>
                </a:r>
              </a:p>
            </p:txBody>
          </p:sp>
          <p:sp>
            <p:nvSpPr>
              <p:cNvPr id="34" name="Text Box 33">
                <a:extLst>
                  <a:ext uri="{FF2B5EF4-FFF2-40B4-BE49-F238E27FC236}">
                    <a16:creationId xmlns:a16="http://schemas.microsoft.com/office/drawing/2014/main" id="{42221157-2981-C917-48E0-9C7DA5063B3E}"/>
                  </a:ext>
                </a:extLst>
              </p:cNvPr>
              <p:cNvSpPr txBox="1">
                <a:spLocks noChangeArrowheads="1"/>
              </p:cNvSpPr>
              <p:nvPr/>
            </p:nvSpPr>
            <p:spPr bwMode="auto">
              <a:xfrm>
                <a:off x="1655" y="2750"/>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35" name="Text Box 34">
                <a:extLst>
                  <a:ext uri="{FF2B5EF4-FFF2-40B4-BE49-F238E27FC236}">
                    <a16:creationId xmlns:a16="http://schemas.microsoft.com/office/drawing/2014/main" id="{37D8BA48-0F64-BA04-F838-90E757A90F3E}"/>
                  </a:ext>
                </a:extLst>
              </p:cNvPr>
              <p:cNvSpPr txBox="1">
                <a:spLocks noChangeArrowheads="1"/>
              </p:cNvSpPr>
              <p:nvPr/>
            </p:nvSpPr>
            <p:spPr bwMode="auto">
              <a:xfrm>
                <a:off x="1655" y="3294"/>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36" name="Text Box 35">
                <a:extLst>
                  <a:ext uri="{FF2B5EF4-FFF2-40B4-BE49-F238E27FC236}">
                    <a16:creationId xmlns:a16="http://schemas.microsoft.com/office/drawing/2014/main" id="{CD1433AA-831B-408D-E0D4-D0764F9D2D24}"/>
                  </a:ext>
                </a:extLst>
              </p:cNvPr>
              <p:cNvSpPr txBox="1">
                <a:spLocks noChangeArrowheads="1"/>
              </p:cNvSpPr>
              <p:nvPr/>
            </p:nvSpPr>
            <p:spPr bwMode="auto">
              <a:xfrm>
                <a:off x="2200" y="2750"/>
                <a:ext cx="67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1      1</a:t>
                </a:r>
              </a:p>
            </p:txBody>
          </p:sp>
          <p:sp>
            <p:nvSpPr>
              <p:cNvPr id="37" name="Text Box 36">
                <a:extLst>
                  <a:ext uri="{FF2B5EF4-FFF2-40B4-BE49-F238E27FC236}">
                    <a16:creationId xmlns:a16="http://schemas.microsoft.com/office/drawing/2014/main" id="{9BB4E6BB-7919-7910-4CA4-AFC6B80BACAD}"/>
                  </a:ext>
                </a:extLst>
              </p:cNvPr>
              <p:cNvSpPr txBox="1">
                <a:spLocks noChangeArrowheads="1"/>
              </p:cNvSpPr>
              <p:nvPr/>
            </p:nvSpPr>
            <p:spPr bwMode="auto">
              <a:xfrm>
                <a:off x="2200" y="3294"/>
                <a:ext cx="676"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0      1</a:t>
                </a:r>
              </a:p>
            </p:txBody>
          </p:sp>
        </p:grpSp>
      </p:grpSp>
      <p:grpSp>
        <p:nvGrpSpPr>
          <p:cNvPr id="38" name="Group 37">
            <a:extLst>
              <a:ext uri="{FF2B5EF4-FFF2-40B4-BE49-F238E27FC236}">
                <a16:creationId xmlns:a16="http://schemas.microsoft.com/office/drawing/2014/main" id="{80EEF228-C2DC-0C6E-83AE-B1A51154D7ED}"/>
              </a:ext>
            </a:extLst>
          </p:cNvPr>
          <p:cNvGrpSpPr>
            <a:grpSpLocks/>
          </p:cNvGrpSpPr>
          <p:nvPr/>
        </p:nvGrpSpPr>
        <p:grpSpPr bwMode="auto">
          <a:xfrm>
            <a:off x="7642225" y="5078413"/>
            <a:ext cx="2116138" cy="519112"/>
            <a:chOff x="3560" y="3067"/>
            <a:chExt cx="1333" cy="327"/>
          </a:xfrm>
        </p:grpSpPr>
        <p:sp>
          <p:nvSpPr>
            <p:cNvPr id="39" name="Text Box 38">
              <a:extLst>
                <a:ext uri="{FF2B5EF4-FFF2-40B4-BE49-F238E27FC236}">
                  <a16:creationId xmlns:a16="http://schemas.microsoft.com/office/drawing/2014/main" id="{7BB6371B-AC62-6401-863D-04D4BB714BE4}"/>
                </a:ext>
              </a:extLst>
            </p:cNvPr>
            <p:cNvSpPr txBox="1">
              <a:spLocks noChangeArrowheads="1"/>
            </p:cNvSpPr>
            <p:nvPr/>
          </p:nvSpPr>
          <p:spPr bwMode="auto">
            <a:xfrm>
              <a:off x="4105" y="3067"/>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1        0</a:t>
              </a:r>
            </a:p>
          </p:txBody>
        </p:sp>
        <p:sp>
          <p:nvSpPr>
            <p:cNvPr id="40" name="Text Box 39">
              <a:extLst>
                <a:ext uri="{FF2B5EF4-FFF2-40B4-BE49-F238E27FC236}">
                  <a16:creationId xmlns:a16="http://schemas.microsoft.com/office/drawing/2014/main" id="{48C0A943-918E-E754-C04F-CCA3B4D1A594}"/>
                </a:ext>
              </a:extLst>
            </p:cNvPr>
            <p:cNvSpPr txBox="1">
              <a:spLocks noChangeArrowheads="1"/>
            </p:cNvSpPr>
            <p:nvPr/>
          </p:nvSpPr>
          <p:spPr bwMode="auto">
            <a:xfrm>
              <a:off x="3560" y="3067"/>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grpSp>
      <p:grpSp>
        <p:nvGrpSpPr>
          <p:cNvPr id="41" name="Group 40">
            <a:extLst>
              <a:ext uri="{FF2B5EF4-FFF2-40B4-BE49-F238E27FC236}">
                <a16:creationId xmlns:a16="http://schemas.microsoft.com/office/drawing/2014/main" id="{D664E966-6FA3-F614-564E-5D2D3DF4A643}"/>
              </a:ext>
            </a:extLst>
          </p:cNvPr>
          <p:cNvGrpSpPr>
            <a:grpSpLocks/>
          </p:cNvGrpSpPr>
          <p:nvPr/>
        </p:nvGrpSpPr>
        <p:grpSpPr bwMode="auto">
          <a:xfrm>
            <a:off x="7642225" y="4141788"/>
            <a:ext cx="2116138" cy="519112"/>
            <a:chOff x="3560" y="2477"/>
            <a:chExt cx="1333" cy="327"/>
          </a:xfrm>
        </p:grpSpPr>
        <p:sp>
          <p:nvSpPr>
            <p:cNvPr id="42" name="Text Box 41">
              <a:extLst>
                <a:ext uri="{FF2B5EF4-FFF2-40B4-BE49-F238E27FC236}">
                  <a16:creationId xmlns:a16="http://schemas.microsoft.com/office/drawing/2014/main" id="{CC4AC3DF-A210-5661-7EDF-4421046D6514}"/>
                </a:ext>
              </a:extLst>
            </p:cNvPr>
            <p:cNvSpPr txBox="1">
              <a:spLocks noChangeArrowheads="1"/>
            </p:cNvSpPr>
            <p:nvPr/>
          </p:nvSpPr>
          <p:spPr bwMode="auto">
            <a:xfrm>
              <a:off x="3560" y="2477"/>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43" name="Text Box 42">
              <a:extLst>
                <a:ext uri="{FF2B5EF4-FFF2-40B4-BE49-F238E27FC236}">
                  <a16:creationId xmlns:a16="http://schemas.microsoft.com/office/drawing/2014/main" id="{4C14166E-6383-9816-D6BD-78E51AE62CF9}"/>
                </a:ext>
              </a:extLst>
            </p:cNvPr>
            <p:cNvSpPr txBox="1">
              <a:spLocks noChangeArrowheads="1"/>
            </p:cNvSpPr>
            <p:nvPr/>
          </p:nvSpPr>
          <p:spPr bwMode="auto">
            <a:xfrm>
              <a:off x="4105" y="2477"/>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1        1</a:t>
              </a:r>
            </a:p>
          </p:txBody>
        </p:sp>
      </p:grpSp>
      <p:grpSp>
        <p:nvGrpSpPr>
          <p:cNvPr id="44" name="Group 43">
            <a:extLst>
              <a:ext uri="{FF2B5EF4-FFF2-40B4-BE49-F238E27FC236}">
                <a16:creationId xmlns:a16="http://schemas.microsoft.com/office/drawing/2014/main" id="{A5161394-0403-7B75-ECC6-1E0FE00D2B9D}"/>
              </a:ext>
            </a:extLst>
          </p:cNvPr>
          <p:cNvGrpSpPr>
            <a:grpSpLocks/>
          </p:cNvGrpSpPr>
          <p:nvPr/>
        </p:nvGrpSpPr>
        <p:grpSpPr bwMode="auto">
          <a:xfrm>
            <a:off x="7642225" y="2486025"/>
            <a:ext cx="2116138" cy="519113"/>
            <a:chOff x="3560" y="1434"/>
            <a:chExt cx="1333" cy="327"/>
          </a:xfrm>
        </p:grpSpPr>
        <p:sp>
          <p:nvSpPr>
            <p:cNvPr id="45" name="Text Box 44">
              <a:extLst>
                <a:ext uri="{FF2B5EF4-FFF2-40B4-BE49-F238E27FC236}">
                  <a16:creationId xmlns:a16="http://schemas.microsoft.com/office/drawing/2014/main" id="{639C2FC5-685D-5659-32A3-4C84F108F433}"/>
                </a:ext>
              </a:extLst>
            </p:cNvPr>
            <p:cNvSpPr txBox="1">
              <a:spLocks noChangeArrowheads="1"/>
            </p:cNvSpPr>
            <p:nvPr/>
          </p:nvSpPr>
          <p:spPr bwMode="auto">
            <a:xfrm>
              <a:off x="4105" y="1434"/>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1        0</a:t>
              </a:r>
            </a:p>
          </p:txBody>
        </p:sp>
        <p:sp>
          <p:nvSpPr>
            <p:cNvPr id="46" name="Text Box 45">
              <a:extLst>
                <a:ext uri="{FF2B5EF4-FFF2-40B4-BE49-F238E27FC236}">
                  <a16:creationId xmlns:a16="http://schemas.microsoft.com/office/drawing/2014/main" id="{9CA67217-CAEC-17C2-6067-8674ECA82286}"/>
                </a:ext>
              </a:extLst>
            </p:cNvPr>
            <p:cNvSpPr txBox="1">
              <a:spLocks noChangeArrowheads="1"/>
            </p:cNvSpPr>
            <p:nvPr/>
          </p:nvSpPr>
          <p:spPr bwMode="auto">
            <a:xfrm>
              <a:off x="3560" y="1434"/>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grpSp>
      <p:grpSp>
        <p:nvGrpSpPr>
          <p:cNvPr id="47" name="Group 46">
            <a:extLst>
              <a:ext uri="{FF2B5EF4-FFF2-40B4-BE49-F238E27FC236}">
                <a16:creationId xmlns:a16="http://schemas.microsoft.com/office/drawing/2014/main" id="{EC9F164F-B0DB-3BC2-6E94-85C8578243DF}"/>
              </a:ext>
            </a:extLst>
          </p:cNvPr>
          <p:cNvGrpSpPr>
            <a:grpSpLocks/>
          </p:cNvGrpSpPr>
          <p:nvPr/>
        </p:nvGrpSpPr>
        <p:grpSpPr bwMode="auto">
          <a:xfrm>
            <a:off x="7642225" y="2846388"/>
            <a:ext cx="2116138" cy="519112"/>
            <a:chOff x="3560" y="1661"/>
            <a:chExt cx="1333" cy="327"/>
          </a:xfrm>
        </p:grpSpPr>
        <p:sp>
          <p:nvSpPr>
            <p:cNvPr id="48" name="Text Box 47">
              <a:extLst>
                <a:ext uri="{FF2B5EF4-FFF2-40B4-BE49-F238E27FC236}">
                  <a16:creationId xmlns:a16="http://schemas.microsoft.com/office/drawing/2014/main" id="{A9CA09F7-3429-8DDF-F801-3C4AC89CE5ED}"/>
                </a:ext>
              </a:extLst>
            </p:cNvPr>
            <p:cNvSpPr txBox="1">
              <a:spLocks noChangeArrowheads="1"/>
            </p:cNvSpPr>
            <p:nvPr/>
          </p:nvSpPr>
          <p:spPr bwMode="auto">
            <a:xfrm>
              <a:off x="4105" y="1661"/>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0        0</a:t>
              </a:r>
            </a:p>
          </p:txBody>
        </p:sp>
        <p:sp>
          <p:nvSpPr>
            <p:cNvPr id="49" name="Text Box 48">
              <a:extLst>
                <a:ext uri="{FF2B5EF4-FFF2-40B4-BE49-F238E27FC236}">
                  <a16:creationId xmlns:a16="http://schemas.microsoft.com/office/drawing/2014/main" id="{500F4F78-188A-314B-D64C-DF1813D05361}"/>
                </a:ext>
              </a:extLst>
            </p:cNvPr>
            <p:cNvSpPr txBox="1">
              <a:spLocks noChangeArrowheads="1"/>
            </p:cNvSpPr>
            <p:nvPr/>
          </p:nvSpPr>
          <p:spPr bwMode="auto">
            <a:xfrm>
              <a:off x="3560" y="1661"/>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grpSp>
      <p:grpSp>
        <p:nvGrpSpPr>
          <p:cNvPr id="50" name="Group 49">
            <a:extLst>
              <a:ext uri="{FF2B5EF4-FFF2-40B4-BE49-F238E27FC236}">
                <a16:creationId xmlns:a16="http://schemas.microsoft.com/office/drawing/2014/main" id="{E2E81125-BCB9-D5CF-8A7E-3B497DECE154}"/>
              </a:ext>
            </a:extLst>
          </p:cNvPr>
          <p:cNvGrpSpPr>
            <a:grpSpLocks/>
          </p:cNvGrpSpPr>
          <p:nvPr/>
        </p:nvGrpSpPr>
        <p:grpSpPr bwMode="auto">
          <a:xfrm>
            <a:off x="7642225" y="3278188"/>
            <a:ext cx="2116138" cy="519112"/>
            <a:chOff x="3560" y="1933"/>
            <a:chExt cx="1333" cy="327"/>
          </a:xfrm>
        </p:grpSpPr>
        <p:sp>
          <p:nvSpPr>
            <p:cNvPr id="51" name="Text Box 50">
              <a:extLst>
                <a:ext uri="{FF2B5EF4-FFF2-40B4-BE49-F238E27FC236}">
                  <a16:creationId xmlns:a16="http://schemas.microsoft.com/office/drawing/2014/main" id="{C776ECD1-138E-DF57-1A14-98256AE166CA}"/>
                </a:ext>
              </a:extLst>
            </p:cNvPr>
            <p:cNvSpPr txBox="1">
              <a:spLocks noChangeArrowheads="1"/>
            </p:cNvSpPr>
            <p:nvPr/>
          </p:nvSpPr>
          <p:spPr bwMode="auto">
            <a:xfrm>
              <a:off x="3560" y="1933"/>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52" name="Text Box 51">
              <a:extLst>
                <a:ext uri="{FF2B5EF4-FFF2-40B4-BE49-F238E27FC236}">
                  <a16:creationId xmlns:a16="http://schemas.microsoft.com/office/drawing/2014/main" id="{46824D5C-E27D-B5F7-5BEA-21214AEBDF52}"/>
                </a:ext>
              </a:extLst>
            </p:cNvPr>
            <p:cNvSpPr txBox="1">
              <a:spLocks noChangeArrowheads="1"/>
            </p:cNvSpPr>
            <p:nvPr/>
          </p:nvSpPr>
          <p:spPr bwMode="auto">
            <a:xfrm>
              <a:off x="4105" y="1933"/>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1        0</a:t>
              </a:r>
            </a:p>
          </p:txBody>
        </p:sp>
      </p:grpSp>
      <p:grpSp>
        <p:nvGrpSpPr>
          <p:cNvPr id="53" name="Group 52">
            <a:extLst>
              <a:ext uri="{FF2B5EF4-FFF2-40B4-BE49-F238E27FC236}">
                <a16:creationId xmlns:a16="http://schemas.microsoft.com/office/drawing/2014/main" id="{F1AC68FD-C1F5-1454-22FC-10F0DEA29579}"/>
              </a:ext>
            </a:extLst>
          </p:cNvPr>
          <p:cNvGrpSpPr>
            <a:grpSpLocks/>
          </p:cNvGrpSpPr>
          <p:nvPr/>
        </p:nvGrpSpPr>
        <p:grpSpPr bwMode="auto">
          <a:xfrm>
            <a:off x="7642225" y="3700463"/>
            <a:ext cx="2116138" cy="528637"/>
            <a:chOff x="3560" y="2199"/>
            <a:chExt cx="1333" cy="333"/>
          </a:xfrm>
        </p:grpSpPr>
        <p:sp>
          <p:nvSpPr>
            <p:cNvPr id="54" name="Text Box 53">
              <a:extLst>
                <a:ext uri="{FF2B5EF4-FFF2-40B4-BE49-F238E27FC236}">
                  <a16:creationId xmlns:a16="http://schemas.microsoft.com/office/drawing/2014/main" id="{6108C27A-5353-9705-4296-4FADB6B395F7}"/>
                </a:ext>
              </a:extLst>
            </p:cNvPr>
            <p:cNvSpPr txBox="1">
              <a:spLocks noChangeArrowheads="1"/>
            </p:cNvSpPr>
            <p:nvPr/>
          </p:nvSpPr>
          <p:spPr bwMode="auto">
            <a:xfrm>
              <a:off x="3560" y="2199"/>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sp>
          <p:nvSpPr>
            <p:cNvPr id="55" name="Text Box 54">
              <a:extLst>
                <a:ext uri="{FF2B5EF4-FFF2-40B4-BE49-F238E27FC236}">
                  <a16:creationId xmlns:a16="http://schemas.microsoft.com/office/drawing/2014/main" id="{B65E56A0-9D55-48DE-CF90-1499F8F9F3EE}"/>
                </a:ext>
              </a:extLst>
            </p:cNvPr>
            <p:cNvSpPr txBox="1">
              <a:spLocks noChangeArrowheads="1"/>
            </p:cNvSpPr>
            <p:nvPr/>
          </p:nvSpPr>
          <p:spPr bwMode="auto">
            <a:xfrm>
              <a:off x="4105" y="2205"/>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0        1</a:t>
              </a:r>
            </a:p>
          </p:txBody>
        </p:sp>
      </p:grpSp>
      <p:grpSp>
        <p:nvGrpSpPr>
          <p:cNvPr id="56" name="Group 55">
            <a:extLst>
              <a:ext uri="{FF2B5EF4-FFF2-40B4-BE49-F238E27FC236}">
                <a16:creationId xmlns:a16="http://schemas.microsoft.com/office/drawing/2014/main" id="{8E4963D0-446D-4F4D-4072-E329647B6C88}"/>
              </a:ext>
            </a:extLst>
          </p:cNvPr>
          <p:cNvGrpSpPr>
            <a:grpSpLocks/>
          </p:cNvGrpSpPr>
          <p:nvPr/>
        </p:nvGrpSpPr>
        <p:grpSpPr bwMode="auto">
          <a:xfrm>
            <a:off x="7642225" y="4646613"/>
            <a:ext cx="2116138" cy="519112"/>
            <a:chOff x="3560" y="2795"/>
            <a:chExt cx="1333" cy="327"/>
          </a:xfrm>
        </p:grpSpPr>
        <p:sp>
          <p:nvSpPr>
            <p:cNvPr id="57" name="Text Box 56">
              <a:extLst>
                <a:ext uri="{FF2B5EF4-FFF2-40B4-BE49-F238E27FC236}">
                  <a16:creationId xmlns:a16="http://schemas.microsoft.com/office/drawing/2014/main" id="{6353BDCA-3B26-A878-668D-32072665FE6D}"/>
                </a:ext>
              </a:extLst>
            </p:cNvPr>
            <p:cNvSpPr txBox="1">
              <a:spLocks noChangeArrowheads="1"/>
            </p:cNvSpPr>
            <p:nvPr/>
          </p:nvSpPr>
          <p:spPr bwMode="auto">
            <a:xfrm>
              <a:off x="3560" y="2795"/>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1</a:t>
              </a:r>
            </a:p>
          </p:txBody>
        </p:sp>
        <p:sp>
          <p:nvSpPr>
            <p:cNvPr id="58" name="Text Box 57">
              <a:extLst>
                <a:ext uri="{FF2B5EF4-FFF2-40B4-BE49-F238E27FC236}">
                  <a16:creationId xmlns:a16="http://schemas.microsoft.com/office/drawing/2014/main" id="{5C1F3900-9C0A-A890-8530-7193CD7571C3}"/>
                </a:ext>
              </a:extLst>
            </p:cNvPr>
            <p:cNvSpPr txBox="1">
              <a:spLocks noChangeArrowheads="1"/>
            </p:cNvSpPr>
            <p:nvPr/>
          </p:nvSpPr>
          <p:spPr bwMode="auto">
            <a:xfrm>
              <a:off x="4105" y="2795"/>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0        0</a:t>
              </a:r>
            </a:p>
          </p:txBody>
        </p:sp>
      </p:grpSp>
      <p:grpSp>
        <p:nvGrpSpPr>
          <p:cNvPr id="59" name="Group 58">
            <a:extLst>
              <a:ext uri="{FF2B5EF4-FFF2-40B4-BE49-F238E27FC236}">
                <a16:creationId xmlns:a16="http://schemas.microsoft.com/office/drawing/2014/main" id="{28F4F718-BA9A-0C0E-88BF-52E0D449BE93}"/>
              </a:ext>
            </a:extLst>
          </p:cNvPr>
          <p:cNvGrpSpPr>
            <a:grpSpLocks/>
          </p:cNvGrpSpPr>
          <p:nvPr/>
        </p:nvGrpSpPr>
        <p:grpSpPr bwMode="auto">
          <a:xfrm>
            <a:off x="7642225" y="5510213"/>
            <a:ext cx="2116138" cy="519112"/>
            <a:chOff x="3560" y="3339"/>
            <a:chExt cx="1333" cy="327"/>
          </a:xfrm>
        </p:grpSpPr>
        <p:sp>
          <p:nvSpPr>
            <p:cNvPr id="60" name="Text Box 59">
              <a:extLst>
                <a:ext uri="{FF2B5EF4-FFF2-40B4-BE49-F238E27FC236}">
                  <a16:creationId xmlns:a16="http://schemas.microsoft.com/office/drawing/2014/main" id="{885553CC-F5A6-A518-4CD8-1C372CBE7018}"/>
                </a:ext>
              </a:extLst>
            </p:cNvPr>
            <p:cNvSpPr txBox="1">
              <a:spLocks noChangeArrowheads="1"/>
            </p:cNvSpPr>
            <p:nvPr/>
          </p:nvSpPr>
          <p:spPr bwMode="auto">
            <a:xfrm>
              <a:off x="3560" y="3339"/>
              <a:ext cx="22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a:t>
              </a:r>
            </a:p>
          </p:txBody>
        </p:sp>
        <p:sp>
          <p:nvSpPr>
            <p:cNvPr id="61" name="Text Box 60">
              <a:extLst>
                <a:ext uri="{FF2B5EF4-FFF2-40B4-BE49-F238E27FC236}">
                  <a16:creationId xmlns:a16="http://schemas.microsoft.com/office/drawing/2014/main" id="{4441CDFC-D481-6E67-ADD2-4518D54F892B}"/>
                </a:ext>
              </a:extLst>
            </p:cNvPr>
            <p:cNvSpPr txBox="1">
              <a:spLocks noChangeArrowheads="1"/>
            </p:cNvSpPr>
            <p:nvPr/>
          </p:nvSpPr>
          <p:spPr bwMode="auto">
            <a:xfrm>
              <a:off x="4105" y="3339"/>
              <a:ext cx="788" cy="32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a:t>0        0</a:t>
              </a:r>
            </a:p>
          </p:txBody>
        </p:sp>
      </p:grpSp>
      <p:sp>
        <p:nvSpPr>
          <p:cNvPr id="62" name="Text Box 61">
            <a:extLst>
              <a:ext uri="{FF2B5EF4-FFF2-40B4-BE49-F238E27FC236}">
                <a16:creationId xmlns:a16="http://schemas.microsoft.com/office/drawing/2014/main" id="{207F9B79-CCB8-F4FC-9C37-0318E2D7C9A4}"/>
              </a:ext>
            </a:extLst>
          </p:cNvPr>
          <p:cNvSpPr txBox="1">
            <a:spLocks noChangeArrowheads="1"/>
          </p:cNvSpPr>
          <p:nvPr/>
        </p:nvSpPr>
        <p:spPr bwMode="auto">
          <a:xfrm>
            <a:off x="1954213" y="1333500"/>
            <a:ext cx="23749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zh-CN" altLang="en-US">
                <a:solidFill>
                  <a:schemeClr val="accent2"/>
                </a:solidFill>
              </a:rPr>
              <a:t>画状态转换图</a:t>
            </a:r>
          </a:p>
        </p:txBody>
      </p:sp>
      <p:sp>
        <p:nvSpPr>
          <p:cNvPr id="63" name="AutoShape 63">
            <a:extLst>
              <a:ext uri="{FF2B5EF4-FFF2-40B4-BE49-F238E27FC236}">
                <a16:creationId xmlns:a16="http://schemas.microsoft.com/office/drawing/2014/main" id="{713F4579-31AF-E5B8-FC8A-F7B79E635C54}"/>
              </a:ext>
            </a:extLst>
          </p:cNvPr>
          <p:cNvSpPr>
            <a:spLocks noChangeArrowheads="1"/>
          </p:cNvSpPr>
          <p:nvPr/>
        </p:nvSpPr>
        <p:spPr bwMode="auto">
          <a:xfrm>
            <a:off x="3321050" y="1622425"/>
            <a:ext cx="1676400" cy="533400"/>
          </a:xfrm>
          <a:prstGeom prst="wedgeEllipseCallout">
            <a:avLst>
              <a:gd name="adj1" fmla="val -41759"/>
              <a:gd name="adj2" fmla="val 144046"/>
            </a:avLst>
          </a:prstGeom>
          <a:solidFill>
            <a:srgbClr val="66FFFF"/>
          </a:solidFill>
          <a:ln w="9525">
            <a:solidFill>
              <a:srgbClr val="66FFFF"/>
            </a:solidFill>
            <a:miter lim="800000"/>
            <a:headEnd/>
            <a:tailEnd/>
          </a:ln>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zh-CN" altLang="en-US" sz="2400"/>
              <a:t>电路状态</a:t>
            </a:r>
          </a:p>
        </p:txBody>
      </p:sp>
      <p:sp>
        <p:nvSpPr>
          <p:cNvPr id="64" name="AutoShape 66">
            <a:extLst>
              <a:ext uri="{FF2B5EF4-FFF2-40B4-BE49-F238E27FC236}">
                <a16:creationId xmlns:a16="http://schemas.microsoft.com/office/drawing/2014/main" id="{9B69FEF8-29DA-85C3-96B6-3CB4F5118B66}"/>
              </a:ext>
            </a:extLst>
          </p:cNvPr>
          <p:cNvSpPr>
            <a:spLocks noChangeArrowheads="1"/>
          </p:cNvSpPr>
          <p:nvPr/>
        </p:nvSpPr>
        <p:spPr bwMode="auto">
          <a:xfrm>
            <a:off x="3536950" y="2846388"/>
            <a:ext cx="1676400" cy="533400"/>
          </a:xfrm>
          <a:prstGeom prst="wedgeEllipseCallout">
            <a:avLst>
              <a:gd name="adj1" fmla="val -41759"/>
              <a:gd name="adj2" fmla="val 144046"/>
            </a:avLst>
          </a:prstGeom>
          <a:solidFill>
            <a:srgbClr val="66FFFF"/>
          </a:solidFill>
          <a:ln w="9525">
            <a:solidFill>
              <a:srgbClr val="66FFFF"/>
            </a:solidFill>
            <a:miter lim="800000"/>
            <a:headEnd/>
            <a:tailEnd/>
          </a:ln>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zh-CN" altLang="en-US" sz="2400"/>
              <a:t>转换方向</a:t>
            </a:r>
          </a:p>
        </p:txBody>
      </p:sp>
      <p:sp>
        <p:nvSpPr>
          <p:cNvPr id="65" name="Oval 68">
            <a:extLst>
              <a:ext uri="{FF2B5EF4-FFF2-40B4-BE49-F238E27FC236}">
                <a16:creationId xmlns:a16="http://schemas.microsoft.com/office/drawing/2014/main" id="{B5079026-9207-6531-622E-F30C4FCCCF88}"/>
              </a:ext>
            </a:extLst>
          </p:cNvPr>
          <p:cNvSpPr>
            <a:spLocks noChangeArrowheads="1"/>
          </p:cNvSpPr>
          <p:nvPr/>
        </p:nvSpPr>
        <p:spPr bwMode="auto">
          <a:xfrm>
            <a:off x="2171700" y="3856038"/>
            <a:ext cx="533400" cy="501650"/>
          </a:xfrm>
          <a:prstGeom prst="ellipse">
            <a:avLst/>
          </a:prstGeom>
          <a:noFill/>
          <a:ln w="38100">
            <a:solidFill>
              <a:schemeClr val="tx1"/>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sz="2400"/>
              <a:t>00</a:t>
            </a:r>
          </a:p>
        </p:txBody>
      </p:sp>
      <p:sp>
        <p:nvSpPr>
          <p:cNvPr id="66" name="Oval 69">
            <a:extLst>
              <a:ext uri="{FF2B5EF4-FFF2-40B4-BE49-F238E27FC236}">
                <a16:creationId xmlns:a16="http://schemas.microsoft.com/office/drawing/2014/main" id="{3441B009-747C-F011-87E8-19684929255E}"/>
              </a:ext>
            </a:extLst>
          </p:cNvPr>
          <p:cNvSpPr>
            <a:spLocks noChangeArrowheads="1"/>
          </p:cNvSpPr>
          <p:nvPr/>
        </p:nvSpPr>
        <p:spPr bwMode="auto">
          <a:xfrm>
            <a:off x="3897313" y="3854450"/>
            <a:ext cx="533400" cy="519113"/>
          </a:xfrm>
          <a:prstGeom prst="ellipse">
            <a:avLst/>
          </a:prstGeom>
          <a:noFill/>
          <a:ln w="38100">
            <a:solidFill>
              <a:schemeClr val="tx1"/>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sz="2400"/>
              <a:t>01</a:t>
            </a:r>
          </a:p>
        </p:txBody>
      </p:sp>
      <p:sp>
        <p:nvSpPr>
          <p:cNvPr id="67" name="Oval 70">
            <a:extLst>
              <a:ext uri="{FF2B5EF4-FFF2-40B4-BE49-F238E27FC236}">
                <a16:creationId xmlns:a16="http://schemas.microsoft.com/office/drawing/2014/main" id="{A416D1E5-B543-7434-2064-A4A8A1626429}"/>
              </a:ext>
            </a:extLst>
          </p:cNvPr>
          <p:cNvSpPr>
            <a:spLocks noChangeArrowheads="1"/>
          </p:cNvSpPr>
          <p:nvPr/>
        </p:nvSpPr>
        <p:spPr bwMode="auto">
          <a:xfrm>
            <a:off x="3825875" y="5438775"/>
            <a:ext cx="533400" cy="520700"/>
          </a:xfrm>
          <a:prstGeom prst="ellipse">
            <a:avLst/>
          </a:prstGeom>
          <a:noFill/>
          <a:ln w="38100">
            <a:solidFill>
              <a:schemeClr val="tx1"/>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sz="2400"/>
              <a:t>10</a:t>
            </a:r>
          </a:p>
        </p:txBody>
      </p:sp>
      <p:sp>
        <p:nvSpPr>
          <p:cNvPr id="68" name="Oval 71">
            <a:extLst>
              <a:ext uri="{FF2B5EF4-FFF2-40B4-BE49-F238E27FC236}">
                <a16:creationId xmlns:a16="http://schemas.microsoft.com/office/drawing/2014/main" id="{920F0F77-A736-2EE5-C5F6-A2D2154FB534}"/>
              </a:ext>
            </a:extLst>
          </p:cNvPr>
          <p:cNvSpPr>
            <a:spLocks noChangeArrowheads="1"/>
          </p:cNvSpPr>
          <p:nvPr/>
        </p:nvSpPr>
        <p:spPr bwMode="auto">
          <a:xfrm>
            <a:off x="2170113" y="5438775"/>
            <a:ext cx="533400" cy="498475"/>
          </a:xfrm>
          <a:prstGeom prst="ellipse">
            <a:avLst/>
          </a:prstGeom>
          <a:noFill/>
          <a:ln w="38100">
            <a:solidFill>
              <a:schemeClr val="tx1"/>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sz="2400"/>
              <a:t>11</a:t>
            </a:r>
          </a:p>
        </p:txBody>
      </p:sp>
      <p:sp>
        <p:nvSpPr>
          <p:cNvPr id="69" name="AutoShape 96">
            <a:extLst>
              <a:ext uri="{FF2B5EF4-FFF2-40B4-BE49-F238E27FC236}">
                <a16:creationId xmlns:a16="http://schemas.microsoft.com/office/drawing/2014/main" id="{54ED5211-BC76-8CCE-A845-469B4C51D28F}"/>
              </a:ext>
            </a:extLst>
          </p:cNvPr>
          <p:cNvSpPr>
            <a:spLocks noChangeArrowheads="1"/>
          </p:cNvSpPr>
          <p:nvPr/>
        </p:nvSpPr>
        <p:spPr bwMode="auto">
          <a:xfrm>
            <a:off x="1665288" y="1046163"/>
            <a:ext cx="1800225" cy="576262"/>
          </a:xfrm>
          <a:prstGeom prst="wedgeEllipseCallout">
            <a:avLst>
              <a:gd name="adj1" fmla="val 11639"/>
              <a:gd name="adj2" fmla="val 157440"/>
            </a:avLst>
          </a:prstGeom>
          <a:solidFill>
            <a:srgbClr val="FFCCFF"/>
          </a:solidFill>
          <a:ln w="9525">
            <a:solidFill>
              <a:srgbClr val="66FFFF"/>
            </a:solidFill>
            <a:miter lim="800000"/>
            <a:headEnd/>
            <a:tailEnd/>
          </a:ln>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zh-CN" altLang="en-US" sz="2400"/>
              <a:t>转换条件</a:t>
            </a:r>
          </a:p>
        </p:txBody>
      </p:sp>
      <p:grpSp>
        <p:nvGrpSpPr>
          <p:cNvPr id="70" name="Group 157">
            <a:extLst>
              <a:ext uri="{FF2B5EF4-FFF2-40B4-BE49-F238E27FC236}">
                <a16:creationId xmlns:a16="http://schemas.microsoft.com/office/drawing/2014/main" id="{9E9F245C-76A2-48AB-3DDF-E6FD9C673F28}"/>
              </a:ext>
            </a:extLst>
          </p:cNvPr>
          <p:cNvGrpSpPr>
            <a:grpSpLocks/>
          </p:cNvGrpSpPr>
          <p:nvPr/>
        </p:nvGrpSpPr>
        <p:grpSpPr bwMode="auto">
          <a:xfrm>
            <a:off x="2744788" y="3422650"/>
            <a:ext cx="1223962" cy="574675"/>
            <a:chOff x="793" y="1616"/>
            <a:chExt cx="771" cy="362"/>
          </a:xfrm>
        </p:grpSpPr>
        <p:sp>
          <p:nvSpPr>
            <p:cNvPr id="71" name="Text Box 88">
              <a:extLst>
                <a:ext uri="{FF2B5EF4-FFF2-40B4-BE49-F238E27FC236}">
                  <a16:creationId xmlns:a16="http://schemas.microsoft.com/office/drawing/2014/main" id="{8CF8DEF0-BF32-C62E-9DEC-A4BA377DD82D}"/>
                </a:ext>
              </a:extLst>
            </p:cNvPr>
            <p:cNvSpPr txBox="1">
              <a:spLocks noChangeArrowheads="1"/>
            </p:cNvSpPr>
            <p:nvPr/>
          </p:nvSpPr>
          <p:spPr bwMode="auto">
            <a:xfrm rot="10721693">
              <a:off x="1020" y="1616"/>
              <a:ext cx="361"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sz="2400"/>
                <a:t>0/0</a:t>
              </a:r>
            </a:p>
          </p:txBody>
        </p:sp>
        <p:grpSp>
          <p:nvGrpSpPr>
            <p:cNvPr id="72" name="Group 130">
              <a:extLst>
                <a:ext uri="{FF2B5EF4-FFF2-40B4-BE49-F238E27FC236}">
                  <a16:creationId xmlns:a16="http://schemas.microsoft.com/office/drawing/2014/main" id="{9AF05079-6393-2E54-4E5D-9AEEB0B42863}"/>
                </a:ext>
              </a:extLst>
            </p:cNvPr>
            <p:cNvGrpSpPr>
              <a:grpSpLocks/>
            </p:cNvGrpSpPr>
            <p:nvPr/>
          </p:nvGrpSpPr>
          <p:grpSpPr bwMode="auto">
            <a:xfrm>
              <a:off x="793" y="1842"/>
              <a:ext cx="771" cy="136"/>
              <a:chOff x="2699" y="3748"/>
              <a:chExt cx="816" cy="136"/>
            </a:xfrm>
          </p:grpSpPr>
          <p:sp>
            <p:nvSpPr>
              <p:cNvPr id="73" name="Freeform 100">
                <a:extLst>
                  <a:ext uri="{FF2B5EF4-FFF2-40B4-BE49-F238E27FC236}">
                    <a16:creationId xmlns:a16="http://schemas.microsoft.com/office/drawing/2014/main" id="{C18C4808-1A1F-89C9-03D6-E932D964FDE7}"/>
                  </a:ext>
                </a:extLst>
              </p:cNvPr>
              <p:cNvSpPr>
                <a:spLocks/>
              </p:cNvSpPr>
              <p:nvPr/>
            </p:nvSpPr>
            <p:spPr bwMode="auto">
              <a:xfrm>
                <a:off x="2699" y="3748"/>
                <a:ext cx="726" cy="106"/>
              </a:xfrm>
              <a:custGeom>
                <a:avLst/>
                <a:gdLst>
                  <a:gd name="T0" fmla="*/ 0 w 726"/>
                  <a:gd name="T1" fmla="*/ 106 h 106"/>
                  <a:gd name="T2" fmla="*/ 272 w 726"/>
                  <a:gd name="T3" fmla="*/ 15 h 106"/>
                  <a:gd name="T4" fmla="*/ 499 w 726"/>
                  <a:gd name="T5" fmla="*/ 15 h 106"/>
                  <a:gd name="T6" fmla="*/ 726 w 726"/>
                  <a:gd name="T7" fmla="*/ 106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6" h="106">
                    <a:moveTo>
                      <a:pt x="0" y="106"/>
                    </a:moveTo>
                    <a:cubicBezTo>
                      <a:pt x="94" y="68"/>
                      <a:pt x="189" y="30"/>
                      <a:pt x="272" y="15"/>
                    </a:cubicBezTo>
                    <a:cubicBezTo>
                      <a:pt x="355" y="0"/>
                      <a:pt x="423" y="0"/>
                      <a:pt x="499" y="15"/>
                    </a:cubicBezTo>
                    <a:cubicBezTo>
                      <a:pt x="575" y="30"/>
                      <a:pt x="688" y="91"/>
                      <a:pt x="726" y="106"/>
                    </a:cubicBezTo>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101">
                <a:extLst>
                  <a:ext uri="{FF2B5EF4-FFF2-40B4-BE49-F238E27FC236}">
                    <a16:creationId xmlns:a16="http://schemas.microsoft.com/office/drawing/2014/main" id="{ABE57383-7425-DBE5-CF27-1A377435FEBC}"/>
                  </a:ext>
                </a:extLst>
              </p:cNvPr>
              <p:cNvSpPr>
                <a:spLocks noChangeShapeType="1"/>
              </p:cNvSpPr>
              <p:nvPr/>
            </p:nvSpPr>
            <p:spPr bwMode="auto">
              <a:xfrm rot="437810">
                <a:off x="3379" y="3838"/>
                <a:ext cx="136" cy="46"/>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75" name="Group 165">
            <a:extLst>
              <a:ext uri="{FF2B5EF4-FFF2-40B4-BE49-F238E27FC236}">
                <a16:creationId xmlns:a16="http://schemas.microsoft.com/office/drawing/2014/main" id="{29655672-5C8D-0A47-FBDB-0DA472CEC6B8}"/>
              </a:ext>
            </a:extLst>
          </p:cNvPr>
          <p:cNvGrpSpPr>
            <a:grpSpLocks/>
          </p:cNvGrpSpPr>
          <p:nvPr/>
        </p:nvGrpSpPr>
        <p:grpSpPr bwMode="auto">
          <a:xfrm>
            <a:off x="2528888" y="1909763"/>
            <a:ext cx="863600" cy="1223962"/>
            <a:chOff x="657" y="663"/>
            <a:chExt cx="544" cy="771"/>
          </a:xfrm>
        </p:grpSpPr>
        <p:sp>
          <p:nvSpPr>
            <p:cNvPr id="76" name="Text Box 85">
              <a:extLst>
                <a:ext uri="{FF2B5EF4-FFF2-40B4-BE49-F238E27FC236}">
                  <a16:creationId xmlns:a16="http://schemas.microsoft.com/office/drawing/2014/main" id="{C3892CCA-7A64-EF20-92C3-BDCE4B83E778}"/>
                </a:ext>
              </a:extLst>
            </p:cNvPr>
            <p:cNvSpPr txBox="1">
              <a:spLocks noChangeArrowheads="1"/>
            </p:cNvSpPr>
            <p:nvPr/>
          </p:nvSpPr>
          <p:spPr bwMode="auto">
            <a:xfrm>
              <a:off x="748" y="663"/>
              <a:ext cx="447"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Lst>
          </p:spPr>
          <p:txBody>
            <a:bodyPr wrap="none" anchor="ct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en-US" altLang="zh-CN" sz="2400"/>
                <a:t>A/Y</a:t>
              </a:r>
            </a:p>
          </p:txBody>
        </p:sp>
        <p:sp>
          <p:nvSpPr>
            <p:cNvPr id="77" name="Oval 103">
              <a:extLst>
                <a:ext uri="{FF2B5EF4-FFF2-40B4-BE49-F238E27FC236}">
                  <a16:creationId xmlns:a16="http://schemas.microsoft.com/office/drawing/2014/main" id="{25CD6B65-8FAB-7D47-C369-053E02F6972F}"/>
                </a:ext>
              </a:extLst>
            </p:cNvPr>
            <p:cNvSpPr>
              <a:spLocks noChangeArrowheads="1"/>
            </p:cNvSpPr>
            <p:nvPr/>
          </p:nvSpPr>
          <p:spPr bwMode="auto">
            <a:xfrm>
              <a:off x="657" y="935"/>
              <a:ext cx="544" cy="499"/>
            </a:xfrm>
            <a:prstGeom prst="ellipse">
              <a:avLst/>
            </a:prstGeom>
            <a:noFill/>
            <a:ln w="38100">
              <a:solidFill>
                <a:schemeClr val="tx1"/>
              </a:solidFill>
              <a:round/>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sz="2000"/>
                <a:t>Q</a:t>
              </a:r>
              <a:r>
                <a:rPr kumimoji="1" lang="en-US" altLang="zh-CN" sz="2000" baseline="-25000"/>
                <a:t>2</a:t>
              </a:r>
              <a:r>
                <a:rPr kumimoji="1" lang="en-US" altLang="zh-CN" sz="2000"/>
                <a:t>Q</a:t>
              </a:r>
              <a:r>
                <a:rPr kumimoji="1" lang="en-US" altLang="zh-CN" sz="2000" baseline="-25000"/>
                <a:t>1</a:t>
              </a:r>
              <a:endParaRPr kumimoji="1" lang="en-US" altLang="zh-CN" sz="2400"/>
            </a:p>
          </p:txBody>
        </p:sp>
      </p:grpSp>
      <p:sp>
        <p:nvSpPr>
          <p:cNvPr id="78" name="Rectangle 125">
            <a:extLst>
              <a:ext uri="{FF2B5EF4-FFF2-40B4-BE49-F238E27FC236}">
                <a16:creationId xmlns:a16="http://schemas.microsoft.com/office/drawing/2014/main" id="{27018579-ED81-3888-31BD-B5C9A40B9BE9}"/>
              </a:ext>
            </a:extLst>
          </p:cNvPr>
          <p:cNvSpPr>
            <a:spLocks noChangeArrowheads="1"/>
          </p:cNvSpPr>
          <p:nvPr/>
        </p:nvSpPr>
        <p:spPr bwMode="auto">
          <a:xfrm>
            <a:off x="6129338" y="2557463"/>
            <a:ext cx="1060450" cy="360362"/>
          </a:xfrm>
          <a:prstGeom prst="rect">
            <a:avLst/>
          </a:prstGeom>
          <a:noFill/>
          <a:ln w="38100">
            <a:solidFill>
              <a:srgbClr val="A50021"/>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Line 126">
            <a:extLst>
              <a:ext uri="{FF2B5EF4-FFF2-40B4-BE49-F238E27FC236}">
                <a16:creationId xmlns:a16="http://schemas.microsoft.com/office/drawing/2014/main" id="{A0DDE0A2-096A-DCA4-7D2E-AE7E22372DD5}"/>
              </a:ext>
            </a:extLst>
          </p:cNvPr>
          <p:cNvSpPr>
            <a:spLocks noChangeShapeType="1"/>
          </p:cNvSpPr>
          <p:nvPr/>
        </p:nvSpPr>
        <p:spPr bwMode="auto">
          <a:xfrm>
            <a:off x="7210425" y="2701925"/>
            <a:ext cx="503238" cy="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80" name="Rectangle 127">
            <a:extLst>
              <a:ext uri="{FF2B5EF4-FFF2-40B4-BE49-F238E27FC236}">
                <a16:creationId xmlns:a16="http://schemas.microsoft.com/office/drawing/2014/main" id="{6E776773-B15F-32E0-249B-4C087B2EB15B}"/>
              </a:ext>
            </a:extLst>
          </p:cNvPr>
          <p:cNvSpPr>
            <a:spLocks noChangeArrowheads="1"/>
          </p:cNvSpPr>
          <p:nvPr/>
        </p:nvSpPr>
        <p:spPr bwMode="auto">
          <a:xfrm>
            <a:off x="7642225" y="2557463"/>
            <a:ext cx="1223963" cy="360362"/>
          </a:xfrm>
          <a:prstGeom prst="rect">
            <a:avLst/>
          </a:prstGeom>
          <a:noFill/>
          <a:ln w="38100">
            <a:solidFill>
              <a:srgbClr val="FF00FF"/>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Rectangle 128">
            <a:extLst>
              <a:ext uri="{FF2B5EF4-FFF2-40B4-BE49-F238E27FC236}">
                <a16:creationId xmlns:a16="http://schemas.microsoft.com/office/drawing/2014/main" id="{3056AEC3-4A1E-213C-CC27-36283D445801}"/>
              </a:ext>
            </a:extLst>
          </p:cNvPr>
          <p:cNvSpPr>
            <a:spLocks noChangeArrowheads="1"/>
          </p:cNvSpPr>
          <p:nvPr/>
        </p:nvSpPr>
        <p:spPr bwMode="auto">
          <a:xfrm>
            <a:off x="9371013" y="2557463"/>
            <a:ext cx="431800" cy="360362"/>
          </a:xfrm>
          <a:prstGeom prst="rect">
            <a:avLst/>
          </a:prstGeom>
          <a:noFill/>
          <a:ln w="38100">
            <a:solidFill>
              <a:srgbClr val="339966"/>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Rectangle 129">
            <a:extLst>
              <a:ext uri="{FF2B5EF4-FFF2-40B4-BE49-F238E27FC236}">
                <a16:creationId xmlns:a16="http://schemas.microsoft.com/office/drawing/2014/main" id="{96C4742B-D36C-7C21-86C5-2E48B9C1F596}"/>
              </a:ext>
            </a:extLst>
          </p:cNvPr>
          <p:cNvSpPr>
            <a:spLocks noChangeArrowheads="1"/>
          </p:cNvSpPr>
          <p:nvPr/>
        </p:nvSpPr>
        <p:spPr bwMode="auto">
          <a:xfrm>
            <a:off x="5265738" y="2557463"/>
            <a:ext cx="360362" cy="360362"/>
          </a:xfrm>
          <a:prstGeom prst="rect">
            <a:avLst/>
          </a:prstGeom>
          <a:noFill/>
          <a:ln w="38100">
            <a:solidFill>
              <a:srgbClr val="339966"/>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3" name="Group 160">
            <a:extLst>
              <a:ext uri="{FF2B5EF4-FFF2-40B4-BE49-F238E27FC236}">
                <a16:creationId xmlns:a16="http://schemas.microsoft.com/office/drawing/2014/main" id="{3A4AB86C-618C-8114-90EA-A19733CED4E9}"/>
              </a:ext>
            </a:extLst>
          </p:cNvPr>
          <p:cNvGrpSpPr>
            <a:grpSpLocks/>
          </p:cNvGrpSpPr>
          <p:nvPr/>
        </p:nvGrpSpPr>
        <p:grpSpPr bwMode="auto">
          <a:xfrm>
            <a:off x="1485900" y="4286250"/>
            <a:ext cx="755650" cy="1223963"/>
            <a:chOff x="0" y="2160"/>
            <a:chExt cx="476" cy="771"/>
          </a:xfrm>
        </p:grpSpPr>
        <p:sp>
          <p:nvSpPr>
            <p:cNvPr id="84" name="Text Box 93">
              <a:extLst>
                <a:ext uri="{FF2B5EF4-FFF2-40B4-BE49-F238E27FC236}">
                  <a16:creationId xmlns:a16="http://schemas.microsoft.com/office/drawing/2014/main" id="{D0D5835E-8E0A-C924-AE3A-5A2A18F315EE}"/>
                </a:ext>
              </a:extLst>
            </p:cNvPr>
            <p:cNvSpPr txBox="1">
              <a:spLocks noChangeArrowheads="1"/>
            </p:cNvSpPr>
            <p:nvPr/>
          </p:nvSpPr>
          <p:spPr bwMode="auto">
            <a:xfrm>
              <a:off x="0" y="2387"/>
              <a:ext cx="361"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sz="2400"/>
                <a:t>0/1</a:t>
              </a:r>
            </a:p>
          </p:txBody>
        </p:sp>
        <p:grpSp>
          <p:nvGrpSpPr>
            <p:cNvPr id="85" name="Group 136">
              <a:extLst>
                <a:ext uri="{FF2B5EF4-FFF2-40B4-BE49-F238E27FC236}">
                  <a16:creationId xmlns:a16="http://schemas.microsoft.com/office/drawing/2014/main" id="{404E7AEF-EC89-7F25-D8C9-495617BF3066}"/>
                </a:ext>
              </a:extLst>
            </p:cNvPr>
            <p:cNvGrpSpPr>
              <a:grpSpLocks/>
            </p:cNvGrpSpPr>
            <p:nvPr/>
          </p:nvGrpSpPr>
          <p:grpSpPr bwMode="auto">
            <a:xfrm rot="-5400000">
              <a:off x="22" y="2478"/>
              <a:ext cx="771" cy="136"/>
              <a:chOff x="2699" y="3748"/>
              <a:chExt cx="816" cy="136"/>
            </a:xfrm>
          </p:grpSpPr>
          <p:sp>
            <p:nvSpPr>
              <p:cNvPr id="86" name="Freeform 137">
                <a:extLst>
                  <a:ext uri="{FF2B5EF4-FFF2-40B4-BE49-F238E27FC236}">
                    <a16:creationId xmlns:a16="http://schemas.microsoft.com/office/drawing/2014/main" id="{07360DDD-5D4A-8B10-5284-F9A16B858B33}"/>
                  </a:ext>
                </a:extLst>
              </p:cNvPr>
              <p:cNvSpPr>
                <a:spLocks/>
              </p:cNvSpPr>
              <p:nvPr/>
            </p:nvSpPr>
            <p:spPr bwMode="auto">
              <a:xfrm>
                <a:off x="2699" y="3748"/>
                <a:ext cx="726" cy="106"/>
              </a:xfrm>
              <a:custGeom>
                <a:avLst/>
                <a:gdLst>
                  <a:gd name="T0" fmla="*/ 0 w 726"/>
                  <a:gd name="T1" fmla="*/ 106 h 106"/>
                  <a:gd name="T2" fmla="*/ 272 w 726"/>
                  <a:gd name="T3" fmla="*/ 15 h 106"/>
                  <a:gd name="T4" fmla="*/ 499 w 726"/>
                  <a:gd name="T5" fmla="*/ 15 h 106"/>
                  <a:gd name="T6" fmla="*/ 726 w 726"/>
                  <a:gd name="T7" fmla="*/ 106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6" h="106">
                    <a:moveTo>
                      <a:pt x="0" y="106"/>
                    </a:moveTo>
                    <a:cubicBezTo>
                      <a:pt x="94" y="68"/>
                      <a:pt x="189" y="30"/>
                      <a:pt x="272" y="15"/>
                    </a:cubicBezTo>
                    <a:cubicBezTo>
                      <a:pt x="355" y="0"/>
                      <a:pt x="423" y="0"/>
                      <a:pt x="499" y="15"/>
                    </a:cubicBezTo>
                    <a:cubicBezTo>
                      <a:pt x="575" y="30"/>
                      <a:pt x="688" y="91"/>
                      <a:pt x="726" y="106"/>
                    </a:cubicBezTo>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Line 138">
                <a:extLst>
                  <a:ext uri="{FF2B5EF4-FFF2-40B4-BE49-F238E27FC236}">
                    <a16:creationId xmlns:a16="http://schemas.microsoft.com/office/drawing/2014/main" id="{137BDD73-DADC-27E5-5AAF-E12187C42E2F}"/>
                  </a:ext>
                </a:extLst>
              </p:cNvPr>
              <p:cNvSpPr>
                <a:spLocks noChangeShapeType="1"/>
              </p:cNvSpPr>
              <p:nvPr/>
            </p:nvSpPr>
            <p:spPr bwMode="auto">
              <a:xfrm rot="437810">
                <a:off x="3379" y="3838"/>
                <a:ext cx="136" cy="46"/>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88" name="Group 158">
            <a:extLst>
              <a:ext uri="{FF2B5EF4-FFF2-40B4-BE49-F238E27FC236}">
                <a16:creationId xmlns:a16="http://schemas.microsoft.com/office/drawing/2014/main" id="{E0C17180-452C-918B-10D9-C62ED5FD0546}"/>
              </a:ext>
            </a:extLst>
          </p:cNvPr>
          <p:cNvGrpSpPr>
            <a:grpSpLocks/>
          </p:cNvGrpSpPr>
          <p:nvPr/>
        </p:nvGrpSpPr>
        <p:grpSpPr bwMode="auto">
          <a:xfrm>
            <a:off x="4329113" y="4286250"/>
            <a:ext cx="717550" cy="1223963"/>
            <a:chOff x="1791" y="2160"/>
            <a:chExt cx="452" cy="771"/>
          </a:xfrm>
        </p:grpSpPr>
        <p:sp>
          <p:nvSpPr>
            <p:cNvPr id="89" name="Text Box 90">
              <a:extLst>
                <a:ext uri="{FF2B5EF4-FFF2-40B4-BE49-F238E27FC236}">
                  <a16:creationId xmlns:a16="http://schemas.microsoft.com/office/drawing/2014/main" id="{DAE66CB4-0B1E-C8E2-D4E3-57F6A0759F68}"/>
                </a:ext>
              </a:extLst>
            </p:cNvPr>
            <p:cNvSpPr txBox="1">
              <a:spLocks noChangeArrowheads="1"/>
            </p:cNvSpPr>
            <p:nvPr/>
          </p:nvSpPr>
          <p:spPr bwMode="auto">
            <a:xfrm rot="10721693">
              <a:off x="1882" y="2341"/>
              <a:ext cx="361"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sz="2400"/>
                <a:t>0/0</a:t>
              </a:r>
            </a:p>
          </p:txBody>
        </p:sp>
        <p:grpSp>
          <p:nvGrpSpPr>
            <p:cNvPr id="90" name="Group 139">
              <a:extLst>
                <a:ext uri="{FF2B5EF4-FFF2-40B4-BE49-F238E27FC236}">
                  <a16:creationId xmlns:a16="http://schemas.microsoft.com/office/drawing/2014/main" id="{C5EBA33E-5DFC-9984-1C3B-0309F258FB2D}"/>
                </a:ext>
              </a:extLst>
            </p:cNvPr>
            <p:cNvGrpSpPr>
              <a:grpSpLocks/>
            </p:cNvGrpSpPr>
            <p:nvPr/>
          </p:nvGrpSpPr>
          <p:grpSpPr bwMode="auto">
            <a:xfrm rot="5400000">
              <a:off x="1473" y="2478"/>
              <a:ext cx="771" cy="136"/>
              <a:chOff x="2699" y="3748"/>
              <a:chExt cx="816" cy="136"/>
            </a:xfrm>
          </p:grpSpPr>
          <p:sp>
            <p:nvSpPr>
              <p:cNvPr id="91" name="Freeform 140">
                <a:extLst>
                  <a:ext uri="{FF2B5EF4-FFF2-40B4-BE49-F238E27FC236}">
                    <a16:creationId xmlns:a16="http://schemas.microsoft.com/office/drawing/2014/main" id="{EEC80FD1-BA64-4B77-5FCC-056D860E192A}"/>
                  </a:ext>
                </a:extLst>
              </p:cNvPr>
              <p:cNvSpPr>
                <a:spLocks/>
              </p:cNvSpPr>
              <p:nvPr/>
            </p:nvSpPr>
            <p:spPr bwMode="auto">
              <a:xfrm>
                <a:off x="2699" y="3748"/>
                <a:ext cx="726" cy="106"/>
              </a:xfrm>
              <a:custGeom>
                <a:avLst/>
                <a:gdLst>
                  <a:gd name="T0" fmla="*/ 0 w 726"/>
                  <a:gd name="T1" fmla="*/ 106 h 106"/>
                  <a:gd name="T2" fmla="*/ 272 w 726"/>
                  <a:gd name="T3" fmla="*/ 15 h 106"/>
                  <a:gd name="T4" fmla="*/ 499 w 726"/>
                  <a:gd name="T5" fmla="*/ 15 h 106"/>
                  <a:gd name="T6" fmla="*/ 726 w 726"/>
                  <a:gd name="T7" fmla="*/ 106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6" h="106">
                    <a:moveTo>
                      <a:pt x="0" y="106"/>
                    </a:moveTo>
                    <a:cubicBezTo>
                      <a:pt x="94" y="68"/>
                      <a:pt x="189" y="30"/>
                      <a:pt x="272" y="15"/>
                    </a:cubicBezTo>
                    <a:cubicBezTo>
                      <a:pt x="355" y="0"/>
                      <a:pt x="423" y="0"/>
                      <a:pt x="499" y="15"/>
                    </a:cubicBezTo>
                    <a:cubicBezTo>
                      <a:pt x="575" y="30"/>
                      <a:pt x="688" y="91"/>
                      <a:pt x="726" y="106"/>
                    </a:cubicBezTo>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Line 141">
                <a:extLst>
                  <a:ext uri="{FF2B5EF4-FFF2-40B4-BE49-F238E27FC236}">
                    <a16:creationId xmlns:a16="http://schemas.microsoft.com/office/drawing/2014/main" id="{ECCF258D-B4C4-9090-0376-7BB32DAF8527}"/>
                  </a:ext>
                </a:extLst>
              </p:cNvPr>
              <p:cNvSpPr>
                <a:spLocks noChangeShapeType="1"/>
              </p:cNvSpPr>
              <p:nvPr/>
            </p:nvSpPr>
            <p:spPr bwMode="auto">
              <a:xfrm rot="437810">
                <a:off x="3379" y="3838"/>
                <a:ext cx="136" cy="46"/>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93" name="Group 159">
            <a:extLst>
              <a:ext uri="{FF2B5EF4-FFF2-40B4-BE49-F238E27FC236}">
                <a16:creationId xmlns:a16="http://schemas.microsoft.com/office/drawing/2014/main" id="{51C11125-AEF0-5515-284F-01261E468993}"/>
              </a:ext>
            </a:extLst>
          </p:cNvPr>
          <p:cNvGrpSpPr>
            <a:grpSpLocks/>
          </p:cNvGrpSpPr>
          <p:nvPr/>
        </p:nvGrpSpPr>
        <p:grpSpPr bwMode="auto">
          <a:xfrm>
            <a:off x="2673350" y="5870575"/>
            <a:ext cx="1223963" cy="601663"/>
            <a:chOff x="748" y="3158"/>
            <a:chExt cx="771" cy="379"/>
          </a:xfrm>
        </p:grpSpPr>
        <p:sp>
          <p:nvSpPr>
            <p:cNvPr id="94" name="Text Box 94">
              <a:extLst>
                <a:ext uri="{FF2B5EF4-FFF2-40B4-BE49-F238E27FC236}">
                  <a16:creationId xmlns:a16="http://schemas.microsoft.com/office/drawing/2014/main" id="{4DB835F0-5F40-0E10-B8B0-4FFF9D0B2CF7}"/>
                </a:ext>
              </a:extLst>
            </p:cNvPr>
            <p:cNvSpPr txBox="1">
              <a:spLocks noChangeArrowheads="1"/>
            </p:cNvSpPr>
            <p:nvPr/>
          </p:nvSpPr>
          <p:spPr bwMode="auto">
            <a:xfrm rot="10721693">
              <a:off x="975" y="3249"/>
              <a:ext cx="361"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spcBef>
                  <a:spcPct val="0"/>
                </a:spcBef>
              </a:pPr>
              <a:r>
                <a:rPr kumimoji="1" lang="en-US" altLang="zh-CN" sz="2400"/>
                <a:t>0/0</a:t>
              </a:r>
            </a:p>
          </p:txBody>
        </p:sp>
        <p:grpSp>
          <p:nvGrpSpPr>
            <p:cNvPr id="95" name="Group 142">
              <a:extLst>
                <a:ext uri="{FF2B5EF4-FFF2-40B4-BE49-F238E27FC236}">
                  <a16:creationId xmlns:a16="http://schemas.microsoft.com/office/drawing/2014/main" id="{B030DAF3-0077-7B72-8106-4667D8A9CA6F}"/>
                </a:ext>
              </a:extLst>
            </p:cNvPr>
            <p:cNvGrpSpPr>
              <a:grpSpLocks/>
            </p:cNvGrpSpPr>
            <p:nvPr/>
          </p:nvGrpSpPr>
          <p:grpSpPr bwMode="auto">
            <a:xfrm flipH="1" flipV="1">
              <a:off x="748" y="3158"/>
              <a:ext cx="771" cy="136"/>
              <a:chOff x="2699" y="3748"/>
              <a:chExt cx="816" cy="136"/>
            </a:xfrm>
          </p:grpSpPr>
          <p:sp>
            <p:nvSpPr>
              <p:cNvPr id="96" name="Freeform 143">
                <a:extLst>
                  <a:ext uri="{FF2B5EF4-FFF2-40B4-BE49-F238E27FC236}">
                    <a16:creationId xmlns:a16="http://schemas.microsoft.com/office/drawing/2014/main" id="{A45DAFDD-1823-B9D9-A1E3-C8ED8AC61D27}"/>
                  </a:ext>
                </a:extLst>
              </p:cNvPr>
              <p:cNvSpPr>
                <a:spLocks/>
              </p:cNvSpPr>
              <p:nvPr/>
            </p:nvSpPr>
            <p:spPr bwMode="auto">
              <a:xfrm>
                <a:off x="2699" y="3748"/>
                <a:ext cx="726" cy="106"/>
              </a:xfrm>
              <a:custGeom>
                <a:avLst/>
                <a:gdLst>
                  <a:gd name="T0" fmla="*/ 0 w 726"/>
                  <a:gd name="T1" fmla="*/ 106 h 106"/>
                  <a:gd name="T2" fmla="*/ 272 w 726"/>
                  <a:gd name="T3" fmla="*/ 15 h 106"/>
                  <a:gd name="T4" fmla="*/ 499 w 726"/>
                  <a:gd name="T5" fmla="*/ 15 h 106"/>
                  <a:gd name="T6" fmla="*/ 726 w 726"/>
                  <a:gd name="T7" fmla="*/ 106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6" h="106">
                    <a:moveTo>
                      <a:pt x="0" y="106"/>
                    </a:moveTo>
                    <a:cubicBezTo>
                      <a:pt x="94" y="68"/>
                      <a:pt x="189" y="30"/>
                      <a:pt x="272" y="15"/>
                    </a:cubicBezTo>
                    <a:cubicBezTo>
                      <a:pt x="355" y="0"/>
                      <a:pt x="423" y="0"/>
                      <a:pt x="499" y="15"/>
                    </a:cubicBezTo>
                    <a:cubicBezTo>
                      <a:pt x="575" y="30"/>
                      <a:pt x="688" y="91"/>
                      <a:pt x="726" y="106"/>
                    </a:cubicBezTo>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144">
                <a:extLst>
                  <a:ext uri="{FF2B5EF4-FFF2-40B4-BE49-F238E27FC236}">
                    <a16:creationId xmlns:a16="http://schemas.microsoft.com/office/drawing/2014/main" id="{4FFBC735-AF55-FDE7-23B0-55E6C415B8CA}"/>
                  </a:ext>
                </a:extLst>
              </p:cNvPr>
              <p:cNvSpPr>
                <a:spLocks noChangeShapeType="1"/>
              </p:cNvSpPr>
              <p:nvPr/>
            </p:nvSpPr>
            <p:spPr bwMode="auto">
              <a:xfrm rot="437810">
                <a:off x="3379" y="3838"/>
                <a:ext cx="136" cy="46"/>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98" name="Group 164">
            <a:extLst>
              <a:ext uri="{FF2B5EF4-FFF2-40B4-BE49-F238E27FC236}">
                <a16:creationId xmlns:a16="http://schemas.microsoft.com/office/drawing/2014/main" id="{FD6B4A88-D75B-963F-57B0-340F3B065956}"/>
              </a:ext>
            </a:extLst>
          </p:cNvPr>
          <p:cNvGrpSpPr>
            <a:grpSpLocks/>
          </p:cNvGrpSpPr>
          <p:nvPr/>
        </p:nvGrpSpPr>
        <p:grpSpPr bwMode="auto">
          <a:xfrm>
            <a:off x="2673350" y="3998913"/>
            <a:ext cx="1223963" cy="457200"/>
            <a:chOff x="748" y="1979"/>
            <a:chExt cx="771" cy="288"/>
          </a:xfrm>
        </p:grpSpPr>
        <p:sp>
          <p:nvSpPr>
            <p:cNvPr id="99" name="Text Box 80">
              <a:extLst>
                <a:ext uri="{FF2B5EF4-FFF2-40B4-BE49-F238E27FC236}">
                  <a16:creationId xmlns:a16="http://schemas.microsoft.com/office/drawing/2014/main" id="{51463D1B-CCEF-75BD-4765-CB4C676C1AE6}"/>
                </a:ext>
              </a:extLst>
            </p:cNvPr>
            <p:cNvSpPr txBox="1">
              <a:spLocks noChangeArrowheads="1"/>
            </p:cNvSpPr>
            <p:nvPr/>
          </p:nvSpPr>
          <p:spPr bwMode="auto">
            <a:xfrm>
              <a:off x="975" y="1979"/>
              <a:ext cx="361"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Lst>
          </p:spPr>
          <p:txBody>
            <a:bodyPr wrap="none" anchor="ct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en-US" altLang="zh-CN" sz="2400"/>
                <a:t>1/0</a:t>
              </a:r>
            </a:p>
          </p:txBody>
        </p:sp>
        <p:grpSp>
          <p:nvGrpSpPr>
            <p:cNvPr id="100" name="Group 145">
              <a:extLst>
                <a:ext uri="{FF2B5EF4-FFF2-40B4-BE49-F238E27FC236}">
                  <a16:creationId xmlns:a16="http://schemas.microsoft.com/office/drawing/2014/main" id="{4874BE3A-14E9-4014-D22C-DF6E4B5446AF}"/>
                </a:ext>
              </a:extLst>
            </p:cNvPr>
            <p:cNvGrpSpPr>
              <a:grpSpLocks/>
            </p:cNvGrpSpPr>
            <p:nvPr/>
          </p:nvGrpSpPr>
          <p:grpSpPr bwMode="auto">
            <a:xfrm flipH="1" flipV="1">
              <a:off x="748" y="2115"/>
              <a:ext cx="771" cy="136"/>
              <a:chOff x="2699" y="3748"/>
              <a:chExt cx="816" cy="136"/>
            </a:xfrm>
          </p:grpSpPr>
          <p:sp>
            <p:nvSpPr>
              <p:cNvPr id="101" name="Freeform 146">
                <a:extLst>
                  <a:ext uri="{FF2B5EF4-FFF2-40B4-BE49-F238E27FC236}">
                    <a16:creationId xmlns:a16="http://schemas.microsoft.com/office/drawing/2014/main" id="{D013659B-3CC5-BD45-2B71-B298186F9339}"/>
                  </a:ext>
                </a:extLst>
              </p:cNvPr>
              <p:cNvSpPr>
                <a:spLocks/>
              </p:cNvSpPr>
              <p:nvPr/>
            </p:nvSpPr>
            <p:spPr bwMode="auto">
              <a:xfrm>
                <a:off x="2699" y="3748"/>
                <a:ext cx="726" cy="106"/>
              </a:xfrm>
              <a:custGeom>
                <a:avLst/>
                <a:gdLst>
                  <a:gd name="T0" fmla="*/ 0 w 726"/>
                  <a:gd name="T1" fmla="*/ 106 h 106"/>
                  <a:gd name="T2" fmla="*/ 272 w 726"/>
                  <a:gd name="T3" fmla="*/ 15 h 106"/>
                  <a:gd name="T4" fmla="*/ 499 w 726"/>
                  <a:gd name="T5" fmla="*/ 15 h 106"/>
                  <a:gd name="T6" fmla="*/ 726 w 726"/>
                  <a:gd name="T7" fmla="*/ 106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6" h="106">
                    <a:moveTo>
                      <a:pt x="0" y="106"/>
                    </a:moveTo>
                    <a:cubicBezTo>
                      <a:pt x="94" y="68"/>
                      <a:pt x="189" y="30"/>
                      <a:pt x="272" y="15"/>
                    </a:cubicBezTo>
                    <a:cubicBezTo>
                      <a:pt x="355" y="0"/>
                      <a:pt x="423" y="0"/>
                      <a:pt x="499" y="15"/>
                    </a:cubicBezTo>
                    <a:cubicBezTo>
                      <a:pt x="575" y="30"/>
                      <a:pt x="688" y="91"/>
                      <a:pt x="726" y="106"/>
                    </a:cubicBezTo>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147">
                <a:extLst>
                  <a:ext uri="{FF2B5EF4-FFF2-40B4-BE49-F238E27FC236}">
                    <a16:creationId xmlns:a16="http://schemas.microsoft.com/office/drawing/2014/main" id="{B01E13C1-50B8-87E5-7F52-F0E2070CDE84}"/>
                  </a:ext>
                </a:extLst>
              </p:cNvPr>
              <p:cNvSpPr>
                <a:spLocks noChangeShapeType="1"/>
              </p:cNvSpPr>
              <p:nvPr/>
            </p:nvSpPr>
            <p:spPr bwMode="auto">
              <a:xfrm rot="437810">
                <a:off x="3379" y="3838"/>
                <a:ext cx="136" cy="46"/>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03" name="Group 163">
            <a:extLst>
              <a:ext uri="{FF2B5EF4-FFF2-40B4-BE49-F238E27FC236}">
                <a16:creationId xmlns:a16="http://schemas.microsoft.com/office/drawing/2014/main" id="{22B920EA-0BC2-4659-5390-2A1070AFA3E3}"/>
              </a:ext>
            </a:extLst>
          </p:cNvPr>
          <p:cNvGrpSpPr>
            <a:grpSpLocks/>
          </p:cNvGrpSpPr>
          <p:nvPr/>
        </p:nvGrpSpPr>
        <p:grpSpPr bwMode="auto">
          <a:xfrm>
            <a:off x="3754438" y="4286250"/>
            <a:ext cx="573087" cy="1223963"/>
            <a:chOff x="1429" y="2160"/>
            <a:chExt cx="361" cy="771"/>
          </a:xfrm>
        </p:grpSpPr>
        <p:sp>
          <p:nvSpPr>
            <p:cNvPr id="104" name="Text Box 86">
              <a:extLst>
                <a:ext uri="{FF2B5EF4-FFF2-40B4-BE49-F238E27FC236}">
                  <a16:creationId xmlns:a16="http://schemas.microsoft.com/office/drawing/2014/main" id="{A1875040-B55D-4C9A-48A1-79BCF64F410A}"/>
                </a:ext>
              </a:extLst>
            </p:cNvPr>
            <p:cNvSpPr txBox="1">
              <a:spLocks noChangeArrowheads="1"/>
            </p:cNvSpPr>
            <p:nvPr/>
          </p:nvSpPr>
          <p:spPr bwMode="auto">
            <a:xfrm>
              <a:off x="1429" y="2387"/>
              <a:ext cx="361"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Lst>
          </p:spPr>
          <p:txBody>
            <a:bodyPr wrap="none" anchor="ct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en-US" altLang="zh-CN" sz="2400"/>
                <a:t>1/0</a:t>
              </a:r>
            </a:p>
          </p:txBody>
        </p:sp>
        <p:grpSp>
          <p:nvGrpSpPr>
            <p:cNvPr id="105" name="Group 148">
              <a:extLst>
                <a:ext uri="{FF2B5EF4-FFF2-40B4-BE49-F238E27FC236}">
                  <a16:creationId xmlns:a16="http://schemas.microsoft.com/office/drawing/2014/main" id="{C2CFFFFF-39D8-DDEC-65DB-CFEFDFD712BA}"/>
                </a:ext>
              </a:extLst>
            </p:cNvPr>
            <p:cNvGrpSpPr>
              <a:grpSpLocks/>
            </p:cNvGrpSpPr>
            <p:nvPr/>
          </p:nvGrpSpPr>
          <p:grpSpPr bwMode="auto">
            <a:xfrm rot="-5400000">
              <a:off x="1111" y="2478"/>
              <a:ext cx="771" cy="136"/>
              <a:chOff x="2699" y="3748"/>
              <a:chExt cx="816" cy="136"/>
            </a:xfrm>
          </p:grpSpPr>
          <p:sp>
            <p:nvSpPr>
              <p:cNvPr id="106" name="Freeform 149">
                <a:extLst>
                  <a:ext uri="{FF2B5EF4-FFF2-40B4-BE49-F238E27FC236}">
                    <a16:creationId xmlns:a16="http://schemas.microsoft.com/office/drawing/2014/main" id="{B79E23B1-477B-BCC9-7508-5352E86B9C5C}"/>
                  </a:ext>
                </a:extLst>
              </p:cNvPr>
              <p:cNvSpPr>
                <a:spLocks/>
              </p:cNvSpPr>
              <p:nvPr/>
            </p:nvSpPr>
            <p:spPr bwMode="auto">
              <a:xfrm>
                <a:off x="2699" y="3748"/>
                <a:ext cx="726" cy="106"/>
              </a:xfrm>
              <a:custGeom>
                <a:avLst/>
                <a:gdLst>
                  <a:gd name="T0" fmla="*/ 0 w 726"/>
                  <a:gd name="T1" fmla="*/ 106 h 106"/>
                  <a:gd name="T2" fmla="*/ 272 w 726"/>
                  <a:gd name="T3" fmla="*/ 15 h 106"/>
                  <a:gd name="T4" fmla="*/ 499 w 726"/>
                  <a:gd name="T5" fmla="*/ 15 h 106"/>
                  <a:gd name="T6" fmla="*/ 726 w 726"/>
                  <a:gd name="T7" fmla="*/ 106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6" h="106">
                    <a:moveTo>
                      <a:pt x="0" y="106"/>
                    </a:moveTo>
                    <a:cubicBezTo>
                      <a:pt x="94" y="68"/>
                      <a:pt x="189" y="30"/>
                      <a:pt x="272" y="15"/>
                    </a:cubicBezTo>
                    <a:cubicBezTo>
                      <a:pt x="355" y="0"/>
                      <a:pt x="423" y="0"/>
                      <a:pt x="499" y="15"/>
                    </a:cubicBezTo>
                    <a:cubicBezTo>
                      <a:pt x="575" y="30"/>
                      <a:pt x="688" y="91"/>
                      <a:pt x="726" y="106"/>
                    </a:cubicBezTo>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150">
                <a:extLst>
                  <a:ext uri="{FF2B5EF4-FFF2-40B4-BE49-F238E27FC236}">
                    <a16:creationId xmlns:a16="http://schemas.microsoft.com/office/drawing/2014/main" id="{40E762F2-5E20-C583-B1F9-D5D80009978D}"/>
                  </a:ext>
                </a:extLst>
              </p:cNvPr>
              <p:cNvSpPr>
                <a:spLocks noChangeShapeType="1"/>
              </p:cNvSpPr>
              <p:nvPr/>
            </p:nvSpPr>
            <p:spPr bwMode="auto">
              <a:xfrm rot="437810">
                <a:off x="3379" y="3838"/>
                <a:ext cx="136" cy="46"/>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08" name="Group 161">
            <a:extLst>
              <a:ext uri="{FF2B5EF4-FFF2-40B4-BE49-F238E27FC236}">
                <a16:creationId xmlns:a16="http://schemas.microsoft.com/office/drawing/2014/main" id="{0C92A9CE-F369-6F09-3D35-8947A1878C26}"/>
              </a:ext>
            </a:extLst>
          </p:cNvPr>
          <p:cNvGrpSpPr>
            <a:grpSpLocks/>
          </p:cNvGrpSpPr>
          <p:nvPr/>
        </p:nvGrpSpPr>
        <p:grpSpPr bwMode="auto">
          <a:xfrm>
            <a:off x="2241550" y="4286250"/>
            <a:ext cx="576263" cy="1223963"/>
            <a:chOff x="476" y="2160"/>
            <a:chExt cx="363" cy="771"/>
          </a:xfrm>
        </p:grpSpPr>
        <p:sp>
          <p:nvSpPr>
            <p:cNvPr id="109" name="Text Box 77">
              <a:extLst>
                <a:ext uri="{FF2B5EF4-FFF2-40B4-BE49-F238E27FC236}">
                  <a16:creationId xmlns:a16="http://schemas.microsoft.com/office/drawing/2014/main" id="{F5363C2A-5688-B30F-6685-085CA7FBBCB0}"/>
                </a:ext>
              </a:extLst>
            </p:cNvPr>
            <p:cNvSpPr txBox="1">
              <a:spLocks noChangeArrowheads="1"/>
            </p:cNvSpPr>
            <p:nvPr/>
          </p:nvSpPr>
          <p:spPr bwMode="auto">
            <a:xfrm>
              <a:off x="476" y="2341"/>
              <a:ext cx="361"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Lst>
          </p:spPr>
          <p:txBody>
            <a:bodyPr wrap="none" anchor="ct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en-US" altLang="zh-CN" sz="2400"/>
                <a:t>1/1</a:t>
              </a:r>
            </a:p>
          </p:txBody>
        </p:sp>
        <p:grpSp>
          <p:nvGrpSpPr>
            <p:cNvPr id="110" name="Group 151">
              <a:extLst>
                <a:ext uri="{FF2B5EF4-FFF2-40B4-BE49-F238E27FC236}">
                  <a16:creationId xmlns:a16="http://schemas.microsoft.com/office/drawing/2014/main" id="{E9C732F6-293F-B5DA-016F-996960666981}"/>
                </a:ext>
              </a:extLst>
            </p:cNvPr>
            <p:cNvGrpSpPr>
              <a:grpSpLocks/>
            </p:cNvGrpSpPr>
            <p:nvPr/>
          </p:nvGrpSpPr>
          <p:grpSpPr bwMode="auto">
            <a:xfrm rot="-5400000" flipH="1" flipV="1">
              <a:off x="385" y="2478"/>
              <a:ext cx="771" cy="136"/>
              <a:chOff x="2699" y="3748"/>
              <a:chExt cx="816" cy="136"/>
            </a:xfrm>
          </p:grpSpPr>
          <p:sp>
            <p:nvSpPr>
              <p:cNvPr id="111" name="Freeform 152">
                <a:extLst>
                  <a:ext uri="{FF2B5EF4-FFF2-40B4-BE49-F238E27FC236}">
                    <a16:creationId xmlns:a16="http://schemas.microsoft.com/office/drawing/2014/main" id="{3CFC150E-FA63-7A76-FEAB-0C6AF6CB95CD}"/>
                  </a:ext>
                </a:extLst>
              </p:cNvPr>
              <p:cNvSpPr>
                <a:spLocks/>
              </p:cNvSpPr>
              <p:nvPr/>
            </p:nvSpPr>
            <p:spPr bwMode="auto">
              <a:xfrm>
                <a:off x="2699" y="3748"/>
                <a:ext cx="726" cy="106"/>
              </a:xfrm>
              <a:custGeom>
                <a:avLst/>
                <a:gdLst>
                  <a:gd name="T0" fmla="*/ 0 w 726"/>
                  <a:gd name="T1" fmla="*/ 106 h 106"/>
                  <a:gd name="T2" fmla="*/ 272 w 726"/>
                  <a:gd name="T3" fmla="*/ 15 h 106"/>
                  <a:gd name="T4" fmla="*/ 499 w 726"/>
                  <a:gd name="T5" fmla="*/ 15 h 106"/>
                  <a:gd name="T6" fmla="*/ 726 w 726"/>
                  <a:gd name="T7" fmla="*/ 106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6" h="106">
                    <a:moveTo>
                      <a:pt x="0" y="106"/>
                    </a:moveTo>
                    <a:cubicBezTo>
                      <a:pt x="94" y="68"/>
                      <a:pt x="189" y="30"/>
                      <a:pt x="272" y="15"/>
                    </a:cubicBezTo>
                    <a:cubicBezTo>
                      <a:pt x="355" y="0"/>
                      <a:pt x="423" y="0"/>
                      <a:pt x="499" y="15"/>
                    </a:cubicBezTo>
                    <a:cubicBezTo>
                      <a:pt x="575" y="30"/>
                      <a:pt x="688" y="91"/>
                      <a:pt x="726" y="106"/>
                    </a:cubicBezTo>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153">
                <a:extLst>
                  <a:ext uri="{FF2B5EF4-FFF2-40B4-BE49-F238E27FC236}">
                    <a16:creationId xmlns:a16="http://schemas.microsoft.com/office/drawing/2014/main" id="{0063D688-97D3-4EAE-522B-FCED00B1EF67}"/>
                  </a:ext>
                </a:extLst>
              </p:cNvPr>
              <p:cNvSpPr>
                <a:spLocks noChangeShapeType="1"/>
              </p:cNvSpPr>
              <p:nvPr/>
            </p:nvSpPr>
            <p:spPr bwMode="auto">
              <a:xfrm rot="437810">
                <a:off x="3379" y="3838"/>
                <a:ext cx="136" cy="46"/>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13" name="Group 162">
            <a:extLst>
              <a:ext uri="{FF2B5EF4-FFF2-40B4-BE49-F238E27FC236}">
                <a16:creationId xmlns:a16="http://schemas.microsoft.com/office/drawing/2014/main" id="{988CD1A5-4016-95F5-F1E1-06C446CA4956}"/>
              </a:ext>
            </a:extLst>
          </p:cNvPr>
          <p:cNvGrpSpPr>
            <a:grpSpLocks/>
          </p:cNvGrpSpPr>
          <p:nvPr/>
        </p:nvGrpSpPr>
        <p:grpSpPr bwMode="auto">
          <a:xfrm>
            <a:off x="2673350" y="5294313"/>
            <a:ext cx="1223963" cy="457200"/>
            <a:chOff x="748" y="2795"/>
            <a:chExt cx="771" cy="288"/>
          </a:xfrm>
        </p:grpSpPr>
        <p:sp>
          <p:nvSpPr>
            <p:cNvPr id="114" name="Text Box 82">
              <a:extLst>
                <a:ext uri="{FF2B5EF4-FFF2-40B4-BE49-F238E27FC236}">
                  <a16:creationId xmlns:a16="http://schemas.microsoft.com/office/drawing/2014/main" id="{CE4CE5D7-6886-B91A-1E5A-C48DA0315B12}"/>
                </a:ext>
              </a:extLst>
            </p:cNvPr>
            <p:cNvSpPr txBox="1">
              <a:spLocks noChangeArrowheads="1"/>
            </p:cNvSpPr>
            <p:nvPr/>
          </p:nvSpPr>
          <p:spPr bwMode="auto">
            <a:xfrm>
              <a:off x="930" y="2795"/>
              <a:ext cx="361" cy="2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Lst>
          </p:spPr>
          <p:txBody>
            <a:bodyPr wrap="none" anchor="ct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pPr>
              <a:r>
                <a:rPr kumimoji="1" lang="en-US" altLang="zh-CN" sz="2400"/>
                <a:t>1/0</a:t>
              </a:r>
            </a:p>
          </p:txBody>
        </p:sp>
        <p:grpSp>
          <p:nvGrpSpPr>
            <p:cNvPr id="115" name="Group 154">
              <a:extLst>
                <a:ext uri="{FF2B5EF4-FFF2-40B4-BE49-F238E27FC236}">
                  <a16:creationId xmlns:a16="http://schemas.microsoft.com/office/drawing/2014/main" id="{3B760B57-2288-0C71-B696-9E3C03828EAD}"/>
                </a:ext>
              </a:extLst>
            </p:cNvPr>
            <p:cNvGrpSpPr>
              <a:grpSpLocks/>
            </p:cNvGrpSpPr>
            <p:nvPr/>
          </p:nvGrpSpPr>
          <p:grpSpPr bwMode="auto">
            <a:xfrm>
              <a:off x="748" y="2795"/>
              <a:ext cx="771" cy="136"/>
              <a:chOff x="2699" y="3748"/>
              <a:chExt cx="816" cy="136"/>
            </a:xfrm>
          </p:grpSpPr>
          <p:sp>
            <p:nvSpPr>
              <p:cNvPr id="116" name="Freeform 155">
                <a:extLst>
                  <a:ext uri="{FF2B5EF4-FFF2-40B4-BE49-F238E27FC236}">
                    <a16:creationId xmlns:a16="http://schemas.microsoft.com/office/drawing/2014/main" id="{3ADB7908-58AB-9A91-A2BC-921F8C5FD087}"/>
                  </a:ext>
                </a:extLst>
              </p:cNvPr>
              <p:cNvSpPr>
                <a:spLocks/>
              </p:cNvSpPr>
              <p:nvPr/>
            </p:nvSpPr>
            <p:spPr bwMode="auto">
              <a:xfrm>
                <a:off x="2699" y="3748"/>
                <a:ext cx="726" cy="106"/>
              </a:xfrm>
              <a:custGeom>
                <a:avLst/>
                <a:gdLst>
                  <a:gd name="T0" fmla="*/ 0 w 726"/>
                  <a:gd name="T1" fmla="*/ 106 h 106"/>
                  <a:gd name="T2" fmla="*/ 272 w 726"/>
                  <a:gd name="T3" fmla="*/ 15 h 106"/>
                  <a:gd name="T4" fmla="*/ 499 w 726"/>
                  <a:gd name="T5" fmla="*/ 15 h 106"/>
                  <a:gd name="T6" fmla="*/ 726 w 726"/>
                  <a:gd name="T7" fmla="*/ 106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6" h="106">
                    <a:moveTo>
                      <a:pt x="0" y="106"/>
                    </a:moveTo>
                    <a:cubicBezTo>
                      <a:pt x="94" y="68"/>
                      <a:pt x="189" y="30"/>
                      <a:pt x="272" y="15"/>
                    </a:cubicBezTo>
                    <a:cubicBezTo>
                      <a:pt x="355" y="0"/>
                      <a:pt x="423" y="0"/>
                      <a:pt x="499" y="15"/>
                    </a:cubicBezTo>
                    <a:cubicBezTo>
                      <a:pt x="575" y="30"/>
                      <a:pt x="688" y="91"/>
                      <a:pt x="726" y="106"/>
                    </a:cubicBezTo>
                  </a:path>
                </a:pathLst>
              </a:cu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156">
                <a:extLst>
                  <a:ext uri="{FF2B5EF4-FFF2-40B4-BE49-F238E27FC236}">
                    <a16:creationId xmlns:a16="http://schemas.microsoft.com/office/drawing/2014/main" id="{A648C2EB-3065-16BF-6F95-A0D2D506CD98}"/>
                  </a:ext>
                </a:extLst>
              </p:cNvPr>
              <p:cNvSpPr>
                <a:spLocks noChangeShapeType="1"/>
              </p:cNvSpPr>
              <p:nvPr/>
            </p:nvSpPr>
            <p:spPr bwMode="auto">
              <a:xfrm rot="437810">
                <a:off x="3379" y="3838"/>
                <a:ext cx="136" cy="46"/>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118" name="Rectangle 166">
            <a:extLst>
              <a:ext uri="{FF2B5EF4-FFF2-40B4-BE49-F238E27FC236}">
                <a16:creationId xmlns:a16="http://schemas.microsoft.com/office/drawing/2014/main" id="{A2284209-B8AA-E799-F36A-60748B5A9EE2}"/>
              </a:ext>
            </a:extLst>
          </p:cNvPr>
          <p:cNvSpPr>
            <a:spLocks noChangeArrowheads="1"/>
          </p:cNvSpPr>
          <p:nvPr/>
        </p:nvSpPr>
        <p:spPr bwMode="auto">
          <a:xfrm>
            <a:off x="6129338" y="4214813"/>
            <a:ext cx="1060450" cy="360362"/>
          </a:xfrm>
          <a:prstGeom prst="rect">
            <a:avLst/>
          </a:prstGeom>
          <a:noFill/>
          <a:ln w="38100">
            <a:solidFill>
              <a:srgbClr val="A50021"/>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9" name="Rectangle 167">
            <a:extLst>
              <a:ext uri="{FF2B5EF4-FFF2-40B4-BE49-F238E27FC236}">
                <a16:creationId xmlns:a16="http://schemas.microsoft.com/office/drawing/2014/main" id="{29F38FA3-A71F-E61B-C5ED-8B73AD436424}"/>
              </a:ext>
            </a:extLst>
          </p:cNvPr>
          <p:cNvSpPr>
            <a:spLocks noChangeArrowheads="1"/>
          </p:cNvSpPr>
          <p:nvPr/>
        </p:nvSpPr>
        <p:spPr bwMode="auto">
          <a:xfrm>
            <a:off x="7642225" y="4214813"/>
            <a:ext cx="1223963" cy="360362"/>
          </a:xfrm>
          <a:prstGeom prst="rect">
            <a:avLst/>
          </a:prstGeom>
          <a:noFill/>
          <a:ln w="38100">
            <a:solidFill>
              <a:srgbClr val="FF00FF"/>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0" name="Line 168">
            <a:extLst>
              <a:ext uri="{FF2B5EF4-FFF2-40B4-BE49-F238E27FC236}">
                <a16:creationId xmlns:a16="http://schemas.microsoft.com/office/drawing/2014/main" id="{0AC701F0-9CF2-0C0D-0820-6E09322A11AB}"/>
              </a:ext>
            </a:extLst>
          </p:cNvPr>
          <p:cNvSpPr>
            <a:spLocks noChangeShapeType="1"/>
          </p:cNvSpPr>
          <p:nvPr/>
        </p:nvSpPr>
        <p:spPr bwMode="auto">
          <a:xfrm>
            <a:off x="7210425" y="4430713"/>
            <a:ext cx="503238" cy="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zh-CN" altLang="en-US"/>
          </a:p>
        </p:txBody>
      </p:sp>
      <p:sp>
        <p:nvSpPr>
          <p:cNvPr id="121" name="Rectangle 169">
            <a:extLst>
              <a:ext uri="{FF2B5EF4-FFF2-40B4-BE49-F238E27FC236}">
                <a16:creationId xmlns:a16="http://schemas.microsoft.com/office/drawing/2014/main" id="{70920C24-9F4F-FFDA-60ED-4F33E8EDD0F9}"/>
              </a:ext>
            </a:extLst>
          </p:cNvPr>
          <p:cNvSpPr>
            <a:spLocks noChangeArrowheads="1"/>
          </p:cNvSpPr>
          <p:nvPr/>
        </p:nvSpPr>
        <p:spPr bwMode="auto">
          <a:xfrm>
            <a:off x="9371013" y="4214813"/>
            <a:ext cx="431800" cy="360362"/>
          </a:xfrm>
          <a:prstGeom prst="rect">
            <a:avLst/>
          </a:prstGeom>
          <a:noFill/>
          <a:ln w="38100">
            <a:solidFill>
              <a:srgbClr val="339966"/>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Rectangle 170">
            <a:extLst>
              <a:ext uri="{FF2B5EF4-FFF2-40B4-BE49-F238E27FC236}">
                <a16:creationId xmlns:a16="http://schemas.microsoft.com/office/drawing/2014/main" id="{7A93AF71-3B28-D8BC-7080-4D6E34C457C7}"/>
              </a:ext>
            </a:extLst>
          </p:cNvPr>
          <p:cNvSpPr>
            <a:spLocks noChangeArrowheads="1"/>
          </p:cNvSpPr>
          <p:nvPr/>
        </p:nvSpPr>
        <p:spPr bwMode="auto">
          <a:xfrm>
            <a:off x="5265738" y="4214813"/>
            <a:ext cx="360362" cy="360362"/>
          </a:xfrm>
          <a:prstGeom prst="rect">
            <a:avLst/>
          </a:prstGeom>
          <a:noFill/>
          <a:ln w="38100">
            <a:solidFill>
              <a:srgbClr val="339966"/>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cxnSp>
        <p:nvCxnSpPr>
          <p:cNvPr id="123" name="直接箭头连接符 2">
            <a:extLst>
              <a:ext uri="{FF2B5EF4-FFF2-40B4-BE49-F238E27FC236}">
                <a16:creationId xmlns:a16="http://schemas.microsoft.com/office/drawing/2014/main" id="{75FBBE62-613B-044B-B93F-E8471EE32A39}"/>
              </a:ext>
            </a:extLst>
          </p:cNvPr>
          <p:cNvCxnSpPr/>
          <p:nvPr/>
        </p:nvCxnSpPr>
        <p:spPr bwMode="auto">
          <a:xfrm flipH="1">
            <a:off x="7283395" y="3329384"/>
            <a:ext cx="359087" cy="100807"/>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4" name="直接箭头连接符 4">
            <a:extLst>
              <a:ext uri="{FF2B5EF4-FFF2-40B4-BE49-F238E27FC236}">
                <a16:creationId xmlns:a16="http://schemas.microsoft.com/office/drawing/2014/main" id="{70AB6A95-94BC-29B7-98C7-B42E466EB5F1}"/>
              </a:ext>
            </a:extLst>
          </p:cNvPr>
          <p:cNvCxnSpPr/>
          <p:nvPr/>
        </p:nvCxnSpPr>
        <p:spPr bwMode="auto">
          <a:xfrm flipH="1">
            <a:off x="7273083" y="3755118"/>
            <a:ext cx="299487" cy="137994"/>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5" name="直接箭头连接符 123">
            <a:extLst>
              <a:ext uri="{FF2B5EF4-FFF2-40B4-BE49-F238E27FC236}">
                <a16:creationId xmlns:a16="http://schemas.microsoft.com/office/drawing/2014/main" id="{B37DB4D5-DB66-A618-FB9A-2C264CB757D4}"/>
              </a:ext>
            </a:extLst>
          </p:cNvPr>
          <p:cNvCxnSpPr/>
          <p:nvPr/>
        </p:nvCxnSpPr>
        <p:spPr bwMode="auto">
          <a:xfrm flipH="1">
            <a:off x="7312300" y="4060946"/>
            <a:ext cx="299487" cy="137994"/>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直接箭头连接符 124">
            <a:extLst>
              <a:ext uri="{FF2B5EF4-FFF2-40B4-BE49-F238E27FC236}">
                <a16:creationId xmlns:a16="http://schemas.microsoft.com/office/drawing/2014/main" id="{E974E9A4-AEA4-E9BA-53E1-DA869198B6AF}"/>
              </a:ext>
            </a:extLst>
          </p:cNvPr>
          <p:cNvCxnSpPr/>
          <p:nvPr/>
        </p:nvCxnSpPr>
        <p:spPr bwMode="auto">
          <a:xfrm flipH="1">
            <a:off x="7263675" y="4868532"/>
            <a:ext cx="299487" cy="137994"/>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直接箭头连接符 125">
            <a:extLst>
              <a:ext uri="{FF2B5EF4-FFF2-40B4-BE49-F238E27FC236}">
                <a16:creationId xmlns:a16="http://schemas.microsoft.com/office/drawing/2014/main" id="{00D82EDC-A806-CE92-A776-7D87D544C9EF}"/>
              </a:ext>
            </a:extLst>
          </p:cNvPr>
          <p:cNvCxnSpPr/>
          <p:nvPr/>
        </p:nvCxnSpPr>
        <p:spPr bwMode="auto">
          <a:xfrm flipH="1">
            <a:off x="7293359" y="5294313"/>
            <a:ext cx="299487" cy="137994"/>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直接箭头连接符 126">
            <a:extLst>
              <a:ext uri="{FF2B5EF4-FFF2-40B4-BE49-F238E27FC236}">
                <a16:creationId xmlns:a16="http://schemas.microsoft.com/office/drawing/2014/main" id="{37B28DE7-614F-45C9-6DFC-235FA7F17A53}"/>
              </a:ext>
            </a:extLst>
          </p:cNvPr>
          <p:cNvCxnSpPr/>
          <p:nvPr/>
        </p:nvCxnSpPr>
        <p:spPr bwMode="auto">
          <a:xfrm flipH="1">
            <a:off x="7312300" y="5682516"/>
            <a:ext cx="299487" cy="137994"/>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直接箭头连接符 127">
            <a:extLst>
              <a:ext uri="{FF2B5EF4-FFF2-40B4-BE49-F238E27FC236}">
                <a16:creationId xmlns:a16="http://schemas.microsoft.com/office/drawing/2014/main" id="{001D3705-58E1-05C3-A6EF-ADD60432723B}"/>
              </a:ext>
            </a:extLst>
          </p:cNvPr>
          <p:cNvCxnSpPr/>
          <p:nvPr/>
        </p:nvCxnSpPr>
        <p:spPr bwMode="auto">
          <a:xfrm flipH="1">
            <a:off x="7233759" y="2923665"/>
            <a:ext cx="359087" cy="100807"/>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EB96D0E9-C0FE-66B6-0B54-6EB5B1EEE3C7}"/>
              </a:ext>
            </a:extLst>
          </p:cNvPr>
          <p:cNvSpPr>
            <a:spLocks noGrp="1"/>
          </p:cNvSpPr>
          <p:nvPr>
            <p:ph type="sldNum" sz="quarter" idx="12"/>
          </p:nvPr>
        </p:nvSpPr>
        <p:spPr/>
        <p:txBody>
          <a:bodyPr/>
          <a:lstStyle/>
          <a:p>
            <a:fld id="{392CBAA0-59E6-204E-8F03-85E5040D48B8}" type="slidenum">
              <a:rPr kumimoji="1" lang="zh-CN" altLang="en-US" smtClean="0"/>
              <a:t>28</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E516C76D-783F-CB1E-D987-4BE82DC04E0E}"/>
                  </a:ext>
                </a:extLst>
              </p:cNvPr>
              <p:cNvSpPr txBox="1"/>
              <p:nvPr/>
            </p:nvSpPr>
            <p:spPr>
              <a:xfrm>
                <a:off x="6735268" y="1915136"/>
                <a:ext cx="547073"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3" name="文本框 2">
                <a:extLst>
                  <a:ext uri="{FF2B5EF4-FFF2-40B4-BE49-F238E27FC236}">
                    <a16:creationId xmlns:a16="http://schemas.microsoft.com/office/drawing/2014/main" id="{E516C76D-783F-CB1E-D987-4BE82DC04E0E}"/>
                  </a:ext>
                </a:extLst>
              </p:cNvPr>
              <p:cNvSpPr txBox="1">
                <a:spLocks noRot="1" noChangeAspect="1" noMove="1" noResize="1" noEditPoints="1" noAdjustHandles="1" noChangeArrowheads="1" noChangeShapeType="1" noTextEdit="1"/>
              </p:cNvSpPr>
              <p:nvPr/>
            </p:nvSpPr>
            <p:spPr>
              <a:xfrm>
                <a:off x="6735268" y="1915136"/>
                <a:ext cx="547073" cy="430887"/>
              </a:xfrm>
              <a:prstGeom prst="rect">
                <a:avLst/>
              </a:prstGeom>
              <a:blipFill>
                <a:blip r:embed="rId2"/>
                <a:stretch>
                  <a:fillRect l="-18182" r="-2273" b="-25714"/>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30" name="文本框 129">
                <a:extLst>
                  <a:ext uri="{FF2B5EF4-FFF2-40B4-BE49-F238E27FC236}">
                    <a16:creationId xmlns:a16="http://schemas.microsoft.com/office/drawing/2014/main" id="{DC6BA0AB-2192-50DF-0958-3913C5D7B5AE}"/>
                  </a:ext>
                </a:extLst>
              </p:cNvPr>
              <p:cNvSpPr txBox="1"/>
              <p:nvPr/>
            </p:nvSpPr>
            <p:spPr>
              <a:xfrm>
                <a:off x="5928316" y="1892579"/>
                <a:ext cx="547073"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smtClean="0">
                              <a:latin typeface="Cambria Math" panose="02040503050406030204" pitchFamily="18" charset="0"/>
                            </a:rPr>
                            <m:t>𝒏</m:t>
                          </m:r>
                        </m:sup>
                      </m:sSubSup>
                    </m:oMath>
                  </m:oMathPara>
                </a14:m>
                <a:endParaRPr kumimoji="1" lang="zh-CN" altLang="en-US" sz="2800" b="1" dirty="0"/>
              </a:p>
            </p:txBody>
          </p:sp>
        </mc:Choice>
        <mc:Fallback xmlns="">
          <p:sp>
            <p:nvSpPr>
              <p:cNvPr id="130" name="文本框 129">
                <a:extLst>
                  <a:ext uri="{FF2B5EF4-FFF2-40B4-BE49-F238E27FC236}">
                    <a16:creationId xmlns:a16="http://schemas.microsoft.com/office/drawing/2014/main" id="{DC6BA0AB-2192-50DF-0958-3913C5D7B5AE}"/>
                  </a:ext>
                </a:extLst>
              </p:cNvPr>
              <p:cNvSpPr txBox="1">
                <a:spLocks noRot="1" noChangeAspect="1" noMove="1" noResize="1" noEditPoints="1" noAdjustHandles="1" noChangeArrowheads="1" noChangeShapeType="1" noTextEdit="1"/>
              </p:cNvSpPr>
              <p:nvPr/>
            </p:nvSpPr>
            <p:spPr>
              <a:xfrm>
                <a:off x="5928316" y="1892579"/>
                <a:ext cx="547073" cy="430887"/>
              </a:xfrm>
              <a:prstGeom prst="rect">
                <a:avLst/>
              </a:prstGeom>
              <a:blipFill>
                <a:blip r:embed="rId3"/>
                <a:stretch>
                  <a:fillRect l="-18182" r="-2273" b="-28571"/>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31" name="文本框 130">
                <a:extLst>
                  <a:ext uri="{FF2B5EF4-FFF2-40B4-BE49-F238E27FC236}">
                    <a16:creationId xmlns:a16="http://schemas.microsoft.com/office/drawing/2014/main" id="{04E8C53D-7104-698D-070A-21B0F3B9404D}"/>
                  </a:ext>
                </a:extLst>
              </p:cNvPr>
              <p:cNvSpPr txBox="1"/>
              <p:nvPr/>
            </p:nvSpPr>
            <p:spPr>
              <a:xfrm>
                <a:off x="8309497" y="1876846"/>
                <a:ext cx="894925" cy="46089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𝟏</m:t>
                          </m:r>
                        </m:sup>
                      </m:sSubSup>
                    </m:oMath>
                  </m:oMathPara>
                </a14:m>
                <a:endParaRPr kumimoji="1" lang="zh-CN" altLang="en-US" sz="2800" b="1" dirty="0"/>
              </a:p>
            </p:txBody>
          </p:sp>
        </mc:Choice>
        <mc:Fallback xmlns="">
          <p:sp>
            <p:nvSpPr>
              <p:cNvPr id="131" name="文本框 130">
                <a:extLst>
                  <a:ext uri="{FF2B5EF4-FFF2-40B4-BE49-F238E27FC236}">
                    <a16:creationId xmlns:a16="http://schemas.microsoft.com/office/drawing/2014/main" id="{04E8C53D-7104-698D-070A-21B0F3B9404D}"/>
                  </a:ext>
                </a:extLst>
              </p:cNvPr>
              <p:cNvSpPr txBox="1">
                <a:spLocks noRot="1" noChangeAspect="1" noMove="1" noResize="1" noEditPoints="1" noAdjustHandles="1" noChangeArrowheads="1" noChangeShapeType="1" noTextEdit="1"/>
              </p:cNvSpPr>
              <p:nvPr/>
            </p:nvSpPr>
            <p:spPr>
              <a:xfrm>
                <a:off x="8309497" y="1876846"/>
                <a:ext cx="894925" cy="460895"/>
              </a:xfrm>
              <a:prstGeom prst="rect">
                <a:avLst/>
              </a:prstGeom>
              <a:blipFill>
                <a:blip r:embed="rId4"/>
                <a:stretch>
                  <a:fillRect l="-11268" r="-2817" b="-2702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32" name="文本框 131">
                <a:extLst>
                  <a:ext uri="{FF2B5EF4-FFF2-40B4-BE49-F238E27FC236}">
                    <a16:creationId xmlns:a16="http://schemas.microsoft.com/office/drawing/2014/main" id="{1C7FB6BA-AE95-9D37-7B57-ECA306568A4A}"/>
                  </a:ext>
                </a:extLst>
              </p:cNvPr>
              <p:cNvSpPr txBox="1"/>
              <p:nvPr/>
            </p:nvSpPr>
            <p:spPr>
              <a:xfrm>
                <a:off x="7480729" y="1867321"/>
                <a:ext cx="894925" cy="46089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m:t>
                          </m:r>
                        </m:sub>
                        <m:sup>
                          <m:r>
                            <a:rPr kumimoji="1" lang="en-US" altLang="zh-CN" sz="2800" b="1" i="1" smtClean="0">
                              <a:latin typeface="Cambria Math" panose="02040503050406030204" pitchFamily="18" charset="0"/>
                            </a:rPr>
                            <m:t>𝒏</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𝟏</m:t>
                          </m:r>
                        </m:sup>
                      </m:sSubSup>
                    </m:oMath>
                  </m:oMathPara>
                </a14:m>
                <a:endParaRPr kumimoji="1" lang="zh-CN" altLang="en-US" sz="2800" b="1" dirty="0"/>
              </a:p>
            </p:txBody>
          </p:sp>
        </mc:Choice>
        <mc:Fallback xmlns="">
          <p:sp>
            <p:nvSpPr>
              <p:cNvPr id="132" name="文本框 131">
                <a:extLst>
                  <a:ext uri="{FF2B5EF4-FFF2-40B4-BE49-F238E27FC236}">
                    <a16:creationId xmlns:a16="http://schemas.microsoft.com/office/drawing/2014/main" id="{1C7FB6BA-AE95-9D37-7B57-ECA306568A4A}"/>
                  </a:ext>
                </a:extLst>
              </p:cNvPr>
              <p:cNvSpPr txBox="1">
                <a:spLocks noRot="1" noChangeAspect="1" noMove="1" noResize="1" noEditPoints="1" noAdjustHandles="1" noChangeArrowheads="1" noChangeShapeType="1" noTextEdit="1"/>
              </p:cNvSpPr>
              <p:nvPr/>
            </p:nvSpPr>
            <p:spPr>
              <a:xfrm>
                <a:off x="7480729" y="1867321"/>
                <a:ext cx="894925" cy="460895"/>
              </a:xfrm>
              <a:prstGeom prst="rect">
                <a:avLst/>
              </a:prstGeom>
              <a:blipFill>
                <a:blip r:embed="rId5"/>
                <a:stretch>
                  <a:fillRect l="-11111" r="-1389" b="-26316"/>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563531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box(in)">
                                      <p:cBhvr>
                                        <p:cTn id="11" dur="500"/>
                                        <p:tgtEl>
                                          <p:spTgt spid="63"/>
                                        </p:tgtEl>
                                      </p:cBhvr>
                                    </p:animEffect>
                                  </p:childTnLst>
                                  <p:subTnLst>
                                    <p:set>
                                      <p:cBhvr override="childStyle">
                                        <p:cTn dur="1" fill="hold" display="0" masterRel="nextClick" afterEffect="1"/>
                                        <p:tgtEl>
                                          <p:spTgt spid="63"/>
                                        </p:tgtEl>
                                        <p:attrNameLst>
                                          <p:attrName>style.visibility</p:attrName>
                                        </p:attrNameLst>
                                      </p:cBhvr>
                                      <p:to>
                                        <p:strVal val="hidden"/>
                                      </p:to>
                                    </p:set>
                                  </p:subTnLst>
                                </p:cTn>
                              </p:par>
                            </p:childTnLst>
                          </p:cTn>
                        </p:par>
                      </p:childTnLst>
                    </p:cTn>
                  </p:par>
                  <p:par>
                    <p:cTn id="12" fill="hold">
                      <p:stCondLst>
                        <p:cond delay="indefinite"/>
                      </p:stCondLst>
                      <p:childTnLst>
                        <p:par>
                          <p:cTn id="13" fill="hold">
                            <p:stCondLst>
                              <p:cond delay="0"/>
                            </p:stCondLst>
                            <p:childTnLst>
                              <p:par>
                                <p:cTn id="14" presetID="3" presetClass="entr" presetSubtype="10" fill="hold" grpId="0" nodeType="clickEffect">
                                  <p:stCondLst>
                                    <p:cond delay="0"/>
                                  </p:stCondLst>
                                  <p:childTnLst>
                                    <p:set>
                                      <p:cBhvr>
                                        <p:cTn id="15" dur="1" fill="hold">
                                          <p:stCondLst>
                                            <p:cond delay="0"/>
                                          </p:stCondLst>
                                        </p:cTn>
                                        <p:tgtEl>
                                          <p:spTgt spid="69"/>
                                        </p:tgtEl>
                                        <p:attrNameLst>
                                          <p:attrName>style.visibility</p:attrName>
                                        </p:attrNameLst>
                                      </p:cBhvr>
                                      <p:to>
                                        <p:strVal val="visible"/>
                                      </p:to>
                                    </p:set>
                                    <p:animEffect transition="in" filter="blinds(horizontal)">
                                      <p:cBhvr>
                                        <p:cTn id="16"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499"/>
                                          </p:stCondLst>
                                        </p:cTn>
                                        <p:tgtEl>
                                          <p:spTgt spid="78"/>
                                        </p:tgtEl>
                                        <p:attrNameLst>
                                          <p:attrName>style.visibility</p:attrName>
                                        </p:attrNameLst>
                                      </p:cBhvr>
                                      <p:to>
                                        <p:strVal val="visible"/>
                                      </p:to>
                                    </p:set>
                                  </p:childTnLst>
                                  <p:subTnLst>
                                    <p:set>
                                      <p:cBhvr override="childStyle">
                                        <p:cTn dur="1" fill="hold" display="0" masterRel="nextClick" afterEffect="1"/>
                                        <p:tgtEl>
                                          <p:spTgt spid="78"/>
                                        </p:tgtEl>
                                        <p:attrNameLst>
                                          <p:attrName>style.visibility</p:attrName>
                                        </p:attrNameLst>
                                      </p:cBhvr>
                                      <p:to>
                                        <p:strVal val="hidden"/>
                                      </p:to>
                                    </p:set>
                                  </p:subTnLst>
                                </p:cTn>
                              </p:par>
                            </p:childTnLst>
                          </p:cTn>
                        </p:par>
                        <p:par>
                          <p:cTn id="21" fill="hold">
                            <p:stCondLst>
                              <p:cond delay="500"/>
                            </p:stCondLst>
                            <p:childTnLst>
                              <p:par>
                                <p:cTn id="22" presetID="2" presetClass="entr" presetSubtype="8" fill="hold" grpId="0" nodeType="afterEffect">
                                  <p:stCondLst>
                                    <p:cond delay="500"/>
                                  </p:stCondLst>
                                  <p:childTnLst>
                                    <p:set>
                                      <p:cBhvr>
                                        <p:cTn id="23" dur="1" fill="hold">
                                          <p:stCondLst>
                                            <p:cond delay="0"/>
                                          </p:stCondLst>
                                        </p:cTn>
                                        <p:tgtEl>
                                          <p:spTgt spid="65"/>
                                        </p:tgtEl>
                                        <p:attrNameLst>
                                          <p:attrName>style.visibility</p:attrName>
                                        </p:attrNameLst>
                                      </p:cBhvr>
                                      <p:to>
                                        <p:strVal val="visible"/>
                                      </p:to>
                                    </p:set>
                                    <p:anim calcmode="lin" valueType="num">
                                      <p:cBhvr additive="base">
                                        <p:cTn id="24" dur="500" fill="hold"/>
                                        <p:tgtEl>
                                          <p:spTgt spid="65"/>
                                        </p:tgtEl>
                                        <p:attrNameLst>
                                          <p:attrName>ppt_x</p:attrName>
                                        </p:attrNameLst>
                                      </p:cBhvr>
                                      <p:tavLst>
                                        <p:tav tm="0">
                                          <p:val>
                                            <p:strVal val="0-#ppt_w/2"/>
                                          </p:val>
                                        </p:tav>
                                        <p:tav tm="100000">
                                          <p:val>
                                            <p:strVal val="#ppt_x"/>
                                          </p:val>
                                        </p:tav>
                                      </p:tavLst>
                                    </p:anim>
                                    <p:anim calcmode="lin" valueType="num">
                                      <p:cBhvr additive="base">
                                        <p:cTn id="25"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79"/>
                                        </p:tgtEl>
                                        <p:attrNameLst>
                                          <p:attrName>style.visibility</p:attrName>
                                        </p:attrNameLst>
                                      </p:cBhvr>
                                      <p:to>
                                        <p:strVal val="visible"/>
                                      </p:to>
                                    </p:set>
                                    <p:animEffect transition="in" filter="wipe(left)">
                                      <p:cBhvr>
                                        <p:cTn id="30" dur="500"/>
                                        <p:tgtEl>
                                          <p:spTgt spid="79"/>
                                        </p:tgtEl>
                                      </p:cBhvr>
                                    </p:animEffect>
                                  </p:childTnLst>
                                  <p:subTnLst>
                                    <p:set>
                                      <p:cBhvr override="childStyle">
                                        <p:cTn dur="1" fill="hold" display="0" masterRel="nextClick" afterEffect="1"/>
                                        <p:tgtEl>
                                          <p:spTgt spid="79"/>
                                        </p:tgtEl>
                                        <p:attrNameLst>
                                          <p:attrName>style.visibility</p:attrName>
                                        </p:attrNameLst>
                                      </p:cBhvr>
                                      <p:to>
                                        <p:strVal val="hidden"/>
                                      </p:to>
                                    </p:set>
                                  </p:subTnLst>
                                </p:cTn>
                              </p:par>
                            </p:childTnLst>
                          </p:cTn>
                        </p:par>
                        <p:par>
                          <p:cTn id="31" fill="hold">
                            <p:stCondLst>
                              <p:cond delay="500"/>
                            </p:stCondLst>
                            <p:childTnLst>
                              <p:par>
                                <p:cTn id="32" presetID="1" presetClass="entr" presetSubtype="0" fill="hold" nodeType="afterEffect">
                                  <p:stCondLst>
                                    <p:cond delay="500"/>
                                  </p:stCondLst>
                                  <p:childTnLst>
                                    <p:set>
                                      <p:cBhvr>
                                        <p:cTn id="33" dur="1" fill="hold">
                                          <p:stCondLst>
                                            <p:cond delay="499"/>
                                          </p:stCondLst>
                                        </p:cTn>
                                        <p:tgtEl>
                                          <p:spTgt spid="80"/>
                                        </p:tgtEl>
                                        <p:attrNameLst>
                                          <p:attrName>style.visibility</p:attrName>
                                        </p:attrNameLst>
                                      </p:cBhvr>
                                      <p:to>
                                        <p:strVal val="visible"/>
                                      </p:to>
                                    </p:set>
                                  </p:childTnLst>
                                  <p:subTnLst>
                                    <p:set>
                                      <p:cBhvr override="childStyle">
                                        <p:cTn dur="1" fill="hold" display="0" masterRel="nextClick" afterEffect="1"/>
                                        <p:tgtEl>
                                          <p:spTgt spid="80"/>
                                        </p:tgtEl>
                                        <p:attrNameLst>
                                          <p:attrName>style.visibility</p:attrName>
                                        </p:attrNameLst>
                                      </p:cBhvr>
                                      <p:to>
                                        <p:strVal val="hidden"/>
                                      </p:to>
                                    </p:set>
                                  </p:subTnLst>
                                </p:cTn>
                              </p:par>
                            </p:childTnLst>
                          </p:cTn>
                        </p:par>
                        <p:par>
                          <p:cTn id="34" fill="hold">
                            <p:stCondLst>
                              <p:cond delay="1500"/>
                            </p:stCondLst>
                            <p:childTnLst>
                              <p:par>
                                <p:cTn id="35" presetID="22" presetClass="entr" presetSubtype="8" fill="hold" nodeType="afterEffect">
                                  <p:stCondLst>
                                    <p:cond delay="500"/>
                                  </p:stCondLst>
                                  <p:childTnLst>
                                    <p:set>
                                      <p:cBhvr>
                                        <p:cTn id="36" dur="1" fill="hold">
                                          <p:stCondLst>
                                            <p:cond delay="0"/>
                                          </p:stCondLst>
                                        </p:cTn>
                                        <p:tgtEl>
                                          <p:spTgt spid="70"/>
                                        </p:tgtEl>
                                        <p:attrNameLst>
                                          <p:attrName>style.visibility</p:attrName>
                                        </p:attrNameLst>
                                      </p:cBhvr>
                                      <p:to>
                                        <p:strVal val="visible"/>
                                      </p:to>
                                    </p:set>
                                    <p:animEffect transition="in" filter="wipe(left)">
                                      <p:cBhvr>
                                        <p:cTn id="37" dur="500"/>
                                        <p:tgtEl>
                                          <p:spTgt spid="70"/>
                                        </p:tgtEl>
                                      </p:cBhvr>
                                    </p:animEffect>
                                  </p:childTnLst>
                                </p:cTn>
                              </p:par>
                            </p:childTnLst>
                          </p:cTn>
                        </p:par>
                        <p:par>
                          <p:cTn id="38" fill="hold">
                            <p:stCondLst>
                              <p:cond delay="2500"/>
                            </p:stCondLst>
                            <p:childTnLst>
                              <p:par>
                                <p:cTn id="39" presetID="1" presetClass="entr" presetSubtype="0" fill="hold" grpId="0" nodeType="afterEffect">
                                  <p:stCondLst>
                                    <p:cond delay="0"/>
                                  </p:stCondLst>
                                  <p:childTnLst>
                                    <p:set>
                                      <p:cBhvr>
                                        <p:cTn id="40" dur="1" fill="hold">
                                          <p:stCondLst>
                                            <p:cond delay="499"/>
                                          </p:stCondLst>
                                        </p:cTn>
                                        <p:tgtEl>
                                          <p:spTgt spid="66"/>
                                        </p:tgtEl>
                                        <p:attrNameLst>
                                          <p:attrName>style.visibility</p:attrName>
                                        </p:attrNameLst>
                                      </p:cBhvr>
                                      <p:to>
                                        <p:strVal val="visible"/>
                                      </p:to>
                                    </p:set>
                                  </p:childTnLst>
                                </p:cTn>
                              </p:par>
                            </p:childTnLst>
                          </p:cTn>
                        </p:par>
                        <p:par>
                          <p:cTn id="41" fill="hold">
                            <p:stCondLst>
                              <p:cond delay="3000"/>
                            </p:stCondLst>
                            <p:childTnLst>
                              <p:par>
                                <p:cTn id="42" presetID="1" presetClass="entr" presetSubtype="0" fill="hold" nodeType="afterEffect">
                                  <p:stCondLst>
                                    <p:cond delay="500"/>
                                  </p:stCondLst>
                                  <p:childTnLst>
                                    <p:set>
                                      <p:cBhvr>
                                        <p:cTn id="43" dur="1" fill="hold">
                                          <p:stCondLst>
                                            <p:cond delay="499"/>
                                          </p:stCondLst>
                                        </p:cTn>
                                        <p:tgtEl>
                                          <p:spTgt spid="81"/>
                                        </p:tgtEl>
                                        <p:attrNameLst>
                                          <p:attrName>style.visibility</p:attrName>
                                        </p:attrNameLst>
                                      </p:cBhvr>
                                      <p:to>
                                        <p:strVal val="visible"/>
                                      </p:to>
                                    </p:set>
                                  </p:childTnLst>
                                  <p:subTnLst>
                                    <p:set>
                                      <p:cBhvr override="childStyle">
                                        <p:cTn dur="1" fill="hold" display="0" masterRel="nextClick" afterEffect="1"/>
                                        <p:tgtEl>
                                          <p:spTgt spid="81"/>
                                        </p:tgtEl>
                                        <p:attrNameLst>
                                          <p:attrName>style.visibility</p:attrName>
                                        </p:attrNameLst>
                                      </p:cBhvr>
                                      <p:to>
                                        <p:strVal val="hidden"/>
                                      </p:to>
                                    </p:set>
                                  </p:subTnLst>
                                </p:cTn>
                              </p:par>
                            </p:childTnLst>
                          </p:cTn>
                        </p:par>
                        <p:par>
                          <p:cTn id="44" fill="hold">
                            <p:stCondLst>
                              <p:cond delay="4000"/>
                            </p:stCondLst>
                            <p:childTnLst>
                              <p:par>
                                <p:cTn id="45" presetID="1" presetClass="entr" presetSubtype="0" fill="hold" nodeType="afterEffect">
                                  <p:stCondLst>
                                    <p:cond delay="500"/>
                                  </p:stCondLst>
                                  <p:childTnLst>
                                    <p:set>
                                      <p:cBhvr>
                                        <p:cTn id="46" dur="1" fill="hold">
                                          <p:stCondLst>
                                            <p:cond delay="499"/>
                                          </p:stCondLst>
                                        </p:cTn>
                                        <p:tgtEl>
                                          <p:spTgt spid="82"/>
                                        </p:tgtEl>
                                        <p:attrNameLst>
                                          <p:attrName>style.visibility</p:attrName>
                                        </p:attrNameLst>
                                      </p:cBhvr>
                                      <p:to>
                                        <p:strVal val="visible"/>
                                      </p:to>
                                    </p:set>
                                  </p:childTnLst>
                                  <p:subTnLst>
                                    <p:set>
                                      <p:cBhvr override="childStyle">
                                        <p:cTn dur="1" fill="hold" display="0" masterRel="nextClick" afterEffect="1"/>
                                        <p:tgtEl>
                                          <p:spTgt spid="82"/>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4" presetClass="entr" presetSubtype="16" fill="hold" grpId="0" nodeType="clickEffect">
                                  <p:stCondLst>
                                    <p:cond delay="0"/>
                                  </p:stCondLst>
                                  <p:childTnLst>
                                    <p:set>
                                      <p:cBhvr>
                                        <p:cTn id="50" dur="1" fill="hold">
                                          <p:stCondLst>
                                            <p:cond delay="0"/>
                                          </p:stCondLst>
                                        </p:cTn>
                                        <p:tgtEl>
                                          <p:spTgt spid="64"/>
                                        </p:tgtEl>
                                        <p:attrNameLst>
                                          <p:attrName>style.visibility</p:attrName>
                                        </p:attrNameLst>
                                      </p:cBhvr>
                                      <p:to>
                                        <p:strVal val="visible"/>
                                      </p:to>
                                    </p:set>
                                    <p:animEffect transition="in" filter="box(in)">
                                      <p:cBhvr>
                                        <p:cTn id="51" dur="500"/>
                                        <p:tgtEl>
                                          <p:spTgt spid="64"/>
                                        </p:tgtEl>
                                      </p:cBhvr>
                                    </p:animEffect>
                                  </p:childTnLst>
                                  <p:subTnLst>
                                    <p:set>
                                      <p:cBhvr override="childStyle">
                                        <p:cTn dur="1" fill="hold" display="0" masterRel="nextClick" afterEffect="1"/>
                                        <p:tgtEl>
                                          <p:spTgt spid="64"/>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1" fill="hold" nodeType="clickEffect">
                                  <p:stCondLst>
                                    <p:cond delay="0"/>
                                  </p:stCondLst>
                                  <p:childTnLst>
                                    <p:set>
                                      <p:cBhvr>
                                        <p:cTn id="55" dur="1" fill="hold">
                                          <p:stCondLst>
                                            <p:cond delay="0"/>
                                          </p:stCondLst>
                                        </p:cTn>
                                        <p:tgtEl>
                                          <p:spTgt spid="88"/>
                                        </p:tgtEl>
                                        <p:attrNameLst>
                                          <p:attrName>style.visibility</p:attrName>
                                        </p:attrNameLst>
                                      </p:cBhvr>
                                      <p:to>
                                        <p:strVal val="visible"/>
                                      </p:to>
                                    </p:set>
                                    <p:animEffect transition="in" filter="wipe(up)">
                                      <p:cBhvr>
                                        <p:cTn id="56" dur="500"/>
                                        <p:tgtEl>
                                          <p:spTgt spid="88"/>
                                        </p:tgtEl>
                                      </p:cBhvr>
                                    </p:animEffect>
                                  </p:childTnLst>
                                </p:cTn>
                              </p:par>
                            </p:childTnLst>
                          </p:cTn>
                        </p:par>
                        <p:par>
                          <p:cTn id="57" fill="hold">
                            <p:stCondLst>
                              <p:cond delay="500"/>
                            </p:stCondLst>
                            <p:childTnLst>
                              <p:par>
                                <p:cTn id="58" presetID="1" presetClass="entr" presetSubtype="0" fill="hold" grpId="0" nodeType="afterEffect">
                                  <p:stCondLst>
                                    <p:cond delay="500"/>
                                  </p:stCondLst>
                                  <p:childTnLst>
                                    <p:set>
                                      <p:cBhvr>
                                        <p:cTn id="59" dur="1" fill="hold">
                                          <p:stCondLst>
                                            <p:cond delay="499"/>
                                          </p:stCondLst>
                                        </p:cTn>
                                        <p:tgtEl>
                                          <p:spTgt spid="67"/>
                                        </p:tgtEl>
                                        <p:attrNameLst>
                                          <p:attrName>style.visibility</p:attrName>
                                        </p:attrNameLst>
                                      </p:cBhvr>
                                      <p:to>
                                        <p:strVal val="visible"/>
                                      </p:to>
                                    </p:set>
                                  </p:childTnLst>
                                </p:cTn>
                              </p:par>
                            </p:childTnLst>
                          </p:cTn>
                        </p:par>
                      </p:childTnLst>
                    </p:cTn>
                  </p:par>
                  <p:par>
                    <p:cTn id="60" fill="hold">
                      <p:stCondLst>
                        <p:cond delay="indefinite"/>
                      </p:stCondLst>
                      <p:childTnLst>
                        <p:par>
                          <p:cTn id="61" fill="hold">
                            <p:stCondLst>
                              <p:cond delay="0"/>
                            </p:stCondLst>
                            <p:childTnLst>
                              <p:par>
                                <p:cTn id="62" presetID="22" presetClass="entr" presetSubtype="2" fill="hold" nodeType="clickEffect">
                                  <p:stCondLst>
                                    <p:cond delay="0"/>
                                  </p:stCondLst>
                                  <p:childTnLst>
                                    <p:set>
                                      <p:cBhvr>
                                        <p:cTn id="63" dur="1" fill="hold">
                                          <p:stCondLst>
                                            <p:cond delay="0"/>
                                          </p:stCondLst>
                                        </p:cTn>
                                        <p:tgtEl>
                                          <p:spTgt spid="93"/>
                                        </p:tgtEl>
                                        <p:attrNameLst>
                                          <p:attrName>style.visibility</p:attrName>
                                        </p:attrNameLst>
                                      </p:cBhvr>
                                      <p:to>
                                        <p:strVal val="visible"/>
                                      </p:to>
                                    </p:set>
                                    <p:animEffect transition="in" filter="wipe(right)">
                                      <p:cBhvr>
                                        <p:cTn id="64" dur="500"/>
                                        <p:tgtEl>
                                          <p:spTgt spid="93"/>
                                        </p:tgtEl>
                                      </p:cBhvr>
                                    </p:animEffect>
                                  </p:childTnLst>
                                </p:cTn>
                              </p:par>
                            </p:childTnLst>
                          </p:cTn>
                        </p:par>
                        <p:par>
                          <p:cTn id="65" fill="hold">
                            <p:stCondLst>
                              <p:cond delay="500"/>
                            </p:stCondLst>
                            <p:childTnLst>
                              <p:par>
                                <p:cTn id="66" presetID="1" presetClass="entr" presetSubtype="0" fill="hold" grpId="0" nodeType="afterEffect">
                                  <p:stCondLst>
                                    <p:cond delay="500"/>
                                  </p:stCondLst>
                                  <p:childTnLst>
                                    <p:set>
                                      <p:cBhvr>
                                        <p:cTn id="67" dur="1" fill="hold">
                                          <p:stCondLst>
                                            <p:cond delay="499"/>
                                          </p:stCondLst>
                                        </p:cTn>
                                        <p:tgtEl>
                                          <p:spTgt spid="68"/>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22" presetClass="entr" presetSubtype="4" fill="hold" nodeType="clickEffect">
                                  <p:stCondLst>
                                    <p:cond delay="0"/>
                                  </p:stCondLst>
                                  <p:childTnLst>
                                    <p:set>
                                      <p:cBhvr>
                                        <p:cTn id="71" dur="1" fill="hold">
                                          <p:stCondLst>
                                            <p:cond delay="0"/>
                                          </p:stCondLst>
                                        </p:cTn>
                                        <p:tgtEl>
                                          <p:spTgt spid="83"/>
                                        </p:tgtEl>
                                        <p:attrNameLst>
                                          <p:attrName>style.visibility</p:attrName>
                                        </p:attrNameLst>
                                      </p:cBhvr>
                                      <p:to>
                                        <p:strVal val="visible"/>
                                      </p:to>
                                    </p:set>
                                    <p:animEffect transition="in" filter="wipe(down)">
                                      <p:cBhvr>
                                        <p:cTn id="72" dur="500"/>
                                        <p:tgtEl>
                                          <p:spTgt spid="83"/>
                                        </p:tgtEl>
                                      </p:cBhvr>
                                    </p:animEffec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499"/>
                                          </p:stCondLst>
                                        </p:cTn>
                                        <p:tgtEl>
                                          <p:spTgt spid="118"/>
                                        </p:tgtEl>
                                        <p:attrNameLst>
                                          <p:attrName>style.visibility</p:attrName>
                                        </p:attrNameLst>
                                      </p:cBhvr>
                                      <p:to>
                                        <p:strVal val="visible"/>
                                      </p:to>
                                    </p:set>
                                  </p:childTnLst>
                                  <p:subTnLst>
                                    <p:set>
                                      <p:cBhvr override="childStyle">
                                        <p:cTn dur="1" fill="hold" display="0" masterRel="nextClick" afterEffect="1"/>
                                        <p:tgtEl>
                                          <p:spTgt spid="118"/>
                                        </p:tgtEl>
                                        <p:attrNameLst>
                                          <p:attrName>style.visibility</p:attrName>
                                        </p:attrNameLst>
                                      </p:cBhvr>
                                      <p:to>
                                        <p:strVal val="hidden"/>
                                      </p:to>
                                    </p:set>
                                  </p:sub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120"/>
                                        </p:tgtEl>
                                        <p:attrNameLst>
                                          <p:attrName>style.visibility</p:attrName>
                                        </p:attrNameLst>
                                      </p:cBhvr>
                                      <p:to>
                                        <p:strVal val="visible"/>
                                      </p:to>
                                    </p:set>
                                    <p:animEffect transition="in" filter="wipe(left)">
                                      <p:cBhvr>
                                        <p:cTn id="81" dur="500"/>
                                        <p:tgtEl>
                                          <p:spTgt spid="120"/>
                                        </p:tgtEl>
                                      </p:cBhvr>
                                    </p:animEffect>
                                  </p:childTnLst>
                                  <p:subTnLst>
                                    <p:set>
                                      <p:cBhvr override="childStyle">
                                        <p:cTn dur="1" fill="hold" display="0" masterRel="nextClick" afterEffect="1"/>
                                        <p:tgtEl>
                                          <p:spTgt spid="120"/>
                                        </p:tgtEl>
                                        <p:attrNameLst>
                                          <p:attrName>style.visibility</p:attrName>
                                        </p:attrNameLst>
                                      </p:cBhvr>
                                      <p:to>
                                        <p:strVal val="hidden"/>
                                      </p:to>
                                    </p:set>
                                  </p:subTnLst>
                                </p:cTn>
                              </p:par>
                            </p:childTnLst>
                          </p:cTn>
                        </p:par>
                        <p:par>
                          <p:cTn id="82" fill="hold">
                            <p:stCondLst>
                              <p:cond delay="500"/>
                            </p:stCondLst>
                            <p:childTnLst>
                              <p:par>
                                <p:cTn id="83" presetID="1" presetClass="entr" presetSubtype="0" fill="hold" nodeType="afterEffect">
                                  <p:stCondLst>
                                    <p:cond delay="500"/>
                                  </p:stCondLst>
                                  <p:childTnLst>
                                    <p:set>
                                      <p:cBhvr>
                                        <p:cTn id="84" dur="1" fill="hold">
                                          <p:stCondLst>
                                            <p:cond delay="499"/>
                                          </p:stCondLst>
                                        </p:cTn>
                                        <p:tgtEl>
                                          <p:spTgt spid="119"/>
                                        </p:tgtEl>
                                        <p:attrNameLst>
                                          <p:attrName>style.visibility</p:attrName>
                                        </p:attrNameLst>
                                      </p:cBhvr>
                                      <p:to>
                                        <p:strVal val="visible"/>
                                      </p:to>
                                    </p:set>
                                  </p:childTnLst>
                                  <p:subTnLst>
                                    <p:set>
                                      <p:cBhvr override="childStyle">
                                        <p:cTn dur="1" fill="hold" display="0" masterRel="nextClick" afterEffect="1"/>
                                        <p:tgtEl>
                                          <p:spTgt spid="119"/>
                                        </p:tgtEl>
                                        <p:attrNameLst>
                                          <p:attrName>style.visibility</p:attrName>
                                        </p:attrNameLst>
                                      </p:cBhvr>
                                      <p:to>
                                        <p:strVal val="hidden"/>
                                      </p:to>
                                    </p:set>
                                  </p:subTnLst>
                                </p:cTn>
                              </p:par>
                            </p:childTnLst>
                          </p:cTn>
                        </p:par>
                      </p:childTnLst>
                    </p:cTn>
                  </p:par>
                  <p:par>
                    <p:cTn id="85" fill="hold">
                      <p:stCondLst>
                        <p:cond delay="indefinite"/>
                      </p:stCondLst>
                      <p:childTnLst>
                        <p:par>
                          <p:cTn id="86" fill="hold">
                            <p:stCondLst>
                              <p:cond delay="0"/>
                            </p:stCondLst>
                            <p:childTnLst>
                              <p:par>
                                <p:cTn id="87" presetID="22" presetClass="entr" presetSubtype="1" fill="hold" nodeType="clickEffect">
                                  <p:stCondLst>
                                    <p:cond delay="0"/>
                                  </p:stCondLst>
                                  <p:childTnLst>
                                    <p:set>
                                      <p:cBhvr>
                                        <p:cTn id="88" dur="1" fill="hold">
                                          <p:stCondLst>
                                            <p:cond delay="0"/>
                                          </p:stCondLst>
                                        </p:cTn>
                                        <p:tgtEl>
                                          <p:spTgt spid="108"/>
                                        </p:tgtEl>
                                        <p:attrNameLst>
                                          <p:attrName>style.visibility</p:attrName>
                                        </p:attrNameLst>
                                      </p:cBhvr>
                                      <p:to>
                                        <p:strVal val="visible"/>
                                      </p:to>
                                    </p:set>
                                    <p:animEffect transition="in" filter="wipe(up)">
                                      <p:cBhvr>
                                        <p:cTn id="89" dur="500"/>
                                        <p:tgtEl>
                                          <p:spTgt spid="108"/>
                                        </p:tgtEl>
                                      </p:cBhvr>
                                    </p:animEffect>
                                  </p:childTnLst>
                                </p:cTn>
                              </p:par>
                            </p:childTnLst>
                          </p:cTn>
                        </p:par>
                        <p:par>
                          <p:cTn id="90" fill="hold">
                            <p:stCondLst>
                              <p:cond delay="500"/>
                            </p:stCondLst>
                            <p:childTnLst>
                              <p:par>
                                <p:cTn id="91" presetID="1" presetClass="entr" presetSubtype="0" fill="hold" nodeType="afterEffect">
                                  <p:stCondLst>
                                    <p:cond delay="500"/>
                                  </p:stCondLst>
                                  <p:childTnLst>
                                    <p:set>
                                      <p:cBhvr>
                                        <p:cTn id="92" dur="1" fill="hold">
                                          <p:stCondLst>
                                            <p:cond delay="499"/>
                                          </p:stCondLst>
                                        </p:cTn>
                                        <p:tgtEl>
                                          <p:spTgt spid="121"/>
                                        </p:tgtEl>
                                        <p:attrNameLst>
                                          <p:attrName>style.visibility</p:attrName>
                                        </p:attrNameLst>
                                      </p:cBhvr>
                                      <p:to>
                                        <p:strVal val="visible"/>
                                      </p:to>
                                    </p:set>
                                  </p:childTnLst>
                                  <p:subTnLst>
                                    <p:set>
                                      <p:cBhvr override="childStyle">
                                        <p:cTn dur="1" fill="hold" display="0" masterRel="nextClick" afterEffect="1"/>
                                        <p:tgtEl>
                                          <p:spTgt spid="121"/>
                                        </p:tgtEl>
                                        <p:attrNameLst>
                                          <p:attrName>style.visibility</p:attrName>
                                        </p:attrNameLst>
                                      </p:cBhvr>
                                      <p:to>
                                        <p:strVal val="hidden"/>
                                      </p:to>
                                    </p:set>
                                  </p:subTnLst>
                                </p:cTn>
                              </p:par>
                            </p:childTnLst>
                          </p:cTn>
                        </p:par>
                        <p:par>
                          <p:cTn id="93" fill="hold">
                            <p:stCondLst>
                              <p:cond delay="1500"/>
                            </p:stCondLst>
                            <p:childTnLst>
                              <p:par>
                                <p:cTn id="94" presetID="1" presetClass="entr" presetSubtype="0" fill="hold" nodeType="afterEffect">
                                  <p:stCondLst>
                                    <p:cond delay="500"/>
                                  </p:stCondLst>
                                  <p:childTnLst>
                                    <p:set>
                                      <p:cBhvr>
                                        <p:cTn id="95" dur="1" fill="hold">
                                          <p:stCondLst>
                                            <p:cond delay="499"/>
                                          </p:stCondLst>
                                        </p:cTn>
                                        <p:tgtEl>
                                          <p:spTgt spid="122"/>
                                        </p:tgtEl>
                                        <p:attrNameLst>
                                          <p:attrName>style.visibility</p:attrName>
                                        </p:attrNameLst>
                                      </p:cBhvr>
                                      <p:to>
                                        <p:strVal val="visible"/>
                                      </p:to>
                                    </p:set>
                                  </p:childTnLst>
                                  <p:subTnLst>
                                    <p:set>
                                      <p:cBhvr override="childStyle">
                                        <p:cTn dur="1" fill="hold" display="0" masterRel="nextClick" afterEffect="1"/>
                                        <p:tgtEl>
                                          <p:spTgt spid="122"/>
                                        </p:tgtEl>
                                        <p:attrNameLst>
                                          <p:attrName>style.visibility</p:attrName>
                                        </p:attrNameLst>
                                      </p:cBhvr>
                                      <p:to>
                                        <p:strVal val="hidden"/>
                                      </p:to>
                                    </p:set>
                                  </p:subTnLst>
                                </p:cTn>
                              </p:par>
                            </p:childTnLst>
                          </p:cTn>
                        </p:par>
                      </p:childTnLst>
                    </p:cTn>
                  </p:par>
                  <p:par>
                    <p:cTn id="96" fill="hold">
                      <p:stCondLst>
                        <p:cond delay="indefinite"/>
                      </p:stCondLst>
                      <p:childTnLst>
                        <p:par>
                          <p:cTn id="97" fill="hold">
                            <p:stCondLst>
                              <p:cond delay="0"/>
                            </p:stCondLst>
                            <p:childTnLst>
                              <p:par>
                                <p:cTn id="98" presetID="22" presetClass="entr" presetSubtype="8" fill="hold" nodeType="clickEffect">
                                  <p:stCondLst>
                                    <p:cond delay="0"/>
                                  </p:stCondLst>
                                  <p:childTnLst>
                                    <p:set>
                                      <p:cBhvr>
                                        <p:cTn id="99" dur="1" fill="hold">
                                          <p:stCondLst>
                                            <p:cond delay="0"/>
                                          </p:stCondLst>
                                        </p:cTn>
                                        <p:tgtEl>
                                          <p:spTgt spid="113"/>
                                        </p:tgtEl>
                                        <p:attrNameLst>
                                          <p:attrName>style.visibility</p:attrName>
                                        </p:attrNameLst>
                                      </p:cBhvr>
                                      <p:to>
                                        <p:strVal val="visible"/>
                                      </p:to>
                                    </p:set>
                                    <p:animEffect transition="in" filter="wipe(left)">
                                      <p:cBhvr>
                                        <p:cTn id="100" dur="500"/>
                                        <p:tgtEl>
                                          <p:spTgt spid="113"/>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nodeType="clickEffect">
                                  <p:stCondLst>
                                    <p:cond delay="0"/>
                                  </p:stCondLst>
                                  <p:childTnLst>
                                    <p:set>
                                      <p:cBhvr>
                                        <p:cTn id="104" dur="1" fill="hold">
                                          <p:stCondLst>
                                            <p:cond delay="0"/>
                                          </p:stCondLst>
                                        </p:cTn>
                                        <p:tgtEl>
                                          <p:spTgt spid="103"/>
                                        </p:tgtEl>
                                        <p:attrNameLst>
                                          <p:attrName>style.visibility</p:attrName>
                                        </p:attrNameLst>
                                      </p:cBhvr>
                                      <p:to>
                                        <p:strVal val="visible"/>
                                      </p:to>
                                    </p:set>
                                    <p:animEffect transition="in" filter="wipe(down)">
                                      <p:cBhvr>
                                        <p:cTn id="105" dur="500"/>
                                        <p:tgtEl>
                                          <p:spTgt spid="103"/>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2" fill="hold" nodeType="clickEffect">
                                  <p:stCondLst>
                                    <p:cond delay="0"/>
                                  </p:stCondLst>
                                  <p:childTnLst>
                                    <p:set>
                                      <p:cBhvr>
                                        <p:cTn id="109" dur="1" fill="hold">
                                          <p:stCondLst>
                                            <p:cond delay="0"/>
                                          </p:stCondLst>
                                        </p:cTn>
                                        <p:tgtEl>
                                          <p:spTgt spid="98"/>
                                        </p:tgtEl>
                                        <p:attrNameLst>
                                          <p:attrName>style.visibility</p:attrName>
                                        </p:attrNameLst>
                                      </p:cBhvr>
                                      <p:to>
                                        <p:strVal val="visible"/>
                                      </p:to>
                                    </p:set>
                                    <p:animEffect transition="in" filter="wipe(right)">
                                      <p:cBhvr>
                                        <p:cTn id="110"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animBg="1"/>
      <p:bldP spid="65" grpId="0" animBg="1" autoUpdateAnimBg="0"/>
      <p:bldP spid="66" grpId="0" animBg="1" autoUpdateAnimBg="0"/>
      <p:bldP spid="67" grpId="0" animBg="1" autoUpdateAnimBg="0"/>
      <p:bldP spid="68" grpId="0" animBg="1" autoUpdateAnimBg="0"/>
      <p:bldP spid="69"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5" name="Rectangle 8">
            <a:extLst>
              <a:ext uri="{FF2B5EF4-FFF2-40B4-BE49-F238E27FC236}">
                <a16:creationId xmlns:a16="http://schemas.microsoft.com/office/drawing/2014/main" id="{BFD73F97-A56F-31BB-F74B-6FEAA4E3E7BE}"/>
              </a:ext>
            </a:extLst>
          </p:cNvPr>
          <p:cNvSpPr>
            <a:spLocks noChangeArrowheads="1"/>
          </p:cNvSpPr>
          <p:nvPr/>
        </p:nvSpPr>
        <p:spPr bwMode="auto">
          <a:xfrm>
            <a:off x="1838643" y="619433"/>
            <a:ext cx="20589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kumimoji="1" lang="en-US" altLang="zh-CN">
                <a:solidFill>
                  <a:schemeClr val="accent2"/>
                </a:solidFill>
              </a:rPr>
              <a:t>④</a:t>
            </a:r>
            <a:r>
              <a:rPr kumimoji="1" lang="zh-CN" altLang="en-US">
                <a:solidFill>
                  <a:schemeClr val="accent2"/>
                </a:solidFill>
              </a:rPr>
              <a:t>作时序图 </a:t>
            </a:r>
          </a:p>
        </p:txBody>
      </p:sp>
      <p:sp>
        <p:nvSpPr>
          <p:cNvPr id="6" name="Text Box 9">
            <a:extLst>
              <a:ext uri="{FF2B5EF4-FFF2-40B4-BE49-F238E27FC236}">
                <a16:creationId xmlns:a16="http://schemas.microsoft.com/office/drawing/2014/main" id="{2C733F51-FDCA-E97C-5DF9-31E8658D19A2}"/>
              </a:ext>
            </a:extLst>
          </p:cNvPr>
          <p:cNvSpPr txBox="1">
            <a:spLocks noChangeArrowheads="1"/>
          </p:cNvSpPr>
          <p:nvPr/>
        </p:nvSpPr>
        <p:spPr bwMode="auto">
          <a:xfrm>
            <a:off x="1478280" y="4916795"/>
            <a:ext cx="2895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CC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kumimoji="1" lang="en-US" altLang="zh-CN">
                <a:solidFill>
                  <a:schemeClr val="accent2"/>
                </a:solidFill>
              </a:rPr>
              <a:t>⑤</a:t>
            </a:r>
            <a:r>
              <a:rPr kumimoji="1" lang="zh-CN" altLang="en-US">
                <a:solidFill>
                  <a:schemeClr val="accent2"/>
                </a:solidFill>
                <a:ea typeface="华文楷体" panose="02010600040101010101" pitchFamily="2" charset="-122"/>
              </a:rPr>
              <a:t>说明电路功能</a:t>
            </a:r>
          </a:p>
        </p:txBody>
      </p:sp>
      <p:sp>
        <p:nvSpPr>
          <p:cNvPr id="7" name="Text Box 10">
            <a:extLst>
              <a:ext uri="{FF2B5EF4-FFF2-40B4-BE49-F238E27FC236}">
                <a16:creationId xmlns:a16="http://schemas.microsoft.com/office/drawing/2014/main" id="{7F7CECAA-0697-B26A-6A7F-8CD443E7DD0E}"/>
              </a:ext>
            </a:extLst>
          </p:cNvPr>
          <p:cNvSpPr txBox="1">
            <a:spLocks noChangeArrowheads="1"/>
          </p:cNvSpPr>
          <p:nvPr/>
        </p:nvSpPr>
        <p:spPr bwMode="auto">
          <a:xfrm>
            <a:off x="1765618" y="5566083"/>
            <a:ext cx="8064500" cy="1160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algn="l" eaLnBrk="1" hangingPunct="1"/>
            <a:r>
              <a:rPr lang="en-US" altLang="zh-CN" b="0" dirty="0"/>
              <a:t>A=0</a:t>
            </a:r>
            <a:r>
              <a:rPr lang="zh-CN" altLang="en-US" b="0" dirty="0"/>
              <a:t>时是二位二进制加法计数器；</a:t>
            </a:r>
          </a:p>
          <a:p>
            <a:pPr algn="l" eaLnBrk="1" hangingPunct="1"/>
            <a:r>
              <a:rPr lang="en-US" altLang="zh-CN" b="0" dirty="0"/>
              <a:t>A=1</a:t>
            </a:r>
            <a:r>
              <a:rPr lang="zh-CN" altLang="en-US" b="0" dirty="0"/>
              <a:t>时是二位二进制减法计数器。</a:t>
            </a:r>
          </a:p>
        </p:txBody>
      </p:sp>
      <p:pic>
        <p:nvPicPr>
          <p:cNvPr id="8" name="Picture 15">
            <a:extLst>
              <a:ext uri="{FF2B5EF4-FFF2-40B4-BE49-F238E27FC236}">
                <a16:creationId xmlns:a16="http://schemas.microsoft.com/office/drawing/2014/main" id="{157BB895-D207-BFE0-1EA0-B1AFE8638DD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97418" y="1389370"/>
            <a:ext cx="5976937" cy="348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20">
            <a:extLst>
              <a:ext uri="{FF2B5EF4-FFF2-40B4-BE49-F238E27FC236}">
                <a16:creationId xmlns:a16="http://schemas.microsoft.com/office/drawing/2014/main" id="{F914D1E9-AA27-2197-1CF4-2B0A3547145C}"/>
              </a:ext>
            </a:extLst>
          </p:cNvPr>
          <p:cNvGrpSpPr>
            <a:grpSpLocks/>
          </p:cNvGrpSpPr>
          <p:nvPr/>
        </p:nvGrpSpPr>
        <p:grpSpPr bwMode="auto">
          <a:xfrm>
            <a:off x="4718368" y="2181533"/>
            <a:ext cx="360362" cy="2184400"/>
            <a:chOff x="2245" y="1253"/>
            <a:chExt cx="227" cy="1376"/>
          </a:xfrm>
        </p:grpSpPr>
        <p:sp>
          <p:nvSpPr>
            <p:cNvPr id="10" name="Text Box 16">
              <a:extLst>
                <a:ext uri="{FF2B5EF4-FFF2-40B4-BE49-F238E27FC236}">
                  <a16:creationId xmlns:a16="http://schemas.microsoft.com/office/drawing/2014/main" id="{86682565-D4D6-931B-65B4-F21793DC1CA6}"/>
                </a:ext>
              </a:extLst>
            </p:cNvPr>
            <p:cNvSpPr txBox="1">
              <a:spLocks noChangeArrowheads="1"/>
            </p:cNvSpPr>
            <p:nvPr/>
          </p:nvSpPr>
          <p:spPr bwMode="auto">
            <a:xfrm>
              <a:off x="2245" y="1253"/>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solidFill>
                    <a:srgbClr val="FF0000"/>
                  </a:solidFill>
                </a:rPr>
                <a:t>0</a:t>
              </a:r>
            </a:p>
          </p:txBody>
        </p:sp>
        <p:sp>
          <p:nvSpPr>
            <p:cNvPr id="11" name="Text Box 17">
              <a:extLst>
                <a:ext uri="{FF2B5EF4-FFF2-40B4-BE49-F238E27FC236}">
                  <a16:creationId xmlns:a16="http://schemas.microsoft.com/office/drawing/2014/main" id="{0AC4DE68-5540-E38B-E3DD-3E3978D856E2}"/>
                </a:ext>
              </a:extLst>
            </p:cNvPr>
            <p:cNvSpPr txBox="1">
              <a:spLocks noChangeArrowheads="1"/>
            </p:cNvSpPr>
            <p:nvPr/>
          </p:nvSpPr>
          <p:spPr bwMode="auto">
            <a:xfrm>
              <a:off x="2245" y="1525"/>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solidFill>
                    <a:srgbClr val="FF0000"/>
                  </a:solidFill>
                </a:rPr>
                <a:t>1</a:t>
              </a:r>
            </a:p>
          </p:txBody>
        </p:sp>
        <p:sp>
          <p:nvSpPr>
            <p:cNvPr id="12" name="Text Box 18">
              <a:extLst>
                <a:ext uri="{FF2B5EF4-FFF2-40B4-BE49-F238E27FC236}">
                  <a16:creationId xmlns:a16="http://schemas.microsoft.com/office/drawing/2014/main" id="{E50FAC5E-6C60-CAA7-7700-D82ABE05D3D3}"/>
                </a:ext>
              </a:extLst>
            </p:cNvPr>
            <p:cNvSpPr txBox="1">
              <a:spLocks noChangeArrowheads="1"/>
            </p:cNvSpPr>
            <p:nvPr/>
          </p:nvSpPr>
          <p:spPr bwMode="auto">
            <a:xfrm>
              <a:off x="2245" y="1933"/>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solidFill>
                    <a:srgbClr val="FF0000"/>
                  </a:solidFill>
                </a:rPr>
                <a:t>1</a:t>
              </a:r>
            </a:p>
          </p:txBody>
        </p:sp>
        <p:sp>
          <p:nvSpPr>
            <p:cNvPr id="13" name="Text Box 19">
              <a:extLst>
                <a:ext uri="{FF2B5EF4-FFF2-40B4-BE49-F238E27FC236}">
                  <a16:creationId xmlns:a16="http://schemas.microsoft.com/office/drawing/2014/main" id="{DFD84299-3E33-28AC-AB87-86A061E630E3}"/>
                </a:ext>
              </a:extLst>
            </p:cNvPr>
            <p:cNvSpPr txBox="1">
              <a:spLocks noChangeArrowheads="1"/>
            </p:cNvSpPr>
            <p:nvPr/>
          </p:nvSpPr>
          <p:spPr bwMode="auto">
            <a:xfrm>
              <a:off x="2245" y="2341"/>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solidFill>
                    <a:srgbClr val="FF0000"/>
                  </a:solidFill>
                </a:rPr>
                <a:t>1</a:t>
              </a:r>
            </a:p>
          </p:txBody>
        </p:sp>
      </p:grpSp>
      <p:grpSp>
        <p:nvGrpSpPr>
          <p:cNvPr id="14" name="Group 25">
            <a:extLst>
              <a:ext uri="{FF2B5EF4-FFF2-40B4-BE49-F238E27FC236}">
                <a16:creationId xmlns:a16="http://schemas.microsoft.com/office/drawing/2014/main" id="{27745CD6-87C0-4810-10BC-132EFF468EAB}"/>
              </a:ext>
            </a:extLst>
          </p:cNvPr>
          <p:cNvGrpSpPr>
            <a:grpSpLocks/>
          </p:cNvGrpSpPr>
          <p:nvPr/>
        </p:nvGrpSpPr>
        <p:grpSpPr bwMode="auto">
          <a:xfrm>
            <a:off x="5581968" y="1821170"/>
            <a:ext cx="433387" cy="2689225"/>
            <a:chOff x="2789" y="1026"/>
            <a:chExt cx="273" cy="1694"/>
          </a:xfrm>
        </p:grpSpPr>
        <p:sp>
          <p:nvSpPr>
            <p:cNvPr id="15" name="Text Box 21">
              <a:extLst>
                <a:ext uri="{FF2B5EF4-FFF2-40B4-BE49-F238E27FC236}">
                  <a16:creationId xmlns:a16="http://schemas.microsoft.com/office/drawing/2014/main" id="{579E2EFB-8355-577E-3639-03F485B3C057}"/>
                </a:ext>
              </a:extLst>
            </p:cNvPr>
            <p:cNvSpPr txBox="1">
              <a:spLocks noChangeArrowheads="1"/>
            </p:cNvSpPr>
            <p:nvPr/>
          </p:nvSpPr>
          <p:spPr bwMode="auto">
            <a:xfrm>
              <a:off x="2835" y="1026"/>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solidFill>
                    <a:srgbClr val="FF0000"/>
                  </a:solidFill>
                </a:rPr>
                <a:t>1</a:t>
              </a:r>
            </a:p>
          </p:txBody>
        </p:sp>
        <p:sp>
          <p:nvSpPr>
            <p:cNvPr id="16" name="Text Box 22">
              <a:extLst>
                <a:ext uri="{FF2B5EF4-FFF2-40B4-BE49-F238E27FC236}">
                  <a16:creationId xmlns:a16="http://schemas.microsoft.com/office/drawing/2014/main" id="{611FE8D6-8ECA-6D3B-6792-0103E8604CFB}"/>
                </a:ext>
              </a:extLst>
            </p:cNvPr>
            <p:cNvSpPr txBox="1">
              <a:spLocks noChangeArrowheads="1"/>
            </p:cNvSpPr>
            <p:nvPr/>
          </p:nvSpPr>
          <p:spPr bwMode="auto">
            <a:xfrm>
              <a:off x="2789" y="1706"/>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solidFill>
                    <a:srgbClr val="FF0000"/>
                  </a:solidFill>
                </a:rPr>
                <a:t>0</a:t>
              </a:r>
            </a:p>
          </p:txBody>
        </p:sp>
        <p:sp>
          <p:nvSpPr>
            <p:cNvPr id="17" name="Text Box 23">
              <a:extLst>
                <a:ext uri="{FF2B5EF4-FFF2-40B4-BE49-F238E27FC236}">
                  <a16:creationId xmlns:a16="http://schemas.microsoft.com/office/drawing/2014/main" id="{2CF0D766-F7A6-07AB-AAD8-C07F95921CBC}"/>
                </a:ext>
              </a:extLst>
            </p:cNvPr>
            <p:cNvSpPr txBox="1">
              <a:spLocks noChangeArrowheads="1"/>
            </p:cNvSpPr>
            <p:nvPr/>
          </p:nvSpPr>
          <p:spPr bwMode="auto">
            <a:xfrm>
              <a:off x="2789" y="2205"/>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dirty="0">
                  <a:solidFill>
                    <a:srgbClr val="FF0000"/>
                  </a:solidFill>
                </a:rPr>
                <a:t>0</a:t>
              </a:r>
            </a:p>
          </p:txBody>
        </p:sp>
        <p:sp>
          <p:nvSpPr>
            <p:cNvPr id="18" name="Text Box 24">
              <a:extLst>
                <a:ext uri="{FF2B5EF4-FFF2-40B4-BE49-F238E27FC236}">
                  <a16:creationId xmlns:a16="http://schemas.microsoft.com/office/drawing/2014/main" id="{4A7CDA6A-B943-7E29-23E4-ACFB3DA2D995}"/>
                </a:ext>
              </a:extLst>
            </p:cNvPr>
            <p:cNvSpPr txBox="1">
              <a:spLocks noChangeArrowheads="1"/>
            </p:cNvSpPr>
            <p:nvPr/>
          </p:nvSpPr>
          <p:spPr bwMode="auto">
            <a:xfrm>
              <a:off x="2789" y="2432"/>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solidFill>
                    <a:srgbClr val="FF0000"/>
                  </a:solidFill>
                </a:rPr>
                <a:t>1</a:t>
              </a:r>
            </a:p>
          </p:txBody>
        </p:sp>
      </p:grpSp>
      <p:grpSp>
        <p:nvGrpSpPr>
          <p:cNvPr id="19" name="Group 26">
            <a:extLst>
              <a:ext uri="{FF2B5EF4-FFF2-40B4-BE49-F238E27FC236}">
                <a16:creationId xmlns:a16="http://schemas.microsoft.com/office/drawing/2014/main" id="{76B46201-2F67-1B53-9CC9-0B472FB8DC28}"/>
              </a:ext>
            </a:extLst>
          </p:cNvPr>
          <p:cNvGrpSpPr>
            <a:grpSpLocks/>
          </p:cNvGrpSpPr>
          <p:nvPr/>
        </p:nvGrpSpPr>
        <p:grpSpPr bwMode="auto">
          <a:xfrm>
            <a:off x="7671118" y="1821170"/>
            <a:ext cx="433387" cy="2689225"/>
            <a:chOff x="2789" y="1026"/>
            <a:chExt cx="273" cy="1694"/>
          </a:xfrm>
        </p:grpSpPr>
        <p:sp>
          <p:nvSpPr>
            <p:cNvPr id="20" name="Text Box 27">
              <a:extLst>
                <a:ext uri="{FF2B5EF4-FFF2-40B4-BE49-F238E27FC236}">
                  <a16:creationId xmlns:a16="http://schemas.microsoft.com/office/drawing/2014/main" id="{98C80843-938C-81D6-C418-59D135A38373}"/>
                </a:ext>
              </a:extLst>
            </p:cNvPr>
            <p:cNvSpPr txBox="1">
              <a:spLocks noChangeArrowheads="1"/>
            </p:cNvSpPr>
            <p:nvPr/>
          </p:nvSpPr>
          <p:spPr bwMode="auto">
            <a:xfrm>
              <a:off x="2835" y="1026"/>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solidFill>
                    <a:srgbClr val="FF0000"/>
                  </a:solidFill>
                </a:rPr>
                <a:t>1</a:t>
              </a:r>
            </a:p>
          </p:txBody>
        </p:sp>
        <p:sp>
          <p:nvSpPr>
            <p:cNvPr id="21" name="Text Box 28">
              <a:extLst>
                <a:ext uri="{FF2B5EF4-FFF2-40B4-BE49-F238E27FC236}">
                  <a16:creationId xmlns:a16="http://schemas.microsoft.com/office/drawing/2014/main" id="{C5619C45-B493-089A-9487-B70CF95C8A00}"/>
                </a:ext>
              </a:extLst>
            </p:cNvPr>
            <p:cNvSpPr txBox="1">
              <a:spLocks noChangeArrowheads="1"/>
            </p:cNvSpPr>
            <p:nvPr/>
          </p:nvSpPr>
          <p:spPr bwMode="auto">
            <a:xfrm>
              <a:off x="2789" y="1706"/>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solidFill>
                    <a:srgbClr val="FF0000"/>
                  </a:solidFill>
                </a:rPr>
                <a:t>0</a:t>
              </a:r>
            </a:p>
          </p:txBody>
        </p:sp>
        <p:sp>
          <p:nvSpPr>
            <p:cNvPr id="22" name="Text Box 29">
              <a:extLst>
                <a:ext uri="{FF2B5EF4-FFF2-40B4-BE49-F238E27FC236}">
                  <a16:creationId xmlns:a16="http://schemas.microsoft.com/office/drawing/2014/main" id="{FCFF689D-174B-5346-2147-5C6732E1AC2E}"/>
                </a:ext>
              </a:extLst>
            </p:cNvPr>
            <p:cNvSpPr txBox="1">
              <a:spLocks noChangeArrowheads="1"/>
            </p:cNvSpPr>
            <p:nvPr/>
          </p:nvSpPr>
          <p:spPr bwMode="auto">
            <a:xfrm>
              <a:off x="2789" y="2205"/>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solidFill>
                    <a:srgbClr val="FF0000"/>
                  </a:solidFill>
                </a:rPr>
                <a:t>0</a:t>
              </a:r>
            </a:p>
          </p:txBody>
        </p:sp>
        <p:sp>
          <p:nvSpPr>
            <p:cNvPr id="23" name="Text Box 30">
              <a:extLst>
                <a:ext uri="{FF2B5EF4-FFF2-40B4-BE49-F238E27FC236}">
                  <a16:creationId xmlns:a16="http://schemas.microsoft.com/office/drawing/2014/main" id="{D001289F-8797-76D5-8EB5-047D346D15BF}"/>
                </a:ext>
              </a:extLst>
            </p:cNvPr>
            <p:cNvSpPr txBox="1">
              <a:spLocks noChangeArrowheads="1"/>
            </p:cNvSpPr>
            <p:nvPr/>
          </p:nvSpPr>
          <p:spPr bwMode="auto">
            <a:xfrm>
              <a:off x="2789" y="2432"/>
              <a:ext cx="2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gn="ctr">
                <a:spcBef>
                  <a:spcPct val="50000"/>
                </a:spcBef>
                <a:defRPr sz="2800" b="1">
                  <a:solidFill>
                    <a:schemeClr val="tx1"/>
                  </a:solidFill>
                  <a:latin typeface="Times New Roman" panose="02020603050405020304" pitchFamily="18" charset="0"/>
                  <a:ea typeface="宋体" panose="02010600030101010101" pitchFamily="2" charset="-122"/>
                </a:defRPr>
              </a:lvl1pPr>
              <a:lvl2pPr marL="742950" indent="-285750" algn="ctr">
                <a:spcBef>
                  <a:spcPct val="50000"/>
                </a:spcBef>
                <a:defRPr sz="2800" b="1">
                  <a:solidFill>
                    <a:schemeClr val="tx1"/>
                  </a:solidFill>
                  <a:latin typeface="Times New Roman" panose="02020603050405020304" pitchFamily="18" charset="0"/>
                  <a:ea typeface="宋体" panose="02010600030101010101" pitchFamily="2" charset="-122"/>
                </a:defRPr>
              </a:lvl2pPr>
              <a:lvl3pPr marL="1143000" indent="-228600" algn="ctr">
                <a:spcBef>
                  <a:spcPct val="50000"/>
                </a:spcBef>
                <a:defRPr sz="2800" b="1">
                  <a:solidFill>
                    <a:schemeClr val="tx1"/>
                  </a:solidFill>
                  <a:latin typeface="Times New Roman" panose="02020603050405020304" pitchFamily="18" charset="0"/>
                  <a:ea typeface="宋体" panose="02010600030101010101" pitchFamily="2" charset="-122"/>
                </a:defRPr>
              </a:lvl3pPr>
              <a:lvl4pPr marL="1600200" indent="-228600" algn="ctr">
                <a:spcBef>
                  <a:spcPct val="50000"/>
                </a:spcBef>
                <a:defRPr sz="2800" b="1">
                  <a:solidFill>
                    <a:schemeClr val="tx1"/>
                  </a:solidFill>
                  <a:latin typeface="Times New Roman" panose="02020603050405020304" pitchFamily="18" charset="0"/>
                  <a:ea typeface="宋体" panose="02010600030101010101" pitchFamily="2" charset="-122"/>
                </a:defRPr>
              </a:lvl4pPr>
              <a:lvl5pPr marL="2057400" indent="-228600" algn="ctr">
                <a:spcBef>
                  <a:spcPct val="50000"/>
                </a:spcBef>
                <a:defRPr sz="2800" b="1">
                  <a:solidFill>
                    <a:schemeClr val="tx1"/>
                  </a:solidFill>
                  <a:latin typeface="Times New Roman" panose="02020603050405020304" pitchFamily="18" charset="0"/>
                  <a:ea typeface="宋体" panose="02010600030101010101" pitchFamily="2" charset="-122"/>
                </a:defRPr>
              </a:lvl5pPr>
              <a:lvl6pPr marL="25146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6pPr>
              <a:lvl7pPr marL="29718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7pPr>
              <a:lvl8pPr marL="34290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8pPr>
              <a:lvl9pPr marL="3886200" indent="-228600" algn="ctr" eaLnBrk="0" fontAlgn="base" hangingPunct="0">
                <a:spcBef>
                  <a:spcPct val="50000"/>
                </a:spcBef>
                <a:spcAft>
                  <a:spcPct val="0"/>
                </a:spcAft>
                <a:defRPr sz="2800" b="1">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400" b="0">
                  <a:solidFill>
                    <a:srgbClr val="FF0000"/>
                  </a:solidFill>
                </a:rPr>
                <a:t>1</a:t>
              </a:r>
            </a:p>
          </p:txBody>
        </p:sp>
      </p:grpSp>
      <p:sp>
        <p:nvSpPr>
          <p:cNvPr id="24" name="文本框 23">
            <a:extLst>
              <a:ext uri="{FF2B5EF4-FFF2-40B4-BE49-F238E27FC236}">
                <a16:creationId xmlns:a16="http://schemas.microsoft.com/office/drawing/2014/main" id="{AE3B04B7-739A-2778-3C2F-E91008BCEE03}"/>
              </a:ext>
            </a:extLst>
          </p:cNvPr>
          <p:cNvSpPr txBox="1"/>
          <p:nvPr/>
        </p:nvSpPr>
        <p:spPr>
          <a:xfrm>
            <a:off x="7273006" y="5730815"/>
            <a:ext cx="3153376" cy="830997"/>
          </a:xfrm>
          <a:prstGeom prst="rect">
            <a:avLst/>
          </a:prstGeom>
          <a:noFill/>
          <a:ln>
            <a:solidFill>
              <a:schemeClr val="accent6"/>
            </a:solidFill>
          </a:ln>
        </p:spPr>
        <p:txBody>
          <a:bodyPr wrap="square" rtlCol="0">
            <a:spAutoFit/>
          </a:bodyPr>
          <a:lstStyle/>
          <a:p>
            <a:r>
              <a:rPr lang="zh-CN" altLang="en-US" sz="2400" dirty="0">
                <a:solidFill>
                  <a:srgbClr val="FF0000"/>
                </a:solidFill>
              </a:rPr>
              <a:t>输出和输入变量有关，为</a:t>
            </a:r>
            <a:r>
              <a:rPr lang="en-US" altLang="zh-CN" sz="2400" dirty="0">
                <a:solidFill>
                  <a:srgbClr val="FF0000"/>
                </a:solidFill>
              </a:rPr>
              <a:t>mealy</a:t>
            </a:r>
            <a:r>
              <a:rPr lang="zh-CN" altLang="en-US" sz="2400" dirty="0">
                <a:solidFill>
                  <a:srgbClr val="FF0000"/>
                </a:solidFill>
              </a:rPr>
              <a:t>电路</a:t>
            </a:r>
          </a:p>
        </p:txBody>
      </p:sp>
      <p:sp>
        <p:nvSpPr>
          <p:cNvPr id="2" name="灯片编号占位符 1">
            <a:extLst>
              <a:ext uri="{FF2B5EF4-FFF2-40B4-BE49-F238E27FC236}">
                <a16:creationId xmlns:a16="http://schemas.microsoft.com/office/drawing/2014/main" id="{44DE7837-2679-2D79-11A5-5FD2AF676F1C}"/>
              </a:ext>
            </a:extLst>
          </p:cNvPr>
          <p:cNvSpPr>
            <a:spLocks noGrp="1"/>
          </p:cNvSpPr>
          <p:nvPr>
            <p:ph type="sldNum" sz="quarter" idx="12"/>
          </p:nvPr>
        </p:nvSpPr>
        <p:spPr/>
        <p:txBody>
          <a:bodyPr/>
          <a:lstStyle/>
          <a:p>
            <a:fld id="{392CBAA0-59E6-204E-8F03-85E5040D48B8}" type="slidenum">
              <a:rPr kumimoji="1" lang="zh-CN" altLang="en-US" smtClean="0"/>
              <a:t>29</a:t>
            </a:fld>
            <a:r>
              <a:rPr kumimoji="1" lang="en-US" altLang="zh-CN"/>
              <a:t>/184</a:t>
            </a:r>
            <a:endParaRPr kumimoji="1" lang="zh-CN" altLang="en-US" dirty="0"/>
          </a:p>
        </p:txBody>
      </p:sp>
    </p:spTree>
    <p:extLst>
      <p:ext uri="{BB962C8B-B14F-4D97-AF65-F5344CB8AC3E}">
        <p14:creationId xmlns:p14="http://schemas.microsoft.com/office/powerpoint/2010/main" val="3279615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up)">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wipe(up)">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499"/>
                                          </p:stCondLst>
                                        </p:cTn>
                                        <p:tgtEl>
                                          <p:spTgt spid="6"/>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8" presetClass="entr" presetSubtype="12"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strips(downLeft)">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1000"/>
                                        <p:tgtEl>
                                          <p:spTgt spid="24"/>
                                        </p:tgtEl>
                                      </p:cBhvr>
                                    </p:animEffect>
                                    <p:anim calcmode="lin" valueType="num">
                                      <p:cBhvr>
                                        <p:cTn id="32" dur="1000" fill="hold"/>
                                        <p:tgtEl>
                                          <p:spTgt spid="24"/>
                                        </p:tgtEl>
                                        <p:attrNameLst>
                                          <p:attrName>ppt_x</p:attrName>
                                        </p:attrNameLst>
                                      </p:cBhvr>
                                      <p:tavLst>
                                        <p:tav tm="0">
                                          <p:val>
                                            <p:strVal val="#ppt_x"/>
                                          </p:val>
                                        </p:tav>
                                        <p:tav tm="100000">
                                          <p:val>
                                            <p:strVal val="#ppt_x"/>
                                          </p:val>
                                        </p:tav>
                                      </p:tavLst>
                                    </p:anim>
                                    <p:anim calcmode="lin" valueType="num">
                                      <p:cBhvr>
                                        <p:cTn id="33"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p:bldP spid="24"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a:t>
            </a:r>
            <a:r>
              <a:rPr kumimoji="1" lang="zh-CN" altLang="en-US" dirty="0"/>
              <a:t> </a:t>
            </a:r>
            <a:r>
              <a:rPr kumimoji="1" lang="en-US" altLang="zh-CN" dirty="0"/>
              <a:t>1.</a:t>
            </a:r>
            <a:r>
              <a:rPr kumimoji="1" lang="zh-CN" altLang="en-US" dirty="0"/>
              <a:t> 时序电路的特点</a:t>
            </a:r>
          </a:p>
        </p:txBody>
      </p:sp>
      <p:sp>
        <p:nvSpPr>
          <p:cNvPr id="26" name="Text Box 4">
            <a:extLst>
              <a:ext uri="{FF2B5EF4-FFF2-40B4-BE49-F238E27FC236}">
                <a16:creationId xmlns:a16="http://schemas.microsoft.com/office/drawing/2014/main" id="{DBB9B5A9-9489-391E-0836-58A4C7BFCC9A}"/>
              </a:ext>
            </a:extLst>
          </p:cNvPr>
          <p:cNvSpPr txBox="1">
            <a:spLocks noChangeArrowheads="1"/>
          </p:cNvSpPr>
          <p:nvPr/>
        </p:nvSpPr>
        <p:spPr bwMode="auto">
          <a:xfrm>
            <a:off x="1821613" y="1116064"/>
            <a:ext cx="33559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rPr>
              <a:t>1. </a:t>
            </a:r>
            <a:r>
              <a:rPr lang="zh-CN" altLang="en-US" sz="2800" b="1" dirty="0">
                <a:solidFill>
                  <a:srgbClr val="FF0066"/>
                </a:solidFill>
              </a:rPr>
              <a:t>逻辑功能特点</a:t>
            </a:r>
          </a:p>
        </p:txBody>
      </p:sp>
      <p:sp>
        <p:nvSpPr>
          <p:cNvPr id="27" name="Text Box 5">
            <a:extLst>
              <a:ext uri="{FF2B5EF4-FFF2-40B4-BE49-F238E27FC236}">
                <a16:creationId xmlns:a16="http://schemas.microsoft.com/office/drawing/2014/main" id="{AA87BB84-863D-4CF7-8195-77E67F86A28E}"/>
              </a:ext>
            </a:extLst>
          </p:cNvPr>
          <p:cNvSpPr txBox="1">
            <a:spLocks noChangeArrowheads="1"/>
          </p:cNvSpPr>
          <p:nvPr/>
        </p:nvSpPr>
        <p:spPr bwMode="auto">
          <a:xfrm>
            <a:off x="1815263" y="1646289"/>
            <a:ext cx="4114800" cy="22467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rPr>
              <a:t>        </a:t>
            </a:r>
            <a:r>
              <a:rPr lang="zh-CN" altLang="en-US" sz="2800" b="1" dirty="0">
                <a:solidFill>
                  <a:srgbClr val="0033CC"/>
                </a:solidFill>
              </a:rPr>
              <a:t>任何时刻电路的</a:t>
            </a:r>
          </a:p>
          <a:p>
            <a:r>
              <a:rPr lang="zh-CN" altLang="en-US" sz="2800" b="1" dirty="0">
                <a:solidFill>
                  <a:srgbClr val="0033CC"/>
                </a:solidFill>
              </a:rPr>
              <a:t>输出，不仅和当前时刻</a:t>
            </a:r>
          </a:p>
          <a:p>
            <a:r>
              <a:rPr lang="zh-CN" altLang="en-US" sz="2800" b="1" dirty="0">
                <a:solidFill>
                  <a:srgbClr val="0033CC"/>
                </a:solidFill>
              </a:rPr>
              <a:t>的输入信号有关，而</a:t>
            </a:r>
          </a:p>
          <a:p>
            <a:r>
              <a:rPr lang="zh-CN" altLang="en-US" sz="2800" b="1" dirty="0">
                <a:solidFill>
                  <a:srgbClr val="0033CC"/>
                </a:solidFill>
              </a:rPr>
              <a:t>且还取决于电路原来</a:t>
            </a:r>
          </a:p>
          <a:p>
            <a:r>
              <a:rPr lang="zh-CN" altLang="en-US" sz="2800" b="1" dirty="0">
                <a:solidFill>
                  <a:srgbClr val="0033CC"/>
                </a:solidFill>
              </a:rPr>
              <a:t>的状态。</a:t>
            </a:r>
          </a:p>
        </p:txBody>
      </p:sp>
      <p:sp>
        <p:nvSpPr>
          <p:cNvPr id="28" name="Text Box 6">
            <a:extLst>
              <a:ext uri="{FF2B5EF4-FFF2-40B4-BE49-F238E27FC236}">
                <a16:creationId xmlns:a16="http://schemas.microsoft.com/office/drawing/2014/main" id="{2BF201AA-51F8-A927-B858-92C8121A0940}"/>
              </a:ext>
            </a:extLst>
          </p:cNvPr>
          <p:cNvSpPr txBox="1">
            <a:spLocks noChangeArrowheads="1"/>
          </p:cNvSpPr>
          <p:nvPr/>
        </p:nvSpPr>
        <p:spPr bwMode="auto">
          <a:xfrm>
            <a:off x="1730375" y="4381358"/>
            <a:ext cx="44719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rPr>
              <a:t>2. </a:t>
            </a:r>
            <a:r>
              <a:rPr lang="zh-CN" altLang="en-US" sz="2800" b="1" dirty="0">
                <a:solidFill>
                  <a:srgbClr val="FF0066"/>
                </a:solidFill>
              </a:rPr>
              <a:t>电路组成特点</a:t>
            </a:r>
          </a:p>
        </p:txBody>
      </p:sp>
      <p:sp>
        <p:nvSpPr>
          <p:cNvPr id="29" name="Text Box 7">
            <a:extLst>
              <a:ext uri="{FF2B5EF4-FFF2-40B4-BE49-F238E27FC236}">
                <a16:creationId xmlns:a16="http://schemas.microsoft.com/office/drawing/2014/main" id="{80E16BF7-9F0F-1684-CAC8-E709ADA813A5}"/>
              </a:ext>
            </a:extLst>
          </p:cNvPr>
          <p:cNvSpPr txBox="1">
            <a:spLocks noChangeArrowheads="1"/>
          </p:cNvSpPr>
          <p:nvPr/>
        </p:nvSpPr>
        <p:spPr bwMode="auto">
          <a:xfrm>
            <a:off x="1682749" y="4933808"/>
            <a:ext cx="864552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dirty="0">
                <a:solidFill>
                  <a:srgbClr val="0033CC"/>
                </a:solidFill>
              </a:rPr>
              <a:t>(1) </a:t>
            </a:r>
            <a:r>
              <a:rPr lang="zh-CN" altLang="en-US" sz="2800" b="1" dirty="0">
                <a:solidFill>
                  <a:srgbClr val="0033CC"/>
                </a:solidFill>
              </a:rPr>
              <a:t>与时间因素 </a:t>
            </a:r>
            <a:r>
              <a:rPr lang="en-US" altLang="zh-CN" sz="2800" b="1" dirty="0">
                <a:solidFill>
                  <a:srgbClr val="FF0066"/>
                </a:solidFill>
              </a:rPr>
              <a:t>(</a:t>
            </a:r>
            <a:r>
              <a:rPr lang="en-US" altLang="zh-CN" sz="2800" b="1" i="1" dirty="0">
                <a:solidFill>
                  <a:srgbClr val="FF0066"/>
                </a:solidFill>
              </a:rPr>
              <a:t>CP</a:t>
            </a:r>
            <a:r>
              <a:rPr lang="en-US" altLang="zh-CN" sz="2800" b="1" dirty="0">
                <a:solidFill>
                  <a:srgbClr val="FF0066"/>
                </a:solidFill>
              </a:rPr>
              <a:t>) </a:t>
            </a:r>
            <a:r>
              <a:rPr lang="zh-CN" altLang="en-US" sz="2800" b="1" dirty="0">
                <a:solidFill>
                  <a:srgbClr val="0033CC"/>
                </a:solidFill>
              </a:rPr>
              <a:t>有关，时刻的划分由</a:t>
            </a:r>
            <a:r>
              <a:rPr lang="en-US" altLang="zh-CN" sz="2800" b="1" dirty="0">
                <a:solidFill>
                  <a:srgbClr val="0033CC"/>
                </a:solidFill>
              </a:rPr>
              <a:t>CP</a:t>
            </a:r>
            <a:r>
              <a:rPr lang="zh-CN" altLang="en-US" sz="2800" b="1" dirty="0">
                <a:solidFill>
                  <a:srgbClr val="0033CC"/>
                </a:solidFill>
              </a:rPr>
              <a:t>的</a:t>
            </a:r>
            <a:r>
              <a:rPr lang="zh-CN" altLang="en-US" sz="2800" b="1" dirty="0">
                <a:solidFill>
                  <a:srgbClr val="FF0000"/>
                </a:solidFill>
              </a:rPr>
              <a:t>沿</a:t>
            </a:r>
            <a:r>
              <a:rPr lang="zh-CN" altLang="en-US" sz="2800" b="1" dirty="0">
                <a:solidFill>
                  <a:srgbClr val="0033CC"/>
                </a:solidFill>
              </a:rPr>
              <a:t>决定。</a:t>
            </a:r>
          </a:p>
        </p:txBody>
      </p:sp>
      <p:sp>
        <p:nvSpPr>
          <p:cNvPr id="30" name="Text Box 8">
            <a:extLst>
              <a:ext uri="{FF2B5EF4-FFF2-40B4-BE49-F238E27FC236}">
                <a16:creationId xmlns:a16="http://schemas.microsoft.com/office/drawing/2014/main" id="{4BAB53A6-B97C-C17B-A2B7-3F291A2DEF30}"/>
              </a:ext>
            </a:extLst>
          </p:cNvPr>
          <p:cNvSpPr txBox="1">
            <a:spLocks noChangeArrowheads="1"/>
          </p:cNvSpPr>
          <p:nvPr/>
        </p:nvSpPr>
        <p:spPr bwMode="auto">
          <a:xfrm>
            <a:off x="1682749" y="5656755"/>
            <a:ext cx="69119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rPr>
              <a:t>(2) </a:t>
            </a:r>
            <a:r>
              <a:rPr lang="zh-CN" altLang="en-US" sz="2800" b="1" dirty="0">
                <a:solidFill>
                  <a:srgbClr val="0033CC"/>
                </a:solidFill>
              </a:rPr>
              <a:t>含有记忆性的元件</a:t>
            </a:r>
            <a:r>
              <a:rPr lang="en-US" altLang="zh-CN" sz="2800" b="1" dirty="0">
                <a:solidFill>
                  <a:srgbClr val="FF0066"/>
                </a:solidFill>
                <a:latin typeface="宋体" panose="02010600030101010101" pitchFamily="2" charset="-122"/>
              </a:rPr>
              <a:t>(</a:t>
            </a:r>
            <a:r>
              <a:rPr lang="zh-CN" altLang="en-US" sz="2800" b="1" dirty="0">
                <a:solidFill>
                  <a:srgbClr val="FF0066"/>
                </a:solidFill>
              </a:rPr>
              <a:t>触发器</a:t>
            </a:r>
            <a:r>
              <a:rPr lang="en-US" altLang="zh-CN" sz="2800" b="1" dirty="0">
                <a:solidFill>
                  <a:srgbClr val="FF0066"/>
                </a:solidFill>
                <a:latin typeface="宋体" panose="02010600030101010101" pitchFamily="2" charset="-122"/>
              </a:rPr>
              <a:t>)</a:t>
            </a:r>
            <a:r>
              <a:rPr lang="zh-CN" altLang="en-US" sz="2800" b="1" dirty="0">
                <a:solidFill>
                  <a:srgbClr val="0033CC"/>
                </a:solidFill>
              </a:rPr>
              <a:t>。</a:t>
            </a:r>
          </a:p>
        </p:txBody>
      </p:sp>
      <p:grpSp>
        <p:nvGrpSpPr>
          <p:cNvPr id="31" name="Group 9">
            <a:extLst>
              <a:ext uri="{FF2B5EF4-FFF2-40B4-BE49-F238E27FC236}">
                <a16:creationId xmlns:a16="http://schemas.microsoft.com/office/drawing/2014/main" id="{D1764307-E0BA-2A7F-D214-EBACB1D2F7E5}"/>
              </a:ext>
            </a:extLst>
          </p:cNvPr>
          <p:cNvGrpSpPr>
            <a:grpSpLocks/>
          </p:cNvGrpSpPr>
          <p:nvPr/>
        </p:nvGrpSpPr>
        <p:grpSpPr bwMode="auto">
          <a:xfrm>
            <a:off x="6306343" y="1015222"/>
            <a:ext cx="4576762" cy="2943225"/>
            <a:chOff x="2522" y="858"/>
            <a:chExt cx="2883" cy="1854"/>
          </a:xfrm>
        </p:grpSpPr>
        <p:sp>
          <p:nvSpPr>
            <p:cNvPr id="32" name="Rectangle 10">
              <a:extLst>
                <a:ext uri="{FF2B5EF4-FFF2-40B4-BE49-F238E27FC236}">
                  <a16:creationId xmlns:a16="http://schemas.microsoft.com/office/drawing/2014/main" id="{B2685519-62BA-15DD-C743-194F476E2F2F}"/>
                </a:ext>
              </a:extLst>
            </p:cNvPr>
            <p:cNvSpPr>
              <a:spLocks noChangeArrowheads="1"/>
            </p:cNvSpPr>
            <p:nvPr/>
          </p:nvSpPr>
          <p:spPr bwMode="auto">
            <a:xfrm>
              <a:off x="3408" y="1020"/>
              <a:ext cx="960" cy="792"/>
            </a:xfrm>
            <a:prstGeom prst="rect">
              <a:avLst/>
            </a:prstGeom>
            <a:solidFill>
              <a:srgbClr val="FFFFCC"/>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b="1" dirty="0">
                  <a:solidFill>
                    <a:srgbClr val="0033CC"/>
                  </a:solidFill>
                  <a:latin typeface="宋体" panose="02010600030101010101" pitchFamily="2" charset="-122"/>
                </a:rPr>
                <a:t>组合逻辑</a:t>
              </a:r>
            </a:p>
            <a:p>
              <a:pPr algn="ctr"/>
              <a:r>
                <a:rPr lang="zh-CN" altLang="en-US" b="1" dirty="0">
                  <a:solidFill>
                    <a:srgbClr val="0033CC"/>
                  </a:solidFill>
                  <a:latin typeface="宋体" panose="02010600030101010101" pitchFamily="2" charset="-122"/>
                </a:rPr>
                <a:t>电   路</a:t>
              </a:r>
            </a:p>
          </p:txBody>
        </p:sp>
        <p:sp>
          <p:nvSpPr>
            <p:cNvPr id="33" name="Rectangle 11">
              <a:extLst>
                <a:ext uri="{FF2B5EF4-FFF2-40B4-BE49-F238E27FC236}">
                  <a16:creationId xmlns:a16="http://schemas.microsoft.com/office/drawing/2014/main" id="{E6913DC9-D057-1C67-8FD3-4156E009DD60}"/>
                </a:ext>
              </a:extLst>
            </p:cNvPr>
            <p:cNvSpPr>
              <a:spLocks noChangeArrowheads="1"/>
            </p:cNvSpPr>
            <p:nvPr/>
          </p:nvSpPr>
          <p:spPr bwMode="auto">
            <a:xfrm>
              <a:off x="3420" y="1980"/>
              <a:ext cx="960" cy="732"/>
            </a:xfrm>
            <a:prstGeom prst="rect">
              <a:avLst/>
            </a:prstGeom>
            <a:solidFill>
              <a:srgbClr val="CCFFFF"/>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b="1">
                  <a:solidFill>
                    <a:srgbClr val="996633"/>
                  </a:solidFill>
                  <a:latin typeface="宋体" panose="02010600030101010101" pitchFamily="2" charset="-122"/>
                </a:rPr>
                <a:t>存储电路</a:t>
              </a:r>
            </a:p>
          </p:txBody>
        </p:sp>
        <p:sp>
          <p:nvSpPr>
            <p:cNvPr id="34" name="Line 12">
              <a:extLst>
                <a:ext uri="{FF2B5EF4-FFF2-40B4-BE49-F238E27FC236}">
                  <a16:creationId xmlns:a16="http://schemas.microsoft.com/office/drawing/2014/main" id="{8E1D5274-3AE3-24EE-8121-44FCEB41453C}"/>
                </a:ext>
              </a:extLst>
            </p:cNvPr>
            <p:cNvSpPr>
              <a:spLocks noChangeShapeType="1"/>
            </p:cNvSpPr>
            <p:nvPr/>
          </p:nvSpPr>
          <p:spPr bwMode="auto">
            <a:xfrm>
              <a:off x="2784" y="1104"/>
              <a:ext cx="624"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13">
              <a:extLst>
                <a:ext uri="{FF2B5EF4-FFF2-40B4-BE49-F238E27FC236}">
                  <a16:creationId xmlns:a16="http://schemas.microsoft.com/office/drawing/2014/main" id="{B1928ADE-74DC-07C6-76B0-9ED5EE5B9ABD}"/>
                </a:ext>
              </a:extLst>
            </p:cNvPr>
            <p:cNvSpPr>
              <a:spLocks noChangeShapeType="1"/>
            </p:cNvSpPr>
            <p:nvPr/>
          </p:nvSpPr>
          <p:spPr bwMode="auto">
            <a:xfrm>
              <a:off x="2784" y="1428"/>
              <a:ext cx="624"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Text Box 14">
              <a:extLst>
                <a:ext uri="{FF2B5EF4-FFF2-40B4-BE49-F238E27FC236}">
                  <a16:creationId xmlns:a16="http://schemas.microsoft.com/office/drawing/2014/main" id="{9FB786EB-C7E3-ED06-5932-95B281F8A40C}"/>
                </a:ext>
              </a:extLst>
            </p:cNvPr>
            <p:cNvSpPr txBox="1">
              <a:spLocks noChangeArrowheads="1"/>
            </p:cNvSpPr>
            <p:nvPr/>
          </p:nvSpPr>
          <p:spPr bwMode="auto">
            <a:xfrm rot="-5400000">
              <a:off x="2913" y="1151"/>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cs typeface="Times New Roman" panose="02020603050405020304" pitchFamily="18" charset="0"/>
                </a:rPr>
                <a:t>…</a:t>
              </a:r>
              <a:endParaRPr lang="en-US" altLang="zh-CN" sz="2000" b="1">
                <a:ea typeface="楷体_GB2312" pitchFamily="49" charset="-122"/>
              </a:endParaRPr>
            </a:p>
          </p:txBody>
        </p:sp>
        <p:sp>
          <p:nvSpPr>
            <p:cNvPr id="37" name="Line 15">
              <a:extLst>
                <a:ext uri="{FF2B5EF4-FFF2-40B4-BE49-F238E27FC236}">
                  <a16:creationId xmlns:a16="http://schemas.microsoft.com/office/drawing/2014/main" id="{9B4AB63C-EA60-818B-8158-B2529CA799AF}"/>
                </a:ext>
              </a:extLst>
            </p:cNvPr>
            <p:cNvSpPr>
              <a:spLocks noChangeShapeType="1"/>
            </p:cNvSpPr>
            <p:nvPr/>
          </p:nvSpPr>
          <p:spPr bwMode="auto">
            <a:xfrm>
              <a:off x="4368" y="1116"/>
              <a:ext cx="624" cy="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16">
              <a:extLst>
                <a:ext uri="{FF2B5EF4-FFF2-40B4-BE49-F238E27FC236}">
                  <a16:creationId xmlns:a16="http://schemas.microsoft.com/office/drawing/2014/main" id="{958CC068-BD34-7D55-3693-8CB257DD59DC}"/>
                </a:ext>
              </a:extLst>
            </p:cNvPr>
            <p:cNvSpPr>
              <a:spLocks noChangeShapeType="1"/>
            </p:cNvSpPr>
            <p:nvPr/>
          </p:nvSpPr>
          <p:spPr bwMode="auto">
            <a:xfrm>
              <a:off x="4368" y="1380"/>
              <a:ext cx="624" cy="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Text Box 17">
              <a:extLst>
                <a:ext uri="{FF2B5EF4-FFF2-40B4-BE49-F238E27FC236}">
                  <a16:creationId xmlns:a16="http://schemas.microsoft.com/office/drawing/2014/main" id="{7D67C99F-5ABD-6A81-80E7-CC1F1588C144}"/>
                </a:ext>
              </a:extLst>
            </p:cNvPr>
            <p:cNvSpPr txBox="1">
              <a:spLocks noChangeArrowheads="1"/>
            </p:cNvSpPr>
            <p:nvPr/>
          </p:nvSpPr>
          <p:spPr bwMode="auto">
            <a:xfrm rot="-5400000">
              <a:off x="4495" y="1125"/>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FF0066"/>
                  </a:solidFill>
                  <a:cs typeface="Times New Roman" panose="02020603050405020304" pitchFamily="18" charset="0"/>
                </a:rPr>
                <a:t>…</a:t>
              </a:r>
              <a:endParaRPr lang="en-US" altLang="zh-CN" sz="2000" b="1">
                <a:solidFill>
                  <a:srgbClr val="FF0066"/>
                </a:solidFill>
                <a:ea typeface="楷体_GB2312" pitchFamily="49" charset="-122"/>
              </a:endParaRPr>
            </a:p>
          </p:txBody>
        </p:sp>
        <p:sp>
          <p:nvSpPr>
            <p:cNvPr id="40" name="Line 18">
              <a:extLst>
                <a:ext uri="{FF2B5EF4-FFF2-40B4-BE49-F238E27FC236}">
                  <a16:creationId xmlns:a16="http://schemas.microsoft.com/office/drawing/2014/main" id="{4010E3D4-6D3C-A092-3F1D-EA0D873DFAA6}"/>
                </a:ext>
              </a:extLst>
            </p:cNvPr>
            <p:cNvSpPr>
              <a:spLocks noChangeShapeType="1"/>
            </p:cNvSpPr>
            <p:nvPr/>
          </p:nvSpPr>
          <p:spPr bwMode="auto">
            <a:xfrm flipV="1">
              <a:off x="4368" y="1530"/>
              <a:ext cx="513" cy="0"/>
            </a:xfrm>
            <a:prstGeom prst="line">
              <a:avLst/>
            </a:prstGeom>
            <a:noFill/>
            <a:ln w="28575">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19">
              <a:extLst>
                <a:ext uri="{FF2B5EF4-FFF2-40B4-BE49-F238E27FC236}">
                  <a16:creationId xmlns:a16="http://schemas.microsoft.com/office/drawing/2014/main" id="{8DD37FEF-A25E-DFDA-F1F2-F18042D4105F}"/>
                </a:ext>
              </a:extLst>
            </p:cNvPr>
            <p:cNvSpPr>
              <a:spLocks noChangeShapeType="1"/>
            </p:cNvSpPr>
            <p:nvPr/>
          </p:nvSpPr>
          <p:spPr bwMode="auto">
            <a:xfrm>
              <a:off x="4881" y="1536"/>
              <a:ext cx="0" cy="1092"/>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20">
              <a:extLst>
                <a:ext uri="{FF2B5EF4-FFF2-40B4-BE49-F238E27FC236}">
                  <a16:creationId xmlns:a16="http://schemas.microsoft.com/office/drawing/2014/main" id="{EA57F3A9-F6CA-319B-3C4C-B4DC894BF707}"/>
                </a:ext>
              </a:extLst>
            </p:cNvPr>
            <p:cNvSpPr>
              <a:spLocks noChangeShapeType="1"/>
            </p:cNvSpPr>
            <p:nvPr/>
          </p:nvSpPr>
          <p:spPr bwMode="auto">
            <a:xfrm>
              <a:off x="4379" y="2628"/>
              <a:ext cx="511"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43" name="Group 21">
              <a:extLst>
                <a:ext uri="{FF2B5EF4-FFF2-40B4-BE49-F238E27FC236}">
                  <a16:creationId xmlns:a16="http://schemas.microsoft.com/office/drawing/2014/main" id="{DC04EFAC-D715-6CDE-D257-22A2CCB11615}"/>
                </a:ext>
              </a:extLst>
            </p:cNvPr>
            <p:cNvGrpSpPr>
              <a:grpSpLocks/>
            </p:cNvGrpSpPr>
            <p:nvPr/>
          </p:nvGrpSpPr>
          <p:grpSpPr bwMode="auto">
            <a:xfrm>
              <a:off x="4374" y="1740"/>
              <a:ext cx="174" cy="324"/>
              <a:chOff x="3216" y="2712"/>
              <a:chExt cx="354" cy="1056"/>
            </a:xfrm>
          </p:grpSpPr>
          <p:sp>
            <p:nvSpPr>
              <p:cNvPr id="77" name="Line 22">
                <a:extLst>
                  <a:ext uri="{FF2B5EF4-FFF2-40B4-BE49-F238E27FC236}">
                    <a16:creationId xmlns:a16="http://schemas.microsoft.com/office/drawing/2014/main" id="{936815E1-CFC3-C0F4-4CE0-5D3EF271547B}"/>
                  </a:ext>
                </a:extLst>
              </p:cNvPr>
              <p:cNvSpPr>
                <a:spLocks noChangeShapeType="1"/>
              </p:cNvSpPr>
              <p:nvPr/>
            </p:nvSpPr>
            <p:spPr bwMode="auto">
              <a:xfrm flipV="1">
                <a:off x="3216" y="2712"/>
                <a:ext cx="348" cy="0"/>
              </a:xfrm>
              <a:prstGeom prst="line">
                <a:avLst/>
              </a:prstGeom>
              <a:noFill/>
              <a:ln w="28575">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23">
                <a:extLst>
                  <a:ext uri="{FF2B5EF4-FFF2-40B4-BE49-F238E27FC236}">
                    <a16:creationId xmlns:a16="http://schemas.microsoft.com/office/drawing/2014/main" id="{D5F4D436-F8FC-D5A3-DA02-633E5945063F}"/>
                  </a:ext>
                </a:extLst>
              </p:cNvPr>
              <p:cNvSpPr>
                <a:spLocks noChangeShapeType="1"/>
              </p:cNvSpPr>
              <p:nvPr/>
            </p:nvSpPr>
            <p:spPr bwMode="auto">
              <a:xfrm>
                <a:off x="3564" y="2718"/>
                <a:ext cx="0" cy="105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24">
                <a:extLst>
                  <a:ext uri="{FF2B5EF4-FFF2-40B4-BE49-F238E27FC236}">
                    <a16:creationId xmlns:a16="http://schemas.microsoft.com/office/drawing/2014/main" id="{091D32E8-1BBD-88FD-78E0-F4E8A62F1578}"/>
                  </a:ext>
                </a:extLst>
              </p:cNvPr>
              <p:cNvSpPr>
                <a:spLocks noChangeShapeType="1"/>
              </p:cNvSpPr>
              <p:nvPr/>
            </p:nvSpPr>
            <p:spPr bwMode="auto">
              <a:xfrm>
                <a:off x="3240" y="3768"/>
                <a:ext cx="33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4" name="Line 25">
              <a:extLst>
                <a:ext uri="{FF2B5EF4-FFF2-40B4-BE49-F238E27FC236}">
                  <a16:creationId xmlns:a16="http://schemas.microsoft.com/office/drawing/2014/main" id="{90CAA157-3DB0-5458-574C-293BAAEDEF52}"/>
                </a:ext>
              </a:extLst>
            </p:cNvPr>
            <p:cNvSpPr>
              <a:spLocks noChangeShapeType="1"/>
            </p:cNvSpPr>
            <p:nvPr/>
          </p:nvSpPr>
          <p:spPr bwMode="auto">
            <a:xfrm flipH="1" flipV="1">
              <a:off x="2901" y="1554"/>
              <a:ext cx="525" cy="0"/>
            </a:xfrm>
            <a:prstGeom prst="line">
              <a:avLst/>
            </a:prstGeom>
            <a:noFill/>
            <a:ln w="28575">
              <a:solidFill>
                <a:srgbClr val="996600"/>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26">
              <a:extLst>
                <a:ext uri="{FF2B5EF4-FFF2-40B4-BE49-F238E27FC236}">
                  <a16:creationId xmlns:a16="http://schemas.microsoft.com/office/drawing/2014/main" id="{A7BB443C-FDDF-80A4-85AD-554E6BB31C51}"/>
                </a:ext>
              </a:extLst>
            </p:cNvPr>
            <p:cNvSpPr>
              <a:spLocks noChangeShapeType="1"/>
            </p:cNvSpPr>
            <p:nvPr/>
          </p:nvSpPr>
          <p:spPr bwMode="auto">
            <a:xfrm flipH="1">
              <a:off x="2901" y="1560"/>
              <a:ext cx="0" cy="1092"/>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27">
              <a:extLst>
                <a:ext uri="{FF2B5EF4-FFF2-40B4-BE49-F238E27FC236}">
                  <a16:creationId xmlns:a16="http://schemas.microsoft.com/office/drawing/2014/main" id="{A8C87A83-C855-118E-C1E2-77EE0DE34849}"/>
                </a:ext>
              </a:extLst>
            </p:cNvPr>
            <p:cNvSpPr>
              <a:spLocks noChangeShapeType="1"/>
            </p:cNvSpPr>
            <p:nvPr/>
          </p:nvSpPr>
          <p:spPr bwMode="auto">
            <a:xfrm flipH="1">
              <a:off x="2892" y="2652"/>
              <a:ext cx="54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28">
              <a:extLst>
                <a:ext uri="{FF2B5EF4-FFF2-40B4-BE49-F238E27FC236}">
                  <a16:creationId xmlns:a16="http://schemas.microsoft.com/office/drawing/2014/main" id="{B8BECD88-8CD8-2CBA-1878-FE05F815BA73}"/>
                </a:ext>
              </a:extLst>
            </p:cNvPr>
            <p:cNvSpPr>
              <a:spLocks noChangeShapeType="1"/>
            </p:cNvSpPr>
            <p:nvPr/>
          </p:nvSpPr>
          <p:spPr bwMode="auto">
            <a:xfrm flipH="1" flipV="1">
              <a:off x="3249" y="1752"/>
              <a:ext cx="171" cy="0"/>
            </a:xfrm>
            <a:prstGeom prst="line">
              <a:avLst/>
            </a:prstGeom>
            <a:noFill/>
            <a:ln w="28575">
              <a:solidFill>
                <a:srgbClr val="996600"/>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29">
              <a:extLst>
                <a:ext uri="{FF2B5EF4-FFF2-40B4-BE49-F238E27FC236}">
                  <a16:creationId xmlns:a16="http://schemas.microsoft.com/office/drawing/2014/main" id="{08C3BC3E-7C6C-E897-8524-9A5BD5A585BF}"/>
                </a:ext>
              </a:extLst>
            </p:cNvPr>
            <p:cNvSpPr>
              <a:spLocks noChangeShapeType="1"/>
            </p:cNvSpPr>
            <p:nvPr/>
          </p:nvSpPr>
          <p:spPr bwMode="auto">
            <a:xfrm flipH="1">
              <a:off x="3249" y="1754"/>
              <a:ext cx="0" cy="322"/>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30">
              <a:extLst>
                <a:ext uri="{FF2B5EF4-FFF2-40B4-BE49-F238E27FC236}">
                  <a16:creationId xmlns:a16="http://schemas.microsoft.com/office/drawing/2014/main" id="{4F79BB30-0B4A-F344-3C5B-A0C93AB9D2B8}"/>
                </a:ext>
              </a:extLst>
            </p:cNvPr>
            <p:cNvSpPr>
              <a:spLocks noChangeShapeType="1"/>
            </p:cNvSpPr>
            <p:nvPr/>
          </p:nvSpPr>
          <p:spPr bwMode="auto">
            <a:xfrm flipH="1">
              <a:off x="3246" y="2076"/>
              <a:ext cx="16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Text Box 31">
              <a:extLst>
                <a:ext uri="{FF2B5EF4-FFF2-40B4-BE49-F238E27FC236}">
                  <a16:creationId xmlns:a16="http://schemas.microsoft.com/office/drawing/2014/main" id="{FEE16493-7408-92FE-9C4A-8F1C4E03F7B4}"/>
                </a:ext>
              </a:extLst>
            </p:cNvPr>
            <p:cNvSpPr txBox="1">
              <a:spLocks noChangeArrowheads="1"/>
            </p:cNvSpPr>
            <p:nvPr/>
          </p:nvSpPr>
          <p:spPr bwMode="auto">
            <a:xfrm rot="-5400000">
              <a:off x="4327" y="2205"/>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996600"/>
                  </a:solidFill>
                  <a:cs typeface="Times New Roman" panose="02020603050405020304" pitchFamily="18" charset="0"/>
                </a:rPr>
                <a:t>…</a:t>
              </a:r>
              <a:endParaRPr lang="en-US" altLang="zh-CN" sz="2000" b="1">
                <a:solidFill>
                  <a:srgbClr val="996600"/>
                </a:solidFill>
                <a:ea typeface="楷体_GB2312" pitchFamily="49" charset="-122"/>
              </a:endParaRPr>
            </a:p>
          </p:txBody>
        </p:sp>
        <p:sp>
          <p:nvSpPr>
            <p:cNvPr id="66" name="Text Box 32">
              <a:extLst>
                <a:ext uri="{FF2B5EF4-FFF2-40B4-BE49-F238E27FC236}">
                  <a16:creationId xmlns:a16="http://schemas.microsoft.com/office/drawing/2014/main" id="{43A98E22-7ACC-771C-4512-A1CB7BE145B9}"/>
                </a:ext>
              </a:extLst>
            </p:cNvPr>
            <p:cNvSpPr txBox="1">
              <a:spLocks noChangeArrowheads="1"/>
            </p:cNvSpPr>
            <p:nvPr/>
          </p:nvSpPr>
          <p:spPr bwMode="auto">
            <a:xfrm rot="-5400000">
              <a:off x="3127" y="2205"/>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996600"/>
                  </a:solidFill>
                  <a:cs typeface="Times New Roman" panose="02020603050405020304" pitchFamily="18" charset="0"/>
                </a:rPr>
                <a:t>…</a:t>
              </a:r>
              <a:endParaRPr lang="en-US" altLang="zh-CN" sz="2000" b="1">
                <a:solidFill>
                  <a:srgbClr val="996600"/>
                </a:solidFill>
                <a:ea typeface="楷体_GB2312" pitchFamily="49" charset="-122"/>
              </a:endParaRPr>
            </a:p>
          </p:txBody>
        </p:sp>
        <p:sp>
          <p:nvSpPr>
            <p:cNvPr id="67" name="Text Box 33">
              <a:extLst>
                <a:ext uri="{FF2B5EF4-FFF2-40B4-BE49-F238E27FC236}">
                  <a16:creationId xmlns:a16="http://schemas.microsoft.com/office/drawing/2014/main" id="{0E92E838-5E9F-D47E-C666-21762A43A1B1}"/>
                </a:ext>
              </a:extLst>
            </p:cNvPr>
            <p:cNvSpPr txBox="1">
              <a:spLocks noChangeArrowheads="1"/>
            </p:cNvSpPr>
            <p:nvPr/>
          </p:nvSpPr>
          <p:spPr bwMode="auto">
            <a:xfrm>
              <a:off x="2522" y="858"/>
              <a:ext cx="4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0033CC"/>
                  </a:solidFill>
                  <a:ea typeface="楷体_GB2312" pitchFamily="49" charset="-122"/>
                </a:rPr>
                <a:t>x</a:t>
              </a:r>
              <a:r>
                <a:rPr lang="en-US" altLang="zh-CN" sz="2800" b="1" baseline="-25000">
                  <a:solidFill>
                    <a:srgbClr val="0033CC"/>
                  </a:solidFill>
                  <a:ea typeface="楷体_GB2312" pitchFamily="49" charset="-122"/>
                </a:rPr>
                <a:t>1</a:t>
              </a:r>
            </a:p>
          </p:txBody>
        </p:sp>
        <p:sp>
          <p:nvSpPr>
            <p:cNvPr id="68" name="Text Box 34">
              <a:extLst>
                <a:ext uri="{FF2B5EF4-FFF2-40B4-BE49-F238E27FC236}">
                  <a16:creationId xmlns:a16="http://schemas.microsoft.com/office/drawing/2014/main" id="{07C6F3BE-00E6-EE98-693E-DEF3962273D3}"/>
                </a:ext>
              </a:extLst>
            </p:cNvPr>
            <p:cNvSpPr txBox="1">
              <a:spLocks noChangeArrowheads="1"/>
            </p:cNvSpPr>
            <p:nvPr/>
          </p:nvSpPr>
          <p:spPr bwMode="auto">
            <a:xfrm rot="-5400000">
              <a:off x="2529" y="1175"/>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cs typeface="Times New Roman" panose="02020603050405020304" pitchFamily="18" charset="0"/>
                </a:rPr>
                <a:t>…</a:t>
              </a:r>
              <a:endParaRPr lang="en-US" altLang="zh-CN" sz="2000" b="1">
                <a:ea typeface="楷体_GB2312" pitchFamily="49" charset="-122"/>
              </a:endParaRPr>
            </a:p>
          </p:txBody>
        </p:sp>
        <p:sp>
          <p:nvSpPr>
            <p:cNvPr id="69" name="Text Box 35">
              <a:extLst>
                <a:ext uri="{FF2B5EF4-FFF2-40B4-BE49-F238E27FC236}">
                  <a16:creationId xmlns:a16="http://schemas.microsoft.com/office/drawing/2014/main" id="{DD3D34ED-54E6-46AE-BA72-1D58571BA10F}"/>
                </a:ext>
              </a:extLst>
            </p:cNvPr>
            <p:cNvSpPr txBox="1">
              <a:spLocks noChangeArrowheads="1"/>
            </p:cNvSpPr>
            <p:nvPr/>
          </p:nvSpPr>
          <p:spPr bwMode="auto">
            <a:xfrm>
              <a:off x="2558" y="1266"/>
              <a:ext cx="35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0033CC"/>
                  </a:solidFill>
                  <a:ea typeface="楷体_GB2312" pitchFamily="49" charset="-122"/>
                </a:rPr>
                <a:t>x</a:t>
              </a:r>
              <a:r>
                <a:rPr lang="en-US" altLang="zh-CN" sz="2800" b="1" i="1" baseline="-25000">
                  <a:solidFill>
                    <a:srgbClr val="0033CC"/>
                  </a:solidFill>
                  <a:ea typeface="楷体_GB2312" pitchFamily="49" charset="-122"/>
                </a:rPr>
                <a:t>i</a:t>
              </a:r>
            </a:p>
          </p:txBody>
        </p:sp>
        <p:sp>
          <p:nvSpPr>
            <p:cNvPr id="70" name="Text Box 36">
              <a:extLst>
                <a:ext uri="{FF2B5EF4-FFF2-40B4-BE49-F238E27FC236}">
                  <a16:creationId xmlns:a16="http://schemas.microsoft.com/office/drawing/2014/main" id="{7AFE03A8-E623-C58B-231C-99106F036DA9}"/>
                </a:ext>
              </a:extLst>
            </p:cNvPr>
            <p:cNvSpPr txBox="1">
              <a:spLocks noChangeArrowheads="1"/>
            </p:cNvSpPr>
            <p:nvPr/>
          </p:nvSpPr>
          <p:spPr bwMode="auto">
            <a:xfrm>
              <a:off x="5006" y="894"/>
              <a:ext cx="3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ea typeface="楷体_GB2312" pitchFamily="49" charset="-122"/>
                </a:rPr>
                <a:t>y</a:t>
              </a:r>
              <a:r>
                <a:rPr lang="en-US" altLang="zh-CN" sz="2800" b="1" baseline="-25000">
                  <a:solidFill>
                    <a:srgbClr val="FF0066"/>
                  </a:solidFill>
                  <a:ea typeface="楷体_GB2312" pitchFamily="49" charset="-122"/>
                </a:rPr>
                <a:t>1</a:t>
              </a:r>
            </a:p>
          </p:txBody>
        </p:sp>
        <p:sp>
          <p:nvSpPr>
            <p:cNvPr id="71" name="Text Box 37">
              <a:extLst>
                <a:ext uri="{FF2B5EF4-FFF2-40B4-BE49-F238E27FC236}">
                  <a16:creationId xmlns:a16="http://schemas.microsoft.com/office/drawing/2014/main" id="{FC1A94BC-E751-E46B-DACB-1AFA84F52E9F}"/>
                </a:ext>
              </a:extLst>
            </p:cNvPr>
            <p:cNvSpPr txBox="1">
              <a:spLocks noChangeArrowheads="1"/>
            </p:cNvSpPr>
            <p:nvPr/>
          </p:nvSpPr>
          <p:spPr bwMode="auto">
            <a:xfrm rot="-5400000">
              <a:off x="4989" y="1211"/>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FF0066"/>
                  </a:solidFill>
                  <a:cs typeface="Times New Roman" panose="02020603050405020304" pitchFamily="18" charset="0"/>
                </a:rPr>
                <a:t>…</a:t>
              </a:r>
              <a:endParaRPr lang="en-US" altLang="zh-CN" sz="2000" b="1">
                <a:solidFill>
                  <a:srgbClr val="FF0066"/>
                </a:solidFill>
                <a:ea typeface="楷体_GB2312" pitchFamily="49" charset="-122"/>
              </a:endParaRPr>
            </a:p>
          </p:txBody>
        </p:sp>
        <p:sp>
          <p:nvSpPr>
            <p:cNvPr id="72" name="Text Box 38">
              <a:extLst>
                <a:ext uri="{FF2B5EF4-FFF2-40B4-BE49-F238E27FC236}">
                  <a16:creationId xmlns:a16="http://schemas.microsoft.com/office/drawing/2014/main" id="{1AB824F5-42D8-E1D9-9040-A7ADF790F08C}"/>
                </a:ext>
              </a:extLst>
            </p:cNvPr>
            <p:cNvSpPr txBox="1">
              <a:spLocks noChangeArrowheads="1"/>
            </p:cNvSpPr>
            <p:nvPr/>
          </p:nvSpPr>
          <p:spPr bwMode="auto">
            <a:xfrm>
              <a:off x="5018" y="1338"/>
              <a:ext cx="34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ea typeface="楷体_GB2312" pitchFamily="49" charset="-122"/>
                </a:rPr>
                <a:t>y</a:t>
              </a:r>
              <a:r>
                <a:rPr lang="en-US" altLang="zh-CN" sz="2800" b="1" i="1" baseline="-25000">
                  <a:solidFill>
                    <a:srgbClr val="FF0066"/>
                  </a:solidFill>
                  <a:ea typeface="楷体_GB2312" pitchFamily="49" charset="-122"/>
                </a:rPr>
                <a:t>j</a:t>
              </a:r>
            </a:p>
          </p:txBody>
        </p:sp>
        <p:sp>
          <p:nvSpPr>
            <p:cNvPr id="73" name="Text Box 39">
              <a:extLst>
                <a:ext uri="{FF2B5EF4-FFF2-40B4-BE49-F238E27FC236}">
                  <a16:creationId xmlns:a16="http://schemas.microsoft.com/office/drawing/2014/main" id="{C5E51BB8-A6B2-66DC-E9D2-A80429FBB6C4}"/>
                </a:ext>
              </a:extLst>
            </p:cNvPr>
            <p:cNvSpPr txBox="1">
              <a:spLocks noChangeArrowheads="1"/>
            </p:cNvSpPr>
            <p:nvPr/>
          </p:nvSpPr>
          <p:spPr bwMode="auto">
            <a:xfrm>
              <a:off x="4538" y="1842"/>
              <a:ext cx="3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996633"/>
                  </a:solidFill>
                  <a:ea typeface="楷体_GB2312" pitchFamily="49" charset="-122"/>
                </a:rPr>
                <a:t>w</a:t>
              </a:r>
              <a:r>
                <a:rPr lang="en-US" altLang="zh-CN" sz="2800" b="1" baseline="-25000">
                  <a:solidFill>
                    <a:srgbClr val="996633"/>
                  </a:solidFill>
                  <a:ea typeface="楷体_GB2312" pitchFamily="49" charset="-122"/>
                </a:rPr>
                <a:t>1</a:t>
              </a:r>
            </a:p>
          </p:txBody>
        </p:sp>
        <p:sp>
          <p:nvSpPr>
            <p:cNvPr id="74" name="Text Box 40">
              <a:extLst>
                <a:ext uri="{FF2B5EF4-FFF2-40B4-BE49-F238E27FC236}">
                  <a16:creationId xmlns:a16="http://schemas.microsoft.com/office/drawing/2014/main" id="{1328F6A4-C62D-E711-E4D7-69A4E9B0DBA4}"/>
                </a:ext>
              </a:extLst>
            </p:cNvPr>
            <p:cNvSpPr txBox="1">
              <a:spLocks noChangeArrowheads="1"/>
            </p:cNvSpPr>
            <p:nvPr/>
          </p:nvSpPr>
          <p:spPr bwMode="auto">
            <a:xfrm>
              <a:off x="4514" y="2286"/>
              <a:ext cx="6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996633"/>
                  </a:solidFill>
                  <a:ea typeface="楷体_GB2312" pitchFamily="49" charset="-122"/>
                </a:rPr>
                <a:t>w</a:t>
              </a:r>
              <a:r>
                <a:rPr lang="en-US" altLang="zh-CN" sz="2800" b="1" i="1" baseline="-25000">
                  <a:solidFill>
                    <a:srgbClr val="996633"/>
                  </a:solidFill>
                  <a:ea typeface="楷体_GB2312" pitchFamily="49" charset="-122"/>
                </a:rPr>
                <a:t>k</a:t>
              </a:r>
            </a:p>
          </p:txBody>
        </p:sp>
        <p:sp>
          <p:nvSpPr>
            <p:cNvPr id="75" name="Text Box 41">
              <a:extLst>
                <a:ext uri="{FF2B5EF4-FFF2-40B4-BE49-F238E27FC236}">
                  <a16:creationId xmlns:a16="http://schemas.microsoft.com/office/drawing/2014/main" id="{AB1C7B9B-EE08-5BD7-1053-8448268D5BC2}"/>
                </a:ext>
              </a:extLst>
            </p:cNvPr>
            <p:cNvSpPr txBox="1">
              <a:spLocks noChangeArrowheads="1"/>
            </p:cNvSpPr>
            <p:nvPr/>
          </p:nvSpPr>
          <p:spPr bwMode="auto">
            <a:xfrm>
              <a:off x="2966" y="1902"/>
              <a:ext cx="3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996633"/>
                  </a:solidFill>
                  <a:ea typeface="楷体_GB2312" pitchFamily="49" charset="-122"/>
                </a:rPr>
                <a:t>q</a:t>
              </a:r>
              <a:r>
                <a:rPr lang="en-US" altLang="zh-CN" sz="2800" b="1" baseline="-25000">
                  <a:solidFill>
                    <a:srgbClr val="996633"/>
                  </a:solidFill>
                  <a:ea typeface="楷体_GB2312" pitchFamily="49" charset="-122"/>
                </a:rPr>
                <a:t>1</a:t>
              </a:r>
            </a:p>
          </p:txBody>
        </p:sp>
        <p:sp>
          <p:nvSpPr>
            <p:cNvPr id="76" name="Text Box 42">
              <a:extLst>
                <a:ext uri="{FF2B5EF4-FFF2-40B4-BE49-F238E27FC236}">
                  <a16:creationId xmlns:a16="http://schemas.microsoft.com/office/drawing/2014/main" id="{CF05C8FE-BFA5-F409-6231-161D99E04F66}"/>
                </a:ext>
              </a:extLst>
            </p:cNvPr>
            <p:cNvSpPr txBox="1">
              <a:spLocks noChangeArrowheads="1"/>
            </p:cNvSpPr>
            <p:nvPr/>
          </p:nvSpPr>
          <p:spPr bwMode="auto">
            <a:xfrm>
              <a:off x="3002" y="2322"/>
              <a:ext cx="3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996633"/>
                  </a:solidFill>
                  <a:ea typeface="楷体_GB2312" pitchFamily="49" charset="-122"/>
                </a:rPr>
                <a:t>q</a:t>
              </a:r>
              <a:r>
                <a:rPr lang="en-US" altLang="zh-CN" sz="2800" b="1" i="1" baseline="-25000">
                  <a:solidFill>
                    <a:srgbClr val="996633"/>
                  </a:solidFill>
                  <a:ea typeface="楷体_GB2312" pitchFamily="49" charset="-122"/>
                </a:rPr>
                <a:t>l</a:t>
              </a:r>
            </a:p>
          </p:txBody>
        </p:sp>
      </p:grpSp>
      <p:sp>
        <p:nvSpPr>
          <p:cNvPr id="80" name="Text Box 43">
            <a:extLst>
              <a:ext uri="{FF2B5EF4-FFF2-40B4-BE49-F238E27FC236}">
                <a16:creationId xmlns:a16="http://schemas.microsoft.com/office/drawing/2014/main" id="{3BCA442E-8081-F1F6-6EEC-CF44BE5815CE}"/>
              </a:ext>
            </a:extLst>
          </p:cNvPr>
          <p:cNvSpPr txBox="1">
            <a:spLocks noChangeArrowheads="1"/>
          </p:cNvSpPr>
          <p:nvPr/>
        </p:nvSpPr>
        <p:spPr bwMode="auto">
          <a:xfrm>
            <a:off x="6215855" y="1215247"/>
            <a:ext cx="495300" cy="1114425"/>
          </a:xfrm>
          <a:prstGeom prst="rect">
            <a:avLst/>
          </a:prstGeom>
          <a:solidFill>
            <a:srgbClr val="0033CC"/>
          </a:solidFill>
          <a:ln>
            <a:noFill/>
          </a:ln>
          <a:effectLst/>
          <a:extLst>
            <a:ext uri="{91240B29-F687-4F45-9708-019B960494DF}">
              <a14:hiddenLine xmlns:a14="http://schemas.microsoft.com/office/drawing/2010/main" w="9525">
                <a:solidFill>
                  <a:srgbClr val="0066FF"/>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20000"/>
              </a:lnSpc>
              <a:spcBef>
                <a:spcPct val="20000"/>
              </a:spcBef>
              <a:spcAft>
                <a:spcPct val="20000"/>
              </a:spcAft>
            </a:pPr>
            <a:r>
              <a:rPr lang="zh-CN" altLang="en-US" b="1" dirty="0">
                <a:solidFill>
                  <a:schemeClr val="bg1"/>
                </a:solidFill>
              </a:rPr>
              <a:t>输</a:t>
            </a:r>
          </a:p>
          <a:p>
            <a:pPr algn="ctr">
              <a:lnSpc>
                <a:spcPct val="120000"/>
              </a:lnSpc>
              <a:spcBef>
                <a:spcPct val="20000"/>
              </a:spcBef>
              <a:spcAft>
                <a:spcPct val="20000"/>
              </a:spcAft>
            </a:pPr>
            <a:r>
              <a:rPr lang="zh-CN" altLang="en-US" b="1" dirty="0">
                <a:solidFill>
                  <a:schemeClr val="bg1"/>
                </a:solidFill>
              </a:rPr>
              <a:t>入</a:t>
            </a:r>
          </a:p>
        </p:txBody>
      </p:sp>
      <p:sp>
        <p:nvSpPr>
          <p:cNvPr id="81" name="Text Box 44">
            <a:extLst>
              <a:ext uri="{FF2B5EF4-FFF2-40B4-BE49-F238E27FC236}">
                <a16:creationId xmlns:a16="http://schemas.microsoft.com/office/drawing/2014/main" id="{83CB531E-59B7-D455-D1C9-90EE69F529DA}"/>
              </a:ext>
            </a:extLst>
          </p:cNvPr>
          <p:cNvSpPr txBox="1">
            <a:spLocks noChangeArrowheads="1"/>
          </p:cNvSpPr>
          <p:nvPr/>
        </p:nvSpPr>
        <p:spPr bwMode="auto">
          <a:xfrm>
            <a:off x="10292555" y="1177147"/>
            <a:ext cx="476250" cy="1114425"/>
          </a:xfrm>
          <a:prstGeom prst="rect">
            <a:avLst/>
          </a:prstGeom>
          <a:solidFill>
            <a:srgbClr val="FF00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120000"/>
              </a:lnSpc>
              <a:spcBef>
                <a:spcPct val="20000"/>
              </a:spcBef>
              <a:spcAft>
                <a:spcPct val="20000"/>
              </a:spcAft>
            </a:pPr>
            <a:r>
              <a:rPr lang="zh-CN" altLang="en-US" b="1">
                <a:solidFill>
                  <a:srgbClr val="FFFFFF"/>
                </a:solidFill>
              </a:rPr>
              <a:t>输</a:t>
            </a:r>
          </a:p>
          <a:p>
            <a:pPr algn="ctr">
              <a:lnSpc>
                <a:spcPct val="120000"/>
              </a:lnSpc>
              <a:spcBef>
                <a:spcPct val="20000"/>
              </a:spcBef>
              <a:spcAft>
                <a:spcPct val="20000"/>
              </a:spcAft>
            </a:pPr>
            <a:r>
              <a:rPr lang="zh-CN" altLang="en-US" b="1">
                <a:solidFill>
                  <a:srgbClr val="FFFFFF"/>
                </a:solidFill>
              </a:rPr>
              <a:t>出</a:t>
            </a:r>
          </a:p>
        </p:txBody>
      </p:sp>
      <p:sp>
        <p:nvSpPr>
          <p:cNvPr id="2" name="灯片编号占位符 1">
            <a:extLst>
              <a:ext uri="{FF2B5EF4-FFF2-40B4-BE49-F238E27FC236}">
                <a16:creationId xmlns:a16="http://schemas.microsoft.com/office/drawing/2014/main" id="{D972A767-75D7-0114-8B7F-5A6BDE3130D1}"/>
              </a:ext>
            </a:extLst>
          </p:cNvPr>
          <p:cNvSpPr>
            <a:spLocks noGrp="1"/>
          </p:cNvSpPr>
          <p:nvPr>
            <p:ph type="sldNum" sz="quarter" idx="12"/>
          </p:nvPr>
        </p:nvSpPr>
        <p:spPr/>
        <p:txBody>
          <a:bodyPr/>
          <a:lstStyle/>
          <a:p>
            <a:fld id="{392CBAA0-59E6-204E-8F03-85E5040D48B8}" type="slidenum">
              <a:rPr kumimoji="1" lang="zh-CN" altLang="en-US" smtClean="0"/>
              <a:t>3</a:t>
            </a:fld>
            <a:r>
              <a:rPr kumimoji="1" lang="en-US" altLang="zh-CN"/>
              <a:t>/184</a:t>
            </a:r>
            <a:endParaRPr kumimoji="1" lang="zh-CN" altLang="en-US" dirty="0"/>
          </a:p>
        </p:txBody>
      </p:sp>
    </p:spTree>
    <p:extLst>
      <p:ext uri="{BB962C8B-B14F-4D97-AF65-F5344CB8AC3E}">
        <p14:creationId xmlns:p14="http://schemas.microsoft.com/office/powerpoint/2010/main" val="2885489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box(out)">
                                      <p:cBhvr>
                                        <p:cTn id="7" dur="500"/>
                                        <p:tgtEl>
                                          <p:spTgt spid="31"/>
                                        </p:tgtEl>
                                      </p:cBhvr>
                                    </p:animEffect>
                                  </p:childTnLst>
                                  <p:subTnLst>
                                    <p:audio>
                                      <p:cMediaNode>
                                        <p:cTn display="0" masterRel="sameClick">
                                          <p:stCondLst>
                                            <p:cond evt="begin" delay="0">
                                              <p:tn val="5"/>
                                            </p:cond>
                                          </p:stCondLst>
                                          <p:endCondLst>
                                            <p:cond evt="onStopAudio" delay="0">
                                              <p:tgtEl>
                                                <p:sldTgt/>
                                              </p:tgtEl>
                                            </p:cond>
                                          </p:endCondLst>
                                        </p:cTn>
                                        <p:tgtEl>
                                          <p:sndTgt r:embed="rId2" name="camera.wav"/>
                                        </p:tgtEl>
                                      </p:cMediaNode>
                                    </p:audio>
                                  </p:sub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wd">
                                    <p:tmPct val="100000"/>
                                  </p:iterate>
                                  <p:childTnLst>
                                    <p:set>
                                      <p:cBhvr>
                                        <p:cTn id="11" dur="1" fill="hold">
                                          <p:stCondLst>
                                            <p:cond delay="0"/>
                                          </p:stCondLst>
                                        </p:cTn>
                                        <p:tgtEl>
                                          <p:spTgt spid="26"/>
                                        </p:tgtEl>
                                        <p:attrNameLst>
                                          <p:attrName>style.visibility</p:attrName>
                                        </p:attrNameLst>
                                      </p:cBhvr>
                                      <p:to>
                                        <p:strVal val="visible"/>
                                      </p:to>
                                    </p:set>
                                    <p:animEffect transition="in" filter="wipe(left)">
                                      <p:cBhvr>
                                        <p:cTn id="12" dur="3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8"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slide(fromLeft)">
                                      <p:cBhvr>
                                        <p:cTn id="17" dur="500"/>
                                        <p:tgtEl>
                                          <p:spTgt spid="80"/>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2" fill="hold" grpId="0" nodeType="click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slide(fromRight)">
                                      <p:cBhvr>
                                        <p:cTn id="22" dur="500"/>
                                        <p:tgtEl>
                                          <p:spTgt spid="8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left)">
                                      <p:cBhvr>
                                        <p:cTn id="27" dur="500"/>
                                        <p:tgtEl>
                                          <p:spTgt spid="27"/>
                                        </p:tgtEl>
                                      </p:cBhvr>
                                    </p:animEffect>
                                  </p:childTnLst>
                                  <p:subTnLst>
                                    <p:audio>
                                      <p:cMediaNode>
                                        <p:cTn display="0" masterRel="sameClick">
                                          <p:stCondLst>
                                            <p:cond evt="begin" delay="0">
                                              <p:tn val="25"/>
                                            </p:cond>
                                          </p:stCondLst>
                                          <p:endCondLst>
                                            <p:cond evt="onStopAudio" delay="0">
                                              <p:tgtEl>
                                                <p:sldTgt/>
                                              </p:tgtEl>
                                            </p:cond>
                                          </p:endCondLst>
                                        </p:cTn>
                                        <p:tgtEl>
                                          <p:sndTgt r:embed="rId3" name="TYPE.WAV"/>
                                        </p:tgtEl>
                                      </p:cMediaNode>
                                    </p:audio>
                                  </p:sub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wd">
                                    <p:tmPct val="100000"/>
                                  </p:iterate>
                                  <p:childTnLst>
                                    <p:set>
                                      <p:cBhvr>
                                        <p:cTn id="31" dur="1" fill="hold">
                                          <p:stCondLst>
                                            <p:cond delay="0"/>
                                          </p:stCondLst>
                                        </p:cTn>
                                        <p:tgtEl>
                                          <p:spTgt spid="28"/>
                                        </p:tgtEl>
                                        <p:attrNameLst>
                                          <p:attrName>style.visibility</p:attrName>
                                        </p:attrNameLst>
                                      </p:cBhvr>
                                      <p:to>
                                        <p:strVal val="visible"/>
                                      </p:to>
                                    </p:set>
                                    <p:animEffect transition="in" filter="wipe(left)">
                                      <p:cBhvr>
                                        <p:cTn id="32" dur="300"/>
                                        <p:tgtEl>
                                          <p:spTgt spid="2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wipe(left)">
                                      <p:cBhvr>
                                        <p:cTn id="37" dur="500"/>
                                        <p:tgtEl>
                                          <p:spTgt spid="29"/>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wipe(left)">
                                      <p:cBhvr>
                                        <p:cTn id="4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utoUpdateAnimBg="0"/>
      <p:bldP spid="27" grpId="0" autoUpdateAnimBg="0"/>
      <p:bldP spid="28" grpId="0" autoUpdateAnimBg="0"/>
      <p:bldP spid="29" grpId="0" autoUpdateAnimBg="0"/>
      <p:bldP spid="30" grpId="0" autoUpdateAnimBg="0"/>
      <p:bldP spid="80" grpId="0" animBg="1" autoUpdateAnimBg="0"/>
      <p:bldP spid="81" grpId="0" animBg="1" autoUpdateAnimBg="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latin typeface="Myriad Pro" panose="020B0503030403020204" pitchFamily="34" charset="0"/>
                <a:ea typeface="Songti SC" panose="02010600040101010101" pitchFamily="2" charset="-122"/>
              </a:rPr>
              <a:t>时序电路的基本分析和设计方法</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时序电路的基本设计方法</a:t>
            </a:r>
            <a:endParaRPr kumimoji="1" lang="en-US" altLang="zh-CN" sz="2000" dirty="0">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寄存器和读</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02ABDD9D-B6E2-6743-D38C-1600A7953FE8}"/>
              </a:ext>
            </a:extLst>
          </p:cNvPr>
          <p:cNvSpPr>
            <a:spLocks noGrp="1"/>
          </p:cNvSpPr>
          <p:nvPr>
            <p:ph type="sldNum" sz="quarter" idx="12"/>
          </p:nvPr>
        </p:nvSpPr>
        <p:spPr/>
        <p:txBody>
          <a:bodyPr/>
          <a:lstStyle/>
          <a:p>
            <a:fld id="{392CBAA0-59E6-204E-8F03-85E5040D48B8}" type="slidenum">
              <a:rPr kumimoji="1" lang="zh-CN" altLang="en-US" smtClean="0"/>
              <a:t>30</a:t>
            </a:fld>
            <a:r>
              <a:rPr kumimoji="1" lang="en-US" altLang="zh-CN"/>
              <a:t>/184</a:t>
            </a:r>
            <a:endParaRPr kumimoji="1" lang="zh-CN" altLang="en-US" dirty="0"/>
          </a:p>
        </p:txBody>
      </p:sp>
    </p:spTree>
    <p:extLst>
      <p:ext uri="{BB962C8B-B14F-4D97-AF65-F5344CB8AC3E}">
        <p14:creationId xmlns:p14="http://schemas.microsoft.com/office/powerpoint/2010/main" val="409810894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时序电路的基本设计方法</a:t>
            </a:r>
          </a:p>
        </p:txBody>
      </p:sp>
      <p:sp>
        <p:nvSpPr>
          <p:cNvPr id="5" name="Text Box 3">
            <a:extLst>
              <a:ext uri="{FF2B5EF4-FFF2-40B4-BE49-F238E27FC236}">
                <a16:creationId xmlns:a16="http://schemas.microsoft.com/office/drawing/2014/main" id="{AD4638BC-A9F5-5188-CC53-378DCB175C61}"/>
              </a:ext>
            </a:extLst>
          </p:cNvPr>
          <p:cNvSpPr txBox="1">
            <a:spLocks noChangeArrowheads="1"/>
          </p:cNvSpPr>
          <p:nvPr/>
        </p:nvSpPr>
        <p:spPr bwMode="auto">
          <a:xfrm>
            <a:off x="1840865" y="1127125"/>
            <a:ext cx="31543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rPr>
              <a:t>1. </a:t>
            </a:r>
            <a:r>
              <a:rPr lang="zh-CN" altLang="en-US" sz="2800" b="1" dirty="0">
                <a:solidFill>
                  <a:srgbClr val="0033CC"/>
                </a:solidFill>
              </a:rPr>
              <a:t>设计的一般步骤</a:t>
            </a:r>
          </a:p>
        </p:txBody>
      </p:sp>
      <p:sp>
        <p:nvSpPr>
          <p:cNvPr id="6" name="Rectangle 4">
            <a:extLst>
              <a:ext uri="{FF2B5EF4-FFF2-40B4-BE49-F238E27FC236}">
                <a16:creationId xmlns:a16="http://schemas.microsoft.com/office/drawing/2014/main" id="{3F6859D1-B84F-FDA2-8593-82473866FC43}"/>
              </a:ext>
            </a:extLst>
          </p:cNvPr>
          <p:cNvSpPr>
            <a:spLocks noChangeArrowheads="1"/>
          </p:cNvSpPr>
          <p:nvPr/>
        </p:nvSpPr>
        <p:spPr bwMode="auto">
          <a:xfrm>
            <a:off x="1894840" y="2327275"/>
            <a:ext cx="1524000" cy="838200"/>
          </a:xfrm>
          <a:prstGeom prst="rect">
            <a:avLst/>
          </a:prstGeom>
          <a:solidFill>
            <a:srgbClr val="FFFFCC"/>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b="1">
                <a:solidFill>
                  <a:srgbClr val="996633"/>
                </a:solidFill>
                <a:latin typeface="宋体" panose="02010600030101010101" pitchFamily="2" charset="-122"/>
              </a:rPr>
              <a:t>时序逻辑</a:t>
            </a:r>
          </a:p>
          <a:p>
            <a:pPr algn="ctr"/>
            <a:r>
              <a:rPr lang="zh-CN" altLang="en-US" b="1">
                <a:solidFill>
                  <a:srgbClr val="996633"/>
                </a:solidFill>
                <a:latin typeface="宋体" panose="02010600030101010101" pitchFamily="2" charset="-122"/>
              </a:rPr>
              <a:t>问题</a:t>
            </a:r>
          </a:p>
        </p:txBody>
      </p:sp>
      <p:sp>
        <p:nvSpPr>
          <p:cNvPr id="7" name="Line 5">
            <a:extLst>
              <a:ext uri="{FF2B5EF4-FFF2-40B4-BE49-F238E27FC236}">
                <a16:creationId xmlns:a16="http://schemas.microsoft.com/office/drawing/2014/main" id="{444398B7-E527-9734-749C-70F5E2938A29}"/>
              </a:ext>
            </a:extLst>
          </p:cNvPr>
          <p:cNvSpPr>
            <a:spLocks noChangeShapeType="1"/>
          </p:cNvSpPr>
          <p:nvPr/>
        </p:nvSpPr>
        <p:spPr bwMode="auto">
          <a:xfrm>
            <a:off x="3418840" y="2708275"/>
            <a:ext cx="1219200" cy="0"/>
          </a:xfrm>
          <a:prstGeom prst="line">
            <a:avLst/>
          </a:prstGeom>
          <a:noFill/>
          <a:ln w="38100">
            <a:solidFill>
              <a:srgbClr val="996633"/>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Text Box 6">
            <a:extLst>
              <a:ext uri="{FF2B5EF4-FFF2-40B4-BE49-F238E27FC236}">
                <a16:creationId xmlns:a16="http://schemas.microsoft.com/office/drawing/2014/main" id="{F32F70F6-9835-D53D-2118-F58000B0E930}"/>
              </a:ext>
            </a:extLst>
          </p:cNvPr>
          <p:cNvSpPr txBox="1">
            <a:spLocks noChangeArrowheads="1"/>
          </p:cNvSpPr>
          <p:nvPr/>
        </p:nvSpPr>
        <p:spPr bwMode="auto">
          <a:xfrm>
            <a:off x="3571240" y="1870075"/>
            <a:ext cx="987425"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dirty="0">
                <a:latin typeface="宋体" panose="02010600030101010101" pitchFamily="2" charset="-122"/>
              </a:rPr>
              <a:t>逻辑</a:t>
            </a:r>
          </a:p>
          <a:p>
            <a:r>
              <a:rPr lang="zh-CN" altLang="en-US" b="1" dirty="0">
                <a:solidFill>
                  <a:schemeClr val="accent2"/>
                </a:solidFill>
                <a:latin typeface="宋体" panose="02010600030101010101" pitchFamily="2" charset="-122"/>
              </a:rPr>
              <a:t>抽象</a:t>
            </a:r>
          </a:p>
        </p:txBody>
      </p:sp>
      <p:sp>
        <p:nvSpPr>
          <p:cNvPr id="9" name="Rectangle 7">
            <a:extLst>
              <a:ext uri="{FF2B5EF4-FFF2-40B4-BE49-F238E27FC236}">
                <a16:creationId xmlns:a16="http://schemas.microsoft.com/office/drawing/2014/main" id="{4F85DC92-AEE8-A333-E4E1-D5FB73E431C5}"/>
              </a:ext>
            </a:extLst>
          </p:cNvPr>
          <p:cNvSpPr>
            <a:spLocks noChangeArrowheads="1"/>
          </p:cNvSpPr>
          <p:nvPr/>
        </p:nvSpPr>
        <p:spPr bwMode="auto">
          <a:xfrm>
            <a:off x="4638040" y="2327275"/>
            <a:ext cx="1524000" cy="838200"/>
          </a:xfrm>
          <a:prstGeom prst="rect">
            <a:avLst/>
          </a:prstGeom>
          <a:solidFill>
            <a:srgbClr val="FFFFCC"/>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b="1">
                <a:solidFill>
                  <a:srgbClr val="996633"/>
                </a:solidFill>
                <a:latin typeface="宋体" panose="02010600030101010101" pitchFamily="2" charset="-122"/>
              </a:rPr>
              <a:t>状态转换</a:t>
            </a:r>
          </a:p>
          <a:p>
            <a:pPr algn="ctr"/>
            <a:r>
              <a:rPr lang="zh-CN" altLang="en-US" b="1">
                <a:solidFill>
                  <a:srgbClr val="996633"/>
                </a:solidFill>
                <a:latin typeface="宋体" panose="02010600030101010101" pitchFamily="2" charset="-122"/>
              </a:rPr>
              <a:t>图（表）</a:t>
            </a:r>
          </a:p>
        </p:txBody>
      </p:sp>
      <p:sp>
        <p:nvSpPr>
          <p:cNvPr id="10" name="Line 8">
            <a:extLst>
              <a:ext uri="{FF2B5EF4-FFF2-40B4-BE49-F238E27FC236}">
                <a16:creationId xmlns:a16="http://schemas.microsoft.com/office/drawing/2014/main" id="{96FC29EB-BA7D-641F-B9AA-EE2FD7093E64}"/>
              </a:ext>
            </a:extLst>
          </p:cNvPr>
          <p:cNvSpPr>
            <a:spLocks noChangeShapeType="1"/>
          </p:cNvSpPr>
          <p:nvPr/>
        </p:nvSpPr>
        <p:spPr bwMode="auto">
          <a:xfrm>
            <a:off x="6162040" y="2708275"/>
            <a:ext cx="1447800" cy="0"/>
          </a:xfrm>
          <a:prstGeom prst="line">
            <a:avLst/>
          </a:prstGeom>
          <a:noFill/>
          <a:ln w="38100">
            <a:solidFill>
              <a:srgbClr val="996633"/>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Text Box 9">
            <a:extLst>
              <a:ext uri="{FF2B5EF4-FFF2-40B4-BE49-F238E27FC236}">
                <a16:creationId xmlns:a16="http://schemas.microsoft.com/office/drawing/2014/main" id="{AF493488-ABAF-F3F5-DA2E-24A4B2199F88}"/>
              </a:ext>
            </a:extLst>
          </p:cNvPr>
          <p:cNvSpPr txBox="1">
            <a:spLocks noChangeArrowheads="1"/>
          </p:cNvSpPr>
          <p:nvPr/>
        </p:nvSpPr>
        <p:spPr bwMode="auto">
          <a:xfrm>
            <a:off x="6428740" y="1908175"/>
            <a:ext cx="930275"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b="1" dirty="0">
                <a:latin typeface="宋体" panose="02010600030101010101" pitchFamily="2" charset="-122"/>
              </a:rPr>
              <a:t>状态</a:t>
            </a:r>
          </a:p>
          <a:p>
            <a:r>
              <a:rPr lang="zh-CN" altLang="en-US" b="1" dirty="0">
                <a:solidFill>
                  <a:schemeClr val="accent2"/>
                </a:solidFill>
                <a:latin typeface="宋体" panose="02010600030101010101" pitchFamily="2" charset="-122"/>
              </a:rPr>
              <a:t>化简</a:t>
            </a:r>
          </a:p>
        </p:txBody>
      </p:sp>
      <p:sp>
        <p:nvSpPr>
          <p:cNvPr id="12" name="Rectangle 10">
            <a:extLst>
              <a:ext uri="{FF2B5EF4-FFF2-40B4-BE49-F238E27FC236}">
                <a16:creationId xmlns:a16="http://schemas.microsoft.com/office/drawing/2014/main" id="{B593C10E-514B-9336-F057-F24BCEABF293}"/>
              </a:ext>
            </a:extLst>
          </p:cNvPr>
          <p:cNvSpPr>
            <a:spLocks noChangeArrowheads="1"/>
          </p:cNvSpPr>
          <p:nvPr/>
        </p:nvSpPr>
        <p:spPr bwMode="auto">
          <a:xfrm>
            <a:off x="7609840" y="2327275"/>
            <a:ext cx="1981200" cy="838200"/>
          </a:xfrm>
          <a:prstGeom prst="rect">
            <a:avLst/>
          </a:prstGeom>
          <a:solidFill>
            <a:srgbClr val="FFFFCC"/>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b="1">
                <a:solidFill>
                  <a:srgbClr val="996633"/>
                </a:solidFill>
                <a:latin typeface="宋体" panose="02010600030101010101" pitchFamily="2" charset="-122"/>
              </a:rPr>
              <a:t>最简状态</a:t>
            </a:r>
          </a:p>
          <a:p>
            <a:pPr algn="ctr"/>
            <a:r>
              <a:rPr lang="zh-CN" altLang="en-US" b="1">
                <a:solidFill>
                  <a:srgbClr val="996633"/>
                </a:solidFill>
                <a:latin typeface="宋体" panose="02010600030101010101" pitchFamily="2" charset="-122"/>
              </a:rPr>
              <a:t>转换图（表）</a:t>
            </a:r>
          </a:p>
        </p:txBody>
      </p:sp>
      <p:sp>
        <p:nvSpPr>
          <p:cNvPr id="13" name="Line 11">
            <a:extLst>
              <a:ext uri="{FF2B5EF4-FFF2-40B4-BE49-F238E27FC236}">
                <a16:creationId xmlns:a16="http://schemas.microsoft.com/office/drawing/2014/main" id="{61828777-4344-33A9-D15D-26E2BCF6C170}"/>
              </a:ext>
            </a:extLst>
          </p:cNvPr>
          <p:cNvSpPr>
            <a:spLocks noChangeShapeType="1"/>
          </p:cNvSpPr>
          <p:nvPr/>
        </p:nvSpPr>
        <p:spPr bwMode="auto">
          <a:xfrm>
            <a:off x="8600440" y="3165475"/>
            <a:ext cx="0" cy="762000"/>
          </a:xfrm>
          <a:prstGeom prst="line">
            <a:avLst/>
          </a:prstGeom>
          <a:noFill/>
          <a:ln w="38100">
            <a:solidFill>
              <a:srgbClr val="996633"/>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Rectangle 12">
            <a:extLst>
              <a:ext uri="{FF2B5EF4-FFF2-40B4-BE49-F238E27FC236}">
                <a16:creationId xmlns:a16="http://schemas.microsoft.com/office/drawing/2014/main" id="{011DC09D-5815-4602-9EB9-6D8570A59A41}"/>
              </a:ext>
            </a:extLst>
          </p:cNvPr>
          <p:cNvSpPr>
            <a:spLocks noChangeArrowheads="1"/>
          </p:cNvSpPr>
          <p:nvPr/>
        </p:nvSpPr>
        <p:spPr bwMode="auto">
          <a:xfrm>
            <a:off x="7686040" y="3927475"/>
            <a:ext cx="1905000" cy="838200"/>
          </a:xfrm>
          <a:prstGeom prst="rect">
            <a:avLst/>
          </a:prstGeom>
          <a:solidFill>
            <a:srgbClr val="FFFFCC"/>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b="1">
                <a:solidFill>
                  <a:srgbClr val="996633"/>
                </a:solidFill>
                <a:latin typeface="宋体" panose="02010600030101010101" pitchFamily="2" charset="-122"/>
              </a:rPr>
              <a:t>电路方程式</a:t>
            </a:r>
          </a:p>
          <a:p>
            <a:pPr algn="ctr"/>
            <a:r>
              <a:rPr lang="zh-CN" altLang="en-US" b="1">
                <a:solidFill>
                  <a:srgbClr val="996633"/>
                </a:solidFill>
                <a:latin typeface="宋体" panose="02010600030101010101" pitchFamily="2" charset="-122"/>
              </a:rPr>
              <a:t>（状态方程）</a:t>
            </a:r>
          </a:p>
        </p:txBody>
      </p:sp>
      <p:sp>
        <p:nvSpPr>
          <p:cNvPr id="15" name="Line 13">
            <a:extLst>
              <a:ext uri="{FF2B5EF4-FFF2-40B4-BE49-F238E27FC236}">
                <a16:creationId xmlns:a16="http://schemas.microsoft.com/office/drawing/2014/main" id="{4BD1FA29-3522-9B94-98AD-237F623882D4}"/>
              </a:ext>
            </a:extLst>
          </p:cNvPr>
          <p:cNvSpPr>
            <a:spLocks noChangeShapeType="1"/>
          </p:cNvSpPr>
          <p:nvPr/>
        </p:nvSpPr>
        <p:spPr bwMode="auto">
          <a:xfrm flipH="1">
            <a:off x="6238240" y="4384675"/>
            <a:ext cx="1447800" cy="0"/>
          </a:xfrm>
          <a:prstGeom prst="line">
            <a:avLst/>
          </a:prstGeom>
          <a:noFill/>
          <a:ln w="38100">
            <a:solidFill>
              <a:srgbClr val="996633"/>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 name="Rectangle 14">
            <a:extLst>
              <a:ext uri="{FF2B5EF4-FFF2-40B4-BE49-F238E27FC236}">
                <a16:creationId xmlns:a16="http://schemas.microsoft.com/office/drawing/2014/main" id="{A4098C7B-D629-DEB2-0068-1A9188511EF2}"/>
              </a:ext>
            </a:extLst>
          </p:cNvPr>
          <p:cNvSpPr>
            <a:spLocks noChangeArrowheads="1"/>
          </p:cNvSpPr>
          <p:nvPr/>
        </p:nvSpPr>
        <p:spPr bwMode="auto">
          <a:xfrm>
            <a:off x="4638040" y="3927475"/>
            <a:ext cx="1600200" cy="838200"/>
          </a:xfrm>
          <a:prstGeom prst="rect">
            <a:avLst/>
          </a:prstGeom>
          <a:solidFill>
            <a:srgbClr val="FFFFCC"/>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b="1">
                <a:solidFill>
                  <a:srgbClr val="996633"/>
                </a:solidFill>
                <a:latin typeface="宋体" panose="02010600030101010101" pitchFamily="2" charset="-122"/>
              </a:rPr>
              <a:t>求出</a:t>
            </a:r>
          </a:p>
          <a:p>
            <a:pPr algn="ctr"/>
            <a:r>
              <a:rPr lang="zh-CN" altLang="en-US" b="1">
                <a:solidFill>
                  <a:srgbClr val="996633"/>
                </a:solidFill>
                <a:latin typeface="宋体" panose="02010600030101010101" pitchFamily="2" charset="-122"/>
              </a:rPr>
              <a:t>驱动方程</a:t>
            </a:r>
          </a:p>
        </p:txBody>
      </p:sp>
      <p:sp>
        <p:nvSpPr>
          <p:cNvPr id="17" name="Text Box 15">
            <a:extLst>
              <a:ext uri="{FF2B5EF4-FFF2-40B4-BE49-F238E27FC236}">
                <a16:creationId xmlns:a16="http://schemas.microsoft.com/office/drawing/2014/main" id="{D060107F-63E0-5DFC-CD3A-462F3531142C}"/>
              </a:ext>
            </a:extLst>
          </p:cNvPr>
          <p:cNvSpPr txBox="1">
            <a:spLocks noChangeArrowheads="1"/>
          </p:cNvSpPr>
          <p:nvPr/>
        </p:nvSpPr>
        <p:spPr bwMode="auto">
          <a:xfrm>
            <a:off x="6238240" y="3470275"/>
            <a:ext cx="142218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b="1" dirty="0">
                <a:solidFill>
                  <a:schemeClr val="accent2"/>
                </a:solidFill>
                <a:latin typeface="宋体" panose="02010600030101010101" pitchFamily="2" charset="-122"/>
              </a:rPr>
              <a:t>选定</a:t>
            </a:r>
            <a:r>
              <a:rPr lang="zh-CN" altLang="en-US" b="1" dirty="0">
                <a:latin typeface="宋体" panose="02010600030101010101" pitchFamily="2" charset="-122"/>
              </a:rPr>
              <a:t>触发</a:t>
            </a:r>
          </a:p>
          <a:p>
            <a:r>
              <a:rPr lang="zh-CN" altLang="en-US" b="1" dirty="0">
                <a:latin typeface="宋体" panose="02010600030101010101" pitchFamily="2" charset="-122"/>
              </a:rPr>
              <a:t>器的类型</a:t>
            </a:r>
          </a:p>
        </p:txBody>
      </p:sp>
      <p:sp>
        <p:nvSpPr>
          <p:cNvPr id="18" name="Line 16">
            <a:extLst>
              <a:ext uri="{FF2B5EF4-FFF2-40B4-BE49-F238E27FC236}">
                <a16:creationId xmlns:a16="http://schemas.microsoft.com/office/drawing/2014/main" id="{E73D99D3-38BF-5FAD-B685-631110C6242A}"/>
              </a:ext>
            </a:extLst>
          </p:cNvPr>
          <p:cNvSpPr>
            <a:spLocks noChangeShapeType="1"/>
          </p:cNvSpPr>
          <p:nvPr/>
        </p:nvSpPr>
        <p:spPr bwMode="auto">
          <a:xfrm flipH="1">
            <a:off x="3495040" y="4384675"/>
            <a:ext cx="1143000" cy="0"/>
          </a:xfrm>
          <a:prstGeom prst="line">
            <a:avLst/>
          </a:prstGeom>
          <a:noFill/>
          <a:ln w="38100">
            <a:solidFill>
              <a:srgbClr val="996633"/>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Rectangle 17">
            <a:extLst>
              <a:ext uri="{FF2B5EF4-FFF2-40B4-BE49-F238E27FC236}">
                <a16:creationId xmlns:a16="http://schemas.microsoft.com/office/drawing/2014/main" id="{07371E9F-37F6-DD40-05A3-2F98A2B37A41}"/>
              </a:ext>
            </a:extLst>
          </p:cNvPr>
          <p:cNvSpPr>
            <a:spLocks noChangeArrowheads="1"/>
          </p:cNvSpPr>
          <p:nvPr/>
        </p:nvSpPr>
        <p:spPr bwMode="auto">
          <a:xfrm>
            <a:off x="1971040" y="3927475"/>
            <a:ext cx="1524000" cy="838200"/>
          </a:xfrm>
          <a:prstGeom prst="rect">
            <a:avLst/>
          </a:prstGeom>
          <a:solidFill>
            <a:srgbClr val="FFFFCC"/>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b="1">
                <a:solidFill>
                  <a:srgbClr val="996633"/>
                </a:solidFill>
                <a:latin typeface="宋体" panose="02010600030101010101" pitchFamily="2" charset="-122"/>
              </a:rPr>
              <a:t>逻辑</a:t>
            </a:r>
          </a:p>
          <a:p>
            <a:pPr algn="ctr"/>
            <a:r>
              <a:rPr lang="zh-CN" altLang="en-US" b="1">
                <a:solidFill>
                  <a:srgbClr val="996633"/>
                </a:solidFill>
                <a:latin typeface="宋体" panose="02010600030101010101" pitchFamily="2" charset="-122"/>
              </a:rPr>
              <a:t>电路图</a:t>
            </a:r>
          </a:p>
        </p:txBody>
      </p:sp>
      <p:sp>
        <p:nvSpPr>
          <p:cNvPr id="20" name="Text Box 18">
            <a:extLst>
              <a:ext uri="{FF2B5EF4-FFF2-40B4-BE49-F238E27FC236}">
                <a16:creationId xmlns:a16="http://schemas.microsoft.com/office/drawing/2014/main" id="{26C9F354-249C-7B84-CCAD-383B98256A69}"/>
              </a:ext>
            </a:extLst>
          </p:cNvPr>
          <p:cNvSpPr txBox="1">
            <a:spLocks noChangeArrowheads="1"/>
          </p:cNvSpPr>
          <p:nvPr/>
        </p:nvSpPr>
        <p:spPr bwMode="auto">
          <a:xfrm>
            <a:off x="2104390" y="5165725"/>
            <a:ext cx="1582738"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b="1">
                <a:solidFill>
                  <a:srgbClr val="FF0066"/>
                </a:solidFill>
                <a:latin typeface="宋体" panose="02010600030101010101" pitchFamily="2" charset="-122"/>
              </a:rPr>
              <a:t>检查能否</a:t>
            </a:r>
          </a:p>
          <a:p>
            <a:pPr algn="ctr"/>
            <a:r>
              <a:rPr lang="zh-CN" altLang="en-US" b="1">
                <a:solidFill>
                  <a:srgbClr val="FF0066"/>
                </a:solidFill>
                <a:latin typeface="宋体" panose="02010600030101010101" pitchFamily="2" charset="-122"/>
              </a:rPr>
              <a:t>自启动</a:t>
            </a:r>
          </a:p>
        </p:txBody>
      </p:sp>
      <p:sp>
        <p:nvSpPr>
          <p:cNvPr id="21" name="Line 19">
            <a:extLst>
              <a:ext uri="{FF2B5EF4-FFF2-40B4-BE49-F238E27FC236}">
                <a16:creationId xmlns:a16="http://schemas.microsoft.com/office/drawing/2014/main" id="{C09A5DA5-830E-390F-5C77-FC60771C913E}"/>
              </a:ext>
            </a:extLst>
          </p:cNvPr>
          <p:cNvSpPr>
            <a:spLocks noChangeShapeType="1"/>
          </p:cNvSpPr>
          <p:nvPr/>
        </p:nvSpPr>
        <p:spPr bwMode="auto">
          <a:xfrm flipV="1">
            <a:off x="2656840" y="4765675"/>
            <a:ext cx="0" cy="533400"/>
          </a:xfrm>
          <a:prstGeom prst="line">
            <a:avLst/>
          </a:prstGeom>
          <a:noFill/>
          <a:ln w="38100">
            <a:solidFill>
              <a:srgbClr val="996633"/>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 name="灯片编号占位符 1">
            <a:extLst>
              <a:ext uri="{FF2B5EF4-FFF2-40B4-BE49-F238E27FC236}">
                <a16:creationId xmlns:a16="http://schemas.microsoft.com/office/drawing/2014/main" id="{9267A1ED-4B59-DA32-B45F-BC19316EBBE1}"/>
              </a:ext>
            </a:extLst>
          </p:cNvPr>
          <p:cNvSpPr>
            <a:spLocks noGrp="1"/>
          </p:cNvSpPr>
          <p:nvPr>
            <p:ph type="sldNum" sz="quarter" idx="12"/>
          </p:nvPr>
        </p:nvSpPr>
        <p:spPr/>
        <p:txBody>
          <a:bodyPr/>
          <a:lstStyle/>
          <a:p>
            <a:fld id="{392CBAA0-59E6-204E-8F03-85E5040D48B8}" type="slidenum">
              <a:rPr kumimoji="1" lang="zh-CN" altLang="en-US" smtClean="0"/>
              <a:t>31</a:t>
            </a:fld>
            <a:r>
              <a:rPr kumimoji="1" lang="en-US" altLang="zh-CN"/>
              <a:t>/184</a:t>
            </a:r>
            <a:endParaRPr kumimoji="1" lang="zh-CN" altLang="en-US" dirty="0"/>
          </a:p>
        </p:txBody>
      </p:sp>
    </p:spTree>
    <p:extLst>
      <p:ext uri="{BB962C8B-B14F-4D97-AF65-F5344CB8AC3E}">
        <p14:creationId xmlns:p14="http://schemas.microsoft.com/office/powerpoint/2010/main" val="584749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up)">
                                      <p:cBhvr>
                                        <p:cTn id="7" dur="75"/>
                                        <p:tgtEl>
                                          <p:spTgt spid="5">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2" name="TYPE.WAV"/>
                                        </p:tgtEl>
                                      </p:cMediaNode>
                                    </p:audio>
                                  </p:sub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wipe(left)">
                                      <p:cBhvr>
                                        <p:cTn id="21" dur="500"/>
                                        <p:tgtEl>
                                          <p:spTgt spid="8"/>
                                        </p:tgtEl>
                                      </p:cBhvr>
                                    </p:animEffect>
                                  </p:childTnLst>
                                </p:cTn>
                              </p:par>
                            </p:childTnLst>
                          </p:cTn>
                        </p:par>
                        <p:par>
                          <p:cTn id="22" fill="hold">
                            <p:stCondLst>
                              <p:cond delay="1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500"/>
                                        <p:tgtEl>
                                          <p:spTgt spid="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500"/>
                            </p:stCondLst>
                            <p:childTnLst>
                              <p:par>
                                <p:cTn id="32" presetID="2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ipe(left)">
                                      <p:cBhvr>
                                        <p:cTn id="34" dur="500"/>
                                        <p:tgtEl>
                                          <p:spTgt spid="11"/>
                                        </p:tgtEl>
                                      </p:cBhvr>
                                    </p:animEffect>
                                  </p:childTnLst>
                                </p:cTn>
                              </p:par>
                            </p:childTnLst>
                          </p:cTn>
                        </p:par>
                        <p:par>
                          <p:cTn id="35" fill="hold">
                            <p:stCondLst>
                              <p:cond delay="1000"/>
                            </p:stCondLst>
                            <p:childTnLst>
                              <p:par>
                                <p:cTn id="36" presetID="22" presetClass="entr" presetSubtype="8"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left)">
                                      <p:cBhvr>
                                        <p:cTn id="38" dur="500"/>
                                        <p:tgtEl>
                                          <p:spTgt spid="12"/>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wipe(up)">
                                      <p:cBhvr>
                                        <p:cTn id="43" dur="500"/>
                                        <p:tgtEl>
                                          <p:spTgt spid="13"/>
                                        </p:tgtEl>
                                      </p:cBhvr>
                                    </p:animEffect>
                                  </p:childTnLst>
                                </p:cTn>
                              </p:par>
                            </p:childTnLst>
                          </p:cTn>
                        </p:par>
                        <p:par>
                          <p:cTn id="44" fill="hold">
                            <p:stCondLst>
                              <p:cond delay="500"/>
                            </p:stCondLst>
                            <p:childTnLst>
                              <p:par>
                                <p:cTn id="45" presetID="22" presetClass="entr" presetSubtype="8"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500"/>
                                        <p:tgtEl>
                                          <p:spTgt spid="14"/>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2" fill="hold" nodeType="click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right)">
                                      <p:cBhvr>
                                        <p:cTn id="52" dur="500"/>
                                        <p:tgtEl>
                                          <p:spTgt spid="15"/>
                                        </p:tgtEl>
                                      </p:cBhvr>
                                    </p:animEffect>
                                  </p:childTnLst>
                                </p:cTn>
                              </p:par>
                            </p:childTnLst>
                          </p:cTn>
                        </p:par>
                        <p:par>
                          <p:cTn id="53" fill="hold">
                            <p:stCondLst>
                              <p:cond delay="500"/>
                            </p:stCondLst>
                            <p:childTnLst>
                              <p:par>
                                <p:cTn id="54" presetID="22" presetClass="entr" presetSubtype="8" fill="hold" grpId="0" nodeType="afterEffect">
                                  <p:stCondLst>
                                    <p:cond delay="0"/>
                                  </p:stCondLst>
                                  <p:childTnLst>
                                    <p:set>
                                      <p:cBhvr>
                                        <p:cTn id="55" dur="1" fill="hold">
                                          <p:stCondLst>
                                            <p:cond delay="0"/>
                                          </p:stCondLst>
                                        </p:cTn>
                                        <p:tgtEl>
                                          <p:spTgt spid="17"/>
                                        </p:tgtEl>
                                        <p:attrNameLst>
                                          <p:attrName>style.visibility</p:attrName>
                                        </p:attrNameLst>
                                      </p:cBhvr>
                                      <p:to>
                                        <p:strVal val="visible"/>
                                      </p:to>
                                    </p:set>
                                    <p:animEffect transition="in" filter="wipe(left)">
                                      <p:cBhvr>
                                        <p:cTn id="56" dur="500"/>
                                        <p:tgtEl>
                                          <p:spTgt spid="17"/>
                                        </p:tgtEl>
                                      </p:cBhvr>
                                    </p:animEffect>
                                  </p:childTnLst>
                                </p:cTn>
                              </p:par>
                            </p:childTnLst>
                          </p:cTn>
                        </p:par>
                        <p:par>
                          <p:cTn id="57" fill="hold">
                            <p:stCondLst>
                              <p:cond delay="1000"/>
                            </p:stCondLst>
                            <p:childTnLst>
                              <p:par>
                                <p:cTn id="58" presetID="22" presetClass="entr" presetSubtype="8"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wipe(left)">
                                      <p:cBhvr>
                                        <p:cTn id="60" dur="500"/>
                                        <p:tgtEl>
                                          <p:spTgt spid="16"/>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2" fill="hold" nodeType="clickEffect">
                                  <p:stCondLst>
                                    <p:cond delay="0"/>
                                  </p:stCondLst>
                                  <p:childTnLst>
                                    <p:set>
                                      <p:cBhvr>
                                        <p:cTn id="64" dur="1" fill="hold">
                                          <p:stCondLst>
                                            <p:cond delay="0"/>
                                          </p:stCondLst>
                                        </p:cTn>
                                        <p:tgtEl>
                                          <p:spTgt spid="18"/>
                                        </p:tgtEl>
                                        <p:attrNameLst>
                                          <p:attrName>style.visibility</p:attrName>
                                        </p:attrNameLst>
                                      </p:cBhvr>
                                      <p:to>
                                        <p:strVal val="visible"/>
                                      </p:to>
                                    </p:set>
                                    <p:animEffect transition="in" filter="wipe(right)">
                                      <p:cBhvr>
                                        <p:cTn id="65" dur="500"/>
                                        <p:tgtEl>
                                          <p:spTgt spid="18"/>
                                        </p:tgtEl>
                                      </p:cBhvr>
                                    </p:animEffect>
                                  </p:childTnLst>
                                </p:cTn>
                              </p:par>
                            </p:childTnLst>
                          </p:cTn>
                        </p:par>
                        <p:par>
                          <p:cTn id="66" fill="hold">
                            <p:stCondLst>
                              <p:cond delay="500"/>
                            </p:stCondLst>
                            <p:childTnLst>
                              <p:par>
                                <p:cTn id="67" presetID="22" presetClass="entr" presetSubtype="8" fill="hold" grpId="0" nodeType="after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wipe(left)">
                                      <p:cBhvr>
                                        <p:cTn id="69" dur="500"/>
                                        <p:tgtEl>
                                          <p:spTgt spid="1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1" fill="hold" grpId="0" nodeType="clickEffect">
                                  <p:stCondLst>
                                    <p:cond delay="0"/>
                                  </p:stCondLst>
                                  <p:iterate type="lt">
                                    <p:tmPct val="100000"/>
                                  </p:iterate>
                                  <p:childTnLst>
                                    <p:set>
                                      <p:cBhvr>
                                        <p:cTn id="73" dur="1" fill="hold">
                                          <p:stCondLst>
                                            <p:cond delay="0"/>
                                          </p:stCondLst>
                                        </p:cTn>
                                        <p:tgtEl>
                                          <p:spTgt spid="20"/>
                                        </p:tgtEl>
                                        <p:attrNameLst>
                                          <p:attrName>style.visibility</p:attrName>
                                        </p:attrNameLst>
                                      </p:cBhvr>
                                      <p:to>
                                        <p:strVal val="visible"/>
                                      </p:to>
                                    </p:set>
                                    <p:animEffect transition="in" filter="wipe(up)">
                                      <p:cBhvr>
                                        <p:cTn id="74" dur="75"/>
                                        <p:tgtEl>
                                          <p:spTgt spid="20"/>
                                        </p:tgtEl>
                                      </p:cBhvr>
                                    </p:animEffect>
                                  </p:childTnLst>
                                  <p:subTnLst>
                                    <p:audio>
                                      <p:cMediaNode>
                                        <p:cTn display="0" masterRel="sameClick">
                                          <p:stCondLst>
                                            <p:cond evt="begin" delay="0">
                                              <p:tn val="72"/>
                                            </p:cond>
                                          </p:stCondLst>
                                          <p:endCondLst>
                                            <p:cond evt="onStopAudio" delay="0">
                                              <p:tgtEl>
                                                <p:sldTgt/>
                                              </p:tgtEl>
                                            </p:cond>
                                          </p:endCondLst>
                                        </p:cTn>
                                        <p:tgtEl>
                                          <p:sndTgt r:embed="rId2" name="TYPE.WAV"/>
                                        </p:tgtEl>
                                      </p:cMediaNode>
                                    </p:audio>
                                  </p:subTnLst>
                                </p:cTn>
                              </p:par>
                            </p:childTnLst>
                          </p:cTn>
                        </p:par>
                        <p:par>
                          <p:cTn id="75" fill="hold">
                            <p:stCondLst>
                              <p:cond delay="525"/>
                            </p:stCondLst>
                            <p:childTnLst>
                              <p:par>
                                <p:cTn id="76" presetID="22" presetClass="entr" presetSubtype="4" fill="hold" nodeType="afterEffect">
                                  <p:stCondLst>
                                    <p:cond delay="0"/>
                                  </p:stCondLst>
                                  <p:childTnLst>
                                    <p:set>
                                      <p:cBhvr>
                                        <p:cTn id="77" dur="1" fill="hold">
                                          <p:stCondLst>
                                            <p:cond delay="0"/>
                                          </p:stCondLst>
                                        </p:cTn>
                                        <p:tgtEl>
                                          <p:spTgt spid="21"/>
                                        </p:tgtEl>
                                        <p:attrNameLst>
                                          <p:attrName>style.visibility</p:attrName>
                                        </p:attrNameLst>
                                      </p:cBhvr>
                                      <p:to>
                                        <p:strVal val="visible"/>
                                      </p:to>
                                    </p:set>
                                    <p:animEffect transition="in" filter="wipe(down)">
                                      <p:cBhvr>
                                        <p:cTn id="7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6" grpId="0" animBg="1" autoUpdateAnimBg="0"/>
      <p:bldP spid="8" grpId="0" autoUpdateAnimBg="0"/>
      <p:bldP spid="9" grpId="0" animBg="1" autoUpdateAnimBg="0"/>
      <p:bldP spid="11" grpId="0" autoUpdateAnimBg="0"/>
      <p:bldP spid="12" grpId="0" animBg="1" autoUpdateAnimBg="0"/>
      <p:bldP spid="14" grpId="0" animBg="1" autoUpdateAnimBg="0"/>
      <p:bldP spid="16" grpId="0" animBg="1" autoUpdateAnimBg="0"/>
      <p:bldP spid="17" grpId="0" autoUpdateAnimBg="0"/>
      <p:bldP spid="19" grpId="0" animBg="1" autoUpdateAnimBg="0"/>
      <p:bldP spid="20" grpId="0"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时序电路的基本设计方法</a:t>
            </a:r>
          </a:p>
        </p:txBody>
      </p:sp>
      <p:sp>
        <p:nvSpPr>
          <p:cNvPr id="5" name="Text Box 2">
            <a:extLst>
              <a:ext uri="{FF2B5EF4-FFF2-40B4-BE49-F238E27FC236}">
                <a16:creationId xmlns:a16="http://schemas.microsoft.com/office/drawing/2014/main" id="{3373C4CA-84E5-065C-80AD-C91FAD5666E4}"/>
              </a:ext>
            </a:extLst>
          </p:cNvPr>
          <p:cNvSpPr txBox="1">
            <a:spLocks noChangeArrowheads="1"/>
          </p:cNvSpPr>
          <p:nvPr/>
        </p:nvSpPr>
        <p:spPr bwMode="auto">
          <a:xfrm>
            <a:off x="1909526" y="687365"/>
            <a:ext cx="23114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rPr>
              <a:t>2. </a:t>
            </a:r>
            <a:r>
              <a:rPr lang="zh-CN" altLang="en-US" sz="2800" b="1" dirty="0">
                <a:solidFill>
                  <a:srgbClr val="FF0066"/>
                </a:solidFill>
              </a:rPr>
              <a:t>设计举例</a:t>
            </a:r>
          </a:p>
        </p:txBody>
      </p:sp>
      <p:sp>
        <p:nvSpPr>
          <p:cNvPr id="6" name="Text Box 3">
            <a:extLst>
              <a:ext uri="{FF2B5EF4-FFF2-40B4-BE49-F238E27FC236}">
                <a16:creationId xmlns:a16="http://schemas.microsoft.com/office/drawing/2014/main" id="{69CA401A-1CF7-7C16-F171-BF21564F5984}"/>
              </a:ext>
            </a:extLst>
          </p:cNvPr>
          <p:cNvSpPr txBox="1">
            <a:spLocks noChangeArrowheads="1"/>
          </p:cNvSpPr>
          <p:nvPr/>
        </p:nvSpPr>
        <p:spPr bwMode="auto">
          <a:xfrm>
            <a:off x="4105275" y="693080"/>
            <a:ext cx="48275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b="1" dirty="0"/>
              <a:t>按如下状态图设计时序电路。</a:t>
            </a:r>
          </a:p>
        </p:txBody>
      </p:sp>
      <p:grpSp>
        <p:nvGrpSpPr>
          <p:cNvPr id="7" name="Group 4">
            <a:extLst>
              <a:ext uri="{FF2B5EF4-FFF2-40B4-BE49-F238E27FC236}">
                <a16:creationId xmlns:a16="http://schemas.microsoft.com/office/drawing/2014/main" id="{75758199-FA93-D5C2-5D67-9D387655858D}"/>
              </a:ext>
            </a:extLst>
          </p:cNvPr>
          <p:cNvGrpSpPr>
            <a:grpSpLocks/>
          </p:cNvGrpSpPr>
          <p:nvPr/>
        </p:nvGrpSpPr>
        <p:grpSpPr bwMode="auto">
          <a:xfrm>
            <a:off x="2076450" y="1307669"/>
            <a:ext cx="6053138" cy="1066800"/>
            <a:chOff x="444" y="648"/>
            <a:chExt cx="3912" cy="724"/>
          </a:xfrm>
        </p:grpSpPr>
        <p:sp>
          <p:nvSpPr>
            <p:cNvPr id="8" name="Text Box 5">
              <a:extLst>
                <a:ext uri="{FF2B5EF4-FFF2-40B4-BE49-F238E27FC236}">
                  <a16:creationId xmlns:a16="http://schemas.microsoft.com/office/drawing/2014/main" id="{450888B9-096F-28D3-F060-DA578685FF34}"/>
                </a:ext>
              </a:extLst>
            </p:cNvPr>
            <p:cNvSpPr txBox="1">
              <a:spLocks noChangeArrowheads="1"/>
            </p:cNvSpPr>
            <p:nvPr/>
          </p:nvSpPr>
          <p:spPr bwMode="auto">
            <a:xfrm>
              <a:off x="444" y="792"/>
              <a:ext cx="646" cy="35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000</a:t>
              </a:r>
            </a:p>
          </p:txBody>
        </p:sp>
        <p:sp>
          <p:nvSpPr>
            <p:cNvPr id="9" name="Text Box 6">
              <a:extLst>
                <a:ext uri="{FF2B5EF4-FFF2-40B4-BE49-F238E27FC236}">
                  <a16:creationId xmlns:a16="http://schemas.microsoft.com/office/drawing/2014/main" id="{116462ED-6C66-0C60-9939-803D63768399}"/>
                </a:ext>
              </a:extLst>
            </p:cNvPr>
            <p:cNvSpPr txBox="1">
              <a:spLocks noChangeArrowheads="1"/>
            </p:cNvSpPr>
            <p:nvPr/>
          </p:nvSpPr>
          <p:spPr bwMode="auto">
            <a:xfrm>
              <a:off x="840" y="696"/>
              <a:ext cx="482" cy="35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chemeClr val="accent2"/>
                  </a:solidFill>
                </a:rPr>
                <a:t>/0</a:t>
              </a:r>
            </a:p>
          </p:txBody>
        </p:sp>
        <p:sp>
          <p:nvSpPr>
            <p:cNvPr id="10" name="Text Box 7">
              <a:extLst>
                <a:ext uri="{FF2B5EF4-FFF2-40B4-BE49-F238E27FC236}">
                  <a16:creationId xmlns:a16="http://schemas.microsoft.com/office/drawing/2014/main" id="{1A73348F-BEE8-DDB2-E290-BC6879F73905}"/>
                </a:ext>
              </a:extLst>
            </p:cNvPr>
            <p:cNvSpPr txBox="1">
              <a:spLocks noChangeArrowheads="1"/>
            </p:cNvSpPr>
            <p:nvPr/>
          </p:nvSpPr>
          <p:spPr bwMode="auto">
            <a:xfrm>
              <a:off x="1494" y="684"/>
              <a:ext cx="446" cy="3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chemeClr val="accent2"/>
                  </a:solidFill>
                </a:rPr>
                <a:t>/0</a:t>
              </a:r>
            </a:p>
          </p:txBody>
        </p:sp>
        <p:sp>
          <p:nvSpPr>
            <p:cNvPr id="11" name="Text Box 8">
              <a:extLst>
                <a:ext uri="{FF2B5EF4-FFF2-40B4-BE49-F238E27FC236}">
                  <a16:creationId xmlns:a16="http://schemas.microsoft.com/office/drawing/2014/main" id="{D06903D7-1ACC-EDC2-5C6D-BBECAEBBA49D}"/>
                </a:ext>
              </a:extLst>
            </p:cNvPr>
            <p:cNvSpPr txBox="1">
              <a:spLocks noChangeArrowheads="1"/>
            </p:cNvSpPr>
            <p:nvPr/>
          </p:nvSpPr>
          <p:spPr bwMode="auto">
            <a:xfrm>
              <a:off x="2149" y="684"/>
              <a:ext cx="410" cy="3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chemeClr val="accent2"/>
                  </a:solidFill>
                </a:rPr>
                <a:t>/0</a:t>
              </a:r>
            </a:p>
          </p:txBody>
        </p:sp>
        <p:sp>
          <p:nvSpPr>
            <p:cNvPr id="12" name="Text Box 9">
              <a:extLst>
                <a:ext uri="{FF2B5EF4-FFF2-40B4-BE49-F238E27FC236}">
                  <a16:creationId xmlns:a16="http://schemas.microsoft.com/office/drawing/2014/main" id="{732D3DC7-3CC3-25D6-0707-94F26A927127}"/>
                </a:ext>
              </a:extLst>
            </p:cNvPr>
            <p:cNvSpPr txBox="1">
              <a:spLocks noChangeArrowheads="1"/>
            </p:cNvSpPr>
            <p:nvPr/>
          </p:nvSpPr>
          <p:spPr bwMode="auto">
            <a:xfrm>
              <a:off x="2893" y="648"/>
              <a:ext cx="410" cy="3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chemeClr val="accent2"/>
                  </a:solidFill>
                </a:rPr>
                <a:t>/0</a:t>
              </a:r>
            </a:p>
          </p:txBody>
        </p:sp>
        <p:sp>
          <p:nvSpPr>
            <p:cNvPr id="13" name="Text Box 10">
              <a:extLst>
                <a:ext uri="{FF2B5EF4-FFF2-40B4-BE49-F238E27FC236}">
                  <a16:creationId xmlns:a16="http://schemas.microsoft.com/office/drawing/2014/main" id="{BB3ECF7D-C0A3-7ABE-35E0-A238F9778A89}"/>
                </a:ext>
              </a:extLst>
            </p:cNvPr>
            <p:cNvSpPr txBox="1">
              <a:spLocks noChangeArrowheads="1"/>
            </p:cNvSpPr>
            <p:nvPr/>
          </p:nvSpPr>
          <p:spPr bwMode="auto">
            <a:xfrm>
              <a:off x="3637" y="648"/>
              <a:ext cx="461" cy="3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chemeClr val="accent2"/>
                  </a:solidFill>
                </a:rPr>
                <a:t>/0</a:t>
              </a:r>
            </a:p>
          </p:txBody>
        </p:sp>
        <p:sp>
          <p:nvSpPr>
            <p:cNvPr id="14" name="Line 11">
              <a:extLst>
                <a:ext uri="{FF2B5EF4-FFF2-40B4-BE49-F238E27FC236}">
                  <a16:creationId xmlns:a16="http://schemas.microsoft.com/office/drawing/2014/main" id="{3DA87CB7-E1C7-2D93-5E78-2475F436759A}"/>
                </a:ext>
              </a:extLst>
            </p:cNvPr>
            <p:cNvSpPr>
              <a:spLocks noChangeShapeType="1"/>
            </p:cNvSpPr>
            <p:nvPr/>
          </p:nvSpPr>
          <p:spPr bwMode="auto">
            <a:xfrm>
              <a:off x="864" y="1020"/>
              <a:ext cx="25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Text Box 12">
              <a:extLst>
                <a:ext uri="{FF2B5EF4-FFF2-40B4-BE49-F238E27FC236}">
                  <a16:creationId xmlns:a16="http://schemas.microsoft.com/office/drawing/2014/main" id="{AF51B779-3057-F0B8-0CEB-CA0BCF69C317}"/>
                </a:ext>
              </a:extLst>
            </p:cNvPr>
            <p:cNvSpPr txBox="1">
              <a:spLocks noChangeArrowheads="1"/>
            </p:cNvSpPr>
            <p:nvPr/>
          </p:nvSpPr>
          <p:spPr bwMode="auto">
            <a:xfrm>
              <a:off x="1085" y="840"/>
              <a:ext cx="641" cy="35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001</a:t>
              </a:r>
            </a:p>
          </p:txBody>
        </p:sp>
        <p:sp>
          <p:nvSpPr>
            <p:cNvPr id="16" name="Line 13">
              <a:extLst>
                <a:ext uri="{FF2B5EF4-FFF2-40B4-BE49-F238E27FC236}">
                  <a16:creationId xmlns:a16="http://schemas.microsoft.com/office/drawing/2014/main" id="{A00B429F-9FFF-6669-C9FB-28A907FFACAE}"/>
                </a:ext>
              </a:extLst>
            </p:cNvPr>
            <p:cNvSpPr>
              <a:spLocks noChangeShapeType="1"/>
            </p:cNvSpPr>
            <p:nvPr/>
          </p:nvSpPr>
          <p:spPr bwMode="auto">
            <a:xfrm>
              <a:off x="1501" y="1020"/>
              <a:ext cx="299"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Text Box 14">
              <a:extLst>
                <a:ext uri="{FF2B5EF4-FFF2-40B4-BE49-F238E27FC236}">
                  <a16:creationId xmlns:a16="http://schemas.microsoft.com/office/drawing/2014/main" id="{2E4464E9-0ECC-59F5-DC69-1E6DAC714BD2}"/>
                </a:ext>
              </a:extLst>
            </p:cNvPr>
            <p:cNvSpPr txBox="1">
              <a:spLocks noChangeArrowheads="1"/>
            </p:cNvSpPr>
            <p:nvPr/>
          </p:nvSpPr>
          <p:spPr bwMode="auto">
            <a:xfrm>
              <a:off x="1756" y="828"/>
              <a:ext cx="549" cy="35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010</a:t>
              </a:r>
            </a:p>
          </p:txBody>
        </p:sp>
        <p:sp>
          <p:nvSpPr>
            <p:cNvPr id="18" name="Text Box 15">
              <a:extLst>
                <a:ext uri="{FF2B5EF4-FFF2-40B4-BE49-F238E27FC236}">
                  <a16:creationId xmlns:a16="http://schemas.microsoft.com/office/drawing/2014/main" id="{AD037653-02B3-F97B-9476-25B1D750C635}"/>
                </a:ext>
              </a:extLst>
            </p:cNvPr>
            <p:cNvSpPr txBox="1">
              <a:spLocks noChangeArrowheads="1"/>
            </p:cNvSpPr>
            <p:nvPr/>
          </p:nvSpPr>
          <p:spPr bwMode="auto">
            <a:xfrm>
              <a:off x="2510" y="816"/>
              <a:ext cx="555" cy="35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011</a:t>
              </a:r>
            </a:p>
          </p:txBody>
        </p:sp>
        <p:sp>
          <p:nvSpPr>
            <p:cNvPr id="19" name="Text Box 16">
              <a:extLst>
                <a:ext uri="{FF2B5EF4-FFF2-40B4-BE49-F238E27FC236}">
                  <a16:creationId xmlns:a16="http://schemas.microsoft.com/office/drawing/2014/main" id="{35C6B18E-E9FB-4A21-6797-CEDC5CE746A1}"/>
                </a:ext>
              </a:extLst>
            </p:cNvPr>
            <p:cNvSpPr txBox="1">
              <a:spLocks noChangeArrowheads="1"/>
            </p:cNvSpPr>
            <p:nvPr/>
          </p:nvSpPr>
          <p:spPr bwMode="auto">
            <a:xfrm>
              <a:off x="3173" y="781"/>
              <a:ext cx="574" cy="35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100</a:t>
              </a:r>
            </a:p>
          </p:txBody>
        </p:sp>
        <p:sp>
          <p:nvSpPr>
            <p:cNvPr id="20" name="Text Box 17">
              <a:extLst>
                <a:ext uri="{FF2B5EF4-FFF2-40B4-BE49-F238E27FC236}">
                  <a16:creationId xmlns:a16="http://schemas.microsoft.com/office/drawing/2014/main" id="{EFBFB756-7D60-CFCA-0C0D-C600ED32D754}"/>
                </a:ext>
              </a:extLst>
            </p:cNvPr>
            <p:cNvSpPr txBox="1">
              <a:spLocks noChangeArrowheads="1"/>
            </p:cNvSpPr>
            <p:nvPr/>
          </p:nvSpPr>
          <p:spPr bwMode="auto">
            <a:xfrm>
              <a:off x="3848" y="781"/>
              <a:ext cx="508" cy="35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101</a:t>
              </a:r>
            </a:p>
          </p:txBody>
        </p:sp>
        <p:grpSp>
          <p:nvGrpSpPr>
            <p:cNvPr id="21" name="Group 18">
              <a:extLst>
                <a:ext uri="{FF2B5EF4-FFF2-40B4-BE49-F238E27FC236}">
                  <a16:creationId xmlns:a16="http://schemas.microsoft.com/office/drawing/2014/main" id="{3F23AC2B-9FBF-33E6-6D75-355BA0C82E0B}"/>
                </a:ext>
              </a:extLst>
            </p:cNvPr>
            <p:cNvGrpSpPr>
              <a:grpSpLocks/>
            </p:cNvGrpSpPr>
            <p:nvPr/>
          </p:nvGrpSpPr>
          <p:grpSpPr bwMode="auto">
            <a:xfrm>
              <a:off x="675" y="1080"/>
              <a:ext cx="3417" cy="216"/>
              <a:chOff x="672" y="1212"/>
              <a:chExt cx="4560" cy="288"/>
            </a:xfrm>
          </p:grpSpPr>
          <p:sp>
            <p:nvSpPr>
              <p:cNvPr id="27" name="Line 19">
                <a:extLst>
                  <a:ext uri="{FF2B5EF4-FFF2-40B4-BE49-F238E27FC236}">
                    <a16:creationId xmlns:a16="http://schemas.microsoft.com/office/drawing/2014/main" id="{4773CF63-0F8D-9BB1-F86A-BA932BF401DE}"/>
                  </a:ext>
                </a:extLst>
              </p:cNvPr>
              <p:cNvSpPr>
                <a:spLocks noChangeShapeType="1"/>
              </p:cNvSpPr>
              <p:nvPr/>
            </p:nvSpPr>
            <p:spPr bwMode="auto">
              <a:xfrm>
                <a:off x="5232" y="1212"/>
                <a:ext cx="0" cy="28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8" name="Line 20">
                <a:extLst>
                  <a:ext uri="{FF2B5EF4-FFF2-40B4-BE49-F238E27FC236}">
                    <a16:creationId xmlns:a16="http://schemas.microsoft.com/office/drawing/2014/main" id="{E99A421C-28DB-A5D6-FAAF-F5E83B1638BD}"/>
                  </a:ext>
                </a:extLst>
              </p:cNvPr>
              <p:cNvSpPr>
                <a:spLocks noChangeShapeType="1"/>
              </p:cNvSpPr>
              <p:nvPr/>
            </p:nvSpPr>
            <p:spPr bwMode="auto">
              <a:xfrm flipH="1">
                <a:off x="672" y="1500"/>
                <a:ext cx="4560"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2" name="Line 21">
              <a:extLst>
                <a:ext uri="{FF2B5EF4-FFF2-40B4-BE49-F238E27FC236}">
                  <a16:creationId xmlns:a16="http://schemas.microsoft.com/office/drawing/2014/main" id="{1EC85AA0-A5F7-8075-85E9-8E89C78ECFA6}"/>
                </a:ext>
              </a:extLst>
            </p:cNvPr>
            <p:cNvSpPr>
              <a:spLocks noChangeShapeType="1"/>
            </p:cNvSpPr>
            <p:nvPr/>
          </p:nvSpPr>
          <p:spPr bwMode="auto">
            <a:xfrm flipV="1">
              <a:off x="670" y="1062"/>
              <a:ext cx="3" cy="246"/>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Text Box 22">
              <a:extLst>
                <a:ext uri="{FF2B5EF4-FFF2-40B4-BE49-F238E27FC236}">
                  <a16:creationId xmlns:a16="http://schemas.microsoft.com/office/drawing/2014/main" id="{33A3556C-2BCF-7902-1BBA-D0F97D90E632}"/>
                </a:ext>
              </a:extLst>
            </p:cNvPr>
            <p:cNvSpPr txBox="1">
              <a:spLocks noChangeArrowheads="1"/>
            </p:cNvSpPr>
            <p:nvPr/>
          </p:nvSpPr>
          <p:spPr bwMode="auto">
            <a:xfrm>
              <a:off x="2164" y="1020"/>
              <a:ext cx="475" cy="3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chemeClr val="accent2"/>
                  </a:solidFill>
                </a:rPr>
                <a:t>/1</a:t>
              </a:r>
            </a:p>
          </p:txBody>
        </p:sp>
        <p:sp>
          <p:nvSpPr>
            <p:cNvPr id="24" name="Line 23">
              <a:extLst>
                <a:ext uri="{FF2B5EF4-FFF2-40B4-BE49-F238E27FC236}">
                  <a16:creationId xmlns:a16="http://schemas.microsoft.com/office/drawing/2014/main" id="{A83DFDBE-F2C1-37EC-C360-7E0B3E192D6B}"/>
                </a:ext>
              </a:extLst>
            </p:cNvPr>
            <p:cNvSpPr>
              <a:spLocks noChangeShapeType="1"/>
            </p:cNvSpPr>
            <p:nvPr/>
          </p:nvSpPr>
          <p:spPr bwMode="auto">
            <a:xfrm>
              <a:off x="2209" y="1008"/>
              <a:ext cx="299"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Line 24">
              <a:extLst>
                <a:ext uri="{FF2B5EF4-FFF2-40B4-BE49-F238E27FC236}">
                  <a16:creationId xmlns:a16="http://schemas.microsoft.com/office/drawing/2014/main" id="{F7654C1D-0450-47E9-2288-678AF8B39568}"/>
                </a:ext>
              </a:extLst>
            </p:cNvPr>
            <p:cNvSpPr>
              <a:spLocks noChangeShapeType="1"/>
            </p:cNvSpPr>
            <p:nvPr/>
          </p:nvSpPr>
          <p:spPr bwMode="auto">
            <a:xfrm>
              <a:off x="2905" y="996"/>
              <a:ext cx="299"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Line 25">
              <a:extLst>
                <a:ext uri="{FF2B5EF4-FFF2-40B4-BE49-F238E27FC236}">
                  <a16:creationId xmlns:a16="http://schemas.microsoft.com/office/drawing/2014/main" id="{A9268485-41AF-C2A8-002F-31602331F9AA}"/>
                </a:ext>
              </a:extLst>
            </p:cNvPr>
            <p:cNvSpPr>
              <a:spLocks noChangeShapeType="1"/>
            </p:cNvSpPr>
            <p:nvPr/>
          </p:nvSpPr>
          <p:spPr bwMode="auto">
            <a:xfrm>
              <a:off x="3613" y="984"/>
              <a:ext cx="299"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aphicFrame>
        <p:nvGraphicFramePr>
          <p:cNvPr id="29" name="Object 26">
            <a:extLst>
              <a:ext uri="{FF2B5EF4-FFF2-40B4-BE49-F238E27FC236}">
                <a16:creationId xmlns:a16="http://schemas.microsoft.com/office/drawing/2014/main" id="{784DF393-4E55-E3AE-6AF5-820B8FB6E9C5}"/>
              </a:ext>
            </a:extLst>
          </p:cNvPr>
          <p:cNvGraphicFramePr>
            <a:graphicFrameLocks noChangeAspect="1"/>
          </p:cNvGraphicFramePr>
          <p:nvPr>
            <p:extLst>
              <p:ext uri="{D42A27DB-BD31-4B8C-83A1-F6EECF244321}">
                <p14:modId xmlns:p14="http://schemas.microsoft.com/office/powerpoint/2010/main" val="530316377"/>
              </p:ext>
            </p:extLst>
          </p:nvPr>
        </p:nvGraphicFramePr>
        <p:xfrm>
          <a:off x="8358188" y="1631519"/>
          <a:ext cx="1454150" cy="628650"/>
        </p:xfrm>
        <a:graphic>
          <a:graphicData uri="http://schemas.openxmlformats.org/presentationml/2006/ole">
            <mc:AlternateContent xmlns:mc="http://schemas.openxmlformats.org/markup-compatibility/2006">
              <mc:Choice xmlns:v="urn:schemas-microsoft-com:vml" Requires="v">
                <p:oleObj name="Equation" r:id="rId2" imgW="583920" imgH="253800" progId="Equation.3">
                  <p:embed/>
                </p:oleObj>
              </mc:Choice>
              <mc:Fallback>
                <p:oleObj name="Equation" r:id="rId2" imgW="583920" imgH="253800" progId="Equation.3">
                  <p:embed/>
                  <p:pic>
                    <p:nvPicPr>
                      <p:cNvPr id="16410" name="Object 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58188" y="1631519"/>
                        <a:ext cx="1454150" cy="6286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0" name="Text Box 27">
            <a:extLst>
              <a:ext uri="{FF2B5EF4-FFF2-40B4-BE49-F238E27FC236}">
                <a16:creationId xmlns:a16="http://schemas.microsoft.com/office/drawing/2014/main" id="{BA45580D-2B55-C002-DA75-14D49E6912FB}"/>
              </a:ext>
            </a:extLst>
          </p:cNvPr>
          <p:cNvSpPr txBox="1">
            <a:spLocks noChangeArrowheads="1"/>
          </p:cNvSpPr>
          <p:nvPr/>
        </p:nvSpPr>
        <p:spPr bwMode="auto">
          <a:xfrm>
            <a:off x="1720850" y="2310969"/>
            <a:ext cx="11811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latin typeface="宋体" panose="02010600030101010101" pitchFamily="2" charset="-122"/>
              </a:rPr>
              <a:t>[</a:t>
            </a:r>
            <a:r>
              <a:rPr lang="zh-CN" altLang="en-US" sz="2800" b="1">
                <a:solidFill>
                  <a:srgbClr val="FF0066"/>
                </a:solidFill>
              </a:rPr>
              <a:t>解</a:t>
            </a:r>
            <a:r>
              <a:rPr lang="en-US" altLang="zh-CN" sz="2800" b="1">
                <a:solidFill>
                  <a:srgbClr val="FF0066"/>
                </a:solidFill>
                <a:latin typeface="宋体" panose="02010600030101010101" pitchFamily="2" charset="-122"/>
              </a:rPr>
              <a:t>]</a:t>
            </a:r>
          </a:p>
        </p:txBody>
      </p:sp>
      <p:sp>
        <p:nvSpPr>
          <p:cNvPr id="31" name="Text Box 28">
            <a:extLst>
              <a:ext uri="{FF2B5EF4-FFF2-40B4-BE49-F238E27FC236}">
                <a16:creationId xmlns:a16="http://schemas.microsoft.com/office/drawing/2014/main" id="{013D4FA6-3103-CE64-81A0-ECA09F4A747C}"/>
              </a:ext>
            </a:extLst>
          </p:cNvPr>
          <p:cNvSpPr txBox="1">
            <a:spLocks noChangeArrowheads="1"/>
          </p:cNvSpPr>
          <p:nvPr/>
        </p:nvSpPr>
        <p:spPr bwMode="auto">
          <a:xfrm>
            <a:off x="2574925" y="2333194"/>
            <a:ext cx="5899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zh-CN" altLang="en-US" sz="2800" b="1"/>
              <a:t>已给出最简状态图，若用同步方式：</a:t>
            </a:r>
          </a:p>
        </p:txBody>
      </p:sp>
      <p:sp>
        <p:nvSpPr>
          <p:cNvPr id="32" name="Text Box 29">
            <a:extLst>
              <a:ext uri="{FF2B5EF4-FFF2-40B4-BE49-F238E27FC236}">
                <a16:creationId xmlns:a16="http://schemas.microsoft.com/office/drawing/2014/main" id="{679B52B4-4139-69F1-7D90-636BBB1CC8E2}"/>
              </a:ext>
            </a:extLst>
          </p:cNvPr>
          <p:cNvSpPr txBox="1">
            <a:spLocks noChangeArrowheads="1"/>
          </p:cNvSpPr>
          <p:nvPr/>
        </p:nvSpPr>
        <p:spPr bwMode="auto">
          <a:xfrm>
            <a:off x="1766462" y="2859450"/>
            <a:ext cx="1660525"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u="sng" dirty="0">
                <a:solidFill>
                  <a:srgbClr val="0033CC"/>
                </a:solidFill>
                <a:effectLst>
                  <a:outerShdw blurRad="38100" dist="38100" dir="2700000" algn="tl">
                    <a:srgbClr val="C0C0C0"/>
                  </a:outerShdw>
                </a:effectLst>
              </a:rPr>
              <a:t>输出方程</a:t>
            </a:r>
          </a:p>
        </p:txBody>
      </p:sp>
      <p:grpSp>
        <p:nvGrpSpPr>
          <p:cNvPr id="33" name="Group 30">
            <a:extLst>
              <a:ext uri="{FF2B5EF4-FFF2-40B4-BE49-F238E27FC236}">
                <a16:creationId xmlns:a16="http://schemas.microsoft.com/office/drawing/2014/main" id="{0D8C219A-0AD8-52DD-D6D4-3B6AA4623E73}"/>
              </a:ext>
            </a:extLst>
          </p:cNvPr>
          <p:cNvGrpSpPr>
            <a:grpSpLocks/>
          </p:cNvGrpSpPr>
          <p:nvPr/>
        </p:nvGrpSpPr>
        <p:grpSpPr bwMode="auto">
          <a:xfrm>
            <a:off x="3403600" y="2736419"/>
            <a:ext cx="3495675" cy="2108200"/>
            <a:chOff x="1267" y="0"/>
            <a:chExt cx="2155" cy="1248"/>
          </a:xfrm>
        </p:grpSpPr>
        <p:grpSp>
          <p:nvGrpSpPr>
            <p:cNvPr id="34" name="Group 31">
              <a:extLst>
                <a:ext uri="{FF2B5EF4-FFF2-40B4-BE49-F238E27FC236}">
                  <a16:creationId xmlns:a16="http://schemas.microsoft.com/office/drawing/2014/main" id="{842F1A6F-DF43-E03A-DC45-0836A832C174}"/>
                </a:ext>
              </a:extLst>
            </p:cNvPr>
            <p:cNvGrpSpPr>
              <a:grpSpLocks/>
            </p:cNvGrpSpPr>
            <p:nvPr/>
          </p:nvGrpSpPr>
          <p:grpSpPr bwMode="auto">
            <a:xfrm>
              <a:off x="1476" y="324"/>
              <a:ext cx="1764" cy="924"/>
              <a:chOff x="1476" y="324"/>
              <a:chExt cx="1764" cy="924"/>
            </a:xfrm>
          </p:grpSpPr>
          <p:sp>
            <p:nvSpPr>
              <p:cNvPr id="39" name="Rectangle 32">
                <a:extLst>
                  <a:ext uri="{FF2B5EF4-FFF2-40B4-BE49-F238E27FC236}">
                    <a16:creationId xmlns:a16="http://schemas.microsoft.com/office/drawing/2014/main" id="{D0B365A1-0EE1-8615-B5A3-AA5583C36894}"/>
                  </a:ext>
                </a:extLst>
              </p:cNvPr>
              <p:cNvSpPr>
                <a:spLocks noChangeArrowheads="1"/>
              </p:cNvSpPr>
              <p:nvPr/>
            </p:nvSpPr>
            <p:spPr bwMode="auto">
              <a:xfrm>
                <a:off x="1680" y="528"/>
                <a:ext cx="1548" cy="720"/>
              </a:xfrm>
              <a:prstGeom prst="rect">
                <a:avLst/>
              </a:prstGeom>
              <a:solidFill>
                <a:srgbClr val="FFFFCC"/>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sz="2800" b="1">
                  <a:solidFill>
                    <a:srgbClr val="FFFFCC"/>
                  </a:solidFill>
                  <a:ea typeface="楷体_GB2312" pitchFamily="49" charset="-122"/>
                </a:endParaRPr>
              </a:p>
            </p:txBody>
          </p:sp>
          <p:sp>
            <p:nvSpPr>
              <p:cNvPr id="40" name="Line 33">
                <a:extLst>
                  <a:ext uri="{FF2B5EF4-FFF2-40B4-BE49-F238E27FC236}">
                    <a16:creationId xmlns:a16="http://schemas.microsoft.com/office/drawing/2014/main" id="{A3A5DE0D-02AF-01C7-0EAA-36690B48AB83}"/>
                  </a:ext>
                </a:extLst>
              </p:cNvPr>
              <p:cNvSpPr>
                <a:spLocks noChangeShapeType="1"/>
              </p:cNvSpPr>
              <p:nvPr/>
            </p:nvSpPr>
            <p:spPr bwMode="auto">
              <a:xfrm>
                <a:off x="1680" y="888"/>
                <a:ext cx="1560" cy="0"/>
              </a:xfrm>
              <a:prstGeom prst="line">
                <a:avLst/>
              </a:prstGeom>
              <a:noFill/>
              <a:ln w="2857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4">
                <a:extLst>
                  <a:ext uri="{FF2B5EF4-FFF2-40B4-BE49-F238E27FC236}">
                    <a16:creationId xmlns:a16="http://schemas.microsoft.com/office/drawing/2014/main" id="{8BB22049-F139-E46B-33EC-D9254B1656D0}"/>
                  </a:ext>
                </a:extLst>
              </p:cNvPr>
              <p:cNvSpPr>
                <a:spLocks noChangeShapeType="1"/>
              </p:cNvSpPr>
              <p:nvPr/>
            </p:nvSpPr>
            <p:spPr bwMode="auto">
              <a:xfrm>
                <a:off x="2448" y="528"/>
                <a:ext cx="0" cy="684"/>
              </a:xfrm>
              <a:prstGeom prst="line">
                <a:avLst/>
              </a:prstGeom>
              <a:noFill/>
              <a:ln w="952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35">
                <a:extLst>
                  <a:ext uri="{FF2B5EF4-FFF2-40B4-BE49-F238E27FC236}">
                    <a16:creationId xmlns:a16="http://schemas.microsoft.com/office/drawing/2014/main" id="{E6BA1B80-2346-890D-51D3-B2046DBE7B03}"/>
                  </a:ext>
                </a:extLst>
              </p:cNvPr>
              <p:cNvSpPr>
                <a:spLocks noChangeShapeType="1"/>
              </p:cNvSpPr>
              <p:nvPr/>
            </p:nvSpPr>
            <p:spPr bwMode="auto">
              <a:xfrm>
                <a:off x="2064" y="540"/>
                <a:ext cx="0" cy="684"/>
              </a:xfrm>
              <a:prstGeom prst="line">
                <a:avLst/>
              </a:prstGeom>
              <a:noFill/>
              <a:ln w="952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36">
                <a:extLst>
                  <a:ext uri="{FF2B5EF4-FFF2-40B4-BE49-F238E27FC236}">
                    <a16:creationId xmlns:a16="http://schemas.microsoft.com/office/drawing/2014/main" id="{3D15203D-2EDD-E7D1-878B-3F4FEE58901D}"/>
                  </a:ext>
                </a:extLst>
              </p:cNvPr>
              <p:cNvSpPr>
                <a:spLocks noChangeShapeType="1"/>
              </p:cNvSpPr>
              <p:nvPr/>
            </p:nvSpPr>
            <p:spPr bwMode="auto">
              <a:xfrm>
                <a:off x="2844" y="540"/>
                <a:ext cx="0" cy="684"/>
              </a:xfrm>
              <a:prstGeom prst="line">
                <a:avLst/>
              </a:prstGeom>
              <a:noFill/>
              <a:ln w="952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37">
                <a:extLst>
                  <a:ext uri="{FF2B5EF4-FFF2-40B4-BE49-F238E27FC236}">
                    <a16:creationId xmlns:a16="http://schemas.microsoft.com/office/drawing/2014/main" id="{107EF0D3-5B18-C41A-E4BE-5C8044696792}"/>
                  </a:ext>
                </a:extLst>
              </p:cNvPr>
              <p:cNvSpPr>
                <a:spLocks noChangeShapeType="1"/>
              </p:cNvSpPr>
              <p:nvPr/>
            </p:nvSpPr>
            <p:spPr bwMode="auto">
              <a:xfrm>
                <a:off x="1476" y="324"/>
                <a:ext cx="216" cy="216"/>
              </a:xfrm>
              <a:prstGeom prst="line">
                <a:avLst/>
              </a:prstGeom>
              <a:noFill/>
              <a:ln w="952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5" name="Text Box 38">
              <a:extLst>
                <a:ext uri="{FF2B5EF4-FFF2-40B4-BE49-F238E27FC236}">
                  <a16:creationId xmlns:a16="http://schemas.microsoft.com/office/drawing/2014/main" id="{142D1DB9-2A52-48CF-F676-3BB5F1328488}"/>
                </a:ext>
              </a:extLst>
            </p:cNvPr>
            <p:cNvSpPr txBox="1">
              <a:spLocks noChangeArrowheads="1"/>
            </p:cNvSpPr>
            <p:nvPr/>
          </p:nvSpPr>
          <p:spPr bwMode="auto">
            <a:xfrm>
              <a:off x="1738" y="282"/>
              <a:ext cx="1684" cy="2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400" b="1" dirty="0">
                  <a:ea typeface="楷体_GB2312" pitchFamily="49" charset="-122"/>
                </a:rPr>
                <a:t>00    01   11    10</a:t>
              </a:r>
            </a:p>
          </p:txBody>
        </p:sp>
        <p:sp>
          <p:nvSpPr>
            <p:cNvPr id="36" name="Text Box 39">
              <a:extLst>
                <a:ext uri="{FF2B5EF4-FFF2-40B4-BE49-F238E27FC236}">
                  <a16:creationId xmlns:a16="http://schemas.microsoft.com/office/drawing/2014/main" id="{EF7F42B6-3B73-0659-6690-C140192B58A5}"/>
                </a:ext>
              </a:extLst>
            </p:cNvPr>
            <p:cNvSpPr txBox="1">
              <a:spLocks noChangeArrowheads="1"/>
            </p:cNvSpPr>
            <p:nvPr/>
          </p:nvSpPr>
          <p:spPr bwMode="auto">
            <a:xfrm>
              <a:off x="1498" y="570"/>
              <a:ext cx="580" cy="5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pPr>
              <a:r>
                <a:rPr lang="en-US" altLang="zh-CN" sz="2400" b="1">
                  <a:ea typeface="楷体_GB2312" pitchFamily="49" charset="-122"/>
                </a:rPr>
                <a:t>0</a:t>
              </a:r>
            </a:p>
            <a:p>
              <a:pPr>
                <a:lnSpc>
                  <a:spcPct val="120000"/>
                </a:lnSpc>
              </a:pPr>
              <a:r>
                <a:rPr lang="en-US" altLang="zh-CN" sz="2400" b="1">
                  <a:ea typeface="楷体_GB2312" pitchFamily="49" charset="-122"/>
                </a:rPr>
                <a:t>1    </a:t>
              </a:r>
            </a:p>
          </p:txBody>
        </p:sp>
        <p:graphicFrame>
          <p:nvGraphicFramePr>
            <p:cNvPr id="37" name="Object 40">
              <a:extLst>
                <a:ext uri="{FF2B5EF4-FFF2-40B4-BE49-F238E27FC236}">
                  <a16:creationId xmlns:a16="http://schemas.microsoft.com/office/drawing/2014/main" id="{9A875453-0DB2-83AF-8E13-35884035A6A3}"/>
                </a:ext>
              </a:extLst>
            </p:cNvPr>
            <p:cNvGraphicFramePr>
              <a:graphicFrameLocks noChangeAspect="1"/>
            </p:cNvGraphicFramePr>
            <p:nvPr/>
          </p:nvGraphicFramePr>
          <p:xfrm>
            <a:off x="1267" y="310"/>
            <a:ext cx="314" cy="350"/>
          </p:xfrm>
          <a:graphic>
            <a:graphicData uri="http://schemas.openxmlformats.org/presentationml/2006/ole">
              <mc:AlternateContent xmlns:mc="http://schemas.openxmlformats.org/markup-compatibility/2006">
                <mc:Choice xmlns:v="urn:schemas-microsoft-com:vml" Requires="v">
                  <p:oleObj name="Equation" r:id="rId4" imgW="215640" imgH="241200" progId="Equation.3">
                    <p:embed/>
                  </p:oleObj>
                </mc:Choice>
                <mc:Fallback>
                  <p:oleObj name="Equation" r:id="rId4" imgW="215640" imgH="241200" progId="Equation.3">
                    <p:embed/>
                    <p:pic>
                      <p:nvPicPr>
                        <p:cNvPr id="16424" name="Object 4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67" y="310"/>
                          <a:ext cx="314" cy="3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8" name="Object 41">
              <a:extLst>
                <a:ext uri="{FF2B5EF4-FFF2-40B4-BE49-F238E27FC236}">
                  <a16:creationId xmlns:a16="http://schemas.microsoft.com/office/drawing/2014/main" id="{17E6322E-F01D-0E00-3E2E-BBA48ADFAC70}"/>
                </a:ext>
              </a:extLst>
            </p:cNvPr>
            <p:cNvGraphicFramePr>
              <a:graphicFrameLocks noChangeAspect="1"/>
            </p:cNvGraphicFramePr>
            <p:nvPr/>
          </p:nvGraphicFramePr>
          <p:xfrm>
            <a:off x="1486" y="0"/>
            <a:ext cx="573" cy="368"/>
          </p:xfrm>
          <a:graphic>
            <a:graphicData uri="http://schemas.openxmlformats.org/presentationml/2006/ole">
              <mc:AlternateContent xmlns:mc="http://schemas.openxmlformats.org/markup-compatibility/2006">
                <mc:Choice xmlns:v="urn:schemas-microsoft-com:vml" Requires="v">
                  <p:oleObj name="Equation" r:id="rId6" imgW="393480" imgH="253800" progId="Equation.3">
                    <p:embed/>
                  </p:oleObj>
                </mc:Choice>
                <mc:Fallback>
                  <p:oleObj name="Equation" r:id="rId6" imgW="393480" imgH="253800" progId="Equation.3">
                    <p:embed/>
                    <p:pic>
                      <p:nvPicPr>
                        <p:cNvPr id="16425" name="Object 4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86" y="0"/>
                          <a:ext cx="573" cy="36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45" name="Oval 42">
            <a:extLst>
              <a:ext uri="{FF2B5EF4-FFF2-40B4-BE49-F238E27FC236}">
                <a16:creationId xmlns:a16="http://schemas.microsoft.com/office/drawing/2014/main" id="{ECEAD663-5F07-E425-22DF-33B2DC89002D}"/>
              </a:ext>
            </a:extLst>
          </p:cNvPr>
          <p:cNvSpPr>
            <a:spLocks noChangeArrowheads="1"/>
          </p:cNvSpPr>
          <p:nvPr/>
        </p:nvSpPr>
        <p:spPr bwMode="auto">
          <a:xfrm>
            <a:off x="3471863" y="2995182"/>
            <a:ext cx="547687" cy="531812"/>
          </a:xfrm>
          <a:prstGeom prst="ellipse">
            <a:avLst/>
          </a:prstGeom>
          <a:solidFill>
            <a:schemeClr val="bg1"/>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Y</a:t>
            </a:r>
          </a:p>
        </p:txBody>
      </p:sp>
      <p:sp>
        <p:nvSpPr>
          <p:cNvPr id="46" name="Text Box 43">
            <a:extLst>
              <a:ext uri="{FF2B5EF4-FFF2-40B4-BE49-F238E27FC236}">
                <a16:creationId xmlns:a16="http://schemas.microsoft.com/office/drawing/2014/main" id="{998C7691-292A-B731-AAE1-FACCD64F8F2C}"/>
              </a:ext>
            </a:extLst>
          </p:cNvPr>
          <p:cNvSpPr txBox="1">
            <a:spLocks noChangeArrowheads="1"/>
          </p:cNvSpPr>
          <p:nvPr/>
        </p:nvSpPr>
        <p:spPr bwMode="auto">
          <a:xfrm>
            <a:off x="4267200" y="3727019"/>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996633"/>
                </a:solidFill>
              </a:rPr>
              <a:t>0</a:t>
            </a:r>
          </a:p>
        </p:txBody>
      </p:sp>
      <p:sp>
        <p:nvSpPr>
          <p:cNvPr id="47" name="Text Box 44">
            <a:extLst>
              <a:ext uri="{FF2B5EF4-FFF2-40B4-BE49-F238E27FC236}">
                <a16:creationId xmlns:a16="http://schemas.microsoft.com/office/drawing/2014/main" id="{B6057469-3F63-166B-44E7-54FCD14CB1F8}"/>
              </a:ext>
            </a:extLst>
          </p:cNvPr>
          <p:cNvSpPr txBox="1">
            <a:spLocks noChangeArrowheads="1"/>
          </p:cNvSpPr>
          <p:nvPr/>
        </p:nvSpPr>
        <p:spPr bwMode="auto">
          <a:xfrm>
            <a:off x="4841875" y="3727019"/>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996633"/>
                </a:solidFill>
              </a:rPr>
              <a:t>0</a:t>
            </a:r>
          </a:p>
        </p:txBody>
      </p:sp>
      <p:sp>
        <p:nvSpPr>
          <p:cNvPr id="48" name="Text Box 45">
            <a:extLst>
              <a:ext uri="{FF2B5EF4-FFF2-40B4-BE49-F238E27FC236}">
                <a16:creationId xmlns:a16="http://schemas.microsoft.com/office/drawing/2014/main" id="{7CBA4F8A-1005-FEA8-0428-601F2F3BD8C8}"/>
              </a:ext>
            </a:extLst>
          </p:cNvPr>
          <p:cNvSpPr txBox="1">
            <a:spLocks noChangeArrowheads="1"/>
          </p:cNvSpPr>
          <p:nvPr/>
        </p:nvSpPr>
        <p:spPr bwMode="auto">
          <a:xfrm>
            <a:off x="6137275" y="3727019"/>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996633"/>
                </a:solidFill>
              </a:rPr>
              <a:t>0</a:t>
            </a:r>
          </a:p>
        </p:txBody>
      </p:sp>
      <p:sp>
        <p:nvSpPr>
          <p:cNvPr id="49" name="Text Box 46">
            <a:extLst>
              <a:ext uri="{FF2B5EF4-FFF2-40B4-BE49-F238E27FC236}">
                <a16:creationId xmlns:a16="http://schemas.microsoft.com/office/drawing/2014/main" id="{3BC2D821-F1A7-72A7-5E92-37178DEBF48E}"/>
              </a:ext>
            </a:extLst>
          </p:cNvPr>
          <p:cNvSpPr txBox="1">
            <a:spLocks noChangeArrowheads="1"/>
          </p:cNvSpPr>
          <p:nvPr/>
        </p:nvSpPr>
        <p:spPr bwMode="auto">
          <a:xfrm>
            <a:off x="5410200" y="3736544"/>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996633"/>
                </a:solidFill>
              </a:rPr>
              <a:t>0</a:t>
            </a:r>
          </a:p>
        </p:txBody>
      </p:sp>
      <p:sp>
        <p:nvSpPr>
          <p:cNvPr id="50" name="Text Box 47">
            <a:extLst>
              <a:ext uri="{FF2B5EF4-FFF2-40B4-BE49-F238E27FC236}">
                <a16:creationId xmlns:a16="http://schemas.microsoft.com/office/drawing/2014/main" id="{84D3D94C-0A32-A716-90B9-932F91A8C4E1}"/>
              </a:ext>
            </a:extLst>
          </p:cNvPr>
          <p:cNvSpPr txBox="1">
            <a:spLocks noChangeArrowheads="1"/>
          </p:cNvSpPr>
          <p:nvPr/>
        </p:nvSpPr>
        <p:spPr bwMode="auto">
          <a:xfrm>
            <a:off x="4267200" y="4241369"/>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996633"/>
                </a:solidFill>
              </a:rPr>
              <a:t>0</a:t>
            </a:r>
          </a:p>
        </p:txBody>
      </p:sp>
      <p:sp>
        <p:nvSpPr>
          <p:cNvPr id="51" name="Text Box 48">
            <a:extLst>
              <a:ext uri="{FF2B5EF4-FFF2-40B4-BE49-F238E27FC236}">
                <a16:creationId xmlns:a16="http://schemas.microsoft.com/office/drawing/2014/main" id="{98238C19-DD72-0EA8-EE8A-1A949F1B6A8F}"/>
              </a:ext>
            </a:extLst>
          </p:cNvPr>
          <p:cNvSpPr txBox="1">
            <a:spLocks noChangeArrowheads="1"/>
          </p:cNvSpPr>
          <p:nvPr/>
        </p:nvSpPr>
        <p:spPr bwMode="auto">
          <a:xfrm>
            <a:off x="4876800" y="4241369"/>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800" b="1">
                <a:solidFill>
                  <a:srgbClr val="996633"/>
                </a:solidFill>
              </a:rPr>
              <a:t>1</a:t>
            </a:r>
          </a:p>
        </p:txBody>
      </p:sp>
      <p:sp>
        <p:nvSpPr>
          <p:cNvPr id="52" name="AutoShape 49">
            <a:extLst>
              <a:ext uri="{FF2B5EF4-FFF2-40B4-BE49-F238E27FC236}">
                <a16:creationId xmlns:a16="http://schemas.microsoft.com/office/drawing/2014/main" id="{D548C226-D318-5686-6CC7-871F1D36C3E7}"/>
              </a:ext>
            </a:extLst>
          </p:cNvPr>
          <p:cNvSpPr>
            <a:spLocks noChangeArrowheads="1"/>
          </p:cNvSpPr>
          <p:nvPr/>
        </p:nvSpPr>
        <p:spPr bwMode="auto">
          <a:xfrm>
            <a:off x="4752975" y="4336619"/>
            <a:ext cx="1095375" cy="409575"/>
          </a:xfrm>
          <a:prstGeom prst="roundRect">
            <a:avLst>
              <a:gd name="adj" fmla="val 16667"/>
            </a:avLst>
          </a:prstGeom>
          <a:noFill/>
          <a:ln w="38100">
            <a:solidFill>
              <a:srgbClr val="FF0000"/>
            </a:solidFill>
            <a:prstDash val="sysDot"/>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3" name="Text Box 50">
            <a:extLst>
              <a:ext uri="{FF2B5EF4-FFF2-40B4-BE49-F238E27FC236}">
                <a16:creationId xmlns:a16="http://schemas.microsoft.com/office/drawing/2014/main" id="{9A685E40-FA87-1C68-1197-665A8AD35F16}"/>
              </a:ext>
            </a:extLst>
          </p:cNvPr>
          <p:cNvSpPr txBox="1">
            <a:spLocks noChangeArrowheads="1"/>
          </p:cNvSpPr>
          <p:nvPr/>
        </p:nvSpPr>
        <p:spPr bwMode="auto">
          <a:xfrm>
            <a:off x="6083300" y="4223907"/>
            <a:ext cx="407988"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3200" b="1">
                <a:solidFill>
                  <a:srgbClr val="996633"/>
                </a:solidFill>
                <a:ea typeface="楷体_GB2312" pitchFamily="49" charset="-122"/>
                <a:sym typeface="Symbol" panose="05050102010706020507" pitchFamily="18" charset="2"/>
              </a:rPr>
              <a:t></a:t>
            </a:r>
            <a:endParaRPr lang="en-US" altLang="zh-CN" sz="3200" b="1">
              <a:solidFill>
                <a:srgbClr val="996633"/>
              </a:solidFill>
              <a:ea typeface="楷体_GB2312" pitchFamily="49" charset="-122"/>
            </a:endParaRPr>
          </a:p>
        </p:txBody>
      </p:sp>
      <p:sp>
        <p:nvSpPr>
          <p:cNvPr id="54" name="Text Box 51">
            <a:extLst>
              <a:ext uri="{FF2B5EF4-FFF2-40B4-BE49-F238E27FC236}">
                <a16:creationId xmlns:a16="http://schemas.microsoft.com/office/drawing/2014/main" id="{BA6DFDF0-B21A-1B51-65EA-9A9244F32D99}"/>
              </a:ext>
            </a:extLst>
          </p:cNvPr>
          <p:cNvSpPr txBox="1">
            <a:spLocks noChangeArrowheads="1"/>
          </p:cNvSpPr>
          <p:nvPr/>
        </p:nvSpPr>
        <p:spPr bwMode="auto">
          <a:xfrm>
            <a:off x="5492750" y="4204857"/>
            <a:ext cx="407988"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3200" b="1">
                <a:solidFill>
                  <a:srgbClr val="996633"/>
                </a:solidFill>
                <a:ea typeface="楷体_GB2312" pitchFamily="49" charset="-122"/>
                <a:sym typeface="Symbol" panose="05050102010706020507" pitchFamily="18" charset="2"/>
              </a:rPr>
              <a:t></a:t>
            </a:r>
            <a:endParaRPr lang="en-US" altLang="zh-CN" sz="3200" b="1">
              <a:solidFill>
                <a:srgbClr val="996633"/>
              </a:solidFill>
              <a:ea typeface="楷体_GB2312" pitchFamily="49" charset="-122"/>
            </a:endParaRPr>
          </a:p>
        </p:txBody>
      </p:sp>
      <p:graphicFrame>
        <p:nvGraphicFramePr>
          <p:cNvPr id="55" name="Object 52">
            <a:extLst>
              <a:ext uri="{FF2B5EF4-FFF2-40B4-BE49-F238E27FC236}">
                <a16:creationId xmlns:a16="http://schemas.microsoft.com/office/drawing/2014/main" id="{D9EE1263-43CE-DEAA-C8F8-F67477375975}"/>
              </a:ext>
            </a:extLst>
          </p:cNvPr>
          <p:cNvGraphicFramePr>
            <a:graphicFrameLocks noChangeAspect="1"/>
          </p:cNvGraphicFramePr>
          <p:nvPr>
            <p:extLst>
              <p:ext uri="{D42A27DB-BD31-4B8C-83A1-F6EECF244321}">
                <p14:modId xmlns:p14="http://schemas.microsoft.com/office/powerpoint/2010/main" val="3652271362"/>
              </p:ext>
            </p:extLst>
          </p:nvPr>
        </p:nvGraphicFramePr>
        <p:xfrm>
          <a:off x="7326313" y="3092019"/>
          <a:ext cx="1579562" cy="628650"/>
        </p:xfrm>
        <a:graphic>
          <a:graphicData uri="http://schemas.openxmlformats.org/presentationml/2006/ole">
            <mc:AlternateContent xmlns:mc="http://schemas.openxmlformats.org/markup-compatibility/2006">
              <mc:Choice xmlns:v="urn:schemas-microsoft-com:vml" Requires="v">
                <p:oleObj name="Equation" r:id="rId8" imgW="634680" imgH="253800" progId="Equation.3">
                  <p:embed/>
                </p:oleObj>
              </mc:Choice>
              <mc:Fallback>
                <p:oleObj name="Equation" r:id="rId8" imgW="634680" imgH="253800" progId="Equation.3">
                  <p:embed/>
                  <p:pic>
                    <p:nvPicPr>
                      <p:cNvPr id="16436" name="Object 5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26313" y="3092019"/>
                        <a:ext cx="1579562" cy="6286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6" name="Rectangle 53">
            <a:extLst>
              <a:ext uri="{FF2B5EF4-FFF2-40B4-BE49-F238E27FC236}">
                <a16:creationId xmlns:a16="http://schemas.microsoft.com/office/drawing/2014/main" id="{B780BAAF-45F2-C4E4-1042-046BC401CE47}"/>
              </a:ext>
            </a:extLst>
          </p:cNvPr>
          <p:cNvSpPr>
            <a:spLocks noChangeArrowheads="1"/>
          </p:cNvSpPr>
          <p:nvPr/>
        </p:nvSpPr>
        <p:spPr bwMode="auto">
          <a:xfrm>
            <a:off x="7219950" y="3750832"/>
            <a:ext cx="2447925"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FF0066"/>
                </a:solidFill>
              </a:rPr>
              <a:t>为方便，略去右上角 标</a:t>
            </a:r>
            <a:r>
              <a:rPr lang="en-US" altLang="zh-CN" sz="2800" b="1" i="1">
                <a:solidFill>
                  <a:srgbClr val="FF0066"/>
                </a:solidFill>
              </a:rPr>
              <a:t>n</a:t>
            </a:r>
            <a:r>
              <a:rPr lang="zh-CN" altLang="en-US" sz="2800" b="1">
                <a:solidFill>
                  <a:srgbClr val="FF0066"/>
                </a:solidFill>
              </a:rPr>
              <a:t>。</a:t>
            </a:r>
          </a:p>
        </p:txBody>
      </p:sp>
      <p:sp>
        <p:nvSpPr>
          <p:cNvPr id="57" name="Text Box 54">
            <a:extLst>
              <a:ext uri="{FF2B5EF4-FFF2-40B4-BE49-F238E27FC236}">
                <a16:creationId xmlns:a16="http://schemas.microsoft.com/office/drawing/2014/main" id="{D4D94368-A9F9-EFA1-C623-3434B7660FEF}"/>
              </a:ext>
            </a:extLst>
          </p:cNvPr>
          <p:cNvSpPr txBox="1">
            <a:spLocks noChangeArrowheads="1"/>
          </p:cNvSpPr>
          <p:nvPr/>
        </p:nvSpPr>
        <p:spPr bwMode="auto">
          <a:xfrm>
            <a:off x="1752600" y="4346144"/>
            <a:ext cx="1755775"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800" b="1" u="sng">
                <a:solidFill>
                  <a:srgbClr val="0033CC"/>
                </a:solidFill>
                <a:effectLst>
                  <a:outerShdw blurRad="38100" dist="38100" dir="2700000" algn="tl">
                    <a:srgbClr val="C0C0C0"/>
                  </a:outerShdw>
                </a:effectLst>
              </a:rPr>
              <a:t>状态方程</a:t>
            </a:r>
          </a:p>
        </p:txBody>
      </p:sp>
      <p:grpSp>
        <p:nvGrpSpPr>
          <p:cNvPr id="58" name="Group 55">
            <a:extLst>
              <a:ext uri="{FF2B5EF4-FFF2-40B4-BE49-F238E27FC236}">
                <a16:creationId xmlns:a16="http://schemas.microsoft.com/office/drawing/2014/main" id="{5DF3D9AD-05AD-BBD8-49D6-A448139DD6AB}"/>
              </a:ext>
            </a:extLst>
          </p:cNvPr>
          <p:cNvGrpSpPr>
            <a:grpSpLocks/>
          </p:cNvGrpSpPr>
          <p:nvPr/>
        </p:nvGrpSpPr>
        <p:grpSpPr bwMode="auto">
          <a:xfrm>
            <a:off x="2714625" y="4671582"/>
            <a:ext cx="3440112" cy="1981200"/>
            <a:chOff x="1267" y="0"/>
            <a:chExt cx="2155" cy="1248"/>
          </a:xfrm>
        </p:grpSpPr>
        <p:grpSp>
          <p:nvGrpSpPr>
            <p:cNvPr id="59" name="Group 56">
              <a:extLst>
                <a:ext uri="{FF2B5EF4-FFF2-40B4-BE49-F238E27FC236}">
                  <a16:creationId xmlns:a16="http://schemas.microsoft.com/office/drawing/2014/main" id="{35F1D2D8-A330-F004-3261-0E1D35F6B2D6}"/>
                </a:ext>
              </a:extLst>
            </p:cNvPr>
            <p:cNvGrpSpPr>
              <a:grpSpLocks/>
            </p:cNvGrpSpPr>
            <p:nvPr/>
          </p:nvGrpSpPr>
          <p:grpSpPr bwMode="auto">
            <a:xfrm>
              <a:off x="1476" y="324"/>
              <a:ext cx="1764" cy="924"/>
              <a:chOff x="1476" y="324"/>
              <a:chExt cx="1764" cy="924"/>
            </a:xfrm>
          </p:grpSpPr>
          <p:sp>
            <p:nvSpPr>
              <p:cNvPr id="64" name="Rectangle 57">
                <a:extLst>
                  <a:ext uri="{FF2B5EF4-FFF2-40B4-BE49-F238E27FC236}">
                    <a16:creationId xmlns:a16="http://schemas.microsoft.com/office/drawing/2014/main" id="{DD7799CC-60C2-26DC-9FAD-D8D4845FF360}"/>
                  </a:ext>
                </a:extLst>
              </p:cNvPr>
              <p:cNvSpPr>
                <a:spLocks noChangeArrowheads="1"/>
              </p:cNvSpPr>
              <p:nvPr/>
            </p:nvSpPr>
            <p:spPr bwMode="auto">
              <a:xfrm>
                <a:off x="1680" y="528"/>
                <a:ext cx="1548" cy="720"/>
              </a:xfrm>
              <a:prstGeom prst="rect">
                <a:avLst/>
              </a:prstGeom>
              <a:solidFill>
                <a:srgbClr val="FFFFCC"/>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sz="2800" b="1">
                  <a:solidFill>
                    <a:srgbClr val="FFFFCC"/>
                  </a:solidFill>
                  <a:ea typeface="楷体_GB2312" pitchFamily="49" charset="-122"/>
                </a:endParaRPr>
              </a:p>
            </p:txBody>
          </p:sp>
          <p:sp>
            <p:nvSpPr>
              <p:cNvPr id="65" name="Line 58">
                <a:extLst>
                  <a:ext uri="{FF2B5EF4-FFF2-40B4-BE49-F238E27FC236}">
                    <a16:creationId xmlns:a16="http://schemas.microsoft.com/office/drawing/2014/main" id="{3C90E73E-FC0E-42C5-CE6E-62298FE2BC2C}"/>
                  </a:ext>
                </a:extLst>
              </p:cNvPr>
              <p:cNvSpPr>
                <a:spLocks noChangeShapeType="1"/>
              </p:cNvSpPr>
              <p:nvPr/>
            </p:nvSpPr>
            <p:spPr bwMode="auto">
              <a:xfrm>
                <a:off x="1680" y="888"/>
                <a:ext cx="1560" cy="0"/>
              </a:xfrm>
              <a:prstGeom prst="line">
                <a:avLst/>
              </a:prstGeom>
              <a:noFill/>
              <a:ln w="2857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59">
                <a:extLst>
                  <a:ext uri="{FF2B5EF4-FFF2-40B4-BE49-F238E27FC236}">
                    <a16:creationId xmlns:a16="http://schemas.microsoft.com/office/drawing/2014/main" id="{200A5EBB-18BF-513B-14DB-A022763915E1}"/>
                  </a:ext>
                </a:extLst>
              </p:cNvPr>
              <p:cNvSpPr>
                <a:spLocks noChangeShapeType="1"/>
              </p:cNvSpPr>
              <p:nvPr/>
            </p:nvSpPr>
            <p:spPr bwMode="auto">
              <a:xfrm>
                <a:off x="2448" y="528"/>
                <a:ext cx="0" cy="684"/>
              </a:xfrm>
              <a:prstGeom prst="line">
                <a:avLst/>
              </a:prstGeom>
              <a:noFill/>
              <a:ln w="952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60">
                <a:extLst>
                  <a:ext uri="{FF2B5EF4-FFF2-40B4-BE49-F238E27FC236}">
                    <a16:creationId xmlns:a16="http://schemas.microsoft.com/office/drawing/2014/main" id="{71A2A6A7-6786-5E35-272C-26F9AB9E4369}"/>
                  </a:ext>
                </a:extLst>
              </p:cNvPr>
              <p:cNvSpPr>
                <a:spLocks noChangeShapeType="1"/>
              </p:cNvSpPr>
              <p:nvPr/>
            </p:nvSpPr>
            <p:spPr bwMode="auto">
              <a:xfrm>
                <a:off x="2064" y="540"/>
                <a:ext cx="0" cy="684"/>
              </a:xfrm>
              <a:prstGeom prst="line">
                <a:avLst/>
              </a:prstGeom>
              <a:noFill/>
              <a:ln w="952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1">
                <a:extLst>
                  <a:ext uri="{FF2B5EF4-FFF2-40B4-BE49-F238E27FC236}">
                    <a16:creationId xmlns:a16="http://schemas.microsoft.com/office/drawing/2014/main" id="{875682E8-1288-B6EE-DFF2-6CD92FF997B6}"/>
                  </a:ext>
                </a:extLst>
              </p:cNvPr>
              <p:cNvSpPr>
                <a:spLocks noChangeShapeType="1"/>
              </p:cNvSpPr>
              <p:nvPr/>
            </p:nvSpPr>
            <p:spPr bwMode="auto">
              <a:xfrm>
                <a:off x="2844" y="540"/>
                <a:ext cx="0" cy="684"/>
              </a:xfrm>
              <a:prstGeom prst="line">
                <a:avLst/>
              </a:prstGeom>
              <a:noFill/>
              <a:ln w="952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62">
                <a:extLst>
                  <a:ext uri="{FF2B5EF4-FFF2-40B4-BE49-F238E27FC236}">
                    <a16:creationId xmlns:a16="http://schemas.microsoft.com/office/drawing/2014/main" id="{FF5AE5DB-50DF-8352-4BE1-5873F451E3CB}"/>
                  </a:ext>
                </a:extLst>
              </p:cNvPr>
              <p:cNvSpPr>
                <a:spLocks noChangeShapeType="1"/>
              </p:cNvSpPr>
              <p:nvPr/>
            </p:nvSpPr>
            <p:spPr bwMode="auto">
              <a:xfrm>
                <a:off x="1476" y="324"/>
                <a:ext cx="216" cy="216"/>
              </a:xfrm>
              <a:prstGeom prst="line">
                <a:avLst/>
              </a:prstGeom>
              <a:noFill/>
              <a:ln w="952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0" name="Text Box 63">
              <a:extLst>
                <a:ext uri="{FF2B5EF4-FFF2-40B4-BE49-F238E27FC236}">
                  <a16:creationId xmlns:a16="http://schemas.microsoft.com/office/drawing/2014/main" id="{B0C18C84-BAFD-F1E9-4DCB-4BBD3E84A14A}"/>
                </a:ext>
              </a:extLst>
            </p:cNvPr>
            <p:cNvSpPr txBox="1">
              <a:spLocks noChangeArrowheads="1"/>
            </p:cNvSpPr>
            <p:nvPr/>
          </p:nvSpPr>
          <p:spPr bwMode="auto">
            <a:xfrm>
              <a:off x="1738" y="282"/>
              <a:ext cx="168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400" b="1" dirty="0">
                  <a:ea typeface="楷体_GB2312" pitchFamily="49" charset="-122"/>
                </a:rPr>
                <a:t>00    01   11    10</a:t>
              </a:r>
            </a:p>
          </p:txBody>
        </p:sp>
        <p:sp>
          <p:nvSpPr>
            <p:cNvPr id="61" name="Text Box 64">
              <a:extLst>
                <a:ext uri="{FF2B5EF4-FFF2-40B4-BE49-F238E27FC236}">
                  <a16:creationId xmlns:a16="http://schemas.microsoft.com/office/drawing/2014/main" id="{3733EE62-A93E-55CF-4A33-6E8DF8B89078}"/>
                </a:ext>
              </a:extLst>
            </p:cNvPr>
            <p:cNvSpPr txBox="1">
              <a:spLocks noChangeArrowheads="1"/>
            </p:cNvSpPr>
            <p:nvPr/>
          </p:nvSpPr>
          <p:spPr bwMode="auto">
            <a:xfrm>
              <a:off x="1498" y="570"/>
              <a:ext cx="580" cy="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pPr>
              <a:r>
                <a:rPr lang="en-US" altLang="zh-CN" sz="2400" b="1">
                  <a:ea typeface="楷体_GB2312" pitchFamily="49" charset="-122"/>
                </a:rPr>
                <a:t>0</a:t>
              </a:r>
            </a:p>
            <a:p>
              <a:pPr>
                <a:lnSpc>
                  <a:spcPct val="120000"/>
                </a:lnSpc>
              </a:pPr>
              <a:r>
                <a:rPr lang="en-US" altLang="zh-CN" sz="2400" b="1">
                  <a:ea typeface="楷体_GB2312" pitchFamily="49" charset="-122"/>
                </a:rPr>
                <a:t>1    </a:t>
              </a:r>
            </a:p>
          </p:txBody>
        </p:sp>
        <p:graphicFrame>
          <p:nvGraphicFramePr>
            <p:cNvPr id="62" name="Object 65">
              <a:extLst>
                <a:ext uri="{FF2B5EF4-FFF2-40B4-BE49-F238E27FC236}">
                  <a16:creationId xmlns:a16="http://schemas.microsoft.com/office/drawing/2014/main" id="{2E3FD9C3-442C-A617-25B9-C19257A71F2C}"/>
                </a:ext>
              </a:extLst>
            </p:cNvPr>
            <p:cNvGraphicFramePr>
              <a:graphicFrameLocks noChangeAspect="1"/>
            </p:cNvGraphicFramePr>
            <p:nvPr>
              <p:extLst>
                <p:ext uri="{D42A27DB-BD31-4B8C-83A1-F6EECF244321}">
                  <p14:modId xmlns:p14="http://schemas.microsoft.com/office/powerpoint/2010/main" val="1833838153"/>
                </p:ext>
              </p:extLst>
            </p:nvPr>
          </p:nvGraphicFramePr>
          <p:xfrm>
            <a:off x="1267" y="239"/>
            <a:ext cx="314" cy="350"/>
          </p:xfrm>
          <a:graphic>
            <a:graphicData uri="http://schemas.openxmlformats.org/presentationml/2006/ole">
              <mc:AlternateContent xmlns:mc="http://schemas.openxmlformats.org/markup-compatibility/2006">
                <mc:Choice xmlns:v="urn:schemas-microsoft-com:vml" Requires="v">
                  <p:oleObj name="Equation" r:id="rId10" imgW="215640" imgH="241200" progId="Equation.3">
                    <p:embed/>
                  </p:oleObj>
                </mc:Choice>
                <mc:Fallback>
                  <p:oleObj name="Equation" r:id="rId10" imgW="215640" imgH="241200" progId="Equation.3">
                    <p:embed/>
                    <p:pic>
                      <p:nvPicPr>
                        <p:cNvPr id="16449" name="Object 6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67" y="239"/>
                          <a:ext cx="314" cy="3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3" name="Object 66">
              <a:extLst>
                <a:ext uri="{FF2B5EF4-FFF2-40B4-BE49-F238E27FC236}">
                  <a16:creationId xmlns:a16="http://schemas.microsoft.com/office/drawing/2014/main" id="{43ED4DA8-3917-16D5-CE82-FE1BADA0B14C}"/>
                </a:ext>
              </a:extLst>
            </p:cNvPr>
            <p:cNvGraphicFramePr>
              <a:graphicFrameLocks noChangeAspect="1"/>
            </p:cNvGraphicFramePr>
            <p:nvPr/>
          </p:nvGraphicFramePr>
          <p:xfrm>
            <a:off x="1486" y="0"/>
            <a:ext cx="573" cy="368"/>
          </p:xfrm>
          <a:graphic>
            <a:graphicData uri="http://schemas.openxmlformats.org/presentationml/2006/ole">
              <mc:AlternateContent xmlns:mc="http://schemas.openxmlformats.org/markup-compatibility/2006">
                <mc:Choice xmlns:v="urn:schemas-microsoft-com:vml" Requires="v">
                  <p:oleObj name="Equation" r:id="rId11" imgW="393480" imgH="253800" progId="Equation.3">
                    <p:embed/>
                  </p:oleObj>
                </mc:Choice>
                <mc:Fallback>
                  <p:oleObj name="Equation" r:id="rId11" imgW="393480" imgH="253800" progId="Equation.3">
                    <p:embed/>
                    <p:pic>
                      <p:nvPicPr>
                        <p:cNvPr id="16450" name="Object 6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86" y="0"/>
                          <a:ext cx="573" cy="36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70" name="Group 67">
            <a:extLst>
              <a:ext uri="{FF2B5EF4-FFF2-40B4-BE49-F238E27FC236}">
                <a16:creationId xmlns:a16="http://schemas.microsoft.com/office/drawing/2014/main" id="{42D85A10-97AE-F2B3-27C8-054D0780C15B}"/>
              </a:ext>
            </a:extLst>
          </p:cNvPr>
          <p:cNvGrpSpPr>
            <a:grpSpLocks/>
          </p:cNvGrpSpPr>
          <p:nvPr/>
        </p:nvGrpSpPr>
        <p:grpSpPr bwMode="auto">
          <a:xfrm>
            <a:off x="2324100" y="4816044"/>
            <a:ext cx="781050" cy="606425"/>
            <a:chOff x="1068" y="2808"/>
            <a:chExt cx="492" cy="382"/>
          </a:xfrm>
        </p:grpSpPr>
        <p:sp>
          <p:nvSpPr>
            <p:cNvPr id="71" name="Oval 68">
              <a:extLst>
                <a:ext uri="{FF2B5EF4-FFF2-40B4-BE49-F238E27FC236}">
                  <a16:creationId xmlns:a16="http://schemas.microsoft.com/office/drawing/2014/main" id="{B317A234-A2DE-4BCF-B42B-BD0CB756A6AB}"/>
                </a:ext>
              </a:extLst>
            </p:cNvPr>
            <p:cNvSpPr>
              <a:spLocks noChangeArrowheads="1"/>
            </p:cNvSpPr>
            <p:nvPr/>
          </p:nvSpPr>
          <p:spPr bwMode="auto">
            <a:xfrm>
              <a:off x="1068" y="2808"/>
              <a:ext cx="468" cy="372"/>
            </a:xfrm>
            <a:prstGeom prst="ellipse">
              <a:avLst/>
            </a:prstGeom>
            <a:solidFill>
              <a:schemeClr val="bg1"/>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72" name="Object 69">
              <a:extLst>
                <a:ext uri="{FF2B5EF4-FFF2-40B4-BE49-F238E27FC236}">
                  <a16:creationId xmlns:a16="http://schemas.microsoft.com/office/drawing/2014/main" id="{32F66B6E-40FE-6FF3-FBD1-AFED39B5A5D3}"/>
                </a:ext>
              </a:extLst>
            </p:cNvPr>
            <p:cNvGraphicFramePr>
              <a:graphicFrameLocks noChangeAspect="1"/>
            </p:cNvGraphicFramePr>
            <p:nvPr/>
          </p:nvGraphicFramePr>
          <p:xfrm>
            <a:off x="1080" y="2832"/>
            <a:ext cx="480" cy="358"/>
          </p:xfrm>
          <a:graphic>
            <a:graphicData uri="http://schemas.openxmlformats.org/presentationml/2006/ole">
              <mc:AlternateContent xmlns:mc="http://schemas.openxmlformats.org/markup-compatibility/2006">
                <mc:Choice xmlns:v="urn:schemas-microsoft-com:vml" Requires="v">
                  <p:oleObj name="Equation" r:id="rId12" imgW="355320" imgH="266400" progId="Equation.3">
                    <p:embed/>
                  </p:oleObj>
                </mc:Choice>
                <mc:Fallback>
                  <p:oleObj name="Equation" r:id="rId12" imgW="355320" imgH="266400" progId="Equation.3">
                    <p:embed/>
                    <p:pic>
                      <p:nvPicPr>
                        <p:cNvPr id="16453" name="Object 6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080" y="2832"/>
                          <a:ext cx="480" cy="358"/>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73" name="Rectangle 70">
            <a:extLst>
              <a:ext uri="{FF2B5EF4-FFF2-40B4-BE49-F238E27FC236}">
                <a16:creationId xmlns:a16="http://schemas.microsoft.com/office/drawing/2014/main" id="{6C3D9762-718E-923A-2113-3AB755C29273}"/>
              </a:ext>
            </a:extLst>
          </p:cNvPr>
          <p:cNvSpPr>
            <a:spLocks noChangeArrowheads="1"/>
          </p:cNvSpPr>
          <p:nvPr/>
        </p:nvSpPr>
        <p:spPr bwMode="auto">
          <a:xfrm>
            <a:off x="3495675" y="5624082"/>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1</a:t>
            </a:r>
          </a:p>
        </p:txBody>
      </p:sp>
      <p:sp>
        <p:nvSpPr>
          <p:cNvPr id="74" name="Rectangle 71">
            <a:extLst>
              <a:ext uri="{FF2B5EF4-FFF2-40B4-BE49-F238E27FC236}">
                <a16:creationId xmlns:a16="http://schemas.microsoft.com/office/drawing/2014/main" id="{63EC8796-3FDC-2D9C-1F75-BD6171642644}"/>
              </a:ext>
            </a:extLst>
          </p:cNvPr>
          <p:cNvSpPr>
            <a:spLocks noChangeArrowheads="1"/>
          </p:cNvSpPr>
          <p:nvPr/>
        </p:nvSpPr>
        <p:spPr bwMode="auto">
          <a:xfrm>
            <a:off x="4086225" y="5643132"/>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0</a:t>
            </a:r>
          </a:p>
        </p:txBody>
      </p:sp>
      <p:sp>
        <p:nvSpPr>
          <p:cNvPr id="75" name="Rectangle 72">
            <a:extLst>
              <a:ext uri="{FF2B5EF4-FFF2-40B4-BE49-F238E27FC236}">
                <a16:creationId xmlns:a16="http://schemas.microsoft.com/office/drawing/2014/main" id="{C45B6C8D-E787-028C-2944-7BF4376E7EFB}"/>
              </a:ext>
            </a:extLst>
          </p:cNvPr>
          <p:cNvSpPr>
            <a:spLocks noChangeArrowheads="1"/>
          </p:cNvSpPr>
          <p:nvPr/>
        </p:nvSpPr>
        <p:spPr bwMode="auto">
          <a:xfrm>
            <a:off x="5286375" y="5624082"/>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1</a:t>
            </a:r>
          </a:p>
        </p:txBody>
      </p:sp>
      <p:sp>
        <p:nvSpPr>
          <p:cNvPr id="76" name="Rectangle 73">
            <a:extLst>
              <a:ext uri="{FF2B5EF4-FFF2-40B4-BE49-F238E27FC236}">
                <a16:creationId xmlns:a16="http://schemas.microsoft.com/office/drawing/2014/main" id="{7947FE54-FE6B-E376-2746-F0C3CE4BB480}"/>
              </a:ext>
            </a:extLst>
          </p:cNvPr>
          <p:cNvSpPr>
            <a:spLocks noChangeArrowheads="1"/>
          </p:cNvSpPr>
          <p:nvPr/>
        </p:nvSpPr>
        <p:spPr bwMode="auto">
          <a:xfrm>
            <a:off x="4676775" y="5668532"/>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0</a:t>
            </a:r>
          </a:p>
        </p:txBody>
      </p:sp>
      <p:sp>
        <p:nvSpPr>
          <p:cNvPr id="77" name="Rectangle 74">
            <a:extLst>
              <a:ext uri="{FF2B5EF4-FFF2-40B4-BE49-F238E27FC236}">
                <a16:creationId xmlns:a16="http://schemas.microsoft.com/office/drawing/2014/main" id="{E41919AB-6B8E-0216-CA4B-C03C207B29D1}"/>
              </a:ext>
            </a:extLst>
          </p:cNvPr>
          <p:cNvSpPr>
            <a:spLocks noChangeArrowheads="1"/>
          </p:cNvSpPr>
          <p:nvPr/>
        </p:nvSpPr>
        <p:spPr bwMode="auto">
          <a:xfrm>
            <a:off x="3457575" y="6195582"/>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1</a:t>
            </a:r>
          </a:p>
        </p:txBody>
      </p:sp>
      <p:sp>
        <p:nvSpPr>
          <p:cNvPr id="78" name="Rectangle 75">
            <a:extLst>
              <a:ext uri="{FF2B5EF4-FFF2-40B4-BE49-F238E27FC236}">
                <a16:creationId xmlns:a16="http://schemas.microsoft.com/office/drawing/2014/main" id="{357FCF19-EBEF-5C3A-E2EF-D67DF91D17BE}"/>
              </a:ext>
            </a:extLst>
          </p:cNvPr>
          <p:cNvSpPr>
            <a:spLocks noChangeArrowheads="1"/>
          </p:cNvSpPr>
          <p:nvPr/>
        </p:nvSpPr>
        <p:spPr bwMode="auto">
          <a:xfrm>
            <a:off x="4105275" y="6195582"/>
            <a:ext cx="3619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0</a:t>
            </a:r>
          </a:p>
        </p:txBody>
      </p:sp>
      <p:sp>
        <p:nvSpPr>
          <p:cNvPr id="79" name="Text Box 76">
            <a:extLst>
              <a:ext uri="{FF2B5EF4-FFF2-40B4-BE49-F238E27FC236}">
                <a16:creationId xmlns:a16="http://schemas.microsoft.com/office/drawing/2014/main" id="{C76C16D7-8DE5-0720-A873-B8790054909E}"/>
              </a:ext>
            </a:extLst>
          </p:cNvPr>
          <p:cNvSpPr txBox="1">
            <a:spLocks noChangeArrowheads="1"/>
          </p:cNvSpPr>
          <p:nvPr/>
        </p:nvSpPr>
        <p:spPr bwMode="auto">
          <a:xfrm flipV="1">
            <a:off x="4584700" y="6225744"/>
            <a:ext cx="554038"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3200" b="1">
                <a:solidFill>
                  <a:srgbClr val="996633"/>
                </a:solidFill>
                <a:ea typeface="楷体_GB2312" pitchFamily="49" charset="-122"/>
                <a:sym typeface="Symbol" panose="05050102010706020507" pitchFamily="18" charset="2"/>
              </a:rPr>
              <a:t></a:t>
            </a:r>
            <a:endParaRPr lang="en-US" altLang="zh-CN" sz="3200" b="1">
              <a:solidFill>
                <a:srgbClr val="996633"/>
              </a:solidFill>
              <a:ea typeface="楷体_GB2312" pitchFamily="49" charset="-122"/>
            </a:endParaRPr>
          </a:p>
        </p:txBody>
      </p:sp>
      <p:sp>
        <p:nvSpPr>
          <p:cNvPr id="80" name="Text Box 77">
            <a:extLst>
              <a:ext uri="{FF2B5EF4-FFF2-40B4-BE49-F238E27FC236}">
                <a16:creationId xmlns:a16="http://schemas.microsoft.com/office/drawing/2014/main" id="{C2DF922A-A0A2-8603-0959-A8ABBB631D27}"/>
              </a:ext>
            </a:extLst>
          </p:cNvPr>
          <p:cNvSpPr txBox="1">
            <a:spLocks noChangeArrowheads="1"/>
          </p:cNvSpPr>
          <p:nvPr/>
        </p:nvSpPr>
        <p:spPr bwMode="auto">
          <a:xfrm>
            <a:off x="5245100" y="6179707"/>
            <a:ext cx="407988" cy="579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3200" b="1">
                <a:solidFill>
                  <a:srgbClr val="996633"/>
                </a:solidFill>
                <a:ea typeface="楷体_GB2312" pitchFamily="49" charset="-122"/>
                <a:sym typeface="Symbol" panose="05050102010706020507" pitchFamily="18" charset="2"/>
              </a:rPr>
              <a:t></a:t>
            </a:r>
            <a:endParaRPr lang="en-US" altLang="zh-CN" sz="3200" b="1">
              <a:solidFill>
                <a:srgbClr val="996633"/>
              </a:solidFill>
              <a:ea typeface="楷体_GB2312" pitchFamily="49" charset="-122"/>
            </a:endParaRPr>
          </a:p>
        </p:txBody>
      </p:sp>
      <p:graphicFrame>
        <p:nvGraphicFramePr>
          <p:cNvPr id="81" name="Object 78">
            <a:extLst>
              <a:ext uri="{FF2B5EF4-FFF2-40B4-BE49-F238E27FC236}">
                <a16:creationId xmlns:a16="http://schemas.microsoft.com/office/drawing/2014/main" id="{07D9BA45-9D8D-9DE9-3C9E-BE5AFF79767F}"/>
              </a:ext>
            </a:extLst>
          </p:cNvPr>
          <p:cNvGraphicFramePr>
            <a:graphicFrameLocks noChangeAspect="1"/>
          </p:cNvGraphicFramePr>
          <p:nvPr>
            <p:extLst>
              <p:ext uri="{D42A27DB-BD31-4B8C-83A1-F6EECF244321}">
                <p14:modId xmlns:p14="http://schemas.microsoft.com/office/powerpoint/2010/main" val="3059884389"/>
              </p:ext>
            </p:extLst>
          </p:nvPr>
        </p:nvGraphicFramePr>
        <p:xfrm>
          <a:off x="6081713" y="4866844"/>
          <a:ext cx="1724025" cy="647700"/>
        </p:xfrm>
        <a:graphic>
          <a:graphicData uri="http://schemas.openxmlformats.org/presentationml/2006/ole">
            <mc:AlternateContent xmlns:mc="http://schemas.openxmlformats.org/markup-compatibility/2006">
              <mc:Choice xmlns:v="urn:schemas-microsoft-com:vml" Requires="v">
                <p:oleObj name="公式" r:id="rId14" imgW="672840" imgH="253800" progId="Equation.3">
                  <p:embed/>
                </p:oleObj>
              </mc:Choice>
              <mc:Fallback>
                <p:oleObj name="公式" r:id="rId14" imgW="672840" imgH="253800" progId="Equation.3">
                  <p:embed/>
                  <p:pic>
                    <p:nvPicPr>
                      <p:cNvPr id="16462" name="Object 78"/>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081713" y="4866844"/>
                        <a:ext cx="1724025"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2" name="Group 79">
            <a:extLst>
              <a:ext uri="{FF2B5EF4-FFF2-40B4-BE49-F238E27FC236}">
                <a16:creationId xmlns:a16="http://schemas.microsoft.com/office/drawing/2014/main" id="{87B14730-6FC7-2C4D-334D-388D3470C9BF}"/>
              </a:ext>
            </a:extLst>
          </p:cNvPr>
          <p:cNvGrpSpPr>
            <a:grpSpLocks/>
          </p:cNvGrpSpPr>
          <p:nvPr/>
        </p:nvGrpSpPr>
        <p:grpSpPr bwMode="auto">
          <a:xfrm>
            <a:off x="2324100" y="4816044"/>
            <a:ext cx="752475" cy="590550"/>
            <a:chOff x="4152" y="2592"/>
            <a:chExt cx="474" cy="372"/>
          </a:xfrm>
        </p:grpSpPr>
        <p:sp>
          <p:nvSpPr>
            <p:cNvPr id="83" name="Oval 80">
              <a:extLst>
                <a:ext uri="{FF2B5EF4-FFF2-40B4-BE49-F238E27FC236}">
                  <a16:creationId xmlns:a16="http://schemas.microsoft.com/office/drawing/2014/main" id="{6E1F1FA4-A0DD-AC5D-39D7-8869411964B6}"/>
                </a:ext>
              </a:extLst>
            </p:cNvPr>
            <p:cNvSpPr>
              <a:spLocks noChangeArrowheads="1"/>
            </p:cNvSpPr>
            <p:nvPr/>
          </p:nvSpPr>
          <p:spPr bwMode="auto">
            <a:xfrm>
              <a:off x="4152" y="2592"/>
              <a:ext cx="468" cy="372"/>
            </a:xfrm>
            <a:prstGeom prst="ellipse">
              <a:avLst/>
            </a:prstGeom>
            <a:solidFill>
              <a:schemeClr val="bg1"/>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84" name="Object 81">
              <a:extLst>
                <a:ext uri="{FF2B5EF4-FFF2-40B4-BE49-F238E27FC236}">
                  <a16:creationId xmlns:a16="http://schemas.microsoft.com/office/drawing/2014/main" id="{61A404FD-54FA-00EA-6301-E7D23479163A}"/>
                </a:ext>
              </a:extLst>
            </p:cNvPr>
            <p:cNvGraphicFramePr>
              <a:graphicFrameLocks noChangeAspect="1"/>
            </p:cNvGraphicFramePr>
            <p:nvPr/>
          </p:nvGraphicFramePr>
          <p:xfrm>
            <a:off x="4181" y="2633"/>
            <a:ext cx="445" cy="324"/>
          </p:xfrm>
          <a:graphic>
            <a:graphicData uri="http://schemas.openxmlformats.org/presentationml/2006/ole">
              <mc:AlternateContent xmlns:mc="http://schemas.openxmlformats.org/markup-compatibility/2006">
                <mc:Choice xmlns:v="urn:schemas-microsoft-com:vml" Requires="v">
                  <p:oleObj name="Equation" r:id="rId16" imgW="330120" imgH="241200" progId="Equation.3">
                    <p:embed/>
                  </p:oleObj>
                </mc:Choice>
                <mc:Fallback>
                  <p:oleObj name="Equation" r:id="rId16" imgW="330120" imgH="241200" progId="Equation.3">
                    <p:embed/>
                    <p:pic>
                      <p:nvPicPr>
                        <p:cNvPr id="16465" name="Object 81"/>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181" y="2633"/>
                          <a:ext cx="445" cy="32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85" name="Rectangle 82">
            <a:extLst>
              <a:ext uri="{FF2B5EF4-FFF2-40B4-BE49-F238E27FC236}">
                <a16:creationId xmlns:a16="http://schemas.microsoft.com/office/drawing/2014/main" id="{C133BCBF-43B9-D2E1-C85C-FDE474718DFA}"/>
              </a:ext>
            </a:extLst>
          </p:cNvPr>
          <p:cNvSpPr>
            <a:spLocks noChangeArrowheads="1"/>
          </p:cNvSpPr>
          <p:nvPr/>
        </p:nvSpPr>
        <p:spPr bwMode="auto">
          <a:xfrm>
            <a:off x="3457575" y="5681232"/>
            <a:ext cx="361950" cy="51911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0</a:t>
            </a:r>
          </a:p>
        </p:txBody>
      </p:sp>
      <p:sp>
        <p:nvSpPr>
          <p:cNvPr id="86" name="Rectangle 83">
            <a:extLst>
              <a:ext uri="{FF2B5EF4-FFF2-40B4-BE49-F238E27FC236}">
                <a16:creationId xmlns:a16="http://schemas.microsoft.com/office/drawing/2014/main" id="{1246DC6F-C854-826F-DAE3-B5434983829D}"/>
              </a:ext>
            </a:extLst>
          </p:cNvPr>
          <p:cNvSpPr>
            <a:spLocks noChangeArrowheads="1"/>
          </p:cNvSpPr>
          <p:nvPr/>
        </p:nvSpPr>
        <p:spPr bwMode="auto">
          <a:xfrm>
            <a:off x="4048125" y="5662182"/>
            <a:ext cx="361950" cy="51911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1</a:t>
            </a:r>
          </a:p>
        </p:txBody>
      </p:sp>
      <p:sp>
        <p:nvSpPr>
          <p:cNvPr id="87" name="Rectangle 84">
            <a:extLst>
              <a:ext uri="{FF2B5EF4-FFF2-40B4-BE49-F238E27FC236}">
                <a16:creationId xmlns:a16="http://schemas.microsoft.com/office/drawing/2014/main" id="{830D9A9B-226F-4B24-A6DB-25A6AE5F1D01}"/>
              </a:ext>
            </a:extLst>
          </p:cNvPr>
          <p:cNvSpPr>
            <a:spLocks noChangeArrowheads="1"/>
          </p:cNvSpPr>
          <p:nvPr/>
        </p:nvSpPr>
        <p:spPr bwMode="auto">
          <a:xfrm>
            <a:off x="3457575" y="6233682"/>
            <a:ext cx="361950" cy="51911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0</a:t>
            </a:r>
          </a:p>
        </p:txBody>
      </p:sp>
      <p:graphicFrame>
        <p:nvGraphicFramePr>
          <p:cNvPr id="88" name="Object 85">
            <a:extLst>
              <a:ext uri="{FF2B5EF4-FFF2-40B4-BE49-F238E27FC236}">
                <a16:creationId xmlns:a16="http://schemas.microsoft.com/office/drawing/2014/main" id="{10463171-AEB2-5FEB-751D-3879A9B15954}"/>
              </a:ext>
            </a:extLst>
          </p:cNvPr>
          <p:cNvGraphicFramePr>
            <a:graphicFrameLocks noChangeAspect="1"/>
          </p:cNvGraphicFramePr>
          <p:nvPr>
            <p:extLst>
              <p:ext uri="{D42A27DB-BD31-4B8C-83A1-F6EECF244321}">
                <p14:modId xmlns:p14="http://schemas.microsoft.com/office/powerpoint/2010/main" val="2038059639"/>
              </p:ext>
            </p:extLst>
          </p:nvPr>
        </p:nvGraphicFramePr>
        <p:xfrm>
          <a:off x="6081713" y="5412944"/>
          <a:ext cx="3881437" cy="647700"/>
        </p:xfrm>
        <a:graphic>
          <a:graphicData uri="http://schemas.openxmlformats.org/presentationml/2006/ole">
            <mc:AlternateContent xmlns:mc="http://schemas.openxmlformats.org/markup-compatibility/2006">
              <mc:Choice xmlns:v="urn:schemas-microsoft-com:vml" Requires="v">
                <p:oleObj name="公式" r:id="rId18" imgW="1511280" imgH="253800" progId="Equation.3">
                  <p:embed/>
                </p:oleObj>
              </mc:Choice>
              <mc:Fallback>
                <p:oleObj name="公式" r:id="rId18" imgW="1511280" imgH="253800" progId="Equation.3">
                  <p:embed/>
                  <p:pic>
                    <p:nvPicPr>
                      <p:cNvPr id="16469" name="Object 85"/>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081713" y="5412944"/>
                        <a:ext cx="3881437"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9" name="Group 86">
            <a:extLst>
              <a:ext uri="{FF2B5EF4-FFF2-40B4-BE49-F238E27FC236}">
                <a16:creationId xmlns:a16="http://schemas.microsoft.com/office/drawing/2014/main" id="{6F0DF3D8-CE94-0336-DA76-3D504970BA29}"/>
              </a:ext>
            </a:extLst>
          </p:cNvPr>
          <p:cNvGrpSpPr>
            <a:grpSpLocks/>
          </p:cNvGrpSpPr>
          <p:nvPr/>
        </p:nvGrpSpPr>
        <p:grpSpPr bwMode="auto">
          <a:xfrm>
            <a:off x="2343145" y="4816044"/>
            <a:ext cx="742950" cy="590550"/>
            <a:chOff x="4428" y="2832"/>
            <a:chExt cx="468" cy="372"/>
          </a:xfrm>
        </p:grpSpPr>
        <p:sp>
          <p:nvSpPr>
            <p:cNvPr id="90" name="Oval 87">
              <a:extLst>
                <a:ext uri="{FF2B5EF4-FFF2-40B4-BE49-F238E27FC236}">
                  <a16:creationId xmlns:a16="http://schemas.microsoft.com/office/drawing/2014/main" id="{835E694E-C6DB-74A6-78FB-576AF269ED16}"/>
                </a:ext>
              </a:extLst>
            </p:cNvPr>
            <p:cNvSpPr>
              <a:spLocks noChangeArrowheads="1"/>
            </p:cNvSpPr>
            <p:nvPr/>
          </p:nvSpPr>
          <p:spPr bwMode="auto">
            <a:xfrm>
              <a:off x="4428" y="2832"/>
              <a:ext cx="468" cy="372"/>
            </a:xfrm>
            <a:prstGeom prst="ellipse">
              <a:avLst/>
            </a:prstGeom>
            <a:solidFill>
              <a:schemeClr val="bg1"/>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91" name="Object 88">
              <a:extLst>
                <a:ext uri="{FF2B5EF4-FFF2-40B4-BE49-F238E27FC236}">
                  <a16:creationId xmlns:a16="http://schemas.microsoft.com/office/drawing/2014/main" id="{CEEF17DD-CA10-BD49-BAD2-ED8CE6E7B0CF}"/>
                </a:ext>
              </a:extLst>
            </p:cNvPr>
            <p:cNvGraphicFramePr>
              <a:graphicFrameLocks noChangeAspect="1"/>
            </p:cNvGraphicFramePr>
            <p:nvPr>
              <p:extLst>
                <p:ext uri="{D42A27DB-BD31-4B8C-83A1-F6EECF244321}">
                  <p14:modId xmlns:p14="http://schemas.microsoft.com/office/powerpoint/2010/main" val="4098830136"/>
                </p:ext>
              </p:extLst>
            </p:nvPr>
          </p:nvGraphicFramePr>
          <p:xfrm>
            <a:off x="4450" y="2849"/>
            <a:ext cx="446" cy="324"/>
          </p:xfrm>
          <a:graphic>
            <a:graphicData uri="http://schemas.openxmlformats.org/presentationml/2006/ole">
              <mc:AlternateContent xmlns:mc="http://schemas.openxmlformats.org/markup-compatibility/2006">
                <mc:Choice xmlns:v="urn:schemas-microsoft-com:vml" Requires="v">
                  <p:oleObj name="公式" r:id="rId20" imgW="330120" imgH="241200" progId="Equation.3">
                    <p:embed/>
                  </p:oleObj>
                </mc:Choice>
                <mc:Fallback>
                  <p:oleObj name="公式" r:id="rId20" imgW="330120" imgH="241200" progId="Equation.3">
                    <p:embed/>
                    <p:pic>
                      <p:nvPicPr>
                        <p:cNvPr id="16472" name="Object 88"/>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4450" y="2849"/>
                          <a:ext cx="446" cy="324"/>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92" name="Rectangle 89">
            <a:extLst>
              <a:ext uri="{FF2B5EF4-FFF2-40B4-BE49-F238E27FC236}">
                <a16:creationId xmlns:a16="http://schemas.microsoft.com/office/drawing/2014/main" id="{25DEF69D-4BD4-98C9-9CDD-631B98C3679D}"/>
              </a:ext>
            </a:extLst>
          </p:cNvPr>
          <p:cNvSpPr>
            <a:spLocks noChangeArrowheads="1"/>
          </p:cNvSpPr>
          <p:nvPr/>
        </p:nvSpPr>
        <p:spPr bwMode="auto">
          <a:xfrm>
            <a:off x="4048125" y="5662182"/>
            <a:ext cx="361950" cy="51911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0</a:t>
            </a:r>
          </a:p>
        </p:txBody>
      </p:sp>
      <p:sp>
        <p:nvSpPr>
          <p:cNvPr id="93" name="Rectangle 90">
            <a:extLst>
              <a:ext uri="{FF2B5EF4-FFF2-40B4-BE49-F238E27FC236}">
                <a16:creationId xmlns:a16="http://schemas.microsoft.com/office/drawing/2014/main" id="{42279C50-94BC-3C26-C82F-020D786B7BBD}"/>
              </a:ext>
            </a:extLst>
          </p:cNvPr>
          <p:cNvSpPr>
            <a:spLocks noChangeArrowheads="1"/>
          </p:cNvSpPr>
          <p:nvPr/>
        </p:nvSpPr>
        <p:spPr bwMode="auto">
          <a:xfrm>
            <a:off x="5324475" y="5681232"/>
            <a:ext cx="361950" cy="51911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0</a:t>
            </a:r>
          </a:p>
        </p:txBody>
      </p:sp>
      <p:sp>
        <p:nvSpPr>
          <p:cNvPr id="94" name="Rectangle 91">
            <a:extLst>
              <a:ext uri="{FF2B5EF4-FFF2-40B4-BE49-F238E27FC236}">
                <a16:creationId xmlns:a16="http://schemas.microsoft.com/office/drawing/2014/main" id="{F167311F-AC4A-4B2A-BE22-BCDEA14293AA}"/>
              </a:ext>
            </a:extLst>
          </p:cNvPr>
          <p:cNvSpPr>
            <a:spLocks noChangeArrowheads="1"/>
          </p:cNvSpPr>
          <p:nvPr/>
        </p:nvSpPr>
        <p:spPr bwMode="auto">
          <a:xfrm>
            <a:off x="4657725" y="5681232"/>
            <a:ext cx="361950" cy="51911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1</a:t>
            </a:r>
          </a:p>
        </p:txBody>
      </p:sp>
      <p:sp>
        <p:nvSpPr>
          <p:cNvPr id="95" name="Rectangle 92">
            <a:extLst>
              <a:ext uri="{FF2B5EF4-FFF2-40B4-BE49-F238E27FC236}">
                <a16:creationId xmlns:a16="http://schemas.microsoft.com/office/drawing/2014/main" id="{C7C985FB-76CC-6720-E88F-AAF5D8B7C4BD}"/>
              </a:ext>
            </a:extLst>
          </p:cNvPr>
          <p:cNvSpPr>
            <a:spLocks noChangeArrowheads="1"/>
          </p:cNvSpPr>
          <p:nvPr/>
        </p:nvSpPr>
        <p:spPr bwMode="auto">
          <a:xfrm>
            <a:off x="3438525" y="6233682"/>
            <a:ext cx="361950" cy="519112"/>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996633"/>
                </a:solidFill>
              </a:rPr>
              <a:t>1</a:t>
            </a:r>
          </a:p>
        </p:txBody>
      </p:sp>
      <p:graphicFrame>
        <p:nvGraphicFramePr>
          <p:cNvPr id="96" name="Object 93">
            <a:extLst>
              <a:ext uri="{FF2B5EF4-FFF2-40B4-BE49-F238E27FC236}">
                <a16:creationId xmlns:a16="http://schemas.microsoft.com/office/drawing/2014/main" id="{30800BF2-8ECE-1E61-E95A-985327B315EF}"/>
              </a:ext>
            </a:extLst>
          </p:cNvPr>
          <p:cNvGraphicFramePr>
            <a:graphicFrameLocks noChangeAspect="1"/>
          </p:cNvGraphicFramePr>
          <p:nvPr>
            <p:extLst>
              <p:ext uri="{D42A27DB-BD31-4B8C-83A1-F6EECF244321}">
                <p14:modId xmlns:p14="http://schemas.microsoft.com/office/powerpoint/2010/main" val="410587693"/>
              </p:ext>
            </p:extLst>
          </p:nvPr>
        </p:nvGraphicFramePr>
        <p:xfrm>
          <a:off x="6081713" y="5927294"/>
          <a:ext cx="3394075" cy="647700"/>
        </p:xfrm>
        <a:graphic>
          <a:graphicData uri="http://schemas.openxmlformats.org/presentationml/2006/ole">
            <mc:AlternateContent xmlns:mc="http://schemas.openxmlformats.org/markup-compatibility/2006">
              <mc:Choice xmlns:v="urn:schemas-microsoft-com:vml" Requires="v">
                <p:oleObj name="公式" r:id="rId22" imgW="1320480" imgH="253800" progId="Equation.3">
                  <p:embed/>
                </p:oleObj>
              </mc:Choice>
              <mc:Fallback>
                <p:oleObj name="公式" r:id="rId22" imgW="1320480" imgH="253800" progId="Equation.3">
                  <p:embed/>
                  <p:pic>
                    <p:nvPicPr>
                      <p:cNvPr id="16477" name="Object 93"/>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6081713" y="5927294"/>
                        <a:ext cx="3394075"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7" name="Text Box 94">
            <a:extLst>
              <a:ext uri="{FF2B5EF4-FFF2-40B4-BE49-F238E27FC236}">
                <a16:creationId xmlns:a16="http://schemas.microsoft.com/office/drawing/2014/main" id="{FF964693-603A-85DD-B674-62E060D6116A}"/>
              </a:ext>
            </a:extLst>
          </p:cNvPr>
          <p:cNvSpPr txBox="1">
            <a:spLocks noChangeArrowheads="1"/>
          </p:cNvSpPr>
          <p:nvPr/>
        </p:nvSpPr>
        <p:spPr bwMode="auto">
          <a:xfrm>
            <a:off x="72541" y="1503418"/>
            <a:ext cx="20542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latin typeface="宋体" panose="02010600030101010101" pitchFamily="2" charset="-122"/>
              </a:rPr>
              <a:t>[</a:t>
            </a:r>
            <a:r>
              <a:rPr lang="zh-CN" altLang="en-US" sz="2800" b="1" dirty="0">
                <a:solidFill>
                  <a:srgbClr val="0033CC"/>
                </a:solidFill>
              </a:rPr>
              <a:t>例 </a:t>
            </a:r>
            <a:r>
              <a:rPr lang="en-US" altLang="zh-CN" sz="2800" b="1" dirty="0">
                <a:solidFill>
                  <a:srgbClr val="0033CC"/>
                </a:solidFill>
              </a:rPr>
              <a:t>6.1.2</a:t>
            </a:r>
            <a:r>
              <a:rPr lang="en-US" altLang="zh-CN" sz="2800" b="1" dirty="0">
                <a:solidFill>
                  <a:srgbClr val="0033CC"/>
                </a:solidFill>
                <a:latin typeface="宋体" panose="02010600030101010101" pitchFamily="2" charset="-122"/>
              </a:rPr>
              <a:t>]</a:t>
            </a:r>
          </a:p>
        </p:txBody>
      </p:sp>
      <p:sp>
        <p:nvSpPr>
          <p:cNvPr id="98" name="圆角矩形标注 97">
            <a:extLst>
              <a:ext uri="{FF2B5EF4-FFF2-40B4-BE49-F238E27FC236}">
                <a16:creationId xmlns:a16="http://schemas.microsoft.com/office/drawing/2014/main" id="{20676B65-E498-61B6-2800-85EA32882FAA}"/>
              </a:ext>
            </a:extLst>
          </p:cNvPr>
          <p:cNvSpPr/>
          <p:nvPr/>
        </p:nvSpPr>
        <p:spPr bwMode="auto">
          <a:xfrm>
            <a:off x="890848" y="5335157"/>
            <a:ext cx="1798343" cy="1522843"/>
          </a:xfrm>
          <a:prstGeom prst="wedgeRoundRectCallout">
            <a:avLst>
              <a:gd name="adj1" fmla="val 99917"/>
              <a:gd name="adj2" fmla="val 12329"/>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通过状态图里每个变量翻转前后的状态，逐个确定次态的值。</a:t>
            </a:r>
          </a:p>
        </p:txBody>
      </p:sp>
      <p:sp>
        <p:nvSpPr>
          <p:cNvPr id="99" name="圆角矩形标注 98">
            <a:extLst>
              <a:ext uri="{FF2B5EF4-FFF2-40B4-BE49-F238E27FC236}">
                <a16:creationId xmlns:a16="http://schemas.microsoft.com/office/drawing/2014/main" id="{AD8B54F2-2B7F-0953-ECA5-A03E767E889F}"/>
              </a:ext>
            </a:extLst>
          </p:cNvPr>
          <p:cNvSpPr/>
          <p:nvPr/>
        </p:nvSpPr>
        <p:spPr bwMode="auto">
          <a:xfrm>
            <a:off x="960120" y="3438097"/>
            <a:ext cx="2308099" cy="874711"/>
          </a:xfrm>
          <a:prstGeom prst="wedgeRoundRectCallout">
            <a:avLst>
              <a:gd name="adj1" fmla="val 88740"/>
              <a:gd name="adj2" fmla="val 51850"/>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用</a:t>
            </a:r>
            <a:r>
              <a:rPr kumimoji="1" lang="en-US" altLang="zh-CN"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3</a:t>
            </a:r>
            <a:r>
              <a:rPr kumimoji="1" lang="zh-CN" altLang="en-US"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个触发器，可得到</a:t>
            </a:r>
            <a:r>
              <a:rPr kumimoji="1" lang="en-US" altLang="zh-CN"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8</a:t>
            </a:r>
            <a:r>
              <a:rPr kumimoji="1" lang="zh-CN" altLang="en-US"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个状态，但只用了</a:t>
            </a:r>
            <a:r>
              <a:rPr kumimoji="1" lang="en-US" altLang="zh-CN"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6</a:t>
            </a:r>
            <a:r>
              <a:rPr kumimoji="1" lang="zh-CN" altLang="en-US"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个有效状态</a:t>
            </a:r>
          </a:p>
        </p:txBody>
      </p:sp>
      <p:sp>
        <p:nvSpPr>
          <p:cNvPr id="2" name="灯片编号占位符 1">
            <a:extLst>
              <a:ext uri="{FF2B5EF4-FFF2-40B4-BE49-F238E27FC236}">
                <a16:creationId xmlns:a16="http://schemas.microsoft.com/office/drawing/2014/main" id="{6CA5C593-0E30-DE36-EA64-647BDA4A0163}"/>
              </a:ext>
            </a:extLst>
          </p:cNvPr>
          <p:cNvSpPr>
            <a:spLocks noGrp="1"/>
          </p:cNvSpPr>
          <p:nvPr>
            <p:ph type="sldNum" sz="quarter" idx="12"/>
          </p:nvPr>
        </p:nvSpPr>
        <p:spPr/>
        <p:txBody>
          <a:bodyPr/>
          <a:lstStyle/>
          <a:p>
            <a:fld id="{392CBAA0-59E6-204E-8F03-85E5040D48B8}" type="slidenum">
              <a:rPr kumimoji="1" lang="zh-CN" altLang="en-US" smtClean="0"/>
              <a:t>32</a:t>
            </a:fld>
            <a:r>
              <a:rPr kumimoji="1" lang="en-US" altLang="zh-CN"/>
              <a:t>/184</a:t>
            </a:r>
            <a:endParaRPr kumimoji="1" lang="zh-CN" altLang="en-US" dirty="0"/>
          </a:p>
        </p:txBody>
      </p:sp>
    </p:spTree>
    <p:extLst>
      <p:ext uri="{BB962C8B-B14F-4D97-AF65-F5344CB8AC3E}">
        <p14:creationId xmlns:p14="http://schemas.microsoft.com/office/powerpoint/2010/main" val="3127642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wipe(left)">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0">
                                            <p:txEl>
                                              <p:pRg st="0" end="0"/>
                                            </p:txEl>
                                          </p:spTgt>
                                        </p:tgtEl>
                                        <p:attrNameLst>
                                          <p:attrName>style.visibility</p:attrName>
                                        </p:attrNameLst>
                                      </p:cBhvr>
                                      <p:to>
                                        <p:strVal val="visible"/>
                                      </p:to>
                                    </p:set>
                                    <p:animEffect transition="in" filter="wipe(left)">
                                      <p:cBhvr>
                                        <p:cTn id="22" dur="500"/>
                                        <p:tgtEl>
                                          <p:spTgt spid="30">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1">
                                            <p:txEl>
                                              <p:pRg st="0" end="0"/>
                                            </p:txEl>
                                          </p:spTgt>
                                        </p:tgtEl>
                                        <p:attrNameLst>
                                          <p:attrName>style.visibility</p:attrName>
                                        </p:attrNameLst>
                                      </p:cBhvr>
                                      <p:to>
                                        <p:strVal val="visible"/>
                                      </p:to>
                                    </p:set>
                                    <p:animEffect transition="in" filter="wipe(left)">
                                      <p:cBhvr>
                                        <p:cTn id="27" dur="500"/>
                                        <p:tgtEl>
                                          <p:spTgt spid="31">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wipe(left)">
                                      <p:cBhvr>
                                        <p:cTn id="32" dur="500"/>
                                        <p:tgtEl>
                                          <p:spTgt spid="32"/>
                                        </p:tgtEl>
                                      </p:cBhvr>
                                    </p:animEffect>
                                  </p:childTnLst>
                                </p:cTn>
                              </p:par>
                            </p:childTnLst>
                          </p:cTn>
                        </p:par>
                      </p:childTnLst>
                    </p:cTn>
                  </p:par>
                  <p:par>
                    <p:cTn id="33" fill="hold">
                      <p:stCondLst>
                        <p:cond delay="indefinite"/>
                      </p:stCondLst>
                      <p:childTnLst>
                        <p:par>
                          <p:cTn id="34" fill="hold">
                            <p:stCondLst>
                              <p:cond delay="0"/>
                            </p:stCondLst>
                            <p:childTnLst>
                              <p:par>
                                <p:cTn id="35" presetID="23" presetClass="entr" presetSubtype="16" fill="hold" nodeType="click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p:cTn id="37" dur="500" fill="hold"/>
                                        <p:tgtEl>
                                          <p:spTgt spid="33"/>
                                        </p:tgtEl>
                                        <p:attrNameLst>
                                          <p:attrName>ppt_w</p:attrName>
                                        </p:attrNameLst>
                                      </p:cBhvr>
                                      <p:tavLst>
                                        <p:tav tm="0">
                                          <p:val>
                                            <p:fltVal val="0"/>
                                          </p:val>
                                        </p:tav>
                                        <p:tav tm="100000">
                                          <p:val>
                                            <p:strVal val="#ppt_w"/>
                                          </p:val>
                                        </p:tav>
                                      </p:tavLst>
                                    </p:anim>
                                    <p:anim calcmode="lin" valueType="num">
                                      <p:cBhvr>
                                        <p:cTn id="38" dur="500" fill="hold"/>
                                        <p:tgtEl>
                                          <p:spTgt spid="33"/>
                                        </p:tgtEl>
                                        <p:attrNameLst>
                                          <p:attrName>ppt_h</p:attrName>
                                        </p:attrNameLst>
                                      </p:cBhvr>
                                      <p:tavLst>
                                        <p:tav tm="0">
                                          <p:val>
                                            <p:fltVal val="0"/>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5"/>
                                        </p:tgtEl>
                                        <p:attrNameLst>
                                          <p:attrName>style.visibility</p:attrName>
                                        </p:attrNameLst>
                                      </p:cBhvr>
                                      <p:to>
                                        <p:strVal val="visible"/>
                                      </p:to>
                                    </p:set>
                                    <p:anim calcmode="lin" valueType="num">
                                      <p:cBhvr additive="base">
                                        <p:cTn id="43" dur="500" fill="hold"/>
                                        <p:tgtEl>
                                          <p:spTgt spid="45"/>
                                        </p:tgtEl>
                                        <p:attrNameLst>
                                          <p:attrName>ppt_x</p:attrName>
                                        </p:attrNameLst>
                                      </p:cBhvr>
                                      <p:tavLst>
                                        <p:tav tm="0">
                                          <p:val>
                                            <p:strVal val="0-#ppt_w/2"/>
                                          </p:val>
                                        </p:tav>
                                        <p:tav tm="100000">
                                          <p:val>
                                            <p:strVal val="#ppt_x"/>
                                          </p:val>
                                        </p:tav>
                                      </p:tavLst>
                                    </p:anim>
                                    <p:anim calcmode="lin" valueType="num">
                                      <p:cBhvr additive="base">
                                        <p:cTn id="44"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6" presetClass="entr" presetSubtype="16" fill="hold" grpId="0" nodeType="click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circle(in)">
                                      <p:cBhvr>
                                        <p:cTn id="49" dur="2000"/>
                                        <p:tgtEl>
                                          <p:spTgt spid="99"/>
                                        </p:tgtEl>
                                      </p:cBhvr>
                                    </p:animEffect>
                                  </p:childTnLst>
                                </p:cTn>
                              </p:par>
                            </p:childTnLst>
                          </p:cTn>
                        </p:par>
                      </p:childTnLst>
                    </p:cTn>
                  </p:par>
                  <p:par>
                    <p:cTn id="50" fill="hold">
                      <p:stCondLst>
                        <p:cond delay="indefinite"/>
                      </p:stCondLst>
                      <p:childTnLst>
                        <p:par>
                          <p:cTn id="51" fill="hold">
                            <p:stCondLst>
                              <p:cond delay="0"/>
                            </p:stCondLst>
                            <p:childTnLst>
                              <p:par>
                                <p:cTn id="52" presetID="2" presetClass="entr" presetSubtype="8" fill="hold" grpId="0" nodeType="clickEffect">
                                  <p:stCondLst>
                                    <p:cond delay="0"/>
                                  </p:stCondLst>
                                  <p:childTnLst>
                                    <p:set>
                                      <p:cBhvr>
                                        <p:cTn id="53" dur="1" fill="hold">
                                          <p:stCondLst>
                                            <p:cond delay="0"/>
                                          </p:stCondLst>
                                        </p:cTn>
                                        <p:tgtEl>
                                          <p:spTgt spid="46"/>
                                        </p:tgtEl>
                                        <p:attrNameLst>
                                          <p:attrName>style.visibility</p:attrName>
                                        </p:attrNameLst>
                                      </p:cBhvr>
                                      <p:to>
                                        <p:strVal val="visible"/>
                                      </p:to>
                                    </p:set>
                                    <p:anim calcmode="lin" valueType="num">
                                      <p:cBhvr additive="base">
                                        <p:cTn id="54" dur="500" fill="hold"/>
                                        <p:tgtEl>
                                          <p:spTgt spid="46"/>
                                        </p:tgtEl>
                                        <p:attrNameLst>
                                          <p:attrName>ppt_x</p:attrName>
                                        </p:attrNameLst>
                                      </p:cBhvr>
                                      <p:tavLst>
                                        <p:tav tm="0">
                                          <p:val>
                                            <p:strVal val="0-#ppt_w/2"/>
                                          </p:val>
                                        </p:tav>
                                        <p:tav tm="100000">
                                          <p:val>
                                            <p:strVal val="#ppt_x"/>
                                          </p:val>
                                        </p:tav>
                                      </p:tavLst>
                                    </p:anim>
                                    <p:anim calcmode="lin" valueType="num">
                                      <p:cBhvr additive="base">
                                        <p:cTn id="55"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47"/>
                                        </p:tgtEl>
                                        <p:attrNameLst>
                                          <p:attrName>style.visibility</p:attrName>
                                        </p:attrNameLst>
                                      </p:cBhvr>
                                      <p:to>
                                        <p:strVal val="visible"/>
                                      </p:to>
                                    </p:set>
                                    <p:anim calcmode="lin" valueType="num">
                                      <p:cBhvr additive="base">
                                        <p:cTn id="60" dur="500" fill="hold"/>
                                        <p:tgtEl>
                                          <p:spTgt spid="47"/>
                                        </p:tgtEl>
                                        <p:attrNameLst>
                                          <p:attrName>ppt_x</p:attrName>
                                        </p:attrNameLst>
                                      </p:cBhvr>
                                      <p:tavLst>
                                        <p:tav tm="0">
                                          <p:val>
                                            <p:strVal val="0-#ppt_w/2"/>
                                          </p:val>
                                        </p:tav>
                                        <p:tav tm="100000">
                                          <p:val>
                                            <p:strVal val="#ppt_x"/>
                                          </p:val>
                                        </p:tav>
                                      </p:tavLst>
                                    </p:anim>
                                    <p:anim calcmode="lin" valueType="num">
                                      <p:cBhvr additive="base">
                                        <p:cTn id="61"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grpId="0" nodeType="clickEffect">
                                  <p:stCondLst>
                                    <p:cond delay="0"/>
                                  </p:stCondLst>
                                  <p:childTnLst>
                                    <p:set>
                                      <p:cBhvr>
                                        <p:cTn id="65" dur="1" fill="hold">
                                          <p:stCondLst>
                                            <p:cond delay="0"/>
                                          </p:stCondLst>
                                        </p:cTn>
                                        <p:tgtEl>
                                          <p:spTgt spid="48"/>
                                        </p:tgtEl>
                                        <p:attrNameLst>
                                          <p:attrName>style.visibility</p:attrName>
                                        </p:attrNameLst>
                                      </p:cBhvr>
                                      <p:to>
                                        <p:strVal val="visible"/>
                                      </p:to>
                                    </p:set>
                                    <p:anim calcmode="lin" valueType="num">
                                      <p:cBhvr additive="base">
                                        <p:cTn id="66" dur="500" fill="hold"/>
                                        <p:tgtEl>
                                          <p:spTgt spid="48"/>
                                        </p:tgtEl>
                                        <p:attrNameLst>
                                          <p:attrName>ppt_x</p:attrName>
                                        </p:attrNameLst>
                                      </p:cBhvr>
                                      <p:tavLst>
                                        <p:tav tm="0">
                                          <p:val>
                                            <p:strVal val="0-#ppt_w/2"/>
                                          </p:val>
                                        </p:tav>
                                        <p:tav tm="100000">
                                          <p:val>
                                            <p:strVal val="#ppt_x"/>
                                          </p:val>
                                        </p:tav>
                                      </p:tavLst>
                                    </p:anim>
                                    <p:anim calcmode="lin" valueType="num">
                                      <p:cBhvr additive="base">
                                        <p:cTn id="67"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8" fill="hold" grpId="0" nodeType="clickEffect">
                                  <p:stCondLst>
                                    <p:cond delay="0"/>
                                  </p:stCondLst>
                                  <p:childTnLst>
                                    <p:set>
                                      <p:cBhvr>
                                        <p:cTn id="71" dur="1" fill="hold">
                                          <p:stCondLst>
                                            <p:cond delay="0"/>
                                          </p:stCondLst>
                                        </p:cTn>
                                        <p:tgtEl>
                                          <p:spTgt spid="49"/>
                                        </p:tgtEl>
                                        <p:attrNameLst>
                                          <p:attrName>style.visibility</p:attrName>
                                        </p:attrNameLst>
                                      </p:cBhvr>
                                      <p:to>
                                        <p:strVal val="visible"/>
                                      </p:to>
                                    </p:set>
                                    <p:anim calcmode="lin" valueType="num">
                                      <p:cBhvr additive="base">
                                        <p:cTn id="72" dur="500" fill="hold"/>
                                        <p:tgtEl>
                                          <p:spTgt spid="49"/>
                                        </p:tgtEl>
                                        <p:attrNameLst>
                                          <p:attrName>ppt_x</p:attrName>
                                        </p:attrNameLst>
                                      </p:cBhvr>
                                      <p:tavLst>
                                        <p:tav tm="0">
                                          <p:val>
                                            <p:strVal val="0-#ppt_w/2"/>
                                          </p:val>
                                        </p:tav>
                                        <p:tav tm="100000">
                                          <p:val>
                                            <p:strVal val="#ppt_x"/>
                                          </p:val>
                                        </p:tav>
                                      </p:tavLst>
                                    </p:anim>
                                    <p:anim calcmode="lin" valueType="num">
                                      <p:cBhvr additive="base">
                                        <p:cTn id="73"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grpId="0" nodeType="clickEffect">
                                  <p:stCondLst>
                                    <p:cond delay="0"/>
                                  </p:stCondLst>
                                  <p:childTnLst>
                                    <p:set>
                                      <p:cBhvr>
                                        <p:cTn id="77" dur="1" fill="hold">
                                          <p:stCondLst>
                                            <p:cond delay="0"/>
                                          </p:stCondLst>
                                        </p:cTn>
                                        <p:tgtEl>
                                          <p:spTgt spid="50"/>
                                        </p:tgtEl>
                                        <p:attrNameLst>
                                          <p:attrName>style.visibility</p:attrName>
                                        </p:attrNameLst>
                                      </p:cBhvr>
                                      <p:to>
                                        <p:strVal val="visible"/>
                                      </p:to>
                                    </p:set>
                                    <p:anim calcmode="lin" valueType="num">
                                      <p:cBhvr additive="base">
                                        <p:cTn id="78" dur="500" fill="hold"/>
                                        <p:tgtEl>
                                          <p:spTgt spid="50"/>
                                        </p:tgtEl>
                                        <p:attrNameLst>
                                          <p:attrName>ppt_x</p:attrName>
                                        </p:attrNameLst>
                                      </p:cBhvr>
                                      <p:tavLst>
                                        <p:tav tm="0">
                                          <p:val>
                                            <p:strVal val="0-#ppt_w/2"/>
                                          </p:val>
                                        </p:tav>
                                        <p:tav tm="100000">
                                          <p:val>
                                            <p:strVal val="#ppt_x"/>
                                          </p:val>
                                        </p:tav>
                                      </p:tavLst>
                                    </p:anim>
                                    <p:anim calcmode="lin" valueType="num">
                                      <p:cBhvr additive="base">
                                        <p:cTn id="79"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51"/>
                                        </p:tgtEl>
                                        <p:attrNameLst>
                                          <p:attrName>style.visibility</p:attrName>
                                        </p:attrNameLst>
                                      </p:cBhvr>
                                      <p:to>
                                        <p:strVal val="visible"/>
                                      </p:to>
                                    </p:set>
                                    <p:anim calcmode="lin" valueType="num">
                                      <p:cBhvr additive="base">
                                        <p:cTn id="84" dur="500" fill="hold"/>
                                        <p:tgtEl>
                                          <p:spTgt spid="51"/>
                                        </p:tgtEl>
                                        <p:attrNameLst>
                                          <p:attrName>ppt_x</p:attrName>
                                        </p:attrNameLst>
                                      </p:cBhvr>
                                      <p:tavLst>
                                        <p:tav tm="0">
                                          <p:val>
                                            <p:strVal val="0-#ppt_w/2"/>
                                          </p:val>
                                        </p:tav>
                                        <p:tav tm="100000">
                                          <p:val>
                                            <p:strVal val="#ppt_x"/>
                                          </p:val>
                                        </p:tav>
                                      </p:tavLst>
                                    </p:anim>
                                    <p:anim calcmode="lin" valueType="num">
                                      <p:cBhvr additive="base">
                                        <p:cTn id="85"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grpId="0" nodeType="clickEffect">
                                  <p:stCondLst>
                                    <p:cond delay="0"/>
                                  </p:stCondLst>
                                  <p:childTnLst>
                                    <p:set>
                                      <p:cBhvr>
                                        <p:cTn id="89" dur="1" fill="hold">
                                          <p:stCondLst>
                                            <p:cond delay="0"/>
                                          </p:stCondLst>
                                        </p:cTn>
                                        <p:tgtEl>
                                          <p:spTgt spid="53"/>
                                        </p:tgtEl>
                                        <p:attrNameLst>
                                          <p:attrName>style.visibility</p:attrName>
                                        </p:attrNameLst>
                                      </p:cBhvr>
                                      <p:to>
                                        <p:strVal val="visible"/>
                                      </p:to>
                                    </p:set>
                                    <p:anim calcmode="lin" valueType="num">
                                      <p:cBhvr additive="base">
                                        <p:cTn id="90" dur="500" fill="hold"/>
                                        <p:tgtEl>
                                          <p:spTgt spid="53"/>
                                        </p:tgtEl>
                                        <p:attrNameLst>
                                          <p:attrName>ppt_x</p:attrName>
                                        </p:attrNameLst>
                                      </p:cBhvr>
                                      <p:tavLst>
                                        <p:tav tm="0">
                                          <p:val>
                                            <p:strVal val="0-#ppt_w/2"/>
                                          </p:val>
                                        </p:tav>
                                        <p:tav tm="100000">
                                          <p:val>
                                            <p:strVal val="#ppt_x"/>
                                          </p:val>
                                        </p:tav>
                                      </p:tavLst>
                                    </p:anim>
                                    <p:anim calcmode="lin" valueType="num">
                                      <p:cBhvr additive="base">
                                        <p:cTn id="91"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grpId="0" nodeType="clickEffect">
                                  <p:stCondLst>
                                    <p:cond delay="0"/>
                                  </p:stCondLst>
                                  <p:childTnLst>
                                    <p:set>
                                      <p:cBhvr>
                                        <p:cTn id="95" dur="1" fill="hold">
                                          <p:stCondLst>
                                            <p:cond delay="0"/>
                                          </p:stCondLst>
                                        </p:cTn>
                                        <p:tgtEl>
                                          <p:spTgt spid="54"/>
                                        </p:tgtEl>
                                        <p:attrNameLst>
                                          <p:attrName>style.visibility</p:attrName>
                                        </p:attrNameLst>
                                      </p:cBhvr>
                                      <p:to>
                                        <p:strVal val="visible"/>
                                      </p:to>
                                    </p:set>
                                    <p:anim calcmode="lin" valueType="num">
                                      <p:cBhvr additive="base">
                                        <p:cTn id="96" dur="500" fill="hold"/>
                                        <p:tgtEl>
                                          <p:spTgt spid="54"/>
                                        </p:tgtEl>
                                        <p:attrNameLst>
                                          <p:attrName>ppt_x</p:attrName>
                                        </p:attrNameLst>
                                      </p:cBhvr>
                                      <p:tavLst>
                                        <p:tav tm="0">
                                          <p:val>
                                            <p:strVal val="0-#ppt_w/2"/>
                                          </p:val>
                                        </p:tav>
                                        <p:tav tm="100000">
                                          <p:val>
                                            <p:strVal val="#ppt_x"/>
                                          </p:val>
                                        </p:tav>
                                      </p:tavLst>
                                    </p:anim>
                                    <p:anim calcmode="lin" valueType="num">
                                      <p:cBhvr additive="base">
                                        <p:cTn id="97"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3" presetClass="entr" presetSubtype="16" fill="hold" nodeType="clickEffect">
                                  <p:stCondLst>
                                    <p:cond delay="0"/>
                                  </p:stCondLst>
                                  <p:childTnLst>
                                    <p:set>
                                      <p:cBhvr>
                                        <p:cTn id="101" dur="1" fill="hold">
                                          <p:stCondLst>
                                            <p:cond delay="0"/>
                                          </p:stCondLst>
                                        </p:cTn>
                                        <p:tgtEl>
                                          <p:spTgt spid="52"/>
                                        </p:tgtEl>
                                        <p:attrNameLst>
                                          <p:attrName>style.visibility</p:attrName>
                                        </p:attrNameLst>
                                      </p:cBhvr>
                                      <p:to>
                                        <p:strVal val="visible"/>
                                      </p:to>
                                    </p:set>
                                    <p:anim calcmode="lin" valueType="num">
                                      <p:cBhvr>
                                        <p:cTn id="102" dur="500" fill="hold"/>
                                        <p:tgtEl>
                                          <p:spTgt spid="52"/>
                                        </p:tgtEl>
                                        <p:attrNameLst>
                                          <p:attrName>ppt_w</p:attrName>
                                        </p:attrNameLst>
                                      </p:cBhvr>
                                      <p:tavLst>
                                        <p:tav tm="0">
                                          <p:val>
                                            <p:fltVal val="0"/>
                                          </p:val>
                                        </p:tav>
                                        <p:tav tm="100000">
                                          <p:val>
                                            <p:strVal val="#ppt_w"/>
                                          </p:val>
                                        </p:tav>
                                      </p:tavLst>
                                    </p:anim>
                                    <p:anim calcmode="lin" valueType="num">
                                      <p:cBhvr>
                                        <p:cTn id="103" dur="500" fill="hold"/>
                                        <p:tgtEl>
                                          <p:spTgt spid="52"/>
                                        </p:tgtEl>
                                        <p:attrNameLst>
                                          <p:attrName>ppt_h</p:attrName>
                                        </p:attrNameLst>
                                      </p:cBhvr>
                                      <p:tavLst>
                                        <p:tav tm="0">
                                          <p:val>
                                            <p:fltVal val="0"/>
                                          </p:val>
                                        </p:tav>
                                        <p:tav tm="100000">
                                          <p:val>
                                            <p:strVal val="#ppt_h"/>
                                          </p:val>
                                        </p:tav>
                                      </p:tavLst>
                                    </p:anim>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nodeType="clickEffect">
                                  <p:stCondLst>
                                    <p:cond delay="0"/>
                                  </p:stCondLst>
                                  <p:childTnLst>
                                    <p:set>
                                      <p:cBhvr>
                                        <p:cTn id="107" dur="1" fill="hold">
                                          <p:stCondLst>
                                            <p:cond delay="0"/>
                                          </p:stCondLst>
                                        </p:cTn>
                                        <p:tgtEl>
                                          <p:spTgt spid="55"/>
                                        </p:tgtEl>
                                        <p:attrNameLst>
                                          <p:attrName>style.visibility</p:attrName>
                                        </p:attrNameLst>
                                      </p:cBhvr>
                                      <p:to>
                                        <p:strVal val="visible"/>
                                      </p:to>
                                    </p:set>
                                    <p:animEffect transition="in" filter="wipe(left)">
                                      <p:cBhvr>
                                        <p:cTn id="108" dur="500"/>
                                        <p:tgtEl>
                                          <p:spTgt spid="55"/>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56">
                                            <p:txEl>
                                              <p:pRg st="0" end="0"/>
                                            </p:txEl>
                                          </p:spTgt>
                                        </p:tgtEl>
                                        <p:attrNameLst>
                                          <p:attrName>style.visibility</p:attrName>
                                        </p:attrNameLst>
                                      </p:cBhvr>
                                      <p:to>
                                        <p:strVal val="visible"/>
                                      </p:to>
                                    </p:set>
                                    <p:animEffect transition="in" filter="wipe(left)">
                                      <p:cBhvr>
                                        <p:cTn id="113" dur="500"/>
                                        <p:tgtEl>
                                          <p:spTgt spid="56">
                                            <p:txEl>
                                              <p:pRg st="0" end="0"/>
                                            </p:txEl>
                                          </p:spTgt>
                                        </p:tgtEl>
                                      </p:cBhvr>
                                    </p:animEffect>
                                  </p:childTnLst>
                                </p:cTn>
                              </p:par>
                            </p:childTnLst>
                          </p:cTn>
                        </p:par>
                      </p:childTnLst>
                    </p:cTn>
                  </p:par>
                  <p:par>
                    <p:cTn id="114" fill="hold">
                      <p:stCondLst>
                        <p:cond delay="indefinite"/>
                      </p:stCondLst>
                      <p:childTnLst>
                        <p:par>
                          <p:cTn id="115" fill="hold">
                            <p:stCondLst>
                              <p:cond delay="0"/>
                            </p:stCondLst>
                            <p:childTnLst>
                              <p:par>
                                <p:cTn id="116" presetID="2" presetClass="entr" presetSubtype="8" fill="hold" grpId="0" nodeType="clickEffect">
                                  <p:stCondLst>
                                    <p:cond delay="0"/>
                                  </p:stCondLst>
                                  <p:childTnLst>
                                    <p:set>
                                      <p:cBhvr>
                                        <p:cTn id="117" dur="1" fill="hold">
                                          <p:stCondLst>
                                            <p:cond delay="0"/>
                                          </p:stCondLst>
                                        </p:cTn>
                                        <p:tgtEl>
                                          <p:spTgt spid="57"/>
                                        </p:tgtEl>
                                        <p:attrNameLst>
                                          <p:attrName>style.visibility</p:attrName>
                                        </p:attrNameLst>
                                      </p:cBhvr>
                                      <p:to>
                                        <p:strVal val="visible"/>
                                      </p:to>
                                    </p:set>
                                    <p:anim calcmode="lin" valueType="num">
                                      <p:cBhvr additive="base">
                                        <p:cTn id="118" dur="500" fill="hold"/>
                                        <p:tgtEl>
                                          <p:spTgt spid="57"/>
                                        </p:tgtEl>
                                        <p:attrNameLst>
                                          <p:attrName>ppt_x</p:attrName>
                                        </p:attrNameLst>
                                      </p:cBhvr>
                                      <p:tavLst>
                                        <p:tav tm="0">
                                          <p:val>
                                            <p:strVal val="0-#ppt_w/2"/>
                                          </p:val>
                                        </p:tav>
                                        <p:tav tm="100000">
                                          <p:val>
                                            <p:strVal val="#ppt_x"/>
                                          </p:val>
                                        </p:tav>
                                      </p:tavLst>
                                    </p:anim>
                                    <p:anim calcmode="lin" valueType="num">
                                      <p:cBhvr additive="base">
                                        <p:cTn id="119"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23" presetClass="entr" presetSubtype="16" fill="hold" nodeType="clickEffect">
                                  <p:stCondLst>
                                    <p:cond delay="0"/>
                                  </p:stCondLst>
                                  <p:childTnLst>
                                    <p:set>
                                      <p:cBhvr>
                                        <p:cTn id="123" dur="1" fill="hold">
                                          <p:stCondLst>
                                            <p:cond delay="0"/>
                                          </p:stCondLst>
                                        </p:cTn>
                                        <p:tgtEl>
                                          <p:spTgt spid="58"/>
                                        </p:tgtEl>
                                        <p:attrNameLst>
                                          <p:attrName>style.visibility</p:attrName>
                                        </p:attrNameLst>
                                      </p:cBhvr>
                                      <p:to>
                                        <p:strVal val="visible"/>
                                      </p:to>
                                    </p:set>
                                    <p:anim calcmode="lin" valueType="num">
                                      <p:cBhvr>
                                        <p:cTn id="124" dur="500" fill="hold"/>
                                        <p:tgtEl>
                                          <p:spTgt spid="58"/>
                                        </p:tgtEl>
                                        <p:attrNameLst>
                                          <p:attrName>ppt_w</p:attrName>
                                        </p:attrNameLst>
                                      </p:cBhvr>
                                      <p:tavLst>
                                        <p:tav tm="0">
                                          <p:val>
                                            <p:fltVal val="0"/>
                                          </p:val>
                                        </p:tav>
                                        <p:tav tm="100000">
                                          <p:val>
                                            <p:strVal val="#ppt_w"/>
                                          </p:val>
                                        </p:tav>
                                      </p:tavLst>
                                    </p:anim>
                                    <p:anim calcmode="lin" valueType="num">
                                      <p:cBhvr>
                                        <p:cTn id="125" dur="500" fill="hold"/>
                                        <p:tgtEl>
                                          <p:spTgt spid="58"/>
                                        </p:tgtEl>
                                        <p:attrNameLst>
                                          <p:attrName>ppt_h</p:attrName>
                                        </p:attrNameLst>
                                      </p:cBhvr>
                                      <p:tavLst>
                                        <p:tav tm="0">
                                          <p:val>
                                            <p:fltVal val="0"/>
                                          </p:val>
                                        </p:tav>
                                        <p:tav tm="100000">
                                          <p:val>
                                            <p:strVal val="#ppt_h"/>
                                          </p:val>
                                        </p:tav>
                                      </p:tavLst>
                                    </p:anim>
                                  </p:childTnLst>
                                </p:cTn>
                              </p:par>
                            </p:childTnLst>
                          </p:cTn>
                        </p:par>
                      </p:childTnLst>
                    </p:cTn>
                  </p:par>
                  <p:par>
                    <p:cTn id="126" fill="hold">
                      <p:stCondLst>
                        <p:cond delay="indefinite"/>
                      </p:stCondLst>
                      <p:childTnLst>
                        <p:par>
                          <p:cTn id="127" fill="hold">
                            <p:stCondLst>
                              <p:cond delay="0"/>
                            </p:stCondLst>
                            <p:childTnLst>
                              <p:par>
                                <p:cTn id="128" presetID="2" presetClass="entr" presetSubtype="8" fill="hold" nodeType="clickEffect">
                                  <p:stCondLst>
                                    <p:cond delay="0"/>
                                  </p:stCondLst>
                                  <p:childTnLst>
                                    <p:set>
                                      <p:cBhvr>
                                        <p:cTn id="129" dur="1" fill="hold">
                                          <p:stCondLst>
                                            <p:cond delay="0"/>
                                          </p:stCondLst>
                                        </p:cTn>
                                        <p:tgtEl>
                                          <p:spTgt spid="70"/>
                                        </p:tgtEl>
                                        <p:attrNameLst>
                                          <p:attrName>style.visibility</p:attrName>
                                        </p:attrNameLst>
                                      </p:cBhvr>
                                      <p:to>
                                        <p:strVal val="visible"/>
                                      </p:to>
                                    </p:set>
                                    <p:anim calcmode="lin" valueType="num">
                                      <p:cBhvr additive="base">
                                        <p:cTn id="130" dur="500" fill="hold"/>
                                        <p:tgtEl>
                                          <p:spTgt spid="70"/>
                                        </p:tgtEl>
                                        <p:attrNameLst>
                                          <p:attrName>ppt_x</p:attrName>
                                        </p:attrNameLst>
                                      </p:cBhvr>
                                      <p:tavLst>
                                        <p:tav tm="0">
                                          <p:val>
                                            <p:strVal val="0-#ppt_w/2"/>
                                          </p:val>
                                        </p:tav>
                                        <p:tav tm="100000">
                                          <p:val>
                                            <p:strVal val="#ppt_x"/>
                                          </p:val>
                                        </p:tav>
                                      </p:tavLst>
                                    </p:anim>
                                    <p:anim calcmode="lin" valueType="num">
                                      <p:cBhvr additive="base">
                                        <p:cTn id="131"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132" fill="hold">
                      <p:stCondLst>
                        <p:cond delay="indefinite"/>
                      </p:stCondLst>
                      <p:childTnLst>
                        <p:par>
                          <p:cTn id="133" fill="hold">
                            <p:stCondLst>
                              <p:cond delay="0"/>
                            </p:stCondLst>
                            <p:childTnLst>
                              <p:par>
                                <p:cTn id="134" presetID="2" presetClass="entr" presetSubtype="8" fill="hold" grpId="0" nodeType="clickEffect">
                                  <p:stCondLst>
                                    <p:cond delay="0"/>
                                  </p:stCondLst>
                                  <p:childTnLst>
                                    <p:set>
                                      <p:cBhvr>
                                        <p:cTn id="135" dur="1" fill="hold">
                                          <p:stCondLst>
                                            <p:cond delay="0"/>
                                          </p:stCondLst>
                                        </p:cTn>
                                        <p:tgtEl>
                                          <p:spTgt spid="73"/>
                                        </p:tgtEl>
                                        <p:attrNameLst>
                                          <p:attrName>style.visibility</p:attrName>
                                        </p:attrNameLst>
                                      </p:cBhvr>
                                      <p:to>
                                        <p:strVal val="visible"/>
                                      </p:to>
                                    </p:set>
                                    <p:anim calcmode="lin" valueType="num">
                                      <p:cBhvr additive="base">
                                        <p:cTn id="136" dur="500" fill="hold"/>
                                        <p:tgtEl>
                                          <p:spTgt spid="73"/>
                                        </p:tgtEl>
                                        <p:attrNameLst>
                                          <p:attrName>ppt_x</p:attrName>
                                        </p:attrNameLst>
                                      </p:cBhvr>
                                      <p:tavLst>
                                        <p:tav tm="0">
                                          <p:val>
                                            <p:strVal val="0-#ppt_w/2"/>
                                          </p:val>
                                        </p:tav>
                                        <p:tav tm="100000">
                                          <p:val>
                                            <p:strVal val="#ppt_x"/>
                                          </p:val>
                                        </p:tav>
                                      </p:tavLst>
                                    </p:anim>
                                    <p:anim calcmode="lin" valueType="num">
                                      <p:cBhvr additive="base">
                                        <p:cTn id="137"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138" fill="hold">
                      <p:stCondLst>
                        <p:cond delay="indefinite"/>
                      </p:stCondLst>
                      <p:childTnLst>
                        <p:par>
                          <p:cTn id="139" fill="hold">
                            <p:stCondLst>
                              <p:cond delay="0"/>
                            </p:stCondLst>
                            <p:childTnLst>
                              <p:par>
                                <p:cTn id="140" presetID="2" presetClass="entr" presetSubtype="8" fill="hold" grpId="0" nodeType="clickEffect">
                                  <p:stCondLst>
                                    <p:cond delay="0"/>
                                  </p:stCondLst>
                                  <p:childTnLst>
                                    <p:set>
                                      <p:cBhvr>
                                        <p:cTn id="141" dur="1" fill="hold">
                                          <p:stCondLst>
                                            <p:cond delay="0"/>
                                          </p:stCondLst>
                                        </p:cTn>
                                        <p:tgtEl>
                                          <p:spTgt spid="74"/>
                                        </p:tgtEl>
                                        <p:attrNameLst>
                                          <p:attrName>style.visibility</p:attrName>
                                        </p:attrNameLst>
                                      </p:cBhvr>
                                      <p:to>
                                        <p:strVal val="visible"/>
                                      </p:to>
                                    </p:set>
                                    <p:anim calcmode="lin" valueType="num">
                                      <p:cBhvr additive="base">
                                        <p:cTn id="142" dur="500" fill="hold"/>
                                        <p:tgtEl>
                                          <p:spTgt spid="74"/>
                                        </p:tgtEl>
                                        <p:attrNameLst>
                                          <p:attrName>ppt_x</p:attrName>
                                        </p:attrNameLst>
                                      </p:cBhvr>
                                      <p:tavLst>
                                        <p:tav tm="0">
                                          <p:val>
                                            <p:strVal val="0-#ppt_w/2"/>
                                          </p:val>
                                        </p:tav>
                                        <p:tav tm="100000">
                                          <p:val>
                                            <p:strVal val="#ppt_x"/>
                                          </p:val>
                                        </p:tav>
                                      </p:tavLst>
                                    </p:anim>
                                    <p:anim calcmode="lin" valueType="num">
                                      <p:cBhvr additive="base">
                                        <p:cTn id="143"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144" fill="hold">
                      <p:stCondLst>
                        <p:cond delay="indefinite"/>
                      </p:stCondLst>
                      <p:childTnLst>
                        <p:par>
                          <p:cTn id="145" fill="hold">
                            <p:stCondLst>
                              <p:cond delay="0"/>
                            </p:stCondLst>
                            <p:childTnLst>
                              <p:par>
                                <p:cTn id="146" presetID="42" presetClass="entr" presetSubtype="0" fill="hold" grpId="0" nodeType="clickEffect">
                                  <p:stCondLst>
                                    <p:cond delay="0"/>
                                  </p:stCondLst>
                                  <p:childTnLst>
                                    <p:set>
                                      <p:cBhvr>
                                        <p:cTn id="147" dur="1" fill="hold">
                                          <p:stCondLst>
                                            <p:cond delay="0"/>
                                          </p:stCondLst>
                                        </p:cTn>
                                        <p:tgtEl>
                                          <p:spTgt spid="98"/>
                                        </p:tgtEl>
                                        <p:attrNameLst>
                                          <p:attrName>style.visibility</p:attrName>
                                        </p:attrNameLst>
                                      </p:cBhvr>
                                      <p:to>
                                        <p:strVal val="visible"/>
                                      </p:to>
                                    </p:set>
                                    <p:animEffect transition="in" filter="fade">
                                      <p:cBhvr>
                                        <p:cTn id="148" dur="1000"/>
                                        <p:tgtEl>
                                          <p:spTgt spid="98"/>
                                        </p:tgtEl>
                                      </p:cBhvr>
                                    </p:animEffect>
                                    <p:anim calcmode="lin" valueType="num">
                                      <p:cBhvr>
                                        <p:cTn id="149" dur="1000" fill="hold"/>
                                        <p:tgtEl>
                                          <p:spTgt spid="98"/>
                                        </p:tgtEl>
                                        <p:attrNameLst>
                                          <p:attrName>ppt_x</p:attrName>
                                        </p:attrNameLst>
                                      </p:cBhvr>
                                      <p:tavLst>
                                        <p:tav tm="0">
                                          <p:val>
                                            <p:strVal val="#ppt_x"/>
                                          </p:val>
                                        </p:tav>
                                        <p:tav tm="100000">
                                          <p:val>
                                            <p:strVal val="#ppt_x"/>
                                          </p:val>
                                        </p:tav>
                                      </p:tavLst>
                                    </p:anim>
                                    <p:anim calcmode="lin" valueType="num">
                                      <p:cBhvr>
                                        <p:cTn id="150"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8" fill="hold" grpId="0" nodeType="clickEffect">
                                  <p:stCondLst>
                                    <p:cond delay="0"/>
                                  </p:stCondLst>
                                  <p:childTnLst>
                                    <p:set>
                                      <p:cBhvr>
                                        <p:cTn id="154" dur="1" fill="hold">
                                          <p:stCondLst>
                                            <p:cond delay="0"/>
                                          </p:stCondLst>
                                        </p:cTn>
                                        <p:tgtEl>
                                          <p:spTgt spid="75"/>
                                        </p:tgtEl>
                                        <p:attrNameLst>
                                          <p:attrName>style.visibility</p:attrName>
                                        </p:attrNameLst>
                                      </p:cBhvr>
                                      <p:to>
                                        <p:strVal val="visible"/>
                                      </p:to>
                                    </p:set>
                                    <p:anim calcmode="lin" valueType="num">
                                      <p:cBhvr additive="base">
                                        <p:cTn id="155" dur="500" fill="hold"/>
                                        <p:tgtEl>
                                          <p:spTgt spid="75"/>
                                        </p:tgtEl>
                                        <p:attrNameLst>
                                          <p:attrName>ppt_x</p:attrName>
                                        </p:attrNameLst>
                                      </p:cBhvr>
                                      <p:tavLst>
                                        <p:tav tm="0">
                                          <p:val>
                                            <p:strVal val="0-#ppt_w/2"/>
                                          </p:val>
                                        </p:tav>
                                        <p:tav tm="100000">
                                          <p:val>
                                            <p:strVal val="#ppt_x"/>
                                          </p:val>
                                        </p:tav>
                                      </p:tavLst>
                                    </p:anim>
                                    <p:anim calcmode="lin" valueType="num">
                                      <p:cBhvr additive="base">
                                        <p:cTn id="156"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8" fill="hold" grpId="0" nodeType="clickEffect">
                                  <p:stCondLst>
                                    <p:cond delay="0"/>
                                  </p:stCondLst>
                                  <p:childTnLst>
                                    <p:set>
                                      <p:cBhvr>
                                        <p:cTn id="160" dur="1" fill="hold">
                                          <p:stCondLst>
                                            <p:cond delay="0"/>
                                          </p:stCondLst>
                                        </p:cTn>
                                        <p:tgtEl>
                                          <p:spTgt spid="76"/>
                                        </p:tgtEl>
                                        <p:attrNameLst>
                                          <p:attrName>style.visibility</p:attrName>
                                        </p:attrNameLst>
                                      </p:cBhvr>
                                      <p:to>
                                        <p:strVal val="visible"/>
                                      </p:to>
                                    </p:set>
                                    <p:anim calcmode="lin" valueType="num">
                                      <p:cBhvr additive="base">
                                        <p:cTn id="161" dur="500" fill="hold"/>
                                        <p:tgtEl>
                                          <p:spTgt spid="76"/>
                                        </p:tgtEl>
                                        <p:attrNameLst>
                                          <p:attrName>ppt_x</p:attrName>
                                        </p:attrNameLst>
                                      </p:cBhvr>
                                      <p:tavLst>
                                        <p:tav tm="0">
                                          <p:val>
                                            <p:strVal val="0-#ppt_w/2"/>
                                          </p:val>
                                        </p:tav>
                                        <p:tav tm="100000">
                                          <p:val>
                                            <p:strVal val="#ppt_x"/>
                                          </p:val>
                                        </p:tav>
                                      </p:tavLst>
                                    </p:anim>
                                    <p:anim calcmode="lin" valueType="num">
                                      <p:cBhvr additive="base">
                                        <p:cTn id="162"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8" fill="hold" grpId="0" nodeType="clickEffect">
                                  <p:stCondLst>
                                    <p:cond delay="0"/>
                                  </p:stCondLst>
                                  <p:childTnLst>
                                    <p:set>
                                      <p:cBhvr>
                                        <p:cTn id="166" dur="1" fill="hold">
                                          <p:stCondLst>
                                            <p:cond delay="0"/>
                                          </p:stCondLst>
                                        </p:cTn>
                                        <p:tgtEl>
                                          <p:spTgt spid="77"/>
                                        </p:tgtEl>
                                        <p:attrNameLst>
                                          <p:attrName>style.visibility</p:attrName>
                                        </p:attrNameLst>
                                      </p:cBhvr>
                                      <p:to>
                                        <p:strVal val="visible"/>
                                      </p:to>
                                    </p:set>
                                    <p:anim calcmode="lin" valueType="num">
                                      <p:cBhvr additive="base">
                                        <p:cTn id="167" dur="500" fill="hold"/>
                                        <p:tgtEl>
                                          <p:spTgt spid="77"/>
                                        </p:tgtEl>
                                        <p:attrNameLst>
                                          <p:attrName>ppt_x</p:attrName>
                                        </p:attrNameLst>
                                      </p:cBhvr>
                                      <p:tavLst>
                                        <p:tav tm="0">
                                          <p:val>
                                            <p:strVal val="0-#ppt_w/2"/>
                                          </p:val>
                                        </p:tav>
                                        <p:tav tm="100000">
                                          <p:val>
                                            <p:strVal val="#ppt_x"/>
                                          </p:val>
                                        </p:tav>
                                      </p:tavLst>
                                    </p:anim>
                                    <p:anim calcmode="lin" valueType="num">
                                      <p:cBhvr additive="base">
                                        <p:cTn id="168"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8" fill="hold" grpId="0" nodeType="clickEffect">
                                  <p:stCondLst>
                                    <p:cond delay="0"/>
                                  </p:stCondLst>
                                  <p:childTnLst>
                                    <p:set>
                                      <p:cBhvr>
                                        <p:cTn id="172" dur="1" fill="hold">
                                          <p:stCondLst>
                                            <p:cond delay="0"/>
                                          </p:stCondLst>
                                        </p:cTn>
                                        <p:tgtEl>
                                          <p:spTgt spid="78"/>
                                        </p:tgtEl>
                                        <p:attrNameLst>
                                          <p:attrName>style.visibility</p:attrName>
                                        </p:attrNameLst>
                                      </p:cBhvr>
                                      <p:to>
                                        <p:strVal val="visible"/>
                                      </p:to>
                                    </p:set>
                                    <p:anim calcmode="lin" valueType="num">
                                      <p:cBhvr additive="base">
                                        <p:cTn id="173" dur="500" fill="hold"/>
                                        <p:tgtEl>
                                          <p:spTgt spid="78"/>
                                        </p:tgtEl>
                                        <p:attrNameLst>
                                          <p:attrName>ppt_x</p:attrName>
                                        </p:attrNameLst>
                                      </p:cBhvr>
                                      <p:tavLst>
                                        <p:tav tm="0">
                                          <p:val>
                                            <p:strVal val="0-#ppt_w/2"/>
                                          </p:val>
                                        </p:tav>
                                        <p:tav tm="100000">
                                          <p:val>
                                            <p:strVal val="#ppt_x"/>
                                          </p:val>
                                        </p:tav>
                                      </p:tavLst>
                                    </p:anim>
                                    <p:anim calcmode="lin" valueType="num">
                                      <p:cBhvr additive="base">
                                        <p:cTn id="174"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8" fill="hold" grpId="0" nodeType="clickEffect">
                                  <p:stCondLst>
                                    <p:cond delay="0"/>
                                  </p:stCondLst>
                                  <p:childTnLst>
                                    <p:set>
                                      <p:cBhvr>
                                        <p:cTn id="178" dur="1" fill="hold">
                                          <p:stCondLst>
                                            <p:cond delay="0"/>
                                          </p:stCondLst>
                                        </p:cTn>
                                        <p:tgtEl>
                                          <p:spTgt spid="79"/>
                                        </p:tgtEl>
                                        <p:attrNameLst>
                                          <p:attrName>style.visibility</p:attrName>
                                        </p:attrNameLst>
                                      </p:cBhvr>
                                      <p:to>
                                        <p:strVal val="visible"/>
                                      </p:to>
                                    </p:set>
                                    <p:anim calcmode="lin" valueType="num">
                                      <p:cBhvr additive="base">
                                        <p:cTn id="179" dur="500" fill="hold"/>
                                        <p:tgtEl>
                                          <p:spTgt spid="79"/>
                                        </p:tgtEl>
                                        <p:attrNameLst>
                                          <p:attrName>ppt_x</p:attrName>
                                        </p:attrNameLst>
                                      </p:cBhvr>
                                      <p:tavLst>
                                        <p:tav tm="0">
                                          <p:val>
                                            <p:strVal val="0-#ppt_w/2"/>
                                          </p:val>
                                        </p:tav>
                                        <p:tav tm="100000">
                                          <p:val>
                                            <p:strVal val="#ppt_x"/>
                                          </p:val>
                                        </p:tav>
                                      </p:tavLst>
                                    </p:anim>
                                    <p:anim calcmode="lin" valueType="num">
                                      <p:cBhvr additive="base">
                                        <p:cTn id="180"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181" fill="hold">
                      <p:stCondLst>
                        <p:cond delay="indefinite"/>
                      </p:stCondLst>
                      <p:childTnLst>
                        <p:par>
                          <p:cTn id="182" fill="hold">
                            <p:stCondLst>
                              <p:cond delay="0"/>
                            </p:stCondLst>
                            <p:childTnLst>
                              <p:par>
                                <p:cTn id="183" presetID="2" presetClass="entr" presetSubtype="8" fill="hold" grpId="0" nodeType="clickEffect">
                                  <p:stCondLst>
                                    <p:cond delay="0"/>
                                  </p:stCondLst>
                                  <p:childTnLst>
                                    <p:set>
                                      <p:cBhvr>
                                        <p:cTn id="184" dur="1" fill="hold">
                                          <p:stCondLst>
                                            <p:cond delay="0"/>
                                          </p:stCondLst>
                                        </p:cTn>
                                        <p:tgtEl>
                                          <p:spTgt spid="80"/>
                                        </p:tgtEl>
                                        <p:attrNameLst>
                                          <p:attrName>style.visibility</p:attrName>
                                        </p:attrNameLst>
                                      </p:cBhvr>
                                      <p:to>
                                        <p:strVal val="visible"/>
                                      </p:to>
                                    </p:set>
                                    <p:anim calcmode="lin" valueType="num">
                                      <p:cBhvr additive="base">
                                        <p:cTn id="185" dur="500" fill="hold"/>
                                        <p:tgtEl>
                                          <p:spTgt spid="80"/>
                                        </p:tgtEl>
                                        <p:attrNameLst>
                                          <p:attrName>ppt_x</p:attrName>
                                        </p:attrNameLst>
                                      </p:cBhvr>
                                      <p:tavLst>
                                        <p:tav tm="0">
                                          <p:val>
                                            <p:strVal val="0-#ppt_w/2"/>
                                          </p:val>
                                        </p:tav>
                                        <p:tav tm="100000">
                                          <p:val>
                                            <p:strVal val="#ppt_x"/>
                                          </p:val>
                                        </p:tav>
                                      </p:tavLst>
                                    </p:anim>
                                    <p:anim calcmode="lin" valueType="num">
                                      <p:cBhvr additive="base">
                                        <p:cTn id="186"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187" fill="hold">
                      <p:stCondLst>
                        <p:cond delay="indefinite"/>
                      </p:stCondLst>
                      <p:childTnLst>
                        <p:par>
                          <p:cTn id="188" fill="hold">
                            <p:stCondLst>
                              <p:cond delay="0"/>
                            </p:stCondLst>
                            <p:childTnLst>
                              <p:par>
                                <p:cTn id="189" presetID="22" presetClass="entr" presetSubtype="8" fill="hold" nodeType="clickEffect">
                                  <p:stCondLst>
                                    <p:cond delay="0"/>
                                  </p:stCondLst>
                                  <p:childTnLst>
                                    <p:set>
                                      <p:cBhvr>
                                        <p:cTn id="190" dur="1" fill="hold">
                                          <p:stCondLst>
                                            <p:cond delay="0"/>
                                          </p:stCondLst>
                                        </p:cTn>
                                        <p:tgtEl>
                                          <p:spTgt spid="81"/>
                                        </p:tgtEl>
                                        <p:attrNameLst>
                                          <p:attrName>style.visibility</p:attrName>
                                        </p:attrNameLst>
                                      </p:cBhvr>
                                      <p:to>
                                        <p:strVal val="visible"/>
                                      </p:to>
                                    </p:set>
                                    <p:animEffect transition="in" filter="wipe(left)">
                                      <p:cBhvr>
                                        <p:cTn id="191" dur="500"/>
                                        <p:tgtEl>
                                          <p:spTgt spid="81"/>
                                        </p:tgtEl>
                                      </p:cBhvr>
                                    </p:animEffect>
                                  </p:childTnLst>
                                </p:cTn>
                              </p:par>
                            </p:childTnLst>
                          </p:cTn>
                        </p:par>
                      </p:childTnLst>
                    </p:cTn>
                  </p:par>
                  <p:par>
                    <p:cTn id="192" fill="hold">
                      <p:stCondLst>
                        <p:cond delay="indefinite"/>
                      </p:stCondLst>
                      <p:childTnLst>
                        <p:par>
                          <p:cTn id="193" fill="hold">
                            <p:stCondLst>
                              <p:cond delay="0"/>
                            </p:stCondLst>
                            <p:childTnLst>
                              <p:par>
                                <p:cTn id="194" presetID="2" presetClass="entr" presetSubtype="8" fill="hold" nodeType="clickEffect">
                                  <p:stCondLst>
                                    <p:cond delay="0"/>
                                  </p:stCondLst>
                                  <p:childTnLst>
                                    <p:set>
                                      <p:cBhvr>
                                        <p:cTn id="195" dur="1" fill="hold">
                                          <p:stCondLst>
                                            <p:cond delay="0"/>
                                          </p:stCondLst>
                                        </p:cTn>
                                        <p:tgtEl>
                                          <p:spTgt spid="82"/>
                                        </p:tgtEl>
                                        <p:attrNameLst>
                                          <p:attrName>style.visibility</p:attrName>
                                        </p:attrNameLst>
                                      </p:cBhvr>
                                      <p:to>
                                        <p:strVal val="visible"/>
                                      </p:to>
                                    </p:set>
                                    <p:anim calcmode="lin" valueType="num">
                                      <p:cBhvr additive="base">
                                        <p:cTn id="196" dur="500" fill="hold"/>
                                        <p:tgtEl>
                                          <p:spTgt spid="82"/>
                                        </p:tgtEl>
                                        <p:attrNameLst>
                                          <p:attrName>ppt_x</p:attrName>
                                        </p:attrNameLst>
                                      </p:cBhvr>
                                      <p:tavLst>
                                        <p:tav tm="0">
                                          <p:val>
                                            <p:strVal val="0-#ppt_w/2"/>
                                          </p:val>
                                        </p:tav>
                                        <p:tav tm="100000">
                                          <p:val>
                                            <p:strVal val="#ppt_x"/>
                                          </p:val>
                                        </p:tav>
                                      </p:tavLst>
                                    </p:anim>
                                    <p:anim calcmode="lin" valueType="num">
                                      <p:cBhvr additive="base">
                                        <p:cTn id="197"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198" fill="hold">
                      <p:stCondLst>
                        <p:cond delay="indefinite"/>
                      </p:stCondLst>
                      <p:childTnLst>
                        <p:par>
                          <p:cTn id="199" fill="hold">
                            <p:stCondLst>
                              <p:cond delay="0"/>
                            </p:stCondLst>
                            <p:childTnLst>
                              <p:par>
                                <p:cTn id="200" presetID="2" presetClass="entr" presetSubtype="8" fill="hold" grpId="0" nodeType="clickEffect">
                                  <p:stCondLst>
                                    <p:cond delay="0"/>
                                  </p:stCondLst>
                                  <p:childTnLst>
                                    <p:set>
                                      <p:cBhvr>
                                        <p:cTn id="201" dur="1" fill="hold">
                                          <p:stCondLst>
                                            <p:cond delay="0"/>
                                          </p:stCondLst>
                                        </p:cTn>
                                        <p:tgtEl>
                                          <p:spTgt spid="85"/>
                                        </p:tgtEl>
                                        <p:attrNameLst>
                                          <p:attrName>style.visibility</p:attrName>
                                        </p:attrNameLst>
                                      </p:cBhvr>
                                      <p:to>
                                        <p:strVal val="visible"/>
                                      </p:to>
                                    </p:set>
                                    <p:anim calcmode="lin" valueType="num">
                                      <p:cBhvr additive="base">
                                        <p:cTn id="202" dur="500" fill="hold"/>
                                        <p:tgtEl>
                                          <p:spTgt spid="85"/>
                                        </p:tgtEl>
                                        <p:attrNameLst>
                                          <p:attrName>ppt_x</p:attrName>
                                        </p:attrNameLst>
                                      </p:cBhvr>
                                      <p:tavLst>
                                        <p:tav tm="0">
                                          <p:val>
                                            <p:strVal val="0-#ppt_w/2"/>
                                          </p:val>
                                        </p:tav>
                                        <p:tav tm="100000">
                                          <p:val>
                                            <p:strVal val="#ppt_x"/>
                                          </p:val>
                                        </p:tav>
                                      </p:tavLst>
                                    </p:anim>
                                    <p:anim calcmode="lin" valueType="num">
                                      <p:cBhvr additive="base">
                                        <p:cTn id="203"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204" fill="hold">
                      <p:stCondLst>
                        <p:cond delay="indefinite"/>
                      </p:stCondLst>
                      <p:childTnLst>
                        <p:par>
                          <p:cTn id="205" fill="hold">
                            <p:stCondLst>
                              <p:cond delay="0"/>
                            </p:stCondLst>
                            <p:childTnLst>
                              <p:par>
                                <p:cTn id="206" presetID="2" presetClass="entr" presetSubtype="8" fill="hold" grpId="0" nodeType="clickEffect">
                                  <p:stCondLst>
                                    <p:cond delay="0"/>
                                  </p:stCondLst>
                                  <p:childTnLst>
                                    <p:set>
                                      <p:cBhvr>
                                        <p:cTn id="207" dur="1" fill="hold">
                                          <p:stCondLst>
                                            <p:cond delay="0"/>
                                          </p:stCondLst>
                                        </p:cTn>
                                        <p:tgtEl>
                                          <p:spTgt spid="86"/>
                                        </p:tgtEl>
                                        <p:attrNameLst>
                                          <p:attrName>style.visibility</p:attrName>
                                        </p:attrNameLst>
                                      </p:cBhvr>
                                      <p:to>
                                        <p:strVal val="visible"/>
                                      </p:to>
                                    </p:set>
                                    <p:anim calcmode="lin" valueType="num">
                                      <p:cBhvr additive="base">
                                        <p:cTn id="208" dur="500" fill="hold"/>
                                        <p:tgtEl>
                                          <p:spTgt spid="86"/>
                                        </p:tgtEl>
                                        <p:attrNameLst>
                                          <p:attrName>ppt_x</p:attrName>
                                        </p:attrNameLst>
                                      </p:cBhvr>
                                      <p:tavLst>
                                        <p:tav tm="0">
                                          <p:val>
                                            <p:strVal val="0-#ppt_w/2"/>
                                          </p:val>
                                        </p:tav>
                                        <p:tav tm="100000">
                                          <p:val>
                                            <p:strVal val="#ppt_x"/>
                                          </p:val>
                                        </p:tav>
                                      </p:tavLst>
                                    </p:anim>
                                    <p:anim calcmode="lin" valueType="num">
                                      <p:cBhvr additive="base">
                                        <p:cTn id="209"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210" fill="hold">
                      <p:stCondLst>
                        <p:cond delay="indefinite"/>
                      </p:stCondLst>
                      <p:childTnLst>
                        <p:par>
                          <p:cTn id="211" fill="hold">
                            <p:stCondLst>
                              <p:cond delay="0"/>
                            </p:stCondLst>
                            <p:childTnLst>
                              <p:par>
                                <p:cTn id="212" presetID="2" presetClass="entr" presetSubtype="8" fill="hold" grpId="0" nodeType="clickEffect">
                                  <p:stCondLst>
                                    <p:cond delay="0"/>
                                  </p:stCondLst>
                                  <p:childTnLst>
                                    <p:set>
                                      <p:cBhvr>
                                        <p:cTn id="213" dur="1" fill="hold">
                                          <p:stCondLst>
                                            <p:cond delay="0"/>
                                          </p:stCondLst>
                                        </p:cTn>
                                        <p:tgtEl>
                                          <p:spTgt spid="87"/>
                                        </p:tgtEl>
                                        <p:attrNameLst>
                                          <p:attrName>style.visibility</p:attrName>
                                        </p:attrNameLst>
                                      </p:cBhvr>
                                      <p:to>
                                        <p:strVal val="visible"/>
                                      </p:to>
                                    </p:set>
                                    <p:anim calcmode="lin" valueType="num">
                                      <p:cBhvr additive="base">
                                        <p:cTn id="214" dur="500" fill="hold"/>
                                        <p:tgtEl>
                                          <p:spTgt spid="87"/>
                                        </p:tgtEl>
                                        <p:attrNameLst>
                                          <p:attrName>ppt_x</p:attrName>
                                        </p:attrNameLst>
                                      </p:cBhvr>
                                      <p:tavLst>
                                        <p:tav tm="0">
                                          <p:val>
                                            <p:strVal val="0-#ppt_w/2"/>
                                          </p:val>
                                        </p:tav>
                                        <p:tav tm="100000">
                                          <p:val>
                                            <p:strVal val="#ppt_x"/>
                                          </p:val>
                                        </p:tav>
                                      </p:tavLst>
                                    </p:anim>
                                    <p:anim calcmode="lin" valueType="num">
                                      <p:cBhvr additive="base">
                                        <p:cTn id="215" dur="500" fill="hold"/>
                                        <p:tgtEl>
                                          <p:spTgt spid="87"/>
                                        </p:tgtEl>
                                        <p:attrNameLst>
                                          <p:attrName>ppt_y</p:attrName>
                                        </p:attrNameLst>
                                      </p:cBhvr>
                                      <p:tavLst>
                                        <p:tav tm="0">
                                          <p:val>
                                            <p:strVal val="#ppt_y"/>
                                          </p:val>
                                        </p:tav>
                                        <p:tav tm="100000">
                                          <p:val>
                                            <p:strVal val="#ppt_y"/>
                                          </p:val>
                                        </p:tav>
                                      </p:tavLst>
                                    </p:anim>
                                  </p:childTnLst>
                                </p:cTn>
                              </p:par>
                            </p:childTnLst>
                          </p:cTn>
                        </p:par>
                      </p:childTnLst>
                    </p:cTn>
                  </p:par>
                  <p:par>
                    <p:cTn id="216" fill="hold">
                      <p:stCondLst>
                        <p:cond delay="indefinite"/>
                      </p:stCondLst>
                      <p:childTnLst>
                        <p:par>
                          <p:cTn id="217" fill="hold">
                            <p:stCondLst>
                              <p:cond delay="0"/>
                            </p:stCondLst>
                            <p:childTnLst>
                              <p:par>
                                <p:cTn id="218" presetID="22" presetClass="entr" presetSubtype="8" fill="hold" nodeType="clickEffect">
                                  <p:stCondLst>
                                    <p:cond delay="0"/>
                                  </p:stCondLst>
                                  <p:childTnLst>
                                    <p:set>
                                      <p:cBhvr>
                                        <p:cTn id="219" dur="1" fill="hold">
                                          <p:stCondLst>
                                            <p:cond delay="0"/>
                                          </p:stCondLst>
                                        </p:cTn>
                                        <p:tgtEl>
                                          <p:spTgt spid="88"/>
                                        </p:tgtEl>
                                        <p:attrNameLst>
                                          <p:attrName>style.visibility</p:attrName>
                                        </p:attrNameLst>
                                      </p:cBhvr>
                                      <p:to>
                                        <p:strVal val="visible"/>
                                      </p:to>
                                    </p:set>
                                    <p:animEffect transition="in" filter="wipe(left)">
                                      <p:cBhvr>
                                        <p:cTn id="220" dur="500"/>
                                        <p:tgtEl>
                                          <p:spTgt spid="88"/>
                                        </p:tgtEl>
                                      </p:cBhvr>
                                    </p:animEffect>
                                  </p:childTnLst>
                                </p:cTn>
                              </p:par>
                            </p:childTnLst>
                          </p:cTn>
                        </p:par>
                      </p:childTnLst>
                    </p:cTn>
                  </p:par>
                  <p:par>
                    <p:cTn id="221" fill="hold">
                      <p:stCondLst>
                        <p:cond delay="indefinite"/>
                      </p:stCondLst>
                      <p:childTnLst>
                        <p:par>
                          <p:cTn id="222" fill="hold">
                            <p:stCondLst>
                              <p:cond delay="0"/>
                            </p:stCondLst>
                            <p:childTnLst>
                              <p:par>
                                <p:cTn id="223" presetID="2" presetClass="entr" presetSubtype="8" fill="hold" nodeType="clickEffect">
                                  <p:stCondLst>
                                    <p:cond delay="0"/>
                                  </p:stCondLst>
                                  <p:childTnLst>
                                    <p:set>
                                      <p:cBhvr>
                                        <p:cTn id="224" dur="1" fill="hold">
                                          <p:stCondLst>
                                            <p:cond delay="0"/>
                                          </p:stCondLst>
                                        </p:cTn>
                                        <p:tgtEl>
                                          <p:spTgt spid="89"/>
                                        </p:tgtEl>
                                        <p:attrNameLst>
                                          <p:attrName>style.visibility</p:attrName>
                                        </p:attrNameLst>
                                      </p:cBhvr>
                                      <p:to>
                                        <p:strVal val="visible"/>
                                      </p:to>
                                    </p:set>
                                    <p:anim calcmode="lin" valueType="num">
                                      <p:cBhvr additive="base">
                                        <p:cTn id="225" dur="500" fill="hold"/>
                                        <p:tgtEl>
                                          <p:spTgt spid="89"/>
                                        </p:tgtEl>
                                        <p:attrNameLst>
                                          <p:attrName>ppt_x</p:attrName>
                                        </p:attrNameLst>
                                      </p:cBhvr>
                                      <p:tavLst>
                                        <p:tav tm="0">
                                          <p:val>
                                            <p:strVal val="0-#ppt_w/2"/>
                                          </p:val>
                                        </p:tav>
                                        <p:tav tm="100000">
                                          <p:val>
                                            <p:strVal val="#ppt_x"/>
                                          </p:val>
                                        </p:tav>
                                      </p:tavLst>
                                    </p:anim>
                                    <p:anim calcmode="lin" valueType="num">
                                      <p:cBhvr additive="base">
                                        <p:cTn id="226" dur="500" fill="hold"/>
                                        <p:tgtEl>
                                          <p:spTgt spid="89"/>
                                        </p:tgtEl>
                                        <p:attrNameLst>
                                          <p:attrName>ppt_y</p:attrName>
                                        </p:attrNameLst>
                                      </p:cBhvr>
                                      <p:tavLst>
                                        <p:tav tm="0">
                                          <p:val>
                                            <p:strVal val="#ppt_y"/>
                                          </p:val>
                                        </p:tav>
                                        <p:tav tm="100000">
                                          <p:val>
                                            <p:strVal val="#ppt_y"/>
                                          </p:val>
                                        </p:tav>
                                      </p:tavLst>
                                    </p:anim>
                                  </p:childTnLst>
                                </p:cTn>
                              </p:par>
                            </p:childTnLst>
                          </p:cTn>
                        </p:par>
                      </p:childTnLst>
                    </p:cTn>
                  </p:par>
                  <p:par>
                    <p:cTn id="227" fill="hold">
                      <p:stCondLst>
                        <p:cond delay="indefinite"/>
                      </p:stCondLst>
                      <p:childTnLst>
                        <p:par>
                          <p:cTn id="228" fill="hold">
                            <p:stCondLst>
                              <p:cond delay="0"/>
                            </p:stCondLst>
                            <p:childTnLst>
                              <p:par>
                                <p:cTn id="229" presetID="2" presetClass="entr" presetSubtype="8" fill="hold" grpId="0" nodeType="clickEffect">
                                  <p:stCondLst>
                                    <p:cond delay="0"/>
                                  </p:stCondLst>
                                  <p:childTnLst>
                                    <p:set>
                                      <p:cBhvr>
                                        <p:cTn id="230" dur="1" fill="hold">
                                          <p:stCondLst>
                                            <p:cond delay="0"/>
                                          </p:stCondLst>
                                        </p:cTn>
                                        <p:tgtEl>
                                          <p:spTgt spid="92"/>
                                        </p:tgtEl>
                                        <p:attrNameLst>
                                          <p:attrName>style.visibility</p:attrName>
                                        </p:attrNameLst>
                                      </p:cBhvr>
                                      <p:to>
                                        <p:strVal val="visible"/>
                                      </p:to>
                                    </p:set>
                                    <p:anim calcmode="lin" valueType="num">
                                      <p:cBhvr additive="base">
                                        <p:cTn id="231" dur="500" fill="hold"/>
                                        <p:tgtEl>
                                          <p:spTgt spid="92"/>
                                        </p:tgtEl>
                                        <p:attrNameLst>
                                          <p:attrName>ppt_x</p:attrName>
                                        </p:attrNameLst>
                                      </p:cBhvr>
                                      <p:tavLst>
                                        <p:tav tm="0">
                                          <p:val>
                                            <p:strVal val="0-#ppt_w/2"/>
                                          </p:val>
                                        </p:tav>
                                        <p:tav tm="100000">
                                          <p:val>
                                            <p:strVal val="#ppt_x"/>
                                          </p:val>
                                        </p:tav>
                                      </p:tavLst>
                                    </p:anim>
                                    <p:anim calcmode="lin" valueType="num">
                                      <p:cBhvr additive="base">
                                        <p:cTn id="232"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233" fill="hold">
                      <p:stCondLst>
                        <p:cond delay="indefinite"/>
                      </p:stCondLst>
                      <p:childTnLst>
                        <p:par>
                          <p:cTn id="234" fill="hold">
                            <p:stCondLst>
                              <p:cond delay="0"/>
                            </p:stCondLst>
                            <p:childTnLst>
                              <p:par>
                                <p:cTn id="235" presetID="2" presetClass="entr" presetSubtype="8" fill="hold" grpId="0" nodeType="clickEffect">
                                  <p:stCondLst>
                                    <p:cond delay="0"/>
                                  </p:stCondLst>
                                  <p:childTnLst>
                                    <p:set>
                                      <p:cBhvr>
                                        <p:cTn id="236" dur="1" fill="hold">
                                          <p:stCondLst>
                                            <p:cond delay="0"/>
                                          </p:stCondLst>
                                        </p:cTn>
                                        <p:tgtEl>
                                          <p:spTgt spid="93"/>
                                        </p:tgtEl>
                                        <p:attrNameLst>
                                          <p:attrName>style.visibility</p:attrName>
                                        </p:attrNameLst>
                                      </p:cBhvr>
                                      <p:to>
                                        <p:strVal val="visible"/>
                                      </p:to>
                                    </p:set>
                                    <p:anim calcmode="lin" valueType="num">
                                      <p:cBhvr additive="base">
                                        <p:cTn id="237" dur="500" fill="hold"/>
                                        <p:tgtEl>
                                          <p:spTgt spid="93"/>
                                        </p:tgtEl>
                                        <p:attrNameLst>
                                          <p:attrName>ppt_x</p:attrName>
                                        </p:attrNameLst>
                                      </p:cBhvr>
                                      <p:tavLst>
                                        <p:tav tm="0">
                                          <p:val>
                                            <p:strVal val="0-#ppt_w/2"/>
                                          </p:val>
                                        </p:tav>
                                        <p:tav tm="100000">
                                          <p:val>
                                            <p:strVal val="#ppt_x"/>
                                          </p:val>
                                        </p:tav>
                                      </p:tavLst>
                                    </p:anim>
                                    <p:anim calcmode="lin" valueType="num">
                                      <p:cBhvr additive="base">
                                        <p:cTn id="238"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239" fill="hold">
                      <p:stCondLst>
                        <p:cond delay="indefinite"/>
                      </p:stCondLst>
                      <p:childTnLst>
                        <p:par>
                          <p:cTn id="240" fill="hold">
                            <p:stCondLst>
                              <p:cond delay="0"/>
                            </p:stCondLst>
                            <p:childTnLst>
                              <p:par>
                                <p:cTn id="241" presetID="2" presetClass="entr" presetSubtype="8" fill="hold" grpId="0" nodeType="clickEffect">
                                  <p:stCondLst>
                                    <p:cond delay="0"/>
                                  </p:stCondLst>
                                  <p:childTnLst>
                                    <p:set>
                                      <p:cBhvr>
                                        <p:cTn id="242" dur="1" fill="hold">
                                          <p:stCondLst>
                                            <p:cond delay="0"/>
                                          </p:stCondLst>
                                        </p:cTn>
                                        <p:tgtEl>
                                          <p:spTgt spid="94"/>
                                        </p:tgtEl>
                                        <p:attrNameLst>
                                          <p:attrName>style.visibility</p:attrName>
                                        </p:attrNameLst>
                                      </p:cBhvr>
                                      <p:to>
                                        <p:strVal val="visible"/>
                                      </p:to>
                                    </p:set>
                                    <p:anim calcmode="lin" valueType="num">
                                      <p:cBhvr additive="base">
                                        <p:cTn id="243" dur="500" fill="hold"/>
                                        <p:tgtEl>
                                          <p:spTgt spid="94"/>
                                        </p:tgtEl>
                                        <p:attrNameLst>
                                          <p:attrName>ppt_x</p:attrName>
                                        </p:attrNameLst>
                                      </p:cBhvr>
                                      <p:tavLst>
                                        <p:tav tm="0">
                                          <p:val>
                                            <p:strVal val="0-#ppt_w/2"/>
                                          </p:val>
                                        </p:tav>
                                        <p:tav tm="100000">
                                          <p:val>
                                            <p:strVal val="#ppt_x"/>
                                          </p:val>
                                        </p:tav>
                                      </p:tavLst>
                                    </p:anim>
                                    <p:anim calcmode="lin" valueType="num">
                                      <p:cBhvr additive="base">
                                        <p:cTn id="244" dur="500" fill="hold"/>
                                        <p:tgtEl>
                                          <p:spTgt spid="94"/>
                                        </p:tgtEl>
                                        <p:attrNameLst>
                                          <p:attrName>ppt_y</p:attrName>
                                        </p:attrNameLst>
                                      </p:cBhvr>
                                      <p:tavLst>
                                        <p:tav tm="0">
                                          <p:val>
                                            <p:strVal val="#ppt_y"/>
                                          </p:val>
                                        </p:tav>
                                        <p:tav tm="100000">
                                          <p:val>
                                            <p:strVal val="#ppt_y"/>
                                          </p:val>
                                        </p:tav>
                                      </p:tavLst>
                                    </p:anim>
                                  </p:childTnLst>
                                </p:cTn>
                              </p:par>
                            </p:childTnLst>
                          </p:cTn>
                        </p:par>
                      </p:childTnLst>
                    </p:cTn>
                  </p:par>
                  <p:par>
                    <p:cTn id="245" fill="hold">
                      <p:stCondLst>
                        <p:cond delay="indefinite"/>
                      </p:stCondLst>
                      <p:childTnLst>
                        <p:par>
                          <p:cTn id="246" fill="hold">
                            <p:stCondLst>
                              <p:cond delay="0"/>
                            </p:stCondLst>
                            <p:childTnLst>
                              <p:par>
                                <p:cTn id="247" presetID="2" presetClass="entr" presetSubtype="8" fill="hold" grpId="0" nodeType="clickEffect">
                                  <p:stCondLst>
                                    <p:cond delay="0"/>
                                  </p:stCondLst>
                                  <p:childTnLst>
                                    <p:set>
                                      <p:cBhvr>
                                        <p:cTn id="248" dur="1" fill="hold">
                                          <p:stCondLst>
                                            <p:cond delay="0"/>
                                          </p:stCondLst>
                                        </p:cTn>
                                        <p:tgtEl>
                                          <p:spTgt spid="95"/>
                                        </p:tgtEl>
                                        <p:attrNameLst>
                                          <p:attrName>style.visibility</p:attrName>
                                        </p:attrNameLst>
                                      </p:cBhvr>
                                      <p:to>
                                        <p:strVal val="visible"/>
                                      </p:to>
                                    </p:set>
                                    <p:anim calcmode="lin" valueType="num">
                                      <p:cBhvr additive="base">
                                        <p:cTn id="249" dur="500" fill="hold"/>
                                        <p:tgtEl>
                                          <p:spTgt spid="95"/>
                                        </p:tgtEl>
                                        <p:attrNameLst>
                                          <p:attrName>ppt_x</p:attrName>
                                        </p:attrNameLst>
                                      </p:cBhvr>
                                      <p:tavLst>
                                        <p:tav tm="0">
                                          <p:val>
                                            <p:strVal val="0-#ppt_w/2"/>
                                          </p:val>
                                        </p:tav>
                                        <p:tav tm="100000">
                                          <p:val>
                                            <p:strVal val="#ppt_x"/>
                                          </p:val>
                                        </p:tav>
                                      </p:tavLst>
                                    </p:anim>
                                    <p:anim calcmode="lin" valueType="num">
                                      <p:cBhvr additive="base">
                                        <p:cTn id="250"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251" fill="hold">
                      <p:stCondLst>
                        <p:cond delay="indefinite"/>
                      </p:stCondLst>
                      <p:childTnLst>
                        <p:par>
                          <p:cTn id="252" fill="hold">
                            <p:stCondLst>
                              <p:cond delay="0"/>
                            </p:stCondLst>
                            <p:childTnLst>
                              <p:par>
                                <p:cTn id="253" presetID="22" presetClass="entr" presetSubtype="8" fill="hold" nodeType="clickEffect">
                                  <p:stCondLst>
                                    <p:cond delay="0"/>
                                  </p:stCondLst>
                                  <p:childTnLst>
                                    <p:set>
                                      <p:cBhvr>
                                        <p:cTn id="254" dur="1" fill="hold">
                                          <p:stCondLst>
                                            <p:cond delay="0"/>
                                          </p:stCondLst>
                                        </p:cTn>
                                        <p:tgtEl>
                                          <p:spTgt spid="96"/>
                                        </p:tgtEl>
                                        <p:attrNameLst>
                                          <p:attrName>style.visibility</p:attrName>
                                        </p:attrNameLst>
                                      </p:cBhvr>
                                      <p:to>
                                        <p:strVal val="visible"/>
                                      </p:to>
                                    </p:set>
                                    <p:animEffect transition="in" filter="wipe(left)">
                                      <p:cBhvr>
                                        <p:cTn id="255"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30" grpId="0" build="p" autoUpdateAnimBg="0"/>
      <p:bldP spid="31" grpId="0" build="p" autoUpdateAnimBg="0"/>
      <p:bldP spid="32" grpId="0" autoUpdateAnimBg="0"/>
      <p:bldP spid="45" grpId="0" animBg="1" autoUpdateAnimBg="0"/>
      <p:bldP spid="46" grpId="0" autoUpdateAnimBg="0"/>
      <p:bldP spid="47" grpId="0" autoUpdateAnimBg="0"/>
      <p:bldP spid="48" grpId="0" autoUpdateAnimBg="0"/>
      <p:bldP spid="49" grpId="0" autoUpdateAnimBg="0"/>
      <p:bldP spid="50" grpId="0" autoUpdateAnimBg="0"/>
      <p:bldP spid="51" grpId="0" autoUpdateAnimBg="0"/>
      <p:bldP spid="53" grpId="0" autoUpdateAnimBg="0"/>
      <p:bldP spid="54" grpId="0" autoUpdateAnimBg="0"/>
      <p:bldP spid="56" grpId="0" build="p" autoUpdateAnimBg="0"/>
      <p:bldP spid="57" grpId="0" autoUpdateAnimBg="0"/>
      <p:bldP spid="73" grpId="0" autoUpdateAnimBg="0"/>
      <p:bldP spid="74" grpId="0" autoUpdateAnimBg="0"/>
      <p:bldP spid="75" grpId="0" autoUpdateAnimBg="0"/>
      <p:bldP spid="76" grpId="0" autoUpdateAnimBg="0"/>
      <p:bldP spid="77" grpId="0" autoUpdateAnimBg="0"/>
      <p:bldP spid="78" grpId="0" autoUpdateAnimBg="0"/>
      <p:bldP spid="79" grpId="0" autoUpdateAnimBg="0"/>
      <p:bldP spid="80" grpId="0" autoUpdateAnimBg="0"/>
      <p:bldP spid="85" grpId="0" animBg="1" autoUpdateAnimBg="0"/>
      <p:bldP spid="86" grpId="0" animBg="1" autoUpdateAnimBg="0"/>
      <p:bldP spid="87" grpId="0" animBg="1" autoUpdateAnimBg="0"/>
      <p:bldP spid="92" grpId="0" animBg="1" autoUpdateAnimBg="0"/>
      <p:bldP spid="93" grpId="0" animBg="1" autoUpdateAnimBg="0"/>
      <p:bldP spid="94" grpId="0" animBg="1" autoUpdateAnimBg="0"/>
      <p:bldP spid="95" grpId="0" animBg="1" autoUpdateAnimBg="0"/>
      <p:bldP spid="98" grpId="0" animBg="1"/>
      <p:bldP spid="9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时序电路的基本设计方法</a:t>
            </a:r>
          </a:p>
        </p:txBody>
      </p:sp>
      <p:graphicFrame>
        <p:nvGraphicFramePr>
          <p:cNvPr id="5" name="Object 2">
            <a:extLst>
              <a:ext uri="{FF2B5EF4-FFF2-40B4-BE49-F238E27FC236}">
                <a16:creationId xmlns:a16="http://schemas.microsoft.com/office/drawing/2014/main" id="{5A679B50-0423-0DE6-3F7A-F4A866FEE0D5}"/>
              </a:ext>
            </a:extLst>
          </p:cNvPr>
          <p:cNvGraphicFramePr>
            <a:graphicFrameLocks noChangeAspect="1"/>
          </p:cNvGraphicFramePr>
          <p:nvPr>
            <p:extLst>
              <p:ext uri="{D42A27DB-BD31-4B8C-83A1-F6EECF244321}">
                <p14:modId xmlns:p14="http://schemas.microsoft.com/office/powerpoint/2010/main" val="794101745"/>
              </p:ext>
            </p:extLst>
          </p:nvPr>
        </p:nvGraphicFramePr>
        <p:xfrm>
          <a:off x="1876743" y="1250631"/>
          <a:ext cx="1724025" cy="647700"/>
        </p:xfrm>
        <a:graphic>
          <a:graphicData uri="http://schemas.openxmlformats.org/presentationml/2006/ole">
            <mc:AlternateContent xmlns:mc="http://schemas.openxmlformats.org/markup-compatibility/2006">
              <mc:Choice xmlns:v="urn:schemas-microsoft-com:vml" Requires="v">
                <p:oleObj name="公式" r:id="rId2" imgW="672840" imgH="253800" progId="Equation.3">
                  <p:embed/>
                </p:oleObj>
              </mc:Choice>
              <mc:Fallback>
                <p:oleObj name="公式" r:id="rId2" imgW="672840" imgH="253800" progId="Equation.3">
                  <p:embed/>
                  <p:pic>
                    <p:nvPicPr>
                      <p:cNvPr id="17410"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6743" y="1250631"/>
                        <a:ext cx="1724025"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 name="Object 3">
            <a:extLst>
              <a:ext uri="{FF2B5EF4-FFF2-40B4-BE49-F238E27FC236}">
                <a16:creationId xmlns:a16="http://schemas.microsoft.com/office/drawing/2014/main" id="{5B63294A-7C2A-925A-3E2C-798E28095AFF}"/>
              </a:ext>
            </a:extLst>
          </p:cNvPr>
          <p:cNvGraphicFramePr>
            <a:graphicFrameLocks noChangeAspect="1"/>
          </p:cNvGraphicFramePr>
          <p:nvPr>
            <p:extLst>
              <p:ext uri="{D42A27DB-BD31-4B8C-83A1-F6EECF244321}">
                <p14:modId xmlns:p14="http://schemas.microsoft.com/office/powerpoint/2010/main" val="1893800563"/>
              </p:ext>
            </p:extLst>
          </p:nvPr>
        </p:nvGraphicFramePr>
        <p:xfrm>
          <a:off x="1819593" y="1803081"/>
          <a:ext cx="3881437" cy="647700"/>
        </p:xfrm>
        <a:graphic>
          <a:graphicData uri="http://schemas.openxmlformats.org/presentationml/2006/ole">
            <mc:AlternateContent xmlns:mc="http://schemas.openxmlformats.org/markup-compatibility/2006">
              <mc:Choice xmlns:v="urn:schemas-microsoft-com:vml" Requires="v">
                <p:oleObj name="公式" r:id="rId4" imgW="1511280" imgH="253800" progId="Equation.3">
                  <p:embed/>
                </p:oleObj>
              </mc:Choice>
              <mc:Fallback>
                <p:oleObj name="公式" r:id="rId4" imgW="1511280" imgH="253800" progId="Equation.3">
                  <p:embed/>
                  <p:pic>
                    <p:nvPicPr>
                      <p:cNvPr id="17411"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19593" y="1803081"/>
                        <a:ext cx="3881437"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 name="Object 4">
            <a:extLst>
              <a:ext uri="{FF2B5EF4-FFF2-40B4-BE49-F238E27FC236}">
                <a16:creationId xmlns:a16="http://schemas.microsoft.com/office/drawing/2014/main" id="{60E0E98E-6AE8-672F-C1C6-82EE0770C6E8}"/>
              </a:ext>
            </a:extLst>
          </p:cNvPr>
          <p:cNvGraphicFramePr>
            <a:graphicFrameLocks noChangeAspect="1"/>
          </p:cNvGraphicFramePr>
          <p:nvPr>
            <p:extLst>
              <p:ext uri="{D42A27DB-BD31-4B8C-83A1-F6EECF244321}">
                <p14:modId xmlns:p14="http://schemas.microsoft.com/office/powerpoint/2010/main" val="1935779824"/>
              </p:ext>
            </p:extLst>
          </p:nvPr>
        </p:nvGraphicFramePr>
        <p:xfrm>
          <a:off x="1838643" y="2355531"/>
          <a:ext cx="3394075" cy="647700"/>
        </p:xfrm>
        <a:graphic>
          <a:graphicData uri="http://schemas.openxmlformats.org/presentationml/2006/ole">
            <mc:AlternateContent xmlns:mc="http://schemas.openxmlformats.org/markup-compatibility/2006">
              <mc:Choice xmlns:v="urn:schemas-microsoft-com:vml" Requires="v">
                <p:oleObj name="公式" r:id="rId6" imgW="1320480" imgH="253800" progId="Equation.3">
                  <p:embed/>
                </p:oleObj>
              </mc:Choice>
              <mc:Fallback>
                <p:oleObj name="公式" r:id="rId6" imgW="1320480" imgH="253800" progId="Equation.3">
                  <p:embed/>
                  <p:pic>
                    <p:nvPicPr>
                      <p:cNvPr id="17412"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38643" y="2355531"/>
                        <a:ext cx="3394075"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 name="Text Box 5">
            <a:extLst>
              <a:ext uri="{FF2B5EF4-FFF2-40B4-BE49-F238E27FC236}">
                <a16:creationId xmlns:a16="http://schemas.microsoft.com/office/drawing/2014/main" id="{A012BB61-8211-1B92-0892-50E9F6B76359}"/>
              </a:ext>
            </a:extLst>
          </p:cNvPr>
          <p:cNvSpPr txBox="1">
            <a:spLocks noChangeArrowheads="1"/>
          </p:cNvSpPr>
          <p:nvPr/>
        </p:nvSpPr>
        <p:spPr bwMode="auto">
          <a:xfrm>
            <a:off x="6480492" y="741426"/>
            <a:ext cx="279188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sz="2800" b="1" dirty="0"/>
              <a:t>选用 </a:t>
            </a:r>
            <a:r>
              <a:rPr lang="en-US" altLang="zh-CN" sz="2800" b="1" i="1" dirty="0"/>
              <a:t>JK </a:t>
            </a:r>
            <a:r>
              <a:rPr lang="zh-CN" altLang="en-US" sz="2800" b="1" dirty="0"/>
              <a:t>触发器</a:t>
            </a:r>
          </a:p>
        </p:txBody>
      </p:sp>
      <p:graphicFrame>
        <p:nvGraphicFramePr>
          <p:cNvPr id="9" name="Object 6">
            <a:extLst>
              <a:ext uri="{FF2B5EF4-FFF2-40B4-BE49-F238E27FC236}">
                <a16:creationId xmlns:a16="http://schemas.microsoft.com/office/drawing/2014/main" id="{9196D634-39BA-4E27-13D6-CE48E0D05C6C}"/>
              </a:ext>
            </a:extLst>
          </p:cNvPr>
          <p:cNvGraphicFramePr>
            <a:graphicFrameLocks noChangeAspect="1"/>
          </p:cNvGraphicFramePr>
          <p:nvPr>
            <p:extLst>
              <p:ext uri="{D42A27DB-BD31-4B8C-83A1-F6EECF244321}">
                <p14:modId xmlns:p14="http://schemas.microsoft.com/office/powerpoint/2010/main" val="1136429328"/>
              </p:ext>
            </p:extLst>
          </p:nvPr>
        </p:nvGraphicFramePr>
        <p:xfrm>
          <a:off x="6572568" y="2012631"/>
          <a:ext cx="1984375" cy="587375"/>
        </p:xfrm>
        <a:graphic>
          <a:graphicData uri="http://schemas.openxmlformats.org/presentationml/2006/ole">
            <mc:AlternateContent xmlns:mc="http://schemas.openxmlformats.org/markup-compatibility/2006">
              <mc:Choice xmlns:v="urn:schemas-microsoft-com:vml" Requires="v">
                <p:oleObj name="公式" r:id="rId8" imgW="774360" imgH="228600" progId="Equation.3">
                  <p:embed/>
                </p:oleObj>
              </mc:Choice>
              <mc:Fallback>
                <p:oleObj name="公式" r:id="rId8" imgW="774360" imgH="228600" progId="Equation.3">
                  <p:embed/>
                  <p:pic>
                    <p:nvPicPr>
                      <p:cNvPr id="17414" name="Object 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572568" y="2012631"/>
                        <a:ext cx="1984375" cy="5873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 name="Object 7">
            <a:extLst>
              <a:ext uri="{FF2B5EF4-FFF2-40B4-BE49-F238E27FC236}">
                <a16:creationId xmlns:a16="http://schemas.microsoft.com/office/drawing/2014/main" id="{7B5435C7-ED43-D1CA-0E47-D3C7340BEDFF}"/>
              </a:ext>
            </a:extLst>
          </p:cNvPr>
          <p:cNvGraphicFramePr>
            <a:graphicFrameLocks noChangeAspect="1"/>
          </p:cNvGraphicFramePr>
          <p:nvPr>
            <p:extLst>
              <p:ext uri="{D42A27DB-BD31-4B8C-83A1-F6EECF244321}">
                <p14:modId xmlns:p14="http://schemas.microsoft.com/office/powerpoint/2010/main" val="1153545522"/>
              </p:ext>
            </p:extLst>
          </p:nvPr>
        </p:nvGraphicFramePr>
        <p:xfrm>
          <a:off x="6572568" y="2393631"/>
          <a:ext cx="3294062" cy="647700"/>
        </p:xfrm>
        <a:graphic>
          <a:graphicData uri="http://schemas.openxmlformats.org/presentationml/2006/ole">
            <mc:AlternateContent xmlns:mc="http://schemas.openxmlformats.org/markup-compatibility/2006">
              <mc:Choice xmlns:v="urn:schemas-microsoft-com:vml" Requires="v">
                <p:oleObj name="公式" r:id="rId10" imgW="1282680" imgH="253800" progId="Equation.3">
                  <p:embed/>
                </p:oleObj>
              </mc:Choice>
              <mc:Fallback>
                <p:oleObj name="公式" r:id="rId10" imgW="1282680" imgH="253800" progId="Equation.3">
                  <p:embed/>
                  <p:pic>
                    <p:nvPicPr>
                      <p:cNvPr id="17415" name="Object 7"/>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572568" y="2393631"/>
                        <a:ext cx="3294062"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 name="Text Box 8">
            <a:extLst>
              <a:ext uri="{FF2B5EF4-FFF2-40B4-BE49-F238E27FC236}">
                <a16:creationId xmlns:a16="http://schemas.microsoft.com/office/drawing/2014/main" id="{53C1D616-A115-EEE0-1240-CAF329A9BB60}"/>
              </a:ext>
            </a:extLst>
          </p:cNvPr>
          <p:cNvSpPr txBox="1">
            <a:spLocks noChangeArrowheads="1"/>
          </p:cNvSpPr>
          <p:nvPr/>
        </p:nvSpPr>
        <p:spPr bwMode="auto">
          <a:xfrm>
            <a:off x="6428105" y="1451991"/>
            <a:ext cx="1851025"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u="sng" dirty="0">
                <a:solidFill>
                  <a:srgbClr val="0033CC"/>
                </a:solidFill>
                <a:effectLst>
                  <a:outerShdw blurRad="38100" dist="38100" dir="2700000" algn="tl">
                    <a:srgbClr val="C0C0C0"/>
                  </a:outerShdw>
                </a:effectLst>
              </a:rPr>
              <a:t>驱动方程</a:t>
            </a:r>
          </a:p>
        </p:txBody>
      </p:sp>
      <p:sp>
        <p:nvSpPr>
          <p:cNvPr id="12" name="Text Box 9">
            <a:extLst>
              <a:ext uri="{FF2B5EF4-FFF2-40B4-BE49-F238E27FC236}">
                <a16:creationId xmlns:a16="http://schemas.microsoft.com/office/drawing/2014/main" id="{0124B2B0-25A5-FB8A-8473-D8C5B3DCA0B8}"/>
              </a:ext>
            </a:extLst>
          </p:cNvPr>
          <p:cNvSpPr txBox="1">
            <a:spLocks noChangeArrowheads="1"/>
          </p:cNvSpPr>
          <p:nvPr/>
        </p:nvSpPr>
        <p:spPr bwMode="auto">
          <a:xfrm>
            <a:off x="5567680" y="3841431"/>
            <a:ext cx="14652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FF0066"/>
                </a:solidFill>
              </a:rPr>
              <a:t>约束项</a:t>
            </a:r>
          </a:p>
        </p:txBody>
      </p:sp>
      <p:graphicFrame>
        <p:nvGraphicFramePr>
          <p:cNvPr id="13" name="Object 10">
            <a:extLst>
              <a:ext uri="{FF2B5EF4-FFF2-40B4-BE49-F238E27FC236}">
                <a16:creationId xmlns:a16="http://schemas.microsoft.com/office/drawing/2014/main" id="{74B27D91-3907-B93B-85E7-D8AA54386AD4}"/>
              </a:ext>
            </a:extLst>
          </p:cNvPr>
          <p:cNvGraphicFramePr>
            <a:graphicFrameLocks noChangeAspect="1"/>
          </p:cNvGraphicFramePr>
          <p:nvPr>
            <p:extLst>
              <p:ext uri="{D42A27DB-BD31-4B8C-83A1-F6EECF244321}">
                <p14:modId xmlns:p14="http://schemas.microsoft.com/office/powerpoint/2010/main" val="2996670174"/>
              </p:ext>
            </p:extLst>
          </p:nvPr>
        </p:nvGraphicFramePr>
        <p:xfrm>
          <a:off x="1900695" y="2874192"/>
          <a:ext cx="4013200" cy="647700"/>
        </p:xfrm>
        <a:graphic>
          <a:graphicData uri="http://schemas.openxmlformats.org/presentationml/2006/ole">
            <mc:AlternateContent xmlns:mc="http://schemas.openxmlformats.org/markup-compatibility/2006">
              <mc:Choice xmlns:v="urn:schemas-microsoft-com:vml" Requires="v">
                <p:oleObj name="Equation" r:id="rId12" imgW="1562040" imgH="253800" progId="Equation.3">
                  <p:embed/>
                </p:oleObj>
              </mc:Choice>
              <mc:Fallback>
                <p:oleObj name="Equation" r:id="rId12" imgW="1562040" imgH="253800" progId="Equation.3">
                  <p:embed/>
                  <p:pic>
                    <p:nvPicPr>
                      <p:cNvPr id="17418" name="Object 1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900695" y="2874192"/>
                        <a:ext cx="4013200"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 name="Object 11">
            <a:extLst>
              <a:ext uri="{FF2B5EF4-FFF2-40B4-BE49-F238E27FC236}">
                <a16:creationId xmlns:a16="http://schemas.microsoft.com/office/drawing/2014/main" id="{E20258E3-A63B-4241-F666-47E0732A62FC}"/>
              </a:ext>
            </a:extLst>
          </p:cNvPr>
          <p:cNvGraphicFramePr>
            <a:graphicFrameLocks noChangeAspect="1"/>
          </p:cNvGraphicFramePr>
          <p:nvPr>
            <p:extLst>
              <p:ext uri="{D42A27DB-BD31-4B8C-83A1-F6EECF244321}">
                <p14:modId xmlns:p14="http://schemas.microsoft.com/office/powerpoint/2010/main" val="1840894855"/>
              </p:ext>
            </p:extLst>
          </p:nvPr>
        </p:nvGraphicFramePr>
        <p:xfrm>
          <a:off x="1899919" y="3340204"/>
          <a:ext cx="4632325" cy="647700"/>
        </p:xfrm>
        <a:graphic>
          <a:graphicData uri="http://schemas.openxmlformats.org/presentationml/2006/ole">
            <mc:AlternateContent xmlns:mc="http://schemas.openxmlformats.org/markup-compatibility/2006">
              <mc:Choice xmlns:v="urn:schemas-microsoft-com:vml" Requires="v">
                <p:oleObj name="公式" r:id="rId14" imgW="1803240" imgH="253800" progId="Equation.3">
                  <p:embed/>
                </p:oleObj>
              </mc:Choice>
              <mc:Fallback>
                <p:oleObj name="公式" r:id="rId14" imgW="1803240" imgH="253800" progId="Equation.3">
                  <p:embed/>
                  <p:pic>
                    <p:nvPicPr>
                      <p:cNvPr id="17419" name="Object 11"/>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899919" y="3340204"/>
                        <a:ext cx="4632325"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5" name="Line 12">
            <a:extLst>
              <a:ext uri="{FF2B5EF4-FFF2-40B4-BE49-F238E27FC236}">
                <a16:creationId xmlns:a16="http://schemas.microsoft.com/office/drawing/2014/main" id="{4A3917B4-DDAF-9A6A-8C86-DCD9150D88BB}"/>
              </a:ext>
            </a:extLst>
          </p:cNvPr>
          <p:cNvSpPr>
            <a:spLocks noChangeShapeType="1"/>
          </p:cNvSpPr>
          <p:nvPr/>
        </p:nvSpPr>
        <p:spPr bwMode="auto">
          <a:xfrm>
            <a:off x="4348480" y="3441381"/>
            <a:ext cx="1219200" cy="68580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aphicFrame>
        <p:nvGraphicFramePr>
          <p:cNvPr id="16" name="Object 13">
            <a:extLst>
              <a:ext uri="{FF2B5EF4-FFF2-40B4-BE49-F238E27FC236}">
                <a16:creationId xmlns:a16="http://schemas.microsoft.com/office/drawing/2014/main" id="{BF12AD1D-67FE-18C6-64E0-1BE5785A4A3E}"/>
              </a:ext>
            </a:extLst>
          </p:cNvPr>
          <p:cNvGraphicFramePr>
            <a:graphicFrameLocks noChangeAspect="1"/>
          </p:cNvGraphicFramePr>
          <p:nvPr>
            <p:extLst>
              <p:ext uri="{D42A27DB-BD31-4B8C-83A1-F6EECF244321}">
                <p14:modId xmlns:p14="http://schemas.microsoft.com/office/powerpoint/2010/main" val="2500190114"/>
              </p:ext>
            </p:extLst>
          </p:nvPr>
        </p:nvGraphicFramePr>
        <p:xfrm>
          <a:off x="2367280" y="4012881"/>
          <a:ext cx="3003550" cy="647700"/>
        </p:xfrm>
        <a:graphic>
          <a:graphicData uri="http://schemas.openxmlformats.org/presentationml/2006/ole">
            <mc:AlternateContent xmlns:mc="http://schemas.openxmlformats.org/markup-compatibility/2006">
              <mc:Choice xmlns:v="urn:schemas-microsoft-com:vml" Requires="v">
                <p:oleObj name="公式" r:id="rId16" imgW="1168200" imgH="253800" progId="Equation.3">
                  <p:embed/>
                </p:oleObj>
              </mc:Choice>
              <mc:Fallback>
                <p:oleObj name="公式" r:id="rId16" imgW="1168200" imgH="253800" progId="Equation.3">
                  <p:embed/>
                  <p:pic>
                    <p:nvPicPr>
                      <p:cNvPr id="17421" name="Object 13"/>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367280" y="4012881"/>
                        <a:ext cx="3003550"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7" name="Rectangle 14">
            <a:extLst>
              <a:ext uri="{FF2B5EF4-FFF2-40B4-BE49-F238E27FC236}">
                <a16:creationId xmlns:a16="http://schemas.microsoft.com/office/drawing/2014/main" id="{D2CCB1B1-A0E1-BA54-88E1-7AA19E85C344}"/>
              </a:ext>
            </a:extLst>
          </p:cNvPr>
          <p:cNvSpPr>
            <a:spLocks noChangeArrowheads="1"/>
          </p:cNvSpPr>
          <p:nvPr/>
        </p:nvSpPr>
        <p:spPr bwMode="auto">
          <a:xfrm>
            <a:off x="1370331" y="902969"/>
            <a:ext cx="4610100" cy="594360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Rectangle 15">
            <a:extLst>
              <a:ext uri="{FF2B5EF4-FFF2-40B4-BE49-F238E27FC236}">
                <a16:creationId xmlns:a16="http://schemas.microsoft.com/office/drawing/2014/main" id="{6C145B26-1676-1D4C-A4F9-DE1D09EBC132}"/>
              </a:ext>
            </a:extLst>
          </p:cNvPr>
          <p:cNvSpPr>
            <a:spLocks noChangeArrowheads="1"/>
          </p:cNvSpPr>
          <p:nvPr/>
        </p:nvSpPr>
        <p:spPr bwMode="auto">
          <a:xfrm>
            <a:off x="5904231" y="3309088"/>
            <a:ext cx="952500" cy="1266825"/>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Text Box 16">
            <a:extLst>
              <a:ext uri="{FF2B5EF4-FFF2-40B4-BE49-F238E27FC236}">
                <a16:creationId xmlns:a16="http://schemas.microsoft.com/office/drawing/2014/main" id="{E3CA38B8-B6DA-3EDB-6E10-9D5810F7CE7F}"/>
              </a:ext>
            </a:extLst>
          </p:cNvPr>
          <p:cNvSpPr txBox="1">
            <a:spLocks noChangeArrowheads="1"/>
          </p:cNvSpPr>
          <p:nvPr/>
        </p:nvSpPr>
        <p:spPr bwMode="auto">
          <a:xfrm>
            <a:off x="2411730" y="3346131"/>
            <a:ext cx="1589088"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800" b="1" u="sng" dirty="0">
                <a:solidFill>
                  <a:srgbClr val="0033CC"/>
                </a:solidFill>
                <a:effectLst>
                  <a:outerShdw blurRad="38100" dist="38100" dir="2700000" algn="tl">
                    <a:srgbClr val="C0C0C0"/>
                  </a:outerShdw>
                </a:effectLst>
              </a:rPr>
              <a:t>逻辑图</a:t>
            </a:r>
          </a:p>
        </p:txBody>
      </p:sp>
      <p:grpSp>
        <p:nvGrpSpPr>
          <p:cNvPr id="20" name="Group 17">
            <a:extLst>
              <a:ext uri="{FF2B5EF4-FFF2-40B4-BE49-F238E27FC236}">
                <a16:creationId xmlns:a16="http://schemas.microsoft.com/office/drawing/2014/main" id="{44CD5F92-7432-120F-F186-EF31AC1BD946}"/>
              </a:ext>
            </a:extLst>
          </p:cNvPr>
          <p:cNvGrpSpPr>
            <a:grpSpLocks/>
          </p:cNvGrpSpPr>
          <p:nvPr/>
        </p:nvGrpSpPr>
        <p:grpSpPr bwMode="auto">
          <a:xfrm>
            <a:off x="2653030" y="5070156"/>
            <a:ext cx="4184650" cy="811213"/>
            <a:chOff x="792" y="3042"/>
            <a:chExt cx="2636" cy="511"/>
          </a:xfrm>
        </p:grpSpPr>
        <p:grpSp>
          <p:nvGrpSpPr>
            <p:cNvPr id="21" name="Group 18">
              <a:extLst>
                <a:ext uri="{FF2B5EF4-FFF2-40B4-BE49-F238E27FC236}">
                  <a16:creationId xmlns:a16="http://schemas.microsoft.com/office/drawing/2014/main" id="{62E2ED76-B637-4A1D-8136-64C0B47CD925}"/>
                </a:ext>
              </a:extLst>
            </p:cNvPr>
            <p:cNvGrpSpPr>
              <a:grpSpLocks/>
            </p:cNvGrpSpPr>
            <p:nvPr/>
          </p:nvGrpSpPr>
          <p:grpSpPr bwMode="auto">
            <a:xfrm>
              <a:off x="2335" y="3054"/>
              <a:ext cx="109" cy="480"/>
              <a:chOff x="312" y="2751"/>
              <a:chExt cx="492" cy="600"/>
            </a:xfrm>
          </p:grpSpPr>
          <p:sp>
            <p:nvSpPr>
              <p:cNvPr id="33" name="Line 19">
                <a:extLst>
                  <a:ext uri="{FF2B5EF4-FFF2-40B4-BE49-F238E27FC236}">
                    <a16:creationId xmlns:a16="http://schemas.microsoft.com/office/drawing/2014/main" id="{27E760BA-F2A7-E517-58AC-4B300D95B561}"/>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20">
                <a:extLst>
                  <a:ext uri="{FF2B5EF4-FFF2-40B4-BE49-F238E27FC236}">
                    <a16:creationId xmlns:a16="http://schemas.microsoft.com/office/drawing/2014/main" id="{B5C68534-5B8C-38F3-1ECB-B4D78AAAF320}"/>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2" name="Group 21">
              <a:extLst>
                <a:ext uri="{FF2B5EF4-FFF2-40B4-BE49-F238E27FC236}">
                  <a16:creationId xmlns:a16="http://schemas.microsoft.com/office/drawing/2014/main" id="{D0EC43C8-AAAB-2A00-6D9F-196E8CE400B3}"/>
                </a:ext>
              </a:extLst>
            </p:cNvPr>
            <p:cNvGrpSpPr>
              <a:grpSpLocks/>
            </p:cNvGrpSpPr>
            <p:nvPr/>
          </p:nvGrpSpPr>
          <p:grpSpPr bwMode="auto">
            <a:xfrm>
              <a:off x="3319" y="3042"/>
              <a:ext cx="109" cy="492"/>
              <a:chOff x="312" y="2751"/>
              <a:chExt cx="492" cy="600"/>
            </a:xfrm>
          </p:grpSpPr>
          <p:sp>
            <p:nvSpPr>
              <p:cNvPr id="31" name="Line 22">
                <a:extLst>
                  <a:ext uri="{FF2B5EF4-FFF2-40B4-BE49-F238E27FC236}">
                    <a16:creationId xmlns:a16="http://schemas.microsoft.com/office/drawing/2014/main" id="{C1B8ED54-16A0-54E9-C7C7-9EA6776773AB}"/>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23">
                <a:extLst>
                  <a:ext uri="{FF2B5EF4-FFF2-40B4-BE49-F238E27FC236}">
                    <a16:creationId xmlns:a16="http://schemas.microsoft.com/office/drawing/2014/main" id="{F7FA048D-A1B5-177A-54F9-21FD5505B236}"/>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3" name="Group 24">
              <a:extLst>
                <a:ext uri="{FF2B5EF4-FFF2-40B4-BE49-F238E27FC236}">
                  <a16:creationId xmlns:a16="http://schemas.microsoft.com/office/drawing/2014/main" id="{4F9599B9-555F-3FE9-709A-75FDDBA0D6E0}"/>
                </a:ext>
              </a:extLst>
            </p:cNvPr>
            <p:cNvGrpSpPr>
              <a:grpSpLocks/>
            </p:cNvGrpSpPr>
            <p:nvPr/>
          </p:nvGrpSpPr>
          <p:grpSpPr bwMode="auto">
            <a:xfrm>
              <a:off x="1303" y="3078"/>
              <a:ext cx="133" cy="444"/>
              <a:chOff x="312" y="2751"/>
              <a:chExt cx="492" cy="600"/>
            </a:xfrm>
          </p:grpSpPr>
          <p:sp>
            <p:nvSpPr>
              <p:cNvPr id="29" name="Line 25">
                <a:extLst>
                  <a:ext uri="{FF2B5EF4-FFF2-40B4-BE49-F238E27FC236}">
                    <a16:creationId xmlns:a16="http://schemas.microsoft.com/office/drawing/2014/main" id="{FD2EDF49-DD5B-305E-8195-7563857460E9}"/>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26">
                <a:extLst>
                  <a:ext uri="{FF2B5EF4-FFF2-40B4-BE49-F238E27FC236}">
                    <a16:creationId xmlns:a16="http://schemas.microsoft.com/office/drawing/2014/main" id="{8BD29D72-44BF-75EE-C9EE-EF7E90B8A8D3}"/>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4" name="Line 27">
              <a:extLst>
                <a:ext uri="{FF2B5EF4-FFF2-40B4-BE49-F238E27FC236}">
                  <a16:creationId xmlns:a16="http://schemas.microsoft.com/office/drawing/2014/main" id="{F1988C65-0220-CBDB-3FEF-2FD949F482AB}"/>
                </a:ext>
              </a:extLst>
            </p:cNvPr>
            <p:cNvSpPr>
              <a:spLocks noChangeShapeType="1"/>
            </p:cNvSpPr>
            <p:nvPr/>
          </p:nvSpPr>
          <p:spPr bwMode="auto">
            <a:xfrm flipV="1">
              <a:off x="891" y="3524"/>
              <a:ext cx="2447"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Oval 28">
              <a:extLst>
                <a:ext uri="{FF2B5EF4-FFF2-40B4-BE49-F238E27FC236}">
                  <a16:creationId xmlns:a16="http://schemas.microsoft.com/office/drawing/2014/main" id="{B438E6FE-6FE8-F2DA-ACA3-48AD81DA45A8}"/>
                </a:ext>
              </a:extLst>
            </p:cNvPr>
            <p:cNvSpPr>
              <a:spLocks noChangeArrowheads="1"/>
            </p:cNvSpPr>
            <p:nvPr/>
          </p:nvSpPr>
          <p:spPr bwMode="auto">
            <a:xfrm>
              <a:off x="1277" y="3497"/>
              <a:ext cx="56" cy="5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6" name="Oval 29">
              <a:extLst>
                <a:ext uri="{FF2B5EF4-FFF2-40B4-BE49-F238E27FC236}">
                  <a16:creationId xmlns:a16="http://schemas.microsoft.com/office/drawing/2014/main" id="{DACAF58A-A088-375A-2066-BFA91A4AD118}"/>
                </a:ext>
              </a:extLst>
            </p:cNvPr>
            <p:cNvSpPr>
              <a:spLocks noChangeArrowheads="1"/>
            </p:cNvSpPr>
            <p:nvPr/>
          </p:nvSpPr>
          <p:spPr bwMode="auto">
            <a:xfrm>
              <a:off x="2309" y="3495"/>
              <a:ext cx="56" cy="5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Text Box 30">
              <a:extLst>
                <a:ext uri="{FF2B5EF4-FFF2-40B4-BE49-F238E27FC236}">
                  <a16:creationId xmlns:a16="http://schemas.microsoft.com/office/drawing/2014/main" id="{D9380FF0-B6A7-BA0B-C4E1-8883F2B311A5}"/>
                </a:ext>
              </a:extLst>
            </p:cNvPr>
            <p:cNvSpPr txBox="1">
              <a:spLocks noChangeArrowheads="1"/>
            </p:cNvSpPr>
            <p:nvPr/>
          </p:nvSpPr>
          <p:spPr bwMode="auto">
            <a:xfrm>
              <a:off x="792" y="3232"/>
              <a:ext cx="3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CP</a:t>
              </a:r>
            </a:p>
          </p:txBody>
        </p:sp>
        <p:sp>
          <p:nvSpPr>
            <p:cNvPr id="28" name="Oval 31">
              <a:extLst>
                <a:ext uri="{FF2B5EF4-FFF2-40B4-BE49-F238E27FC236}">
                  <a16:creationId xmlns:a16="http://schemas.microsoft.com/office/drawing/2014/main" id="{79A6DE42-ECF8-5EA5-7AE4-1BF814774930}"/>
                </a:ext>
              </a:extLst>
            </p:cNvPr>
            <p:cNvSpPr>
              <a:spLocks noChangeArrowheads="1"/>
            </p:cNvSpPr>
            <p:nvPr/>
          </p:nvSpPr>
          <p:spPr bwMode="auto">
            <a:xfrm>
              <a:off x="885" y="3495"/>
              <a:ext cx="56" cy="56"/>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35" name="Group 32">
            <a:extLst>
              <a:ext uri="{FF2B5EF4-FFF2-40B4-BE49-F238E27FC236}">
                <a16:creationId xmlns:a16="http://schemas.microsoft.com/office/drawing/2014/main" id="{4A9F242C-76E8-E695-F772-C34B57CEB91E}"/>
              </a:ext>
            </a:extLst>
          </p:cNvPr>
          <p:cNvGrpSpPr>
            <a:grpSpLocks/>
          </p:cNvGrpSpPr>
          <p:nvPr/>
        </p:nvGrpSpPr>
        <p:grpSpPr bwMode="auto">
          <a:xfrm>
            <a:off x="5233513" y="4074793"/>
            <a:ext cx="1073150" cy="1527175"/>
            <a:chOff x="2267" y="2416"/>
            <a:chExt cx="676" cy="962"/>
          </a:xfrm>
        </p:grpSpPr>
        <p:grpSp>
          <p:nvGrpSpPr>
            <p:cNvPr id="36" name="Group 33">
              <a:extLst>
                <a:ext uri="{FF2B5EF4-FFF2-40B4-BE49-F238E27FC236}">
                  <a16:creationId xmlns:a16="http://schemas.microsoft.com/office/drawing/2014/main" id="{15E0D3F4-D3D3-A5B1-F219-BF9A49F98173}"/>
                </a:ext>
              </a:extLst>
            </p:cNvPr>
            <p:cNvGrpSpPr>
              <a:grpSpLocks/>
            </p:cNvGrpSpPr>
            <p:nvPr/>
          </p:nvGrpSpPr>
          <p:grpSpPr bwMode="auto">
            <a:xfrm>
              <a:off x="2267" y="2416"/>
              <a:ext cx="676" cy="962"/>
              <a:chOff x="2267" y="2416"/>
              <a:chExt cx="676" cy="962"/>
            </a:xfrm>
          </p:grpSpPr>
          <p:sp>
            <p:nvSpPr>
              <p:cNvPr id="38" name="Rectangle 34">
                <a:extLst>
                  <a:ext uri="{FF2B5EF4-FFF2-40B4-BE49-F238E27FC236}">
                    <a16:creationId xmlns:a16="http://schemas.microsoft.com/office/drawing/2014/main" id="{F815E205-0F2E-B258-7FDC-8EEA08E94697}"/>
                  </a:ext>
                </a:extLst>
              </p:cNvPr>
              <p:cNvSpPr>
                <a:spLocks noChangeArrowheads="1"/>
              </p:cNvSpPr>
              <p:nvPr/>
            </p:nvSpPr>
            <p:spPr bwMode="auto">
              <a:xfrm>
                <a:off x="2360" y="2682"/>
                <a:ext cx="492" cy="69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9" name="AutoShape 35">
                <a:extLst>
                  <a:ext uri="{FF2B5EF4-FFF2-40B4-BE49-F238E27FC236}">
                    <a16:creationId xmlns:a16="http://schemas.microsoft.com/office/drawing/2014/main" id="{D545630A-1367-5AD4-EA17-6C6A503DE396}"/>
                  </a:ext>
                </a:extLst>
              </p:cNvPr>
              <p:cNvSpPr>
                <a:spLocks noChangeArrowheads="1"/>
              </p:cNvSpPr>
              <p:nvPr/>
            </p:nvSpPr>
            <p:spPr bwMode="auto">
              <a:xfrm rot="5400000" flipH="1">
                <a:off x="2340" y="2990"/>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Text Box 36">
                <a:extLst>
                  <a:ext uri="{FF2B5EF4-FFF2-40B4-BE49-F238E27FC236}">
                    <a16:creationId xmlns:a16="http://schemas.microsoft.com/office/drawing/2014/main" id="{0920AC3D-0E92-E559-32DF-3D6EBF388956}"/>
                  </a:ext>
                </a:extLst>
              </p:cNvPr>
              <p:cNvSpPr txBox="1">
                <a:spLocks noChangeArrowheads="1"/>
              </p:cNvSpPr>
              <p:nvPr/>
            </p:nvSpPr>
            <p:spPr bwMode="auto">
              <a:xfrm>
                <a:off x="2326" y="3092"/>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t>1K</a:t>
                </a:r>
              </a:p>
            </p:txBody>
          </p:sp>
          <p:sp>
            <p:nvSpPr>
              <p:cNvPr id="41" name="Oval 37">
                <a:extLst>
                  <a:ext uri="{FF2B5EF4-FFF2-40B4-BE49-F238E27FC236}">
                    <a16:creationId xmlns:a16="http://schemas.microsoft.com/office/drawing/2014/main" id="{C074684F-8361-A5AA-B25A-FC03E5D8D15E}"/>
                  </a:ext>
                </a:extLst>
              </p:cNvPr>
              <p:cNvSpPr>
                <a:spLocks noChangeArrowheads="1"/>
              </p:cNvSpPr>
              <p:nvPr/>
            </p:nvSpPr>
            <p:spPr bwMode="auto">
              <a:xfrm>
                <a:off x="2267" y="3000"/>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2" name="Text Box 38">
                <a:extLst>
                  <a:ext uri="{FF2B5EF4-FFF2-40B4-BE49-F238E27FC236}">
                    <a16:creationId xmlns:a16="http://schemas.microsoft.com/office/drawing/2014/main" id="{D4ACB5C4-EA50-8D6E-3D41-FB9D60278058}"/>
                  </a:ext>
                </a:extLst>
              </p:cNvPr>
              <p:cNvSpPr txBox="1">
                <a:spLocks noChangeArrowheads="1"/>
              </p:cNvSpPr>
              <p:nvPr/>
            </p:nvSpPr>
            <p:spPr bwMode="auto">
              <a:xfrm>
                <a:off x="2407" y="2877"/>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t>C1</a:t>
                </a:r>
              </a:p>
            </p:txBody>
          </p:sp>
          <p:sp>
            <p:nvSpPr>
              <p:cNvPr id="43" name="Oval 39">
                <a:extLst>
                  <a:ext uri="{FF2B5EF4-FFF2-40B4-BE49-F238E27FC236}">
                    <a16:creationId xmlns:a16="http://schemas.microsoft.com/office/drawing/2014/main" id="{B749B8AB-CF93-3155-0E1E-9DB8D0080656}"/>
                  </a:ext>
                </a:extLst>
              </p:cNvPr>
              <p:cNvSpPr>
                <a:spLocks noChangeArrowheads="1"/>
              </p:cNvSpPr>
              <p:nvPr/>
            </p:nvSpPr>
            <p:spPr bwMode="auto">
              <a:xfrm>
                <a:off x="2852" y="3186"/>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Text Box 40">
                <a:extLst>
                  <a:ext uri="{FF2B5EF4-FFF2-40B4-BE49-F238E27FC236}">
                    <a16:creationId xmlns:a16="http://schemas.microsoft.com/office/drawing/2014/main" id="{A238F512-CECA-DEFF-8430-F239D2BEDE92}"/>
                  </a:ext>
                </a:extLst>
              </p:cNvPr>
              <p:cNvSpPr txBox="1">
                <a:spLocks noChangeArrowheads="1"/>
              </p:cNvSpPr>
              <p:nvPr/>
            </p:nvSpPr>
            <p:spPr bwMode="auto">
              <a:xfrm>
                <a:off x="2381" y="2416"/>
                <a:ext cx="4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FF</a:t>
                </a:r>
                <a:r>
                  <a:rPr lang="en-US" altLang="zh-CN" b="1" baseline="-25000">
                    <a:solidFill>
                      <a:srgbClr val="FF0066"/>
                    </a:solidFill>
                  </a:rPr>
                  <a:t>1</a:t>
                </a:r>
              </a:p>
            </p:txBody>
          </p:sp>
          <p:sp>
            <p:nvSpPr>
              <p:cNvPr id="45" name="Rectangle 41">
                <a:extLst>
                  <a:ext uri="{FF2B5EF4-FFF2-40B4-BE49-F238E27FC236}">
                    <a16:creationId xmlns:a16="http://schemas.microsoft.com/office/drawing/2014/main" id="{93684A66-1773-3327-1E4B-32C5A830D9B2}"/>
                  </a:ext>
                </a:extLst>
              </p:cNvPr>
              <p:cNvSpPr>
                <a:spLocks noChangeArrowheads="1"/>
              </p:cNvSpPr>
              <p:nvPr/>
            </p:nvSpPr>
            <p:spPr bwMode="auto">
              <a:xfrm>
                <a:off x="2358" y="2682"/>
                <a:ext cx="168" cy="21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6" name="Rectangle 42">
                <a:extLst>
                  <a:ext uri="{FF2B5EF4-FFF2-40B4-BE49-F238E27FC236}">
                    <a16:creationId xmlns:a16="http://schemas.microsoft.com/office/drawing/2014/main" id="{E4BB7D7A-8168-8C4C-AC27-805B3F63502F}"/>
                  </a:ext>
                </a:extLst>
              </p:cNvPr>
              <p:cNvSpPr>
                <a:spLocks noChangeArrowheads="1"/>
              </p:cNvSpPr>
              <p:nvPr/>
            </p:nvSpPr>
            <p:spPr bwMode="auto">
              <a:xfrm>
                <a:off x="2323" y="2647"/>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a:t>&amp;</a:t>
                </a:r>
              </a:p>
            </p:txBody>
          </p:sp>
        </p:grpSp>
        <p:sp>
          <p:nvSpPr>
            <p:cNvPr id="37" name="Text Box 43">
              <a:extLst>
                <a:ext uri="{FF2B5EF4-FFF2-40B4-BE49-F238E27FC236}">
                  <a16:creationId xmlns:a16="http://schemas.microsoft.com/office/drawing/2014/main" id="{D87793A7-62DA-B171-BBE5-FD922CEDDADB}"/>
                </a:ext>
              </a:extLst>
            </p:cNvPr>
            <p:cNvSpPr txBox="1">
              <a:spLocks noChangeArrowheads="1"/>
            </p:cNvSpPr>
            <p:nvPr/>
          </p:nvSpPr>
          <p:spPr bwMode="auto">
            <a:xfrm>
              <a:off x="2482" y="2672"/>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t>1J</a:t>
              </a:r>
            </a:p>
          </p:txBody>
        </p:sp>
      </p:grpSp>
      <p:grpSp>
        <p:nvGrpSpPr>
          <p:cNvPr id="47" name="Group 44">
            <a:extLst>
              <a:ext uri="{FF2B5EF4-FFF2-40B4-BE49-F238E27FC236}">
                <a16:creationId xmlns:a16="http://schemas.microsoft.com/office/drawing/2014/main" id="{3DB126A6-E6B2-8229-C3DE-766E6BAEB224}"/>
              </a:ext>
            </a:extLst>
          </p:cNvPr>
          <p:cNvGrpSpPr>
            <a:grpSpLocks/>
          </p:cNvGrpSpPr>
          <p:nvPr/>
        </p:nvGrpSpPr>
        <p:grpSpPr bwMode="auto">
          <a:xfrm>
            <a:off x="5235893" y="4098606"/>
            <a:ext cx="2811462" cy="1271588"/>
            <a:chOff x="2263" y="2427"/>
            <a:chExt cx="1975" cy="795"/>
          </a:xfrm>
        </p:grpSpPr>
        <p:grpSp>
          <p:nvGrpSpPr>
            <p:cNvPr id="48" name="Group 45">
              <a:extLst>
                <a:ext uri="{FF2B5EF4-FFF2-40B4-BE49-F238E27FC236}">
                  <a16:creationId xmlns:a16="http://schemas.microsoft.com/office/drawing/2014/main" id="{8715D72F-FD6D-E699-80BA-D9A9395DA9F2}"/>
                </a:ext>
              </a:extLst>
            </p:cNvPr>
            <p:cNvGrpSpPr>
              <a:grpSpLocks/>
            </p:cNvGrpSpPr>
            <p:nvPr/>
          </p:nvGrpSpPr>
          <p:grpSpPr bwMode="auto">
            <a:xfrm>
              <a:off x="2263" y="2433"/>
              <a:ext cx="1975" cy="788"/>
              <a:chOff x="1135" y="2397"/>
              <a:chExt cx="3103" cy="824"/>
            </a:xfrm>
          </p:grpSpPr>
          <p:sp>
            <p:nvSpPr>
              <p:cNvPr id="53" name="Line 46">
                <a:extLst>
                  <a:ext uri="{FF2B5EF4-FFF2-40B4-BE49-F238E27FC236}">
                    <a16:creationId xmlns:a16="http://schemas.microsoft.com/office/drawing/2014/main" id="{708415D5-996E-E427-E5C2-06420F4E5ED0}"/>
                  </a:ext>
                </a:extLst>
              </p:cNvPr>
              <p:cNvSpPr>
                <a:spLocks noChangeShapeType="1"/>
              </p:cNvSpPr>
              <p:nvPr/>
            </p:nvSpPr>
            <p:spPr bwMode="auto">
              <a:xfrm flipH="1">
                <a:off x="1135" y="2403"/>
                <a:ext cx="310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47">
                <a:extLst>
                  <a:ext uri="{FF2B5EF4-FFF2-40B4-BE49-F238E27FC236}">
                    <a16:creationId xmlns:a16="http://schemas.microsoft.com/office/drawing/2014/main" id="{7B98B899-F7AE-0448-A504-1DA36B5BDF93}"/>
                  </a:ext>
                </a:extLst>
              </p:cNvPr>
              <p:cNvSpPr>
                <a:spLocks noChangeShapeType="1"/>
              </p:cNvSpPr>
              <p:nvPr/>
            </p:nvSpPr>
            <p:spPr bwMode="auto">
              <a:xfrm flipH="1">
                <a:off x="4223" y="2397"/>
                <a:ext cx="0" cy="82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9" name="Line 48">
              <a:extLst>
                <a:ext uri="{FF2B5EF4-FFF2-40B4-BE49-F238E27FC236}">
                  <a16:creationId xmlns:a16="http://schemas.microsoft.com/office/drawing/2014/main" id="{30712712-ED1A-29C0-15A3-DC0E0462D53F}"/>
                </a:ext>
              </a:extLst>
            </p:cNvPr>
            <p:cNvSpPr>
              <a:spLocks noChangeShapeType="1"/>
            </p:cNvSpPr>
            <p:nvPr/>
          </p:nvSpPr>
          <p:spPr bwMode="auto">
            <a:xfrm flipH="1" flipV="1">
              <a:off x="4105" y="3222"/>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50" name="Group 49">
              <a:extLst>
                <a:ext uri="{FF2B5EF4-FFF2-40B4-BE49-F238E27FC236}">
                  <a16:creationId xmlns:a16="http://schemas.microsoft.com/office/drawing/2014/main" id="{FBC38A03-DDCE-3834-F818-AF71F764784D}"/>
                </a:ext>
              </a:extLst>
            </p:cNvPr>
            <p:cNvGrpSpPr>
              <a:grpSpLocks/>
            </p:cNvGrpSpPr>
            <p:nvPr/>
          </p:nvGrpSpPr>
          <p:grpSpPr bwMode="auto">
            <a:xfrm rot="-10800000">
              <a:off x="2263" y="2427"/>
              <a:ext cx="91" cy="308"/>
              <a:chOff x="1135" y="2397"/>
              <a:chExt cx="3103" cy="824"/>
            </a:xfrm>
          </p:grpSpPr>
          <p:sp>
            <p:nvSpPr>
              <p:cNvPr id="51" name="Line 50">
                <a:extLst>
                  <a:ext uri="{FF2B5EF4-FFF2-40B4-BE49-F238E27FC236}">
                    <a16:creationId xmlns:a16="http://schemas.microsoft.com/office/drawing/2014/main" id="{15C7C272-0952-C079-EC9A-6036235E5AEC}"/>
                  </a:ext>
                </a:extLst>
              </p:cNvPr>
              <p:cNvSpPr>
                <a:spLocks noChangeShapeType="1"/>
              </p:cNvSpPr>
              <p:nvPr/>
            </p:nvSpPr>
            <p:spPr bwMode="auto">
              <a:xfrm flipH="1">
                <a:off x="1135" y="2403"/>
                <a:ext cx="310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51">
                <a:extLst>
                  <a:ext uri="{FF2B5EF4-FFF2-40B4-BE49-F238E27FC236}">
                    <a16:creationId xmlns:a16="http://schemas.microsoft.com/office/drawing/2014/main" id="{767DCCE8-1304-F7CE-DD59-57BD7CA48ACB}"/>
                  </a:ext>
                </a:extLst>
              </p:cNvPr>
              <p:cNvSpPr>
                <a:spLocks noChangeShapeType="1"/>
              </p:cNvSpPr>
              <p:nvPr/>
            </p:nvSpPr>
            <p:spPr bwMode="auto">
              <a:xfrm flipH="1">
                <a:off x="4223" y="2397"/>
                <a:ext cx="0" cy="82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55" name="Text Box 52">
            <a:extLst>
              <a:ext uri="{FF2B5EF4-FFF2-40B4-BE49-F238E27FC236}">
                <a16:creationId xmlns:a16="http://schemas.microsoft.com/office/drawing/2014/main" id="{514EB4BC-87EF-0B1B-33BF-1C2C9C869875}"/>
              </a:ext>
            </a:extLst>
          </p:cNvPr>
          <p:cNvSpPr txBox="1">
            <a:spLocks noChangeArrowheads="1"/>
          </p:cNvSpPr>
          <p:nvPr/>
        </p:nvSpPr>
        <p:spPr bwMode="auto">
          <a:xfrm>
            <a:off x="8745855" y="4079556"/>
            <a:ext cx="6492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Y</a:t>
            </a:r>
          </a:p>
        </p:txBody>
      </p:sp>
      <p:grpSp>
        <p:nvGrpSpPr>
          <p:cNvPr id="56" name="Group 53">
            <a:extLst>
              <a:ext uri="{FF2B5EF4-FFF2-40B4-BE49-F238E27FC236}">
                <a16:creationId xmlns:a16="http://schemas.microsoft.com/office/drawing/2014/main" id="{29C1DA82-07D1-C242-EF0C-D46ED202739F}"/>
              </a:ext>
            </a:extLst>
          </p:cNvPr>
          <p:cNvGrpSpPr>
            <a:grpSpLocks/>
          </p:cNvGrpSpPr>
          <p:nvPr/>
        </p:nvGrpSpPr>
        <p:grpSpPr bwMode="auto">
          <a:xfrm>
            <a:off x="3622993" y="4133531"/>
            <a:ext cx="1073150" cy="1527175"/>
            <a:chOff x="1379" y="844"/>
            <a:chExt cx="676" cy="962"/>
          </a:xfrm>
        </p:grpSpPr>
        <p:sp>
          <p:nvSpPr>
            <p:cNvPr id="57" name="Rectangle 54">
              <a:extLst>
                <a:ext uri="{FF2B5EF4-FFF2-40B4-BE49-F238E27FC236}">
                  <a16:creationId xmlns:a16="http://schemas.microsoft.com/office/drawing/2014/main" id="{C1E54893-D8FC-EA5E-2510-396B2731C9D3}"/>
                </a:ext>
              </a:extLst>
            </p:cNvPr>
            <p:cNvSpPr>
              <a:spLocks noChangeArrowheads="1"/>
            </p:cNvSpPr>
            <p:nvPr/>
          </p:nvSpPr>
          <p:spPr bwMode="auto">
            <a:xfrm>
              <a:off x="1472" y="1110"/>
              <a:ext cx="492" cy="69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8" name="AutoShape 55">
              <a:extLst>
                <a:ext uri="{FF2B5EF4-FFF2-40B4-BE49-F238E27FC236}">
                  <a16:creationId xmlns:a16="http://schemas.microsoft.com/office/drawing/2014/main" id="{B0CDAFAB-773D-05AF-46D5-90C25D648DC1}"/>
                </a:ext>
              </a:extLst>
            </p:cNvPr>
            <p:cNvSpPr>
              <a:spLocks noChangeArrowheads="1"/>
            </p:cNvSpPr>
            <p:nvPr/>
          </p:nvSpPr>
          <p:spPr bwMode="auto">
            <a:xfrm rot="5400000" flipH="1">
              <a:off x="1452" y="1418"/>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9" name="Text Box 56">
              <a:extLst>
                <a:ext uri="{FF2B5EF4-FFF2-40B4-BE49-F238E27FC236}">
                  <a16:creationId xmlns:a16="http://schemas.microsoft.com/office/drawing/2014/main" id="{5D716600-A860-7F6D-14D3-B518DEB0D62A}"/>
                </a:ext>
              </a:extLst>
            </p:cNvPr>
            <p:cNvSpPr txBox="1">
              <a:spLocks noChangeArrowheads="1"/>
            </p:cNvSpPr>
            <p:nvPr/>
          </p:nvSpPr>
          <p:spPr bwMode="auto">
            <a:xfrm>
              <a:off x="1426" y="1100"/>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t>1J</a:t>
              </a:r>
            </a:p>
          </p:txBody>
        </p:sp>
        <p:sp>
          <p:nvSpPr>
            <p:cNvPr id="60" name="Text Box 57">
              <a:extLst>
                <a:ext uri="{FF2B5EF4-FFF2-40B4-BE49-F238E27FC236}">
                  <a16:creationId xmlns:a16="http://schemas.microsoft.com/office/drawing/2014/main" id="{816609B5-7DA1-C7DF-2D87-26CB874F85C3}"/>
                </a:ext>
              </a:extLst>
            </p:cNvPr>
            <p:cNvSpPr txBox="1">
              <a:spLocks noChangeArrowheads="1"/>
            </p:cNvSpPr>
            <p:nvPr/>
          </p:nvSpPr>
          <p:spPr bwMode="auto">
            <a:xfrm>
              <a:off x="1438" y="1520"/>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t>1K</a:t>
              </a:r>
            </a:p>
          </p:txBody>
        </p:sp>
        <p:sp>
          <p:nvSpPr>
            <p:cNvPr id="61" name="Oval 58">
              <a:extLst>
                <a:ext uri="{FF2B5EF4-FFF2-40B4-BE49-F238E27FC236}">
                  <a16:creationId xmlns:a16="http://schemas.microsoft.com/office/drawing/2014/main" id="{A3281823-7C97-39FF-0E69-703ABE7AB29E}"/>
                </a:ext>
              </a:extLst>
            </p:cNvPr>
            <p:cNvSpPr>
              <a:spLocks noChangeArrowheads="1"/>
            </p:cNvSpPr>
            <p:nvPr/>
          </p:nvSpPr>
          <p:spPr bwMode="auto">
            <a:xfrm>
              <a:off x="1379" y="1428"/>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2" name="Text Box 59">
              <a:extLst>
                <a:ext uri="{FF2B5EF4-FFF2-40B4-BE49-F238E27FC236}">
                  <a16:creationId xmlns:a16="http://schemas.microsoft.com/office/drawing/2014/main" id="{FE633C73-A63A-83D1-1E38-0925B9AE2A7D}"/>
                </a:ext>
              </a:extLst>
            </p:cNvPr>
            <p:cNvSpPr txBox="1">
              <a:spLocks noChangeArrowheads="1"/>
            </p:cNvSpPr>
            <p:nvPr/>
          </p:nvSpPr>
          <p:spPr bwMode="auto">
            <a:xfrm>
              <a:off x="1519" y="1305"/>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t>C1</a:t>
              </a:r>
            </a:p>
          </p:txBody>
        </p:sp>
        <p:sp>
          <p:nvSpPr>
            <p:cNvPr id="63" name="Oval 60">
              <a:extLst>
                <a:ext uri="{FF2B5EF4-FFF2-40B4-BE49-F238E27FC236}">
                  <a16:creationId xmlns:a16="http://schemas.microsoft.com/office/drawing/2014/main" id="{FD284DCF-4946-E068-EABF-5B1C50092CD4}"/>
                </a:ext>
              </a:extLst>
            </p:cNvPr>
            <p:cNvSpPr>
              <a:spLocks noChangeArrowheads="1"/>
            </p:cNvSpPr>
            <p:nvPr/>
          </p:nvSpPr>
          <p:spPr bwMode="auto">
            <a:xfrm>
              <a:off x="1964" y="1614"/>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4" name="Text Box 61">
              <a:extLst>
                <a:ext uri="{FF2B5EF4-FFF2-40B4-BE49-F238E27FC236}">
                  <a16:creationId xmlns:a16="http://schemas.microsoft.com/office/drawing/2014/main" id="{B7CC8E4E-903B-AFC6-9AD8-925B52C1D7FA}"/>
                </a:ext>
              </a:extLst>
            </p:cNvPr>
            <p:cNvSpPr txBox="1">
              <a:spLocks noChangeArrowheads="1"/>
            </p:cNvSpPr>
            <p:nvPr/>
          </p:nvSpPr>
          <p:spPr bwMode="auto">
            <a:xfrm>
              <a:off x="1493" y="844"/>
              <a:ext cx="4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FF</a:t>
              </a:r>
              <a:r>
                <a:rPr lang="en-US" altLang="zh-CN" b="1" baseline="-25000">
                  <a:solidFill>
                    <a:srgbClr val="FF0066"/>
                  </a:solidFill>
                </a:rPr>
                <a:t>0</a:t>
              </a:r>
            </a:p>
          </p:txBody>
        </p:sp>
      </p:grpSp>
      <p:grpSp>
        <p:nvGrpSpPr>
          <p:cNvPr id="65" name="Group 62">
            <a:extLst>
              <a:ext uri="{FF2B5EF4-FFF2-40B4-BE49-F238E27FC236}">
                <a16:creationId xmlns:a16="http://schemas.microsoft.com/office/drawing/2014/main" id="{A5E9D0DD-254C-8BC4-650D-B6DFD3FEE1BE}"/>
              </a:ext>
            </a:extLst>
          </p:cNvPr>
          <p:cNvGrpSpPr>
            <a:grpSpLocks/>
          </p:cNvGrpSpPr>
          <p:nvPr/>
        </p:nvGrpSpPr>
        <p:grpSpPr bwMode="auto">
          <a:xfrm>
            <a:off x="6823393" y="4076381"/>
            <a:ext cx="1073150" cy="1527175"/>
            <a:chOff x="3419" y="2344"/>
            <a:chExt cx="676" cy="962"/>
          </a:xfrm>
        </p:grpSpPr>
        <p:grpSp>
          <p:nvGrpSpPr>
            <p:cNvPr id="66" name="Group 63">
              <a:extLst>
                <a:ext uri="{FF2B5EF4-FFF2-40B4-BE49-F238E27FC236}">
                  <a16:creationId xmlns:a16="http://schemas.microsoft.com/office/drawing/2014/main" id="{5C6338A1-23D5-B0B6-5859-2A67FC055812}"/>
                </a:ext>
              </a:extLst>
            </p:cNvPr>
            <p:cNvGrpSpPr>
              <a:grpSpLocks/>
            </p:cNvGrpSpPr>
            <p:nvPr/>
          </p:nvGrpSpPr>
          <p:grpSpPr bwMode="auto">
            <a:xfrm>
              <a:off x="3419" y="2344"/>
              <a:ext cx="676" cy="962"/>
              <a:chOff x="3419" y="2416"/>
              <a:chExt cx="676" cy="962"/>
            </a:xfrm>
          </p:grpSpPr>
          <p:sp>
            <p:nvSpPr>
              <p:cNvPr id="68" name="Rectangle 64">
                <a:extLst>
                  <a:ext uri="{FF2B5EF4-FFF2-40B4-BE49-F238E27FC236}">
                    <a16:creationId xmlns:a16="http://schemas.microsoft.com/office/drawing/2014/main" id="{711B171A-BE90-2854-AF9B-DE830B79E037}"/>
                  </a:ext>
                </a:extLst>
              </p:cNvPr>
              <p:cNvSpPr>
                <a:spLocks noChangeArrowheads="1"/>
              </p:cNvSpPr>
              <p:nvPr/>
            </p:nvSpPr>
            <p:spPr bwMode="auto">
              <a:xfrm>
                <a:off x="3512" y="2682"/>
                <a:ext cx="492" cy="69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9" name="AutoShape 65">
                <a:extLst>
                  <a:ext uri="{FF2B5EF4-FFF2-40B4-BE49-F238E27FC236}">
                    <a16:creationId xmlns:a16="http://schemas.microsoft.com/office/drawing/2014/main" id="{DD371B16-B006-B8B2-2EA7-5C7F2823C428}"/>
                  </a:ext>
                </a:extLst>
              </p:cNvPr>
              <p:cNvSpPr>
                <a:spLocks noChangeArrowheads="1"/>
              </p:cNvSpPr>
              <p:nvPr/>
            </p:nvSpPr>
            <p:spPr bwMode="auto">
              <a:xfrm rot="5400000" flipH="1">
                <a:off x="3492" y="2990"/>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0" name="Text Box 66">
                <a:extLst>
                  <a:ext uri="{FF2B5EF4-FFF2-40B4-BE49-F238E27FC236}">
                    <a16:creationId xmlns:a16="http://schemas.microsoft.com/office/drawing/2014/main" id="{BD2F8171-22BE-D046-47C2-7E726569A4E9}"/>
                  </a:ext>
                </a:extLst>
              </p:cNvPr>
              <p:cNvSpPr txBox="1">
                <a:spLocks noChangeArrowheads="1"/>
              </p:cNvSpPr>
              <p:nvPr/>
            </p:nvSpPr>
            <p:spPr bwMode="auto">
              <a:xfrm>
                <a:off x="3478" y="3092"/>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t>1K</a:t>
                </a:r>
              </a:p>
            </p:txBody>
          </p:sp>
          <p:sp>
            <p:nvSpPr>
              <p:cNvPr id="71" name="Oval 67">
                <a:extLst>
                  <a:ext uri="{FF2B5EF4-FFF2-40B4-BE49-F238E27FC236}">
                    <a16:creationId xmlns:a16="http://schemas.microsoft.com/office/drawing/2014/main" id="{73F3EFDC-906B-A26F-29FF-4EFF18CD04DF}"/>
                  </a:ext>
                </a:extLst>
              </p:cNvPr>
              <p:cNvSpPr>
                <a:spLocks noChangeArrowheads="1"/>
              </p:cNvSpPr>
              <p:nvPr/>
            </p:nvSpPr>
            <p:spPr bwMode="auto">
              <a:xfrm>
                <a:off x="3419" y="3000"/>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2" name="Text Box 68">
                <a:extLst>
                  <a:ext uri="{FF2B5EF4-FFF2-40B4-BE49-F238E27FC236}">
                    <a16:creationId xmlns:a16="http://schemas.microsoft.com/office/drawing/2014/main" id="{33C2D77A-1255-E4F1-9006-AA6EC89C56C4}"/>
                  </a:ext>
                </a:extLst>
              </p:cNvPr>
              <p:cNvSpPr txBox="1">
                <a:spLocks noChangeArrowheads="1"/>
              </p:cNvSpPr>
              <p:nvPr/>
            </p:nvSpPr>
            <p:spPr bwMode="auto">
              <a:xfrm>
                <a:off x="3559" y="2877"/>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t>C1</a:t>
                </a:r>
              </a:p>
            </p:txBody>
          </p:sp>
          <p:sp>
            <p:nvSpPr>
              <p:cNvPr id="73" name="Oval 69">
                <a:extLst>
                  <a:ext uri="{FF2B5EF4-FFF2-40B4-BE49-F238E27FC236}">
                    <a16:creationId xmlns:a16="http://schemas.microsoft.com/office/drawing/2014/main" id="{E17354DA-CDB2-3256-0E91-5DD3F96009EE}"/>
                  </a:ext>
                </a:extLst>
              </p:cNvPr>
              <p:cNvSpPr>
                <a:spLocks noChangeArrowheads="1"/>
              </p:cNvSpPr>
              <p:nvPr/>
            </p:nvSpPr>
            <p:spPr bwMode="auto">
              <a:xfrm>
                <a:off x="4004" y="3186"/>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4" name="Text Box 70">
                <a:extLst>
                  <a:ext uri="{FF2B5EF4-FFF2-40B4-BE49-F238E27FC236}">
                    <a16:creationId xmlns:a16="http://schemas.microsoft.com/office/drawing/2014/main" id="{3B0F8011-447D-3E2D-EAE8-4E7DB164D6D5}"/>
                  </a:ext>
                </a:extLst>
              </p:cNvPr>
              <p:cNvSpPr txBox="1">
                <a:spLocks noChangeArrowheads="1"/>
              </p:cNvSpPr>
              <p:nvPr/>
            </p:nvSpPr>
            <p:spPr bwMode="auto">
              <a:xfrm>
                <a:off x="3533" y="2416"/>
                <a:ext cx="4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FF</a:t>
                </a:r>
                <a:r>
                  <a:rPr lang="en-US" altLang="zh-CN" b="1" baseline="-25000">
                    <a:solidFill>
                      <a:srgbClr val="FF0066"/>
                    </a:solidFill>
                  </a:rPr>
                  <a:t>2</a:t>
                </a:r>
              </a:p>
            </p:txBody>
          </p:sp>
          <p:sp>
            <p:nvSpPr>
              <p:cNvPr id="75" name="Rectangle 71">
                <a:extLst>
                  <a:ext uri="{FF2B5EF4-FFF2-40B4-BE49-F238E27FC236}">
                    <a16:creationId xmlns:a16="http://schemas.microsoft.com/office/drawing/2014/main" id="{D6630A03-521B-C335-7E86-DF77E569D230}"/>
                  </a:ext>
                </a:extLst>
              </p:cNvPr>
              <p:cNvSpPr>
                <a:spLocks noChangeArrowheads="1"/>
              </p:cNvSpPr>
              <p:nvPr/>
            </p:nvSpPr>
            <p:spPr bwMode="auto">
              <a:xfrm>
                <a:off x="3516" y="2688"/>
                <a:ext cx="168" cy="21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6" name="Rectangle 72">
                <a:extLst>
                  <a:ext uri="{FF2B5EF4-FFF2-40B4-BE49-F238E27FC236}">
                    <a16:creationId xmlns:a16="http://schemas.microsoft.com/office/drawing/2014/main" id="{C3F73054-850A-D70E-A231-5D9101C7A65B}"/>
                  </a:ext>
                </a:extLst>
              </p:cNvPr>
              <p:cNvSpPr>
                <a:spLocks noChangeArrowheads="1"/>
              </p:cNvSpPr>
              <p:nvPr/>
            </p:nvSpPr>
            <p:spPr bwMode="auto">
              <a:xfrm>
                <a:off x="3475" y="2647"/>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a:t>&amp;</a:t>
                </a:r>
              </a:p>
            </p:txBody>
          </p:sp>
        </p:grpSp>
        <p:sp>
          <p:nvSpPr>
            <p:cNvPr id="67" name="Text Box 73">
              <a:extLst>
                <a:ext uri="{FF2B5EF4-FFF2-40B4-BE49-F238E27FC236}">
                  <a16:creationId xmlns:a16="http://schemas.microsoft.com/office/drawing/2014/main" id="{C52DA52F-167D-C7B8-B0E7-B0D562DA58E2}"/>
                </a:ext>
              </a:extLst>
            </p:cNvPr>
            <p:cNvSpPr txBox="1">
              <a:spLocks noChangeArrowheads="1"/>
            </p:cNvSpPr>
            <p:nvPr/>
          </p:nvSpPr>
          <p:spPr bwMode="auto">
            <a:xfrm>
              <a:off x="3634" y="2612"/>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t>1J</a:t>
              </a:r>
            </a:p>
          </p:txBody>
        </p:sp>
      </p:grpSp>
      <p:grpSp>
        <p:nvGrpSpPr>
          <p:cNvPr id="77" name="Group 74">
            <a:extLst>
              <a:ext uri="{FF2B5EF4-FFF2-40B4-BE49-F238E27FC236}">
                <a16:creationId xmlns:a16="http://schemas.microsoft.com/office/drawing/2014/main" id="{08E229A2-E249-92B5-6903-49E1CE98FA5A}"/>
              </a:ext>
            </a:extLst>
          </p:cNvPr>
          <p:cNvGrpSpPr>
            <a:grpSpLocks/>
          </p:cNvGrpSpPr>
          <p:nvPr/>
        </p:nvGrpSpPr>
        <p:grpSpPr bwMode="auto">
          <a:xfrm>
            <a:off x="4940618" y="3912869"/>
            <a:ext cx="430212" cy="1481137"/>
            <a:chOff x="2089" y="2313"/>
            <a:chExt cx="271" cy="933"/>
          </a:xfrm>
        </p:grpSpPr>
        <p:sp>
          <p:nvSpPr>
            <p:cNvPr id="78" name="Line 75">
              <a:extLst>
                <a:ext uri="{FF2B5EF4-FFF2-40B4-BE49-F238E27FC236}">
                  <a16:creationId xmlns:a16="http://schemas.microsoft.com/office/drawing/2014/main" id="{FEBFA899-FE6A-D3C2-9BB5-94ACB7660B3A}"/>
                </a:ext>
              </a:extLst>
            </p:cNvPr>
            <p:cNvSpPr>
              <a:spLocks noChangeShapeType="1"/>
            </p:cNvSpPr>
            <p:nvPr/>
          </p:nvSpPr>
          <p:spPr bwMode="auto">
            <a:xfrm>
              <a:off x="2089" y="2808"/>
              <a:ext cx="2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76">
              <a:extLst>
                <a:ext uri="{FF2B5EF4-FFF2-40B4-BE49-F238E27FC236}">
                  <a16:creationId xmlns:a16="http://schemas.microsoft.com/office/drawing/2014/main" id="{026A9E43-A9D2-BBDB-458A-3FE8C0962476}"/>
                </a:ext>
              </a:extLst>
            </p:cNvPr>
            <p:cNvSpPr>
              <a:spLocks noChangeShapeType="1"/>
            </p:cNvSpPr>
            <p:nvPr/>
          </p:nvSpPr>
          <p:spPr bwMode="auto">
            <a:xfrm>
              <a:off x="2089" y="2313"/>
              <a:ext cx="0" cy="93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77">
              <a:extLst>
                <a:ext uri="{FF2B5EF4-FFF2-40B4-BE49-F238E27FC236}">
                  <a16:creationId xmlns:a16="http://schemas.microsoft.com/office/drawing/2014/main" id="{E8A4153D-60F7-8EB9-B924-9C725A17D651}"/>
                </a:ext>
              </a:extLst>
            </p:cNvPr>
            <p:cNvSpPr>
              <a:spLocks noChangeShapeType="1"/>
            </p:cNvSpPr>
            <p:nvPr/>
          </p:nvSpPr>
          <p:spPr bwMode="auto">
            <a:xfrm>
              <a:off x="2089" y="3246"/>
              <a:ext cx="2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1" name="Group 78">
            <a:extLst>
              <a:ext uri="{FF2B5EF4-FFF2-40B4-BE49-F238E27FC236}">
                <a16:creationId xmlns:a16="http://schemas.microsoft.com/office/drawing/2014/main" id="{606158FC-7370-71C7-A288-2DA3320DD193}"/>
              </a:ext>
            </a:extLst>
          </p:cNvPr>
          <p:cNvGrpSpPr>
            <a:grpSpLocks/>
          </p:cNvGrpSpPr>
          <p:nvPr/>
        </p:nvGrpSpPr>
        <p:grpSpPr bwMode="auto">
          <a:xfrm>
            <a:off x="2991168" y="4798694"/>
            <a:ext cx="779462" cy="690562"/>
            <a:chOff x="729" y="2871"/>
            <a:chExt cx="491" cy="435"/>
          </a:xfrm>
        </p:grpSpPr>
        <p:sp>
          <p:nvSpPr>
            <p:cNvPr id="82" name="Line 79">
              <a:extLst>
                <a:ext uri="{FF2B5EF4-FFF2-40B4-BE49-F238E27FC236}">
                  <a16:creationId xmlns:a16="http://schemas.microsoft.com/office/drawing/2014/main" id="{A060FCE9-2F77-B980-927B-E7C0412EF273}"/>
                </a:ext>
              </a:extLst>
            </p:cNvPr>
            <p:cNvSpPr>
              <a:spLocks noChangeShapeType="1"/>
            </p:cNvSpPr>
            <p:nvPr/>
          </p:nvSpPr>
          <p:spPr bwMode="auto">
            <a:xfrm>
              <a:off x="769" y="2898"/>
              <a:ext cx="45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80">
              <a:extLst>
                <a:ext uri="{FF2B5EF4-FFF2-40B4-BE49-F238E27FC236}">
                  <a16:creationId xmlns:a16="http://schemas.microsoft.com/office/drawing/2014/main" id="{C4FBEB0A-8BF8-D3E4-836C-3550F7E2B412}"/>
                </a:ext>
              </a:extLst>
            </p:cNvPr>
            <p:cNvSpPr>
              <a:spLocks noChangeShapeType="1"/>
            </p:cNvSpPr>
            <p:nvPr/>
          </p:nvSpPr>
          <p:spPr bwMode="auto">
            <a:xfrm>
              <a:off x="949" y="2895"/>
              <a:ext cx="0" cy="4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81">
              <a:extLst>
                <a:ext uri="{FF2B5EF4-FFF2-40B4-BE49-F238E27FC236}">
                  <a16:creationId xmlns:a16="http://schemas.microsoft.com/office/drawing/2014/main" id="{F3355B11-0FC6-848E-A5B8-482AB0C87621}"/>
                </a:ext>
              </a:extLst>
            </p:cNvPr>
            <p:cNvSpPr>
              <a:spLocks noChangeShapeType="1"/>
            </p:cNvSpPr>
            <p:nvPr/>
          </p:nvSpPr>
          <p:spPr bwMode="auto">
            <a:xfrm>
              <a:off x="949" y="3306"/>
              <a:ext cx="2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Oval 82">
              <a:extLst>
                <a:ext uri="{FF2B5EF4-FFF2-40B4-BE49-F238E27FC236}">
                  <a16:creationId xmlns:a16="http://schemas.microsoft.com/office/drawing/2014/main" id="{826989D5-D487-393E-C57D-DCBCF2A863E9}"/>
                </a:ext>
              </a:extLst>
            </p:cNvPr>
            <p:cNvSpPr>
              <a:spLocks noChangeArrowheads="1"/>
            </p:cNvSpPr>
            <p:nvPr/>
          </p:nvSpPr>
          <p:spPr bwMode="auto">
            <a:xfrm>
              <a:off x="729" y="2871"/>
              <a:ext cx="56" cy="5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86" name="Text Box 83">
            <a:extLst>
              <a:ext uri="{FF2B5EF4-FFF2-40B4-BE49-F238E27FC236}">
                <a16:creationId xmlns:a16="http://schemas.microsoft.com/office/drawing/2014/main" id="{3CA5AD4B-2FFC-2FAF-FEBD-F8F31EF246D5}"/>
              </a:ext>
            </a:extLst>
          </p:cNvPr>
          <p:cNvSpPr txBox="1">
            <a:spLocks noChangeArrowheads="1"/>
          </p:cNvSpPr>
          <p:nvPr/>
        </p:nvSpPr>
        <p:spPr bwMode="auto">
          <a:xfrm>
            <a:off x="2665730" y="4568506"/>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FF0066"/>
                </a:solidFill>
                <a:ea typeface="楷体_GB2312" pitchFamily="49" charset="-122"/>
              </a:rPr>
              <a:t>1</a:t>
            </a:r>
          </a:p>
        </p:txBody>
      </p:sp>
      <p:sp>
        <p:nvSpPr>
          <p:cNvPr id="87" name="Line 84">
            <a:extLst>
              <a:ext uri="{FF2B5EF4-FFF2-40B4-BE49-F238E27FC236}">
                <a16:creationId xmlns:a16="http://schemas.microsoft.com/office/drawing/2014/main" id="{670E1638-D1F1-3E1F-56E2-6F2C8B068080}"/>
              </a:ext>
            </a:extLst>
          </p:cNvPr>
          <p:cNvSpPr>
            <a:spLocks noChangeShapeType="1"/>
          </p:cNvSpPr>
          <p:nvPr/>
        </p:nvSpPr>
        <p:spPr bwMode="auto">
          <a:xfrm flipH="1">
            <a:off x="4940618" y="3912869"/>
            <a:ext cx="347821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85">
            <a:extLst>
              <a:ext uri="{FF2B5EF4-FFF2-40B4-BE49-F238E27FC236}">
                <a16:creationId xmlns:a16="http://schemas.microsoft.com/office/drawing/2014/main" id="{EA29A7C4-5DEA-926D-2E2C-A67B171A704A}"/>
              </a:ext>
            </a:extLst>
          </p:cNvPr>
          <p:cNvSpPr>
            <a:spLocks noChangeShapeType="1"/>
          </p:cNvSpPr>
          <p:nvPr/>
        </p:nvSpPr>
        <p:spPr bwMode="auto">
          <a:xfrm>
            <a:off x="7766368" y="4762181"/>
            <a:ext cx="46831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89" name="Group 86">
            <a:extLst>
              <a:ext uri="{FF2B5EF4-FFF2-40B4-BE49-F238E27FC236}">
                <a16:creationId xmlns:a16="http://schemas.microsoft.com/office/drawing/2014/main" id="{AC442C65-EB9E-CAD9-AB85-091A35679C3F}"/>
              </a:ext>
            </a:extLst>
          </p:cNvPr>
          <p:cNvGrpSpPr>
            <a:grpSpLocks/>
          </p:cNvGrpSpPr>
          <p:nvPr/>
        </p:nvGrpSpPr>
        <p:grpSpPr bwMode="auto">
          <a:xfrm rot="10800000" flipV="1">
            <a:off x="8217218" y="4160519"/>
            <a:ext cx="201612" cy="593725"/>
            <a:chOff x="1135" y="2397"/>
            <a:chExt cx="3103" cy="824"/>
          </a:xfrm>
        </p:grpSpPr>
        <p:sp>
          <p:nvSpPr>
            <p:cNvPr id="90" name="Line 87">
              <a:extLst>
                <a:ext uri="{FF2B5EF4-FFF2-40B4-BE49-F238E27FC236}">
                  <a16:creationId xmlns:a16="http://schemas.microsoft.com/office/drawing/2014/main" id="{DDD991DB-58C9-8BBE-78F5-D416E40D8509}"/>
                </a:ext>
              </a:extLst>
            </p:cNvPr>
            <p:cNvSpPr>
              <a:spLocks noChangeShapeType="1"/>
            </p:cNvSpPr>
            <p:nvPr/>
          </p:nvSpPr>
          <p:spPr bwMode="auto">
            <a:xfrm flipH="1">
              <a:off x="1135" y="2403"/>
              <a:ext cx="310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88">
              <a:extLst>
                <a:ext uri="{FF2B5EF4-FFF2-40B4-BE49-F238E27FC236}">
                  <a16:creationId xmlns:a16="http://schemas.microsoft.com/office/drawing/2014/main" id="{A869B28D-772C-14AD-75BC-3BAAEA68CBEF}"/>
                </a:ext>
              </a:extLst>
            </p:cNvPr>
            <p:cNvSpPr>
              <a:spLocks noChangeShapeType="1"/>
            </p:cNvSpPr>
            <p:nvPr/>
          </p:nvSpPr>
          <p:spPr bwMode="auto">
            <a:xfrm flipH="1">
              <a:off x="4223" y="2397"/>
              <a:ext cx="0" cy="82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2" name="Group 89">
            <a:extLst>
              <a:ext uri="{FF2B5EF4-FFF2-40B4-BE49-F238E27FC236}">
                <a16:creationId xmlns:a16="http://schemas.microsoft.com/office/drawing/2014/main" id="{2587C694-7057-B52E-06B7-2371DA5B4084}"/>
              </a:ext>
            </a:extLst>
          </p:cNvPr>
          <p:cNvGrpSpPr>
            <a:grpSpLocks/>
          </p:cNvGrpSpPr>
          <p:nvPr/>
        </p:nvGrpSpPr>
        <p:grpSpPr bwMode="auto">
          <a:xfrm>
            <a:off x="8355330" y="3746181"/>
            <a:ext cx="668338" cy="528638"/>
            <a:chOff x="4384" y="2208"/>
            <a:chExt cx="421" cy="333"/>
          </a:xfrm>
        </p:grpSpPr>
        <p:sp>
          <p:nvSpPr>
            <p:cNvPr id="93" name="Oval 90">
              <a:extLst>
                <a:ext uri="{FF2B5EF4-FFF2-40B4-BE49-F238E27FC236}">
                  <a16:creationId xmlns:a16="http://schemas.microsoft.com/office/drawing/2014/main" id="{7E9E8DB7-CCAC-BF7A-E359-FCC67A7C2243}"/>
                </a:ext>
              </a:extLst>
            </p:cNvPr>
            <p:cNvSpPr>
              <a:spLocks noChangeArrowheads="1"/>
            </p:cNvSpPr>
            <p:nvPr/>
          </p:nvSpPr>
          <p:spPr bwMode="auto">
            <a:xfrm>
              <a:off x="4749" y="2349"/>
              <a:ext cx="56" cy="5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4" name="Line 91">
              <a:extLst>
                <a:ext uri="{FF2B5EF4-FFF2-40B4-BE49-F238E27FC236}">
                  <a16:creationId xmlns:a16="http://schemas.microsoft.com/office/drawing/2014/main" id="{6D3A0270-5A03-CB44-CCC8-6616520BCFBD}"/>
                </a:ext>
              </a:extLst>
            </p:cNvPr>
            <p:cNvSpPr>
              <a:spLocks noChangeShapeType="1"/>
            </p:cNvSpPr>
            <p:nvPr/>
          </p:nvSpPr>
          <p:spPr bwMode="auto">
            <a:xfrm flipH="1" flipV="1">
              <a:off x="4639" y="2382"/>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Rectangle 92">
              <a:extLst>
                <a:ext uri="{FF2B5EF4-FFF2-40B4-BE49-F238E27FC236}">
                  <a16:creationId xmlns:a16="http://schemas.microsoft.com/office/drawing/2014/main" id="{7DA5222C-D86D-5DA6-6533-34DD34006A01}"/>
                </a:ext>
              </a:extLst>
            </p:cNvPr>
            <p:cNvSpPr>
              <a:spLocks noChangeArrowheads="1"/>
            </p:cNvSpPr>
            <p:nvPr/>
          </p:nvSpPr>
          <p:spPr bwMode="auto">
            <a:xfrm>
              <a:off x="4415" y="2217"/>
              <a:ext cx="237" cy="324"/>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sz="2800" b="1">
                <a:solidFill>
                  <a:srgbClr val="FF0066"/>
                </a:solidFill>
              </a:endParaRPr>
            </a:p>
          </p:txBody>
        </p:sp>
        <p:sp>
          <p:nvSpPr>
            <p:cNvPr id="96" name="Text Box 93">
              <a:extLst>
                <a:ext uri="{FF2B5EF4-FFF2-40B4-BE49-F238E27FC236}">
                  <a16:creationId xmlns:a16="http://schemas.microsoft.com/office/drawing/2014/main" id="{9B0CA534-3F4F-F3C9-980A-25C4B0922B20}"/>
                </a:ext>
              </a:extLst>
            </p:cNvPr>
            <p:cNvSpPr txBox="1">
              <a:spLocks noChangeArrowheads="1"/>
            </p:cNvSpPr>
            <p:nvPr/>
          </p:nvSpPr>
          <p:spPr bwMode="auto">
            <a:xfrm>
              <a:off x="4384" y="2208"/>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&amp;</a:t>
              </a:r>
            </a:p>
          </p:txBody>
        </p:sp>
      </p:grpSp>
      <p:sp>
        <p:nvSpPr>
          <p:cNvPr id="97" name="Line 94">
            <a:extLst>
              <a:ext uri="{FF2B5EF4-FFF2-40B4-BE49-F238E27FC236}">
                <a16:creationId xmlns:a16="http://schemas.microsoft.com/office/drawing/2014/main" id="{77E7B644-772B-0149-5894-31B217EE1A90}"/>
              </a:ext>
            </a:extLst>
          </p:cNvPr>
          <p:cNvSpPr>
            <a:spLocks noChangeShapeType="1"/>
          </p:cNvSpPr>
          <p:nvPr/>
        </p:nvSpPr>
        <p:spPr bwMode="auto">
          <a:xfrm flipH="1">
            <a:off x="6159818" y="4651056"/>
            <a:ext cx="81597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98" name="Group 95">
            <a:extLst>
              <a:ext uri="{FF2B5EF4-FFF2-40B4-BE49-F238E27FC236}">
                <a16:creationId xmlns:a16="http://schemas.microsoft.com/office/drawing/2014/main" id="{4BBD8C48-4430-3146-67CF-C07858D81D17}"/>
              </a:ext>
            </a:extLst>
          </p:cNvPr>
          <p:cNvGrpSpPr>
            <a:grpSpLocks/>
          </p:cNvGrpSpPr>
          <p:nvPr/>
        </p:nvGrpSpPr>
        <p:grpSpPr bwMode="auto">
          <a:xfrm>
            <a:off x="4540568" y="4649469"/>
            <a:ext cx="450850" cy="222250"/>
            <a:chOff x="1837" y="2777"/>
            <a:chExt cx="284" cy="140"/>
          </a:xfrm>
        </p:grpSpPr>
        <p:sp>
          <p:nvSpPr>
            <p:cNvPr id="99" name="Oval 96">
              <a:extLst>
                <a:ext uri="{FF2B5EF4-FFF2-40B4-BE49-F238E27FC236}">
                  <a16:creationId xmlns:a16="http://schemas.microsoft.com/office/drawing/2014/main" id="{BC2FC8E4-B0D6-5DE5-EBB1-3C062DB1C894}"/>
                </a:ext>
              </a:extLst>
            </p:cNvPr>
            <p:cNvSpPr>
              <a:spLocks noChangeArrowheads="1"/>
            </p:cNvSpPr>
            <p:nvPr/>
          </p:nvSpPr>
          <p:spPr bwMode="auto">
            <a:xfrm>
              <a:off x="2053" y="2861"/>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 name="Line 97">
              <a:extLst>
                <a:ext uri="{FF2B5EF4-FFF2-40B4-BE49-F238E27FC236}">
                  <a16:creationId xmlns:a16="http://schemas.microsoft.com/office/drawing/2014/main" id="{B7D8238E-C68B-8C3B-77D1-C3B5292D6A7B}"/>
                </a:ext>
              </a:extLst>
            </p:cNvPr>
            <p:cNvSpPr>
              <a:spLocks noChangeShapeType="1"/>
            </p:cNvSpPr>
            <p:nvPr/>
          </p:nvSpPr>
          <p:spPr bwMode="auto">
            <a:xfrm flipH="1" flipV="1">
              <a:off x="1837" y="2886"/>
              <a:ext cx="26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Oval 98">
              <a:extLst>
                <a:ext uri="{FF2B5EF4-FFF2-40B4-BE49-F238E27FC236}">
                  <a16:creationId xmlns:a16="http://schemas.microsoft.com/office/drawing/2014/main" id="{BF5B7D68-EB8B-8AC7-02DF-F6580DB373A7}"/>
                </a:ext>
              </a:extLst>
            </p:cNvPr>
            <p:cNvSpPr>
              <a:spLocks noChangeArrowheads="1"/>
            </p:cNvSpPr>
            <p:nvPr/>
          </p:nvSpPr>
          <p:spPr bwMode="auto">
            <a:xfrm>
              <a:off x="2065" y="2777"/>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102" name="Group 99">
            <a:extLst>
              <a:ext uri="{FF2B5EF4-FFF2-40B4-BE49-F238E27FC236}">
                <a16:creationId xmlns:a16="http://schemas.microsoft.com/office/drawing/2014/main" id="{CEAD679D-973B-47A5-3B09-2F3249641054}"/>
              </a:ext>
            </a:extLst>
          </p:cNvPr>
          <p:cNvGrpSpPr>
            <a:grpSpLocks/>
          </p:cNvGrpSpPr>
          <p:nvPr/>
        </p:nvGrpSpPr>
        <p:grpSpPr bwMode="auto">
          <a:xfrm>
            <a:off x="6520180" y="3852544"/>
            <a:ext cx="469900" cy="1560512"/>
            <a:chOff x="3228" y="2047"/>
            <a:chExt cx="296" cy="983"/>
          </a:xfrm>
        </p:grpSpPr>
        <p:grpSp>
          <p:nvGrpSpPr>
            <p:cNvPr id="103" name="Group 100">
              <a:extLst>
                <a:ext uri="{FF2B5EF4-FFF2-40B4-BE49-F238E27FC236}">
                  <a16:creationId xmlns:a16="http://schemas.microsoft.com/office/drawing/2014/main" id="{032E3F32-939B-3B1B-0F5D-6E15188957BF}"/>
                </a:ext>
              </a:extLst>
            </p:cNvPr>
            <p:cNvGrpSpPr>
              <a:grpSpLocks/>
            </p:cNvGrpSpPr>
            <p:nvPr/>
          </p:nvGrpSpPr>
          <p:grpSpPr bwMode="auto">
            <a:xfrm>
              <a:off x="3253" y="2061"/>
              <a:ext cx="271" cy="969"/>
              <a:chOff x="3253" y="2061"/>
              <a:chExt cx="271" cy="969"/>
            </a:xfrm>
          </p:grpSpPr>
          <p:sp>
            <p:nvSpPr>
              <p:cNvPr id="106" name="Line 101">
                <a:extLst>
                  <a:ext uri="{FF2B5EF4-FFF2-40B4-BE49-F238E27FC236}">
                    <a16:creationId xmlns:a16="http://schemas.microsoft.com/office/drawing/2014/main" id="{E4F801FC-0847-5B60-C275-12534981BF89}"/>
                  </a:ext>
                </a:extLst>
              </p:cNvPr>
              <p:cNvSpPr>
                <a:spLocks noChangeShapeType="1"/>
              </p:cNvSpPr>
              <p:nvPr/>
            </p:nvSpPr>
            <p:spPr bwMode="auto">
              <a:xfrm>
                <a:off x="3253" y="2624"/>
                <a:ext cx="2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102">
                <a:extLst>
                  <a:ext uri="{FF2B5EF4-FFF2-40B4-BE49-F238E27FC236}">
                    <a16:creationId xmlns:a16="http://schemas.microsoft.com/office/drawing/2014/main" id="{EED8117C-51B1-5E0F-BA7D-1B65AF6A3F74}"/>
                  </a:ext>
                </a:extLst>
              </p:cNvPr>
              <p:cNvSpPr>
                <a:spLocks noChangeShapeType="1"/>
              </p:cNvSpPr>
              <p:nvPr/>
            </p:nvSpPr>
            <p:spPr bwMode="auto">
              <a:xfrm>
                <a:off x="3253" y="2061"/>
                <a:ext cx="0" cy="9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103">
                <a:extLst>
                  <a:ext uri="{FF2B5EF4-FFF2-40B4-BE49-F238E27FC236}">
                    <a16:creationId xmlns:a16="http://schemas.microsoft.com/office/drawing/2014/main" id="{B05977BE-6A6C-1CD1-C570-A3099ED7E21F}"/>
                  </a:ext>
                </a:extLst>
              </p:cNvPr>
              <p:cNvSpPr>
                <a:spLocks noChangeShapeType="1"/>
              </p:cNvSpPr>
              <p:nvPr/>
            </p:nvSpPr>
            <p:spPr bwMode="auto">
              <a:xfrm>
                <a:off x="3253" y="3030"/>
                <a:ext cx="2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04" name="Oval 104">
              <a:extLst>
                <a:ext uri="{FF2B5EF4-FFF2-40B4-BE49-F238E27FC236}">
                  <a16:creationId xmlns:a16="http://schemas.microsoft.com/office/drawing/2014/main" id="{1E817DC7-143C-F599-41CF-FB950A472F47}"/>
                </a:ext>
              </a:extLst>
            </p:cNvPr>
            <p:cNvSpPr>
              <a:spLocks noChangeArrowheads="1"/>
            </p:cNvSpPr>
            <p:nvPr/>
          </p:nvSpPr>
          <p:spPr bwMode="auto">
            <a:xfrm>
              <a:off x="3228" y="2047"/>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5" name="Oval 105">
              <a:extLst>
                <a:ext uri="{FF2B5EF4-FFF2-40B4-BE49-F238E27FC236}">
                  <a16:creationId xmlns:a16="http://schemas.microsoft.com/office/drawing/2014/main" id="{BE010050-E9E4-46A8-221F-72FE58483C5C}"/>
                </a:ext>
              </a:extLst>
            </p:cNvPr>
            <p:cNvSpPr>
              <a:spLocks noChangeArrowheads="1"/>
            </p:cNvSpPr>
            <p:nvPr/>
          </p:nvSpPr>
          <p:spPr bwMode="auto">
            <a:xfrm>
              <a:off x="3228" y="2587"/>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09" name="Text Box 106">
            <a:extLst>
              <a:ext uri="{FF2B5EF4-FFF2-40B4-BE49-F238E27FC236}">
                <a16:creationId xmlns:a16="http://schemas.microsoft.com/office/drawing/2014/main" id="{A6F3964F-E778-CCE9-AA99-C7C45B22F56C}"/>
              </a:ext>
            </a:extLst>
          </p:cNvPr>
          <p:cNvSpPr txBox="1">
            <a:spLocks noChangeArrowheads="1"/>
          </p:cNvSpPr>
          <p:nvPr/>
        </p:nvSpPr>
        <p:spPr bwMode="auto">
          <a:xfrm>
            <a:off x="907732" y="1090883"/>
            <a:ext cx="3308350" cy="51911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dirty="0">
                <a:solidFill>
                  <a:srgbClr val="FF0066"/>
                </a:solidFill>
                <a:effectLst>
                  <a:outerShdw blurRad="38100" dist="38100" dir="2700000" algn="tl">
                    <a:srgbClr val="C0C0C0"/>
                  </a:outerShdw>
                </a:effectLst>
              </a:rPr>
              <a:t>检查能否自启动：</a:t>
            </a:r>
          </a:p>
        </p:txBody>
      </p:sp>
      <p:sp>
        <p:nvSpPr>
          <p:cNvPr id="110" name="Text Box 107">
            <a:extLst>
              <a:ext uri="{FF2B5EF4-FFF2-40B4-BE49-F238E27FC236}">
                <a16:creationId xmlns:a16="http://schemas.microsoft.com/office/drawing/2014/main" id="{6A5C3B84-2346-7504-50F6-60E9BB532120}"/>
              </a:ext>
            </a:extLst>
          </p:cNvPr>
          <p:cNvSpPr txBox="1">
            <a:spLocks noChangeArrowheads="1"/>
          </p:cNvSpPr>
          <p:nvPr/>
        </p:nvSpPr>
        <p:spPr bwMode="auto">
          <a:xfrm>
            <a:off x="2443480" y="2274569"/>
            <a:ext cx="2809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rPr>
              <a:t>110</a:t>
            </a:r>
            <a:r>
              <a:rPr lang="en-US" altLang="zh-CN" sz="2800" b="1" dirty="0">
                <a:sym typeface="Symbol" panose="05050102010706020507" pitchFamily="18" charset="2"/>
              </a:rPr>
              <a:t></a:t>
            </a:r>
            <a:r>
              <a:rPr lang="en-US" altLang="zh-CN" sz="2800" b="1" dirty="0">
                <a:solidFill>
                  <a:srgbClr val="0033CC"/>
                </a:solidFill>
                <a:sym typeface="Symbol" panose="05050102010706020507" pitchFamily="18" charset="2"/>
              </a:rPr>
              <a:t>111</a:t>
            </a:r>
            <a:r>
              <a:rPr lang="en-US" altLang="zh-CN" sz="2800" b="1" dirty="0">
                <a:sym typeface="Symbol" panose="05050102010706020507" pitchFamily="18" charset="2"/>
              </a:rPr>
              <a:t></a:t>
            </a:r>
            <a:r>
              <a:rPr lang="en-US" altLang="zh-CN" sz="2800" b="1" dirty="0">
                <a:solidFill>
                  <a:srgbClr val="FF0066"/>
                </a:solidFill>
                <a:sym typeface="Symbol" panose="05050102010706020507" pitchFamily="18" charset="2"/>
              </a:rPr>
              <a:t>000</a:t>
            </a:r>
            <a:endParaRPr lang="en-US" altLang="zh-CN" sz="2800" b="1" dirty="0">
              <a:solidFill>
                <a:srgbClr val="FF0066"/>
              </a:solidFill>
            </a:endParaRPr>
          </a:p>
        </p:txBody>
      </p:sp>
      <p:sp>
        <p:nvSpPr>
          <p:cNvPr id="111" name="Rectangle 108">
            <a:extLst>
              <a:ext uri="{FF2B5EF4-FFF2-40B4-BE49-F238E27FC236}">
                <a16:creationId xmlns:a16="http://schemas.microsoft.com/office/drawing/2014/main" id="{A68F29E6-864A-091C-B883-CE76414CF5D0}"/>
              </a:ext>
            </a:extLst>
          </p:cNvPr>
          <p:cNvSpPr>
            <a:spLocks noChangeArrowheads="1"/>
          </p:cNvSpPr>
          <p:nvPr/>
        </p:nvSpPr>
        <p:spPr bwMode="auto">
          <a:xfrm>
            <a:off x="1017905" y="1725996"/>
            <a:ext cx="1879600" cy="519112"/>
          </a:xfrm>
          <a:prstGeom prst="rect">
            <a:avLst/>
          </a:prstGeom>
          <a:noFill/>
          <a:ln>
            <a:noFill/>
          </a:ln>
          <a:effectLst/>
          <a:extLst>
            <a:ext uri="{909E8E84-426E-40DD-AFC4-6F175D3DCCD1}">
              <a14:hiddenFill xmlns:a14="http://schemas.microsoft.com/office/drawing/2010/main">
                <a:solidFill>
                  <a:srgbClr val="66FFFF"/>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dirty="0">
                <a:solidFill>
                  <a:srgbClr val="FF0000"/>
                </a:solidFill>
              </a:rPr>
              <a:t>能</a:t>
            </a:r>
            <a:r>
              <a:rPr lang="zh-CN" altLang="en-US" sz="2800" b="1" dirty="0">
                <a:solidFill>
                  <a:srgbClr val="0033CC"/>
                </a:solidFill>
              </a:rPr>
              <a:t>自启动</a:t>
            </a:r>
          </a:p>
        </p:txBody>
      </p:sp>
      <p:sp>
        <p:nvSpPr>
          <p:cNvPr id="112" name="Text Box 109">
            <a:extLst>
              <a:ext uri="{FF2B5EF4-FFF2-40B4-BE49-F238E27FC236}">
                <a16:creationId xmlns:a16="http://schemas.microsoft.com/office/drawing/2014/main" id="{B24D15C4-5D0F-4AB6-9BC9-9E85EDBA54A3}"/>
              </a:ext>
            </a:extLst>
          </p:cNvPr>
          <p:cNvSpPr txBox="1">
            <a:spLocks noChangeArrowheads="1"/>
          </p:cNvSpPr>
          <p:nvPr/>
        </p:nvSpPr>
        <p:spPr bwMode="auto">
          <a:xfrm>
            <a:off x="2995930" y="1936431"/>
            <a:ext cx="5746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chemeClr val="accent2"/>
                </a:solidFill>
              </a:rPr>
              <a:t>/0</a:t>
            </a:r>
          </a:p>
        </p:txBody>
      </p:sp>
      <p:sp>
        <p:nvSpPr>
          <p:cNvPr id="113" name="Text Box 110">
            <a:extLst>
              <a:ext uri="{FF2B5EF4-FFF2-40B4-BE49-F238E27FC236}">
                <a16:creationId xmlns:a16="http://schemas.microsoft.com/office/drawing/2014/main" id="{828C1732-36FD-00AB-1C24-F82A4C07A7BA}"/>
              </a:ext>
            </a:extLst>
          </p:cNvPr>
          <p:cNvSpPr txBox="1">
            <a:spLocks noChangeArrowheads="1"/>
          </p:cNvSpPr>
          <p:nvPr/>
        </p:nvSpPr>
        <p:spPr bwMode="auto">
          <a:xfrm>
            <a:off x="3967480" y="1955481"/>
            <a:ext cx="584201"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dirty="0">
                <a:solidFill>
                  <a:schemeClr val="accent2"/>
                </a:solidFill>
              </a:rPr>
              <a:t>/1</a:t>
            </a:r>
          </a:p>
        </p:txBody>
      </p:sp>
      <p:sp>
        <p:nvSpPr>
          <p:cNvPr id="114" name="Text Box 112">
            <a:extLst>
              <a:ext uri="{FF2B5EF4-FFF2-40B4-BE49-F238E27FC236}">
                <a16:creationId xmlns:a16="http://schemas.microsoft.com/office/drawing/2014/main" id="{DEC5FD05-3438-5E1B-EB76-817FF5C750C2}"/>
              </a:ext>
            </a:extLst>
          </p:cNvPr>
          <p:cNvSpPr txBox="1">
            <a:spLocks noChangeArrowheads="1"/>
          </p:cNvSpPr>
          <p:nvPr/>
        </p:nvSpPr>
        <p:spPr bwMode="auto">
          <a:xfrm>
            <a:off x="4500880" y="6170294"/>
            <a:ext cx="213360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effectLst>
                  <a:outerShdw blurRad="38100" dist="38100" dir="2700000" algn="tl">
                    <a:srgbClr val="C0C0C0"/>
                  </a:outerShdw>
                </a:effectLst>
              </a:rPr>
              <a:t>(Moore</a:t>
            </a:r>
            <a:r>
              <a:rPr lang="zh-CN" altLang="en-US" sz="2800" b="1" dirty="0">
                <a:solidFill>
                  <a:srgbClr val="0033CC"/>
                </a:solidFill>
                <a:effectLst>
                  <a:outerShdw blurRad="38100" dist="38100" dir="2700000" algn="tl">
                    <a:srgbClr val="C0C0C0"/>
                  </a:outerShdw>
                </a:effectLst>
              </a:rPr>
              <a:t>型</a:t>
            </a:r>
            <a:r>
              <a:rPr lang="en-US" altLang="zh-CN" sz="2800" b="1" dirty="0">
                <a:solidFill>
                  <a:srgbClr val="0033CC"/>
                </a:solidFill>
                <a:effectLst>
                  <a:outerShdw blurRad="38100" dist="38100" dir="2700000" algn="tl">
                    <a:srgbClr val="C0C0C0"/>
                  </a:outerShdw>
                </a:effectLst>
              </a:rPr>
              <a:t>)</a:t>
            </a:r>
          </a:p>
        </p:txBody>
      </p:sp>
      <p:sp>
        <p:nvSpPr>
          <p:cNvPr id="115" name="圆角矩形标注 114">
            <a:extLst>
              <a:ext uri="{FF2B5EF4-FFF2-40B4-BE49-F238E27FC236}">
                <a16:creationId xmlns:a16="http://schemas.microsoft.com/office/drawing/2014/main" id="{42BA71C8-978E-8383-4FED-F8622306BB8D}"/>
              </a:ext>
            </a:extLst>
          </p:cNvPr>
          <p:cNvSpPr/>
          <p:nvPr/>
        </p:nvSpPr>
        <p:spPr bwMode="auto">
          <a:xfrm>
            <a:off x="8682356" y="1428128"/>
            <a:ext cx="2187808" cy="964406"/>
          </a:xfrm>
          <a:prstGeom prst="wedgeRoundRectCallout">
            <a:avLst>
              <a:gd name="adj1" fmla="val -59742"/>
              <a:gd name="adj2" fmla="val 28197"/>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对比</a:t>
            </a:r>
            <a:r>
              <a:rPr kumimoji="1" lang="en-US" altLang="zh-CN"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JK</a:t>
            </a:r>
            <a:r>
              <a:rPr kumimoji="1" lang="zh-CN" altLang="en-US"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触发器的特性方程，确定触发器的输入端</a:t>
            </a:r>
          </a:p>
        </p:txBody>
      </p:sp>
      <p:graphicFrame>
        <p:nvGraphicFramePr>
          <p:cNvPr id="116" name="Object 158">
            <a:extLst>
              <a:ext uri="{FF2B5EF4-FFF2-40B4-BE49-F238E27FC236}">
                <a16:creationId xmlns:a16="http://schemas.microsoft.com/office/drawing/2014/main" id="{E218934D-656F-427C-D0FB-5A99C6B400C4}"/>
              </a:ext>
            </a:extLst>
          </p:cNvPr>
          <p:cNvGraphicFramePr>
            <a:graphicFrameLocks noChangeAspect="1"/>
          </p:cNvGraphicFramePr>
          <p:nvPr>
            <p:extLst>
              <p:ext uri="{D42A27DB-BD31-4B8C-83A1-F6EECF244321}">
                <p14:modId xmlns:p14="http://schemas.microsoft.com/office/powerpoint/2010/main" val="364566168"/>
              </p:ext>
            </p:extLst>
          </p:nvPr>
        </p:nvGraphicFramePr>
        <p:xfrm>
          <a:off x="9081612" y="766183"/>
          <a:ext cx="1788552" cy="393388"/>
        </p:xfrm>
        <a:graphic>
          <a:graphicData uri="http://schemas.openxmlformats.org/presentationml/2006/ole">
            <mc:AlternateContent xmlns:mc="http://schemas.openxmlformats.org/markup-compatibility/2006">
              <mc:Choice xmlns:v="urn:schemas-microsoft-com:vml" Requires="v">
                <p:oleObj name="Equation" r:id="rId18" imgW="916560" imgH="196200" progId="Equation.3">
                  <p:embed/>
                </p:oleObj>
              </mc:Choice>
              <mc:Fallback>
                <p:oleObj name="Equation" r:id="rId18" imgW="916560" imgH="196200" progId="Equation.3">
                  <p:embed/>
                  <p:pic>
                    <p:nvPicPr>
                      <p:cNvPr id="114" name="Object 158"/>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9081612" y="766183"/>
                        <a:ext cx="1788552" cy="393388"/>
                      </a:xfrm>
                      <a:prstGeom prst="rect">
                        <a:avLst/>
                      </a:prstGeom>
                      <a:noFill/>
                      <a:ln>
                        <a:noFill/>
                      </a:ln>
                    </p:spPr>
                  </p:pic>
                </p:oleObj>
              </mc:Fallback>
            </mc:AlternateContent>
          </a:graphicData>
        </a:graphic>
      </p:graphicFrame>
      <p:grpSp>
        <p:nvGrpSpPr>
          <p:cNvPr id="117" name="组合 116">
            <a:extLst>
              <a:ext uri="{FF2B5EF4-FFF2-40B4-BE49-F238E27FC236}">
                <a16:creationId xmlns:a16="http://schemas.microsoft.com/office/drawing/2014/main" id="{8569AA80-1807-150A-2060-69E14DB9C558}"/>
              </a:ext>
            </a:extLst>
          </p:cNvPr>
          <p:cNvGrpSpPr/>
          <p:nvPr/>
        </p:nvGrpSpPr>
        <p:grpSpPr>
          <a:xfrm>
            <a:off x="6602730" y="2946081"/>
            <a:ext cx="3289300" cy="585788"/>
            <a:chOff x="5619750" y="2597150"/>
            <a:chExt cx="3289300" cy="585788"/>
          </a:xfrm>
        </p:grpSpPr>
        <p:graphicFrame>
          <p:nvGraphicFramePr>
            <p:cNvPr id="118" name="Object 111">
              <a:extLst>
                <a:ext uri="{FF2B5EF4-FFF2-40B4-BE49-F238E27FC236}">
                  <a16:creationId xmlns:a16="http://schemas.microsoft.com/office/drawing/2014/main" id="{53726D59-CA35-7482-DCC4-00A4743C4FA3}"/>
                </a:ext>
              </a:extLst>
            </p:cNvPr>
            <p:cNvGraphicFramePr>
              <a:graphicFrameLocks noChangeAspect="1"/>
            </p:cNvGraphicFramePr>
            <p:nvPr>
              <p:extLst>
                <p:ext uri="{D42A27DB-BD31-4B8C-83A1-F6EECF244321}">
                  <p14:modId xmlns:p14="http://schemas.microsoft.com/office/powerpoint/2010/main" val="2767654281"/>
                </p:ext>
              </p:extLst>
            </p:nvPr>
          </p:nvGraphicFramePr>
          <p:xfrm>
            <a:off x="5619750" y="2597150"/>
            <a:ext cx="3289300" cy="585788"/>
          </p:xfrm>
          <a:graphic>
            <a:graphicData uri="http://schemas.openxmlformats.org/presentationml/2006/ole">
              <mc:AlternateContent xmlns:mc="http://schemas.openxmlformats.org/markup-compatibility/2006">
                <mc:Choice xmlns:v="urn:schemas-microsoft-com:vml" Requires="v">
                  <p:oleObj name="公式" r:id="rId20" imgW="1282680" imgH="228600" progId="Equation.3">
                    <p:embed/>
                  </p:oleObj>
                </mc:Choice>
                <mc:Fallback>
                  <p:oleObj name="公式" r:id="rId20" imgW="1282680" imgH="228600" progId="Equation.3">
                    <p:embed/>
                    <p:pic>
                      <p:nvPicPr>
                        <p:cNvPr id="17519" name="Object 111"/>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619750" y="2597150"/>
                          <a:ext cx="3289300" cy="5857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cxnSp>
          <p:nvCxnSpPr>
            <p:cNvPr id="119" name="直接连接符 3">
              <a:extLst>
                <a:ext uri="{FF2B5EF4-FFF2-40B4-BE49-F238E27FC236}">
                  <a16:creationId xmlns:a16="http://schemas.microsoft.com/office/drawing/2014/main" id="{80558AA3-45E5-7B69-EE3C-A21ECAAFE4D9}"/>
                </a:ext>
              </a:extLst>
            </p:cNvPr>
            <p:cNvCxnSpPr/>
            <p:nvPr/>
          </p:nvCxnSpPr>
          <p:spPr bwMode="auto">
            <a:xfrm flipV="1">
              <a:off x="8465309" y="2658533"/>
              <a:ext cx="336726" cy="14288"/>
            </a:xfrm>
            <a:prstGeom prst="line">
              <a:avLst/>
            </a:prstGeom>
            <a:solidFill>
              <a:schemeClr val="accent1"/>
            </a:solidFill>
            <a:ln w="28575" cap="flat" cmpd="sng" algn="ctr">
              <a:solidFill>
                <a:srgbClr val="FF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0" name="圆角矩形标注 119">
            <a:extLst>
              <a:ext uri="{FF2B5EF4-FFF2-40B4-BE49-F238E27FC236}">
                <a16:creationId xmlns:a16="http://schemas.microsoft.com/office/drawing/2014/main" id="{D82E8257-DA31-4BA5-AC64-8269CDA36E17}"/>
              </a:ext>
            </a:extLst>
          </p:cNvPr>
          <p:cNvSpPr/>
          <p:nvPr/>
        </p:nvSpPr>
        <p:spPr bwMode="auto">
          <a:xfrm>
            <a:off x="4551681" y="1090883"/>
            <a:ext cx="1577182" cy="819448"/>
          </a:xfrm>
          <a:prstGeom prst="wedgeRoundRectCallout">
            <a:avLst>
              <a:gd name="adj1" fmla="val -49177"/>
              <a:gd name="adj2" fmla="val 100936"/>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无用状态跳变到起始态</a:t>
            </a:r>
          </a:p>
        </p:txBody>
      </p:sp>
      <p:sp>
        <p:nvSpPr>
          <p:cNvPr id="2" name="灯片编号占位符 1">
            <a:extLst>
              <a:ext uri="{FF2B5EF4-FFF2-40B4-BE49-F238E27FC236}">
                <a16:creationId xmlns:a16="http://schemas.microsoft.com/office/drawing/2014/main" id="{49793D59-9ABD-93BA-0905-6B2D909AB96C}"/>
              </a:ext>
            </a:extLst>
          </p:cNvPr>
          <p:cNvSpPr>
            <a:spLocks noGrp="1"/>
          </p:cNvSpPr>
          <p:nvPr>
            <p:ph type="sldNum" sz="quarter" idx="12"/>
          </p:nvPr>
        </p:nvSpPr>
        <p:spPr/>
        <p:txBody>
          <a:bodyPr/>
          <a:lstStyle/>
          <a:p>
            <a:fld id="{392CBAA0-59E6-204E-8F03-85E5040D48B8}" type="slidenum">
              <a:rPr kumimoji="1" lang="zh-CN" altLang="en-US" smtClean="0"/>
              <a:t>33</a:t>
            </a:fld>
            <a:r>
              <a:rPr kumimoji="1" lang="en-US" altLang="zh-CN"/>
              <a:t>/184</a:t>
            </a:r>
            <a:endParaRPr kumimoji="1" lang="zh-CN" altLang="en-US" dirty="0"/>
          </a:p>
        </p:txBody>
      </p:sp>
    </p:spTree>
    <p:extLst>
      <p:ext uri="{BB962C8B-B14F-4D97-AF65-F5344CB8AC3E}">
        <p14:creationId xmlns:p14="http://schemas.microsoft.com/office/powerpoint/2010/main" val="699836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8">
                                            <p:txEl>
                                              <p:pRg st="0" end="0"/>
                                            </p:txEl>
                                          </p:spTgt>
                                        </p:tgtEl>
                                        <p:attrNameLst>
                                          <p:attrName>style.visibility</p:attrName>
                                        </p:attrNameLst>
                                      </p:cBhvr>
                                      <p:to>
                                        <p:strVal val="visible"/>
                                      </p:to>
                                    </p:set>
                                    <p:animEffect transition="in" filter="wipe(left)">
                                      <p:cBhvr>
                                        <p:cTn id="22" dur="500"/>
                                        <p:tgtEl>
                                          <p:spTgt spid="8">
                                            <p:txEl>
                                              <p:pRg st="0" end="0"/>
                                            </p:txEl>
                                          </p:spTgt>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116"/>
                                        </p:tgtEl>
                                        <p:attrNameLst>
                                          <p:attrName>style.visibility</p:attrName>
                                        </p:attrNameLst>
                                      </p:cBhvr>
                                      <p:to>
                                        <p:strVal val="visible"/>
                                      </p:to>
                                    </p:set>
                                    <p:animEffect transition="in" filter="wipe(left)">
                                      <p:cBhvr>
                                        <p:cTn id="26" dur="500"/>
                                        <p:tgtEl>
                                          <p:spTgt spid="116"/>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animEffect transition="in" filter="wipe(left)">
                                      <p:cBhvr>
                                        <p:cTn id="31" dur="500"/>
                                        <p:tgtEl>
                                          <p:spTgt spid="11">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115"/>
                                        </p:tgtEl>
                                        <p:attrNameLst>
                                          <p:attrName>style.visibility</p:attrName>
                                        </p:attrNameLst>
                                      </p:cBhvr>
                                      <p:to>
                                        <p:strVal val="visible"/>
                                      </p:to>
                                    </p:set>
                                    <p:animEffect transition="in" filter="fade">
                                      <p:cBhvr>
                                        <p:cTn id="36" dur="1000"/>
                                        <p:tgtEl>
                                          <p:spTgt spid="115"/>
                                        </p:tgtEl>
                                      </p:cBhvr>
                                    </p:animEffect>
                                    <p:anim calcmode="lin" valueType="num">
                                      <p:cBhvr>
                                        <p:cTn id="37" dur="1000" fill="hold"/>
                                        <p:tgtEl>
                                          <p:spTgt spid="115"/>
                                        </p:tgtEl>
                                        <p:attrNameLst>
                                          <p:attrName>ppt_x</p:attrName>
                                        </p:attrNameLst>
                                      </p:cBhvr>
                                      <p:tavLst>
                                        <p:tav tm="0">
                                          <p:val>
                                            <p:strVal val="#ppt_x"/>
                                          </p:val>
                                        </p:tav>
                                        <p:tav tm="100000">
                                          <p:val>
                                            <p:strVal val="#ppt_x"/>
                                          </p:val>
                                        </p:tav>
                                      </p:tavLst>
                                    </p:anim>
                                    <p:anim calcmode="lin" valueType="num">
                                      <p:cBhvr>
                                        <p:cTn id="38" dur="1000" fill="hold"/>
                                        <p:tgtEl>
                                          <p:spTgt spid="11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wipe(left)">
                                      <p:cBhvr>
                                        <p:cTn id="43" dur="500"/>
                                        <p:tgtEl>
                                          <p:spTgt spid="9"/>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10"/>
                                        </p:tgtEl>
                                        <p:attrNameLst>
                                          <p:attrName>style.visibility</p:attrName>
                                        </p:attrNameLst>
                                      </p:cBhvr>
                                      <p:to>
                                        <p:strVal val="visible"/>
                                      </p:to>
                                    </p:set>
                                    <p:animEffect transition="in" filter="wipe(left)">
                                      <p:cBhvr>
                                        <p:cTn id="48" dur="500"/>
                                        <p:tgtEl>
                                          <p:spTgt spid="10"/>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nodeType="click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left)">
                                      <p:cBhvr>
                                        <p:cTn id="53" dur="500"/>
                                        <p:tgtEl>
                                          <p:spTgt spid="13"/>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wipe(left)">
                                      <p:cBhvr>
                                        <p:cTn id="58" dur="500"/>
                                        <p:tgtEl>
                                          <p:spTgt spid="1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wipe(left)">
                                      <p:cBhvr>
                                        <p:cTn id="63" dur="500"/>
                                        <p:tgtEl>
                                          <p:spTgt spid="15"/>
                                        </p:tgtEl>
                                      </p:cBhvr>
                                    </p:animEffect>
                                  </p:childTnLst>
                                </p:cTn>
                              </p:par>
                            </p:childTnLst>
                          </p:cTn>
                        </p:par>
                        <p:par>
                          <p:cTn id="64" fill="hold">
                            <p:stCondLst>
                              <p:cond delay="500"/>
                            </p:stCondLst>
                            <p:childTnLst>
                              <p:par>
                                <p:cTn id="65" presetID="22" presetClass="entr" presetSubtype="8" fill="hold" grpId="0" nodeType="after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Effect transition="in" filter="wipe(left)">
                                      <p:cBhvr>
                                        <p:cTn id="67" dur="500"/>
                                        <p:tgtEl>
                                          <p:spTgt spid="12">
                                            <p:txEl>
                                              <p:pRg st="0" end="0"/>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16"/>
                                        </p:tgtEl>
                                        <p:attrNameLst>
                                          <p:attrName>style.visibility</p:attrName>
                                        </p:attrNameLst>
                                      </p:cBhvr>
                                      <p:to>
                                        <p:strVal val="visible"/>
                                      </p:to>
                                    </p:set>
                                    <p:animEffect transition="in" filter="wipe(left)">
                                      <p:cBhvr>
                                        <p:cTn id="72" dur="500"/>
                                        <p:tgtEl>
                                          <p:spTgt spid="16"/>
                                        </p:tgtEl>
                                      </p:cBhvr>
                                    </p:animEffect>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nodeType="clickEffect">
                                  <p:stCondLst>
                                    <p:cond delay="0"/>
                                  </p:stCondLst>
                                  <p:childTnLst>
                                    <p:set>
                                      <p:cBhvr>
                                        <p:cTn id="76" dur="1" fill="hold">
                                          <p:stCondLst>
                                            <p:cond delay="0"/>
                                          </p:stCondLst>
                                        </p:cTn>
                                        <p:tgtEl>
                                          <p:spTgt spid="117"/>
                                        </p:tgtEl>
                                        <p:attrNameLst>
                                          <p:attrName>style.visibility</p:attrName>
                                        </p:attrNameLst>
                                      </p:cBhvr>
                                      <p:to>
                                        <p:strVal val="visible"/>
                                      </p:to>
                                    </p:set>
                                    <p:animEffect transition="in" filter="fade">
                                      <p:cBhvr>
                                        <p:cTn id="77" dur="1000"/>
                                        <p:tgtEl>
                                          <p:spTgt spid="117"/>
                                        </p:tgtEl>
                                      </p:cBhvr>
                                    </p:animEffect>
                                    <p:anim calcmode="lin" valueType="num">
                                      <p:cBhvr>
                                        <p:cTn id="78" dur="1000" fill="hold"/>
                                        <p:tgtEl>
                                          <p:spTgt spid="117"/>
                                        </p:tgtEl>
                                        <p:attrNameLst>
                                          <p:attrName>ppt_x</p:attrName>
                                        </p:attrNameLst>
                                      </p:cBhvr>
                                      <p:tavLst>
                                        <p:tav tm="0">
                                          <p:val>
                                            <p:strVal val="#ppt_x"/>
                                          </p:val>
                                        </p:tav>
                                        <p:tav tm="100000">
                                          <p:val>
                                            <p:strVal val="#ppt_x"/>
                                          </p:val>
                                        </p:tav>
                                      </p:tavLst>
                                    </p:anim>
                                    <p:anim calcmode="lin" valueType="num">
                                      <p:cBhvr>
                                        <p:cTn id="79" dur="1000" fill="hold"/>
                                        <p:tgtEl>
                                          <p:spTgt spid="117"/>
                                        </p:tgtEl>
                                        <p:attrNameLst>
                                          <p:attrName>ppt_y</p:attrName>
                                        </p:attrNameLst>
                                      </p:cBhvr>
                                      <p:tavLst>
                                        <p:tav tm="0">
                                          <p:val>
                                            <p:strVal val="#ppt_y+.1"/>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nodeType="clickEffect">
                                  <p:stCondLst>
                                    <p:cond delay="0"/>
                                  </p:stCondLst>
                                  <p:childTnLst>
                                    <p:set>
                                      <p:cBhvr>
                                        <p:cTn id="83" dur="1" fill="hold">
                                          <p:stCondLst>
                                            <p:cond delay="0"/>
                                          </p:stCondLst>
                                        </p:cTn>
                                        <p:tgtEl>
                                          <p:spTgt spid="17"/>
                                        </p:tgtEl>
                                        <p:attrNameLst>
                                          <p:attrName>style.visibility</p:attrName>
                                        </p:attrNameLst>
                                      </p:cBhvr>
                                      <p:to>
                                        <p:strVal val="visible"/>
                                      </p:to>
                                    </p:set>
                                    <p:animEffect transition="in" filter="wipe(left)">
                                      <p:cBhvr>
                                        <p:cTn id="84" dur="500"/>
                                        <p:tgtEl>
                                          <p:spTgt spid="17"/>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nodeType="click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wipe(left)">
                                      <p:cBhvr>
                                        <p:cTn id="89" dur="500"/>
                                        <p:tgtEl>
                                          <p:spTgt spid="18"/>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grpId="0" nodeType="clickEffect">
                                  <p:stCondLst>
                                    <p:cond delay="0"/>
                                  </p:stCondLst>
                                  <p:childTnLst>
                                    <p:set>
                                      <p:cBhvr>
                                        <p:cTn id="93" dur="1" fill="hold">
                                          <p:stCondLst>
                                            <p:cond delay="0"/>
                                          </p:stCondLst>
                                        </p:cTn>
                                        <p:tgtEl>
                                          <p:spTgt spid="19">
                                            <p:txEl>
                                              <p:pRg st="0" end="0"/>
                                            </p:txEl>
                                          </p:spTgt>
                                        </p:tgtEl>
                                        <p:attrNameLst>
                                          <p:attrName>style.visibility</p:attrName>
                                        </p:attrNameLst>
                                      </p:cBhvr>
                                      <p:to>
                                        <p:strVal val="visible"/>
                                      </p:to>
                                    </p:set>
                                    <p:animEffect transition="in" filter="wipe(left)">
                                      <p:cBhvr>
                                        <p:cTn id="94" dur="500"/>
                                        <p:tgtEl>
                                          <p:spTgt spid="19">
                                            <p:txEl>
                                              <p:pRg st="0" end="0"/>
                                            </p:txEl>
                                          </p:spTgt>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8" fill="hold" nodeType="clickEffect">
                                  <p:stCondLst>
                                    <p:cond delay="0"/>
                                  </p:stCondLst>
                                  <p:childTnLst>
                                    <p:set>
                                      <p:cBhvr>
                                        <p:cTn id="98" dur="1" fill="hold">
                                          <p:stCondLst>
                                            <p:cond delay="0"/>
                                          </p:stCondLst>
                                        </p:cTn>
                                        <p:tgtEl>
                                          <p:spTgt spid="56"/>
                                        </p:tgtEl>
                                        <p:attrNameLst>
                                          <p:attrName>style.visibility</p:attrName>
                                        </p:attrNameLst>
                                      </p:cBhvr>
                                      <p:to>
                                        <p:strVal val="visible"/>
                                      </p:to>
                                    </p:set>
                                    <p:animEffect transition="in" filter="wipe(left)">
                                      <p:cBhvr>
                                        <p:cTn id="99" dur="500"/>
                                        <p:tgtEl>
                                          <p:spTgt spid="56"/>
                                        </p:tgtEl>
                                      </p:cBhvr>
                                    </p:animEffect>
                                  </p:childTnLst>
                                </p:cTn>
                              </p:par>
                            </p:childTnLst>
                          </p:cTn>
                        </p:par>
                        <p:par>
                          <p:cTn id="100" fill="hold">
                            <p:stCondLst>
                              <p:cond delay="500"/>
                            </p:stCondLst>
                            <p:childTnLst>
                              <p:par>
                                <p:cTn id="101" presetID="22" presetClass="entr" presetSubtype="8" fill="hold" nodeType="after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wipe(left)">
                                      <p:cBhvr>
                                        <p:cTn id="103" dur="500"/>
                                        <p:tgtEl>
                                          <p:spTgt spid="35"/>
                                        </p:tgtEl>
                                      </p:cBhvr>
                                    </p:animEffect>
                                  </p:childTnLst>
                                </p:cTn>
                              </p:par>
                            </p:childTnLst>
                          </p:cTn>
                        </p:par>
                        <p:par>
                          <p:cTn id="104" fill="hold">
                            <p:stCondLst>
                              <p:cond delay="1000"/>
                            </p:stCondLst>
                            <p:childTnLst>
                              <p:par>
                                <p:cTn id="105" presetID="22" presetClass="entr" presetSubtype="8" fill="hold" nodeType="afterEffect">
                                  <p:stCondLst>
                                    <p:cond delay="0"/>
                                  </p:stCondLst>
                                  <p:childTnLst>
                                    <p:set>
                                      <p:cBhvr>
                                        <p:cTn id="106" dur="1" fill="hold">
                                          <p:stCondLst>
                                            <p:cond delay="0"/>
                                          </p:stCondLst>
                                        </p:cTn>
                                        <p:tgtEl>
                                          <p:spTgt spid="65"/>
                                        </p:tgtEl>
                                        <p:attrNameLst>
                                          <p:attrName>style.visibility</p:attrName>
                                        </p:attrNameLst>
                                      </p:cBhvr>
                                      <p:to>
                                        <p:strVal val="visible"/>
                                      </p:to>
                                    </p:set>
                                    <p:animEffect transition="in" filter="wipe(left)">
                                      <p:cBhvr>
                                        <p:cTn id="107" dur="500"/>
                                        <p:tgtEl>
                                          <p:spTgt spid="65"/>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1" fill="hold" nodeType="clickEffect">
                                  <p:stCondLst>
                                    <p:cond delay="0"/>
                                  </p:stCondLst>
                                  <p:childTnLst>
                                    <p:set>
                                      <p:cBhvr>
                                        <p:cTn id="111" dur="1" fill="hold">
                                          <p:stCondLst>
                                            <p:cond delay="0"/>
                                          </p:stCondLst>
                                        </p:cTn>
                                        <p:tgtEl>
                                          <p:spTgt spid="20"/>
                                        </p:tgtEl>
                                        <p:attrNameLst>
                                          <p:attrName>style.visibility</p:attrName>
                                        </p:attrNameLst>
                                      </p:cBhvr>
                                      <p:to>
                                        <p:strVal val="visible"/>
                                      </p:to>
                                    </p:set>
                                    <p:animEffect transition="in" filter="wipe(up)">
                                      <p:cBhvr>
                                        <p:cTn id="112" dur="500"/>
                                        <p:tgtEl>
                                          <p:spTgt spid="20"/>
                                        </p:tgtEl>
                                      </p:cBhvr>
                                    </p:animEffect>
                                  </p:childTnLst>
                                </p:cTn>
                              </p:par>
                            </p:childTnLst>
                          </p:cTn>
                        </p:par>
                      </p:childTnLst>
                    </p:cTn>
                  </p:par>
                  <p:par>
                    <p:cTn id="113" fill="hold">
                      <p:stCondLst>
                        <p:cond delay="indefinite"/>
                      </p:stCondLst>
                      <p:childTnLst>
                        <p:par>
                          <p:cTn id="114" fill="hold">
                            <p:stCondLst>
                              <p:cond delay="0"/>
                            </p:stCondLst>
                            <p:childTnLst>
                              <p:par>
                                <p:cTn id="115" presetID="22" presetClass="entr" presetSubtype="8" fill="hold" nodeType="clickEffect">
                                  <p:stCondLst>
                                    <p:cond delay="0"/>
                                  </p:stCondLst>
                                  <p:childTnLst>
                                    <p:set>
                                      <p:cBhvr>
                                        <p:cTn id="116" dur="1" fill="hold">
                                          <p:stCondLst>
                                            <p:cond delay="0"/>
                                          </p:stCondLst>
                                        </p:cTn>
                                        <p:tgtEl>
                                          <p:spTgt spid="81"/>
                                        </p:tgtEl>
                                        <p:attrNameLst>
                                          <p:attrName>style.visibility</p:attrName>
                                        </p:attrNameLst>
                                      </p:cBhvr>
                                      <p:to>
                                        <p:strVal val="visible"/>
                                      </p:to>
                                    </p:set>
                                    <p:animEffect transition="in" filter="wipe(left)">
                                      <p:cBhvr>
                                        <p:cTn id="117" dur="500"/>
                                        <p:tgtEl>
                                          <p:spTgt spid="81"/>
                                        </p:tgtEl>
                                      </p:cBhvr>
                                    </p:animEffect>
                                  </p:childTnLst>
                                </p:cTn>
                              </p:par>
                            </p:childTnLst>
                          </p:cTn>
                        </p:par>
                        <p:par>
                          <p:cTn id="118" fill="hold">
                            <p:stCondLst>
                              <p:cond delay="500"/>
                            </p:stCondLst>
                            <p:childTnLst>
                              <p:par>
                                <p:cTn id="119" presetID="22" presetClass="entr" presetSubtype="8" fill="hold" grpId="0" nodeType="afterEffect">
                                  <p:stCondLst>
                                    <p:cond delay="0"/>
                                  </p:stCondLst>
                                  <p:childTnLst>
                                    <p:set>
                                      <p:cBhvr>
                                        <p:cTn id="120" dur="1" fill="hold">
                                          <p:stCondLst>
                                            <p:cond delay="0"/>
                                          </p:stCondLst>
                                        </p:cTn>
                                        <p:tgtEl>
                                          <p:spTgt spid="86">
                                            <p:txEl>
                                              <p:pRg st="0" end="0"/>
                                            </p:txEl>
                                          </p:spTgt>
                                        </p:tgtEl>
                                        <p:attrNameLst>
                                          <p:attrName>style.visibility</p:attrName>
                                        </p:attrNameLst>
                                      </p:cBhvr>
                                      <p:to>
                                        <p:strVal val="visible"/>
                                      </p:to>
                                    </p:set>
                                    <p:animEffect transition="in" filter="wipe(left)">
                                      <p:cBhvr>
                                        <p:cTn id="121" dur="500"/>
                                        <p:tgtEl>
                                          <p:spTgt spid="86">
                                            <p:txEl>
                                              <p:pRg st="0" end="0"/>
                                            </p:txEl>
                                          </p:spTgt>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8" fill="hold" nodeType="clickEffect">
                                  <p:stCondLst>
                                    <p:cond delay="0"/>
                                  </p:stCondLst>
                                  <p:childTnLst>
                                    <p:set>
                                      <p:cBhvr>
                                        <p:cTn id="125" dur="1" fill="hold">
                                          <p:stCondLst>
                                            <p:cond delay="0"/>
                                          </p:stCondLst>
                                        </p:cTn>
                                        <p:tgtEl>
                                          <p:spTgt spid="47"/>
                                        </p:tgtEl>
                                        <p:attrNameLst>
                                          <p:attrName>style.visibility</p:attrName>
                                        </p:attrNameLst>
                                      </p:cBhvr>
                                      <p:to>
                                        <p:strVal val="visible"/>
                                      </p:to>
                                    </p:set>
                                    <p:animEffect transition="in" filter="wipe(left)">
                                      <p:cBhvr>
                                        <p:cTn id="126" dur="500"/>
                                        <p:tgtEl>
                                          <p:spTgt spid="47"/>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8" fill="hold" nodeType="clickEffect">
                                  <p:stCondLst>
                                    <p:cond delay="0"/>
                                  </p:stCondLst>
                                  <p:childTnLst>
                                    <p:set>
                                      <p:cBhvr>
                                        <p:cTn id="130" dur="1" fill="hold">
                                          <p:stCondLst>
                                            <p:cond delay="0"/>
                                          </p:stCondLst>
                                        </p:cTn>
                                        <p:tgtEl>
                                          <p:spTgt spid="77"/>
                                        </p:tgtEl>
                                        <p:attrNameLst>
                                          <p:attrName>style.visibility</p:attrName>
                                        </p:attrNameLst>
                                      </p:cBhvr>
                                      <p:to>
                                        <p:strVal val="visible"/>
                                      </p:to>
                                    </p:set>
                                    <p:animEffect transition="in" filter="wipe(left)">
                                      <p:cBhvr>
                                        <p:cTn id="131" dur="500"/>
                                        <p:tgtEl>
                                          <p:spTgt spid="77"/>
                                        </p:tgtEl>
                                      </p:cBhvr>
                                    </p:animEffect>
                                  </p:childTnLst>
                                </p:cTn>
                              </p:par>
                            </p:childTnLst>
                          </p:cTn>
                        </p:par>
                      </p:childTnLst>
                    </p:cTn>
                  </p:par>
                  <p:par>
                    <p:cTn id="132" fill="hold">
                      <p:stCondLst>
                        <p:cond delay="indefinite"/>
                      </p:stCondLst>
                      <p:childTnLst>
                        <p:par>
                          <p:cTn id="133" fill="hold">
                            <p:stCondLst>
                              <p:cond delay="0"/>
                            </p:stCondLst>
                            <p:childTnLst>
                              <p:par>
                                <p:cTn id="134" presetID="22" presetClass="entr" presetSubtype="8" fill="hold" nodeType="click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childTnLst>
                    </p:cTn>
                  </p:par>
                  <p:par>
                    <p:cTn id="137" fill="hold">
                      <p:stCondLst>
                        <p:cond delay="indefinite"/>
                      </p:stCondLst>
                      <p:childTnLst>
                        <p:par>
                          <p:cTn id="138" fill="hold">
                            <p:stCondLst>
                              <p:cond delay="0"/>
                            </p:stCondLst>
                            <p:childTnLst>
                              <p:par>
                                <p:cTn id="139" presetID="22" presetClass="entr" presetSubtype="8" fill="hold" nodeType="clickEffect">
                                  <p:stCondLst>
                                    <p:cond delay="0"/>
                                  </p:stCondLst>
                                  <p:childTnLst>
                                    <p:set>
                                      <p:cBhvr>
                                        <p:cTn id="140" dur="1" fill="hold">
                                          <p:stCondLst>
                                            <p:cond delay="0"/>
                                          </p:stCondLst>
                                        </p:cTn>
                                        <p:tgtEl>
                                          <p:spTgt spid="97"/>
                                        </p:tgtEl>
                                        <p:attrNameLst>
                                          <p:attrName>style.visibility</p:attrName>
                                        </p:attrNameLst>
                                      </p:cBhvr>
                                      <p:to>
                                        <p:strVal val="visible"/>
                                      </p:to>
                                    </p:set>
                                    <p:animEffect transition="in" filter="wipe(left)">
                                      <p:cBhvr>
                                        <p:cTn id="141" dur="500"/>
                                        <p:tgtEl>
                                          <p:spTgt spid="97"/>
                                        </p:tgtEl>
                                      </p:cBhvr>
                                    </p:animEffect>
                                  </p:childTnLst>
                                </p:cTn>
                              </p:par>
                            </p:childTnLst>
                          </p:cTn>
                        </p:par>
                      </p:childTnLst>
                    </p:cTn>
                  </p:par>
                  <p:par>
                    <p:cTn id="142" fill="hold">
                      <p:stCondLst>
                        <p:cond delay="indefinite"/>
                      </p:stCondLst>
                      <p:childTnLst>
                        <p:par>
                          <p:cTn id="143" fill="hold">
                            <p:stCondLst>
                              <p:cond delay="0"/>
                            </p:stCondLst>
                            <p:childTnLst>
                              <p:par>
                                <p:cTn id="144" presetID="16" presetClass="entr" presetSubtype="42" fill="hold" nodeType="clickEffect">
                                  <p:stCondLst>
                                    <p:cond delay="0"/>
                                  </p:stCondLst>
                                  <p:childTnLst>
                                    <p:set>
                                      <p:cBhvr>
                                        <p:cTn id="145" dur="1" fill="hold">
                                          <p:stCondLst>
                                            <p:cond delay="0"/>
                                          </p:stCondLst>
                                        </p:cTn>
                                        <p:tgtEl>
                                          <p:spTgt spid="102"/>
                                        </p:tgtEl>
                                        <p:attrNameLst>
                                          <p:attrName>style.visibility</p:attrName>
                                        </p:attrNameLst>
                                      </p:cBhvr>
                                      <p:to>
                                        <p:strVal val="visible"/>
                                      </p:to>
                                    </p:set>
                                    <p:animEffect transition="in" filter="barn(outHorizontal)">
                                      <p:cBhvr>
                                        <p:cTn id="146" dur="500"/>
                                        <p:tgtEl>
                                          <p:spTgt spid="102"/>
                                        </p:tgtEl>
                                      </p:cBhvr>
                                    </p:animEffect>
                                  </p:childTnLst>
                                </p:cTn>
                              </p:par>
                            </p:childTnLst>
                          </p:cTn>
                        </p:par>
                      </p:childTnLst>
                    </p:cTn>
                  </p:par>
                  <p:par>
                    <p:cTn id="147" fill="hold">
                      <p:stCondLst>
                        <p:cond delay="indefinite"/>
                      </p:stCondLst>
                      <p:childTnLst>
                        <p:par>
                          <p:cTn id="148" fill="hold">
                            <p:stCondLst>
                              <p:cond delay="0"/>
                            </p:stCondLst>
                            <p:childTnLst>
                              <p:par>
                                <p:cTn id="149" presetID="22" presetClass="entr" presetSubtype="8" fill="hold" nodeType="clickEffect">
                                  <p:stCondLst>
                                    <p:cond delay="0"/>
                                  </p:stCondLst>
                                  <p:childTnLst>
                                    <p:set>
                                      <p:cBhvr>
                                        <p:cTn id="150" dur="1" fill="hold">
                                          <p:stCondLst>
                                            <p:cond delay="0"/>
                                          </p:stCondLst>
                                        </p:cTn>
                                        <p:tgtEl>
                                          <p:spTgt spid="87"/>
                                        </p:tgtEl>
                                        <p:attrNameLst>
                                          <p:attrName>style.visibility</p:attrName>
                                        </p:attrNameLst>
                                      </p:cBhvr>
                                      <p:to>
                                        <p:strVal val="visible"/>
                                      </p:to>
                                    </p:set>
                                    <p:animEffect transition="in" filter="wipe(left)">
                                      <p:cBhvr>
                                        <p:cTn id="151" dur="500"/>
                                        <p:tgtEl>
                                          <p:spTgt spid="87"/>
                                        </p:tgtEl>
                                      </p:cBhvr>
                                    </p:animEffect>
                                  </p:childTnLst>
                                </p:cTn>
                              </p:par>
                            </p:childTnLst>
                          </p:cTn>
                        </p:par>
                        <p:par>
                          <p:cTn id="152" fill="hold">
                            <p:stCondLst>
                              <p:cond delay="500"/>
                            </p:stCondLst>
                            <p:childTnLst>
                              <p:par>
                                <p:cTn id="153" presetID="22" presetClass="entr" presetSubtype="8" fill="hold" nodeType="afterEffect">
                                  <p:stCondLst>
                                    <p:cond delay="0"/>
                                  </p:stCondLst>
                                  <p:childTnLst>
                                    <p:set>
                                      <p:cBhvr>
                                        <p:cTn id="154" dur="1" fill="hold">
                                          <p:stCondLst>
                                            <p:cond delay="0"/>
                                          </p:stCondLst>
                                        </p:cTn>
                                        <p:tgtEl>
                                          <p:spTgt spid="92"/>
                                        </p:tgtEl>
                                        <p:attrNameLst>
                                          <p:attrName>style.visibility</p:attrName>
                                        </p:attrNameLst>
                                      </p:cBhvr>
                                      <p:to>
                                        <p:strVal val="visible"/>
                                      </p:to>
                                    </p:set>
                                    <p:animEffect transition="in" filter="wipe(left)">
                                      <p:cBhvr>
                                        <p:cTn id="155" dur="500"/>
                                        <p:tgtEl>
                                          <p:spTgt spid="92"/>
                                        </p:tgtEl>
                                      </p:cBhvr>
                                    </p:animEffect>
                                  </p:childTnLst>
                                </p:cTn>
                              </p:par>
                            </p:childTnLst>
                          </p:cTn>
                        </p:par>
                      </p:childTnLst>
                    </p:cTn>
                  </p:par>
                  <p:par>
                    <p:cTn id="156" fill="hold">
                      <p:stCondLst>
                        <p:cond delay="indefinite"/>
                      </p:stCondLst>
                      <p:childTnLst>
                        <p:par>
                          <p:cTn id="157" fill="hold">
                            <p:stCondLst>
                              <p:cond delay="0"/>
                            </p:stCondLst>
                            <p:childTnLst>
                              <p:par>
                                <p:cTn id="158" presetID="22" presetClass="entr" presetSubtype="8" fill="hold" grpId="0" nodeType="clickEffect">
                                  <p:stCondLst>
                                    <p:cond delay="0"/>
                                  </p:stCondLst>
                                  <p:childTnLst>
                                    <p:set>
                                      <p:cBhvr>
                                        <p:cTn id="159" dur="1" fill="hold">
                                          <p:stCondLst>
                                            <p:cond delay="0"/>
                                          </p:stCondLst>
                                        </p:cTn>
                                        <p:tgtEl>
                                          <p:spTgt spid="55">
                                            <p:txEl>
                                              <p:pRg st="0" end="0"/>
                                            </p:txEl>
                                          </p:spTgt>
                                        </p:tgtEl>
                                        <p:attrNameLst>
                                          <p:attrName>style.visibility</p:attrName>
                                        </p:attrNameLst>
                                      </p:cBhvr>
                                      <p:to>
                                        <p:strVal val="visible"/>
                                      </p:to>
                                    </p:set>
                                    <p:animEffect transition="in" filter="wipe(left)">
                                      <p:cBhvr>
                                        <p:cTn id="160" dur="500"/>
                                        <p:tgtEl>
                                          <p:spTgt spid="55">
                                            <p:txEl>
                                              <p:pRg st="0" end="0"/>
                                            </p:txEl>
                                          </p:spTgt>
                                        </p:tgtEl>
                                      </p:cBhvr>
                                    </p:animEffect>
                                  </p:childTnLst>
                                </p:cTn>
                              </p:par>
                            </p:childTnLst>
                          </p:cTn>
                        </p:par>
                      </p:childTnLst>
                    </p:cTn>
                  </p:par>
                  <p:par>
                    <p:cTn id="161" fill="hold">
                      <p:stCondLst>
                        <p:cond delay="indefinite"/>
                      </p:stCondLst>
                      <p:childTnLst>
                        <p:par>
                          <p:cTn id="162" fill="hold">
                            <p:stCondLst>
                              <p:cond delay="0"/>
                            </p:stCondLst>
                            <p:childTnLst>
                              <p:par>
                                <p:cTn id="163" presetID="22" presetClass="entr" presetSubtype="8" fill="hold" nodeType="clickEffect">
                                  <p:stCondLst>
                                    <p:cond delay="0"/>
                                  </p:stCondLst>
                                  <p:childTnLst>
                                    <p:set>
                                      <p:cBhvr>
                                        <p:cTn id="164" dur="1" fill="hold">
                                          <p:stCondLst>
                                            <p:cond delay="0"/>
                                          </p:stCondLst>
                                        </p:cTn>
                                        <p:tgtEl>
                                          <p:spTgt spid="88"/>
                                        </p:tgtEl>
                                        <p:attrNameLst>
                                          <p:attrName>style.visibility</p:attrName>
                                        </p:attrNameLst>
                                      </p:cBhvr>
                                      <p:to>
                                        <p:strVal val="visible"/>
                                      </p:to>
                                    </p:set>
                                    <p:animEffect transition="in" filter="wipe(left)">
                                      <p:cBhvr>
                                        <p:cTn id="165" dur="500"/>
                                        <p:tgtEl>
                                          <p:spTgt spid="88"/>
                                        </p:tgtEl>
                                      </p:cBhvr>
                                    </p:animEffect>
                                  </p:childTnLst>
                                </p:cTn>
                              </p:par>
                            </p:childTnLst>
                          </p:cTn>
                        </p:par>
                        <p:par>
                          <p:cTn id="166" fill="hold">
                            <p:stCondLst>
                              <p:cond delay="500"/>
                            </p:stCondLst>
                            <p:childTnLst>
                              <p:par>
                                <p:cTn id="167" presetID="22" presetClass="entr" presetSubtype="8" fill="hold" nodeType="afterEffect">
                                  <p:stCondLst>
                                    <p:cond delay="0"/>
                                  </p:stCondLst>
                                  <p:childTnLst>
                                    <p:set>
                                      <p:cBhvr>
                                        <p:cTn id="168" dur="1" fill="hold">
                                          <p:stCondLst>
                                            <p:cond delay="0"/>
                                          </p:stCondLst>
                                        </p:cTn>
                                        <p:tgtEl>
                                          <p:spTgt spid="89"/>
                                        </p:tgtEl>
                                        <p:attrNameLst>
                                          <p:attrName>style.visibility</p:attrName>
                                        </p:attrNameLst>
                                      </p:cBhvr>
                                      <p:to>
                                        <p:strVal val="visible"/>
                                      </p:to>
                                    </p:set>
                                    <p:animEffect transition="in" filter="wipe(left)">
                                      <p:cBhvr>
                                        <p:cTn id="169" dur="500"/>
                                        <p:tgtEl>
                                          <p:spTgt spid="89"/>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8" fill="hold" grpId="0" nodeType="clickEffect">
                                  <p:stCondLst>
                                    <p:cond delay="0"/>
                                  </p:stCondLst>
                                  <p:childTnLst>
                                    <p:set>
                                      <p:cBhvr>
                                        <p:cTn id="173" dur="1" fill="hold">
                                          <p:stCondLst>
                                            <p:cond delay="0"/>
                                          </p:stCondLst>
                                        </p:cTn>
                                        <p:tgtEl>
                                          <p:spTgt spid="109">
                                            <p:txEl>
                                              <p:pRg st="0" end="0"/>
                                            </p:txEl>
                                          </p:spTgt>
                                        </p:tgtEl>
                                        <p:attrNameLst>
                                          <p:attrName>style.visibility</p:attrName>
                                        </p:attrNameLst>
                                      </p:cBhvr>
                                      <p:to>
                                        <p:strVal val="visible"/>
                                      </p:to>
                                    </p:set>
                                    <p:animEffect transition="in" filter="wipe(left)">
                                      <p:cBhvr>
                                        <p:cTn id="174" dur="500"/>
                                        <p:tgtEl>
                                          <p:spTgt spid="109">
                                            <p:txEl>
                                              <p:pRg st="0" end="0"/>
                                            </p:txEl>
                                          </p:spTgt>
                                        </p:tgtEl>
                                      </p:cBhvr>
                                    </p:animEffect>
                                  </p:childTnLst>
                                </p:cTn>
                              </p:par>
                            </p:childTnLst>
                          </p:cTn>
                        </p:par>
                      </p:childTnLst>
                    </p:cTn>
                  </p:par>
                  <p:par>
                    <p:cTn id="175" fill="hold">
                      <p:stCondLst>
                        <p:cond delay="indefinite"/>
                      </p:stCondLst>
                      <p:childTnLst>
                        <p:par>
                          <p:cTn id="176" fill="hold">
                            <p:stCondLst>
                              <p:cond delay="0"/>
                            </p:stCondLst>
                            <p:childTnLst>
                              <p:par>
                                <p:cTn id="177" presetID="22" presetClass="entr" presetSubtype="8" fill="hold" grpId="0" nodeType="clickEffect">
                                  <p:stCondLst>
                                    <p:cond delay="0"/>
                                  </p:stCondLst>
                                  <p:childTnLst>
                                    <p:set>
                                      <p:cBhvr>
                                        <p:cTn id="178" dur="1" fill="hold">
                                          <p:stCondLst>
                                            <p:cond delay="0"/>
                                          </p:stCondLst>
                                        </p:cTn>
                                        <p:tgtEl>
                                          <p:spTgt spid="110">
                                            <p:txEl>
                                              <p:pRg st="0" end="0"/>
                                            </p:txEl>
                                          </p:spTgt>
                                        </p:tgtEl>
                                        <p:attrNameLst>
                                          <p:attrName>style.visibility</p:attrName>
                                        </p:attrNameLst>
                                      </p:cBhvr>
                                      <p:to>
                                        <p:strVal val="visible"/>
                                      </p:to>
                                    </p:set>
                                    <p:animEffect transition="in" filter="wipe(left)">
                                      <p:cBhvr>
                                        <p:cTn id="179" dur="500"/>
                                        <p:tgtEl>
                                          <p:spTgt spid="110">
                                            <p:txEl>
                                              <p:pRg st="0" end="0"/>
                                            </p:txEl>
                                          </p:spTgt>
                                        </p:tgtEl>
                                      </p:cBhvr>
                                    </p:animEffect>
                                  </p:childTnLst>
                                </p:cTn>
                              </p:par>
                            </p:childTnLst>
                          </p:cTn>
                        </p:par>
                      </p:childTnLst>
                    </p:cTn>
                  </p:par>
                  <p:par>
                    <p:cTn id="180" fill="hold">
                      <p:stCondLst>
                        <p:cond delay="indefinite"/>
                      </p:stCondLst>
                      <p:childTnLst>
                        <p:par>
                          <p:cTn id="181" fill="hold">
                            <p:stCondLst>
                              <p:cond delay="0"/>
                            </p:stCondLst>
                            <p:childTnLst>
                              <p:par>
                                <p:cTn id="182" presetID="22" presetClass="entr" presetSubtype="8" fill="hold" grpId="0" nodeType="clickEffect">
                                  <p:stCondLst>
                                    <p:cond delay="0"/>
                                  </p:stCondLst>
                                  <p:childTnLst>
                                    <p:set>
                                      <p:cBhvr>
                                        <p:cTn id="183" dur="1" fill="hold">
                                          <p:stCondLst>
                                            <p:cond delay="0"/>
                                          </p:stCondLst>
                                        </p:cTn>
                                        <p:tgtEl>
                                          <p:spTgt spid="112">
                                            <p:txEl>
                                              <p:pRg st="0" end="0"/>
                                            </p:txEl>
                                          </p:spTgt>
                                        </p:tgtEl>
                                        <p:attrNameLst>
                                          <p:attrName>style.visibility</p:attrName>
                                        </p:attrNameLst>
                                      </p:cBhvr>
                                      <p:to>
                                        <p:strVal val="visible"/>
                                      </p:to>
                                    </p:set>
                                    <p:animEffect transition="in" filter="wipe(left)">
                                      <p:cBhvr>
                                        <p:cTn id="184" dur="500"/>
                                        <p:tgtEl>
                                          <p:spTgt spid="112">
                                            <p:txEl>
                                              <p:pRg st="0" end="0"/>
                                            </p:txEl>
                                          </p:spTgt>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8" fill="hold" grpId="0" nodeType="clickEffect">
                                  <p:stCondLst>
                                    <p:cond delay="0"/>
                                  </p:stCondLst>
                                  <p:childTnLst>
                                    <p:set>
                                      <p:cBhvr>
                                        <p:cTn id="188" dur="1" fill="hold">
                                          <p:stCondLst>
                                            <p:cond delay="0"/>
                                          </p:stCondLst>
                                        </p:cTn>
                                        <p:tgtEl>
                                          <p:spTgt spid="113">
                                            <p:txEl>
                                              <p:pRg st="0" end="0"/>
                                            </p:txEl>
                                          </p:spTgt>
                                        </p:tgtEl>
                                        <p:attrNameLst>
                                          <p:attrName>style.visibility</p:attrName>
                                        </p:attrNameLst>
                                      </p:cBhvr>
                                      <p:to>
                                        <p:strVal val="visible"/>
                                      </p:to>
                                    </p:set>
                                    <p:animEffect transition="in" filter="wipe(left)">
                                      <p:cBhvr>
                                        <p:cTn id="189" dur="500"/>
                                        <p:tgtEl>
                                          <p:spTgt spid="113">
                                            <p:txEl>
                                              <p:pRg st="0" end="0"/>
                                            </p:txEl>
                                          </p:spTgt>
                                        </p:tgtEl>
                                      </p:cBhvr>
                                    </p:animEffect>
                                  </p:childTnLst>
                                </p:cTn>
                              </p:par>
                            </p:childTnLst>
                          </p:cTn>
                        </p:par>
                      </p:childTnLst>
                    </p:cTn>
                  </p:par>
                  <p:par>
                    <p:cTn id="190" fill="hold">
                      <p:stCondLst>
                        <p:cond delay="indefinite"/>
                      </p:stCondLst>
                      <p:childTnLst>
                        <p:par>
                          <p:cTn id="191" fill="hold">
                            <p:stCondLst>
                              <p:cond delay="0"/>
                            </p:stCondLst>
                            <p:childTnLst>
                              <p:par>
                                <p:cTn id="192" presetID="6" presetClass="entr" presetSubtype="16" fill="hold" grpId="0" nodeType="clickEffect">
                                  <p:stCondLst>
                                    <p:cond delay="0"/>
                                  </p:stCondLst>
                                  <p:childTnLst>
                                    <p:set>
                                      <p:cBhvr>
                                        <p:cTn id="193" dur="1" fill="hold">
                                          <p:stCondLst>
                                            <p:cond delay="0"/>
                                          </p:stCondLst>
                                        </p:cTn>
                                        <p:tgtEl>
                                          <p:spTgt spid="120"/>
                                        </p:tgtEl>
                                        <p:attrNameLst>
                                          <p:attrName>style.visibility</p:attrName>
                                        </p:attrNameLst>
                                      </p:cBhvr>
                                      <p:to>
                                        <p:strVal val="visible"/>
                                      </p:to>
                                    </p:set>
                                    <p:animEffect transition="in" filter="circle(in)">
                                      <p:cBhvr>
                                        <p:cTn id="194" dur="2000"/>
                                        <p:tgtEl>
                                          <p:spTgt spid="120"/>
                                        </p:tgtEl>
                                      </p:cBhvr>
                                    </p:animEffect>
                                  </p:childTnLst>
                                </p:cTn>
                              </p:par>
                            </p:childTnLst>
                          </p:cTn>
                        </p:par>
                      </p:childTnLst>
                    </p:cTn>
                  </p:par>
                  <p:par>
                    <p:cTn id="195" fill="hold">
                      <p:stCondLst>
                        <p:cond delay="indefinite"/>
                      </p:stCondLst>
                      <p:childTnLst>
                        <p:par>
                          <p:cTn id="196" fill="hold">
                            <p:stCondLst>
                              <p:cond delay="0"/>
                            </p:stCondLst>
                            <p:childTnLst>
                              <p:par>
                                <p:cTn id="197" presetID="22" presetClass="entr" presetSubtype="8" fill="hold" grpId="0" nodeType="clickEffect">
                                  <p:stCondLst>
                                    <p:cond delay="0"/>
                                  </p:stCondLst>
                                  <p:childTnLst>
                                    <p:set>
                                      <p:cBhvr>
                                        <p:cTn id="198" dur="1" fill="hold">
                                          <p:stCondLst>
                                            <p:cond delay="0"/>
                                          </p:stCondLst>
                                        </p:cTn>
                                        <p:tgtEl>
                                          <p:spTgt spid="111">
                                            <p:txEl>
                                              <p:pRg st="0" end="0"/>
                                            </p:txEl>
                                          </p:spTgt>
                                        </p:tgtEl>
                                        <p:attrNameLst>
                                          <p:attrName>style.visibility</p:attrName>
                                        </p:attrNameLst>
                                      </p:cBhvr>
                                      <p:to>
                                        <p:strVal val="visible"/>
                                      </p:to>
                                    </p:set>
                                    <p:animEffect transition="in" filter="wipe(left)">
                                      <p:cBhvr>
                                        <p:cTn id="199" dur="500"/>
                                        <p:tgtEl>
                                          <p:spTgt spid="111">
                                            <p:txEl>
                                              <p:pRg st="0" end="0"/>
                                            </p:txEl>
                                          </p:spTgt>
                                        </p:tgtEl>
                                      </p:cBhvr>
                                    </p:animEffect>
                                  </p:childTnLst>
                                </p:cTn>
                              </p:par>
                            </p:childTnLst>
                          </p:cTn>
                        </p:par>
                      </p:childTnLst>
                    </p:cTn>
                  </p:par>
                  <p:par>
                    <p:cTn id="200" fill="hold">
                      <p:stCondLst>
                        <p:cond delay="indefinite"/>
                      </p:stCondLst>
                      <p:childTnLst>
                        <p:par>
                          <p:cTn id="201" fill="hold">
                            <p:stCondLst>
                              <p:cond delay="0"/>
                            </p:stCondLst>
                            <p:childTnLst>
                              <p:par>
                                <p:cTn id="202" presetID="12" presetClass="entr" presetSubtype="4" fill="hold" grpId="0" nodeType="clickEffect">
                                  <p:stCondLst>
                                    <p:cond delay="0"/>
                                  </p:stCondLst>
                                  <p:childTnLst>
                                    <p:set>
                                      <p:cBhvr>
                                        <p:cTn id="203" dur="1" fill="hold">
                                          <p:stCondLst>
                                            <p:cond delay="0"/>
                                          </p:stCondLst>
                                        </p:cTn>
                                        <p:tgtEl>
                                          <p:spTgt spid="114"/>
                                        </p:tgtEl>
                                        <p:attrNameLst>
                                          <p:attrName>style.visibility</p:attrName>
                                        </p:attrNameLst>
                                      </p:cBhvr>
                                      <p:to>
                                        <p:strVal val="visible"/>
                                      </p:to>
                                    </p:set>
                                    <p:animEffect transition="in" filter="slide(fromBottom)">
                                      <p:cBhvr>
                                        <p:cTn id="204"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P spid="11" grpId="0" build="p" autoUpdateAnimBg="0"/>
      <p:bldP spid="12" grpId="0" build="p" autoUpdateAnimBg="0" advAuto="0"/>
      <p:bldP spid="19" grpId="0" build="p" autoUpdateAnimBg="0"/>
      <p:bldP spid="55" grpId="0" build="p" autoUpdateAnimBg="0"/>
      <p:bldP spid="86" grpId="0" build="p" autoUpdateAnimBg="0" advAuto="0"/>
      <p:bldP spid="109" grpId="0" build="p" autoUpdateAnimBg="0"/>
      <p:bldP spid="110" grpId="0" build="p" autoUpdateAnimBg="0"/>
      <p:bldP spid="111" grpId="0" build="p" autoUpdateAnimBg="0"/>
      <p:bldP spid="112" grpId="0" build="p" autoUpdateAnimBg="0"/>
      <p:bldP spid="113" grpId="0" build="p" autoUpdateAnimBg="0"/>
      <p:bldP spid="114" grpId="0" autoUpdateAnimBg="0"/>
      <p:bldP spid="115" grpId="0" animBg="1"/>
      <p:bldP spid="12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时序电路的基本设计方法</a:t>
            </a:r>
          </a:p>
        </p:txBody>
      </p:sp>
      <p:grpSp>
        <p:nvGrpSpPr>
          <p:cNvPr id="5" name="Group 2">
            <a:extLst>
              <a:ext uri="{FF2B5EF4-FFF2-40B4-BE49-F238E27FC236}">
                <a16:creationId xmlns:a16="http://schemas.microsoft.com/office/drawing/2014/main" id="{BC65B46C-D768-CDEC-0701-013F6006101B}"/>
              </a:ext>
            </a:extLst>
          </p:cNvPr>
          <p:cNvGrpSpPr>
            <a:grpSpLocks/>
          </p:cNvGrpSpPr>
          <p:nvPr/>
        </p:nvGrpSpPr>
        <p:grpSpPr bwMode="auto">
          <a:xfrm>
            <a:off x="5523865" y="3835708"/>
            <a:ext cx="2438400" cy="552450"/>
            <a:chOff x="192" y="3108"/>
            <a:chExt cx="1536" cy="348"/>
          </a:xfrm>
        </p:grpSpPr>
        <p:sp>
          <p:nvSpPr>
            <p:cNvPr id="6" name="Rectangle 3">
              <a:extLst>
                <a:ext uri="{FF2B5EF4-FFF2-40B4-BE49-F238E27FC236}">
                  <a16:creationId xmlns:a16="http://schemas.microsoft.com/office/drawing/2014/main" id="{08368BD0-F15A-DAC5-D361-C81236F904D1}"/>
                </a:ext>
              </a:extLst>
            </p:cNvPr>
            <p:cNvSpPr>
              <a:spLocks noChangeArrowheads="1"/>
            </p:cNvSpPr>
            <p:nvPr/>
          </p:nvSpPr>
          <p:spPr bwMode="auto">
            <a:xfrm>
              <a:off x="1308" y="3192"/>
              <a:ext cx="420" cy="264"/>
            </a:xfrm>
            <a:prstGeom prst="rect">
              <a:avLst/>
            </a:prstGeom>
            <a:solidFill>
              <a:srgbClr val="FFFFCC"/>
            </a:solidFill>
            <a:ln w="9525">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 name="Rectangle 4">
              <a:extLst>
                <a:ext uri="{FF2B5EF4-FFF2-40B4-BE49-F238E27FC236}">
                  <a16:creationId xmlns:a16="http://schemas.microsoft.com/office/drawing/2014/main" id="{15E64CB1-35C2-AEB8-1CA6-06938FC26183}"/>
                </a:ext>
              </a:extLst>
            </p:cNvPr>
            <p:cNvSpPr>
              <a:spLocks noChangeArrowheads="1"/>
            </p:cNvSpPr>
            <p:nvPr/>
          </p:nvSpPr>
          <p:spPr bwMode="auto">
            <a:xfrm>
              <a:off x="192" y="3108"/>
              <a:ext cx="420" cy="264"/>
            </a:xfrm>
            <a:prstGeom prst="rect">
              <a:avLst/>
            </a:prstGeom>
            <a:solidFill>
              <a:srgbClr val="FFFFCC"/>
            </a:solidFill>
            <a:ln w="9525">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8" name="Text Box 5">
            <a:extLst>
              <a:ext uri="{FF2B5EF4-FFF2-40B4-BE49-F238E27FC236}">
                <a16:creationId xmlns:a16="http://schemas.microsoft.com/office/drawing/2014/main" id="{0D617E39-E360-57A9-E94B-2B43BB136D54}"/>
              </a:ext>
            </a:extLst>
          </p:cNvPr>
          <p:cNvSpPr txBox="1">
            <a:spLocks noChangeArrowheads="1"/>
          </p:cNvSpPr>
          <p:nvPr/>
        </p:nvSpPr>
        <p:spPr bwMode="auto">
          <a:xfrm>
            <a:off x="5485765" y="3788083"/>
            <a:ext cx="752475" cy="4572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a:t>
            </a:r>
            <a:r>
              <a:rPr lang="en-US" altLang="zh-CN" b="1">
                <a:solidFill>
                  <a:srgbClr val="FF0066"/>
                </a:solidFill>
                <a:ea typeface="楷体_GB2312" pitchFamily="49" charset="-122"/>
              </a:rPr>
              <a:t>1</a:t>
            </a:r>
          </a:p>
        </p:txBody>
      </p:sp>
      <p:sp>
        <p:nvSpPr>
          <p:cNvPr id="9" name="Text Box 6">
            <a:extLst>
              <a:ext uri="{FF2B5EF4-FFF2-40B4-BE49-F238E27FC236}">
                <a16:creationId xmlns:a16="http://schemas.microsoft.com/office/drawing/2014/main" id="{6ABEBDC0-6191-6044-4A8D-910809475635}"/>
              </a:ext>
            </a:extLst>
          </p:cNvPr>
          <p:cNvSpPr txBox="1">
            <a:spLocks noChangeArrowheads="1"/>
          </p:cNvSpPr>
          <p:nvPr/>
        </p:nvSpPr>
        <p:spPr bwMode="auto">
          <a:xfrm>
            <a:off x="1294765" y="630546"/>
            <a:ext cx="1795463"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latin typeface="宋体" panose="02010600030101010101" pitchFamily="2" charset="-122"/>
              </a:rPr>
              <a:t>[</a:t>
            </a:r>
            <a:r>
              <a:rPr lang="zh-CN" altLang="en-US" sz="2800" b="1" dirty="0">
                <a:solidFill>
                  <a:srgbClr val="0033CC"/>
                </a:solidFill>
              </a:rPr>
              <a:t>例 </a:t>
            </a:r>
            <a:r>
              <a:rPr lang="en-US" altLang="zh-CN" sz="2800" b="1" dirty="0">
                <a:solidFill>
                  <a:srgbClr val="0033CC"/>
                </a:solidFill>
              </a:rPr>
              <a:t>6.1.3</a:t>
            </a:r>
            <a:r>
              <a:rPr lang="en-US" altLang="zh-CN" sz="2800" b="1" dirty="0">
                <a:solidFill>
                  <a:srgbClr val="0033CC"/>
                </a:solidFill>
                <a:latin typeface="宋体" panose="02010600030101010101" pitchFamily="2" charset="-122"/>
              </a:rPr>
              <a:t>]</a:t>
            </a:r>
          </a:p>
        </p:txBody>
      </p:sp>
      <p:sp>
        <p:nvSpPr>
          <p:cNvPr id="10" name="Text Box 7">
            <a:extLst>
              <a:ext uri="{FF2B5EF4-FFF2-40B4-BE49-F238E27FC236}">
                <a16:creationId xmlns:a16="http://schemas.microsoft.com/office/drawing/2014/main" id="{BEA4A6A7-D0D9-DCB8-2F81-1C9F0189926B}"/>
              </a:ext>
            </a:extLst>
          </p:cNvPr>
          <p:cNvSpPr txBox="1">
            <a:spLocks noChangeArrowheads="1"/>
          </p:cNvSpPr>
          <p:nvPr/>
        </p:nvSpPr>
        <p:spPr bwMode="auto">
          <a:xfrm>
            <a:off x="3029903" y="619433"/>
            <a:ext cx="7077075"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设计 一个串行数据检测电路，要求输入</a:t>
            </a:r>
          </a:p>
          <a:p>
            <a:r>
              <a:rPr lang="en-US" altLang="zh-CN" sz="2800" b="1"/>
              <a:t>3 </a:t>
            </a:r>
            <a:r>
              <a:rPr lang="zh-CN" altLang="en-US" sz="2800" b="1"/>
              <a:t>或 </a:t>
            </a:r>
            <a:r>
              <a:rPr lang="en-US" altLang="zh-CN" sz="2800" b="1"/>
              <a:t>3 </a:t>
            </a:r>
            <a:r>
              <a:rPr lang="zh-CN" altLang="en-US" sz="2800" b="1"/>
              <a:t>个以上数据</a:t>
            </a:r>
            <a:r>
              <a:rPr lang="en-US" altLang="zh-CN" sz="2800" b="1"/>
              <a:t>1</a:t>
            </a:r>
            <a:r>
              <a:rPr lang="zh-CN" altLang="en-US" sz="2800" b="1"/>
              <a:t>时输出为 </a:t>
            </a:r>
            <a:r>
              <a:rPr lang="en-US" altLang="zh-CN" sz="2800" b="1"/>
              <a:t>1</a:t>
            </a:r>
            <a:r>
              <a:rPr lang="zh-CN" altLang="en-US" sz="2800" b="1"/>
              <a:t>，否则为 </a:t>
            </a:r>
            <a:r>
              <a:rPr lang="en-US" altLang="zh-CN" sz="2800" b="1"/>
              <a:t>0</a:t>
            </a:r>
            <a:r>
              <a:rPr lang="zh-CN" altLang="en-US" sz="2800" b="1"/>
              <a:t>。</a:t>
            </a:r>
          </a:p>
        </p:txBody>
      </p:sp>
      <p:sp>
        <p:nvSpPr>
          <p:cNvPr id="11" name="Text Box 8">
            <a:extLst>
              <a:ext uri="{FF2B5EF4-FFF2-40B4-BE49-F238E27FC236}">
                <a16:creationId xmlns:a16="http://schemas.microsoft.com/office/drawing/2014/main" id="{D19E8712-EB46-F41A-0D39-E218296C8EB1}"/>
              </a:ext>
            </a:extLst>
          </p:cNvPr>
          <p:cNvSpPr txBox="1">
            <a:spLocks noChangeArrowheads="1"/>
          </p:cNvSpPr>
          <p:nvPr/>
        </p:nvSpPr>
        <p:spPr bwMode="auto">
          <a:xfrm>
            <a:off x="1637665" y="1616383"/>
            <a:ext cx="914400"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latin typeface="宋体" panose="02010600030101010101" pitchFamily="2" charset="-122"/>
              </a:rPr>
              <a:t>[</a:t>
            </a:r>
            <a:r>
              <a:rPr lang="zh-CN" altLang="en-US" sz="2800" b="1">
                <a:solidFill>
                  <a:srgbClr val="FF0066"/>
                </a:solidFill>
              </a:rPr>
              <a:t>解</a:t>
            </a:r>
            <a:r>
              <a:rPr lang="en-US" altLang="zh-CN" sz="2800" b="1">
                <a:solidFill>
                  <a:srgbClr val="FF0066"/>
                </a:solidFill>
                <a:latin typeface="宋体" panose="02010600030101010101" pitchFamily="2" charset="-122"/>
              </a:rPr>
              <a:t>]</a:t>
            </a:r>
            <a:endParaRPr lang="en-US" altLang="zh-CN" sz="2800" b="1">
              <a:solidFill>
                <a:schemeClr val="bg1"/>
              </a:solidFill>
              <a:latin typeface="宋体" panose="02010600030101010101" pitchFamily="2" charset="-122"/>
            </a:endParaRPr>
          </a:p>
        </p:txBody>
      </p:sp>
      <p:sp>
        <p:nvSpPr>
          <p:cNvPr id="12" name="Text Box 9">
            <a:extLst>
              <a:ext uri="{FF2B5EF4-FFF2-40B4-BE49-F238E27FC236}">
                <a16:creationId xmlns:a16="http://schemas.microsoft.com/office/drawing/2014/main" id="{5271B2C6-7701-9979-4FDD-9DA28634DDC3}"/>
              </a:ext>
            </a:extLst>
          </p:cNvPr>
          <p:cNvSpPr txBox="1">
            <a:spLocks noChangeArrowheads="1"/>
          </p:cNvSpPr>
          <p:nvPr/>
        </p:nvSpPr>
        <p:spPr bwMode="auto">
          <a:xfrm>
            <a:off x="2547302" y="1603683"/>
            <a:ext cx="7115375" cy="523220"/>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zh-CN" altLang="en-US" sz="2800" b="1" u="sng" dirty="0">
                <a:solidFill>
                  <a:srgbClr val="0033CC"/>
                </a:solidFill>
                <a:effectLst>
                  <a:outerShdw blurRad="38100" dist="38100" dir="2700000" algn="tl">
                    <a:srgbClr val="C0C0C0"/>
                  </a:outerShdw>
                </a:effectLst>
                <a:latin typeface="宋体" panose="02010600030101010101" pitchFamily="2" charset="-122"/>
              </a:rPr>
              <a:t>根据要求，逻辑抽象，建立原始状态图</a:t>
            </a:r>
          </a:p>
        </p:txBody>
      </p:sp>
      <p:sp>
        <p:nvSpPr>
          <p:cNvPr id="13" name="Text Box 10">
            <a:extLst>
              <a:ext uri="{FF2B5EF4-FFF2-40B4-BE49-F238E27FC236}">
                <a16:creationId xmlns:a16="http://schemas.microsoft.com/office/drawing/2014/main" id="{76799AAC-5C9E-E75D-EA21-B8964DE8C3EE}"/>
              </a:ext>
            </a:extLst>
          </p:cNvPr>
          <p:cNvSpPr txBox="1">
            <a:spLocks noChangeArrowheads="1"/>
          </p:cNvSpPr>
          <p:nvPr/>
        </p:nvSpPr>
        <p:spPr bwMode="auto">
          <a:xfrm>
            <a:off x="1977390" y="2241858"/>
            <a:ext cx="31702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0033CC"/>
                </a:solidFill>
              </a:rPr>
              <a:t>S</a:t>
            </a:r>
            <a:r>
              <a:rPr lang="en-US" altLang="zh-CN" sz="2800" b="1" baseline="-25000">
                <a:solidFill>
                  <a:srgbClr val="0033CC"/>
                </a:solidFill>
              </a:rPr>
              <a:t>0 </a:t>
            </a:r>
            <a:r>
              <a:rPr lang="en-US" altLang="zh-CN" sz="2800" b="1">
                <a:solidFill>
                  <a:srgbClr val="0033CC"/>
                </a:solidFill>
              </a:rPr>
              <a:t>— </a:t>
            </a:r>
            <a:r>
              <a:rPr lang="zh-CN" altLang="en-US" sz="2800" b="1">
                <a:solidFill>
                  <a:srgbClr val="0033CC"/>
                </a:solidFill>
              </a:rPr>
              <a:t>原始状态</a:t>
            </a:r>
            <a:r>
              <a:rPr lang="en-US" altLang="zh-CN" sz="2800" b="1">
                <a:solidFill>
                  <a:srgbClr val="0033CC"/>
                </a:solidFill>
              </a:rPr>
              <a:t>(0)</a:t>
            </a:r>
          </a:p>
        </p:txBody>
      </p:sp>
      <p:sp>
        <p:nvSpPr>
          <p:cNvPr id="14" name="Text Box 11">
            <a:extLst>
              <a:ext uri="{FF2B5EF4-FFF2-40B4-BE49-F238E27FC236}">
                <a16:creationId xmlns:a16="http://schemas.microsoft.com/office/drawing/2014/main" id="{5DF113AA-C5FF-E1A5-2A62-52FE1B945E01}"/>
              </a:ext>
            </a:extLst>
          </p:cNvPr>
          <p:cNvSpPr txBox="1">
            <a:spLocks noChangeArrowheads="1"/>
          </p:cNvSpPr>
          <p:nvPr/>
        </p:nvSpPr>
        <p:spPr bwMode="auto">
          <a:xfrm>
            <a:off x="1977390" y="2660958"/>
            <a:ext cx="31702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0033CC"/>
                </a:solidFill>
              </a:rPr>
              <a:t>S</a:t>
            </a:r>
            <a:r>
              <a:rPr lang="en-US" altLang="zh-CN" sz="2800" b="1" baseline="-25000">
                <a:solidFill>
                  <a:srgbClr val="0033CC"/>
                </a:solidFill>
              </a:rPr>
              <a:t>1 </a:t>
            </a:r>
            <a:r>
              <a:rPr lang="en-US" altLang="zh-CN" sz="2800" b="1">
                <a:solidFill>
                  <a:srgbClr val="0033CC"/>
                </a:solidFill>
              </a:rPr>
              <a:t>— </a:t>
            </a:r>
            <a:r>
              <a:rPr lang="zh-CN" altLang="en-US" sz="2800" b="1">
                <a:solidFill>
                  <a:srgbClr val="0033CC"/>
                </a:solidFill>
              </a:rPr>
              <a:t>输入</a:t>
            </a:r>
            <a:r>
              <a:rPr lang="en-US" altLang="zh-CN" sz="2800" b="1">
                <a:solidFill>
                  <a:srgbClr val="0033CC"/>
                </a:solidFill>
              </a:rPr>
              <a:t>1</a:t>
            </a:r>
            <a:r>
              <a:rPr lang="zh-CN" altLang="en-US" sz="2800" b="1">
                <a:solidFill>
                  <a:srgbClr val="0033CC"/>
                </a:solidFill>
              </a:rPr>
              <a:t>个</a:t>
            </a:r>
            <a:r>
              <a:rPr lang="en-US" altLang="zh-CN" sz="2800" b="1">
                <a:solidFill>
                  <a:srgbClr val="0033CC"/>
                </a:solidFill>
              </a:rPr>
              <a:t>1</a:t>
            </a:r>
          </a:p>
        </p:txBody>
      </p:sp>
      <p:sp>
        <p:nvSpPr>
          <p:cNvPr id="15" name="Text Box 12">
            <a:extLst>
              <a:ext uri="{FF2B5EF4-FFF2-40B4-BE49-F238E27FC236}">
                <a16:creationId xmlns:a16="http://schemas.microsoft.com/office/drawing/2014/main" id="{5D3C13C6-3652-CCE0-430E-255DAB6E3D80}"/>
              </a:ext>
            </a:extLst>
          </p:cNvPr>
          <p:cNvSpPr txBox="1">
            <a:spLocks noChangeArrowheads="1"/>
          </p:cNvSpPr>
          <p:nvPr/>
        </p:nvSpPr>
        <p:spPr bwMode="auto">
          <a:xfrm>
            <a:off x="5098415" y="2165658"/>
            <a:ext cx="36083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0033CC"/>
                </a:solidFill>
              </a:rPr>
              <a:t>S</a:t>
            </a:r>
            <a:r>
              <a:rPr lang="en-US" altLang="zh-CN" sz="2800" b="1" baseline="-25000">
                <a:solidFill>
                  <a:srgbClr val="0033CC"/>
                </a:solidFill>
              </a:rPr>
              <a:t>2 </a:t>
            </a:r>
            <a:r>
              <a:rPr lang="en-US" altLang="zh-CN" sz="2800" b="1">
                <a:solidFill>
                  <a:srgbClr val="0033CC"/>
                </a:solidFill>
              </a:rPr>
              <a:t>— </a:t>
            </a:r>
            <a:r>
              <a:rPr lang="zh-CN" altLang="en-US" sz="2800" b="1">
                <a:solidFill>
                  <a:srgbClr val="0033CC"/>
                </a:solidFill>
              </a:rPr>
              <a:t>连续输入 </a:t>
            </a:r>
            <a:r>
              <a:rPr lang="en-US" altLang="zh-CN" sz="2800" b="1">
                <a:solidFill>
                  <a:srgbClr val="0033CC"/>
                </a:solidFill>
              </a:rPr>
              <a:t>2 </a:t>
            </a:r>
            <a:r>
              <a:rPr lang="zh-CN" altLang="en-US" sz="2800" b="1">
                <a:solidFill>
                  <a:srgbClr val="0033CC"/>
                </a:solidFill>
              </a:rPr>
              <a:t>个 </a:t>
            </a:r>
            <a:r>
              <a:rPr lang="en-US" altLang="zh-CN" sz="2800" b="1">
                <a:solidFill>
                  <a:srgbClr val="0033CC"/>
                </a:solidFill>
              </a:rPr>
              <a:t>1</a:t>
            </a:r>
          </a:p>
        </p:txBody>
      </p:sp>
      <p:sp>
        <p:nvSpPr>
          <p:cNvPr id="16" name="Text Box 13">
            <a:extLst>
              <a:ext uri="{FF2B5EF4-FFF2-40B4-BE49-F238E27FC236}">
                <a16:creationId xmlns:a16="http://schemas.microsoft.com/office/drawing/2014/main" id="{F82A4DB8-443E-CC32-D614-C0304AD3E30C}"/>
              </a:ext>
            </a:extLst>
          </p:cNvPr>
          <p:cNvSpPr txBox="1">
            <a:spLocks noChangeArrowheads="1"/>
          </p:cNvSpPr>
          <p:nvPr/>
        </p:nvSpPr>
        <p:spPr bwMode="auto">
          <a:xfrm>
            <a:off x="5098415" y="2622858"/>
            <a:ext cx="53927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0033CC"/>
                </a:solidFill>
              </a:rPr>
              <a:t>S</a:t>
            </a:r>
            <a:r>
              <a:rPr lang="en-US" altLang="zh-CN" sz="2800" b="1" baseline="-25000">
                <a:solidFill>
                  <a:srgbClr val="0033CC"/>
                </a:solidFill>
              </a:rPr>
              <a:t>3 </a:t>
            </a:r>
            <a:r>
              <a:rPr lang="en-US" altLang="zh-CN" sz="2800" b="1">
                <a:solidFill>
                  <a:srgbClr val="0033CC"/>
                </a:solidFill>
              </a:rPr>
              <a:t>— </a:t>
            </a:r>
            <a:r>
              <a:rPr lang="zh-CN" altLang="en-US" sz="2800" b="1">
                <a:solidFill>
                  <a:srgbClr val="0033CC"/>
                </a:solidFill>
              </a:rPr>
              <a:t>连续输入 </a:t>
            </a:r>
            <a:r>
              <a:rPr lang="en-US" altLang="zh-CN" sz="2800" b="1">
                <a:solidFill>
                  <a:srgbClr val="0033CC"/>
                </a:solidFill>
              </a:rPr>
              <a:t>3 </a:t>
            </a:r>
            <a:r>
              <a:rPr lang="zh-CN" altLang="en-US" sz="2800" b="1">
                <a:solidFill>
                  <a:srgbClr val="0033CC"/>
                </a:solidFill>
              </a:rPr>
              <a:t>或 </a:t>
            </a:r>
            <a:r>
              <a:rPr lang="en-US" altLang="zh-CN" sz="2800" b="1">
                <a:solidFill>
                  <a:srgbClr val="0033CC"/>
                </a:solidFill>
              </a:rPr>
              <a:t>3 </a:t>
            </a:r>
            <a:r>
              <a:rPr lang="zh-CN" altLang="en-US" sz="2800" b="1">
                <a:solidFill>
                  <a:srgbClr val="0033CC"/>
                </a:solidFill>
              </a:rPr>
              <a:t>个以上 </a:t>
            </a:r>
            <a:r>
              <a:rPr lang="en-US" altLang="zh-CN" sz="2800" b="1">
                <a:solidFill>
                  <a:srgbClr val="0033CC"/>
                </a:solidFill>
              </a:rPr>
              <a:t>1</a:t>
            </a:r>
          </a:p>
        </p:txBody>
      </p:sp>
      <p:sp>
        <p:nvSpPr>
          <p:cNvPr id="17" name="Oval 14">
            <a:extLst>
              <a:ext uri="{FF2B5EF4-FFF2-40B4-BE49-F238E27FC236}">
                <a16:creationId xmlns:a16="http://schemas.microsoft.com/office/drawing/2014/main" id="{7847DC94-98F1-2E43-5184-59BBF67D5232}"/>
              </a:ext>
            </a:extLst>
          </p:cNvPr>
          <p:cNvSpPr>
            <a:spLocks noChangeArrowheads="1"/>
          </p:cNvSpPr>
          <p:nvPr/>
        </p:nvSpPr>
        <p:spPr bwMode="auto">
          <a:xfrm>
            <a:off x="2952115" y="3873808"/>
            <a:ext cx="571500" cy="57150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S</a:t>
            </a:r>
            <a:r>
              <a:rPr lang="en-US" altLang="zh-CN" sz="2800" b="1" baseline="-25000">
                <a:solidFill>
                  <a:srgbClr val="FF0066"/>
                </a:solidFill>
                <a:ea typeface="楷体_GB2312" pitchFamily="49" charset="-122"/>
              </a:rPr>
              <a:t>0</a:t>
            </a:r>
          </a:p>
        </p:txBody>
      </p:sp>
      <p:sp>
        <p:nvSpPr>
          <p:cNvPr id="18" name="Oval 15">
            <a:extLst>
              <a:ext uri="{FF2B5EF4-FFF2-40B4-BE49-F238E27FC236}">
                <a16:creationId xmlns:a16="http://schemas.microsoft.com/office/drawing/2014/main" id="{97FB15E9-7950-7246-22E9-52081AAB0B56}"/>
              </a:ext>
            </a:extLst>
          </p:cNvPr>
          <p:cNvSpPr>
            <a:spLocks noChangeArrowheads="1"/>
          </p:cNvSpPr>
          <p:nvPr/>
        </p:nvSpPr>
        <p:spPr bwMode="auto">
          <a:xfrm>
            <a:off x="3980815" y="3854758"/>
            <a:ext cx="571500" cy="57150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S</a:t>
            </a:r>
            <a:r>
              <a:rPr lang="en-US" altLang="zh-CN" sz="2800" b="1" baseline="-25000">
                <a:solidFill>
                  <a:srgbClr val="FF0066"/>
                </a:solidFill>
                <a:ea typeface="楷体_GB2312" pitchFamily="49" charset="-122"/>
              </a:rPr>
              <a:t>1</a:t>
            </a:r>
          </a:p>
        </p:txBody>
      </p:sp>
      <p:sp>
        <p:nvSpPr>
          <p:cNvPr id="19" name="Oval 16">
            <a:extLst>
              <a:ext uri="{FF2B5EF4-FFF2-40B4-BE49-F238E27FC236}">
                <a16:creationId xmlns:a16="http://schemas.microsoft.com/office/drawing/2014/main" id="{9D5DC34D-FA18-29FB-8EAE-394E4D5D766A}"/>
              </a:ext>
            </a:extLst>
          </p:cNvPr>
          <p:cNvSpPr>
            <a:spLocks noChangeArrowheads="1"/>
          </p:cNvSpPr>
          <p:nvPr/>
        </p:nvSpPr>
        <p:spPr bwMode="auto">
          <a:xfrm>
            <a:off x="5028565" y="3873808"/>
            <a:ext cx="571500" cy="57150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S</a:t>
            </a:r>
            <a:r>
              <a:rPr lang="en-US" altLang="zh-CN" sz="2800" b="1" baseline="-25000">
                <a:solidFill>
                  <a:srgbClr val="FF0066"/>
                </a:solidFill>
                <a:ea typeface="楷体_GB2312" pitchFamily="49" charset="-122"/>
              </a:rPr>
              <a:t>2</a:t>
            </a:r>
          </a:p>
        </p:txBody>
      </p:sp>
      <p:sp>
        <p:nvSpPr>
          <p:cNvPr id="20" name="Oval 17">
            <a:extLst>
              <a:ext uri="{FF2B5EF4-FFF2-40B4-BE49-F238E27FC236}">
                <a16:creationId xmlns:a16="http://schemas.microsoft.com/office/drawing/2014/main" id="{B48BBD3D-ECF1-1CAB-D3F1-BD188CD8E9F0}"/>
              </a:ext>
            </a:extLst>
          </p:cNvPr>
          <p:cNvSpPr>
            <a:spLocks noChangeArrowheads="1"/>
          </p:cNvSpPr>
          <p:nvPr/>
        </p:nvSpPr>
        <p:spPr bwMode="auto">
          <a:xfrm>
            <a:off x="6057265" y="3930958"/>
            <a:ext cx="571500" cy="57150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S</a:t>
            </a:r>
            <a:r>
              <a:rPr lang="en-US" altLang="zh-CN" sz="2800" b="1" baseline="-25000">
                <a:solidFill>
                  <a:srgbClr val="FF0066"/>
                </a:solidFill>
                <a:ea typeface="楷体_GB2312" pitchFamily="49" charset="-122"/>
              </a:rPr>
              <a:t>3</a:t>
            </a:r>
          </a:p>
        </p:txBody>
      </p:sp>
      <p:sp>
        <p:nvSpPr>
          <p:cNvPr id="21" name="Text Box 18">
            <a:extLst>
              <a:ext uri="{FF2B5EF4-FFF2-40B4-BE49-F238E27FC236}">
                <a16:creationId xmlns:a16="http://schemas.microsoft.com/office/drawing/2014/main" id="{FDEA7D26-CA66-697B-13D6-CA526A51809A}"/>
              </a:ext>
            </a:extLst>
          </p:cNvPr>
          <p:cNvSpPr txBox="1">
            <a:spLocks noChangeArrowheads="1"/>
          </p:cNvSpPr>
          <p:nvPr/>
        </p:nvSpPr>
        <p:spPr bwMode="auto">
          <a:xfrm>
            <a:off x="2129790" y="3194358"/>
            <a:ext cx="31702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X </a:t>
            </a:r>
            <a:r>
              <a:rPr lang="en-US" altLang="zh-CN" sz="2800" b="1">
                <a:solidFill>
                  <a:srgbClr val="FF0066"/>
                </a:solidFill>
              </a:rPr>
              <a:t>— </a:t>
            </a:r>
            <a:r>
              <a:rPr lang="zh-CN" altLang="en-US" sz="2800" b="1">
                <a:solidFill>
                  <a:srgbClr val="FF0066"/>
                </a:solidFill>
              </a:rPr>
              <a:t>输入数据</a:t>
            </a:r>
          </a:p>
        </p:txBody>
      </p:sp>
      <p:sp>
        <p:nvSpPr>
          <p:cNvPr id="22" name="Text Box 19">
            <a:extLst>
              <a:ext uri="{FF2B5EF4-FFF2-40B4-BE49-F238E27FC236}">
                <a16:creationId xmlns:a16="http://schemas.microsoft.com/office/drawing/2014/main" id="{D85E5E36-CFB9-A167-53D9-DFAC28C0A82D}"/>
              </a:ext>
            </a:extLst>
          </p:cNvPr>
          <p:cNvSpPr txBox="1">
            <a:spLocks noChangeArrowheads="1"/>
          </p:cNvSpPr>
          <p:nvPr/>
        </p:nvSpPr>
        <p:spPr bwMode="auto">
          <a:xfrm>
            <a:off x="5406390" y="3156258"/>
            <a:ext cx="31702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dirty="0">
                <a:solidFill>
                  <a:srgbClr val="FF0066"/>
                </a:solidFill>
              </a:rPr>
              <a:t>Y </a:t>
            </a:r>
            <a:r>
              <a:rPr lang="en-US" altLang="zh-CN" sz="2800" b="1" dirty="0">
                <a:solidFill>
                  <a:srgbClr val="FF0066"/>
                </a:solidFill>
              </a:rPr>
              <a:t>— </a:t>
            </a:r>
            <a:r>
              <a:rPr lang="zh-CN" altLang="en-US" sz="2800" b="1" dirty="0">
                <a:solidFill>
                  <a:srgbClr val="FF0066"/>
                </a:solidFill>
              </a:rPr>
              <a:t>输出数据</a:t>
            </a:r>
          </a:p>
        </p:txBody>
      </p:sp>
      <p:sp>
        <p:nvSpPr>
          <p:cNvPr id="23" name="Arc 20">
            <a:extLst>
              <a:ext uri="{FF2B5EF4-FFF2-40B4-BE49-F238E27FC236}">
                <a16:creationId xmlns:a16="http://schemas.microsoft.com/office/drawing/2014/main" id="{4D128877-3F0F-4897-F0AB-15D6F3988A3C}"/>
              </a:ext>
            </a:extLst>
          </p:cNvPr>
          <p:cNvSpPr>
            <a:spLocks/>
          </p:cNvSpPr>
          <p:nvPr/>
        </p:nvSpPr>
        <p:spPr bwMode="auto">
          <a:xfrm flipH="1">
            <a:off x="2285365" y="3778558"/>
            <a:ext cx="693738" cy="719138"/>
          </a:xfrm>
          <a:custGeom>
            <a:avLst/>
            <a:gdLst>
              <a:gd name="G0" fmla="+- 19794 0 0"/>
              <a:gd name="G1" fmla="+- 21600 0 0"/>
              <a:gd name="G2" fmla="+- 21600 0 0"/>
              <a:gd name="T0" fmla="*/ 0 w 41394"/>
              <a:gd name="T1" fmla="*/ 12954 h 43200"/>
              <a:gd name="T2" fmla="*/ 863 w 41394"/>
              <a:gd name="T3" fmla="*/ 32001 h 43200"/>
              <a:gd name="T4" fmla="*/ 19794 w 41394"/>
              <a:gd name="T5" fmla="*/ 21600 h 43200"/>
            </a:gdLst>
            <a:ahLst/>
            <a:cxnLst>
              <a:cxn ang="0">
                <a:pos x="T0" y="T1"/>
              </a:cxn>
              <a:cxn ang="0">
                <a:pos x="T2" y="T3"/>
              </a:cxn>
              <a:cxn ang="0">
                <a:pos x="T4" y="T5"/>
              </a:cxn>
            </a:cxnLst>
            <a:rect l="0" t="0" r="r" b="b"/>
            <a:pathLst>
              <a:path w="41394" h="43200" fill="none" extrusionOk="0">
                <a:moveTo>
                  <a:pt x="-1" y="12953"/>
                </a:moveTo>
                <a:cubicBezTo>
                  <a:pt x="3436" y="5085"/>
                  <a:pt x="11207" y="0"/>
                  <a:pt x="19794" y="0"/>
                </a:cubicBezTo>
                <a:cubicBezTo>
                  <a:pt x="31723" y="0"/>
                  <a:pt x="41394" y="9670"/>
                  <a:pt x="41394" y="21600"/>
                </a:cubicBezTo>
                <a:cubicBezTo>
                  <a:pt x="41394" y="33529"/>
                  <a:pt x="31723" y="43200"/>
                  <a:pt x="19794" y="43200"/>
                </a:cubicBezTo>
                <a:cubicBezTo>
                  <a:pt x="11913" y="43199"/>
                  <a:pt x="4657" y="38907"/>
                  <a:pt x="863" y="32000"/>
                </a:cubicBezTo>
              </a:path>
              <a:path w="41394" h="43200" stroke="0" extrusionOk="0">
                <a:moveTo>
                  <a:pt x="-1" y="12953"/>
                </a:moveTo>
                <a:cubicBezTo>
                  <a:pt x="3436" y="5085"/>
                  <a:pt x="11207" y="0"/>
                  <a:pt x="19794" y="0"/>
                </a:cubicBezTo>
                <a:cubicBezTo>
                  <a:pt x="31723" y="0"/>
                  <a:pt x="41394" y="9670"/>
                  <a:pt x="41394" y="21600"/>
                </a:cubicBezTo>
                <a:cubicBezTo>
                  <a:pt x="41394" y="33529"/>
                  <a:pt x="31723" y="43200"/>
                  <a:pt x="19794" y="43200"/>
                </a:cubicBezTo>
                <a:cubicBezTo>
                  <a:pt x="11913" y="43199"/>
                  <a:pt x="4657" y="38907"/>
                  <a:pt x="863" y="32000"/>
                </a:cubicBezTo>
                <a:lnTo>
                  <a:pt x="19794" y="21600"/>
                </a:lnTo>
                <a:close/>
              </a:path>
            </a:pathLst>
          </a:custGeom>
          <a:noFill/>
          <a:ln w="19050">
            <a:solidFill>
              <a:schemeClr val="accent2"/>
            </a:solidFill>
            <a:round/>
            <a:headEnd type="stealth"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4" name="Text Box 21">
            <a:extLst>
              <a:ext uri="{FF2B5EF4-FFF2-40B4-BE49-F238E27FC236}">
                <a16:creationId xmlns:a16="http://schemas.microsoft.com/office/drawing/2014/main" id="{440088B1-9015-F115-499C-CE6BE169A081}"/>
              </a:ext>
            </a:extLst>
          </p:cNvPr>
          <p:cNvSpPr txBox="1">
            <a:spLocks noChangeArrowheads="1"/>
          </p:cNvSpPr>
          <p:nvPr/>
        </p:nvSpPr>
        <p:spPr bwMode="auto">
          <a:xfrm>
            <a:off x="1713865" y="3921433"/>
            <a:ext cx="75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25" name="Line 22">
            <a:extLst>
              <a:ext uri="{FF2B5EF4-FFF2-40B4-BE49-F238E27FC236}">
                <a16:creationId xmlns:a16="http://schemas.microsoft.com/office/drawing/2014/main" id="{52912F85-7399-9306-3857-10AD419F4093}"/>
              </a:ext>
            </a:extLst>
          </p:cNvPr>
          <p:cNvSpPr>
            <a:spLocks noChangeShapeType="1"/>
          </p:cNvSpPr>
          <p:nvPr/>
        </p:nvSpPr>
        <p:spPr bwMode="auto">
          <a:xfrm>
            <a:off x="3580765" y="4159558"/>
            <a:ext cx="360363"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Text Box 23">
            <a:extLst>
              <a:ext uri="{FF2B5EF4-FFF2-40B4-BE49-F238E27FC236}">
                <a16:creationId xmlns:a16="http://schemas.microsoft.com/office/drawing/2014/main" id="{402DC6FA-60D0-DF3B-9C3C-ECF73B20BC8E}"/>
              </a:ext>
            </a:extLst>
          </p:cNvPr>
          <p:cNvSpPr txBox="1">
            <a:spLocks noChangeArrowheads="1"/>
          </p:cNvSpPr>
          <p:nvPr/>
        </p:nvSpPr>
        <p:spPr bwMode="auto">
          <a:xfrm>
            <a:off x="3390265" y="3769033"/>
            <a:ext cx="75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1/0</a:t>
            </a:r>
          </a:p>
        </p:txBody>
      </p:sp>
      <p:sp>
        <p:nvSpPr>
          <p:cNvPr id="27" name="Freeform 24">
            <a:extLst>
              <a:ext uri="{FF2B5EF4-FFF2-40B4-BE49-F238E27FC236}">
                <a16:creationId xmlns:a16="http://schemas.microsoft.com/office/drawing/2014/main" id="{E3A6DB5D-E7E0-4C68-1EF6-728A27687338}"/>
              </a:ext>
            </a:extLst>
          </p:cNvPr>
          <p:cNvSpPr>
            <a:spLocks/>
          </p:cNvSpPr>
          <p:nvPr/>
        </p:nvSpPr>
        <p:spPr bwMode="auto">
          <a:xfrm>
            <a:off x="3390265" y="4464358"/>
            <a:ext cx="895350" cy="254000"/>
          </a:xfrm>
          <a:custGeom>
            <a:avLst/>
            <a:gdLst>
              <a:gd name="T0" fmla="*/ 636 w 636"/>
              <a:gd name="T1" fmla="*/ 0 h 232"/>
              <a:gd name="T2" fmla="*/ 312 w 636"/>
              <a:gd name="T3" fmla="*/ 228 h 232"/>
              <a:gd name="T4" fmla="*/ 0 w 636"/>
              <a:gd name="T5" fmla="*/ 24 h 232"/>
            </a:gdLst>
            <a:ahLst/>
            <a:cxnLst>
              <a:cxn ang="0">
                <a:pos x="T0" y="T1"/>
              </a:cxn>
              <a:cxn ang="0">
                <a:pos x="T2" y="T3"/>
              </a:cxn>
              <a:cxn ang="0">
                <a:pos x="T4" y="T5"/>
              </a:cxn>
            </a:cxnLst>
            <a:rect l="0" t="0" r="r" b="b"/>
            <a:pathLst>
              <a:path w="636" h="232">
                <a:moveTo>
                  <a:pt x="636" y="0"/>
                </a:moveTo>
                <a:cubicBezTo>
                  <a:pt x="527" y="112"/>
                  <a:pt x="418" y="224"/>
                  <a:pt x="312" y="228"/>
                </a:cubicBezTo>
                <a:cubicBezTo>
                  <a:pt x="206" y="232"/>
                  <a:pt x="103" y="128"/>
                  <a:pt x="0" y="24"/>
                </a:cubicBezTo>
              </a:path>
            </a:pathLst>
          </a:custGeom>
          <a:noFill/>
          <a:ln w="19050" cmpd="sng">
            <a:solidFill>
              <a:schemeClr val="accent2"/>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Text Box 25">
            <a:extLst>
              <a:ext uri="{FF2B5EF4-FFF2-40B4-BE49-F238E27FC236}">
                <a16:creationId xmlns:a16="http://schemas.microsoft.com/office/drawing/2014/main" id="{D4BE9F54-4F81-A2A4-E4AE-B6974543CDA4}"/>
              </a:ext>
            </a:extLst>
          </p:cNvPr>
          <p:cNvSpPr txBox="1">
            <a:spLocks noChangeArrowheads="1"/>
          </p:cNvSpPr>
          <p:nvPr/>
        </p:nvSpPr>
        <p:spPr bwMode="auto">
          <a:xfrm>
            <a:off x="3428365" y="4283383"/>
            <a:ext cx="75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29" name="Line 26">
            <a:extLst>
              <a:ext uri="{FF2B5EF4-FFF2-40B4-BE49-F238E27FC236}">
                <a16:creationId xmlns:a16="http://schemas.microsoft.com/office/drawing/2014/main" id="{2641F990-3E20-0F4B-C17D-A68B828E9129}"/>
              </a:ext>
            </a:extLst>
          </p:cNvPr>
          <p:cNvSpPr>
            <a:spLocks noChangeShapeType="1"/>
          </p:cNvSpPr>
          <p:nvPr/>
        </p:nvSpPr>
        <p:spPr bwMode="auto">
          <a:xfrm>
            <a:off x="4609465" y="4159558"/>
            <a:ext cx="360363" cy="1588"/>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Text Box 27">
            <a:extLst>
              <a:ext uri="{FF2B5EF4-FFF2-40B4-BE49-F238E27FC236}">
                <a16:creationId xmlns:a16="http://schemas.microsoft.com/office/drawing/2014/main" id="{A6F28E1C-C5AA-71AA-5581-62716BBC3881}"/>
              </a:ext>
            </a:extLst>
          </p:cNvPr>
          <p:cNvSpPr txBox="1">
            <a:spLocks noChangeArrowheads="1"/>
          </p:cNvSpPr>
          <p:nvPr/>
        </p:nvSpPr>
        <p:spPr bwMode="auto">
          <a:xfrm>
            <a:off x="4380865" y="3749983"/>
            <a:ext cx="75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1/0</a:t>
            </a:r>
          </a:p>
        </p:txBody>
      </p:sp>
      <p:sp>
        <p:nvSpPr>
          <p:cNvPr id="31" name="Freeform 28">
            <a:extLst>
              <a:ext uri="{FF2B5EF4-FFF2-40B4-BE49-F238E27FC236}">
                <a16:creationId xmlns:a16="http://schemas.microsoft.com/office/drawing/2014/main" id="{A43E7040-0170-E4FA-C149-261079091570}"/>
              </a:ext>
            </a:extLst>
          </p:cNvPr>
          <p:cNvSpPr>
            <a:spLocks/>
          </p:cNvSpPr>
          <p:nvPr/>
        </p:nvSpPr>
        <p:spPr bwMode="auto">
          <a:xfrm>
            <a:off x="3885565" y="4521508"/>
            <a:ext cx="1428750" cy="498475"/>
          </a:xfrm>
          <a:custGeom>
            <a:avLst/>
            <a:gdLst>
              <a:gd name="T0" fmla="*/ 900 w 900"/>
              <a:gd name="T1" fmla="*/ 0 h 314"/>
              <a:gd name="T2" fmla="*/ 456 w 900"/>
              <a:gd name="T3" fmla="*/ 288 h 314"/>
              <a:gd name="T4" fmla="*/ 0 w 900"/>
              <a:gd name="T5" fmla="*/ 156 h 314"/>
            </a:gdLst>
            <a:ahLst/>
            <a:cxnLst>
              <a:cxn ang="0">
                <a:pos x="T0" y="T1"/>
              </a:cxn>
              <a:cxn ang="0">
                <a:pos x="T2" y="T3"/>
              </a:cxn>
              <a:cxn ang="0">
                <a:pos x="T4" y="T5"/>
              </a:cxn>
            </a:cxnLst>
            <a:rect l="0" t="0" r="r" b="b"/>
            <a:pathLst>
              <a:path w="900" h="314">
                <a:moveTo>
                  <a:pt x="900" y="0"/>
                </a:moveTo>
                <a:cubicBezTo>
                  <a:pt x="826" y="48"/>
                  <a:pt x="606" y="262"/>
                  <a:pt x="456" y="288"/>
                </a:cubicBezTo>
                <a:cubicBezTo>
                  <a:pt x="306" y="314"/>
                  <a:pt x="95" y="183"/>
                  <a:pt x="0" y="156"/>
                </a:cubicBezTo>
              </a:path>
            </a:pathLst>
          </a:custGeom>
          <a:noFill/>
          <a:ln w="19050" cmpd="sng">
            <a:solidFill>
              <a:schemeClr val="accent2"/>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Text Box 29">
            <a:extLst>
              <a:ext uri="{FF2B5EF4-FFF2-40B4-BE49-F238E27FC236}">
                <a16:creationId xmlns:a16="http://schemas.microsoft.com/office/drawing/2014/main" id="{46B2F60E-CA79-6795-C715-B72F8FF1B387}"/>
              </a:ext>
            </a:extLst>
          </p:cNvPr>
          <p:cNvSpPr txBox="1">
            <a:spLocks noChangeArrowheads="1"/>
          </p:cNvSpPr>
          <p:nvPr/>
        </p:nvSpPr>
        <p:spPr bwMode="auto">
          <a:xfrm>
            <a:off x="4209415" y="4550083"/>
            <a:ext cx="75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33" name="Line 30">
            <a:extLst>
              <a:ext uri="{FF2B5EF4-FFF2-40B4-BE49-F238E27FC236}">
                <a16:creationId xmlns:a16="http://schemas.microsoft.com/office/drawing/2014/main" id="{D04990FA-D6B4-913C-0988-6AF3938417D8}"/>
              </a:ext>
            </a:extLst>
          </p:cNvPr>
          <p:cNvSpPr>
            <a:spLocks noChangeShapeType="1"/>
          </p:cNvSpPr>
          <p:nvPr/>
        </p:nvSpPr>
        <p:spPr bwMode="auto">
          <a:xfrm>
            <a:off x="5638165" y="4235758"/>
            <a:ext cx="360363"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Freeform 31">
            <a:extLst>
              <a:ext uri="{FF2B5EF4-FFF2-40B4-BE49-F238E27FC236}">
                <a16:creationId xmlns:a16="http://schemas.microsoft.com/office/drawing/2014/main" id="{4F1798A0-CF3A-E96B-378A-B0288780CA14}"/>
              </a:ext>
            </a:extLst>
          </p:cNvPr>
          <p:cNvSpPr>
            <a:spLocks/>
          </p:cNvSpPr>
          <p:nvPr/>
        </p:nvSpPr>
        <p:spPr bwMode="auto">
          <a:xfrm>
            <a:off x="4647565" y="4559608"/>
            <a:ext cx="1543050" cy="720725"/>
          </a:xfrm>
          <a:custGeom>
            <a:avLst/>
            <a:gdLst>
              <a:gd name="T0" fmla="*/ 972 w 972"/>
              <a:gd name="T1" fmla="*/ 0 h 454"/>
              <a:gd name="T2" fmla="*/ 480 w 972"/>
              <a:gd name="T3" fmla="*/ 408 h 454"/>
              <a:gd name="T4" fmla="*/ 0 w 972"/>
              <a:gd name="T5" fmla="*/ 274 h 454"/>
            </a:gdLst>
            <a:ahLst/>
            <a:cxnLst>
              <a:cxn ang="0">
                <a:pos x="T0" y="T1"/>
              </a:cxn>
              <a:cxn ang="0">
                <a:pos x="T2" y="T3"/>
              </a:cxn>
              <a:cxn ang="0">
                <a:pos x="T4" y="T5"/>
              </a:cxn>
            </a:cxnLst>
            <a:rect l="0" t="0" r="r" b="b"/>
            <a:pathLst>
              <a:path w="972" h="454">
                <a:moveTo>
                  <a:pt x="972" y="0"/>
                </a:moveTo>
                <a:cubicBezTo>
                  <a:pt x="892" y="68"/>
                  <a:pt x="642" y="362"/>
                  <a:pt x="480" y="408"/>
                </a:cubicBezTo>
                <a:cubicBezTo>
                  <a:pt x="318" y="454"/>
                  <a:pt x="100" y="302"/>
                  <a:pt x="0" y="274"/>
                </a:cubicBezTo>
              </a:path>
            </a:pathLst>
          </a:custGeom>
          <a:noFill/>
          <a:ln w="19050" cmpd="sng">
            <a:solidFill>
              <a:schemeClr val="accent2"/>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32">
            <a:extLst>
              <a:ext uri="{FF2B5EF4-FFF2-40B4-BE49-F238E27FC236}">
                <a16:creationId xmlns:a16="http://schemas.microsoft.com/office/drawing/2014/main" id="{51143932-2F83-9D5F-6366-6716FBB1CA49}"/>
              </a:ext>
            </a:extLst>
          </p:cNvPr>
          <p:cNvSpPr txBox="1">
            <a:spLocks noChangeArrowheads="1"/>
          </p:cNvSpPr>
          <p:nvPr/>
        </p:nvSpPr>
        <p:spPr bwMode="auto">
          <a:xfrm>
            <a:off x="4895215" y="4759633"/>
            <a:ext cx="75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36" name="Arc 33">
            <a:extLst>
              <a:ext uri="{FF2B5EF4-FFF2-40B4-BE49-F238E27FC236}">
                <a16:creationId xmlns:a16="http://schemas.microsoft.com/office/drawing/2014/main" id="{247D80E8-4274-CD3E-1E29-BB91F6E5E604}"/>
              </a:ext>
            </a:extLst>
          </p:cNvPr>
          <p:cNvSpPr>
            <a:spLocks/>
          </p:cNvSpPr>
          <p:nvPr/>
        </p:nvSpPr>
        <p:spPr bwMode="auto">
          <a:xfrm flipV="1">
            <a:off x="6636703" y="3778558"/>
            <a:ext cx="704850" cy="719138"/>
          </a:xfrm>
          <a:custGeom>
            <a:avLst/>
            <a:gdLst>
              <a:gd name="G0" fmla="+- 20432 0 0"/>
              <a:gd name="G1" fmla="+- 21600 0 0"/>
              <a:gd name="G2" fmla="+- 21600 0 0"/>
              <a:gd name="T0" fmla="*/ 1318 w 42032"/>
              <a:gd name="T1" fmla="*/ 11539 h 43200"/>
              <a:gd name="T2" fmla="*/ 0 w 42032"/>
              <a:gd name="T3" fmla="*/ 28608 h 43200"/>
              <a:gd name="T4" fmla="*/ 20432 w 42032"/>
              <a:gd name="T5" fmla="*/ 21600 h 43200"/>
            </a:gdLst>
            <a:ahLst/>
            <a:cxnLst>
              <a:cxn ang="0">
                <a:pos x="T0" y="T1"/>
              </a:cxn>
              <a:cxn ang="0">
                <a:pos x="T2" y="T3"/>
              </a:cxn>
              <a:cxn ang="0">
                <a:pos x="T4" y="T5"/>
              </a:cxn>
            </a:cxnLst>
            <a:rect l="0" t="0" r="r" b="b"/>
            <a:pathLst>
              <a:path w="42032" h="43200" fill="none" extrusionOk="0">
                <a:moveTo>
                  <a:pt x="1318" y="11539"/>
                </a:moveTo>
                <a:cubicBezTo>
                  <a:pt x="5053" y="4442"/>
                  <a:pt x="12412" y="0"/>
                  <a:pt x="20432" y="0"/>
                </a:cubicBezTo>
                <a:cubicBezTo>
                  <a:pt x="32361" y="0"/>
                  <a:pt x="42032" y="9670"/>
                  <a:pt x="42032" y="21600"/>
                </a:cubicBezTo>
                <a:cubicBezTo>
                  <a:pt x="42032" y="33529"/>
                  <a:pt x="32361" y="43200"/>
                  <a:pt x="20432" y="43200"/>
                </a:cubicBezTo>
                <a:cubicBezTo>
                  <a:pt x="11203" y="43199"/>
                  <a:pt x="2994" y="37337"/>
                  <a:pt x="0" y="28607"/>
                </a:cubicBezTo>
              </a:path>
              <a:path w="42032" h="43200" stroke="0" extrusionOk="0">
                <a:moveTo>
                  <a:pt x="1318" y="11539"/>
                </a:moveTo>
                <a:cubicBezTo>
                  <a:pt x="5053" y="4442"/>
                  <a:pt x="12412" y="0"/>
                  <a:pt x="20432" y="0"/>
                </a:cubicBezTo>
                <a:cubicBezTo>
                  <a:pt x="32361" y="0"/>
                  <a:pt x="42032" y="9670"/>
                  <a:pt x="42032" y="21600"/>
                </a:cubicBezTo>
                <a:cubicBezTo>
                  <a:pt x="42032" y="33529"/>
                  <a:pt x="32361" y="43200"/>
                  <a:pt x="20432" y="43200"/>
                </a:cubicBezTo>
                <a:cubicBezTo>
                  <a:pt x="11203" y="43199"/>
                  <a:pt x="2994" y="37337"/>
                  <a:pt x="0" y="28607"/>
                </a:cubicBezTo>
                <a:lnTo>
                  <a:pt x="20432" y="21600"/>
                </a:lnTo>
                <a:close/>
              </a:path>
            </a:pathLst>
          </a:custGeom>
          <a:noFill/>
          <a:ln w="19050">
            <a:solidFill>
              <a:schemeClr val="accent2"/>
            </a:solidFill>
            <a:round/>
            <a:headEnd type="stealth"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Text Box 34">
            <a:extLst>
              <a:ext uri="{FF2B5EF4-FFF2-40B4-BE49-F238E27FC236}">
                <a16:creationId xmlns:a16="http://schemas.microsoft.com/office/drawing/2014/main" id="{2FAD8E9B-F762-8335-B729-AEC2551B15A1}"/>
              </a:ext>
            </a:extLst>
          </p:cNvPr>
          <p:cNvSpPr txBox="1">
            <a:spLocks noChangeArrowheads="1"/>
          </p:cNvSpPr>
          <p:nvPr/>
        </p:nvSpPr>
        <p:spPr bwMode="auto">
          <a:xfrm>
            <a:off x="7247890" y="3940483"/>
            <a:ext cx="75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a:t>
            </a:r>
            <a:r>
              <a:rPr lang="en-US" altLang="zh-CN" b="1">
                <a:solidFill>
                  <a:srgbClr val="FF0066"/>
                </a:solidFill>
                <a:ea typeface="楷体_GB2312" pitchFamily="49" charset="-122"/>
              </a:rPr>
              <a:t>1</a:t>
            </a:r>
          </a:p>
        </p:txBody>
      </p:sp>
      <p:sp>
        <p:nvSpPr>
          <p:cNvPr id="38" name="Text Box 35">
            <a:extLst>
              <a:ext uri="{FF2B5EF4-FFF2-40B4-BE49-F238E27FC236}">
                <a16:creationId xmlns:a16="http://schemas.microsoft.com/office/drawing/2014/main" id="{34B208DF-5D5B-4FCF-FF53-E2043C59281C}"/>
              </a:ext>
            </a:extLst>
          </p:cNvPr>
          <p:cNvSpPr txBox="1">
            <a:spLocks noChangeArrowheads="1"/>
          </p:cNvSpPr>
          <p:nvPr/>
        </p:nvSpPr>
        <p:spPr bwMode="auto">
          <a:xfrm>
            <a:off x="2094865" y="5537508"/>
            <a:ext cx="2308225"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800" b="1" u="sng">
                <a:solidFill>
                  <a:srgbClr val="0033CC"/>
                </a:solidFill>
                <a:effectLst>
                  <a:outerShdw blurRad="38100" dist="38100" dir="2700000" algn="tl">
                    <a:srgbClr val="C0C0C0"/>
                  </a:outerShdw>
                </a:effectLst>
                <a:latin typeface="宋体" panose="02010600030101010101" pitchFamily="2" charset="-122"/>
              </a:rPr>
              <a:t>状态化简</a:t>
            </a:r>
          </a:p>
        </p:txBody>
      </p:sp>
      <p:grpSp>
        <p:nvGrpSpPr>
          <p:cNvPr id="39" name="Group 36">
            <a:extLst>
              <a:ext uri="{FF2B5EF4-FFF2-40B4-BE49-F238E27FC236}">
                <a16:creationId xmlns:a16="http://schemas.microsoft.com/office/drawing/2014/main" id="{FAF1C170-D1FF-E246-EC00-633E7EEEE924}"/>
              </a:ext>
            </a:extLst>
          </p:cNvPr>
          <p:cNvGrpSpPr>
            <a:grpSpLocks/>
          </p:cNvGrpSpPr>
          <p:nvPr/>
        </p:nvGrpSpPr>
        <p:grpSpPr bwMode="auto">
          <a:xfrm>
            <a:off x="4685665" y="5415271"/>
            <a:ext cx="5157788" cy="1270000"/>
            <a:chOff x="2676" y="3155"/>
            <a:chExt cx="3249" cy="800"/>
          </a:xfrm>
        </p:grpSpPr>
        <p:sp>
          <p:nvSpPr>
            <p:cNvPr id="40" name="Oval 37">
              <a:extLst>
                <a:ext uri="{FF2B5EF4-FFF2-40B4-BE49-F238E27FC236}">
                  <a16:creationId xmlns:a16="http://schemas.microsoft.com/office/drawing/2014/main" id="{B4A20381-3A82-7FDB-E305-6C60627E3EC4}"/>
                </a:ext>
              </a:extLst>
            </p:cNvPr>
            <p:cNvSpPr>
              <a:spLocks noChangeArrowheads="1"/>
            </p:cNvSpPr>
            <p:nvPr/>
          </p:nvSpPr>
          <p:spPr bwMode="auto">
            <a:xfrm>
              <a:off x="3480" y="3233"/>
              <a:ext cx="360" cy="36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S</a:t>
              </a:r>
              <a:r>
                <a:rPr lang="en-US" altLang="zh-CN" sz="2800" b="1" baseline="-25000">
                  <a:solidFill>
                    <a:srgbClr val="FF0066"/>
                  </a:solidFill>
                  <a:ea typeface="楷体_GB2312" pitchFamily="49" charset="-122"/>
                </a:rPr>
                <a:t>0</a:t>
              </a:r>
            </a:p>
          </p:txBody>
        </p:sp>
        <p:sp>
          <p:nvSpPr>
            <p:cNvPr id="41" name="Oval 38">
              <a:extLst>
                <a:ext uri="{FF2B5EF4-FFF2-40B4-BE49-F238E27FC236}">
                  <a16:creationId xmlns:a16="http://schemas.microsoft.com/office/drawing/2014/main" id="{8DE54EF2-9898-C131-9836-A2109CDE884D}"/>
                </a:ext>
              </a:extLst>
            </p:cNvPr>
            <p:cNvSpPr>
              <a:spLocks noChangeArrowheads="1"/>
            </p:cNvSpPr>
            <p:nvPr/>
          </p:nvSpPr>
          <p:spPr bwMode="auto">
            <a:xfrm>
              <a:off x="4128" y="3221"/>
              <a:ext cx="360" cy="36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S</a:t>
              </a:r>
              <a:r>
                <a:rPr lang="en-US" altLang="zh-CN" sz="2800" b="1" baseline="-25000">
                  <a:solidFill>
                    <a:srgbClr val="FF0066"/>
                  </a:solidFill>
                  <a:ea typeface="楷体_GB2312" pitchFamily="49" charset="-122"/>
                </a:rPr>
                <a:t>1</a:t>
              </a:r>
            </a:p>
          </p:txBody>
        </p:sp>
        <p:sp>
          <p:nvSpPr>
            <p:cNvPr id="42" name="Oval 39">
              <a:extLst>
                <a:ext uri="{FF2B5EF4-FFF2-40B4-BE49-F238E27FC236}">
                  <a16:creationId xmlns:a16="http://schemas.microsoft.com/office/drawing/2014/main" id="{7085F8E4-35DA-B4A2-73E4-820229E0D66F}"/>
                </a:ext>
              </a:extLst>
            </p:cNvPr>
            <p:cNvSpPr>
              <a:spLocks noChangeArrowheads="1"/>
            </p:cNvSpPr>
            <p:nvPr/>
          </p:nvSpPr>
          <p:spPr bwMode="auto">
            <a:xfrm>
              <a:off x="4788" y="3233"/>
              <a:ext cx="360" cy="36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S</a:t>
              </a:r>
              <a:r>
                <a:rPr lang="en-US" altLang="zh-CN" sz="2800" b="1" baseline="-25000">
                  <a:solidFill>
                    <a:srgbClr val="FF0066"/>
                  </a:solidFill>
                  <a:ea typeface="楷体_GB2312" pitchFamily="49" charset="-122"/>
                </a:rPr>
                <a:t>2</a:t>
              </a:r>
            </a:p>
          </p:txBody>
        </p:sp>
        <p:sp>
          <p:nvSpPr>
            <p:cNvPr id="43" name="Arc 40">
              <a:extLst>
                <a:ext uri="{FF2B5EF4-FFF2-40B4-BE49-F238E27FC236}">
                  <a16:creationId xmlns:a16="http://schemas.microsoft.com/office/drawing/2014/main" id="{4F419F01-672D-2A0A-E6A1-B40A8FA2DCDC}"/>
                </a:ext>
              </a:extLst>
            </p:cNvPr>
            <p:cNvSpPr>
              <a:spLocks/>
            </p:cNvSpPr>
            <p:nvPr/>
          </p:nvSpPr>
          <p:spPr bwMode="auto">
            <a:xfrm flipH="1">
              <a:off x="3060" y="3173"/>
              <a:ext cx="437" cy="453"/>
            </a:xfrm>
            <a:custGeom>
              <a:avLst/>
              <a:gdLst>
                <a:gd name="G0" fmla="+- 19794 0 0"/>
                <a:gd name="G1" fmla="+- 21600 0 0"/>
                <a:gd name="G2" fmla="+- 21600 0 0"/>
                <a:gd name="T0" fmla="*/ 0 w 41394"/>
                <a:gd name="T1" fmla="*/ 12954 h 43200"/>
                <a:gd name="T2" fmla="*/ 863 w 41394"/>
                <a:gd name="T3" fmla="*/ 32001 h 43200"/>
                <a:gd name="T4" fmla="*/ 19794 w 41394"/>
                <a:gd name="T5" fmla="*/ 21600 h 43200"/>
              </a:gdLst>
              <a:ahLst/>
              <a:cxnLst>
                <a:cxn ang="0">
                  <a:pos x="T0" y="T1"/>
                </a:cxn>
                <a:cxn ang="0">
                  <a:pos x="T2" y="T3"/>
                </a:cxn>
                <a:cxn ang="0">
                  <a:pos x="T4" y="T5"/>
                </a:cxn>
              </a:cxnLst>
              <a:rect l="0" t="0" r="r" b="b"/>
              <a:pathLst>
                <a:path w="41394" h="43200" fill="none" extrusionOk="0">
                  <a:moveTo>
                    <a:pt x="-1" y="12953"/>
                  </a:moveTo>
                  <a:cubicBezTo>
                    <a:pt x="3436" y="5085"/>
                    <a:pt x="11207" y="0"/>
                    <a:pt x="19794" y="0"/>
                  </a:cubicBezTo>
                  <a:cubicBezTo>
                    <a:pt x="31723" y="0"/>
                    <a:pt x="41394" y="9670"/>
                    <a:pt x="41394" y="21600"/>
                  </a:cubicBezTo>
                  <a:cubicBezTo>
                    <a:pt x="41394" y="33529"/>
                    <a:pt x="31723" y="43200"/>
                    <a:pt x="19794" y="43200"/>
                  </a:cubicBezTo>
                  <a:cubicBezTo>
                    <a:pt x="11913" y="43199"/>
                    <a:pt x="4657" y="38907"/>
                    <a:pt x="863" y="32000"/>
                  </a:cubicBezTo>
                </a:path>
                <a:path w="41394" h="43200" stroke="0" extrusionOk="0">
                  <a:moveTo>
                    <a:pt x="-1" y="12953"/>
                  </a:moveTo>
                  <a:cubicBezTo>
                    <a:pt x="3436" y="5085"/>
                    <a:pt x="11207" y="0"/>
                    <a:pt x="19794" y="0"/>
                  </a:cubicBezTo>
                  <a:cubicBezTo>
                    <a:pt x="31723" y="0"/>
                    <a:pt x="41394" y="9670"/>
                    <a:pt x="41394" y="21600"/>
                  </a:cubicBezTo>
                  <a:cubicBezTo>
                    <a:pt x="41394" y="33529"/>
                    <a:pt x="31723" y="43200"/>
                    <a:pt x="19794" y="43200"/>
                  </a:cubicBezTo>
                  <a:cubicBezTo>
                    <a:pt x="11913" y="43199"/>
                    <a:pt x="4657" y="38907"/>
                    <a:pt x="863" y="32000"/>
                  </a:cubicBezTo>
                  <a:lnTo>
                    <a:pt x="19794" y="21600"/>
                  </a:lnTo>
                  <a:close/>
                </a:path>
              </a:pathLst>
            </a:custGeom>
            <a:noFill/>
            <a:ln w="19050">
              <a:solidFill>
                <a:schemeClr val="accent2"/>
              </a:solidFill>
              <a:round/>
              <a:headEnd type="stealth"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4" name="Text Box 41">
              <a:extLst>
                <a:ext uri="{FF2B5EF4-FFF2-40B4-BE49-F238E27FC236}">
                  <a16:creationId xmlns:a16="http://schemas.microsoft.com/office/drawing/2014/main" id="{40D2B301-EACA-C03B-9B98-2E1A565D85D8}"/>
                </a:ext>
              </a:extLst>
            </p:cNvPr>
            <p:cNvSpPr txBox="1">
              <a:spLocks noChangeArrowheads="1"/>
            </p:cNvSpPr>
            <p:nvPr/>
          </p:nvSpPr>
          <p:spPr bwMode="auto">
            <a:xfrm>
              <a:off x="2676" y="3299"/>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45" name="Line 42">
              <a:extLst>
                <a:ext uri="{FF2B5EF4-FFF2-40B4-BE49-F238E27FC236}">
                  <a16:creationId xmlns:a16="http://schemas.microsoft.com/office/drawing/2014/main" id="{4B1B8A17-24A8-6549-0B29-F1899AB766AB}"/>
                </a:ext>
              </a:extLst>
            </p:cNvPr>
            <p:cNvSpPr>
              <a:spLocks noChangeShapeType="1"/>
            </p:cNvSpPr>
            <p:nvPr/>
          </p:nvSpPr>
          <p:spPr bwMode="auto">
            <a:xfrm>
              <a:off x="3852" y="3413"/>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Text Box 43">
              <a:extLst>
                <a:ext uri="{FF2B5EF4-FFF2-40B4-BE49-F238E27FC236}">
                  <a16:creationId xmlns:a16="http://schemas.microsoft.com/office/drawing/2014/main" id="{8C5FE84D-04BB-504B-CE9A-035B03FED696}"/>
                </a:ext>
              </a:extLst>
            </p:cNvPr>
            <p:cNvSpPr txBox="1">
              <a:spLocks noChangeArrowheads="1"/>
            </p:cNvSpPr>
            <p:nvPr/>
          </p:nvSpPr>
          <p:spPr bwMode="auto">
            <a:xfrm>
              <a:off x="3732" y="3167"/>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1/0</a:t>
              </a:r>
            </a:p>
          </p:txBody>
        </p:sp>
        <p:sp>
          <p:nvSpPr>
            <p:cNvPr id="47" name="Freeform 44">
              <a:extLst>
                <a:ext uri="{FF2B5EF4-FFF2-40B4-BE49-F238E27FC236}">
                  <a16:creationId xmlns:a16="http://schemas.microsoft.com/office/drawing/2014/main" id="{7E25528C-9945-BBC6-9E17-39D044080C62}"/>
                </a:ext>
              </a:extLst>
            </p:cNvPr>
            <p:cNvSpPr>
              <a:spLocks/>
            </p:cNvSpPr>
            <p:nvPr/>
          </p:nvSpPr>
          <p:spPr bwMode="auto">
            <a:xfrm>
              <a:off x="3756" y="3605"/>
              <a:ext cx="564" cy="160"/>
            </a:xfrm>
            <a:custGeom>
              <a:avLst/>
              <a:gdLst>
                <a:gd name="T0" fmla="*/ 636 w 636"/>
                <a:gd name="T1" fmla="*/ 0 h 232"/>
                <a:gd name="T2" fmla="*/ 312 w 636"/>
                <a:gd name="T3" fmla="*/ 228 h 232"/>
                <a:gd name="T4" fmla="*/ 0 w 636"/>
                <a:gd name="T5" fmla="*/ 24 h 232"/>
              </a:gdLst>
              <a:ahLst/>
              <a:cxnLst>
                <a:cxn ang="0">
                  <a:pos x="T0" y="T1"/>
                </a:cxn>
                <a:cxn ang="0">
                  <a:pos x="T2" y="T3"/>
                </a:cxn>
                <a:cxn ang="0">
                  <a:pos x="T4" y="T5"/>
                </a:cxn>
              </a:cxnLst>
              <a:rect l="0" t="0" r="r" b="b"/>
              <a:pathLst>
                <a:path w="636" h="232">
                  <a:moveTo>
                    <a:pt x="636" y="0"/>
                  </a:moveTo>
                  <a:cubicBezTo>
                    <a:pt x="527" y="112"/>
                    <a:pt x="418" y="224"/>
                    <a:pt x="312" y="228"/>
                  </a:cubicBezTo>
                  <a:cubicBezTo>
                    <a:pt x="206" y="232"/>
                    <a:pt x="103" y="128"/>
                    <a:pt x="0" y="24"/>
                  </a:cubicBezTo>
                </a:path>
              </a:pathLst>
            </a:custGeom>
            <a:noFill/>
            <a:ln w="19050" cmpd="sng">
              <a:solidFill>
                <a:schemeClr val="accent2"/>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Text Box 45">
              <a:extLst>
                <a:ext uri="{FF2B5EF4-FFF2-40B4-BE49-F238E27FC236}">
                  <a16:creationId xmlns:a16="http://schemas.microsoft.com/office/drawing/2014/main" id="{FE0275CC-4936-84C9-6D9E-12FDFA2F15A9}"/>
                </a:ext>
              </a:extLst>
            </p:cNvPr>
            <p:cNvSpPr txBox="1">
              <a:spLocks noChangeArrowheads="1"/>
            </p:cNvSpPr>
            <p:nvPr/>
          </p:nvSpPr>
          <p:spPr bwMode="auto">
            <a:xfrm>
              <a:off x="3780" y="3491"/>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49" name="Line 46">
              <a:extLst>
                <a:ext uri="{FF2B5EF4-FFF2-40B4-BE49-F238E27FC236}">
                  <a16:creationId xmlns:a16="http://schemas.microsoft.com/office/drawing/2014/main" id="{176A15EB-47E6-0F95-F0ED-0E720C63F92C}"/>
                </a:ext>
              </a:extLst>
            </p:cNvPr>
            <p:cNvSpPr>
              <a:spLocks noChangeShapeType="1"/>
            </p:cNvSpPr>
            <p:nvPr/>
          </p:nvSpPr>
          <p:spPr bwMode="auto">
            <a:xfrm>
              <a:off x="4524" y="3413"/>
              <a:ext cx="227" cy="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Text Box 47">
              <a:extLst>
                <a:ext uri="{FF2B5EF4-FFF2-40B4-BE49-F238E27FC236}">
                  <a16:creationId xmlns:a16="http://schemas.microsoft.com/office/drawing/2014/main" id="{7AE10072-DAFF-A073-F5A8-40773F612731}"/>
                </a:ext>
              </a:extLst>
            </p:cNvPr>
            <p:cNvSpPr txBox="1">
              <a:spLocks noChangeArrowheads="1"/>
            </p:cNvSpPr>
            <p:nvPr/>
          </p:nvSpPr>
          <p:spPr bwMode="auto">
            <a:xfrm>
              <a:off x="4380" y="3155"/>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1/0</a:t>
              </a:r>
            </a:p>
          </p:txBody>
        </p:sp>
        <p:sp>
          <p:nvSpPr>
            <p:cNvPr id="51" name="Freeform 48">
              <a:extLst>
                <a:ext uri="{FF2B5EF4-FFF2-40B4-BE49-F238E27FC236}">
                  <a16:creationId xmlns:a16="http://schemas.microsoft.com/office/drawing/2014/main" id="{6DE601C8-A844-DBC4-6E33-FED00445DB51}"/>
                </a:ext>
              </a:extLst>
            </p:cNvPr>
            <p:cNvSpPr>
              <a:spLocks/>
            </p:cNvSpPr>
            <p:nvPr/>
          </p:nvSpPr>
          <p:spPr bwMode="auto">
            <a:xfrm>
              <a:off x="4068" y="3641"/>
              <a:ext cx="900" cy="314"/>
            </a:xfrm>
            <a:custGeom>
              <a:avLst/>
              <a:gdLst>
                <a:gd name="T0" fmla="*/ 900 w 900"/>
                <a:gd name="T1" fmla="*/ 0 h 314"/>
                <a:gd name="T2" fmla="*/ 456 w 900"/>
                <a:gd name="T3" fmla="*/ 288 h 314"/>
                <a:gd name="T4" fmla="*/ 0 w 900"/>
                <a:gd name="T5" fmla="*/ 156 h 314"/>
              </a:gdLst>
              <a:ahLst/>
              <a:cxnLst>
                <a:cxn ang="0">
                  <a:pos x="T0" y="T1"/>
                </a:cxn>
                <a:cxn ang="0">
                  <a:pos x="T2" y="T3"/>
                </a:cxn>
                <a:cxn ang="0">
                  <a:pos x="T4" y="T5"/>
                </a:cxn>
              </a:cxnLst>
              <a:rect l="0" t="0" r="r" b="b"/>
              <a:pathLst>
                <a:path w="900" h="314">
                  <a:moveTo>
                    <a:pt x="900" y="0"/>
                  </a:moveTo>
                  <a:cubicBezTo>
                    <a:pt x="826" y="48"/>
                    <a:pt x="606" y="262"/>
                    <a:pt x="456" y="288"/>
                  </a:cubicBezTo>
                  <a:cubicBezTo>
                    <a:pt x="306" y="314"/>
                    <a:pt x="95" y="183"/>
                    <a:pt x="0" y="156"/>
                  </a:cubicBezTo>
                </a:path>
              </a:pathLst>
            </a:custGeom>
            <a:noFill/>
            <a:ln w="19050" cmpd="sng">
              <a:solidFill>
                <a:schemeClr val="accent2"/>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Text Box 49">
              <a:extLst>
                <a:ext uri="{FF2B5EF4-FFF2-40B4-BE49-F238E27FC236}">
                  <a16:creationId xmlns:a16="http://schemas.microsoft.com/office/drawing/2014/main" id="{09905FD8-8A3F-6280-36CE-FF4089D9D617}"/>
                </a:ext>
              </a:extLst>
            </p:cNvPr>
            <p:cNvSpPr txBox="1">
              <a:spLocks noChangeArrowheads="1"/>
            </p:cNvSpPr>
            <p:nvPr/>
          </p:nvSpPr>
          <p:spPr bwMode="auto">
            <a:xfrm>
              <a:off x="4272" y="3659"/>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53" name="Arc 50">
              <a:extLst>
                <a:ext uri="{FF2B5EF4-FFF2-40B4-BE49-F238E27FC236}">
                  <a16:creationId xmlns:a16="http://schemas.microsoft.com/office/drawing/2014/main" id="{FD9423D9-3F6E-DC5E-CC48-9B099093C5EF}"/>
                </a:ext>
              </a:extLst>
            </p:cNvPr>
            <p:cNvSpPr>
              <a:spLocks/>
            </p:cNvSpPr>
            <p:nvPr/>
          </p:nvSpPr>
          <p:spPr bwMode="auto">
            <a:xfrm flipV="1">
              <a:off x="5117" y="3161"/>
              <a:ext cx="444" cy="453"/>
            </a:xfrm>
            <a:custGeom>
              <a:avLst/>
              <a:gdLst>
                <a:gd name="G0" fmla="+- 20432 0 0"/>
                <a:gd name="G1" fmla="+- 21600 0 0"/>
                <a:gd name="G2" fmla="+- 21600 0 0"/>
                <a:gd name="T0" fmla="*/ 1318 w 42032"/>
                <a:gd name="T1" fmla="*/ 11539 h 43200"/>
                <a:gd name="T2" fmla="*/ 0 w 42032"/>
                <a:gd name="T3" fmla="*/ 28608 h 43200"/>
                <a:gd name="T4" fmla="*/ 20432 w 42032"/>
                <a:gd name="T5" fmla="*/ 21600 h 43200"/>
              </a:gdLst>
              <a:ahLst/>
              <a:cxnLst>
                <a:cxn ang="0">
                  <a:pos x="T0" y="T1"/>
                </a:cxn>
                <a:cxn ang="0">
                  <a:pos x="T2" y="T3"/>
                </a:cxn>
                <a:cxn ang="0">
                  <a:pos x="T4" y="T5"/>
                </a:cxn>
              </a:cxnLst>
              <a:rect l="0" t="0" r="r" b="b"/>
              <a:pathLst>
                <a:path w="42032" h="43200" fill="none" extrusionOk="0">
                  <a:moveTo>
                    <a:pt x="1318" y="11539"/>
                  </a:moveTo>
                  <a:cubicBezTo>
                    <a:pt x="5053" y="4442"/>
                    <a:pt x="12412" y="0"/>
                    <a:pt x="20432" y="0"/>
                  </a:cubicBezTo>
                  <a:cubicBezTo>
                    <a:pt x="32361" y="0"/>
                    <a:pt x="42032" y="9670"/>
                    <a:pt x="42032" y="21600"/>
                  </a:cubicBezTo>
                  <a:cubicBezTo>
                    <a:pt x="42032" y="33529"/>
                    <a:pt x="32361" y="43200"/>
                    <a:pt x="20432" y="43200"/>
                  </a:cubicBezTo>
                  <a:cubicBezTo>
                    <a:pt x="11203" y="43199"/>
                    <a:pt x="2994" y="37337"/>
                    <a:pt x="0" y="28607"/>
                  </a:cubicBezTo>
                </a:path>
                <a:path w="42032" h="43200" stroke="0" extrusionOk="0">
                  <a:moveTo>
                    <a:pt x="1318" y="11539"/>
                  </a:moveTo>
                  <a:cubicBezTo>
                    <a:pt x="5053" y="4442"/>
                    <a:pt x="12412" y="0"/>
                    <a:pt x="20432" y="0"/>
                  </a:cubicBezTo>
                  <a:cubicBezTo>
                    <a:pt x="32361" y="0"/>
                    <a:pt x="42032" y="9670"/>
                    <a:pt x="42032" y="21600"/>
                  </a:cubicBezTo>
                  <a:cubicBezTo>
                    <a:pt x="42032" y="33529"/>
                    <a:pt x="32361" y="43200"/>
                    <a:pt x="20432" y="43200"/>
                  </a:cubicBezTo>
                  <a:cubicBezTo>
                    <a:pt x="11203" y="43199"/>
                    <a:pt x="2994" y="37337"/>
                    <a:pt x="0" y="28607"/>
                  </a:cubicBezTo>
                  <a:lnTo>
                    <a:pt x="20432" y="21600"/>
                  </a:lnTo>
                  <a:close/>
                </a:path>
              </a:pathLst>
            </a:custGeom>
            <a:noFill/>
            <a:ln w="19050">
              <a:solidFill>
                <a:schemeClr val="accent2"/>
              </a:solidFill>
              <a:round/>
              <a:headEnd type="stealth"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 name="Text Box 51">
              <a:extLst>
                <a:ext uri="{FF2B5EF4-FFF2-40B4-BE49-F238E27FC236}">
                  <a16:creationId xmlns:a16="http://schemas.microsoft.com/office/drawing/2014/main" id="{867E0DE3-0A9A-2BAC-471D-EEDE0B652E96}"/>
                </a:ext>
              </a:extLst>
            </p:cNvPr>
            <p:cNvSpPr txBox="1">
              <a:spLocks noChangeArrowheads="1"/>
            </p:cNvSpPr>
            <p:nvPr/>
          </p:nvSpPr>
          <p:spPr bwMode="auto">
            <a:xfrm>
              <a:off x="5451" y="3239"/>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a:t>
              </a:r>
              <a:r>
                <a:rPr lang="en-US" altLang="zh-CN" b="1">
                  <a:solidFill>
                    <a:srgbClr val="FF0066"/>
                  </a:solidFill>
                  <a:ea typeface="楷体_GB2312" pitchFamily="49" charset="-122"/>
                </a:rPr>
                <a:t>1</a:t>
              </a:r>
            </a:p>
          </p:txBody>
        </p:sp>
      </p:grpSp>
      <p:sp>
        <p:nvSpPr>
          <p:cNvPr id="55" name="Text Box 52">
            <a:extLst>
              <a:ext uri="{FF2B5EF4-FFF2-40B4-BE49-F238E27FC236}">
                <a16:creationId xmlns:a16="http://schemas.microsoft.com/office/drawing/2014/main" id="{6BACEF82-57A4-532E-A33E-83BAB71307A1}"/>
              </a:ext>
            </a:extLst>
          </p:cNvPr>
          <p:cNvSpPr txBox="1">
            <a:spLocks noChangeArrowheads="1"/>
          </p:cNvSpPr>
          <p:nvPr/>
        </p:nvSpPr>
        <p:spPr bwMode="auto">
          <a:xfrm>
            <a:off x="4209415" y="4550083"/>
            <a:ext cx="75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rgbClr val="FF0066"/>
                </a:solidFill>
                <a:ea typeface="楷体_GB2312" pitchFamily="49" charset="-122"/>
              </a:rPr>
              <a:t>0/0</a:t>
            </a:r>
          </a:p>
        </p:txBody>
      </p:sp>
      <p:sp>
        <p:nvSpPr>
          <p:cNvPr id="56" name="Text Box 53">
            <a:extLst>
              <a:ext uri="{FF2B5EF4-FFF2-40B4-BE49-F238E27FC236}">
                <a16:creationId xmlns:a16="http://schemas.microsoft.com/office/drawing/2014/main" id="{D7D6F9F3-3856-C733-16A4-1DEC2276F0BC}"/>
              </a:ext>
            </a:extLst>
          </p:cNvPr>
          <p:cNvSpPr txBox="1">
            <a:spLocks noChangeArrowheads="1"/>
          </p:cNvSpPr>
          <p:nvPr/>
        </p:nvSpPr>
        <p:spPr bwMode="auto">
          <a:xfrm>
            <a:off x="4895215" y="4759633"/>
            <a:ext cx="7524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rgbClr val="FF0066"/>
                </a:solidFill>
                <a:ea typeface="楷体_GB2312" pitchFamily="49" charset="-122"/>
              </a:rPr>
              <a:t>0/0</a:t>
            </a:r>
          </a:p>
        </p:txBody>
      </p:sp>
      <p:sp>
        <p:nvSpPr>
          <p:cNvPr id="2" name="灯片编号占位符 1">
            <a:extLst>
              <a:ext uri="{FF2B5EF4-FFF2-40B4-BE49-F238E27FC236}">
                <a16:creationId xmlns:a16="http://schemas.microsoft.com/office/drawing/2014/main" id="{2FA6C9A7-ABB5-C465-91B5-E674A4F76F78}"/>
              </a:ext>
            </a:extLst>
          </p:cNvPr>
          <p:cNvSpPr>
            <a:spLocks noGrp="1"/>
          </p:cNvSpPr>
          <p:nvPr>
            <p:ph type="sldNum" sz="quarter" idx="12"/>
          </p:nvPr>
        </p:nvSpPr>
        <p:spPr/>
        <p:txBody>
          <a:bodyPr/>
          <a:lstStyle/>
          <a:p>
            <a:fld id="{392CBAA0-59E6-204E-8F03-85E5040D48B8}" type="slidenum">
              <a:rPr kumimoji="1" lang="zh-CN" altLang="en-US" smtClean="0"/>
              <a:t>34</a:t>
            </a:fld>
            <a:r>
              <a:rPr kumimoji="1" lang="en-US" altLang="zh-CN"/>
              <a:t>/184</a:t>
            </a:r>
            <a:endParaRPr kumimoji="1" lang="zh-CN" altLang="en-US" dirty="0"/>
          </a:p>
        </p:txBody>
      </p:sp>
    </p:spTree>
    <p:extLst>
      <p:ext uri="{BB962C8B-B14F-4D97-AF65-F5344CB8AC3E}">
        <p14:creationId xmlns:p14="http://schemas.microsoft.com/office/powerpoint/2010/main" val="3360385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wipe(left)">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
                                            <p:txEl>
                                              <p:pRg st="1" end="1"/>
                                            </p:txEl>
                                          </p:spTgt>
                                        </p:tgtEl>
                                        <p:attrNameLst>
                                          <p:attrName>style.visibility</p:attrName>
                                        </p:attrNameLst>
                                      </p:cBhvr>
                                      <p:to>
                                        <p:strVal val="visible"/>
                                      </p:to>
                                    </p:set>
                                    <p:animEffect transition="in" filter="wipe(left)">
                                      <p:cBhvr>
                                        <p:cTn id="12" dur="500"/>
                                        <p:tgtEl>
                                          <p:spTgt spid="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
                                            <p:txEl>
                                              <p:pRg st="0" end="0"/>
                                            </p:txEl>
                                          </p:spTgt>
                                        </p:tgtEl>
                                        <p:attrNameLst>
                                          <p:attrName>style.visibility</p:attrName>
                                        </p:attrNameLst>
                                      </p:cBhvr>
                                      <p:to>
                                        <p:strVal val="visible"/>
                                      </p:to>
                                    </p:set>
                                    <p:animEffect transition="in" filter="wipe(left)">
                                      <p:cBhvr>
                                        <p:cTn id="17" dur="500"/>
                                        <p:tgtEl>
                                          <p:spTgt spid="11">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left)">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3">
                                            <p:txEl>
                                              <p:pRg st="0" end="0"/>
                                            </p:txEl>
                                          </p:spTgt>
                                        </p:tgtEl>
                                        <p:attrNameLst>
                                          <p:attrName>style.visibility</p:attrName>
                                        </p:attrNameLst>
                                      </p:cBhvr>
                                      <p:to>
                                        <p:strVal val="visible"/>
                                      </p:to>
                                    </p:set>
                                    <p:animEffect transition="in" filter="wipe(left)">
                                      <p:cBhvr>
                                        <p:cTn id="27" dur="500"/>
                                        <p:tgtEl>
                                          <p:spTgt spid="1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5">
                                            <p:txEl>
                                              <p:pRg st="0" end="0"/>
                                            </p:txEl>
                                          </p:spTgt>
                                        </p:tgtEl>
                                        <p:attrNameLst>
                                          <p:attrName>style.visibility</p:attrName>
                                        </p:attrNameLst>
                                      </p:cBhvr>
                                      <p:to>
                                        <p:strVal val="visible"/>
                                      </p:to>
                                    </p:set>
                                    <p:animEffect transition="in" filter="wipe(left)">
                                      <p:cBhvr>
                                        <p:cTn id="37" dur="500"/>
                                        <p:tgtEl>
                                          <p:spTgt spid="15">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6">
                                            <p:txEl>
                                              <p:pRg st="0" end="0"/>
                                            </p:txEl>
                                          </p:spTgt>
                                        </p:tgtEl>
                                        <p:attrNameLst>
                                          <p:attrName>style.visibility</p:attrName>
                                        </p:attrNameLst>
                                      </p:cBhvr>
                                      <p:to>
                                        <p:strVal val="visible"/>
                                      </p:to>
                                    </p:set>
                                    <p:animEffect transition="in" filter="wipe(left)">
                                      <p:cBhvr>
                                        <p:cTn id="42" dur="500"/>
                                        <p:tgtEl>
                                          <p:spTgt spid="16">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21">
                                            <p:txEl>
                                              <p:pRg st="0" end="0"/>
                                            </p:txEl>
                                          </p:spTgt>
                                        </p:tgtEl>
                                        <p:attrNameLst>
                                          <p:attrName>style.visibility</p:attrName>
                                        </p:attrNameLst>
                                      </p:cBhvr>
                                      <p:to>
                                        <p:strVal val="visible"/>
                                      </p:to>
                                    </p:set>
                                    <p:animEffect transition="in" filter="wipe(left)">
                                      <p:cBhvr>
                                        <p:cTn id="47" dur="500"/>
                                        <p:tgtEl>
                                          <p:spTgt spid="21">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22">
                                            <p:txEl>
                                              <p:pRg st="0" end="0"/>
                                            </p:txEl>
                                          </p:spTgt>
                                        </p:tgtEl>
                                        <p:attrNameLst>
                                          <p:attrName>style.visibility</p:attrName>
                                        </p:attrNameLst>
                                      </p:cBhvr>
                                      <p:to>
                                        <p:strVal val="visible"/>
                                      </p:to>
                                    </p:set>
                                    <p:animEffect transition="in" filter="wipe(left)">
                                      <p:cBhvr>
                                        <p:cTn id="52" dur="500"/>
                                        <p:tgtEl>
                                          <p:spTgt spid="22">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17"/>
                                        </p:tgtEl>
                                        <p:attrNameLst>
                                          <p:attrName>style.visibility</p:attrName>
                                        </p:attrNameLst>
                                      </p:cBhvr>
                                      <p:to>
                                        <p:strVal val="visible"/>
                                      </p:to>
                                    </p:set>
                                    <p:animEffect transition="in" filter="wipe(left)">
                                      <p:cBhvr>
                                        <p:cTn id="57" dur="500"/>
                                        <p:tgtEl>
                                          <p:spTgt spid="17"/>
                                        </p:tgtEl>
                                      </p:cBhvr>
                                    </p:animEffect>
                                  </p:childTnLst>
                                </p:cTn>
                              </p:par>
                            </p:childTnLst>
                          </p:cTn>
                        </p:par>
                        <p:par>
                          <p:cTn id="58" fill="hold">
                            <p:stCondLst>
                              <p:cond delay="500"/>
                            </p:stCondLst>
                            <p:childTnLst>
                              <p:par>
                                <p:cTn id="59" presetID="22" presetClass="entr" presetSubtype="8" fill="hold" grpId="0" nodeType="after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ipe(left)">
                                      <p:cBhvr>
                                        <p:cTn id="61" dur="500"/>
                                        <p:tgtEl>
                                          <p:spTgt spid="18"/>
                                        </p:tgtEl>
                                      </p:cBhvr>
                                    </p:animEffect>
                                  </p:childTnLst>
                                </p:cTn>
                              </p:par>
                            </p:childTnLst>
                          </p:cTn>
                        </p:par>
                        <p:par>
                          <p:cTn id="62" fill="hold">
                            <p:stCondLst>
                              <p:cond delay="1000"/>
                            </p:stCondLst>
                            <p:childTnLst>
                              <p:par>
                                <p:cTn id="63" presetID="22" presetClass="entr" presetSubtype="8" fill="hold" grpId="0" nodeType="afterEffect">
                                  <p:stCondLst>
                                    <p:cond delay="0"/>
                                  </p:stCondLst>
                                  <p:childTnLst>
                                    <p:set>
                                      <p:cBhvr>
                                        <p:cTn id="64" dur="1" fill="hold">
                                          <p:stCondLst>
                                            <p:cond delay="0"/>
                                          </p:stCondLst>
                                        </p:cTn>
                                        <p:tgtEl>
                                          <p:spTgt spid="19"/>
                                        </p:tgtEl>
                                        <p:attrNameLst>
                                          <p:attrName>style.visibility</p:attrName>
                                        </p:attrNameLst>
                                      </p:cBhvr>
                                      <p:to>
                                        <p:strVal val="visible"/>
                                      </p:to>
                                    </p:set>
                                    <p:animEffect transition="in" filter="wipe(left)">
                                      <p:cBhvr>
                                        <p:cTn id="65" dur="500"/>
                                        <p:tgtEl>
                                          <p:spTgt spid="19"/>
                                        </p:tgtEl>
                                      </p:cBhvr>
                                    </p:animEffect>
                                  </p:childTnLst>
                                </p:cTn>
                              </p:par>
                            </p:childTnLst>
                          </p:cTn>
                        </p:par>
                        <p:par>
                          <p:cTn id="66" fill="hold">
                            <p:stCondLst>
                              <p:cond delay="1500"/>
                            </p:stCondLst>
                            <p:childTnLst>
                              <p:par>
                                <p:cTn id="67" presetID="22" presetClass="entr" presetSubtype="8" fill="hold" grpId="0" nodeType="after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wipe(left)">
                                      <p:cBhvr>
                                        <p:cTn id="69" dur="500"/>
                                        <p:tgtEl>
                                          <p:spTgt spid="20"/>
                                        </p:tgtEl>
                                      </p:cBhvr>
                                    </p:animEffect>
                                  </p:childTnLst>
                                </p:cTn>
                              </p:par>
                            </p:childTnLst>
                          </p:cTn>
                        </p:par>
                      </p:childTnLst>
                    </p:cTn>
                  </p:par>
                  <p:par>
                    <p:cTn id="70" fill="hold">
                      <p:stCondLst>
                        <p:cond delay="indefinite"/>
                      </p:stCondLst>
                      <p:childTnLst>
                        <p:par>
                          <p:cTn id="71" fill="hold">
                            <p:stCondLst>
                              <p:cond delay="0"/>
                            </p:stCondLst>
                            <p:childTnLst>
                              <p:par>
                                <p:cTn id="72" presetID="17" presetClass="entr" presetSubtype="2" fill="hold" nodeType="clickEffect">
                                  <p:stCondLst>
                                    <p:cond delay="0"/>
                                  </p:stCondLst>
                                  <p:childTnLst>
                                    <p:set>
                                      <p:cBhvr>
                                        <p:cTn id="73" dur="1" fill="hold">
                                          <p:stCondLst>
                                            <p:cond delay="0"/>
                                          </p:stCondLst>
                                        </p:cTn>
                                        <p:tgtEl>
                                          <p:spTgt spid="23"/>
                                        </p:tgtEl>
                                        <p:attrNameLst>
                                          <p:attrName>style.visibility</p:attrName>
                                        </p:attrNameLst>
                                      </p:cBhvr>
                                      <p:to>
                                        <p:strVal val="visible"/>
                                      </p:to>
                                    </p:set>
                                    <p:anim calcmode="lin" valueType="num">
                                      <p:cBhvr>
                                        <p:cTn id="74" dur="500" fill="hold"/>
                                        <p:tgtEl>
                                          <p:spTgt spid="23"/>
                                        </p:tgtEl>
                                        <p:attrNameLst>
                                          <p:attrName>ppt_x</p:attrName>
                                        </p:attrNameLst>
                                      </p:cBhvr>
                                      <p:tavLst>
                                        <p:tav tm="0">
                                          <p:val>
                                            <p:strVal val="#ppt_x+#ppt_w/2"/>
                                          </p:val>
                                        </p:tav>
                                        <p:tav tm="100000">
                                          <p:val>
                                            <p:strVal val="#ppt_x"/>
                                          </p:val>
                                        </p:tav>
                                      </p:tavLst>
                                    </p:anim>
                                    <p:anim calcmode="lin" valueType="num">
                                      <p:cBhvr>
                                        <p:cTn id="75" dur="500" fill="hold"/>
                                        <p:tgtEl>
                                          <p:spTgt spid="23"/>
                                        </p:tgtEl>
                                        <p:attrNameLst>
                                          <p:attrName>ppt_y</p:attrName>
                                        </p:attrNameLst>
                                      </p:cBhvr>
                                      <p:tavLst>
                                        <p:tav tm="0">
                                          <p:val>
                                            <p:strVal val="#ppt_y"/>
                                          </p:val>
                                        </p:tav>
                                        <p:tav tm="100000">
                                          <p:val>
                                            <p:strVal val="#ppt_y"/>
                                          </p:val>
                                        </p:tav>
                                      </p:tavLst>
                                    </p:anim>
                                    <p:anim calcmode="lin" valueType="num">
                                      <p:cBhvr>
                                        <p:cTn id="76" dur="500" fill="hold"/>
                                        <p:tgtEl>
                                          <p:spTgt spid="23"/>
                                        </p:tgtEl>
                                        <p:attrNameLst>
                                          <p:attrName>ppt_w</p:attrName>
                                        </p:attrNameLst>
                                      </p:cBhvr>
                                      <p:tavLst>
                                        <p:tav tm="0">
                                          <p:val>
                                            <p:fltVal val="0"/>
                                          </p:val>
                                        </p:tav>
                                        <p:tav tm="100000">
                                          <p:val>
                                            <p:strVal val="#ppt_w"/>
                                          </p:val>
                                        </p:tav>
                                      </p:tavLst>
                                    </p:anim>
                                    <p:anim calcmode="lin" valueType="num">
                                      <p:cBhvr>
                                        <p:cTn id="77" dur="500" fill="hold"/>
                                        <p:tgtEl>
                                          <p:spTgt spid="23"/>
                                        </p:tgtEl>
                                        <p:attrNameLst>
                                          <p:attrName>ppt_h</p:attrName>
                                        </p:attrNameLst>
                                      </p:cBhvr>
                                      <p:tavLst>
                                        <p:tav tm="0">
                                          <p:val>
                                            <p:strVal val="#ppt_h"/>
                                          </p:val>
                                        </p:tav>
                                        <p:tav tm="100000">
                                          <p:val>
                                            <p:strVal val="#ppt_h"/>
                                          </p:val>
                                        </p:tav>
                                      </p:tavLst>
                                    </p:anim>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24">
                                            <p:txEl>
                                              <p:pRg st="0" end="0"/>
                                            </p:txEl>
                                          </p:spTgt>
                                        </p:tgtEl>
                                        <p:attrNameLst>
                                          <p:attrName>style.visibility</p:attrName>
                                        </p:attrNameLst>
                                      </p:cBhvr>
                                      <p:to>
                                        <p:strVal val="visible"/>
                                      </p:to>
                                    </p:set>
                                    <p:animEffect transition="in" filter="wipe(left)">
                                      <p:cBhvr>
                                        <p:cTn id="81" dur="500"/>
                                        <p:tgtEl>
                                          <p:spTgt spid="24">
                                            <p:txEl>
                                              <p:pRg st="0" end="0"/>
                                            </p:txEl>
                                          </p:spTgt>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8" fill="hold" nodeType="clickEffect">
                                  <p:stCondLst>
                                    <p:cond delay="0"/>
                                  </p:stCondLst>
                                  <p:childTnLst>
                                    <p:set>
                                      <p:cBhvr>
                                        <p:cTn id="85" dur="1" fill="hold">
                                          <p:stCondLst>
                                            <p:cond delay="0"/>
                                          </p:stCondLst>
                                        </p:cTn>
                                        <p:tgtEl>
                                          <p:spTgt spid="25"/>
                                        </p:tgtEl>
                                        <p:attrNameLst>
                                          <p:attrName>style.visibility</p:attrName>
                                        </p:attrNameLst>
                                      </p:cBhvr>
                                      <p:to>
                                        <p:strVal val="visible"/>
                                      </p:to>
                                    </p:set>
                                    <p:animEffect transition="in" filter="wipe(left)">
                                      <p:cBhvr>
                                        <p:cTn id="86" dur="500"/>
                                        <p:tgtEl>
                                          <p:spTgt spid="25"/>
                                        </p:tgtEl>
                                      </p:cBhvr>
                                    </p:animEffect>
                                  </p:childTnLst>
                                </p:cTn>
                              </p:par>
                            </p:childTnLst>
                          </p:cTn>
                        </p:par>
                        <p:par>
                          <p:cTn id="87" fill="hold">
                            <p:stCondLst>
                              <p:cond delay="500"/>
                            </p:stCondLst>
                            <p:childTnLst>
                              <p:par>
                                <p:cTn id="88" presetID="22" presetClass="entr" presetSubtype="8" fill="hold" grpId="0" nodeType="afterEffect">
                                  <p:stCondLst>
                                    <p:cond delay="0"/>
                                  </p:stCondLst>
                                  <p:childTnLst>
                                    <p:set>
                                      <p:cBhvr>
                                        <p:cTn id="89" dur="1" fill="hold">
                                          <p:stCondLst>
                                            <p:cond delay="0"/>
                                          </p:stCondLst>
                                        </p:cTn>
                                        <p:tgtEl>
                                          <p:spTgt spid="26">
                                            <p:txEl>
                                              <p:pRg st="0" end="0"/>
                                            </p:txEl>
                                          </p:spTgt>
                                        </p:tgtEl>
                                        <p:attrNameLst>
                                          <p:attrName>style.visibility</p:attrName>
                                        </p:attrNameLst>
                                      </p:cBhvr>
                                      <p:to>
                                        <p:strVal val="visible"/>
                                      </p:to>
                                    </p:set>
                                    <p:animEffect transition="in" filter="wipe(left)">
                                      <p:cBhvr>
                                        <p:cTn id="90" dur="500"/>
                                        <p:tgtEl>
                                          <p:spTgt spid="26">
                                            <p:txEl>
                                              <p:pRg st="0" end="0"/>
                                            </p:txEl>
                                          </p:spTgt>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2" fill="hold" nodeType="clickEffect">
                                  <p:stCondLst>
                                    <p:cond delay="0"/>
                                  </p:stCondLst>
                                  <p:childTnLst>
                                    <p:set>
                                      <p:cBhvr>
                                        <p:cTn id="94" dur="1" fill="hold">
                                          <p:stCondLst>
                                            <p:cond delay="0"/>
                                          </p:stCondLst>
                                        </p:cTn>
                                        <p:tgtEl>
                                          <p:spTgt spid="27"/>
                                        </p:tgtEl>
                                        <p:attrNameLst>
                                          <p:attrName>style.visibility</p:attrName>
                                        </p:attrNameLst>
                                      </p:cBhvr>
                                      <p:to>
                                        <p:strVal val="visible"/>
                                      </p:to>
                                    </p:set>
                                    <p:animEffect transition="in" filter="wipe(right)">
                                      <p:cBhvr>
                                        <p:cTn id="95" dur="500"/>
                                        <p:tgtEl>
                                          <p:spTgt spid="27"/>
                                        </p:tgtEl>
                                      </p:cBhvr>
                                    </p:animEffect>
                                  </p:childTnLst>
                                </p:cTn>
                              </p:par>
                            </p:childTnLst>
                          </p:cTn>
                        </p:par>
                        <p:par>
                          <p:cTn id="96" fill="hold">
                            <p:stCondLst>
                              <p:cond delay="500"/>
                            </p:stCondLst>
                            <p:childTnLst>
                              <p:par>
                                <p:cTn id="97" presetID="22" presetClass="entr" presetSubtype="8" fill="hold" grpId="0" nodeType="afterEffect">
                                  <p:stCondLst>
                                    <p:cond delay="0"/>
                                  </p:stCondLst>
                                  <p:childTnLst>
                                    <p:set>
                                      <p:cBhvr>
                                        <p:cTn id="98" dur="1" fill="hold">
                                          <p:stCondLst>
                                            <p:cond delay="0"/>
                                          </p:stCondLst>
                                        </p:cTn>
                                        <p:tgtEl>
                                          <p:spTgt spid="28">
                                            <p:txEl>
                                              <p:pRg st="0" end="0"/>
                                            </p:txEl>
                                          </p:spTgt>
                                        </p:tgtEl>
                                        <p:attrNameLst>
                                          <p:attrName>style.visibility</p:attrName>
                                        </p:attrNameLst>
                                      </p:cBhvr>
                                      <p:to>
                                        <p:strVal val="visible"/>
                                      </p:to>
                                    </p:set>
                                    <p:animEffect transition="in" filter="wipe(left)">
                                      <p:cBhvr>
                                        <p:cTn id="99" dur="500"/>
                                        <p:tgtEl>
                                          <p:spTgt spid="28">
                                            <p:txEl>
                                              <p:pRg st="0" end="0"/>
                                            </p:txEl>
                                          </p:spTgt>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nodeType="click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wipe(left)">
                                      <p:cBhvr>
                                        <p:cTn id="104" dur="500"/>
                                        <p:tgtEl>
                                          <p:spTgt spid="29"/>
                                        </p:tgtEl>
                                      </p:cBhvr>
                                    </p:animEffect>
                                  </p:childTnLst>
                                </p:cTn>
                              </p:par>
                            </p:childTnLst>
                          </p:cTn>
                        </p:par>
                        <p:par>
                          <p:cTn id="105" fill="hold">
                            <p:stCondLst>
                              <p:cond delay="500"/>
                            </p:stCondLst>
                            <p:childTnLst>
                              <p:par>
                                <p:cTn id="106" presetID="22" presetClass="entr" presetSubtype="8" fill="hold" grpId="0" nodeType="afterEffect">
                                  <p:stCondLst>
                                    <p:cond delay="0"/>
                                  </p:stCondLst>
                                  <p:childTnLst>
                                    <p:set>
                                      <p:cBhvr>
                                        <p:cTn id="107" dur="1" fill="hold">
                                          <p:stCondLst>
                                            <p:cond delay="0"/>
                                          </p:stCondLst>
                                        </p:cTn>
                                        <p:tgtEl>
                                          <p:spTgt spid="30">
                                            <p:txEl>
                                              <p:pRg st="0" end="0"/>
                                            </p:txEl>
                                          </p:spTgt>
                                        </p:tgtEl>
                                        <p:attrNameLst>
                                          <p:attrName>style.visibility</p:attrName>
                                        </p:attrNameLst>
                                      </p:cBhvr>
                                      <p:to>
                                        <p:strVal val="visible"/>
                                      </p:to>
                                    </p:set>
                                    <p:animEffect transition="in" filter="wipe(left)">
                                      <p:cBhvr>
                                        <p:cTn id="108" dur="500"/>
                                        <p:tgtEl>
                                          <p:spTgt spid="30">
                                            <p:txEl>
                                              <p:pRg st="0" end="0"/>
                                            </p:txEl>
                                          </p:spTgt>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31"/>
                                        </p:tgtEl>
                                        <p:attrNameLst>
                                          <p:attrName>style.visibility</p:attrName>
                                        </p:attrNameLst>
                                      </p:cBhvr>
                                      <p:to>
                                        <p:strVal val="visible"/>
                                      </p:to>
                                    </p:set>
                                    <p:animEffect transition="in" filter="wipe(right)">
                                      <p:cBhvr>
                                        <p:cTn id="113" dur="500"/>
                                        <p:tgtEl>
                                          <p:spTgt spid="31"/>
                                        </p:tgtEl>
                                      </p:cBhvr>
                                    </p:animEffect>
                                  </p:childTnLst>
                                </p:cTn>
                              </p:par>
                            </p:childTnLst>
                          </p:cTn>
                        </p:par>
                        <p:par>
                          <p:cTn id="114" fill="hold">
                            <p:stCondLst>
                              <p:cond delay="500"/>
                            </p:stCondLst>
                            <p:childTnLst>
                              <p:par>
                                <p:cTn id="115" presetID="22" presetClass="entr" presetSubtype="8" fill="hold" grpId="0" nodeType="afterEffect">
                                  <p:stCondLst>
                                    <p:cond delay="0"/>
                                  </p:stCondLst>
                                  <p:childTnLst>
                                    <p:set>
                                      <p:cBhvr>
                                        <p:cTn id="116" dur="1" fill="hold">
                                          <p:stCondLst>
                                            <p:cond delay="0"/>
                                          </p:stCondLst>
                                        </p:cTn>
                                        <p:tgtEl>
                                          <p:spTgt spid="32">
                                            <p:txEl>
                                              <p:pRg st="0" end="0"/>
                                            </p:txEl>
                                          </p:spTgt>
                                        </p:tgtEl>
                                        <p:attrNameLst>
                                          <p:attrName>style.visibility</p:attrName>
                                        </p:attrNameLst>
                                      </p:cBhvr>
                                      <p:to>
                                        <p:strVal val="visible"/>
                                      </p:to>
                                    </p:set>
                                    <p:animEffect transition="in" filter="wipe(left)">
                                      <p:cBhvr>
                                        <p:cTn id="117" dur="500"/>
                                        <p:tgtEl>
                                          <p:spTgt spid="32">
                                            <p:txEl>
                                              <p:pRg st="0" end="0"/>
                                            </p:txEl>
                                          </p:spTgt>
                                        </p:tgtEl>
                                      </p:cBhvr>
                                    </p:animEffect>
                                  </p:childTnLst>
                                </p:cTn>
                              </p:par>
                            </p:childTnLst>
                          </p:cTn>
                        </p:par>
                      </p:childTnLst>
                    </p:cTn>
                  </p:par>
                  <p:par>
                    <p:cTn id="118" fill="hold">
                      <p:stCondLst>
                        <p:cond delay="indefinite"/>
                      </p:stCondLst>
                      <p:childTnLst>
                        <p:par>
                          <p:cTn id="119" fill="hold">
                            <p:stCondLst>
                              <p:cond delay="0"/>
                            </p:stCondLst>
                            <p:childTnLst>
                              <p:par>
                                <p:cTn id="120" presetID="22" presetClass="entr" presetSubtype="8" fill="hold" nodeType="clickEffect">
                                  <p:stCondLst>
                                    <p:cond delay="0"/>
                                  </p:stCondLst>
                                  <p:childTnLst>
                                    <p:set>
                                      <p:cBhvr>
                                        <p:cTn id="121" dur="1" fill="hold">
                                          <p:stCondLst>
                                            <p:cond delay="0"/>
                                          </p:stCondLst>
                                        </p:cTn>
                                        <p:tgtEl>
                                          <p:spTgt spid="33"/>
                                        </p:tgtEl>
                                        <p:attrNameLst>
                                          <p:attrName>style.visibility</p:attrName>
                                        </p:attrNameLst>
                                      </p:cBhvr>
                                      <p:to>
                                        <p:strVal val="visible"/>
                                      </p:to>
                                    </p:set>
                                    <p:animEffect transition="in" filter="wipe(left)">
                                      <p:cBhvr>
                                        <p:cTn id="122" dur="500"/>
                                        <p:tgtEl>
                                          <p:spTgt spid="33"/>
                                        </p:tgtEl>
                                      </p:cBhvr>
                                    </p:animEffect>
                                  </p:childTnLst>
                                </p:cTn>
                              </p:par>
                            </p:childTnLst>
                          </p:cTn>
                        </p:par>
                        <p:par>
                          <p:cTn id="123" fill="hold">
                            <p:stCondLst>
                              <p:cond delay="500"/>
                            </p:stCondLst>
                            <p:childTnLst>
                              <p:par>
                                <p:cTn id="124" presetID="22" presetClass="entr" presetSubtype="8" fill="hold" grpId="0" nodeType="afterEffect">
                                  <p:stCondLst>
                                    <p:cond delay="0"/>
                                  </p:stCondLst>
                                  <p:childTnLst>
                                    <p:set>
                                      <p:cBhvr>
                                        <p:cTn id="125" dur="1" fill="hold">
                                          <p:stCondLst>
                                            <p:cond delay="0"/>
                                          </p:stCondLst>
                                        </p:cTn>
                                        <p:tgtEl>
                                          <p:spTgt spid="8">
                                            <p:txEl>
                                              <p:pRg st="0" end="0"/>
                                            </p:txEl>
                                          </p:spTgt>
                                        </p:tgtEl>
                                        <p:attrNameLst>
                                          <p:attrName>style.visibility</p:attrName>
                                        </p:attrNameLst>
                                      </p:cBhvr>
                                      <p:to>
                                        <p:strVal val="visible"/>
                                      </p:to>
                                    </p:set>
                                    <p:animEffect transition="in" filter="wipe(left)">
                                      <p:cBhvr>
                                        <p:cTn id="126" dur="500"/>
                                        <p:tgtEl>
                                          <p:spTgt spid="8">
                                            <p:txEl>
                                              <p:pRg st="0" end="0"/>
                                            </p:txEl>
                                          </p:spTgt>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2" fill="hold" nodeType="click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wipe(right)">
                                      <p:cBhvr>
                                        <p:cTn id="131" dur="500"/>
                                        <p:tgtEl>
                                          <p:spTgt spid="34"/>
                                        </p:tgtEl>
                                      </p:cBhvr>
                                    </p:animEffect>
                                  </p:childTnLst>
                                </p:cTn>
                              </p:par>
                            </p:childTnLst>
                          </p:cTn>
                        </p:par>
                        <p:par>
                          <p:cTn id="132" fill="hold">
                            <p:stCondLst>
                              <p:cond delay="500"/>
                            </p:stCondLst>
                            <p:childTnLst>
                              <p:par>
                                <p:cTn id="133" presetID="22" presetClass="entr" presetSubtype="8" fill="hold" grpId="0" nodeType="afterEffect">
                                  <p:stCondLst>
                                    <p:cond delay="0"/>
                                  </p:stCondLst>
                                  <p:childTnLst>
                                    <p:set>
                                      <p:cBhvr>
                                        <p:cTn id="134" dur="1" fill="hold">
                                          <p:stCondLst>
                                            <p:cond delay="0"/>
                                          </p:stCondLst>
                                        </p:cTn>
                                        <p:tgtEl>
                                          <p:spTgt spid="35">
                                            <p:txEl>
                                              <p:pRg st="0" end="0"/>
                                            </p:txEl>
                                          </p:spTgt>
                                        </p:tgtEl>
                                        <p:attrNameLst>
                                          <p:attrName>style.visibility</p:attrName>
                                        </p:attrNameLst>
                                      </p:cBhvr>
                                      <p:to>
                                        <p:strVal val="visible"/>
                                      </p:to>
                                    </p:set>
                                    <p:animEffect transition="in" filter="wipe(left)">
                                      <p:cBhvr>
                                        <p:cTn id="135" dur="500"/>
                                        <p:tgtEl>
                                          <p:spTgt spid="35">
                                            <p:txEl>
                                              <p:pRg st="0" end="0"/>
                                            </p:txEl>
                                          </p:spTgt>
                                        </p:tgtEl>
                                      </p:cBhvr>
                                    </p:animEffect>
                                  </p:childTnLst>
                                </p:cTn>
                              </p:par>
                            </p:childTnLst>
                          </p:cTn>
                        </p:par>
                      </p:childTnLst>
                    </p:cTn>
                  </p:par>
                  <p:par>
                    <p:cTn id="136" fill="hold">
                      <p:stCondLst>
                        <p:cond delay="indefinite"/>
                      </p:stCondLst>
                      <p:childTnLst>
                        <p:par>
                          <p:cTn id="137" fill="hold">
                            <p:stCondLst>
                              <p:cond delay="0"/>
                            </p:stCondLst>
                            <p:childTnLst>
                              <p:par>
                                <p:cTn id="138" presetID="17" presetClass="entr" presetSubtype="8" fill="hold" nodeType="clickEffect">
                                  <p:stCondLst>
                                    <p:cond delay="0"/>
                                  </p:stCondLst>
                                  <p:childTnLst>
                                    <p:set>
                                      <p:cBhvr>
                                        <p:cTn id="139" dur="1" fill="hold">
                                          <p:stCondLst>
                                            <p:cond delay="0"/>
                                          </p:stCondLst>
                                        </p:cTn>
                                        <p:tgtEl>
                                          <p:spTgt spid="36"/>
                                        </p:tgtEl>
                                        <p:attrNameLst>
                                          <p:attrName>style.visibility</p:attrName>
                                        </p:attrNameLst>
                                      </p:cBhvr>
                                      <p:to>
                                        <p:strVal val="visible"/>
                                      </p:to>
                                    </p:set>
                                    <p:anim calcmode="lin" valueType="num">
                                      <p:cBhvr>
                                        <p:cTn id="140" dur="500" fill="hold"/>
                                        <p:tgtEl>
                                          <p:spTgt spid="36"/>
                                        </p:tgtEl>
                                        <p:attrNameLst>
                                          <p:attrName>ppt_x</p:attrName>
                                        </p:attrNameLst>
                                      </p:cBhvr>
                                      <p:tavLst>
                                        <p:tav tm="0">
                                          <p:val>
                                            <p:strVal val="#ppt_x-#ppt_w/2"/>
                                          </p:val>
                                        </p:tav>
                                        <p:tav tm="100000">
                                          <p:val>
                                            <p:strVal val="#ppt_x"/>
                                          </p:val>
                                        </p:tav>
                                      </p:tavLst>
                                    </p:anim>
                                    <p:anim calcmode="lin" valueType="num">
                                      <p:cBhvr>
                                        <p:cTn id="141" dur="500" fill="hold"/>
                                        <p:tgtEl>
                                          <p:spTgt spid="36"/>
                                        </p:tgtEl>
                                        <p:attrNameLst>
                                          <p:attrName>ppt_y</p:attrName>
                                        </p:attrNameLst>
                                      </p:cBhvr>
                                      <p:tavLst>
                                        <p:tav tm="0">
                                          <p:val>
                                            <p:strVal val="#ppt_y"/>
                                          </p:val>
                                        </p:tav>
                                        <p:tav tm="100000">
                                          <p:val>
                                            <p:strVal val="#ppt_y"/>
                                          </p:val>
                                        </p:tav>
                                      </p:tavLst>
                                    </p:anim>
                                    <p:anim calcmode="lin" valueType="num">
                                      <p:cBhvr>
                                        <p:cTn id="142" dur="500" fill="hold"/>
                                        <p:tgtEl>
                                          <p:spTgt spid="36"/>
                                        </p:tgtEl>
                                        <p:attrNameLst>
                                          <p:attrName>ppt_w</p:attrName>
                                        </p:attrNameLst>
                                      </p:cBhvr>
                                      <p:tavLst>
                                        <p:tav tm="0">
                                          <p:val>
                                            <p:fltVal val="0"/>
                                          </p:val>
                                        </p:tav>
                                        <p:tav tm="100000">
                                          <p:val>
                                            <p:strVal val="#ppt_w"/>
                                          </p:val>
                                        </p:tav>
                                      </p:tavLst>
                                    </p:anim>
                                    <p:anim calcmode="lin" valueType="num">
                                      <p:cBhvr>
                                        <p:cTn id="143" dur="500" fill="hold"/>
                                        <p:tgtEl>
                                          <p:spTgt spid="36"/>
                                        </p:tgtEl>
                                        <p:attrNameLst>
                                          <p:attrName>ppt_h</p:attrName>
                                        </p:attrNameLst>
                                      </p:cBhvr>
                                      <p:tavLst>
                                        <p:tav tm="0">
                                          <p:val>
                                            <p:strVal val="#ppt_h"/>
                                          </p:val>
                                        </p:tav>
                                        <p:tav tm="100000">
                                          <p:val>
                                            <p:strVal val="#ppt_h"/>
                                          </p:val>
                                        </p:tav>
                                      </p:tavLst>
                                    </p:anim>
                                  </p:childTnLst>
                                </p:cTn>
                              </p:par>
                            </p:childTnLst>
                          </p:cTn>
                        </p:par>
                        <p:par>
                          <p:cTn id="144" fill="hold">
                            <p:stCondLst>
                              <p:cond delay="500"/>
                            </p:stCondLst>
                            <p:childTnLst>
                              <p:par>
                                <p:cTn id="145" presetID="22" presetClass="entr" presetSubtype="8" fill="hold" grpId="0" nodeType="afterEffect">
                                  <p:stCondLst>
                                    <p:cond delay="0"/>
                                  </p:stCondLst>
                                  <p:childTnLst>
                                    <p:set>
                                      <p:cBhvr>
                                        <p:cTn id="146" dur="1" fill="hold">
                                          <p:stCondLst>
                                            <p:cond delay="0"/>
                                          </p:stCondLst>
                                        </p:cTn>
                                        <p:tgtEl>
                                          <p:spTgt spid="37">
                                            <p:txEl>
                                              <p:pRg st="0" end="0"/>
                                            </p:txEl>
                                          </p:spTgt>
                                        </p:tgtEl>
                                        <p:attrNameLst>
                                          <p:attrName>style.visibility</p:attrName>
                                        </p:attrNameLst>
                                      </p:cBhvr>
                                      <p:to>
                                        <p:strVal val="visible"/>
                                      </p:to>
                                    </p:set>
                                    <p:animEffect transition="in" filter="wipe(left)">
                                      <p:cBhvr>
                                        <p:cTn id="147" dur="500"/>
                                        <p:tgtEl>
                                          <p:spTgt spid="37">
                                            <p:txEl>
                                              <p:pRg st="0" end="0"/>
                                            </p:txEl>
                                          </p:spTgt>
                                        </p:tgtEl>
                                      </p:cBhvr>
                                    </p:animEffect>
                                  </p:childTnLst>
                                </p:cTn>
                              </p:par>
                            </p:childTnLst>
                          </p:cTn>
                        </p:par>
                      </p:childTnLst>
                    </p:cTn>
                  </p:par>
                  <p:par>
                    <p:cTn id="148" fill="hold">
                      <p:stCondLst>
                        <p:cond delay="indefinite"/>
                      </p:stCondLst>
                      <p:childTnLst>
                        <p:par>
                          <p:cTn id="149" fill="hold">
                            <p:stCondLst>
                              <p:cond delay="0"/>
                            </p:stCondLst>
                            <p:childTnLst>
                              <p:par>
                                <p:cTn id="150" presetID="22" presetClass="entr" presetSubtype="8" fill="hold" grpId="0" nodeType="clickEffect">
                                  <p:stCondLst>
                                    <p:cond delay="0"/>
                                  </p:stCondLst>
                                  <p:childTnLst>
                                    <p:set>
                                      <p:cBhvr>
                                        <p:cTn id="151" dur="1" fill="hold">
                                          <p:stCondLst>
                                            <p:cond delay="0"/>
                                          </p:stCondLst>
                                        </p:cTn>
                                        <p:tgtEl>
                                          <p:spTgt spid="38"/>
                                        </p:tgtEl>
                                        <p:attrNameLst>
                                          <p:attrName>style.visibility</p:attrName>
                                        </p:attrNameLst>
                                      </p:cBhvr>
                                      <p:to>
                                        <p:strVal val="visible"/>
                                      </p:to>
                                    </p:set>
                                    <p:animEffect transition="in" filter="wipe(left)">
                                      <p:cBhvr>
                                        <p:cTn id="152" dur="500"/>
                                        <p:tgtEl>
                                          <p:spTgt spid="38"/>
                                        </p:tgtEl>
                                      </p:cBhvr>
                                    </p:animEffect>
                                  </p:childTnLst>
                                </p:cTn>
                              </p:par>
                            </p:childTnLst>
                          </p:cTn>
                        </p:par>
                      </p:childTnLst>
                    </p:cTn>
                  </p:par>
                  <p:par>
                    <p:cTn id="153" fill="hold">
                      <p:stCondLst>
                        <p:cond delay="indefinite"/>
                      </p:stCondLst>
                      <p:childTnLst>
                        <p:par>
                          <p:cTn id="154" fill="hold">
                            <p:stCondLst>
                              <p:cond delay="0"/>
                            </p:stCondLst>
                            <p:childTnLst>
                              <p:par>
                                <p:cTn id="155" presetID="19" presetClass="entr" presetSubtype="10" fill="hold" nodeType="clickEffect">
                                  <p:stCondLst>
                                    <p:cond delay="0"/>
                                  </p:stCondLst>
                                  <p:childTnLst>
                                    <p:set>
                                      <p:cBhvr>
                                        <p:cTn id="156" dur="1" fill="hold">
                                          <p:stCondLst>
                                            <p:cond delay="0"/>
                                          </p:stCondLst>
                                        </p:cTn>
                                        <p:tgtEl>
                                          <p:spTgt spid="5"/>
                                        </p:tgtEl>
                                        <p:attrNameLst>
                                          <p:attrName>style.visibility</p:attrName>
                                        </p:attrNameLst>
                                      </p:cBhvr>
                                      <p:to>
                                        <p:strVal val="visible"/>
                                      </p:to>
                                    </p:set>
                                    <p:anim calcmode="lin" valueType="num">
                                      <p:cBhvr>
                                        <p:cTn id="157" dur="5000" fill="hold"/>
                                        <p:tgtEl>
                                          <p:spTgt spid="5"/>
                                        </p:tgtEl>
                                        <p:attrNameLst>
                                          <p:attrName>ppt_w</p:attrName>
                                        </p:attrNameLst>
                                      </p:cBhvr>
                                      <p:tavLst>
                                        <p:tav tm="0" fmla="#ppt_w*sin(2.5*pi*$)">
                                          <p:val>
                                            <p:fltVal val="0"/>
                                          </p:val>
                                        </p:tav>
                                        <p:tav tm="100000">
                                          <p:val>
                                            <p:fltVal val="1"/>
                                          </p:val>
                                        </p:tav>
                                      </p:tavLst>
                                    </p:anim>
                                    <p:anim calcmode="lin" valueType="num">
                                      <p:cBhvr>
                                        <p:cTn id="158" dur="5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59" fill="hold">
                      <p:stCondLst>
                        <p:cond delay="indefinite"/>
                      </p:stCondLst>
                      <p:childTnLst>
                        <p:par>
                          <p:cTn id="160" fill="hold">
                            <p:stCondLst>
                              <p:cond delay="0"/>
                            </p:stCondLst>
                            <p:childTnLst>
                              <p:par>
                                <p:cTn id="161" presetID="12" presetClass="entr" presetSubtype="4" fill="hold" grpId="0" nodeType="clickEffect">
                                  <p:stCondLst>
                                    <p:cond delay="0"/>
                                  </p:stCondLst>
                                  <p:childTnLst>
                                    <p:set>
                                      <p:cBhvr>
                                        <p:cTn id="162" dur="1" fill="hold">
                                          <p:stCondLst>
                                            <p:cond delay="0"/>
                                          </p:stCondLst>
                                        </p:cTn>
                                        <p:tgtEl>
                                          <p:spTgt spid="55"/>
                                        </p:tgtEl>
                                        <p:attrNameLst>
                                          <p:attrName>style.visibility</p:attrName>
                                        </p:attrNameLst>
                                      </p:cBhvr>
                                      <p:to>
                                        <p:strVal val="visible"/>
                                      </p:to>
                                    </p:set>
                                    <p:animEffect transition="in" filter="slide(fromBottom)">
                                      <p:cBhvr>
                                        <p:cTn id="163" dur="500"/>
                                        <p:tgtEl>
                                          <p:spTgt spid="55"/>
                                        </p:tgtEl>
                                      </p:cBhvr>
                                    </p:animEffect>
                                  </p:childTnLst>
                                </p:cTn>
                              </p:par>
                            </p:childTnLst>
                          </p:cTn>
                        </p:par>
                        <p:par>
                          <p:cTn id="164" fill="hold">
                            <p:stCondLst>
                              <p:cond delay="500"/>
                            </p:stCondLst>
                            <p:childTnLst>
                              <p:par>
                                <p:cTn id="165" presetID="12" presetClass="entr" presetSubtype="4" fill="hold" grpId="0" nodeType="afterEffect">
                                  <p:stCondLst>
                                    <p:cond delay="0"/>
                                  </p:stCondLst>
                                  <p:childTnLst>
                                    <p:set>
                                      <p:cBhvr>
                                        <p:cTn id="166" dur="1" fill="hold">
                                          <p:stCondLst>
                                            <p:cond delay="0"/>
                                          </p:stCondLst>
                                        </p:cTn>
                                        <p:tgtEl>
                                          <p:spTgt spid="56"/>
                                        </p:tgtEl>
                                        <p:attrNameLst>
                                          <p:attrName>style.visibility</p:attrName>
                                        </p:attrNameLst>
                                      </p:cBhvr>
                                      <p:to>
                                        <p:strVal val="visible"/>
                                      </p:to>
                                    </p:set>
                                    <p:animEffect transition="in" filter="slide(fromBottom)">
                                      <p:cBhvr>
                                        <p:cTn id="167" dur="500"/>
                                        <p:tgtEl>
                                          <p:spTgt spid="56"/>
                                        </p:tgtEl>
                                      </p:cBhvr>
                                    </p:animEffect>
                                  </p:childTnLst>
                                </p:cTn>
                              </p:par>
                            </p:childTnLst>
                          </p:cTn>
                        </p:par>
                      </p:childTnLst>
                    </p:cTn>
                  </p:par>
                  <p:par>
                    <p:cTn id="168" fill="hold">
                      <p:stCondLst>
                        <p:cond delay="indefinite"/>
                      </p:stCondLst>
                      <p:childTnLst>
                        <p:par>
                          <p:cTn id="169" fill="hold">
                            <p:stCondLst>
                              <p:cond delay="0"/>
                            </p:stCondLst>
                            <p:childTnLst>
                              <p:par>
                                <p:cTn id="170" presetID="22" presetClass="entr" presetSubtype="8" fill="hold" nodeType="clickEffect">
                                  <p:stCondLst>
                                    <p:cond delay="0"/>
                                  </p:stCondLst>
                                  <p:childTnLst>
                                    <p:set>
                                      <p:cBhvr>
                                        <p:cTn id="171" dur="1" fill="hold">
                                          <p:stCondLst>
                                            <p:cond delay="0"/>
                                          </p:stCondLst>
                                        </p:cTn>
                                        <p:tgtEl>
                                          <p:spTgt spid="39"/>
                                        </p:tgtEl>
                                        <p:attrNameLst>
                                          <p:attrName>style.visibility</p:attrName>
                                        </p:attrNameLst>
                                      </p:cBhvr>
                                      <p:to>
                                        <p:strVal val="visible"/>
                                      </p:to>
                                    </p:set>
                                    <p:animEffect transition="in" filter="wipe(left)">
                                      <p:cBhvr>
                                        <p:cTn id="17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advAuto="0"/>
      <p:bldP spid="10" grpId="0" build="p" autoUpdateAnimBg="0"/>
      <p:bldP spid="11" grpId="0" build="p" autoUpdateAnimBg="0"/>
      <p:bldP spid="12" grpId="0" autoUpdateAnimBg="0"/>
      <p:bldP spid="13" grpId="0" build="p" autoUpdateAnimBg="0"/>
      <p:bldP spid="14" grpId="0" build="p" autoUpdateAnimBg="0"/>
      <p:bldP spid="15" grpId="0" build="p" autoUpdateAnimBg="0"/>
      <p:bldP spid="16" grpId="0" build="p" autoUpdateAnimBg="0"/>
      <p:bldP spid="17" grpId="0" animBg="1" autoUpdateAnimBg="0"/>
      <p:bldP spid="18" grpId="0" animBg="1" autoUpdateAnimBg="0"/>
      <p:bldP spid="19" grpId="0" animBg="1" autoUpdateAnimBg="0"/>
      <p:bldP spid="20" grpId="0" animBg="1" autoUpdateAnimBg="0"/>
      <p:bldP spid="21" grpId="0" build="p" autoUpdateAnimBg="0"/>
      <p:bldP spid="22" grpId="0" build="p" autoUpdateAnimBg="0"/>
      <p:bldP spid="24" grpId="0" build="p" autoUpdateAnimBg="0" advAuto="0"/>
      <p:bldP spid="26" grpId="0" build="p" autoUpdateAnimBg="0" advAuto="0"/>
      <p:bldP spid="28" grpId="0" build="p" autoUpdateAnimBg="0" advAuto="0"/>
      <p:bldP spid="30" grpId="0" build="p" autoUpdateAnimBg="0" advAuto="0"/>
      <p:bldP spid="32" grpId="0" build="p" autoUpdateAnimBg="0" advAuto="0"/>
      <p:bldP spid="35" grpId="0" build="p" autoUpdateAnimBg="0" advAuto="0"/>
      <p:bldP spid="37" grpId="0" build="p" autoUpdateAnimBg="0" advAuto="0"/>
      <p:bldP spid="38" grpId="0" autoUpdateAnimBg="0"/>
      <p:bldP spid="55" grpId="0" autoUpdateAnimBg="0"/>
      <p:bldP spid="56" grpId="0"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时序电路的基本设计方法</a:t>
            </a:r>
          </a:p>
        </p:txBody>
      </p:sp>
      <p:sp>
        <p:nvSpPr>
          <p:cNvPr id="5" name="Text Box 2">
            <a:extLst>
              <a:ext uri="{FF2B5EF4-FFF2-40B4-BE49-F238E27FC236}">
                <a16:creationId xmlns:a16="http://schemas.microsoft.com/office/drawing/2014/main" id="{D58077CC-45AC-CE43-6213-937AA58612DC}"/>
              </a:ext>
            </a:extLst>
          </p:cNvPr>
          <p:cNvSpPr txBox="1">
            <a:spLocks noChangeArrowheads="1"/>
          </p:cNvSpPr>
          <p:nvPr/>
        </p:nvSpPr>
        <p:spPr bwMode="auto">
          <a:xfrm>
            <a:off x="1767840" y="836929"/>
            <a:ext cx="508000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800" b="1" u="sng" dirty="0">
                <a:solidFill>
                  <a:srgbClr val="0033CC"/>
                </a:solidFill>
                <a:effectLst>
                  <a:outerShdw blurRad="38100" dist="38100" dir="2700000" algn="tl">
                    <a:srgbClr val="C0C0C0"/>
                  </a:outerShdw>
                </a:effectLst>
                <a:latin typeface="宋体" panose="02010600030101010101" pitchFamily="2" charset="-122"/>
              </a:rPr>
              <a:t>状态分配、状态编码、状态图</a:t>
            </a:r>
          </a:p>
        </p:txBody>
      </p:sp>
      <p:grpSp>
        <p:nvGrpSpPr>
          <p:cNvPr id="6" name="Group 3">
            <a:extLst>
              <a:ext uri="{FF2B5EF4-FFF2-40B4-BE49-F238E27FC236}">
                <a16:creationId xmlns:a16="http://schemas.microsoft.com/office/drawing/2014/main" id="{572B7481-4122-7202-53F0-6E747FDC401A}"/>
              </a:ext>
            </a:extLst>
          </p:cNvPr>
          <p:cNvGrpSpPr>
            <a:grpSpLocks/>
          </p:cNvGrpSpPr>
          <p:nvPr/>
        </p:nvGrpSpPr>
        <p:grpSpPr bwMode="auto">
          <a:xfrm>
            <a:off x="1885950" y="1694171"/>
            <a:ext cx="5157788" cy="1270000"/>
            <a:chOff x="2676" y="3155"/>
            <a:chExt cx="3249" cy="800"/>
          </a:xfrm>
        </p:grpSpPr>
        <p:sp>
          <p:nvSpPr>
            <p:cNvPr id="7" name="Oval 4">
              <a:extLst>
                <a:ext uri="{FF2B5EF4-FFF2-40B4-BE49-F238E27FC236}">
                  <a16:creationId xmlns:a16="http://schemas.microsoft.com/office/drawing/2014/main" id="{D91B8693-AA01-6409-B667-5DB3FDCDC6BC}"/>
                </a:ext>
              </a:extLst>
            </p:cNvPr>
            <p:cNvSpPr>
              <a:spLocks noChangeArrowheads="1"/>
            </p:cNvSpPr>
            <p:nvPr/>
          </p:nvSpPr>
          <p:spPr bwMode="auto">
            <a:xfrm>
              <a:off x="3480" y="3233"/>
              <a:ext cx="360" cy="36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S</a:t>
              </a:r>
              <a:r>
                <a:rPr lang="en-US" altLang="zh-CN" sz="2800" b="1" baseline="-25000">
                  <a:solidFill>
                    <a:srgbClr val="FF0066"/>
                  </a:solidFill>
                  <a:ea typeface="楷体_GB2312" pitchFamily="49" charset="-122"/>
                </a:rPr>
                <a:t>0</a:t>
              </a:r>
            </a:p>
          </p:txBody>
        </p:sp>
        <p:sp>
          <p:nvSpPr>
            <p:cNvPr id="8" name="Oval 5">
              <a:extLst>
                <a:ext uri="{FF2B5EF4-FFF2-40B4-BE49-F238E27FC236}">
                  <a16:creationId xmlns:a16="http://schemas.microsoft.com/office/drawing/2014/main" id="{CD2F9ECA-CBC3-B232-DAAC-A100EBA0D6B3}"/>
                </a:ext>
              </a:extLst>
            </p:cNvPr>
            <p:cNvSpPr>
              <a:spLocks noChangeArrowheads="1"/>
            </p:cNvSpPr>
            <p:nvPr/>
          </p:nvSpPr>
          <p:spPr bwMode="auto">
            <a:xfrm>
              <a:off x="4128" y="3221"/>
              <a:ext cx="360" cy="36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S</a:t>
              </a:r>
              <a:r>
                <a:rPr lang="en-US" altLang="zh-CN" sz="2800" b="1" baseline="-25000">
                  <a:solidFill>
                    <a:srgbClr val="FF0066"/>
                  </a:solidFill>
                  <a:ea typeface="楷体_GB2312" pitchFamily="49" charset="-122"/>
                </a:rPr>
                <a:t>1</a:t>
              </a:r>
            </a:p>
          </p:txBody>
        </p:sp>
        <p:sp>
          <p:nvSpPr>
            <p:cNvPr id="9" name="Oval 6">
              <a:extLst>
                <a:ext uri="{FF2B5EF4-FFF2-40B4-BE49-F238E27FC236}">
                  <a16:creationId xmlns:a16="http://schemas.microsoft.com/office/drawing/2014/main" id="{236D7CA1-16D9-6DBB-9DEF-24568FBA8290}"/>
                </a:ext>
              </a:extLst>
            </p:cNvPr>
            <p:cNvSpPr>
              <a:spLocks noChangeArrowheads="1"/>
            </p:cNvSpPr>
            <p:nvPr/>
          </p:nvSpPr>
          <p:spPr bwMode="auto">
            <a:xfrm>
              <a:off x="4788" y="3233"/>
              <a:ext cx="360" cy="36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S</a:t>
              </a:r>
              <a:r>
                <a:rPr lang="en-US" altLang="zh-CN" sz="2800" b="1" baseline="-25000">
                  <a:solidFill>
                    <a:srgbClr val="FF0066"/>
                  </a:solidFill>
                  <a:ea typeface="楷体_GB2312" pitchFamily="49" charset="-122"/>
                </a:rPr>
                <a:t>2</a:t>
              </a:r>
            </a:p>
          </p:txBody>
        </p:sp>
        <p:sp>
          <p:nvSpPr>
            <p:cNvPr id="10" name="Arc 7">
              <a:extLst>
                <a:ext uri="{FF2B5EF4-FFF2-40B4-BE49-F238E27FC236}">
                  <a16:creationId xmlns:a16="http://schemas.microsoft.com/office/drawing/2014/main" id="{49211A68-6D34-4394-A545-B9EF83B314DB}"/>
                </a:ext>
              </a:extLst>
            </p:cNvPr>
            <p:cNvSpPr>
              <a:spLocks/>
            </p:cNvSpPr>
            <p:nvPr/>
          </p:nvSpPr>
          <p:spPr bwMode="auto">
            <a:xfrm flipH="1">
              <a:off x="3060" y="3173"/>
              <a:ext cx="437" cy="453"/>
            </a:xfrm>
            <a:custGeom>
              <a:avLst/>
              <a:gdLst>
                <a:gd name="G0" fmla="+- 19794 0 0"/>
                <a:gd name="G1" fmla="+- 21600 0 0"/>
                <a:gd name="G2" fmla="+- 21600 0 0"/>
                <a:gd name="T0" fmla="*/ 0 w 41394"/>
                <a:gd name="T1" fmla="*/ 12954 h 43200"/>
                <a:gd name="T2" fmla="*/ 863 w 41394"/>
                <a:gd name="T3" fmla="*/ 32001 h 43200"/>
                <a:gd name="T4" fmla="*/ 19794 w 41394"/>
                <a:gd name="T5" fmla="*/ 21600 h 43200"/>
              </a:gdLst>
              <a:ahLst/>
              <a:cxnLst>
                <a:cxn ang="0">
                  <a:pos x="T0" y="T1"/>
                </a:cxn>
                <a:cxn ang="0">
                  <a:pos x="T2" y="T3"/>
                </a:cxn>
                <a:cxn ang="0">
                  <a:pos x="T4" y="T5"/>
                </a:cxn>
              </a:cxnLst>
              <a:rect l="0" t="0" r="r" b="b"/>
              <a:pathLst>
                <a:path w="41394" h="43200" fill="none" extrusionOk="0">
                  <a:moveTo>
                    <a:pt x="-1" y="12953"/>
                  </a:moveTo>
                  <a:cubicBezTo>
                    <a:pt x="3436" y="5085"/>
                    <a:pt x="11207" y="0"/>
                    <a:pt x="19794" y="0"/>
                  </a:cubicBezTo>
                  <a:cubicBezTo>
                    <a:pt x="31723" y="0"/>
                    <a:pt x="41394" y="9670"/>
                    <a:pt x="41394" y="21600"/>
                  </a:cubicBezTo>
                  <a:cubicBezTo>
                    <a:pt x="41394" y="33529"/>
                    <a:pt x="31723" y="43200"/>
                    <a:pt x="19794" y="43200"/>
                  </a:cubicBezTo>
                  <a:cubicBezTo>
                    <a:pt x="11913" y="43199"/>
                    <a:pt x="4657" y="38907"/>
                    <a:pt x="863" y="32000"/>
                  </a:cubicBezTo>
                </a:path>
                <a:path w="41394" h="43200" stroke="0" extrusionOk="0">
                  <a:moveTo>
                    <a:pt x="-1" y="12953"/>
                  </a:moveTo>
                  <a:cubicBezTo>
                    <a:pt x="3436" y="5085"/>
                    <a:pt x="11207" y="0"/>
                    <a:pt x="19794" y="0"/>
                  </a:cubicBezTo>
                  <a:cubicBezTo>
                    <a:pt x="31723" y="0"/>
                    <a:pt x="41394" y="9670"/>
                    <a:pt x="41394" y="21600"/>
                  </a:cubicBezTo>
                  <a:cubicBezTo>
                    <a:pt x="41394" y="33529"/>
                    <a:pt x="31723" y="43200"/>
                    <a:pt x="19794" y="43200"/>
                  </a:cubicBezTo>
                  <a:cubicBezTo>
                    <a:pt x="11913" y="43199"/>
                    <a:pt x="4657" y="38907"/>
                    <a:pt x="863" y="32000"/>
                  </a:cubicBezTo>
                  <a:lnTo>
                    <a:pt x="19794" y="21600"/>
                  </a:lnTo>
                  <a:close/>
                </a:path>
              </a:pathLst>
            </a:custGeom>
            <a:noFill/>
            <a:ln w="19050">
              <a:solidFill>
                <a:schemeClr val="accent2"/>
              </a:solidFill>
              <a:round/>
              <a:headEnd type="stealth"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Text Box 8">
              <a:extLst>
                <a:ext uri="{FF2B5EF4-FFF2-40B4-BE49-F238E27FC236}">
                  <a16:creationId xmlns:a16="http://schemas.microsoft.com/office/drawing/2014/main" id="{8D0330A5-4C03-CA85-6B67-5F09AA2037F6}"/>
                </a:ext>
              </a:extLst>
            </p:cNvPr>
            <p:cNvSpPr txBox="1">
              <a:spLocks noChangeArrowheads="1"/>
            </p:cNvSpPr>
            <p:nvPr/>
          </p:nvSpPr>
          <p:spPr bwMode="auto">
            <a:xfrm>
              <a:off x="2676" y="3299"/>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12" name="Line 9">
              <a:extLst>
                <a:ext uri="{FF2B5EF4-FFF2-40B4-BE49-F238E27FC236}">
                  <a16:creationId xmlns:a16="http://schemas.microsoft.com/office/drawing/2014/main" id="{697989CB-4333-5473-9FEA-725F077A970D}"/>
                </a:ext>
              </a:extLst>
            </p:cNvPr>
            <p:cNvSpPr>
              <a:spLocks noChangeShapeType="1"/>
            </p:cNvSpPr>
            <p:nvPr/>
          </p:nvSpPr>
          <p:spPr bwMode="auto">
            <a:xfrm>
              <a:off x="3852" y="3413"/>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Text Box 10">
              <a:extLst>
                <a:ext uri="{FF2B5EF4-FFF2-40B4-BE49-F238E27FC236}">
                  <a16:creationId xmlns:a16="http://schemas.microsoft.com/office/drawing/2014/main" id="{54BF6066-2104-9EFC-0279-431B42036303}"/>
                </a:ext>
              </a:extLst>
            </p:cNvPr>
            <p:cNvSpPr txBox="1">
              <a:spLocks noChangeArrowheads="1"/>
            </p:cNvSpPr>
            <p:nvPr/>
          </p:nvSpPr>
          <p:spPr bwMode="auto">
            <a:xfrm>
              <a:off x="3732" y="3167"/>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1/0</a:t>
              </a:r>
            </a:p>
          </p:txBody>
        </p:sp>
        <p:sp>
          <p:nvSpPr>
            <p:cNvPr id="14" name="Freeform 11">
              <a:extLst>
                <a:ext uri="{FF2B5EF4-FFF2-40B4-BE49-F238E27FC236}">
                  <a16:creationId xmlns:a16="http://schemas.microsoft.com/office/drawing/2014/main" id="{6788B55A-A711-1AC7-4773-F77EEE2432C2}"/>
                </a:ext>
              </a:extLst>
            </p:cNvPr>
            <p:cNvSpPr>
              <a:spLocks/>
            </p:cNvSpPr>
            <p:nvPr/>
          </p:nvSpPr>
          <p:spPr bwMode="auto">
            <a:xfrm>
              <a:off x="3756" y="3605"/>
              <a:ext cx="564" cy="160"/>
            </a:xfrm>
            <a:custGeom>
              <a:avLst/>
              <a:gdLst>
                <a:gd name="T0" fmla="*/ 636 w 636"/>
                <a:gd name="T1" fmla="*/ 0 h 232"/>
                <a:gd name="T2" fmla="*/ 312 w 636"/>
                <a:gd name="T3" fmla="*/ 228 h 232"/>
                <a:gd name="T4" fmla="*/ 0 w 636"/>
                <a:gd name="T5" fmla="*/ 24 h 232"/>
              </a:gdLst>
              <a:ahLst/>
              <a:cxnLst>
                <a:cxn ang="0">
                  <a:pos x="T0" y="T1"/>
                </a:cxn>
                <a:cxn ang="0">
                  <a:pos x="T2" y="T3"/>
                </a:cxn>
                <a:cxn ang="0">
                  <a:pos x="T4" y="T5"/>
                </a:cxn>
              </a:cxnLst>
              <a:rect l="0" t="0" r="r" b="b"/>
              <a:pathLst>
                <a:path w="636" h="232">
                  <a:moveTo>
                    <a:pt x="636" y="0"/>
                  </a:moveTo>
                  <a:cubicBezTo>
                    <a:pt x="527" y="112"/>
                    <a:pt x="418" y="224"/>
                    <a:pt x="312" y="228"/>
                  </a:cubicBezTo>
                  <a:cubicBezTo>
                    <a:pt x="206" y="232"/>
                    <a:pt x="103" y="128"/>
                    <a:pt x="0" y="24"/>
                  </a:cubicBezTo>
                </a:path>
              </a:pathLst>
            </a:custGeom>
            <a:noFill/>
            <a:ln w="19050" cmpd="sng">
              <a:solidFill>
                <a:schemeClr val="accent2"/>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Text Box 12">
              <a:extLst>
                <a:ext uri="{FF2B5EF4-FFF2-40B4-BE49-F238E27FC236}">
                  <a16:creationId xmlns:a16="http://schemas.microsoft.com/office/drawing/2014/main" id="{C881A455-762C-0249-DB63-5E525A071468}"/>
                </a:ext>
              </a:extLst>
            </p:cNvPr>
            <p:cNvSpPr txBox="1">
              <a:spLocks noChangeArrowheads="1"/>
            </p:cNvSpPr>
            <p:nvPr/>
          </p:nvSpPr>
          <p:spPr bwMode="auto">
            <a:xfrm>
              <a:off x="3780" y="3491"/>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16" name="Line 13">
              <a:extLst>
                <a:ext uri="{FF2B5EF4-FFF2-40B4-BE49-F238E27FC236}">
                  <a16:creationId xmlns:a16="http://schemas.microsoft.com/office/drawing/2014/main" id="{D47AD210-50EE-6AC5-9E24-179E91D6B63C}"/>
                </a:ext>
              </a:extLst>
            </p:cNvPr>
            <p:cNvSpPr>
              <a:spLocks noChangeShapeType="1"/>
            </p:cNvSpPr>
            <p:nvPr/>
          </p:nvSpPr>
          <p:spPr bwMode="auto">
            <a:xfrm>
              <a:off x="4524" y="3413"/>
              <a:ext cx="227" cy="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Text Box 14">
              <a:extLst>
                <a:ext uri="{FF2B5EF4-FFF2-40B4-BE49-F238E27FC236}">
                  <a16:creationId xmlns:a16="http://schemas.microsoft.com/office/drawing/2014/main" id="{98E6B54E-7C79-C995-8E18-64DE35A07E2F}"/>
                </a:ext>
              </a:extLst>
            </p:cNvPr>
            <p:cNvSpPr txBox="1">
              <a:spLocks noChangeArrowheads="1"/>
            </p:cNvSpPr>
            <p:nvPr/>
          </p:nvSpPr>
          <p:spPr bwMode="auto">
            <a:xfrm>
              <a:off x="4380" y="3155"/>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1/0</a:t>
              </a:r>
            </a:p>
          </p:txBody>
        </p:sp>
        <p:sp>
          <p:nvSpPr>
            <p:cNvPr id="18" name="Freeform 15">
              <a:extLst>
                <a:ext uri="{FF2B5EF4-FFF2-40B4-BE49-F238E27FC236}">
                  <a16:creationId xmlns:a16="http://schemas.microsoft.com/office/drawing/2014/main" id="{A3D46056-587A-762C-2133-1EF1AAB19DDA}"/>
                </a:ext>
              </a:extLst>
            </p:cNvPr>
            <p:cNvSpPr>
              <a:spLocks/>
            </p:cNvSpPr>
            <p:nvPr/>
          </p:nvSpPr>
          <p:spPr bwMode="auto">
            <a:xfrm>
              <a:off x="4068" y="3641"/>
              <a:ext cx="900" cy="314"/>
            </a:xfrm>
            <a:custGeom>
              <a:avLst/>
              <a:gdLst>
                <a:gd name="T0" fmla="*/ 900 w 900"/>
                <a:gd name="T1" fmla="*/ 0 h 314"/>
                <a:gd name="T2" fmla="*/ 456 w 900"/>
                <a:gd name="T3" fmla="*/ 288 h 314"/>
                <a:gd name="T4" fmla="*/ 0 w 900"/>
                <a:gd name="T5" fmla="*/ 156 h 314"/>
              </a:gdLst>
              <a:ahLst/>
              <a:cxnLst>
                <a:cxn ang="0">
                  <a:pos x="T0" y="T1"/>
                </a:cxn>
                <a:cxn ang="0">
                  <a:pos x="T2" y="T3"/>
                </a:cxn>
                <a:cxn ang="0">
                  <a:pos x="T4" y="T5"/>
                </a:cxn>
              </a:cxnLst>
              <a:rect l="0" t="0" r="r" b="b"/>
              <a:pathLst>
                <a:path w="900" h="314">
                  <a:moveTo>
                    <a:pt x="900" y="0"/>
                  </a:moveTo>
                  <a:cubicBezTo>
                    <a:pt x="826" y="48"/>
                    <a:pt x="606" y="262"/>
                    <a:pt x="456" y="288"/>
                  </a:cubicBezTo>
                  <a:cubicBezTo>
                    <a:pt x="306" y="314"/>
                    <a:pt x="95" y="183"/>
                    <a:pt x="0" y="156"/>
                  </a:cubicBezTo>
                </a:path>
              </a:pathLst>
            </a:custGeom>
            <a:noFill/>
            <a:ln w="19050" cmpd="sng">
              <a:solidFill>
                <a:schemeClr val="accent2"/>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Text Box 16">
              <a:extLst>
                <a:ext uri="{FF2B5EF4-FFF2-40B4-BE49-F238E27FC236}">
                  <a16:creationId xmlns:a16="http://schemas.microsoft.com/office/drawing/2014/main" id="{80354EAE-E7FF-5D5E-3514-4508D7FFD69E}"/>
                </a:ext>
              </a:extLst>
            </p:cNvPr>
            <p:cNvSpPr txBox="1">
              <a:spLocks noChangeArrowheads="1"/>
            </p:cNvSpPr>
            <p:nvPr/>
          </p:nvSpPr>
          <p:spPr bwMode="auto">
            <a:xfrm>
              <a:off x="4272" y="3659"/>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20" name="Arc 17">
              <a:extLst>
                <a:ext uri="{FF2B5EF4-FFF2-40B4-BE49-F238E27FC236}">
                  <a16:creationId xmlns:a16="http://schemas.microsoft.com/office/drawing/2014/main" id="{07E591DD-34A6-A4F8-6227-F51623A4C322}"/>
                </a:ext>
              </a:extLst>
            </p:cNvPr>
            <p:cNvSpPr>
              <a:spLocks/>
            </p:cNvSpPr>
            <p:nvPr/>
          </p:nvSpPr>
          <p:spPr bwMode="auto">
            <a:xfrm flipV="1">
              <a:off x="5117" y="3161"/>
              <a:ext cx="444" cy="453"/>
            </a:xfrm>
            <a:custGeom>
              <a:avLst/>
              <a:gdLst>
                <a:gd name="G0" fmla="+- 20432 0 0"/>
                <a:gd name="G1" fmla="+- 21600 0 0"/>
                <a:gd name="G2" fmla="+- 21600 0 0"/>
                <a:gd name="T0" fmla="*/ 1318 w 42032"/>
                <a:gd name="T1" fmla="*/ 11539 h 43200"/>
                <a:gd name="T2" fmla="*/ 0 w 42032"/>
                <a:gd name="T3" fmla="*/ 28608 h 43200"/>
                <a:gd name="T4" fmla="*/ 20432 w 42032"/>
                <a:gd name="T5" fmla="*/ 21600 h 43200"/>
              </a:gdLst>
              <a:ahLst/>
              <a:cxnLst>
                <a:cxn ang="0">
                  <a:pos x="T0" y="T1"/>
                </a:cxn>
                <a:cxn ang="0">
                  <a:pos x="T2" y="T3"/>
                </a:cxn>
                <a:cxn ang="0">
                  <a:pos x="T4" y="T5"/>
                </a:cxn>
              </a:cxnLst>
              <a:rect l="0" t="0" r="r" b="b"/>
              <a:pathLst>
                <a:path w="42032" h="43200" fill="none" extrusionOk="0">
                  <a:moveTo>
                    <a:pt x="1318" y="11539"/>
                  </a:moveTo>
                  <a:cubicBezTo>
                    <a:pt x="5053" y="4442"/>
                    <a:pt x="12412" y="0"/>
                    <a:pt x="20432" y="0"/>
                  </a:cubicBezTo>
                  <a:cubicBezTo>
                    <a:pt x="32361" y="0"/>
                    <a:pt x="42032" y="9670"/>
                    <a:pt x="42032" y="21600"/>
                  </a:cubicBezTo>
                  <a:cubicBezTo>
                    <a:pt x="42032" y="33529"/>
                    <a:pt x="32361" y="43200"/>
                    <a:pt x="20432" y="43200"/>
                  </a:cubicBezTo>
                  <a:cubicBezTo>
                    <a:pt x="11203" y="43199"/>
                    <a:pt x="2994" y="37337"/>
                    <a:pt x="0" y="28607"/>
                  </a:cubicBezTo>
                </a:path>
                <a:path w="42032" h="43200" stroke="0" extrusionOk="0">
                  <a:moveTo>
                    <a:pt x="1318" y="11539"/>
                  </a:moveTo>
                  <a:cubicBezTo>
                    <a:pt x="5053" y="4442"/>
                    <a:pt x="12412" y="0"/>
                    <a:pt x="20432" y="0"/>
                  </a:cubicBezTo>
                  <a:cubicBezTo>
                    <a:pt x="32361" y="0"/>
                    <a:pt x="42032" y="9670"/>
                    <a:pt x="42032" y="21600"/>
                  </a:cubicBezTo>
                  <a:cubicBezTo>
                    <a:pt x="42032" y="33529"/>
                    <a:pt x="32361" y="43200"/>
                    <a:pt x="20432" y="43200"/>
                  </a:cubicBezTo>
                  <a:cubicBezTo>
                    <a:pt x="11203" y="43199"/>
                    <a:pt x="2994" y="37337"/>
                    <a:pt x="0" y="28607"/>
                  </a:cubicBezTo>
                  <a:lnTo>
                    <a:pt x="20432" y="21600"/>
                  </a:lnTo>
                  <a:close/>
                </a:path>
              </a:pathLst>
            </a:custGeom>
            <a:noFill/>
            <a:ln w="19050">
              <a:solidFill>
                <a:schemeClr val="accent2"/>
              </a:solidFill>
              <a:round/>
              <a:headEnd type="stealth"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1" name="Text Box 18">
              <a:extLst>
                <a:ext uri="{FF2B5EF4-FFF2-40B4-BE49-F238E27FC236}">
                  <a16:creationId xmlns:a16="http://schemas.microsoft.com/office/drawing/2014/main" id="{A519459D-69C2-1CF7-1B0D-A93D9F1EA813}"/>
                </a:ext>
              </a:extLst>
            </p:cNvPr>
            <p:cNvSpPr txBox="1">
              <a:spLocks noChangeArrowheads="1"/>
            </p:cNvSpPr>
            <p:nvPr/>
          </p:nvSpPr>
          <p:spPr bwMode="auto">
            <a:xfrm>
              <a:off x="5451" y="3239"/>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a:t>
              </a:r>
              <a:r>
                <a:rPr lang="en-US" altLang="zh-CN" b="1">
                  <a:solidFill>
                    <a:srgbClr val="FF0066"/>
                  </a:solidFill>
                  <a:ea typeface="楷体_GB2312" pitchFamily="49" charset="-122"/>
                </a:rPr>
                <a:t>1</a:t>
              </a:r>
            </a:p>
          </p:txBody>
        </p:sp>
      </p:grpSp>
      <p:sp>
        <p:nvSpPr>
          <p:cNvPr id="22" name="Text Box 19">
            <a:extLst>
              <a:ext uri="{FF2B5EF4-FFF2-40B4-BE49-F238E27FC236}">
                <a16:creationId xmlns:a16="http://schemas.microsoft.com/office/drawing/2014/main" id="{530CF67A-481A-7EAA-04BC-6E328FB98841}"/>
              </a:ext>
            </a:extLst>
          </p:cNvPr>
          <p:cNvSpPr txBox="1">
            <a:spLocks noChangeArrowheads="1"/>
          </p:cNvSpPr>
          <p:nvPr/>
        </p:nvSpPr>
        <p:spPr bwMode="auto">
          <a:xfrm>
            <a:off x="6916261" y="619433"/>
            <a:ext cx="3121977"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sz="2800" b="1" i="1" dirty="0">
                <a:solidFill>
                  <a:srgbClr val="C00000"/>
                </a:solidFill>
                <a:ea typeface="楷体_GB2312" pitchFamily="49" charset="-122"/>
              </a:rPr>
              <a:t>状态数</a:t>
            </a:r>
            <a:r>
              <a:rPr lang="en-US" altLang="zh-CN" sz="2800" b="1" i="1" dirty="0">
                <a:solidFill>
                  <a:srgbClr val="C00000"/>
                </a:solidFill>
                <a:ea typeface="楷体_GB2312" pitchFamily="49" charset="-122"/>
              </a:rPr>
              <a:t>M </a:t>
            </a:r>
            <a:r>
              <a:rPr lang="en-US" altLang="zh-CN" sz="2800" b="1" dirty="0">
                <a:solidFill>
                  <a:srgbClr val="C00000"/>
                </a:solidFill>
                <a:ea typeface="楷体_GB2312" pitchFamily="49" charset="-122"/>
              </a:rPr>
              <a:t>= 3</a:t>
            </a:r>
            <a:r>
              <a:rPr lang="zh-CN" altLang="en-US" sz="2800" b="1" dirty="0">
                <a:solidFill>
                  <a:srgbClr val="C00000"/>
                </a:solidFill>
                <a:ea typeface="楷体_GB2312" pitchFamily="49" charset="-122"/>
              </a:rPr>
              <a:t>，触发器数</a:t>
            </a:r>
            <a:r>
              <a:rPr lang="zh-CN" altLang="en-US" sz="2800" b="1" dirty="0">
                <a:solidFill>
                  <a:srgbClr val="C00000"/>
                </a:solidFill>
              </a:rPr>
              <a:t>取 </a:t>
            </a:r>
            <a:r>
              <a:rPr lang="en-US" altLang="zh-CN" sz="2800" b="1" i="1" dirty="0">
                <a:solidFill>
                  <a:srgbClr val="C00000"/>
                </a:solidFill>
                <a:ea typeface="楷体_GB2312" pitchFamily="49" charset="-122"/>
              </a:rPr>
              <a:t>n </a:t>
            </a:r>
            <a:r>
              <a:rPr lang="en-US" altLang="zh-CN" sz="2800" b="1" dirty="0">
                <a:solidFill>
                  <a:srgbClr val="C00000"/>
                </a:solidFill>
                <a:ea typeface="楷体_GB2312" pitchFamily="49" charset="-122"/>
              </a:rPr>
              <a:t>= 2</a:t>
            </a:r>
          </a:p>
        </p:txBody>
      </p:sp>
      <p:sp>
        <p:nvSpPr>
          <p:cNvPr id="23" name="Text Box 20">
            <a:extLst>
              <a:ext uri="{FF2B5EF4-FFF2-40B4-BE49-F238E27FC236}">
                <a16:creationId xmlns:a16="http://schemas.microsoft.com/office/drawing/2014/main" id="{738E2C55-6428-D1FA-F29A-C65303F06798}"/>
              </a:ext>
            </a:extLst>
          </p:cNvPr>
          <p:cNvSpPr txBox="1">
            <a:spLocks noChangeArrowheads="1"/>
          </p:cNvSpPr>
          <p:nvPr/>
        </p:nvSpPr>
        <p:spPr bwMode="auto">
          <a:xfrm>
            <a:off x="7590473" y="1692584"/>
            <a:ext cx="14144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dirty="0">
                <a:solidFill>
                  <a:srgbClr val="0033CC"/>
                </a:solidFill>
                <a:ea typeface="楷体_GB2312" pitchFamily="49" charset="-122"/>
              </a:rPr>
              <a:t>S</a:t>
            </a:r>
            <a:r>
              <a:rPr lang="en-US" altLang="zh-CN" sz="2800" b="1" baseline="-25000" dirty="0">
                <a:solidFill>
                  <a:srgbClr val="0033CC"/>
                </a:solidFill>
                <a:ea typeface="楷体_GB2312" pitchFamily="49" charset="-122"/>
              </a:rPr>
              <a:t>0</a:t>
            </a:r>
            <a:r>
              <a:rPr lang="en-US" altLang="zh-CN" sz="2800" b="1" i="1" dirty="0">
                <a:solidFill>
                  <a:srgbClr val="0033CC"/>
                </a:solidFill>
                <a:ea typeface="楷体_GB2312" pitchFamily="49" charset="-122"/>
              </a:rPr>
              <a:t> </a:t>
            </a:r>
            <a:r>
              <a:rPr lang="en-US" altLang="zh-CN" sz="2800" b="1" dirty="0">
                <a:solidFill>
                  <a:srgbClr val="0033CC"/>
                </a:solidFill>
                <a:ea typeface="楷体_GB2312" pitchFamily="49" charset="-122"/>
              </a:rPr>
              <a:t>= 00</a:t>
            </a:r>
          </a:p>
        </p:txBody>
      </p:sp>
      <p:sp>
        <p:nvSpPr>
          <p:cNvPr id="24" name="Text Box 21">
            <a:extLst>
              <a:ext uri="{FF2B5EF4-FFF2-40B4-BE49-F238E27FC236}">
                <a16:creationId xmlns:a16="http://schemas.microsoft.com/office/drawing/2014/main" id="{91DD708A-75BD-E188-640B-04200FB5ED31}"/>
              </a:ext>
            </a:extLst>
          </p:cNvPr>
          <p:cNvSpPr txBox="1">
            <a:spLocks noChangeArrowheads="1"/>
          </p:cNvSpPr>
          <p:nvPr/>
        </p:nvSpPr>
        <p:spPr bwMode="auto">
          <a:xfrm>
            <a:off x="7590473" y="2234714"/>
            <a:ext cx="14144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dirty="0">
                <a:solidFill>
                  <a:srgbClr val="0033CC"/>
                </a:solidFill>
                <a:ea typeface="楷体_GB2312" pitchFamily="49" charset="-122"/>
              </a:rPr>
              <a:t>S</a:t>
            </a:r>
            <a:r>
              <a:rPr lang="en-US" altLang="zh-CN" sz="2800" b="1" baseline="-25000" dirty="0">
                <a:solidFill>
                  <a:srgbClr val="0033CC"/>
                </a:solidFill>
                <a:ea typeface="楷体_GB2312" pitchFamily="49" charset="-122"/>
              </a:rPr>
              <a:t>1</a:t>
            </a:r>
            <a:r>
              <a:rPr lang="en-US" altLang="zh-CN" sz="2800" b="1" i="1" dirty="0">
                <a:solidFill>
                  <a:srgbClr val="0033CC"/>
                </a:solidFill>
                <a:ea typeface="楷体_GB2312" pitchFamily="49" charset="-122"/>
              </a:rPr>
              <a:t> </a:t>
            </a:r>
            <a:r>
              <a:rPr lang="en-US" altLang="zh-CN" sz="2800" b="1" dirty="0">
                <a:solidFill>
                  <a:srgbClr val="0033CC"/>
                </a:solidFill>
                <a:ea typeface="楷体_GB2312" pitchFamily="49" charset="-122"/>
              </a:rPr>
              <a:t>= 01</a:t>
            </a:r>
          </a:p>
        </p:txBody>
      </p:sp>
      <p:sp>
        <p:nvSpPr>
          <p:cNvPr id="25" name="Text Box 22">
            <a:extLst>
              <a:ext uri="{FF2B5EF4-FFF2-40B4-BE49-F238E27FC236}">
                <a16:creationId xmlns:a16="http://schemas.microsoft.com/office/drawing/2014/main" id="{7DB09032-ECEA-6457-4583-A3BDD01F6EEC}"/>
              </a:ext>
            </a:extLst>
          </p:cNvPr>
          <p:cNvSpPr txBox="1">
            <a:spLocks noChangeArrowheads="1"/>
          </p:cNvSpPr>
          <p:nvPr/>
        </p:nvSpPr>
        <p:spPr bwMode="auto">
          <a:xfrm>
            <a:off x="7617937" y="2848919"/>
            <a:ext cx="14144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dirty="0">
                <a:solidFill>
                  <a:srgbClr val="0033CC"/>
                </a:solidFill>
                <a:ea typeface="楷体_GB2312" pitchFamily="49" charset="-122"/>
              </a:rPr>
              <a:t>S</a:t>
            </a:r>
            <a:r>
              <a:rPr lang="en-US" altLang="zh-CN" sz="2800" b="1" baseline="-25000" dirty="0">
                <a:solidFill>
                  <a:srgbClr val="0033CC"/>
                </a:solidFill>
                <a:ea typeface="楷体_GB2312" pitchFamily="49" charset="-122"/>
              </a:rPr>
              <a:t>2</a:t>
            </a:r>
            <a:r>
              <a:rPr lang="en-US" altLang="zh-CN" sz="2800" b="1" i="1" dirty="0">
                <a:solidFill>
                  <a:srgbClr val="0033CC"/>
                </a:solidFill>
                <a:ea typeface="楷体_GB2312" pitchFamily="49" charset="-122"/>
              </a:rPr>
              <a:t> </a:t>
            </a:r>
            <a:r>
              <a:rPr lang="en-US" altLang="zh-CN" sz="2800" b="1" dirty="0">
                <a:solidFill>
                  <a:srgbClr val="0033CC"/>
                </a:solidFill>
                <a:ea typeface="楷体_GB2312" pitchFamily="49" charset="-122"/>
              </a:rPr>
              <a:t>= 11</a:t>
            </a:r>
          </a:p>
        </p:txBody>
      </p:sp>
      <p:grpSp>
        <p:nvGrpSpPr>
          <p:cNvPr id="26" name="Group 23">
            <a:extLst>
              <a:ext uri="{FF2B5EF4-FFF2-40B4-BE49-F238E27FC236}">
                <a16:creationId xmlns:a16="http://schemas.microsoft.com/office/drawing/2014/main" id="{C1C324E7-1850-FBE8-B5D9-C076491D54D1}"/>
              </a:ext>
            </a:extLst>
          </p:cNvPr>
          <p:cNvGrpSpPr>
            <a:grpSpLocks/>
          </p:cNvGrpSpPr>
          <p:nvPr/>
        </p:nvGrpSpPr>
        <p:grpSpPr bwMode="auto">
          <a:xfrm>
            <a:off x="1885950" y="1694171"/>
            <a:ext cx="5157788" cy="1270000"/>
            <a:chOff x="2676" y="3155"/>
            <a:chExt cx="3249" cy="800"/>
          </a:xfrm>
        </p:grpSpPr>
        <p:sp>
          <p:nvSpPr>
            <p:cNvPr id="27" name="Oval 24">
              <a:extLst>
                <a:ext uri="{FF2B5EF4-FFF2-40B4-BE49-F238E27FC236}">
                  <a16:creationId xmlns:a16="http://schemas.microsoft.com/office/drawing/2014/main" id="{1FD8514C-0B4D-B69E-C0E1-9F0AD4403625}"/>
                </a:ext>
              </a:extLst>
            </p:cNvPr>
            <p:cNvSpPr>
              <a:spLocks noChangeArrowheads="1"/>
            </p:cNvSpPr>
            <p:nvPr/>
          </p:nvSpPr>
          <p:spPr bwMode="auto">
            <a:xfrm>
              <a:off x="3480" y="3233"/>
              <a:ext cx="360" cy="36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a:solidFill>
                    <a:srgbClr val="FF0066"/>
                  </a:solidFill>
                  <a:ea typeface="楷体_GB2312" pitchFamily="49" charset="-122"/>
                </a:rPr>
                <a:t>00</a:t>
              </a:r>
              <a:endParaRPr lang="en-US" altLang="zh-CN" sz="2800" b="1" baseline="-25000">
                <a:solidFill>
                  <a:srgbClr val="FF0066"/>
                </a:solidFill>
                <a:ea typeface="楷体_GB2312" pitchFamily="49" charset="-122"/>
              </a:endParaRPr>
            </a:p>
          </p:txBody>
        </p:sp>
        <p:sp>
          <p:nvSpPr>
            <p:cNvPr id="28" name="Oval 25">
              <a:extLst>
                <a:ext uri="{FF2B5EF4-FFF2-40B4-BE49-F238E27FC236}">
                  <a16:creationId xmlns:a16="http://schemas.microsoft.com/office/drawing/2014/main" id="{8E6EC2ED-F484-3659-7D1D-B7E1ADD9DB9F}"/>
                </a:ext>
              </a:extLst>
            </p:cNvPr>
            <p:cNvSpPr>
              <a:spLocks noChangeArrowheads="1"/>
            </p:cNvSpPr>
            <p:nvPr/>
          </p:nvSpPr>
          <p:spPr bwMode="auto">
            <a:xfrm>
              <a:off x="4128" y="3221"/>
              <a:ext cx="360" cy="36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a:solidFill>
                    <a:srgbClr val="FF0066"/>
                  </a:solidFill>
                  <a:ea typeface="楷体_GB2312" pitchFamily="49" charset="-122"/>
                </a:rPr>
                <a:t>01</a:t>
              </a:r>
              <a:endParaRPr lang="en-US" altLang="zh-CN" sz="2800" b="1" baseline="-25000">
                <a:solidFill>
                  <a:srgbClr val="FF0066"/>
                </a:solidFill>
                <a:ea typeface="楷体_GB2312" pitchFamily="49" charset="-122"/>
              </a:endParaRPr>
            </a:p>
          </p:txBody>
        </p:sp>
        <p:sp>
          <p:nvSpPr>
            <p:cNvPr id="29" name="Oval 26">
              <a:extLst>
                <a:ext uri="{FF2B5EF4-FFF2-40B4-BE49-F238E27FC236}">
                  <a16:creationId xmlns:a16="http://schemas.microsoft.com/office/drawing/2014/main" id="{1F5C4848-DBAB-CF0E-8B6D-08B3D537C1C1}"/>
                </a:ext>
              </a:extLst>
            </p:cNvPr>
            <p:cNvSpPr>
              <a:spLocks noChangeArrowheads="1"/>
            </p:cNvSpPr>
            <p:nvPr/>
          </p:nvSpPr>
          <p:spPr bwMode="auto">
            <a:xfrm>
              <a:off x="4788" y="3233"/>
              <a:ext cx="360" cy="360"/>
            </a:xfrm>
            <a:prstGeom prst="ellipse">
              <a:avLst/>
            </a:prstGeom>
            <a:solidFill>
              <a:srgbClr val="CCFFFF"/>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a:solidFill>
                    <a:srgbClr val="FF0066"/>
                  </a:solidFill>
                  <a:ea typeface="楷体_GB2312" pitchFamily="49" charset="-122"/>
                </a:rPr>
                <a:t>11</a:t>
              </a:r>
              <a:endParaRPr lang="en-US" altLang="zh-CN" sz="2800" b="1" baseline="-25000">
                <a:solidFill>
                  <a:srgbClr val="FF0066"/>
                </a:solidFill>
                <a:ea typeface="楷体_GB2312" pitchFamily="49" charset="-122"/>
              </a:endParaRPr>
            </a:p>
          </p:txBody>
        </p:sp>
        <p:sp>
          <p:nvSpPr>
            <p:cNvPr id="30" name="Arc 27">
              <a:extLst>
                <a:ext uri="{FF2B5EF4-FFF2-40B4-BE49-F238E27FC236}">
                  <a16:creationId xmlns:a16="http://schemas.microsoft.com/office/drawing/2014/main" id="{E2511809-EF06-6442-3277-777F4E388F97}"/>
                </a:ext>
              </a:extLst>
            </p:cNvPr>
            <p:cNvSpPr>
              <a:spLocks/>
            </p:cNvSpPr>
            <p:nvPr/>
          </p:nvSpPr>
          <p:spPr bwMode="auto">
            <a:xfrm flipH="1">
              <a:off x="3060" y="3173"/>
              <a:ext cx="437" cy="453"/>
            </a:xfrm>
            <a:custGeom>
              <a:avLst/>
              <a:gdLst>
                <a:gd name="G0" fmla="+- 19794 0 0"/>
                <a:gd name="G1" fmla="+- 21600 0 0"/>
                <a:gd name="G2" fmla="+- 21600 0 0"/>
                <a:gd name="T0" fmla="*/ 0 w 41394"/>
                <a:gd name="T1" fmla="*/ 12954 h 43200"/>
                <a:gd name="T2" fmla="*/ 863 w 41394"/>
                <a:gd name="T3" fmla="*/ 32001 h 43200"/>
                <a:gd name="T4" fmla="*/ 19794 w 41394"/>
                <a:gd name="T5" fmla="*/ 21600 h 43200"/>
              </a:gdLst>
              <a:ahLst/>
              <a:cxnLst>
                <a:cxn ang="0">
                  <a:pos x="T0" y="T1"/>
                </a:cxn>
                <a:cxn ang="0">
                  <a:pos x="T2" y="T3"/>
                </a:cxn>
                <a:cxn ang="0">
                  <a:pos x="T4" y="T5"/>
                </a:cxn>
              </a:cxnLst>
              <a:rect l="0" t="0" r="r" b="b"/>
              <a:pathLst>
                <a:path w="41394" h="43200" fill="none" extrusionOk="0">
                  <a:moveTo>
                    <a:pt x="-1" y="12953"/>
                  </a:moveTo>
                  <a:cubicBezTo>
                    <a:pt x="3436" y="5085"/>
                    <a:pt x="11207" y="0"/>
                    <a:pt x="19794" y="0"/>
                  </a:cubicBezTo>
                  <a:cubicBezTo>
                    <a:pt x="31723" y="0"/>
                    <a:pt x="41394" y="9670"/>
                    <a:pt x="41394" y="21600"/>
                  </a:cubicBezTo>
                  <a:cubicBezTo>
                    <a:pt x="41394" y="33529"/>
                    <a:pt x="31723" y="43200"/>
                    <a:pt x="19794" y="43200"/>
                  </a:cubicBezTo>
                  <a:cubicBezTo>
                    <a:pt x="11913" y="43199"/>
                    <a:pt x="4657" y="38907"/>
                    <a:pt x="863" y="32000"/>
                  </a:cubicBezTo>
                </a:path>
                <a:path w="41394" h="43200" stroke="0" extrusionOk="0">
                  <a:moveTo>
                    <a:pt x="-1" y="12953"/>
                  </a:moveTo>
                  <a:cubicBezTo>
                    <a:pt x="3436" y="5085"/>
                    <a:pt x="11207" y="0"/>
                    <a:pt x="19794" y="0"/>
                  </a:cubicBezTo>
                  <a:cubicBezTo>
                    <a:pt x="31723" y="0"/>
                    <a:pt x="41394" y="9670"/>
                    <a:pt x="41394" y="21600"/>
                  </a:cubicBezTo>
                  <a:cubicBezTo>
                    <a:pt x="41394" y="33529"/>
                    <a:pt x="31723" y="43200"/>
                    <a:pt x="19794" y="43200"/>
                  </a:cubicBezTo>
                  <a:cubicBezTo>
                    <a:pt x="11913" y="43199"/>
                    <a:pt x="4657" y="38907"/>
                    <a:pt x="863" y="32000"/>
                  </a:cubicBezTo>
                  <a:lnTo>
                    <a:pt x="19794" y="21600"/>
                  </a:lnTo>
                  <a:close/>
                </a:path>
              </a:pathLst>
            </a:custGeom>
            <a:noFill/>
            <a:ln w="19050">
              <a:solidFill>
                <a:schemeClr val="accent2"/>
              </a:solidFill>
              <a:round/>
              <a:headEnd type="stealth"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Text Box 28">
              <a:extLst>
                <a:ext uri="{FF2B5EF4-FFF2-40B4-BE49-F238E27FC236}">
                  <a16:creationId xmlns:a16="http://schemas.microsoft.com/office/drawing/2014/main" id="{A6FCEE7C-0E75-C9D5-1247-3C802217FF81}"/>
                </a:ext>
              </a:extLst>
            </p:cNvPr>
            <p:cNvSpPr txBox="1">
              <a:spLocks noChangeArrowheads="1"/>
            </p:cNvSpPr>
            <p:nvPr/>
          </p:nvSpPr>
          <p:spPr bwMode="auto">
            <a:xfrm>
              <a:off x="2676" y="3299"/>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32" name="Line 29">
              <a:extLst>
                <a:ext uri="{FF2B5EF4-FFF2-40B4-BE49-F238E27FC236}">
                  <a16:creationId xmlns:a16="http://schemas.microsoft.com/office/drawing/2014/main" id="{F39A3015-DD05-D4BB-1D3F-ED43981AEEC1}"/>
                </a:ext>
              </a:extLst>
            </p:cNvPr>
            <p:cNvSpPr>
              <a:spLocks noChangeShapeType="1"/>
            </p:cNvSpPr>
            <p:nvPr/>
          </p:nvSpPr>
          <p:spPr bwMode="auto">
            <a:xfrm>
              <a:off x="3852" y="3413"/>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Text Box 30">
              <a:extLst>
                <a:ext uri="{FF2B5EF4-FFF2-40B4-BE49-F238E27FC236}">
                  <a16:creationId xmlns:a16="http://schemas.microsoft.com/office/drawing/2014/main" id="{5D320F81-B153-0551-766E-2E6F6F210412}"/>
                </a:ext>
              </a:extLst>
            </p:cNvPr>
            <p:cNvSpPr txBox="1">
              <a:spLocks noChangeArrowheads="1"/>
            </p:cNvSpPr>
            <p:nvPr/>
          </p:nvSpPr>
          <p:spPr bwMode="auto">
            <a:xfrm>
              <a:off x="3726" y="3167"/>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dirty="0">
                  <a:solidFill>
                    <a:schemeClr val="accent2"/>
                  </a:solidFill>
                  <a:ea typeface="楷体_GB2312" pitchFamily="49" charset="-122"/>
                </a:rPr>
                <a:t>1/0</a:t>
              </a:r>
            </a:p>
          </p:txBody>
        </p:sp>
        <p:sp>
          <p:nvSpPr>
            <p:cNvPr id="34" name="Freeform 31">
              <a:extLst>
                <a:ext uri="{FF2B5EF4-FFF2-40B4-BE49-F238E27FC236}">
                  <a16:creationId xmlns:a16="http://schemas.microsoft.com/office/drawing/2014/main" id="{D2C93A72-F9BF-010E-AC6F-0911937CEFA1}"/>
                </a:ext>
              </a:extLst>
            </p:cNvPr>
            <p:cNvSpPr>
              <a:spLocks/>
            </p:cNvSpPr>
            <p:nvPr/>
          </p:nvSpPr>
          <p:spPr bwMode="auto">
            <a:xfrm>
              <a:off x="3756" y="3605"/>
              <a:ext cx="564" cy="160"/>
            </a:xfrm>
            <a:custGeom>
              <a:avLst/>
              <a:gdLst>
                <a:gd name="T0" fmla="*/ 636 w 636"/>
                <a:gd name="T1" fmla="*/ 0 h 232"/>
                <a:gd name="T2" fmla="*/ 312 w 636"/>
                <a:gd name="T3" fmla="*/ 228 h 232"/>
                <a:gd name="T4" fmla="*/ 0 w 636"/>
                <a:gd name="T5" fmla="*/ 24 h 232"/>
              </a:gdLst>
              <a:ahLst/>
              <a:cxnLst>
                <a:cxn ang="0">
                  <a:pos x="T0" y="T1"/>
                </a:cxn>
                <a:cxn ang="0">
                  <a:pos x="T2" y="T3"/>
                </a:cxn>
                <a:cxn ang="0">
                  <a:pos x="T4" y="T5"/>
                </a:cxn>
              </a:cxnLst>
              <a:rect l="0" t="0" r="r" b="b"/>
              <a:pathLst>
                <a:path w="636" h="232">
                  <a:moveTo>
                    <a:pt x="636" y="0"/>
                  </a:moveTo>
                  <a:cubicBezTo>
                    <a:pt x="527" y="112"/>
                    <a:pt x="418" y="224"/>
                    <a:pt x="312" y="228"/>
                  </a:cubicBezTo>
                  <a:cubicBezTo>
                    <a:pt x="206" y="232"/>
                    <a:pt x="103" y="128"/>
                    <a:pt x="0" y="24"/>
                  </a:cubicBezTo>
                </a:path>
              </a:pathLst>
            </a:custGeom>
            <a:noFill/>
            <a:ln w="19050" cmpd="sng">
              <a:solidFill>
                <a:schemeClr val="accent2"/>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32">
              <a:extLst>
                <a:ext uri="{FF2B5EF4-FFF2-40B4-BE49-F238E27FC236}">
                  <a16:creationId xmlns:a16="http://schemas.microsoft.com/office/drawing/2014/main" id="{BF82E7D5-D04D-C584-9B98-4A5D45925FF4}"/>
                </a:ext>
              </a:extLst>
            </p:cNvPr>
            <p:cNvSpPr txBox="1">
              <a:spLocks noChangeArrowheads="1"/>
            </p:cNvSpPr>
            <p:nvPr/>
          </p:nvSpPr>
          <p:spPr bwMode="auto">
            <a:xfrm>
              <a:off x="3780" y="3491"/>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36" name="Line 33">
              <a:extLst>
                <a:ext uri="{FF2B5EF4-FFF2-40B4-BE49-F238E27FC236}">
                  <a16:creationId xmlns:a16="http://schemas.microsoft.com/office/drawing/2014/main" id="{0AE169D4-9038-5A57-8780-6166B33C4A29}"/>
                </a:ext>
              </a:extLst>
            </p:cNvPr>
            <p:cNvSpPr>
              <a:spLocks noChangeShapeType="1"/>
            </p:cNvSpPr>
            <p:nvPr/>
          </p:nvSpPr>
          <p:spPr bwMode="auto">
            <a:xfrm>
              <a:off x="4524" y="3413"/>
              <a:ext cx="227" cy="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Text Box 34">
              <a:extLst>
                <a:ext uri="{FF2B5EF4-FFF2-40B4-BE49-F238E27FC236}">
                  <a16:creationId xmlns:a16="http://schemas.microsoft.com/office/drawing/2014/main" id="{AE7980B2-7DC4-8A01-8013-8686F0CF4FD6}"/>
                </a:ext>
              </a:extLst>
            </p:cNvPr>
            <p:cNvSpPr txBox="1">
              <a:spLocks noChangeArrowheads="1"/>
            </p:cNvSpPr>
            <p:nvPr/>
          </p:nvSpPr>
          <p:spPr bwMode="auto">
            <a:xfrm>
              <a:off x="4380" y="3155"/>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1/0</a:t>
              </a:r>
            </a:p>
          </p:txBody>
        </p:sp>
        <p:sp>
          <p:nvSpPr>
            <p:cNvPr id="38" name="Freeform 35">
              <a:extLst>
                <a:ext uri="{FF2B5EF4-FFF2-40B4-BE49-F238E27FC236}">
                  <a16:creationId xmlns:a16="http://schemas.microsoft.com/office/drawing/2014/main" id="{BCC2256A-60A6-394D-E538-45FFB8516621}"/>
                </a:ext>
              </a:extLst>
            </p:cNvPr>
            <p:cNvSpPr>
              <a:spLocks/>
            </p:cNvSpPr>
            <p:nvPr/>
          </p:nvSpPr>
          <p:spPr bwMode="auto">
            <a:xfrm>
              <a:off x="4068" y="3641"/>
              <a:ext cx="900" cy="314"/>
            </a:xfrm>
            <a:custGeom>
              <a:avLst/>
              <a:gdLst>
                <a:gd name="T0" fmla="*/ 900 w 900"/>
                <a:gd name="T1" fmla="*/ 0 h 314"/>
                <a:gd name="T2" fmla="*/ 456 w 900"/>
                <a:gd name="T3" fmla="*/ 288 h 314"/>
                <a:gd name="T4" fmla="*/ 0 w 900"/>
                <a:gd name="T5" fmla="*/ 156 h 314"/>
              </a:gdLst>
              <a:ahLst/>
              <a:cxnLst>
                <a:cxn ang="0">
                  <a:pos x="T0" y="T1"/>
                </a:cxn>
                <a:cxn ang="0">
                  <a:pos x="T2" y="T3"/>
                </a:cxn>
                <a:cxn ang="0">
                  <a:pos x="T4" y="T5"/>
                </a:cxn>
              </a:cxnLst>
              <a:rect l="0" t="0" r="r" b="b"/>
              <a:pathLst>
                <a:path w="900" h="314">
                  <a:moveTo>
                    <a:pt x="900" y="0"/>
                  </a:moveTo>
                  <a:cubicBezTo>
                    <a:pt x="826" y="48"/>
                    <a:pt x="606" y="262"/>
                    <a:pt x="456" y="288"/>
                  </a:cubicBezTo>
                  <a:cubicBezTo>
                    <a:pt x="306" y="314"/>
                    <a:pt x="95" y="183"/>
                    <a:pt x="0" y="156"/>
                  </a:cubicBezTo>
                </a:path>
              </a:pathLst>
            </a:custGeom>
            <a:noFill/>
            <a:ln w="19050" cmpd="sng">
              <a:solidFill>
                <a:schemeClr val="accent2"/>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Text Box 36">
              <a:extLst>
                <a:ext uri="{FF2B5EF4-FFF2-40B4-BE49-F238E27FC236}">
                  <a16:creationId xmlns:a16="http://schemas.microsoft.com/office/drawing/2014/main" id="{C748800B-7BA4-44C4-A785-203B22FB4F8D}"/>
                </a:ext>
              </a:extLst>
            </p:cNvPr>
            <p:cNvSpPr txBox="1">
              <a:spLocks noChangeArrowheads="1"/>
            </p:cNvSpPr>
            <p:nvPr/>
          </p:nvSpPr>
          <p:spPr bwMode="auto">
            <a:xfrm>
              <a:off x="4272" y="3659"/>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0/0</a:t>
              </a:r>
            </a:p>
          </p:txBody>
        </p:sp>
        <p:sp>
          <p:nvSpPr>
            <p:cNvPr id="40" name="Arc 37">
              <a:extLst>
                <a:ext uri="{FF2B5EF4-FFF2-40B4-BE49-F238E27FC236}">
                  <a16:creationId xmlns:a16="http://schemas.microsoft.com/office/drawing/2014/main" id="{6B070AE9-02D2-D703-E8F3-051974A5874D}"/>
                </a:ext>
              </a:extLst>
            </p:cNvPr>
            <p:cNvSpPr>
              <a:spLocks/>
            </p:cNvSpPr>
            <p:nvPr/>
          </p:nvSpPr>
          <p:spPr bwMode="auto">
            <a:xfrm flipV="1">
              <a:off x="5117" y="3161"/>
              <a:ext cx="444" cy="453"/>
            </a:xfrm>
            <a:custGeom>
              <a:avLst/>
              <a:gdLst>
                <a:gd name="G0" fmla="+- 20432 0 0"/>
                <a:gd name="G1" fmla="+- 21600 0 0"/>
                <a:gd name="G2" fmla="+- 21600 0 0"/>
                <a:gd name="T0" fmla="*/ 1318 w 42032"/>
                <a:gd name="T1" fmla="*/ 11539 h 43200"/>
                <a:gd name="T2" fmla="*/ 0 w 42032"/>
                <a:gd name="T3" fmla="*/ 28608 h 43200"/>
                <a:gd name="T4" fmla="*/ 20432 w 42032"/>
                <a:gd name="T5" fmla="*/ 21600 h 43200"/>
              </a:gdLst>
              <a:ahLst/>
              <a:cxnLst>
                <a:cxn ang="0">
                  <a:pos x="T0" y="T1"/>
                </a:cxn>
                <a:cxn ang="0">
                  <a:pos x="T2" y="T3"/>
                </a:cxn>
                <a:cxn ang="0">
                  <a:pos x="T4" y="T5"/>
                </a:cxn>
              </a:cxnLst>
              <a:rect l="0" t="0" r="r" b="b"/>
              <a:pathLst>
                <a:path w="42032" h="43200" fill="none" extrusionOk="0">
                  <a:moveTo>
                    <a:pt x="1318" y="11539"/>
                  </a:moveTo>
                  <a:cubicBezTo>
                    <a:pt x="5053" y="4442"/>
                    <a:pt x="12412" y="0"/>
                    <a:pt x="20432" y="0"/>
                  </a:cubicBezTo>
                  <a:cubicBezTo>
                    <a:pt x="32361" y="0"/>
                    <a:pt x="42032" y="9670"/>
                    <a:pt x="42032" y="21600"/>
                  </a:cubicBezTo>
                  <a:cubicBezTo>
                    <a:pt x="42032" y="33529"/>
                    <a:pt x="32361" y="43200"/>
                    <a:pt x="20432" y="43200"/>
                  </a:cubicBezTo>
                  <a:cubicBezTo>
                    <a:pt x="11203" y="43199"/>
                    <a:pt x="2994" y="37337"/>
                    <a:pt x="0" y="28607"/>
                  </a:cubicBezTo>
                </a:path>
                <a:path w="42032" h="43200" stroke="0" extrusionOk="0">
                  <a:moveTo>
                    <a:pt x="1318" y="11539"/>
                  </a:moveTo>
                  <a:cubicBezTo>
                    <a:pt x="5053" y="4442"/>
                    <a:pt x="12412" y="0"/>
                    <a:pt x="20432" y="0"/>
                  </a:cubicBezTo>
                  <a:cubicBezTo>
                    <a:pt x="32361" y="0"/>
                    <a:pt x="42032" y="9670"/>
                    <a:pt x="42032" y="21600"/>
                  </a:cubicBezTo>
                  <a:cubicBezTo>
                    <a:pt x="42032" y="33529"/>
                    <a:pt x="32361" y="43200"/>
                    <a:pt x="20432" y="43200"/>
                  </a:cubicBezTo>
                  <a:cubicBezTo>
                    <a:pt x="11203" y="43199"/>
                    <a:pt x="2994" y="37337"/>
                    <a:pt x="0" y="28607"/>
                  </a:cubicBezTo>
                  <a:lnTo>
                    <a:pt x="20432" y="21600"/>
                  </a:lnTo>
                  <a:close/>
                </a:path>
              </a:pathLst>
            </a:custGeom>
            <a:noFill/>
            <a:ln w="19050">
              <a:solidFill>
                <a:schemeClr val="accent2"/>
              </a:solidFill>
              <a:round/>
              <a:headEnd type="stealth" w="med" len="me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1" name="Text Box 38">
              <a:extLst>
                <a:ext uri="{FF2B5EF4-FFF2-40B4-BE49-F238E27FC236}">
                  <a16:creationId xmlns:a16="http://schemas.microsoft.com/office/drawing/2014/main" id="{9E75F01C-8BF0-71D3-E0D4-F081371D9D30}"/>
                </a:ext>
              </a:extLst>
            </p:cNvPr>
            <p:cNvSpPr txBox="1">
              <a:spLocks noChangeArrowheads="1"/>
            </p:cNvSpPr>
            <p:nvPr/>
          </p:nvSpPr>
          <p:spPr bwMode="auto">
            <a:xfrm>
              <a:off x="5451" y="3239"/>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a:solidFill>
                    <a:schemeClr val="accent2"/>
                  </a:solidFill>
                  <a:ea typeface="楷体_GB2312" pitchFamily="49" charset="-122"/>
                </a:rPr>
                <a:t>1/</a:t>
              </a:r>
              <a:r>
                <a:rPr lang="en-US" altLang="zh-CN" b="1">
                  <a:solidFill>
                    <a:srgbClr val="FF0066"/>
                  </a:solidFill>
                  <a:ea typeface="楷体_GB2312" pitchFamily="49" charset="-122"/>
                </a:rPr>
                <a:t>1</a:t>
              </a:r>
            </a:p>
          </p:txBody>
        </p:sp>
      </p:grpSp>
      <p:sp>
        <p:nvSpPr>
          <p:cNvPr id="42" name="Text Box 39">
            <a:extLst>
              <a:ext uri="{FF2B5EF4-FFF2-40B4-BE49-F238E27FC236}">
                <a16:creationId xmlns:a16="http://schemas.microsoft.com/office/drawing/2014/main" id="{8A9B6EE9-2E4E-DE01-EF59-A51ED0207FBC}"/>
              </a:ext>
            </a:extLst>
          </p:cNvPr>
          <p:cNvSpPr txBox="1">
            <a:spLocks noChangeArrowheads="1"/>
          </p:cNvSpPr>
          <p:nvPr/>
        </p:nvSpPr>
        <p:spPr bwMode="auto">
          <a:xfrm>
            <a:off x="1843088" y="2978458"/>
            <a:ext cx="3575050"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u="sng">
                <a:solidFill>
                  <a:srgbClr val="0033CC"/>
                </a:solidFill>
                <a:effectLst>
                  <a:outerShdw blurRad="38100" dist="38100" dir="2700000" algn="tl">
                    <a:srgbClr val="C0C0C0"/>
                  </a:outerShdw>
                </a:effectLst>
                <a:latin typeface="宋体" panose="02010600030101010101" pitchFamily="2" charset="-122"/>
              </a:rPr>
              <a:t>选触发器、写方程式</a:t>
            </a:r>
          </a:p>
        </p:txBody>
      </p:sp>
      <p:sp>
        <p:nvSpPr>
          <p:cNvPr id="43" name="Rectangle 40">
            <a:extLst>
              <a:ext uri="{FF2B5EF4-FFF2-40B4-BE49-F238E27FC236}">
                <a16:creationId xmlns:a16="http://schemas.microsoft.com/office/drawing/2014/main" id="{9337553C-1FD1-7D00-9DD1-A9AB458BB627}"/>
              </a:ext>
            </a:extLst>
          </p:cNvPr>
          <p:cNvSpPr>
            <a:spLocks noChangeArrowheads="1"/>
          </p:cNvSpPr>
          <p:nvPr/>
        </p:nvSpPr>
        <p:spPr bwMode="auto">
          <a:xfrm>
            <a:off x="1779588" y="3643621"/>
            <a:ext cx="46783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chemeClr val="accent2"/>
                </a:solidFill>
                <a:latin typeface="宋体" panose="02010600030101010101" pitchFamily="2" charset="-122"/>
              </a:rPr>
              <a:t>选 </a:t>
            </a:r>
            <a:r>
              <a:rPr lang="en-US" altLang="zh-CN" sz="2800" b="1" i="1">
                <a:solidFill>
                  <a:srgbClr val="FF0066"/>
                </a:solidFill>
              </a:rPr>
              <a:t>JK</a:t>
            </a:r>
            <a:r>
              <a:rPr lang="en-US" altLang="zh-CN" sz="2800" b="1">
                <a:solidFill>
                  <a:srgbClr val="FF0066"/>
                </a:solidFill>
              </a:rPr>
              <a:t> ( </a:t>
            </a:r>
            <a:r>
              <a:rPr lang="en-US" altLang="zh-CN" sz="2800" b="1">
                <a:solidFill>
                  <a:srgbClr val="FF0066"/>
                </a:solidFill>
                <a:sym typeface="Symbol" panose="05050102010706020507" pitchFamily="18" charset="2"/>
              </a:rPr>
              <a:t> </a:t>
            </a:r>
            <a:r>
              <a:rPr lang="en-US" altLang="zh-CN" sz="2800" b="1">
                <a:solidFill>
                  <a:srgbClr val="FF0066"/>
                </a:solidFill>
              </a:rPr>
              <a:t>) </a:t>
            </a:r>
            <a:r>
              <a:rPr lang="zh-CN" altLang="en-US" sz="2800" b="1">
                <a:solidFill>
                  <a:schemeClr val="accent2"/>
                </a:solidFill>
                <a:latin typeface="宋体" panose="02010600030101010101" pitchFamily="2" charset="-122"/>
              </a:rPr>
              <a:t>触发器</a:t>
            </a:r>
            <a:r>
              <a:rPr lang="en-US" altLang="zh-CN" sz="2800" b="1">
                <a:solidFill>
                  <a:schemeClr val="accent2"/>
                </a:solidFill>
                <a:latin typeface="宋体" panose="02010600030101010101" pitchFamily="2" charset="-122"/>
              </a:rPr>
              <a:t>,</a:t>
            </a:r>
            <a:r>
              <a:rPr lang="zh-CN" altLang="en-US" sz="2800" b="1">
                <a:solidFill>
                  <a:srgbClr val="FF0066"/>
                </a:solidFill>
                <a:latin typeface="宋体" panose="02010600030101010101" pitchFamily="2" charset="-122"/>
              </a:rPr>
              <a:t>同步</a:t>
            </a:r>
            <a:r>
              <a:rPr lang="zh-CN" altLang="en-US" sz="2800" b="1">
                <a:solidFill>
                  <a:schemeClr val="accent2"/>
                </a:solidFill>
                <a:latin typeface="宋体" panose="02010600030101010101" pitchFamily="2" charset="-122"/>
              </a:rPr>
              <a:t>方式</a:t>
            </a:r>
          </a:p>
        </p:txBody>
      </p:sp>
      <p:sp>
        <p:nvSpPr>
          <p:cNvPr id="44" name="Rectangle 41">
            <a:extLst>
              <a:ext uri="{FF2B5EF4-FFF2-40B4-BE49-F238E27FC236}">
                <a16:creationId xmlns:a16="http://schemas.microsoft.com/office/drawing/2014/main" id="{D6C76F1A-D2BC-00D1-FEC9-CE731A0890C0}"/>
              </a:ext>
            </a:extLst>
          </p:cNvPr>
          <p:cNvSpPr>
            <a:spLocks noChangeArrowheads="1"/>
          </p:cNvSpPr>
          <p:nvPr/>
        </p:nvSpPr>
        <p:spPr bwMode="auto">
          <a:xfrm>
            <a:off x="1836738" y="4161146"/>
            <a:ext cx="1736725" cy="519112"/>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800" b="1" u="sng">
                <a:solidFill>
                  <a:srgbClr val="0033CC"/>
                </a:solidFill>
                <a:effectLst>
                  <a:outerShdw blurRad="38100" dist="38100" dir="2700000" algn="tl">
                    <a:srgbClr val="C0C0C0"/>
                  </a:outerShdw>
                </a:effectLst>
                <a:latin typeface="宋体" panose="02010600030101010101" pitchFamily="2" charset="-122"/>
              </a:rPr>
              <a:t>输出方程</a:t>
            </a:r>
          </a:p>
        </p:txBody>
      </p:sp>
      <p:grpSp>
        <p:nvGrpSpPr>
          <p:cNvPr id="45" name="Group 42">
            <a:extLst>
              <a:ext uri="{FF2B5EF4-FFF2-40B4-BE49-F238E27FC236}">
                <a16:creationId xmlns:a16="http://schemas.microsoft.com/office/drawing/2014/main" id="{9D0616A9-FFD2-BBBE-01B5-4F0793C6AFAD}"/>
              </a:ext>
            </a:extLst>
          </p:cNvPr>
          <p:cNvGrpSpPr>
            <a:grpSpLocks/>
          </p:cNvGrpSpPr>
          <p:nvPr/>
        </p:nvGrpSpPr>
        <p:grpSpPr bwMode="auto">
          <a:xfrm>
            <a:off x="1771650" y="4896158"/>
            <a:ext cx="3314700" cy="1835150"/>
            <a:chOff x="108" y="2952"/>
            <a:chExt cx="2088" cy="1156"/>
          </a:xfrm>
        </p:grpSpPr>
        <p:sp>
          <p:nvSpPr>
            <p:cNvPr id="46" name="Text Box 43">
              <a:extLst>
                <a:ext uri="{FF2B5EF4-FFF2-40B4-BE49-F238E27FC236}">
                  <a16:creationId xmlns:a16="http://schemas.microsoft.com/office/drawing/2014/main" id="{FCFCBA79-AEC9-C6A0-B758-F69FF8F0FA5C}"/>
                </a:ext>
              </a:extLst>
            </p:cNvPr>
            <p:cNvSpPr txBox="1">
              <a:spLocks noChangeArrowheads="1"/>
            </p:cNvSpPr>
            <p:nvPr/>
          </p:nvSpPr>
          <p:spPr bwMode="auto">
            <a:xfrm>
              <a:off x="364" y="2952"/>
              <a:ext cx="101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i="1">
                  <a:solidFill>
                    <a:schemeClr val="accent2"/>
                  </a:solidFill>
                </a:rPr>
                <a:t>Q</a:t>
              </a:r>
              <a:r>
                <a:rPr lang="en-US" altLang="zh-CN" sz="2800" b="1" baseline="-25000">
                  <a:solidFill>
                    <a:schemeClr val="accent2"/>
                  </a:solidFill>
                </a:rPr>
                <a:t>1</a:t>
              </a:r>
              <a:r>
                <a:rPr lang="en-US" altLang="zh-CN" sz="2800" b="1" i="1" baseline="30000">
                  <a:solidFill>
                    <a:schemeClr val="accent2"/>
                  </a:solidFill>
                </a:rPr>
                <a:t>n</a:t>
              </a:r>
              <a:r>
                <a:rPr lang="en-US" altLang="zh-CN" sz="2800" b="1" i="1">
                  <a:solidFill>
                    <a:schemeClr val="accent2"/>
                  </a:solidFill>
                </a:rPr>
                <a:t>Q</a:t>
              </a:r>
              <a:r>
                <a:rPr lang="en-US" altLang="zh-CN" sz="2800" b="1" baseline="-25000">
                  <a:solidFill>
                    <a:schemeClr val="accent2"/>
                  </a:solidFill>
                </a:rPr>
                <a:t>0</a:t>
              </a:r>
              <a:r>
                <a:rPr lang="en-US" altLang="zh-CN" sz="2800" b="1" i="1" baseline="30000">
                  <a:solidFill>
                    <a:schemeClr val="accent2"/>
                  </a:solidFill>
                </a:rPr>
                <a:t>n</a:t>
              </a:r>
            </a:p>
          </p:txBody>
        </p:sp>
        <p:grpSp>
          <p:nvGrpSpPr>
            <p:cNvPr id="47" name="Group 44">
              <a:extLst>
                <a:ext uri="{FF2B5EF4-FFF2-40B4-BE49-F238E27FC236}">
                  <a16:creationId xmlns:a16="http://schemas.microsoft.com/office/drawing/2014/main" id="{D771A44D-28F6-68F9-05BB-1CF8A2FE7553}"/>
                </a:ext>
              </a:extLst>
            </p:cNvPr>
            <p:cNvGrpSpPr>
              <a:grpSpLocks/>
            </p:cNvGrpSpPr>
            <p:nvPr/>
          </p:nvGrpSpPr>
          <p:grpSpPr bwMode="auto">
            <a:xfrm>
              <a:off x="610" y="3428"/>
              <a:ext cx="1586" cy="680"/>
              <a:chOff x="1392" y="2880"/>
              <a:chExt cx="1344" cy="652"/>
            </a:xfrm>
          </p:grpSpPr>
          <p:sp>
            <p:nvSpPr>
              <p:cNvPr id="53" name="Rectangle 45">
                <a:extLst>
                  <a:ext uri="{FF2B5EF4-FFF2-40B4-BE49-F238E27FC236}">
                    <a16:creationId xmlns:a16="http://schemas.microsoft.com/office/drawing/2014/main" id="{E6ED21A1-104A-ACA1-C134-44EF65023B4C}"/>
                  </a:ext>
                </a:extLst>
              </p:cNvPr>
              <p:cNvSpPr>
                <a:spLocks noChangeArrowheads="1"/>
              </p:cNvSpPr>
              <p:nvPr/>
            </p:nvSpPr>
            <p:spPr bwMode="auto">
              <a:xfrm>
                <a:off x="2400" y="3206"/>
                <a:ext cx="336" cy="326"/>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54" name="Rectangle 46">
                <a:extLst>
                  <a:ext uri="{FF2B5EF4-FFF2-40B4-BE49-F238E27FC236}">
                    <a16:creationId xmlns:a16="http://schemas.microsoft.com/office/drawing/2014/main" id="{0BC2C4B9-A242-7E18-578A-4E86B448F93E}"/>
                  </a:ext>
                </a:extLst>
              </p:cNvPr>
              <p:cNvSpPr>
                <a:spLocks noChangeArrowheads="1"/>
              </p:cNvSpPr>
              <p:nvPr/>
            </p:nvSpPr>
            <p:spPr bwMode="auto">
              <a:xfrm>
                <a:off x="2064" y="3206"/>
                <a:ext cx="336" cy="326"/>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55" name="Rectangle 47">
                <a:extLst>
                  <a:ext uri="{FF2B5EF4-FFF2-40B4-BE49-F238E27FC236}">
                    <a16:creationId xmlns:a16="http://schemas.microsoft.com/office/drawing/2014/main" id="{2CD86840-4420-9200-8B19-C538B3EACE0F}"/>
                  </a:ext>
                </a:extLst>
              </p:cNvPr>
              <p:cNvSpPr>
                <a:spLocks noChangeArrowheads="1"/>
              </p:cNvSpPr>
              <p:nvPr/>
            </p:nvSpPr>
            <p:spPr bwMode="auto">
              <a:xfrm>
                <a:off x="1728" y="3206"/>
                <a:ext cx="336" cy="326"/>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56" name="Rectangle 48">
                <a:extLst>
                  <a:ext uri="{FF2B5EF4-FFF2-40B4-BE49-F238E27FC236}">
                    <a16:creationId xmlns:a16="http://schemas.microsoft.com/office/drawing/2014/main" id="{E0F0EC0F-1678-082B-840A-9C8F64B9B275}"/>
                  </a:ext>
                </a:extLst>
              </p:cNvPr>
              <p:cNvSpPr>
                <a:spLocks noChangeArrowheads="1"/>
              </p:cNvSpPr>
              <p:nvPr/>
            </p:nvSpPr>
            <p:spPr bwMode="auto">
              <a:xfrm>
                <a:off x="1392" y="3206"/>
                <a:ext cx="336" cy="326"/>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57" name="Rectangle 49">
                <a:extLst>
                  <a:ext uri="{FF2B5EF4-FFF2-40B4-BE49-F238E27FC236}">
                    <a16:creationId xmlns:a16="http://schemas.microsoft.com/office/drawing/2014/main" id="{36294103-F3B4-38F0-E34E-81DA942883B9}"/>
                  </a:ext>
                </a:extLst>
              </p:cNvPr>
              <p:cNvSpPr>
                <a:spLocks noChangeArrowheads="1"/>
              </p:cNvSpPr>
              <p:nvPr/>
            </p:nvSpPr>
            <p:spPr bwMode="auto">
              <a:xfrm>
                <a:off x="2400" y="2880"/>
                <a:ext cx="336" cy="326"/>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58" name="Rectangle 50">
                <a:extLst>
                  <a:ext uri="{FF2B5EF4-FFF2-40B4-BE49-F238E27FC236}">
                    <a16:creationId xmlns:a16="http://schemas.microsoft.com/office/drawing/2014/main" id="{F931B701-6990-9E84-B233-BACA46414A24}"/>
                  </a:ext>
                </a:extLst>
              </p:cNvPr>
              <p:cNvSpPr>
                <a:spLocks noChangeArrowheads="1"/>
              </p:cNvSpPr>
              <p:nvPr/>
            </p:nvSpPr>
            <p:spPr bwMode="auto">
              <a:xfrm>
                <a:off x="2064" y="2880"/>
                <a:ext cx="336" cy="326"/>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59" name="Rectangle 51">
                <a:extLst>
                  <a:ext uri="{FF2B5EF4-FFF2-40B4-BE49-F238E27FC236}">
                    <a16:creationId xmlns:a16="http://schemas.microsoft.com/office/drawing/2014/main" id="{F79B44A6-1CA2-4879-9BCE-907FC38838DB}"/>
                  </a:ext>
                </a:extLst>
              </p:cNvPr>
              <p:cNvSpPr>
                <a:spLocks noChangeArrowheads="1"/>
              </p:cNvSpPr>
              <p:nvPr/>
            </p:nvSpPr>
            <p:spPr bwMode="auto">
              <a:xfrm>
                <a:off x="1728" y="2880"/>
                <a:ext cx="336" cy="326"/>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60" name="Rectangle 52">
                <a:extLst>
                  <a:ext uri="{FF2B5EF4-FFF2-40B4-BE49-F238E27FC236}">
                    <a16:creationId xmlns:a16="http://schemas.microsoft.com/office/drawing/2014/main" id="{3C532574-66AC-BF46-89CD-5DFAA1FA4DC5}"/>
                  </a:ext>
                </a:extLst>
              </p:cNvPr>
              <p:cNvSpPr>
                <a:spLocks noChangeArrowheads="1"/>
              </p:cNvSpPr>
              <p:nvPr/>
            </p:nvSpPr>
            <p:spPr bwMode="auto">
              <a:xfrm>
                <a:off x="1392" y="2880"/>
                <a:ext cx="336" cy="326"/>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2800">
                    <a:solidFill>
                      <a:schemeClr val="tx1"/>
                    </a:solidFill>
                    <a:latin typeface="Times New Roman" panose="02020603050405020304" pitchFamily="18" charset="0"/>
                    <a:ea typeface="宋体" panose="02010600030101010101" pitchFamily="2" charset="-122"/>
                  </a:defRPr>
                </a:lvl1pPr>
                <a:lvl2pPr>
                  <a:spcBef>
                    <a:spcPct val="20000"/>
                  </a:spcBef>
                  <a:buChar char="–"/>
                  <a:defRPr kumimoji="1" sz="2400">
                    <a:solidFill>
                      <a:schemeClr val="tx1"/>
                    </a:solidFill>
                    <a:latin typeface="Times New Roman" panose="02020603050405020304" pitchFamily="18" charset="0"/>
                    <a:ea typeface="宋体" panose="02010600030101010101" pitchFamily="2" charset="-122"/>
                  </a:defRPr>
                </a:lvl2pPr>
                <a:lvl3pPr>
                  <a:spcBef>
                    <a:spcPct val="20000"/>
                  </a:spcBef>
                  <a:buChar char="•"/>
                  <a:defRPr kumimoji="1" sz="2000">
                    <a:solidFill>
                      <a:schemeClr val="tx1"/>
                    </a:solidFill>
                    <a:latin typeface="Times New Roman" panose="02020603050405020304" pitchFamily="18" charset="0"/>
                    <a:ea typeface="宋体" panose="02010600030101010101" pitchFamily="2" charset="-122"/>
                  </a:defRPr>
                </a:lvl3pPr>
                <a:lvl4pPr>
                  <a:spcBef>
                    <a:spcPct val="20000"/>
                  </a:spcBef>
                  <a:buChar char="–"/>
                  <a:defRPr kumimoji="1">
                    <a:solidFill>
                      <a:schemeClr val="tx1"/>
                    </a:solidFill>
                    <a:latin typeface="Times New Roman" panose="02020603050405020304" pitchFamily="18" charset="0"/>
                    <a:ea typeface="宋体" panose="02010600030101010101" pitchFamily="2" charset="-122"/>
                  </a:defRPr>
                </a:lvl4pPr>
                <a:lvl5pPr>
                  <a:spcBef>
                    <a:spcPct val="20000"/>
                  </a:spcBef>
                  <a:buChar char="»"/>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buChar char="»"/>
                  <a:defRPr kumimoji="1">
                    <a:solidFill>
                      <a:schemeClr val="tx1"/>
                    </a:solidFill>
                    <a:latin typeface="Times New Roman" panose="02020603050405020304" pitchFamily="18" charset="0"/>
                    <a:ea typeface="宋体" panose="02010600030101010101" pitchFamily="2" charset="-122"/>
                  </a:defRPr>
                </a:lvl9pPr>
              </a:lstStyle>
              <a:p>
                <a:pPr algn="ctr">
                  <a:buFontTx/>
                  <a:buNone/>
                </a:pPr>
                <a:endParaRPr lang="zh-CN" altLang="zh-CN">
                  <a:solidFill>
                    <a:schemeClr val="bg1"/>
                  </a:solidFill>
                </a:endParaRPr>
              </a:p>
            </p:txBody>
          </p:sp>
          <p:sp>
            <p:nvSpPr>
              <p:cNvPr id="61" name="Line 53">
                <a:extLst>
                  <a:ext uri="{FF2B5EF4-FFF2-40B4-BE49-F238E27FC236}">
                    <a16:creationId xmlns:a16="http://schemas.microsoft.com/office/drawing/2014/main" id="{1FF30CB5-8A08-05F1-29A9-DF1B904256D5}"/>
                  </a:ext>
                </a:extLst>
              </p:cNvPr>
              <p:cNvSpPr>
                <a:spLocks noChangeShapeType="1"/>
              </p:cNvSpPr>
              <p:nvPr/>
            </p:nvSpPr>
            <p:spPr bwMode="auto">
              <a:xfrm>
                <a:off x="1392" y="2880"/>
                <a:ext cx="1344"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54">
                <a:extLst>
                  <a:ext uri="{FF2B5EF4-FFF2-40B4-BE49-F238E27FC236}">
                    <a16:creationId xmlns:a16="http://schemas.microsoft.com/office/drawing/2014/main" id="{3DE4943A-9D15-E03F-4BC3-4C9C9A74C770}"/>
                  </a:ext>
                </a:extLst>
              </p:cNvPr>
              <p:cNvSpPr>
                <a:spLocks noChangeShapeType="1"/>
              </p:cNvSpPr>
              <p:nvPr/>
            </p:nvSpPr>
            <p:spPr bwMode="auto">
              <a:xfrm>
                <a:off x="1392" y="3206"/>
                <a:ext cx="1344" cy="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55">
                <a:extLst>
                  <a:ext uri="{FF2B5EF4-FFF2-40B4-BE49-F238E27FC236}">
                    <a16:creationId xmlns:a16="http://schemas.microsoft.com/office/drawing/2014/main" id="{85C7DE21-65C5-0187-CCB1-9CCB0F02D5F4}"/>
                  </a:ext>
                </a:extLst>
              </p:cNvPr>
              <p:cNvSpPr>
                <a:spLocks noChangeShapeType="1"/>
              </p:cNvSpPr>
              <p:nvPr/>
            </p:nvSpPr>
            <p:spPr bwMode="auto">
              <a:xfrm>
                <a:off x="1392" y="3532"/>
                <a:ext cx="1344"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56">
                <a:extLst>
                  <a:ext uri="{FF2B5EF4-FFF2-40B4-BE49-F238E27FC236}">
                    <a16:creationId xmlns:a16="http://schemas.microsoft.com/office/drawing/2014/main" id="{24466DA2-2FD7-0051-BC7E-B80B0C567FF3}"/>
                  </a:ext>
                </a:extLst>
              </p:cNvPr>
              <p:cNvSpPr>
                <a:spLocks noChangeShapeType="1"/>
              </p:cNvSpPr>
              <p:nvPr/>
            </p:nvSpPr>
            <p:spPr bwMode="auto">
              <a:xfrm>
                <a:off x="1392" y="2880"/>
                <a:ext cx="0" cy="652"/>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57">
                <a:extLst>
                  <a:ext uri="{FF2B5EF4-FFF2-40B4-BE49-F238E27FC236}">
                    <a16:creationId xmlns:a16="http://schemas.microsoft.com/office/drawing/2014/main" id="{E227F054-31C1-2B62-6773-DE58768B73DF}"/>
                  </a:ext>
                </a:extLst>
              </p:cNvPr>
              <p:cNvSpPr>
                <a:spLocks noChangeShapeType="1"/>
              </p:cNvSpPr>
              <p:nvPr/>
            </p:nvSpPr>
            <p:spPr bwMode="auto">
              <a:xfrm>
                <a:off x="1728" y="2880"/>
                <a:ext cx="0" cy="652"/>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58">
                <a:extLst>
                  <a:ext uri="{FF2B5EF4-FFF2-40B4-BE49-F238E27FC236}">
                    <a16:creationId xmlns:a16="http://schemas.microsoft.com/office/drawing/2014/main" id="{B003674B-22DB-D029-0B25-0D80A84286C2}"/>
                  </a:ext>
                </a:extLst>
              </p:cNvPr>
              <p:cNvSpPr>
                <a:spLocks noChangeShapeType="1"/>
              </p:cNvSpPr>
              <p:nvPr/>
            </p:nvSpPr>
            <p:spPr bwMode="auto">
              <a:xfrm>
                <a:off x="2064" y="2880"/>
                <a:ext cx="0" cy="652"/>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59">
                <a:extLst>
                  <a:ext uri="{FF2B5EF4-FFF2-40B4-BE49-F238E27FC236}">
                    <a16:creationId xmlns:a16="http://schemas.microsoft.com/office/drawing/2014/main" id="{115168EE-EF60-D587-A4F7-131F30941F1F}"/>
                  </a:ext>
                </a:extLst>
              </p:cNvPr>
              <p:cNvSpPr>
                <a:spLocks noChangeShapeType="1"/>
              </p:cNvSpPr>
              <p:nvPr/>
            </p:nvSpPr>
            <p:spPr bwMode="auto">
              <a:xfrm>
                <a:off x="2400" y="2880"/>
                <a:ext cx="0" cy="652"/>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0">
                <a:extLst>
                  <a:ext uri="{FF2B5EF4-FFF2-40B4-BE49-F238E27FC236}">
                    <a16:creationId xmlns:a16="http://schemas.microsoft.com/office/drawing/2014/main" id="{9053C10A-5640-227F-1A46-DDBC0FDD3756}"/>
                  </a:ext>
                </a:extLst>
              </p:cNvPr>
              <p:cNvSpPr>
                <a:spLocks noChangeShapeType="1"/>
              </p:cNvSpPr>
              <p:nvPr/>
            </p:nvSpPr>
            <p:spPr bwMode="auto">
              <a:xfrm>
                <a:off x="2736" y="2880"/>
                <a:ext cx="0" cy="652"/>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8" name="Line 61">
              <a:extLst>
                <a:ext uri="{FF2B5EF4-FFF2-40B4-BE49-F238E27FC236}">
                  <a16:creationId xmlns:a16="http://schemas.microsoft.com/office/drawing/2014/main" id="{9EC1A668-3C41-2C4E-77EC-128962A2E838}"/>
                </a:ext>
              </a:extLst>
            </p:cNvPr>
            <p:cNvSpPr>
              <a:spLocks noChangeShapeType="1"/>
            </p:cNvSpPr>
            <p:nvPr/>
          </p:nvSpPr>
          <p:spPr bwMode="auto">
            <a:xfrm>
              <a:off x="469" y="3128"/>
              <a:ext cx="153" cy="3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Text Box 62">
              <a:extLst>
                <a:ext uri="{FF2B5EF4-FFF2-40B4-BE49-F238E27FC236}">
                  <a16:creationId xmlns:a16="http://schemas.microsoft.com/office/drawing/2014/main" id="{E07F00A4-FF78-9843-E04D-AD34711E9BD9}"/>
                </a:ext>
              </a:extLst>
            </p:cNvPr>
            <p:cNvSpPr txBox="1">
              <a:spLocks noChangeArrowheads="1"/>
            </p:cNvSpPr>
            <p:nvPr/>
          </p:nvSpPr>
          <p:spPr bwMode="auto">
            <a:xfrm>
              <a:off x="108" y="3102"/>
              <a:ext cx="55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i="1">
                  <a:solidFill>
                    <a:schemeClr val="accent2"/>
                  </a:solidFill>
                </a:rPr>
                <a:t>X</a:t>
              </a:r>
              <a:endParaRPr lang="en-US" altLang="zh-CN" sz="2800" b="1" baseline="30000">
                <a:solidFill>
                  <a:schemeClr val="accent2"/>
                </a:solidFill>
              </a:endParaRPr>
            </a:p>
          </p:txBody>
        </p:sp>
        <p:sp>
          <p:nvSpPr>
            <p:cNvPr id="50" name="Text Box 63">
              <a:extLst>
                <a:ext uri="{FF2B5EF4-FFF2-40B4-BE49-F238E27FC236}">
                  <a16:creationId xmlns:a16="http://schemas.microsoft.com/office/drawing/2014/main" id="{39E0D238-9F6B-F45A-0F14-0E0B1EB82D97}"/>
                </a:ext>
              </a:extLst>
            </p:cNvPr>
            <p:cNvSpPr txBox="1">
              <a:spLocks noChangeArrowheads="1"/>
            </p:cNvSpPr>
            <p:nvPr/>
          </p:nvSpPr>
          <p:spPr bwMode="auto">
            <a:xfrm>
              <a:off x="374" y="3412"/>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FF0066"/>
                  </a:solidFill>
                </a:rPr>
                <a:t>0</a:t>
              </a:r>
            </a:p>
          </p:txBody>
        </p:sp>
        <p:sp>
          <p:nvSpPr>
            <p:cNvPr id="51" name="Text Box 64">
              <a:extLst>
                <a:ext uri="{FF2B5EF4-FFF2-40B4-BE49-F238E27FC236}">
                  <a16:creationId xmlns:a16="http://schemas.microsoft.com/office/drawing/2014/main" id="{5DE3F5A3-07EF-3843-6BC9-7E7D9D8D5C65}"/>
                </a:ext>
              </a:extLst>
            </p:cNvPr>
            <p:cNvSpPr txBox="1">
              <a:spLocks noChangeArrowheads="1"/>
            </p:cNvSpPr>
            <p:nvPr/>
          </p:nvSpPr>
          <p:spPr bwMode="auto">
            <a:xfrm>
              <a:off x="374" y="3762"/>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FF0066"/>
                  </a:solidFill>
                </a:rPr>
                <a:t>1</a:t>
              </a:r>
            </a:p>
          </p:txBody>
        </p:sp>
        <p:sp>
          <p:nvSpPr>
            <p:cNvPr id="52" name="Text Box 65">
              <a:extLst>
                <a:ext uri="{FF2B5EF4-FFF2-40B4-BE49-F238E27FC236}">
                  <a16:creationId xmlns:a16="http://schemas.microsoft.com/office/drawing/2014/main" id="{9430067F-33FE-CE1A-050B-57071736A656}"/>
                </a:ext>
              </a:extLst>
            </p:cNvPr>
            <p:cNvSpPr txBox="1">
              <a:spLocks noChangeArrowheads="1"/>
            </p:cNvSpPr>
            <p:nvPr/>
          </p:nvSpPr>
          <p:spPr bwMode="auto">
            <a:xfrm>
              <a:off x="653" y="3202"/>
              <a:ext cx="150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b="1">
                  <a:solidFill>
                    <a:srgbClr val="FF0066"/>
                  </a:solidFill>
                </a:rPr>
                <a:t>00    01     11    10</a:t>
              </a:r>
            </a:p>
          </p:txBody>
        </p:sp>
      </p:grpSp>
      <p:sp>
        <p:nvSpPr>
          <p:cNvPr id="69" name="Oval 66">
            <a:extLst>
              <a:ext uri="{FF2B5EF4-FFF2-40B4-BE49-F238E27FC236}">
                <a16:creationId xmlns:a16="http://schemas.microsoft.com/office/drawing/2014/main" id="{35D9229C-63F1-8819-0A46-032B6D4FC746}"/>
              </a:ext>
            </a:extLst>
          </p:cNvPr>
          <p:cNvSpPr>
            <a:spLocks noChangeArrowheads="1"/>
          </p:cNvSpPr>
          <p:nvPr/>
        </p:nvSpPr>
        <p:spPr bwMode="auto">
          <a:xfrm>
            <a:off x="1981200" y="4705658"/>
            <a:ext cx="571500" cy="571500"/>
          </a:xfrm>
          <a:prstGeom prst="ellipse">
            <a:avLst/>
          </a:prstGeom>
          <a:solidFill>
            <a:schemeClr val="bg1"/>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Y</a:t>
            </a:r>
          </a:p>
        </p:txBody>
      </p:sp>
      <p:sp>
        <p:nvSpPr>
          <p:cNvPr id="70" name="Text Box 67">
            <a:extLst>
              <a:ext uri="{FF2B5EF4-FFF2-40B4-BE49-F238E27FC236}">
                <a16:creationId xmlns:a16="http://schemas.microsoft.com/office/drawing/2014/main" id="{D363185D-6393-C743-B58E-379A72F8785A}"/>
              </a:ext>
            </a:extLst>
          </p:cNvPr>
          <p:cNvSpPr txBox="1">
            <a:spLocks noChangeArrowheads="1"/>
          </p:cNvSpPr>
          <p:nvPr/>
        </p:nvSpPr>
        <p:spPr bwMode="auto">
          <a:xfrm>
            <a:off x="2733675" y="5648633"/>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FF0066"/>
                </a:solidFill>
                <a:ea typeface="楷体_GB2312" pitchFamily="49" charset="-122"/>
              </a:rPr>
              <a:t>0</a:t>
            </a:r>
          </a:p>
        </p:txBody>
      </p:sp>
      <p:sp>
        <p:nvSpPr>
          <p:cNvPr id="71" name="Text Box 68">
            <a:extLst>
              <a:ext uri="{FF2B5EF4-FFF2-40B4-BE49-F238E27FC236}">
                <a16:creationId xmlns:a16="http://schemas.microsoft.com/office/drawing/2014/main" id="{8FE4D2E6-A0D9-8E1C-B742-E40C9507C3F0}"/>
              </a:ext>
            </a:extLst>
          </p:cNvPr>
          <p:cNvSpPr txBox="1">
            <a:spLocks noChangeArrowheads="1"/>
          </p:cNvSpPr>
          <p:nvPr/>
        </p:nvSpPr>
        <p:spPr bwMode="auto">
          <a:xfrm>
            <a:off x="2714625" y="6201083"/>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FF0066"/>
                </a:solidFill>
                <a:ea typeface="楷体_GB2312" pitchFamily="49" charset="-122"/>
              </a:rPr>
              <a:t>0</a:t>
            </a:r>
          </a:p>
        </p:txBody>
      </p:sp>
      <p:sp>
        <p:nvSpPr>
          <p:cNvPr id="72" name="Text Box 69">
            <a:extLst>
              <a:ext uri="{FF2B5EF4-FFF2-40B4-BE49-F238E27FC236}">
                <a16:creationId xmlns:a16="http://schemas.microsoft.com/office/drawing/2014/main" id="{63B112AE-10EC-5B7E-580D-E8D72D99D9FA}"/>
              </a:ext>
            </a:extLst>
          </p:cNvPr>
          <p:cNvSpPr txBox="1">
            <a:spLocks noChangeArrowheads="1"/>
          </p:cNvSpPr>
          <p:nvPr/>
        </p:nvSpPr>
        <p:spPr bwMode="auto">
          <a:xfrm>
            <a:off x="3362325" y="5648633"/>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FF0066"/>
                </a:solidFill>
                <a:ea typeface="楷体_GB2312" pitchFamily="49" charset="-122"/>
              </a:rPr>
              <a:t>0</a:t>
            </a:r>
          </a:p>
        </p:txBody>
      </p:sp>
      <p:sp>
        <p:nvSpPr>
          <p:cNvPr id="73" name="Text Box 70">
            <a:extLst>
              <a:ext uri="{FF2B5EF4-FFF2-40B4-BE49-F238E27FC236}">
                <a16:creationId xmlns:a16="http://schemas.microsoft.com/office/drawing/2014/main" id="{D763EEC8-DAF8-D30E-16C4-9C5FCC96CE2D}"/>
              </a:ext>
            </a:extLst>
          </p:cNvPr>
          <p:cNvSpPr txBox="1">
            <a:spLocks noChangeArrowheads="1"/>
          </p:cNvSpPr>
          <p:nvPr/>
        </p:nvSpPr>
        <p:spPr bwMode="auto">
          <a:xfrm>
            <a:off x="3362325" y="6201083"/>
            <a:ext cx="400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a:solidFill>
                  <a:srgbClr val="FF0066"/>
                </a:solidFill>
                <a:ea typeface="楷体_GB2312" pitchFamily="49" charset="-122"/>
              </a:rPr>
              <a:t>0</a:t>
            </a:r>
          </a:p>
        </p:txBody>
      </p:sp>
      <p:sp>
        <p:nvSpPr>
          <p:cNvPr id="74" name="Text Box 71">
            <a:extLst>
              <a:ext uri="{FF2B5EF4-FFF2-40B4-BE49-F238E27FC236}">
                <a16:creationId xmlns:a16="http://schemas.microsoft.com/office/drawing/2014/main" id="{E752CCBC-8889-EA03-92F9-3FEA2675A08F}"/>
              </a:ext>
            </a:extLst>
          </p:cNvPr>
          <p:cNvSpPr txBox="1">
            <a:spLocks noChangeArrowheads="1"/>
          </p:cNvSpPr>
          <p:nvPr/>
        </p:nvSpPr>
        <p:spPr bwMode="auto">
          <a:xfrm>
            <a:off x="3990975" y="5667683"/>
            <a:ext cx="3619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FF0066"/>
                </a:solidFill>
                <a:ea typeface="楷体_GB2312" pitchFamily="49" charset="-122"/>
              </a:rPr>
              <a:t>0</a:t>
            </a:r>
          </a:p>
        </p:txBody>
      </p:sp>
      <p:sp>
        <p:nvSpPr>
          <p:cNvPr id="75" name="Text Box 72">
            <a:extLst>
              <a:ext uri="{FF2B5EF4-FFF2-40B4-BE49-F238E27FC236}">
                <a16:creationId xmlns:a16="http://schemas.microsoft.com/office/drawing/2014/main" id="{CA9EA6EA-FC6F-8D93-D842-3D7CDFAF1AAA}"/>
              </a:ext>
            </a:extLst>
          </p:cNvPr>
          <p:cNvSpPr txBox="1">
            <a:spLocks noChangeArrowheads="1"/>
          </p:cNvSpPr>
          <p:nvPr/>
        </p:nvSpPr>
        <p:spPr bwMode="auto">
          <a:xfrm>
            <a:off x="3990975" y="6182033"/>
            <a:ext cx="400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a:solidFill>
                  <a:srgbClr val="FF0066"/>
                </a:solidFill>
                <a:ea typeface="楷体_GB2312" pitchFamily="49" charset="-122"/>
              </a:rPr>
              <a:t>1</a:t>
            </a:r>
          </a:p>
        </p:txBody>
      </p:sp>
      <p:sp>
        <p:nvSpPr>
          <p:cNvPr id="76" name="Text Box 73">
            <a:extLst>
              <a:ext uri="{FF2B5EF4-FFF2-40B4-BE49-F238E27FC236}">
                <a16:creationId xmlns:a16="http://schemas.microsoft.com/office/drawing/2014/main" id="{ACAD711E-E1FB-52CC-808F-C3EE784A6397}"/>
              </a:ext>
            </a:extLst>
          </p:cNvPr>
          <p:cNvSpPr txBox="1">
            <a:spLocks noChangeArrowheads="1"/>
          </p:cNvSpPr>
          <p:nvPr/>
        </p:nvSpPr>
        <p:spPr bwMode="auto">
          <a:xfrm>
            <a:off x="4573588" y="5680383"/>
            <a:ext cx="37941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FF0066"/>
                </a:solidFill>
                <a:ea typeface="楷体_GB2312" pitchFamily="49" charset="-122"/>
                <a:sym typeface="Symbol" panose="05050102010706020507" pitchFamily="18" charset="2"/>
              </a:rPr>
              <a:t></a:t>
            </a:r>
            <a:endParaRPr lang="en-US" altLang="zh-CN" sz="2800" b="1">
              <a:solidFill>
                <a:srgbClr val="FF0066"/>
              </a:solidFill>
              <a:ea typeface="楷体_GB2312" pitchFamily="49" charset="-122"/>
            </a:endParaRPr>
          </a:p>
        </p:txBody>
      </p:sp>
      <p:sp>
        <p:nvSpPr>
          <p:cNvPr id="77" name="Rectangle 74">
            <a:extLst>
              <a:ext uri="{FF2B5EF4-FFF2-40B4-BE49-F238E27FC236}">
                <a16:creationId xmlns:a16="http://schemas.microsoft.com/office/drawing/2014/main" id="{B63D42B1-1E9D-11A4-3741-CA264BFDA7AD}"/>
              </a:ext>
            </a:extLst>
          </p:cNvPr>
          <p:cNvSpPr>
            <a:spLocks noChangeArrowheads="1"/>
          </p:cNvSpPr>
          <p:nvPr/>
        </p:nvSpPr>
        <p:spPr bwMode="auto">
          <a:xfrm>
            <a:off x="4554538" y="6142346"/>
            <a:ext cx="37941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FF0066"/>
                </a:solidFill>
                <a:ea typeface="楷体_GB2312" pitchFamily="49" charset="-122"/>
                <a:sym typeface="Symbol" panose="05050102010706020507" pitchFamily="18" charset="2"/>
              </a:rPr>
              <a:t></a:t>
            </a:r>
          </a:p>
        </p:txBody>
      </p:sp>
      <p:graphicFrame>
        <p:nvGraphicFramePr>
          <p:cNvPr id="78" name="Object 75">
            <a:extLst>
              <a:ext uri="{FF2B5EF4-FFF2-40B4-BE49-F238E27FC236}">
                <a16:creationId xmlns:a16="http://schemas.microsoft.com/office/drawing/2014/main" id="{0B60F166-FD93-591B-C980-2AB6F8A54002}"/>
              </a:ext>
            </a:extLst>
          </p:cNvPr>
          <p:cNvGraphicFramePr>
            <a:graphicFrameLocks noChangeAspect="1"/>
          </p:cNvGraphicFramePr>
          <p:nvPr>
            <p:extLst>
              <p:ext uri="{D42A27DB-BD31-4B8C-83A1-F6EECF244321}">
                <p14:modId xmlns:p14="http://schemas.microsoft.com/office/powerpoint/2010/main" val="1323755173"/>
              </p:ext>
            </p:extLst>
          </p:nvPr>
        </p:nvGraphicFramePr>
        <p:xfrm>
          <a:off x="3787775" y="4092883"/>
          <a:ext cx="1531938" cy="614363"/>
        </p:xfrm>
        <a:graphic>
          <a:graphicData uri="http://schemas.openxmlformats.org/presentationml/2006/ole">
            <mc:AlternateContent xmlns:mc="http://schemas.openxmlformats.org/markup-compatibility/2006">
              <mc:Choice xmlns:v="urn:schemas-microsoft-com:vml" Requires="v">
                <p:oleObj name="Equation" r:id="rId2" imgW="596880" imgH="241200" progId="Equation.3">
                  <p:embed/>
                </p:oleObj>
              </mc:Choice>
              <mc:Fallback>
                <p:oleObj name="Equation" r:id="rId2" imgW="596880" imgH="241200" progId="Equation.3">
                  <p:embed/>
                  <p:pic>
                    <p:nvPicPr>
                      <p:cNvPr id="21579" name="Object 7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87775" y="4092883"/>
                        <a:ext cx="1531938" cy="6143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9" name="Oval 76">
            <a:extLst>
              <a:ext uri="{FF2B5EF4-FFF2-40B4-BE49-F238E27FC236}">
                <a16:creationId xmlns:a16="http://schemas.microsoft.com/office/drawing/2014/main" id="{8072CAE9-779C-C9AE-B93F-97EADFEDA61F}"/>
              </a:ext>
            </a:extLst>
          </p:cNvPr>
          <p:cNvSpPr>
            <a:spLocks noChangeArrowheads="1"/>
          </p:cNvSpPr>
          <p:nvPr/>
        </p:nvSpPr>
        <p:spPr bwMode="auto">
          <a:xfrm>
            <a:off x="1981200" y="4705658"/>
            <a:ext cx="571500" cy="571500"/>
          </a:xfrm>
          <a:prstGeom prst="ellipse">
            <a:avLst/>
          </a:prstGeom>
          <a:solidFill>
            <a:schemeClr val="bg1"/>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1</a:t>
            </a:r>
          </a:p>
        </p:txBody>
      </p:sp>
      <p:sp>
        <p:nvSpPr>
          <p:cNvPr id="80" name="Text Box 77">
            <a:extLst>
              <a:ext uri="{FF2B5EF4-FFF2-40B4-BE49-F238E27FC236}">
                <a16:creationId xmlns:a16="http://schemas.microsoft.com/office/drawing/2014/main" id="{8C87B7B3-1916-85F1-7D6C-A008F66981EE}"/>
              </a:ext>
            </a:extLst>
          </p:cNvPr>
          <p:cNvSpPr txBox="1">
            <a:spLocks noChangeArrowheads="1"/>
          </p:cNvSpPr>
          <p:nvPr/>
        </p:nvSpPr>
        <p:spPr bwMode="auto">
          <a:xfrm>
            <a:off x="3343275" y="6239183"/>
            <a:ext cx="400050" cy="427038"/>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spAutoFit/>
          </a:bodyPr>
          <a:lstStyle/>
          <a:p>
            <a:pPr algn="ctr"/>
            <a:r>
              <a:rPr lang="en-US" altLang="zh-CN" sz="2800" b="1">
                <a:solidFill>
                  <a:srgbClr val="FF0066"/>
                </a:solidFill>
                <a:ea typeface="楷体_GB2312" pitchFamily="49" charset="-122"/>
              </a:rPr>
              <a:t>1</a:t>
            </a:r>
          </a:p>
        </p:txBody>
      </p:sp>
      <p:graphicFrame>
        <p:nvGraphicFramePr>
          <p:cNvPr id="81" name="Object 78">
            <a:extLst>
              <a:ext uri="{FF2B5EF4-FFF2-40B4-BE49-F238E27FC236}">
                <a16:creationId xmlns:a16="http://schemas.microsoft.com/office/drawing/2014/main" id="{799D3C97-FF53-69CA-6DB4-4D6C95271CE4}"/>
              </a:ext>
            </a:extLst>
          </p:cNvPr>
          <p:cNvGraphicFramePr>
            <a:graphicFrameLocks noChangeAspect="1"/>
          </p:cNvGraphicFramePr>
          <p:nvPr>
            <p:extLst>
              <p:ext uri="{D42A27DB-BD31-4B8C-83A1-F6EECF244321}">
                <p14:modId xmlns:p14="http://schemas.microsoft.com/office/powerpoint/2010/main" val="2737532161"/>
              </p:ext>
            </p:extLst>
          </p:nvPr>
        </p:nvGraphicFramePr>
        <p:xfrm>
          <a:off x="6791325" y="4972358"/>
          <a:ext cx="2022475" cy="647700"/>
        </p:xfrm>
        <a:graphic>
          <a:graphicData uri="http://schemas.openxmlformats.org/presentationml/2006/ole">
            <mc:AlternateContent xmlns:mc="http://schemas.openxmlformats.org/markup-compatibility/2006">
              <mc:Choice xmlns:v="urn:schemas-microsoft-com:vml" Requires="v">
                <p:oleObj name="Equation" r:id="rId4" imgW="787320" imgH="253800" progId="Equation.3">
                  <p:embed/>
                </p:oleObj>
              </mc:Choice>
              <mc:Fallback>
                <p:oleObj name="Equation" r:id="rId4" imgW="787320" imgH="253800" progId="Equation.3">
                  <p:embed/>
                  <p:pic>
                    <p:nvPicPr>
                      <p:cNvPr id="21582" name="Object 7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91325" y="4972358"/>
                        <a:ext cx="2022475"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2" name="Oval 79">
            <a:extLst>
              <a:ext uri="{FF2B5EF4-FFF2-40B4-BE49-F238E27FC236}">
                <a16:creationId xmlns:a16="http://schemas.microsoft.com/office/drawing/2014/main" id="{C042EC97-E67C-8AB7-6BB8-BF8EC2322458}"/>
              </a:ext>
            </a:extLst>
          </p:cNvPr>
          <p:cNvSpPr>
            <a:spLocks noChangeArrowheads="1"/>
          </p:cNvSpPr>
          <p:nvPr/>
        </p:nvSpPr>
        <p:spPr bwMode="auto">
          <a:xfrm>
            <a:off x="1981200" y="4705658"/>
            <a:ext cx="571500" cy="571500"/>
          </a:xfrm>
          <a:prstGeom prst="ellipse">
            <a:avLst/>
          </a:prstGeom>
          <a:solidFill>
            <a:schemeClr val="bg1"/>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zh-CN" sz="2800" b="1" i="1" dirty="0">
                <a:solidFill>
                  <a:srgbClr val="FF0066"/>
                </a:solidFill>
                <a:ea typeface="楷体_GB2312" pitchFamily="49" charset="-122"/>
              </a:rPr>
              <a:t>Q</a:t>
            </a:r>
            <a:r>
              <a:rPr lang="en-US" altLang="zh-CN" sz="2800" b="1" baseline="-25000" dirty="0">
                <a:solidFill>
                  <a:srgbClr val="FF0066"/>
                </a:solidFill>
                <a:ea typeface="楷体_GB2312" pitchFamily="49" charset="-122"/>
              </a:rPr>
              <a:t>0</a:t>
            </a:r>
          </a:p>
        </p:txBody>
      </p:sp>
      <p:sp>
        <p:nvSpPr>
          <p:cNvPr id="83" name="Text Box 80">
            <a:extLst>
              <a:ext uri="{FF2B5EF4-FFF2-40B4-BE49-F238E27FC236}">
                <a16:creationId xmlns:a16="http://schemas.microsoft.com/office/drawing/2014/main" id="{0154B394-C309-3E20-D094-8B850A64649F}"/>
              </a:ext>
            </a:extLst>
          </p:cNvPr>
          <p:cNvSpPr txBox="1">
            <a:spLocks noChangeArrowheads="1"/>
          </p:cNvSpPr>
          <p:nvPr/>
        </p:nvSpPr>
        <p:spPr bwMode="auto">
          <a:xfrm>
            <a:off x="2714625" y="6205846"/>
            <a:ext cx="400050" cy="519112"/>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a:solidFill>
                  <a:srgbClr val="FF0066"/>
                </a:solidFill>
                <a:ea typeface="楷体_GB2312" pitchFamily="49" charset="-122"/>
              </a:rPr>
              <a:t>1</a:t>
            </a:r>
          </a:p>
        </p:txBody>
      </p:sp>
      <p:graphicFrame>
        <p:nvGraphicFramePr>
          <p:cNvPr id="84" name="Object 81">
            <a:extLst>
              <a:ext uri="{FF2B5EF4-FFF2-40B4-BE49-F238E27FC236}">
                <a16:creationId xmlns:a16="http://schemas.microsoft.com/office/drawing/2014/main" id="{CB04F2F8-B464-A3CB-31C4-A6CE65CD4C65}"/>
              </a:ext>
            </a:extLst>
          </p:cNvPr>
          <p:cNvGraphicFramePr>
            <a:graphicFrameLocks noChangeAspect="1"/>
          </p:cNvGraphicFramePr>
          <p:nvPr>
            <p:extLst>
              <p:ext uri="{D42A27DB-BD31-4B8C-83A1-F6EECF244321}">
                <p14:modId xmlns:p14="http://schemas.microsoft.com/office/powerpoint/2010/main" val="1211684112"/>
              </p:ext>
            </p:extLst>
          </p:nvPr>
        </p:nvGraphicFramePr>
        <p:xfrm>
          <a:off x="6784975" y="5658158"/>
          <a:ext cx="1630363" cy="647700"/>
        </p:xfrm>
        <a:graphic>
          <a:graphicData uri="http://schemas.openxmlformats.org/presentationml/2006/ole">
            <mc:AlternateContent xmlns:mc="http://schemas.openxmlformats.org/markup-compatibility/2006">
              <mc:Choice xmlns:v="urn:schemas-microsoft-com:vml" Requires="v">
                <p:oleObj name="Equation" r:id="rId6" imgW="634680" imgH="253800" progId="Equation.3">
                  <p:embed/>
                </p:oleObj>
              </mc:Choice>
              <mc:Fallback>
                <p:oleObj name="Equation" r:id="rId6" imgW="634680" imgH="253800" progId="Equation.3">
                  <p:embed/>
                  <p:pic>
                    <p:nvPicPr>
                      <p:cNvPr id="21585" name="Object 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84975" y="5658158"/>
                        <a:ext cx="1630363"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5" name="Rectangle 82">
            <a:extLst>
              <a:ext uri="{FF2B5EF4-FFF2-40B4-BE49-F238E27FC236}">
                <a16:creationId xmlns:a16="http://schemas.microsoft.com/office/drawing/2014/main" id="{AF4048B2-AB39-2BFD-A2A7-C0EB0546C100}"/>
              </a:ext>
            </a:extLst>
          </p:cNvPr>
          <p:cNvSpPr>
            <a:spLocks noChangeArrowheads="1"/>
          </p:cNvSpPr>
          <p:nvPr/>
        </p:nvSpPr>
        <p:spPr bwMode="auto">
          <a:xfrm>
            <a:off x="6751638" y="4218296"/>
            <a:ext cx="1908175" cy="519112"/>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800" b="1" u="sng">
                <a:solidFill>
                  <a:srgbClr val="0033CC"/>
                </a:solidFill>
                <a:effectLst>
                  <a:outerShdw blurRad="38100" dist="38100" dir="2700000" algn="tl">
                    <a:srgbClr val="C0C0C0"/>
                  </a:outerShdw>
                </a:effectLst>
                <a:latin typeface="宋体" panose="02010600030101010101" pitchFamily="2" charset="-122"/>
              </a:rPr>
              <a:t>状态方程</a:t>
            </a:r>
          </a:p>
        </p:txBody>
      </p:sp>
      <p:sp>
        <p:nvSpPr>
          <p:cNvPr id="86" name="五边形 85">
            <a:extLst>
              <a:ext uri="{FF2B5EF4-FFF2-40B4-BE49-F238E27FC236}">
                <a16:creationId xmlns:a16="http://schemas.microsoft.com/office/drawing/2014/main" id="{4B689D57-00B8-C13E-112E-723310CB90E0}"/>
              </a:ext>
            </a:extLst>
          </p:cNvPr>
          <p:cNvSpPr/>
          <p:nvPr/>
        </p:nvSpPr>
        <p:spPr bwMode="auto">
          <a:xfrm rot="16200000">
            <a:off x="7268292" y="1515975"/>
            <a:ext cx="2008187" cy="1955004"/>
          </a:xfrm>
          <a:prstGeom prst="homePlate">
            <a:avLst>
              <a:gd name="adj" fmla="val 24107"/>
            </a:avLst>
          </a:prstGeom>
          <a:noFill/>
          <a:ln w="381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2" name="灯片编号占位符 1">
            <a:extLst>
              <a:ext uri="{FF2B5EF4-FFF2-40B4-BE49-F238E27FC236}">
                <a16:creationId xmlns:a16="http://schemas.microsoft.com/office/drawing/2014/main" id="{873C255F-E6F8-0931-2050-83C83A3E9426}"/>
              </a:ext>
            </a:extLst>
          </p:cNvPr>
          <p:cNvSpPr>
            <a:spLocks noGrp="1"/>
          </p:cNvSpPr>
          <p:nvPr>
            <p:ph type="sldNum" sz="quarter" idx="12"/>
          </p:nvPr>
        </p:nvSpPr>
        <p:spPr/>
        <p:txBody>
          <a:bodyPr/>
          <a:lstStyle/>
          <a:p>
            <a:fld id="{392CBAA0-59E6-204E-8F03-85E5040D48B8}" type="slidenum">
              <a:rPr kumimoji="1" lang="zh-CN" altLang="en-US" smtClean="0"/>
              <a:t>35</a:t>
            </a:fld>
            <a:r>
              <a:rPr kumimoji="1" lang="en-US" altLang="zh-CN"/>
              <a:t>/184</a:t>
            </a:r>
            <a:endParaRPr kumimoji="1" lang="zh-CN" altLang="en-US" dirty="0"/>
          </a:p>
        </p:txBody>
      </p:sp>
    </p:spTree>
    <p:extLst>
      <p:ext uri="{BB962C8B-B14F-4D97-AF65-F5344CB8AC3E}">
        <p14:creationId xmlns:p14="http://schemas.microsoft.com/office/powerpoint/2010/main" val="225530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2">
                                            <p:txEl>
                                              <p:pRg st="0" end="0"/>
                                            </p:txEl>
                                          </p:spTgt>
                                        </p:tgtEl>
                                        <p:attrNameLst>
                                          <p:attrName>style.visibility</p:attrName>
                                        </p:attrNameLst>
                                      </p:cBhvr>
                                      <p:to>
                                        <p:strVal val="visible"/>
                                      </p:to>
                                    </p:set>
                                    <p:animEffect transition="in" filter="wipe(left)">
                                      <p:cBhvr>
                                        <p:cTn id="12" dur="500"/>
                                        <p:tgtEl>
                                          <p:spTgt spid="2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3">
                                            <p:txEl>
                                              <p:pRg st="0" end="0"/>
                                            </p:txEl>
                                          </p:spTgt>
                                        </p:tgtEl>
                                        <p:attrNameLst>
                                          <p:attrName>style.visibility</p:attrName>
                                        </p:attrNameLst>
                                      </p:cBhvr>
                                      <p:to>
                                        <p:strVal val="visible"/>
                                      </p:to>
                                    </p:set>
                                    <p:animEffect transition="in" filter="wipe(left)">
                                      <p:cBhvr>
                                        <p:cTn id="17" dur="500"/>
                                        <p:tgtEl>
                                          <p:spTgt spid="23">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4">
                                            <p:txEl>
                                              <p:pRg st="0" end="0"/>
                                            </p:txEl>
                                          </p:spTgt>
                                        </p:tgtEl>
                                        <p:attrNameLst>
                                          <p:attrName>style.visibility</p:attrName>
                                        </p:attrNameLst>
                                      </p:cBhvr>
                                      <p:to>
                                        <p:strVal val="visible"/>
                                      </p:to>
                                    </p:set>
                                    <p:animEffect transition="in" filter="wipe(left)">
                                      <p:cBhvr>
                                        <p:cTn id="22" dur="500"/>
                                        <p:tgtEl>
                                          <p:spTgt spid="24">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5">
                                            <p:txEl>
                                              <p:pRg st="0" end="0"/>
                                            </p:txEl>
                                          </p:spTgt>
                                        </p:tgtEl>
                                        <p:attrNameLst>
                                          <p:attrName>style.visibility</p:attrName>
                                        </p:attrNameLst>
                                      </p:cBhvr>
                                      <p:to>
                                        <p:strVal val="visible"/>
                                      </p:to>
                                    </p:set>
                                    <p:animEffect transition="in" filter="wipe(left)">
                                      <p:cBhvr>
                                        <p:cTn id="27" dur="500"/>
                                        <p:tgtEl>
                                          <p:spTgt spid="25">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86"/>
                                        </p:tgtEl>
                                        <p:attrNameLst>
                                          <p:attrName>style.visibility</p:attrName>
                                        </p:attrNameLst>
                                      </p:cBhvr>
                                      <p:to>
                                        <p:strVal val="visible"/>
                                      </p:to>
                                    </p:set>
                                    <p:animEffect transition="in" filter="fade">
                                      <p:cBhvr>
                                        <p:cTn id="32" dur="1000"/>
                                        <p:tgtEl>
                                          <p:spTgt spid="86"/>
                                        </p:tgtEl>
                                      </p:cBhvr>
                                    </p:animEffect>
                                    <p:anim calcmode="lin" valueType="num">
                                      <p:cBhvr>
                                        <p:cTn id="33" dur="1000" fill="hold"/>
                                        <p:tgtEl>
                                          <p:spTgt spid="86"/>
                                        </p:tgtEl>
                                        <p:attrNameLst>
                                          <p:attrName>ppt_x</p:attrName>
                                        </p:attrNameLst>
                                      </p:cBhvr>
                                      <p:tavLst>
                                        <p:tav tm="0">
                                          <p:val>
                                            <p:strVal val="#ppt_x"/>
                                          </p:val>
                                        </p:tav>
                                        <p:tav tm="100000">
                                          <p:val>
                                            <p:strVal val="#ppt_x"/>
                                          </p:val>
                                        </p:tav>
                                      </p:tavLst>
                                    </p:anim>
                                    <p:anim calcmode="lin" valueType="num">
                                      <p:cBhvr>
                                        <p:cTn id="3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wipe(left)">
                                      <p:cBhvr>
                                        <p:cTn id="39" dur="500"/>
                                        <p:tgtEl>
                                          <p:spTgt spid="2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42">
                                            <p:txEl>
                                              <p:pRg st="0" end="0"/>
                                            </p:txEl>
                                          </p:spTgt>
                                        </p:tgtEl>
                                        <p:attrNameLst>
                                          <p:attrName>style.visibility</p:attrName>
                                        </p:attrNameLst>
                                      </p:cBhvr>
                                      <p:to>
                                        <p:strVal val="visible"/>
                                      </p:to>
                                    </p:set>
                                    <p:animEffect transition="in" filter="wipe(left)">
                                      <p:cBhvr>
                                        <p:cTn id="44" dur="500"/>
                                        <p:tgtEl>
                                          <p:spTgt spid="42">
                                            <p:txEl>
                                              <p:pRg st="0" end="0"/>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43">
                                            <p:txEl>
                                              <p:pRg st="0" end="0"/>
                                            </p:txEl>
                                          </p:spTgt>
                                        </p:tgtEl>
                                        <p:attrNameLst>
                                          <p:attrName>style.visibility</p:attrName>
                                        </p:attrNameLst>
                                      </p:cBhvr>
                                      <p:to>
                                        <p:strVal val="visible"/>
                                      </p:to>
                                    </p:set>
                                    <p:animEffect transition="in" filter="wipe(left)">
                                      <p:cBhvr>
                                        <p:cTn id="49" dur="500"/>
                                        <p:tgtEl>
                                          <p:spTgt spid="43">
                                            <p:txEl>
                                              <p:pRg st="0" end="0"/>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Effect transition="in" filter="wipe(left)">
                                      <p:cBhvr>
                                        <p:cTn id="54" dur="500"/>
                                        <p:tgtEl>
                                          <p:spTgt spid="44">
                                            <p:txEl>
                                              <p:pRg st="0" end="0"/>
                                            </p:txEl>
                                          </p:spTgt>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wipe(left)">
                                      <p:cBhvr>
                                        <p:cTn id="59" dur="500"/>
                                        <p:tgtEl>
                                          <p:spTgt spid="45"/>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69"/>
                                        </p:tgtEl>
                                        <p:attrNameLst>
                                          <p:attrName>style.visibility</p:attrName>
                                        </p:attrNameLst>
                                      </p:cBhvr>
                                      <p:to>
                                        <p:strVal val="visible"/>
                                      </p:to>
                                    </p:set>
                                    <p:anim calcmode="lin" valueType="num">
                                      <p:cBhvr additive="base">
                                        <p:cTn id="64" dur="500" fill="hold"/>
                                        <p:tgtEl>
                                          <p:spTgt spid="69"/>
                                        </p:tgtEl>
                                        <p:attrNameLst>
                                          <p:attrName>ppt_x</p:attrName>
                                        </p:attrNameLst>
                                      </p:cBhvr>
                                      <p:tavLst>
                                        <p:tav tm="0">
                                          <p:val>
                                            <p:strVal val="#ppt_x"/>
                                          </p:val>
                                        </p:tav>
                                        <p:tav tm="100000">
                                          <p:val>
                                            <p:strVal val="#ppt_x"/>
                                          </p:val>
                                        </p:tav>
                                      </p:tavLst>
                                    </p:anim>
                                    <p:anim calcmode="lin" valueType="num">
                                      <p:cBhvr additive="base">
                                        <p:cTn id="65"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12" presetClass="entr" presetSubtype="4" fill="hold" grpId="0" nodeType="clickEffect">
                                  <p:stCondLst>
                                    <p:cond delay="0"/>
                                  </p:stCondLst>
                                  <p:childTnLst>
                                    <p:set>
                                      <p:cBhvr>
                                        <p:cTn id="69" dur="1" fill="hold">
                                          <p:stCondLst>
                                            <p:cond delay="0"/>
                                          </p:stCondLst>
                                        </p:cTn>
                                        <p:tgtEl>
                                          <p:spTgt spid="70"/>
                                        </p:tgtEl>
                                        <p:attrNameLst>
                                          <p:attrName>style.visibility</p:attrName>
                                        </p:attrNameLst>
                                      </p:cBhvr>
                                      <p:to>
                                        <p:strVal val="visible"/>
                                      </p:to>
                                    </p:set>
                                    <p:animEffect transition="in" filter="slide(fromBottom)">
                                      <p:cBhvr>
                                        <p:cTn id="70" dur="500"/>
                                        <p:tgtEl>
                                          <p:spTgt spid="70"/>
                                        </p:tgtEl>
                                      </p:cBhvr>
                                    </p:animEffect>
                                  </p:childTnLst>
                                </p:cTn>
                              </p:par>
                            </p:childTnLst>
                          </p:cTn>
                        </p:par>
                      </p:childTnLst>
                    </p:cTn>
                  </p:par>
                  <p:par>
                    <p:cTn id="71" fill="hold">
                      <p:stCondLst>
                        <p:cond delay="indefinite"/>
                      </p:stCondLst>
                      <p:childTnLst>
                        <p:par>
                          <p:cTn id="72" fill="hold">
                            <p:stCondLst>
                              <p:cond delay="0"/>
                            </p:stCondLst>
                            <p:childTnLst>
                              <p:par>
                                <p:cTn id="73" presetID="12" presetClass="entr" presetSubtype="4" fill="hold" grpId="0" nodeType="clickEffect">
                                  <p:stCondLst>
                                    <p:cond delay="0"/>
                                  </p:stCondLst>
                                  <p:childTnLst>
                                    <p:set>
                                      <p:cBhvr>
                                        <p:cTn id="74" dur="1" fill="hold">
                                          <p:stCondLst>
                                            <p:cond delay="0"/>
                                          </p:stCondLst>
                                        </p:cTn>
                                        <p:tgtEl>
                                          <p:spTgt spid="71"/>
                                        </p:tgtEl>
                                        <p:attrNameLst>
                                          <p:attrName>style.visibility</p:attrName>
                                        </p:attrNameLst>
                                      </p:cBhvr>
                                      <p:to>
                                        <p:strVal val="visible"/>
                                      </p:to>
                                    </p:set>
                                    <p:animEffect transition="in" filter="slide(fromBottom)">
                                      <p:cBhvr>
                                        <p:cTn id="75" dur="500"/>
                                        <p:tgtEl>
                                          <p:spTgt spid="71"/>
                                        </p:tgtEl>
                                      </p:cBhvr>
                                    </p:animEffect>
                                  </p:childTnLst>
                                </p:cTn>
                              </p:par>
                            </p:childTnLst>
                          </p:cTn>
                        </p:par>
                      </p:childTnLst>
                    </p:cTn>
                  </p:par>
                  <p:par>
                    <p:cTn id="76" fill="hold">
                      <p:stCondLst>
                        <p:cond delay="indefinite"/>
                      </p:stCondLst>
                      <p:childTnLst>
                        <p:par>
                          <p:cTn id="77" fill="hold">
                            <p:stCondLst>
                              <p:cond delay="0"/>
                            </p:stCondLst>
                            <p:childTnLst>
                              <p:par>
                                <p:cTn id="78" presetID="12" presetClass="entr" presetSubtype="4" fill="hold" grpId="0" nodeType="clickEffect">
                                  <p:stCondLst>
                                    <p:cond delay="0"/>
                                  </p:stCondLst>
                                  <p:childTnLst>
                                    <p:set>
                                      <p:cBhvr>
                                        <p:cTn id="79" dur="1" fill="hold">
                                          <p:stCondLst>
                                            <p:cond delay="0"/>
                                          </p:stCondLst>
                                        </p:cTn>
                                        <p:tgtEl>
                                          <p:spTgt spid="72"/>
                                        </p:tgtEl>
                                        <p:attrNameLst>
                                          <p:attrName>style.visibility</p:attrName>
                                        </p:attrNameLst>
                                      </p:cBhvr>
                                      <p:to>
                                        <p:strVal val="visible"/>
                                      </p:to>
                                    </p:set>
                                    <p:animEffect transition="in" filter="slide(fromBottom)">
                                      <p:cBhvr>
                                        <p:cTn id="80" dur="500"/>
                                        <p:tgtEl>
                                          <p:spTgt spid="72"/>
                                        </p:tgtEl>
                                      </p:cBhvr>
                                    </p:animEffect>
                                  </p:childTnLst>
                                </p:cTn>
                              </p:par>
                            </p:childTnLst>
                          </p:cTn>
                        </p:par>
                      </p:childTnLst>
                    </p:cTn>
                  </p:par>
                  <p:par>
                    <p:cTn id="81" fill="hold">
                      <p:stCondLst>
                        <p:cond delay="indefinite"/>
                      </p:stCondLst>
                      <p:childTnLst>
                        <p:par>
                          <p:cTn id="82" fill="hold">
                            <p:stCondLst>
                              <p:cond delay="0"/>
                            </p:stCondLst>
                            <p:childTnLst>
                              <p:par>
                                <p:cTn id="83" presetID="12" presetClass="entr" presetSubtype="4" fill="hold" grpId="0" nodeType="clickEffect">
                                  <p:stCondLst>
                                    <p:cond delay="0"/>
                                  </p:stCondLst>
                                  <p:childTnLst>
                                    <p:set>
                                      <p:cBhvr>
                                        <p:cTn id="84" dur="1" fill="hold">
                                          <p:stCondLst>
                                            <p:cond delay="0"/>
                                          </p:stCondLst>
                                        </p:cTn>
                                        <p:tgtEl>
                                          <p:spTgt spid="73"/>
                                        </p:tgtEl>
                                        <p:attrNameLst>
                                          <p:attrName>style.visibility</p:attrName>
                                        </p:attrNameLst>
                                      </p:cBhvr>
                                      <p:to>
                                        <p:strVal val="visible"/>
                                      </p:to>
                                    </p:set>
                                    <p:animEffect transition="in" filter="slide(fromBottom)">
                                      <p:cBhvr>
                                        <p:cTn id="85" dur="500"/>
                                        <p:tgtEl>
                                          <p:spTgt spid="73"/>
                                        </p:tgtEl>
                                      </p:cBhvr>
                                    </p:animEffect>
                                  </p:childTnLst>
                                </p:cTn>
                              </p:par>
                            </p:childTnLst>
                          </p:cTn>
                        </p:par>
                      </p:childTnLst>
                    </p:cTn>
                  </p:par>
                  <p:par>
                    <p:cTn id="86" fill="hold">
                      <p:stCondLst>
                        <p:cond delay="indefinite"/>
                      </p:stCondLst>
                      <p:childTnLst>
                        <p:par>
                          <p:cTn id="87" fill="hold">
                            <p:stCondLst>
                              <p:cond delay="0"/>
                            </p:stCondLst>
                            <p:childTnLst>
                              <p:par>
                                <p:cTn id="88" presetID="12" presetClass="entr" presetSubtype="4" fill="hold" grpId="0" nodeType="clickEffect">
                                  <p:stCondLst>
                                    <p:cond delay="0"/>
                                  </p:stCondLst>
                                  <p:childTnLst>
                                    <p:set>
                                      <p:cBhvr>
                                        <p:cTn id="89" dur="1" fill="hold">
                                          <p:stCondLst>
                                            <p:cond delay="0"/>
                                          </p:stCondLst>
                                        </p:cTn>
                                        <p:tgtEl>
                                          <p:spTgt spid="74"/>
                                        </p:tgtEl>
                                        <p:attrNameLst>
                                          <p:attrName>style.visibility</p:attrName>
                                        </p:attrNameLst>
                                      </p:cBhvr>
                                      <p:to>
                                        <p:strVal val="visible"/>
                                      </p:to>
                                    </p:set>
                                    <p:animEffect transition="in" filter="slide(fromBottom)">
                                      <p:cBhvr>
                                        <p:cTn id="90" dur="500"/>
                                        <p:tgtEl>
                                          <p:spTgt spid="74"/>
                                        </p:tgtEl>
                                      </p:cBhvr>
                                    </p:animEffect>
                                  </p:childTnLst>
                                </p:cTn>
                              </p:par>
                            </p:childTnLst>
                          </p:cTn>
                        </p:par>
                      </p:childTnLst>
                    </p:cTn>
                  </p:par>
                  <p:par>
                    <p:cTn id="91" fill="hold">
                      <p:stCondLst>
                        <p:cond delay="indefinite"/>
                      </p:stCondLst>
                      <p:childTnLst>
                        <p:par>
                          <p:cTn id="92" fill="hold">
                            <p:stCondLst>
                              <p:cond delay="0"/>
                            </p:stCondLst>
                            <p:childTnLst>
                              <p:par>
                                <p:cTn id="93" presetID="12" presetClass="entr" presetSubtype="4" fill="hold" grpId="0" nodeType="clickEffect">
                                  <p:stCondLst>
                                    <p:cond delay="0"/>
                                  </p:stCondLst>
                                  <p:childTnLst>
                                    <p:set>
                                      <p:cBhvr>
                                        <p:cTn id="94" dur="1" fill="hold">
                                          <p:stCondLst>
                                            <p:cond delay="0"/>
                                          </p:stCondLst>
                                        </p:cTn>
                                        <p:tgtEl>
                                          <p:spTgt spid="75"/>
                                        </p:tgtEl>
                                        <p:attrNameLst>
                                          <p:attrName>style.visibility</p:attrName>
                                        </p:attrNameLst>
                                      </p:cBhvr>
                                      <p:to>
                                        <p:strVal val="visible"/>
                                      </p:to>
                                    </p:set>
                                    <p:animEffect transition="in" filter="slide(fromBottom)">
                                      <p:cBhvr>
                                        <p:cTn id="95" dur="500"/>
                                        <p:tgtEl>
                                          <p:spTgt spid="75"/>
                                        </p:tgtEl>
                                      </p:cBhvr>
                                    </p:animEffect>
                                  </p:childTnLst>
                                </p:cTn>
                              </p:par>
                            </p:childTnLst>
                          </p:cTn>
                        </p:par>
                      </p:childTnLst>
                    </p:cTn>
                  </p:par>
                  <p:par>
                    <p:cTn id="96" fill="hold">
                      <p:stCondLst>
                        <p:cond delay="indefinite"/>
                      </p:stCondLst>
                      <p:childTnLst>
                        <p:par>
                          <p:cTn id="97" fill="hold">
                            <p:stCondLst>
                              <p:cond delay="0"/>
                            </p:stCondLst>
                            <p:childTnLst>
                              <p:par>
                                <p:cTn id="98" presetID="12" presetClass="entr" presetSubtype="4" fill="hold" grpId="0" nodeType="clickEffect">
                                  <p:stCondLst>
                                    <p:cond delay="0"/>
                                  </p:stCondLst>
                                  <p:childTnLst>
                                    <p:set>
                                      <p:cBhvr>
                                        <p:cTn id="99" dur="1" fill="hold">
                                          <p:stCondLst>
                                            <p:cond delay="0"/>
                                          </p:stCondLst>
                                        </p:cTn>
                                        <p:tgtEl>
                                          <p:spTgt spid="76"/>
                                        </p:tgtEl>
                                        <p:attrNameLst>
                                          <p:attrName>style.visibility</p:attrName>
                                        </p:attrNameLst>
                                      </p:cBhvr>
                                      <p:to>
                                        <p:strVal val="visible"/>
                                      </p:to>
                                    </p:set>
                                    <p:animEffect transition="in" filter="slide(fromBottom)">
                                      <p:cBhvr>
                                        <p:cTn id="100" dur="500"/>
                                        <p:tgtEl>
                                          <p:spTgt spid="76"/>
                                        </p:tgtEl>
                                      </p:cBhvr>
                                    </p:animEffect>
                                  </p:childTnLst>
                                </p:cTn>
                              </p:par>
                            </p:childTnLst>
                          </p:cTn>
                        </p:par>
                      </p:childTnLst>
                    </p:cTn>
                  </p:par>
                  <p:par>
                    <p:cTn id="101" fill="hold">
                      <p:stCondLst>
                        <p:cond delay="indefinite"/>
                      </p:stCondLst>
                      <p:childTnLst>
                        <p:par>
                          <p:cTn id="102" fill="hold">
                            <p:stCondLst>
                              <p:cond delay="0"/>
                            </p:stCondLst>
                            <p:childTnLst>
                              <p:par>
                                <p:cTn id="103" presetID="12" presetClass="entr" presetSubtype="4" fill="hold" grpId="0" nodeType="clickEffect">
                                  <p:stCondLst>
                                    <p:cond delay="0"/>
                                  </p:stCondLst>
                                  <p:childTnLst>
                                    <p:set>
                                      <p:cBhvr>
                                        <p:cTn id="104" dur="1" fill="hold">
                                          <p:stCondLst>
                                            <p:cond delay="0"/>
                                          </p:stCondLst>
                                        </p:cTn>
                                        <p:tgtEl>
                                          <p:spTgt spid="77"/>
                                        </p:tgtEl>
                                        <p:attrNameLst>
                                          <p:attrName>style.visibility</p:attrName>
                                        </p:attrNameLst>
                                      </p:cBhvr>
                                      <p:to>
                                        <p:strVal val="visible"/>
                                      </p:to>
                                    </p:set>
                                    <p:animEffect transition="in" filter="slide(fromBottom)">
                                      <p:cBhvr>
                                        <p:cTn id="105" dur="500"/>
                                        <p:tgtEl>
                                          <p:spTgt spid="77"/>
                                        </p:tgtEl>
                                      </p:cBhvr>
                                    </p:animEffect>
                                  </p:childTnLst>
                                </p:cTn>
                              </p:par>
                            </p:childTnLst>
                          </p:cTn>
                        </p:par>
                      </p:childTnLst>
                    </p:cTn>
                  </p:par>
                  <p:par>
                    <p:cTn id="106" fill="hold">
                      <p:stCondLst>
                        <p:cond delay="indefinite"/>
                      </p:stCondLst>
                      <p:childTnLst>
                        <p:par>
                          <p:cTn id="107" fill="hold">
                            <p:stCondLst>
                              <p:cond delay="0"/>
                            </p:stCondLst>
                            <p:childTnLst>
                              <p:par>
                                <p:cTn id="108" presetID="22" presetClass="entr" presetSubtype="8" fill="hold" nodeType="clickEffect">
                                  <p:stCondLst>
                                    <p:cond delay="0"/>
                                  </p:stCondLst>
                                  <p:childTnLst>
                                    <p:set>
                                      <p:cBhvr>
                                        <p:cTn id="109" dur="1" fill="hold">
                                          <p:stCondLst>
                                            <p:cond delay="0"/>
                                          </p:stCondLst>
                                        </p:cTn>
                                        <p:tgtEl>
                                          <p:spTgt spid="78"/>
                                        </p:tgtEl>
                                        <p:attrNameLst>
                                          <p:attrName>style.visibility</p:attrName>
                                        </p:attrNameLst>
                                      </p:cBhvr>
                                      <p:to>
                                        <p:strVal val="visible"/>
                                      </p:to>
                                    </p:set>
                                    <p:animEffect transition="in" filter="wipe(left)">
                                      <p:cBhvr>
                                        <p:cTn id="110" dur="500"/>
                                        <p:tgtEl>
                                          <p:spTgt spid="78"/>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8" fill="hold" grpId="0" nodeType="clickEffect">
                                  <p:stCondLst>
                                    <p:cond delay="0"/>
                                  </p:stCondLst>
                                  <p:childTnLst>
                                    <p:set>
                                      <p:cBhvr>
                                        <p:cTn id="114" dur="1" fill="hold">
                                          <p:stCondLst>
                                            <p:cond delay="0"/>
                                          </p:stCondLst>
                                        </p:cTn>
                                        <p:tgtEl>
                                          <p:spTgt spid="85">
                                            <p:txEl>
                                              <p:pRg st="0" end="0"/>
                                            </p:txEl>
                                          </p:spTgt>
                                        </p:tgtEl>
                                        <p:attrNameLst>
                                          <p:attrName>style.visibility</p:attrName>
                                        </p:attrNameLst>
                                      </p:cBhvr>
                                      <p:to>
                                        <p:strVal val="visible"/>
                                      </p:to>
                                    </p:set>
                                    <p:animEffect transition="in" filter="wipe(left)">
                                      <p:cBhvr>
                                        <p:cTn id="115" dur="500"/>
                                        <p:tgtEl>
                                          <p:spTgt spid="85">
                                            <p:txEl>
                                              <p:pRg st="0" end="0"/>
                                            </p:txEl>
                                          </p:spTgt>
                                        </p:tgtEl>
                                      </p:cBhvr>
                                    </p:animEffect>
                                  </p:childTnLst>
                                </p:cTn>
                              </p:par>
                            </p:childTnLst>
                          </p:cTn>
                        </p:par>
                      </p:childTnLst>
                    </p:cTn>
                  </p:par>
                  <p:par>
                    <p:cTn id="116" fill="hold">
                      <p:stCondLst>
                        <p:cond delay="indefinite"/>
                      </p:stCondLst>
                      <p:childTnLst>
                        <p:par>
                          <p:cTn id="117" fill="hold">
                            <p:stCondLst>
                              <p:cond delay="0"/>
                            </p:stCondLst>
                            <p:childTnLst>
                              <p:par>
                                <p:cTn id="118" presetID="2" presetClass="entr" presetSubtype="4" fill="hold" grpId="0" nodeType="clickEffect">
                                  <p:stCondLst>
                                    <p:cond delay="0"/>
                                  </p:stCondLst>
                                  <p:childTnLst>
                                    <p:set>
                                      <p:cBhvr>
                                        <p:cTn id="119" dur="1" fill="hold">
                                          <p:stCondLst>
                                            <p:cond delay="0"/>
                                          </p:stCondLst>
                                        </p:cTn>
                                        <p:tgtEl>
                                          <p:spTgt spid="79"/>
                                        </p:tgtEl>
                                        <p:attrNameLst>
                                          <p:attrName>style.visibility</p:attrName>
                                        </p:attrNameLst>
                                      </p:cBhvr>
                                      <p:to>
                                        <p:strVal val="visible"/>
                                      </p:to>
                                    </p:set>
                                    <p:anim calcmode="lin" valueType="num">
                                      <p:cBhvr additive="base">
                                        <p:cTn id="120" dur="500" fill="hold"/>
                                        <p:tgtEl>
                                          <p:spTgt spid="79"/>
                                        </p:tgtEl>
                                        <p:attrNameLst>
                                          <p:attrName>ppt_x</p:attrName>
                                        </p:attrNameLst>
                                      </p:cBhvr>
                                      <p:tavLst>
                                        <p:tav tm="0">
                                          <p:val>
                                            <p:strVal val="#ppt_x"/>
                                          </p:val>
                                        </p:tav>
                                        <p:tav tm="100000">
                                          <p:val>
                                            <p:strVal val="#ppt_x"/>
                                          </p:val>
                                        </p:tav>
                                      </p:tavLst>
                                    </p:anim>
                                    <p:anim calcmode="lin" valueType="num">
                                      <p:cBhvr additive="base">
                                        <p:cTn id="121"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par>
                    <p:cTn id="122" fill="hold">
                      <p:stCondLst>
                        <p:cond delay="indefinite"/>
                      </p:stCondLst>
                      <p:childTnLst>
                        <p:par>
                          <p:cTn id="123" fill="hold">
                            <p:stCondLst>
                              <p:cond delay="0"/>
                            </p:stCondLst>
                            <p:childTnLst>
                              <p:par>
                                <p:cTn id="124" presetID="12" presetClass="entr" presetSubtype="4" fill="hold" grpId="0" nodeType="clickEffect">
                                  <p:stCondLst>
                                    <p:cond delay="0"/>
                                  </p:stCondLst>
                                  <p:childTnLst>
                                    <p:set>
                                      <p:cBhvr>
                                        <p:cTn id="125" dur="1" fill="hold">
                                          <p:stCondLst>
                                            <p:cond delay="0"/>
                                          </p:stCondLst>
                                        </p:cTn>
                                        <p:tgtEl>
                                          <p:spTgt spid="80"/>
                                        </p:tgtEl>
                                        <p:attrNameLst>
                                          <p:attrName>style.visibility</p:attrName>
                                        </p:attrNameLst>
                                      </p:cBhvr>
                                      <p:to>
                                        <p:strVal val="visible"/>
                                      </p:to>
                                    </p:set>
                                    <p:animEffect transition="in" filter="slide(fromBottom)">
                                      <p:cBhvr>
                                        <p:cTn id="126" dur="500"/>
                                        <p:tgtEl>
                                          <p:spTgt spid="80"/>
                                        </p:tgtEl>
                                      </p:cBhvr>
                                    </p:animEffect>
                                  </p:childTnLst>
                                </p:cTn>
                              </p:par>
                            </p:childTnLst>
                          </p:cTn>
                        </p:par>
                      </p:childTnLst>
                    </p:cTn>
                  </p:par>
                  <p:par>
                    <p:cTn id="127" fill="hold">
                      <p:stCondLst>
                        <p:cond delay="indefinite"/>
                      </p:stCondLst>
                      <p:childTnLst>
                        <p:par>
                          <p:cTn id="128" fill="hold">
                            <p:stCondLst>
                              <p:cond delay="0"/>
                            </p:stCondLst>
                            <p:childTnLst>
                              <p:par>
                                <p:cTn id="129" presetID="22" presetClass="entr" presetSubtype="8" fill="hold" nodeType="clickEffect">
                                  <p:stCondLst>
                                    <p:cond delay="0"/>
                                  </p:stCondLst>
                                  <p:childTnLst>
                                    <p:set>
                                      <p:cBhvr>
                                        <p:cTn id="130" dur="1" fill="hold">
                                          <p:stCondLst>
                                            <p:cond delay="0"/>
                                          </p:stCondLst>
                                        </p:cTn>
                                        <p:tgtEl>
                                          <p:spTgt spid="81"/>
                                        </p:tgtEl>
                                        <p:attrNameLst>
                                          <p:attrName>style.visibility</p:attrName>
                                        </p:attrNameLst>
                                      </p:cBhvr>
                                      <p:to>
                                        <p:strVal val="visible"/>
                                      </p:to>
                                    </p:set>
                                    <p:animEffect transition="in" filter="wipe(left)">
                                      <p:cBhvr>
                                        <p:cTn id="131" dur="500"/>
                                        <p:tgtEl>
                                          <p:spTgt spid="81"/>
                                        </p:tgtEl>
                                      </p:cBhvr>
                                    </p:animEffect>
                                  </p:childTnLst>
                                </p:cTn>
                              </p:par>
                            </p:childTnLst>
                          </p:cTn>
                        </p:par>
                      </p:childTnLst>
                    </p:cTn>
                  </p:par>
                  <p:par>
                    <p:cTn id="132" fill="hold">
                      <p:stCondLst>
                        <p:cond delay="indefinite"/>
                      </p:stCondLst>
                      <p:childTnLst>
                        <p:par>
                          <p:cTn id="133" fill="hold">
                            <p:stCondLst>
                              <p:cond delay="0"/>
                            </p:stCondLst>
                            <p:childTnLst>
                              <p:par>
                                <p:cTn id="134" presetID="2" presetClass="entr" presetSubtype="4" fill="hold" grpId="0" nodeType="clickEffect">
                                  <p:stCondLst>
                                    <p:cond delay="0"/>
                                  </p:stCondLst>
                                  <p:childTnLst>
                                    <p:set>
                                      <p:cBhvr>
                                        <p:cTn id="135" dur="1" fill="hold">
                                          <p:stCondLst>
                                            <p:cond delay="0"/>
                                          </p:stCondLst>
                                        </p:cTn>
                                        <p:tgtEl>
                                          <p:spTgt spid="82"/>
                                        </p:tgtEl>
                                        <p:attrNameLst>
                                          <p:attrName>style.visibility</p:attrName>
                                        </p:attrNameLst>
                                      </p:cBhvr>
                                      <p:to>
                                        <p:strVal val="visible"/>
                                      </p:to>
                                    </p:set>
                                    <p:anim calcmode="lin" valueType="num">
                                      <p:cBhvr additive="base">
                                        <p:cTn id="136" dur="500" fill="hold"/>
                                        <p:tgtEl>
                                          <p:spTgt spid="82"/>
                                        </p:tgtEl>
                                        <p:attrNameLst>
                                          <p:attrName>ppt_x</p:attrName>
                                        </p:attrNameLst>
                                      </p:cBhvr>
                                      <p:tavLst>
                                        <p:tav tm="0">
                                          <p:val>
                                            <p:strVal val="#ppt_x"/>
                                          </p:val>
                                        </p:tav>
                                        <p:tav tm="100000">
                                          <p:val>
                                            <p:strVal val="#ppt_x"/>
                                          </p:val>
                                        </p:tav>
                                      </p:tavLst>
                                    </p:anim>
                                    <p:anim calcmode="lin" valueType="num">
                                      <p:cBhvr additive="base">
                                        <p:cTn id="137"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138" fill="hold">
                      <p:stCondLst>
                        <p:cond delay="indefinite"/>
                      </p:stCondLst>
                      <p:childTnLst>
                        <p:par>
                          <p:cTn id="139" fill="hold">
                            <p:stCondLst>
                              <p:cond delay="0"/>
                            </p:stCondLst>
                            <p:childTnLst>
                              <p:par>
                                <p:cTn id="140" presetID="12" presetClass="entr" presetSubtype="4" fill="hold" grpId="0" nodeType="clickEffect">
                                  <p:stCondLst>
                                    <p:cond delay="0"/>
                                  </p:stCondLst>
                                  <p:childTnLst>
                                    <p:set>
                                      <p:cBhvr>
                                        <p:cTn id="141" dur="1" fill="hold">
                                          <p:stCondLst>
                                            <p:cond delay="0"/>
                                          </p:stCondLst>
                                        </p:cTn>
                                        <p:tgtEl>
                                          <p:spTgt spid="83"/>
                                        </p:tgtEl>
                                        <p:attrNameLst>
                                          <p:attrName>style.visibility</p:attrName>
                                        </p:attrNameLst>
                                      </p:cBhvr>
                                      <p:to>
                                        <p:strVal val="visible"/>
                                      </p:to>
                                    </p:set>
                                    <p:animEffect transition="in" filter="slide(fromBottom)">
                                      <p:cBhvr>
                                        <p:cTn id="142" dur="500"/>
                                        <p:tgtEl>
                                          <p:spTgt spid="83"/>
                                        </p:tgtEl>
                                      </p:cBhvr>
                                    </p:animEffect>
                                  </p:childTnLst>
                                </p:cTn>
                              </p:par>
                            </p:childTnLst>
                          </p:cTn>
                        </p:par>
                      </p:childTnLst>
                    </p:cTn>
                  </p:par>
                  <p:par>
                    <p:cTn id="143" fill="hold">
                      <p:stCondLst>
                        <p:cond delay="indefinite"/>
                      </p:stCondLst>
                      <p:childTnLst>
                        <p:par>
                          <p:cTn id="144" fill="hold">
                            <p:stCondLst>
                              <p:cond delay="0"/>
                            </p:stCondLst>
                            <p:childTnLst>
                              <p:par>
                                <p:cTn id="145" presetID="22" presetClass="entr" presetSubtype="8" fill="hold" nodeType="clickEffect">
                                  <p:stCondLst>
                                    <p:cond delay="0"/>
                                  </p:stCondLst>
                                  <p:childTnLst>
                                    <p:set>
                                      <p:cBhvr>
                                        <p:cTn id="146" dur="1" fill="hold">
                                          <p:stCondLst>
                                            <p:cond delay="0"/>
                                          </p:stCondLst>
                                        </p:cTn>
                                        <p:tgtEl>
                                          <p:spTgt spid="84"/>
                                        </p:tgtEl>
                                        <p:attrNameLst>
                                          <p:attrName>style.visibility</p:attrName>
                                        </p:attrNameLst>
                                      </p:cBhvr>
                                      <p:to>
                                        <p:strVal val="visible"/>
                                      </p:to>
                                    </p:set>
                                    <p:animEffect transition="in" filter="wipe(left)">
                                      <p:cBhvr>
                                        <p:cTn id="147"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autoUpdateAnimBg="0"/>
      <p:bldP spid="23" grpId="0" build="p" autoUpdateAnimBg="0"/>
      <p:bldP spid="24" grpId="0" build="p" autoUpdateAnimBg="0"/>
      <p:bldP spid="25" grpId="0" build="p" autoUpdateAnimBg="0"/>
      <p:bldP spid="42" grpId="0" build="p" autoUpdateAnimBg="0"/>
      <p:bldP spid="43" grpId="0" build="p" autoUpdateAnimBg="0"/>
      <p:bldP spid="44" grpId="0" build="p" autoUpdateAnimBg="0"/>
      <p:bldP spid="69" grpId="0" animBg="1" autoUpdateAnimBg="0"/>
      <p:bldP spid="70" grpId="0" autoUpdateAnimBg="0"/>
      <p:bldP spid="71" grpId="0" autoUpdateAnimBg="0"/>
      <p:bldP spid="72" grpId="0" autoUpdateAnimBg="0"/>
      <p:bldP spid="73" grpId="0" autoUpdateAnimBg="0"/>
      <p:bldP spid="74" grpId="0" autoUpdateAnimBg="0"/>
      <p:bldP spid="75" grpId="0" autoUpdateAnimBg="0"/>
      <p:bldP spid="76" grpId="0" autoUpdateAnimBg="0"/>
      <p:bldP spid="77" grpId="0" autoUpdateAnimBg="0"/>
      <p:bldP spid="79" grpId="0" animBg="1" autoUpdateAnimBg="0"/>
      <p:bldP spid="80" grpId="0" animBg="1" autoUpdateAnimBg="0"/>
      <p:bldP spid="82" grpId="0" animBg="1" autoUpdateAnimBg="0"/>
      <p:bldP spid="83" grpId="0" animBg="1" autoUpdateAnimBg="0"/>
      <p:bldP spid="85" grpId="0" build="p" autoUpdateAnimBg="0"/>
      <p:bldP spid="8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1.2</a:t>
            </a:r>
            <a:r>
              <a:rPr kumimoji="1" lang="zh-CN" altLang="en-US" dirty="0"/>
              <a:t> 时序电路的基本设计方法</a:t>
            </a:r>
          </a:p>
        </p:txBody>
      </p:sp>
      <p:sp>
        <p:nvSpPr>
          <p:cNvPr id="5" name="Rectangle 2">
            <a:extLst>
              <a:ext uri="{FF2B5EF4-FFF2-40B4-BE49-F238E27FC236}">
                <a16:creationId xmlns:a16="http://schemas.microsoft.com/office/drawing/2014/main" id="{B816D496-2424-FFD8-DD11-332F0BA87EAE}"/>
              </a:ext>
            </a:extLst>
          </p:cNvPr>
          <p:cNvSpPr>
            <a:spLocks noChangeArrowheads="1"/>
          </p:cNvSpPr>
          <p:nvPr/>
        </p:nvSpPr>
        <p:spPr bwMode="auto">
          <a:xfrm>
            <a:off x="1580356" y="1028448"/>
            <a:ext cx="612775" cy="1800225"/>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u="sng">
                <a:solidFill>
                  <a:srgbClr val="0033CC"/>
                </a:solidFill>
                <a:effectLst>
                  <a:outerShdw blurRad="38100" dist="38100" dir="2700000" algn="tl">
                    <a:srgbClr val="C0C0C0"/>
                  </a:outerShdw>
                </a:effectLst>
                <a:latin typeface="宋体" panose="02010600030101010101" pitchFamily="2" charset="-122"/>
              </a:rPr>
              <a:t>驱</a:t>
            </a:r>
          </a:p>
          <a:p>
            <a:r>
              <a:rPr lang="zh-CN" altLang="en-US" sz="2800" b="1" u="sng">
                <a:solidFill>
                  <a:srgbClr val="0033CC"/>
                </a:solidFill>
                <a:effectLst>
                  <a:outerShdw blurRad="38100" dist="38100" dir="2700000" algn="tl">
                    <a:srgbClr val="C0C0C0"/>
                  </a:outerShdw>
                </a:effectLst>
                <a:latin typeface="宋体" panose="02010600030101010101" pitchFamily="2" charset="-122"/>
              </a:rPr>
              <a:t>动</a:t>
            </a:r>
          </a:p>
          <a:p>
            <a:r>
              <a:rPr lang="zh-CN" altLang="en-US" sz="2800" b="1" u="sng">
                <a:solidFill>
                  <a:srgbClr val="0033CC"/>
                </a:solidFill>
                <a:effectLst>
                  <a:outerShdw blurRad="38100" dist="38100" dir="2700000" algn="tl">
                    <a:srgbClr val="C0C0C0"/>
                  </a:outerShdw>
                </a:effectLst>
                <a:latin typeface="宋体" panose="02010600030101010101" pitchFamily="2" charset="-122"/>
              </a:rPr>
              <a:t>方</a:t>
            </a:r>
          </a:p>
          <a:p>
            <a:r>
              <a:rPr lang="zh-CN" altLang="en-US" sz="2800" b="1" u="sng">
                <a:solidFill>
                  <a:srgbClr val="0033CC"/>
                </a:solidFill>
                <a:effectLst>
                  <a:outerShdw blurRad="38100" dist="38100" dir="2700000" algn="tl">
                    <a:srgbClr val="C0C0C0"/>
                  </a:outerShdw>
                </a:effectLst>
                <a:latin typeface="宋体" panose="02010600030101010101" pitchFamily="2" charset="-122"/>
              </a:rPr>
              <a:t>程</a:t>
            </a:r>
          </a:p>
        </p:txBody>
      </p:sp>
      <p:graphicFrame>
        <p:nvGraphicFramePr>
          <p:cNvPr id="6" name="Object 3">
            <a:extLst>
              <a:ext uri="{FF2B5EF4-FFF2-40B4-BE49-F238E27FC236}">
                <a16:creationId xmlns:a16="http://schemas.microsoft.com/office/drawing/2014/main" id="{643738C9-C64E-3722-0AC2-BB934C143AD4}"/>
              </a:ext>
            </a:extLst>
          </p:cNvPr>
          <p:cNvGraphicFramePr>
            <a:graphicFrameLocks noChangeAspect="1"/>
          </p:cNvGraphicFramePr>
          <p:nvPr>
            <p:extLst>
              <p:ext uri="{D42A27DB-BD31-4B8C-83A1-F6EECF244321}">
                <p14:modId xmlns:p14="http://schemas.microsoft.com/office/powerpoint/2010/main" val="2892869720"/>
              </p:ext>
            </p:extLst>
          </p:nvPr>
        </p:nvGraphicFramePr>
        <p:xfrm>
          <a:off x="2532856" y="977648"/>
          <a:ext cx="1952625" cy="598488"/>
        </p:xfrm>
        <a:graphic>
          <a:graphicData uri="http://schemas.openxmlformats.org/presentationml/2006/ole">
            <mc:AlternateContent xmlns:mc="http://schemas.openxmlformats.org/markup-compatibility/2006">
              <mc:Choice xmlns:v="urn:schemas-microsoft-com:vml" Requires="v">
                <p:oleObj name="Equation" r:id="rId2" imgW="698400" imgH="215640" progId="Equation.3">
                  <p:embed/>
                </p:oleObj>
              </mc:Choice>
              <mc:Fallback>
                <p:oleObj name="Equation" r:id="rId2" imgW="698400" imgH="215640" progId="Equation.3">
                  <p:embed/>
                  <p:pic>
                    <p:nvPicPr>
                      <p:cNvPr id="22531" name="Object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32856" y="977648"/>
                        <a:ext cx="1952625" cy="5984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 name="Object 4">
            <a:extLst>
              <a:ext uri="{FF2B5EF4-FFF2-40B4-BE49-F238E27FC236}">
                <a16:creationId xmlns:a16="http://schemas.microsoft.com/office/drawing/2014/main" id="{B10B219B-30DA-25E9-C5AE-AFA9129E618E}"/>
              </a:ext>
            </a:extLst>
          </p:cNvPr>
          <p:cNvGraphicFramePr>
            <a:graphicFrameLocks noChangeAspect="1"/>
          </p:cNvGraphicFramePr>
          <p:nvPr>
            <p:extLst>
              <p:ext uri="{D42A27DB-BD31-4B8C-83A1-F6EECF244321}">
                <p14:modId xmlns:p14="http://schemas.microsoft.com/office/powerpoint/2010/main" val="1188383874"/>
              </p:ext>
            </p:extLst>
          </p:nvPr>
        </p:nvGraphicFramePr>
        <p:xfrm>
          <a:off x="4502944" y="863348"/>
          <a:ext cx="3186112" cy="693738"/>
        </p:xfrm>
        <a:graphic>
          <a:graphicData uri="http://schemas.openxmlformats.org/presentationml/2006/ole">
            <mc:AlternateContent xmlns:mc="http://schemas.openxmlformats.org/markup-compatibility/2006">
              <mc:Choice xmlns:v="urn:schemas-microsoft-com:vml" Requires="v">
                <p:oleObj name="Equation" r:id="rId4" imgW="1155600" imgH="253800" progId="Equation.3">
                  <p:embed/>
                </p:oleObj>
              </mc:Choice>
              <mc:Fallback>
                <p:oleObj name="Equation" r:id="rId4" imgW="1155600" imgH="253800" progId="Equation.3">
                  <p:embed/>
                  <p:pic>
                    <p:nvPicPr>
                      <p:cNvPr id="22532"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02944" y="863348"/>
                        <a:ext cx="3186112" cy="6937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 name="Object 5">
            <a:extLst>
              <a:ext uri="{FF2B5EF4-FFF2-40B4-BE49-F238E27FC236}">
                <a16:creationId xmlns:a16="http://schemas.microsoft.com/office/drawing/2014/main" id="{882F4774-6BCD-58BC-88EB-8D97E967FA86}"/>
              </a:ext>
            </a:extLst>
          </p:cNvPr>
          <p:cNvGraphicFramePr>
            <a:graphicFrameLocks noChangeAspect="1"/>
          </p:cNvGraphicFramePr>
          <p:nvPr>
            <p:extLst>
              <p:ext uri="{D42A27DB-BD31-4B8C-83A1-F6EECF244321}">
                <p14:modId xmlns:p14="http://schemas.microsoft.com/office/powerpoint/2010/main" val="232296154"/>
              </p:ext>
            </p:extLst>
          </p:nvPr>
        </p:nvGraphicFramePr>
        <p:xfrm>
          <a:off x="7725569" y="853823"/>
          <a:ext cx="1646237" cy="693738"/>
        </p:xfrm>
        <a:graphic>
          <a:graphicData uri="http://schemas.openxmlformats.org/presentationml/2006/ole">
            <mc:AlternateContent xmlns:mc="http://schemas.openxmlformats.org/markup-compatibility/2006">
              <mc:Choice xmlns:v="urn:schemas-microsoft-com:vml" Requires="v">
                <p:oleObj name="Equation" r:id="rId6" imgW="596880" imgH="253800" progId="Equation.3">
                  <p:embed/>
                </p:oleObj>
              </mc:Choice>
              <mc:Fallback>
                <p:oleObj name="Equation" r:id="rId6" imgW="596880" imgH="253800" progId="Equation.3">
                  <p:embed/>
                  <p:pic>
                    <p:nvPicPr>
                      <p:cNvPr id="22533" name="Object 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725569" y="853823"/>
                        <a:ext cx="1646237" cy="6937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Text Box 6">
            <a:extLst>
              <a:ext uri="{FF2B5EF4-FFF2-40B4-BE49-F238E27FC236}">
                <a16:creationId xmlns:a16="http://schemas.microsoft.com/office/drawing/2014/main" id="{20833998-4331-B591-8C61-D4A6171D4595}"/>
              </a:ext>
            </a:extLst>
          </p:cNvPr>
          <p:cNvSpPr txBox="1">
            <a:spLocks noChangeArrowheads="1"/>
          </p:cNvSpPr>
          <p:nvPr/>
        </p:nvSpPr>
        <p:spPr bwMode="auto">
          <a:xfrm>
            <a:off x="7831931" y="1606298"/>
            <a:ext cx="209549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zh-CN" altLang="en-US" sz="2000" b="1" dirty="0"/>
              <a:t>从输出卡诺图获得的约束项</a:t>
            </a:r>
          </a:p>
        </p:txBody>
      </p:sp>
      <p:graphicFrame>
        <p:nvGraphicFramePr>
          <p:cNvPr id="10" name="Object 7">
            <a:extLst>
              <a:ext uri="{FF2B5EF4-FFF2-40B4-BE49-F238E27FC236}">
                <a16:creationId xmlns:a16="http://schemas.microsoft.com/office/drawing/2014/main" id="{47231299-C420-54E5-CD56-41E69E454EEB}"/>
              </a:ext>
            </a:extLst>
          </p:cNvPr>
          <p:cNvGraphicFramePr>
            <a:graphicFrameLocks noChangeAspect="1"/>
          </p:cNvGraphicFramePr>
          <p:nvPr>
            <p:extLst>
              <p:ext uri="{D42A27DB-BD31-4B8C-83A1-F6EECF244321}">
                <p14:modId xmlns:p14="http://schemas.microsoft.com/office/powerpoint/2010/main" val="3619411504"/>
              </p:ext>
            </p:extLst>
          </p:nvPr>
        </p:nvGraphicFramePr>
        <p:xfrm>
          <a:off x="3340894" y="1479298"/>
          <a:ext cx="2701925" cy="677863"/>
        </p:xfrm>
        <a:graphic>
          <a:graphicData uri="http://schemas.openxmlformats.org/presentationml/2006/ole">
            <mc:AlternateContent xmlns:mc="http://schemas.openxmlformats.org/markup-compatibility/2006">
              <mc:Choice xmlns:v="urn:schemas-microsoft-com:vml" Requires="v">
                <p:oleObj name="Equation" r:id="rId8" imgW="1002960" imgH="253800" progId="Equation.3">
                  <p:embed/>
                </p:oleObj>
              </mc:Choice>
              <mc:Fallback>
                <p:oleObj name="Equation" r:id="rId8" imgW="1002960" imgH="253800" progId="Equation.3">
                  <p:embed/>
                  <p:pic>
                    <p:nvPicPr>
                      <p:cNvPr id="22535"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340894" y="1479298"/>
                        <a:ext cx="2701925" cy="6778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 name="Object 8">
            <a:extLst>
              <a:ext uri="{FF2B5EF4-FFF2-40B4-BE49-F238E27FC236}">
                <a16:creationId xmlns:a16="http://schemas.microsoft.com/office/drawing/2014/main" id="{1460447C-29CF-545A-050A-ECB7703879E5}"/>
              </a:ext>
            </a:extLst>
          </p:cNvPr>
          <p:cNvGraphicFramePr>
            <a:graphicFrameLocks noChangeAspect="1"/>
          </p:cNvGraphicFramePr>
          <p:nvPr>
            <p:extLst>
              <p:ext uri="{D42A27DB-BD31-4B8C-83A1-F6EECF244321}">
                <p14:modId xmlns:p14="http://schemas.microsoft.com/office/powerpoint/2010/main" val="1790653138"/>
              </p:ext>
            </p:extLst>
          </p:nvPr>
        </p:nvGraphicFramePr>
        <p:xfrm>
          <a:off x="2459831" y="2184148"/>
          <a:ext cx="1630363" cy="647700"/>
        </p:xfrm>
        <a:graphic>
          <a:graphicData uri="http://schemas.openxmlformats.org/presentationml/2006/ole">
            <mc:AlternateContent xmlns:mc="http://schemas.openxmlformats.org/markup-compatibility/2006">
              <mc:Choice xmlns:v="urn:schemas-microsoft-com:vml" Requires="v">
                <p:oleObj name="Equation" r:id="rId10" imgW="634680" imgH="253800" progId="Equation.3">
                  <p:embed/>
                </p:oleObj>
              </mc:Choice>
              <mc:Fallback>
                <p:oleObj name="Equation" r:id="rId10" imgW="634680" imgH="253800" progId="Equation.3">
                  <p:embed/>
                  <p:pic>
                    <p:nvPicPr>
                      <p:cNvPr id="22536" name="Object 8"/>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59831" y="2184148"/>
                        <a:ext cx="1630363"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 name="Object 9">
            <a:extLst>
              <a:ext uri="{FF2B5EF4-FFF2-40B4-BE49-F238E27FC236}">
                <a16:creationId xmlns:a16="http://schemas.microsoft.com/office/drawing/2014/main" id="{2BC2BC99-5062-8657-4616-917F7DA0029E}"/>
              </a:ext>
            </a:extLst>
          </p:cNvPr>
          <p:cNvGraphicFramePr>
            <a:graphicFrameLocks noChangeAspect="1"/>
          </p:cNvGraphicFramePr>
          <p:nvPr>
            <p:extLst>
              <p:ext uri="{D42A27DB-BD31-4B8C-83A1-F6EECF244321}">
                <p14:modId xmlns:p14="http://schemas.microsoft.com/office/powerpoint/2010/main" val="1652393220"/>
              </p:ext>
            </p:extLst>
          </p:nvPr>
        </p:nvGraphicFramePr>
        <p:xfrm>
          <a:off x="4099719" y="2088898"/>
          <a:ext cx="2387600" cy="717550"/>
        </p:xfrm>
        <a:graphic>
          <a:graphicData uri="http://schemas.openxmlformats.org/presentationml/2006/ole">
            <mc:AlternateContent xmlns:mc="http://schemas.openxmlformats.org/markup-compatibility/2006">
              <mc:Choice xmlns:v="urn:schemas-microsoft-com:vml" Requires="v">
                <p:oleObj name="Equation" r:id="rId12" imgW="838080" imgH="253800" progId="Equation.3">
                  <p:embed/>
                </p:oleObj>
              </mc:Choice>
              <mc:Fallback>
                <p:oleObj name="Equation" r:id="rId12" imgW="838080" imgH="253800" progId="Equation.3">
                  <p:embed/>
                  <p:pic>
                    <p:nvPicPr>
                      <p:cNvPr id="22537" name="Object 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099719" y="2088898"/>
                        <a:ext cx="2387600" cy="7175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 name="Object 10">
            <a:extLst>
              <a:ext uri="{FF2B5EF4-FFF2-40B4-BE49-F238E27FC236}">
                <a16:creationId xmlns:a16="http://schemas.microsoft.com/office/drawing/2014/main" id="{3D182790-3D43-65B6-614B-621DDD2A55D0}"/>
              </a:ext>
            </a:extLst>
          </p:cNvPr>
          <p:cNvGraphicFramePr>
            <a:graphicFrameLocks noChangeAspect="1"/>
          </p:cNvGraphicFramePr>
          <p:nvPr>
            <p:extLst>
              <p:ext uri="{D42A27DB-BD31-4B8C-83A1-F6EECF244321}">
                <p14:modId xmlns:p14="http://schemas.microsoft.com/office/powerpoint/2010/main" val="1600211522"/>
              </p:ext>
            </p:extLst>
          </p:nvPr>
        </p:nvGraphicFramePr>
        <p:xfrm>
          <a:off x="2266156" y="2869948"/>
          <a:ext cx="1663700" cy="646113"/>
        </p:xfrm>
        <a:graphic>
          <a:graphicData uri="http://schemas.openxmlformats.org/presentationml/2006/ole">
            <mc:AlternateContent xmlns:mc="http://schemas.openxmlformats.org/markup-compatibility/2006">
              <mc:Choice xmlns:v="urn:schemas-microsoft-com:vml" Requires="v">
                <p:oleObj name="Equation" r:id="rId14" imgW="647640" imgH="253800" progId="Equation.3">
                  <p:embed/>
                </p:oleObj>
              </mc:Choice>
              <mc:Fallback>
                <p:oleObj name="Equation" r:id="rId14" imgW="647640" imgH="253800" progId="Equation.3">
                  <p:embed/>
                  <p:pic>
                    <p:nvPicPr>
                      <p:cNvPr id="22538" name="Object 10"/>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266156" y="2869948"/>
                        <a:ext cx="1663700" cy="646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4" name="Object 11">
            <a:extLst>
              <a:ext uri="{FF2B5EF4-FFF2-40B4-BE49-F238E27FC236}">
                <a16:creationId xmlns:a16="http://schemas.microsoft.com/office/drawing/2014/main" id="{EC631AF6-B915-2903-3197-E83530AC1C99}"/>
              </a:ext>
            </a:extLst>
          </p:cNvPr>
          <p:cNvGraphicFramePr>
            <a:graphicFrameLocks noChangeAspect="1"/>
          </p:cNvGraphicFramePr>
          <p:nvPr>
            <p:extLst>
              <p:ext uri="{D42A27DB-BD31-4B8C-83A1-F6EECF244321}">
                <p14:modId xmlns:p14="http://schemas.microsoft.com/office/powerpoint/2010/main" val="506814072"/>
              </p:ext>
            </p:extLst>
          </p:nvPr>
        </p:nvGraphicFramePr>
        <p:xfrm>
          <a:off x="2274094" y="3425573"/>
          <a:ext cx="1339850" cy="614363"/>
        </p:xfrm>
        <a:graphic>
          <a:graphicData uri="http://schemas.openxmlformats.org/presentationml/2006/ole">
            <mc:AlternateContent xmlns:mc="http://schemas.openxmlformats.org/markup-compatibility/2006">
              <mc:Choice xmlns:v="urn:schemas-microsoft-com:vml" Requires="v">
                <p:oleObj name="Equation" r:id="rId16" imgW="520560" imgH="241200" progId="Equation.3">
                  <p:embed/>
                </p:oleObj>
              </mc:Choice>
              <mc:Fallback>
                <p:oleObj name="Equation" r:id="rId16" imgW="520560" imgH="241200" progId="Equation.3">
                  <p:embed/>
                  <p:pic>
                    <p:nvPicPr>
                      <p:cNvPr id="22539" name="Object 11"/>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2274094" y="3425573"/>
                        <a:ext cx="1339850" cy="6143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5" name="Object 12">
            <a:extLst>
              <a:ext uri="{FF2B5EF4-FFF2-40B4-BE49-F238E27FC236}">
                <a16:creationId xmlns:a16="http://schemas.microsoft.com/office/drawing/2014/main" id="{4F63CD08-F449-699D-830B-7E02031CD1F2}"/>
              </a:ext>
            </a:extLst>
          </p:cNvPr>
          <p:cNvGraphicFramePr>
            <a:graphicFrameLocks noChangeAspect="1"/>
          </p:cNvGraphicFramePr>
          <p:nvPr>
            <p:extLst>
              <p:ext uri="{D42A27DB-BD31-4B8C-83A1-F6EECF244321}">
                <p14:modId xmlns:p14="http://schemas.microsoft.com/office/powerpoint/2010/main" val="2693362640"/>
              </p:ext>
            </p:extLst>
          </p:nvPr>
        </p:nvGraphicFramePr>
        <p:xfrm>
          <a:off x="5433219" y="2882648"/>
          <a:ext cx="1273175" cy="582613"/>
        </p:xfrm>
        <a:graphic>
          <a:graphicData uri="http://schemas.openxmlformats.org/presentationml/2006/ole">
            <mc:AlternateContent xmlns:mc="http://schemas.openxmlformats.org/markup-compatibility/2006">
              <mc:Choice xmlns:v="urn:schemas-microsoft-com:vml" Requires="v">
                <p:oleObj name="Equation" r:id="rId18" imgW="495000" imgH="228600" progId="Equation.3">
                  <p:embed/>
                </p:oleObj>
              </mc:Choice>
              <mc:Fallback>
                <p:oleObj name="Equation" r:id="rId18" imgW="495000" imgH="228600" progId="Equation.3">
                  <p:embed/>
                  <p:pic>
                    <p:nvPicPr>
                      <p:cNvPr id="22540" name="Object 12"/>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433219" y="2882648"/>
                        <a:ext cx="1273175" cy="5826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 name="Object 13">
            <a:extLst>
              <a:ext uri="{FF2B5EF4-FFF2-40B4-BE49-F238E27FC236}">
                <a16:creationId xmlns:a16="http://schemas.microsoft.com/office/drawing/2014/main" id="{7ED3B3B5-1727-C8B0-1329-82AA9618535B}"/>
              </a:ext>
            </a:extLst>
          </p:cNvPr>
          <p:cNvGraphicFramePr>
            <a:graphicFrameLocks noChangeAspect="1"/>
          </p:cNvGraphicFramePr>
          <p:nvPr>
            <p:extLst>
              <p:ext uri="{D42A27DB-BD31-4B8C-83A1-F6EECF244321}">
                <p14:modId xmlns:p14="http://schemas.microsoft.com/office/powerpoint/2010/main" val="4200020837"/>
              </p:ext>
            </p:extLst>
          </p:nvPr>
        </p:nvGraphicFramePr>
        <p:xfrm>
          <a:off x="5417344" y="3355723"/>
          <a:ext cx="1339850" cy="647700"/>
        </p:xfrm>
        <a:graphic>
          <a:graphicData uri="http://schemas.openxmlformats.org/presentationml/2006/ole">
            <mc:AlternateContent xmlns:mc="http://schemas.openxmlformats.org/markup-compatibility/2006">
              <mc:Choice xmlns:v="urn:schemas-microsoft-com:vml" Requires="v">
                <p:oleObj name="Equation" r:id="rId20" imgW="520560" imgH="253800" progId="Equation.3">
                  <p:embed/>
                </p:oleObj>
              </mc:Choice>
              <mc:Fallback>
                <p:oleObj name="Equation" r:id="rId20" imgW="520560" imgH="253800" progId="Equation.3">
                  <p:embed/>
                  <p:pic>
                    <p:nvPicPr>
                      <p:cNvPr id="22541" name="Object 13"/>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417344" y="3355723"/>
                        <a:ext cx="1339850" cy="6477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7" name="Object 14">
            <a:extLst>
              <a:ext uri="{FF2B5EF4-FFF2-40B4-BE49-F238E27FC236}">
                <a16:creationId xmlns:a16="http://schemas.microsoft.com/office/drawing/2014/main" id="{70296825-9962-D4AC-0A3C-890C36FB9E76}"/>
              </a:ext>
            </a:extLst>
          </p:cNvPr>
          <p:cNvGraphicFramePr>
            <a:graphicFrameLocks noChangeAspect="1"/>
          </p:cNvGraphicFramePr>
          <p:nvPr>
            <p:extLst>
              <p:ext uri="{D42A27DB-BD31-4B8C-83A1-F6EECF244321}">
                <p14:modId xmlns:p14="http://schemas.microsoft.com/office/powerpoint/2010/main" val="1677941626"/>
              </p:ext>
            </p:extLst>
          </p:nvPr>
        </p:nvGraphicFramePr>
        <p:xfrm>
          <a:off x="8076723" y="3023891"/>
          <a:ext cx="1531938" cy="712788"/>
        </p:xfrm>
        <a:graphic>
          <a:graphicData uri="http://schemas.openxmlformats.org/presentationml/2006/ole">
            <mc:AlternateContent xmlns:mc="http://schemas.openxmlformats.org/markup-compatibility/2006">
              <mc:Choice xmlns:v="urn:schemas-microsoft-com:vml" Requires="v">
                <p:oleObj name="公式" r:id="rId22" imgW="596880" imgH="241200" progId="Equation.3">
                  <p:embed/>
                </p:oleObj>
              </mc:Choice>
              <mc:Fallback>
                <p:oleObj name="公式" r:id="rId22" imgW="596880" imgH="241200" progId="Equation.3">
                  <p:embed/>
                  <p:pic>
                    <p:nvPicPr>
                      <p:cNvPr id="22542" name="Object 14"/>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8076723" y="3023891"/>
                        <a:ext cx="1531938" cy="712788"/>
                      </a:xfrm>
                      <a:prstGeom prst="rect">
                        <a:avLst/>
                      </a:prstGeom>
                      <a:noFill/>
                      <a:ln>
                        <a:noFill/>
                      </a:ln>
                      <a:effectLst/>
                    </p:spPr>
                  </p:pic>
                </p:oleObj>
              </mc:Fallback>
            </mc:AlternateContent>
          </a:graphicData>
        </a:graphic>
      </p:graphicFrame>
      <p:grpSp>
        <p:nvGrpSpPr>
          <p:cNvPr id="18" name="Group 15">
            <a:extLst>
              <a:ext uri="{FF2B5EF4-FFF2-40B4-BE49-F238E27FC236}">
                <a16:creationId xmlns:a16="http://schemas.microsoft.com/office/drawing/2014/main" id="{0BFD5C3B-9F6A-2ADC-BCB0-1F5EBE8AEE52}"/>
              </a:ext>
            </a:extLst>
          </p:cNvPr>
          <p:cNvGrpSpPr>
            <a:grpSpLocks/>
          </p:cNvGrpSpPr>
          <p:nvPr/>
        </p:nvGrpSpPr>
        <p:grpSpPr bwMode="auto">
          <a:xfrm>
            <a:off x="5753894" y="4003423"/>
            <a:ext cx="1273175" cy="779463"/>
            <a:chOff x="2833" y="2142"/>
            <a:chExt cx="802" cy="491"/>
          </a:xfrm>
        </p:grpSpPr>
        <p:sp>
          <p:nvSpPr>
            <p:cNvPr id="19" name="Line 16">
              <a:extLst>
                <a:ext uri="{FF2B5EF4-FFF2-40B4-BE49-F238E27FC236}">
                  <a16:creationId xmlns:a16="http://schemas.microsoft.com/office/drawing/2014/main" id="{6DAA73C4-4E04-8C0F-CE52-08760678D441}"/>
                </a:ext>
              </a:extLst>
            </p:cNvPr>
            <p:cNvSpPr>
              <a:spLocks noChangeShapeType="1"/>
            </p:cNvSpPr>
            <p:nvPr/>
          </p:nvSpPr>
          <p:spPr bwMode="auto">
            <a:xfrm>
              <a:off x="2833" y="2622"/>
              <a:ext cx="29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0" name="Group 17">
              <a:extLst>
                <a:ext uri="{FF2B5EF4-FFF2-40B4-BE49-F238E27FC236}">
                  <a16:creationId xmlns:a16="http://schemas.microsoft.com/office/drawing/2014/main" id="{E0CFDEF9-F846-8B14-10F5-2A773E21F086}"/>
                </a:ext>
              </a:extLst>
            </p:cNvPr>
            <p:cNvGrpSpPr>
              <a:grpSpLocks/>
            </p:cNvGrpSpPr>
            <p:nvPr/>
          </p:nvGrpSpPr>
          <p:grpSpPr bwMode="auto">
            <a:xfrm rot="10800000" flipV="1">
              <a:off x="3127" y="2391"/>
              <a:ext cx="127" cy="242"/>
              <a:chOff x="1135" y="2397"/>
              <a:chExt cx="3103" cy="824"/>
            </a:xfrm>
          </p:grpSpPr>
          <p:sp>
            <p:nvSpPr>
              <p:cNvPr id="26" name="Line 18">
                <a:extLst>
                  <a:ext uri="{FF2B5EF4-FFF2-40B4-BE49-F238E27FC236}">
                    <a16:creationId xmlns:a16="http://schemas.microsoft.com/office/drawing/2014/main" id="{3A7C26A2-0714-3AAB-19E1-CAA88F632E58}"/>
                  </a:ext>
                </a:extLst>
              </p:cNvPr>
              <p:cNvSpPr>
                <a:spLocks noChangeShapeType="1"/>
              </p:cNvSpPr>
              <p:nvPr/>
            </p:nvSpPr>
            <p:spPr bwMode="auto">
              <a:xfrm flipH="1">
                <a:off x="1135" y="2403"/>
                <a:ext cx="310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19">
                <a:extLst>
                  <a:ext uri="{FF2B5EF4-FFF2-40B4-BE49-F238E27FC236}">
                    <a16:creationId xmlns:a16="http://schemas.microsoft.com/office/drawing/2014/main" id="{E00E1C89-0F5E-5EC9-35B7-12568EFA2D8B}"/>
                  </a:ext>
                </a:extLst>
              </p:cNvPr>
              <p:cNvSpPr>
                <a:spLocks noChangeShapeType="1"/>
              </p:cNvSpPr>
              <p:nvPr/>
            </p:nvSpPr>
            <p:spPr bwMode="auto">
              <a:xfrm flipH="1">
                <a:off x="4223" y="2397"/>
                <a:ext cx="0" cy="82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1" name="Group 20">
              <a:extLst>
                <a:ext uri="{FF2B5EF4-FFF2-40B4-BE49-F238E27FC236}">
                  <a16:creationId xmlns:a16="http://schemas.microsoft.com/office/drawing/2014/main" id="{166A37C2-DA1D-CC95-8F6F-99C3E1950488}"/>
                </a:ext>
              </a:extLst>
            </p:cNvPr>
            <p:cNvGrpSpPr>
              <a:grpSpLocks/>
            </p:cNvGrpSpPr>
            <p:nvPr/>
          </p:nvGrpSpPr>
          <p:grpSpPr bwMode="auto">
            <a:xfrm>
              <a:off x="3214" y="2142"/>
              <a:ext cx="421" cy="333"/>
              <a:chOff x="4384" y="2208"/>
              <a:chExt cx="421" cy="333"/>
            </a:xfrm>
          </p:grpSpPr>
          <p:sp>
            <p:nvSpPr>
              <p:cNvPr id="22" name="Oval 21">
                <a:extLst>
                  <a:ext uri="{FF2B5EF4-FFF2-40B4-BE49-F238E27FC236}">
                    <a16:creationId xmlns:a16="http://schemas.microsoft.com/office/drawing/2014/main" id="{D56353E8-21CF-C93F-78E8-D1ED47E03681}"/>
                  </a:ext>
                </a:extLst>
              </p:cNvPr>
              <p:cNvSpPr>
                <a:spLocks noChangeArrowheads="1"/>
              </p:cNvSpPr>
              <p:nvPr/>
            </p:nvSpPr>
            <p:spPr bwMode="auto">
              <a:xfrm>
                <a:off x="4749" y="2349"/>
                <a:ext cx="56" cy="5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Line 22">
                <a:extLst>
                  <a:ext uri="{FF2B5EF4-FFF2-40B4-BE49-F238E27FC236}">
                    <a16:creationId xmlns:a16="http://schemas.microsoft.com/office/drawing/2014/main" id="{7BDE9359-70B1-EF31-8167-6C0C0771EC5D}"/>
                  </a:ext>
                </a:extLst>
              </p:cNvPr>
              <p:cNvSpPr>
                <a:spLocks noChangeShapeType="1"/>
              </p:cNvSpPr>
              <p:nvPr/>
            </p:nvSpPr>
            <p:spPr bwMode="auto">
              <a:xfrm flipH="1" flipV="1">
                <a:off x="4639" y="2382"/>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Rectangle 23">
                <a:extLst>
                  <a:ext uri="{FF2B5EF4-FFF2-40B4-BE49-F238E27FC236}">
                    <a16:creationId xmlns:a16="http://schemas.microsoft.com/office/drawing/2014/main" id="{83D8BAE3-B159-729C-9AE1-B3472946E8DA}"/>
                  </a:ext>
                </a:extLst>
              </p:cNvPr>
              <p:cNvSpPr>
                <a:spLocks noChangeArrowheads="1"/>
              </p:cNvSpPr>
              <p:nvPr/>
            </p:nvSpPr>
            <p:spPr bwMode="auto">
              <a:xfrm>
                <a:off x="4415" y="2217"/>
                <a:ext cx="237" cy="324"/>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sz="2800" b="1">
                  <a:solidFill>
                    <a:srgbClr val="FF0066"/>
                  </a:solidFill>
                </a:endParaRPr>
              </a:p>
            </p:txBody>
          </p:sp>
          <p:sp>
            <p:nvSpPr>
              <p:cNvPr id="25" name="Text Box 24">
                <a:extLst>
                  <a:ext uri="{FF2B5EF4-FFF2-40B4-BE49-F238E27FC236}">
                    <a16:creationId xmlns:a16="http://schemas.microsoft.com/office/drawing/2014/main" id="{39BC0558-9B38-4BCA-5C4D-6C520702F077}"/>
                  </a:ext>
                </a:extLst>
              </p:cNvPr>
              <p:cNvSpPr txBox="1">
                <a:spLocks noChangeArrowheads="1"/>
              </p:cNvSpPr>
              <p:nvPr/>
            </p:nvSpPr>
            <p:spPr bwMode="auto">
              <a:xfrm>
                <a:off x="4384" y="2208"/>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&amp;</a:t>
                </a:r>
              </a:p>
            </p:txBody>
          </p:sp>
        </p:grpSp>
      </p:grpSp>
      <p:sp>
        <p:nvSpPr>
          <p:cNvPr id="28" name="Rectangle 25">
            <a:extLst>
              <a:ext uri="{FF2B5EF4-FFF2-40B4-BE49-F238E27FC236}">
                <a16:creationId xmlns:a16="http://schemas.microsoft.com/office/drawing/2014/main" id="{2AFAF61D-793E-718A-8F9A-113C173FCF0A}"/>
              </a:ext>
            </a:extLst>
          </p:cNvPr>
          <p:cNvSpPr>
            <a:spLocks noChangeArrowheads="1"/>
          </p:cNvSpPr>
          <p:nvPr/>
        </p:nvSpPr>
        <p:spPr bwMode="auto">
          <a:xfrm>
            <a:off x="1675606" y="4038348"/>
            <a:ext cx="574675" cy="1373188"/>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u="sng">
                <a:solidFill>
                  <a:srgbClr val="0033CC"/>
                </a:solidFill>
                <a:effectLst>
                  <a:outerShdw blurRad="38100" dist="38100" dir="2700000" algn="tl">
                    <a:srgbClr val="C0C0C0"/>
                  </a:outerShdw>
                </a:effectLst>
                <a:latin typeface="宋体" panose="02010600030101010101" pitchFamily="2" charset="-122"/>
              </a:rPr>
              <a:t>逻</a:t>
            </a:r>
          </a:p>
          <a:p>
            <a:r>
              <a:rPr lang="zh-CN" altLang="en-US" sz="2800" b="1" u="sng">
                <a:solidFill>
                  <a:srgbClr val="0033CC"/>
                </a:solidFill>
                <a:effectLst>
                  <a:outerShdw blurRad="38100" dist="38100" dir="2700000" algn="tl">
                    <a:srgbClr val="C0C0C0"/>
                  </a:outerShdw>
                </a:effectLst>
                <a:latin typeface="宋体" panose="02010600030101010101" pitchFamily="2" charset="-122"/>
              </a:rPr>
              <a:t>辑</a:t>
            </a:r>
          </a:p>
          <a:p>
            <a:r>
              <a:rPr lang="zh-CN" altLang="en-US" sz="2800" b="1" u="sng">
                <a:solidFill>
                  <a:srgbClr val="0033CC"/>
                </a:solidFill>
                <a:effectLst>
                  <a:outerShdw blurRad="38100" dist="38100" dir="2700000" algn="tl">
                    <a:srgbClr val="C0C0C0"/>
                  </a:outerShdw>
                </a:effectLst>
                <a:latin typeface="宋体" panose="02010600030101010101" pitchFamily="2" charset="-122"/>
              </a:rPr>
              <a:t>图</a:t>
            </a:r>
          </a:p>
        </p:txBody>
      </p:sp>
      <p:grpSp>
        <p:nvGrpSpPr>
          <p:cNvPr id="29" name="Group 26">
            <a:extLst>
              <a:ext uri="{FF2B5EF4-FFF2-40B4-BE49-F238E27FC236}">
                <a16:creationId xmlns:a16="http://schemas.microsoft.com/office/drawing/2014/main" id="{DA8FF7E4-90CE-76CF-A4AA-74BDEA00F247}"/>
              </a:ext>
            </a:extLst>
          </p:cNvPr>
          <p:cNvGrpSpPr>
            <a:grpSpLocks/>
          </p:cNvGrpSpPr>
          <p:nvPr/>
        </p:nvGrpSpPr>
        <p:grpSpPr bwMode="auto">
          <a:xfrm>
            <a:off x="5037931" y="4100261"/>
            <a:ext cx="187325" cy="506412"/>
            <a:chOff x="2382" y="2203"/>
            <a:chExt cx="118" cy="319"/>
          </a:xfrm>
        </p:grpSpPr>
        <p:sp>
          <p:nvSpPr>
            <p:cNvPr id="30" name="Line 27">
              <a:extLst>
                <a:ext uri="{FF2B5EF4-FFF2-40B4-BE49-F238E27FC236}">
                  <a16:creationId xmlns:a16="http://schemas.microsoft.com/office/drawing/2014/main" id="{03E0817E-0286-7D34-4F88-186C50CF9F7A}"/>
                </a:ext>
              </a:extLst>
            </p:cNvPr>
            <p:cNvSpPr>
              <a:spLocks noChangeShapeType="1"/>
            </p:cNvSpPr>
            <p:nvPr/>
          </p:nvSpPr>
          <p:spPr bwMode="auto">
            <a:xfrm rot="10800000" flipH="1">
              <a:off x="2418" y="2512"/>
              <a:ext cx="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28">
              <a:extLst>
                <a:ext uri="{FF2B5EF4-FFF2-40B4-BE49-F238E27FC236}">
                  <a16:creationId xmlns:a16="http://schemas.microsoft.com/office/drawing/2014/main" id="{72064BCA-64B5-6FED-4103-8727EF667FBA}"/>
                </a:ext>
              </a:extLst>
            </p:cNvPr>
            <p:cNvSpPr>
              <a:spLocks noChangeShapeType="1"/>
            </p:cNvSpPr>
            <p:nvPr/>
          </p:nvSpPr>
          <p:spPr bwMode="auto">
            <a:xfrm rot="10800000" flipH="1">
              <a:off x="2418" y="2212"/>
              <a:ext cx="0" cy="3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Oval 29">
              <a:extLst>
                <a:ext uri="{FF2B5EF4-FFF2-40B4-BE49-F238E27FC236}">
                  <a16:creationId xmlns:a16="http://schemas.microsoft.com/office/drawing/2014/main" id="{B7C26837-6F12-3035-CE6B-A6F8B5571B8B}"/>
                </a:ext>
              </a:extLst>
            </p:cNvPr>
            <p:cNvSpPr>
              <a:spLocks noChangeArrowheads="1"/>
            </p:cNvSpPr>
            <p:nvPr/>
          </p:nvSpPr>
          <p:spPr bwMode="auto">
            <a:xfrm>
              <a:off x="2382" y="2203"/>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33" name="Line 30">
            <a:extLst>
              <a:ext uri="{FF2B5EF4-FFF2-40B4-BE49-F238E27FC236}">
                <a16:creationId xmlns:a16="http://schemas.microsoft.com/office/drawing/2014/main" id="{BC7324B1-99BF-FBB4-4EFA-EE0CF094E66F}"/>
              </a:ext>
            </a:extLst>
          </p:cNvPr>
          <p:cNvSpPr>
            <a:spLocks noChangeShapeType="1"/>
          </p:cNvSpPr>
          <p:nvPr/>
        </p:nvSpPr>
        <p:spPr bwMode="auto">
          <a:xfrm rot="5400000" flipH="1" flipV="1">
            <a:off x="4799807" y="4363785"/>
            <a:ext cx="0" cy="8223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Oval 31">
            <a:extLst>
              <a:ext uri="{FF2B5EF4-FFF2-40B4-BE49-F238E27FC236}">
                <a16:creationId xmlns:a16="http://schemas.microsoft.com/office/drawing/2014/main" id="{CDAC356F-4131-379A-13EB-03C6DC5C3AA2}"/>
              </a:ext>
            </a:extLst>
          </p:cNvPr>
          <p:cNvSpPr>
            <a:spLocks noChangeArrowheads="1"/>
          </p:cNvSpPr>
          <p:nvPr/>
        </p:nvSpPr>
        <p:spPr bwMode="auto">
          <a:xfrm>
            <a:off x="3132931" y="4738436"/>
            <a:ext cx="88900" cy="889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35" name="Group 32">
            <a:extLst>
              <a:ext uri="{FF2B5EF4-FFF2-40B4-BE49-F238E27FC236}">
                <a16:creationId xmlns:a16="http://schemas.microsoft.com/office/drawing/2014/main" id="{9574A10B-F691-6168-0940-DF16C04EE004}"/>
              </a:ext>
            </a:extLst>
          </p:cNvPr>
          <p:cNvGrpSpPr>
            <a:grpSpLocks/>
          </p:cNvGrpSpPr>
          <p:nvPr/>
        </p:nvGrpSpPr>
        <p:grpSpPr bwMode="auto">
          <a:xfrm>
            <a:off x="2609056" y="5089273"/>
            <a:ext cx="2622550" cy="792163"/>
            <a:chOff x="852" y="2826"/>
            <a:chExt cx="1652" cy="499"/>
          </a:xfrm>
        </p:grpSpPr>
        <p:grpSp>
          <p:nvGrpSpPr>
            <p:cNvPr id="36" name="Group 33">
              <a:extLst>
                <a:ext uri="{FF2B5EF4-FFF2-40B4-BE49-F238E27FC236}">
                  <a16:creationId xmlns:a16="http://schemas.microsoft.com/office/drawing/2014/main" id="{04F552D6-BA09-B44C-F9A6-9126932CA1AF}"/>
                </a:ext>
              </a:extLst>
            </p:cNvPr>
            <p:cNvGrpSpPr>
              <a:grpSpLocks/>
            </p:cNvGrpSpPr>
            <p:nvPr/>
          </p:nvGrpSpPr>
          <p:grpSpPr bwMode="auto">
            <a:xfrm>
              <a:off x="2395" y="2826"/>
              <a:ext cx="109" cy="480"/>
              <a:chOff x="312" y="2751"/>
              <a:chExt cx="492" cy="600"/>
            </a:xfrm>
          </p:grpSpPr>
          <p:sp>
            <p:nvSpPr>
              <p:cNvPr id="44" name="Line 34">
                <a:extLst>
                  <a:ext uri="{FF2B5EF4-FFF2-40B4-BE49-F238E27FC236}">
                    <a16:creationId xmlns:a16="http://schemas.microsoft.com/office/drawing/2014/main" id="{8FDBE868-4CC1-8F03-61F2-AAFC764CD8BC}"/>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35">
                <a:extLst>
                  <a:ext uri="{FF2B5EF4-FFF2-40B4-BE49-F238E27FC236}">
                    <a16:creationId xmlns:a16="http://schemas.microsoft.com/office/drawing/2014/main" id="{0481118E-81CE-EE1B-C51A-261AB4A3437E}"/>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7" name="Group 36">
              <a:extLst>
                <a:ext uri="{FF2B5EF4-FFF2-40B4-BE49-F238E27FC236}">
                  <a16:creationId xmlns:a16="http://schemas.microsoft.com/office/drawing/2014/main" id="{458652FB-937A-7C19-C8BF-D5486E25AAB8}"/>
                </a:ext>
              </a:extLst>
            </p:cNvPr>
            <p:cNvGrpSpPr>
              <a:grpSpLocks/>
            </p:cNvGrpSpPr>
            <p:nvPr/>
          </p:nvGrpSpPr>
          <p:grpSpPr bwMode="auto">
            <a:xfrm>
              <a:off x="1375" y="2850"/>
              <a:ext cx="133" cy="444"/>
              <a:chOff x="312" y="2751"/>
              <a:chExt cx="492" cy="600"/>
            </a:xfrm>
          </p:grpSpPr>
          <p:sp>
            <p:nvSpPr>
              <p:cNvPr id="42" name="Line 37">
                <a:extLst>
                  <a:ext uri="{FF2B5EF4-FFF2-40B4-BE49-F238E27FC236}">
                    <a16:creationId xmlns:a16="http://schemas.microsoft.com/office/drawing/2014/main" id="{7B0EAAA5-B6A8-E77A-9CE6-5CD781E78E06}"/>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38">
                <a:extLst>
                  <a:ext uri="{FF2B5EF4-FFF2-40B4-BE49-F238E27FC236}">
                    <a16:creationId xmlns:a16="http://schemas.microsoft.com/office/drawing/2014/main" id="{74592566-4344-B739-0F97-175D966C1240}"/>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8" name="Line 39">
              <a:extLst>
                <a:ext uri="{FF2B5EF4-FFF2-40B4-BE49-F238E27FC236}">
                  <a16:creationId xmlns:a16="http://schemas.microsoft.com/office/drawing/2014/main" id="{0840E972-8E89-AF73-92E7-D37FB540BFBB}"/>
                </a:ext>
              </a:extLst>
            </p:cNvPr>
            <p:cNvSpPr>
              <a:spLocks noChangeShapeType="1"/>
            </p:cNvSpPr>
            <p:nvPr/>
          </p:nvSpPr>
          <p:spPr bwMode="auto">
            <a:xfrm flipV="1">
              <a:off x="999" y="3296"/>
              <a:ext cx="1403"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Oval 40">
              <a:extLst>
                <a:ext uri="{FF2B5EF4-FFF2-40B4-BE49-F238E27FC236}">
                  <a16:creationId xmlns:a16="http://schemas.microsoft.com/office/drawing/2014/main" id="{86ABC291-A6CF-E1C0-E337-B7D280640866}"/>
                </a:ext>
              </a:extLst>
            </p:cNvPr>
            <p:cNvSpPr>
              <a:spLocks noChangeArrowheads="1"/>
            </p:cNvSpPr>
            <p:nvPr/>
          </p:nvSpPr>
          <p:spPr bwMode="auto">
            <a:xfrm>
              <a:off x="1349" y="3269"/>
              <a:ext cx="56" cy="5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Text Box 41">
              <a:extLst>
                <a:ext uri="{FF2B5EF4-FFF2-40B4-BE49-F238E27FC236}">
                  <a16:creationId xmlns:a16="http://schemas.microsoft.com/office/drawing/2014/main" id="{7395A790-5D75-1DB9-9E1A-B82CBF70AE1F}"/>
                </a:ext>
              </a:extLst>
            </p:cNvPr>
            <p:cNvSpPr txBox="1">
              <a:spLocks noChangeArrowheads="1"/>
            </p:cNvSpPr>
            <p:nvPr/>
          </p:nvSpPr>
          <p:spPr bwMode="auto">
            <a:xfrm>
              <a:off x="852" y="3004"/>
              <a:ext cx="3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FF0066"/>
                  </a:solidFill>
                </a:rPr>
                <a:t>CP</a:t>
              </a:r>
            </a:p>
          </p:txBody>
        </p:sp>
        <p:sp>
          <p:nvSpPr>
            <p:cNvPr id="41" name="Oval 42">
              <a:extLst>
                <a:ext uri="{FF2B5EF4-FFF2-40B4-BE49-F238E27FC236}">
                  <a16:creationId xmlns:a16="http://schemas.microsoft.com/office/drawing/2014/main" id="{A26BDED6-C3D2-0A25-5992-DC7F9AD95FFF}"/>
                </a:ext>
              </a:extLst>
            </p:cNvPr>
            <p:cNvSpPr>
              <a:spLocks noChangeArrowheads="1"/>
            </p:cNvSpPr>
            <p:nvPr/>
          </p:nvSpPr>
          <p:spPr bwMode="auto">
            <a:xfrm>
              <a:off x="981" y="3267"/>
              <a:ext cx="56" cy="56"/>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46" name="Group 43">
            <a:extLst>
              <a:ext uri="{FF2B5EF4-FFF2-40B4-BE49-F238E27FC236}">
                <a16:creationId xmlns:a16="http://schemas.microsoft.com/office/drawing/2014/main" id="{A709FE34-D3B2-5457-C344-5444650E57DC}"/>
              </a:ext>
            </a:extLst>
          </p:cNvPr>
          <p:cNvGrpSpPr>
            <a:grpSpLocks/>
          </p:cNvGrpSpPr>
          <p:nvPr/>
        </p:nvGrpSpPr>
        <p:grpSpPr bwMode="auto">
          <a:xfrm>
            <a:off x="2428081" y="4517773"/>
            <a:ext cx="1184275" cy="933450"/>
            <a:chOff x="738" y="2466"/>
            <a:chExt cx="746" cy="588"/>
          </a:xfrm>
        </p:grpSpPr>
        <p:grpSp>
          <p:nvGrpSpPr>
            <p:cNvPr id="47" name="Group 44">
              <a:extLst>
                <a:ext uri="{FF2B5EF4-FFF2-40B4-BE49-F238E27FC236}">
                  <a16:creationId xmlns:a16="http://schemas.microsoft.com/office/drawing/2014/main" id="{31AD1CF6-16E6-12F9-0053-327E7DD896D0}"/>
                </a:ext>
              </a:extLst>
            </p:cNvPr>
            <p:cNvGrpSpPr>
              <a:grpSpLocks/>
            </p:cNvGrpSpPr>
            <p:nvPr/>
          </p:nvGrpSpPr>
          <p:grpSpPr bwMode="auto">
            <a:xfrm>
              <a:off x="981" y="2607"/>
              <a:ext cx="503" cy="447"/>
              <a:chOff x="729" y="2871"/>
              <a:chExt cx="491" cy="435"/>
            </a:xfrm>
          </p:grpSpPr>
          <p:sp>
            <p:nvSpPr>
              <p:cNvPr id="53" name="Line 45">
                <a:extLst>
                  <a:ext uri="{FF2B5EF4-FFF2-40B4-BE49-F238E27FC236}">
                    <a16:creationId xmlns:a16="http://schemas.microsoft.com/office/drawing/2014/main" id="{2098AF31-CAB8-A775-46FF-F2F0E69758DE}"/>
                  </a:ext>
                </a:extLst>
              </p:cNvPr>
              <p:cNvSpPr>
                <a:spLocks noChangeShapeType="1"/>
              </p:cNvSpPr>
              <p:nvPr/>
            </p:nvSpPr>
            <p:spPr bwMode="auto">
              <a:xfrm>
                <a:off x="769" y="2898"/>
                <a:ext cx="45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46">
                <a:extLst>
                  <a:ext uri="{FF2B5EF4-FFF2-40B4-BE49-F238E27FC236}">
                    <a16:creationId xmlns:a16="http://schemas.microsoft.com/office/drawing/2014/main" id="{9C7F68B5-F48D-5479-FA19-C4D004487236}"/>
                  </a:ext>
                </a:extLst>
              </p:cNvPr>
              <p:cNvSpPr>
                <a:spLocks noChangeShapeType="1"/>
              </p:cNvSpPr>
              <p:nvPr/>
            </p:nvSpPr>
            <p:spPr bwMode="auto">
              <a:xfrm>
                <a:off x="949" y="2895"/>
                <a:ext cx="0" cy="4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47">
                <a:extLst>
                  <a:ext uri="{FF2B5EF4-FFF2-40B4-BE49-F238E27FC236}">
                    <a16:creationId xmlns:a16="http://schemas.microsoft.com/office/drawing/2014/main" id="{2CA58174-67CD-82B8-F0E0-AD7D94ACDEB2}"/>
                  </a:ext>
                </a:extLst>
              </p:cNvPr>
              <p:cNvSpPr>
                <a:spLocks noChangeShapeType="1"/>
              </p:cNvSpPr>
              <p:nvPr/>
            </p:nvSpPr>
            <p:spPr bwMode="auto">
              <a:xfrm>
                <a:off x="949" y="3306"/>
                <a:ext cx="2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Oval 48">
                <a:extLst>
                  <a:ext uri="{FF2B5EF4-FFF2-40B4-BE49-F238E27FC236}">
                    <a16:creationId xmlns:a16="http://schemas.microsoft.com/office/drawing/2014/main" id="{08EE2147-80A7-6749-9B09-BE5AF28D7BB2}"/>
                  </a:ext>
                </a:extLst>
              </p:cNvPr>
              <p:cNvSpPr>
                <a:spLocks noChangeArrowheads="1"/>
              </p:cNvSpPr>
              <p:nvPr/>
            </p:nvSpPr>
            <p:spPr bwMode="auto">
              <a:xfrm>
                <a:off x="729" y="2871"/>
                <a:ext cx="56" cy="5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48" name="Text Box 49">
              <a:extLst>
                <a:ext uri="{FF2B5EF4-FFF2-40B4-BE49-F238E27FC236}">
                  <a16:creationId xmlns:a16="http://schemas.microsoft.com/office/drawing/2014/main" id="{E4BBA75B-488B-6DE7-1DE3-4E78FC3EEE8A}"/>
                </a:ext>
              </a:extLst>
            </p:cNvPr>
            <p:cNvSpPr txBox="1">
              <a:spLocks noChangeArrowheads="1"/>
            </p:cNvSpPr>
            <p:nvPr/>
          </p:nvSpPr>
          <p:spPr bwMode="auto">
            <a:xfrm>
              <a:off x="738" y="2466"/>
              <a:ext cx="26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i="1">
                  <a:solidFill>
                    <a:srgbClr val="FF0066"/>
                  </a:solidFill>
                  <a:ea typeface="楷体_GB2312" pitchFamily="49" charset="-122"/>
                </a:rPr>
                <a:t>X</a:t>
              </a:r>
            </a:p>
          </p:txBody>
        </p:sp>
        <p:grpSp>
          <p:nvGrpSpPr>
            <p:cNvPr id="49" name="Group 50">
              <a:extLst>
                <a:ext uri="{FF2B5EF4-FFF2-40B4-BE49-F238E27FC236}">
                  <a16:creationId xmlns:a16="http://schemas.microsoft.com/office/drawing/2014/main" id="{3302A8D1-E119-3AB8-1149-56224BB182A4}"/>
                </a:ext>
              </a:extLst>
            </p:cNvPr>
            <p:cNvGrpSpPr>
              <a:grpSpLocks/>
            </p:cNvGrpSpPr>
            <p:nvPr/>
          </p:nvGrpSpPr>
          <p:grpSpPr bwMode="auto">
            <a:xfrm>
              <a:off x="1046" y="2688"/>
              <a:ext cx="295" cy="326"/>
              <a:chOff x="1046" y="2688"/>
              <a:chExt cx="295" cy="326"/>
            </a:xfrm>
          </p:grpSpPr>
          <p:sp>
            <p:nvSpPr>
              <p:cNvPr id="50" name="Oval 51">
                <a:extLst>
                  <a:ext uri="{FF2B5EF4-FFF2-40B4-BE49-F238E27FC236}">
                    <a16:creationId xmlns:a16="http://schemas.microsoft.com/office/drawing/2014/main" id="{4166ECB2-8DFB-CDDE-E75D-4645F63EABD7}"/>
                  </a:ext>
                </a:extLst>
              </p:cNvPr>
              <p:cNvSpPr>
                <a:spLocks noChangeArrowheads="1"/>
              </p:cNvSpPr>
              <p:nvPr/>
            </p:nvSpPr>
            <p:spPr bwMode="auto">
              <a:xfrm>
                <a:off x="1169" y="2946"/>
                <a:ext cx="68" cy="68"/>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1" name="Rectangle 52">
                <a:extLst>
                  <a:ext uri="{FF2B5EF4-FFF2-40B4-BE49-F238E27FC236}">
                    <a16:creationId xmlns:a16="http://schemas.microsoft.com/office/drawing/2014/main" id="{C75F357C-72C8-EE12-41A7-5A9C1F167197}"/>
                  </a:ext>
                </a:extLst>
              </p:cNvPr>
              <p:cNvSpPr>
                <a:spLocks noChangeArrowheads="1"/>
              </p:cNvSpPr>
              <p:nvPr/>
            </p:nvSpPr>
            <p:spPr bwMode="auto">
              <a:xfrm rot="-5400000">
                <a:off x="1080" y="2690"/>
                <a:ext cx="227" cy="295"/>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lgn="ctr"/>
                <a:endParaRPr lang="zh-CN" altLang="zh-CN" sz="2800" b="1">
                  <a:solidFill>
                    <a:srgbClr val="FF0066"/>
                  </a:solidFill>
                </a:endParaRPr>
              </a:p>
            </p:txBody>
          </p:sp>
          <p:sp>
            <p:nvSpPr>
              <p:cNvPr id="52" name="Text Box 53">
                <a:extLst>
                  <a:ext uri="{FF2B5EF4-FFF2-40B4-BE49-F238E27FC236}">
                    <a16:creationId xmlns:a16="http://schemas.microsoft.com/office/drawing/2014/main" id="{16FE3641-EAFC-FDCD-0D06-E17D379EC33A}"/>
                  </a:ext>
                </a:extLst>
              </p:cNvPr>
              <p:cNvSpPr txBox="1">
                <a:spLocks noChangeArrowheads="1"/>
              </p:cNvSpPr>
              <p:nvPr/>
            </p:nvSpPr>
            <p:spPr bwMode="auto">
              <a:xfrm>
                <a:off x="1048" y="2688"/>
                <a:ext cx="19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1</a:t>
                </a:r>
              </a:p>
            </p:txBody>
          </p:sp>
        </p:grpSp>
      </p:grpSp>
      <p:grpSp>
        <p:nvGrpSpPr>
          <p:cNvPr id="57" name="Group 54">
            <a:extLst>
              <a:ext uri="{FF2B5EF4-FFF2-40B4-BE49-F238E27FC236}">
                <a16:creationId xmlns:a16="http://schemas.microsoft.com/office/drawing/2014/main" id="{1DC87EC1-586C-10AB-1377-6A7293505356}"/>
              </a:ext>
            </a:extLst>
          </p:cNvPr>
          <p:cNvGrpSpPr>
            <a:grpSpLocks/>
          </p:cNvGrpSpPr>
          <p:nvPr/>
        </p:nvGrpSpPr>
        <p:grpSpPr bwMode="auto">
          <a:xfrm>
            <a:off x="3163094" y="5465511"/>
            <a:ext cx="2078037" cy="582612"/>
            <a:chOff x="1201" y="3063"/>
            <a:chExt cx="1309" cy="367"/>
          </a:xfrm>
        </p:grpSpPr>
        <p:sp>
          <p:nvSpPr>
            <p:cNvPr id="58" name="Line 55">
              <a:extLst>
                <a:ext uri="{FF2B5EF4-FFF2-40B4-BE49-F238E27FC236}">
                  <a16:creationId xmlns:a16="http://schemas.microsoft.com/office/drawing/2014/main" id="{3C745025-065E-ADF8-0F2C-B1999AE02F06}"/>
                </a:ext>
              </a:extLst>
            </p:cNvPr>
            <p:cNvSpPr>
              <a:spLocks noChangeShapeType="1"/>
            </p:cNvSpPr>
            <p:nvPr/>
          </p:nvSpPr>
          <p:spPr bwMode="auto">
            <a:xfrm flipH="1">
              <a:off x="2265" y="3072"/>
              <a:ext cx="2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56">
              <a:extLst>
                <a:ext uri="{FF2B5EF4-FFF2-40B4-BE49-F238E27FC236}">
                  <a16:creationId xmlns:a16="http://schemas.microsoft.com/office/drawing/2014/main" id="{6FB49A0E-AF87-65E6-AEDD-3D8845922384}"/>
                </a:ext>
              </a:extLst>
            </p:cNvPr>
            <p:cNvSpPr>
              <a:spLocks noChangeShapeType="1"/>
            </p:cNvSpPr>
            <p:nvPr/>
          </p:nvSpPr>
          <p:spPr bwMode="auto">
            <a:xfrm rot="5400000" flipH="1">
              <a:off x="2088" y="3253"/>
              <a:ext cx="35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57">
              <a:extLst>
                <a:ext uri="{FF2B5EF4-FFF2-40B4-BE49-F238E27FC236}">
                  <a16:creationId xmlns:a16="http://schemas.microsoft.com/office/drawing/2014/main" id="{71A67E56-A25E-D75F-30AD-209BAE1D152A}"/>
                </a:ext>
              </a:extLst>
            </p:cNvPr>
            <p:cNvSpPr>
              <a:spLocks noChangeShapeType="1"/>
            </p:cNvSpPr>
            <p:nvPr/>
          </p:nvSpPr>
          <p:spPr bwMode="auto">
            <a:xfrm rot="-5400000" flipH="1" flipV="1">
              <a:off x="1739" y="2880"/>
              <a:ext cx="0" cy="107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58">
              <a:extLst>
                <a:ext uri="{FF2B5EF4-FFF2-40B4-BE49-F238E27FC236}">
                  <a16:creationId xmlns:a16="http://schemas.microsoft.com/office/drawing/2014/main" id="{C5EE0525-2F96-7A78-29F3-1441ABDF7EB0}"/>
                </a:ext>
              </a:extLst>
            </p:cNvPr>
            <p:cNvSpPr>
              <a:spLocks noChangeShapeType="1"/>
            </p:cNvSpPr>
            <p:nvPr/>
          </p:nvSpPr>
          <p:spPr bwMode="auto">
            <a:xfrm rot="5400000" flipH="1">
              <a:off x="1028" y="3241"/>
              <a:ext cx="35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2" name="Line 59">
            <a:extLst>
              <a:ext uri="{FF2B5EF4-FFF2-40B4-BE49-F238E27FC236}">
                <a16:creationId xmlns:a16="http://schemas.microsoft.com/office/drawing/2014/main" id="{0184FD32-9F5C-16D4-7B92-FFCE3BAFD7A1}"/>
              </a:ext>
            </a:extLst>
          </p:cNvPr>
          <p:cNvSpPr>
            <a:spLocks noChangeShapeType="1"/>
          </p:cNvSpPr>
          <p:nvPr/>
        </p:nvSpPr>
        <p:spPr bwMode="auto">
          <a:xfrm flipH="1">
            <a:off x="3169444" y="4132011"/>
            <a:ext cx="0" cy="64135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60">
            <a:extLst>
              <a:ext uri="{FF2B5EF4-FFF2-40B4-BE49-F238E27FC236}">
                <a16:creationId xmlns:a16="http://schemas.microsoft.com/office/drawing/2014/main" id="{7399B2E7-AF32-A7A3-0714-376E147FBCF4}"/>
              </a:ext>
            </a:extLst>
          </p:cNvPr>
          <p:cNvSpPr>
            <a:spLocks noChangeShapeType="1"/>
          </p:cNvSpPr>
          <p:nvPr/>
        </p:nvSpPr>
        <p:spPr bwMode="auto">
          <a:xfrm flipH="1" flipV="1">
            <a:off x="3163094" y="4141536"/>
            <a:ext cx="323850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Text Box 61">
            <a:extLst>
              <a:ext uri="{FF2B5EF4-FFF2-40B4-BE49-F238E27FC236}">
                <a16:creationId xmlns:a16="http://schemas.microsoft.com/office/drawing/2014/main" id="{C7C5C9C9-A579-6DDB-E5D9-E415F8B038C5}"/>
              </a:ext>
            </a:extLst>
          </p:cNvPr>
          <p:cNvSpPr txBox="1">
            <a:spLocks noChangeArrowheads="1"/>
          </p:cNvSpPr>
          <p:nvPr/>
        </p:nvSpPr>
        <p:spPr bwMode="auto">
          <a:xfrm>
            <a:off x="6777831" y="4222498"/>
            <a:ext cx="6492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Y</a:t>
            </a:r>
          </a:p>
        </p:txBody>
      </p:sp>
      <p:grpSp>
        <p:nvGrpSpPr>
          <p:cNvPr id="65" name="Group 62">
            <a:extLst>
              <a:ext uri="{FF2B5EF4-FFF2-40B4-BE49-F238E27FC236}">
                <a16:creationId xmlns:a16="http://schemas.microsoft.com/office/drawing/2014/main" id="{CC1645D4-CDFE-7B83-A878-E6F011CBB1F9}"/>
              </a:ext>
            </a:extLst>
          </p:cNvPr>
          <p:cNvGrpSpPr>
            <a:grpSpLocks/>
          </p:cNvGrpSpPr>
          <p:nvPr/>
        </p:nvGrpSpPr>
        <p:grpSpPr bwMode="auto">
          <a:xfrm>
            <a:off x="3558381" y="4133598"/>
            <a:ext cx="1360488" cy="1527175"/>
            <a:chOff x="1450" y="2224"/>
            <a:chExt cx="857" cy="962"/>
          </a:xfrm>
        </p:grpSpPr>
        <p:sp>
          <p:nvSpPr>
            <p:cNvPr id="66" name="Line 63">
              <a:extLst>
                <a:ext uri="{FF2B5EF4-FFF2-40B4-BE49-F238E27FC236}">
                  <a16:creationId xmlns:a16="http://schemas.microsoft.com/office/drawing/2014/main" id="{EF8038CA-662A-D76B-FE15-778E053ED8DC}"/>
                </a:ext>
              </a:extLst>
            </p:cNvPr>
            <p:cNvSpPr>
              <a:spLocks noChangeShapeType="1"/>
            </p:cNvSpPr>
            <p:nvPr/>
          </p:nvSpPr>
          <p:spPr bwMode="auto">
            <a:xfrm flipH="1" flipV="1">
              <a:off x="2005" y="3042"/>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67" name="Group 64">
              <a:extLst>
                <a:ext uri="{FF2B5EF4-FFF2-40B4-BE49-F238E27FC236}">
                  <a16:creationId xmlns:a16="http://schemas.microsoft.com/office/drawing/2014/main" id="{C3F8F8C1-6229-DFED-5F6C-7611555978FD}"/>
                </a:ext>
              </a:extLst>
            </p:cNvPr>
            <p:cNvGrpSpPr>
              <a:grpSpLocks/>
            </p:cNvGrpSpPr>
            <p:nvPr/>
          </p:nvGrpSpPr>
          <p:grpSpPr bwMode="auto">
            <a:xfrm>
              <a:off x="1450" y="2224"/>
              <a:ext cx="606" cy="962"/>
              <a:chOff x="1450" y="2224"/>
              <a:chExt cx="606" cy="962"/>
            </a:xfrm>
          </p:grpSpPr>
          <p:sp>
            <p:nvSpPr>
              <p:cNvPr id="69" name="Rectangle 65">
                <a:extLst>
                  <a:ext uri="{FF2B5EF4-FFF2-40B4-BE49-F238E27FC236}">
                    <a16:creationId xmlns:a16="http://schemas.microsoft.com/office/drawing/2014/main" id="{0BE2FD80-DC6A-D7A4-41FD-A9295C85A506}"/>
                  </a:ext>
                </a:extLst>
              </p:cNvPr>
              <p:cNvSpPr>
                <a:spLocks noChangeArrowheads="1"/>
              </p:cNvSpPr>
              <p:nvPr/>
            </p:nvSpPr>
            <p:spPr bwMode="auto">
              <a:xfrm>
                <a:off x="1496" y="2490"/>
                <a:ext cx="492" cy="69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0" name="AutoShape 66">
                <a:extLst>
                  <a:ext uri="{FF2B5EF4-FFF2-40B4-BE49-F238E27FC236}">
                    <a16:creationId xmlns:a16="http://schemas.microsoft.com/office/drawing/2014/main" id="{BC2D77F0-048D-1098-BA05-CD60815B9750}"/>
                  </a:ext>
                </a:extLst>
              </p:cNvPr>
              <p:cNvSpPr>
                <a:spLocks noChangeArrowheads="1"/>
              </p:cNvSpPr>
              <p:nvPr/>
            </p:nvSpPr>
            <p:spPr bwMode="auto">
              <a:xfrm rot="5400000" flipH="1">
                <a:off x="1476" y="2798"/>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1" name="Text Box 67">
                <a:extLst>
                  <a:ext uri="{FF2B5EF4-FFF2-40B4-BE49-F238E27FC236}">
                    <a16:creationId xmlns:a16="http://schemas.microsoft.com/office/drawing/2014/main" id="{7EE8B309-1C15-CA6A-2011-05EFF1B958A7}"/>
                  </a:ext>
                </a:extLst>
              </p:cNvPr>
              <p:cNvSpPr txBox="1">
                <a:spLocks noChangeArrowheads="1"/>
              </p:cNvSpPr>
              <p:nvPr/>
            </p:nvSpPr>
            <p:spPr bwMode="auto">
              <a:xfrm>
                <a:off x="1450" y="2480"/>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1J</a:t>
                </a:r>
              </a:p>
            </p:txBody>
          </p:sp>
          <p:sp>
            <p:nvSpPr>
              <p:cNvPr id="72" name="Text Box 68">
                <a:extLst>
                  <a:ext uri="{FF2B5EF4-FFF2-40B4-BE49-F238E27FC236}">
                    <a16:creationId xmlns:a16="http://schemas.microsoft.com/office/drawing/2014/main" id="{73CDA512-DB56-C426-317B-C9E6A9E8E230}"/>
                  </a:ext>
                </a:extLst>
              </p:cNvPr>
              <p:cNvSpPr txBox="1">
                <a:spLocks noChangeArrowheads="1"/>
              </p:cNvSpPr>
              <p:nvPr/>
            </p:nvSpPr>
            <p:spPr bwMode="auto">
              <a:xfrm>
                <a:off x="1462" y="2900"/>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1K</a:t>
                </a:r>
              </a:p>
            </p:txBody>
          </p:sp>
          <p:sp>
            <p:nvSpPr>
              <p:cNvPr id="73" name="Text Box 69">
                <a:extLst>
                  <a:ext uri="{FF2B5EF4-FFF2-40B4-BE49-F238E27FC236}">
                    <a16:creationId xmlns:a16="http://schemas.microsoft.com/office/drawing/2014/main" id="{F5E17AF6-0AFC-C8FF-54B9-923426620993}"/>
                  </a:ext>
                </a:extLst>
              </p:cNvPr>
              <p:cNvSpPr txBox="1">
                <a:spLocks noChangeArrowheads="1"/>
              </p:cNvSpPr>
              <p:nvPr/>
            </p:nvSpPr>
            <p:spPr bwMode="auto">
              <a:xfrm>
                <a:off x="1543" y="2685"/>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C1</a:t>
                </a:r>
              </a:p>
            </p:txBody>
          </p:sp>
          <p:sp>
            <p:nvSpPr>
              <p:cNvPr id="74" name="Oval 70">
                <a:extLst>
                  <a:ext uri="{FF2B5EF4-FFF2-40B4-BE49-F238E27FC236}">
                    <a16:creationId xmlns:a16="http://schemas.microsoft.com/office/drawing/2014/main" id="{24F01CE8-7C05-3D4D-5595-71BD5895D131}"/>
                  </a:ext>
                </a:extLst>
              </p:cNvPr>
              <p:cNvSpPr>
                <a:spLocks noChangeArrowheads="1"/>
              </p:cNvSpPr>
              <p:nvPr/>
            </p:nvSpPr>
            <p:spPr bwMode="auto">
              <a:xfrm>
                <a:off x="1988" y="3012"/>
                <a:ext cx="68" cy="68"/>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75" name="Text Box 71">
                <a:extLst>
                  <a:ext uri="{FF2B5EF4-FFF2-40B4-BE49-F238E27FC236}">
                    <a16:creationId xmlns:a16="http://schemas.microsoft.com/office/drawing/2014/main" id="{86E6B59B-7890-D8EC-4A93-21DB70784D0C}"/>
                  </a:ext>
                </a:extLst>
              </p:cNvPr>
              <p:cNvSpPr txBox="1">
                <a:spLocks noChangeArrowheads="1"/>
              </p:cNvSpPr>
              <p:nvPr/>
            </p:nvSpPr>
            <p:spPr bwMode="auto">
              <a:xfrm>
                <a:off x="1517" y="2224"/>
                <a:ext cx="4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FF</a:t>
                </a:r>
                <a:r>
                  <a:rPr lang="en-US" altLang="zh-CN" b="1" baseline="-25000">
                    <a:solidFill>
                      <a:srgbClr val="FF0066"/>
                    </a:solidFill>
                  </a:rPr>
                  <a:t>0</a:t>
                </a:r>
              </a:p>
            </p:txBody>
          </p:sp>
        </p:grpSp>
        <p:sp>
          <p:nvSpPr>
            <p:cNvPr id="68" name="Text Box 72">
              <a:extLst>
                <a:ext uri="{FF2B5EF4-FFF2-40B4-BE49-F238E27FC236}">
                  <a16:creationId xmlns:a16="http://schemas.microsoft.com/office/drawing/2014/main" id="{6C8E51B0-C027-F2DD-3DC1-81852F48AF89}"/>
                </a:ext>
              </a:extLst>
            </p:cNvPr>
            <p:cNvSpPr txBox="1">
              <a:spLocks noChangeArrowheads="1"/>
            </p:cNvSpPr>
            <p:nvPr/>
          </p:nvSpPr>
          <p:spPr bwMode="auto">
            <a:xfrm>
              <a:off x="1917" y="2580"/>
              <a:ext cx="39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grpSp>
      <p:sp>
        <p:nvSpPr>
          <p:cNvPr id="76" name="Text Box 73">
            <a:extLst>
              <a:ext uri="{FF2B5EF4-FFF2-40B4-BE49-F238E27FC236}">
                <a16:creationId xmlns:a16="http://schemas.microsoft.com/office/drawing/2014/main" id="{462D949C-69D6-0A00-F7F7-6700ED2CC89E}"/>
              </a:ext>
            </a:extLst>
          </p:cNvPr>
          <p:cNvSpPr txBox="1">
            <a:spLocks noChangeArrowheads="1"/>
          </p:cNvSpPr>
          <p:nvPr/>
        </p:nvSpPr>
        <p:spPr bwMode="auto">
          <a:xfrm>
            <a:off x="2818606" y="6178298"/>
            <a:ext cx="213360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0033CC"/>
                </a:solidFill>
                <a:effectLst>
                  <a:outerShdw blurRad="38100" dist="38100" dir="2700000" algn="tl">
                    <a:srgbClr val="C0C0C0"/>
                  </a:outerShdw>
                </a:effectLst>
              </a:rPr>
              <a:t>(Mealy </a:t>
            </a:r>
            <a:r>
              <a:rPr lang="zh-CN" altLang="en-US" sz="2800" b="1">
                <a:solidFill>
                  <a:srgbClr val="0033CC"/>
                </a:solidFill>
                <a:effectLst>
                  <a:outerShdw blurRad="38100" dist="38100" dir="2700000" algn="tl">
                    <a:srgbClr val="C0C0C0"/>
                  </a:outerShdw>
                </a:effectLst>
              </a:rPr>
              <a:t>型</a:t>
            </a:r>
            <a:r>
              <a:rPr lang="en-US" altLang="zh-CN" sz="2800" b="1">
                <a:solidFill>
                  <a:srgbClr val="0033CC"/>
                </a:solidFill>
                <a:effectLst>
                  <a:outerShdw blurRad="38100" dist="38100" dir="2700000" algn="tl">
                    <a:srgbClr val="C0C0C0"/>
                  </a:outerShdw>
                </a:effectLst>
              </a:rPr>
              <a:t>)</a:t>
            </a:r>
          </a:p>
        </p:txBody>
      </p:sp>
      <p:sp>
        <p:nvSpPr>
          <p:cNvPr id="77" name="Text Box 74">
            <a:extLst>
              <a:ext uri="{FF2B5EF4-FFF2-40B4-BE49-F238E27FC236}">
                <a16:creationId xmlns:a16="http://schemas.microsoft.com/office/drawing/2014/main" id="{9BEBAC38-023F-4D4F-D6F2-D13CEF5F7AEE}"/>
              </a:ext>
            </a:extLst>
          </p:cNvPr>
          <p:cNvSpPr txBox="1">
            <a:spLocks noChangeArrowheads="1"/>
          </p:cNvSpPr>
          <p:nvPr/>
        </p:nvSpPr>
        <p:spPr bwMode="auto">
          <a:xfrm>
            <a:off x="7804467" y="3872410"/>
            <a:ext cx="2736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solidFill>
                  <a:srgbClr val="0033CC"/>
                </a:solidFill>
              </a:rPr>
              <a:t>无效状态</a:t>
            </a:r>
            <a:r>
              <a:rPr lang="zh-CN" altLang="en-US" sz="2800" b="1"/>
              <a:t>  </a:t>
            </a:r>
            <a:r>
              <a:rPr lang="en-US" altLang="zh-CN" sz="2800" b="1">
                <a:solidFill>
                  <a:srgbClr val="0033CC"/>
                </a:solidFill>
              </a:rPr>
              <a:t>10</a:t>
            </a:r>
          </a:p>
        </p:txBody>
      </p:sp>
      <p:grpSp>
        <p:nvGrpSpPr>
          <p:cNvPr id="78" name="Group 75">
            <a:extLst>
              <a:ext uri="{FF2B5EF4-FFF2-40B4-BE49-F238E27FC236}">
                <a16:creationId xmlns:a16="http://schemas.microsoft.com/office/drawing/2014/main" id="{786CC5E7-FA79-8082-931A-C2C50B1E2898}"/>
              </a:ext>
            </a:extLst>
          </p:cNvPr>
          <p:cNvGrpSpPr>
            <a:grpSpLocks/>
          </p:cNvGrpSpPr>
          <p:nvPr/>
        </p:nvGrpSpPr>
        <p:grpSpPr bwMode="auto">
          <a:xfrm>
            <a:off x="2485231" y="782386"/>
            <a:ext cx="2705100" cy="1681162"/>
            <a:chOff x="822" y="509"/>
            <a:chExt cx="1704" cy="1059"/>
          </a:xfrm>
        </p:grpSpPr>
        <p:sp>
          <p:nvSpPr>
            <p:cNvPr id="79" name="Rectangle 76">
              <a:extLst>
                <a:ext uri="{FF2B5EF4-FFF2-40B4-BE49-F238E27FC236}">
                  <a16:creationId xmlns:a16="http://schemas.microsoft.com/office/drawing/2014/main" id="{4303E437-DBBA-7B83-BC6B-AEAFE483C123}"/>
                </a:ext>
              </a:extLst>
            </p:cNvPr>
            <p:cNvSpPr>
              <a:spLocks noChangeArrowheads="1"/>
            </p:cNvSpPr>
            <p:nvPr/>
          </p:nvSpPr>
          <p:spPr bwMode="auto">
            <a:xfrm>
              <a:off x="1602" y="845"/>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FF0066"/>
                  </a:solidFill>
                </a:rPr>
                <a:t>0</a:t>
              </a:r>
            </a:p>
          </p:txBody>
        </p:sp>
        <p:sp>
          <p:nvSpPr>
            <p:cNvPr id="80" name="Rectangle 77">
              <a:extLst>
                <a:ext uri="{FF2B5EF4-FFF2-40B4-BE49-F238E27FC236}">
                  <a16:creationId xmlns:a16="http://schemas.microsoft.com/office/drawing/2014/main" id="{372533BC-C56E-3479-05D7-01D94FBD6579}"/>
                </a:ext>
              </a:extLst>
            </p:cNvPr>
            <p:cNvSpPr>
              <a:spLocks noChangeArrowheads="1"/>
            </p:cNvSpPr>
            <p:nvPr/>
          </p:nvSpPr>
          <p:spPr bwMode="auto">
            <a:xfrm>
              <a:off x="2298" y="821"/>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FF0066"/>
                  </a:solidFill>
                </a:rPr>
                <a:t>0</a:t>
              </a:r>
            </a:p>
          </p:txBody>
        </p:sp>
        <p:sp>
          <p:nvSpPr>
            <p:cNvPr id="81" name="Rectangle 78">
              <a:extLst>
                <a:ext uri="{FF2B5EF4-FFF2-40B4-BE49-F238E27FC236}">
                  <a16:creationId xmlns:a16="http://schemas.microsoft.com/office/drawing/2014/main" id="{D6455FF3-3739-8BCD-95FF-7DA8C16E72C0}"/>
                </a:ext>
              </a:extLst>
            </p:cNvPr>
            <p:cNvSpPr>
              <a:spLocks noChangeArrowheads="1"/>
            </p:cNvSpPr>
            <p:nvPr/>
          </p:nvSpPr>
          <p:spPr bwMode="auto">
            <a:xfrm>
              <a:off x="822" y="509"/>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FF0066"/>
                  </a:solidFill>
                </a:rPr>
                <a:t>0</a:t>
              </a:r>
            </a:p>
          </p:txBody>
        </p:sp>
        <p:sp>
          <p:nvSpPr>
            <p:cNvPr id="82" name="Rectangle 79">
              <a:extLst>
                <a:ext uri="{FF2B5EF4-FFF2-40B4-BE49-F238E27FC236}">
                  <a16:creationId xmlns:a16="http://schemas.microsoft.com/office/drawing/2014/main" id="{B25D9484-A6CA-70F3-27A9-CDD42377B352}"/>
                </a:ext>
              </a:extLst>
            </p:cNvPr>
            <p:cNvSpPr>
              <a:spLocks noChangeArrowheads="1"/>
            </p:cNvSpPr>
            <p:nvPr/>
          </p:nvSpPr>
          <p:spPr bwMode="auto">
            <a:xfrm>
              <a:off x="834" y="1241"/>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FF0066"/>
                  </a:solidFill>
                </a:rPr>
                <a:t>0</a:t>
              </a:r>
            </a:p>
          </p:txBody>
        </p:sp>
      </p:grpSp>
      <p:sp>
        <p:nvSpPr>
          <p:cNvPr id="83" name="Rectangle 80">
            <a:extLst>
              <a:ext uri="{FF2B5EF4-FFF2-40B4-BE49-F238E27FC236}">
                <a16:creationId xmlns:a16="http://schemas.microsoft.com/office/drawing/2014/main" id="{12FCB684-6484-C5D0-E35F-3ECF583AFE76}"/>
              </a:ext>
            </a:extLst>
          </p:cNvPr>
          <p:cNvSpPr>
            <a:spLocks noChangeArrowheads="1"/>
          </p:cNvSpPr>
          <p:nvPr/>
        </p:nvSpPr>
        <p:spPr bwMode="auto">
          <a:xfrm>
            <a:off x="8620919" y="5085206"/>
            <a:ext cx="6921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a:solidFill>
                  <a:srgbClr val="0033CC"/>
                </a:solidFill>
              </a:rPr>
              <a:t>10</a:t>
            </a:r>
          </a:p>
        </p:txBody>
      </p:sp>
      <p:sp>
        <p:nvSpPr>
          <p:cNvPr id="84" name="Rectangle 81">
            <a:extLst>
              <a:ext uri="{FF2B5EF4-FFF2-40B4-BE49-F238E27FC236}">
                <a16:creationId xmlns:a16="http://schemas.microsoft.com/office/drawing/2014/main" id="{1A8E81C3-8DFB-7F30-1CE8-36E3DB51BA1F}"/>
              </a:ext>
            </a:extLst>
          </p:cNvPr>
          <p:cNvSpPr>
            <a:spLocks noChangeArrowheads="1"/>
          </p:cNvSpPr>
          <p:nvPr/>
        </p:nvSpPr>
        <p:spPr bwMode="auto">
          <a:xfrm>
            <a:off x="8204994" y="5096318"/>
            <a:ext cx="5349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ea typeface="楷体_GB2312" pitchFamily="49" charset="-122"/>
                <a:sym typeface="Symbol" panose="05050102010706020507" pitchFamily="18" charset="2"/>
              </a:rPr>
              <a:t></a:t>
            </a:r>
          </a:p>
        </p:txBody>
      </p:sp>
      <p:sp>
        <p:nvSpPr>
          <p:cNvPr id="85" name="Rectangle 82">
            <a:extLst>
              <a:ext uri="{FF2B5EF4-FFF2-40B4-BE49-F238E27FC236}">
                <a16:creationId xmlns:a16="http://schemas.microsoft.com/office/drawing/2014/main" id="{862765C5-76E4-0B3A-7110-F932EB12DCE3}"/>
              </a:ext>
            </a:extLst>
          </p:cNvPr>
          <p:cNvSpPr>
            <a:spLocks noChangeArrowheads="1"/>
          </p:cNvSpPr>
          <p:nvPr/>
        </p:nvSpPr>
        <p:spPr bwMode="auto">
          <a:xfrm>
            <a:off x="7725569" y="5123306"/>
            <a:ext cx="5397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FF0066"/>
                </a:solidFill>
              </a:rPr>
              <a:t>00</a:t>
            </a:r>
          </a:p>
        </p:txBody>
      </p:sp>
      <p:sp>
        <p:nvSpPr>
          <p:cNvPr id="86" name="Text Box 83">
            <a:extLst>
              <a:ext uri="{FF2B5EF4-FFF2-40B4-BE49-F238E27FC236}">
                <a16:creationId xmlns:a16="http://schemas.microsoft.com/office/drawing/2014/main" id="{303E8C31-AE35-8D3E-E308-50B5B8D76DC3}"/>
              </a:ext>
            </a:extLst>
          </p:cNvPr>
          <p:cNvSpPr txBox="1">
            <a:spLocks noChangeArrowheads="1"/>
          </p:cNvSpPr>
          <p:nvPr/>
        </p:nvSpPr>
        <p:spPr bwMode="auto">
          <a:xfrm>
            <a:off x="8152607" y="4820093"/>
            <a:ext cx="844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800" b="1" dirty="0">
                <a:solidFill>
                  <a:srgbClr val="FF0066"/>
                </a:solidFill>
                <a:ea typeface="楷体_GB2312" pitchFamily="49" charset="-122"/>
              </a:rPr>
              <a:t>0</a:t>
            </a:r>
            <a:r>
              <a:rPr lang="en-US" altLang="zh-CN" sz="2800" b="1" dirty="0">
                <a:ea typeface="楷体_GB2312" pitchFamily="49" charset="-122"/>
              </a:rPr>
              <a:t>/</a:t>
            </a:r>
            <a:r>
              <a:rPr lang="en-US" altLang="zh-CN" sz="2800" b="1" dirty="0">
                <a:solidFill>
                  <a:srgbClr val="FF0066"/>
                </a:solidFill>
                <a:ea typeface="楷体_GB2312" pitchFamily="49" charset="-122"/>
              </a:rPr>
              <a:t>0</a:t>
            </a:r>
          </a:p>
        </p:txBody>
      </p:sp>
      <p:grpSp>
        <p:nvGrpSpPr>
          <p:cNvPr id="87" name="Group 84">
            <a:extLst>
              <a:ext uri="{FF2B5EF4-FFF2-40B4-BE49-F238E27FC236}">
                <a16:creationId xmlns:a16="http://schemas.microsoft.com/office/drawing/2014/main" id="{637EE1D6-441E-2F19-6C2C-200CF42F8CE8}"/>
              </a:ext>
            </a:extLst>
          </p:cNvPr>
          <p:cNvGrpSpPr>
            <a:grpSpLocks/>
          </p:cNvGrpSpPr>
          <p:nvPr/>
        </p:nvGrpSpPr>
        <p:grpSpPr bwMode="auto">
          <a:xfrm>
            <a:off x="2485231" y="1411036"/>
            <a:ext cx="2705100" cy="1681162"/>
            <a:chOff x="822" y="509"/>
            <a:chExt cx="1704" cy="1059"/>
          </a:xfrm>
        </p:grpSpPr>
        <p:sp>
          <p:nvSpPr>
            <p:cNvPr id="88" name="Rectangle 85">
              <a:extLst>
                <a:ext uri="{FF2B5EF4-FFF2-40B4-BE49-F238E27FC236}">
                  <a16:creationId xmlns:a16="http://schemas.microsoft.com/office/drawing/2014/main" id="{2AC7F777-E2E4-BCA0-6BDC-2D3D555429A7}"/>
                </a:ext>
              </a:extLst>
            </p:cNvPr>
            <p:cNvSpPr>
              <a:spLocks noChangeArrowheads="1"/>
            </p:cNvSpPr>
            <p:nvPr/>
          </p:nvSpPr>
          <p:spPr bwMode="auto">
            <a:xfrm>
              <a:off x="1602" y="845"/>
              <a:ext cx="228"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336600"/>
                  </a:solidFill>
                </a:rPr>
                <a:t>1</a:t>
              </a:r>
            </a:p>
          </p:txBody>
        </p:sp>
        <p:sp>
          <p:nvSpPr>
            <p:cNvPr id="89" name="Rectangle 86">
              <a:extLst>
                <a:ext uri="{FF2B5EF4-FFF2-40B4-BE49-F238E27FC236}">
                  <a16:creationId xmlns:a16="http://schemas.microsoft.com/office/drawing/2014/main" id="{3E761078-2923-1731-F490-8F742FB79004}"/>
                </a:ext>
              </a:extLst>
            </p:cNvPr>
            <p:cNvSpPr>
              <a:spLocks noChangeArrowheads="1"/>
            </p:cNvSpPr>
            <p:nvPr/>
          </p:nvSpPr>
          <p:spPr bwMode="auto">
            <a:xfrm>
              <a:off x="2298" y="821"/>
              <a:ext cx="228"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336600"/>
                  </a:solidFill>
                </a:rPr>
                <a:t>1</a:t>
              </a:r>
            </a:p>
          </p:txBody>
        </p:sp>
        <p:sp>
          <p:nvSpPr>
            <p:cNvPr id="90" name="Rectangle 87">
              <a:extLst>
                <a:ext uri="{FF2B5EF4-FFF2-40B4-BE49-F238E27FC236}">
                  <a16:creationId xmlns:a16="http://schemas.microsoft.com/office/drawing/2014/main" id="{1D5ECC9D-413A-7A3B-7037-D769542E48C0}"/>
                </a:ext>
              </a:extLst>
            </p:cNvPr>
            <p:cNvSpPr>
              <a:spLocks noChangeArrowheads="1"/>
            </p:cNvSpPr>
            <p:nvPr/>
          </p:nvSpPr>
          <p:spPr bwMode="auto">
            <a:xfrm>
              <a:off x="822" y="509"/>
              <a:ext cx="228"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336600"/>
                  </a:solidFill>
                </a:rPr>
                <a:t>1</a:t>
              </a:r>
            </a:p>
          </p:txBody>
        </p:sp>
        <p:sp>
          <p:nvSpPr>
            <p:cNvPr id="91" name="Rectangle 88">
              <a:extLst>
                <a:ext uri="{FF2B5EF4-FFF2-40B4-BE49-F238E27FC236}">
                  <a16:creationId xmlns:a16="http://schemas.microsoft.com/office/drawing/2014/main" id="{C198FA46-2118-6101-6B32-70D25BC9A39F}"/>
                </a:ext>
              </a:extLst>
            </p:cNvPr>
            <p:cNvSpPr>
              <a:spLocks noChangeArrowheads="1"/>
            </p:cNvSpPr>
            <p:nvPr/>
          </p:nvSpPr>
          <p:spPr bwMode="auto">
            <a:xfrm>
              <a:off x="834" y="1241"/>
              <a:ext cx="228" cy="32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solidFill>
                    <a:srgbClr val="336600"/>
                  </a:solidFill>
                </a:rPr>
                <a:t>1</a:t>
              </a:r>
            </a:p>
          </p:txBody>
        </p:sp>
      </p:grpSp>
      <p:sp>
        <p:nvSpPr>
          <p:cNvPr id="92" name="Text Box 89">
            <a:extLst>
              <a:ext uri="{FF2B5EF4-FFF2-40B4-BE49-F238E27FC236}">
                <a16:creationId xmlns:a16="http://schemas.microsoft.com/office/drawing/2014/main" id="{994E6A5B-DFF1-EE5B-5662-A028859501D2}"/>
              </a:ext>
            </a:extLst>
          </p:cNvPr>
          <p:cNvSpPr txBox="1">
            <a:spLocks noChangeArrowheads="1"/>
          </p:cNvSpPr>
          <p:nvPr/>
        </p:nvSpPr>
        <p:spPr bwMode="auto">
          <a:xfrm>
            <a:off x="9119394" y="5080443"/>
            <a:ext cx="5349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800" b="1">
                <a:ea typeface="楷体_GB2312" pitchFamily="49" charset="-122"/>
                <a:sym typeface="Symbol" panose="05050102010706020507" pitchFamily="18" charset="2"/>
              </a:rPr>
              <a:t></a:t>
            </a:r>
            <a:endParaRPr lang="en-US" altLang="zh-CN" sz="2800" b="1">
              <a:ea typeface="楷体_GB2312" pitchFamily="49" charset="-122"/>
            </a:endParaRPr>
          </a:p>
        </p:txBody>
      </p:sp>
      <p:sp>
        <p:nvSpPr>
          <p:cNvPr id="93" name="Rectangle 90">
            <a:extLst>
              <a:ext uri="{FF2B5EF4-FFF2-40B4-BE49-F238E27FC236}">
                <a16:creationId xmlns:a16="http://schemas.microsoft.com/office/drawing/2014/main" id="{2D9E3234-B3F4-E63F-1F10-E8D538029B30}"/>
              </a:ext>
            </a:extLst>
          </p:cNvPr>
          <p:cNvSpPr>
            <a:spLocks noChangeArrowheads="1"/>
          </p:cNvSpPr>
          <p:nvPr/>
        </p:nvSpPr>
        <p:spPr bwMode="auto">
          <a:xfrm>
            <a:off x="9516269" y="5085206"/>
            <a:ext cx="635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sz="2800" b="1">
                <a:solidFill>
                  <a:srgbClr val="FF0066"/>
                </a:solidFill>
              </a:rPr>
              <a:t>11</a:t>
            </a:r>
          </a:p>
        </p:txBody>
      </p:sp>
      <p:sp>
        <p:nvSpPr>
          <p:cNvPr id="94" name="Text Box 91">
            <a:extLst>
              <a:ext uri="{FF2B5EF4-FFF2-40B4-BE49-F238E27FC236}">
                <a16:creationId xmlns:a16="http://schemas.microsoft.com/office/drawing/2014/main" id="{CD1E772F-BB56-AAA0-D5E1-C35C0A3A7964}"/>
              </a:ext>
            </a:extLst>
          </p:cNvPr>
          <p:cNvSpPr txBox="1">
            <a:spLocks noChangeArrowheads="1"/>
          </p:cNvSpPr>
          <p:nvPr/>
        </p:nvSpPr>
        <p:spPr bwMode="auto">
          <a:xfrm>
            <a:off x="8870951" y="4787730"/>
            <a:ext cx="10874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zh-CN" sz="2800" b="1" dirty="0">
                <a:solidFill>
                  <a:srgbClr val="336600"/>
                </a:solidFill>
                <a:ea typeface="楷体_GB2312" pitchFamily="49" charset="-122"/>
              </a:rPr>
              <a:t>1/1</a:t>
            </a:r>
          </a:p>
        </p:txBody>
      </p:sp>
      <p:sp>
        <p:nvSpPr>
          <p:cNvPr id="95" name="Text Box 92">
            <a:extLst>
              <a:ext uri="{FF2B5EF4-FFF2-40B4-BE49-F238E27FC236}">
                <a16:creationId xmlns:a16="http://schemas.microsoft.com/office/drawing/2014/main" id="{A426C696-F218-3DEE-F41E-97FEFFE97E39}"/>
              </a:ext>
            </a:extLst>
          </p:cNvPr>
          <p:cNvSpPr txBox="1">
            <a:spLocks noChangeArrowheads="1"/>
          </p:cNvSpPr>
          <p:nvPr/>
        </p:nvSpPr>
        <p:spPr bwMode="auto">
          <a:xfrm>
            <a:off x="8009732" y="5769418"/>
            <a:ext cx="2032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zh-CN" altLang="en-US" sz="2800" b="1">
                <a:solidFill>
                  <a:srgbClr val="FF0066"/>
                </a:solidFill>
              </a:rPr>
              <a:t>能自启动</a:t>
            </a:r>
          </a:p>
        </p:txBody>
      </p:sp>
      <p:grpSp>
        <p:nvGrpSpPr>
          <p:cNvPr id="96" name="Group 93">
            <a:extLst>
              <a:ext uri="{FF2B5EF4-FFF2-40B4-BE49-F238E27FC236}">
                <a16:creationId xmlns:a16="http://schemas.microsoft.com/office/drawing/2014/main" id="{2566D81C-781C-3FF9-082F-58E3EB21A6C0}"/>
              </a:ext>
            </a:extLst>
          </p:cNvPr>
          <p:cNvGrpSpPr>
            <a:grpSpLocks/>
          </p:cNvGrpSpPr>
          <p:nvPr/>
        </p:nvGrpSpPr>
        <p:grpSpPr bwMode="auto">
          <a:xfrm>
            <a:off x="5172869" y="4114548"/>
            <a:ext cx="1374775" cy="1527175"/>
            <a:chOff x="2467" y="2212"/>
            <a:chExt cx="866" cy="962"/>
          </a:xfrm>
        </p:grpSpPr>
        <p:sp>
          <p:nvSpPr>
            <p:cNvPr id="97" name="Text Box 94">
              <a:extLst>
                <a:ext uri="{FF2B5EF4-FFF2-40B4-BE49-F238E27FC236}">
                  <a16:creationId xmlns:a16="http://schemas.microsoft.com/office/drawing/2014/main" id="{B1939700-A103-7090-21C3-239E7BB9AE15}"/>
                </a:ext>
              </a:extLst>
            </p:cNvPr>
            <p:cNvSpPr txBox="1">
              <a:spLocks noChangeArrowheads="1"/>
            </p:cNvSpPr>
            <p:nvPr/>
          </p:nvSpPr>
          <p:spPr bwMode="auto">
            <a:xfrm>
              <a:off x="2943" y="2550"/>
              <a:ext cx="39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grpSp>
          <p:nvGrpSpPr>
            <p:cNvPr id="98" name="Group 95">
              <a:extLst>
                <a:ext uri="{FF2B5EF4-FFF2-40B4-BE49-F238E27FC236}">
                  <a16:creationId xmlns:a16="http://schemas.microsoft.com/office/drawing/2014/main" id="{83FE570B-4DAE-C4AE-820C-2CBFE425A50E}"/>
                </a:ext>
              </a:extLst>
            </p:cNvPr>
            <p:cNvGrpSpPr>
              <a:grpSpLocks/>
            </p:cNvGrpSpPr>
            <p:nvPr/>
          </p:nvGrpSpPr>
          <p:grpSpPr bwMode="auto">
            <a:xfrm>
              <a:off x="2467" y="2212"/>
              <a:ext cx="709" cy="962"/>
              <a:chOff x="2467" y="2212"/>
              <a:chExt cx="709" cy="962"/>
            </a:xfrm>
          </p:grpSpPr>
          <p:sp>
            <p:nvSpPr>
              <p:cNvPr id="99" name="Line 96">
                <a:extLst>
                  <a:ext uri="{FF2B5EF4-FFF2-40B4-BE49-F238E27FC236}">
                    <a16:creationId xmlns:a16="http://schemas.microsoft.com/office/drawing/2014/main" id="{D3E7F5A4-8C99-D357-1884-E02630D1FB6C}"/>
                  </a:ext>
                </a:extLst>
              </p:cNvPr>
              <p:cNvSpPr>
                <a:spLocks noChangeShapeType="1"/>
              </p:cNvSpPr>
              <p:nvPr/>
            </p:nvSpPr>
            <p:spPr bwMode="auto">
              <a:xfrm flipH="1" flipV="1">
                <a:off x="3043" y="3018"/>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00" name="Group 97">
                <a:extLst>
                  <a:ext uri="{FF2B5EF4-FFF2-40B4-BE49-F238E27FC236}">
                    <a16:creationId xmlns:a16="http://schemas.microsoft.com/office/drawing/2014/main" id="{3C3F2AD6-8817-4588-14A0-74E6C75AE54F}"/>
                  </a:ext>
                </a:extLst>
              </p:cNvPr>
              <p:cNvGrpSpPr>
                <a:grpSpLocks/>
              </p:cNvGrpSpPr>
              <p:nvPr/>
            </p:nvGrpSpPr>
            <p:grpSpPr bwMode="auto">
              <a:xfrm>
                <a:off x="2467" y="2212"/>
                <a:ext cx="597" cy="962"/>
                <a:chOff x="2467" y="2212"/>
                <a:chExt cx="597" cy="962"/>
              </a:xfrm>
            </p:grpSpPr>
            <p:sp>
              <p:nvSpPr>
                <p:cNvPr id="102" name="Rectangle 98">
                  <a:extLst>
                    <a:ext uri="{FF2B5EF4-FFF2-40B4-BE49-F238E27FC236}">
                      <a16:creationId xmlns:a16="http://schemas.microsoft.com/office/drawing/2014/main" id="{164E5A23-D543-70E8-4F2C-F397B1B3EA1D}"/>
                    </a:ext>
                  </a:extLst>
                </p:cNvPr>
                <p:cNvSpPr>
                  <a:spLocks noChangeArrowheads="1"/>
                </p:cNvSpPr>
                <p:nvPr/>
              </p:nvSpPr>
              <p:spPr bwMode="auto">
                <a:xfrm>
                  <a:off x="2504" y="2478"/>
                  <a:ext cx="492" cy="69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 name="AutoShape 99">
                  <a:extLst>
                    <a:ext uri="{FF2B5EF4-FFF2-40B4-BE49-F238E27FC236}">
                      <a16:creationId xmlns:a16="http://schemas.microsoft.com/office/drawing/2014/main" id="{E6153852-C7F5-21B0-FCF0-7EEC8E7486FF}"/>
                    </a:ext>
                  </a:extLst>
                </p:cNvPr>
                <p:cNvSpPr>
                  <a:spLocks noChangeArrowheads="1"/>
                </p:cNvSpPr>
                <p:nvPr/>
              </p:nvSpPr>
              <p:spPr bwMode="auto">
                <a:xfrm rot="5400000" flipH="1">
                  <a:off x="2484" y="2786"/>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4" name="Text Box 100">
                  <a:extLst>
                    <a:ext uri="{FF2B5EF4-FFF2-40B4-BE49-F238E27FC236}">
                      <a16:creationId xmlns:a16="http://schemas.microsoft.com/office/drawing/2014/main" id="{CC0C1ACA-FA27-82DA-F7D5-CF6C57C3AA5C}"/>
                    </a:ext>
                  </a:extLst>
                </p:cNvPr>
                <p:cNvSpPr txBox="1">
                  <a:spLocks noChangeArrowheads="1"/>
                </p:cNvSpPr>
                <p:nvPr/>
              </p:nvSpPr>
              <p:spPr bwMode="auto">
                <a:xfrm>
                  <a:off x="2470" y="2888"/>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1K</a:t>
                  </a:r>
                </a:p>
              </p:txBody>
            </p:sp>
            <p:sp>
              <p:nvSpPr>
                <p:cNvPr id="105" name="Text Box 101">
                  <a:extLst>
                    <a:ext uri="{FF2B5EF4-FFF2-40B4-BE49-F238E27FC236}">
                      <a16:creationId xmlns:a16="http://schemas.microsoft.com/office/drawing/2014/main" id="{31AC2B5A-0E91-B5D4-AC67-C4AE781AA2AD}"/>
                    </a:ext>
                  </a:extLst>
                </p:cNvPr>
                <p:cNvSpPr txBox="1">
                  <a:spLocks noChangeArrowheads="1"/>
                </p:cNvSpPr>
                <p:nvPr/>
              </p:nvSpPr>
              <p:spPr bwMode="auto">
                <a:xfrm>
                  <a:off x="2551" y="2673"/>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C1</a:t>
                  </a:r>
                </a:p>
              </p:txBody>
            </p:sp>
            <p:sp>
              <p:nvSpPr>
                <p:cNvPr id="106" name="Oval 102">
                  <a:extLst>
                    <a:ext uri="{FF2B5EF4-FFF2-40B4-BE49-F238E27FC236}">
                      <a16:creationId xmlns:a16="http://schemas.microsoft.com/office/drawing/2014/main" id="{4A5AC214-849F-9A8B-6CF6-BDC54649E197}"/>
                    </a:ext>
                  </a:extLst>
                </p:cNvPr>
                <p:cNvSpPr>
                  <a:spLocks noChangeArrowheads="1"/>
                </p:cNvSpPr>
                <p:nvPr/>
              </p:nvSpPr>
              <p:spPr bwMode="auto">
                <a:xfrm>
                  <a:off x="2996" y="2982"/>
                  <a:ext cx="68" cy="68"/>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7" name="Text Box 103">
                  <a:extLst>
                    <a:ext uri="{FF2B5EF4-FFF2-40B4-BE49-F238E27FC236}">
                      <a16:creationId xmlns:a16="http://schemas.microsoft.com/office/drawing/2014/main" id="{C1479546-F205-5C08-1211-2D9F0E214760}"/>
                    </a:ext>
                  </a:extLst>
                </p:cNvPr>
                <p:cNvSpPr txBox="1">
                  <a:spLocks noChangeArrowheads="1"/>
                </p:cNvSpPr>
                <p:nvPr/>
              </p:nvSpPr>
              <p:spPr bwMode="auto">
                <a:xfrm>
                  <a:off x="2525" y="2212"/>
                  <a:ext cx="4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FF0066"/>
                      </a:solidFill>
                    </a:rPr>
                    <a:t>FF</a:t>
                  </a:r>
                  <a:r>
                    <a:rPr lang="en-US" altLang="zh-CN" b="1" baseline="-25000">
                      <a:solidFill>
                        <a:srgbClr val="FF0066"/>
                      </a:solidFill>
                    </a:rPr>
                    <a:t>1</a:t>
                  </a:r>
                </a:p>
              </p:txBody>
            </p:sp>
            <p:sp>
              <p:nvSpPr>
                <p:cNvPr id="108" name="Rectangle 104">
                  <a:extLst>
                    <a:ext uri="{FF2B5EF4-FFF2-40B4-BE49-F238E27FC236}">
                      <a16:creationId xmlns:a16="http://schemas.microsoft.com/office/drawing/2014/main" id="{3ADEB362-3507-0DD7-0CF2-0293DAA3A0A5}"/>
                    </a:ext>
                  </a:extLst>
                </p:cNvPr>
                <p:cNvSpPr>
                  <a:spLocks noChangeArrowheads="1"/>
                </p:cNvSpPr>
                <p:nvPr/>
              </p:nvSpPr>
              <p:spPr bwMode="auto">
                <a:xfrm>
                  <a:off x="2502" y="2478"/>
                  <a:ext cx="168" cy="21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9" name="Rectangle 105">
                  <a:extLst>
                    <a:ext uri="{FF2B5EF4-FFF2-40B4-BE49-F238E27FC236}">
                      <a16:creationId xmlns:a16="http://schemas.microsoft.com/office/drawing/2014/main" id="{FD06320F-AA8C-EC88-E4F7-B5A182ED3CE5}"/>
                    </a:ext>
                  </a:extLst>
                </p:cNvPr>
                <p:cNvSpPr>
                  <a:spLocks noChangeArrowheads="1"/>
                </p:cNvSpPr>
                <p:nvPr/>
              </p:nvSpPr>
              <p:spPr bwMode="auto">
                <a:xfrm>
                  <a:off x="2467" y="2443"/>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zh-CN" sz="2000" b="1">
                      <a:solidFill>
                        <a:srgbClr val="0033CC"/>
                      </a:solidFill>
                    </a:rPr>
                    <a:t>&amp;</a:t>
                  </a:r>
                </a:p>
              </p:txBody>
            </p:sp>
          </p:grpSp>
          <p:sp>
            <p:nvSpPr>
              <p:cNvPr id="101" name="Text Box 106">
                <a:extLst>
                  <a:ext uri="{FF2B5EF4-FFF2-40B4-BE49-F238E27FC236}">
                    <a16:creationId xmlns:a16="http://schemas.microsoft.com/office/drawing/2014/main" id="{4ED1FDCB-ED71-9BCD-D29F-4DE334257F90}"/>
                  </a:ext>
                </a:extLst>
              </p:cNvPr>
              <p:cNvSpPr txBox="1">
                <a:spLocks noChangeArrowheads="1"/>
              </p:cNvSpPr>
              <p:nvPr/>
            </p:nvSpPr>
            <p:spPr bwMode="auto">
              <a:xfrm>
                <a:off x="2626" y="2444"/>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a:solidFill>
                      <a:srgbClr val="0033CC"/>
                    </a:solidFill>
                  </a:rPr>
                  <a:t>1J</a:t>
                </a:r>
              </a:p>
            </p:txBody>
          </p:sp>
        </p:grpSp>
      </p:grpSp>
      <p:sp>
        <p:nvSpPr>
          <p:cNvPr id="110" name="文本框 109">
            <a:extLst>
              <a:ext uri="{FF2B5EF4-FFF2-40B4-BE49-F238E27FC236}">
                <a16:creationId xmlns:a16="http://schemas.microsoft.com/office/drawing/2014/main" id="{4C6B072D-2EB8-128A-C2D3-AEB13686F2B2}"/>
              </a:ext>
            </a:extLst>
          </p:cNvPr>
          <p:cNvSpPr txBox="1"/>
          <p:nvPr/>
        </p:nvSpPr>
        <p:spPr>
          <a:xfrm>
            <a:off x="8154386" y="2663677"/>
            <a:ext cx="1773487" cy="461665"/>
          </a:xfrm>
          <a:prstGeom prst="rect">
            <a:avLst/>
          </a:prstGeom>
          <a:noFill/>
        </p:spPr>
        <p:txBody>
          <a:bodyPr wrap="square" rtlCol="0">
            <a:spAutoFit/>
          </a:bodyPr>
          <a:lstStyle/>
          <a:p>
            <a:r>
              <a:rPr lang="zh-CN" altLang="en-US" sz="2400" b="1" dirty="0">
                <a:solidFill>
                  <a:srgbClr val="FF0000"/>
                </a:solidFill>
              </a:rPr>
              <a:t>输出方程</a:t>
            </a:r>
          </a:p>
        </p:txBody>
      </p:sp>
      <p:sp>
        <p:nvSpPr>
          <p:cNvPr id="2" name="灯片编号占位符 1">
            <a:extLst>
              <a:ext uri="{FF2B5EF4-FFF2-40B4-BE49-F238E27FC236}">
                <a16:creationId xmlns:a16="http://schemas.microsoft.com/office/drawing/2014/main" id="{0E67E674-0045-6BB9-256F-1E7B8D293AB9}"/>
              </a:ext>
            </a:extLst>
          </p:cNvPr>
          <p:cNvSpPr>
            <a:spLocks noGrp="1"/>
          </p:cNvSpPr>
          <p:nvPr>
            <p:ph type="sldNum" sz="quarter" idx="12"/>
          </p:nvPr>
        </p:nvSpPr>
        <p:spPr/>
        <p:txBody>
          <a:bodyPr/>
          <a:lstStyle/>
          <a:p>
            <a:fld id="{392CBAA0-59E6-204E-8F03-85E5040D48B8}" type="slidenum">
              <a:rPr kumimoji="1" lang="zh-CN" altLang="en-US" smtClean="0"/>
              <a:t>36</a:t>
            </a:fld>
            <a:r>
              <a:rPr kumimoji="1" lang="en-US" altLang="zh-CN"/>
              <a:t>/184</a:t>
            </a:r>
            <a:endParaRPr kumimoji="1" lang="zh-CN" altLang="en-US" dirty="0"/>
          </a:p>
        </p:txBody>
      </p:sp>
    </p:spTree>
    <p:extLst>
      <p:ext uri="{BB962C8B-B14F-4D97-AF65-F5344CB8AC3E}">
        <p14:creationId xmlns:p14="http://schemas.microsoft.com/office/powerpoint/2010/main" val="291363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wipe(left)">
                                      <p:cBhvr>
                                        <p:cTn id="21" dur="500"/>
                                        <p:tgtEl>
                                          <p:spTgt spid="9">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left)">
                                      <p:cBhvr>
                                        <p:cTn id="31" dur="500"/>
                                        <p:tgtEl>
                                          <p:spTgt spid="11"/>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ipe(left)">
                                      <p:cBhvr>
                                        <p:cTn id="36" dur="500"/>
                                        <p:tgtEl>
                                          <p:spTgt spid="12"/>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wipe(left)">
                                      <p:cBhvr>
                                        <p:cTn id="41" dur="500"/>
                                        <p:tgtEl>
                                          <p:spTgt spid="13"/>
                                        </p:tgtEl>
                                      </p:cBhvr>
                                    </p:animEffect>
                                  </p:childTnLst>
                                </p:cTn>
                              </p:par>
                            </p:childTnLst>
                          </p:cTn>
                        </p:par>
                        <p:par>
                          <p:cTn id="42" fill="hold">
                            <p:stCondLst>
                              <p:cond delay="500"/>
                            </p:stCondLst>
                            <p:childTnLst>
                              <p:par>
                                <p:cTn id="43" presetID="22" presetClass="entr" presetSubtype="8" fill="hold" nodeType="after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left)">
                                      <p:cBhvr>
                                        <p:cTn id="45" dur="500"/>
                                        <p:tgtEl>
                                          <p:spTgt spid="14"/>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110"/>
                                        </p:tgtEl>
                                        <p:attrNameLst>
                                          <p:attrName>style.visibility</p:attrName>
                                        </p:attrNameLst>
                                      </p:cBhvr>
                                      <p:to>
                                        <p:strVal val="visible"/>
                                      </p:to>
                                    </p:set>
                                    <p:animEffect transition="in" filter="fade">
                                      <p:cBhvr>
                                        <p:cTn id="50" dur="1000"/>
                                        <p:tgtEl>
                                          <p:spTgt spid="110"/>
                                        </p:tgtEl>
                                      </p:cBhvr>
                                    </p:animEffect>
                                    <p:anim calcmode="lin" valueType="num">
                                      <p:cBhvr>
                                        <p:cTn id="51" dur="1000" fill="hold"/>
                                        <p:tgtEl>
                                          <p:spTgt spid="110"/>
                                        </p:tgtEl>
                                        <p:attrNameLst>
                                          <p:attrName>ppt_x</p:attrName>
                                        </p:attrNameLst>
                                      </p:cBhvr>
                                      <p:tavLst>
                                        <p:tav tm="0">
                                          <p:val>
                                            <p:strVal val="#ppt_x"/>
                                          </p:val>
                                        </p:tav>
                                        <p:tav tm="100000">
                                          <p:val>
                                            <p:strVal val="#ppt_x"/>
                                          </p:val>
                                        </p:tav>
                                      </p:tavLst>
                                    </p:anim>
                                    <p:anim calcmode="lin" valueType="num">
                                      <p:cBhvr>
                                        <p:cTn id="52" dur="1000" fill="hold"/>
                                        <p:tgtEl>
                                          <p:spTgt spid="110"/>
                                        </p:tgtEl>
                                        <p:attrNameLst>
                                          <p:attrName>ppt_y</p:attrName>
                                        </p:attrNameLst>
                                      </p:cBhvr>
                                      <p:tavLst>
                                        <p:tav tm="0">
                                          <p:val>
                                            <p:strVal val="#ppt_y+.1"/>
                                          </p:val>
                                        </p:tav>
                                        <p:tav tm="100000">
                                          <p:val>
                                            <p:strVal val="#ppt_y"/>
                                          </p:val>
                                        </p:tav>
                                      </p:tavLst>
                                    </p:anim>
                                  </p:childTnLst>
                                </p:cTn>
                              </p:par>
                            </p:childTnLst>
                          </p:cTn>
                        </p:par>
                        <p:par>
                          <p:cTn id="53" fill="hold">
                            <p:stCondLst>
                              <p:cond delay="1000"/>
                            </p:stCondLst>
                            <p:childTnLst>
                              <p:par>
                                <p:cTn id="54" presetID="22" presetClass="entr" presetSubtype="8" fill="hold" nodeType="after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wipe(left)">
                                      <p:cBhvr>
                                        <p:cTn id="56" dur="500"/>
                                        <p:tgtEl>
                                          <p:spTgt spid="15"/>
                                        </p:tgtEl>
                                      </p:cBhvr>
                                    </p:animEffect>
                                  </p:childTnLst>
                                </p:cTn>
                              </p:par>
                            </p:childTnLst>
                          </p:cTn>
                        </p:par>
                        <p:par>
                          <p:cTn id="57" fill="hold">
                            <p:stCondLst>
                              <p:cond delay="1500"/>
                            </p:stCondLst>
                            <p:childTnLst>
                              <p:par>
                                <p:cTn id="58" presetID="22" presetClass="entr" presetSubtype="8" fill="hold"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wipe(left)">
                                      <p:cBhvr>
                                        <p:cTn id="60" dur="500"/>
                                        <p:tgtEl>
                                          <p:spTgt spid="16"/>
                                        </p:tgtEl>
                                      </p:cBhvr>
                                    </p:animEffect>
                                  </p:childTnLst>
                                </p:cTn>
                              </p:par>
                            </p:childTnLst>
                          </p:cTn>
                        </p:par>
                        <p:par>
                          <p:cTn id="61" fill="hold">
                            <p:stCondLst>
                              <p:cond delay="2000"/>
                            </p:stCondLst>
                            <p:childTnLst>
                              <p:par>
                                <p:cTn id="62" presetID="22" presetClass="entr" presetSubtype="8" fill="hold" nodeType="afterEffect">
                                  <p:stCondLst>
                                    <p:cond delay="0"/>
                                  </p:stCondLst>
                                  <p:childTnLst>
                                    <p:set>
                                      <p:cBhvr>
                                        <p:cTn id="63" dur="1" fill="hold">
                                          <p:stCondLst>
                                            <p:cond delay="0"/>
                                          </p:stCondLst>
                                        </p:cTn>
                                        <p:tgtEl>
                                          <p:spTgt spid="17"/>
                                        </p:tgtEl>
                                        <p:attrNameLst>
                                          <p:attrName>style.visibility</p:attrName>
                                        </p:attrNameLst>
                                      </p:cBhvr>
                                      <p:to>
                                        <p:strVal val="visible"/>
                                      </p:to>
                                    </p:set>
                                    <p:animEffect transition="in" filter="wipe(left)">
                                      <p:cBhvr>
                                        <p:cTn id="64" dur="500"/>
                                        <p:tgtEl>
                                          <p:spTgt spid="17"/>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28"/>
                                        </p:tgtEl>
                                        <p:attrNameLst>
                                          <p:attrName>style.visibility</p:attrName>
                                        </p:attrNameLst>
                                      </p:cBhvr>
                                      <p:to>
                                        <p:strVal val="visible"/>
                                      </p:to>
                                    </p:set>
                                    <p:animEffect transition="in" filter="wipe(left)">
                                      <p:cBhvr>
                                        <p:cTn id="69" dur="500"/>
                                        <p:tgtEl>
                                          <p:spTgt spid="28"/>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65"/>
                                        </p:tgtEl>
                                        <p:attrNameLst>
                                          <p:attrName>style.visibility</p:attrName>
                                        </p:attrNameLst>
                                      </p:cBhvr>
                                      <p:to>
                                        <p:strVal val="visible"/>
                                      </p:to>
                                    </p:set>
                                    <p:animEffect transition="in" filter="wipe(left)">
                                      <p:cBhvr>
                                        <p:cTn id="74" dur="500"/>
                                        <p:tgtEl>
                                          <p:spTgt spid="65"/>
                                        </p:tgtEl>
                                      </p:cBhvr>
                                    </p:animEffect>
                                  </p:childTnLst>
                                </p:cTn>
                              </p:par>
                            </p:childTnLst>
                          </p:cTn>
                        </p:par>
                        <p:par>
                          <p:cTn id="75" fill="hold">
                            <p:stCondLst>
                              <p:cond delay="500"/>
                            </p:stCondLst>
                            <p:childTnLst>
                              <p:par>
                                <p:cTn id="76" presetID="22" presetClass="entr" presetSubtype="8" fill="hold" nodeType="afterEffect">
                                  <p:stCondLst>
                                    <p:cond delay="0"/>
                                  </p:stCondLst>
                                  <p:childTnLst>
                                    <p:set>
                                      <p:cBhvr>
                                        <p:cTn id="77" dur="1" fill="hold">
                                          <p:stCondLst>
                                            <p:cond delay="0"/>
                                          </p:stCondLst>
                                        </p:cTn>
                                        <p:tgtEl>
                                          <p:spTgt spid="96"/>
                                        </p:tgtEl>
                                        <p:attrNameLst>
                                          <p:attrName>style.visibility</p:attrName>
                                        </p:attrNameLst>
                                      </p:cBhvr>
                                      <p:to>
                                        <p:strVal val="visible"/>
                                      </p:to>
                                    </p:set>
                                    <p:animEffect transition="in" filter="wipe(left)">
                                      <p:cBhvr>
                                        <p:cTn id="78" dur="500"/>
                                        <p:tgtEl>
                                          <p:spTgt spid="96"/>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1" fill="hold" nodeType="clickEffect">
                                  <p:stCondLst>
                                    <p:cond delay="0"/>
                                  </p:stCondLst>
                                  <p:childTnLst>
                                    <p:set>
                                      <p:cBhvr>
                                        <p:cTn id="82" dur="1" fill="hold">
                                          <p:stCondLst>
                                            <p:cond delay="0"/>
                                          </p:stCondLst>
                                        </p:cTn>
                                        <p:tgtEl>
                                          <p:spTgt spid="35"/>
                                        </p:tgtEl>
                                        <p:attrNameLst>
                                          <p:attrName>style.visibility</p:attrName>
                                        </p:attrNameLst>
                                      </p:cBhvr>
                                      <p:to>
                                        <p:strVal val="visible"/>
                                      </p:to>
                                    </p:set>
                                    <p:animEffect transition="in" filter="wipe(up)">
                                      <p:cBhvr>
                                        <p:cTn id="83" dur="500"/>
                                        <p:tgtEl>
                                          <p:spTgt spid="35"/>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wipe(left)">
                                      <p:cBhvr>
                                        <p:cTn id="88" dur="500"/>
                                        <p:tgtEl>
                                          <p:spTgt spid="46"/>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nodeType="clickEffect">
                                  <p:stCondLst>
                                    <p:cond delay="0"/>
                                  </p:stCondLst>
                                  <p:childTnLst>
                                    <p:set>
                                      <p:cBhvr>
                                        <p:cTn id="92" dur="1" fill="hold">
                                          <p:stCondLst>
                                            <p:cond delay="0"/>
                                          </p:stCondLst>
                                        </p:cTn>
                                        <p:tgtEl>
                                          <p:spTgt spid="57"/>
                                        </p:tgtEl>
                                        <p:attrNameLst>
                                          <p:attrName>style.visibility</p:attrName>
                                        </p:attrNameLst>
                                      </p:cBhvr>
                                      <p:to>
                                        <p:strVal val="visible"/>
                                      </p:to>
                                    </p:set>
                                    <p:animEffect transition="in" filter="wipe(left)">
                                      <p:cBhvr>
                                        <p:cTn id="93" dur="500"/>
                                        <p:tgtEl>
                                          <p:spTgt spid="57"/>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nodeType="click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wipe(left)">
                                      <p:cBhvr>
                                        <p:cTn id="98" dur="500"/>
                                        <p:tgtEl>
                                          <p:spTgt spid="2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nodeType="click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left)">
                                      <p:cBhvr>
                                        <p:cTn id="103" dur="500"/>
                                        <p:tgtEl>
                                          <p:spTgt spid="33"/>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nodeType="clickEffect">
                                  <p:stCondLst>
                                    <p:cond delay="0"/>
                                  </p:stCondLst>
                                  <p:childTnLst>
                                    <p:set>
                                      <p:cBhvr>
                                        <p:cTn id="107" dur="1" fill="hold">
                                          <p:stCondLst>
                                            <p:cond delay="0"/>
                                          </p:stCondLst>
                                        </p:cTn>
                                        <p:tgtEl>
                                          <p:spTgt spid="34"/>
                                        </p:tgtEl>
                                        <p:attrNameLst>
                                          <p:attrName>style.visibility</p:attrName>
                                        </p:attrNameLst>
                                      </p:cBhvr>
                                      <p:to>
                                        <p:strVal val="visible"/>
                                      </p:to>
                                    </p:set>
                                    <p:animEffect transition="in" filter="wipe(left)">
                                      <p:cBhvr>
                                        <p:cTn id="108" dur="500"/>
                                        <p:tgtEl>
                                          <p:spTgt spid="34"/>
                                        </p:tgtEl>
                                      </p:cBhvr>
                                    </p:animEffect>
                                  </p:childTnLst>
                                </p:cTn>
                              </p:par>
                            </p:childTnLst>
                          </p:cTn>
                        </p:par>
                        <p:par>
                          <p:cTn id="109" fill="hold">
                            <p:stCondLst>
                              <p:cond delay="500"/>
                            </p:stCondLst>
                            <p:childTnLst>
                              <p:par>
                                <p:cTn id="110" presetID="22" presetClass="entr" presetSubtype="8" fill="hold" nodeType="afterEffect">
                                  <p:stCondLst>
                                    <p:cond delay="0"/>
                                  </p:stCondLst>
                                  <p:childTnLst>
                                    <p:set>
                                      <p:cBhvr>
                                        <p:cTn id="111" dur="1" fill="hold">
                                          <p:stCondLst>
                                            <p:cond delay="0"/>
                                          </p:stCondLst>
                                        </p:cTn>
                                        <p:tgtEl>
                                          <p:spTgt spid="62"/>
                                        </p:tgtEl>
                                        <p:attrNameLst>
                                          <p:attrName>style.visibility</p:attrName>
                                        </p:attrNameLst>
                                      </p:cBhvr>
                                      <p:to>
                                        <p:strVal val="visible"/>
                                      </p:to>
                                    </p:set>
                                    <p:animEffect transition="in" filter="wipe(left)">
                                      <p:cBhvr>
                                        <p:cTn id="112" dur="500"/>
                                        <p:tgtEl>
                                          <p:spTgt spid="62"/>
                                        </p:tgtEl>
                                      </p:cBhvr>
                                    </p:animEffect>
                                  </p:childTnLst>
                                </p:cTn>
                              </p:par>
                            </p:childTnLst>
                          </p:cTn>
                        </p:par>
                        <p:par>
                          <p:cTn id="113" fill="hold">
                            <p:stCondLst>
                              <p:cond delay="1000"/>
                            </p:stCondLst>
                            <p:childTnLst>
                              <p:par>
                                <p:cTn id="114" presetID="22" presetClass="entr" presetSubtype="8" fill="hold" nodeType="afterEffect">
                                  <p:stCondLst>
                                    <p:cond delay="0"/>
                                  </p:stCondLst>
                                  <p:childTnLst>
                                    <p:set>
                                      <p:cBhvr>
                                        <p:cTn id="115" dur="1" fill="hold">
                                          <p:stCondLst>
                                            <p:cond delay="0"/>
                                          </p:stCondLst>
                                        </p:cTn>
                                        <p:tgtEl>
                                          <p:spTgt spid="63"/>
                                        </p:tgtEl>
                                        <p:attrNameLst>
                                          <p:attrName>style.visibility</p:attrName>
                                        </p:attrNameLst>
                                      </p:cBhvr>
                                      <p:to>
                                        <p:strVal val="visible"/>
                                      </p:to>
                                    </p:set>
                                    <p:animEffect transition="in" filter="wipe(left)">
                                      <p:cBhvr>
                                        <p:cTn id="116" dur="500"/>
                                        <p:tgtEl>
                                          <p:spTgt spid="63"/>
                                        </p:tgtEl>
                                      </p:cBhvr>
                                    </p:animEffect>
                                  </p:childTnLst>
                                </p:cTn>
                              </p:par>
                            </p:childTnLst>
                          </p:cTn>
                        </p:par>
                      </p:childTnLst>
                    </p:cTn>
                  </p:par>
                  <p:par>
                    <p:cTn id="117" fill="hold">
                      <p:stCondLst>
                        <p:cond delay="indefinite"/>
                      </p:stCondLst>
                      <p:childTnLst>
                        <p:par>
                          <p:cTn id="118" fill="hold">
                            <p:stCondLst>
                              <p:cond delay="0"/>
                            </p:stCondLst>
                            <p:childTnLst>
                              <p:par>
                                <p:cTn id="119" presetID="22" presetClass="entr" presetSubtype="8" fill="hold" nodeType="clickEffect">
                                  <p:stCondLst>
                                    <p:cond delay="0"/>
                                  </p:stCondLst>
                                  <p:childTnLst>
                                    <p:set>
                                      <p:cBhvr>
                                        <p:cTn id="120" dur="1" fill="hold">
                                          <p:stCondLst>
                                            <p:cond delay="0"/>
                                          </p:stCondLst>
                                        </p:cTn>
                                        <p:tgtEl>
                                          <p:spTgt spid="18"/>
                                        </p:tgtEl>
                                        <p:attrNameLst>
                                          <p:attrName>style.visibility</p:attrName>
                                        </p:attrNameLst>
                                      </p:cBhvr>
                                      <p:to>
                                        <p:strVal val="visible"/>
                                      </p:to>
                                    </p:set>
                                    <p:animEffect transition="in" filter="wipe(left)">
                                      <p:cBhvr>
                                        <p:cTn id="121" dur="500"/>
                                        <p:tgtEl>
                                          <p:spTgt spid="18"/>
                                        </p:tgtEl>
                                      </p:cBhvr>
                                    </p:animEffect>
                                  </p:childTnLst>
                                </p:cTn>
                              </p:par>
                            </p:childTnLst>
                          </p:cTn>
                        </p:par>
                      </p:childTnLst>
                    </p:cTn>
                  </p:par>
                  <p:par>
                    <p:cTn id="122" fill="hold">
                      <p:stCondLst>
                        <p:cond delay="indefinite"/>
                      </p:stCondLst>
                      <p:childTnLst>
                        <p:par>
                          <p:cTn id="123" fill="hold">
                            <p:stCondLst>
                              <p:cond delay="0"/>
                            </p:stCondLst>
                            <p:childTnLst>
                              <p:par>
                                <p:cTn id="124" presetID="22" presetClass="entr" presetSubtype="8" fill="hold" grpId="0" nodeType="clickEffect">
                                  <p:stCondLst>
                                    <p:cond delay="0"/>
                                  </p:stCondLst>
                                  <p:childTnLst>
                                    <p:set>
                                      <p:cBhvr>
                                        <p:cTn id="125" dur="1" fill="hold">
                                          <p:stCondLst>
                                            <p:cond delay="0"/>
                                          </p:stCondLst>
                                        </p:cTn>
                                        <p:tgtEl>
                                          <p:spTgt spid="64">
                                            <p:txEl>
                                              <p:pRg st="0" end="0"/>
                                            </p:txEl>
                                          </p:spTgt>
                                        </p:tgtEl>
                                        <p:attrNameLst>
                                          <p:attrName>style.visibility</p:attrName>
                                        </p:attrNameLst>
                                      </p:cBhvr>
                                      <p:to>
                                        <p:strVal val="visible"/>
                                      </p:to>
                                    </p:set>
                                    <p:animEffect transition="in" filter="wipe(left)">
                                      <p:cBhvr>
                                        <p:cTn id="126" dur="500"/>
                                        <p:tgtEl>
                                          <p:spTgt spid="64">
                                            <p:txEl>
                                              <p:pRg st="0" end="0"/>
                                            </p:txEl>
                                          </p:spTgt>
                                        </p:tgtEl>
                                      </p:cBhvr>
                                    </p:animEffect>
                                  </p:childTnLst>
                                </p:cTn>
                              </p:par>
                            </p:childTnLst>
                          </p:cTn>
                        </p:par>
                      </p:childTnLst>
                    </p:cTn>
                  </p:par>
                  <p:par>
                    <p:cTn id="127" fill="hold">
                      <p:stCondLst>
                        <p:cond delay="indefinite"/>
                      </p:stCondLst>
                      <p:childTnLst>
                        <p:par>
                          <p:cTn id="128" fill="hold">
                            <p:stCondLst>
                              <p:cond delay="0"/>
                            </p:stCondLst>
                            <p:childTnLst>
                              <p:par>
                                <p:cTn id="129" presetID="12" presetClass="entr" presetSubtype="4" fill="hold" grpId="0" nodeType="clickEffect">
                                  <p:stCondLst>
                                    <p:cond delay="0"/>
                                  </p:stCondLst>
                                  <p:childTnLst>
                                    <p:set>
                                      <p:cBhvr>
                                        <p:cTn id="130" dur="1" fill="hold">
                                          <p:stCondLst>
                                            <p:cond delay="0"/>
                                          </p:stCondLst>
                                        </p:cTn>
                                        <p:tgtEl>
                                          <p:spTgt spid="76"/>
                                        </p:tgtEl>
                                        <p:attrNameLst>
                                          <p:attrName>style.visibility</p:attrName>
                                        </p:attrNameLst>
                                      </p:cBhvr>
                                      <p:to>
                                        <p:strVal val="visible"/>
                                      </p:to>
                                    </p:set>
                                    <p:animEffect transition="in" filter="slide(fromBottom)">
                                      <p:cBhvr>
                                        <p:cTn id="131" dur="500"/>
                                        <p:tgtEl>
                                          <p:spTgt spid="76"/>
                                        </p:tgtEl>
                                      </p:cBhvr>
                                    </p:animEffect>
                                  </p:childTnLst>
                                </p:cTn>
                              </p:par>
                            </p:childTnLst>
                          </p:cTn>
                        </p:par>
                      </p:childTnLst>
                    </p:cTn>
                  </p:par>
                  <p:par>
                    <p:cTn id="132" fill="hold">
                      <p:stCondLst>
                        <p:cond delay="indefinite"/>
                      </p:stCondLst>
                      <p:childTnLst>
                        <p:par>
                          <p:cTn id="133" fill="hold">
                            <p:stCondLst>
                              <p:cond delay="0"/>
                            </p:stCondLst>
                            <p:childTnLst>
                              <p:par>
                                <p:cTn id="134" presetID="22" presetClass="entr" presetSubtype="8" fill="hold" grpId="0" nodeType="clickEffect">
                                  <p:stCondLst>
                                    <p:cond delay="0"/>
                                  </p:stCondLst>
                                  <p:childTnLst>
                                    <p:set>
                                      <p:cBhvr>
                                        <p:cTn id="135" dur="1" fill="hold">
                                          <p:stCondLst>
                                            <p:cond delay="0"/>
                                          </p:stCondLst>
                                        </p:cTn>
                                        <p:tgtEl>
                                          <p:spTgt spid="77">
                                            <p:txEl>
                                              <p:pRg st="0" end="0"/>
                                            </p:txEl>
                                          </p:spTgt>
                                        </p:tgtEl>
                                        <p:attrNameLst>
                                          <p:attrName>style.visibility</p:attrName>
                                        </p:attrNameLst>
                                      </p:cBhvr>
                                      <p:to>
                                        <p:strVal val="visible"/>
                                      </p:to>
                                    </p:set>
                                    <p:animEffect transition="in" filter="wipe(left)">
                                      <p:cBhvr>
                                        <p:cTn id="136" dur="500"/>
                                        <p:tgtEl>
                                          <p:spTgt spid="77">
                                            <p:txEl>
                                              <p:pRg st="0" end="0"/>
                                            </p:txEl>
                                          </p:spTgt>
                                        </p:tgtEl>
                                      </p:cBhvr>
                                    </p:animEffect>
                                  </p:childTnLst>
                                </p:cTn>
                              </p:par>
                            </p:childTnLst>
                          </p:cTn>
                        </p:par>
                      </p:childTnLst>
                    </p:cTn>
                  </p:par>
                  <p:par>
                    <p:cTn id="137" fill="hold">
                      <p:stCondLst>
                        <p:cond delay="indefinite"/>
                      </p:stCondLst>
                      <p:childTnLst>
                        <p:par>
                          <p:cTn id="138" fill="hold">
                            <p:stCondLst>
                              <p:cond delay="0"/>
                            </p:stCondLst>
                            <p:childTnLst>
                              <p:par>
                                <p:cTn id="139" presetID="23" presetClass="entr" presetSubtype="16" fill="hold" nodeType="clickEffect">
                                  <p:stCondLst>
                                    <p:cond delay="0"/>
                                  </p:stCondLst>
                                  <p:childTnLst>
                                    <p:set>
                                      <p:cBhvr>
                                        <p:cTn id="140" dur="1" fill="hold">
                                          <p:stCondLst>
                                            <p:cond delay="0"/>
                                          </p:stCondLst>
                                        </p:cTn>
                                        <p:tgtEl>
                                          <p:spTgt spid="78"/>
                                        </p:tgtEl>
                                        <p:attrNameLst>
                                          <p:attrName>style.visibility</p:attrName>
                                        </p:attrNameLst>
                                      </p:cBhvr>
                                      <p:to>
                                        <p:strVal val="visible"/>
                                      </p:to>
                                    </p:set>
                                    <p:anim calcmode="lin" valueType="num">
                                      <p:cBhvr>
                                        <p:cTn id="141" dur="500" fill="hold"/>
                                        <p:tgtEl>
                                          <p:spTgt spid="78"/>
                                        </p:tgtEl>
                                        <p:attrNameLst>
                                          <p:attrName>ppt_w</p:attrName>
                                        </p:attrNameLst>
                                      </p:cBhvr>
                                      <p:tavLst>
                                        <p:tav tm="0">
                                          <p:val>
                                            <p:fltVal val="0"/>
                                          </p:val>
                                        </p:tav>
                                        <p:tav tm="100000">
                                          <p:val>
                                            <p:strVal val="#ppt_w"/>
                                          </p:val>
                                        </p:tav>
                                      </p:tavLst>
                                    </p:anim>
                                    <p:anim calcmode="lin" valueType="num">
                                      <p:cBhvr>
                                        <p:cTn id="142" dur="500" fill="hold"/>
                                        <p:tgtEl>
                                          <p:spTgt spid="78"/>
                                        </p:tgtEl>
                                        <p:attrNameLst>
                                          <p:attrName>ppt_h</p:attrName>
                                        </p:attrNameLst>
                                      </p:cBhvr>
                                      <p:tavLst>
                                        <p:tav tm="0">
                                          <p:val>
                                            <p:fltVal val="0"/>
                                          </p:val>
                                        </p:tav>
                                        <p:tav tm="100000">
                                          <p:val>
                                            <p:strVal val="#ppt_h"/>
                                          </p:val>
                                        </p:tav>
                                      </p:tavLst>
                                    </p:anim>
                                  </p:childTnLst>
                                </p:cTn>
                              </p:par>
                            </p:childTnLst>
                          </p:cTn>
                        </p:par>
                      </p:childTnLst>
                    </p:cTn>
                  </p:par>
                  <p:par>
                    <p:cTn id="143" fill="hold">
                      <p:stCondLst>
                        <p:cond delay="indefinite"/>
                      </p:stCondLst>
                      <p:childTnLst>
                        <p:par>
                          <p:cTn id="144" fill="hold">
                            <p:stCondLst>
                              <p:cond delay="0"/>
                            </p:stCondLst>
                            <p:childTnLst>
                              <p:par>
                                <p:cTn id="145" presetID="22" presetClass="entr" presetSubtype="8" fill="hold" grpId="0" nodeType="clickEffect">
                                  <p:stCondLst>
                                    <p:cond delay="0"/>
                                  </p:stCondLst>
                                  <p:childTnLst>
                                    <p:set>
                                      <p:cBhvr>
                                        <p:cTn id="146" dur="1" fill="hold">
                                          <p:stCondLst>
                                            <p:cond delay="0"/>
                                          </p:stCondLst>
                                        </p:cTn>
                                        <p:tgtEl>
                                          <p:spTgt spid="83">
                                            <p:txEl>
                                              <p:pRg st="0" end="0"/>
                                            </p:txEl>
                                          </p:spTgt>
                                        </p:tgtEl>
                                        <p:attrNameLst>
                                          <p:attrName>style.visibility</p:attrName>
                                        </p:attrNameLst>
                                      </p:cBhvr>
                                      <p:to>
                                        <p:strVal val="visible"/>
                                      </p:to>
                                    </p:set>
                                    <p:animEffect transition="in" filter="wipe(left)">
                                      <p:cBhvr>
                                        <p:cTn id="147" dur="500"/>
                                        <p:tgtEl>
                                          <p:spTgt spid="83">
                                            <p:txEl>
                                              <p:pRg st="0" end="0"/>
                                            </p:txEl>
                                          </p:spTgt>
                                        </p:tgtEl>
                                      </p:cBhvr>
                                    </p:animEffect>
                                  </p:childTnLst>
                                </p:cTn>
                              </p:par>
                            </p:childTnLst>
                          </p:cTn>
                        </p:par>
                      </p:childTnLst>
                    </p:cTn>
                  </p:par>
                  <p:par>
                    <p:cTn id="148" fill="hold">
                      <p:stCondLst>
                        <p:cond delay="indefinite"/>
                      </p:stCondLst>
                      <p:childTnLst>
                        <p:par>
                          <p:cTn id="149" fill="hold">
                            <p:stCondLst>
                              <p:cond delay="0"/>
                            </p:stCondLst>
                            <p:childTnLst>
                              <p:par>
                                <p:cTn id="150" presetID="22" presetClass="entr" presetSubtype="8" fill="hold" grpId="0" nodeType="clickEffect">
                                  <p:stCondLst>
                                    <p:cond delay="0"/>
                                  </p:stCondLst>
                                  <p:childTnLst>
                                    <p:set>
                                      <p:cBhvr>
                                        <p:cTn id="151" dur="1" fill="hold">
                                          <p:stCondLst>
                                            <p:cond delay="0"/>
                                          </p:stCondLst>
                                        </p:cTn>
                                        <p:tgtEl>
                                          <p:spTgt spid="84">
                                            <p:txEl>
                                              <p:pRg st="0" end="0"/>
                                            </p:txEl>
                                          </p:spTgt>
                                        </p:tgtEl>
                                        <p:attrNameLst>
                                          <p:attrName>style.visibility</p:attrName>
                                        </p:attrNameLst>
                                      </p:cBhvr>
                                      <p:to>
                                        <p:strVal val="visible"/>
                                      </p:to>
                                    </p:set>
                                    <p:animEffect transition="in" filter="wipe(left)">
                                      <p:cBhvr>
                                        <p:cTn id="152" dur="500"/>
                                        <p:tgtEl>
                                          <p:spTgt spid="84">
                                            <p:txEl>
                                              <p:pRg st="0" end="0"/>
                                            </p:txEl>
                                          </p:spTgt>
                                        </p:tgtEl>
                                      </p:cBhvr>
                                    </p:animEffect>
                                  </p:childTnLst>
                                </p:cTn>
                              </p:par>
                            </p:childTnLst>
                          </p:cTn>
                        </p:par>
                        <p:par>
                          <p:cTn id="153" fill="hold">
                            <p:stCondLst>
                              <p:cond delay="500"/>
                            </p:stCondLst>
                            <p:childTnLst>
                              <p:par>
                                <p:cTn id="154" presetID="22" presetClass="entr" presetSubtype="8" fill="hold" grpId="0" nodeType="afterEffect">
                                  <p:stCondLst>
                                    <p:cond delay="0"/>
                                  </p:stCondLst>
                                  <p:childTnLst>
                                    <p:set>
                                      <p:cBhvr>
                                        <p:cTn id="155" dur="1" fill="hold">
                                          <p:stCondLst>
                                            <p:cond delay="0"/>
                                          </p:stCondLst>
                                        </p:cTn>
                                        <p:tgtEl>
                                          <p:spTgt spid="85">
                                            <p:txEl>
                                              <p:pRg st="0" end="0"/>
                                            </p:txEl>
                                          </p:spTgt>
                                        </p:tgtEl>
                                        <p:attrNameLst>
                                          <p:attrName>style.visibility</p:attrName>
                                        </p:attrNameLst>
                                      </p:cBhvr>
                                      <p:to>
                                        <p:strVal val="visible"/>
                                      </p:to>
                                    </p:set>
                                    <p:animEffect transition="in" filter="wipe(left)">
                                      <p:cBhvr>
                                        <p:cTn id="156" dur="500"/>
                                        <p:tgtEl>
                                          <p:spTgt spid="85">
                                            <p:txEl>
                                              <p:pRg st="0" end="0"/>
                                            </p:txEl>
                                          </p:spTgt>
                                        </p:tgtEl>
                                      </p:cBhvr>
                                    </p:animEffect>
                                  </p:childTnLst>
                                </p:cTn>
                              </p:par>
                            </p:childTnLst>
                          </p:cTn>
                        </p:par>
                        <p:par>
                          <p:cTn id="157" fill="hold">
                            <p:stCondLst>
                              <p:cond delay="1000"/>
                            </p:stCondLst>
                            <p:childTnLst>
                              <p:par>
                                <p:cTn id="158" presetID="22" presetClass="entr" presetSubtype="8" fill="hold" grpId="0" nodeType="afterEffect">
                                  <p:stCondLst>
                                    <p:cond delay="0"/>
                                  </p:stCondLst>
                                  <p:childTnLst>
                                    <p:set>
                                      <p:cBhvr>
                                        <p:cTn id="159" dur="1" fill="hold">
                                          <p:stCondLst>
                                            <p:cond delay="0"/>
                                          </p:stCondLst>
                                        </p:cTn>
                                        <p:tgtEl>
                                          <p:spTgt spid="86">
                                            <p:txEl>
                                              <p:pRg st="0" end="0"/>
                                            </p:txEl>
                                          </p:spTgt>
                                        </p:tgtEl>
                                        <p:attrNameLst>
                                          <p:attrName>style.visibility</p:attrName>
                                        </p:attrNameLst>
                                      </p:cBhvr>
                                      <p:to>
                                        <p:strVal val="visible"/>
                                      </p:to>
                                    </p:set>
                                    <p:animEffect transition="in" filter="wipe(left)">
                                      <p:cBhvr>
                                        <p:cTn id="160" dur="500"/>
                                        <p:tgtEl>
                                          <p:spTgt spid="86">
                                            <p:txEl>
                                              <p:pRg st="0" end="0"/>
                                            </p:txEl>
                                          </p:spTgt>
                                        </p:tgtEl>
                                      </p:cBhvr>
                                    </p:animEffect>
                                  </p:childTnLst>
                                </p:cTn>
                              </p:par>
                            </p:childTnLst>
                          </p:cTn>
                        </p:par>
                      </p:childTnLst>
                    </p:cTn>
                  </p:par>
                  <p:par>
                    <p:cTn id="161" fill="hold">
                      <p:stCondLst>
                        <p:cond delay="indefinite"/>
                      </p:stCondLst>
                      <p:childTnLst>
                        <p:par>
                          <p:cTn id="162" fill="hold">
                            <p:stCondLst>
                              <p:cond delay="0"/>
                            </p:stCondLst>
                            <p:childTnLst>
                              <p:par>
                                <p:cTn id="163" presetID="23" presetClass="entr" presetSubtype="16" fill="hold" nodeType="clickEffect">
                                  <p:stCondLst>
                                    <p:cond delay="0"/>
                                  </p:stCondLst>
                                  <p:childTnLst>
                                    <p:set>
                                      <p:cBhvr>
                                        <p:cTn id="164" dur="1" fill="hold">
                                          <p:stCondLst>
                                            <p:cond delay="0"/>
                                          </p:stCondLst>
                                        </p:cTn>
                                        <p:tgtEl>
                                          <p:spTgt spid="87"/>
                                        </p:tgtEl>
                                        <p:attrNameLst>
                                          <p:attrName>style.visibility</p:attrName>
                                        </p:attrNameLst>
                                      </p:cBhvr>
                                      <p:to>
                                        <p:strVal val="visible"/>
                                      </p:to>
                                    </p:set>
                                    <p:anim calcmode="lin" valueType="num">
                                      <p:cBhvr>
                                        <p:cTn id="165" dur="500" fill="hold"/>
                                        <p:tgtEl>
                                          <p:spTgt spid="87"/>
                                        </p:tgtEl>
                                        <p:attrNameLst>
                                          <p:attrName>ppt_w</p:attrName>
                                        </p:attrNameLst>
                                      </p:cBhvr>
                                      <p:tavLst>
                                        <p:tav tm="0">
                                          <p:val>
                                            <p:fltVal val="0"/>
                                          </p:val>
                                        </p:tav>
                                        <p:tav tm="100000">
                                          <p:val>
                                            <p:strVal val="#ppt_w"/>
                                          </p:val>
                                        </p:tav>
                                      </p:tavLst>
                                    </p:anim>
                                    <p:anim calcmode="lin" valueType="num">
                                      <p:cBhvr>
                                        <p:cTn id="166" dur="500" fill="hold"/>
                                        <p:tgtEl>
                                          <p:spTgt spid="87"/>
                                        </p:tgtEl>
                                        <p:attrNameLst>
                                          <p:attrName>ppt_h</p:attrName>
                                        </p:attrNameLst>
                                      </p:cBhvr>
                                      <p:tavLst>
                                        <p:tav tm="0">
                                          <p:val>
                                            <p:fltVal val="0"/>
                                          </p:val>
                                        </p:tav>
                                        <p:tav tm="100000">
                                          <p:val>
                                            <p:strVal val="#ppt_h"/>
                                          </p:val>
                                        </p:tav>
                                      </p:tavLst>
                                    </p:anim>
                                  </p:childTnLst>
                                </p:cTn>
                              </p:par>
                            </p:childTnLst>
                          </p:cTn>
                        </p:par>
                      </p:childTnLst>
                    </p:cTn>
                  </p:par>
                  <p:par>
                    <p:cTn id="167" fill="hold">
                      <p:stCondLst>
                        <p:cond delay="indefinite"/>
                      </p:stCondLst>
                      <p:childTnLst>
                        <p:par>
                          <p:cTn id="168" fill="hold">
                            <p:stCondLst>
                              <p:cond delay="0"/>
                            </p:stCondLst>
                            <p:childTnLst>
                              <p:par>
                                <p:cTn id="169" presetID="22" presetClass="entr" presetSubtype="8" fill="hold" grpId="0" nodeType="clickEffect">
                                  <p:stCondLst>
                                    <p:cond delay="0"/>
                                  </p:stCondLst>
                                  <p:childTnLst>
                                    <p:set>
                                      <p:cBhvr>
                                        <p:cTn id="170" dur="1" fill="hold">
                                          <p:stCondLst>
                                            <p:cond delay="0"/>
                                          </p:stCondLst>
                                        </p:cTn>
                                        <p:tgtEl>
                                          <p:spTgt spid="92">
                                            <p:txEl>
                                              <p:pRg st="0" end="0"/>
                                            </p:txEl>
                                          </p:spTgt>
                                        </p:tgtEl>
                                        <p:attrNameLst>
                                          <p:attrName>style.visibility</p:attrName>
                                        </p:attrNameLst>
                                      </p:cBhvr>
                                      <p:to>
                                        <p:strVal val="visible"/>
                                      </p:to>
                                    </p:set>
                                    <p:animEffect transition="in" filter="wipe(left)">
                                      <p:cBhvr>
                                        <p:cTn id="171" dur="500"/>
                                        <p:tgtEl>
                                          <p:spTgt spid="92">
                                            <p:txEl>
                                              <p:pRg st="0" end="0"/>
                                            </p:txEl>
                                          </p:spTgt>
                                        </p:tgtEl>
                                      </p:cBhvr>
                                    </p:animEffect>
                                  </p:childTnLst>
                                </p:cTn>
                              </p:par>
                            </p:childTnLst>
                          </p:cTn>
                        </p:par>
                        <p:par>
                          <p:cTn id="172" fill="hold">
                            <p:stCondLst>
                              <p:cond delay="500"/>
                            </p:stCondLst>
                            <p:childTnLst>
                              <p:par>
                                <p:cTn id="173" presetID="22" presetClass="entr" presetSubtype="8" fill="hold" grpId="0" nodeType="afterEffect">
                                  <p:stCondLst>
                                    <p:cond delay="0"/>
                                  </p:stCondLst>
                                  <p:childTnLst>
                                    <p:set>
                                      <p:cBhvr>
                                        <p:cTn id="174" dur="1" fill="hold">
                                          <p:stCondLst>
                                            <p:cond delay="0"/>
                                          </p:stCondLst>
                                        </p:cTn>
                                        <p:tgtEl>
                                          <p:spTgt spid="93">
                                            <p:txEl>
                                              <p:pRg st="0" end="0"/>
                                            </p:txEl>
                                          </p:spTgt>
                                        </p:tgtEl>
                                        <p:attrNameLst>
                                          <p:attrName>style.visibility</p:attrName>
                                        </p:attrNameLst>
                                      </p:cBhvr>
                                      <p:to>
                                        <p:strVal val="visible"/>
                                      </p:to>
                                    </p:set>
                                    <p:animEffect transition="in" filter="wipe(left)">
                                      <p:cBhvr>
                                        <p:cTn id="175" dur="500"/>
                                        <p:tgtEl>
                                          <p:spTgt spid="93">
                                            <p:txEl>
                                              <p:pRg st="0" end="0"/>
                                            </p:txEl>
                                          </p:spTgt>
                                        </p:tgtEl>
                                      </p:cBhvr>
                                    </p:animEffect>
                                  </p:childTnLst>
                                </p:cTn>
                              </p:par>
                            </p:childTnLst>
                          </p:cTn>
                        </p:par>
                        <p:par>
                          <p:cTn id="176" fill="hold">
                            <p:stCondLst>
                              <p:cond delay="1000"/>
                            </p:stCondLst>
                            <p:childTnLst>
                              <p:par>
                                <p:cTn id="177" presetID="22" presetClass="entr" presetSubtype="8" fill="hold" grpId="0" nodeType="afterEffect">
                                  <p:stCondLst>
                                    <p:cond delay="0"/>
                                  </p:stCondLst>
                                  <p:childTnLst>
                                    <p:set>
                                      <p:cBhvr>
                                        <p:cTn id="178" dur="1" fill="hold">
                                          <p:stCondLst>
                                            <p:cond delay="0"/>
                                          </p:stCondLst>
                                        </p:cTn>
                                        <p:tgtEl>
                                          <p:spTgt spid="94">
                                            <p:txEl>
                                              <p:pRg st="0" end="0"/>
                                            </p:txEl>
                                          </p:spTgt>
                                        </p:tgtEl>
                                        <p:attrNameLst>
                                          <p:attrName>style.visibility</p:attrName>
                                        </p:attrNameLst>
                                      </p:cBhvr>
                                      <p:to>
                                        <p:strVal val="visible"/>
                                      </p:to>
                                    </p:set>
                                    <p:animEffect transition="in" filter="wipe(left)">
                                      <p:cBhvr>
                                        <p:cTn id="179" dur="500"/>
                                        <p:tgtEl>
                                          <p:spTgt spid="94">
                                            <p:txEl>
                                              <p:pRg st="0" end="0"/>
                                            </p:txEl>
                                          </p:spTgt>
                                        </p:tgtEl>
                                      </p:cBhvr>
                                    </p:animEffect>
                                  </p:childTnLst>
                                </p:cTn>
                              </p:par>
                            </p:childTnLst>
                          </p:cTn>
                        </p:par>
                      </p:childTnLst>
                    </p:cTn>
                  </p:par>
                  <p:par>
                    <p:cTn id="180" fill="hold">
                      <p:stCondLst>
                        <p:cond delay="indefinite"/>
                      </p:stCondLst>
                      <p:childTnLst>
                        <p:par>
                          <p:cTn id="181" fill="hold">
                            <p:stCondLst>
                              <p:cond delay="0"/>
                            </p:stCondLst>
                            <p:childTnLst>
                              <p:par>
                                <p:cTn id="182" presetID="22" presetClass="entr" presetSubtype="8" fill="hold" grpId="0" nodeType="clickEffect">
                                  <p:stCondLst>
                                    <p:cond delay="0"/>
                                  </p:stCondLst>
                                  <p:childTnLst>
                                    <p:set>
                                      <p:cBhvr>
                                        <p:cTn id="183" dur="1" fill="hold">
                                          <p:stCondLst>
                                            <p:cond delay="0"/>
                                          </p:stCondLst>
                                        </p:cTn>
                                        <p:tgtEl>
                                          <p:spTgt spid="95">
                                            <p:txEl>
                                              <p:pRg st="0" end="0"/>
                                            </p:txEl>
                                          </p:spTgt>
                                        </p:tgtEl>
                                        <p:attrNameLst>
                                          <p:attrName>style.visibility</p:attrName>
                                        </p:attrNameLst>
                                      </p:cBhvr>
                                      <p:to>
                                        <p:strVal val="visible"/>
                                      </p:to>
                                    </p:set>
                                    <p:animEffect transition="in" filter="wipe(left)">
                                      <p:cBhvr>
                                        <p:cTn id="184" dur="500"/>
                                        <p:tgtEl>
                                          <p:spTgt spid="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autoUpdateAnimBg="0" advAuto="0"/>
      <p:bldP spid="28" grpId="0" autoUpdateAnimBg="0"/>
      <p:bldP spid="64" grpId="0" build="p" autoUpdateAnimBg="0"/>
      <p:bldP spid="76" grpId="0" autoUpdateAnimBg="0"/>
      <p:bldP spid="77" grpId="0" build="p" autoUpdateAnimBg="0"/>
      <p:bldP spid="83" grpId="0" build="p" autoUpdateAnimBg="0"/>
      <p:bldP spid="84" grpId="0" build="p" autoUpdateAnimBg="0"/>
      <p:bldP spid="85" grpId="0" build="p" autoUpdateAnimBg="0" advAuto="0"/>
      <p:bldP spid="86" grpId="0" build="p" autoUpdateAnimBg="0" advAuto="0"/>
      <p:bldP spid="92" grpId="0" build="p" autoUpdateAnimBg="0"/>
      <p:bldP spid="93" grpId="0" build="p" autoUpdateAnimBg="0" advAuto="0"/>
      <p:bldP spid="94" grpId="0" build="p" autoUpdateAnimBg="0" advAuto="0"/>
      <p:bldP spid="95" grpId="0" build="p" autoUpdateAnimBg="0"/>
      <p:bldP spid="11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latin typeface="Myriad Pro" panose="020B0503030403020204" pitchFamily="34" charset="0"/>
                <a:ea typeface="Songti SC" panose="02010600040101010101" pitchFamily="2" charset="-122"/>
              </a:rPr>
              <a:t>计数器</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计数器的特点和分类</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寄存器和读</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33634E48-8AC8-2CC8-3500-3136F06A364C}"/>
              </a:ext>
            </a:extLst>
          </p:cNvPr>
          <p:cNvSpPr>
            <a:spLocks noGrp="1"/>
          </p:cNvSpPr>
          <p:nvPr>
            <p:ph type="sldNum" sz="quarter" idx="12"/>
          </p:nvPr>
        </p:nvSpPr>
        <p:spPr/>
        <p:txBody>
          <a:bodyPr/>
          <a:lstStyle/>
          <a:p>
            <a:fld id="{392CBAA0-59E6-204E-8F03-85E5040D48B8}" type="slidenum">
              <a:rPr kumimoji="1" lang="zh-CN" altLang="en-US" smtClean="0"/>
              <a:t>37</a:t>
            </a:fld>
            <a:r>
              <a:rPr kumimoji="1" lang="en-US" altLang="zh-CN"/>
              <a:t>/184</a:t>
            </a:r>
            <a:endParaRPr kumimoji="1" lang="zh-CN" altLang="en-US" dirty="0"/>
          </a:p>
        </p:txBody>
      </p:sp>
    </p:spTree>
    <p:extLst>
      <p:ext uri="{BB962C8B-B14F-4D97-AF65-F5344CB8AC3E}">
        <p14:creationId xmlns:p14="http://schemas.microsoft.com/office/powerpoint/2010/main" val="122060432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计数器的特点和分类 </a:t>
            </a:r>
          </a:p>
        </p:txBody>
      </p:sp>
      <p:sp>
        <p:nvSpPr>
          <p:cNvPr id="5" name="Text Box 105">
            <a:extLst>
              <a:ext uri="{FF2B5EF4-FFF2-40B4-BE49-F238E27FC236}">
                <a16:creationId xmlns:a16="http://schemas.microsoft.com/office/drawing/2014/main" id="{3F76358C-A0CD-A0C5-4426-714ABAEC9E13}"/>
              </a:ext>
            </a:extLst>
          </p:cNvPr>
          <p:cNvSpPr txBox="1">
            <a:spLocks noChangeArrowheads="1"/>
          </p:cNvSpPr>
          <p:nvPr/>
        </p:nvSpPr>
        <p:spPr bwMode="auto">
          <a:xfrm>
            <a:off x="1241839" y="1058585"/>
            <a:ext cx="90845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kumimoji="1" lang="zh-CN" altLang="en-US" sz="2400" dirty="0">
                <a:solidFill>
                  <a:srgbClr val="000000"/>
                </a:solidFill>
              </a:rPr>
              <a:t>计数器的功能：记数</a:t>
            </a:r>
            <a:r>
              <a:rPr kumimoji="1" lang="en-US" altLang="zh-CN" sz="2400" dirty="0">
                <a:solidFill>
                  <a:srgbClr val="000000"/>
                </a:solidFill>
              </a:rPr>
              <a:t>(</a:t>
            </a:r>
            <a:r>
              <a:rPr kumimoji="1" lang="zh-CN" altLang="en-US" sz="2400" dirty="0">
                <a:solidFill>
                  <a:srgbClr val="000000"/>
                </a:solidFill>
              </a:rPr>
              <a:t>累计输入（</a:t>
            </a:r>
            <a:r>
              <a:rPr kumimoji="1" lang="en-US" altLang="zh-CN" sz="2400" dirty="0" err="1">
                <a:solidFill>
                  <a:srgbClr val="000000"/>
                </a:solidFill>
              </a:rPr>
              <a:t>cp</a:t>
            </a:r>
            <a:r>
              <a:rPr kumimoji="1" lang="zh-CN" altLang="en-US" sz="2400" dirty="0">
                <a:solidFill>
                  <a:srgbClr val="000000"/>
                </a:solidFill>
              </a:rPr>
              <a:t>）脉冲个数 </a:t>
            </a:r>
            <a:r>
              <a:rPr kumimoji="1" lang="en-US" altLang="zh-CN" sz="2400" dirty="0">
                <a:solidFill>
                  <a:srgbClr val="000000"/>
                </a:solidFill>
              </a:rPr>
              <a:t>)</a:t>
            </a:r>
            <a:r>
              <a:rPr kumimoji="1" lang="zh-CN" altLang="en-US" sz="2400" dirty="0">
                <a:solidFill>
                  <a:srgbClr val="000000"/>
                </a:solidFill>
              </a:rPr>
              <a:t>、分频、定时等。</a:t>
            </a:r>
          </a:p>
        </p:txBody>
      </p:sp>
      <p:sp>
        <p:nvSpPr>
          <p:cNvPr id="6" name="Rectangle 131">
            <a:extLst>
              <a:ext uri="{FF2B5EF4-FFF2-40B4-BE49-F238E27FC236}">
                <a16:creationId xmlns:a16="http://schemas.microsoft.com/office/drawing/2014/main" id="{204046DE-C07F-7087-6720-36C7FDFA0805}"/>
              </a:ext>
            </a:extLst>
          </p:cNvPr>
          <p:cNvSpPr>
            <a:spLocks noChangeArrowheads="1"/>
          </p:cNvSpPr>
          <p:nvPr/>
        </p:nvSpPr>
        <p:spPr bwMode="auto">
          <a:xfrm>
            <a:off x="1516380" y="1562570"/>
            <a:ext cx="9274464" cy="5484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spAutoFit/>
          </a:bodyPr>
          <a:lstStyle/>
          <a:p>
            <a:pPr>
              <a:lnSpc>
                <a:spcPct val="135000"/>
              </a:lnSpc>
            </a:pPr>
            <a:r>
              <a:rPr kumimoji="1" lang="zh-CN" altLang="en-US" sz="2400" dirty="0">
                <a:solidFill>
                  <a:srgbClr val="000000"/>
                </a:solidFill>
              </a:rPr>
              <a:t>计数器是数字系统中使用最广泛的时序部件</a:t>
            </a:r>
            <a:r>
              <a:rPr lang="zh-CN" altLang="en-US" sz="2400" dirty="0">
                <a:solidFill>
                  <a:srgbClr val="000000"/>
                </a:solidFill>
              </a:rPr>
              <a:t>。</a:t>
            </a:r>
            <a:endParaRPr kumimoji="1" lang="zh-CN" altLang="en-US" sz="2400" dirty="0">
              <a:solidFill>
                <a:srgbClr val="000000"/>
              </a:solidFill>
            </a:endParaRPr>
          </a:p>
        </p:txBody>
      </p:sp>
      <p:sp>
        <p:nvSpPr>
          <p:cNvPr id="7" name="Text Box 132">
            <a:extLst>
              <a:ext uri="{FF2B5EF4-FFF2-40B4-BE49-F238E27FC236}">
                <a16:creationId xmlns:a16="http://schemas.microsoft.com/office/drawing/2014/main" id="{68E0E3A3-5581-EDF8-89B3-3B5FAAAE994D}"/>
              </a:ext>
            </a:extLst>
          </p:cNvPr>
          <p:cNvSpPr txBox="1">
            <a:spLocks noChangeArrowheads="1"/>
          </p:cNvSpPr>
          <p:nvPr/>
        </p:nvSpPr>
        <p:spPr bwMode="auto">
          <a:xfrm>
            <a:off x="1351280" y="3653338"/>
            <a:ext cx="261642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kumimoji="1" lang="en-US" altLang="zh-CN" sz="2400" b="1" dirty="0">
                <a:solidFill>
                  <a:srgbClr val="000000"/>
                </a:solidFill>
              </a:rPr>
              <a:t>1.   </a:t>
            </a:r>
            <a:r>
              <a:rPr kumimoji="1" lang="zh-CN" altLang="en-US" sz="2400" b="1" dirty="0">
                <a:solidFill>
                  <a:srgbClr val="000000"/>
                </a:solidFill>
              </a:rPr>
              <a:t>计数器的分类 </a:t>
            </a:r>
          </a:p>
        </p:txBody>
      </p:sp>
      <p:sp>
        <p:nvSpPr>
          <p:cNvPr id="8" name="Text Box 133">
            <a:extLst>
              <a:ext uri="{FF2B5EF4-FFF2-40B4-BE49-F238E27FC236}">
                <a16:creationId xmlns:a16="http://schemas.microsoft.com/office/drawing/2014/main" id="{2EE5F882-0145-EC1A-B12A-65BF17272099}"/>
              </a:ext>
            </a:extLst>
          </p:cNvPr>
          <p:cNvSpPr txBox="1">
            <a:spLocks noChangeArrowheads="1"/>
          </p:cNvSpPr>
          <p:nvPr/>
        </p:nvSpPr>
        <p:spPr bwMode="auto">
          <a:xfrm>
            <a:off x="1678305" y="4367713"/>
            <a:ext cx="302037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0"/>
              </a:spcBef>
            </a:pPr>
            <a:r>
              <a:rPr kumimoji="1" lang="en-US" altLang="zh-CN" sz="2400" dirty="0">
                <a:solidFill>
                  <a:srgbClr val="000000"/>
                </a:solidFill>
              </a:rPr>
              <a:t>(1)   </a:t>
            </a:r>
            <a:r>
              <a:rPr kumimoji="1" lang="zh-CN" altLang="en-US" sz="2400" dirty="0">
                <a:solidFill>
                  <a:srgbClr val="000000"/>
                </a:solidFill>
              </a:rPr>
              <a:t>按进位模数来分 </a:t>
            </a:r>
          </a:p>
        </p:txBody>
      </p:sp>
      <p:sp>
        <p:nvSpPr>
          <p:cNvPr id="9" name="Rectangle 135">
            <a:extLst>
              <a:ext uri="{FF2B5EF4-FFF2-40B4-BE49-F238E27FC236}">
                <a16:creationId xmlns:a16="http://schemas.microsoft.com/office/drawing/2014/main" id="{2951B17B-4A4D-2C11-2E86-A4651F4DDE1A}"/>
              </a:ext>
            </a:extLst>
          </p:cNvPr>
          <p:cNvSpPr>
            <a:spLocks noChangeArrowheads="1"/>
          </p:cNvSpPr>
          <p:nvPr/>
        </p:nvSpPr>
        <p:spPr bwMode="auto">
          <a:xfrm>
            <a:off x="1516380" y="4859838"/>
            <a:ext cx="7864475" cy="1047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nSpc>
                <a:spcPct val="135000"/>
              </a:lnSpc>
            </a:pPr>
            <a:r>
              <a:rPr kumimoji="1" lang="en-US" altLang="zh-CN" sz="2400" dirty="0">
                <a:solidFill>
                  <a:schemeClr val="accent6"/>
                </a:solidFill>
              </a:rPr>
              <a:t>        </a:t>
            </a:r>
            <a:r>
              <a:rPr kumimoji="1" lang="zh-CN" altLang="en-US" sz="2400" dirty="0">
                <a:solidFill>
                  <a:srgbClr val="000000"/>
                </a:solidFill>
              </a:rPr>
              <a:t>所谓进位模数，就是计数器所经历的</a:t>
            </a:r>
            <a:r>
              <a:rPr kumimoji="1" lang="zh-CN" altLang="en-US" sz="2400" dirty="0">
                <a:solidFill>
                  <a:srgbClr val="FF0000"/>
                </a:solidFill>
              </a:rPr>
              <a:t>独立状态总数</a:t>
            </a:r>
            <a:r>
              <a:rPr kumimoji="1" lang="zh-CN" altLang="en-US" sz="2400" dirty="0">
                <a:solidFill>
                  <a:schemeClr val="accent6"/>
                </a:solidFill>
              </a:rPr>
              <a:t>，</a:t>
            </a:r>
            <a:r>
              <a:rPr kumimoji="1" lang="zh-CN" altLang="en-US" sz="2400" dirty="0">
                <a:solidFill>
                  <a:srgbClr val="000000"/>
                </a:solidFill>
              </a:rPr>
              <a:t>即进位制的</a:t>
            </a:r>
            <a:r>
              <a:rPr kumimoji="1" lang="zh-CN" altLang="en-US" sz="2400" dirty="0">
                <a:solidFill>
                  <a:srgbClr val="FF0000"/>
                </a:solidFill>
              </a:rPr>
              <a:t>基数</a:t>
            </a:r>
            <a:endParaRPr kumimoji="1" lang="zh-CN" altLang="en-US" sz="2400" dirty="0">
              <a:solidFill>
                <a:schemeClr val="accent6"/>
              </a:solidFill>
            </a:endParaRPr>
          </a:p>
        </p:txBody>
      </p:sp>
      <p:sp>
        <p:nvSpPr>
          <p:cNvPr id="10" name="Text Box 9">
            <a:extLst>
              <a:ext uri="{FF2B5EF4-FFF2-40B4-BE49-F238E27FC236}">
                <a16:creationId xmlns:a16="http://schemas.microsoft.com/office/drawing/2014/main" id="{51BA541D-0BD7-14B4-B8E6-CCEFEE313AFF}"/>
              </a:ext>
            </a:extLst>
          </p:cNvPr>
          <p:cNvSpPr txBox="1">
            <a:spLocks noChangeArrowheads="1"/>
          </p:cNvSpPr>
          <p:nvPr/>
        </p:nvSpPr>
        <p:spPr bwMode="auto">
          <a:xfrm>
            <a:off x="982980" y="2233950"/>
            <a:ext cx="235527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0033CC"/>
                </a:solidFill>
              </a:rPr>
              <a:t>计数器的特点：</a:t>
            </a:r>
          </a:p>
        </p:txBody>
      </p:sp>
      <p:sp>
        <p:nvSpPr>
          <p:cNvPr id="11" name="Text Box 10">
            <a:extLst>
              <a:ext uri="{FF2B5EF4-FFF2-40B4-BE49-F238E27FC236}">
                <a16:creationId xmlns:a16="http://schemas.microsoft.com/office/drawing/2014/main" id="{835C6D4F-1CCC-8281-86FE-FA5632D99A75}"/>
              </a:ext>
            </a:extLst>
          </p:cNvPr>
          <p:cNvSpPr txBox="1">
            <a:spLocks noChangeArrowheads="1"/>
          </p:cNvSpPr>
          <p:nvPr/>
        </p:nvSpPr>
        <p:spPr bwMode="auto">
          <a:xfrm>
            <a:off x="3448368" y="2264452"/>
            <a:ext cx="24384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FF0066"/>
                </a:solidFill>
              </a:rPr>
              <a:t>1.  </a:t>
            </a:r>
            <a:r>
              <a:rPr lang="zh-CN" altLang="en-US" b="1" dirty="0">
                <a:solidFill>
                  <a:srgbClr val="FF0066"/>
                </a:solidFill>
              </a:rPr>
              <a:t>输入信号：</a:t>
            </a:r>
            <a:endParaRPr lang="zh-CN" altLang="en-US" b="1" dirty="0"/>
          </a:p>
        </p:txBody>
      </p:sp>
      <p:sp>
        <p:nvSpPr>
          <p:cNvPr id="12" name="Rectangle 11">
            <a:extLst>
              <a:ext uri="{FF2B5EF4-FFF2-40B4-BE49-F238E27FC236}">
                <a16:creationId xmlns:a16="http://schemas.microsoft.com/office/drawing/2014/main" id="{7717A6AD-0003-52EA-6A6B-A2E690F56645}"/>
              </a:ext>
            </a:extLst>
          </p:cNvPr>
          <p:cNvSpPr>
            <a:spLocks noChangeArrowheads="1"/>
          </p:cNvSpPr>
          <p:nvPr/>
        </p:nvSpPr>
        <p:spPr bwMode="auto">
          <a:xfrm>
            <a:off x="6510222" y="2216105"/>
            <a:ext cx="2609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计数脉冲 </a:t>
            </a:r>
            <a:r>
              <a:rPr lang="en-US" altLang="zh-CN" sz="2800" b="1" i="1" dirty="0"/>
              <a:t>CP</a:t>
            </a:r>
          </a:p>
        </p:txBody>
      </p:sp>
      <p:sp>
        <p:nvSpPr>
          <p:cNvPr id="13" name="Text Box 13">
            <a:extLst>
              <a:ext uri="{FF2B5EF4-FFF2-40B4-BE49-F238E27FC236}">
                <a16:creationId xmlns:a16="http://schemas.microsoft.com/office/drawing/2014/main" id="{9B4216DF-6724-3132-AA9C-670ED86FB96A}"/>
              </a:ext>
            </a:extLst>
          </p:cNvPr>
          <p:cNvSpPr txBox="1">
            <a:spLocks noChangeArrowheads="1"/>
          </p:cNvSpPr>
          <p:nvPr/>
        </p:nvSpPr>
        <p:spPr bwMode="auto">
          <a:xfrm>
            <a:off x="3448368" y="2900189"/>
            <a:ext cx="266079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FF0066"/>
                </a:solidFill>
              </a:rPr>
              <a:t>2. </a:t>
            </a:r>
            <a:r>
              <a:rPr lang="zh-CN" altLang="en-US" b="1" dirty="0">
                <a:solidFill>
                  <a:srgbClr val="FF0066"/>
                </a:solidFill>
              </a:rPr>
              <a:t>主要组成单元：</a:t>
            </a:r>
            <a:endParaRPr lang="zh-CN" altLang="en-US" b="1" dirty="0"/>
          </a:p>
        </p:txBody>
      </p:sp>
      <p:sp>
        <p:nvSpPr>
          <p:cNvPr id="14" name="Rectangle 14">
            <a:extLst>
              <a:ext uri="{FF2B5EF4-FFF2-40B4-BE49-F238E27FC236}">
                <a16:creationId xmlns:a16="http://schemas.microsoft.com/office/drawing/2014/main" id="{6404E4E2-678A-81AC-8A48-FD016A650ED7}"/>
              </a:ext>
            </a:extLst>
          </p:cNvPr>
          <p:cNvSpPr>
            <a:spLocks noChangeArrowheads="1"/>
          </p:cNvSpPr>
          <p:nvPr/>
        </p:nvSpPr>
        <p:spPr bwMode="auto">
          <a:xfrm>
            <a:off x="6561455" y="2841961"/>
            <a:ext cx="28194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时钟触发器</a:t>
            </a:r>
          </a:p>
        </p:txBody>
      </p:sp>
      <p:sp>
        <p:nvSpPr>
          <p:cNvPr id="15" name="Rectangle 12">
            <a:extLst>
              <a:ext uri="{FF2B5EF4-FFF2-40B4-BE49-F238E27FC236}">
                <a16:creationId xmlns:a16="http://schemas.microsoft.com/office/drawing/2014/main" id="{F4E05F7A-B2BB-327E-3458-496E3773E713}"/>
              </a:ext>
            </a:extLst>
          </p:cNvPr>
          <p:cNvSpPr>
            <a:spLocks noChangeArrowheads="1"/>
          </p:cNvSpPr>
          <p:nvPr/>
        </p:nvSpPr>
        <p:spPr bwMode="auto">
          <a:xfrm>
            <a:off x="6767397" y="3414039"/>
            <a:ext cx="20955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Moore </a:t>
            </a:r>
            <a:r>
              <a:rPr lang="zh-CN" altLang="en-US" sz="2800" b="1" dirty="0"/>
              <a:t>型</a:t>
            </a:r>
          </a:p>
        </p:txBody>
      </p:sp>
      <p:sp>
        <p:nvSpPr>
          <p:cNvPr id="2" name="灯片编号占位符 1">
            <a:extLst>
              <a:ext uri="{FF2B5EF4-FFF2-40B4-BE49-F238E27FC236}">
                <a16:creationId xmlns:a16="http://schemas.microsoft.com/office/drawing/2014/main" id="{ED5996B7-D0F0-19A0-386F-6ADB7B01302B}"/>
              </a:ext>
            </a:extLst>
          </p:cNvPr>
          <p:cNvSpPr>
            <a:spLocks noGrp="1"/>
          </p:cNvSpPr>
          <p:nvPr>
            <p:ph type="sldNum" sz="quarter" idx="12"/>
          </p:nvPr>
        </p:nvSpPr>
        <p:spPr/>
        <p:txBody>
          <a:bodyPr/>
          <a:lstStyle/>
          <a:p>
            <a:fld id="{392CBAA0-59E6-204E-8F03-85E5040D48B8}" type="slidenum">
              <a:rPr kumimoji="1" lang="zh-CN" altLang="en-US" smtClean="0"/>
              <a:t>38</a:t>
            </a:fld>
            <a:r>
              <a:rPr kumimoji="1" lang="en-US" altLang="zh-CN"/>
              <a:t>/184</a:t>
            </a:r>
            <a:endParaRPr kumimoji="1" lang="zh-CN" altLang="en-US" dirty="0"/>
          </a:p>
        </p:txBody>
      </p:sp>
    </p:spTree>
    <p:extLst>
      <p:ext uri="{BB962C8B-B14F-4D97-AF65-F5344CB8AC3E}">
        <p14:creationId xmlns:p14="http://schemas.microsoft.com/office/powerpoint/2010/main" val="2725472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0">
                                            <p:txEl>
                                              <p:pRg st="0" end="0"/>
                                            </p:txEl>
                                          </p:spTgt>
                                        </p:tgtEl>
                                        <p:attrNameLst>
                                          <p:attrName>style.visibility</p:attrName>
                                        </p:attrNameLst>
                                      </p:cBhvr>
                                      <p:to>
                                        <p:strVal val="visible"/>
                                      </p:to>
                                    </p:set>
                                    <p:animEffect transition="in" filter="wipe(left)">
                                      <p:cBhvr>
                                        <p:cTn id="15" dur="500"/>
                                        <p:tgtEl>
                                          <p:spTgt spid="10">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11">
                                            <p:txEl>
                                              <p:pRg st="0" end="0"/>
                                            </p:txEl>
                                          </p:spTgt>
                                        </p:tgtEl>
                                        <p:attrNameLst>
                                          <p:attrName>style.visibility</p:attrName>
                                        </p:attrNameLst>
                                      </p:cBhvr>
                                      <p:to>
                                        <p:strVal val="visible"/>
                                      </p:to>
                                    </p:set>
                                    <p:animEffect transition="in" filter="wipe(left)">
                                      <p:cBhvr>
                                        <p:cTn id="20" dur="500"/>
                                        <p:tgtEl>
                                          <p:spTgt spid="11">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2">
                                            <p:txEl>
                                              <p:pRg st="0" end="0"/>
                                            </p:txEl>
                                          </p:spTgt>
                                        </p:tgtEl>
                                        <p:attrNameLst>
                                          <p:attrName>style.visibility</p:attrName>
                                        </p:attrNameLst>
                                      </p:cBhvr>
                                      <p:to>
                                        <p:strVal val="visible"/>
                                      </p:to>
                                    </p:set>
                                    <p:animEffect transition="in" filter="wipe(left)">
                                      <p:cBhvr>
                                        <p:cTn id="25" dur="500"/>
                                        <p:tgtEl>
                                          <p:spTgt spid="12">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13">
                                            <p:txEl>
                                              <p:pRg st="0" end="0"/>
                                            </p:txEl>
                                          </p:spTgt>
                                        </p:tgtEl>
                                        <p:attrNameLst>
                                          <p:attrName>style.visibility</p:attrName>
                                        </p:attrNameLst>
                                      </p:cBhvr>
                                      <p:to>
                                        <p:strVal val="visible"/>
                                      </p:to>
                                    </p:set>
                                    <p:animEffect transition="in" filter="wipe(left)">
                                      <p:cBhvr>
                                        <p:cTn id="30" dur="500"/>
                                        <p:tgtEl>
                                          <p:spTgt spid="13">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4">
                                            <p:txEl>
                                              <p:pRg st="0" end="0"/>
                                            </p:txEl>
                                          </p:spTgt>
                                        </p:tgtEl>
                                        <p:attrNameLst>
                                          <p:attrName>style.visibility</p:attrName>
                                        </p:attrNameLst>
                                      </p:cBhvr>
                                      <p:to>
                                        <p:strVal val="visible"/>
                                      </p:to>
                                    </p:set>
                                    <p:animEffect transition="in" filter="wipe(left)">
                                      <p:cBhvr>
                                        <p:cTn id="35" dur="500"/>
                                        <p:tgtEl>
                                          <p:spTgt spid="14">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15">
                                            <p:txEl>
                                              <p:pRg st="0" end="0"/>
                                            </p:txEl>
                                          </p:spTgt>
                                        </p:tgtEl>
                                        <p:attrNameLst>
                                          <p:attrName>style.visibility</p:attrName>
                                        </p:attrNameLst>
                                      </p:cBhvr>
                                      <p:to>
                                        <p:strVal val="visible"/>
                                      </p:to>
                                    </p:set>
                                    <p:animEffect transition="in" filter="wipe(left)">
                                      <p:cBhvr>
                                        <p:cTn id="40" dur="500"/>
                                        <p:tgtEl>
                                          <p:spTgt spid="15">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7"/>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499"/>
                                          </p:stCondLst>
                                        </p:cTn>
                                        <p:tgtEl>
                                          <p:spTgt spid="8"/>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autoUpdateAnimBg="0"/>
      <p:bldP spid="7" grpId="0" autoUpdateAnimBg="0"/>
      <p:bldP spid="8" grpId="0" autoUpdateAnimBg="0"/>
      <p:bldP spid="9" grpId="0" autoUpdateAnimBg="0"/>
      <p:bldP spid="10" grpId="0" build="p" autoUpdateAnimBg="0"/>
      <p:bldP spid="11" grpId="0" build="p" autoUpdateAnimBg="0"/>
      <p:bldP spid="12" grpId="0" build="p" autoUpdateAnimBg="0"/>
      <p:bldP spid="13" grpId="0" build="p" autoUpdateAnimBg="0"/>
      <p:bldP spid="14" grpId="0" build="p" autoUpdateAnimBg="0"/>
      <p:bldP spid="15" grpId="0" build="p"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计数器的特点和分类 </a:t>
            </a:r>
          </a:p>
        </p:txBody>
      </p:sp>
      <p:sp>
        <p:nvSpPr>
          <p:cNvPr id="5" name="Text Box 2">
            <a:extLst>
              <a:ext uri="{FF2B5EF4-FFF2-40B4-BE49-F238E27FC236}">
                <a16:creationId xmlns:a16="http://schemas.microsoft.com/office/drawing/2014/main" id="{BCFB1E67-E988-5BC1-A854-9D4D8BBE18F3}"/>
              </a:ext>
            </a:extLst>
          </p:cNvPr>
          <p:cNvSpPr txBox="1">
            <a:spLocks noChangeArrowheads="1"/>
          </p:cNvSpPr>
          <p:nvPr/>
        </p:nvSpPr>
        <p:spPr bwMode="auto">
          <a:xfrm>
            <a:off x="1627823" y="2220196"/>
            <a:ext cx="8453437" cy="5421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lnSpc>
                <a:spcPct val="130000"/>
              </a:lnSpc>
            </a:pPr>
            <a:r>
              <a:rPr kumimoji="1" lang="en-US" altLang="zh-CN"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b. </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非模</a:t>
            </a:r>
            <a:r>
              <a:rPr kumimoji="1" lang="en-US" altLang="zh-CN"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2</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计数器：进位模数非</a:t>
            </a:r>
            <a:r>
              <a:rPr kumimoji="1" lang="en-US" altLang="zh-CN"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2</a:t>
            </a:r>
            <a:r>
              <a:rPr kumimoji="1" lang="en-US" altLang="zh-CN" sz="2400" baseline="300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n</a:t>
            </a:r>
            <a:r>
              <a:rPr kumimoji="1" lang="en-US" altLang="zh-CN"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用得较多的如</a:t>
            </a:r>
            <a:r>
              <a:rPr kumimoji="1" lang="zh-CN" altLang="en-US"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十进制</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计数器。 </a:t>
            </a:r>
          </a:p>
        </p:txBody>
      </p:sp>
      <p:sp>
        <p:nvSpPr>
          <p:cNvPr id="6" name="Rectangle 3">
            <a:extLst>
              <a:ext uri="{FF2B5EF4-FFF2-40B4-BE49-F238E27FC236}">
                <a16:creationId xmlns:a16="http://schemas.microsoft.com/office/drawing/2014/main" id="{62382EA7-573C-C780-C2E9-D689A4A429F8}"/>
              </a:ext>
            </a:extLst>
          </p:cNvPr>
          <p:cNvSpPr>
            <a:spLocks noChangeArrowheads="1"/>
          </p:cNvSpPr>
          <p:nvPr/>
        </p:nvSpPr>
        <p:spPr bwMode="auto">
          <a:xfrm>
            <a:off x="1610360" y="837483"/>
            <a:ext cx="8451850" cy="1047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nSpc>
                <a:spcPct val="135000"/>
              </a:lnSpc>
            </a:pPr>
            <a:r>
              <a:rPr kumimoji="1" lang="en-US" altLang="zh-CN"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a. </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模 </a:t>
            </a:r>
            <a:r>
              <a:rPr kumimoji="1" lang="en-US" altLang="zh-CN"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2 </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计数器：进位模数为 </a:t>
            </a:r>
            <a:r>
              <a:rPr kumimoji="1" lang="en-US" altLang="zh-CN"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2</a:t>
            </a:r>
            <a:r>
              <a:rPr kumimoji="1" lang="en-US" altLang="zh-CN" sz="2400" i="1" baseline="300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n</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的计数器均称为</a:t>
            </a:r>
            <a:r>
              <a:rPr kumimoji="1" lang="zh-CN" altLang="en-US"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模</a:t>
            </a:r>
            <a:r>
              <a:rPr kumimoji="1" lang="en-US" altLang="zh-CN"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2</a:t>
            </a:r>
            <a:r>
              <a:rPr kumimoji="1" lang="en-US" altLang="zh-CN"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 </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计数器。其中</a:t>
            </a:r>
            <a:r>
              <a:rPr kumimoji="1" lang="en-US" altLang="zh-CN" sz="2400" i="1"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n</a:t>
            </a:r>
            <a:r>
              <a:rPr kumimoji="1" lang="zh-CN" altLang="en-US"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为触发器级数</a:t>
            </a:r>
            <a:r>
              <a:rPr kumimoji="1" lang="zh-CN" altLang="en-US"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a:t>
            </a:r>
          </a:p>
        </p:txBody>
      </p:sp>
      <p:sp>
        <p:nvSpPr>
          <p:cNvPr id="7" name="Text Box 4">
            <a:extLst>
              <a:ext uri="{FF2B5EF4-FFF2-40B4-BE49-F238E27FC236}">
                <a16:creationId xmlns:a16="http://schemas.microsoft.com/office/drawing/2014/main" id="{EAAE5AE3-FF70-531F-BBE8-6DF2AEF7C94A}"/>
              </a:ext>
            </a:extLst>
          </p:cNvPr>
          <p:cNvSpPr txBox="1">
            <a:spLocks noChangeArrowheads="1"/>
          </p:cNvSpPr>
          <p:nvPr/>
        </p:nvSpPr>
        <p:spPr bwMode="auto">
          <a:xfrm>
            <a:off x="1648460" y="4911008"/>
            <a:ext cx="8115300" cy="11461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lnSpc>
                <a:spcPct val="150000"/>
              </a:lnSpc>
            </a:pPr>
            <a:r>
              <a:rPr kumimoji="1" lang="en-US" altLang="zh-CN"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b. </a:t>
            </a:r>
            <a:r>
              <a:rPr kumimoji="1" lang="zh-CN" altLang="en-US"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异步计数器</a:t>
            </a:r>
            <a:r>
              <a:rPr kumimoji="1" lang="zh-CN" altLang="en-US"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计数脉冲并不引至所有触发器的</a:t>
            </a:r>
            <a:r>
              <a:rPr kumimoji="1" lang="en-US" altLang="zh-CN" sz="2400" i="1"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CP</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端，触发器不是同时动作。</a:t>
            </a:r>
            <a:r>
              <a:rPr lang="en-US" altLang="zh-CN" sz="2400" b="1" dirty="0">
                <a:solidFill>
                  <a:srgbClr val="0033CC"/>
                </a:solidFill>
                <a:latin typeface="Times New Roman" panose="02020603050405020304" pitchFamily="18" charset="0"/>
                <a:ea typeface="Songti SC" panose="02010600040101010101" pitchFamily="2" charset="-122"/>
                <a:cs typeface="Times New Roman" panose="02020603050405020304" pitchFamily="18" charset="0"/>
              </a:rPr>
              <a:t>(Asynchronous </a:t>
            </a:r>
            <a:r>
              <a:rPr lang="en-US" altLang="zh-CN" sz="2400" b="1" dirty="0">
                <a:solidFill>
                  <a:srgbClr val="0033CC"/>
                </a:solidFill>
                <a:latin typeface="Times New Roman" panose="02020603050405020304" pitchFamily="18" charset="0"/>
                <a:ea typeface="Songti SC" panose="02010600040101010101" pitchFamily="2" charset="-122"/>
                <a:cs typeface="Times New Roman" panose="02020603050405020304" pitchFamily="18" charset="0"/>
                <a:sym typeface="Symbol" panose="05050102010706020507" pitchFamily="18" charset="2"/>
              </a:rPr>
              <a:t></a:t>
            </a:r>
            <a:r>
              <a:rPr lang="en-US" altLang="zh-CN" sz="2400" b="1" dirty="0">
                <a:solidFill>
                  <a:srgbClr val="0033CC"/>
                </a:solidFill>
                <a:latin typeface="Times New Roman" panose="02020603050405020304" pitchFamily="18" charset="0"/>
                <a:ea typeface="Songti SC" panose="02010600040101010101" pitchFamily="2" charset="-122"/>
                <a:cs typeface="Times New Roman" panose="02020603050405020304" pitchFamily="18" charset="0"/>
              </a:rPr>
              <a:t>)</a:t>
            </a:r>
          </a:p>
        </p:txBody>
      </p:sp>
      <p:sp>
        <p:nvSpPr>
          <p:cNvPr id="8" name="Rectangle 5">
            <a:extLst>
              <a:ext uri="{FF2B5EF4-FFF2-40B4-BE49-F238E27FC236}">
                <a16:creationId xmlns:a16="http://schemas.microsoft.com/office/drawing/2014/main" id="{326AEA11-2DC0-47BD-78DF-A6D1F6D60584}"/>
              </a:ext>
            </a:extLst>
          </p:cNvPr>
          <p:cNvSpPr>
            <a:spLocks noChangeArrowheads="1"/>
          </p:cNvSpPr>
          <p:nvPr/>
        </p:nvSpPr>
        <p:spPr bwMode="auto">
          <a:xfrm>
            <a:off x="1356360" y="3237783"/>
            <a:ext cx="45815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r>
              <a:rPr kumimoji="1" lang="en-US" altLang="zh-CN"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 </a:t>
            </a:r>
            <a:r>
              <a:rPr kumimoji="1" lang="en-US" altLang="zh-CN"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(2)  </a:t>
            </a:r>
            <a:r>
              <a:rPr kumimoji="1" lang="zh-CN" altLang="en-US" sz="2400" b="1"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按计数脉冲输入方式分</a:t>
            </a:r>
          </a:p>
        </p:txBody>
      </p:sp>
      <p:sp>
        <p:nvSpPr>
          <p:cNvPr id="9" name="Rectangle 6">
            <a:extLst>
              <a:ext uri="{FF2B5EF4-FFF2-40B4-BE49-F238E27FC236}">
                <a16:creationId xmlns:a16="http://schemas.microsoft.com/office/drawing/2014/main" id="{85075408-6CD0-B98F-60C1-14C09FE8FD36}"/>
              </a:ext>
            </a:extLst>
          </p:cNvPr>
          <p:cNvSpPr>
            <a:spLocks noChangeArrowheads="1"/>
          </p:cNvSpPr>
          <p:nvPr/>
        </p:nvSpPr>
        <p:spPr bwMode="auto">
          <a:xfrm>
            <a:off x="1635760" y="3821983"/>
            <a:ext cx="8326438" cy="1047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nSpc>
                <a:spcPct val="135000"/>
              </a:lnSpc>
            </a:pPr>
            <a:r>
              <a:rPr kumimoji="1" lang="en-US" altLang="zh-CN"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a.  </a:t>
            </a:r>
            <a:r>
              <a:rPr kumimoji="1" lang="zh-CN" altLang="en-US"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同步计数器</a:t>
            </a:r>
            <a:r>
              <a:rPr kumimoji="1" lang="zh-CN" altLang="en-US"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计数脉冲引至所有触发器的</a:t>
            </a:r>
            <a:r>
              <a:rPr kumimoji="1" lang="en-US" altLang="zh-CN" sz="2400" i="1"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CP</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端， 使应翻转的触发器同时翻转。</a:t>
            </a:r>
            <a:r>
              <a:rPr lang="en-US" altLang="zh-CN" sz="2400" b="1" dirty="0">
                <a:solidFill>
                  <a:srgbClr val="0033CC"/>
                </a:solidFill>
                <a:latin typeface="Times New Roman" panose="02020603050405020304" pitchFamily="18" charset="0"/>
                <a:ea typeface="Songti SC" panose="02010600040101010101" pitchFamily="2" charset="-122"/>
                <a:cs typeface="Times New Roman" panose="02020603050405020304" pitchFamily="18" charset="0"/>
              </a:rPr>
              <a:t>(Synchronous </a:t>
            </a:r>
            <a:r>
              <a:rPr lang="en-US" altLang="zh-CN" sz="2400" b="1" dirty="0">
                <a:solidFill>
                  <a:srgbClr val="0033CC"/>
                </a:solidFill>
                <a:latin typeface="Times New Roman" panose="02020603050405020304" pitchFamily="18" charset="0"/>
                <a:ea typeface="Songti SC" panose="02010600040101010101" pitchFamily="2" charset="-122"/>
                <a:cs typeface="Times New Roman" panose="02020603050405020304" pitchFamily="18" charset="0"/>
                <a:sym typeface="Symbol" panose="05050102010706020507" pitchFamily="18" charset="2"/>
              </a:rPr>
              <a:t></a:t>
            </a:r>
            <a:r>
              <a:rPr lang="en-US" altLang="zh-CN" sz="2400" b="1" dirty="0">
                <a:solidFill>
                  <a:srgbClr val="0033CC"/>
                </a:solidFill>
                <a:latin typeface="Times New Roman" panose="02020603050405020304" pitchFamily="18" charset="0"/>
                <a:ea typeface="Songti SC" panose="02010600040101010101" pitchFamily="2" charset="-122"/>
                <a:cs typeface="Times New Roman" panose="02020603050405020304" pitchFamily="18" charset="0"/>
              </a:rPr>
              <a:t>)</a:t>
            </a:r>
            <a:endParaRPr kumimoji="1" lang="zh-CN" altLang="en-US"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endParaRPr>
          </a:p>
        </p:txBody>
      </p:sp>
      <p:sp>
        <p:nvSpPr>
          <p:cNvPr id="2" name="灯片编号占位符 1">
            <a:extLst>
              <a:ext uri="{FF2B5EF4-FFF2-40B4-BE49-F238E27FC236}">
                <a16:creationId xmlns:a16="http://schemas.microsoft.com/office/drawing/2014/main" id="{08825671-25CC-3E4A-9F38-558096B16E00}"/>
              </a:ext>
            </a:extLst>
          </p:cNvPr>
          <p:cNvSpPr>
            <a:spLocks noGrp="1"/>
          </p:cNvSpPr>
          <p:nvPr>
            <p:ph type="sldNum" sz="quarter" idx="12"/>
          </p:nvPr>
        </p:nvSpPr>
        <p:spPr/>
        <p:txBody>
          <a:bodyPr/>
          <a:lstStyle/>
          <a:p>
            <a:fld id="{392CBAA0-59E6-204E-8F03-85E5040D48B8}" type="slidenum">
              <a:rPr kumimoji="1" lang="zh-CN" altLang="en-US" smtClean="0"/>
              <a:t>39</a:t>
            </a:fld>
            <a:r>
              <a:rPr kumimoji="1" lang="en-US" altLang="zh-CN"/>
              <a:t>/184</a:t>
            </a:r>
            <a:endParaRPr kumimoji="1" lang="zh-CN" altLang="en-US" dirty="0"/>
          </a:p>
        </p:txBody>
      </p:sp>
    </p:spTree>
    <p:extLst>
      <p:ext uri="{BB962C8B-B14F-4D97-AF65-F5344CB8AC3E}">
        <p14:creationId xmlns:p14="http://schemas.microsoft.com/office/powerpoint/2010/main" val="4140310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7" grpId="0" autoUpdateAnimBg="0"/>
      <p:bldP spid="8" grpId="0" autoUpdateAnimBg="0"/>
      <p:bldP spid="9"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a:t>
            </a:r>
            <a:r>
              <a:rPr kumimoji="1" lang="zh-CN" altLang="en-US" dirty="0"/>
              <a:t> </a:t>
            </a:r>
            <a:r>
              <a:rPr kumimoji="1" lang="en-US" altLang="zh-CN" dirty="0"/>
              <a:t>2.</a:t>
            </a:r>
            <a:r>
              <a:rPr kumimoji="1" lang="zh-CN" altLang="en-US" dirty="0"/>
              <a:t> 时序电路逻辑功能表示方法</a:t>
            </a:r>
          </a:p>
        </p:txBody>
      </p:sp>
      <p:sp>
        <p:nvSpPr>
          <p:cNvPr id="5" name="Text Box 3">
            <a:extLst>
              <a:ext uri="{FF2B5EF4-FFF2-40B4-BE49-F238E27FC236}">
                <a16:creationId xmlns:a16="http://schemas.microsoft.com/office/drawing/2014/main" id="{B7553B91-18C4-EF1D-99D3-EEA1ED7DDCC0}"/>
              </a:ext>
            </a:extLst>
          </p:cNvPr>
          <p:cNvSpPr txBox="1">
            <a:spLocks noChangeArrowheads="1"/>
          </p:cNvSpPr>
          <p:nvPr/>
        </p:nvSpPr>
        <p:spPr bwMode="auto">
          <a:xfrm>
            <a:off x="1509250" y="1055162"/>
            <a:ext cx="27813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rPr>
              <a:t>1. </a:t>
            </a:r>
            <a:r>
              <a:rPr lang="zh-CN" altLang="en-US" sz="2800" b="1" dirty="0">
                <a:solidFill>
                  <a:srgbClr val="FF0066"/>
                </a:solidFill>
              </a:rPr>
              <a:t>逻辑表达式</a:t>
            </a:r>
          </a:p>
        </p:txBody>
      </p:sp>
      <p:sp>
        <p:nvSpPr>
          <p:cNvPr id="6" name="Text Box 4">
            <a:extLst>
              <a:ext uri="{FF2B5EF4-FFF2-40B4-BE49-F238E27FC236}">
                <a16:creationId xmlns:a16="http://schemas.microsoft.com/office/drawing/2014/main" id="{D4E710CD-758A-23E7-488D-476EB980FD12}"/>
              </a:ext>
            </a:extLst>
          </p:cNvPr>
          <p:cNvSpPr txBox="1">
            <a:spLocks noChangeArrowheads="1"/>
          </p:cNvSpPr>
          <p:nvPr/>
        </p:nvSpPr>
        <p:spPr bwMode="auto">
          <a:xfrm>
            <a:off x="1469881" y="1630472"/>
            <a:ext cx="2590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rPr>
              <a:t>(1) </a:t>
            </a:r>
            <a:r>
              <a:rPr lang="zh-CN" altLang="en-US" sz="2800" b="1" dirty="0">
                <a:solidFill>
                  <a:srgbClr val="0033CC"/>
                </a:solidFill>
              </a:rPr>
              <a:t>输出方程</a:t>
            </a:r>
          </a:p>
        </p:txBody>
      </p:sp>
      <p:graphicFrame>
        <p:nvGraphicFramePr>
          <p:cNvPr id="7" name="Object 5">
            <a:extLst>
              <a:ext uri="{FF2B5EF4-FFF2-40B4-BE49-F238E27FC236}">
                <a16:creationId xmlns:a16="http://schemas.microsoft.com/office/drawing/2014/main" id="{30406A18-62B0-35E1-5CBB-C6B35A854F4A}"/>
              </a:ext>
            </a:extLst>
          </p:cNvPr>
          <p:cNvGraphicFramePr>
            <a:graphicFrameLocks noChangeAspect="1"/>
          </p:cNvGraphicFramePr>
          <p:nvPr>
            <p:extLst>
              <p:ext uri="{D42A27DB-BD31-4B8C-83A1-F6EECF244321}">
                <p14:modId xmlns:p14="http://schemas.microsoft.com/office/powerpoint/2010/main" val="2487574118"/>
              </p:ext>
            </p:extLst>
          </p:nvPr>
        </p:nvGraphicFramePr>
        <p:xfrm>
          <a:off x="1523855" y="2214037"/>
          <a:ext cx="3770312" cy="560388"/>
        </p:xfrm>
        <a:graphic>
          <a:graphicData uri="http://schemas.openxmlformats.org/presentationml/2006/ole">
            <mc:AlternateContent xmlns:mc="http://schemas.openxmlformats.org/markup-compatibility/2006">
              <mc:Choice xmlns:v="urn:schemas-microsoft-com:vml" Requires="v">
                <p:oleObj name="Equation" r:id="rId2" imgW="1536480" imgH="228600" progId="Equation.3">
                  <p:embed/>
                </p:oleObj>
              </mc:Choice>
              <mc:Fallback>
                <p:oleObj name="Equation" r:id="rId2" imgW="1536480" imgH="228600" progId="Equation.3">
                  <p:embed/>
                  <p:pic>
                    <p:nvPicPr>
                      <p:cNvPr id="4101"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3855" y="2214037"/>
                        <a:ext cx="3770312" cy="5603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 name="Text Box 6">
            <a:extLst>
              <a:ext uri="{FF2B5EF4-FFF2-40B4-BE49-F238E27FC236}">
                <a16:creationId xmlns:a16="http://schemas.microsoft.com/office/drawing/2014/main" id="{4C1CC89A-3859-7AF5-4B16-B91678AE21E7}"/>
              </a:ext>
            </a:extLst>
          </p:cNvPr>
          <p:cNvSpPr txBox="1">
            <a:spLocks noChangeArrowheads="1"/>
          </p:cNvSpPr>
          <p:nvPr/>
        </p:nvSpPr>
        <p:spPr bwMode="auto">
          <a:xfrm>
            <a:off x="1427493" y="4229368"/>
            <a:ext cx="3184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rPr>
              <a:t>(3) </a:t>
            </a:r>
            <a:r>
              <a:rPr lang="zh-CN" altLang="en-US" sz="2800" b="1" dirty="0">
                <a:solidFill>
                  <a:srgbClr val="0033CC"/>
                </a:solidFill>
              </a:rPr>
              <a:t>状态方程</a:t>
            </a:r>
          </a:p>
        </p:txBody>
      </p:sp>
      <p:graphicFrame>
        <p:nvGraphicFramePr>
          <p:cNvPr id="9" name="Object 7">
            <a:extLst>
              <a:ext uri="{FF2B5EF4-FFF2-40B4-BE49-F238E27FC236}">
                <a16:creationId xmlns:a16="http://schemas.microsoft.com/office/drawing/2014/main" id="{28E20995-2421-CE13-F906-C1AD13471C54}"/>
              </a:ext>
            </a:extLst>
          </p:cNvPr>
          <p:cNvGraphicFramePr>
            <a:graphicFrameLocks noChangeAspect="1"/>
          </p:cNvGraphicFramePr>
          <p:nvPr>
            <p:extLst>
              <p:ext uri="{D42A27DB-BD31-4B8C-83A1-F6EECF244321}">
                <p14:modId xmlns:p14="http://schemas.microsoft.com/office/powerpoint/2010/main" val="675781065"/>
              </p:ext>
            </p:extLst>
          </p:nvPr>
        </p:nvGraphicFramePr>
        <p:xfrm>
          <a:off x="1427493" y="4867544"/>
          <a:ext cx="4113213" cy="560388"/>
        </p:xfrm>
        <a:graphic>
          <a:graphicData uri="http://schemas.openxmlformats.org/presentationml/2006/ole">
            <mc:AlternateContent xmlns:mc="http://schemas.openxmlformats.org/markup-compatibility/2006">
              <mc:Choice xmlns:v="urn:schemas-microsoft-com:vml" Requires="v">
                <p:oleObj name="Equation" r:id="rId4" imgW="1676160" imgH="228600" progId="Equation.3">
                  <p:embed/>
                </p:oleObj>
              </mc:Choice>
              <mc:Fallback>
                <p:oleObj name="Equation" r:id="rId4" imgW="1676160" imgH="228600" progId="Equation.3">
                  <p:embed/>
                  <p:pic>
                    <p:nvPicPr>
                      <p:cNvPr id="4103" name="Object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27493" y="4867544"/>
                        <a:ext cx="4113213" cy="5603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Text Box 8">
            <a:extLst>
              <a:ext uri="{FF2B5EF4-FFF2-40B4-BE49-F238E27FC236}">
                <a16:creationId xmlns:a16="http://schemas.microsoft.com/office/drawing/2014/main" id="{D267D6B7-4229-67F5-029B-13974292B8F1}"/>
              </a:ext>
            </a:extLst>
          </p:cNvPr>
          <p:cNvSpPr txBox="1">
            <a:spLocks noChangeArrowheads="1"/>
          </p:cNvSpPr>
          <p:nvPr/>
        </p:nvSpPr>
        <p:spPr bwMode="auto">
          <a:xfrm>
            <a:off x="1463212" y="2995880"/>
            <a:ext cx="25177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0033CC"/>
                </a:solidFill>
              </a:rPr>
              <a:t>(2) </a:t>
            </a:r>
            <a:r>
              <a:rPr lang="zh-CN" altLang="en-US" sz="2800" b="1" dirty="0">
                <a:solidFill>
                  <a:srgbClr val="0033CC"/>
                </a:solidFill>
              </a:rPr>
              <a:t>驱动方程</a:t>
            </a:r>
          </a:p>
        </p:txBody>
      </p:sp>
      <p:graphicFrame>
        <p:nvGraphicFramePr>
          <p:cNvPr id="11" name="Object 9">
            <a:extLst>
              <a:ext uri="{FF2B5EF4-FFF2-40B4-BE49-F238E27FC236}">
                <a16:creationId xmlns:a16="http://schemas.microsoft.com/office/drawing/2014/main" id="{8B97E5E4-E619-F1D5-3B24-697BAB1B49E6}"/>
              </a:ext>
            </a:extLst>
          </p:cNvPr>
          <p:cNvGraphicFramePr>
            <a:graphicFrameLocks noChangeAspect="1"/>
          </p:cNvGraphicFramePr>
          <p:nvPr>
            <p:extLst>
              <p:ext uri="{D42A27DB-BD31-4B8C-83A1-F6EECF244321}">
                <p14:modId xmlns:p14="http://schemas.microsoft.com/office/powerpoint/2010/main" val="3586466027"/>
              </p:ext>
            </p:extLst>
          </p:nvPr>
        </p:nvGraphicFramePr>
        <p:xfrm>
          <a:off x="1427493" y="3581669"/>
          <a:ext cx="3832225" cy="560388"/>
        </p:xfrm>
        <a:graphic>
          <a:graphicData uri="http://schemas.openxmlformats.org/presentationml/2006/ole">
            <mc:AlternateContent xmlns:mc="http://schemas.openxmlformats.org/markup-compatibility/2006">
              <mc:Choice xmlns:v="urn:schemas-microsoft-com:vml" Requires="v">
                <p:oleObj name="Equation" r:id="rId6" imgW="1562040" imgH="228600" progId="Equation.3">
                  <p:embed/>
                </p:oleObj>
              </mc:Choice>
              <mc:Fallback>
                <p:oleObj name="Equation" r:id="rId6" imgW="1562040" imgH="228600" progId="Equation.3">
                  <p:embed/>
                  <p:pic>
                    <p:nvPicPr>
                      <p:cNvPr id="4105"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27493" y="3581669"/>
                        <a:ext cx="3832225" cy="5603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 name="Text Box 10">
            <a:extLst>
              <a:ext uri="{FF2B5EF4-FFF2-40B4-BE49-F238E27FC236}">
                <a16:creationId xmlns:a16="http://schemas.microsoft.com/office/drawing/2014/main" id="{FA2AEEEC-158D-7B4B-DA6D-F96341D94C7F}"/>
              </a:ext>
            </a:extLst>
          </p:cNvPr>
          <p:cNvSpPr txBox="1">
            <a:spLocks noChangeArrowheads="1"/>
          </p:cNvSpPr>
          <p:nvPr/>
        </p:nvSpPr>
        <p:spPr bwMode="auto">
          <a:xfrm>
            <a:off x="1424715" y="6057517"/>
            <a:ext cx="6934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rPr>
              <a:t>2. </a:t>
            </a:r>
            <a:r>
              <a:rPr lang="zh-CN" altLang="en-US" sz="2800" b="1" dirty="0">
                <a:solidFill>
                  <a:srgbClr val="FF0066"/>
                </a:solidFill>
              </a:rPr>
              <a:t>状态表、卡诺图、状态图和时序图</a:t>
            </a:r>
          </a:p>
        </p:txBody>
      </p:sp>
      <p:grpSp>
        <p:nvGrpSpPr>
          <p:cNvPr id="13" name="Group 11">
            <a:extLst>
              <a:ext uri="{FF2B5EF4-FFF2-40B4-BE49-F238E27FC236}">
                <a16:creationId xmlns:a16="http://schemas.microsoft.com/office/drawing/2014/main" id="{E118FE10-A3D9-2F79-F560-CC372F48AC20}"/>
              </a:ext>
            </a:extLst>
          </p:cNvPr>
          <p:cNvGrpSpPr>
            <a:grpSpLocks/>
          </p:cNvGrpSpPr>
          <p:nvPr/>
        </p:nvGrpSpPr>
        <p:grpSpPr bwMode="auto">
          <a:xfrm>
            <a:off x="6670238" y="819821"/>
            <a:ext cx="3846424" cy="2502604"/>
            <a:chOff x="2688" y="672"/>
            <a:chExt cx="2832" cy="1854"/>
          </a:xfrm>
        </p:grpSpPr>
        <p:sp>
          <p:nvSpPr>
            <p:cNvPr id="14" name="Rectangle 12">
              <a:extLst>
                <a:ext uri="{FF2B5EF4-FFF2-40B4-BE49-F238E27FC236}">
                  <a16:creationId xmlns:a16="http://schemas.microsoft.com/office/drawing/2014/main" id="{A05EAA83-2319-E0E6-886E-1994534FA6BD}"/>
                </a:ext>
              </a:extLst>
            </p:cNvPr>
            <p:cNvSpPr>
              <a:spLocks noChangeArrowheads="1"/>
            </p:cNvSpPr>
            <p:nvPr/>
          </p:nvSpPr>
          <p:spPr bwMode="auto">
            <a:xfrm>
              <a:off x="3574" y="834"/>
              <a:ext cx="960" cy="792"/>
            </a:xfrm>
            <a:prstGeom prst="rect">
              <a:avLst/>
            </a:prstGeom>
            <a:solidFill>
              <a:srgbClr val="FFFFCC"/>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b="1" dirty="0">
                  <a:solidFill>
                    <a:srgbClr val="0033CC"/>
                  </a:solidFill>
                  <a:latin typeface="宋体" panose="02010600030101010101" pitchFamily="2" charset="-122"/>
                </a:rPr>
                <a:t>组合逻辑</a:t>
              </a:r>
            </a:p>
            <a:p>
              <a:pPr algn="ctr"/>
              <a:r>
                <a:rPr lang="zh-CN" altLang="en-US" b="1" dirty="0">
                  <a:solidFill>
                    <a:srgbClr val="0033CC"/>
                  </a:solidFill>
                  <a:latin typeface="宋体" panose="02010600030101010101" pitchFamily="2" charset="-122"/>
                </a:rPr>
                <a:t>电   路</a:t>
              </a:r>
            </a:p>
          </p:txBody>
        </p:sp>
        <p:sp>
          <p:nvSpPr>
            <p:cNvPr id="15" name="Rectangle 13">
              <a:extLst>
                <a:ext uri="{FF2B5EF4-FFF2-40B4-BE49-F238E27FC236}">
                  <a16:creationId xmlns:a16="http://schemas.microsoft.com/office/drawing/2014/main" id="{C15A3176-DB6E-E0AC-3FE3-7C895B2877DD}"/>
                </a:ext>
              </a:extLst>
            </p:cNvPr>
            <p:cNvSpPr>
              <a:spLocks noChangeArrowheads="1"/>
            </p:cNvSpPr>
            <p:nvPr/>
          </p:nvSpPr>
          <p:spPr bwMode="auto">
            <a:xfrm>
              <a:off x="3586" y="1794"/>
              <a:ext cx="960" cy="732"/>
            </a:xfrm>
            <a:prstGeom prst="rect">
              <a:avLst/>
            </a:prstGeom>
            <a:solidFill>
              <a:srgbClr val="CCFFFF"/>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zh-CN" altLang="en-US" b="1">
                  <a:solidFill>
                    <a:srgbClr val="996633"/>
                  </a:solidFill>
                  <a:latin typeface="宋体" panose="02010600030101010101" pitchFamily="2" charset="-122"/>
                </a:rPr>
                <a:t>存储电路</a:t>
              </a:r>
            </a:p>
          </p:txBody>
        </p:sp>
        <p:sp>
          <p:nvSpPr>
            <p:cNvPr id="16" name="Line 14">
              <a:extLst>
                <a:ext uri="{FF2B5EF4-FFF2-40B4-BE49-F238E27FC236}">
                  <a16:creationId xmlns:a16="http://schemas.microsoft.com/office/drawing/2014/main" id="{AB7D39E4-44BA-7117-2EB6-E22909D641C1}"/>
                </a:ext>
              </a:extLst>
            </p:cNvPr>
            <p:cNvSpPr>
              <a:spLocks noChangeShapeType="1"/>
            </p:cNvSpPr>
            <p:nvPr/>
          </p:nvSpPr>
          <p:spPr bwMode="auto">
            <a:xfrm>
              <a:off x="2950" y="918"/>
              <a:ext cx="624"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5">
              <a:extLst>
                <a:ext uri="{FF2B5EF4-FFF2-40B4-BE49-F238E27FC236}">
                  <a16:creationId xmlns:a16="http://schemas.microsoft.com/office/drawing/2014/main" id="{E39D7027-23BA-B035-855A-0106BB170FCA}"/>
                </a:ext>
              </a:extLst>
            </p:cNvPr>
            <p:cNvSpPr>
              <a:spLocks noChangeShapeType="1"/>
            </p:cNvSpPr>
            <p:nvPr/>
          </p:nvSpPr>
          <p:spPr bwMode="auto">
            <a:xfrm>
              <a:off x="2950" y="1242"/>
              <a:ext cx="624" cy="0"/>
            </a:xfrm>
            <a:prstGeom prst="line">
              <a:avLst/>
            </a:prstGeom>
            <a:noFill/>
            <a:ln w="28575">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Text Box 16">
              <a:extLst>
                <a:ext uri="{FF2B5EF4-FFF2-40B4-BE49-F238E27FC236}">
                  <a16:creationId xmlns:a16="http://schemas.microsoft.com/office/drawing/2014/main" id="{CB65046D-87E4-96C0-2942-7FFB84E4029B}"/>
                </a:ext>
              </a:extLst>
            </p:cNvPr>
            <p:cNvSpPr txBox="1">
              <a:spLocks noChangeArrowheads="1"/>
            </p:cNvSpPr>
            <p:nvPr/>
          </p:nvSpPr>
          <p:spPr bwMode="auto">
            <a:xfrm rot="-5400000">
              <a:off x="3079" y="965"/>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a:t>
              </a:r>
              <a:endParaRPr lang="en-US" altLang="zh-CN" sz="2000" b="1">
                <a:latin typeface="宋体" panose="02010600030101010101" pitchFamily="2" charset="-122"/>
              </a:endParaRPr>
            </a:p>
          </p:txBody>
        </p:sp>
        <p:sp>
          <p:nvSpPr>
            <p:cNvPr id="19" name="Line 17">
              <a:extLst>
                <a:ext uri="{FF2B5EF4-FFF2-40B4-BE49-F238E27FC236}">
                  <a16:creationId xmlns:a16="http://schemas.microsoft.com/office/drawing/2014/main" id="{3875279F-6DF3-E146-9CC5-C43F96C6CDEF}"/>
                </a:ext>
              </a:extLst>
            </p:cNvPr>
            <p:cNvSpPr>
              <a:spLocks noChangeShapeType="1"/>
            </p:cNvSpPr>
            <p:nvPr/>
          </p:nvSpPr>
          <p:spPr bwMode="auto">
            <a:xfrm>
              <a:off x="4534" y="930"/>
              <a:ext cx="624" cy="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8">
              <a:extLst>
                <a:ext uri="{FF2B5EF4-FFF2-40B4-BE49-F238E27FC236}">
                  <a16:creationId xmlns:a16="http://schemas.microsoft.com/office/drawing/2014/main" id="{D3C4D7C1-1161-1081-1239-A20E59FD7167}"/>
                </a:ext>
              </a:extLst>
            </p:cNvPr>
            <p:cNvSpPr>
              <a:spLocks noChangeShapeType="1"/>
            </p:cNvSpPr>
            <p:nvPr/>
          </p:nvSpPr>
          <p:spPr bwMode="auto">
            <a:xfrm>
              <a:off x="4534" y="1194"/>
              <a:ext cx="624" cy="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Text Box 19">
              <a:extLst>
                <a:ext uri="{FF2B5EF4-FFF2-40B4-BE49-F238E27FC236}">
                  <a16:creationId xmlns:a16="http://schemas.microsoft.com/office/drawing/2014/main" id="{85D3A1A3-8DB2-0435-2CC4-7CC780BA520D}"/>
                </a:ext>
              </a:extLst>
            </p:cNvPr>
            <p:cNvSpPr txBox="1">
              <a:spLocks noChangeArrowheads="1"/>
            </p:cNvSpPr>
            <p:nvPr/>
          </p:nvSpPr>
          <p:spPr bwMode="auto">
            <a:xfrm rot="-5400000">
              <a:off x="4661" y="93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FF0066"/>
                  </a:solidFill>
                </a:rPr>
                <a:t>…</a:t>
              </a:r>
              <a:endParaRPr lang="en-US" altLang="zh-CN" sz="2000" b="1">
                <a:solidFill>
                  <a:srgbClr val="FF0066"/>
                </a:solidFill>
                <a:latin typeface="宋体" panose="02010600030101010101" pitchFamily="2" charset="-122"/>
              </a:endParaRPr>
            </a:p>
          </p:txBody>
        </p:sp>
        <p:sp>
          <p:nvSpPr>
            <p:cNvPr id="22" name="Line 20">
              <a:extLst>
                <a:ext uri="{FF2B5EF4-FFF2-40B4-BE49-F238E27FC236}">
                  <a16:creationId xmlns:a16="http://schemas.microsoft.com/office/drawing/2014/main" id="{9ECEB466-06BD-CF19-EC99-993C4CF83705}"/>
                </a:ext>
              </a:extLst>
            </p:cNvPr>
            <p:cNvSpPr>
              <a:spLocks noChangeShapeType="1"/>
            </p:cNvSpPr>
            <p:nvPr/>
          </p:nvSpPr>
          <p:spPr bwMode="auto">
            <a:xfrm flipV="1">
              <a:off x="4534" y="1344"/>
              <a:ext cx="513" cy="0"/>
            </a:xfrm>
            <a:prstGeom prst="line">
              <a:avLst/>
            </a:prstGeom>
            <a:noFill/>
            <a:ln w="28575">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21">
              <a:extLst>
                <a:ext uri="{FF2B5EF4-FFF2-40B4-BE49-F238E27FC236}">
                  <a16:creationId xmlns:a16="http://schemas.microsoft.com/office/drawing/2014/main" id="{DC5AF86E-C2D0-546F-2F00-7D02F60B3C64}"/>
                </a:ext>
              </a:extLst>
            </p:cNvPr>
            <p:cNvSpPr>
              <a:spLocks noChangeShapeType="1"/>
            </p:cNvSpPr>
            <p:nvPr/>
          </p:nvSpPr>
          <p:spPr bwMode="auto">
            <a:xfrm>
              <a:off x="5047" y="1350"/>
              <a:ext cx="0" cy="1092"/>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22">
              <a:extLst>
                <a:ext uri="{FF2B5EF4-FFF2-40B4-BE49-F238E27FC236}">
                  <a16:creationId xmlns:a16="http://schemas.microsoft.com/office/drawing/2014/main" id="{1FFA1C43-BB60-5AB8-66E4-936CF9BD1B32}"/>
                </a:ext>
              </a:extLst>
            </p:cNvPr>
            <p:cNvSpPr>
              <a:spLocks noChangeShapeType="1"/>
            </p:cNvSpPr>
            <p:nvPr/>
          </p:nvSpPr>
          <p:spPr bwMode="auto">
            <a:xfrm>
              <a:off x="4545" y="2442"/>
              <a:ext cx="511"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5" name="Group 23">
              <a:extLst>
                <a:ext uri="{FF2B5EF4-FFF2-40B4-BE49-F238E27FC236}">
                  <a16:creationId xmlns:a16="http://schemas.microsoft.com/office/drawing/2014/main" id="{2A32D99E-BBC6-EF5E-9843-2DEF6FF37F1A}"/>
                </a:ext>
              </a:extLst>
            </p:cNvPr>
            <p:cNvGrpSpPr>
              <a:grpSpLocks/>
            </p:cNvGrpSpPr>
            <p:nvPr/>
          </p:nvGrpSpPr>
          <p:grpSpPr bwMode="auto">
            <a:xfrm>
              <a:off x="4540" y="1554"/>
              <a:ext cx="174" cy="324"/>
              <a:chOff x="3216" y="2712"/>
              <a:chExt cx="354" cy="1056"/>
            </a:xfrm>
          </p:grpSpPr>
          <p:sp>
            <p:nvSpPr>
              <p:cNvPr id="44" name="Line 24">
                <a:extLst>
                  <a:ext uri="{FF2B5EF4-FFF2-40B4-BE49-F238E27FC236}">
                    <a16:creationId xmlns:a16="http://schemas.microsoft.com/office/drawing/2014/main" id="{62CEBB48-958C-B8A7-65D4-6C3DCBF67E17}"/>
                  </a:ext>
                </a:extLst>
              </p:cNvPr>
              <p:cNvSpPr>
                <a:spLocks noChangeShapeType="1"/>
              </p:cNvSpPr>
              <p:nvPr/>
            </p:nvSpPr>
            <p:spPr bwMode="auto">
              <a:xfrm flipV="1">
                <a:off x="3216" y="2712"/>
                <a:ext cx="348" cy="0"/>
              </a:xfrm>
              <a:prstGeom prst="line">
                <a:avLst/>
              </a:prstGeom>
              <a:noFill/>
              <a:ln w="28575">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25">
                <a:extLst>
                  <a:ext uri="{FF2B5EF4-FFF2-40B4-BE49-F238E27FC236}">
                    <a16:creationId xmlns:a16="http://schemas.microsoft.com/office/drawing/2014/main" id="{B685AE6C-CC60-B4B8-BECC-E0E8FDCA2754}"/>
                  </a:ext>
                </a:extLst>
              </p:cNvPr>
              <p:cNvSpPr>
                <a:spLocks noChangeShapeType="1"/>
              </p:cNvSpPr>
              <p:nvPr/>
            </p:nvSpPr>
            <p:spPr bwMode="auto">
              <a:xfrm>
                <a:off x="3564" y="2718"/>
                <a:ext cx="0" cy="105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26">
                <a:extLst>
                  <a:ext uri="{FF2B5EF4-FFF2-40B4-BE49-F238E27FC236}">
                    <a16:creationId xmlns:a16="http://schemas.microsoft.com/office/drawing/2014/main" id="{437FA394-3C42-52F2-86F8-14D85425633A}"/>
                  </a:ext>
                </a:extLst>
              </p:cNvPr>
              <p:cNvSpPr>
                <a:spLocks noChangeShapeType="1"/>
              </p:cNvSpPr>
              <p:nvPr/>
            </p:nvSpPr>
            <p:spPr bwMode="auto">
              <a:xfrm>
                <a:off x="3240" y="3768"/>
                <a:ext cx="33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6" name="Line 27">
              <a:extLst>
                <a:ext uri="{FF2B5EF4-FFF2-40B4-BE49-F238E27FC236}">
                  <a16:creationId xmlns:a16="http://schemas.microsoft.com/office/drawing/2014/main" id="{DAE4A34B-9CD9-C9D7-3A46-09D327814A66}"/>
                </a:ext>
              </a:extLst>
            </p:cNvPr>
            <p:cNvSpPr>
              <a:spLocks noChangeShapeType="1"/>
            </p:cNvSpPr>
            <p:nvPr/>
          </p:nvSpPr>
          <p:spPr bwMode="auto">
            <a:xfrm flipH="1" flipV="1">
              <a:off x="3067" y="1368"/>
              <a:ext cx="525" cy="0"/>
            </a:xfrm>
            <a:prstGeom prst="line">
              <a:avLst/>
            </a:prstGeom>
            <a:noFill/>
            <a:ln w="28575">
              <a:solidFill>
                <a:srgbClr val="996600"/>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8">
              <a:extLst>
                <a:ext uri="{FF2B5EF4-FFF2-40B4-BE49-F238E27FC236}">
                  <a16:creationId xmlns:a16="http://schemas.microsoft.com/office/drawing/2014/main" id="{81676A7F-F118-5A8A-84F6-C4DF83D31C99}"/>
                </a:ext>
              </a:extLst>
            </p:cNvPr>
            <p:cNvSpPr>
              <a:spLocks noChangeShapeType="1"/>
            </p:cNvSpPr>
            <p:nvPr/>
          </p:nvSpPr>
          <p:spPr bwMode="auto">
            <a:xfrm flipH="1">
              <a:off x="3067" y="1374"/>
              <a:ext cx="0" cy="1092"/>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29">
              <a:extLst>
                <a:ext uri="{FF2B5EF4-FFF2-40B4-BE49-F238E27FC236}">
                  <a16:creationId xmlns:a16="http://schemas.microsoft.com/office/drawing/2014/main" id="{20483C0F-2C88-457A-4EA6-08DC5AD9AF8B}"/>
                </a:ext>
              </a:extLst>
            </p:cNvPr>
            <p:cNvSpPr>
              <a:spLocks noChangeShapeType="1"/>
            </p:cNvSpPr>
            <p:nvPr/>
          </p:nvSpPr>
          <p:spPr bwMode="auto">
            <a:xfrm flipH="1">
              <a:off x="3058" y="2466"/>
              <a:ext cx="54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Line 30">
              <a:extLst>
                <a:ext uri="{FF2B5EF4-FFF2-40B4-BE49-F238E27FC236}">
                  <a16:creationId xmlns:a16="http://schemas.microsoft.com/office/drawing/2014/main" id="{57AD4DA6-9C41-6280-7825-617722001A12}"/>
                </a:ext>
              </a:extLst>
            </p:cNvPr>
            <p:cNvSpPr>
              <a:spLocks noChangeShapeType="1"/>
            </p:cNvSpPr>
            <p:nvPr/>
          </p:nvSpPr>
          <p:spPr bwMode="auto">
            <a:xfrm flipH="1" flipV="1">
              <a:off x="3415" y="1566"/>
              <a:ext cx="171" cy="0"/>
            </a:xfrm>
            <a:prstGeom prst="line">
              <a:avLst/>
            </a:prstGeom>
            <a:noFill/>
            <a:ln w="28575">
              <a:solidFill>
                <a:srgbClr val="996600"/>
              </a:solidFill>
              <a:round/>
              <a:headEnd type="stealth"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31">
              <a:extLst>
                <a:ext uri="{FF2B5EF4-FFF2-40B4-BE49-F238E27FC236}">
                  <a16:creationId xmlns:a16="http://schemas.microsoft.com/office/drawing/2014/main" id="{E7232DA1-25CA-1FB5-8CF6-0CDA68C4DC4E}"/>
                </a:ext>
              </a:extLst>
            </p:cNvPr>
            <p:cNvSpPr>
              <a:spLocks noChangeShapeType="1"/>
            </p:cNvSpPr>
            <p:nvPr/>
          </p:nvSpPr>
          <p:spPr bwMode="auto">
            <a:xfrm flipH="1">
              <a:off x="3415" y="1568"/>
              <a:ext cx="0" cy="322"/>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32">
              <a:extLst>
                <a:ext uri="{FF2B5EF4-FFF2-40B4-BE49-F238E27FC236}">
                  <a16:creationId xmlns:a16="http://schemas.microsoft.com/office/drawing/2014/main" id="{63AAB595-4445-3D94-BEF5-F40851CBFE19}"/>
                </a:ext>
              </a:extLst>
            </p:cNvPr>
            <p:cNvSpPr>
              <a:spLocks noChangeShapeType="1"/>
            </p:cNvSpPr>
            <p:nvPr/>
          </p:nvSpPr>
          <p:spPr bwMode="auto">
            <a:xfrm flipH="1">
              <a:off x="3412" y="1890"/>
              <a:ext cx="16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Text Box 33">
              <a:extLst>
                <a:ext uri="{FF2B5EF4-FFF2-40B4-BE49-F238E27FC236}">
                  <a16:creationId xmlns:a16="http://schemas.microsoft.com/office/drawing/2014/main" id="{6F4ECBED-0EA5-2909-55B5-B4103F21E232}"/>
                </a:ext>
              </a:extLst>
            </p:cNvPr>
            <p:cNvSpPr txBox="1">
              <a:spLocks noChangeArrowheads="1"/>
            </p:cNvSpPr>
            <p:nvPr/>
          </p:nvSpPr>
          <p:spPr bwMode="auto">
            <a:xfrm rot="-5400000">
              <a:off x="4493" y="201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996600"/>
                  </a:solidFill>
                </a:rPr>
                <a:t>…</a:t>
              </a:r>
              <a:endParaRPr lang="en-US" altLang="zh-CN" sz="2000" b="1">
                <a:solidFill>
                  <a:srgbClr val="996600"/>
                </a:solidFill>
                <a:latin typeface="宋体" panose="02010600030101010101" pitchFamily="2" charset="-122"/>
              </a:endParaRPr>
            </a:p>
          </p:txBody>
        </p:sp>
        <p:sp>
          <p:nvSpPr>
            <p:cNvPr id="33" name="Text Box 34">
              <a:extLst>
                <a:ext uri="{FF2B5EF4-FFF2-40B4-BE49-F238E27FC236}">
                  <a16:creationId xmlns:a16="http://schemas.microsoft.com/office/drawing/2014/main" id="{DCBE5180-8CA7-BECF-A8E0-F3A164EA4E71}"/>
                </a:ext>
              </a:extLst>
            </p:cNvPr>
            <p:cNvSpPr txBox="1">
              <a:spLocks noChangeArrowheads="1"/>
            </p:cNvSpPr>
            <p:nvPr/>
          </p:nvSpPr>
          <p:spPr bwMode="auto">
            <a:xfrm rot="-5400000">
              <a:off x="3293" y="201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996600"/>
                  </a:solidFill>
                </a:rPr>
                <a:t>…</a:t>
              </a:r>
              <a:endParaRPr lang="en-US" altLang="zh-CN" sz="2000" b="1">
                <a:solidFill>
                  <a:srgbClr val="996600"/>
                </a:solidFill>
                <a:latin typeface="宋体" panose="02010600030101010101" pitchFamily="2" charset="-122"/>
              </a:endParaRPr>
            </a:p>
          </p:txBody>
        </p:sp>
        <p:sp>
          <p:nvSpPr>
            <p:cNvPr id="34" name="Text Box 35">
              <a:extLst>
                <a:ext uri="{FF2B5EF4-FFF2-40B4-BE49-F238E27FC236}">
                  <a16:creationId xmlns:a16="http://schemas.microsoft.com/office/drawing/2014/main" id="{3FC64531-53A7-025E-889B-970B1FB66840}"/>
                </a:ext>
              </a:extLst>
            </p:cNvPr>
            <p:cNvSpPr txBox="1">
              <a:spLocks noChangeArrowheads="1"/>
            </p:cNvSpPr>
            <p:nvPr/>
          </p:nvSpPr>
          <p:spPr bwMode="auto">
            <a:xfrm>
              <a:off x="2688" y="672"/>
              <a:ext cx="4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0033CC"/>
                  </a:solidFill>
                </a:rPr>
                <a:t>x</a:t>
              </a:r>
              <a:r>
                <a:rPr lang="en-US" altLang="zh-CN" sz="2800" b="1" baseline="-25000">
                  <a:solidFill>
                    <a:srgbClr val="0033CC"/>
                  </a:solidFill>
                </a:rPr>
                <a:t>1</a:t>
              </a:r>
            </a:p>
          </p:txBody>
        </p:sp>
        <p:sp>
          <p:nvSpPr>
            <p:cNvPr id="35" name="Text Box 36">
              <a:extLst>
                <a:ext uri="{FF2B5EF4-FFF2-40B4-BE49-F238E27FC236}">
                  <a16:creationId xmlns:a16="http://schemas.microsoft.com/office/drawing/2014/main" id="{AB719875-DCBF-9C5D-8FE1-008D4899C5DD}"/>
                </a:ext>
              </a:extLst>
            </p:cNvPr>
            <p:cNvSpPr txBox="1">
              <a:spLocks noChangeArrowheads="1"/>
            </p:cNvSpPr>
            <p:nvPr/>
          </p:nvSpPr>
          <p:spPr bwMode="auto">
            <a:xfrm rot="-5400000">
              <a:off x="2695" y="989"/>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t>…</a:t>
              </a:r>
              <a:endParaRPr lang="en-US" altLang="zh-CN" sz="2000" b="1">
                <a:latin typeface="宋体" panose="02010600030101010101" pitchFamily="2" charset="-122"/>
              </a:endParaRPr>
            </a:p>
          </p:txBody>
        </p:sp>
        <p:sp>
          <p:nvSpPr>
            <p:cNvPr id="36" name="Text Box 37">
              <a:extLst>
                <a:ext uri="{FF2B5EF4-FFF2-40B4-BE49-F238E27FC236}">
                  <a16:creationId xmlns:a16="http://schemas.microsoft.com/office/drawing/2014/main" id="{C026E058-F1F3-A46C-C76D-B728DC5D0E95}"/>
                </a:ext>
              </a:extLst>
            </p:cNvPr>
            <p:cNvSpPr txBox="1">
              <a:spLocks noChangeArrowheads="1"/>
            </p:cNvSpPr>
            <p:nvPr/>
          </p:nvSpPr>
          <p:spPr bwMode="auto">
            <a:xfrm>
              <a:off x="2724" y="1080"/>
              <a:ext cx="35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0033CC"/>
                  </a:solidFill>
                </a:rPr>
                <a:t>x</a:t>
              </a:r>
              <a:r>
                <a:rPr lang="en-US" altLang="zh-CN" sz="2800" b="1" i="1" baseline="-25000">
                  <a:solidFill>
                    <a:srgbClr val="0033CC"/>
                  </a:solidFill>
                </a:rPr>
                <a:t>i</a:t>
              </a:r>
            </a:p>
          </p:txBody>
        </p:sp>
        <p:sp>
          <p:nvSpPr>
            <p:cNvPr id="37" name="Text Box 38">
              <a:extLst>
                <a:ext uri="{FF2B5EF4-FFF2-40B4-BE49-F238E27FC236}">
                  <a16:creationId xmlns:a16="http://schemas.microsoft.com/office/drawing/2014/main" id="{15F34F1D-84CC-EE1D-7003-C9840D8A9C5A}"/>
                </a:ext>
              </a:extLst>
            </p:cNvPr>
            <p:cNvSpPr txBox="1">
              <a:spLocks noChangeArrowheads="1"/>
            </p:cNvSpPr>
            <p:nvPr/>
          </p:nvSpPr>
          <p:spPr bwMode="auto">
            <a:xfrm>
              <a:off x="5073" y="708"/>
              <a:ext cx="3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y</a:t>
              </a:r>
              <a:r>
                <a:rPr lang="en-US" altLang="zh-CN" sz="2800" b="1" baseline="-25000">
                  <a:solidFill>
                    <a:srgbClr val="FF0066"/>
                  </a:solidFill>
                </a:rPr>
                <a:t>1</a:t>
              </a:r>
            </a:p>
          </p:txBody>
        </p:sp>
        <p:sp>
          <p:nvSpPr>
            <p:cNvPr id="38" name="Text Box 39">
              <a:extLst>
                <a:ext uri="{FF2B5EF4-FFF2-40B4-BE49-F238E27FC236}">
                  <a16:creationId xmlns:a16="http://schemas.microsoft.com/office/drawing/2014/main" id="{EDA876F4-148F-56AA-2EEE-7B23082002EB}"/>
                </a:ext>
              </a:extLst>
            </p:cNvPr>
            <p:cNvSpPr txBox="1">
              <a:spLocks noChangeArrowheads="1"/>
            </p:cNvSpPr>
            <p:nvPr/>
          </p:nvSpPr>
          <p:spPr bwMode="auto">
            <a:xfrm rot="-5400000">
              <a:off x="5056" y="1025"/>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2000" b="1">
                  <a:solidFill>
                    <a:srgbClr val="FF0066"/>
                  </a:solidFill>
                </a:rPr>
                <a:t>…</a:t>
              </a:r>
              <a:endParaRPr lang="en-US" altLang="zh-CN" sz="2000" b="1">
                <a:solidFill>
                  <a:srgbClr val="FF0066"/>
                </a:solidFill>
                <a:latin typeface="宋体" panose="02010600030101010101" pitchFamily="2" charset="-122"/>
              </a:endParaRPr>
            </a:p>
          </p:txBody>
        </p:sp>
        <p:sp>
          <p:nvSpPr>
            <p:cNvPr id="39" name="Text Box 40">
              <a:extLst>
                <a:ext uri="{FF2B5EF4-FFF2-40B4-BE49-F238E27FC236}">
                  <a16:creationId xmlns:a16="http://schemas.microsoft.com/office/drawing/2014/main" id="{D630C2FC-83C1-A036-5EAB-D143DC4E2666}"/>
                </a:ext>
              </a:extLst>
            </p:cNvPr>
            <p:cNvSpPr txBox="1">
              <a:spLocks noChangeArrowheads="1"/>
            </p:cNvSpPr>
            <p:nvPr/>
          </p:nvSpPr>
          <p:spPr bwMode="auto">
            <a:xfrm>
              <a:off x="5085" y="1152"/>
              <a:ext cx="43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y</a:t>
              </a:r>
              <a:r>
                <a:rPr lang="en-US" altLang="zh-CN" sz="2800" b="1" i="1" baseline="-25000">
                  <a:solidFill>
                    <a:srgbClr val="FF0066"/>
                  </a:solidFill>
                </a:rPr>
                <a:t>j</a:t>
              </a:r>
            </a:p>
          </p:txBody>
        </p:sp>
        <p:sp>
          <p:nvSpPr>
            <p:cNvPr id="40" name="Text Box 41">
              <a:extLst>
                <a:ext uri="{FF2B5EF4-FFF2-40B4-BE49-F238E27FC236}">
                  <a16:creationId xmlns:a16="http://schemas.microsoft.com/office/drawing/2014/main" id="{F8F5EAB9-0605-01F0-6DAF-5BBBA4E711AD}"/>
                </a:ext>
              </a:extLst>
            </p:cNvPr>
            <p:cNvSpPr txBox="1">
              <a:spLocks noChangeArrowheads="1"/>
            </p:cNvSpPr>
            <p:nvPr/>
          </p:nvSpPr>
          <p:spPr bwMode="auto">
            <a:xfrm>
              <a:off x="4704" y="1656"/>
              <a:ext cx="615" cy="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800" b="1" i="1" dirty="0">
                  <a:solidFill>
                    <a:srgbClr val="996633"/>
                  </a:solidFill>
                </a:rPr>
                <a:t>w</a:t>
              </a:r>
              <a:r>
                <a:rPr lang="en-US" altLang="zh-CN" sz="2800" b="1" baseline="-25000" dirty="0">
                  <a:solidFill>
                    <a:srgbClr val="996633"/>
                  </a:solidFill>
                </a:rPr>
                <a:t>1</a:t>
              </a:r>
            </a:p>
          </p:txBody>
        </p:sp>
        <p:sp>
          <p:nvSpPr>
            <p:cNvPr id="41" name="Text Box 42">
              <a:extLst>
                <a:ext uri="{FF2B5EF4-FFF2-40B4-BE49-F238E27FC236}">
                  <a16:creationId xmlns:a16="http://schemas.microsoft.com/office/drawing/2014/main" id="{52694CD4-AD41-7B58-7579-2DAAC8A75063}"/>
                </a:ext>
              </a:extLst>
            </p:cNvPr>
            <p:cNvSpPr txBox="1">
              <a:spLocks noChangeArrowheads="1"/>
            </p:cNvSpPr>
            <p:nvPr/>
          </p:nvSpPr>
          <p:spPr bwMode="auto">
            <a:xfrm>
              <a:off x="4680" y="2100"/>
              <a:ext cx="6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996633"/>
                  </a:solidFill>
                </a:rPr>
                <a:t>w</a:t>
              </a:r>
              <a:r>
                <a:rPr lang="en-US" altLang="zh-CN" sz="2800" b="1" i="1" baseline="-25000">
                  <a:solidFill>
                    <a:srgbClr val="996633"/>
                  </a:solidFill>
                </a:rPr>
                <a:t>k</a:t>
              </a:r>
            </a:p>
          </p:txBody>
        </p:sp>
        <p:sp>
          <p:nvSpPr>
            <p:cNvPr id="42" name="Text Box 43">
              <a:extLst>
                <a:ext uri="{FF2B5EF4-FFF2-40B4-BE49-F238E27FC236}">
                  <a16:creationId xmlns:a16="http://schemas.microsoft.com/office/drawing/2014/main" id="{BFEFA1C8-9ECE-E1A6-A424-35B16DBD7650}"/>
                </a:ext>
              </a:extLst>
            </p:cNvPr>
            <p:cNvSpPr txBox="1">
              <a:spLocks noChangeArrowheads="1"/>
            </p:cNvSpPr>
            <p:nvPr/>
          </p:nvSpPr>
          <p:spPr bwMode="auto">
            <a:xfrm>
              <a:off x="3132" y="1716"/>
              <a:ext cx="3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996633"/>
                  </a:solidFill>
                </a:rPr>
                <a:t>q</a:t>
              </a:r>
              <a:r>
                <a:rPr lang="en-US" altLang="zh-CN" sz="2800" b="1" baseline="-25000">
                  <a:solidFill>
                    <a:srgbClr val="996633"/>
                  </a:solidFill>
                </a:rPr>
                <a:t>1</a:t>
              </a:r>
            </a:p>
          </p:txBody>
        </p:sp>
        <p:sp>
          <p:nvSpPr>
            <p:cNvPr id="43" name="Text Box 44">
              <a:extLst>
                <a:ext uri="{FF2B5EF4-FFF2-40B4-BE49-F238E27FC236}">
                  <a16:creationId xmlns:a16="http://schemas.microsoft.com/office/drawing/2014/main" id="{72F0B1D5-3405-91C3-F3D2-08E4DC729338}"/>
                </a:ext>
              </a:extLst>
            </p:cNvPr>
            <p:cNvSpPr txBox="1">
              <a:spLocks noChangeArrowheads="1"/>
            </p:cNvSpPr>
            <p:nvPr/>
          </p:nvSpPr>
          <p:spPr bwMode="auto">
            <a:xfrm>
              <a:off x="3168" y="2136"/>
              <a:ext cx="3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996633"/>
                  </a:solidFill>
                </a:rPr>
                <a:t>q</a:t>
              </a:r>
              <a:r>
                <a:rPr lang="en-US" altLang="zh-CN" sz="2800" b="1" i="1" baseline="-25000">
                  <a:solidFill>
                    <a:srgbClr val="996633"/>
                  </a:solidFill>
                </a:rPr>
                <a:t>l</a:t>
              </a:r>
            </a:p>
          </p:txBody>
        </p:sp>
      </p:grpSp>
      <p:grpSp>
        <p:nvGrpSpPr>
          <p:cNvPr id="47" name="组合 46">
            <a:extLst>
              <a:ext uri="{FF2B5EF4-FFF2-40B4-BE49-F238E27FC236}">
                <a16:creationId xmlns:a16="http://schemas.microsoft.com/office/drawing/2014/main" id="{4443A586-AAC6-BF3B-7E9F-C2D0D68ADA6A}"/>
              </a:ext>
            </a:extLst>
          </p:cNvPr>
          <p:cNvGrpSpPr/>
          <p:nvPr/>
        </p:nvGrpSpPr>
        <p:grpSpPr>
          <a:xfrm>
            <a:off x="6029502" y="3346341"/>
            <a:ext cx="4722821" cy="2934986"/>
            <a:chOff x="-2614502" y="1987550"/>
            <a:chExt cx="4686300" cy="3476625"/>
          </a:xfrm>
        </p:grpSpPr>
        <p:grpSp>
          <p:nvGrpSpPr>
            <p:cNvPr id="48" name="组合 47">
              <a:extLst>
                <a:ext uri="{FF2B5EF4-FFF2-40B4-BE49-F238E27FC236}">
                  <a16:creationId xmlns:a16="http://schemas.microsoft.com/office/drawing/2014/main" id="{0CD09FC8-070E-9A83-C7CD-24660026E173}"/>
                </a:ext>
              </a:extLst>
            </p:cNvPr>
            <p:cNvGrpSpPr/>
            <p:nvPr/>
          </p:nvGrpSpPr>
          <p:grpSpPr>
            <a:xfrm>
              <a:off x="-2614502" y="1987550"/>
              <a:ext cx="4686300" cy="3476625"/>
              <a:chOff x="-2614502" y="1987550"/>
              <a:chExt cx="4686300" cy="3476625"/>
            </a:xfrm>
          </p:grpSpPr>
          <p:grpSp>
            <p:nvGrpSpPr>
              <p:cNvPr id="51" name="Group 45">
                <a:extLst>
                  <a:ext uri="{FF2B5EF4-FFF2-40B4-BE49-F238E27FC236}">
                    <a16:creationId xmlns:a16="http://schemas.microsoft.com/office/drawing/2014/main" id="{9FE62D8C-A10D-71EC-4F27-CA3EEBF42AB8}"/>
                  </a:ext>
                </a:extLst>
              </p:cNvPr>
              <p:cNvGrpSpPr>
                <a:grpSpLocks/>
              </p:cNvGrpSpPr>
              <p:nvPr/>
            </p:nvGrpSpPr>
            <p:grpSpPr bwMode="auto">
              <a:xfrm>
                <a:off x="-2614502" y="1987550"/>
                <a:ext cx="4686300" cy="3476625"/>
                <a:chOff x="2592" y="1680"/>
                <a:chExt cx="2952" cy="2190"/>
              </a:xfrm>
            </p:grpSpPr>
            <p:sp>
              <p:nvSpPr>
                <p:cNvPr id="53" name="Rectangle 46">
                  <a:extLst>
                    <a:ext uri="{FF2B5EF4-FFF2-40B4-BE49-F238E27FC236}">
                      <a16:creationId xmlns:a16="http://schemas.microsoft.com/office/drawing/2014/main" id="{A169CA79-C93A-024D-8379-A93A0883E3E6}"/>
                    </a:ext>
                  </a:extLst>
                </p:cNvPr>
                <p:cNvSpPr>
                  <a:spLocks noChangeArrowheads="1"/>
                </p:cNvSpPr>
                <p:nvPr/>
              </p:nvSpPr>
              <p:spPr bwMode="auto">
                <a:xfrm>
                  <a:off x="2592" y="1786"/>
                  <a:ext cx="2784" cy="1832"/>
                </a:xfrm>
                <a:prstGeom prst="rect">
                  <a:avLst/>
                </a:prstGeom>
                <a:solidFill>
                  <a:schemeClr val="bg1"/>
                </a:solidFill>
                <a:ln w="9525">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4" name="Rectangle 47">
                  <a:extLst>
                    <a:ext uri="{FF2B5EF4-FFF2-40B4-BE49-F238E27FC236}">
                      <a16:creationId xmlns:a16="http://schemas.microsoft.com/office/drawing/2014/main" id="{D53B36BB-EF11-3157-4B36-FDE3A7691DA8}"/>
                    </a:ext>
                  </a:extLst>
                </p:cNvPr>
                <p:cNvSpPr>
                  <a:spLocks noChangeArrowheads="1"/>
                </p:cNvSpPr>
                <p:nvPr/>
              </p:nvSpPr>
              <p:spPr bwMode="auto">
                <a:xfrm>
                  <a:off x="3559" y="2778"/>
                  <a:ext cx="960" cy="732"/>
                </a:xfrm>
                <a:prstGeom prst="rect">
                  <a:avLst/>
                </a:prstGeom>
                <a:solidFill>
                  <a:srgbClr val="CCFFFF"/>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b="1">
                    <a:solidFill>
                      <a:srgbClr val="996633"/>
                    </a:solidFill>
                  </a:endParaRPr>
                </a:p>
              </p:txBody>
            </p:sp>
            <p:sp>
              <p:nvSpPr>
                <p:cNvPr id="55" name="Line 48">
                  <a:extLst>
                    <a:ext uri="{FF2B5EF4-FFF2-40B4-BE49-F238E27FC236}">
                      <a16:creationId xmlns:a16="http://schemas.microsoft.com/office/drawing/2014/main" id="{115F724C-5ABF-9ACB-145E-28F19EDC6F2B}"/>
                    </a:ext>
                  </a:extLst>
                </p:cNvPr>
                <p:cNvSpPr>
                  <a:spLocks noChangeShapeType="1"/>
                </p:cNvSpPr>
                <p:nvPr/>
              </p:nvSpPr>
              <p:spPr bwMode="auto">
                <a:xfrm>
                  <a:off x="2923" y="1902"/>
                  <a:ext cx="62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49">
                  <a:extLst>
                    <a:ext uri="{FF2B5EF4-FFF2-40B4-BE49-F238E27FC236}">
                      <a16:creationId xmlns:a16="http://schemas.microsoft.com/office/drawing/2014/main" id="{6C67661D-7E5E-4740-513C-3FA10D370502}"/>
                    </a:ext>
                  </a:extLst>
                </p:cNvPr>
                <p:cNvSpPr>
                  <a:spLocks noChangeShapeType="1"/>
                </p:cNvSpPr>
                <p:nvPr/>
              </p:nvSpPr>
              <p:spPr bwMode="auto">
                <a:xfrm>
                  <a:off x="2911" y="2094"/>
                  <a:ext cx="62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50">
                  <a:extLst>
                    <a:ext uri="{FF2B5EF4-FFF2-40B4-BE49-F238E27FC236}">
                      <a16:creationId xmlns:a16="http://schemas.microsoft.com/office/drawing/2014/main" id="{C46982D8-1B2F-E9DB-B847-2B6223EF9B1C}"/>
                    </a:ext>
                  </a:extLst>
                </p:cNvPr>
                <p:cNvSpPr>
                  <a:spLocks noChangeShapeType="1"/>
                </p:cNvSpPr>
                <p:nvPr/>
              </p:nvSpPr>
              <p:spPr bwMode="auto">
                <a:xfrm>
                  <a:off x="4507" y="1902"/>
                  <a:ext cx="624" cy="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51">
                  <a:extLst>
                    <a:ext uri="{FF2B5EF4-FFF2-40B4-BE49-F238E27FC236}">
                      <a16:creationId xmlns:a16="http://schemas.microsoft.com/office/drawing/2014/main" id="{254864A9-359B-6F16-568A-42524B469074}"/>
                    </a:ext>
                  </a:extLst>
                </p:cNvPr>
                <p:cNvSpPr>
                  <a:spLocks noChangeShapeType="1"/>
                </p:cNvSpPr>
                <p:nvPr/>
              </p:nvSpPr>
              <p:spPr bwMode="auto">
                <a:xfrm>
                  <a:off x="4507" y="2094"/>
                  <a:ext cx="624" cy="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52">
                  <a:extLst>
                    <a:ext uri="{FF2B5EF4-FFF2-40B4-BE49-F238E27FC236}">
                      <a16:creationId xmlns:a16="http://schemas.microsoft.com/office/drawing/2014/main" id="{44324096-411C-D921-02A8-9D2272B1A409}"/>
                    </a:ext>
                  </a:extLst>
                </p:cNvPr>
                <p:cNvSpPr>
                  <a:spLocks noChangeShapeType="1"/>
                </p:cNvSpPr>
                <p:nvPr/>
              </p:nvSpPr>
              <p:spPr bwMode="auto">
                <a:xfrm flipV="1">
                  <a:off x="4507" y="2352"/>
                  <a:ext cx="513"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53">
                  <a:extLst>
                    <a:ext uri="{FF2B5EF4-FFF2-40B4-BE49-F238E27FC236}">
                      <a16:creationId xmlns:a16="http://schemas.microsoft.com/office/drawing/2014/main" id="{9A7EE731-69F7-1B36-7155-03C703740139}"/>
                    </a:ext>
                  </a:extLst>
                </p:cNvPr>
                <p:cNvSpPr>
                  <a:spLocks noChangeShapeType="1"/>
                </p:cNvSpPr>
                <p:nvPr/>
              </p:nvSpPr>
              <p:spPr bwMode="auto">
                <a:xfrm>
                  <a:off x="5020" y="2352"/>
                  <a:ext cx="0" cy="1002"/>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54">
                  <a:extLst>
                    <a:ext uri="{FF2B5EF4-FFF2-40B4-BE49-F238E27FC236}">
                      <a16:creationId xmlns:a16="http://schemas.microsoft.com/office/drawing/2014/main" id="{48205F34-BC3A-B142-EEDD-2B30B1266886}"/>
                    </a:ext>
                  </a:extLst>
                </p:cNvPr>
                <p:cNvSpPr>
                  <a:spLocks noChangeShapeType="1"/>
                </p:cNvSpPr>
                <p:nvPr/>
              </p:nvSpPr>
              <p:spPr bwMode="auto">
                <a:xfrm>
                  <a:off x="4518" y="3342"/>
                  <a:ext cx="511"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55">
                  <a:extLst>
                    <a:ext uri="{FF2B5EF4-FFF2-40B4-BE49-F238E27FC236}">
                      <a16:creationId xmlns:a16="http://schemas.microsoft.com/office/drawing/2014/main" id="{93920210-A463-83BB-ED17-6EDBC3A14E4D}"/>
                    </a:ext>
                  </a:extLst>
                </p:cNvPr>
                <p:cNvSpPr>
                  <a:spLocks noChangeShapeType="1"/>
                </p:cNvSpPr>
                <p:nvPr/>
              </p:nvSpPr>
              <p:spPr bwMode="auto">
                <a:xfrm flipV="1">
                  <a:off x="4513" y="2550"/>
                  <a:ext cx="171"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56">
                  <a:extLst>
                    <a:ext uri="{FF2B5EF4-FFF2-40B4-BE49-F238E27FC236}">
                      <a16:creationId xmlns:a16="http://schemas.microsoft.com/office/drawing/2014/main" id="{417C0A9D-D163-837F-9FB0-678CB1123005}"/>
                    </a:ext>
                  </a:extLst>
                </p:cNvPr>
                <p:cNvSpPr>
                  <a:spLocks noChangeShapeType="1"/>
                </p:cNvSpPr>
                <p:nvPr/>
              </p:nvSpPr>
              <p:spPr bwMode="auto">
                <a:xfrm>
                  <a:off x="4684" y="2552"/>
                  <a:ext cx="0" cy="33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57">
                  <a:extLst>
                    <a:ext uri="{FF2B5EF4-FFF2-40B4-BE49-F238E27FC236}">
                      <a16:creationId xmlns:a16="http://schemas.microsoft.com/office/drawing/2014/main" id="{D754A62F-6466-4DAF-F2DF-8A658C88F428}"/>
                    </a:ext>
                  </a:extLst>
                </p:cNvPr>
                <p:cNvSpPr>
                  <a:spLocks noChangeShapeType="1"/>
                </p:cNvSpPr>
                <p:nvPr/>
              </p:nvSpPr>
              <p:spPr bwMode="auto">
                <a:xfrm>
                  <a:off x="4525" y="2886"/>
                  <a:ext cx="16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58">
                  <a:extLst>
                    <a:ext uri="{FF2B5EF4-FFF2-40B4-BE49-F238E27FC236}">
                      <a16:creationId xmlns:a16="http://schemas.microsoft.com/office/drawing/2014/main" id="{9A544F51-21D7-6BAB-DDE5-B8BF7C0882B6}"/>
                    </a:ext>
                  </a:extLst>
                </p:cNvPr>
                <p:cNvSpPr>
                  <a:spLocks noChangeShapeType="1"/>
                </p:cNvSpPr>
                <p:nvPr/>
              </p:nvSpPr>
              <p:spPr bwMode="auto">
                <a:xfrm flipH="1" flipV="1">
                  <a:off x="3040" y="2352"/>
                  <a:ext cx="525"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59">
                  <a:extLst>
                    <a:ext uri="{FF2B5EF4-FFF2-40B4-BE49-F238E27FC236}">
                      <a16:creationId xmlns:a16="http://schemas.microsoft.com/office/drawing/2014/main" id="{834E0132-4302-3D4D-CF2C-EE411CD3C70E}"/>
                    </a:ext>
                  </a:extLst>
                </p:cNvPr>
                <p:cNvSpPr>
                  <a:spLocks noChangeShapeType="1"/>
                </p:cNvSpPr>
                <p:nvPr/>
              </p:nvSpPr>
              <p:spPr bwMode="auto">
                <a:xfrm flipH="1">
                  <a:off x="3034" y="2352"/>
                  <a:ext cx="0" cy="101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60">
                  <a:extLst>
                    <a:ext uri="{FF2B5EF4-FFF2-40B4-BE49-F238E27FC236}">
                      <a16:creationId xmlns:a16="http://schemas.microsoft.com/office/drawing/2014/main" id="{29655D51-52AF-38F6-D850-F230DA2C254D}"/>
                    </a:ext>
                  </a:extLst>
                </p:cNvPr>
                <p:cNvSpPr>
                  <a:spLocks noChangeShapeType="1"/>
                </p:cNvSpPr>
                <p:nvPr/>
              </p:nvSpPr>
              <p:spPr bwMode="auto">
                <a:xfrm flipH="1">
                  <a:off x="3031" y="3366"/>
                  <a:ext cx="54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1">
                  <a:extLst>
                    <a:ext uri="{FF2B5EF4-FFF2-40B4-BE49-F238E27FC236}">
                      <a16:creationId xmlns:a16="http://schemas.microsoft.com/office/drawing/2014/main" id="{BF2B1B89-54FC-8FDF-2F96-5254F4E845B7}"/>
                    </a:ext>
                  </a:extLst>
                </p:cNvPr>
                <p:cNvSpPr>
                  <a:spLocks noChangeShapeType="1"/>
                </p:cNvSpPr>
                <p:nvPr/>
              </p:nvSpPr>
              <p:spPr bwMode="auto">
                <a:xfrm flipH="1">
                  <a:off x="3388" y="2552"/>
                  <a:ext cx="0" cy="322"/>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62">
                  <a:extLst>
                    <a:ext uri="{FF2B5EF4-FFF2-40B4-BE49-F238E27FC236}">
                      <a16:creationId xmlns:a16="http://schemas.microsoft.com/office/drawing/2014/main" id="{44D30879-9314-7459-4721-68F0F4F182D3}"/>
                    </a:ext>
                  </a:extLst>
                </p:cNvPr>
                <p:cNvSpPr>
                  <a:spLocks noChangeShapeType="1"/>
                </p:cNvSpPr>
                <p:nvPr/>
              </p:nvSpPr>
              <p:spPr bwMode="auto">
                <a:xfrm flipH="1">
                  <a:off x="3385" y="2874"/>
                  <a:ext cx="16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Text Box 63">
                  <a:extLst>
                    <a:ext uri="{FF2B5EF4-FFF2-40B4-BE49-F238E27FC236}">
                      <a16:creationId xmlns:a16="http://schemas.microsoft.com/office/drawing/2014/main" id="{C733A077-8A77-1BC9-2968-A7D525F583CC}"/>
                    </a:ext>
                  </a:extLst>
                </p:cNvPr>
                <p:cNvSpPr txBox="1">
                  <a:spLocks noChangeArrowheads="1"/>
                </p:cNvSpPr>
                <p:nvPr/>
              </p:nvSpPr>
              <p:spPr bwMode="auto">
                <a:xfrm>
                  <a:off x="2631" y="1680"/>
                  <a:ext cx="4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0033CC"/>
                      </a:solidFill>
                    </a:rPr>
                    <a:t>x</a:t>
                  </a:r>
                  <a:r>
                    <a:rPr lang="en-US" altLang="zh-CN" sz="2800" b="1" baseline="-25000">
                      <a:solidFill>
                        <a:srgbClr val="0033CC"/>
                      </a:solidFill>
                    </a:rPr>
                    <a:t>1</a:t>
                  </a:r>
                </a:p>
              </p:txBody>
            </p:sp>
            <p:sp>
              <p:nvSpPr>
                <p:cNvPr id="71" name="Text Box 64">
                  <a:extLst>
                    <a:ext uri="{FF2B5EF4-FFF2-40B4-BE49-F238E27FC236}">
                      <a16:creationId xmlns:a16="http://schemas.microsoft.com/office/drawing/2014/main" id="{106694B4-0C48-5DBF-5B0C-48F94EC92A2D}"/>
                    </a:ext>
                  </a:extLst>
                </p:cNvPr>
                <p:cNvSpPr txBox="1">
                  <a:spLocks noChangeArrowheads="1"/>
                </p:cNvSpPr>
                <p:nvPr/>
              </p:nvSpPr>
              <p:spPr bwMode="auto">
                <a:xfrm>
                  <a:off x="5145" y="1692"/>
                  <a:ext cx="39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y</a:t>
                  </a:r>
                  <a:r>
                    <a:rPr lang="en-US" altLang="zh-CN" sz="2800" b="1" baseline="-25000">
                      <a:solidFill>
                        <a:srgbClr val="FF0066"/>
                      </a:solidFill>
                    </a:rPr>
                    <a:t>1</a:t>
                  </a:r>
                </a:p>
              </p:txBody>
            </p:sp>
            <p:sp>
              <p:nvSpPr>
                <p:cNvPr id="72" name="Text Box 65">
                  <a:extLst>
                    <a:ext uri="{FF2B5EF4-FFF2-40B4-BE49-F238E27FC236}">
                      <a16:creationId xmlns:a16="http://schemas.microsoft.com/office/drawing/2014/main" id="{B299FDF2-248B-0AB8-BFD6-B9C666AD9F2B}"/>
                    </a:ext>
                  </a:extLst>
                </p:cNvPr>
                <p:cNvSpPr txBox="1">
                  <a:spLocks noChangeArrowheads="1"/>
                </p:cNvSpPr>
                <p:nvPr/>
              </p:nvSpPr>
              <p:spPr bwMode="auto">
                <a:xfrm>
                  <a:off x="5136" y="1968"/>
                  <a:ext cx="34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FF0066"/>
                      </a:solidFill>
                    </a:rPr>
                    <a:t>y</a:t>
                  </a:r>
                  <a:r>
                    <a:rPr lang="en-US" altLang="zh-CN" sz="2800" b="1" i="1" baseline="-25000">
                      <a:solidFill>
                        <a:srgbClr val="FF0066"/>
                      </a:solidFill>
                    </a:rPr>
                    <a:t>2</a:t>
                  </a:r>
                </a:p>
              </p:txBody>
            </p:sp>
            <p:sp>
              <p:nvSpPr>
                <p:cNvPr id="73" name="Text Box 66">
                  <a:extLst>
                    <a:ext uri="{FF2B5EF4-FFF2-40B4-BE49-F238E27FC236}">
                      <a16:creationId xmlns:a16="http://schemas.microsoft.com/office/drawing/2014/main" id="{FAE155BD-6EF5-FB10-50D3-1F27ABC1C009}"/>
                    </a:ext>
                  </a:extLst>
                </p:cNvPr>
                <p:cNvSpPr txBox="1">
                  <a:spLocks noChangeArrowheads="1"/>
                </p:cNvSpPr>
                <p:nvPr/>
              </p:nvSpPr>
              <p:spPr bwMode="auto">
                <a:xfrm>
                  <a:off x="4629" y="2736"/>
                  <a:ext cx="39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996633"/>
                      </a:solidFill>
                    </a:rPr>
                    <a:t>J</a:t>
                  </a:r>
                  <a:endParaRPr lang="en-US" altLang="zh-CN" b="1" baseline="-25000">
                    <a:solidFill>
                      <a:srgbClr val="996633"/>
                    </a:solidFill>
                  </a:endParaRPr>
                </a:p>
              </p:txBody>
            </p:sp>
            <p:sp>
              <p:nvSpPr>
                <p:cNvPr id="74" name="Text Box 67">
                  <a:extLst>
                    <a:ext uri="{FF2B5EF4-FFF2-40B4-BE49-F238E27FC236}">
                      <a16:creationId xmlns:a16="http://schemas.microsoft.com/office/drawing/2014/main" id="{E8E66BC9-D7E4-9AA6-1968-7C79ADED5CD8}"/>
                    </a:ext>
                  </a:extLst>
                </p:cNvPr>
                <p:cNvSpPr txBox="1">
                  <a:spLocks noChangeArrowheads="1"/>
                </p:cNvSpPr>
                <p:nvPr/>
              </p:nvSpPr>
              <p:spPr bwMode="auto">
                <a:xfrm>
                  <a:off x="4593" y="3123"/>
                  <a:ext cx="30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996633"/>
                      </a:solidFill>
                    </a:rPr>
                    <a:t>K</a:t>
                  </a:r>
                  <a:endParaRPr lang="en-US" altLang="zh-CN" b="1" i="1" baseline="-25000">
                    <a:solidFill>
                      <a:srgbClr val="996633"/>
                    </a:solidFill>
                  </a:endParaRPr>
                </a:p>
              </p:txBody>
            </p:sp>
            <p:sp>
              <p:nvSpPr>
                <p:cNvPr id="75" name="Text Box 68">
                  <a:extLst>
                    <a:ext uri="{FF2B5EF4-FFF2-40B4-BE49-F238E27FC236}">
                      <a16:creationId xmlns:a16="http://schemas.microsoft.com/office/drawing/2014/main" id="{A57072C5-8A4E-3B60-7344-CC709E3B372A}"/>
                    </a:ext>
                  </a:extLst>
                </p:cNvPr>
                <p:cNvSpPr txBox="1">
                  <a:spLocks noChangeArrowheads="1"/>
                </p:cNvSpPr>
                <p:nvPr/>
              </p:nvSpPr>
              <p:spPr bwMode="auto">
                <a:xfrm>
                  <a:off x="3129" y="2748"/>
                  <a:ext cx="39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996633"/>
                      </a:solidFill>
                    </a:rPr>
                    <a:t>Q</a:t>
                  </a:r>
                  <a:r>
                    <a:rPr lang="en-US" altLang="zh-CN" b="1" baseline="-25000">
                      <a:solidFill>
                        <a:srgbClr val="996633"/>
                      </a:solidFill>
                    </a:rPr>
                    <a:t>1</a:t>
                  </a:r>
                </a:p>
              </p:txBody>
            </p:sp>
            <p:sp>
              <p:nvSpPr>
                <p:cNvPr id="76" name="Text Box 69">
                  <a:extLst>
                    <a:ext uri="{FF2B5EF4-FFF2-40B4-BE49-F238E27FC236}">
                      <a16:creationId xmlns:a16="http://schemas.microsoft.com/office/drawing/2014/main" id="{C892E1D0-41AE-EE3D-0723-AC2D8113E34D}"/>
                    </a:ext>
                  </a:extLst>
                </p:cNvPr>
                <p:cNvSpPr txBox="1">
                  <a:spLocks noChangeArrowheads="1"/>
                </p:cNvSpPr>
                <p:nvPr/>
              </p:nvSpPr>
              <p:spPr bwMode="auto">
                <a:xfrm>
                  <a:off x="3117" y="3072"/>
                  <a:ext cx="39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996633"/>
                      </a:solidFill>
                    </a:rPr>
                    <a:t>Q</a:t>
                  </a:r>
                  <a:r>
                    <a:rPr lang="en-US" altLang="zh-CN" b="1" baseline="-25000">
                      <a:solidFill>
                        <a:srgbClr val="996633"/>
                      </a:solidFill>
                    </a:rPr>
                    <a:t>2</a:t>
                  </a:r>
                </a:p>
              </p:txBody>
            </p:sp>
            <p:sp>
              <p:nvSpPr>
                <p:cNvPr id="77" name="Text Box 70">
                  <a:extLst>
                    <a:ext uri="{FF2B5EF4-FFF2-40B4-BE49-F238E27FC236}">
                      <a16:creationId xmlns:a16="http://schemas.microsoft.com/office/drawing/2014/main" id="{693CECE0-9F69-E3FB-2DB0-33BF6EFB787A}"/>
                    </a:ext>
                  </a:extLst>
                </p:cNvPr>
                <p:cNvSpPr txBox="1">
                  <a:spLocks noChangeArrowheads="1"/>
                </p:cNvSpPr>
                <p:nvPr/>
              </p:nvSpPr>
              <p:spPr bwMode="auto">
                <a:xfrm>
                  <a:off x="2601" y="1992"/>
                  <a:ext cx="4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i="1">
                      <a:solidFill>
                        <a:srgbClr val="0033CC"/>
                      </a:solidFill>
                    </a:rPr>
                    <a:t>x</a:t>
                  </a:r>
                  <a:r>
                    <a:rPr lang="en-US" altLang="zh-CN" sz="2800" b="1" baseline="-25000">
                      <a:solidFill>
                        <a:srgbClr val="0033CC"/>
                      </a:solidFill>
                    </a:rPr>
                    <a:t>2</a:t>
                  </a:r>
                </a:p>
              </p:txBody>
            </p:sp>
            <p:sp>
              <p:nvSpPr>
                <p:cNvPr id="78" name="Text Box 71">
                  <a:extLst>
                    <a:ext uri="{FF2B5EF4-FFF2-40B4-BE49-F238E27FC236}">
                      <a16:creationId xmlns:a16="http://schemas.microsoft.com/office/drawing/2014/main" id="{6CF39730-8D92-306C-A8A3-929014A08443}"/>
                    </a:ext>
                  </a:extLst>
                </p:cNvPr>
                <p:cNvSpPr txBox="1">
                  <a:spLocks noChangeArrowheads="1"/>
                </p:cNvSpPr>
                <p:nvPr/>
              </p:nvSpPr>
              <p:spPr bwMode="auto">
                <a:xfrm>
                  <a:off x="4173" y="2760"/>
                  <a:ext cx="39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996633"/>
                      </a:solidFill>
                    </a:rPr>
                    <a:t>1J</a:t>
                  </a:r>
                  <a:endParaRPr lang="en-US" altLang="zh-CN" b="1" baseline="-25000">
                    <a:solidFill>
                      <a:srgbClr val="996633"/>
                    </a:solidFill>
                  </a:endParaRPr>
                </a:p>
              </p:txBody>
            </p:sp>
            <p:sp>
              <p:nvSpPr>
                <p:cNvPr id="79" name="Text Box 72">
                  <a:extLst>
                    <a:ext uri="{FF2B5EF4-FFF2-40B4-BE49-F238E27FC236}">
                      <a16:creationId xmlns:a16="http://schemas.microsoft.com/office/drawing/2014/main" id="{F3DA01CA-5626-5FEF-A926-3D802F813AA6}"/>
                    </a:ext>
                  </a:extLst>
                </p:cNvPr>
                <p:cNvSpPr txBox="1">
                  <a:spLocks noChangeArrowheads="1"/>
                </p:cNvSpPr>
                <p:nvPr/>
              </p:nvSpPr>
              <p:spPr bwMode="auto">
                <a:xfrm>
                  <a:off x="4161" y="3180"/>
                  <a:ext cx="4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996633"/>
                      </a:solidFill>
                    </a:rPr>
                    <a:t>1K</a:t>
                  </a:r>
                  <a:endParaRPr lang="en-US" altLang="zh-CN" b="1" baseline="-25000">
                    <a:solidFill>
                      <a:srgbClr val="996633"/>
                    </a:solidFill>
                  </a:endParaRPr>
                </a:p>
              </p:txBody>
            </p:sp>
            <p:sp>
              <p:nvSpPr>
                <p:cNvPr id="80" name="Oval 73">
                  <a:extLst>
                    <a:ext uri="{FF2B5EF4-FFF2-40B4-BE49-F238E27FC236}">
                      <a16:creationId xmlns:a16="http://schemas.microsoft.com/office/drawing/2014/main" id="{C6DC1F9F-DE0F-FD20-69DC-EA9F3C941153}"/>
                    </a:ext>
                  </a:extLst>
                </p:cNvPr>
                <p:cNvSpPr>
                  <a:spLocks noChangeArrowheads="1"/>
                </p:cNvSpPr>
                <p:nvPr/>
              </p:nvSpPr>
              <p:spPr bwMode="auto">
                <a:xfrm>
                  <a:off x="3432" y="3306"/>
                  <a:ext cx="120" cy="120"/>
                </a:xfrm>
                <a:prstGeom prst="ellipse">
                  <a:avLst/>
                </a:prstGeom>
                <a:solidFill>
                  <a:schemeClr val="bg1"/>
                </a:solidFill>
                <a:ln w="38100">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1" name="AutoShape 74">
                  <a:extLst>
                    <a:ext uri="{FF2B5EF4-FFF2-40B4-BE49-F238E27FC236}">
                      <a16:creationId xmlns:a16="http://schemas.microsoft.com/office/drawing/2014/main" id="{C709C117-874F-EA7A-31D2-CE97C8E2DA22}"/>
                    </a:ext>
                  </a:extLst>
                </p:cNvPr>
                <p:cNvSpPr>
                  <a:spLocks noChangeArrowheads="1"/>
                </p:cNvSpPr>
                <p:nvPr/>
              </p:nvSpPr>
              <p:spPr bwMode="auto">
                <a:xfrm>
                  <a:off x="3936" y="3390"/>
                  <a:ext cx="228" cy="120"/>
                </a:xfrm>
                <a:prstGeom prst="triangle">
                  <a:avLst>
                    <a:gd name="adj" fmla="val 50000"/>
                  </a:avLst>
                </a:prstGeom>
                <a:solidFill>
                  <a:srgbClr val="CCFFFF"/>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2" name="Line 75">
                  <a:extLst>
                    <a:ext uri="{FF2B5EF4-FFF2-40B4-BE49-F238E27FC236}">
                      <a16:creationId xmlns:a16="http://schemas.microsoft.com/office/drawing/2014/main" id="{55A5BDBF-A6BB-5E11-C83F-E69456D0499E}"/>
                    </a:ext>
                  </a:extLst>
                </p:cNvPr>
                <p:cNvSpPr>
                  <a:spLocks noChangeShapeType="1"/>
                </p:cNvSpPr>
                <p:nvPr/>
              </p:nvSpPr>
              <p:spPr bwMode="auto">
                <a:xfrm>
                  <a:off x="4048" y="3536"/>
                  <a:ext cx="0" cy="33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Oval 76">
                  <a:extLst>
                    <a:ext uri="{FF2B5EF4-FFF2-40B4-BE49-F238E27FC236}">
                      <a16:creationId xmlns:a16="http://schemas.microsoft.com/office/drawing/2014/main" id="{2E9D98C6-C087-6BAF-2F68-AB3C06F59880}"/>
                    </a:ext>
                  </a:extLst>
                </p:cNvPr>
                <p:cNvSpPr>
                  <a:spLocks noChangeArrowheads="1"/>
                </p:cNvSpPr>
                <p:nvPr/>
              </p:nvSpPr>
              <p:spPr bwMode="auto">
                <a:xfrm>
                  <a:off x="3984" y="3522"/>
                  <a:ext cx="120" cy="120"/>
                </a:xfrm>
                <a:prstGeom prst="ellipse">
                  <a:avLst/>
                </a:prstGeom>
                <a:solidFill>
                  <a:schemeClr val="bg1"/>
                </a:solidFill>
                <a:ln w="38100">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4" name="Rectangle 77">
                  <a:extLst>
                    <a:ext uri="{FF2B5EF4-FFF2-40B4-BE49-F238E27FC236}">
                      <a16:creationId xmlns:a16="http://schemas.microsoft.com/office/drawing/2014/main" id="{392B5995-F31A-86E5-D902-940598DEA128}"/>
                    </a:ext>
                  </a:extLst>
                </p:cNvPr>
                <p:cNvSpPr>
                  <a:spLocks noChangeArrowheads="1"/>
                </p:cNvSpPr>
                <p:nvPr/>
              </p:nvSpPr>
              <p:spPr bwMode="auto">
                <a:xfrm>
                  <a:off x="3878" y="3114"/>
                  <a:ext cx="5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a:solidFill>
                        <a:srgbClr val="996633"/>
                      </a:solidFill>
                    </a:rPr>
                    <a:t>C1</a:t>
                  </a:r>
                </a:p>
              </p:txBody>
            </p:sp>
            <p:sp>
              <p:nvSpPr>
                <p:cNvPr id="85" name="Rectangle 78">
                  <a:extLst>
                    <a:ext uri="{FF2B5EF4-FFF2-40B4-BE49-F238E27FC236}">
                      <a16:creationId xmlns:a16="http://schemas.microsoft.com/office/drawing/2014/main" id="{BBD5AF45-0B69-3A0F-364E-0569595C12ED}"/>
                    </a:ext>
                  </a:extLst>
                </p:cNvPr>
                <p:cNvSpPr>
                  <a:spLocks noChangeArrowheads="1"/>
                </p:cNvSpPr>
                <p:nvPr/>
              </p:nvSpPr>
              <p:spPr bwMode="auto">
                <a:xfrm>
                  <a:off x="4022" y="3570"/>
                  <a:ext cx="5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996633"/>
                      </a:solidFill>
                    </a:rPr>
                    <a:t>CP</a:t>
                  </a:r>
                </a:p>
              </p:txBody>
            </p:sp>
            <p:sp>
              <p:nvSpPr>
                <p:cNvPr id="86" name="Line 79">
                  <a:extLst>
                    <a:ext uri="{FF2B5EF4-FFF2-40B4-BE49-F238E27FC236}">
                      <a16:creationId xmlns:a16="http://schemas.microsoft.com/office/drawing/2014/main" id="{F425B1EE-DDE9-94E6-6059-469C2E8B1BD2}"/>
                    </a:ext>
                  </a:extLst>
                </p:cNvPr>
                <p:cNvSpPr>
                  <a:spLocks noChangeShapeType="1"/>
                </p:cNvSpPr>
                <p:nvPr/>
              </p:nvSpPr>
              <p:spPr bwMode="auto">
                <a:xfrm flipH="1" flipV="1">
                  <a:off x="3400" y="2550"/>
                  <a:ext cx="171"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Rectangle 80">
                  <a:extLst>
                    <a:ext uri="{FF2B5EF4-FFF2-40B4-BE49-F238E27FC236}">
                      <a16:creationId xmlns:a16="http://schemas.microsoft.com/office/drawing/2014/main" id="{C7A7B287-45B5-4976-649E-1C4428E92E8D}"/>
                    </a:ext>
                  </a:extLst>
                </p:cNvPr>
                <p:cNvSpPr>
                  <a:spLocks noChangeArrowheads="1"/>
                </p:cNvSpPr>
                <p:nvPr/>
              </p:nvSpPr>
              <p:spPr bwMode="auto">
                <a:xfrm>
                  <a:off x="3547" y="1800"/>
                  <a:ext cx="960" cy="792"/>
                </a:xfrm>
                <a:prstGeom prst="rect">
                  <a:avLst/>
                </a:prstGeom>
                <a:solidFill>
                  <a:srgbClr val="FFFFCC"/>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b="1">
                    <a:solidFill>
                      <a:srgbClr val="0033CC"/>
                    </a:solidFill>
                  </a:endParaRPr>
                </a:p>
              </p:txBody>
            </p:sp>
            <p:sp>
              <p:nvSpPr>
                <p:cNvPr id="88" name="Line 81">
                  <a:extLst>
                    <a:ext uri="{FF2B5EF4-FFF2-40B4-BE49-F238E27FC236}">
                      <a16:creationId xmlns:a16="http://schemas.microsoft.com/office/drawing/2014/main" id="{ED08C4E5-F644-8A40-F1DD-619EA430AD9F}"/>
                    </a:ext>
                  </a:extLst>
                </p:cNvPr>
                <p:cNvSpPr>
                  <a:spLocks noChangeShapeType="1"/>
                </p:cNvSpPr>
                <p:nvPr/>
              </p:nvSpPr>
              <p:spPr bwMode="auto">
                <a:xfrm>
                  <a:off x="3534" y="1890"/>
                  <a:ext cx="960" cy="4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82">
                  <a:extLst>
                    <a:ext uri="{FF2B5EF4-FFF2-40B4-BE49-F238E27FC236}">
                      <a16:creationId xmlns:a16="http://schemas.microsoft.com/office/drawing/2014/main" id="{656451C3-B1AB-2472-6DFC-28440B154E76}"/>
                    </a:ext>
                  </a:extLst>
                </p:cNvPr>
                <p:cNvSpPr>
                  <a:spLocks noChangeShapeType="1"/>
                </p:cNvSpPr>
                <p:nvPr/>
              </p:nvSpPr>
              <p:spPr bwMode="auto">
                <a:xfrm flipH="1">
                  <a:off x="3528" y="1908"/>
                  <a:ext cx="978" cy="45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83">
                  <a:extLst>
                    <a:ext uri="{FF2B5EF4-FFF2-40B4-BE49-F238E27FC236}">
                      <a16:creationId xmlns:a16="http://schemas.microsoft.com/office/drawing/2014/main" id="{4D483EC5-96CA-CFC1-E817-9642692003DA}"/>
                    </a:ext>
                  </a:extLst>
                </p:cNvPr>
                <p:cNvSpPr>
                  <a:spLocks noChangeShapeType="1"/>
                </p:cNvSpPr>
                <p:nvPr/>
              </p:nvSpPr>
              <p:spPr bwMode="auto">
                <a:xfrm>
                  <a:off x="3546" y="2106"/>
                  <a:ext cx="960" cy="4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84">
                  <a:extLst>
                    <a:ext uri="{FF2B5EF4-FFF2-40B4-BE49-F238E27FC236}">
                      <a16:creationId xmlns:a16="http://schemas.microsoft.com/office/drawing/2014/main" id="{5E3A7BEA-8096-70E5-5D82-F1ED3023EBA8}"/>
                    </a:ext>
                  </a:extLst>
                </p:cNvPr>
                <p:cNvSpPr>
                  <a:spLocks noChangeShapeType="1"/>
                </p:cNvSpPr>
                <p:nvPr/>
              </p:nvSpPr>
              <p:spPr bwMode="auto">
                <a:xfrm flipH="1">
                  <a:off x="3534" y="2100"/>
                  <a:ext cx="972" cy="4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52" name="TextBox 1">
                <a:extLst>
                  <a:ext uri="{FF2B5EF4-FFF2-40B4-BE49-F238E27FC236}">
                    <a16:creationId xmlns:a16="http://schemas.microsoft.com/office/drawing/2014/main" id="{3452FB08-36CF-7E79-778C-8C01373675B6}"/>
                  </a:ext>
                </a:extLst>
              </p:cNvPr>
              <p:cNvSpPr txBox="1"/>
              <p:nvPr/>
            </p:nvSpPr>
            <p:spPr>
              <a:xfrm>
                <a:off x="557210" y="3978458"/>
                <a:ext cx="814390" cy="400110"/>
              </a:xfrm>
              <a:prstGeom prst="rect">
                <a:avLst/>
              </a:prstGeom>
              <a:noFill/>
            </p:spPr>
            <p:txBody>
              <a:bodyPr wrap="square" rtlCol="0">
                <a:spAutoFit/>
              </a:bodyPr>
              <a:lstStyle/>
              <a:p>
                <a:r>
                  <a:rPr lang="en-US" altLang="zh-CN" sz="2000" b="1" dirty="0"/>
                  <a:t>W(</a:t>
                </a:r>
                <a:r>
                  <a:rPr lang="en-US" altLang="zh-CN" sz="2000" b="1" dirty="0" err="1"/>
                  <a:t>t</a:t>
                </a:r>
                <a:r>
                  <a:rPr lang="en-US" altLang="zh-CN" sz="2000" b="1" baseline="-25000" dirty="0" err="1"/>
                  <a:t>n</a:t>
                </a:r>
                <a:r>
                  <a:rPr lang="en-US" altLang="zh-CN" sz="2000" b="1" dirty="0"/>
                  <a:t>)</a:t>
                </a:r>
                <a:endParaRPr lang="zh-CN" altLang="en-US" sz="2000" b="1" dirty="0"/>
              </a:p>
            </p:txBody>
          </p:sp>
        </p:grpSp>
        <p:sp>
          <p:nvSpPr>
            <p:cNvPr id="49" name="TextBox 2">
              <a:extLst>
                <a:ext uri="{FF2B5EF4-FFF2-40B4-BE49-F238E27FC236}">
                  <a16:creationId xmlns:a16="http://schemas.microsoft.com/office/drawing/2014/main" id="{DDB7817E-5AF5-DC97-BD43-8729A4A628A9}"/>
                </a:ext>
              </a:extLst>
            </p:cNvPr>
            <p:cNvSpPr txBox="1"/>
            <p:nvPr/>
          </p:nvSpPr>
          <p:spPr>
            <a:xfrm>
              <a:off x="-896216" y="2134734"/>
              <a:ext cx="1236501" cy="369332"/>
            </a:xfrm>
            <a:prstGeom prst="rect">
              <a:avLst/>
            </a:prstGeom>
            <a:noFill/>
          </p:spPr>
          <p:txBody>
            <a:bodyPr wrap="square" rtlCol="0">
              <a:spAutoFit/>
            </a:bodyPr>
            <a:lstStyle/>
            <a:p>
              <a:r>
                <a:rPr lang="zh-CN" altLang="en-US" sz="1800" b="1" dirty="0"/>
                <a:t>组合电路</a:t>
              </a:r>
            </a:p>
          </p:txBody>
        </p:sp>
        <p:sp>
          <p:nvSpPr>
            <p:cNvPr id="50" name="TextBox 86">
              <a:extLst>
                <a:ext uri="{FF2B5EF4-FFF2-40B4-BE49-F238E27FC236}">
                  <a16:creationId xmlns:a16="http://schemas.microsoft.com/office/drawing/2014/main" id="{DEAF3079-58B7-FA3F-0578-C54753707EC3}"/>
                </a:ext>
              </a:extLst>
            </p:cNvPr>
            <p:cNvSpPr txBox="1"/>
            <p:nvPr/>
          </p:nvSpPr>
          <p:spPr>
            <a:xfrm>
              <a:off x="-1196071" y="3901656"/>
              <a:ext cx="1155701" cy="369332"/>
            </a:xfrm>
            <a:prstGeom prst="rect">
              <a:avLst/>
            </a:prstGeom>
            <a:noFill/>
          </p:spPr>
          <p:txBody>
            <a:bodyPr wrap="square" rtlCol="0">
              <a:spAutoFit/>
            </a:bodyPr>
            <a:lstStyle/>
            <a:p>
              <a:r>
                <a:rPr lang="zh-CN" altLang="en-US" sz="1800" b="1" dirty="0"/>
                <a:t>存储电路</a:t>
              </a:r>
            </a:p>
          </p:txBody>
        </p:sp>
      </p:grpSp>
      <p:sp>
        <p:nvSpPr>
          <p:cNvPr id="2" name="灯片编号占位符 1">
            <a:extLst>
              <a:ext uri="{FF2B5EF4-FFF2-40B4-BE49-F238E27FC236}">
                <a16:creationId xmlns:a16="http://schemas.microsoft.com/office/drawing/2014/main" id="{725F0008-104F-0421-6A60-825BF6E8A181}"/>
              </a:ext>
            </a:extLst>
          </p:cNvPr>
          <p:cNvSpPr>
            <a:spLocks noGrp="1"/>
          </p:cNvSpPr>
          <p:nvPr>
            <p:ph type="sldNum" sz="quarter" idx="12"/>
          </p:nvPr>
        </p:nvSpPr>
        <p:spPr/>
        <p:txBody>
          <a:bodyPr/>
          <a:lstStyle/>
          <a:p>
            <a:fld id="{392CBAA0-59E6-204E-8F03-85E5040D48B8}" type="slidenum">
              <a:rPr kumimoji="1" lang="zh-CN" altLang="en-US" smtClean="0"/>
              <a:t>4</a:t>
            </a:fld>
            <a:r>
              <a:rPr kumimoji="1" lang="en-US" altLang="zh-CN"/>
              <a:t>/184</a:t>
            </a:r>
            <a:endParaRPr kumimoji="1" lang="zh-CN" altLang="en-US" dirty="0"/>
          </a:p>
        </p:txBody>
      </p:sp>
    </p:spTree>
    <p:extLst>
      <p:ext uri="{BB962C8B-B14F-4D97-AF65-F5344CB8AC3E}">
        <p14:creationId xmlns:p14="http://schemas.microsoft.com/office/powerpoint/2010/main" val="36827945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wd">
                                    <p:tmPct val="100000"/>
                                  </p:iterate>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3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32"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ox(out)">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wd">
                                    <p:tmPct val="100000"/>
                                  </p:iterate>
                                  <p:childTnLst>
                                    <p:set>
                                      <p:cBhvr>
                                        <p:cTn id="16" dur="1" fill="hold">
                                          <p:stCondLst>
                                            <p:cond delay="0"/>
                                          </p:stCondLst>
                                        </p:cTn>
                                        <p:tgtEl>
                                          <p:spTgt spid="6">
                                            <p:txEl>
                                              <p:pRg st="0" end="0"/>
                                            </p:txEl>
                                          </p:spTgt>
                                        </p:tgtEl>
                                        <p:attrNameLst>
                                          <p:attrName>style.visibility</p:attrName>
                                        </p:attrNameLst>
                                      </p:cBhvr>
                                      <p:to>
                                        <p:strVal val="visible"/>
                                      </p:to>
                                    </p:set>
                                    <p:animEffect transition="in" filter="wipe(left)">
                                      <p:cBhvr>
                                        <p:cTn id="17" dur="3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left)">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wipe(left)">
                                      <p:cBhvr>
                                        <p:cTn id="27" dur="500"/>
                                        <p:tgtEl>
                                          <p:spTgt spid="10">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left)">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wd">
                                    <p:tmPct val="100000"/>
                                  </p:iterate>
                                  <p:childTnLst>
                                    <p:set>
                                      <p:cBhvr>
                                        <p:cTn id="36" dur="1" fill="hold">
                                          <p:stCondLst>
                                            <p:cond delay="0"/>
                                          </p:stCondLst>
                                        </p:cTn>
                                        <p:tgtEl>
                                          <p:spTgt spid="8">
                                            <p:txEl>
                                              <p:pRg st="0" end="0"/>
                                            </p:txEl>
                                          </p:spTgt>
                                        </p:tgtEl>
                                        <p:attrNameLst>
                                          <p:attrName>style.visibility</p:attrName>
                                        </p:attrNameLst>
                                      </p:cBhvr>
                                      <p:to>
                                        <p:strVal val="visible"/>
                                      </p:to>
                                    </p:set>
                                    <p:animEffect transition="in" filter="wipe(left)">
                                      <p:cBhvr>
                                        <p:cTn id="37" dur="300"/>
                                        <p:tgtEl>
                                          <p:spTgt spid="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wipe(left)">
                                      <p:cBhvr>
                                        <p:cTn id="42" dur="500"/>
                                        <p:tgtEl>
                                          <p:spTgt spid="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iterate type="wd">
                                    <p:tmPct val="100000"/>
                                  </p:iterate>
                                  <p:childTnLst>
                                    <p:set>
                                      <p:cBhvr>
                                        <p:cTn id="46" dur="1" fill="hold">
                                          <p:stCondLst>
                                            <p:cond delay="0"/>
                                          </p:stCondLst>
                                        </p:cTn>
                                        <p:tgtEl>
                                          <p:spTgt spid="12">
                                            <p:txEl>
                                              <p:pRg st="0" end="0"/>
                                            </p:txEl>
                                          </p:spTgt>
                                        </p:tgtEl>
                                        <p:attrNameLst>
                                          <p:attrName>style.visibility</p:attrName>
                                        </p:attrNameLst>
                                      </p:cBhvr>
                                      <p:to>
                                        <p:strVal val="visible"/>
                                      </p:to>
                                    </p:set>
                                    <p:animEffect transition="in" filter="wipe(left)">
                                      <p:cBhvr>
                                        <p:cTn id="47" dur="3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6" grpId="0" build="p" autoUpdateAnimBg="0"/>
      <p:bldP spid="8" grpId="0" build="p" autoUpdateAnimBg="0"/>
      <p:bldP spid="10" grpId="0" build="p" autoUpdateAnimBg="0"/>
      <p:bldP spid="12" grpId="0" build="p"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计数器的特点和分类 </a:t>
            </a:r>
          </a:p>
        </p:txBody>
      </p:sp>
      <p:sp>
        <p:nvSpPr>
          <p:cNvPr id="5" name="Text Box 1026">
            <a:extLst>
              <a:ext uri="{FF2B5EF4-FFF2-40B4-BE49-F238E27FC236}">
                <a16:creationId xmlns:a16="http://schemas.microsoft.com/office/drawing/2014/main" id="{2E87FD7F-33B0-265F-1DE7-E2493CEAB5D4}"/>
              </a:ext>
            </a:extLst>
          </p:cNvPr>
          <p:cNvSpPr txBox="1">
            <a:spLocks noChangeArrowheads="1"/>
          </p:cNvSpPr>
          <p:nvPr/>
        </p:nvSpPr>
        <p:spPr bwMode="auto">
          <a:xfrm>
            <a:off x="1531620" y="3920473"/>
            <a:ext cx="8509000" cy="107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lnSpc>
                <a:spcPct val="140000"/>
              </a:lnSpc>
            </a:pPr>
            <a:r>
              <a:rPr kumimoji="1" lang="en-US" altLang="zh-CN"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c. </a:t>
            </a:r>
            <a:r>
              <a:rPr kumimoji="1" lang="zh-CN" altLang="en-US"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双向计数器</a:t>
            </a:r>
            <a:r>
              <a:rPr kumimoji="1" lang="zh-CN" altLang="en-US"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又称可逆计数器，计数规律可按递增规律，也可按递减规律，由控制端决定。 </a:t>
            </a:r>
            <a:r>
              <a:rPr lang="en-US" altLang="zh-CN" sz="2400" b="1" dirty="0">
                <a:solidFill>
                  <a:srgbClr val="0033CC"/>
                </a:solidFill>
                <a:latin typeface="Times New Roman" panose="02020603050405020304" pitchFamily="18" charset="0"/>
                <a:ea typeface="Songti SC" panose="02010600040101010101" pitchFamily="2" charset="-122"/>
                <a:cs typeface="Times New Roman" panose="02020603050405020304" pitchFamily="18" charset="0"/>
              </a:rPr>
              <a:t>(Up-Down Counter)</a:t>
            </a:r>
          </a:p>
        </p:txBody>
      </p:sp>
      <p:sp>
        <p:nvSpPr>
          <p:cNvPr id="6" name="Rectangle 1027">
            <a:extLst>
              <a:ext uri="{FF2B5EF4-FFF2-40B4-BE49-F238E27FC236}">
                <a16:creationId xmlns:a16="http://schemas.microsoft.com/office/drawing/2014/main" id="{BA80E6C4-424D-FFBC-A99B-11076B7D64A4}"/>
              </a:ext>
            </a:extLst>
          </p:cNvPr>
          <p:cNvSpPr>
            <a:spLocks noChangeArrowheads="1"/>
          </p:cNvSpPr>
          <p:nvPr/>
        </p:nvSpPr>
        <p:spPr bwMode="auto">
          <a:xfrm>
            <a:off x="1404620" y="808973"/>
            <a:ext cx="32194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r>
              <a:rPr kumimoji="1" lang="en-US" altLang="zh-CN" sz="2400" dirty="0">
                <a:solidFill>
                  <a:srgbClr val="0000FF"/>
                </a:solidFill>
                <a:latin typeface="Songti SC" panose="02010600040101010101" pitchFamily="2" charset="-122"/>
                <a:ea typeface="Songti SC" panose="02010600040101010101" pitchFamily="2" charset="-122"/>
              </a:rPr>
              <a:t>(3)   </a:t>
            </a:r>
            <a:r>
              <a:rPr kumimoji="1" lang="zh-CN" altLang="en-US" sz="2400" b="1" dirty="0">
                <a:solidFill>
                  <a:srgbClr val="0000FF"/>
                </a:solidFill>
                <a:latin typeface="Songti SC" panose="02010600040101010101" pitchFamily="2" charset="-122"/>
                <a:ea typeface="Songti SC" panose="02010600040101010101" pitchFamily="2" charset="-122"/>
              </a:rPr>
              <a:t>按计数增减趋势分</a:t>
            </a:r>
          </a:p>
        </p:txBody>
      </p:sp>
      <p:sp>
        <p:nvSpPr>
          <p:cNvPr id="7" name="Rectangle 1028">
            <a:extLst>
              <a:ext uri="{FF2B5EF4-FFF2-40B4-BE49-F238E27FC236}">
                <a16:creationId xmlns:a16="http://schemas.microsoft.com/office/drawing/2014/main" id="{4C136954-9E40-C823-39C6-3071F1CC51E7}"/>
              </a:ext>
            </a:extLst>
          </p:cNvPr>
          <p:cNvSpPr>
            <a:spLocks noChangeArrowheads="1"/>
          </p:cNvSpPr>
          <p:nvPr/>
        </p:nvSpPr>
        <p:spPr bwMode="auto">
          <a:xfrm>
            <a:off x="1534795" y="1393173"/>
            <a:ext cx="8493125" cy="1047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nSpc>
                <a:spcPct val="135000"/>
              </a:lnSpc>
            </a:pPr>
            <a:r>
              <a:rPr kumimoji="1" lang="en-US" altLang="zh-CN"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a.  </a:t>
            </a:r>
            <a:r>
              <a:rPr kumimoji="1" lang="zh-CN" altLang="en-US"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递增计数器</a:t>
            </a:r>
            <a:r>
              <a:rPr kumimoji="1" lang="zh-CN" altLang="en-US"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每来一个计数脉冲，触发器组成的状态就按二进制代码规律</a:t>
            </a:r>
            <a:r>
              <a:rPr kumimoji="1" lang="zh-CN" altLang="en-US"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增加</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。这种计数器又称</a:t>
            </a:r>
            <a:r>
              <a:rPr kumimoji="1" lang="zh-CN" altLang="en-US" sz="2400" b="1"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加法计数器</a:t>
            </a:r>
            <a:r>
              <a:rPr kumimoji="1" lang="zh-CN" altLang="en-US"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a:t>
            </a:r>
          </a:p>
        </p:txBody>
      </p:sp>
      <p:sp>
        <p:nvSpPr>
          <p:cNvPr id="8" name="Rectangle 1029">
            <a:extLst>
              <a:ext uri="{FF2B5EF4-FFF2-40B4-BE49-F238E27FC236}">
                <a16:creationId xmlns:a16="http://schemas.microsoft.com/office/drawing/2014/main" id="{ECE13C98-E155-10EA-96CA-9CB6554808AE}"/>
              </a:ext>
            </a:extLst>
          </p:cNvPr>
          <p:cNvSpPr>
            <a:spLocks noChangeArrowheads="1"/>
          </p:cNvSpPr>
          <p:nvPr/>
        </p:nvSpPr>
        <p:spPr bwMode="auto">
          <a:xfrm>
            <a:off x="1544320" y="2612373"/>
            <a:ext cx="8435975" cy="107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nSpc>
                <a:spcPct val="140000"/>
              </a:lnSpc>
            </a:pPr>
            <a:r>
              <a:rPr kumimoji="1" lang="en-US" altLang="zh-CN"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b.  </a:t>
            </a:r>
            <a:r>
              <a:rPr kumimoji="1" lang="zh-CN" altLang="en-US"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递减计数器</a:t>
            </a:r>
            <a:r>
              <a:rPr kumimoji="1" lang="zh-CN" altLang="en-US"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每来一个计数脉冲，触发器组成的状态，按二进制代码规律</a:t>
            </a:r>
            <a:r>
              <a:rPr kumimoji="1" lang="zh-CN" altLang="en-US"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减少</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。又称为</a:t>
            </a:r>
            <a:r>
              <a:rPr kumimoji="1" lang="zh-CN" altLang="en-US" sz="2400" b="1"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减法计数器</a:t>
            </a:r>
            <a:r>
              <a:rPr kumimoji="1" lang="zh-CN" altLang="en-US"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a:t>
            </a:r>
          </a:p>
        </p:txBody>
      </p:sp>
      <p:sp>
        <p:nvSpPr>
          <p:cNvPr id="9" name="Text Box 1026">
            <a:extLst>
              <a:ext uri="{FF2B5EF4-FFF2-40B4-BE49-F238E27FC236}">
                <a16:creationId xmlns:a16="http://schemas.microsoft.com/office/drawing/2014/main" id="{B1CD26D1-9E1F-9A95-6EFC-8A5F6F5E86D1}"/>
              </a:ext>
            </a:extLst>
          </p:cNvPr>
          <p:cNvSpPr txBox="1">
            <a:spLocks noChangeArrowheads="1"/>
          </p:cNvSpPr>
          <p:nvPr/>
        </p:nvSpPr>
        <p:spPr bwMode="auto">
          <a:xfrm>
            <a:off x="1526857" y="5205824"/>
            <a:ext cx="8509000" cy="107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lnSpc>
                <a:spcPct val="140000"/>
              </a:lnSpc>
            </a:pPr>
            <a:r>
              <a:rPr kumimoji="1" lang="en-US" altLang="zh-CN"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d. </a:t>
            </a:r>
            <a:r>
              <a:rPr kumimoji="1" lang="zh-CN" altLang="en-US" sz="2400"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双时钟计数器</a:t>
            </a:r>
            <a:r>
              <a:rPr kumimoji="1" lang="zh-CN" altLang="en-US" sz="2400" dirty="0">
                <a:solidFill>
                  <a:schemeClr val="accent2"/>
                </a:solidFill>
                <a:latin typeface="Times New Roman" panose="02020603050405020304" pitchFamily="18" charset="0"/>
                <a:ea typeface="Songti SC" panose="02010600040101010101" pitchFamily="2" charset="-122"/>
                <a:cs typeface="Times New Roman" panose="02020603050405020304" pitchFamily="18" charset="0"/>
              </a:rPr>
              <a:t>：</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可选计数器，计数规律可按递增规律，也可按递减规律，由同时接入的</a:t>
            </a:r>
            <a:r>
              <a:rPr kumimoji="1" lang="zh-CN" altLang="en-US" sz="2400" b="1" dirty="0">
                <a:solidFill>
                  <a:srgbClr val="FF0000"/>
                </a:solidFill>
                <a:latin typeface="Times New Roman" panose="02020603050405020304" pitchFamily="18" charset="0"/>
                <a:ea typeface="Songti SC" panose="02010600040101010101" pitchFamily="2" charset="-122"/>
                <a:cs typeface="Times New Roman" panose="02020603050405020304" pitchFamily="18" charset="0"/>
              </a:rPr>
              <a:t>时钟控制端</a:t>
            </a:r>
            <a:r>
              <a:rPr kumimoji="1" lang="zh-CN" altLang="en-US" sz="2400" dirty="0">
                <a:solidFill>
                  <a:srgbClr val="0000FF"/>
                </a:solidFill>
                <a:latin typeface="Times New Roman" panose="02020603050405020304" pitchFamily="18" charset="0"/>
                <a:ea typeface="Songti SC" panose="02010600040101010101" pitchFamily="2" charset="-122"/>
                <a:cs typeface="Times New Roman" panose="02020603050405020304" pitchFamily="18" charset="0"/>
              </a:rPr>
              <a:t>决定。 </a:t>
            </a:r>
          </a:p>
        </p:txBody>
      </p:sp>
      <p:sp>
        <p:nvSpPr>
          <p:cNvPr id="2" name="灯片编号占位符 1">
            <a:extLst>
              <a:ext uri="{FF2B5EF4-FFF2-40B4-BE49-F238E27FC236}">
                <a16:creationId xmlns:a16="http://schemas.microsoft.com/office/drawing/2014/main" id="{D4F72CC0-13B5-9D5C-8281-7832970111D5}"/>
              </a:ext>
            </a:extLst>
          </p:cNvPr>
          <p:cNvSpPr>
            <a:spLocks noGrp="1"/>
          </p:cNvSpPr>
          <p:nvPr>
            <p:ph type="sldNum" sz="quarter" idx="12"/>
          </p:nvPr>
        </p:nvSpPr>
        <p:spPr/>
        <p:txBody>
          <a:bodyPr/>
          <a:lstStyle/>
          <a:p>
            <a:fld id="{392CBAA0-59E6-204E-8F03-85E5040D48B8}" type="slidenum">
              <a:rPr kumimoji="1" lang="zh-CN" altLang="en-US" smtClean="0"/>
              <a:t>40</a:t>
            </a:fld>
            <a:r>
              <a:rPr kumimoji="1" lang="en-US" altLang="zh-CN"/>
              <a:t>/184</a:t>
            </a:r>
            <a:endParaRPr kumimoji="1" lang="zh-CN" altLang="en-US" dirty="0"/>
          </a:p>
        </p:txBody>
      </p:sp>
    </p:spTree>
    <p:extLst>
      <p:ext uri="{BB962C8B-B14F-4D97-AF65-F5344CB8AC3E}">
        <p14:creationId xmlns:p14="http://schemas.microsoft.com/office/powerpoint/2010/main" val="2399495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7" grpId="0" autoUpdateAnimBg="0"/>
      <p:bldP spid="8" grpId="0" autoUpdateAnimBg="0"/>
      <p:bldP spid="9"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计数器的特点和分类 </a:t>
            </a:r>
          </a:p>
        </p:txBody>
      </p:sp>
      <p:sp>
        <p:nvSpPr>
          <p:cNvPr id="5" name="Text Box 1026">
            <a:extLst>
              <a:ext uri="{FF2B5EF4-FFF2-40B4-BE49-F238E27FC236}">
                <a16:creationId xmlns:a16="http://schemas.microsoft.com/office/drawing/2014/main" id="{9AB82502-E57A-A009-3B16-C4F40BC0D523}"/>
              </a:ext>
            </a:extLst>
          </p:cNvPr>
          <p:cNvSpPr txBox="1">
            <a:spLocks noChangeArrowheads="1"/>
          </p:cNvSpPr>
          <p:nvPr/>
        </p:nvSpPr>
        <p:spPr bwMode="auto">
          <a:xfrm>
            <a:off x="1639570" y="2696210"/>
            <a:ext cx="8445500" cy="1079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lnSpc>
                <a:spcPct val="140000"/>
              </a:lnSpc>
            </a:pPr>
            <a:r>
              <a:rPr kumimoji="1" lang="en-US" altLang="zh-CN" sz="2400" dirty="0">
                <a:solidFill>
                  <a:srgbClr val="0000FF"/>
                </a:solidFill>
                <a:latin typeface="Songti SC" panose="02010600040101010101" pitchFamily="2" charset="-122"/>
                <a:ea typeface="Songti SC" panose="02010600040101010101" pitchFamily="2" charset="-122"/>
              </a:rPr>
              <a:t>         b. </a:t>
            </a:r>
            <a:r>
              <a:rPr kumimoji="1" lang="zh-CN" altLang="en-US" sz="2400" dirty="0">
                <a:solidFill>
                  <a:srgbClr val="0000FF"/>
                </a:solidFill>
                <a:latin typeface="Songti SC" panose="02010600040101010101" pitchFamily="2" charset="-122"/>
                <a:ea typeface="Songti SC" panose="02010600040101010101" pitchFamily="2" charset="-122"/>
              </a:rPr>
              <a:t>中规模集成计数器：是计数功能比较完善，并能进行功能扩展的逻辑部件。</a:t>
            </a:r>
          </a:p>
        </p:txBody>
      </p:sp>
      <p:sp>
        <p:nvSpPr>
          <p:cNvPr id="6" name="Rectangle 1027">
            <a:extLst>
              <a:ext uri="{FF2B5EF4-FFF2-40B4-BE49-F238E27FC236}">
                <a16:creationId xmlns:a16="http://schemas.microsoft.com/office/drawing/2014/main" id="{A30CB581-3EF9-8BD7-DD3E-ACF97D236DBC}"/>
              </a:ext>
            </a:extLst>
          </p:cNvPr>
          <p:cNvSpPr>
            <a:spLocks noChangeArrowheads="1"/>
          </p:cNvSpPr>
          <p:nvPr/>
        </p:nvSpPr>
        <p:spPr bwMode="auto">
          <a:xfrm>
            <a:off x="1537970" y="981710"/>
            <a:ext cx="2913063"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spAutoFit/>
          </a:bodyPr>
          <a:lstStyle/>
          <a:p>
            <a:r>
              <a:rPr kumimoji="1" lang="en-US" altLang="zh-CN" sz="2400" dirty="0">
                <a:solidFill>
                  <a:srgbClr val="0000FF"/>
                </a:solidFill>
                <a:latin typeface="Songti SC" panose="02010600040101010101" pitchFamily="2" charset="-122"/>
                <a:ea typeface="Songti SC" panose="02010600040101010101" pitchFamily="2" charset="-122"/>
              </a:rPr>
              <a:t> (4)  </a:t>
            </a:r>
            <a:r>
              <a:rPr kumimoji="1" lang="zh-CN" altLang="en-US" sz="2400" b="1" dirty="0">
                <a:solidFill>
                  <a:srgbClr val="0000FF"/>
                </a:solidFill>
                <a:latin typeface="Songti SC" panose="02010600040101010101" pitchFamily="2" charset="-122"/>
                <a:ea typeface="Songti SC" panose="02010600040101010101" pitchFamily="2" charset="-122"/>
              </a:rPr>
              <a:t>按电路集成度分</a:t>
            </a:r>
          </a:p>
        </p:txBody>
      </p:sp>
      <p:sp>
        <p:nvSpPr>
          <p:cNvPr id="7" name="Rectangle 1028">
            <a:extLst>
              <a:ext uri="{FF2B5EF4-FFF2-40B4-BE49-F238E27FC236}">
                <a16:creationId xmlns:a16="http://schemas.microsoft.com/office/drawing/2014/main" id="{2FB7642B-B5AD-E2A6-13DB-2CF56779AFB6}"/>
              </a:ext>
            </a:extLst>
          </p:cNvPr>
          <p:cNvSpPr>
            <a:spLocks noChangeArrowheads="1"/>
          </p:cNvSpPr>
          <p:nvPr/>
        </p:nvSpPr>
        <p:spPr bwMode="auto">
          <a:xfrm>
            <a:off x="1630045" y="1489710"/>
            <a:ext cx="8569325" cy="10470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nSpc>
                <a:spcPct val="135000"/>
              </a:lnSpc>
            </a:pPr>
            <a:r>
              <a:rPr kumimoji="1" lang="en-US" altLang="zh-CN" sz="2400">
                <a:solidFill>
                  <a:srgbClr val="0000FF"/>
                </a:solidFill>
                <a:latin typeface="Songti SC" panose="02010600040101010101" pitchFamily="2" charset="-122"/>
                <a:ea typeface="Songti SC" panose="02010600040101010101" pitchFamily="2" charset="-122"/>
              </a:rPr>
              <a:t>         a.  </a:t>
            </a:r>
            <a:r>
              <a:rPr kumimoji="1" lang="zh-CN" altLang="en-US" sz="2400">
                <a:solidFill>
                  <a:srgbClr val="0000FF"/>
                </a:solidFill>
                <a:latin typeface="Songti SC" panose="02010600040101010101" pitchFamily="2" charset="-122"/>
                <a:ea typeface="Songti SC" panose="02010600040101010101" pitchFamily="2" charset="-122"/>
              </a:rPr>
              <a:t>小规模集成计数器：由若干个集成触发器和门电路， 经外部连线，构成具有计数功能的逻辑电路。</a:t>
            </a:r>
          </a:p>
        </p:txBody>
      </p:sp>
      <p:sp>
        <p:nvSpPr>
          <p:cNvPr id="8" name="Text Box 9">
            <a:extLst>
              <a:ext uri="{FF2B5EF4-FFF2-40B4-BE49-F238E27FC236}">
                <a16:creationId xmlns:a16="http://schemas.microsoft.com/office/drawing/2014/main" id="{9073F699-BE15-D4EF-70EE-5B2A9930BE88}"/>
              </a:ext>
            </a:extLst>
          </p:cNvPr>
          <p:cNvSpPr txBox="1">
            <a:spLocks noChangeArrowheads="1"/>
          </p:cNvSpPr>
          <p:nvPr/>
        </p:nvSpPr>
        <p:spPr bwMode="auto">
          <a:xfrm>
            <a:off x="1630045" y="4053523"/>
            <a:ext cx="259945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按开关元件分：</a:t>
            </a:r>
          </a:p>
        </p:txBody>
      </p:sp>
      <p:sp>
        <p:nvSpPr>
          <p:cNvPr id="9" name="Text Box 10">
            <a:extLst>
              <a:ext uri="{FF2B5EF4-FFF2-40B4-BE49-F238E27FC236}">
                <a16:creationId xmlns:a16="http://schemas.microsoft.com/office/drawing/2014/main" id="{65AFEA4C-A541-7D87-F94C-1F55F2ECB751}"/>
              </a:ext>
            </a:extLst>
          </p:cNvPr>
          <p:cNvSpPr txBox="1">
            <a:spLocks noChangeArrowheads="1"/>
          </p:cNvSpPr>
          <p:nvPr/>
        </p:nvSpPr>
        <p:spPr bwMode="auto">
          <a:xfrm>
            <a:off x="4229503" y="4811738"/>
            <a:ext cx="2789959" cy="955675"/>
          </a:xfrm>
          <a:prstGeom prst="rect">
            <a:avLst/>
          </a:prstGeom>
          <a:solidFill>
            <a:srgbClr val="FEF7DE"/>
          </a:solidFill>
          <a:ln w="9525">
            <a:solidFill>
              <a:srgbClr val="99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993300"/>
                </a:solidFill>
              </a:rPr>
              <a:t>TTL </a:t>
            </a:r>
            <a:r>
              <a:rPr lang="zh-CN" altLang="en-US" sz="2800" b="1">
                <a:solidFill>
                  <a:srgbClr val="993300"/>
                </a:solidFill>
              </a:rPr>
              <a:t>计数器</a:t>
            </a:r>
          </a:p>
          <a:p>
            <a:pPr eaLnBrk="1" hangingPunct="1"/>
            <a:r>
              <a:rPr lang="en-US" altLang="zh-CN" sz="2800" b="1">
                <a:solidFill>
                  <a:srgbClr val="993300"/>
                </a:solidFill>
              </a:rPr>
              <a:t>CMOS </a:t>
            </a:r>
            <a:r>
              <a:rPr lang="zh-CN" altLang="en-US" sz="2800" b="1">
                <a:solidFill>
                  <a:srgbClr val="993300"/>
                </a:solidFill>
              </a:rPr>
              <a:t>计数器</a:t>
            </a:r>
          </a:p>
        </p:txBody>
      </p:sp>
      <p:sp>
        <p:nvSpPr>
          <p:cNvPr id="2" name="灯片编号占位符 1">
            <a:extLst>
              <a:ext uri="{FF2B5EF4-FFF2-40B4-BE49-F238E27FC236}">
                <a16:creationId xmlns:a16="http://schemas.microsoft.com/office/drawing/2014/main" id="{2DE1506C-EF90-2897-F626-3B013265992E}"/>
              </a:ext>
            </a:extLst>
          </p:cNvPr>
          <p:cNvSpPr>
            <a:spLocks noGrp="1"/>
          </p:cNvSpPr>
          <p:nvPr>
            <p:ph type="sldNum" sz="quarter" idx="12"/>
          </p:nvPr>
        </p:nvSpPr>
        <p:spPr/>
        <p:txBody>
          <a:bodyPr/>
          <a:lstStyle/>
          <a:p>
            <a:fld id="{392CBAA0-59E6-204E-8F03-85E5040D48B8}" type="slidenum">
              <a:rPr kumimoji="1" lang="zh-CN" altLang="en-US" smtClean="0"/>
              <a:t>41</a:t>
            </a:fld>
            <a:r>
              <a:rPr kumimoji="1" lang="en-US" altLang="zh-CN"/>
              <a:t>/184</a:t>
            </a:r>
            <a:endParaRPr kumimoji="1" lang="zh-CN" altLang="en-US" dirty="0"/>
          </a:p>
        </p:txBody>
      </p:sp>
    </p:spTree>
    <p:extLst>
      <p:ext uri="{BB962C8B-B14F-4D97-AF65-F5344CB8AC3E}">
        <p14:creationId xmlns:p14="http://schemas.microsoft.com/office/powerpoint/2010/main" val="641000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9">
                                            <p:bg/>
                                          </p:spTgt>
                                        </p:tgtEl>
                                        <p:attrNameLst>
                                          <p:attrName>style.visibility</p:attrName>
                                        </p:attrNameLst>
                                      </p:cBhvr>
                                      <p:to>
                                        <p:strVal val="visible"/>
                                      </p:to>
                                    </p:set>
                                    <p:animEffect transition="in" filter="wipe(left)">
                                      <p:cBhvr>
                                        <p:cTn id="20" dur="500"/>
                                        <p:tgtEl>
                                          <p:spTgt spid="9">
                                            <p:bg/>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Effect transition="in" filter="wipe(left)">
                                      <p:cBhvr>
                                        <p:cTn id="25" dur="500"/>
                                        <p:tgtEl>
                                          <p:spTgt spid="9">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9">
                                            <p:txEl>
                                              <p:pRg st="1" end="1"/>
                                            </p:txEl>
                                          </p:spTgt>
                                        </p:tgtEl>
                                        <p:attrNameLst>
                                          <p:attrName>style.visibility</p:attrName>
                                        </p:attrNameLst>
                                      </p:cBhvr>
                                      <p:to>
                                        <p:strVal val="visible"/>
                                      </p:to>
                                    </p:set>
                                    <p:animEffect transition="in" filter="wipe(left)">
                                      <p:cBhvr>
                                        <p:cTn id="30" dur="5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7" grpId="0" autoUpdateAnimBg="0"/>
      <p:bldP spid="8" grpId="0" autoUpdateAnimBg="0"/>
      <p:bldP spid="9" grpId="0" build="p" animBg="1"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计数器的特点和分类 </a:t>
            </a:r>
          </a:p>
        </p:txBody>
      </p:sp>
      <p:sp>
        <p:nvSpPr>
          <p:cNvPr id="5" name="Rectangle 13">
            <a:extLst>
              <a:ext uri="{FF2B5EF4-FFF2-40B4-BE49-F238E27FC236}">
                <a16:creationId xmlns:a16="http://schemas.microsoft.com/office/drawing/2014/main" id="{703A3FC5-6A3F-407E-104F-087B57091DFB}"/>
              </a:ext>
            </a:extLst>
          </p:cNvPr>
          <p:cNvSpPr>
            <a:spLocks noChangeArrowheads="1"/>
          </p:cNvSpPr>
          <p:nvPr/>
        </p:nvSpPr>
        <p:spPr bwMode="auto">
          <a:xfrm>
            <a:off x="1721644" y="857558"/>
            <a:ext cx="366158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spAutoFit/>
          </a:bodyPr>
          <a:lstStyle/>
          <a:p>
            <a:pPr>
              <a:spcBef>
                <a:spcPct val="0"/>
              </a:spcBef>
            </a:pPr>
            <a:r>
              <a:rPr kumimoji="1" lang="en-US" altLang="zh-CN" sz="2400" dirty="0">
                <a:solidFill>
                  <a:srgbClr val="000000"/>
                </a:solidFill>
              </a:rPr>
              <a:t>2.  </a:t>
            </a:r>
            <a:r>
              <a:rPr kumimoji="1" lang="zh-CN" altLang="en-US" sz="2400" dirty="0">
                <a:solidFill>
                  <a:srgbClr val="000000"/>
                </a:solidFill>
              </a:rPr>
              <a:t>几种中规模集成计数器</a:t>
            </a:r>
          </a:p>
        </p:txBody>
      </p:sp>
      <p:graphicFrame>
        <p:nvGraphicFramePr>
          <p:cNvPr id="6" name="Object 15">
            <a:extLst>
              <a:ext uri="{FF2B5EF4-FFF2-40B4-BE49-F238E27FC236}">
                <a16:creationId xmlns:a16="http://schemas.microsoft.com/office/drawing/2014/main" id="{AFF192BC-4EDB-187D-663A-F873E2674E9F}"/>
              </a:ext>
            </a:extLst>
          </p:cNvPr>
          <p:cNvGraphicFramePr>
            <a:graphicFrameLocks noChangeAspect="1"/>
          </p:cNvGraphicFramePr>
          <p:nvPr>
            <p:extLst>
              <p:ext uri="{D42A27DB-BD31-4B8C-83A1-F6EECF244321}">
                <p14:modId xmlns:p14="http://schemas.microsoft.com/office/powerpoint/2010/main" val="673926495"/>
              </p:ext>
            </p:extLst>
          </p:nvPr>
        </p:nvGraphicFramePr>
        <p:xfrm>
          <a:off x="1556544" y="1669415"/>
          <a:ext cx="9078912" cy="4156075"/>
        </p:xfrm>
        <a:graphic>
          <a:graphicData uri="http://schemas.openxmlformats.org/presentationml/2006/ole">
            <mc:AlternateContent xmlns:mc="http://schemas.openxmlformats.org/markup-compatibility/2006">
              <mc:Choice xmlns:v="urn:schemas-microsoft-com:vml" Requires="v">
                <p:oleObj name="BMP 图像" r:id="rId2" imgW="7219800" imgH="3305160" progId="Paint.Picture">
                  <p:embed/>
                </p:oleObj>
              </mc:Choice>
              <mc:Fallback>
                <p:oleObj name="BMP 图像" r:id="rId2" imgW="7219800" imgH="3305160" progId="Paint.Picture">
                  <p:embed/>
                  <p:pic>
                    <p:nvPicPr>
                      <p:cNvPr id="652303" name="Object 15"/>
                      <p:cNvPicPr>
                        <a:picLocks noChangeAspect="1" noChangeArrowheads="1"/>
                      </p:cNvPicPr>
                      <p:nvPr/>
                    </p:nvPicPr>
                    <p:blipFill>
                      <a:blip r:embed="rId3"/>
                      <a:srcRect/>
                      <a:stretch>
                        <a:fillRect/>
                      </a:stretch>
                    </p:blipFill>
                    <p:spPr bwMode="auto">
                      <a:xfrm>
                        <a:off x="1556544" y="1669415"/>
                        <a:ext cx="9078912" cy="4156075"/>
                      </a:xfrm>
                      <a:prstGeom prst="rect">
                        <a:avLst/>
                      </a:prstGeom>
                      <a:noFill/>
                      <a:ln>
                        <a:solidFill>
                          <a:srgbClr val="FFFF00"/>
                        </a:solidFill>
                      </a:ln>
                      <a:effectLst/>
                    </p:spPr>
                  </p:pic>
                </p:oleObj>
              </mc:Fallback>
            </mc:AlternateContent>
          </a:graphicData>
        </a:graphic>
      </p:graphicFrame>
      <p:sp>
        <p:nvSpPr>
          <p:cNvPr id="2" name="灯片编号占位符 1">
            <a:extLst>
              <a:ext uri="{FF2B5EF4-FFF2-40B4-BE49-F238E27FC236}">
                <a16:creationId xmlns:a16="http://schemas.microsoft.com/office/drawing/2014/main" id="{AFD2D77D-BC05-8E26-8634-CC253C82CF27}"/>
              </a:ext>
            </a:extLst>
          </p:cNvPr>
          <p:cNvSpPr>
            <a:spLocks noGrp="1"/>
          </p:cNvSpPr>
          <p:nvPr>
            <p:ph type="sldNum" sz="quarter" idx="12"/>
          </p:nvPr>
        </p:nvSpPr>
        <p:spPr/>
        <p:txBody>
          <a:bodyPr/>
          <a:lstStyle/>
          <a:p>
            <a:fld id="{392CBAA0-59E6-204E-8F03-85E5040D48B8}" type="slidenum">
              <a:rPr kumimoji="1" lang="zh-CN" altLang="en-US" smtClean="0"/>
              <a:t>42</a:t>
            </a:fld>
            <a:r>
              <a:rPr kumimoji="1" lang="en-US" altLang="zh-CN"/>
              <a:t>/184</a:t>
            </a:r>
            <a:endParaRPr kumimoji="1" lang="zh-CN" altLang="en-US" dirty="0"/>
          </a:p>
        </p:txBody>
      </p:sp>
    </p:spTree>
    <p:extLst>
      <p:ext uri="{BB962C8B-B14F-4D97-AF65-F5344CB8AC3E}">
        <p14:creationId xmlns:p14="http://schemas.microsoft.com/office/powerpoint/2010/main" val="212227120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2.1</a:t>
            </a:r>
            <a:r>
              <a:rPr kumimoji="1" lang="zh-CN" altLang="en-US" dirty="0"/>
              <a:t> 计数器的特点和分类 </a:t>
            </a:r>
          </a:p>
        </p:txBody>
      </p:sp>
      <p:sp>
        <p:nvSpPr>
          <p:cNvPr id="5" name="Text Box 2">
            <a:extLst>
              <a:ext uri="{FF2B5EF4-FFF2-40B4-BE49-F238E27FC236}">
                <a16:creationId xmlns:a16="http://schemas.microsoft.com/office/drawing/2014/main" id="{6D790C3A-3D66-345B-7D9E-A188DA246170}"/>
              </a:ext>
            </a:extLst>
          </p:cNvPr>
          <p:cNvSpPr txBox="1">
            <a:spLocks noChangeArrowheads="1"/>
          </p:cNvSpPr>
          <p:nvPr/>
        </p:nvSpPr>
        <p:spPr bwMode="auto">
          <a:xfrm>
            <a:off x="1768475" y="906486"/>
            <a:ext cx="4327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rPr>
              <a:t>2</a:t>
            </a:r>
            <a:r>
              <a:rPr lang="zh-CN" altLang="en-US" sz="2800" b="1" dirty="0">
                <a:solidFill>
                  <a:srgbClr val="0033CC"/>
                </a:solidFill>
              </a:rPr>
              <a:t>、 计数器的相关概念</a:t>
            </a:r>
          </a:p>
        </p:txBody>
      </p:sp>
      <p:sp>
        <p:nvSpPr>
          <p:cNvPr id="6" name="Text Box 3">
            <a:extLst>
              <a:ext uri="{FF2B5EF4-FFF2-40B4-BE49-F238E27FC236}">
                <a16:creationId xmlns:a16="http://schemas.microsoft.com/office/drawing/2014/main" id="{149AC1D1-F20C-7EE5-B474-C3093C104F14}"/>
              </a:ext>
            </a:extLst>
          </p:cNvPr>
          <p:cNvSpPr txBox="1">
            <a:spLocks noChangeArrowheads="1"/>
          </p:cNvSpPr>
          <p:nvPr/>
        </p:nvSpPr>
        <p:spPr bwMode="auto">
          <a:xfrm>
            <a:off x="2304868" y="1856388"/>
            <a:ext cx="162736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数制及模</a:t>
            </a:r>
          </a:p>
        </p:txBody>
      </p:sp>
      <p:sp>
        <p:nvSpPr>
          <p:cNvPr id="7" name="Text Box 3">
            <a:extLst>
              <a:ext uri="{FF2B5EF4-FFF2-40B4-BE49-F238E27FC236}">
                <a16:creationId xmlns:a16="http://schemas.microsoft.com/office/drawing/2014/main" id="{CB2E59AC-0253-6807-D3B5-9CE3066A1F70}"/>
              </a:ext>
            </a:extLst>
          </p:cNvPr>
          <p:cNvSpPr txBox="1">
            <a:spLocks noChangeArrowheads="1"/>
          </p:cNvSpPr>
          <p:nvPr/>
        </p:nvSpPr>
        <p:spPr bwMode="auto">
          <a:xfrm>
            <a:off x="2239524" y="2548787"/>
            <a:ext cx="481619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组成的触发器：</a:t>
            </a:r>
            <a:r>
              <a:rPr lang="en-US" altLang="zh-CN" sz="2800" b="1" dirty="0">
                <a:solidFill>
                  <a:srgbClr val="0033CC"/>
                </a:solidFill>
              </a:rPr>
              <a:t>JK, D , T ,T’</a:t>
            </a:r>
            <a:endParaRPr lang="zh-CN" altLang="en-US" sz="2800" b="1" dirty="0">
              <a:solidFill>
                <a:srgbClr val="0033CC"/>
              </a:solidFill>
            </a:endParaRPr>
          </a:p>
        </p:txBody>
      </p:sp>
      <p:sp>
        <p:nvSpPr>
          <p:cNvPr id="8" name="Text Box 3">
            <a:extLst>
              <a:ext uri="{FF2B5EF4-FFF2-40B4-BE49-F238E27FC236}">
                <a16:creationId xmlns:a16="http://schemas.microsoft.com/office/drawing/2014/main" id="{E7721780-42E1-2169-62C5-139326A857FD}"/>
              </a:ext>
            </a:extLst>
          </p:cNvPr>
          <p:cNvSpPr txBox="1">
            <a:spLocks noChangeArrowheads="1"/>
          </p:cNvSpPr>
          <p:nvPr/>
        </p:nvSpPr>
        <p:spPr bwMode="auto">
          <a:xfrm>
            <a:off x="2304866" y="3513764"/>
            <a:ext cx="4327219"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触发器的时钟及输入</a:t>
            </a:r>
          </a:p>
        </p:txBody>
      </p:sp>
      <p:sp>
        <p:nvSpPr>
          <p:cNvPr id="9" name="Text Box 3">
            <a:extLst>
              <a:ext uri="{FF2B5EF4-FFF2-40B4-BE49-F238E27FC236}">
                <a16:creationId xmlns:a16="http://schemas.microsoft.com/office/drawing/2014/main" id="{551C142C-F0E2-A783-1407-00FC7FC050F6}"/>
              </a:ext>
            </a:extLst>
          </p:cNvPr>
          <p:cNvSpPr txBox="1">
            <a:spLocks noChangeArrowheads="1"/>
          </p:cNvSpPr>
          <p:nvPr/>
        </p:nvSpPr>
        <p:spPr bwMode="auto">
          <a:xfrm>
            <a:off x="2304868" y="4529987"/>
            <a:ext cx="712727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进位，借位 ，进位触发（</a:t>
            </a:r>
            <a:r>
              <a:rPr lang="zh-CN" altLang="en-US" sz="2800" b="1" dirty="0">
                <a:solidFill>
                  <a:srgbClr val="FF0000"/>
                </a:solidFill>
              </a:rPr>
              <a:t>输出</a:t>
            </a:r>
            <a:r>
              <a:rPr lang="zh-CN" altLang="en-US" sz="2800" b="1" dirty="0">
                <a:solidFill>
                  <a:srgbClr val="0033CC"/>
                </a:solidFill>
              </a:rPr>
              <a:t>），借位触发</a:t>
            </a:r>
          </a:p>
        </p:txBody>
      </p:sp>
      <p:sp>
        <p:nvSpPr>
          <p:cNvPr id="10" name="矩形 9">
            <a:extLst>
              <a:ext uri="{FF2B5EF4-FFF2-40B4-BE49-F238E27FC236}">
                <a16:creationId xmlns:a16="http://schemas.microsoft.com/office/drawing/2014/main" id="{D38FC59B-D781-B892-C1CA-4BEE06BAC00E}"/>
              </a:ext>
            </a:extLst>
          </p:cNvPr>
          <p:cNvSpPr/>
          <p:nvPr/>
        </p:nvSpPr>
        <p:spPr>
          <a:xfrm>
            <a:off x="2304868" y="6130684"/>
            <a:ext cx="7455887" cy="523220"/>
          </a:xfrm>
          <a:prstGeom prst="rect">
            <a:avLst/>
          </a:prstGeom>
        </p:spPr>
        <p:txBody>
          <a:bodyPr wrap="none">
            <a:spAutoFit/>
          </a:bodyPr>
          <a:lstStyle/>
          <a:p>
            <a:r>
              <a:rPr lang="zh-CN" altLang="en-US" sz="2800" b="1" dirty="0">
                <a:solidFill>
                  <a:srgbClr val="0033CC"/>
                </a:solidFill>
              </a:rPr>
              <a:t>分析方法</a:t>
            </a:r>
            <a:r>
              <a:rPr lang="zh-CN" altLang="en-US" sz="2800" dirty="0">
                <a:solidFill>
                  <a:srgbClr val="FF0000"/>
                </a:solidFill>
              </a:rPr>
              <a:t>：时序逻辑分析方法， 触发翻转方法</a:t>
            </a:r>
          </a:p>
        </p:txBody>
      </p:sp>
      <p:sp>
        <p:nvSpPr>
          <p:cNvPr id="11" name="矩形 10">
            <a:extLst>
              <a:ext uri="{FF2B5EF4-FFF2-40B4-BE49-F238E27FC236}">
                <a16:creationId xmlns:a16="http://schemas.microsoft.com/office/drawing/2014/main" id="{6D428E70-D606-EEF2-A58B-904BF7D3C28F}"/>
              </a:ext>
            </a:extLst>
          </p:cNvPr>
          <p:cNvSpPr/>
          <p:nvPr/>
        </p:nvSpPr>
        <p:spPr>
          <a:xfrm>
            <a:off x="2304868" y="5259802"/>
            <a:ext cx="2348720" cy="523220"/>
          </a:xfrm>
          <a:prstGeom prst="rect">
            <a:avLst/>
          </a:prstGeom>
        </p:spPr>
        <p:txBody>
          <a:bodyPr wrap="none">
            <a:spAutoFit/>
          </a:bodyPr>
          <a:lstStyle/>
          <a:p>
            <a:r>
              <a:rPr lang="zh-CN" altLang="en-US" sz="2800" b="1" dirty="0">
                <a:solidFill>
                  <a:srgbClr val="0033CC"/>
                </a:solidFill>
              </a:rPr>
              <a:t>置数，置零，</a:t>
            </a:r>
            <a:endParaRPr lang="zh-CN" altLang="en-US" sz="2800" dirty="0"/>
          </a:p>
        </p:txBody>
      </p:sp>
      <p:sp>
        <p:nvSpPr>
          <p:cNvPr id="2" name="灯片编号占位符 1">
            <a:extLst>
              <a:ext uri="{FF2B5EF4-FFF2-40B4-BE49-F238E27FC236}">
                <a16:creationId xmlns:a16="http://schemas.microsoft.com/office/drawing/2014/main" id="{75EF5DA0-4D54-DC03-71DB-8019D1E2D7A1}"/>
              </a:ext>
            </a:extLst>
          </p:cNvPr>
          <p:cNvSpPr>
            <a:spLocks noGrp="1"/>
          </p:cNvSpPr>
          <p:nvPr>
            <p:ph type="sldNum" sz="quarter" idx="12"/>
          </p:nvPr>
        </p:nvSpPr>
        <p:spPr/>
        <p:txBody>
          <a:bodyPr/>
          <a:lstStyle/>
          <a:p>
            <a:fld id="{392CBAA0-59E6-204E-8F03-85E5040D48B8}" type="slidenum">
              <a:rPr kumimoji="1" lang="zh-CN" altLang="en-US" smtClean="0"/>
              <a:t>43</a:t>
            </a:fld>
            <a:r>
              <a:rPr kumimoji="1" lang="en-US" altLang="zh-CN"/>
              <a:t>/184</a:t>
            </a:r>
            <a:endParaRPr kumimoji="1" lang="zh-CN" altLang="en-US" dirty="0"/>
          </a:p>
        </p:txBody>
      </p:sp>
    </p:spTree>
    <p:extLst>
      <p:ext uri="{BB962C8B-B14F-4D97-AF65-F5344CB8AC3E}">
        <p14:creationId xmlns:p14="http://schemas.microsoft.com/office/powerpoint/2010/main" val="2729953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left)">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utoUpdateAnimBg="0"/>
      <p:bldP spid="9" grpId="0" autoUpdateAnimBg="0"/>
      <p:bldP spid="10" grpId="0"/>
      <p:bldP spid="1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latin typeface="Myriad Pro" panose="020B0503030403020204" pitchFamily="34" charset="0"/>
                <a:ea typeface="Songti SC" panose="02010600040101010101" pitchFamily="2" charset="-122"/>
              </a:rPr>
              <a:t>计数器</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二进制计数器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寄存器和读</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5A9BC902-733F-23DC-3BFE-3A3770F4C87C}"/>
              </a:ext>
            </a:extLst>
          </p:cNvPr>
          <p:cNvSpPr>
            <a:spLocks noGrp="1"/>
          </p:cNvSpPr>
          <p:nvPr>
            <p:ph type="sldNum" sz="quarter" idx="12"/>
          </p:nvPr>
        </p:nvSpPr>
        <p:spPr/>
        <p:txBody>
          <a:bodyPr/>
          <a:lstStyle/>
          <a:p>
            <a:fld id="{392CBAA0-59E6-204E-8F03-85E5040D48B8}" type="slidenum">
              <a:rPr kumimoji="1" lang="zh-CN" altLang="en-US" smtClean="0"/>
              <a:t>44</a:t>
            </a:fld>
            <a:r>
              <a:rPr kumimoji="1" lang="en-US" altLang="zh-CN"/>
              <a:t>/184</a:t>
            </a:r>
            <a:endParaRPr kumimoji="1" lang="zh-CN" altLang="en-US" dirty="0"/>
          </a:p>
        </p:txBody>
      </p:sp>
    </p:spTree>
    <p:extLst>
      <p:ext uri="{BB962C8B-B14F-4D97-AF65-F5344CB8AC3E}">
        <p14:creationId xmlns:p14="http://schemas.microsoft.com/office/powerpoint/2010/main" val="428009073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3">
            <a:extLst>
              <a:ext uri="{FF2B5EF4-FFF2-40B4-BE49-F238E27FC236}">
                <a16:creationId xmlns:a16="http://schemas.microsoft.com/office/drawing/2014/main" id="{027AEF3C-E0D2-7A2A-A020-BA774B93E196}"/>
              </a:ext>
            </a:extLst>
          </p:cNvPr>
          <p:cNvSpPr txBox="1">
            <a:spLocks noChangeArrowheads="1"/>
          </p:cNvSpPr>
          <p:nvPr/>
        </p:nvSpPr>
        <p:spPr bwMode="auto">
          <a:xfrm>
            <a:off x="1345248" y="1142967"/>
            <a:ext cx="8335962" cy="1384995"/>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计数器</a:t>
            </a:r>
            <a:r>
              <a:rPr lang="zh-CN" altLang="en-US" sz="2800" b="1" dirty="0">
                <a:solidFill>
                  <a:srgbClr val="FF0066"/>
                </a:solidFill>
              </a:rPr>
              <a:t>计数容量</a:t>
            </a:r>
            <a:r>
              <a:rPr lang="zh-CN" altLang="en-US" sz="2800" b="1" dirty="0"/>
              <a:t>、</a:t>
            </a:r>
            <a:r>
              <a:rPr lang="zh-CN" altLang="en-US" sz="2800" b="1" dirty="0">
                <a:solidFill>
                  <a:srgbClr val="FF0066"/>
                </a:solidFill>
              </a:rPr>
              <a:t>长度</a:t>
            </a:r>
            <a:r>
              <a:rPr lang="zh-CN" altLang="en-US" sz="2800" b="1" dirty="0"/>
              <a:t>或</a:t>
            </a:r>
            <a:r>
              <a:rPr lang="zh-CN" altLang="en-US" sz="2800" b="1" dirty="0">
                <a:solidFill>
                  <a:srgbClr val="FF0066"/>
                </a:solidFill>
              </a:rPr>
              <a:t>模</a:t>
            </a:r>
            <a:r>
              <a:rPr lang="zh-CN" altLang="en-US" sz="2800" b="1" dirty="0"/>
              <a:t>的概念：计数器能够记忆输入脉冲的</a:t>
            </a:r>
            <a:r>
              <a:rPr lang="zh-CN" altLang="en-US" sz="2800" b="1" dirty="0">
                <a:solidFill>
                  <a:srgbClr val="FF0000"/>
                </a:solidFill>
              </a:rPr>
              <a:t>最大数目</a:t>
            </a:r>
            <a:r>
              <a:rPr lang="zh-CN" altLang="en-US" sz="2800" b="1" dirty="0"/>
              <a:t>，即电路的有效状态数 </a:t>
            </a:r>
            <a:r>
              <a:rPr lang="en-US" altLang="zh-CN" sz="2800" b="1" i="1" dirty="0">
                <a:solidFill>
                  <a:srgbClr val="FF0066"/>
                </a:solidFill>
                <a:effectLst>
                  <a:outerShdw blurRad="38100" dist="38100" dir="2700000" algn="tl">
                    <a:srgbClr val="C0C0C0"/>
                  </a:outerShdw>
                </a:effectLst>
              </a:rPr>
              <a:t>M  </a:t>
            </a:r>
            <a:r>
              <a:rPr lang="zh-CN" altLang="en-US" sz="2800" b="1" dirty="0"/>
              <a:t>。</a:t>
            </a:r>
          </a:p>
          <a:p>
            <a:pPr eaLnBrk="1" hangingPunct="1"/>
            <a:endParaRPr lang="zh-CN" altLang="en-US" sz="2800" b="1" dirty="0"/>
          </a:p>
        </p:txBody>
      </p:sp>
      <p:sp>
        <p:nvSpPr>
          <p:cNvPr id="6" name="Text Box 5">
            <a:extLst>
              <a:ext uri="{FF2B5EF4-FFF2-40B4-BE49-F238E27FC236}">
                <a16:creationId xmlns:a16="http://schemas.microsoft.com/office/drawing/2014/main" id="{DEE68A13-B2CE-020A-EBF8-BDBA93CD014D}"/>
              </a:ext>
            </a:extLst>
          </p:cNvPr>
          <p:cNvSpPr txBox="1">
            <a:spLocks noChangeArrowheads="1"/>
          </p:cNvSpPr>
          <p:nvPr/>
        </p:nvSpPr>
        <p:spPr bwMode="auto">
          <a:xfrm>
            <a:off x="1775460" y="3027111"/>
            <a:ext cx="5626100" cy="51911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rPr>
              <a:t>3 </a:t>
            </a:r>
            <a:r>
              <a:rPr lang="zh-CN" altLang="en-US" sz="2800" b="1" dirty="0">
                <a:solidFill>
                  <a:srgbClr val="0033CC"/>
                </a:solidFill>
              </a:rPr>
              <a:t>位二进制同步加法计数器：</a:t>
            </a:r>
          </a:p>
        </p:txBody>
      </p:sp>
      <p:graphicFrame>
        <p:nvGraphicFramePr>
          <p:cNvPr id="7" name="Object 6">
            <a:extLst>
              <a:ext uri="{FF2B5EF4-FFF2-40B4-BE49-F238E27FC236}">
                <a16:creationId xmlns:a16="http://schemas.microsoft.com/office/drawing/2014/main" id="{25BF4DA1-EDD0-2A13-07B0-3544F60C7038}"/>
              </a:ext>
            </a:extLst>
          </p:cNvPr>
          <p:cNvGraphicFramePr>
            <a:graphicFrameLocks noChangeAspect="1"/>
          </p:cNvGraphicFramePr>
          <p:nvPr>
            <p:extLst>
              <p:ext uri="{D42A27DB-BD31-4B8C-83A1-F6EECF244321}">
                <p14:modId xmlns:p14="http://schemas.microsoft.com/office/powerpoint/2010/main" val="1933984127"/>
              </p:ext>
            </p:extLst>
          </p:nvPr>
        </p:nvGraphicFramePr>
        <p:xfrm>
          <a:off x="2975610" y="3563686"/>
          <a:ext cx="1965325" cy="547688"/>
        </p:xfrm>
        <a:graphic>
          <a:graphicData uri="http://schemas.openxmlformats.org/presentationml/2006/ole">
            <mc:AlternateContent xmlns:mc="http://schemas.openxmlformats.org/markup-compatibility/2006">
              <mc:Choice xmlns:v="urn:schemas-microsoft-com:vml" Requires="v">
                <p:oleObj name="Equation" r:id="rId3" imgW="799997" imgH="218984" progId="Equation.3">
                  <p:embed/>
                </p:oleObj>
              </mc:Choice>
              <mc:Fallback>
                <p:oleObj name="Equation" r:id="rId3" imgW="799997" imgH="218984" progId="Equation.3">
                  <p:embed/>
                  <p:pic>
                    <p:nvPicPr>
                      <p:cNvPr id="5126" name="Object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75610" y="3563686"/>
                        <a:ext cx="1965325" cy="5476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CC66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 name="Text Box 7">
            <a:extLst>
              <a:ext uri="{FF2B5EF4-FFF2-40B4-BE49-F238E27FC236}">
                <a16:creationId xmlns:a16="http://schemas.microsoft.com/office/drawing/2014/main" id="{B33A0ECB-98BD-14BD-C73F-38D8108C6D15}"/>
              </a:ext>
            </a:extLst>
          </p:cNvPr>
          <p:cNvSpPr txBox="1">
            <a:spLocks noChangeArrowheads="1"/>
          </p:cNvSpPr>
          <p:nvPr/>
        </p:nvSpPr>
        <p:spPr bwMode="auto">
          <a:xfrm>
            <a:off x="6957060" y="4322511"/>
            <a:ext cx="1352550"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0000</a:t>
            </a:r>
          </a:p>
        </p:txBody>
      </p:sp>
      <p:sp>
        <p:nvSpPr>
          <p:cNvPr id="9" name="Text Box 8">
            <a:extLst>
              <a:ext uri="{FF2B5EF4-FFF2-40B4-BE49-F238E27FC236}">
                <a16:creationId xmlns:a16="http://schemas.microsoft.com/office/drawing/2014/main" id="{F497F298-90AF-64CD-0645-BA80C966C475}"/>
              </a:ext>
            </a:extLst>
          </p:cNvPr>
          <p:cNvSpPr txBox="1">
            <a:spLocks noChangeArrowheads="1"/>
          </p:cNvSpPr>
          <p:nvPr/>
        </p:nvSpPr>
        <p:spPr bwMode="auto">
          <a:xfrm>
            <a:off x="8804910" y="4284411"/>
            <a:ext cx="1485900" cy="51911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1111</a:t>
            </a:r>
          </a:p>
        </p:txBody>
      </p:sp>
      <p:sp>
        <p:nvSpPr>
          <p:cNvPr id="10" name="Line 9">
            <a:extLst>
              <a:ext uri="{FF2B5EF4-FFF2-40B4-BE49-F238E27FC236}">
                <a16:creationId xmlns:a16="http://schemas.microsoft.com/office/drawing/2014/main" id="{6928936D-315B-5154-038C-868D1A414B59}"/>
              </a:ext>
            </a:extLst>
          </p:cNvPr>
          <p:cNvSpPr>
            <a:spLocks noChangeShapeType="1"/>
          </p:cNvSpPr>
          <p:nvPr/>
        </p:nvSpPr>
        <p:spPr bwMode="auto">
          <a:xfrm>
            <a:off x="7966710" y="4608261"/>
            <a:ext cx="762000" cy="0"/>
          </a:xfrm>
          <a:prstGeom prst="line">
            <a:avLst/>
          </a:prstGeom>
          <a:noFill/>
          <a:ln w="38100">
            <a:solidFill>
              <a:schemeClr val="tx1"/>
            </a:solidFill>
            <a:prstDash val="dash"/>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11" name="Group 10">
            <a:extLst>
              <a:ext uri="{FF2B5EF4-FFF2-40B4-BE49-F238E27FC236}">
                <a16:creationId xmlns:a16="http://schemas.microsoft.com/office/drawing/2014/main" id="{074EC7BA-F89D-D983-EA79-6F210EACCB13}"/>
              </a:ext>
            </a:extLst>
          </p:cNvPr>
          <p:cNvGrpSpPr>
            <a:grpSpLocks/>
          </p:cNvGrpSpPr>
          <p:nvPr/>
        </p:nvGrpSpPr>
        <p:grpSpPr bwMode="auto">
          <a:xfrm>
            <a:off x="7433310" y="4768599"/>
            <a:ext cx="1600200" cy="296862"/>
            <a:chOff x="3792" y="3365"/>
            <a:chExt cx="1008" cy="187"/>
          </a:xfrm>
        </p:grpSpPr>
        <p:sp>
          <p:nvSpPr>
            <p:cNvPr id="12" name="Line 11">
              <a:extLst>
                <a:ext uri="{FF2B5EF4-FFF2-40B4-BE49-F238E27FC236}">
                  <a16:creationId xmlns:a16="http://schemas.microsoft.com/office/drawing/2014/main" id="{B89238C2-4964-6A3D-BBE1-B3D96D909F6B}"/>
                </a:ext>
              </a:extLst>
            </p:cNvPr>
            <p:cNvSpPr>
              <a:spLocks noChangeShapeType="1"/>
            </p:cNvSpPr>
            <p:nvPr/>
          </p:nvSpPr>
          <p:spPr bwMode="auto">
            <a:xfrm flipH="1">
              <a:off x="4800" y="3408"/>
              <a:ext cx="0" cy="14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Line 12">
              <a:extLst>
                <a:ext uri="{FF2B5EF4-FFF2-40B4-BE49-F238E27FC236}">
                  <a16:creationId xmlns:a16="http://schemas.microsoft.com/office/drawing/2014/main" id="{1267E68D-B191-37D8-F56A-1FE4C597DA82}"/>
                </a:ext>
              </a:extLst>
            </p:cNvPr>
            <p:cNvSpPr>
              <a:spLocks noChangeShapeType="1"/>
            </p:cNvSpPr>
            <p:nvPr/>
          </p:nvSpPr>
          <p:spPr bwMode="auto">
            <a:xfrm flipH="1">
              <a:off x="3792" y="3552"/>
              <a:ext cx="100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Line 13">
              <a:extLst>
                <a:ext uri="{FF2B5EF4-FFF2-40B4-BE49-F238E27FC236}">
                  <a16:creationId xmlns:a16="http://schemas.microsoft.com/office/drawing/2014/main" id="{ACEFCC02-0832-594E-7520-C06B9ACFFF8F}"/>
                </a:ext>
              </a:extLst>
            </p:cNvPr>
            <p:cNvSpPr>
              <a:spLocks noChangeShapeType="1"/>
            </p:cNvSpPr>
            <p:nvPr/>
          </p:nvSpPr>
          <p:spPr bwMode="auto">
            <a:xfrm flipV="1">
              <a:off x="3792" y="3365"/>
              <a:ext cx="0" cy="187"/>
            </a:xfrm>
            <a:prstGeom prst="line">
              <a:avLst/>
            </a:prstGeom>
            <a:noFill/>
            <a:ln w="38100">
              <a:solidFill>
                <a:schemeClr val="tx1"/>
              </a:solidFill>
              <a:round/>
              <a:headEnd/>
              <a:tailEnd type="stealth"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15" name="Text Box 14">
            <a:extLst>
              <a:ext uri="{FF2B5EF4-FFF2-40B4-BE49-F238E27FC236}">
                <a16:creationId xmlns:a16="http://schemas.microsoft.com/office/drawing/2014/main" id="{4E825A99-5F6E-E107-E415-21884B14B9C6}"/>
              </a:ext>
            </a:extLst>
          </p:cNvPr>
          <p:cNvSpPr txBox="1">
            <a:spLocks noChangeArrowheads="1"/>
          </p:cNvSpPr>
          <p:nvPr/>
        </p:nvSpPr>
        <p:spPr bwMode="auto">
          <a:xfrm>
            <a:off x="7890510" y="5065461"/>
            <a:ext cx="838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a:t>
            </a:r>
          </a:p>
        </p:txBody>
      </p:sp>
      <p:sp>
        <p:nvSpPr>
          <p:cNvPr id="16" name="Text Box 15">
            <a:extLst>
              <a:ext uri="{FF2B5EF4-FFF2-40B4-BE49-F238E27FC236}">
                <a16:creationId xmlns:a16="http://schemas.microsoft.com/office/drawing/2014/main" id="{F14D3250-3C63-D9DF-B509-77399A1DDD01}"/>
              </a:ext>
            </a:extLst>
          </p:cNvPr>
          <p:cNvSpPr txBox="1">
            <a:spLocks noChangeArrowheads="1"/>
          </p:cNvSpPr>
          <p:nvPr/>
        </p:nvSpPr>
        <p:spPr bwMode="auto">
          <a:xfrm>
            <a:off x="1794510" y="4189161"/>
            <a:ext cx="5886450" cy="51911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rPr>
              <a:t>4 </a:t>
            </a:r>
            <a:r>
              <a:rPr lang="zh-CN" altLang="en-US" sz="2800" b="1" dirty="0">
                <a:solidFill>
                  <a:srgbClr val="0033CC"/>
                </a:solidFill>
              </a:rPr>
              <a:t>位二进制同步加法计数器：</a:t>
            </a:r>
          </a:p>
        </p:txBody>
      </p:sp>
      <p:sp>
        <p:nvSpPr>
          <p:cNvPr id="17" name="Text Box 16">
            <a:extLst>
              <a:ext uri="{FF2B5EF4-FFF2-40B4-BE49-F238E27FC236}">
                <a16:creationId xmlns:a16="http://schemas.microsoft.com/office/drawing/2014/main" id="{BBC5EF9E-6194-15BB-D61A-2A44CE420F2D}"/>
              </a:ext>
            </a:extLst>
          </p:cNvPr>
          <p:cNvSpPr txBox="1">
            <a:spLocks noChangeArrowheads="1"/>
          </p:cNvSpPr>
          <p:nvPr/>
        </p:nvSpPr>
        <p:spPr bwMode="auto">
          <a:xfrm>
            <a:off x="7166610" y="2989011"/>
            <a:ext cx="1035050" cy="519113"/>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000</a:t>
            </a:r>
          </a:p>
        </p:txBody>
      </p:sp>
      <p:sp>
        <p:nvSpPr>
          <p:cNvPr id="18" name="Line 17">
            <a:extLst>
              <a:ext uri="{FF2B5EF4-FFF2-40B4-BE49-F238E27FC236}">
                <a16:creationId xmlns:a16="http://schemas.microsoft.com/office/drawing/2014/main" id="{D0BBE99F-4D24-C394-245D-6D341ED635E8}"/>
              </a:ext>
            </a:extLst>
          </p:cNvPr>
          <p:cNvSpPr>
            <a:spLocks noChangeShapeType="1"/>
          </p:cNvSpPr>
          <p:nvPr/>
        </p:nvSpPr>
        <p:spPr bwMode="auto">
          <a:xfrm>
            <a:off x="7979410" y="3301749"/>
            <a:ext cx="762000" cy="0"/>
          </a:xfrm>
          <a:prstGeom prst="line">
            <a:avLst/>
          </a:prstGeom>
          <a:noFill/>
          <a:ln w="38100">
            <a:solidFill>
              <a:schemeClr val="tx1"/>
            </a:solidFill>
            <a:prstDash val="dash"/>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Text Box 18">
            <a:extLst>
              <a:ext uri="{FF2B5EF4-FFF2-40B4-BE49-F238E27FC236}">
                <a16:creationId xmlns:a16="http://schemas.microsoft.com/office/drawing/2014/main" id="{A7269543-7E2E-E598-6F14-B08CFC5DB641}"/>
              </a:ext>
            </a:extLst>
          </p:cNvPr>
          <p:cNvSpPr txBox="1">
            <a:spLocks noChangeArrowheads="1"/>
          </p:cNvSpPr>
          <p:nvPr/>
        </p:nvSpPr>
        <p:spPr bwMode="auto">
          <a:xfrm>
            <a:off x="8769985" y="2993774"/>
            <a:ext cx="1060450" cy="519112"/>
          </a:xfrm>
          <a:prstGeom prst="rect">
            <a:avLst/>
          </a:prstGeom>
          <a:noFill/>
          <a:ln>
            <a:noFill/>
          </a:ln>
          <a:effectLst/>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111</a:t>
            </a:r>
          </a:p>
        </p:txBody>
      </p:sp>
      <p:grpSp>
        <p:nvGrpSpPr>
          <p:cNvPr id="20" name="Group 19">
            <a:extLst>
              <a:ext uri="{FF2B5EF4-FFF2-40B4-BE49-F238E27FC236}">
                <a16:creationId xmlns:a16="http://schemas.microsoft.com/office/drawing/2014/main" id="{4B45543C-8ABA-2C34-8D89-FEBA10938616}"/>
              </a:ext>
            </a:extLst>
          </p:cNvPr>
          <p:cNvGrpSpPr>
            <a:grpSpLocks/>
          </p:cNvGrpSpPr>
          <p:nvPr/>
        </p:nvGrpSpPr>
        <p:grpSpPr bwMode="auto">
          <a:xfrm>
            <a:off x="7499985" y="3417636"/>
            <a:ext cx="1606550" cy="304800"/>
            <a:chOff x="3750" y="2214"/>
            <a:chExt cx="1012" cy="192"/>
          </a:xfrm>
        </p:grpSpPr>
        <p:sp>
          <p:nvSpPr>
            <p:cNvPr id="21" name="Line 20">
              <a:extLst>
                <a:ext uri="{FF2B5EF4-FFF2-40B4-BE49-F238E27FC236}">
                  <a16:creationId xmlns:a16="http://schemas.microsoft.com/office/drawing/2014/main" id="{F725BC67-E695-7CFC-1463-9776CE119F70}"/>
                </a:ext>
              </a:extLst>
            </p:cNvPr>
            <p:cNvSpPr>
              <a:spLocks noChangeShapeType="1"/>
            </p:cNvSpPr>
            <p:nvPr/>
          </p:nvSpPr>
          <p:spPr bwMode="auto">
            <a:xfrm>
              <a:off x="4752" y="2256"/>
              <a:ext cx="0" cy="144"/>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Line 21">
              <a:extLst>
                <a:ext uri="{FF2B5EF4-FFF2-40B4-BE49-F238E27FC236}">
                  <a16:creationId xmlns:a16="http://schemas.microsoft.com/office/drawing/2014/main" id="{FDC9DF43-8A85-E034-E263-69BDBF415928}"/>
                </a:ext>
              </a:extLst>
            </p:cNvPr>
            <p:cNvSpPr>
              <a:spLocks noChangeShapeType="1"/>
            </p:cNvSpPr>
            <p:nvPr/>
          </p:nvSpPr>
          <p:spPr bwMode="auto">
            <a:xfrm flipH="1">
              <a:off x="3754" y="2400"/>
              <a:ext cx="1008"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3" name="Line 22">
              <a:extLst>
                <a:ext uri="{FF2B5EF4-FFF2-40B4-BE49-F238E27FC236}">
                  <a16:creationId xmlns:a16="http://schemas.microsoft.com/office/drawing/2014/main" id="{BED1CC8C-36F3-FBE1-59BE-1A64AFDFC51A}"/>
                </a:ext>
              </a:extLst>
            </p:cNvPr>
            <p:cNvSpPr>
              <a:spLocks noChangeShapeType="1"/>
            </p:cNvSpPr>
            <p:nvPr/>
          </p:nvSpPr>
          <p:spPr bwMode="auto">
            <a:xfrm flipH="1" flipV="1">
              <a:off x="3750" y="2214"/>
              <a:ext cx="0" cy="192"/>
            </a:xfrm>
            <a:prstGeom prst="line">
              <a:avLst/>
            </a:prstGeom>
            <a:noFill/>
            <a:ln w="38100">
              <a:solidFill>
                <a:schemeClr val="tx1"/>
              </a:solidFill>
              <a:round/>
              <a:headEnd/>
              <a:tailEnd type="stealth" w="med" len="sm"/>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24" name="Text Box 23">
            <a:extLst>
              <a:ext uri="{FF2B5EF4-FFF2-40B4-BE49-F238E27FC236}">
                <a16:creationId xmlns:a16="http://schemas.microsoft.com/office/drawing/2014/main" id="{7F2CC6EF-7217-570D-EEC3-577B24F1E19F}"/>
              </a:ext>
            </a:extLst>
          </p:cNvPr>
          <p:cNvSpPr txBox="1">
            <a:spLocks noChangeArrowheads="1"/>
          </p:cNvSpPr>
          <p:nvPr/>
        </p:nvSpPr>
        <p:spPr bwMode="auto">
          <a:xfrm>
            <a:off x="7985760" y="3712911"/>
            <a:ext cx="4603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a:t>
            </a:r>
          </a:p>
        </p:txBody>
      </p:sp>
      <p:graphicFrame>
        <p:nvGraphicFramePr>
          <p:cNvPr id="25" name="Object 24">
            <a:extLst>
              <a:ext uri="{FF2B5EF4-FFF2-40B4-BE49-F238E27FC236}">
                <a16:creationId xmlns:a16="http://schemas.microsoft.com/office/drawing/2014/main" id="{18276DF8-F45E-A5B3-CB58-A96FCC30C7A4}"/>
              </a:ext>
            </a:extLst>
          </p:cNvPr>
          <p:cNvGraphicFramePr>
            <a:graphicFrameLocks noChangeAspect="1"/>
          </p:cNvGraphicFramePr>
          <p:nvPr>
            <p:extLst>
              <p:ext uri="{D42A27DB-BD31-4B8C-83A1-F6EECF244321}">
                <p14:modId xmlns:p14="http://schemas.microsoft.com/office/powerpoint/2010/main" val="1367031422"/>
              </p:ext>
            </p:extLst>
          </p:nvPr>
        </p:nvGraphicFramePr>
        <p:xfrm>
          <a:off x="2975610" y="4722561"/>
          <a:ext cx="2112963" cy="546100"/>
        </p:xfrm>
        <a:graphic>
          <a:graphicData uri="http://schemas.openxmlformats.org/presentationml/2006/ole">
            <mc:AlternateContent xmlns:mc="http://schemas.openxmlformats.org/markup-compatibility/2006">
              <mc:Choice xmlns:v="urn:schemas-microsoft-com:vml" Requires="v">
                <p:oleObj name="Equation" r:id="rId5" imgW="866939" imgH="218984" progId="Equation.3">
                  <p:embed/>
                </p:oleObj>
              </mc:Choice>
              <mc:Fallback>
                <p:oleObj name="Equation" r:id="rId5" imgW="866939" imgH="218984" progId="Equation.3">
                  <p:embed/>
                  <p:pic>
                    <p:nvPicPr>
                      <p:cNvPr id="5144" name="Object 2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75610" y="4722561"/>
                        <a:ext cx="2112963" cy="5461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 name="Text Box 25">
            <a:extLst>
              <a:ext uri="{FF2B5EF4-FFF2-40B4-BE49-F238E27FC236}">
                <a16:creationId xmlns:a16="http://schemas.microsoft.com/office/drawing/2014/main" id="{1E1C7856-205A-E587-9B14-8206697BED3A}"/>
              </a:ext>
            </a:extLst>
          </p:cNvPr>
          <p:cNvSpPr txBox="1">
            <a:spLocks noChangeArrowheads="1"/>
          </p:cNvSpPr>
          <p:nvPr/>
        </p:nvSpPr>
        <p:spPr bwMode="auto">
          <a:xfrm>
            <a:off x="1794510" y="5336924"/>
            <a:ext cx="5381625" cy="51911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0033CC"/>
                </a:solidFill>
              </a:rPr>
              <a:t>n </a:t>
            </a:r>
            <a:r>
              <a:rPr lang="zh-CN" altLang="en-US" sz="2800" b="1" dirty="0">
                <a:solidFill>
                  <a:srgbClr val="0033CC"/>
                </a:solidFill>
              </a:rPr>
              <a:t>位二进制同步加法计数器：</a:t>
            </a:r>
          </a:p>
        </p:txBody>
      </p:sp>
      <p:graphicFrame>
        <p:nvGraphicFramePr>
          <p:cNvPr id="27" name="Object 26">
            <a:extLst>
              <a:ext uri="{FF2B5EF4-FFF2-40B4-BE49-F238E27FC236}">
                <a16:creationId xmlns:a16="http://schemas.microsoft.com/office/drawing/2014/main" id="{856389EC-BAC3-99B3-34BE-DC920AB4C610}"/>
              </a:ext>
            </a:extLst>
          </p:cNvPr>
          <p:cNvGraphicFramePr>
            <a:graphicFrameLocks noChangeAspect="1"/>
          </p:cNvGraphicFramePr>
          <p:nvPr>
            <p:extLst>
              <p:ext uri="{D42A27DB-BD31-4B8C-83A1-F6EECF244321}">
                <p14:modId xmlns:p14="http://schemas.microsoft.com/office/powerpoint/2010/main" val="3089481615"/>
              </p:ext>
            </p:extLst>
          </p:nvPr>
        </p:nvGraphicFramePr>
        <p:xfrm>
          <a:off x="3078798" y="5786186"/>
          <a:ext cx="1358900" cy="546100"/>
        </p:xfrm>
        <a:graphic>
          <a:graphicData uri="http://schemas.openxmlformats.org/presentationml/2006/ole">
            <mc:AlternateContent xmlns:mc="http://schemas.openxmlformats.org/markup-compatibility/2006">
              <mc:Choice xmlns:v="urn:schemas-microsoft-com:vml" Requires="v">
                <p:oleObj name="Equation" r:id="rId7" imgW="495461" imgH="190667" progId="Equation.3">
                  <p:embed/>
                </p:oleObj>
              </mc:Choice>
              <mc:Fallback>
                <p:oleObj name="Equation" r:id="rId7" imgW="495461" imgH="190667" progId="Equation.3">
                  <p:embed/>
                  <p:pic>
                    <p:nvPicPr>
                      <p:cNvPr id="5146" name="Object 2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78798" y="5786186"/>
                        <a:ext cx="1358900" cy="5461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CC66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灯片编号占位符 1">
            <a:extLst>
              <a:ext uri="{FF2B5EF4-FFF2-40B4-BE49-F238E27FC236}">
                <a16:creationId xmlns:a16="http://schemas.microsoft.com/office/drawing/2014/main" id="{8EF90930-C496-29A3-7FFF-2835B80BA30C}"/>
              </a:ext>
            </a:extLst>
          </p:cNvPr>
          <p:cNvSpPr>
            <a:spLocks noGrp="1"/>
          </p:cNvSpPr>
          <p:nvPr>
            <p:ph type="sldNum" sz="quarter" idx="12"/>
          </p:nvPr>
        </p:nvSpPr>
        <p:spPr/>
        <p:txBody>
          <a:bodyPr/>
          <a:lstStyle/>
          <a:p>
            <a:fld id="{392CBAA0-59E6-204E-8F03-85E5040D48B8}" type="slidenum">
              <a:rPr kumimoji="1" lang="zh-CN" altLang="en-US" smtClean="0"/>
              <a:t>45</a:t>
            </a:fld>
            <a:r>
              <a:rPr kumimoji="1" lang="en-US" altLang="zh-CN"/>
              <a:t>/184</a:t>
            </a:r>
            <a:endParaRPr kumimoji="1" lang="zh-CN" altLang="en-US" dirty="0"/>
          </a:p>
        </p:txBody>
      </p:sp>
    </p:spTree>
    <p:extLst>
      <p:ext uri="{BB962C8B-B14F-4D97-AF65-F5344CB8AC3E}">
        <p14:creationId xmlns:p14="http://schemas.microsoft.com/office/powerpoint/2010/main" val="2704583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up)">
                                      <p:cBhvr>
                                        <p:cTn id="12" dur="75"/>
                                        <p:tgtEl>
                                          <p:spTgt spid="6">
                                            <p:txEl>
                                              <p:pRg st="0" end="0"/>
                                            </p:txEl>
                                          </p:spTgt>
                                        </p:tgtEl>
                                      </p:cBhvr>
                                    </p:animEffect>
                                  </p:childTnLst>
                                  <p:subTnLst>
                                    <p:audio>
                                      <p:cMediaNode>
                                        <p:cTn display="0" masterRel="sameClick">
                                          <p:stCondLst>
                                            <p:cond evt="begin" delay="0">
                                              <p:tn val="10"/>
                                            </p:cond>
                                          </p:stCondLst>
                                          <p:endCondLst>
                                            <p:cond evt="onStopAudio" delay="0">
                                              <p:tgtEl>
                                                <p:sldTgt/>
                                              </p:tgtEl>
                                            </p:cond>
                                          </p:endCondLst>
                                        </p:cTn>
                                        <p:tgtEl>
                                          <p:sndTgt r:embed="rId2" name="TYPE.WAV"/>
                                        </p:tgtEl>
                                      </p:cMediaNode>
                                    </p:audio>
                                  </p:sub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par>
                          <p:cTn id="18" fill="hold">
                            <p:stCondLst>
                              <p:cond delay="500"/>
                            </p:stCondLst>
                            <p:childTnLst>
                              <p:par>
                                <p:cTn id="19" presetID="22" presetClass="entr" presetSubtype="8" fill="hold" nodeType="after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wipe(left)">
                                      <p:cBhvr>
                                        <p:cTn id="21" dur="500"/>
                                        <p:tgtEl>
                                          <p:spTgt spid="18"/>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dissolve">
                                      <p:cBhvr>
                                        <p:cTn id="25" dur="500"/>
                                        <p:tgtEl>
                                          <p:spTgt spid="19"/>
                                        </p:tgtEl>
                                      </p:cBhvr>
                                    </p:animEffect>
                                  </p:childTnLst>
                                </p:cTn>
                              </p:par>
                            </p:childTnLst>
                          </p:cTn>
                        </p:par>
                        <p:par>
                          <p:cTn id="26" fill="hold">
                            <p:stCondLst>
                              <p:cond delay="1500"/>
                            </p:stCondLst>
                            <p:childTnLst>
                              <p:par>
                                <p:cTn id="27" presetID="12" presetClass="entr" presetSubtype="4"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slide(fromBottom)">
                                      <p:cBhvr>
                                        <p:cTn id="29" dur="500"/>
                                        <p:tgtEl>
                                          <p:spTgt spid="20"/>
                                        </p:tgtEl>
                                      </p:cBhvr>
                                    </p:animEffect>
                                  </p:childTnLst>
                                </p:cTn>
                              </p:par>
                            </p:childTnLst>
                          </p:cTn>
                        </p:par>
                        <p:par>
                          <p:cTn id="30" fill="hold">
                            <p:stCondLst>
                              <p:cond delay="2000"/>
                            </p:stCondLst>
                            <p:childTnLst>
                              <p:par>
                                <p:cTn id="31" presetID="22" presetClass="entr" presetSubtype="1" fill="hold" grpId="0" nodeType="afterEffect">
                                  <p:stCondLst>
                                    <p:cond delay="0"/>
                                  </p:stCondLst>
                                  <p:iterate type="lt">
                                    <p:tmPct val="100000"/>
                                  </p:iterate>
                                  <p:childTnLst>
                                    <p:set>
                                      <p:cBhvr>
                                        <p:cTn id="32" dur="1" fill="hold">
                                          <p:stCondLst>
                                            <p:cond delay="0"/>
                                          </p:stCondLst>
                                        </p:cTn>
                                        <p:tgtEl>
                                          <p:spTgt spid="24">
                                            <p:txEl>
                                              <p:pRg st="0" end="0"/>
                                            </p:txEl>
                                          </p:spTgt>
                                        </p:tgtEl>
                                        <p:attrNameLst>
                                          <p:attrName>style.visibility</p:attrName>
                                        </p:attrNameLst>
                                      </p:cBhvr>
                                      <p:to>
                                        <p:strVal val="visible"/>
                                      </p:to>
                                    </p:set>
                                    <p:animEffect transition="in" filter="wipe(up)">
                                      <p:cBhvr>
                                        <p:cTn id="33" dur="75"/>
                                        <p:tgtEl>
                                          <p:spTgt spid="24">
                                            <p:txEl>
                                              <p:pRg st="0" end="0"/>
                                            </p:txEl>
                                          </p:spTgt>
                                        </p:tgtEl>
                                      </p:cBhvr>
                                    </p:animEffect>
                                  </p:childTnLst>
                                  <p:subTnLst>
                                    <p:audio>
                                      <p:cMediaNode>
                                        <p:cTn display="0" masterRel="sameClick">
                                          <p:stCondLst>
                                            <p:cond evt="begin" delay="0">
                                              <p:tn val="31"/>
                                            </p:cond>
                                          </p:stCondLst>
                                          <p:endCondLst>
                                            <p:cond evt="onStopAudio" delay="0">
                                              <p:tgtEl>
                                                <p:sldTgt/>
                                              </p:tgtEl>
                                            </p:cond>
                                          </p:endCondLst>
                                        </p:cTn>
                                        <p:tgtEl>
                                          <p:sndTgt r:embed="rId2" name="TYPE.WAV"/>
                                        </p:tgtEl>
                                      </p:cMediaNode>
                                    </p:audio>
                                  </p:sub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dissolve">
                                      <p:cBhvr>
                                        <p:cTn id="38" dur="500"/>
                                        <p:tgtEl>
                                          <p:spTgt spid="7"/>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grpId="0" nodeType="clickEffect">
                                  <p:stCondLst>
                                    <p:cond delay="0"/>
                                  </p:stCondLst>
                                  <p:iterate type="lt">
                                    <p:tmPct val="100000"/>
                                  </p:iterate>
                                  <p:childTnLst>
                                    <p:set>
                                      <p:cBhvr>
                                        <p:cTn id="42" dur="1" fill="hold">
                                          <p:stCondLst>
                                            <p:cond delay="0"/>
                                          </p:stCondLst>
                                        </p:cTn>
                                        <p:tgtEl>
                                          <p:spTgt spid="16">
                                            <p:txEl>
                                              <p:pRg st="0" end="0"/>
                                            </p:txEl>
                                          </p:spTgt>
                                        </p:tgtEl>
                                        <p:attrNameLst>
                                          <p:attrName>style.visibility</p:attrName>
                                        </p:attrNameLst>
                                      </p:cBhvr>
                                      <p:to>
                                        <p:strVal val="visible"/>
                                      </p:to>
                                    </p:set>
                                    <p:animEffect transition="in" filter="wipe(up)">
                                      <p:cBhvr>
                                        <p:cTn id="43" dur="75"/>
                                        <p:tgtEl>
                                          <p:spTgt spid="16">
                                            <p:txEl>
                                              <p:pRg st="0" end="0"/>
                                            </p:txEl>
                                          </p:spTgt>
                                        </p:tgtEl>
                                      </p:cBhvr>
                                    </p:animEffect>
                                  </p:childTnLst>
                                  <p:subTnLst>
                                    <p:audio>
                                      <p:cMediaNode>
                                        <p:cTn display="0" masterRel="sameClick">
                                          <p:stCondLst>
                                            <p:cond evt="begin" delay="0">
                                              <p:tn val="41"/>
                                            </p:cond>
                                          </p:stCondLst>
                                          <p:endCondLst>
                                            <p:cond evt="onStopAudio" delay="0">
                                              <p:tgtEl>
                                                <p:sldTgt/>
                                              </p:tgtEl>
                                            </p:cond>
                                          </p:endCondLst>
                                        </p:cTn>
                                        <p:tgtEl>
                                          <p:sndTgt r:embed="rId2" name="TYPE.WAV"/>
                                        </p:tgtEl>
                                      </p:cMediaNode>
                                    </p:audio>
                                  </p:subTnLst>
                                </p:cTn>
                              </p:par>
                            </p:childTnLst>
                          </p:cTn>
                        </p:par>
                      </p:childTnLst>
                    </p:cTn>
                  </p:par>
                  <p:par>
                    <p:cTn id="44" fill="hold">
                      <p:stCondLst>
                        <p:cond delay="indefinite"/>
                      </p:stCondLst>
                      <p:childTnLst>
                        <p:par>
                          <p:cTn id="45" fill="hold">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dissolve">
                                      <p:cBhvr>
                                        <p:cTn id="48" dur="500"/>
                                        <p:tgtEl>
                                          <p:spTgt spid="8"/>
                                        </p:tgtEl>
                                      </p:cBhvr>
                                    </p:animEffect>
                                  </p:childTnLst>
                                </p:cTn>
                              </p:par>
                            </p:childTnLst>
                          </p:cTn>
                        </p:par>
                        <p:par>
                          <p:cTn id="49" fill="hold">
                            <p:stCondLst>
                              <p:cond delay="500"/>
                            </p:stCondLst>
                            <p:childTnLst>
                              <p:par>
                                <p:cTn id="50" presetID="22" presetClass="entr" presetSubtype="8" fill="hold" nodeType="after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wipe(left)">
                                      <p:cBhvr>
                                        <p:cTn id="52" dur="500"/>
                                        <p:tgtEl>
                                          <p:spTgt spid="10"/>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dissolve">
                                      <p:cBhvr>
                                        <p:cTn id="56" dur="500"/>
                                        <p:tgtEl>
                                          <p:spTgt spid="9"/>
                                        </p:tgtEl>
                                      </p:cBhvr>
                                    </p:animEffect>
                                  </p:childTnLst>
                                </p:cTn>
                              </p:par>
                            </p:childTnLst>
                          </p:cTn>
                        </p:par>
                        <p:par>
                          <p:cTn id="57" fill="hold">
                            <p:stCondLst>
                              <p:cond delay="1500"/>
                            </p:stCondLst>
                            <p:childTnLst>
                              <p:par>
                                <p:cTn id="58" presetID="12" presetClass="entr" presetSubtype="4" fill="hold" nodeType="afterEffect">
                                  <p:stCondLst>
                                    <p:cond delay="0"/>
                                  </p:stCondLst>
                                  <p:childTnLst>
                                    <p:set>
                                      <p:cBhvr>
                                        <p:cTn id="59" dur="1" fill="hold">
                                          <p:stCondLst>
                                            <p:cond delay="0"/>
                                          </p:stCondLst>
                                        </p:cTn>
                                        <p:tgtEl>
                                          <p:spTgt spid="11"/>
                                        </p:tgtEl>
                                        <p:attrNameLst>
                                          <p:attrName>style.visibility</p:attrName>
                                        </p:attrNameLst>
                                      </p:cBhvr>
                                      <p:to>
                                        <p:strVal val="visible"/>
                                      </p:to>
                                    </p:set>
                                    <p:animEffect transition="in" filter="slide(fromBottom)">
                                      <p:cBhvr>
                                        <p:cTn id="60" dur="500"/>
                                        <p:tgtEl>
                                          <p:spTgt spid="11"/>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1" fill="hold" grpId="0" nodeType="clickEffect">
                                  <p:stCondLst>
                                    <p:cond delay="0"/>
                                  </p:stCondLst>
                                  <p:iterate type="lt">
                                    <p:tmPct val="100000"/>
                                  </p:iterate>
                                  <p:childTnLst>
                                    <p:set>
                                      <p:cBhvr>
                                        <p:cTn id="64" dur="1" fill="hold">
                                          <p:stCondLst>
                                            <p:cond delay="0"/>
                                          </p:stCondLst>
                                        </p:cTn>
                                        <p:tgtEl>
                                          <p:spTgt spid="15">
                                            <p:txEl>
                                              <p:pRg st="0" end="0"/>
                                            </p:txEl>
                                          </p:spTgt>
                                        </p:tgtEl>
                                        <p:attrNameLst>
                                          <p:attrName>style.visibility</p:attrName>
                                        </p:attrNameLst>
                                      </p:cBhvr>
                                      <p:to>
                                        <p:strVal val="visible"/>
                                      </p:to>
                                    </p:set>
                                    <p:animEffect transition="in" filter="wipe(up)">
                                      <p:cBhvr>
                                        <p:cTn id="65" dur="75"/>
                                        <p:tgtEl>
                                          <p:spTgt spid="15">
                                            <p:txEl>
                                              <p:pRg st="0" end="0"/>
                                            </p:txEl>
                                          </p:spTgt>
                                        </p:tgtEl>
                                      </p:cBhvr>
                                    </p:animEffect>
                                  </p:childTnLst>
                                  <p:subTnLst>
                                    <p:audio>
                                      <p:cMediaNode>
                                        <p:cTn display="0" masterRel="sameClick">
                                          <p:stCondLst>
                                            <p:cond evt="begin" delay="0">
                                              <p:tn val="63"/>
                                            </p:cond>
                                          </p:stCondLst>
                                          <p:endCondLst>
                                            <p:cond evt="onStopAudio" delay="0">
                                              <p:tgtEl>
                                                <p:sldTgt/>
                                              </p:tgtEl>
                                            </p:cond>
                                          </p:endCondLst>
                                        </p:cTn>
                                        <p:tgtEl>
                                          <p:sndTgt r:embed="rId2" name="TYPE.WAV"/>
                                        </p:tgtEl>
                                      </p:cMediaNode>
                                    </p:audio>
                                  </p:sub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25"/>
                                        </p:tgtEl>
                                        <p:attrNameLst>
                                          <p:attrName>style.visibility</p:attrName>
                                        </p:attrNameLst>
                                      </p:cBhvr>
                                      <p:to>
                                        <p:strVal val="visible"/>
                                      </p:to>
                                    </p:set>
                                    <p:animEffect transition="in" filter="dissolve">
                                      <p:cBhvr>
                                        <p:cTn id="70" dur="500"/>
                                        <p:tgtEl>
                                          <p:spTgt spid="25"/>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grpId="0" nodeType="clickEffect">
                                  <p:stCondLst>
                                    <p:cond delay="0"/>
                                  </p:stCondLst>
                                  <p:iterate type="lt">
                                    <p:tmPct val="100000"/>
                                  </p:iterate>
                                  <p:childTnLst>
                                    <p:set>
                                      <p:cBhvr>
                                        <p:cTn id="74" dur="1" fill="hold">
                                          <p:stCondLst>
                                            <p:cond delay="0"/>
                                          </p:stCondLst>
                                        </p:cTn>
                                        <p:tgtEl>
                                          <p:spTgt spid="26">
                                            <p:txEl>
                                              <p:pRg st="0" end="0"/>
                                            </p:txEl>
                                          </p:spTgt>
                                        </p:tgtEl>
                                        <p:attrNameLst>
                                          <p:attrName>style.visibility</p:attrName>
                                        </p:attrNameLst>
                                      </p:cBhvr>
                                      <p:to>
                                        <p:strVal val="visible"/>
                                      </p:to>
                                    </p:set>
                                    <p:animEffect transition="in" filter="wipe(up)">
                                      <p:cBhvr>
                                        <p:cTn id="75" dur="75"/>
                                        <p:tgtEl>
                                          <p:spTgt spid="26">
                                            <p:txEl>
                                              <p:pRg st="0" end="0"/>
                                            </p:txEl>
                                          </p:spTgt>
                                        </p:tgtEl>
                                      </p:cBhvr>
                                    </p:animEffect>
                                  </p:childTnLst>
                                  <p:subTnLst>
                                    <p:audio>
                                      <p:cMediaNode>
                                        <p:cTn display="0" masterRel="sameClick">
                                          <p:stCondLst>
                                            <p:cond evt="begin" delay="0">
                                              <p:tn val="73"/>
                                            </p:cond>
                                          </p:stCondLst>
                                          <p:endCondLst>
                                            <p:cond evt="onStopAudio" delay="0">
                                              <p:tgtEl>
                                                <p:sldTgt/>
                                              </p:tgtEl>
                                            </p:cond>
                                          </p:endCondLst>
                                        </p:cTn>
                                        <p:tgtEl>
                                          <p:sndTgt r:embed="rId2" name="TYPE.WAV"/>
                                        </p:tgtEl>
                                      </p:cMediaNode>
                                    </p:audio>
                                  </p:subTnLst>
                                </p:cTn>
                              </p:par>
                            </p:childTnLst>
                          </p:cTn>
                        </p:par>
                      </p:childTnLst>
                    </p:cTn>
                  </p:par>
                  <p:par>
                    <p:cTn id="76" fill="hold">
                      <p:stCondLst>
                        <p:cond delay="indefinite"/>
                      </p:stCondLst>
                      <p:childTnLst>
                        <p:par>
                          <p:cTn id="77" fill="hold">
                            <p:stCondLst>
                              <p:cond delay="0"/>
                            </p:stCondLst>
                            <p:childTnLst>
                              <p:par>
                                <p:cTn id="78" presetID="9" presetClass="entr" presetSubtype="0" fill="hold" nodeType="clickEffect">
                                  <p:stCondLst>
                                    <p:cond delay="0"/>
                                  </p:stCondLst>
                                  <p:childTnLst>
                                    <p:set>
                                      <p:cBhvr>
                                        <p:cTn id="79" dur="1" fill="hold">
                                          <p:stCondLst>
                                            <p:cond delay="0"/>
                                          </p:stCondLst>
                                        </p:cTn>
                                        <p:tgtEl>
                                          <p:spTgt spid="27"/>
                                        </p:tgtEl>
                                        <p:attrNameLst>
                                          <p:attrName>style.visibility</p:attrName>
                                        </p:attrNameLst>
                                      </p:cBhvr>
                                      <p:to>
                                        <p:strVal val="visible"/>
                                      </p:to>
                                    </p:set>
                                    <p:animEffect transition="in" filter="dissolve">
                                      <p:cBhvr>
                                        <p:cTn id="8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build="p" autoUpdateAnimBg="0"/>
      <p:bldP spid="8" grpId="0" autoUpdateAnimBg="0"/>
      <p:bldP spid="9" grpId="0" autoUpdateAnimBg="0"/>
      <p:bldP spid="15" grpId="0" build="p" autoUpdateAnimBg="0"/>
      <p:bldP spid="16" grpId="0" build="p" autoUpdateAnimBg="0"/>
      <p:bldP spid="17" grpId="0" autoUpdateAnimBg="0"/>
      <p:bldP spid="19" grpId="0" autoUpdateAnimBg="0"/>
      <p:bldP spid="24" grpId="0" build="p" autoUpdateAnimBg="0" advAuto="0"/>
      <p:bldP spid="26" grpId="0" build="p"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2">
            <a:extLst>
              <a:ext uri="{FF2B5EF4-FFF2-40B4-BE49-F238E27FC236}">
                <a16:creationId xmlns:a16="http://schemas.microsoft.com/office/drawing/2014/main" id="{2533CA32-E385-0DAD-6AEF-8BEC15AAEFBA}"/>
              </a:ext>
            </a:extLst>
          </p:cNvPr>
          <p:cNvSpPr txBox="1">
            <a:spLocks noChangeArrowheads="1"/>
          </p:cNvSpPr>
          <p:nvPr/>
        </p:nvSpPr>
        <p:spPr bwMode="auto">
          <a:xfrm>
            <a:off x="2161223" y="928052"/>
            <a:ext cx="5181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              一、二进制同步计数器</a:t>
            </a:r>
          </a:p>
        </p:txBody>
      </p:sp>
      <p:sp>
        <p:nvSpPr>
          <p:cNvPr id="6" name="Text Box 3">
            <a:extLst>
              <a:ext uri="{FF2B5EF4-FFF2-40B4-BE49-F238E27FC236}">
                <a16:creationId xmlns:a16="http://schemas.microsoft.com/office/drawing/2014/main" id="{1BC54E21-DEC3-F303-37E4-BFD9431E3F36}"/>
              </a:ext>
            </a:extLst>
          </p:cNvPr>
          <p:cNvSpPr txBox="1">
            <a:spLocks noChangeArrowheads="1"/>
          </p:cNvSpPr>
          <p:nvPr/>
        </p:nvSpPr>
        <p:spPr bwMode="auto">
          <a:xfrm>
            <a:off x="2027079" y="1576618"/>
            <a:ext cx="54498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1.</a:t>
            </a:r>
            <a:r>
              <a:rPr lang="en-US" altLang="zh-CN" sz="2800" b="1" dirty="0">
                <a:solidFill>
                  <a:srgbClr val="FF0066"/>
                </a:solidFill>
              </a:rPr>
              <a:t>        3</a:t>
            </a:r>
            <a:r>
              <a:rPr lang="zh-CN" altLang="en-US" sz="2800" b="1" dirty="0">
                <a:solidFill>
                  <a:srgbClr val="FF0066"/>
                </a:solidFill>
              </a:rPr>
              <a:t>位</a:t>
            </a:r>
            <a:r>
              <a:rPr lang="zh-CN" altLang="en-US" sz="2800" b="1" dirty="0"/>
              <a:t>二进制同步加法计数器</a:t>
            </a:r>
          </a:p>
        </p:txBody>
      </p:sp>
      <p:sp>
        <p:nvSpPr>
          <p:cNvPr id="7" name="Text Box 60">
            <a:extLst>
              <a:ext uri="{FF2B5EF4-FFF2-40B4-BE49-F238E27FC236}">
                <a16:creationId xmlns:a16="http://schemas.microsoft.com/office/drawing/2014/main" id="{7853551F-5BFE-C096-408C-32E08D3FA690}"/>
              </a:ext>
            </a:extLst>
          </p:cNvPr>
          <p:cNvSpPr txBox="1">
            <a:spLocks noChangeArrowheads="1"/>
          </p:cNvSpPr>
          <p:nvPr/>
        </p:nvSpPr>
        <p:spPr bwMode="auto">
          <a:xfrm>
            <a:off x="1924685" y="2299653"/>
            <a:ext cx="47625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(1) </a:t>
            </a:r>
            <a:r>
              <a:rPr lang="zh-CN" altLang="en-US" sz="2800" b="1">
                <a:solidFill>
                  <a:srgbClr val="0033CC"/>
                </a:solidFill>
              </a:rPr>
              <a:t>结构示意框图与状态图</a:t>
            </a:r>
          </a:p>
        </p:txBody>
      </p:sp>
      <p:grpSp>
        <p:nvGrpSpPr>
          <p:cNvPr id="8" name="Group 97">
            <a:extLst>
              <a:ext uri="{FF2B5EF4-FFF2-40B4-BE49-F238E27FC236}">
                <a16:creationId xmlns:a16="http://schemas.microsoft.com/office/drawing/2014/main" id="{A191B0A5-7D20-1B39-D767-76200EB5164C}"/>
              </a:ext>
            </a:extLst>
          </p:cNvPr>
          <p:cNvGrpSpPr>
            <a:grpSpLocks/>
          </p:cNvGrpSpPr>
          <p:nvPr/>
        </p:nvGrpSpPr>
        <p:grpSpPr bwMode="auto">
          <a:xfrm>
            <a:off x="3316923" y="3147378"/>
            <a:ext cx="5278437" cy="1190625"/>
            <a:chOff x="1139" y="1637"/>
            <a:chExt cx="3325" cy="750"/>
          </a:xfrm>
        </p:grpSpPr>
        <p:sp>
          <p:nvSpPr>
            <p:cNvPr id="9" name="Rectangle 61">
              <a:extLst>
                <a:ext uri="{FF2B5EF4-FFF2-40B4-BE49-F238E27FC236}">
                  <a16:creationId xmlns:a16="http://schemas.microsoft.com/office/drawing/2014/main" id="{3833A3A5-87BD-FB72-9BE9-F48E8FAF85D3}"/>
                </a:ext>
              </a:extLst>
            </p:cNvPr>
            <p:cNvSpPr>
              <a:spLocks noChangeArrowheads="1"/>
            </p:cNvSpPr>
            <p:nvPr/>
          </p:nvSpPr>
          <p:spPr bwMode="auto">
            <a:xfrm>
              <a:off x="1801" y="1637"/>
              <a:ext cx="1610" cy="750"/>
            </a:xfrm>
            <a:prstGeom prst="rect">
              <a:avLst/>
            </a:prstGeom>
            <a:solidFill>
              <a:srgbClr val="CCEC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0033CC"/>
                  </a:solidFill>
                </a:rPr>
                <a:t>三位二进制同步</a:t>
              </a:r>
            </a:p>
            <a:p>
              <a:pPr algn="ctr" eaLnBrk="1" hangingPunct="1"/>
              <a:r>
                <a:rPr lang="zh-CN" altLang="en-US" b="1">
                  <a:solidFill>
                    <a:srgbClr val="0033CC"/>
                  </a:solidFill>
                </a:rPr>
                <a:t>加法计数器</a:t>
              </a:r>
            </a:p>
          </p:txBody>
        </p:sp>
        <p:sp>
          <p:nvSpPr>
            <p:cNvPr id="10" name="Line 62">
              <a:extLst>
                <a:ext uri="{FF2B5EF4-FFF2-40B4-BE49-F238E27FC236}">
                  <a16:creationId xmlns:a16="http://schemas.microsoft.com/office/drawing/2014/main" id="{8673E8AE-C8D2-FE08-FE44-32B5C54B3A22}"/>
                </a:ext>
              </a:extLst>
            </p:cNvPr>
            <p:cNvSpPr>
              <a:spLocks noChangeShapeType="1"/>
            </p:cNvSpPr>
            <p:nvPr/>
          </p:nvSpPr>
          <p:spPr bwMode="auto">
            <a:xfrm>
              <a:off x="1197" y="2015"/>
              <a:ext cx="603" cy="0"/>
            </a:xfrm>
            <a:prstGeom prst="line">
              <a:avLst/>
            </a:prstGeom>
            <a:noFill/>
            <a:ln w="28575">
              <a:solidFill>
                <a:srgbClr val="0033CC"/>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63">
              <a:extLst>
                <a:ext uri="{FF2B5EF4-FFF2-40B4-BE49-F238E27FC236}">
                  <a16:creationId xmlns:a16="http://schemas.microsoft.com/office/drawing/2014/main" id="{E00E6103-8E72-563B-4C7D-C473C1EEE9C0}"/>
                </a:ext>
              </a:extLst>
            </p:cNvPr>
            <p:cNvSpPr>
              <a:spLocks noChangeShapeType="1"/>
            </p:cNvSpPr>
            <p:nvPr/>
          </p:nvSpPr>
          <p:spPr bwMode="auto">
            <a:xfrm>
              <a:off x="3413" y="2015"/>
              <a:ext cx="603" cy="0"/>
            </a:xfrm>
            <a:prstGeom prst="line">
              <a:avLst/>
            </a:prstGeom>
            <a:noFill/>
            <a:ln w="28575">
              <a:solidFill>
                <a:srgbClr val="0033CC"/>
              </a:solidFill>
              <a:round/>
              <a:headEnd/>
              <a:tailEnd type="stealth"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Text Box 64">
              <a:extLst>
                <a:ext uri="{FF2B5EF4-FFF2-40B4-BE49-F238E27FC236}">
                  <a16:creationId xmlns:a16="http://schemas.microsoft.com/office/drawing/2014/main" id="{BB0C59B5-B77D-F31D-2398-46EDE352ADFF}"/>
                </a:ext>
              </a:extLst>
            </p:cNvPr>
            <p:cNvSpPr txBox="1">
              <a:spLocks noChangeArrowheads="1"/>
            </p:cNvSpPr>
            <p:nvPr/>
          </p:nvSpPr>
          <p:spPr bwMode="auto">
            <a:xfrm>
              <a:off x="1139" y="1732"/>
              <a:ext cx="59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p>
          </p:txBody>
        </p:sp>
        <p:sp>
          <p:nvSpPr>
            <p:cNvPr id="13" name="Text Box 65">
              <a:extLst>
                <a:ext uri="{FF2B5EF4-FFF2-40B4-BE49-F238E27FC236}">
                  <a16:creationId xmlns:a16="http://schemas.microsoft.com/office/drawing/2014/main" id="{BB2A90BA-47E0-A532-C55A-F9D1C7242C04}"/>
                </a:ext>
              </a:extLst>
            </p:cNvPr>
            <p:cNvSpPr txBox="1">
              <a:spLocks noChangeArrowheads="1"/>
            </p:cNvSpPr>
            <p:nvPr/>
          </p:nvSpPr>
          <p:spPr bwMode="auto">
            <a:xfrm>
              <a:off x="3537" y="1708"/>
              <a:ext cx="9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r>
                <a:rPr lang="en-US" altLang="zh-CN" b="1"/>
                <a:t>arry</a:t>
              </a:r>
              <a:endParaRPr lang="en-US" altLang="zh-CN" b="1" i="1">
                <a:solidFill>
                  <a:srgbClr val="FF0066"/>
                </a:solidFill>
              </a:endParaRPr>
            </a:p>
          </p:txBody>
        </p:sp>
      </p:grpSp>
      <p:sp>
        <p:nvSpPr>
          <p:cNvPr id="14" name="Text Box 66">
            <a:extLst>
              <a:ext uri="{FF2B5EF4-FFF2-40B4-BE49-F238E27FC236}">
                <a16:creationId xmlns:a16="http://schemas.microsoft.com/office/drawing/2014/main" id="{8E1083FE-8BF0-C26B-567B-540B055813D2}"/>
              </a:ext>
            </a:extLst>
          </p:cNvPr>
          <p:cNvSpPr txBox="1">
            <a:spLocks noChangeArrowheads="1"/>
          </p:cNvSpPr>
          <p:nvPr/>
        </p:nvSpPr>
        <p:spPr bwMode="auto">
          <a:xfrm>
            <a:off x="2215198" y="3831590"/>
            <a:ext cx="21574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t>输入计数脉冲</a:t>
            </a:r>
          </a:p>
        </p:txBody>
      </p:sp>
      <p:sp>
        <p:nvSpPr>
          <p:cNvPr id="15" name="Text Box 67">
            <a:extLst>
              <a:ext uri="{FF2B5EF4-FFF2-40B4-BE49-F238E27FC236}">
                <a16:creationId xmlns:a16="http://schemas.microsoft.com/office/drawing/2014/main" id="{26526988-0524-4763-186D-682E4FEA0D35}"/>
              </a:ext>
            </a:extLst>
          </p:cNvPr>
          <p:cNvSpPr txBox="1">
            <a:spLocks noChangeArrowheads="1"/>
          </p:cNvSpPr>
          <p:nvPr/>
        </p:nvSpPr>
        <p:spPr bwMode="auto">
          <a:xfrm>
            <a:off x="7218998" y="3837940"/>
            <a:ext cx="343376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t>送给高位的</a:t>
            </a:r>
            <a:r>
              <a:rPr lang="zh-CN" altLang="en-US" b="1" dirty="0">
                <a:solidFill>
                  <a:srgbClr val="FF0000"/>
                </a:solidFill>
              </a:rPr>
              <a:t>进位信号</a:t>
            </a:r>
          </a:p>
        </p:txBody>
      </p:sp>
      <p:grpSp>
        <p:nvGrpSpPr>
          <p:cNvPr id="16" name="Group 95">
            <a:extLst>
              <a:ext uri="{FF2B5EF4-FFF2-40B4-BE49-F238E27FC236}">
                <a16:creationId xmlns:a16="http://schemas.microsoft.com/office/drawing/2014/main" id="{02886F6F-58E2-DA0D-869E-F3DBDB3848ED}"/>
              </a:ext>
            </a:extLst>
          </p:cNvPr>
          <p:cNvGrpSpPr>
            <a:grpSpLocks/>
          </p:cNvGrpSpPr>
          <p:nvPr/>
        </p:nvGrpSpPr>
        <p:grpSpPr bwMode="auto">
          <a:xfrm>
            <a:off x="2451735" y="5014278"/>
            <a:ext cx="7383463" cy="1571625"/>
            <a:chOff x="594" y="2813"/>
            <a:chExt cx="4651" cy="990"/>
          </a:xfrm>
        </p:grpSpPr>
        <p:sp>
          <p:nvSpPr>
            <p:cNvPr id="17" name="Text Box 69">
              <a:extLst>
                <a:ext uri="{FF2B5EF4-FFF2-40B4-BE49-F238E27FC236}">
                  <a16:creationId xmlns:a16="http://schemas.microsoft.com/office/drawing/2014/main" id="{6E6E8AFB-FC42-148B-088C-BA224E3B5EA8}"/>
                </a:ext>
              </a:extLst>
            </p:cNvPr>
            <p:cNvSpPr txBox="1">
              <a:spLocks noChangeArrowheads="1"/>
            </p:cNvSpPr>
            <p:nvPr/>
          </p:nvSpPr>
          <p:spPr bwMode="auto">
            <a:xfrm>
              <a:off x="594" y="2993"/>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000</a:t>
              </a:r>
            </a:p>
          </p:txBody>
        </p:sp>
        <p:sp>
          <p:nvSpPr>
            <p:cNvPr id="18" name="Line 70">
              <a:extLst>
                <a:ext uri="{FF2B5EF4-FFF2-40B4-BE49-F238E27FC236}">
                  <a16:creationId xmlns:a16="http://schemas.microsoft.com/office/drawing/2014/main" id="{68E8F09E-77ED-A0D1-71C3-DF26388F5007}"/>
                </a:ext>
              </a:extLst>
            </p:cNvPr>
            <p:cNvSpPr>
              <a:spLocks noChangeShapeType="1"/>
            </p:cNvSpPr>
            <p:nvPr/>
          </p:nvSpPr>
          <p:spPr bwMode="auto">
            <a:xfrm>
              <a:off x="1032" y="3161"/>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 name="Text Box 71">
              <a:extLst>
                <a:ext uri="{FF2B5EF4-FFF2-40B4-BE49-F238E27FC236}">
                  <a16:creationId xmlns:a16="http://schemas.microsoft.com/office/drawing/2014/main" id="{29F662BD-4C7B-9BF2-526E-A01171A47E56}"/>
                </a:ext>
              </a:extLst>
            </p:cNvPr>
            <p:cNvSpPr txBox="1">
              <a:spLocks noChangeArrowheads="1"/>
            </p:cNvSpPr>
            <p:nvPr/>
          </p:nvSpPr>
          <p:spPr bwMode="auto">
            <a:xfrm>
              <a:off x="1198" y="2993"/>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001</a:t>
              </a:r>
            </a:p>
          </p:txBody>
        </p:sp>
        <p:sp>
          <p:nvSpPr>
            <p:cNvPr id="20" name="Text Box 72">
              <a:extLst>
                <a:ext uri="{FF2B5EF4-FFF2-40B4-BE49-F238E27FC236}">
                  <a16:creationId xmlns:a16="http://schemas.microsoft.com/office/drawing/2014/main" id="{825DE953-EB45-41BB-B182-84F91A7AED7F}"/>
                </a:ext>
              </a:extLst>
            </p:cNvPr>
            <p:cNvSpPr txBox="1">
              <a:spLocks noChangeArrowheads="1"/>
            </p:cNvSpPr>
            <p:nvPr/>
          </p:nvSpPr>
          <p:spPr bwMode="auto">
            <a:xfrm>
              <a:off x="1062" y="2837"/>
              <a:ext cx="290" cy="327"/>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21" name="Line 73">
              <a:extLst>
                <a:ext uri="{FF2B5EF4-FFF2-40B4-BE49-F238E27FC236}">
                  <a16:creationId xmlns:a16="http://schemas.microsoft.com/office/drawing/2014/main" id="{0B5680AD-57E3-B7AA-FAF2-5DDD5157ED98}"/>
                </a:ext>
              </a:extLst>
            </p:cNvPr>
            <p:cNvSpPr>
              <a:spLocks noChangeShapeType="1"/>
            </p:cNvSpPr>
            <p:nvPr/>
          </p:nvSpPr>
          <p:spPr bwMode="auto">
            <a:xfrm>
              <a:off x="1635" y="3161"/>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2" name="Text Box 74">
              <a:extLst>
                <a:ext uri="{FF2B5EF4-FFF2-40B4-BE49-F238E27FC236}">
                  <a16:creationId xmlns:a16="http://schemas.microsoft.com/office/drawing/2014/main" id="{DED18DFC-92A2-2A51-5BB2-622E1F9B81C4}"/>
                </a:ext>
              </a:extLst>
            </p:cNvPr>
            <p:cNvSpPr txBox="1">
              <a:spLocks noChangeArrowheads="1"/>
            </p:cNvSpPr>
            <p:nvPr/>
          </p:nvSpPr>
          <p:spPr bwMode="auto">
            <a:xfrm>
              <a:off x="1801" y="2993"/>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010</a:t>
              </a:r>
            </a:p>
          </p:txBody>
        </p:sp>
        <p:sp>
          <p:nvSpPr>
            <p:cNvPr id="23" name="Text Box 75">
              <a:extLst>
                <a:ext uri="{FF2B5EF4-FFF2-40B4-BE49-F238E27FC236}">
                  <a16:creationId xmlns:a16="http://schemas.microsoft.com/office/drawing/2014/main" id="{5F0BDD22-BB81-1D42-8EE8-1CB42EA66611}"/>
                </a:ext>
              </a:extLst>
            </p:cNvPr>
            <p:cNvSpPr txBox="1">
              <a:spLocks noChangeArrowheads="1"/>
            </p:cNvSpPr>
            <p:nvPr/>
          </p:nvSpPr>
          <p:spPr bwMode="auto">
            <a:xfrm>
              <a:off x="1644" y="2837"/>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24" name="Line 76">
              <a:extLst>
                <a:ext uri="{FF2B5EF4-FFF2-40B4-BE49-F238E27FC236}">
                  <a16:creationId xmlns:a16="http://schemas.microsoft.com/office/drawing/2014/main" id="{D67E8F79-7EFB-81B6-BC06-0BE54A949212}"/>
                </a:ext>
              </a:extLst>
            </p:cNvPr>
            <p:cNvSpPr>
              <a:spLocks noChangeShapeType="1"/>
            </p:cNvSpPr>
            <p:nvPr/>
          </p:nvSpPr>
          <p:spPr bwMode="auto">
            <a:xfrm>
              <a:off x="2238" y="3161"/>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Text Box 77">
              <a:extLst>
                <a:ext uri="{FF2B5EF4-FFF2-40B4-BE49-F238E27FC236}">
                  <a16:creationId xmlns:a16="http://schemas.microsoft.com/office/drawing/2014/main" id="{FF78685F-E2AA-3BB5-0A8C-1AEF82ED03CB}"/>
                </a:ext>
              </a:extLst>
            </p:cNvPr>
            <p:cNvSpPr txBox="1">
              <a:spLocks noChangeArrowheads="1"/>
            </p:cNvSpPr>
            <p:nvPr/>
          </p:nvSpPr>
          <p:spPr bwMode="auto">
            <a:xfrm>
              <a:off x="2404" y="2981"/>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011</a:t>
              </a:r>
            </a:p>
          </p:txBody>
        </p:sp>
        <p:sp>
          <p:nvSpPr>
            <p:cNvPr id="26" name="Text Box 78">
              <a:extLst>
                <a:ext uri="{FF2B5EF4-FFF2-40B4-BE49-F238E27FC236}">
                  <a16:creationId xmlns:a16="http://schemas.microsoft.com/office/drawing/2014/main" id="{900C7BAC-623C-FF6E-41A2-FDF478AEB4DE}"/>
                </a:ext>
              </a:extLst>
            </p:cNvPr>
            <p:cNvSpPr txBox="1">
              <a:spLocks noChangeArrowheads="1"/>
            </p:cNvSpPr>
            <p:nvPr/>
          </p:nvSpPr>
          <p:spPr bwMode="auto">
            <a:xfrm>
              <a:off x="2212" y="2837"/>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27" name="Line 79">
              <a:extLst>
                <a:ext uri="{FF2B5EF4-FFF2-40B4-BE49-F238E27FC236}">
                  <a16:creationId xmlns:a16="http://schemas.microsoft.com/office/drawing/2014/main" id="{6A28F399-0F3F-0B77-F52C-9AE6AA1D29DF}"/>
                </a:ext>
              </a:extLst>
            </p:cNvPr>
            <p:cNvSpPr>
              <a:spLocks noChangeShapeType="1"/>
            </p:cNvSpPr>
            <p:nvPr/>
          </p:nvSpPr>
          <p:spPr bwMode="auto">
            <a:xfrm>
              <a:off x="2841" y="3161"/>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8" name="Text Box 80">
              <a:extLst>
                <a:ext uri="{FF2B5EF4-FFF2-40B4-BE49-F238E27FC236}">
                  <a16:creationId xmlns:a16="http://schemas.microsoft.com/office/drawing/2014/main" id="{BCA170F0-D8BB-FEC2-29C3-5D298653C0B7}"/>
                </a:ext>
              </a:extLst>
            </p:cNvPr>
            <p:cNvSpPr txBox="1">
              <a:spLocks noChangeArrowheads="1"/>
            </p:cNvSpPr>
            <p:nvPr/>
          </p:nvSpPr>
          <p:spPr bwMode="auto">
            <a:xfrm>
              <a:off x="3007" y="2981"/>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100</a:t>
              </a:r>
            </a:p>
          </p:txBody>
        </p:sp>
        <p:sp>
          <p:nvSpPr>
            <p:cNvPr id="29" name="Text Box 81">
              <a:extLst>
                <a:ext uri="{FF2B5EF4-FFF2-40B4-BE49-F238E27FC236}">
                  <a16:creationId xmlns:a16="http://schemas.microsoft.com/office/drawing/2014/main" id="{CE232C4E-CD3D-82D4-E59C-FBE64C6886D3}"/>
                </a:ext>
              </a:extLst>
            </p:cNvPr>
            <p:cNvSpPr txBox="1">
              <a:spLocks noChangeArrowheads="1"/>
            </p:cNvSpPr>
            <p:nvPr/>
          </p:nvSpPr>
          <p:spPr bwMode="auto">
            <a:xfrm>
              <a:off x="2793" y="2828"/>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30" name="Line 82">
              <a:extLst>
                <a:ext uri="{FF2B5EF4-FFF2-40B4-BE49-F238E27FC236}">
                  <a16:creationId xmlns:a16="http://schemas.microsoft.com/office/drawing/2014/main" id="{0E79D0AE-4A33-8C74-19DC-F834E6D1CF88}"/>
                </a:ext>
              </a:extLst>
            </p:cNvPr>
            <p:cNvSpPr>
              <a:spLocks noChangeShapeType="1"/>
            </p:cNvSpPr>
            <p:nvPr/>
          </p:nvSpPr>
          <p:spPr bwMode="auto">
            <a:xfrm>
              <a:off x="3444" y="3161"/>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1" name="Text Box 83">
              <a:extLst>
                <a:ext uri="{FF2B5EF4-FFF2-40B4-BE49-F238E27FC236}">
                  <a16:creationId xmlns:a16="http://schemas.microsoft.com/office/drawing/2014/main" id="{400C382E-6FC1-3B74-7079-57E695C6C100}"/>
                </a:ext>
              </a:extLst>
            </p:cNvPr>
            <p:cNvSpPr txBox="1">
              <a:spLocks noChangeArrowheads="1"/>
            </p:cNvSpPr>
            <p:nvPr/>
          </p:nvSpPr>
          <p:spPr bwMode="auto">
            <a:xfrm>
              <a:off x="3610" y="2993"/>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101</a:t>
              </a:r>
            </a:p>
          </p:txBody>
        </p:sp>
        <p:sp>
          <p:nvSpPr>
            <p:cNvPr id="32" name="Text Box 84">
              <a:extLst>
                <a:ext uri="{FF2B5EF4-FFF2-40B4-BE49-F238E27FC236}">
                  <a16:creationId xmlns:a16="http://schemas.microsoft.com/office/drawing/2014/main" id="{7EB1D96C-F156-1672-C484-861CBF2F2024}"/>
                </a:ext>
              </a:extLst>
            </p:cNvPr>
            <p:cNvSpPr txBox="1">
              <a:spLocks noChangeArrowheads="1"/>
            </p:cNvSpPr>
            <p:nvPr/>
          </p:nvSpPr>
          <p:spPr bwMode="auto">
            <a:xfrm>
              <a:off x="3385" y="2830"/>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33" name="Line 85">
              <a:extLst>
                <a:ext uri="{FF2B5EF4-FFF2-40B4-BE49-F238E27FC236}">
                  <a16:creationId xmlns:a16="http://schemas.microsoft.com/office/drawing/2014/main" id="{48E5B614-FAE4-E4F6-FC64-57326E61E936}"/>
                </a:ext>
              </a:extLst>
            </p:cNvPr>
            <p:cNvSpPr>
              <a:spLocks noChangeShapeType="1"/>
            </p:cNvSpPr>
            <p:nvPr/>
          </p:nvSpPr>
          <p:spPr bwMode="auto">
            <a:xfrm>
              <a:off x="5031" y="3237"/>
              <a:ext cx="0" cy="228"/>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4" name="Line 86">
              <a:extLst>
                <a:ext uri="{FF2B5EF4-FFF2-40B4-BE49-F238E27FC236}">
                  <a16:creationId xmlns:a16="http://schemas.microsoft.com/office/drawing/2014/main" id="{B1F45DEE-139C-9ED8-81F6-E3F29DCC1C5F}"/>
                </a:ext>
              </a:extLst>
            </p:cNvPr>
            <p:cNvSpPr>
              <a:spLocks noChangeShapeType="1"/>
            </p:cNvSpPr>
            <p:nvPr/>
          </p:nvSpPr>
          <p:spPr bwMode="auto">
            <a:xfrm flipH="1">
              <a:off x="840" y="3457"/>
              <a:ext cx="4207" cy="1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5" name="Line 87">
              <a:extLst>
                <a:ext uri="{FF2B5EF4-FFF2-40B4-BE49-F238E27FC236}">
                  <a16:creationId xmlns:a16="http://schemas.microsoft.com/office/drawing/2014/main" id="{C1E9ED60-A4FF-965F-566E-D68EB6020AFD}"/>
                </a:ext>
              </a:extLst>
            </p:cNvPr>
            <p:cNvSpPr>
              <a:spLocks noChangeShapeType="1"/>
            </p:cNvSpPr>
            <p:nvPr/>
          </p:nvSpPr>
          <p:spPr bwMode="auto">
            <a:xfrm flipH="1" flipV="1">
              <a:off x="846" y="3243"/>
              <a:ext cx="0" cy="216"/>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Line 88">
              <a:extLst>
                <a:ext uri="{FF2B5EF4-FFF2-40B4-BE49-F238E27FC236}">
                  <a16:creationId xmlns:a16="http://schemas.microsoft.com/office/drawing/2014/main" id="{1D56EA95-426B-8664-B01B-0E3509880465}"/>
                </a:ext>
              </a:extLst>
            </p:cNvPr>
            <p:cNvSpPr>
              <a:spLocks noChangeShapeType="1"/>
            </p:cNvSpPr>
            <p:nvPr/>
          </p:nvSpPr>
          <p:spPr bwMode="auto">
            <a:xfrm>
              <a:off x="4024" y="3146"/>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7" name="Text Box 89">
              <a:extLst>
                <a:ext uri="{FF2B5EF4-FFF2-40B4-BE49-F238E27FC236}">
                  <a16:creationId xmlns:a16="http://schemas.microsoft.com/office/drawing/2014/main" id="{13A3650C-FFF7-228A-758D-B2D9BE80B984}"/>
                </a:ext>
              </a:extLst>
            </p:cNvPr>
            <p:cNvSpPr txBox="1">
              <a:spLocks noChangeArrowheads="1"/>
            </p:cNvSpPr>
            <p:nvPr/>
          </p:nvSpPr>
          <p:spPr bwMode="auto">
            <a:xfrm>
              <a:off x="4190" y="2966"/>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110</a:t>
              </a:r>
            </a:p>
          </p:txBody>
        </p:sp>
        <p:sp>
          <p:nvSpPr>
            <p:cNvPr id="38" name="Text Box 90">
              <a:extLst>
                <a:ext uri="{FF2B5EF4-FFF2-40B4-BE49-F238E27FC236}">
                  <a16:creationId xmlns:a16="http://schemas.microsoft.com/office/drawing/2014/main" id="{1C0E2670-49B7-2031-C7B6-D13E4F941B21}"/>
                </a:ext>
              </a:extLst>
            </p:cNvPr>
            <p:cNvSpPr txBox="1">
              <a:spLocks noChangeArrowheads="1"/>
            </p:cNvSpPr>
            <p:nvPr/>
          </p:nvSpPr>
          <p:spPr bwMode="auto">
            <a:xfrm>
              <a:off x="3948" y="2813"/>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39" name="Line 91">
              <a:extLst>
                <a:ext uri="{FF2B5EF4-FFF2-40B4-BE49-F238E27FC236}">
                  <a16:creationId xmlns:a16="http://schemas.microsoft.com/office/drawing/2014/main" id="{DC34745E-8AE2-4868-E363-6078A7132582}"/>
                </a:ext>
              </a:extLst>
            </p:cNvPr>
            <p:cNvSpPr>
              <a:spLocks noChangeShapeType="1"/>
            </p:cNvSpPr>
            <p:nvPr/>
          </p:nvSpPr>
          <p:spPr bwMode="auto">
            <a:xfrm>
              <a:off x="4627" y="3146"/>
              <a:ext cx="181"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0" name="Text Box 92">
              <a:extLst>
                <a:ext uri="{FF2B5EF4-FFF2-40B4-BE49-F238E27FC236}">
                  <a16:creationId xmlns:a16="http://schemas.microsoft.com/office/drawing/2014/main" id="{1055A2CF-FC00-4A9A-8F67-550F278AD6E4}"/>
                </a:ext>
              </a:extLst>
            </p:cNvPr>
            <p:cNvSpPr txBox="1">
              <a:spLocks noChangeArrowheads="1"/>
            </p:cNvSpPr>
            <p:nvPr/>
          </p:nvSpPr>
          <p:spPr bwMode="auto">
            <a:xfrm>
              <a:off x="4793" y="2978"/>
              <a:ext cx="452" cy="327"/>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111</a:t>
              </a:r>
            </a:p>
          </p:txBody>
        </p:sp>
        <p:sp>
          <p:nvSpPr>
            <p:cNvPr id="41" name="Text Box 93">
              <a:extLst>
                <a:ext uri="{FF2B5EF4-FFF2-40B4-BE49-F238E27FC236}">
                  <a16:creationId xmlns:a16="http://schemas.microsoft.com/office/drawing/2014/main" id="{9856B096-E753-5257-934C-45FB988547CC}"/>
                </a:ext>
              </a:extLst>
            </p:cNvPr>
            <p:cNvSpPr txBox="1">
              <a:spLocks noChangeArrowheads="1"/>
            </p:cNvSpPr>
            <p:nvPr/>
          </p:nvSpPr>
          <p:spPr bwMode="auto">
            <a:xfrm>
              <a:off x="4586" y="282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/0</a:t>
              </a:r>
            </a:p>
          </p:txBody>
        </p:sp>
        <p:sp>
          <p:nvSpPr>
            <p:cNvPr id="42" name="Text Box 94">
              <a:extLst>
                <a:ext uri="{FF2B5EF4-FFF2-40B4-BE49-F238E27FC236}">
                  <a16:creationId xmlns:a16="http://schemas.microsoft.com/office/drawing/2014/main" id="{46BB0F2F-48E2-A8FD-D148-DD0645569AE0}"/>
                </a:ext>
              </a:extLst>
            </p:cNvPr>
            <p:cNvSpPr txBox="1">
              <a:spLocks noChangeArrowheads="1"/>
            </p:cNvSpPr>
            <p:nvPr/>
          </p:nvSpPr>
          <p:spPr bwMode="auto">
            <a:xfrm>
              <a:off x="2688" y="3476"/>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sp>
        <p:nvSpPr>
          <p:cNvPr id="2" name="灯片编号占位符 1">
            <a:extLst>
              <a:ext uri="{FF2B5EF4-FFF2-40B4-BE49-F238E27FC236}">
                <a16:creationId xmlns:a16="http://schemas.microsoft.com/office/drawing/2014/main" id="{D87262A0-60F2-F600-A4AD-B6F5BC0AE17E}"/>
              </a:ext>
            </a:extLst>
          </p:cNvPr>
          <p:cNvSpPr>
            <a:spLocks noGrp="1"/>
          </p:cNvSpPr>
          <p:nvPr>
            <p:ph type="sldNum" sz="quarter" idx="12"/>
          </p:nvPr>
        </p:nvSpPr>
        <p:spPr/>
        <p:txBody>
          <a:bodyPr/>
          <a:lstStyle/>
          <a:p>
            <a:fld id="{392CBAA0-59E6-204E-8F03-85E5040D48B8}" type="slidenum">
              <a:rPr kumimoji="1" lang="zh-CN" altLang="en-US" smtClean="0"/>
              <a:t>46</a:t>
            </a:fld>
            <a:r>
              <a:rPr kumimoji="1" lang="en-US" altLang="zh-CN"/>
              <a:t>/184</a:t>
            </a:r>
            <a:endParaRPr kumimoji="1" lang="zh-CN" altLang="en-US" dirty="0"/>
          </a:p>
        </p:txBody>
      </p:sp>
    </p:spTree>
    <p:extLst>
      <p:ext uri="{BB962C8B-B14F-4D97-AF65-F5344CB8AC3E}">
        <p14:creationId xmlns:p14="http://schemas.microsoft.com/office/powerpoint/2010/main" val="407999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slide(fromBottom)">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slide(fromBottom)">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12" presetClass="entr" presetSubtype="4"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slide(fromBottom)">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2" presetClass="entr" presetSubtype="4"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slide(fromBottom)">
                                      <p:cBhvr>
                                        <p:cTn id="3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p:bldP spid="14" grpId="0"/>
      <p:bldP spid="1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AutoShape 6">
            <a:extLst>
              <a:ext uri="{FF2B5EF4-FFF2-40B4-BE49-F238E27FC236}">
                <a16:creationId xmlns:a16="http://schemas.microsoft.com/office/drawing/2014/main" id="{4E555724-9E36-3621-5FDD-7461617A5F59}"/>
              </a:ext>
            </a:extLst>
          </p:cNvPr>
          <p:cNvSpPr>
            <a:spLocks/>
          </p:cNvSpPr>
          <p:nvPr/>
        </p:nvSpPr>
        <p:spPr bwMode="auto">
          <a:xfrm>
            <a:off x="5875888" y="937760"/>
            <a:ext cx="76200" cy="609600"/>
          </a:xfrm>
          <a:prstGeom prst="leftBrace">
            <a:avLst>
              <a:gd name="adj1" fmla="val 66667"/>
              <a:gd name="adj2" fmla="val 50000"/>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 name="Text Box 7">
            <a:extLst>
              <a:ext uri="{FF2B5EF4-FFF2-40B4-BE49-F238E27FC236}">
                <a16:creationId xmlns:a16="http://schemas.microsoft.com/office/drawing/2014/main" id="{C0DB7F73-B3B0-3CD8-7371-BB30B61A627E}"/>
              </a:ext>
            </a:extLst>
          </p:cNvPr>
          <p:cNvSpPr txBox="1">
            <a:spLocks noChangeArrowheads="1"/>
          </p:cNvSpPr>
          <p:nvPr/>
        </p:nvSpPr>
        <p:spPr bwMode="auto">
          <a:xfrm>
            <a:off x="6226726" y="707572"/>
            <a:ext cx="2717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ea typeface="楷体_GB2312" pitchFamily="49" charset="-122"/>
              </a:rPr>
              <a:t>FF</a:t>
            </a:r>
            <a:r>
              <a:rPr lang="en-US" altLang="zh-CN" sz="2800" b="1" baseline="-25000" dirty="0">
                <a:ea typeface="楷体_GB2312" pitchFamily="49" charset="-122"/>
              </a:rPr>
              <a:t>2</a:t>
            </a:r>
            <a:r>
              <a:rPr lang="zh-CN" altLang="en-US" sz="2800" b="1" dirty="0">
                <a:ea typeface="楷体_GB2312" pitchFamily="49" charset="-122"/>
              </a:rPr>
              <a:t>、</a:t>
            </a:r>
            <a:r>
              <a:rPr lang="en-US" altLang="zh-CN" sz="2800" b="1" dirty="0">
                <a:ea typeface="楷体_GB2312" pitchFamily="49" charset="-122"/>
              </a:rPr>
              <a:t>FF</a:t>
            </a:r>
            <a:r>
              <a:rPr lang="en-US" altLang="zh-CN" sz="2800" b="1" baseline="-25000" dirty="0">
                <a:ea typeface="楷体_GB2312" pitchFamily="49" charset="-122"/>
              </a:rPr>
              <a:t>1</a:t>
            </a:r>
            <a:r>
              <a:rPr lang="zh-CN" altLang="en-US" sz="2800" b="1" dirty="0">
                <a:ea typeface="楷体_GB2312" pitchFamily="49" charset="-122"/>
              </a:rPr>
              <a:t>、</a:t>
            </a:r>
            <a:r>
              <a:rPr lang="en-US" altLang="zh-CN" sz="2800" b="1" dirty="0">
                <a:ea typeface="楷体_GB2312" pitchFamily="49" charset="-122"/>
              </a:rPr>
              <a:t>FF</a:t>
            </a:r>
            <a:r>
              <a:rPr lang="en-US" altLang="zh-CN" sz="2800" b="1" baseline="-25000" dirty="0">
                <a:ea typeface="楷体_GB2312" pitchFamily="49" charset="-122"/>
              </a:rPr>
              <a:t>0</a:t>
            </a:r>
          </a:p>
        </p:txBody>
      </p:sp>
      <p:sp>
        <p:nvSpPr>
          <p:cNvPr id="7" name="Text Box 8">
            <a:extLst>
              <a:ext uri="{FF2B5EF4-FFF2-40B4-BE49-F238E27FC236}">
                <a16:creationId xmlns:a16="http://schemas.microsoft.com/office/drawing/2014/main" id="{287D67CB-D848-1163-5144-2636176FB0E1}"/>
              </a:ext>
            </a:extLst>
          </p:cNvPr>
          <p:cNvSpPr txBox="1">
            <a:spLocks noChangeArrowheads="1"/>
          </p:cNvSpPr>
          <p:nvPr/>
        </p:nvSpPr>
        <p:spPr bwMode="auto">
          <a:xfrm>
            <a:off x="6264826" y="1185410"/>
            <a:ext cx="2717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ea typeface="楷体_GB2312" pitchFamily="49" charset="-122"/>
              </a:rPr>
              <a:t>Q</a:t>
            </a:r>
            <a:r>
              <a:rPr lang="en-US" altLang="zh-CN" sz="2800" b="1" baseline="-25000">
                <a:ea typeface="楷体_GB2312" pitchFamily="49" charset="-122"/>
              </a:rPr>
              <a:t>2</a:t>
            </a:r>
            <a:r>
              <a:rPr lang="zh-CN" altLang="en-US" sz="2800" b="1">
                <a:ea typeface="楷体_GB2312" pitchFamily="49" charset="-122"/>
              </a:rPr>
              <a:t>、</a:t>
            </a:r>
            <a:r>
              <a:rPr lang="en-US" altLang="zh-CN" sz="2800" b="1" i="1">
                <a:ea typeface="楷体_GB2312" pitchFamily="49" charset="-122"/>
              </a:rPr>
              <a:t>Q</a:t>
            </a:r>
            <a:r>
              <a:rPr lang="en-US" altLang="zh-CN" sz="2800" b="1" baseline="-25000">
                <a:ea typeface="楷体_GB2312" pitchFamily="49" charset="-122"/>
              </a:rPr>
              <a:t>1</a:t>
            </a:r>
            <a:r>
              <a:rPr lang="zh-CN" altLang="en-US" sz="2800" b="1">
                <a:ea typeface="楷体_GB2312" pitchFamily="49" charset="-122"/>
              </a:rPr>
              <a:t>、</a:t>
            </a:r>
            <a:r>
              <a:rPr lang="en-US" altLang="zh-CN" sz="2800" b="1" i="1">
                <a:ea typeface="楷体_GB2312" pitchFamily="49" charset="-122"/>
              </a:rPr>
              <a:t>Q</a:t>
            </a:r>
            <a:r>
              <a:rPr lang="en-US" altLang="zh-CN" sz="2800" b="1" baseline="-25000">
                <a:ea typeface="楷体_GB2312" pitchFamily="49" charset="-122"/>
              </a:rPr>
              <a:t>0</a:t>
            </a:r>
          </a:p>
        </p:txBody>
      </p:sp>
      <p:sp>
        <p:nvSpPr>
          <p:cNvPr id="8" name="Text Box 9">
            <a:extLst>
              <a:ext uri="{FF2B5EF4-FFF2-40B4-BE49-F238E27FC236}">
                <a16:creationId xmlns:a16="http://schemas.microsoft.com/office/drawing/2014/main" id="{08BE5F14-58C4-D0A5-A44E-6375EF19EE3D}"/>
              </a:ext>
            </a:extLst>
          </p:cNvPr>
          <p:cNvSpPr txBox="1">
            <a:spLocks noChangeArrowheads="1"/>
          </p:cNvSpPr>
          <p:nvPr/>
        </p:nvSpPr>
        <p:spPr bwMode="auto">
          <a:xfrm>
            <a:off x="1324526" y="1721985"/>
            <a:ext cx="23653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设计方法一：</a:t>
            </a:r>
          </a:p>
        </p:txBody>
      </p:sp>
      <p:sp>
        <p:nvSpPr>
          <p:cNvPr id="9" name="Text Box 10">
            <a:extLst>
              <a:ext uri="{FF2B5EF4-FFF2-40B4-BE49-F238E27FC236}">
                <a16:creationId xmlns:a16="http://schemas.microsoft.com/office/drawing/2014/main" id="{56B973B1-9848-19F9-14F7-F710DA130383}"/>
              </a:ext>
            </a:extLst>
          </p:cNvPr>
          <p:cNvSpPr txBox="1">
            <a:spLocks noChangeArrowheads="1"/>
          </p:cNvSpPr>
          <p:nvPr/>
        </p:nvSpPr>
        <p:spPr bwMode="auto">
          <a:xfrm>
            <a:off x="3461301" y="1721985"/>
            <a:ext cx="689182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按上一节设计步骤进行 </a:t>
            </a:r>
            <a:r>
              <a:rPr lang="zh-CN" altLang="en-US" sz="2800" b="1" dirty="0">
                <a:solidFill>
                  <a:srgbClr val="0033CC"/>
                </a:solidFill>
              </a:rPr>
              <a:t>（书上</a:t>
            </a:r>
            <a:r>
              <a:rPr lang="en-US" altLang="zh-CN" sz="2800" b="1" dirty="0">
                <a:solidFill>
                  <a:srgbClr val="0033CC"/>
                </a:solidFill>
              </a:rPr>
              <a:t>P297 </a:t>
            </a:r>
            <a:r>
              <a:rPr lang="en-US" altLang="zh-CN" sz="2800" b="1" dirty="0">
                <a:solidFill>
                  <a:srgbClr val="0033CC"/>
                </a:solidFill>
                <a:sym typeface="Symbol" panose="05050102010706020507" pitchFamily="18" charset="2"/>
              </a:rPr>
              <a:t> </a:t>
            </a:r>
            <a:r>
              <a:rPr lang="en-US" altLang="zh-CN" sz="2800" b="1" dirty="0">
                <a:solidFill>
                  <a:srgbClr val="0033CC"/>
                </a:solidFill>
              </a:rPr>
              <a:t>299</a:t>
            </a:r>
            <a:r>
              <a:rPr lang="zh-CN" altLang="en-US" sz="2800" b="1" dirty="0">
                <a:solidFill>
                  <a:srgbClr val="0033CC"/>
                </a:solidFill>
              </a:rPr>
              <a:t>）</a:t>
            </a:r>
          </a:p>
        </p:txBody>
      </p:sp>
      <p:sp>
        <p:nvSpPr>
          <p:cNvPr id="10" name="Text Box 11">
            <a:extLst>
              <a:ext uri="{FF2B5EF4-FFF2-40B4-BE49-F238E27FC236}">
                <a16:creationId xmlns:a16="http://schemas.microsoft.com/office/drawing/2014/main" id="{E39AC9C9-256E-72DE-3C59-79A5529CC63F}"/>
              </a:ext>
            </a:extLst>
          </p:cNvPr>
          <p:cNvSpPr txBox="1">
            <a:spLocks noChangeArrowheads="1"/>
          </p:cNvSpPr>
          <p:nvPr/>
        </p:nvSpPr>
        <p:spPr bwMode="auto">
          <a:xfrm>
            <a:off x="1297538" y="2277610"/>
            <a:ext cx="23653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设计方法二：</a:t>
            </a:r>
          </a:p>
        </p:txBody>
      </p:sp>
      <p:sp>
        <p:nvSpPr>
          <p:cNvPr id="11" name="Text Box 12">
            <a:extLst>
              <a:ext uri="{FF2B5EF4-FFF2-40B4-BE49-F238E27FC236}">
                <a16:creationId xmlns:a16="http://schemas.microsoft.com/office/drawing/2014/main" id="{99CA3F81-F76C-AD14-63B0-F6BE13C12D05}"/>
              </a:ext>
            </a:extLst>
          </p:cNvPr>
          <p:cNvSpPr txBox="1">
            <a:spLocks noChangeArrowheads="1"/>
          </p:cNvSpPr>
          <p:nvPr/>
        </p:nvSpPr>
        <p:spPr bwMode="auto">
          <a:xfrm>
            <a:off x="3497812" y="2277610"/>
            <a:ext cx="6751088"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按计数规律和翻转规律进行触发器</a:t>
            </a:r>
            <a:r>
              <a:rPr lang="zh-CN" altLang="en-US" sz="2800" b="1" dirty="0">
                <a:solidFill>
                  <a:srgbClr val="FF0000"/>
                </a:solidFill>
              </a:rPr>
              <a:t>级联</a:t>
            </a:r>
          </a:p>
        </p:txBody>
      </p:sp>
      <p:graphicFrame>
        <p:nvGraphicFramePr>
          <p:cNvPr id="12" name="Group 13">
            <a:extLst>
              <a:ext uri="{FF2B5EF4-FFF2-40B4-BE49-F238E27FC236}">
                <a16:creationId xmlns:a16="http://schemas.microsoft.com/office/drawing/2014/main" id="{F841FFE3-593E-0FE3-EDF1-3864F3E36038}"/>
              </a:ext>
            </a:extLst>
          </p:cNvPr>
          <p:cNvGraphicFramePr>
            <a:graphicFrameLocks noGrp="1"/>
          </p:cNvGraphicFramePr>
          <p:nvPr>
            <p:extLst>
              <p:ext uri="{D42A27DB-BD31-4B8C-83A1-F6EECF244321}">
                <p14:modId xmlns:p14="http://schemas.microsoft.com/office/powerpoint/2010/main" val="590554594"/>
              </p:ext>
            </p:extLst>
          </p:nvPr>
        </p:nvGraphicFramePr>
        <p:xfrm>
          <a:off x="1557888" y="2904672"/>
          <a:ext cx="3048000" cy="3792739"/>
        </p:xfrm>
        <a:graphic>
          <a:graphicData uri="http://schemas.openxmlformats.org/drawingml/2006/table">
            <a:tbl>
              <a:tblPr/>
              <a:tblGrid>
                <a:gridCol w="736600">
                  <a:extLst>
                    <a:ext uri="{9D8B030D-6E8A-4147-A177-3AD203B41FA5}">
                      <a16:colId xmlns:a16="http://schemas.microsoft.com/office/drawing/2014/main" val="2997293699"/>
                    </a:ext>
                  </a:extLst>
                </a:gridCol>
                <a:gridCol w="1663700">
                  <a:extLst>
                    <a:ext uri="{9D8B030D-6E8A-4147-A177-3AD203B41FA5}">
                      <a16:colId xmlns:a16="http://schemas.microsoft.com/office/drawing/2014/main" val="1847072419"/>
                    </a:ext>
                  </a:extLst>
                </a:gridCol>
                <a:gridCol w="647700">
                  <a:extLst>
                    <a:ext uri="{9D8B030D-6E8A-4147-A177-3AD203B41FA5}">
                      <a16:colId xmlns:a16="http://schemas.microsoft.com/office/drawing/2014/main" val="172994366"/>
                    </a:ext>
                  </a:extLst>
                </a:gridCol>
              </a:tblGrid>
              <a:tr h="518169">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a:t>
                      </a:r>
                      <a:r>
                        <a:rPr kumimoji="1" lang="en-US" altLang="zh-CN" sz="28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CP</a:t>
                      </a:r>
                    </a:p>
                  </a:txBody>
                  <a:tcPr marT="45721" marB="4572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8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2</a:t>
                      </a:r>
                      <a:r>
                        <a:rPr kumimoji="1" lang="en-US" altLang="zh-CN" sz="28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8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r>
                        <a:rPr kumimoji="1" lang="en-US" altLang="zh-CN" sz="28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8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0</a:t>
                      </a:r>
                    </a:p>
                  </a:txBody>
                  <a:tcPr marT="45721" marB="457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rPr>
                        <a:t>C</a:t>
                      </a:r>
                    </a:p>
                  </a:txBody>
                  <a:tcPr marT="45721" marB="4572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extLst>
                  <a:ext uri="{0D108BD9-81ED-4DB2-BD59-A6C34878D82A}">
                    <a16:rowId xmlns:a16="http://schemas.microsoft.com/office/drawing/2014/main" val="4257021638"/>
                  </a:ext>
                </a:extLst>
              </a:tr>
              <a:tr h="3255319">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20000"/>
                        </a:spcBef>
                        <a:spcAft>
                          <a:spcPct val="0"/>
                        </a:spcAft>
                        <a:buClrTx/>
                        <a:buSzTx/>
                        <a:buFontTx/>
                        <a:buNone/>
                        <a:tabLst/>
                      </a:pPr>
                      <a:endParaRPr kumimoji="1" lang="en-US" altLang="zh-CN" sz="10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1</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2</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3</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4</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5</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6</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7</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8</a:t>
                      </a:r>
                    </a:p>
                  </a:txBody>
                  <a:tcPr marT="45721" marB="4572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marL="533400" indent="-533400">
                        <a:spcBef>
                          <a:spcPct val="20000"/>
                        </a:spcBef>
                        <a:defRPr kumimoji="1" sz="2800">
                          <a:solidFill>
                            <a:schemeClr val="tx1"/>
                          </a:solidFill>
                          <a:latin typeface="Times New Roman" panose="02020603050405020304" pitchFamily="18" charset="0"/>
                          <a:ea typeface="宋体" panose="02010600030101010101" pitchFamily="2" charset="-122"/>
                        </a:defRPr>
                      </a:lvl1pPr>
                      <a:lvl2pPr marL="914400" indent="-457200">
                        <a:spcBef>
                          <a:spcPct val="20000"/>
                        </a:spcBef>
                        <a:defRPr kumimoji="1" sz="2400">
                          <a:solidFill>
                            <a:schemeClr val="tx1"/>
                          </a:solidFill>
                          <a:latin typeface="Times New Roman" panose="02020603050405020304" pitchFamily="18" charset="0"/>
                          <a:ea typeface="宋体" panose="02010600030101010101" pitchFamily="2" charset="-122"/>
                        </a:defRPr>
                      </a:lvl2pPr>
                      <a:lvl3pPr marL="1295400" indent="-381000">
                        <a:spcBef>
                          <a:spcPct val="20000"/>
                        </a:spcBef>
                        <a:defRPr kumimoji="1" sz="2000">
                          <a:solidFill>
                            <a:schemeClr val="tx1"/>
                          </a:solidFill>
                          <a:latin typeface="Times New Roman" panose="02020603050405020304" pitchFamily="18" charset="0"/>
                          <a:ea typeface="宋体" panose="02010600030101010101" pitchFamily="2" charset="-122"/>
                        </a:defRPr>
                      </a:lvl3pPr>
                      <a:lvl4pPr marL="1714500" indent="-342900">
                        <a:spcBef>
                          <a:spcPct val="20000"/>
                        </a:spcBef>
                        <a:defRPr kumimoji="1">
                          <a:solidFill>
                            <a:schemeClr val="tx1"/>
                          </a:solidFill>
                          <a:latin typeface="Times New Roman" panose="02020603050405020304" pitchFamily="18" charset="0"/>
                          <a:ea typeface="宋体" panose="02010600030101010101" pitchFamily="2" charset="-122"/>
                        </a:defRPr>
                      </a:lvl4pPr>
                      <a:lvl5pPr marL="2171700" indent="-342900">
                        <a:spcBef>
                          <a:spcPct val="20000"/>
                        </a:spcBef>
                        <a:defRPr kumimoji="1">
                          <a:solidFill>
                            <a:schemeClr val="tx1"/>
                          </a:solidFill>
                          <a:latin typeface="Times New Roman" panose="02020603050405020304" pitchFamily="18" charset="0"/>
                          <a:ea typeface="宋体" panose="02010600030101010101" pitchFamily="2" charset="-122"/>
                        </a:defRPr>
                      </a:lvl5pPr>
                      <a:lvl6pPr marL="2628900" indent="-342900"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marL="3086100" indent="-342900"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marL="3543300" indent="-342900"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marL="4000500" indent="-342900"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533400" marR="0" lvl="0" indent="-533400" algn="ctr" defTabSz="914400" rtl="0" eaLnBrk="1" fontAlgn="base" latinLnBrk="0" hangingPunct="1">
                        <a:lnSpc>
                          <a:spcPct val="60000"/>
                        </a:lnSpc>
                        <a:spcBef>
                          <a:spcPct val="20000"/>
                        </a:spcBef>
                        <a:spcAft>
                          <a:spcPct val="0"/>
                        </a:spcAft>
                        <a:buClrTx/>
                        <a:buSzTx/>
                        <a:buFontTx/>
                        <a:buNone/>
                        <a:tabLst/>
                      </a:pPr>
                      <a:endParaRPr kumimoji="1" lang="en-US" altLang="zh-CN" sz="10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endParaRPr>
                    </a:p>
                    <a:p>
                      <a:pPr marL="533400" marR="0" lvl="0" indent="-53340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0     0    0</a:t>
                      </a:r>
                    </a:p>
                    <a:p>
                      <a:pPr marL="533400" marR="0" lvl="0" indent="-53340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0     0    1</a:t>
                      </a:r>
                    </a:p>
                    <a:p>
                      <a:pPr marL="533400" marR="0" lvl="0" indent="-53340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0     1    0</a:t>
                      </a:r>
                    </a:p>
                    <a:p>
                      <a:pPr marL="533400" marR="0" lvl="0" indent="-53340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0     1    1</a:t>
                      </a:r>
                    </a:p>
                    <a:p>
                      <a:pPr marL="533400" marR="0" lvl="0" indent="-53340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1     0    0</a:t>
                      </a:r>
                    </a:p>
                    <a:p>
                      <a:pPr marL="533400" marR="0" lvl="0" indent="-53340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1     0    1</a:t>
                      </a:r>
                    </a:p>
                    <a:p>
                      <a:pPr marL="533400" marR="0" lvl="0" indent="-53340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1     1    0</a:t>
                      </a:r>
                    </a:p>
                    <a:p>
                      <a:pPr marL="533400" marR="0" lvl="0" indent="-53340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1     1    1</a:t>
                      </a:r>
                    </a:p>
                    <a:p>
                      <a:pPr marL="533400" marR="0" lvl="0" indent="-53340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0     0    0</a:t>
                      </a:r>
                    </a:p>
                  </a:txBody>
                  <a:tcPr marT="45721" marB="457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20000"/>
                        </a:spcBef>
                        <a:spcAft>
                          <a:spcPct val="0"/>
                        </a:spcAft>
                        <a:buClrTx/>
                        <a:buSzTx/>
                        <a:buFontTx/>
                        <a:buNone/>
                        <a:tabLst/>
                      </a:pPr>
                      <a:endParaRPr kumimoji="1" lang="en-US" altLang="zh-CN" sz="10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FF0066"/>
                          </a:solidFill>
                          <a:effectLst/>
                          <a:latin typeface="Times New Roman" panose="02020603050405020304" pitchFamily="18" charset="0"/>
                          <a:ea typeface="宋体" panose="02010600030101010101" pitchFamily="2" charset="-122"/>
                        </a:rPr>
                        <a:t>1</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0</a:t>
                      </a:r>
                    </a:p>
                  </a:txBody>
                  <a:tcPr marT="45721" marB="4572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287416295"/>
                  </a:ext>
                </a:extLst>
              </a:tr>
            </a:tbl>
          </a:graphicData>
        </a:graphic>
      </p:graphicFrame>
      <p:sp>
        <p:nvSpPr>
          <p:cNvPr id="13" name="Text Box 27">
            <a:extLst>
              <a:ext uri="{FF2B5EF4-FFF2-40B4-BE49-F238E27FC236}">
                <a16:creationId xmlns:a16="http://schemas.microsoft.com/office/drawing/2014/main" id="{12C22478-8288-0B30-F61A-C63857A89263}"/>
              </a:ext>
            </a:extLst>
          </p:cNvPr>
          <p:cNvSpPr txBox="1">
            <a:spLocks noChangeArrowheads="1"/>
          </p:cNvSpPr>
          <p:nvPr/>
        </p:nvSpPr>
        <p:spPr bwMode="auto">
          <a:xfrm>
            <a:off x="6276077" y="2970421"/>
            <a:ext cx="28225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FF0066"/>
                </a:solidFill>
              </a:rPr>
              <a:t>C </a:t>
            </a:r>
            <a:r>
              <a:rPr lang="en-US" altLang="zh-CN" sz="2800" b="1" dirty="0">
                <a:solidFill>
                  <a:srgbClr val="FF0066"/>
                </a:solidFill>
              </a:rPr>
              <a:t>=  </a:t>
            </a:r>
            <a:r>
              <a:rPr lang="en-US" altLang="zh-CN" sz="2800" b="1" i="1" dirty="0">
                <a:solidFill>
                  <a:srgbClr val="FF0066"/>
                </a:solidFill>
              </a:rPr>
              <a:t>Q</a:t>
            </a:r>
            <a:r>
              <a:rPr lang="en-US" altLang="zh-CN" sz="2800" b="1" baseline="-25000" dirty="0">
                <a:solidFill>
                  <a:srgbClr val="FF0066"/>
                </a:solidFill>
              </a:rPr>
              <a:t>2</a:t>
            </a:r>
            <a:r>
              <a:rPr lang="en-US" altLang="zh-CN" sz="2800" b="1" baseline="30000" dirty="0">
                <a:solidFill>
                  <a:srgbClr val="FF0066"/>
                </a:solidFill>
              </a:rPr>
              <a:t>n</a:t>
            </a:r>
            <a:r>
              <a:rPr lang="en-US" altLang="zh-CN" sz="2800" b="1" dirty="0">
                <a:solidFill>
                  <a:srgbClr val="FF0066"/>
                </a:solidFill>
              </a:rPr>
              <a:t> </a:t>
            </a:r>
            <a:r>
              <a:rPr lang="en-US" altLang="zh-CN" sz="2800" b="1" i="1" dirty="0">
                <a:solidFill>
                  <a:srgbClr val="FF0066"/>
                </a:solidFill>
              </a:rPr>
              <a:t>Q</a:t>
            </a:r>
            <a:r>
              <a:rPr lang="en-US" altLang="zh-CN" sz="2800" b="1" baseline="-25000" dirty="0">
                <a:solidFill>
                  <a:srgbClr val="FF0066"/>
                </a:solidFill>
              </a:rPr>
              <a:t>1</a:t>
            </a:r>
            <a:r>
              <a:rPr lang="en-US" altLang="zh-CN" sz="2800" b="1" baseline="30000" dirty="0">
                <a:solidFill>
                  <a:srgbClr val="FF0066"/>
                </a:solidFill>
              </a:rPr>
              <a:t>n</a:t>
            </a:r>
            <a:r>
              <a:rPr lang="en-US" altLang="zh-CN" sz="2800" b="1" dirty="0">
                <a:solidFill>
                  <a:srgbClr val="FF0066"/>
                </a:solidFill>
              </a:rPr>
              <a:t> </a:t>
            </a:r>
            <a:r>
              <a:rPr lang="en-US" altLang="zh-CN" sz="2800" b="1" i="1" dirty="0">
                <a:solidFill>
                  <a:srgbClr val="FF0066"/>
                </a:solidFill>
              </a:rPr>
              <a:t>Q</a:t>
            </a:r>
            <a:r>
              <a:rPr lang="en-US" altLang="zh-CN" sz="2800" b="1" baseline="-25000" dirty="0">
                <a:solidFill>
                  <a:srgbClr val="FF0066"/>
                </a:solidFill>
              </a:rPr>
              <a:t>0</a:t>
            </a:r>
            <a:r>
              <a:rPr lang="en-US" altLang="zh-CN" sz="2800" b="1" baseline="30000" dirty="0">
                <a:solidFill>
                  <a:srgbClr val="FF0066"/>
                </a:solidFill>
              </a:rPr>
              <a:t>n</a:t>
            </a:r>
          </a:p>
        </p:txBody>
      </p:sp>
      <p:grpSp>
        <p:nvGrpSpPr>
          <p:cNvPr id="14" name="Group 30">
            <a:extLst>
              <a:ext uri="{FF2B5EF4-FFF2-40B4-BE49-F238E27FC236}">
                <a16:creationId xmlns:a16="http://schemas.microsoft.com/office/drawing/2014/main" id="{B0CE905C-28CA-0AF7-42F5-A59FD2639826}"/>
              </a:ext>
            </a:extLst>
          </p:cNvPr>
          <p:cNvGrpSpPr>
            <a:grpSpLocks/>
          </p:cNvGrpSpPr>
          <p:nvPr/>
        </p:nvGrpSpPr>
        <p:grpSpPr bwMode="auto">
          <a:xfrm>
            <a:off x="3424788" y="2523672"/>
            <a:ext cx="2571750" cy="4057650"/>
            <a:chOff x="1416" y="1452"/>
            <a:chExt cx="1620" cy="2556"/>
          </a:xfrm>
        </p:grpSpPr>
        <p:sp>
          <p:nvSpPr>
            <p:cNvPr id="15" name="Rectangle 31">
              <a:extLst>
                <a:ext uri="{FF2B5EF4-FFF2-40B4-BE49-F238E27FC236}">
                  <a16:creationId xmlns:a16="http://schemas.microsoft.com/office/drawing/2014/main" id="{31414D50-18A2-75E0-4C05-669314C23BFE}"/>
                </a:ext>
              </a:extLst>
            </p:cNvPr>
            <p:cNvSpPr>
              <a:spLocks noChangeArrowheads="1"/>
            </p:cNvSpPr>
            <p:nvPr/>
          </p:nvSpPr>
          <p:spPr bwMode="auto">
            <a:xfrm>
              <a:off x="1416" y="2100"/>
              <a:ext cx="300" cy="1908"/>
            </a:xfrm>
            <a:prstGeom prst="rect">
              <a:avLst/>
            </a:prstGeom>
            <a:noFill/>
            <a:ln w="19050">
              <a:solidFill>
                <a:srgbClr val="FF0066"/>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 name="AutoShape 32">
              <a:extLst>
                <a:ext uri="{FF2B5EF4-FFF2-40B4-BE49-F238E27FC236}">
                  <a16:creationId xmlns:a16="http://schemas.microsoft.com/office/drawing/2014/main" id="{7EC274F6-2A33-E971-A7A5-E0C7AB9BC3F6}"/>
                </a:ext>
              </a:extLst>
            </p:cNvPr>
            <p:cNvSpPr>
              <a:spLocks noChangeArrowheads="1"/>
            </p:cNvSpPr>
            <p:nvPr/>
          </p:nvSpPr>
          <p:spPr bwMode="auto">
            <a:xfrm>
              <a:off x="1860" y="1452"/>
              <a:ext cx="1176" cy="648"/>
            </a:xfrm>
            <a:prstGeom prst="wedgeRoundRectCallout">
              <a:avLst>
                <a:gd name="adj1" fmla="val -59440"/>
                <a:gd name="adj2" fmla="val 100773"/>
                <a:gd name="adj3" fmla="val 16667"/>
              </a:avLst>
            </a:prstGeom>
            <a:solidFill>
              <a:srgbClr val="FFFFCC"/>
            </a:solidFill>
            <a:ln w="1270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FF0066"/>
                  </a:solidFill>
                  <a:ea typeface="楷体_GB2312" pitchFamily="49" charset="-122"/>
                </a:rPr>
                <a:t>来一个</a:t>
              </a:r>
              <a:r>
                <a:rPr lang="en-US" altLang="zh-CN" sz="2800" b="1" i="1">
                  <a:solidFill>
                    <a:srgbClr val="FF0066"/>
                  </a:solidFill>
                  <a:ea typeface="楷体_GB2312" pitchFamily="49" charset="-122"/>
                </a:rPr>
                <a:t>CP</a:t>
              </a:r>
              <a:r>
                <a:rPr lang="zh-CN" altLang="en-US" sz="2800" b="1">
                  <a:solidFill>
                    <a:srgbClr val="FF0066"/>
                  </a:solidFill>
                  <a:ea typeface="楷体_GB2312" pitchFamily="49" charset="-122"/>
                </a:rPr>
                <a:t>翻转一次</a:t>
              </a:r>
            </a:p>
          </p:txBody>
        </p:sp>
      </p:grpSp>
      <p:sp>
        <p:nvSpPr>
          <p:cNvPr id="17" name="Rectangle 33">
            <a:extLst>
              <a:ext uri="{FF2B5EF4-FFF2-40B4-BE49-F238E27FC236}">
                <a16:creationId xmlns:a16="http://schemas.microsoft.com/office/drawing/2014/main" id="{560D4916-B7FB-97A3-6492-DADC981C74CF}"/>
              </a:ext>
            </a:extLst>
          </p:cNvPr>
          <p:cNvSpPr>
            <a:spLocks noChangeArrowheads="1"/>
          </p:cNvSpPr>
          <p:nvPr/>
        </p:nvSpPr>
        <p:spPr bwMode="auto">
          <a:xfrm>
            <a:off x="5839835" y="4531860"/>
            <a:ext cx="20383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0033CC"/>
                </a:solidFill>
              </a:rPr>
              <a:t>J</a:t>
            </a:r>
            <a:r>
              <a:rPr lang="en-US" altLang="zh-CN" sz="2800" b="1" baseline="-25000" dirty="0">
                <a:solidFill>
                  <a:srgbClr val="0033CC"/>
                </a:solidFill>
              </a:rPr>
              <a:t>0</a:t>
            </a:r>
            <a:r>
              <a:rPr lang="en-US" altLang="zh-CN" sz="2800" b="1" dirty="0">
                <a:solidFill>
                  <a:srgbClr val="0033CC"/>
                </a:solidFill>
              </a:rPr>
              <a:t>= </a:t>
            </a:r>
            <a:r>
              <a:rPr lang="en-US" altLang="zh-CN" sz="2800" b="1" i="1" dirty="0">
                <a:solidFill>
                  <a:srgbClr val="0033CC"/>
                </a:solidFill>
              </a:rPr>
              <a:t>K</a:t>
            </a:r>
            <a:r>
              <a:rPr lang="en-US" altLang="zh-CN" sz="2800" b="1" baseline="-25000" dirty="0">
                <a:solidFill>
                  <a:srgbClr val="0033CC"/>
                </a:solidFill>
              </a:rPr>
              <a:t>0</a:t>
            </a:r>
            <a:r>
              <a:rPr lang="en-US" altLang="zh-CN" sz="2800" b="1" dirty="0">
                <a:solidFill>
                  <a:srgbClr val="0033CC"/>
                </a:solidFill>
              </a:rPr>
              <a:t> = 1</a:t>
            </a:r>
          </a:p>
        </p:txBody>
      </p:sp>
      <p:grpSp>
        <p:nvGrpSpPr>
          <p:cNvPr id="18" name="Group 34">
            <a:extLst>
              <a:ext uri="{FF2B5EF4-FFF2-40B4-BE49-F238E27FC236}">
                <a16:creationId xmlns:a16="http://schemas.microsoft.com/office/drawing/2014/main" id="{1AE0E6E4-5EE1-8A79-86B7-024AC3FF4CD4}"/>
              </a:ext>
            </a:extLst>
          </p:cNvPr>
          <p:cNvGrpSpPr>
            <a:grpSpLocks/>
          </p:cNvGrpSpPr>
          <p:nvPr/>
        </p:nvGrpSpPr>
        <p:grpSpPr bwMode="auto">
          <a:xfrm>
            <a:off x="3215238" y="3057072"/>
            <a:ext cx="3352800" cy="3409950"/>
            <a:chOff x="1284" y="1788"/>
            <a:chExt cx="2112" cy="2148"/>
          </a:xfrm>
        </p:grpSpPr>
        <p:sp>
          <p:nvSpPr>
            <p:cNvPr id="19" name="Freeform 35">
              <a:extLst>
                <a:ext uri="{FF2B5EF4-FFF2-40B4-BE49-F238E27FC236}">
                  <a16:creationId xmlns:a16="http://schemas.microsoft.com/office/drawing/2014/main" id="{278BEF25-BCDA-05C4-E6AB-2C4552B94DC6}"/>
                </a:ext>
              </a:extLst>
            </p:cNvPr>
            <p:cNvSpPr>
              <a:spLocks/>
            </p:cNvSpPr>
            <p:nvPr/>
          </p:nvSpPr>
          <p:spPr bwMode="auto">
            <a:xfrm>
              <a:off x="1284" y="2436"/>
              <a:ext cx="83" cy="240"/>
            </a:xfrm>
            <a:custGeom>
              <a:avLst/>
              <a:gdLst>
                <a:gd name="T0" fmla="*/ 0 w 83"/>
                <a:gd name="T1" fmla="*/ 0 h 240"/>
                <a:gd name="T2" fmla="*/ 60 w 83"/>
                <a:gd name="T3" fmla="*/ 36 h 240"/>
                <a:gd name="T4" fmla="*/ 78 w 83"/>
                <a:gd name="T5" fmla="*/ 120 h 240"/>
                <a:gd name="T6" fmla="*/ 30 w 83"/>
                <a:gd name="T7" fmla="*/ 186 h 240"/>
                <a:gd name="T8" fmla="*/ 0 w 83"/>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240">
                  <a:moveTo>
                    <a:pt x="0" y="0"/>
                  </a:moveTo>
                  <a:cubicBezTo>
                    <a:pt x="10" y="6"/>
                    <a:pt x="47" y="16"/>
                    <a:pt x="60" y="36"/>
                  </a:cubicBezTo>
                  <a:cubicBezTo>
                    <a:pt x="73" y="56"/>
                    <a:pt x="83" y="95"/>
                    <a:pt x="78" y="120"/>
                  </a:cubicBezTo>
                  <a:cubicBezTo>
                    <a:pt x="73" y="145"/>
                    <a:pt x="43" y="166"/>
                    <a:pt x="30" y="186"/>
                  </a:cubicBezTo>
                  <a:cubicBezTo>
                    <a:pt x="17" y="206"/>
                    <a:pt x="6" y="229"/>
                    <a:pt x="0" y="240"/>
                  </a:cubicBezTo>
                </a:path>
              </a:pathLst>
            </a:custGeom>
            <a:noFill/>
            <a:ln w="28575" cmpd="sng">
              <a:solidFill>
                <a:srgbClr val="FF0066"/>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36">
              <a:extLst>
                <a:ext uri="{FF2B5EF4-FFF2-40B4-BE49-F238E27FC236}">
                  <a16:creationId xmlns:a16="http://schemas.microsoft.com/office/drawing/2014/main" id="{2443C49D-723B-C974-A116-0B0793E1CF46}"/>
                </a:ext>
              </a:extLst>
            </p:cNvPr>
            <p:cNvSpPr>
              <a:spLocks noChangeShapeType="1"/>
            </p:cNvSpPr>
            <p:nvPr/>
          </p:nvSpPr>
          <p:spPr bwMode="auto">
            <a:xfrm>
              <a:off x="1464" y="2496"/>
              <a:ext cx="168" cy="0"/>
            </a:xfrm>
            <a:prstGeom prst="line">
              <a:avLst/>
            </a:prstGeom>
            <a:noFill/>
            <a:ln w="5715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Freeform 37">
              <a:extLst>
                <a:ext uri="{FF2B5EF4-FFF2-40B4-BE49-F238E27FC236}">
                  <a16:creationId xmlns:a16="http://schemas.microsoft.com/office/drawing/2014/main" id="{779FDE73-1221-DD99-1634-DCA177C62EFA}"/>
                </a:ext>
              </a:extLst>
            </p:cNvPr>
            <p:cNvSpPr>
              <a:spLocks/>
            </p:cNvSpPr>
            <p:nvPr/>
          </p:nvSpPr>
          <p:spPr bwMode="auto">
            <a:xfrm>
              <a:off x="1296" y="2856"/>
              <a:ext cx="83" cy="240"/>
            </a:xfrm>
            <a:custGeom>
              <a:avLst/>
              <a:gdLst>
                <a:gd name="T0" fmla="*/ 0 w 83"/>
                <a:gd name="T1" fmla="*/ 0 h 240"/>
                <a:gd name="T2" fmla="*/ 60 w 83"/>
                <a:gd name="T3" fmla="*/ 36 h 240"/>
                <a:gd name="T4" fmla="*/ 78 w 83"/>
                <a:gd name="T5" fmla="*/ 120 h 240"/>
                <a:gd name="T6" fmla="*/ 30 w 83"/>
                <a:gd name="T7" fmla="*/ 186 h 240"/>
                <a:gd name="T8" fmla="*/ 0 w 83"/>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240">
                  <a:moveTo>
                    <a:pt x="0" y="0"/>
                  </a:moveTo>
                  <a:cubicBezTo>
                    <a:pt x="10" y="6"/>
                    <a:pt x="47" y="16"/>
                    <a:pt x="60" y="36"/>
                  </a:cubicBezTo>
                  <a:cubicBezTo>
                    <a:pt x="73" y="56"/>
                    <a:pt x="83" y="95"/>
                    <a:pt x="78" y="120"/>
                  </a:cubicBezTo>
                  <a:cubicBezTo>
                    <a:pt x="73" y="145"/>
                    <a:pt x="43" y="166"/>
                    <a:pt x="30" y="186"/>
                  </a:cubicBezTo>
                  <a:cubicBezTo>
                    <a:pt x="17" y="206"/>
                    <a:pt x="6" y="229"/>
                    <a:pt x="0" y="240"/>
                  </a:cubicBezTo>
                </a:path>
              </a:pathLst>
            </a:custGeom>
            <a:noFill/>
            <a:ln w="28575" cmpd="sng">
              <a:solidFill>
                <a:srgbClr val="FF0066"/>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38">
              <a:extLst>
                <a:ext uri="{FF2B5EF4-FFF2-40B4-BE49-F238E27FC236}">
                  <a16:creationId xmlns:a16="http://schemas.microsoft.com/office/drawing/2014/main" id="{D45964D7-8241-8B90-3ABA-BCF204B8D420}"/>
                </a:ext>
              </a:extLst>
            </p:cNvPr>
            <p:cNvSpPr>
              <a:spLocks noChangeShapeType="1"/>
            </p:cNvSpPr>
            <p:nvPr/>
          </p:nvSpPr>
          <p:spPr bwMode="auto">
            <a:xfrm>
              <a:off x="1488" y="2964"/>
              <a:ext cx="168" cy="0"/>
            </a:xfrm>
            <a:prstGeom prst="line">
              <a:avLst/>
            </a:prstGeom>
            <a:noFill/>
            <a:ln w="5715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Freeform 39">
              <a:extLst>
                <a:ext uri="{FF2B5EF4-FFF2-40B4-BE49-F238E27FC236}">
                  <a16:creationId xmlns:a16="http://schemas.microsoft.com/office/drawing/2014/main" id="{C6CFD4B9-474E-922D-4028-D273AB0F5809}"/>
                </a:ext>
              </a:extLst>
            </p:cNvPr>
            <p:cNvSpPr>
              <a:spLocks/>
            </p:cNvSpPr>
            <p:nvPr/>
          </p:nvSpPr>
          <p:spPr bwMode="auto">
            <a:xfrm>
              <a:off x="1284" y="3276"/>
              <a:ext cx="83" cy="240"/>
            </a:xfrm>
            <a:custGeom>
              <a:avLst/>
              <a:gdLst>
                <a:gd name="T0" fmla="*/ 0 w 83"/>
                <a:gd name="T1" fmla="*/ 0 h 240"/>
                <a:gd name="T2" fmla="*/ 60 w 83"/>
                <a:gd name="T3" fmla="*/ 36 h 240"/>
                <a:gd name="T4" fmla="*/ 78 w 83"/>
                <a:gd name="T5" fmla="*/ 120 h 240"/>
                <a:gd name="T6" fmla="*/ 30 w 83"/>
                <a:gd name="T7" fmla="*/ 186 h 240"/>
                <a:gd name="T8" fmla="*/ 0 w 83"/>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240">
                  <a:moveTo>
                    <a:pt x="0" y="0"/>
                  </a:moveTo>
                  <a:cubicBezTo>
                    <a:pt x="10" y="6"/>
                    <a:pt x="47" y="16"/>
                    <a:pt x="60" y="36"/>
                  </a:cubicBezTo>
                  <a:cubicBezTo>
                    <a:pt x="73" y="56"/>
                    <a:pt x="83" y="95"/>
                    <a:pt x="78" y="120"/>
                  </a:cubicBezTo>
                  <a:cubicBezTo>
                    <a:pt x="73" y="145"/>
                    <a:pt x="43" y="166"/>
                    <a:pt x="30" y="186"/>
                  </a:cubicBezTo>
                  <a:cubicBezTo>
                    <a:pt x="17" y="206"/>
                    <a:pt x="6" y="229"/>
                    <a:pt x="0" y="240"/>
                  </a:cubicBezTo>
                </a:path>
              </a:pathLst>
            </a:custGeom>
            <a:noFill/>
            <a:ln w="28575" cmpd="sng">
              <a:solidFill>
                <a:srgbClr val="FF0066"/>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40">
              <a:extLst>
                <a:ext uri="{FF2B5EF4-FFF2-40B4-BE49-F238E27FC236}">
                  <a16:creationId xmlns:a16="http://schemas.microsoft.com/office/drawing/2014/main" id="{920CC652-6331-6FB0-3747-A35798616905}"/>
                </a:ext>
              </a:extLst>
            </p:cNvPr>
            <p:cNvSpPr>
              <a:spLocks noChangeShapeType="1"/>
            </p:cNvSpPr>
            <p:nvPr/>
          </p:nvSpPr>
          <p:spPr bwMode="auto">
            <a:xfrm>
              <a:off x="1500" y="3360"/>
              <a:ext cx="168" cy="0"/>
            </a:xfrm>
            <a:prstGeom prst="line">
              <a:avLst/>
            </a:prstGeom>
            <a:noFill/>
            <a:ln w="5715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Freeform 41">
              <a:extLst>
                <a:ext uri="{FF2B5EF4-FFF2-40B4-BE49-F238E27FC236}">
                  <a16:creationId xmlns:a16="http://schemas.microsoft.com/office/drawing/2014/main" id="{F29FD652-77E7-4588-103E-6C9A93D5D19F}"/>
                </a:ext>
              </a:extLst>
            </p:cNvPr>
            <p:cNvSpPr>
              <a:spLocks/>
            </p:cNvSpPr>
            <p:nvPr/>
          </p:nvSpPr>
          <p:spPr bwMode="auto">
            <a:xfrm>
              <a:off x="1284" y="3696"/>
              <a:ext cx="83" cy="240"/>
            </a:xfrm>
            <a:custGeom>
              <a:avLst/>
              <a:gdLst>
                <a:gd name="T0" fmla="*/ 0 w 83"/>
                <a:gd name="T1" fmla="*/ 0 h 240"/>
                <a:gd name="T2" fmla="*/ 60 w 83"/>
                <a:gd name="T3" fmla="*/ 36 h 240"/>
                <a:gd name="T4" fmla="*/ 78 w 83"/>
                <a:gd name="T5" fmla="*/ 120 h 240"/>
                <a:gd name="T6" fmla="*/ 30 w 83"/>
                <a:gd name="T7" fmla="*/ 186 h 240"/>
                <a:gd name="T8" fmla="*/ 0 w 83"/>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240">
                  <a:moveTo>
                    <a:pt x="0" y="0"/>
                  </a:moveTo>
                  <a:cubicBezTo>
                    <a:pt x="10" y="6"/>
                    <a:pt x="47" y="16"/>
                    <a:pt x="60" y="36"/>
                  </a:cubicBezTo>
                  <a:cubicBezTo>
                    <a:pt x="73" y="56"/>
                    <a:pt x="83" y="95"/>
                    <a:pt x="78" y="120"/>
                  </a:cubicBezTo>
                  <a:cubicBezTo>
                    <a:pt x="73" y="145"/>
                    <a:pt x="43" y="166"/>
                    <a:pt x="30" y="186"/>
                  </a:cubicBezTo>
                  <a:cubicBezTo>
                    <a:pt x="17" y="206"/>
                    <a:pt x="6" y="229"/>
                    <a:pt x="0" y="240"/>
                  </a:cubicBezTo>
                </a:path>
              </a:pathLst>
            </a:custGeom>
            <a:noFill/>
            <a:ln w="28575" cmpd="sng">
              <a:solidFill>
                <a:srgbClr val="FF0066"/>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42">
              <a:extLst>
                <a:ext uri="{FF2B5EF4-FFF2-40B4-BE49-F238E27FC236}">
                  <a16:creationId xmlns:a16="http://schemas.microsoft.com/office/drawing/2014/main" id="{4F219765-7ED5-45C9-F825-018305FAA326}"/>
                </a:ext>
              </a:extLst>
            </p:cNvPr>
            <p:cNvSpPr>
              <a:spLocks noChangeShapeType="1"/>
            </p:cNvSpPr>
            <p:nvPr/>
          </p:nvSpPr>
          <p:spPr bwMode="auto">
            <a:xfrm>
              <a:off x="1500" y="3804"/>
              <a:ext cx="168" cy="0"/>
            </a:xfrm>
            <a:prstGeom prst="line">
              <a:avLst/>
            </a:prstGeom>
            <a:noFill/>
            <a:ln w="57150">
              <a:pattFill prst="sphere">
                <a:fgClr>
                  <a:srgbClr val="FF0066"/>
                </a:fgClr>
                <a:bgClr>
                  <a:srgbClr val="FFFFFF"/>
                </a:bgClr>
              </a:patt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AutoShape 43">
              <a:extLst>
                <a:ext uri="{FF2B5EF4-FFF2-40B4-BE49-F238E27FC236}">
                  <a16:creationId xmlns:a16="http://schemas.microsoft.com/office/drawing/2014/main" id="{EBAF6787-AF27-8437-F9BB-E0C6CCE8B2C9}"/>
                </a:ext>
              </a:extLst>
            </p:cNvPr>
            <p:cNvSpPr>
              <a:spLocks noChangeArrowheads="1"/>
            </p:cNvSpPr>
            <p:nvPr/>
          </p:nvSpPr>
          <p:spPr bwMode="auto">
            <a:xfrm>
              <a:off x="1884" y="1788"/>
              <a:ext cx="1512" cy="624"/>
            </a:xfrm>
            <a:prstGeom prst="wedgeRoundRectCallout">
              <a:avLst>
                <a:gd name="adj1" fmla="val -67130"/>
                <a:gd name="adj2" fmla="val 60417"/>
                <a:gd name="adj3" fmla="val 16667"/>
              </a:avLst>
            </a:prstGeom>
            <a:solidFill>
              <a:srgbClr val="FFFFCC"/>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FF0066"/>
                  </a:solidFill>
                  <a:ea typeface="楷体_GB2312" pitchFamily="49" charset="-122"/>
                </a:rPr>
                <a:t>当</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r>
                <a:rPr lang="en-US" altLang="zh-CN" sz="2800" b="1">
                  <a:solidFill>
                    <a:srgbClr val="FF0066"/>
                  </a:solidFill>
                  <a:ea typeface="楷体_GB2312" pitchFamily="49" charset="-122"/>
                </a:rPr>
                <a:t>=1</a:t>
              </a:r>
              <a:r>
                <a:rPr lang="zh-CN" altLang="en-US" sz="2800" b="1">
                  <a:solidFill>
                    <a:srgbClr val="FF0066"/>
                  </a:solidFill>
                  <a:ea typeface="楷体_GB2312" pitchFamily="49" charset="-122"/>
                </a:rPr>
                <a:t>，</a:t>
              </a:r>
              <a:r>
                <a:rPr lang="en-US" altLang="zh-CN" sz="2800" b="1" i="1">
                  <a:solidFill>
                    <a:srgbClr val="FF0066"/>
                  </a:solidFill>
                  <a:ea typeface="楷体_GB2312" pitchFamily="49" charset="-122"/>
                </a:rPr>
                <a:t>CP</a:t>
              </a:r>
              <a:r>
                <a:rPr lang="zh-CN" altLang="en-US" sz="2800" b="1">
                  <a:solidFill>
                    <a:srgbClr val="FF0066"/>
                  </a:solidFill>
                  <a:ea typeface="楷体_GB2312" pitchFamily="49" charset="-122"/>
                </a:rPr>
                <a:t>到来即翻转</a:t>
              </a:r>
            </a:p>
          </p:txBody>
        </p:sp>
      </p:grpSp>
      <p:sp>
        <p:nvSpPr>
          <p:cNvPr id="28" name="Rectangle 44">
            <a:extLst>
              <a:ext uri="{FF2B5EF4-FFF2-40B4-BE49-F238E27FC236}">
                <a16:creationId xmlns:a16="http://schemas.microsoft.com/office/drawing/2014/main" id="{BBAF39E2-FD79-AD04-B06C-EB62BAACE0B6}"/>
              </a:ext>
            </a:extLst>
          </p:cNvPr>
          <p:cNvSpPr>
            <a:spLocks noChangeArrowheads="1"/>
          </p:cNvSpPr>
          <p:nvPr/>
        </p:nvSpPr>
        <p:spPr bwMode="auto">
          <a:xfrm>
            <a:off x="5746908" y="5051339"/>
            <a:ext cx="21336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0033CC"/>
                </a:solidFill>
              </a:rPr>
              <a:t>J</a:t>
            </a:r>
            <a:r>
              <a:rPr lang="en-US" altLang="zh-CN" sz="2800" b="1" baseline="-25000" dirty="0">
                <a:solidFill>
                  <a:srgbClr val="0033CC"/>
                </a:solidFill>
              </a:rPr>
              <a:t>1</a:t>
            </a:r>
            <a:r>
              <a:rPr lang="en-US" altLang="zh-CN" sz="2800" b="1" dirty="0">
                <a:solidFill>
                  <a:srgbClr val="0033CC"/>
                </a:solidFill>
              </a:rPr>
              <a:t>= </a:t>
            </a:r>
            <a:r>
              <a:rPr lang="en-US" altLang="zh-CN" sz="2800" b="1" i="1" dirty="0">
                <a:solidFill>
                  <a:srgbClr val="0033CC"/>
                </a:solidFill>
              </a:rPr>
              <a:t>K</a:t>
            </a:r>
            <a:r>
              <a:rPr lang="en-US" altLang="zh-CN" sz="2800" b="1" baseline="-25000" dirty="0">
                <a:solidFill>
                  <a:srgbClr val="0033CC"/>
                </a:solidFill>
              </a:rPr>
              <a:t>1</a:t>
            </a:r>
            <a:r>
              <a:rPr lang="en-US" altLang="zh-CN" sz="2800" b="1" dirty="0">
                <a:solidFill>
                  <a:srgbClr val="0033CC"/>
                </a:solidFill>
              </a:rPr>
              <a:t> = </a:t>
            </a:r>
            <a:r>
              <a:rPr lang="en-US" altLang="zh-CN" sz="2800" b="1" i="1" dirty="0">
                <a:solidFill>
                  <a:srgbClr val="0033CC"/>
                </a:solidFill>
                <a:ea typeface="楷体_GB2312" pitchFamily="49" charset="-122"/>
              </a:rPr>
              <a:t>Q</a:t>
            </a:r>
            <a:r>
              <a:rPr lang="en-US" altLang="zh-CN" sz="2800" b="1" baseline="-25000" dirty="0">
                <a:solidFill>
                  <a:srgbClr val="0033CC"/>
                </a:solidFill>
                <a:ea typeface="楷体_GB2312" pitchFamily="49" charset="-122"/>
              </a:rPr>
              <a:t>0</a:t>
            </a:r>
          </a:p>
        </p:txBody>
      </p:sp>
      <p:grpSp>
        <p:nvGrpSpPr>
          <p:cNvPr id="29" name="Group 45">
            <a:extLst>
              <a:ext uri="{FF2B5EF4-FFF2-40B4-BE49-F238E27FC236}">
                <a16:creationId xmlns:a16="http://schemas.microsoft.com/office/drawing/2014/main" id="{1770A662-AA16-FFA8-1FF0-657DE06167C9}"/>
              </a:ext>
            </a:extLst>
          </p:cNvPr>
          <p:cNvGrpSpPr>
            <a:grpSpLocks/>
          </p:cNvGrpSpPr>
          <p:nvPr/>
        </p:nvGrpSpPr>
        <p:grpSpPr bwMode="auto">
          <a:xfrm>
            <a:off x="2529438" y="3647622"/>
            <a:ext cx="4362450" cy="2781300"/>
            <a:chOff x="852" y="2160"/>
            <a:chExt cx="2748" cy="1752"/>
          </a:xfrm>
        </p:grpSpPr>
        <p:sp>
          <p:nvSpPr>
            <p:cNvPr id="30" name="Line 46">
              <a:extLst>
                <a:ext uri="{FF2B5EF4-FFF2-40B4-BE49-F238E27FC236}">
                  <a16:creationId xmlns:a16="http://schemas.microsoft.com/office/drawing/2014/main" id="{EA8BDB05-7380-EBC5-4304-7DCEED2858B8}"/>
                </a:ext>
              </a:extLst>
            </p:cNvPr>
            <p:cNvSpPr>
              <a:spLocks noChangeShapeType="1"/>
            </p:cNvSpPr>
            <p:nvPr/>
          </p:nvSpPr>
          <p:spPr bwMode="auto">
            <a:xfrm>
              <a:off x="1128" y="2928"/>
              <a:ext cx="588" cy="0"/>
            </a:xfrm>
            <a:prstGeom prst="line">
              <a:avLst/>
            </a:prstGeom>
            <a:noFill/>
            <a:ln w="76200" cmpd="tri">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47">
              <a:extLst>
                <a:ext uri="{FF2B5EF4-FFF2-40B4-BE49-F238E27FC236}">
                  <a16:creationId xmlns:a16="http://schemas.microsoft.com/office/drawing/2014/main" id="{7EC5B03C-778F-0614-92AB-C8765937194B}"/>
                </a:ext>
              </a:extLst>
            </p:cNvPr>
            <p:cNvSpPr>
              <a:spLocks noChangeShapeType="1"/>
            </p:cNvSpPr>
            <p:nvPr/>
          </p:nvSpPr>
          <p:spPr bwMode="auto">
            <a:xfrm>
              <a:off x="1116" y="3780"/>
              <a:ext cx="588" cy="0"/>
            </a:xfrm>
            <a:prstGeom prst="line">
              <a:avLst/>
            </a:prstGeom>
            <a:noFill/>
            <a:ln w="76200" cmpd="tri">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Freeform 48">
              <a:extLst>
                <a:ext uri="{FF2B5EF4-FFF2-40B4-BE49-F238E27FC236}">
                  <a16:creationId xmlns:a16="http://schemas.microsoft.com/office/drawing/2014/main" id="{468D3025-1DC6-07CE-A9C4-01FAAFCD2B7B}"/>
                </a:ext>
              </a:extLst>
            </p:cNvPr>
            <p:cNvSpPr>
              <a:spLocks/>
            </p:cNvSpPr>
            <p:nvPr/>
          </p:nvSpPr>
          <p:spPr bwMode="auto">
            <a:xfrm>
              <a:off x="864" y="2832"/>
              <a:ext cx="83" cy="240"/>
            </a:xfrm>
            <a:custGeom>
              <a:avLst/>
              <a:gdLst>
                <a:gd name="T0" fmla="*/ 0 w 83"/>
                <a:gd name="T1" fmla="*/ 0 h 240"/>
                <a:gd name="T2" fmla="*/ 60 w 83"/>
                <a:gd name="T3" fmla="*/ 36 h 240"/>
                <a:gd name="T4" fmla="*/ 78 w 83"/>
                <a:gd name="T5" fmla="*/ 120 h 240"/>
                <a:gd name="T6" fmla="*/ 30 w 83"/>
                <a:gd name="T7" fmla="*/ 186 h 240"/>
                <a:gd name="T8" fmla="*/ 0 w 83"/>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240">
                  <a:moveTo>
                    <a:pt x="0" y="0"/>
                  </a:moveTo>
                  <a:cubicBezTo>
                    <a:pt x="10" y="6"/>
                    <a:pt x="47" y="16"/>
                    <a:pt x="60" y="36"/>
                  </a:cubicBezTo>
                  <a:cubicBezTo>
                    <a:pt x="73" y="56"/>
                    <a:pt x="83" y="95"/>
                    <a:pt x="78" y="120"/>
                  </a:cubicBezTo>
                  <a:cubicBezTo>
                    <a:pt x="73" y="145"/>
                    <a:pt x="43" y="166"/>
                    <a:pt x="30" y="186"/>
                  </a:cubicBezTo>
                  <a:cubicBezTo>
                    <a:pt x="17" y="206"/>
                    <a:pt x="6" y="229"/>
                    <a:pt x="0" y="240"/>
                  </a:cubicBezTo>
                </a:path>
              </a:pathLst>
            </a:custGeom>
            <a:noFill/>
            <a:ln w="28575" cmpd="sng">
              <a:solidFill>
                <a:srgbClr val="FF0066"/>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Freeform 49">
              <a:extLst>
                <a:ext uri="{FF2B5EF4-FFF2-40B4-BE49-F238E27FC236}">
                  <a16:creationId xmlns:a16="http://schemas.microsoft.com/office/drawing/2014/main" id="{788DB5EF-B484-9DCA-B9BF-D7C8C0CC918B}"/>
                </a:ext>
              </a:extLst>
            </p:cNvPr>
            <p:cNvSpPr>
              <a:spLocks/>
            </p:cNvSpPr>
            <p:nvPr/>
          </p:nvSpPr>
          <p:spPr bwMode="auto">
            <a:xfrm>
              <a:off x="852" y="3672"/>
              <a:ext cx="83" cy="240"/>
            </a:xfrm>
            <a:custGeom>
              <a:avLst/>
              <a:gdLst>
                <a:gd name="T0" fmla="*/ 0 w 83"/>
                <a:gd name="T1" fmla="*/ 0 h 240"/>
                <a:gd name="T2" fmla="*/ 60 w 83"/>
                <a:gd name="T3" fmla="*/ 36 h 240"/>
                <a:gd name="T4" fmla="*/ 78 w 83"/>
                <a:gd name="T5" fmla="*/ 120 h 240"/>
                <a:gd name="T6" fmla="*/ 30 w 83"/>
                <a:gd name="T7" fmla="*/ 186 h 240"/>
                <a:gd name="T8" fmla="*/ 0 w 83"/>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240">
                  <a:moveTo>
                    <a:pt x="0" y="0"/>
                  </a:moveTo>
                  <a:cubicBezTo>
                    <a:pt x="10" y="6"/>
                    <a:pt x="47" y="16"/>
                    <a:pt x="60" y="36"/>
                  </a:cubicBezTo>
                  <a:cubicBezTo>
                    <a:pt x="73" y="56"/>
                    <a:pt x="83" y="95"/>
                    <a:pt x="78" y="120"/>
                  </a:cubicBezTo>
                  <a:cubicBezTo>
                    <a:pt x="73" y="145"/>
                    <a:pt x="43" y="166"/>
                    <a:pt x="30" y="186"/>
                  </a:cubicBezTo>
                  <a:cubicBezTo>
                    <a:pt x="17" y="206"/>
                    <a:pt x="6" y="229"/>
                    <a:pt x="0" y="240"/>
                  </a:cubicBezTo>
                </a:path>
              </a:pathLst>
            </a:custGeom>
            <a:noFill/>
            <a:ln w="28575" cmpd="sng">
              <a:solidFill>
                <a:srgbClr val="FF0066"/>
              </a:solidFill>
              <a:round/>
              <a:headEnd/>
              <a:tailEnd type="stealth"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AutoShape 50">
              <a:extLst>
                <a:ext uri="{FF2B5EF4-FFF2-40B4-BE49-F238E27FC236}">
                  <a16:creationId xmlns:a16="http://schemas.microsoft.com/office/drawing/2014/main" id="{6279D671-AF9F-15F7-75C9-8608E37B7871}"/>
                </a:ext>
              </a:extLst>
            </p:cNvPr>
            <p:cNvSpPr>
              <a:spLocks noChangeArrowheads="1"/>
            </p:cNvSpPr>
            <p:nvPr/>
          </p:nvSpPr>
          <p:spPr bwMode="auto">
            <a:xfrm>
              <a:off x="1896" y="2160"/>
              <a:ext cx="1704" cy="636"/>
            </a:xfrm>
            <a:prstGeom prst="wedgeRoundRectCallout">
              <a:avLst>
                <a:gd name="adj1" fmla="val -64963"/>
                <a:gd name="adj2" fmla="val 69968"/>
                <a:gd name="adj3" fmla="val 16667"/>
              </a:avLst>
            </a:prstGeom>
            <a:solidFill>
              <a:srgbClr val="FFFFCC"/>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FF0066"/>
                  </a:solidFill>
                  <a:ea typeface="楷体_GB2312" pitchFamily="49" charset="-122"/>
                </a:rPr>
                <a:t>当</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1</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r>
                <a:rPr lang="en-US" altLang="zh-CN" sz="2800" b="1">
                  <a:solidFill>
                    <a:srgbClr val="FF0066"/>
                  </a:solidFill>
                  <a:ea typeface="楷体_GB2312" pitchFamily="49" charset="-122"/>
                </a:rPr>
                <a:t>=1</a:t>
              </a:r>
              <a:r>
                <a:rPr lang="zh-CN" altLang="en-US" sz="2800" b="1">
                  <a:solidFill>
                    <a:srgbClr val="FF0066"/>
                  </a:solidFill>
                  <a:ea typeface="楷体_GB2312" pitchFamily="49" charset="-122"/>
                </a:rPr>
                <a:t>，</a:t>
              </a:r>
              <a:r>
                <a:rPr lang="en-US" altLang="zh-CN" sz="2800" b="1" i="1">
                  <a:solidFill>
                    <a:srgbClr val="FF0066"/>
                  </a:solidFill>
                  <a:ea typeface="楷体_GB2312" pitchFamily="49" charset="-122"/>
                </a:rPr>
                <a:t>CP</a:t>
              </a:r>
              <a:r>
                <a:rPr lang="zh-CN" altLang="en-US" sz="2800" b="1">
                  <a:solidFill>
                    <a:srgbClr val="FF0066"/>
                  </a:solidFill>
                  <a:ea typeface="楷体_GB2312" pitchFamily="49" charset="-122"/>
                </a:rPr>
                <a:t>到来即翻转</a:t>
              </a:r>
            </a:p>
          </p:txBody>
        </p:sp>
      </p:grpSp>
      <p:sp>
        <p:nvSpPr>
          <p:cNvPr id="35" name="Rectangle 51">
            <a:extLst>
              <a:ext uri="{FF2B5EF4-FFF2-40B4-BE49-F238E27FC236}">
                <a16:creationId xmlns:a16="http://schemas.microsoft.com/office/drawing/2014/main" id="{74EACDE1-2508-F296-E353-029EEAED350E}"/>
              </a:ext>
            </a:extLst>
          </p:cNvPr>
          <p:cNvSpPr>
            <a:spLocks noChangeArrowheads="1"/>
          </p:cNvSpPr>
          <p:nvPr/>
        </p:nvSpPr>
        <p:spPr bwMode="auto">
          <a:xfrm>
            <a:off x="5350425" y="5818700"/>
            <a:ext cx="2622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0033CC"/>
                </a:solidFill>
              </a:rPr>
              <a:t>J</a:t>
            </a:r>
            <a:r>
              <a:rPr lang="en-US" altLang="zh-CN" sz="2800" b="1" baseline="-25000" dirty="0">
                <a:solidFill>
                  <a:srgbClr val="0033CC"/>
                </a:solidFill>
              </a:rPr>
              <a:t>2</a:t>
            </a:r>
            <a:r>
              <a:rPr lang="en-US" altLang="zh-CN" sz="2800" b="1" dirty="0">
                <a:solidFill>
                  <a:srgbClr val="0033CC"/>
                </a:solidFill>
              </a:rPr>
              <a:t>= </a:t>
            </a:r>
            <a:r>
              <a:rPr lang="en-US" altLang="zh-CN" sz="2800" b="1" i="1" dirty="0">
                <a:solidFill>
                  <a:srgbClr val="0033CC"/>
                </a:solidFill>
              </a:rPr>
              <a:t>K</a:t>
            </a:r>
            <a:r>
              <a:rPr lang="en-US" altLang="zh-CN" sz="2800" b="1" baseline="-25000" dirty="0">
                <a:solidFill>
                  <a:srgbClr val="0033CC"/>
                </a:solidFill>
              </a:rPr>
              <a:t>2</a:t>
            </a:r>
            <a:r>
              <a:rPr lang="en-US" altLang="zh-CN" sz="2800" b="1" dirty="0">
                <a:solidFill>
                  <a:srgbClr val="0033CC"/>
                </a:solidFill>
              </a:rPr>
              <a:t> = </a:t>
            </a:r>
            <a:r>
              <a:rPr lang="en-US" altLang="zh-CN" sz="2800" b="1" i="1" dirty="0">
                <a:solidFill>
                  <a:srgbClr val="0033CC"/>
                </a:solidFill>
                <a:ea typeface="楷体_GB2312" pitchFamily="49" charset="-122"/>
              </a:rPr>
              <a:t>Q</a:t>
            </a:r>
            <a:r>
              <a:rPr lang="en-US" altLang="zh-CN" sz="2800" b="1" baseline="-25000" dirty="0">
                <a:solidFill>
                  <a:srgbClr val="0033CC"/>
                </a:solidFill>
                <a:ea typeface="楷体_GB2312" pitchFamily="49" charset="-122"/>
              </a:rPr>
              <a:t>1</a:t>
            </a:r>
            <a:r>
              <a:rPr lang="en-US" altLang="zh-CN" sz="2800" b="1" i="1" dirty="0">
                <a:solidFill>
                  <a:srgbClr val="0033CC"/>
                </a:solidFill>
                <a:ea typeface="楷体_GB2312" pitchFamily="49" charset="-122"/>
              </a:rPr>
              <a:t>Q</a:t>
            </a:r>
            <a:r>
              <a:rPr lang="en-US" altLang="zh-CN" sz="2800" b="1" baseline="-25000" dirty="0">
                <a:solidFill>
                  <a:srgbClr val="0033CC"/>
                </a:solidFill>
                <a:ea typeface="楷体_GB2312" pitchFamily="49" charset="-122"/>
              </a:rPr>
              <a:t>0</a:t>
            </a:r>
          </a:p>
        </p:txBody>
      </p:sp>
      <p:sp>
        <p:nvSpPr>
          <p:cNvPr id="36" name="Text Box 52">
            <a:extLst>
              <a:ext uri="{FF2B5EF4-FFF2-40B4-BE49-F238E27FC236}">
                <a16:creationId xmlns:a16="http://schemas.microsoft.com/office/drawing/2014/main" id="{7D87BF75-E3F3-A5FB-DDBE-87FBA4FEDC4F}"/>
              </a:ext>
            </a:extLst>
          </p:cNvPr>
          <p:cNvSpPr txBox="1">
            <a:spLocks noChangeArrowheads="1"/>
          </p:cNvSpPr>
          <p:nvPr/>
        </p:nvSpPr>
        <p:spPr bwMode="auto">
          <a:xfrm>
            <a:off x="7547191" y="4492966"/>
            <a:ext cx="11572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ea typeface="楷体_GB2312" pitchFamily="49" charset="-122"/>
              </a:rPr>
              <a:t>= </a:t>
            </a:r>
            <a:r>
              <a:rPr lang="en-US" altLang="zh-CN" sz="2800" b="1" i="1" dirty="0">
                <a:solidFill>
                  <a:srgbClr val="FF0066"/>
                </a:solidFill>
                <a:ea typeface="楷体_GB2312" pitchFamily="49" charset="-122"/>
              </a:rPr>
              <a:t>T</a:t>
            </a:r>
            <a:r>
              <a:rPr lang="en-US" altLang="zh-CN" sz="2800" b="1" baseline="-25000" dirty="0">
                <a:solidFill>
                  <a:srgbClr val="FF0066"/>
                </a:solidFill>
                <a:ea typeface="楷体_GB2312" pitchFamily="49" charset="-122"/>
              </a:rPr>
              <a:t>0</a:t>
            </a:r>
          </a:p>
        </p:txBody>
      </p:sp>
      <p:sp>
        <p:nvSpPr>
          <p:cNvPr id="37" name="Text Box 53">
            <a:extLst>
              <a:ext uri="{FF2B5EF4-FFF2-40B4-BE49-F238E27FC236}">
                <a16:creationId xmlns:a16="http://schemas.microsoft.com/office/drawing/2014/main" id="{5567A613-7E36-B050-CAC9-C5230A05202C}"/>
              </a:ext>
            </a:extLst>
          </p:cNvPr>
          <p:cNvSpPr txBox="1">
            <a:spLocks noChangeArrowheads="1"/>
          </p:cNvSpPr>
          <p:nvPr/>
        </p:nvSpPr>
        <p:spPr bwMode="auto">
          <a:xfrm>
            <a:off x="7518558" y="5066847"/>
            <a:ext cx="11572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ea typeface="楷体_GB2312" pitchFamily="49" charset="-122"/>
              </a:rPr>
              <a:t>= </a:t>
            </a:r>
            <a:r>
              <a:rPr lang="en-US" altLang="zh-CN" sz="2800" b="1" i="1" dirty="0">
                <a:solidFill>
                  <a:srgbClr val="FF0066"/>
                </a:solidFill>
                <a:ea typeface="楷体_GB2312" pitchFamily="49" charset="-122"/>
              </a:rPr>
              <a:t>T</a:t>
            </a:r>
            <a:r>
              <a:rPr lang="en-US" altLang="zh-CN" sz="2800" b="1" baseline="-25000" dirty="0">
                <a:solidFill>
                  <a:srgbClr val="FF0066"/>
                </a:solidFill>
                <a:ea typeface="楷体_GB2312" pitchFamily="49" charset="-122"/>
              </a:rPr>
              <a:t>1</a:t>
            </a:r>
          </a:p>
        </p:txBody>
      </p:sp>
      <p:sp>
        <p:nvSpPr>
          <p:cNvPr id="38" name="Text Box 54">
            <a:extLst>
              <a:ext uri="{FF2B5EF4-FFF2-40B4-BE49-F238E27FC236}">
                <a16:creationId xmlns:a16="http://schemas.microsoft.com/office/drawing/2014/main" id="{F3BB30E3-6ABA-2DBD-0F43-31C02225D0A2}"/>
              </a:ext>
            </a:extLst>
          </p:cNvPr>
          <p:cNvSpPr txBox="1">
            <a:spLocks noChangeArrowheads="1"/>
          </p:cNvSpPr>
          <p:nvPr/>
        </p:nvSpPr>
        <p:spPr bwMode="auto">
          <a:xfrm>
            <a:off x="7499678" y="5830780"/>
            <a:ext cx="11572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ea typeface="楷体_GB2312" pitchFamily="49" charset="-122"/>
              </a:rPr>
              <a:t>= </a:t>
            </a:r>
            <a:r>
              <a:rPr lang="en-US" altLang="zh-CN" sz="2800" b="1" i="1" dirty="0">
                <a:solidFill>
                  <a:srgbClr val="FF0066"/>
                </a:solidFill>
                <a:ea typeface="楷体_GB2312" pitchFamily="49" charset="-122"/>
              </a:rPr>
              <a:t>T</a:t>
            </a:r>
            <a:r>
              <a:rPr lang="en-US" altLang="zh-CN" sz="2800" b="1" baseline="-25000" dirty="0">
                <a:solidFill>
                  <a:srgbClr val="FF0066"/>
                </a:solidFill>
                <a:ea typeface="楷体_GB2312" pitchFamily="49" charset="-122"/>
              </a:rPr>
              <a:t>2</a:t>
            </a:r>
          </a:p>
        </p:txBody>
      </p:sp>
      <p:sp>
        <p:nvSpPr>
          <p:cNvPr id="39" name="Text Box 62">
            <a:extLst>
              <a:ext uri="{FF2B5EF4-FFF2-40B4-BE49-F238E27FC236}">
                <a16:creationId xmlns:a16="http://schemas.microsoft.com/office/drawing/2014/main" id="{FAD6849E-4922-3368-D0E9-C846EE3DD0ED}"/>
              </a:ext>
            </a:extLst>
          </p:cNvPr>
          <p:cNvSpPr txBox="1">
            <a:spLocks noChangeArrowheads="1"/>
          </p:cNvSpPr>
          <p:nvPr/>
        </p:nvSpPr>
        <p:spPr bwMode="auto">
          <a:xfrm>
            <a:off x="1280076" y="802822"/>
            <a:ext cx="4400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(2)  </a:t>
            </a:r>
            <a:r>
              <a:rPr lang="zh-CN" altLang="en-US" sz="2800" b="1">
                <a:solidFill>
                  <a:srgbClr val="0033CC"/>
                </a:solidFill>
              </a:rPr>
              <a:t>分析和选择触发器</a:t>
            </a:r>
          </a:p>
        </p:txBody>
      </p:sp>
      <p:sp>
        <p:nvSpPr>
          <p:cNvPr id="40" name="文本框 39">
            <a:extLst>
              <a:ext uri="{FF2B5EF4-FFF2-40B4-BE49-F238E27FC236}">
                <a16:creationId xmlns:a16="http://schemas.microsoft.com/office/drawing/2014/main" id="{077CDA9F-5262-C5DF-7E88-8B2210B72803}"/>
              </a:ext>
            </a:extLst>
          </p:cNvPr>
          <p:cNvSpPr txBox="1"/>
          <p:nvPr/>
        </p:nvSpPr>
        <p:spPr>
          <a:xfrm>
            <a:off x="8542481" y="3612915"/>
            <a:ext cx="2876549" cy="954107"/>
          </a:xfrm>
          <a:prstGeom prst="rect">
            <a:avLst/>
          </a:prstGeom>
          <a:noFill/>
        </p:spPr>
        <p:txBody>
          <a:bodyPr wrap="square" rtlCol="0">
            <a:spAutoFit/>
          </a:bodyPr>
          <a:lstStyle/>
          <a:p>
            <a:r>
              <a:rPr lang="en-US" altLang="zh-CN" sz="2800" b="1" dirty="0"/>
              <a:t>J=K=1</a:t>
            </a:r>
            <a:r>
              <a:rPr lang="zh-CN" altLang="en-US" sz="2800" b="1" dirty="0"/>
              <a:t>，翻转，</a:t>
            </a:r>
            <a:endParaRPr lang="en-US" altLang="zh-CN" sz="2800" b="1" dirty="0"/>
          </a:p>
          <a:p>
            <a:r>
              <a:rPr lang="en-US" altLang="zh-CN" sz="2800" b="1" dirty="0"/>
              <a:t>J=K=0</a:t>
            </a:r>
            <a:r>
              <a:rPr lang="zh-CN" altLang="en-US" sz="2800" b="1" dirty="0"/>
              <a:t>，保持，</a:t>
            </a:r>
          </a:p>
        </p:txBody>
      </p:sp>
      <p:sp>
        <p:nvSpPr>
          <p:cNvPr id="2" name="灯片编号占位符 1">
            <a:extLst>
              <a:ext uri="{FF2B5EF4-FFF2-40B4-BE49-F238E27FC236}">
                <a16:creationId xmlns:a16="http://schemas.microsoft.com/office/drawing/2014/main" id="{EDC1B46F-885C-B906-C370-1A0198DFABE3}"/>
              </a:ext>
            </a:extLst>
          </p:cNvPr>
          <p:cNvSpPr>
            <a:spLocks noGrp="1"/>
          </p:cNvSpPr>
          <p:nvPr>
            <p:ph type="sldNum" sz="quarter" idx="12"/>
          </p:nvPr>
        </p:nvSpPr>
        <p:spPr/>
        <p:txBody>
          <a:bodyPr/>
          <a:lstStyle/>
          <a:p>
            <a:fld id="{392CBAA0-59E6-204E-8F03-85E5040D48B8}" type="slidenum">
              <a:rPr kumimoji="1" lang="zh-CN" altLang="en-US" smtClean="0"/>
              <a:t>47</a:t>
            </a:fld>
            <a:r>
              <a:rPr kumimoji="1" lang="en-US" altLang="zh-CN"/>
              <a:t>/184</a:t>
            </a:r>
            <a:endParaRPr kumimoji="1" lang="zh-CN" altLang="en-US" dirty="0"/>
          </a:p>
        </p:txBody>
      </p:sp>
    </p:spTree>
    <p:extLst>
      <p:ext uri="{BB962C8B-B14F-4D97-AF65-F5344CB8AC3E}">
        <p14:creationId xmlns:p14="http://schemas.microsoft.com/office/powerpoint/2010/main" val="2636677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2000"/>
                                        <p:tgtEl>
                                          <p:spTgt spid="3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Effect transition="in" filter="wipe(left)">
                                      <p:cBhvr>
                                        <p:cTn id="16" dur="500"/>
                                        <p:tgtEl>
                                          <p:spTgt spid="6">
                                            <p:txEl>
                                              <p:pRg st="0" end="0"/>
                                            </p:txEl>
                                          </p:spTgt>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wipe(left)">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8">
                                            <p:txEl>
                                              <p:pRg st="0" end="0"/>
                                            </p:txEl>
                                          </p:spTgt>
                                        </p:tgtEl>
                                        <p:attrNameLst>
                                          <p:attrName>style.visibility</p:attrName>
                                        </p:attrNameLst>
                                      </p:cBhvr>
                                      <p:to>
                                        <p:strVal val="visible"/>
                                      </p:to>
                                    </p:set>
                                    <p:animEffect transition="in" filter="wipe(left)">
                                      <p:cBhvr>
                                        <p:cTn id="25" dur="500"/>
                                        <p:tgtEl>
                                          <p:spTgt spid="8">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9">
                                            <p:txEl>
                                              <p:pRg st="0" end="0"/>
                                            </p:txEl>
                                          </p:spTgt>
                                        </p:tgtEl>
                                        <p:attrNameLst>
                                          <p:attrName>style.visibility</p:attrName>
                                        </p:attrNameLst>
                                      </p:cBhvr>
                                      <p:to>
                                        <p:strVal val="visible"/>
                                      </p:to>
                                    </p:set>
                                    <p:animEffect transition="in" filter="wipe(left)">
                                      <p:cBhvr>
                                        <p:cTn id="30" dur="500"/>
                                        <p:tgtEl>
                                          <p:spTgt spid="9">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0">
                                            <p:txEl>
                                              <p:pRg st="0" end="0"/>
                                            </p:txEl>
                                          </p:spTgt>
                                        </p:tgtEl>
                                        <p:attrNameLst>
                                          <p:attrName>style.visibility</p:attrName>
                                        </p:attrNameLst>
                                      </p:cBhvr>
                                      <p:to>
                                        <p:strVal val="visible"/>
                                      </p:to>
                                    </p:set>
                                    <p:animEffect transition="in" filter="wipe(left)">
                                      <p:cBhvr>
                                        <p:cTn id="35" dur="500"/>
                                        <p:tgtEl>
                                          <p:spTgt spid="10">
                                            <p:txEl>
                                              <p:pRg st="0" end="0"/>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11">
                                            <p:txEl>
                                              <p:pRg st="0" end="0"/>
                                            </p:txEl>
                                          </p:spTgt>
                                        </p:tgtEl>
                                        <p:attrNameLst>
                                          <p:attrName>style.visibility</p:attrName>
                                        </p:attrNameLst>
                                      </p:cBhvr>
                                      <p:to>
                                        <p:strVal val="visible"/>
                                      </p:to>
                                    </p:set>
                                    <p:animEffect transition="in" filter="wipe(left)">
                                      <p:cBhvr>
                                        <p:cTn id="40" dur="500"/>
                                        <p:tgtEl>
                                          <p:spTgt spid="11">
                                            <p:txEl>
                                              <p:pRg st="0" end="0"/>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wipe(left)">
                                      <p:cBhvr>
                                        <p:cTn id="45" dur="500"/>
                                        <p:tgtEl>
                                          <p:spTgt spid="12"/>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13">
                                            <p:txEl>
                                              <p:pRg st="0" end="0"/>
                                            </p:txEl>
                                          </p:spTgt>
                                        </p:tgtEl>
                                        <p:attrNameLst>
                                          <p:attrName>style.visibility</p:attrName>
                                        </p:attrNameLst>
                                      </p:cBhvr>
                                      <p:to>
                                        <p:strVal val="visible"/>
                                      </p:to>
                                    </p:set>
                                    <p:animEffect transition="in" filter="wipe(left)">
                                      <p:cBhvr>
                                        <p:cTn id="50" dur="500"/>
                                        <p:tgtEl>
                                          <p:spTgt spid="13">
                                            <p:txEl>
                                              <p:pRg st="0" end="0"/>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40"/>
                                        </p:tgtEl>
                                        <p:attrNameLst>
                                          <p:attrName>style.visibility</p:attrName>
                                        </p:attrNameLst>
                                      </p:cBhvr>
                                      <p:to>
                                        <p:strVal val="visible"/>
                                      </p:to>
                                    </p:set>
                                    <p:animEffect transition="in" filter="fade">
                                      <p:cBhvr>
                                        <p:cTn id="55" dur="1000"/>
                                        <p:tgtEl>
                                          <p:spTgt spid="40"/>
                                        </p:tgtEl>
                                      </p:cBhvr>
                                    </p:animEffect>
                                    <p:anim calcmode="lin" valueType="num">
                                      <p:cBhvr>
                                        <p:cTn id="56" dur="1000" fill="hold"/>
                                        <p:tgtEl>
                                          <p:spTgt spid="40"/>
                                        </p:tgtEl>
                                        <p:attrNameLst>
                                          <p:attrName>ppt_x</p:attrName>
                                        </p:attrNameLst>
                                      </p:cBhvr>
                                      <p:tavLst>
                                        <p:tav tm="0">
                                          <p:val>
                                            <p:strVal val="#ppt_x"/>
                                          </p:val>
                                        </p:tav>
                                        <p:tav tm="100000">
                                          <p:val>
                                            <p:strVal val="#ppt_x"/>
                                          </p:val>
                                        </p:tav>
                                      </p:tavLst>
                                    </p:anim>
                                    <p:anim calcmode="lin" valueType="num">
                                      <p:cBhvr>
                                        <p:cTn id="5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left)">
                                      <p:cBhvr>
                                        <p:cTn id="62" dur="500"/>
                                        <p:tgtEl>
                                          <p:spTgt spid="14"/>
                                        </p:tgtEl>
                                      </p:cBhvr>
                                    </p:animEffect>
                                  </p:childTnLst>
                                  <p:subTnLst>
                                    <p:set>
                                      <p:cBhvr override="childStyle">
                                        <p:cTn dur="1" fill="hold" display="0" masterRel="nextClick" afterEffect="1"/>
                                        <p:tgtEl>
                                          <p:spTgt spid="14"/>
                                        </p:tgtEl>
                                        <p:attrNameLst>
                                          <p:attrName>style.visibility</p:attrName>
                                        </p:attrNameLst>
                                      </p:cBhvr>
                                      <p:to>
                                        <p:strVal val="hidden"/>
                                      </p:to>
                                    </p:set>
                                  </p:sub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17">
                                            <p:txEl>
                                              <p:pRg st="0" end="0"/>
                                            </p:txEl>
                                          </p:spTgt>
                                        </p:tgtEl>
                                        <p:attrNameLst>
                                          <p:attrName>style.visibility</p:attrName>
                                        </p:attrNameLst>
                                      </p:cBhvr>
                                      <p:to>
                                        <p:strVal val="visible"/>
                                      </p:to>
                                    </p:set>
                                    <p:animEffect transition="in" filter="wipe(left)">
                                      <p:cBhvr>
                                        <p:cTn id="67" dur="500"/>
                                        <p:tgtEl>
                                          <p:spTgt spid="17">
                                            <p:txEl>
                                              <p:pRg st="0" end="0"/>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18"/>
                                        </p:tgtEl>
                                        <p:attrNameLst>
                                          <p:attrName>style.visibility</p:attrName>
                                        </p:attrNameLst>
                                      </p:cBhvr>
                                      <p:to>
                                        <p:strVal val="visible"/>
                                      </p:to>
                                    </p:set>
                                    <p:animEffect transition="in" filter="wipe(left)">
                                      <p:cBhvr>
                                        <p:cTn id="72" dur="500"/>
                                        <p:tgtEl>
                                          <p:spTgt spid="18"/>
                                        </p:tgtEl>
                                      </p:cBhvr>
                                    </p:animEffect>
                                  </p:childTnLst>
                                  <p:subTnLst>
                                    <p:set>
                                      <p:cBhvr override="childStyle">
                                        <p:cTn dur="1" fill="hold" display="0" masterRel="nextClick" afterEffect="1"/>
                                        <p:tgtEl>
                                          <p:spTgt spid="18"/>
                                        </p:tgtEl>
                                        <p:attrNameLst>
                                          <p:attrName>style.visibility</p:attrName>
                                        </p:attrNameLst>
                                      </p:cBhvr>
                                      <p:to>
                                        <p:strVal val="hidden"/>
                                      </p:to>
                                    </p:set>
                                  </p:sub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29"/>
                                        </p:tgtEl>
                                        <p:attrNameLst>
                                          <p:attrName>style.visibility</p:attrName>
                                        </p:attrNameLst>
                                      </p:cBhvr>
                                      <p:to>
                                        <p:strVal val="visible"/>
                                      </p:to>
                                    </p:set>
                                    <p:animEffect transition="in" filter="wipe(left)">
                                      <p:cBhvr>
                                        <p:cTn id="77" dur="500"/>
                                        <p:tgtEl>
                                          <p:spTgt spid="29"/>
                                        </p:tgtEl>
                                      </p:cBhvr>
                                    </p:animEffect>
                                  </p:childTnLst>
                                  <p:subTnLst>
                                    <p:set>
                                      <p:cBhvr override="childStyle">
                                        <p:cTn dur="1" fill="hold" display="0" masterRel="nextClick" afterEffect="1"/>
                                        <p:tgtEl>
                                          <p:spTgt spid="29"/>
                                        </p:tgtEl>
                                        <p:attrNameLst>
                                          <p:attrName>style.visibility</p:attrName>
                                        </p:attrNameLst>
                                      </p:cBhvr>
                                      <p:to>
                                        <p:strVal val="hidden"/>
                                      </p:to>
                                    </p:set>
                                  </p:sub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28">
                                            <p:txEl>
                                              <p:pRg st="0" end="0"/>
                                            </p:txEl>
                                          </p:spTgt>
                                        </p:tgtEl>
                                        <p:attrNameLst>
                                          <p:attrName>style.visibility</p:attrName>
                                        </p:attrNameLst>
                                      </p:cBhvr>
                                      <p:to>
                                        <p:strVal val="visible"/>
                                      </p:to>
                                    </p:set>
                                    <p:animEffect transition="in" filter="wipe(left)">
                                      <p:cBhvr>
                                        <p:cTn id="82" dur="500"/>
                                        <p:tgtEl>
                                          <p:spTgt spid="28">
                                            <p:txEl>
                                              <p:pRg st="0" end="0"/>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35">
                                            <p:txEl>
                                              <p:pRg st="0" end="0"/>
                                            </p:txEl>
                                          </p:spTgt>
                                        </p:tgtEl>
                                        <p:attrNameLst>
                                          <p:attrName>style.visibility</p:attrName>
                                        </p:attrNameLst>
                                      </p:cBhvr>
                                      <p:to>
                                        <p:strVal val="visible"/>
                                      </p:to>
                                    </p:set>
                                    <p:animEffect transition="in" filter="wipe(left)">
                                      <p:cBhvr>
                                        <p:cTn id="87" dur="500"/>
                                        <p:tgtEl>
                                          <p:spTgt spid="35">
                                            <p:txEl>
                                              <p:pRg st="0" end="0"/>
                                            </p:txEl>
                                          </p:spTgt>
                                        </p:tgtEl>
                                      </p:cBhvr>
                                    </p:animEffect>
                                  </p:childTnLst>
                                </p:cTn>
                              </p:par>
                            </p:childTnLst>
                          </p:cTn>
                        </p:par>
                        <p:par>
                          <p:cTn id="88" fill="hold">
                            <p:stCondLst>
                              <p:cond delay="500"/>
                            </p:stCondLst>
                            <p:childTnLst>
                              <p:par>
                                <p:cTn id="89" presetID="2" presetClass="entr" presetSubtype="2" fill="hold" grpId="0" nodeType="after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additive="base">
                                        <p:cTn id="91" dur="500" fill="hold"/>
                                        <p:tgtEl>
                                          <p:spTgt spid="37"/>
                                        </p:tgtEl>
                                        <p:attrNameLst>
                                          <p:attrName>ppt_x</p:attrName>
                                        </p:attrNameLst>
                                      </p:cBhvr>
                                      <p:tavLst>
                                        <p:tav tm="0">
                                          <p:val>
                                            <p:strVal val="1+#ppt_w/2"/>
                                          </p:val>
                                        </p:tav>
                                        <p:tav tm="100000">
                                          <p:val>
                                            <p:strVal val="#ppt_x"/>
                                          </p:val>
                                        </p:tav>
                                      </p:tavLst>
                                    </p:anim>
                                    <p:anim calcmode="lin" valueType="num">
                                      <p:cBhvr additive="base">
                                        <p:cTn id="9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2"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 calcmode="lin" valueType="num">
                                      <p:cBhvr additive="base">
                                        <p:cTn id="97" dur="500" fill="hold"/>
                                        <p:tgtEl>
                                          <p:spTgt spid="36"/>
                                        </p:tgtEl>
                                        <p:attrNameLst>
                                          <p:attrName>ppt_x</p:attrName>
                                        </p:attrNameLst>
                                      </p:cBhvr>
                                      <p:tavLst>
                                        <p:tav tm="0">
                                          <p:val>
                                            <p:strVal val="1+#ppt_w/2"/>
                                          </p:val>
                                        </p:tav>
                                        <p:tav tm="100000">
                                          <p:val>
                                            <p:strVal val="#ppt_x"/>
                                          </p:val>
                                        </p:tav>
                                      </p:tavLst>
                                    </p:anim>
                                    <p:anim calcmode="lin" valueType="num">
                                      <p:cBhvr additive="base">
                                        <p:cTn id="98" dur="500" fill="hold"/>
                                        <p:tgtEl>
                                          <p:spTgt spid="36"/>
                                        </p:tgtEl>
                                        <p:attrNameLst>
                                          <p:attrName>ppt_y</p:attrName>
                                        </p:attrNameLst>
                                      </p:cBhvr>
                                      <p:tavLst>
                                        <p:tav tm="0">
                                          <p:val>
                                            <p:strVal val="#ppt_y"/>
                                          </p:val>
                                        </p:tav>
                                        <p:tav tm="100000">
                                          <p:val>
                                            <p:strVal val="#ppt_y"/>
                                          </p:val>
                                        </p:tav>
                                      </p:tavLst>
                                    </p:anim>
                                  </p:childTnLst>
                                </p:cTn>
                              </p:par>
                            </p:childTnLst>
                          </p:cTn>
                        </p:par>
                        <p:par>
                          <p:cTn id="99" fill="hold">
                            <p:stCondLst>
                              <p:cond delay="500"/>
                            </p:stCondLst>
                            <p:childTnLst>
                              <p:par>
                                <p:cTn id="100" presetID="2" presetClass="entr" presetSubtype="2" fill="hold" grpId="0" nodeType="afterEffect">
                                  <p:stCondLst>
                                    <p:cond delay="0"/>
                                  </p:stCondLst>
                                  <p:childTnLst>
                                    <p:set>
                                      <p:cBhvr>
                                        <p:cTn id="101" dur="1" fill="hold">
                                          <p:stCondLst>
                                            <p:cond delay="0"/>
                                          </p:stCondLst>
                                        </p:cTn>
                                        <p:tgtEl>
                                          <p:spTgt spid="38"/>
                                        </p:tgtEl>
                                        <p:attrNameLst>
                                          <p:attrName>style.visibility</p:attrName>
                                        </p:attrNameLst>
                                      </p:cBhvr>
                                      <p:to>
                                        <p:strVal val="visible"/>
                                      </p:to>
                                    </p:set>
                                    <p:anim calcmode="lin" valueType="num">
                                      <p:cBhvr additive="base">
                                        <p:cTn id="102" dur="500" fill="hold"/>
                                        <p:tgtEl>
                                          <p:spTgt spid="38"/>
                                        </p:tgtEl>
                                        <p:attrNameLst>
                                          <p:attrName>ppt_x</p:attrName>
                                        </p:attrNameLst>
                                      </p:cBhvr>
                                      <p:tavLst>
                                        <p:tav tm="0">
                                          <p:val>
                                            <p:strVal val="1+#ppt_w/2"/>
                                          </p:val>
                                        </p:tav>
                                        <p:tav tm="100000">
                                          <p:val>
                                            <p:strVal val="#ppt_x"/>
                                          </p:val>
                                        </p:tav>
                                      </p:tavLst>
                                    </p:anim>
                                    <p:anim calcmode="lin" valueType="num">
                                      <p:cBhvr additive="base">
                                        <p:cTn id="103"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advAuto="0"/>
      <p:bldP spid="7" grpId="0" build="p" autoUpdateAnimBg="0" advAuto="0"/>
      <p:bldP spid="8" grpId="0" build="p" autoUpdateAnimBg="0"/>
      <p:bldP spid="9" grpId="0" build="p" autoUpdateAnimBg="0"/>
      <p:bldP spid="10" grpId="0" build="p" autoUpdateAnimBg="0"/>
      <p:bldP spid="11" grpId="0" build="p" autoUpdateAnimBg="0"/>
      <p:bldP spid="13" grpId="0" build="p" autoUpdateAnimBg="0"/>
      <p:bldP spid="17" grpId="0" build="p" autoUpdateAnimBg="0"/>
      <p:bldP spid="28" grpId="0" build="p" autoUpdateAnimBg="0"/>
      <p:bldP spid="35" grpId="0" build="p" autoUpdateAnimBg="0"/>
      <p:bldP spid="36" grpId="0" autoUpdateAnimBg="0"/>
      <p:bldP spid="37" grpId="0" autoUpdateAnimBg="0"/>
      <p:bldP spid="38" grpId="0" autoUpdateAnimBg="0"/>
      <p:bldP spid="39" grpId="0"/>
      <p:bldP spid="40"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Rectangle 2">
            <a:extLst>
              <a:ext uri="{FF2B5EF4-FFF2-40B4-BE49-F238E27FC236}">
                <a16:creationId xmlns:a16="http://schemas.microsoft.com/office/drawing/2014/main" id="{FE4B3960-50DC-64C8-3E1F-D13094B35735}"/>
              </a:ext>
            </a:extLst>
          </p:cNvPr>
          <p:cNvSpPr>
            <a:spLocks noChangeArrowheads="1"/>
          </p:cNvSpPr>
          <p:nvPr/>
        </p:nvSpPr>
        <p:spPr bwMode="auto">
          <a:xfrm>
            <a:off x="1878330" y="1234738"/>
            <a:ext cx="2038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J</a:t>
            </a:r>
            <a:r>
              <a:rPr lang="en-US" altLang="zh-CN" sz="2800" b="1" baseline="-25000">
                <a:solidFill>
                  <a:srgbClr val="0033CC"/>
                </a:solidFill>
              </a:rPr>
              <a:t>0</a:t>
            </a:r>
            <a:r>
              <a:rPr lang="en-US" altLang="zh-CN" sz="2800" b="1">
                <a:solidFill>
                  <a:srgbClr val="0033CC"/>
                </a:solidFill>
              </a:rPr>
              <a:t>= </a:t>
            </a:r>
            <a:r>
              <a:rPr lang="en-US" altLang="zh-CN" sz="2800" b="1" i="1">
                <a:solidFill>
                  <a:srgbClr val="0033CC"/>
                </a:solidFill>
              </a:rPr>
              <a:t>K</a:t>
            </a:r>
            <a:r>
              <a:rPr lang="en-US" altLang="zh-CN" sz="2800" b="1" baseline="-25000">
                <a:solidFill>
                  <a:srgbClr val="0033CC"/>
                </a:solidFill>
              </a:rPr>
              <a:t>0</a:t>
            </a:r>
            <a:r>
              <a:rPr lang="en-US" altLang="zh-CN" sz="2800" b="1">
                <a:solidFill>
                  <a:srgbClr val="0033CC"/>
                </a:solidFill>
              </a:rPr>
              <a:t> =1</a:t>
            </a:r>
          </a:p>
        </p:txBody>
      </p:sp>
      <p:sp>
        <p:nvSpPr>
          <p:cNvPr id="6" name="Rectangle 3">
            <a:extLst>
              <a:ext uri="{FF2B5EF4-FFF2-40B4-BE49-F238E27FC236}">
                <a16:creationId xmlns:a16="http://schemas.microsoft.com/office/drawing/2014/main" id="{B3067260-7298-B0D1-684E-9A288F4E8E31}"/>
              </a:ext>
            </a:extLst>
          </p:cNvPr>
          <p:cNvSpPr>
            <a:spLocks noChangeArrowheads="1"/>
          </p:cNvSpPr>
          <p:nvPr/>
        </p:nvSpPr>
        <p:spPr bwMode="auto">
          <a:xfrm>
            <a:off x="4037330" y="1234738"/>
            <a:ext cx="2133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J</a:t>
            </a:r>
            <a:r>
              <a:rPr lang="en-US" altLang="zh-CN" sz="2800" b="1" baseline="-25000">
                <a:solidFill>
                  <a:srgbClr val="0033CC"/>
                </a:solidFill>
              </a:rPr>
              <a:t>1</a:t>
            </a:r>
            <a:r>
              <a:rPr lang="en-US" altLang="zh-CN" sz="2800" b="1">
                <a:solidFill>
                  <a:srgbClr val="0033CC"/>
                </a:solidFill>
              </a:rPr>
              <a:t>= </a:t>
            </a:r>
            <a:r>
              <a:rPr lang="en-US" altLang="zh-CN" sz="2800" b="1" i="1">
                <a:solidFill>
                  <a:srgbClr val="0033CC"/>
                </a:solidFill>
              </a:rPr>
              <a:t>K</a:t>
            </a:r>
            <a:r>
              <a:rPr lang="en-US" altLang="zh-CN" sz="2800" b="1" baseline="-25000">
                <a:solidFill>
                  <a:srgbClr val="0033CC"/>
                </a:solidFill>
              </a:rPr>
              <a:t>1</a:t>
            </a:r>
            <a:r>
              <a:rPr lang="en-US" altLang="zh-CN" sz="2800" b="1">
                <a:solidFill>
                  <a:srgbClr val="0033CC"/>
                </a:solidFill>
              </a:rPr>
              <a:t> = </a:t>
            </a:r>
            <a:r>
              <a:rPr lang="en-US" altLang="zh-CN" sz="2800" b="1" i="1">
                <a:solidFill>
                  <a:srgbClr val="0033CC"/>
                </a:solidFill>
                <a:ea typeface="楷体_GB2312" pitchFamily="49" charset="-122"/>
              </a:rPr>
              <a:t>Q</a:t>
            </a:r>
            <a:r>
              <a:rPr lang="en-US" altLang="zh-CN" sz="2800" b="1" baseline="-25000">
                <a:solidFill>
                  <a:srgbClr val="0033CC"/>
                </a:solidFill>
                <a:ea typeface="楷体_GB2312" pitchFamily="49" charset="-122"/>
              </a:rPr>
              <a:t>0</a:t>
            </a:r>
          </a:p>
        </p:txBody>
      </p:sp>
      <p:sp>
        <p:nvSpPr>
          <p:cNvPr id="7" name="Rectangle 4">
            <a:extLst>
              <a:ext uri="{FF2B5EF4-FFF2-40B4-BE49-F238E27FC236}">
                <a16:creationId xmlns:a16="http://schemas.microsoft.com/office/drawing/2014/main" id="{B3A2E2C5-5538-6B4A-AFE0-4F4F89316512}"/>
              </a:ext>
            </a:extLst>
          </p:cNvPr>
          <p:cNvSpPr>
            <a:spLocks noChangeArrowheads="1"/>
          </p:cNvSpPr>
          <p:nvPr/>
        </p:nvSpPr>
        <p:spPr bwMode="auto">
          <a:xfrm>
            <a:off x="6437630" y="1234738"/>
            <a:ext cx="2508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rPr>
              <a:t>J</a:t>
            </a:r>
            <a:r>
              <a:rPr lang="en-US" altLang="zh-CN" sz="2800" b="1" baseline="-25000">
                <a:solidFill>
                  <a:srgbClr val="0033CC"/>
                </a:solidFill>
              </a:rPr>
              <a:t>2</a:t>
            </a:r>
            <a:r>
              <a:rPr lang="en-US" altLang="zh-CN" sz="2800" b="1">
                <a:solidFill>
                  <a:srgbClr val="0033CC"/>
                </a:solidFill>
              </a:rPr>
              <a:t>= </a:t>
            </a:r>
            <a:r>
              <a:rPr lang="en-US" altLang="zh-CN" sz="2800" b="1" i="1">
                <a:solidFill>
                  <a:srgbClr val="0033CC"/>
                </a:solidFill>
              </a:rPr>
              <a:t>K</a:t>
            </a:r>
            <a:r>
              <a:rPr lang="en-US" altLang="zh-CN" sz="2800" b="1" baseline="-25000">
                <a:solidFill>
                  <a:srgbClr val="0033CC"/>
                </a:solidFill>
              </a:rPr>
              <a:t>2</a:t>
            </a:r>
            <a:r>
              <a:rPr lang="en-US" altLang="zh-CN" sz="2800" b="1">
                <a:solidFill>
                  <a:srgbClr val="0033CC"/>
                </a:solidFill>
              </a:rPr>
              <a:t> = </a:t>
            </a:r>
            <a:r>
              <a:rPr lang="en-US" altLang="zh-CN" sz="2800" b="1" i="1">
                <a:solidFill>
                  <a:srgbClr val="0033CC"/>
                </a:solidFill>
                <a:ea typeface="楷体_GB2312" pitchFamily="49" charset="-122"/>
              </a:rPr>
              <a:t>Q</a:t>
            </a:r>
            <a:r>
              <a:rPr lang="en-US" altLang="zh-CN" sz="2800" b="1" baseline="-25000">
                <a:solidFill>
                  <a:srgbClr val="0033CC"/>
                </a:solidFill>
                <a:ea typeface="楷体_GB2312" pitchFamily="49" charset="-122"/>
              </a:rPr>
              <a:t>1</a:t>
            </a:r>
            <a:r>
              <a:rPr lang="en-US" altLang="zh-CN" sz="2800" b="1" i="1">
                <a:solidFill>
                  <a:srgbClr val="0033CC"/>
                </a:solidFill>
                <a:ea typeface="楷体_GB2312" pitchFamily="49" charset="-122"/>
              </a:rPr>
              <a:t>Q</a:t>
            </a:r>
            <a:r>
              <a:rPr lang="en-US" altLang="zh-CN" sz="2800" b="1" baseline="-25000">
                <a:solidFill>
                  <a:srgbClr val="0033CC"/>
                </a:solidFill>
                <a:ea typeface="楷体_GB2312" pitchFamily="49" charset="-122"/>
              </a:rPr>
              <a:t>0</a:t>
            </a:r>
          </a:p>
        </p:txBody>
      </p:sp>
      <p:grpSp>
        <p:nvGrpSpPr>
          <p:cNvPr id="8" name="Group 5">
            <a:extLst>
              <a:ext uri="{FF2B5EF4-FFF2-40B4-BE49-F238E27FC236}">
                <a16:creationId xmlns:a16="http://schemas.microsoft.com/office/drawing/2014/main" id="{25F32BE7-BDE2-5D1C-ACCE-C2B9A4EB02C4}"/>
              </a:ext>
            </a:extLst>
          </p:cNvPr>
          <p:cNvGrpSpPr>
            <a:grpSpLocks/>
          </p:cNvGrpSpPr>
          <p:nvPr/>
        </p:nvGrpSpPr>
        <p:grpSpPr bwMode="auto">
          <a:xfrm>
            <a:off x="1410018" y="1690351"/>
            <a:ext cx="6450012" cy="2563812"/>
            <a:chOff x="233" y="696"/>
            <a:chExt cx="4063" cy="1615"/>
          </a:xfrm>
        </p:grpSpPr>
        <p:sp>
          <p:nvSpPr>
            <p:cNvPr id="9" name="Line 6">
              <a:extLst>
                <a:ext uri="{FF2B5EF4-FFF2-40B4-BE49-F238E27FC236}">
                  <a16:creationId xmlns:a16="http://schemas.microsoft.com/office/drawing/2014/main" id="{2E30FE1D-A5D4-2217-A5D1-91D099795346}"/>
                </a:ext>
              </a:extLst>
            </p:cNvPr>
            <p:cNvSpPr>
              <a:spLocks noChangeShapeType="1"/>
            </p:cNvSpPr>
            <p:nvPr/>
          </p:nvSpPr>
          <p:spPr bwMode="auto">
            <a:xfrm flipV="1">
              <a:off x="4021" y="902"/>
              <a:ext cx="19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7">
              <a:extLst>
                <a:ext uri="{FF2B5EF4-FFF2-40B4-BE49-F238E27FC236}">
                  <a16:creationId xmlns:a16="http://schemas.microsoft.com/office/drawing/2014/main" id="{1096A5B3-4A3C-BA7C-F6C6-6B4596978BD7}"/>
                </a:ext>
              </a:extLst>
            </p:cNvPr>
            <p:cNvSpPr>
              <a:spLocks noChangeShapeType="1"/>
            </p:cNvSpPr>
            <p:nvPr/>
          </p:nvSpPr>
          <p:spPr bwMode="auto">
            <a:xfrm flipH="1" flipV="1">
              <a:off x="2445" y="1362"/>
              <a:ext cx="14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1" name="Group 8">
              <a:extLst>
                <a:ext uri="{FF2B5EF4-FFF2-40B4-BE49-F238E27FC236}">
                  <a16:creationId xmlns:a16="http://schemas.microsoft.com/office/drawing/2014/main" id="{B22C4CFA-725B-E637-445D-A000E1C9B4B0}"/>
                </a:ext>
              </a:extLst>
            </p:cNvPr>
            <p:cNvGrpSpPr>
              <a:grpSpLocks/>
            </p:cNvGrpSpPr>
            <p:nvPr/>
          </p:nvGrpSpPr>
          <p:grpSpPr bwMode="auto">
            <a:xfrm>
              <a:off x="1835" y="1520"/>
              <a:ext cx="109" cy="486"/>
              <a:chOff x="312" y="2751"/>
              <a:chExt cx="492" cy="600"/>
            </a:xfrm>
          </p:grpSpPr>
          <p:sp>
            <p:nvSpPr>
              <p:cNvPr id="92" name="Line 9">
                <a:extLst>
                  <a:ext uri="{FF2B5EF4-FFF2-40B4-BE49-F238E27FC236}">
                    <a16:creationId xmlns:a16="http://schemas.microsoft.com/office/drawing/2014/main" id="{E0471376-D898-06ED-538A-DC2B17E72738}"/>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10">
                <a:extLst>
                  <a:ext uri="{FF2B5EF4-FFF2-40B4-BE49-F238E27FC236}">
                    <a16:creationId xmlns:a16="http://schemas.microsoft.com/office/drawing/2014/main" id="{42621BF5-06EC-2ED5-7C3A-08EE1AE87EAE}"/>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 name="Group 11">
              <a:extLst>
                <a:ext uri="{FF2B5EF4-FFF2-40B4-BE49-F238E27FC236}">
                  <a16:creationId xmlns:a16="http://schemas.microsoft.com/office/drawing/2014/main" id="{E1ECF27E-608C-3D44-CBCB-1EA85C5521EA}"/>
                </a:ext>
              </a:extLst>
            </p:cNvPr>
            <p:cNvGrpSpPr>
              <a:grpSpLocks/>
            </p:cNvGrpSpPr>
            <p:nvPr/>
          </p:nvGrpSpPr>
          <p:grpSpPr bwMode="auto">
            <a:xfrm>
              <a:off x="3044" y="1563"/>
              <a:ext cx="110" cy="443"/>
              <a:chOff x="312" y="2751"/>
              <a:chExt cx="492" cy="600"/>
            </a:xfrm>
          </p:grpSpPr>
          <p:sp>
            <p:nvSpPr>
              <p:cNvPr id="90" name="Line 12">
                <a:extLst>
                  <a:ext uri="{FF2B5EF4-FFF2-40B4-BE49-F238E27FC236}">
                    <a16:creationId xmlns:a16="http://schemas.microsoft.com/office/drawing/2014/main" id="{F31D2FEE-4E93-C2FD-F8AF-5772685DA967}"/>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13">
                <a:extLst>
                  <a:ext uri="{FF2B5EF4-FFF2-40B4-BE49-F238E27FC236}">
                    <a16:creationId xmlns:a16="http://schemas.microsoft.com/office/drawing/2014/main" id="{C227D929-5C36-8559-C642-0E1804E5351C}"/>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 name="Group 14">
              <a:extLst>
                <a:ext uri="{FF2B5EF4-FFF2-40B4-BE49-F238E27FC236}">
                  <a16:creationId xmlns:a16="http://schemas.microsoft.com/office/drawing/2014/main" id="{7C361D0C-BDCC-2C6B-3AB1-FA50059C4167}"/>
                </a:ext>
              </a:extLst>
            </p:cNvPr>
            <p:cNvGrpSpPr>
              <a:grpSpLocks/>
            </p:cNvGrpSpPr>
            <p:nvPr/>
          </p:nvGrpSpPr>
          <p:grpSpPr bwMode="auto">
            <a:xfrm>
              <a:off x="794" y="1545"/>
              <a:ext cx="134" cy="450"/>
              <a:chOff x="312" y="2751"/>
              <a:chExt cx="492" cy="600"/>
            </a:xfrm>
          </p:grpSpPr>
          <p:sp>
            <p:nvSpPr>
              <p:cNvPr id="88" name="Line 15">
                <a:extLst>
                  <a:ext uri="{FF2B5EF4-FFF2-40B4-BE49-F238E27FC236}">
                    <a16:creationId xmlns:a16="http://schemas.microsoft.com/office/drawing/2014/main" id="{A4B5EB22-6058-0DD1-025D-B4B0D3CB307A}"/>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16">
                <a:extLst>
                  <a:ext uri="{FF2B5EF4-FFF2-40B4-BE49-F238E27FC236}">
                    <a16:creationId xmlns:a16="http://schemas.microsoft.com/office/drawing/2014/main" id="{8539609D-0486-C6C2-11AC-F39681E54D14}"/>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 name="Line 17">
              <a:extLst>
                <a:ext uri="{FF2B5EF4-FFF2-40B4-BE49-F238E27FC236}">
                  <a16:creationId xmlns:a16="http://schemas.microsoft.com/office/drawing/2014/main" id="{B4FED4CF-53B0-B618-ABA1-095C55171468}"/>
                </a:ext>
              </a:extLst>
            </p:cNvPr>
            <p:cNvSpPr>
              <a:spLocks noChangeShapeType="1"/>
            </p:cNvSpPr>
            <p:nvPr/>
          </p:nvSpPr>
          <p:spPr bwMode="auto">
            <a:xfrm flipV="1">
              <a:off x="391" y="1996"/>
              <a:ext cx="2660"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Oval 18">
              <a:extLst>
                <a:ext uri="{FF2B5EF4-FFF2-40B4-BE49-F238E27FC236}">
                  <a16:creationId xmlns:a16="http://schemas.microsoft.com/office/drawing/2014/main" id="{4D4A084F-CCBC-9135-766C-E7F5A17596E8}"/>
                </a:ext>
              </a:extLst>
            </p:cNvPr>
            <p:cNvSpPr>
              <a:spLocks noChangeArrowheads="1"/>
            </p:cNvSpPr>
            <p:nvPr/>
          </p:nvSpPr>
          <p:spPr bwMode="auto">
            <a:xfrm>
              <a:off x="768" y="1969"/>
              <a:ext cx="57" cy="5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 name="Oval 19">
              <a:extLst>
                <a:ext uri="{FF2B5EF4-FFF2-40B4-BE49-F238E27FC236}">
                  <a16:creationId xmlns:a16="http://schemas.microsoft.com/office/drawing/2014/main" id="{11088FBC-1192-16AE-6D90-C4352560AED9}"/>
                </a:ext>
              </a:extLst>
            </p:cNvPr>
            <p:cNvSpPr>
              <a:spLocks noChangeArrowheads="1"/>
            </p:cNvSpPr>
            <p:nvPr/>
          </p:nvSpPr>
          <p:spPr bwMode="auto">
            <a:xfrm>
              <a:off x="1809" y="1967"/>
              <a:ext cx="56" cy="5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Text Box 20">
              <a:extLst>
                <a:ext uri="{FF2B5EF4-FFF2-40B4-BE49-F238E27FC236}">
                  <a16:creationId xmlns:a16="http://schemas.microsoft.com/office/drawing/2014/main" id="{54D192F1-105F-7E64-62B5-B140BEAC3660}"/>
                </a:ext>
              </a:extLst>
            </p:cNvPr>
            <p:cNvSpPr txBox="1">
              <a:spLocks noChangeArrowheads="1"/>
            </p:cNvSpPr>
            <p:nvPr/>
          </p:nvSpPr>
          <p:spPr bwMode="auto">
            <a:xfrm>
              <a:off x="279" y="2023"/>
              <a:ext cx="38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p>
          </p:txBody>
        </p:sp>
        <p:sp>
          <p:nvSpPr>
            <p:cNvPr id="18" name="Oval 21">
              <a:extLst>
                <a:ext uri="{FF2B5EF4-FFF2-40B4-BE49-F238E27FC236}">
                  <a16:creationId xmlns:a16="http://schemas.microsoft.com/office/drawing/2014/main" id="{318FEEE1-85A1-6873-D6CB-572C810DBE7C}"/>
                </a:ext>
              </a:extLst>
            </p:cNvPr>
            <p:cNvSpPr>
              <a:spLocks noChangeArrowheads="1"/>
            </p:cNvSpPr>
            <p:nvPr/>
          </p:nvSpPr>
          <p:spPr bwMode="auto">
            <a:xfrm>
              <a:off x="372" y="1967"/>
              <a:ext cx="57" cy="57"/>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 name="Rectangle 22">
              <a:extLst>
                <a:ext uri="{FF2B5EF4-FFF2-40B4-BE49-F238E27FC236}">
                  <a16:creationId xmlns:a16="http://schemas.microsoft.com/office/drawing/2014/main" id="{92F49D5A-32F3-7320-DDED-6347DE2D16C9}"/>
                </a:ext>
              </a:extLst>
            </p:cNvPr>
            <p:cNvSpPr>
              <a:spLocks noChangeArrowheads="1"/>
            </p:cNvSpPr>
            <p:nvPr/>
          </p:nvSpPr>
          <p:spPr bwMode="auto">
            <a:xfrm>
              <a:off x="964" y="1193"/>
              <a:ext cx="496" cy="7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AutoShape 23">
              <a:extLst>
                <a:ext uri="{FF2B5EF4-FFF2-40B4-BE49-F238E27FC236}">
                  <a16:creationId xmlns:a16="http://schemas.microsoft.com/office/drawing/2014/main" id="{2EDFC8C2-661E-5FC5-AF65-0990A03A91CA}"/>
                </a:ext>
              </a:extLst>
            </p:cNvPr>
            <p:cNvSpPr>
              <a:spLocks noChangeArrowheads="1"/>
            </p:cNvSpPr>
            <p:nvPr/>
          </p:nvSpPr>
          <p:spPr bwMode="auto">
            <a:xfrm rot="5400000" flipH="1">
              <a:off x="945" y="1509"/>
              <a:ext cx="101" cy="59"/>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 name="Text Box 24">
              <a:extLst>
                <a:ext uri="{FF2B5EF4-FFF2-40B4-BE49-F238E27FC236}">
                  <a16:creationId xmlns:a16="http://schemas.microsoft.com/office/drawing/2014/main" id="{BB68BD61-C7AA-D75C-4941-DBDE383D0B22}"/>
                </a:ext>
              </a:extLst>
            </p:cNvPr>
            <p:cNvSpPr txBox="1">
              <a:spLocks noChangeArrowheads="1"/>
            </p:cNvSpPr>
            <p:nvPr/>
          </p:nvSpPr>
          <p:spPr bwMode="auto">
            <a:xfrm>
              <a:off x="918" y="1183"/>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22" name="Text Box 25">
              <a:extLst>
                <a:ext uri="{FF2B5EF4-FFF2-40B4-BE49-F238E27FC236}">
                  <a16:creationId xmlns:a16="http://schemas.microsoft.com/office/drawing/2014/main" id="{8F6E87B7-10E6-65A6-7876-440BAA0597DA}"/>
                </a:ext>
              </a:extLst>
            </p:cNvPr>
            <p:cNvSpPr txBox="1">
              <a:spLocks noChangeArrowheads="1"/>
            </p:cNvSpPr>
            <p:nvPr/>
          </p:nvSpPr>
          <p:spPr bwMode="auto">
            <a:xfrm>
              <a:off x="930" y="1608"/>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23" name="Oval 26">
              <a:extLst>
                <a:ext uri="{FF2B5EF4-FFF2-40B4-BE49-F238E27FC236}">
                  <a16:creationId xmlns:a16="http://schemas.microsoft.com/office/drawing/2014/main" id="{87CB8F67-3112-DA63-41E6-1C40AB125D6A}"/>
                </a:ext>
              </a:extLst>
            </p:cNvPr>
            <p:cNvSpPr>
              <a:spLocks noChangeArrowheads="1"/>
            </p:cNvSpPr>
            <p:nvPr/>
          </p:nvSpPr>
          <p:spPr bwMode="auto">
            <a:xfrm>
              <a:off x="888" y="1514"/>
              <a:ext cx="70"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 name="Text Box 27">
              <a:extLst>
                <a:ext uri="{FF2B5EF4-FFF2-40B4-BE49-F238E27FC236}">
                  <a16:creationId xmlns:a16="http://schemas.microsoft.com/office/drawing/2014/main" id="{65516B79-A230-7933-C983-557027CDA4BF}"/>
                </a:ext>
              </a:extLst>
            </p:cNvPr>
            <p:cNvSpPr txBox="1">
              <a:spLocks noChangeArrowheads="1"/>
            </p:cNvSpPr>
            <p:nvPr/>
          </p:nvSpPr>
          <p:spPr bwMode="auto">
            <a:xfrm>
              <a:off x="1003" y="1390"/>
              <a:ext cx="431" cy="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25" name="Oval 28">
              <a:extLst>
                <a:ext uri="{FF2B5EF4-FFF2-40B4-BE49-F238E27FC236}">
                  <a16:creationId xmlns:a16="http://schemas.microsoft.com/office/drawing/2014/main" id="{394CECCF-9C67-619A-1504-0786ABF76604}"/>
                </a:ext>
              </a:extLst>
            </p:cNvPr>
            <p:cNvSpPr>
              <a:spLocks noChangeArrowheads="1"/>
            </p:cNvSpPr>
            <p:nvPr/>
          </p:nvSpPr>
          <p:spPr bwMode="auto">
            <a:xfrm>
              <a:off x="1460" y="1702"/>
              <a:ext cx="69"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Text Box 29">
              <a:extLst>
                <a:ext uri="{FF2B5EF4-FFF2-40B4-BE49-F238E27FC236}">
                  <a16:creationId xmlns:a16="http://schemas.microsoft.com/office/drawing/2014/main" id="{32E4F2AC-04BC-B785-77BA-FCC8F92DD87C}"/>
                </a:ext>
              </a:extLst>
            </p:cNvPr>
            <p:cNvSpPr txBox="1">
              <a:spLocks noChangeArrowheads="1"/>
            </p:cNvSpPr>
            <p:nvPr/>
          </p:nvSpPr>
          <p:spPr bwMode="auto">
            <a:xfrm>
              <a:off x="986" y="918"/>
              <a:ext cx="45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0</a:t>
              </a:r>
            </a:p>
          </p:txBody>
        </p:sp>
        <p:grpSp>
          <p:nvGrpSpPr>
            <p:cNvPr id="27" name="Group 30">
              <a:extLst>
                <a:ext uri="{FF2B5EF4-FFF2-40B4-BE49-F238E27FC236}">
                  <a16:creationId xmlns:a16="http://schemas.microsoft.com/office/drawing/2014/main" id="{E6620EBC-2C40-9BC7-379A-B17B3B0ECE1E}"/>
                </a:ext>
              </a:extLst>
            </p:cNvPr>
            <p:cNvGrpSpPr>
              <a:grpSpLocks/>
            </p:cNvGrpSpPr>
            <p:nvPr/>
          </p:nvGrpSpPr>
          <p:grpSpPr bwMode="auto">
            <a:xfrm>
              <a:off x="348" y="1323"/>
              <a:ext cx="628" cy="441"/>
              <a:chOff x="885" y="2619"/>
              <a:chExt cx="623" cy="435"/>
            </a:xfrm>
          </p:grpSpPr>
          <p:sp>
            <p:nvSpPr>
              <p:cNvPr id="84" name="Line 31">
                <a:extLst>
                  <a:ext uri="{FF2B5EF4-FFF2-40B4-BE49-F238E27FC236}">
                    <a16:creationId xmlns:a16="http://schemas.microsoft.com/office/drawing/2014/main" id="{230A573C-A56E-08AD-78A4-A7FD94B8E09D}"/>
                  </a:ext>
                </a:extLst>
              </p:cNvPr>
              <p:cNvSpPr>
                <a:spLocks noChangeShapeType="1"/>
              </p:cNvSpPr>
              <p:nvPr/>
            </p:nvSpPr>
            <p:spPr bwMode="auto">
              <a:xfrm flipV="1">
                <a:off x="933" y="2646"/>
                <a:ext cx="57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32">
                <a:extLst>
                  <a:ext uri="{FF2B5EF4-FFF2-40B4-BE49-F238E27FC236}">
                    <a16:creationId xmlns:a16="http://schemas.microsoft.com/office/drawing/2014/main" id="{9E541FFD-BF72-F9BC-17D3-64743919A22C}"/>
                  </a:ext>
                </a:extLst>
              </p:cNvPr>
              <p:cNvSpPr>
                <a:spLocks noChangeShapeType="1"/>
              </p:cNvSpPr>
              <p:nvPr/>
            </p:nvSpPr>
            <p:spPr bwMode="auto">
              <a:xfrm>
                <a:off x="1271" y="2643"/>
                <a:ext cx="0" cy="4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33">
                <a:extLst>
                  <a:ext uri="{FF2B5EF4-FFF2-40B4-BE49-F238E27FC236}">
                    <a16:creationId xmlns:a16="http://schemas.microsoft.com/office/drawing/2014/main" id="{B688D3CE-E408-BC1F-A097-086BC699C92D}"/>
                  </a:ext>
                </a:extLst>
              </p:cNvPr>
              <p:cNvSpPr>
                <a:spLocks noChangeShapeType="1"/>
              </p:cNvSpPr>
              <p:nvPr/>
            </p:nvSpPr>
            <p:spPr bwMode="auto">
              <a:xfrm>
                <a:off x="1271" y="3054"/>
                <a:ext cx="23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Oval 34">
                <a:extLst>
                  <a:ext uri="{FF2B5EF4-FFF2-40B4-BE49-F238E27FC236}">
                    <a16:creationId xmlns:a16="http://schemas.microsoft.com/office/drawing/2014/main" id="{45B92447-09E6-FEE7-6B41-37D34154A59D}"/>
                  </a:ext>
                </a:extLst>
              </p:cNvPr>
              <p:cNvSpPr>
                <a:spLocks noChangeArrowheads="1"/>
              </p:cNvSpPr>
              <p:nvPr/>
            </p:nvSpPr>
            <p:spPr bwMode="auto">
              <a:xfrm>
                <a:off x="885" y="2619"/>
                <a:ext cx="45" cy="4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8" name="Text Box 35">
              <a:extLst>
                <a:ext uri="{FF2B5EF4-FFF2-40B4-BE49-F238E27FC236}">
                  <a16:creationId xmlns:a16="http://schemas.microsoft.com/office/drawing/2014/main" id="{400B2751-AB5D-F5DD-09D3-10B1DE6FE138}"/>
                </a:ext>
              </a:extLst>
            </p:cNvPr>
            <p:cNvSpPr txBox="1">
              <a:spLocks noChangeArrowheads="1"/>
            </p:cNvSpPr>
            <p:nvPr/>
          </p:nvSpPr>
          <p:spPr bwMode="auto">
            <a:xfrm>
              <a:off x="233" y="1311"/>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29" name="Oval 36">
              <a:extLst>
                <a:ext uri="{FF2B5EF4-FFF2-40B4-BE49-F238E27FC236}">
                  <a16:creationId xmlns:a16="http://schemas.microsoft.com/office/drawing/2014/main" id="{0E1FD366-D158-A2F5-E024-0AAA70D29F07}"/>
                </a:ext>
              </a:extLst>
            </p:cNvPr>
            <p:cNvSpPr>
              <a:spLocks noChangeArrowheads="1"/>
            </p:cNvSpPr>
            <p:nvPr/>
          </p:nvSpPr>
          <p:spPr bwMode="auto">
            <a:xfrm>
              <a:off x="2941" y="1337"/>
              <a:ext cx="57" cy="5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Line 37">
              <a:extLst>
                <a:ext uri="{FF2B5EF4-FFF2-40B4-BE49-F238E27FC236}">
                  <a16:creationId xmlns:a16="http://schemas.microsoft.com/office/drawing/2014/main" id="{6DD0B090-98BC-5C0E-4F62-5FF5BB363CDF}"/>
                </a:ext>
              </a:extLst>
            </p:cNvPr>
            <p:cNvSpPr>
              <a:spLocks noChangeShapeType="1"/>
            </p:cNvSpPr>
            <p:nvPr/>
          </p:nvSpPr>
          <p:spPr bwMode="auto">
            <a:xfrm flipH="1" flipV="1">
              <a:off x="1454" y="1338"/>
              <a:ext cx="26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Oval 38">
              <a:extLst>
                <a:ext uri="{FF2B5EF4-FFF2-40B4-BE49-F238E27FC236}">
                  <a16:creationId xmlns:a16="http://schemas.microsoft.com/office/drawing/2014/main" id="{206164E6-1049-4717-C44D-B2AB9F9D97A4}"/>
                </a:ext>
              </a:extLst>
            </p:cNvPr>
            <p:cNvSpPr>
              <a:spLocks noChangeArrowheads="1"/>
            </p:cNvSpPr>
            <p:nvPr/>
          </p:nvSpPr>
          <p:spPr bwMode="auto">
            <a:xfrm>
              <a:off x="1756" y="1307"/>
              <a:ext cx="56" cy="5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Line 39">
              <a:extLst>
                <a:ext uri="{FF2B5EF4-FFF2-40B4-BE49-F238E27FC236}">
                  <a16:creationId xmlns:a16="http://schemas.microsoft.com/office/drawing/2014/main" id="{161B51E4-066E-02C6-68CB-F3CC467C1324}"/>
                </a:ext>
              </a:extLst>
            </p:cNvPr>
            <p:cNvSpPr>
              <a:spLocks noChangeShapeType="1"/>
            </p:cNvSpPr>
            <p:nvPr/>
          </p:nvSpPr>
          <p:spPr bwMode="auto">
            <a:xfrm flipH="1" flipV="1">
              <a:off x="1529" y="1733"/>
              <a:ext cx="8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Rectangle 40">
              <a:extLst>
                <a:ext uri="{FF2B5EF4-FFF2-40B4-BE49-F238E27FC236}">
                  <a16:creationId xmlns:a16="http://schemas.microsoft.com/office/drawing/2014/main" id="{660ADCD3-C407-8453-3D65-9C91146CF2A7}"/>
                </a:ext>
              </a:extLst>
            </p:cNvPr>
            <p:cNvSpPr>
              <a:spLocks noChangeArrowheads="1"/>
            </p:cNvSpPr>
            <p:nvPr/>
          </p:nvSpPr>
          <p:spPr bwMode="auto">
            <a:xfrm>
              <a:off x="1993" y="1193"/>
              <a:ext cx="495" cy="704"/>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AutoShape 41">
              <a:extLst>
                <a:ext uri="{FF2B5EF4-FFF2-40B4-BE49-F238E27FC236}">
                  <a16:creationId xmlns:a16="http://schemas.microsoft.com/office/drawing/2014/main" id="{1CEA6D72-4367-7DF0-17C8-97AC735BEF4F}"/>
                </a:ext>
              </a:extLst>
            </p:cNvPr>
            <p:cNvSpPr>
              <a:spLocks noChangeArrowheads="1"/>
            </p:cNvSpPr>
            <p:nvPr/>
          </p:nvSpPr>
          <p:spPr bwMode="auto">
            <a:xfrm rot="5400000" flipH="1">
              <a:off x="1973" y="1510"/>
              <a:ext cx="101" cy="58"/>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Text Box 42">
              <a:extLst>
                <a:ext uri="{FF2B5EF4-FFF2-40B4-BE49-F238E27FC236}">
                  <a16:creationId xmlns:a16="http://schemas.microsoft.com/office/drawing/2014/main" id="{AFC8F545-6527-4320-8244-092E8D6597AA}"/>
                </a:ext>
              </a:extLst>
            </p:cNvPr>
            <p:cNvSpPr txBox="1">
              <a:spLocks noChangeArrowheads="1"/>
            </p:cNvSpPr>
            <p:nvPr/>
          </p:nvSpPr>
          <p:spPr bwMode="auto">
            <a:xfrm>
              <a:off x="1946" y="1183"/>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36" name="Text Box 43">
              <a:extLst>
                <a:ext uri="{FF2B5EF4-FFF2-40B4-BE49-F238E27FC236}">
                  <a16:creationId xmlns:a16="http://schemas.microsoft.com/office/drawing/2014/main" id="{F2043C9C-B7A7-6C6D-A5AE-2D687D29E13E}"/>
                </a:ext>
              </a:extLst>
            </p:cNvPr>
            <p:cNvSpPr txBox="1">
              <a:spLocks noChangeArrowheads="1"/>
            </p:cNvSpPr>
            <p:nvPr/>
          </p:nvSpPr>
          <p:spPr bwMode="auto">
            <a:xfrm>
              <a:off x="1958" y="1608"/>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37" name="Oval 44">
              <a:extLst>
                <a:ext uri="{FF2B5EF4-FFF2-40B4-BE49-F238E27FC236}">
                  <a16:creationId xmlns:a16="http://schemas.microsoft.com/office/drawing/2014/main" id="{5AA87004-7FE2-47EC-FD55-1EF683A93D44}"/>
                </a:ext>
              </a:extLst>
            </p:cNvPr>
            <p:cNvSpPr>
              <a:spLocks noChangeArrowheads="1"/>
            </p:cNvSpPr>
            <p:nvPr/>
          </p:nvSpPr>
          <p:spPr bwMode="auto">
            <a:xfrm>
              <a:off x="1917" y="1514"/>
              <a:ext cx="69"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Text Box 45">
              <a:extLst>
                <a:ext uri="{FF2B5EF4-FFF2-40B4-BE49-F238E27FC236}">
                  <a16:creationId xmlns:a16="http://schemas.microsoft.com/office/drawing/2014/main" id="{C3D517B3-5D9A-0F8B-86DD-EA42FBDFA59F}"/>
                </a:ext>
              </a:extLst>
            </p:cNvPr>
            <p:cNvSpPr txBox="1">
              <a:spLocks noChangeArrowheads="1"/>
            </p:cNvSpPr>
            <p:nvPr/>
          </p:nvSpPr>
          <p:spPr bwMode="auto">
            <a:xfrm>
              <a:off x="2031" y="1390"/>
              <a:ext cx="431" cy="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39" name="Oval 46">
              <a:extLst>
                <a:ext uri="{FF2B5EF4-FFF2-40B4-BE49-F238E27FC236}">
                  <a16:creationId xmlns:a16="http://schemas.microsoft.com/office/drawing/2014/main" id="{4E36C253-9AD6-4489-CAFF-241C3E09BBA2}"/>
                </a:ext>
              </a:extLst>
            </p:cNvPr>
            <p:cNvSpPr>
              <a:spLocks noChangeArrowheads="1"/>
            </p:cNvSpPr>
            <p:nvPr/>
          </p:nvSpPr>
          <p:spPr bwMode="auto">
            <a:xfrm>
              <a:off x="2488" y="1702"/>
              <a:ext cx="70"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Text Box 47">
              <a:extLst>
                <a:ext uri="{FF2B5EF4-FFF2-40B4-BE49-F238E27FC236}">
                  <a16:creationId xmlns:a16="http://schemas.microsoft.com/office/drawing/2014/main" id="{ED5486AB-D983-588D-4B2B-22ACDE3148D5}"/>
                </a:ext>
              </a:extLst>
            </p:cNvPr>
            <p:cNvSpPr txBox="1">
              <a:spLocks noChangeArrowheads="1"/>
            </p:cNvSpPr>
            <p:nvPr/>
          </p:nvSpPr>
          <p:spPr bwMode="auto">
            <a:xfrm>
              <a:off x="2014" y="918"/>
              <a:ext cx="4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1</a:t>
              </a:r>
            </a:p>
          </p:txBody>
        </p:sp>
        <p:sp>
          <p:nvSpPr>
            <p:cNvPr id="41" name="Line 48">
              <a:extLst>
                <a:ext uri="{FF2B5EF4-FFF2-40B4-BE49-F238E27FC236}">
                  <a16:creationId xmlns:a16="http://schemas.microsoft.com/office/drawing/2014/main" id="{5FF99E46-5881-64D4-CB3C-16E13B424D36}"/>
                </a:ext>
              </a:extLst>
            </p:cNvPr>
            <p:cNvSpPr>
              <a:spLocks noChangeShapeType="1"/>
            </p:cNvSpPr>
            <p:nvPr/>
          </p:nvSpPr>
          <p:spPr bwMode="auto">
            <a:xfrm flipV="1">
              <a:off x="1572" y="1338"/>
              <a:ext cx="42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49">
              <a:extLst>
                <a:ext uri="{FF2B5EF4-FFF2-40B4-BE49-F238E27FC236}">
                  <a16:creationId xmlns:a16="http://schemas.microsoft.com/office/drawing/2014/main" id="{89F9A7FA-26EF-00D1-E8AA-6882E3A6C22F}"/>
                </a:ext>
              </a:extLst>
            </p:cNvPr>
            <p:cNvSpPr>
              <a:spLocks noChangeShapeType="1"/>
            </p:cNvSpPr>
            <p:nvPr/>
          </p:nvSpPr>
          <p:spPr bwMode="auto">
            <a:xfrm>
              <a:off x="1783" y="825"/>
              <a:ext cx="0" cy="9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50">
              <a:extLst>
                <a:ext uri="{FF2B5EF4-FFF2-40B4-BE49-F238E27FC236}">
                  <a16:creationId xmlns:a16="http://schemas.microsoft.com/office/drawing/2014/main" id="{898A4D82-AA0A-4D37-9DC7-D89697DEBE2B}"/>
                </a:ext>
              </a:extLst>
            </p:cNvPr>
            <p:cNvSpPr>
              <a:spLocks noChangeShapeType="1"/>
            </p:cNvSpPr>
            <p:nvPr/>
          </p:nvSpPr>
          <p:spPr bwMode="auto">
            <a:xfrm>
              <a:off x="1777" y="1751"/>
              <a:ext cx="20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Rectangle 51">
              <a:extLst>
                <a:ext uri="{FF2B5EF4-FFF2-40B4-BE49-F238E27FC236}">
                  <a16:creationId xmlns:a16="http://schemas.microsoft.com/office/drawing/2014/main" id="{B9518672-E5EA-0CCB-5A20-40E93EC4F583}"/>
                </a:ext>
              </a:extLst>
            </p:cNvPr>
            <p:cNvSpPr>
              <a:spLocks noChangeArrowheads="1"/>
            </p:cNvSpPr>
            <p:nvPr/>
          </p:nvSpPr>
          <p:spPr bwMode="auto">
            <a:xfrm>
              <a:off x="3190" y="1217"/>
              <a:ext cx="497" cy="70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AutoShape 52">
              <a:extLst>
                <a:ext uri="{FF2B5EF4-FFF2-40B4-BE49-F238E27FC236}">
                  <a16:creationId xmlns:a16="http://schemas.microsoft.com/office/drawing/2014/main" id="{00268AD1-D11D-8799-4864-EEBC9B3DE31A}"/>
                </a:ext>
              </a:extLst>
            </p:cNvPr>
            <p:cNvSpPr>
              <a:spLocks noChangeArrowheads="1"/>
            </p:cNvSpPr>
            <p:nvPr/>
          </p:nvSpPr>
          <p:spPr bwMode="auto">
            <a:xfrm rot="5400000" flipH="1">
              <a:off x="3172" y="1533"/>
              <a:ext cx="100" cy="59"/>
            </a:xfrm>
            <a:prstGeom prst="triangle">
              <a:avLst>
                <a:gd name="adj" fmla="val 50000"/>
              </a:avLst>
            </a:prstGeom>
            <a:solidFill>
              <a:schemeClr val="bg1"/>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Text Box 53">
              <a:extLst>
                <a:ext uri="{FF2B5EF4-FFF2-40B4-BE49-F238E27FC236}">
                  <a16:creationId xmlns:a16="http://schemas.microsoft.com/office/drawing/2014/main" id="{622FA408-8CD1-287A-4FD9-CE62A9204D61}"/>
                </a:ext>
              </a:extLst>
            </p:cNvPr>
            <p:cNvSpPr txBox="1">
              <a:spLocks noChangeArrowheads="1"/>
            </p:cNvSpPr>
            <p:nvPr/>
          </p:nvSpPr>
          <p:spPr bwMode="auto">
            <a:xfrm>
              <a:off x="3144" y="1207"/>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47" name="Text Box 54">
              <a:extLst>
                <a:ext uri="{FF2B5EF4-FFF2-40B4-BE49-F238E27FC236}">
                  <a16:creationId xmlns:a16="http://schemas.microsoft.com/office/drawing/2014/main" id="{EC4EFFFD-138A-973D-FC11-D59E5DFB387E}"/>
                </a:ext>
              </a:extLst>
            </p:cNvPr>
            <p:cNvSpPr txBox="1">
              <a:spLocks noChangeArrowheads="1"/>
            </p:cNvSpPr>
            <p:nvPr/>
          </p:nvSpPr>
          <p:spPr bwMode="auto">
            <a:xfrm>
              <a:off x="3156" y="1632"/>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48" name="Oval 55">
              <a:extLst>
                <a:ext uri="{FF2B5EF4-FFF2-40B4-BE49-F238E27FC236}">
                  <a16:creationId xmlns:a16="http://schemas.microsoft.com/office/drawing/2014/main" id="{F8DB3034-DA09-81A0-49F6-901EDCB5DDF6}"/>
                </a:ext>
              </a:extLst>
            </p:cNvPr>
            <p:cNvSpPr>
              <a:spLocks noChangeArrowheads="1"/>
            </p:cNvSpPr>
            <p:nvPr/>
          </p:nvSpPr>
          <p:spPr bwMode="auto">
            <a:xfrm>
              <a:off x="3115" y="1539"/>
              <a:ext cx="68"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Text Box 56">
              <a:extLst>
                <a:ext uri="{FF2B5EF4-FFF2-40B4-BE49-F238E27FC236}">
                  <a16:creationId xmlns:a16="http://schemas.microsoft.com/office/drawing/2014/main" id="{E172799C-2397-FFF9-A6B4-4315E46B7521}"/>
                </a:ext>
              </a:extLst>
            </p:cNvPr>
            <p:cNvSpPr txBox="1">
              <a:spLocks noChangeArrowheads="1"/>
            </p:cNvSpPr>
            <p:nvPr/>
          </p:nvSpPr>
          <p:spPr bwMode="auto">
            <a:xfrm>
              <a:off x="3229" y="1415"/>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50" name="Oval 57">
              <a:extLst>
                <a:ext uri="{FF2B5EF4-FFF2-40B4-BE49-F238E27FC236}">
                  <a16:creationId xmlns:a16="http://schemas.microsoft.com/office/drawing/2014/main" id="{6CCB7AB6-377C-202A-270B-4E8472551FAD}"/>
                </a:ext>
              </a:extLst>
            </p:cNvPr>
            <p:cNvSpPr>
              <a:spLocks noChangeArrowheads="1"/>
            </p:cNvSpPr>
            <p:nvPr/>
          </p:nvSpPr>
          <p:spPr bwMode="auto">
            <a:xfrm>
              <a:off x="3687" y="1727"/>
              <a:ext cx="68"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Text Box 58">
              <a:extLst>
                <a:ext uri="{FF2B5EF4-FFF2-40B4-BE49-F238E27FC236}">
                  <a16:creationId xmlns:a16="http://schemas.microsoft.com/office/drawing/2014/main" id="{0EEE008E-3066-19C9-4152-585D8EC08495}"/>
                </a:ext>
              </a:extLst>
            </p:cNvPr>
            <p:cNvSpPr txBox="1">
              <a:spLocks noChangeArrowheads="1"/>
            </p:cNvSpPr>
            <p:nvPr/>
          </p:nvSpPr>
          <p:spPr bwMode="auto">
            <a:xfrm>
              <a:off x="3212" y="942"/>
              <a:ext cx="45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2</a:t>
              </a:r>
            </a:p>
          </p:txBody>
        </p:sp>
        <p:sp>
          <p:nvSpPr>
            <p:cNvPr id="52" name="Line 59">
              <a:extLst>
                <a:ext uri="{FF2B5EF4-FFF2-40B4-BE49-F238E27FC236}">
                  <a16:creationId xmlns:a16="http://schemas.microsoft.com/office/drawing/2014/main" id="{D38B336C-7E00-65CF-207D-B6C11FA7A6A8}"/>
                </a:ext>
              </a:extLst>
            </p:cNvPr>
            <p:cNvSpPr>
              <a:spLocks noChangeShapeType="1"/>
            </p:cNvSpPr>
            <p:nvPr/>
          </p:nvSpPr>
          <p:spPr bwMode="auto">
            <a:xfrm flipH="1" flipV="1">
              <a:off x="3755" y="1768"/>
              <a:ext cx="8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60">
              <a:extLst>
                <a:ext uri="{FF2B5EF4-FFF2-40B4-BE49-F238E27FC236}">
                  <a16:creationId xmlns:a16="http://schemas.microsoft.com/office/drawing/2014/main" id="{11BAFE80-6334-8211-77F3-FD2B80E63394}"/>
                </a:ext>
              </a:extLst>
            </p:cNvPr>
            <p:cNvSpPr>
              <a:spLocks noChangeShapeType="1"/>
            </p:cNvSpPr>
            <p:nvPr/>
          </p:nvSpPr>
          <p:spPr bwMode="auto">
            <a:xfrm flipV="1">
              <a:off x="2981" y="1362"/>
              <a:ext cx="19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61">
              <a:extLst>
                <a:ext uri="{FF2B5EF4-FFF2-40B4-BE49-F238E27FC236}">
                  <a16:creationId xmlns:a16="http://schemas.microsoft.com/office/drawing/2014/main" id="{7F729934-10B5-CA68-E9E5-67557356B9A9}"/>
                </a:ext>
              </a:extLst>
            </p:cNvPr>
            <p:cNvSpPr>
              <a:spLocks noChangeShapeType="1"/>
            </p:cNvSpPr>
            <p:nvPr/>
          </p:nvSpPr>
          <p:spPr bwMode="auto">
            <a:xfrm>
              <a:off x="2974" y="880"/>
              <a:ext cx="0" cy="89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62">
              <a:extLst>
                <a:ext uri="{FF2B5EF4-FFF2-40B4-BE49-F238E27FC236}">
                  <a16:creationId xmlns:a16="http://schemas.microsoft.com/office/drawing/2014/main" id="{5214458D-0FC8-DD2A-2312-F06526F81157}"/>
                </a:ext>
              </a:extLst>
            </p:cNvPr>
            <p:cNvSpPr>
              <a:spLocks noChangeShapeType="1"/>
            </p:cNvSpPr>
            <p:nvPr/>
          </p:nvSpPr>
          <p:spPr bwMode="auto">
            <a:xfrm flipH="1">
              <a:off x="2582" y="947"/>
              <a:ext cx="0" cy="421"/>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63">
              <a:extLst>
                <a:ext uri="{FF2B5EF4-FFF2-40B4-BE49-F238E27FC236}">
                  <a16:creationId xmlns:a16="http://schemas.microsoft.com/office/drawing/2014/main" id="{FF2F66C6-59A7-0952-6A33-729C8A885CB7}"/>
                </a:ext>
              </a:extLst>
            </p:cNvPr>
            <p:cNvSpPr>
              <a:spLocks noChangeShapeType="1"/>
            </p:cNvSpPr>
            <p:nvPr/>
          </p:nvSpPr>
          <p:spPr bwMode="auto">
            <a:xfrm flipH="1" flipV="1">
              <a:off x="1792" y="829"/>
              <a:ext cx="884"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64">
              <a:extLst>
                <a:ext uri="{FF2B5EF4-FFF2-40B4-BE49-F238E27FC236}">
                  <a16:creationId xmlns:a16="http://schemas.microsoft.com/office/drawing/2014/main" id="{49E4230A-0618-AD51-ACEA-C6DCC8AC0E94}"/>
                </a:ext>
              </a:extLst>
            </p:cNvPr>
            <p:cNvSpPr>
              <a:spLocks noChangeShapeType="1"/>
            </p:cNvSpPr>
            <p:nvPr/>
          </p:nvSpPr>
          <p:spPr bwMode="auto">
            <a:xfrm flipH="1" flipV="1">
              <a:off x="2579" y="950"/>
              <a:ext cx="139"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Rectangle 65">
              <a:extLst>
                <a:ext uri="{FF2B5EF4-FFF2-40B4-BE49-F238E27FC236}">
                  <a16:creationId xmlns:a16="http://schemas.microsoft.com/office/drawing/2014/main" id="{F3D9ED8A-A221-A598-E150-06F144329620}"/>
                </a:ext>
              </a:extLst>
            </p:cNvPr>
            <p:cNvSpPr>
              <a:spLocks noChangeArrowheads="1"/>
            </p:cNvSpPr>
            <p:nvPr/>
          </p:nvSpPr>
          <p:spPr bwMode="auto">
            <a:xfrm>
              <a:off x="2680" y="761"/>
              <a:ext cx="182" cy="237"/>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Line 66">
              <a:extLst>
                <a:ext uri="{FF2B5EF4-FFF2-40B4-BE49-F238E27FC236}">
                  <a16:creationId xmlns:a16="http://schemas.microsoft.com/office/drawing/2014/main" id="{B39955A4-052D-1A65-108E-928D2CD9B0D4}"/>
                </a:ext>
              </a:extLst>
            </p:cNvPr>
            <p:cNvSpPr>
              <a:spLocks noChangeShapeType="1"/>
            </p:cNvSpPr>
            <p:nvPr/>
          </p:nvSpPr>
          <p:spPr bwMode="auto">
            <a:xfrm flipV="1">
              <a:off x="2872" y="877"/>
              <a:ext cx="1044"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60" name="Group 67">
              <a:extLst>
                <a:ext uri="{FF2B5EF4-FFF2-40B4-BE49-F238E27FC236}">
                  <a16:creationId xmlns:a16="http://schemas.microsoft.com/office/drawing/2014/main" id="{5CE0D4DC-E0F2-310A-4BB1-0D44488318FF}"/>
                </a:ext>
              </a:extLst>
            </p:cNvPr>
            <p:cNvGrpSpPr>
              <a:grpSpLocks/>
            </p:cNvGrpSpPr>
            <p:nvPr/>
          </p:nvGrpSpPr>
          <p:grpSpPr bwMode="auto">
            <a:xfrm>
              <a:off x="3673" y="971"/>
              <a:ext cx="273" cy="421"/>
              <a:chOff x="3673" y="971"/>
              <a:chExt cx="273" cy="421"/>
            </a:xfrm>
          </p:grpSpPr>
          <p:sp>
            <p:nvSpPr>
              <p:cNvPr id="81" name="Line 68">
                <a:extLst>
                  <a:ext uri="{FF2B5EF4-FFF2-40B4-BE49-F238E27FC236}">
                    <a16:creationId xmlns:a16="http://schemas.microsoft.com/office/drawing/2014/main" id="{B6958BC4-CEFF-3375-E6F3-4166904D61E4}"/>
                  </a:ext>
                </a:extLst>
              </p:cNvPr>
              <p:cNvSpPr>
                <a:spLocks noChangeShapeType="1"/>
              </p:cNvSpPr>
              <p:nvPr/>
            </p:nvSpPr>
            <p:spPr bwMode="auto">
              <a:xfrm flipH="1" flipV="1">
                <a:off x="3673" y="1387"/>
                <a:ext cx="14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69">
                <a:extLst>
                  <a:ext uri="{FF2B5EF4-FFF2-40B4-BE49-F238E27FC236}">
                    <a16:creationId xmlns:a16="http://schemas.microsoft.com/office/drawing/2014/main" id="{1436AAA6-68D6-5A3B-B2CE-5801F7B163AD}"/>
                  </a:ext>
                </a:extLst>
              </p:cNvPr>
              <p:cNvSpPr>
                <a:spLocks noChangeShapeType="1"/>
              </p:cNvSpPr>
              <p:nvPr/>
            </p:nvSpPr>
            <p:spPr bwMode="auto">
              <a:xfrm flipH="1">
                <a:off x="3803" y="971"/>
                <a:ext cx="0" cy="4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70">
                <a:extLst>
                  <a:ext uri="{FF2B5EF4-FFF2-40B4-BE49-F238E27FC236}">
                    <a16:creationId xmlns:a16="http://schemas.microsoft.com/office/drawing/2014/main" id="{B3990BB1-1D7D-3B96-9EA4-83288F97AA44}"/>
                  </a:ext>
                </a:extLst>
              </p:cNvPr>
              <p:cNvSpPr>
                <a:spLocks noChangeShapeType="1"/>
              </p:cNvSpPr>
              <p:nvPr/>
            </p:nvSpPr>
            <p:spPr bwMode="auto">
              <a:xfrm flipH="1" flipV="1">
                <a:off x="3806" y="974"/>
                <a:ext cx="140"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1" name="Rectangle 71">
              <a:extLst>
                <a:ext uri="{FF2B5EF4-FFF2-40B4-BE49-F238E27FC236}">
                  <a16:creationId xmlns:a16="http://schemas.microsoft.com/office/drawing/2014/main" id="{31DA629F-8982-5388-85F1-406D99F79351}"/>
                </a:ext>
              </a:extLst>
            </p:cNvPr>
            <p:cNvSpPr>
              <a:spLocks noChangeArrowheads="1"/>
            </p:cNvSpPr>
            <p:nvPr/>
          </p:nvSpPr>
          <p:spPr bwMode="auto">
            <a:xfrm>
              <a:off x="3902" y="798"/>
              <a:ext cx="181" cy="237"/>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996600"/>
                </a:solidFill>
                <a:ea typeface="楷体_GB2312" pitchFamily="49" charset="-122"/>
              </a:endParaRPr>
            </a:p>
          </p:txBody>
        </p:sp>
        <p:sp>
          <p:nvSpPr>
            <p:cNvPr id="62" name="Rectangle 72">
              <a:extLst>
                <a:ext uri="{FF2B5EF4-FFF2-40B4-BE49-F238E27FC236}">
                  <a16:creationId xmlns:a16="http://schemas.microsoft.com/office/drawing/2014/main" id="{0836CC1C-A3FC-7C82-35B2-9F35301908F7}"/>
                </a:ext>
              </a:extLst>
            </p:cNvPr>
            <p:cNvSpPr>
              <a:spLocks noChangeArrowheads="1"/>
            </p:cNvSpPr>
            <p:nvPr/>
          </p:nvSpPr>
          <p:spPr bwMode="auto">
            <a:xfrm>
              <a:off x="2622" y="696"/>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sp>
          <p:nvSpPr>
            <p:cNvPr id="63" name="Rectangle 73">
              <a:extLst>
                <a:ext uri="{FF2B5EF4-FFF2-40B4-BE49-F238E27FC236}">
                  <a16:creationId xmlns:a16="http://schemas.microsoft.com/office/drawing/2014/main" id="{65675817-83D1-512A-8CA4-65D5C09303AF}"/>
                </a:ext>
              </a:extLst>
            </p:cNvPr>
            <p:cNvSpPr>
              <a:spLocks noChangeArrowheads="1"/>
            </p:cNvSpPr>
            <p:nvPr/>
          </p:nvSpPr>
          <p:spPr bwMode="auto">
            <a:xfrm>
              <a:off x="3856" y="756"/>
              <a:ext cx="249" cy="250"/>
            </a:xfrm>
            <a:prstGeom prst="rect">
              <a:avLst/>
            </a:prstGeom>
            <a:noFill/>
            <a:ln>
              <a:noFill/>
            </a:ln>
            <a:effectLst/>
            <a:extLst>
              <a:ext uri="{909E8E84-426E-40DD-AFC4-6F175D3DCCD1}">
                <a14:hiddenFill xmlns:a14="http://schemas.microsoft.com/office/drawing/2010/main">
                  <a:solidFill>
                    <a:srgbClr val="FEF7DE"/>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sp>
          <p:nvSpPr>
            <p:cNvPr id="64" name="Oval 74">
              <a:extLst>
                <a:ext uri="{FF2B5EF4-FFF2-40B4-BE49-F238E27FC236}">
                  <a16:creationId xmlns:a16="http://schemas.microsoft.com/office/drawing/2014/main" id="{DB282111-12AE-E855-0DD2-7634DFE42D89}"/>
                </a:ext>
              </a:extLst>
            </p:cNvPr>
            <p:cNvSpPr>
              <a:spLocks noChangeArrowheads="1"/>
            </p:cNvSpPr>
            <p:nvPr/>
          </p:nvSpPr>
          <p:spPr bwMode="auto">
            <a:xfrm>
              <a:off x="2942" y="842"/>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5" name="Oval 75">
              <a:extLst>
                <a:ext uri="{FF2B5EF4-FFF2-40B4-BE49-F238E27FC236}">
                  <a16:creationId xmlns:a16="http://schemas.microsoft.com/office/drawing/2014/main" id="{FF0402D4-407F-1001-815E-F97CA4244B10}"/>
                </a:ext>
              </a:extLst>
            </p:cNvPr>
            <p:cNvSpPr>
              <a:spLocks noChangeArrowheads="1"/>
            </p:cNvSpPr>
            <p:nvPr/>
          </p:nvSpPr>
          <p:spPr bwMode="auto">
            <a:xfrm>
              <a:off x="703" y="1326"/>
              <a:ext cx="57"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Oval 76">
              <a:extLst>
                <a:ext uri="{FF2B5EF4-FFF2-40B4-BE49-F238E27FC236}">
                  <a16:creationId xmlns:a16="http://schemas.microsoft.com/office/drawing/2014/main" id="{5B8ED7BB-50C2-D9B5-384E-F54AF8ABF360}"/>
                </a:ext>
              </a:extLst>
            </p:cNvPr>
            <p:cNvSpPr>
              <a:spLocks noChangeArrowheads="1"/>
            </p:cNvSpPr>
            <p:nvPr/>
          </p:nvSpPr>
          <p:spPr bwMode="auto">
            <a:xfrm>
              <a:off x="4200" y="864"/>
              <a:ext cx="56" cy="5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Rectangle 77">
              <a:extLst>
                <a:ext uri="{FF2B5EF4-FFF2-40B4-BE49-F238E27FC236}">
                  <a16:creationId xmlns:a16="http://schemas.microsoft.com/office/drawing/2014/main" id="{85DD6030-C774-37C5-1C6E-A4E7E5B4E2AD}"/>
                </a:ext>
              </a:extLst>
            </p:cNvPr>
            <p:cNvSpPr>
              <a:spLocks noChangeArrowheads="1"/>
            </p:cNvSpPr>
            <p:nvPr/>
          </p:nvSpPr>
          <p:spPr bwMode="auto">
            <a:xfrm>
              <a:off x="4052" y="956"/>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p>
          </p:txBody>
        </p:sp>
        <p:sp>
          <p:nvSpPr>
            <p:cNvPr id="68" name="Text Box 78">
              <a:extLst>
                <a:ext uri="{FF2B5EF4-FFF2-40B4-BE49-F238E27FC236}">
                  <a16:creationId xmlns:a16="http://schemas.microsoft.com/office/drawing/2014/main" id="{5BCAD8F4-8B7D-5256-A4B7-CFCCA60E4E86}"/>
                </a:ext>
              </a:extLst>
            </p:cNvPr>
            <p:cNvSpPr txBox="1">
              <a:spLocks noChangeArrowheads="1"/>
            </p:cNvSpPr>
            <p:nvPr/>
          </p:nvSpPr>
          <p:spPr bwMode="auto">
            <a:xfrm>
              <a:off x="1478" y="1047"/>
              <a:ext cx="5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69" name="Text Box 79">
              <a:extLst>
                <a:ext uri="{FF2B5EF4-FFF2-40B4-BE49-F238E27FC236}">
                  <a16:creationId xmlns:a16="http://schemas.microsoft.com/office/drawing/2014/main" id="{4E46D7AF-5F0F-1E15-0B9D-2612936347E0}"/>
                </a:ext>
              </a:extLst>
            </p:cNvPr>
            <p:cNvSpPr txBox="1">
              <a:spLocks noChangeArrowheads="1"/>
            </p:cNvSpPr>
            <p:nvPr/>
          </p:nvSpPr>
          <p:spPr bwMode="auto">
            <a:xfrm>
              <a:off x="2556" y="1120"/>
              <a:ext cx="5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70" name="Text Box 80">
              <a:extLst>
                <a:ext uri="{FF2B5EF4-FFF2-40B4-BE49-F238E27FC236}">
                  <a16:creationId xmlns:a16="http://schemas.microsoft.com/office/drawing/2014/main" id="{548EA862-1799-BCA2-B384-FE46C2B20C9C}"/>
                </a:ext>
              </a:extLst>
            </p:cNvPr>
            <p:cNvSpPr txBox="1">
              <a:spLocks noChangeArrowheads="1"/>
            </p:cNvSpPr>
            <p:nvPr/>
          </p:nvSpPr>
          <p:spPr bwMode="auto">
            <a:xfrm>
              <a:off x="3765" y="1144"/>
              <a:ext cx="5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sp>
          <p:nvSpPr>
            <p:cNvPr id="71" name="Text Box 81">
              <a:extLst>
                <a:ext uri="{FF2B5EF4-FFF2-40B4-BE49-F238E27FC236}">
                  <a16:creationId xmlns:a16="http://schemas.microsoft.com/office/drawing/2014/main" id="{590DAADE-62C6-6557-F3F3-4D0DFA5B3D9C}"/>
                </a:ext>
              </a:extLst>
            </p:cNvPr>
            <p:cNvSpPr txBox="1">
              <a:spLocks noChangeArrowheads="1"/>
            </p:cNvSpPr>
            <p:nvPr/>
          </p:nvSpPr>
          <p:spPr bwMode="auto">
            <a:xfrm>
              <a:off x="1441" y="1733"/>
              <a:ext cx="509" cy="2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72" name="Line 82">
              <a:extLst>
                <a:ext uri="{FF2B5EF4-FFF2-40B4-BE49-F238E27FC236}">
                  <a16:creationId xmlns:a16="http://schemas.microsoft.com/office/drawing/2014/main" id="{73412C65-885D-00D9-24A1-A2BA1C8EE1CC}"/>
                </a:ext>
              </a:extLst>
            </p:cNvPr>
            <p:cNvSpPr>
              <a:spLocks noChangeShapeType="1"/>
            </p:cNvSpPr>
            <p:nvPr/>
          </p:nvSpPr>
          <p:spPr bwMode="auto">
            <a:xfrm>
              <a:off x="1537" y="1781"/>
              <a:ext cx="97"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73" name="Group 83">
              <a:extLst>
                <a:ext uri="{FF2B5EF4-FFF2-40B4-BE49-F238E27FC236}">
                  <a16:creationId xmlns:a16="http://schemas.microsoft.com/office/drawing/2014/main" id="{D73170CF-9A22-6761-B3B4-A215071F9486}"/>
                </a:ext>
              </a:extLst>
            </p:cNvPr>
            <p:cNvGrpSpPr>
              <a:grpSpLocks/>
            </p:cNvGrpSpPr>
            <p:nvPr/>
          </p:nvGrpSpPr>
          <p:grpSpPr bwMode="auto">
            <a:xfrm>
              <a:off x="2515" y="1733"/>
              <a:ext cx="675" cy="298"/>
              <a:chOff x="3151" y="2292"/>
              <a:chExt cx="721" cy="355"/>
            </a:xfrm>
          </p:grpSpPr>
          <p:sp>
            <p:nvSpPr>
              <p:cNvPr id="77" name="Line 84">
                <a:extLst>
                  <a:ext uri="{FF2B5EF4-FFF2-40B4-BE49-F238E27FC236}">
                    <a16:creationId xmlns:a16="http://schemas.microsoft.com/office/drawing/2014/main" id="{3837B0EA-D465-EFD1-D4E9-4C63DAEA1E94}"/>
                  </a:ext>
                </a:extLst>
              </p:cNvPr>
              <p:cNvSpPr>
                <a:spLocks noChangeShapeType="1"/>
              </p:cNvSpPr>
              <p:nvPr/>
            </p:nvSpPr>
            <p:spPr bwMode="auto">
              <a:xfrm flipH="1" flipV="1">
                <a:off x="3196" y="2292"/>
                <a:ext cx="9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85">
                <a:extLst>
                  <a:ext uri="{FF2B5EF4-FFF2-40B4-BE49-F238E27FC236}">
                    <a16:creationId xmlns:a16="http://schemas.microsoft.com/office/drawing/2014/main" id="{B9382F07-90BD-BA04-C4F0-B1BDC1AA4113}"/>
                  </a:ext>
                </a:extLst>
              </p:cNvPr>
              <p:cNvSpPr>
                <a:spLocks noChangeShapeType="1"/>
              </p:cNvSpPr>
              <p:nvPr/>
            </p:nvSpPr>
            <p:spPr bwMode="auto">
              <a:xfrm>
                <a:off x="3635" y="2343"/>
                <a:ext cx="23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Text Box 86">
                <a:extLst>
                  <a:ext uri="{FF2B5EF4-FFF2-40B4-BE49-F238E27FC236}">
                    <a16:creationId xmlns:a16="http://schemas.microsoft.com/office/drawing/2014/main" id="{F30D72EF-7A0F-4E22-E11E-8BC0B6D9EDDB}"/>
                  </a:ext>
                </a:extLst>
              </p:cNvPr>
              <p:cNvSpPr txBox="1">
                <a:spLocks noChangeArrowheads="1"/>
              </p:cNvSpPr>
              <p:nvPr/>
            </p:nvSpPr>
            <p:spPr bwMode="auto">
              <a:xfrm>
                <a:off x="3151" y="2304"/>
                <a:ext cx="544" cy="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80" name="Line 87">
                <a:extLst>
                  <a:ext uri="{FF2B5EF4-FFF2-40B4-BE49-F238E27FC236}">
                    <a16:creationId xmlns:a16="http://schemas.microsoft.com/office/drawing/2014/main" id="{7A51417C-6E2D-2602-B3EA-1B0DE024DE2F}"/>
                  </a:ext>
                </a:extLst>
              </p:cNvPr>
              <p:cNvSpPr>
                <a:spLocks noChangeShapeType="1"/>
              </p:cNvSpPr>
              <p:nvPr/>
            </p:nvSpPr>
            <p:spPr bwMode="auto">
              <a:xfrm>
                <a:off x="3243" y="2350"/>
                <a:ext cx="104"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4" name="Group 88">
              <a:extLst>
                <a:ext uri="{FF2B5EF4-FFF2-40B4-BE49-F238E27FC236}">
                  <a16:creationId xmlns:a16="http://schemas.microsoft.com/office/drawing/2014/main" id="{DACFDD37-50E5-D5B4-6C41-C28D032F5C9F}"/>
                </a:ext>
              </a:extLst>
            </p:cNvPr>
            <p:cNvGrpSpPr>
              <a:grpSpLocks/>
            </p:cNvGrpSpPr>
            <p:nvPr/>
          </p:nvGrpSpPr>
          <p:grpSpPr bwMode="auto">
            <a:xfrm>
              <a:off x="3763" y="1767"/>
              <a:ext cx="511" cy="288"/>
              <a:chOff x="4484" y="2332"/>
              <a:chExt cx="545" cy="343"/>
            </a:xfrm>
          </p:grpSpPr>
          <p:sp>
            <p:nvSpPr>
              <p:cNvPr id="75" name="Line 89">
                <a:extLst>
                  <a:ext uri="{FF2B5EF4-FFF2-40B4-BE49-F238E27FC236}">
                    <a16:creationId xmlns:a16="http://schemas.microsoft.com/office/drawing/2014/main" id="{0364711B-5B1B-D644-52C9-A52EACC538F6}"/>
                  </a:ext>
                </a:extLst>
              </p:cNvPr>
              <p:cNvSpPr>
                <a:spLocks noChangeShapeType="1"/>
              </p:cNvSpPr>
              <p:nvPr/>
            </p:nvSpPr>
            <p:spPr bwMode="auto">
              <a:xfrm flipH="1" flipV="1">
                <a:off x="4596" y="2381"/>
                <a:ext cx="9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Text Box 90">
                <a:extLst>
                  <a:ext uri="{FF2B5EF4-FFF2-40B4-BE49-F238E27FC236}">
                    <a16:creationId xmlns:a16="http://schemas.microsoft.com/office/drawing/2014/main" id="{346CE261-D53A-537B-C361-FA53D5E1D9C1}"/>
                  </a:ext>
                </a:extLst>
              </p:cNvPr>
              <p:cNvSpPr txBox="1">
                <a:spLocks noChangeArrowheads="1"/>
              </p:cNvSpPr>
              <p:nvPr/>
            </p:nvSpPr>
            <p:spPr bwMode="auto">
              <a:xfrm>
                <a:off x="4484" y="2332"/>
                <a:ext cx="545" cy="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grpSp>
      </p:grpSp>
      <p:sp>
        <p:nvSpPr>
          <p:cNvPr id="94" name="Text Box 91">
            <a:extLst>
              <a:ext uri="{FF2B5EF4-FFF2-40B4-BE49-F238E27FC236}">
                <a16:creationId xmlns:a16="http://schemas.microsoft.com/office/drawing/2014/main" id="{A90F1A92-3CF7-85DA-1747-8446B5B97C4E}"/>
              </a:ext>
            </a:extLst>
          </p:cNvPr>
          <p:cNvSpPr txBox="1">
            <a:spLocks noChangeArrowheads="1"/>
          </p:cNvSpPr>
          <p:nvPr/>
        </p:nvSpPr>
        <p:spPr bwMode="auto">
          <a:xfrm>
            <a:off x="8082280" y="1895138"/>
            <a:ext cx="1727200" cy="519112"/>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串行进位</a:t>
            </a:r>
          </a:p>
        </p:txBody>
      </p:sp>
      <p:sp>
        <p:nvSpPr>
          <p:cNvPr id="95" name="Text Box 92">
            <a:extLst>
              <a:ext uri="{FF2B5EF4-FFF2-40B4-BE49-F238E27FC236}">
                <a16:creationId xmlns:a16="http://schemas.microsoft.com/office/drawing/2014/main" id="{FC258933-7B56-4256-C857-FCD4CB0F8459}"/>
              </a:ext>
            </a:extLst>
          </p:cNvPr>
          <p:cNvSpPr txBox="1">
            <a:spLocks noChangeArrowheads="1"/>
          </p:cNvSpPr>
          <p:nvPr/>
        </p:nvSpPr>
        <p:spPr bwMode="auto">
          <a:xfrm>
            <a:off x="8057457" y="2563524"/>
            <a:ext cx="18415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dirty="0"/>
              <a:t>触发器负载均匀，每级只有一个</a:t>
            </a:r>
            <a:r>
              <a:rPr lang="zh-CN" altLang="en-US" sz="2000" b="1" dirty="0">
                <a:solidFill>
                  <a:srgbClr val="FF0000"/>
                </a:solidFill>
              </a:rPr>
              <a:t>与门</a:t>
            </a:r>
            <a:r>
              <a:rPr lang="zh-CN" altLang="en-US" sz="2000" b="1" dirty="0"/>
              <a:t>。翻转速度慢。</a:t>
            </a:r>
          </a:p>
        </p:txBody>
      </p:sp>
      <p:grpSp>
        <p:nvGrpSpPr>
          <p:cNvPr id="96" name="Group 93">
            <a:extLst>
              <a:ext uri="{FF2B5EF4-FFF2-40B4-BE49-F238E27FC236}">
                <a16:creationId xmlns:a16="http://schemas.microsoft.com/office/drawing/2014/main" id="{C40D73C0-3595-5785-54CC-2E0800B1FA7C}"/>
              </a:ext>
            </a:extLst>
          </p:cNvPr>
          <p:cNvGrpSpPr>
            <a:grpSpLocks/>
          </p:cNvGrpSpPr>
          <p:nvPr/>
        </p:nvGrpSpPr>
        <p:grpSpPr bwMode="auto">
          <a:xfrm>
            <a:off x="1544955" y="3981113"/>
            <a:ext cx="6526213" cy="2906713"/>
            <a:chOff x="318" y="2139"/>
            <a:chExt cx="4111" cy="1831"/>
          </a:xfrm>
        </p:grpSpPr>
        <p:sp>
          <p:nvSpPr>
            <p:cNvPr id="97" name="Line 94">
              <a:extLst>
                <a:ext uri="{FF2B5EF4-FFF2-40B4-BE49-F238E27FC236}">
                  <a16:creationId xmlns:a16="http://schemas.microsoft.com/office/drawing/2014/main" id="{EDBBC905-AE41-E64B-2469-CE7825C49B72}"/>
                </a:ext>
              </a:extLst>
            </p:cNvPr>
            <p:cNvSpPr>
              <a:spLocks noChangeShapeType="1"/>
            </p:cNvSpPr>
            <p:nvPr/>
          </p:nvSpPr>
          <p:spPr bwMode="auto">
            <a:xfrm flipV="1">
              <a:off x="2919" y="2541"/>
              <a:ext cx="14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98" name="Group 95">
              <a:extLst>
                <a:ext uri="{FF2B5EF4-FFF2-40B4-BE49-F238E27FC236}">
                  <a16:creationId xmlns:a16="http://schemas.microsoft.com/office/drawing/2014/main" id="{011F136C-13D9-2476-688A-92ECACD2DBF4}"/>
                </a:ext>
              </a:extLst>
            </p:cNvPr>
            <p:cNvGrpSpPr>
              <a:grpSpLocks/>
            </p:cNvGrpSpPr>
            <p:nvPr/>
          </p:nvGrpSpPr>
          <p:grpSpPr bwMode="auto">
            <a:xfrm>
              <a:off x="3752" y="2450"/>
              <a:ext cx="246" cy="601"/>
              <a:chOff x="3752" y="2450"/>
              <a:chExt cx="246" cy="601"/>
            </a:xfrm>
          </p:grpSpPr>
          <p:sp>
            <p:nvSpPr>
              <p:cNvPr id="182" name="Line 96">
                <a:extLst>
                  <a:ext uri="{FF2B5EF4-FFF2-40B4-BE49-F238E27FC236}">
                    <a16:creationId xmlns:a16="http://schemas.microsoft.com/office/drawing/2014/main" id="{02CB02D1-7DCA-A70E-126D-A26BB5B5C0F7}"/>
                  </a:ext>
                </a:extLst>
              </p:cNvPr>
              <p:cNvSpPr>
                <a:spLocks noChangeShapeType="1"/>
              </p:cNvSpPr>
              <p:nvPr/>
            </p:nvSpPr>
            <p:spPr bwMode="auto">
              <a:xfrm flipH="1" flipV="1">
                <a:off x="3752" y="3044"/>
                <a:ext cx="12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3" name="Line 97">
                <a:extLst>
                  <a:ext uri="{FF2B5EF4-FFF2-40B4-BE49-F238E27FC236}">
                    <a16:creationId xmlns:a16="http://schemas.microsoft.com/office/drawing/2014/main" id="{9FBE7B3A-32CC-A0C1-3DA9-F325F8DC2709}"/>
                  </a:ext>
                </a:extLst>
              </p:cNvPr>
              <p:cNvSpPr>
                <a:spLocks noChangeShapeType="1"/>
              </p:cNvSpPr>
              <p:nvPr/>
            </p:nvSpPr>
            <p:spPr bwMode="auto">
              <a:xfrm flipH="1">
                <a:off x="3877" y="2450"/>
                <a:ext cx="0" cy="601"/>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4" name="Line 98">
                <a:extLst>
                  <a:ext uri="{FF2B5EF4-FFF2-40B4-BE49-F238E27FC236}">
                    <a16:creationId xmlns:a16="http://schemas.microsoft.com/office/drawing/2014/main" id="{55A64253-9C13-12B1-FBD5-60521C973B1B}"/>
                  </a:ext>
                </a:extLst>
              </p:cNvPr>
              <p:cNvSpPr>
                <a:spLocks noChangeShapeType="1"/>
              </p:cNvSpPr>
              <p:nvPr/>
            </p:nvSpPr>
            <p:spPr bwMode="auto">
              <a:xfrm flipH="1" flipV="1">
                <a:off x="3870" y="2454"/>
                <a:ext cx="128"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9" name="Line 99">
              <a:extLst>
                <a:ext uri="{FF2B5EF4-FFF2-40B4-BE49-F238E27FC236}">
                  <a16:creationId xmlns:a16="http://schemas.microsoft.com/office/drawing/2014/main" id="{5BC2241E-08EB-52F2-24DB-E9C736F79B9D}"/>
                </a:ext>
              </a:extLst>
            </p:cNvPr>
            <p:cNvSpPr>
              <a:spLocks noChangeShapeType="1"/>
            </p:cNvSpPr>
            <p:nvPr/>
          </p:nvSpPr>
          <p:spPr bwMode="auto">
            <a:xfrm flipV="1">
              <a:off x="4070" y="2345"/>
              <a:ext cx="19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100">
              <a:extLst>
                <a:ext uri="{FF2B5EF4-FFF2-40B4-BE49-F238E27FC236}">
                  <a16:creationId xmlns:a16="http://schemas.microsoft.com/office/drawing/2014/main" id="{9A58B28D-08D9-02EF-1D79-C9044541500E}"/>
                </a:ext>
              </a:extLst>
            </p:cNvPr>
            <p:cNvSpPr>
              <a:spLocks noChangeShapeType="1"/>
            </p:cNvSpPr>
            <p:nvPr/>
          </p:nvSpPr>
          <p:spPr bwMode="auto">
            <a:xfrm flipH="1" flipV="1">
              <a:off x="2530" y="3021"/>
              <a:ext cx="14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01" name="Group 101">
              <a:extLst>
                <a:ext uri="{FF2B5EF4-FFF2-40B4-BE49-F238E27FC236}">
                  <a16:creationId xmlns:a16="http://schemas.microsoft.com/office/drawing/2014/main" id="{29A941B3-331D-0726-E69C-E9F80B250AF8}"/>
                </a:ext>
              </a:extLst>
            </p:cNvPr>
            <p:cNvGrpSpPr>
              <a:grpSpLocks/>
            </p:cNvGrpSpPr>
            <p:nvPr/>
          </p:nvGrpSpPr>
          <p:grpSpPr bwMode="auto">
            <a:xfrm>
              <a:off x="1920" y="3179"/>
              <a:ext cx="109" cy="486"/>
              <a:chOff x="312" y="2751"/>
              <a:chExt cx="492" cy="600"/>
            </a:xfrm>
          </p:grpSpPr>
          <p:sp>
            <p:nvSpPr>
              <p:cNvPr id="180" name="Line 102">
                <a:extLst>
                  <a:ext uri="{FF2B5EF4-FFF2-40B4-BE49-F238E27FC236}">
                    <a16:creationId xmlns:a16="http://schemas.microsoft.com/office/drawing/2014/main" id="{AB10E49B-4836-90F4-9437-B05B577B2861}"/>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1" name="Line 103">
                <a:extLst>
                  <a:ext uri="{FF2B5EF4-FFF2-40B4-BE49-F238E27FC236}">
                    <a16:creationId xmlns:a16="http://schemas.microsoft.com/office/drawing/2014/main" id="{F68200A1-F331-5C35-43CF-5CD31A5B9E90}"/>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2" name="Group 104">
              <a:extLst>
                <a:ext uri="{FF2B5EF4-FFF2-40B4-BE49-F238E27FC236}">
                  <a16:creationId xmlns:a16="http://schemas.microsoft.com/office/drawing/2014/main" id="{3055C285-E169-E1F7-D8FF-E8175B95FAF8}"/>
                </a:ext>
              </a:extLst>
            </p:cNvPr>
            <p:cNvGrpSpPr>
              <a:grpSpLocks/>
            </p:cNvGrpSpPr>
            <p:nvPr/>
          </p:nvGrpSpPr>
          <p:grpSpPr bwMode="auto">
            <a:xfrm>
              <a:off x="3129" y="3222"/>
              <a:ext cx="110" cy="443"/>
              <a:chOff x="312" y="2751"/>
              <a:chExt cx="492" cy="600"/>
            </a:xfrm>
          </p:grpSpPr>
          <p:sp>
            <p:nvSpPr>
              <p:cNvPr id="178" name="Line 105">
                <a:extLst>
                  <a:ext uri="{FF2B5EF4-FFF2-40B4-BE49-F238E27FC236}">
                    <a16:creationId xmlns:a16="http://schemas.microsoft.com/office/drawing/2014/main" id="{96CC0C71-DD15-FF8D-71FD-5FBA8965B384}"/>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9" name="Line 106">
                <a:extLst>
                  <a:ext uri="{FF2B5EF4-FFF2-40B4-BE49-F238E27FC236}">
                    <a16:creationId xmlns:a16="http://schemas.microsoft.com/office/drawing/2014/main" id="{F8503BDB-8F71-306D-B598-23E7B466FEE0}"/>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3" name="Group 107">
              <a:extLst>
                <a:ext uri="{FF2B5EF4-FFF2-40B4-BE49-F238E27FC236}">
                  <a16:creationId xmlns:a16="http://schemas.microsoft.com/office/drawing/2014/main" id="{DAA74C45-6653-8533-6806-87BB4316BF1D}"/>
                </a:ext>
              </a:extLst>
            </p:cNvPr>
            <p:cNvGrpSpPr>
              <a:grpSpLocks/>
            </p:cNvGrpSpPr>
            <p:nvPr/>
          </p:nvGrpSpPr>
          <p:grpSpPr bwMode="auto">
            <a:xfrm>
              <a:off x="879" y="3204"/>
              <a:ext cx="134" cy="450"/>
              <a:chOff x="312" y="2751"/>
              <a:chExt cx="492" cy="600"/>
            </a:xfrm>
          </p:grpSpPr>
          <p:sp>
            <p:nvSpPr>
              <p:cNvPr id="176" name="Line 108">
                <a:extLst>
                  <a:ext uri="{FF2B5EF4-FFF2-40B4-BE49-F238E27FC236}">
                    <a16:creationId xmlns:a16="http://schemas.microsoft.com/office/drawing/2014/main" id="{CD3DF494-4CD8-25FD-0587-51FC005751E0}"/>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109">
                <a:extLst>
                  <a:ext uri="{FF2B5EF4-FFF2-40B4-BE49-F238E27FC236}">
                    <a16:creationId xmlns:a16="http://schemas.microsoft.com/office/drawing/2014/main" id="{4AD2E4D5-3A43-CD3D-BB41-FB32F3C69002}"/>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04" name="Line 110">
              <a:extLst>
                <a:ext uri="{FF2B5EF4-FFF2-40B4-BE49-F238E27FC236}">
                  <a16:creationId xmlns:a16="http://schemas.microsoft.com/office/drawing/2014/main" id="{650149B9-C1D1-8D24-50A5-E9B746AEFA59}"/>
                </a:ext>
              </a:extLst>
            </p:cNvPr>
            <p:cNvSpPr>
              <a:spLocks noChangeShapeType="1"/>
            </p:cNvSpPr>
            <p:nvPr/>
          </p:nvSpPr>
          <p:spPr bwMode="auto">
            <a:xfrm flipV="1">
              <a:off x="476" y="3655"/>
              <a:ext cx="2660"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Oval 111">
              <a:extLst>
                <a:ext uri="{FF2B5EF4-FFF2-40B4-BE49-F238E27FC236}">
                  <a16:creationId xmlns:a16="http://schemas.microsoft.com/office/drawing/2014/main" id="{8BB67DD2-6817-B83B-61B3-032ED93934A2}"/>
                </a:ext>
              </a:extLst>
            </p:cNvPr>
            <p:cNvSpPr>
              <a:spLocks noChangeArrowheads="1"/>
            </p:cNvSpPr>
            <p:nvPr/>
          </p:nvSpPr>
          <p:spPr bwMode="auto">
            <a:xfrm>
              <a:off x="853" y="3628"/>
              <a:ext cx="57" cy="5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Oval 112">
              <a:extLst>
                <a:ext uri="{FF2B5EF4-FFF2-40B4-BE49-F238E27FC236}">
                  <a16:creationId xmlns:a16="http://schemas.microsoft.com/office/drawing/2014/main" id="{82BC1135-9F49-297D-6A79-596C0FC31160}"/>
                </a:ext>
              </a:extLst>
            </p:cNvPr>
            <p:cNvSpPr>
              <a:spLocks noChangeArrowheads="1"/>
            </p:cNvSpPr>
            <p:nvPr/>
          </p:nvSpPr>
          <p:spPr bwMode="auto">
            <a:xfrm>
              <a:off x="1894" y="3626"/>
              <a:ext cx="56" cy="5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7" name="Text Box 113">
              <a:extLst>
                <a:ext uri="{FF2B5EF4-FFF2-40B4-BE49-F238E27FC236}">
                  <a16:creationId xmlns:a16="http://schemas.microsoft.com/office/drawing/2014/main" id="{01D47178-8B92-AA55-CCE7-5E8941CCCF41}"/>
                </a:ext>
              </a:extLst>
            </p:cNvPr>
            <p:cNvSpPr txBox="1">
              <a:spLocks noChangeArrowheads="1"/>
            </p:cNvSpPr>
            <p:nvPr/>
          </p:nvSpPr>
          <p:spPr bwMode="auto">
            <a:xfrm>
              <a:off x="364" y="3682"/>
              <a:ext cx="38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p>
          </p:txBody>
        </p:sp>
        <p:sp>
          <p:nvSpPr>
            <p:cNvPr id="108" name="Oval 114">
              <a:extLst>
                <a:ext uri="{FF2B5EF4-FFF2-40B4-BE49-F238E27FC236}">
                  <a16:creationId xmlns:a16="http://schemas.microsoft.com/office/drawing/2014/main" id="{18E0C596-219D-B6C2-B886-00F211D95462}"/>
                </a:ext>
              </a:extLst>
            </p:cNvPr>
            <p:cNvSpPr>
              <a:spLocks noChangeArrowheads="1"/>
            </p:cNvSpPr>
            <p:nvPr/>
          </p:nvSpPr>
          <p:spPr bwMode="auto">
            <a:xfrm>
              <a:off x="457" y="3626"/>
              <a:ext cx="57" cy="57"/>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9" name="Rectangle 115">
              <a:extLst>
                <a:ext uri="{FF2B5EF4-FFF2-40B4-BE49-F238E27FC236}">
                  <a16:creationId xmlns:a16="http://schemas.microsoft.com/office/drawing/2014/main" id="{EC90C396-93D5-DC08-DE9C-DA908C94D13D}"/>
                </a:ext>
              </a:extLst>
            </p:cNvPr>
            <p:cNvSpPr>
              <a:spLocks noChangeArrowheads="1"/>
            </p:cNvSpPr>
            <p:nvPr/>
          </p:nvSpPr>
          <p:spPr bwMode="auto">
            <a:xfrm>
              <a:off x="1049" y="2852"/>
              <a:ext cx="496" cy="7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AutoShape 116">
              <a:extLst>
                <a:ext uri="{FF2B5EF4-FFF2-40B4-BE49-F238E27FC236}">
                  <a16:creationId xmlns:a16="http://schemas.microsoft.com/office/drawing/2014/main" id="{80BADAE4-F5FE-07F8-B169-180A6CFEA60B}"/>
                </a:ext>
              </a:extLst>
            </p:cNvPr>
            <p:cNvSpPr>
              <a:spLocks noChangeArrowheads="1"/>
            </p:cNvSpPr>
            <p:nvPr/>
          </p:nvSpPr>
          <p:spPr bwMode="auto">
            <a:xfrm rot="5400000" flipH="1">
              <a:off x="1030" y="3168"/>
              <a:ext cx="101" cy="59"/>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1" name="Text Box 117">
              <a:extLst>
                <a:ext uri="{FF2B5EF4-FFF2-40B4-BE49-F238E27FC236}">
                  <a16:creationId xmlns:a16="http://schemas.microsoft.com/office/drawing/2014/main" id="{C46C27AD-D152-CF66-8EA7-D3CF2B9DB13D}"/>
                </a:ext>
              </a:extLst>
            </p:cNvPr>
            <p:cNvSpPr txBox="1">
              <a:spLocks noChangeArrowheads="1"/>
            </p:cNvSpPr>
            <p:nvPr/>
          </p:nvSpPr>
          <p:spPr bwMode="auto">
            <a:xfrm>
              <a:off x="1003" y="2842"/>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112" name="Text Box 118">
              <a:extLst>
                <a:ext uri="{FF2B5EF4-FFF2-40B4-BE49-F238E27FC236}">
                  <a16:creationId xmlns:a16="http://schemas.microsoft.com/office/drawing/2014/main" id="{180D9A62-DA4B-084A-4F0D-D964BD9F1169}"/>
                </a:ext>
              </a:extLst>
            </p:cNvPr>
            <p:cNvSpPr txBox="1">
              <a:spLocks noChangeArrowheads="1"/>
            </p:cNvSpPr>
            <p:nvPr/>
          </p:nvSpPr>
          <p:spPr bwMode="auto">
            <a:xfrm>
              <a:off x="1015" y="3267"/>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113" name="Oval 119">
              <a:extLst>
                <a:ext uri="{FF2B5EF4-FFF2-40B4-BE49-F238E27FC236}">
                  <a16:creationId xmlns:a16="http://schemas.microsoft.com/office/drawing/2014/main" id="{397C8968-545B-5F2E-EFC1-41DEC501EFD7}"/>
                </a:ext>
              </a:extLst>
            </p:cNvPr>
            <p:cNvSpPr>
              <a:spLocks noChangeArrowheads="1"/>
            </p:cNvSpPr>
            <p:nvPr/>
          </p:nvSpPr>
          <p:spPr bwMode="auto">
            <a:xfrm>
              <a:off x="973" y="3173"/>
              <a:ext cx="70"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4" name="Text Box 120">
              <a:extLst>
                <a:ext uri="{FF2B5EF4-FFF2-40B4-BE49-F238E27FC236}">
                  <a16:creationId xmlns:a16="http://schemas.microsoft.com/office/drawing/2014/main" id="{00666B7B-E997-B421-DBF6-DB4747C576CC}"/>
                </a:ext>
              </a:extLst>
            </p:cNvPr>
            <p:cNvSpPr txBox="1">
              <a:spLocks noChangeArrowheads="1"/>
            </p:cNvSpPr>
            <p:nvPr/>
          </p:nvSpPr>
          <p:spPr bwMode="auto">
            <a:xfrm>
              <a:off x="1088" y="3049"/>
              <a:ext cx="431" cy="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115" name="Oval 121">
              <a:extLst>
                <a:ext uri="{FF2B5EF4-FFF2-40B4-BE49-F238E27FC236}">
                  <a16:creationId xmlns:a16="http://schemas.microsoft.com/office/drawing/2014/main" id="{39693496-1B1F-BD83-7D23-9213E0DA48D0}"/>
                </a:ext>
              </a:extLst>
            </p:cNvPr>
            <p:cNvSpPr>
              <a:spLocks noChangeArrowheads="1"/>
            </p:cNvSpPr>
            <p:nvPr/>
          </p:nvSpPr>
          <p:spPr bwMode="auto">
            <a:xfrm>
              <a:off x="1545" y="3361"/>
              <a:ext cx="69"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6" name="Text Box 122">
              <a:extLst>
                <a:ext uri="{FF2B5EF4-FFF2-40B4-BE49-F238E27FC236}">
                  <a16:creationId xmlns:a16="http://schemas.microsoft.com/office/drawing/2014/main" id="{838B3E60-9AB8-CCED-D9B6-C39D429FDECE}"/>
                </a:ext>
              </a:extLst>
            </p:cNvPr>
            <p:cNvSpPr txBox="1">
              <a:spLocks noChangeArrowheads="1"/>
            </p:cNvSpPr>
            <p:nvPr/>
          </p:nvSpPr>
          <p:spPr bwMode="auto">
            <a:xfrm>
              <a:off x="1071" y="2577"/>
              <a:ext cx="45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0</a:t>
              </a:r>
            </a:p>
          </p:txBody>
        </p:sp>
        <p:grpSp>
          <p:nvGrpSpPr>
            <p:cNvPr id="117" name="Group 123">
              <a:extLst>
                <a:ext uri="{FF2B5EF4-FFF2-40B4-BE49-F238E27FC236}">
                  <a16:creationId xmlns:a16="http://schemas.microsoft.com/office/drawing/2014/main" id="{D63A4BA3-5652-69A2-3A6F-3F5E1CA64976}"/>
                </a:ext>
              </a:extLst>
            </p:cNvPr>
            <p:cNvGrpSpPr>
              <a:grpSpLocks/>
            </p:cNvGrpSpPr>
            <p:nvPr/>
          </p:nvGrpSpPr>
          <p:grpSpPr bwMode="auto">
            <a:xfrm>
              <a:off x="433" y="2982"/>
              <a:ext cx="628" cy="441"/>
              <a:chOff x="885" y="2619"/>
              <a:chExt cx="623" cy="435"/>
            </a:xfrm>
          </p:grpSpPr>
          <p:sp>
            <p:nvSpPr>
              <p:cNvPr id="172" name="Line 124">
                <a:extLst>
                  <a:ext uri="{FF2B5EF4-FFF2-40B4-BE49-F238E27FC236}">
                    <a16:creationId xmlns:a16="http://schemas.microsoft.com/office/drawing/2014/main" id="{609DBFA9-6724-B356-F42A-159E0C8EB7D2}"/>
                  </a:ext>
                </a:extLst>
              </p:cNvPr>
              <p:cNvSpPr>
                <a:spLocks noChangeShapeType="1"/>
              </p:cNvSpPr>
              <p:nvPr/>
            </p:nvSpPr>
            <p:spPr bwMode="auto">
              <a:xfrm flipV="1">
                <a:off x="933" y="2646"/>
                <a:ext cx="57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3" name="Line 125">
                <a:extLst>
                  <a:ext uri="{FF2B5EF4-FFF2-40B4-BE49-F238E27FC236}">
                    <a16:creationId xmlns:a16="http://schemas.microsoft.com/office/drawing/2014/main" id="{8B7D6EB2-A2D5-7DB3-1D4B-E55969B7E8EE}"/>
                  </a:ext>
                </a:extLst>
              </p:cNvPr>
              <p:cNvSpPr>
                <a:spLocks noChangeShapeType="1"/>
              </p:cNvSpPr>
              <p:nvPr/>
            </p:nvSpPr>
            <p:spPr bwMode="auto">
              <a:xfrm>
                <a:off x="1271" y="2643"/>
                <a:ext cx="0" cy="4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4" name="Line 126">
                <a:extLst>
                  <a:ext uri="{FF2B5EF4-FFF2-40B4-BE49-F238E27FC236}">
                    <a16:creationId xmlns:a16="http://schemas.microsoft.com/office/drawing/2014/main" id="{499D6D01-3110-CE00-2C51-C4640132D7B9}"/>
                  </a:ext>
                </a:extLst>
              </p:cNvPr>
              <p:cNvSpPr>
                <a:spLocks noChangeShapeType="1"/>
              </p:cNvSpPr>
              <p:nvPr/>
            </p:nvSpPr>
            <p:spPr bwMode="auto">
              <a:xfrm>
                <a:off x="1271" y="3054"/>
                <a:ext cx="23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Oval 127">
                <a:extLst>
                  <a:ext uri="{FF2B5EF4-FFF2-40B4-BE49-F238E27FC236}">
                    <a16:creationId xmlns:a16="http://schemas.microsoft.com/office/drawing/2014/main" id="{E94A7D97-665D-68E8-F927-2C0FB9556EC6}"/>
                  </a:ext>
                </a:extLst>
              </p:cNvPr>
              <p:cNvSpPr>
                <a:spLocks noChangeArrowheads="1"/>
              </p:cNvSpPr>
              <p:nvPr/>
            </p:nvSpPr>
            <p:spPr bwMode="auto">
              <a:xfrm>
                <a:off x="885" y="2619"/>
                <a:ext cx="45" cy="4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18" name="Text Box 128">
              <a:extLst>
                <a:ext uri="{FF2B5EF4-FFF2-40B4-BE49-F238E27FC236}">
                  <a16:creationId xmlns:a16="http://schemas.microsoft.com/office/drawing/2014/main" id="{3B60D132-4E27-4EFB-AB26-459976FF3A3C}"/>
                </a:ext>
              </a:extLst>
            </p:cNvPr>
            <p:cNvSpPr txBox="1">
              <a:spLocks noChangeArrowheads="1"/>
            </p:cNvSpPr>
            <p:nvPr/>
          </p:nvSpPr>
          <p:spPr bwMode="auto">
            <a:xfrm>
              <a:off x="318" y="2970"/>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119" name="Oval 129">
              <a:extLst>
                <a:ext uri="{FF2B5EF4-FFF2-40B4-BE49-F238E27FC236}">
                  <a16:creationId xmlns:a16="http://schemas.microsoft.com/office/drawing/2014/main" id="{E7367524-C3C4-0D2D-16BF-6EAC71A9E72B}"/>
                </a:ext>
              </a:extLst>
            </p:cNvPr>
            <p:cNvSpPr>
              <a:spLocks noChangeArrowheads="1"/>
            </p:cNvSpPr>
            <p:nvPr/>
          </p:nvSpPr>
          <p:spPr bwMode="auto">
            <a:xfrm>
              <a:off x="3026" y="2996"/>
              <a:ext cx="57" cy="5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0" name="Line 130">
              <a:extLst>
                <a:ext uri="{FF2B5EF4-FFF2-40B4-BE49-F238E27FC236}">
                  <a16:creationId xmlns:a16="http://schemas.microsoft.com/office/drawing/2014/main" id="{F0EA1005-8A82-5140-5004-6CA998B91EE3}"/>
                </a:ext>
              </a:extLst>
            </p:cNvPr>
            <p:cNvSpPr>
              <a:spLocks noChangeShapeType="1"/>
            </p:cNvSpPr>
            <p:nvPr/>
          </p:nvSpPr>
          <p:spPr bwMode="auto">
            <a:xfrm flipH="1" flipV="1">
              <a:off x="1539" y="2997"/>
              <a:ext cx="26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Oval 131">
              <a:extLst>
                <a:ext uri="{FF2B5EF4-FFF2-40B4-BE49-F238E27FC236}">
                  <a16:creationId xmlns:a16="http://schemas.microsoft.com/office/drawing/2014/main" id="{6522A501-F78C-07E1-A410-1957F65DDAB3}"/>
                </a:ext>
              </a:extLst>
            </p:cNvPr>
            <p:cNvSpPr>
              <a:spLocks noChangeArrowheads="1"/>
            </p:cNvSpPr>
            <p:nvPr/>
          </p:nvSpPr>
          <p:spPr bwMode="auto">
            <a:xfrm>
              <a:off x="1841" y="2966"/>
              <a:ext cx="56" cy="5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Line 132">
              <a:extLst>
                <a:ext uri="{FF2B5EF4-FFF2-40B4-BE49-F238E27FC236}">
                  <a16:creationId xmlns:a16="http://schemas.microsoft.com/office/drawing/2014/main" id="{C6478377-DD07-9D17-6B10-FBDF146C7077}"/>
                </a:ext>
              </a:extLst>
            </p:cNvPr>
            <p:cNvSpPr>
              <a:spLocks noChangeShapeType="1"/>
            </p:cNvSpPr>
            <p:nvPr/>
          </p:nvSpPr>
          <p:spPr bwMode="auto">
            <a:xfrm flipH="1" flipV="1">
              <a:off x="1614" y="3392"/>
              <a:ext cx="8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Rectangle 133">
              <a:extLst>
                <a:ext uri="{FF2B5EF4-FFF2-40B4-BE49-F238E27FC236}">
                  <a16:creationId xmlns:a16="http://schemas.microsoft.com/office/drawing/2014/main" id="{3392686F-395B-D671-7C7C-84B15A030E1D}"/>
                </a:ext>
              </a:extLst>
            </p:cNvPr>
            <p:cNvSpPr>
              <a:spLocks noChangeArrowheads="1"/>
            </p:cNvSpPr>
            <p:nvPr/>
          </p:nvSpPr>
          <p:spPr bwMode="auto">
            <a:xfrm>
              <a:off x="2078" y="2852"/>
              <a:ext cx="495" cy="7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4" name="AutoShape 134">
              <a:extLst>
                <a:ext uri="{FF2B5EF4-FFF2-40B4-BE49-F238E27FC236}">
                  <a16:creationId xmlns:a16="http://schemas.microsoft.com/office/drawing/2014/main" id="{C687DFA5-8CB7-FACE-1346-91507F5BDCBD}"/>
                </a:ext>
              </a:extLst>
            </p:cNvPr>
            <p:cNvSpPr>
              <a:spLocks noChangeArrowheads="1"/>
            </p:cNvSpPr>
            <p:nvPr/>
          </p:nvSpPr>
          <p:spPr bwMode="auto">
            <a:xfrm rot="5400000" flipH="1">
              <a:off x="2058" y="3169"/>
              <a:ext cx="101" cy="58"/>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5" name="Text Box 135">
              <a:extLst>
                <a:ext uri="{FF2B5EF4-FFF2-40B4-BE49-F238E27FC236}">
                  <a16:creationId xmlns:a16="http://schemas.microsoft.com/office/drawing/2014/main" id="{C0297853-DF9F-DD13-C2BF-7075281151F6}"/>
                </a:ext>
              </a:extLst>
            </p:cNvPr>
            <p:cNvSpPr txBox="1">
              <a:spLocks noChangeArrowheads="1"/>
            </p:cNvSpPr>
            <p:nvPr/>
          </p:nvSpPr>
          <p:spPr bwMode="auto">
            <a:xfrm>
              <a:off x="2031" y="2842"/>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126" name="Text Box 136">
              <a:extLst>
                <a:ext uri="{FF2B5EF4-FFF2-40B4-BE49-F238E27FC236}">
                  <a16:creationId xmlns:a16="http://schemas.microsoft.com/office/drawing/2014/main" id="{62FAFB17-0F16-D5BC-FE21-D823D4D94A9C}"/>
                </a:ext>
              </a:extLst>
            </p:cNvPr>
            <p:cNvSpPr txBox="1">
              <a:spLocks noChangeArrowheads="1"/>
            </p:cNvSpPr>
            <p:nvPr/>
          </p:nvSpPr>
          <p:spPr bwMode="auto">
            <a:xfrm>
              <a:off x="2043" y="3267"/>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127" name="Oval 137">
              <a:extLst>
                <a:ext uri="{FF2B5EF4-FFF2-40B4-BE49-F238E27FC236}">
                  <a16:creationId xmlns:a16="http://schemas.microsoft.com/office/drawing/2014/main" id="{38ADF928-5322-657D-69F8-72CBCDEC8A70}"/>
                </a:ext>
              </a:extLst>
            </p:cNvPr>
            <p:cNvSpPr>
              <a:spLocks noChangeArrowheads="1"/>
            </p:cNvSpPr>
            <p:nvPr/>
          </p:nvSpPr>
          <p:spPr bwMode="auto">
            <a:xfrm>
              <a:off x="2002" y="3173"/>
              <a:ext cx="69"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Text Box 138">
              <a:extLst>
                <a:ext uri="{FF2B5EF4-FFF2-40B4-BE49-F238E27FC236}">
                  <a16:creationId xmlns:a16="http://schemas.microsoft.com/office/drawing/2014/main" id="{45FD9851-77CD-ADF9-5AEC-82C1292301A2}"/>
                </a:ext>
              </a:extLst>
            </p:cNvPr>
            <p:cNvSpPr txBox="1">
              <a:spLocks noChangeArrowheads="1"/>
            </p:cNvSpPr>
            <p:nvPr/>
          </p:nvSpPr>
          <p:spPr bwMode="auto">
            <a:xfrm>
              <a:off x="2116" y="3049"/>
              <a:ext cx="431" cy="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129" name="Oval 139">
              <a:extLst>
                <a:ext uri="{FF2B5EF4-FFF2-40B4-BE49-F238E27FC236}">
                  <a16:creationId xmlns:a16="http://schemas.microsoft.com/office/drawing/2014/main" id="{BF540A66-D0F8-E735-454D-EAC996591C14}"/>
                </a:ext>
              </a:extLst>
            </p:cNvPr>
            <p:cNvSpPr>
              <a:spLocks noChangeArrowheads="1"/>
            </p:cNvSpPr>
            <p:nvPr/>
          </p:nvSpPr>
          <p:spPr bwMode="auto">
            <a:xfrm>
              <a:off x="2573" y="3361"/>
              <a:ext cx="70"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0" name="Text Box 140">
              <a:extLst>
                <a:ext uri="{FF2B5EF4-FFF2-40B4-BE49-F238E27FC236}">
                  <a16:creationId xmlns:a16="http://schemas.microsoft.com/office/drawing/2014/main" id="{F9B6920B-DFE2-F714-2F12-D92BEB933B9D}"/>
                </a:ext>
              </a:extLst>
            </p:cNvPr>
            <p:cNvSpPr txBox="1">
              <a:spLocks noChangeArrowheads="1"/>
            </p:cNvSpPr>
            <p:nvPr/>
          </p:nvSpPr>
          <p:spPr bwMode="auto">
            <a:xfrm>
              <a:off x="2099" y="2577"/>
              <a:ext cx="4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1</a:t>
              </a:r>
            </a:p>
          </p:txBody>
        </p:sp>
        <p:sp>
          <p:nvSpPr>
            <p:cNvPr id="131" name="Line 141">
              <a:extLst>
                <a:ext uri="{FF2B5EF4-FFF2-40B4-BE49-F238E27FC236}">
                  <a16:creationId xmlns:a16="http://schemas.microsoft.com/office/drawing/2014/main" id="{85D2980F-01CF-7020-C87E-2E34AB6B7232}"/>
                </a:ext>
              </a:extLst>
            </p:cNvPr>
            <p:cNvSpPr>
              <a:spLocks noChangeShapeType="1"/>
            </p:cNvSpPr>
            <p:nvPr/>
          </p:nvSpPr>
          <p:spPr bwMode="auto">
            <a:xfrm flipV="1">
              <a:off x="1657" y="2997"/>
              <a:ext cx="42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142">
              <a:extLst>
                <a:ext uri="{FF2B5EF4-FFF2-40B4-BE49-F238E27FC236}">
                  <a16:creationId xmlns:a16="http://schemas.microsoft.com/office/drawing/2014/main" id="{A12AF81C-3C1D-BD50-BFAB-5DB023E5747D}"/>
                </a:ext>
              </a:extLst>
            </p:cNvPr>
            <p:cNvSpPr>
              <a:spLocks noChangeShapeType="1"/>
            </p:cNvSpPr>
            <p:nvPr/>
          </p:nvSpPr>
          <p:spPr bwMode="auto">
            <a:xfrm flipH="1">
              <a:off x="1868" y="2208"/>
              <a:ext cx="0" cy="12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143">
              <a:extLst>
                <a:ext uri="{FF2B5EF4-FFF2-40B4-BE49-F238E27FC236}">
                  <a16:creationId xmlns:a16="http://schemas.microsoft.com/office/drawing/2014/main" id="{4FB33C14-D54E-BD9E-5BE1-E6D83D5E78E8}"/>
                </a:ext>
              </a:extLst>
            </p:cNvPr>
            <p:cNvSpPr>
              <a:spLocks noChangeShapeType="1"/>
            </p:cNvSpPr>
            <p:nvPr/>
          </p:nvSpPr>
          <p:spPr bwMode="auto">
            <a:xfrm>
              <a:off x="1862" y="3410"/>
              <a:ext cx="20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Rectangle 144">
              <a:extLst>
                <a:ext uri="{FF2B5EF4-FFF2-40B4-BE49-F238E27FC236}">
                  <a16:creationId xmlns:a16="http://schemas.microsoft.com/office/drawing/2014/main" id="{7F90637A-ED5E-2F72-6C4C-681FB88B54F3}"/>
                </a:ext>
              </a:extLst>
            </p:cNvPr>
            <p:cNvSpPr>
              <a:spLocks noChangeArrowheads="1"/>
            </p:cNvSpPr>
            <p:nvPr/>
          </p:nvSpPr>
          <p:spPr bwMode="auto">
            <a:xfrm>
              <a:off x="3275" y="2876"/>
              <a:ext cx="497" cy="70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FF0066"/>
                </a:solidFill>
                <a:ea typeface="楷体_GB2312" pitchFamily="49" charset="-122"/>
              </a:endParaRPr>
            </a:p>
          </p:txBody>
        </p:sp>
        <p:sp>
          <p:nvSpPr>
            <p:cNvPr id="135" name="AutoShape 145">
              <a:extLst>
                <a:ext uri="{FF2B5EF4-FFF2-40B4-BE49-F238E27FC236}">
                  <a16:creationId xmlns:a16="http://schemas.microsoft.com/office/drawing/2014/main" id="{0C032AE6-9E21-3FC7-3961-7176A888179D}"/>
                </a:ext>
              </a:extLst>
            </p:cNvPr>
            <p:cNvSpPr>
              <a:spLocks noChangeArrowheads="1"/>
            </p:cNvSpPr>
            <p:nvPr/>
          </p:nvSpPr>
          <p:spPr bwMode="auto">
            <a:xfrm rot="5400000" flipH="1">
              <a:off x="3257" y="3192"/>
              <a:ext cx="100" cy="59"/>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6" name="Text Box 146">
              <a:extLst>
                <a:ext uri="{FF2B5EF4-FFF2-40B4-BE49-F238E27FC236}">
                  <a16:creationId xmlns:a16="http://schemas.microsoft.com/office/drawing/2014/main" id="{1520EF76-F443-3963-DB3C-BBC39FA9C32F}"/>
                </a:ext>
              </a:extLst>
            </p:cNvPr>
            <p:cNvSpPr txBox="1">
              <a:spLocks noChangeArrowheads="1"/>
            </p:cNvSpPr>
            <p:nvPr/>
          </p:nvSpPr>
          <p:spPr bwMode="auto">
            <a:xfrm>
              <a:off x="3229" y="2866"/>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137" name="Text Box 147">
              <a:extLst>
                <a:ext uri="{FF2B5EF4-FFF2-40B4-BE49-F238E27FC236}">
                  <a16:creationId xmlns:a16="http://schemas.microsoft.com/office/drawing/2014/main" id="{D051C582-E3F3-61CD-DE5C-B4F322D984EB}"/>
                </a:ext>
              </a:extLst>
            </p:cNvPr>
            <p:cNvSpPr txBox="1">
              <a:spLocks noChangeArrowheads="1"/>
            </p:cNvSpPr>
            <p:nvPr/>
          </p:nvSpPr>
          <p:spPr bwMode="auto">
            <a:xfrm>
              <a:off x="3241" y="3291"/>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138" name="Oval 148">
              <a:extLst>
                <a:ext uri="{FF2B5EF4-FFF2-40B4-BE49-F238E27FC236}">
                  <a16:creationId xmlns:a16="http://schemas.microsoft.com/office/drawing/2014/main" id="{6761596F-89B4-67AD-3312-7C6793986C90}"/>
                </a:ext>
              </a:extLst>
            </p:cNvPr>
            <p:cNvSpPr>
              <a:spLocks noChangeArrowheads="1"/>
            </p:cNvSpPr>
            <p:nvPr/>
          </p:nvSpPr>
          <p:spPr bwMode="auto">
            <a:xfrm>
              <a:off x="3200" y="3198"/>
              <a:ext cx="68"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9" name="Text Box 149">
              <a:extLst>
                <a:ext uri="{FF2B5EF4-FFF2-40B4-BE49-F238E27FC236}">
                  <a16:creationId xmlns:a16="http://schemas.microsoft.com/office/drawing/2014/main" id="{373767F9-7C8B-F13B-4890-DC7322580D54}"/>
                </a:ext>
              </a:extLst>
            </p:cNvPr>
            <p:cNvSpPr txBox="1">
              <a:spLocks noChangeArrowheads="1"/>
            </p:cNvSpPr>
            <p:nvPr/>
          </p:nvSpPr>
          <p:spPr bwMode="auto">
            <a:xfrm>
              <a:off x="3314" y="3074"/>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C1</a:t>
              </a:r>
            </a:p>
          </p:txBody>
        </p:sp>
        <p:sp>
          <p:nvSpPr>
            <p:cNvPr id="140" name="Oval 150">
              <a:extLst>
                <a:ext uri="{FF2B5EF4-FFF2-40B4-BE49-F238E27FC236}">
                  <a16:creationId xmlns:a16="http://schemas.microsoft.com/office/drawing/2014/main" id="{59B1BD14-FF37-0444-FF8D-551D2C43CEFC}"/>
                </a:ext>
              </a:extLst>
            </p:cNvPr>
            <p:cNvSpPr>
              <a:spLocks noChangeArrowheads="1"/>
            </p:cNvSpPr>
            <p:nvPr/>
          </p:nvSpPr>
          <p:spPr bwMode="auto">
            <a:xfrm>
              <a:off x="3772" y="3386"/>
              <a:ext cx="68"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1" name="Text Box 151">
              <a:extLst>
                <a:ext uri="{FF2B5EF4-FFF2-40B4-BE49-F238E27FC236}">
                  <a16:creationId xmlns:a16="http://schemas.microsoft.com/office/drawing/2014/main" id="{1292E10B-3CAA-6667-F9CC-6FD1E4CB6ED9}"/>
                </a:ext>
              </a:extLst>
            </p:cNvPr>
            <p:cNvSpPr txBox="1">
              <a:spLocks noChangeArrowheads="1"/>
            </p:cNvSpPr>
            <p:nvPr/>
          </p:nvSpPr>
          <p:spPr bwMode="auto">
            <a:xfrm>
              <a:off x="3297" y="2601"/>
              <a:ext cx="45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2</a:t>
              </a:r>
            </a:p>
          </p:txBody>
        </p:sp>
        <p:sp>
          <p:nvSpPr>
            <p:cNvPr id="142" name="Line 152">
              <a:extLst>
                <a:ext uri="{FF2B5EF4-FFF2-40B4-BE49-F238E27FC236}">
                  <a16:creationId xmlns:a16="http://schemas.microsoft.com/office/drawing/2014/main" id="{E370816A-688E-2CFF-3519-2323D399298E}"/>
                </a:ext>
              </a:extLst>
            </p:cNvPr>
            <p:cNvSpPr>
              <a:spLocks noChangeShapeType="1"/>
            </p:cNvSpPr>
            <p:nvPr/>
          </p:nvSpPr>
          <p:spPr bwMode="auto">
            <a:xfrm flipH="1" flipV="1">
              <a:off x="3840" y="3415"/>
              <a:ext cx="8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Line 153">
              <a:extLst>
                <a:ext uri="{FF2B5EF4-FFF2-40B4-BE49-F238E27FC236}">
                  <a16:creationId xmlns:a16="http://schemas.microsoft.com/office/drawing/2014/main" id="{8E413D6A-46A1-CC38-5F53-DC2373107314}"/>
                </a:ext>
              </a:extLst>
            </p:cNvPr>
            <p:cNvSpPr>
              <a:spLocks noChangeShapeType="1"/>
            </p:cNvSpPr>
            <p:nvPr/>
          </p:nvSpPr>
          <p:spPr bwMode="auto">
            <a:xfrm flipV="1">
              <a:off x="3066" y="3021"/>
              <a:ext cx="19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Line 154">
              <a:extLst>
                <a:ext uri="{FF2B5EF4-FFF2-40B4-BE49-F238E27FC236}">
                  <a16:creationId xmlns:a16="http://schemas.microsoft.com/office/drawing/2014/main" id="{7ED7C073-80F2-F137-75BD-375D392EE8D8}"/>
                </a:ext>
              </a:extLst>
            </p:cNvPr>
            <p:cNvSpPr>
              <a:spLocks noChangeShapeType="1"/>
            </p:cNvSpPr>
            <p:nvPr/>
          </p:nvSpPr>
          <p:spPr bwMode="auto">
            <a:xfrm>
              <a:off x="3059" y="2539"/>
              <a:ext cx="0" cy="89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155">
              <a:extLst>
                <a:ext uri="{FF2B5EF4-FFF2-40B4-BE49-F238E27FC236}">
                  <a16:creationId xmlns:a16="http://schemas.microsoft.com/office/drawing/2014/main" id="{89D54371-AEC5-31D9-DC4E-57260A20953B}"/>
                </a:ext>
              </a:extLst>
            </p:cNvPr>
            <p:cNvSpPr>
              <a:spLocks noChangeShapeType="1"/>
            </p:cNvSpPr>
            <p:nvPr/>
          </p:nvSpPr>
          <p:spPr bwMode="auto">
            <a:xfrm>
              <a:off x="2667" y="2330"/>
              <a:ext cx="0" cy="6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Line 156">
              <a:extLst>
                <a:ext uri="{FF2B5EF4-FFF2-40B4-BE49-F238E27FC236}">
                  <a16:creationId xmlns:a16="http://schemas.microsoft.com/office/drawing/2014/main" id="{054436D2-3513-FA80-AE67-CA9A00596825}"/>
                </a:ext>
              </a:extLst>
            </p:cNvPr>
            <p:cNvSpPr>
              <a:spLocks noChangeShapeType="1"/>
            </p:cNvSpPr>
            <p:nvPr/>
          </p:nvSpPr>
          <p:spPr bwMode="auto">
            <a:xfrm flipH="1" flipV="1">
              <a:off x="1877" y="2488"/>
              <a:ext cx="88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Line 157">
              <a:extLst>
                <a:ext uri="{FF2B5EF4-FFF2-40B4-BE49-F238E27FC236}">
                  <a16:creationId xmlns:a16="http://schemas.microsoft.com/office/drawing/2014/main" id="{06AF49F7-FC81-4E50-3271-E98345959033}"/>
                </a:ext>
              </a:extLst>
            </p:cNvPr>
            <p:cNvSpPr>
              <a:spLocks noChangeShapeType="1"/>
            </p:cNvSpPr>
            <p:nvPr/>
          </p:nvSpPr>
          <p:spPr bwMode="auto">
            <a:xfrm flipH="1" flipV="1">
              <a:off x="2682" y="2609"/>
              <a:ext cx="139"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Rectangle 158">
              <a:extLst>
                <a:ext uri="{FF2B5EF4-FFF2-40B4-BE49-F238E27FC236}">
                  <a16:creationId xmlns:a16="http://schemas.microsoft.com/office/drawing/2014/main" id="{2C7713A9-4CE1-5305-96A5-5242A10BF2D9}"/>
                </a:ext>
              </a:extLst>
            </p:cNvPr>
            <p:cNvSpPr>
              <a:spLocks noChangeArrowheads="1"/>
            </p:cNvSpPr>
            <p:nvPr/>
          </p:nvSpPr>
          <p:spPr bwMode="auto">
            <a:xfrm>
              <a:off x="2765" y="2420"/>
              <a:ext cx="182" cy="237"/>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9" name="Line 159">
              <a:extLst>
                <a:ext uri="{FF2B5EF4-FFF2-40B4-BE49-F238E27FC236}">
                  <a16:creationId xmlns:a16="http://schemas.microsoft.com/office/drawing/2014/main" id="{8499E98C-40F9-879B-9FB0-AAD33F83A34F}"/>
                </a:ext>
              </a:extLst>
            </p:cNvPr>
            <p:cNvSpPr>
              <a:spLocks noChangeShapeType="1"/>
            </p:cNvSpPr>
            <p:nvPr/>
          </p:nvSpPr>
          <p:spPr bwMode="auto">
            <a:xfrm>
              <a:off x="1877" y="2212"/>
              <a:ext cx="2112"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0" name="Rectangle 160">
              <a:extLst>
                <a:ext uri="{FF2B5EF4-FFF2-40B4-BE49-F238E27FC236}">
                  <a16:creationId xmlns:a16="http://schemas.microsoft.com/office/drawing/2014/main" id="{385CA78E-368C-1B04-02F9-88E59BBCB50E}"/>
                </a:ext>
              </a:extLst>
            </p:cNvPr>
            <p:cNvSpPr>
              <a:spLocks noChangeArrowheads="1"/>
            </p:cNvSpPr>
            <p:nvPr/>
          </p:nvSpPr>
          <p:spPr bwMode="auto">
            <a:xfrm>
              <a:off x="3975" y="2145"/>
              <a:ext cx="193" cy="381"/>
            </a:xfrm>
            <a:prstGeom prst="rect">
              <a:avLst/>
            </a:prstGeom>
            <a:solidFill>
              <a:srgbClr val="FFFFCC"/>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1" name="Rectangle 161">
              <a:extLst>
                <a:ext uri="{FF2B5EF4-FFF2-40B4-BE49-F238E27FC236}">
                  <a16:creationId xmlns:a16="http://schemas.microsoft.com/office/drawing/2014/main" id="{87AF4D8A-DE3E-3E3B-0C2E-82FFD57FB0BC}"/>
                </a:ext>
              </a:extLst>
            </p:cNvPr>
            <p:cNvSpPr>
              <a:spLocks noChangeArrowheads="1"/>
            </p:cNvSpPr>
            <p:nvPr/>
          </p:nvSpPr>
          <p:spPr bwMode="auto">
            <a:xfrm>
              <a:off x="2707" y="2355"/>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sp>
          <p:nvSpPr>
            <p:cNvPr id="152" name="Rectangle 162">
              <a:extLst>
                <a:ext uri="{FF2B5EF4-FFF2-40B4-BE49-F238E27FC236}">
                  <a16:creationId xmlns:a16="http://schemas.microsoft.com/office/drawing/2014/main" id="{13C89913-65F0-1A7D-6F3D-3C7665DE56C4}"/>
                </a:ext>
              </a:extLst>
            </p:cNvPr>
            <p:cNvSpPr>
              <a:spLocks noChangeArrowheads="1"/>
            </p:cNvSpPr>
            <p:nvPr/>
          </p:nvSpPr>
          <p:spPr bwMode="auto">
            <a:xfrm>
              <a:off x="3917" y="2139"/>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sp>
          <p:nvSpPr>
            <p:cNvPr id="153" name="Oval 163">
              <a:extLst>
                <a:ext uri="{FF2B5EF4-FFF2-40B4-BE49-F238E27FC236}">
                  <a16:creationId xmlns:a16="http://schemas.microsoft.com/office/drawing/2014/main" id="{A5C56E3B-3B81-02D7-9091-6AB7ADB6AA25}"/>
                </a:ext>
              </a:extLst>
            </p:cNvPr>
            <p:cNvSpPr>
              <a:spLocks noChangeArrowheads="1"/>
            </p:cNvSpPr>
            <p:nvPr/>
          </p:nvSpPr>
          <p:spPr bwMode="auto">
            <a:xfrm>
              <a:off x="2643" y="2585"/>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4" name="Oval 164">
              <a:extLst>
                <a:ext uri="{FF2B5EF4-FFF2-40B4-BE49-F238E27FC236}">
                  <a16:creationId xmlns:a16="http://schemas.microsoft.com/office/drawing/2014/main" id="{A209920C-DDC1-0D55-AADC-E0884451D74A}"/>
                </a:ext>
              </a:extLst>
            </p:cNvPr>
            <p:cNvSpPr>
              <a:spLocks noChangeArrowheads="1"/>
            </p:cNvSpPr>
            <p:nvPr/>
          </p:nvSpPr>
          <p:spPr bwMode="auto">
            <a:xfrm>
              <a:off x="788" y="2985"/>
              <a:ext cx="57"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Oval 165">
              <a:extLst>
                <a:ext uri="{FF2B5EF4-FFF2-40B4-BE49-F238E27FC236}">
                  <a16:creationId xmlns:a16="http://schemas.microsoft.com/office/drawing/2014/main" id="{BBD729E7-CDD6-0772-5997-BB051585E422}"/>
                </a:ext>
              </a:extLst>
            </p:cNvPr>
            <p:cNvSpPr>
              <a:spLocks noChangeArrowheads="1"/>
            </p:cNvSpPr>
            <p:nvPr/>
          </p:nvSpPr>
          <p:spPr bwMode="auto">
            <a:xfrm>
              <a:off x="4261" y="2307"/>
              <a:ext cx="56" cy="5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6" name="Rectangle 166">
              <a:extLst>
                <a:ext uri="{FF2B5EF4-FFF2-40B4-BE49-F238E27FC236}">
                  <a16:creationId xmlns:a16="http://schemas.microsoft.com/office/drawing/2014/main" id="{7549104A-62D7-10A0-3C05-5E56A676841A}"/>
                </a:ext>
              </a:extLst>
            </p:cNvPr>
            <p:cNvSpPr>
              <a:spLocks noChangeArrowheads="1"/>
            </p:cNvSpPr>
            <p:nvPr/>
          </p:nvSpPr>
          <p:spPr bwMode="auto">
            <a:xfrm>
              <a:off x="4185" y="2351"/>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p>
          </p:txBody>
        </p:sp>
        <p:sp>
          <p:nvSpPr>
            <p:cNvPr id="157" name="Text Box 167">
              <a:extLst>
                <a:ext uri="{FF2B5EF4-FFF2-40B4-BE49-F238E27FC236}">
                  <a16:creationId xmlns:a16="http://schemas.microsoft.com/office/drawing/2014/main" id="{A184C620-4CF0-4C6F-BFC0-11C1F589077B}"/>
                </a:ext>
              </a:extLst>
            </p:cNvPr>
            <p:cNvSpPr txBox="1">
              <a:spLocks noChangeArrowheads="1"/>
            </p:cNvSpPr>
            <p:nvPr/>
          </p:nvSpPr>
          <p:spPr bwMode="auto">
            <a:xfrm>
              <a:off x="1563" y="2706"/>
              <a:ext cx="5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158" name="Text Box 168">
              <a:extLst>
                <a:ext uri="{FF2B5EF4-FFF2-40B4-BE49-F238E27FC236}">
                  <a16:creationId xmlns:a16="http://schemas.microsoft.com/office/drawing/2014/main" id="{B36962AB-1EE5-E236-8BD6-6B056BFD6C33}"/>
                </a:ext>
              </a:extLst>
            </p:cNvPr>
            <p:cNvSpPr txBox="1">
              <a:spLocks noChangeArrowheads="1"/>
            </p:cNvSpPr>
            <p:nvPr/>
          </p:nvSpPr>
          <p:spPr bwMode="auto">
            <a:xfrm>
              <a:off x="2641" y="2779"/>
              <a:ext cx="5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159" name="Text Box 169">
              <a:extLst>
                <a:ext uri="{FF2B5EF4-FFF2-40B4-BE49-F238E27FC236}">
                  <a16:creationId xmlns:a16="http://schemas.microsoft.com/office/drawing/2014/main" id="{DF726916-A7A0-A9A2-C047-EA623FF73963}"/>
                </a:ext>
              </a:extLst>
            </p:cNvPr>
            <p:cNvSpPr txBox="1">
              <a:spLocks noChangeArrowheads="1"/>
            </p:cNvSpPr>
            <p:nvPr/>
          </p:nvSpPr>
          <p:spPr bwMode="auto">
            <a:xfrm>
              <a:off x="3850" y="2803"/>
              <a:ext cx="5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sp>
          <p:nvSpPr>
            <p:cNvPr id="160" name="Text Box 170">
              <a:extLst>
                <a:ext uri="{FF2B5EF4-FFF2-40B4-BE49-F238E27FC236}">
                  <a16:creationId xmlns:a16="http://schemas.microsoft.com/office/drawing/2014/main" id="{657AD1F8-2BFE-506D-B677-E0F305BBA2E4}"/>
                </a:ext>
              </a:extLst>
            </p:cNvPr>
            <p:cNvSpPr txBox="1">
              <a:spLocks noChangeArrowheads="1"/>
            </p:cNvSpPr>
            <p:nvPr/>
          </p:nvSpPr>
          <p:spPr bwMode="auto">
            <a:xfrm>
              <a:off x="1526" y="3392"/>
              <a:ext cx="509" cy="2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161" name="Line 171">
              <a:extLst>
                <a:ext uri="{FF2B5EF4-FFF2-40B4-BE49-F238E27FC236}">
                  <a16:creationId xmlns:a16="http://schemas.microsoft.com/office/drawing/2014/main" id="{324E4C26-3418-2E53-A7EB-B28E0A22A597}"/>
                </a:ext>
              </a:extLst>
            </p:cNvPr>
            <p:cNvSpPr>
              <a:spLocks noChangeShapeType="1"/>
            </p:cNvSpPr>
            <p:nvPr/>
          </p:nvSpPr>
          <p:spPr bwMode="auto">
            <a:xfrm>
              <a:off x="1622" y="3440"/>
              <a:ext cx="97"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62" name="Group 172">
              <a:extLst>
                <a:ext uri="{FF2B5EF4-FFF2-40B4-BE49-F238E27FC236}">
                  <a16:creationId xmlns:a16="http://schemas.microsoft.com/office/drawing/2014/main" id="{27D187DE-C81E-53E2-4DE1-662BB645E63B}"/>
                </a:ext>
              </a:extLst>
            </p:cNvPr>
            <p:cNvGrpSpPr>
              <a:grpSpLocks/>
            </p:cNvGrpSpPr>
            <p:nvPr/>
          </p:nvGrpSpPr>
          <p:grpSpPr bwMode="auto">
            <a:xfrm>
              <a:off x="2600" y="3392"/>
              <a:ext cx="675" cy="298"/>
              <a:chOff x="3151" y="2292"/>
              <a:chExt cx="721" cy="355"/>
            </a:xfrm>
          </p:grpSpPr>
          <p:sp>
            <p:nvSpPr>
              <p:cNvPr id="168" name="Line 173">
                <a:extLst>
                  <a:ext uri="{FF2B5EF4-FFF2-40B4-BE49-F238E27FC236}">
                    <a16:creationId xmlns:a16="http://schemas.microsoft.com/office/drawing/2014/main" id="{4A1A541B-5585-0E20-5E21-0AE78095F7B1}"/>
                  </a:ext>
                </a:extLst>
              </p:cNvPr>
              <p:cNvSpPr>
                <a:spLocks noChangeShapeType="1"/>
              </p:cNvSpPr>
              <p:nvPr/>
            </p:nvSpPr>
            <p:spPr bwMode="auto">
              <a:xfrm flipH="1" flipV="1">
                <a:off x="3196" y="2292"/>
                <a:ext cx="9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Line 174">
                <a:extLst>
                  <a:ext uri="{FF2B5EF4-FFF2-40B4-BE49-F238E27FC236}">
                    <a16:creationId xmlns:a16="http://schemas.microsoft.com/office/drawing/2014/main" id="{475FB56F-27B2-EC72-F105-C34D33CAC1FC}"/>
                  </a:ext>
                </a:extLst>
              </p:cNvPr>
              <p:cNvSpPr>
                <a:spLocks noChangeShapeType="1"/>
              </p:cNvSpPr>
              <p:nvPr/>
            </p:nvSpPr>
            <p:spPr bwMode="auto">
              <a:xfrm>
                <a:off x="3635" y="2343"/>
                <a:ext cx="23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0" name="Text Box 175">
                <a:extLst>
                  <a:ext uri="{FF2B5EF4-FFF2-40B4-BE49-F238E27FC236}">
                    <a16:creationId xmlns:a16="http://schemas.microsoft.com/office/drawing/2014/main" id="{C6DC57AE-C06B-301B-DD40-C1D73E11A2C9}"/>
                  </a:ext>
                </a:extLst>
              </p:cNvPr>
              <p:cNvSpPr txBox="1">
                <a:spLocks noChangeArrowheads="1"/>
              </p:cNvSpPr>
              <p:nvPr/>
            </p:nvSpPr>
            <p:spPr bwMode="auto">
              <a:xfrm>
                <a:off x="3151" y="2304"/>
                <a:ext cx="544" cy="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171" name="Line 176">
                <a:extLst>
                  <a:ext uri="{FF2B5EF4-FFF2-40B4-BE49-F238E27FC236}">
                    <a16:creationId xmlns:a16="http://schemas.microsoft.com/office/drawing/2014/main" id="{BF243154-B724-E4EF-7E6C-FE27142B8F5F}"/>
                  </a:ext>
                </a:extLst>
              </p:cNvPr>
              <p:cNvSpPr>
                <a:spLocks noChangeShapeType="1"/>
              </p:cNvSpPr>
              <p:nvPr/>
            </p:nvSpPr>
            <p:spPr bwMode="auto">
              <a:xfrm>
                <a:off x="3243" y="2350"/>
                <a:ext cx="104"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63" name="Group 177">
              <a:extLst>
                <a:ext uri="{FF2B5EF4-FFF2-40B4-BE49-F238E27FC236}">
                  <a16:creationId xmlns:a16="http://schemas.microsoft.com/office/drawing/2014/main" id="{08153983-0620-3CC8-43F7-8E8CEE71E053}"/>
                </a:ext>
              </a:extLst>
            </p:cNvPr>
            <p:cNvGrpSpPr>
              <a:grpSpLocks/>
            </p:cNvGrpSpPr>
            <p:nvPr/>
          </p:nvGrpSpPr>
          <p:grpSpPr bwMode="auto">
            <a:xfrm>
              <a:off x="3848" y="3426"/>
              <a:ext cx="511" cy="288"/>
              <a:chOff x="4484" y="2332"/>
              <a:chExt cx="545" cy="343"/>
            </a:xfrm>
          </p:grpSpPr>
          <p:sp>
            <p:nvSpPr>
              <p:cNvPr id="166" name="Line 178">
                <a:extLst>
                  <a:ext uri="{FF2B5EF4-FFF2-40B4-BE49-F238E27FC236}">
                    <a16:creationId xmlns:a16="http://schemas.microsoft.com/office/drawing/2014/main" id="{6ABBB964-C389-D3A7-232E-68A5D9FD1BAA}"/>
                  </a:ext>
                </a:extLst>
              </p:cNvPr>
              <p:cNvSpPr>
                <a:spLocks noChangeShapeType="1"/>
              </p:cNvSpPr>
              <p:nvPr/>
            </p:nvSpPr>
            <p:spPr bwMode="auto">
              <a:xfrm flipH="1" flipV="1">
                <a:off x="4596" y="2381"/>
                <a:ext cx="9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Text Box 179">
                <a:extLst>
                  <a:ext uri="{FF2B5EF4-FFF2-40B4-BE49-F238E27FC236}">
                    <a16:creationId xmlns:a16="http://schemas.microsoft.com/office/drawing/2014/main" id="{3859673C-CBCA-06BB-0458-311B39CCF288}"/>
                  </a:ext>
                </a:extLst>
              </p:cNvPr>
              <p:cNvSpPr txBox="1">
                <a:spLocks noChangeArrowheads="1"/>
              </p:cNvSpPr>
              <p:nvPr/>
            </p:nvSpPr>
            <p:spPr bwMode="auto">
              <a:xfrm>
                <a:off x="4484" y="2332"/>
                <a:ext cx="545" cy="3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grpSp>
        <p:sp>
          <p:nvSpPr>
            <p:cNvPr id="164" name="Line 180">
              <a:extLst>
                <a:ext uri="{FF2B5EF4-FFF2-40B4-BE49-F238E27FC236}">
                  <a16:creationId xmlns:a16="http://schemas.microsoft.com/office/drawing/2014/main" id="{DE1F7376-3517-1633-8B7C-7C8D76D193CD}"/>
                </a:ext>
              </a:extLst>
            </p:cNvPr>
            <p:cNvSpPr>
              <a:spLocks noChangeShapeType="1"/>
            </p:cNvSpPr>
            <p:nvPr/>
          </p:nvSpPr>
          <p:spPr bwMode="auto">
            <a:xfrm flipV="1">
              <a:off x="2669" y="2332"/>
              <a:ext cx="1296"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Oval 181">
              <a:extLst>
                <a:ext uri="{FF2B5EF4-FFF2-40B4-BE49-F238E27FC236}">
                  <a16:creationId xmlns:a16="http://schemas.microsoft.com/office/drawing/2014/main" id="{BEF2243E-5E89-DE4A-E276-60ED9E401119}"/>
                </a:ext>
              </a:extLst>
            </p:cNvPr>
            <p:cNvSpPr>
              <a:spLocks noChangeArrowheads="1"/>
            </p:cNvSpPr>
            <p:nvPr/>
          </p:nvSpPr>
          <p:spPr bwMode="auto">
            <a:xfrm>
              <a:off x="1841" y="2463"/>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85" name="Text Box 182">
            <a:extLst>
              <a:ext uri="{FF2B5EF4-FFF2-40B4-BE49-F238E27FC236}">
                <a16:creationId xmlns:a16="http://schemas.microsoft.com/office/drawing/2014/main" id="{9B77F30A-4507-E811-8121-4D8845A837A3}"/>
              </a:ext>
            </a:extLst>
          </p:cNvPr>
          <p:cNvSpPr txBox="1">
            <a:spLocks noChangeArrowheads="1"/>
          </p:cNvSpPr>
          <p:nvPr/>
        </p:nvSpPr>
        <p:spPr bwMode="auto">
          <a:xfrm>
            <a:off x="8209135" y="4024770"/>
            <a:ext cx="1727200" cy="519112"/>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并行进位</a:t>
            </a:r>
          </a:p>
        </p:txBody>
      </p:sp>
      <p:sp>
        <p:nvSpPr>
          <p:cNvPr id="186" name="Text Box 183">
            <a:extLst>
              <a:ext uri="{FF2B5EF4-FFF2-40B4-BE49-F238E27FC236}">
                <a16:creationId xmlns:a16="http://schemas.microsoft.com/office/drawing/2014/main" id="{CDFCC9C1-E7C5-AFF0-B8F4-8D5851980FF2}"/>
              </a:ext>
            </a:extLst>
          </p:cNvPr>
          <p:cNvSpPr txBox="1">
            <a:spLocks noChangeArrowheads="1"/>
          </p:cNvSpPr>
          <p:nvPr/>
        </p:nvSpPr>
        <p:spPr bwMode="auto">
          <a:xfrm>
            <a:off x="8134668" y="4945063"/>
            <a:ext cx="1939925"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000" b="1" dirty="0">
                <a:solidFill>
                  <a:srgbClr val="FF0000"/>
                </a:solidFill>
              </a:rPr>
              <a:t>最终级为多输入与门</a:t>
            </a:r>
            <a:r>
              <a:rPr lang="zh-CN" altLang="en-US" sz="2000" b="1" dirty="0"/>
              <a:t>，低位触发器负载重，翻转速度快。</a:t>
            </a:r>
          </a:p>
        </p:txBody>
      </p:sp>
      <p:sp>
        <p:nvSpPr>
          <p:cNvPr id="187" name="Text Box 188">
            <a:extLst>
              <a:ext uri="{FF2B5EF4-FFF2-40B4-BE49-F238E27FC236}">
                <a16:creationId xmlns:a16="http://schemas.microsoft.com/office/drawing/2014/main" id="{B5EFB0E2-30F8-888C-FC0B-80EC414A929A}"/>
              </a:ext>
            </a:extLst>
          </p:cNvPr>
          <p:cNvSpPr txBox="1">
            <a:spLocks noChangeArrowheads="1"/>
          </p:cNvSpPr>
          <p:nvPr/>
        </p:nvSpPr>
        <p:spPr bwMode="auto">
          <a:xfrm>
            <a:off x="1367155" y="690226"/>
            <a:ext cx="7765761"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rPr>
              <a:t>(3) </a:t>
            </a:r>
            <a:r>
              <a:rPr lang="zh-CN" altLang="en-US" sz="2800" b="1" dirty="0">
                <a:solidFill>
                  <a:srgbClr val="0033CC"/>
                </a:solidFill>
              </a:rPr>
              <a:t>用</a:t>
            </a:r>
            <a:r>
              <a:rPr lang="en-US" altLang="zh-CN" sz="2800" b="1" i="1" dirty="0">
                <a:solidFill>
                  <a:srgbClr val="FF0066"/>
                </a:solidFill>
              </a:rPr>
              <a:t>T </a:t>
            </a:r>
            <a:r>
              <a:rPr lang="zh-CN" altLang="en-US" sz="2800" b="1" dirty="0">
                <a:solidFill>
                  <a:srgbClr val="0033CC"/>
                </a:solidFill>
              </a:rPr>
              <a:t>型触发器构成的逻辑电路图 </a:t>
            </a:r>
            <a:r>
              <a:rPr lang="en-US" altLang="zh-CN" sz="2800" b="1" dirty="0">
                <a:solidFill>
                  <a:srgbClr val="FF0000"/>
                </a:solidFill>
              </a:rPr>
              <a:t>J=K=T</a:t>
            </a:r>
            <a:endParaRPr lang="zh-CN" altLang="en-US" sz="2800" b="1" dirty="0">
              <a:solidFill>
                <a:srgbClr val="FF0000"/>
              </a:solidFill>
            </a:endParaRPr>
          </a:p>
        </p:txBody>
      </p:sp>
      <p:sp>
        <p:nvSpPr>
          <p:cNvPr id="188" name="矩形 187">
            <a:extLst>
              <a:ext uri="{FF2B5EF4-FFF2-40B4-BE49-F238E27FC236}">
                <a16:creationId xmlns:a16="http://schemas.microsoft.com/office/drawing/2014/main" id="{9AC22858-B761-AB2E-8A69-B0E87E415C92}"/>
              </a:ext>
            </a:extLst>
          </p:cNvPr>
          <p:cNvSpPr/>
          <p:nvPr/>
        </p:nvSpPr>
        <p:spPr>
          <a:xfrm>
            <a:off x="5584542" y="5412853"/>
            <a:ext cx="389850" cy="461665"/>
          </a:xfrm>
          <a:prstGeom prst="rect">
            <a:avLst/>
          </a:prstGeom>
        </p:spPr>
        <p:txBody>
          <a:bodyPr wrap="none">
            <a:spAutoFit/>
          </a:bodyPr>
          <a:lstStyle/>
          <a:p>
            <a:pPr eaLnBrk="1" hangingPunct="1"/>
            <a:r>
              <a:rPr lang="en-US" altLang="zh-CN" b="1" dirty="0">
                <a:solidFill>
                  <a:srgbClr val="FF0000"/>
                </a:solidFill>
              </a:rPr>
              <a:t>T</a:t>
            </a:r>
            <a:endParaRPr lang="zh-CN" altLang="en-US" b="1" dirty="0">
              <a:solidFill>
                <a:srgbClr val="FF0000"/>
              </a:solidFill>
            </a:endParaRPr>
          </a:p>
        </p:txBody>
      </p:sp>
      <p:sp>
        <p:nvSpPr>
          <p:cNvPr id="2" name="灯片编号占位符 1">
            <a:extLst>
              <a:ext uri="{FF2B5EF4-FFF2-40B4-BE49-F238E27FC236}">
                <a16:creationId xmlns:a16="http://schemas.microsoft.com/office/drawing/2014/main" id="{9F8D3BBC-E182-5C21-29B4-FDFF49BB3DE0}"/>
              </a:ext>
            </a:extLst>
          </p:cNvPr>
          <p:cNvSpPr>
            <a:spLocks noGrp="1"/>
          </p:cNvSpPr>
          <p:nvPr>
            <p:ph type="sldNum" sz="quarter" idx="12"/>
          </p:nvPr>
        </p:nvSpPr>
        <p:spPr/>
        <p:txBody>
          <a:bodyPr/>
          <a:lstStyle/>
          <a:p>
            <a:fld id="{392CBAA0-59E6-204E-8F03-85E5040D48B8}" type="slidenum">
              <a:rPr kumimoji="1" lang="zh-CN" altLang="en-US" smtClean="0"/>
              <a:t>48</a:t>
            </a:fld>
            <a:r>
              <a:rPr kumimoji="1" lang="en-US" altLang="zh-CN"/>
              <a:t>/184</a:t>
            </a:r>
            <a:endParaRPr kumimoji="1" lang="zh-CN" altLang="en-US" dirty="0"/>
          </a:p>
        </p:txBody>
      </p:sp>
    </p:spTree>
    <p:extLst>
      <p:ext uri="{BB962C8B-B14F-4D97-AF65-F5344CB8AC3E}">
        <p14:creationId xmlns:p14="http://schemas.microsoft.com/office/powerpoint/2010/main" val="462669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7"/>
                                        </p:tgtEl>
                                        <p:attrNameLst>
                                          <p:attrName>style.visibility</p:attrName>
                                        </p:attrNameLst>
                                      </p:cBhvr>
                                      <p:to>
                                        <p:strVal val="visible"/>
                                      </p:to>
                                    </p:set>
                                    <p:animEffect transition="in" filter="wipe(left)">
                                      <p:cBhvr>
                                        <p:cTn id="7" dur="2000"/>
                                        <p:tgtEl>
                                          <p:spTgt spid="18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wipe(left)">
                                      <p:cBhvr>
                                        <p:cTn id="12" dur="500"/>
                                        <p:tgtEl>
                                          <p:spTgt spid="5">
                                            <p:txEl>
                                              <p:pRg st="0" end="0"/>
                                            </p:txEl>
                                          </p:spTgt>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6">
                                            <p:txEl>
                                              <p:pRg st="0" end="0"/>
                                            </p:txEl>
                                          </p:spTgt>
                                        </p:tgtEl>
                                        <p:attrNameLst>
                                          <p:attrName>style.visibility</p:attrName>
                                        </p:attrNameLst>
                                      </p:cBhvr>
                                      <p:to>
                                        <p:strVal val="visible"/>
                                      </p:to>
                                    </p:set>
                                    <p:animEffect transition="in" filter="wipe(left)">
                                      <p:cBhvr>
                                        <p:cTn id="16" dur="500"/>
                                        <p:tgtEl>
                                          <p:spTgt spid="6">
                                            <p:txEl>
                                              <p:pRg st="0" end="0"/>
                                            </p:txEl>
                                          </p:spTgt>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Effect transition="in" filter="wipe(left)">
                                      <p:cBhvr>
                                        <p:cTn id="20" dur="500"/>
                                        <p:tgtEl>
                                          <p:spTgt spid="7">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wipe(left)">
                                      <p:cBhvr>
                                        <p:cTn id="30" dur="500"/>
                                        <p:tgtEl>
                                          <p:spTgt spid="9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wipe(left)">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96"/>
                                        </p:tgtEl>
                                        <p:attrNameLst>
                                          <p:attrName>style.visibility</p:attrName>
                                        </p:attrNameLst>
                                      </p:cBhvr>
                                      <p:to>
                                        <p:strVal val="visible"/>
                                      </p:to>
                                    </p:set>
                                    <p:animEffect transition="in" filter="wipe(left)">
                                      <p:cBhvr>
                                        <p:cTn id="40" dur="500"/>
                                        <p:tgtEl>
                                          <p:spTgt spid="96"/>
                                        </p:tgtEl>
                                      </p:cBhvr>
                                    </p:animEffect>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88"/>
                                        </p:tgtEl>
                                        <p:attrNameLst>
                                          <p:attrName>style.visibility</p:attrName>
                                        </p:attrNameLst>
                                      </p:cBhvr>
                                      <p:to>
                                        <p:strVal val="visible"/>
                                      </p:to>
                                    </p:set>
                                    <p:anim calcmode="lin" valueType="num">
                                      <p:cBhvr additive="base">
                                        <p:cTn id="45" dur="500" fill="hold"/>
                                        <p:tgtEl>
                                          <p:spTgt spid="188"/>
                                        </p:tgtEl>
                                        <p:attrNameLst>
                                          <p:attrName>ppt_x</p:attrName>
                                        </p:attrNameLst>
                                      </p:cBhvr>
                                      <p:tavLst>
                                        <p:tav tm="0">
                                          <p:val>
                                            <p:strVal val="#ppt_x"/>
                                          </p:val>
                                        </p:tav>
                                        <p:tav tm="100000">
                                          <p:val>
                                            <p:strVal val="#ppt_x"/>
                                          </p:val>
                                        </p:tav>
                                      </p:tavLst>
                                    </p:anim>
                                    <p:anim calcmode="lin" valueType="num">
                                      <p:cBhvr additive="base">
                                        <p:cTn id="46" dur="500" fill="hold"/>
                                        <p:tgtEl>
                                          <p:spTgt spid="188"/>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185"/>
                                        </p:tgtEl>
                                        <p:attrNameLst>
                                          <p:attrName>style.visibility</p:attrName>
                                        </p:attrNameLst>
                                      </p:cBhvr>
                                      <p:to>
                                        <p:strVal val="visible"/>
                                      </p:to>
                                    </p:set>
                                    <p:animEffect transition="in" filter="wipe(left)">
                                      <p:cBhvr>
                                        <p:cTn id="51" dur="500"/>
                                        <p:tgtEl>
                                          <p:spTgt spid="185"/>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186"/>
                                        </p:tgtEl>
                                        <p:attrNameLst>
                                          <p:attrName>style.visibility</p:attrName>
                                        </p:attrNameLst>
                                      </p:cBhvr>
                                      <p:to>
                                        <p:strVal val="visible"/>
                                      </p:to>
                                    </p:set>
                                    <p:animEffect transition="in" filter="wipe(left)">
                                      <p:cBhvr>
                                        <p:cTn id="56" dur="500"/>
                                        <p:tgtEl>
                                          <p:spTgt spid="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6" grpId="0" build="p" autoUpdateAnimBg="0" advAuto="0"/>
      <p:bldP spid="7" grpId="0" build="p" autoUpdateAnimBg="0" advAuto="0"/>
      <p:bldP spid="94" grpId="0" animBg="1" autoUpdateAnimBg="0"/>
      <p:bldP spid="95" grpId="0" autoUpdateAnimBg="0"/>
      <p:bldP spid="185" grpId="0" animBg="1" autoUpdateAnimBg="0"/>
      <p:bldP spid="186" grpId="0" autoUpdateAnimBg="0"/>
      <p:bldP spid="187" grpId="0"/>
      <p:bldP spid="18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4">
            <a:extLst>
              <a:ext uri="{FF2B5EF4-FFF2-40B4-BE49-F238E27FC236}">
                <a16:creationId xmlns:a16="http://schemas.microsoft.com/office/drawing/2014/main" id="{9A524435-1B7C-321A-DDEA-DA08889260C6}"/>
              </a:ext>
            </a:extLst>
          </p:cNvPr>
          <p:cNvSpPr txBox="1">
            <a:spLocks noChangeArrowheads="1"/>
          </p:cNvSpPr>
          <p:nvPr/>
        </p:nvSpPr>
        <p:spPr bwMode="auto">
          <a:xfrm>
            <a:off x="1721414" y="619433"/>
            <a:ext cx="850106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rPr>
              <a:t>(4)</a:t>
            </a:r>
            <a:r>
              <a:rPr lang="en-US" altLang="zh-CN" sz="2800" dirty="0"/>
              <a:t> </a:t>
            </a:r>
            <a:r>
              <a:rPr lang="en-US" altLang="zh-CN" sz="2800" b="1" i="1" dirty="0">
                <a:solidFill>
                  <a:srgbClr val="0033CC"/>
                </a:solidFill>
              </a:rPr>
              <a:t>n </a:t>
            </a:r>
            <a:r>
              <a:rPr lang="zh-CN" altLang="en-US" sz="2800" b="1" dirty="0">
                <a:solidFill>
                  <a:srgbClr val="0033CC"/>
                </a:solidFill>
              </a:rPr>
              <a:t>位二进制同步加法计数器中，</a:t>
            </a:r>
            <a:r>
              <a:rPr lang="en-US" altLang="zh-CN" sz="2800" b="1" dirty="0">
                <a:solidFill>
                  <a:srgbClr val="FF0000"/>
                </a:solidFill>
              </a:rPr>
              <a:t>T</a:t>
            </a:r>
            <a:r>
              <a:rPr lang="zh-CN" altLang="en-US" sz="2800" b="1" dirty="0">
                <a:solidFill>
                  <a:srgbClr val="FF0000"/>
                </a:solidFill>
              </a:rPr>
              <a:t>触发器</a:t>
            </a:r>
            <a:r>
              <a:rPr lang="zh-CN" altLang="en-US" sz="2800" b="1" dirty="0">
                <a:solidFill>
                  <a:srgbClr val="0033CC"/>
                </a:solidFill>
              </a:rPr>
              <a:t>级联规律：</a:t>
            </a:r>
          </a:p>
        </p:txBody>
      </p:sp>
      <p:graphicFrame>
        <p:nvGraphicFramePr>
          <p:cNvPr id="6" name="Object 5">
            <a:extLst>
              <a:ext uri="{FF2B5EF4-FFF2-40B4-BE49-F238E27FC236}">
                <a16:creationId xmlns:a16="http://schemas.microsoft.com/office/drawing/2014/main" id="{602EAC8C-97B0-31D7-F0E6-450BD29B3648}"/>
              </a:ext>
            </a:extLst>
          </p:cNvPr>
          <p:cNvGraphicFramePr>
            <a:graphicFrameLocks noChangeAspect="1"/>
          </p:cNvGraphicFramePr>
          <p:nvPr>
            <p:extLst>
              <p:ext uri="{D42A27DB-BD31-4B8C-83A1-F6EECF244321}">
                <p14:modId xmlns:p14="http://schemas.microsoft.com/office/powerpoint/2010/main" val="2690230252"/>
              </p:ext>
            </p:extLst>
          </p:nvPr>
        </p:nvGraphicFramePr>
        <p:xfrm>
          <a:off x="2972724" y="1029593"/>
          <a:ext cx="4667250" cy="1065212"/>
        </p:xfrm>
        <a:graphic>
          <a:graphicData uri="http://schemas.openxmlformats.org/presentationml/2006/ole">
            <mc:AlternateContent xmlns:mc="http://schemas.openxmlformats.org/markup-compatibility/2006">
              <mc:Choice xmlns:v="urn:schemas-microsoft-com:vml" Requires="v">
                <p:oleObj name="公式" r:id="rId2" imgW="1933759" imgH="437968" progId="Equation.3">
                  <p:embed/>
                </p:oleObj>
              </mc:Choice>
              <mc:Fallback>
                <p:oleObj name="公式" r:id="rId2" imgW="1933759" imgH="437968" progId="Equation.3">
                  <p:embed/>
                  <p:pic>
                    <p:nvPicPr>
                      <p:cNvPr id="41989"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2724" y="1029593"/>
                        <a:ext cx="4667250" cy="10652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 name="Text Box 6">
            <a:extLst>
              <a:ext uri="{FF2B5EF4-FFF2-40B4-BE49-F238E27FC236}">
                <a16:creationId xmlns:a16="http://schemas.microsoft.com/office/drawing/2014/main" id="{5E5E64F3-6403-D857-7DBB-84F724D4F423}"/>
              </a:ext>
            </a:extLst>
          </p:cNvPr>
          <p:cNvSpPr txBox="1">
            <a:spLocks noChangeArrowheads="1"/>
          </p:cNvSpPr>
          <p:nvPr/>
        </p:nvSpPr>
        <p:spPr bwMode="auto">
          <a:xfrm>
            <a:off x="1721414" y="2097986"/>
            <a:ext cx="63595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rPr>
              <a:t>(5) </a:t>
            </a:r>
            <a:r>
              <a:rPr lang="zh-CN" altLang="en-US" sz="2800" b="1" dirty="0">
                <a:solidFill>
                  <a:srgbClr val="0033CC"/>
                </a:solidFill>
              </a:rPr>
              <a:t>用</a:t>
            </a:r>
            <a:r>
              <a:rPr lang="en-US" altLang="zh-CN" sz="2800" b="1" i="1" dirty="0">
                <a:solidFill>
                  <a:srgbClr val="0033CC"/>
                </a:solidFill>
              </a:rPr>
              <a:t>T </a:t>
            </a:r>
            <a:r>
              <a:rPr lang="en-US" altLang="zh-CN" sz="2800" b="1" dirty="0">
                <a:solidFill>
                  <a:srgbClr val="0033CC"/>
                </a:solidFill>
              </a:rPr>
              <a:t>’</a:t>
            </a:r>
            <a:r>
              <a:rPr lang="zh-CN" altLang="en-US" sz="2800" b="1" dirty="0">
                <a:solidFill>
                  <a:srgbClr val="0033CC"/>
                </a:solidFill>
              </a:rPr>
              <a:t>型触发器构成的逻辑电路图</a:t>
            </a:r>
          </a:p>
        </p:txBody>
      </p:sp>
      <p:grpSp>
        <p:nvGrpSpPr>
          <p:cNvPr id="8" name="Group 123">
            <a:extLst>
              <a:ext uri="{FF2B5EF4-FFF2-40B4-BE49-F238E27FC236}">
                <a16:creationId xmlns:a16="http://schemas.microsoft.com/office/drawing/2014/main" id="{ABB79278-7407-3D4D-3403-9E6D00DDE4DE}"/>
              </a:ext>
            </a:extLst>
          </p:cNvPr>
          <p:cNvGrpSpPr>
            <a:grpSpLocks/>
          </p:cNvGrpSpPr>
          <p:nvPr/>
        </p:nvGrpSpPr>
        <p:grpSpPr bwMode="auto">
          <a:xfrm>
            <a:off x="1895606" y="2554783"/>
            <a:ext cx="7572375" cy="3187700"/>
            <a:chOff x="277" y="745"/>
            <a:chExt cx="4770" cy="2008"/>
          </a:xfrm>
        </p:grpSpPr>
        <p:sp>
          <p:nvSpPr>
            <p:cNvPr id="9" name="Line 8">
              <a:extLst>
                <a:ext uri="{FF2B5EF4-FFF2-40B4-BE49-F238E27FC236}">
                  <a16:creationId xmlns:a16="http://schemas.microsoft.com/office/drawing/2014/main" id="{2FA0E1EF-4152-E823-7B8F-CE8C6950A714}"/>
                </a:ext>
              </a:extLst>
            </p:cNvPr>
            <p:cNvSpPr>
              <a:spLocks noChangeShapeType="1"/>
            </p:cNvSpPr>
            <p:nvPr/>
          </p:nvSpPr>
          <p:spPr bwMode="auto">
            <a:xfrm flipV="1">
              <a:off x="4215" y="1419"/>
              <a:ext cx="19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Line 9">
              <a:extLst>
                <a:ext uri="{FF2B5EF4-FFF2-40B4-BE49-F238E27FC236}">
                  <a16:creationId xmlns:a16="http://schemas.microsoft.com/office/drawing/2014/main" id="{693E6CA7-0B14-5A08-46DA-320C2955A0CC}"/>
                </a:ext>
              </a:extLst>
            </p:cNvPr>
            <p:cNvSpPr>
              <a:spLocks noChangeShapeType="1"/>
            </p:cNvSpPr>
            <p:nvPr/>
          </p:nvSpPr>
          <p:spPr bwMode="auto">
            <a:xfrm flipH="1" flipV="1">
              <a:off x="2711" y="1402"/>
              <a:ext cx="26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1" name="Group 13">
              <a:extLst>
                <a:ext uri="{FF2B5EF4-FFF2-40B4-BE49-F238E27FC236}">
                  <a16:creationId xmlns:a16="http://schemas.microsoft.com/office/drawing/2014/main" id="{F2714C15-5BD2-DF1A-01AE-EE67D2B6C259}"/>
                </a:ext>
              </a:extLst>
            </p:cNvPr>
            <p:cNvGrpSpPr>
              <a:grpSpLocks/>
            </p:cNvGrpSpPr>
            <p:nvPr/>
          </p:nvGrpSpPr>
          <p:grpSpPr bwMode="auto">
            <a:xfrm>
              <a:off x="2112" y="1576"/>
              <a:ext cx="92" cy="443"/>
              <a:chOff x="312" y="2751"/>
              <a:chExt cx="492" cy="600"/>
            </a:xfrm>
          </p:grpSpPr>
          <p:sp>
            <p:nvSpPr>
              <p:cNvPr id="93" name="Line 14">
                <a:extLst>
                  <a:ext uri="{FF2B5EF4-FFF2-40B4-BE49-F238E27FC236}">
                    <a16:creationId xmlns:a16="http://schemas.microsoft.com/office/drawing/2014/main" id="{9BA43DCB-C864-41EA-243D-AD5A46138D19}"/>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Line 15">
                <a:extLst>
                  <a:ext uri="{FF2B5EF4-FFF2-40B4-BE49-F238E27FC236}">
                    <a16:creationId xmlns:a16="http://schemas.microsoft.com/office/drawing/2014/main" id="{FA694A3E-9FDC-8145-05DA-20B794A85302}"/>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 name="Text Box 22">
              <a:extLst>
                <a:ext uri="{FF2B5EF4-FFF2-40B4-BE49-F238E27FC236}">
                  <a16:creationId xmlns:a16="http://schemas.microsoft.com/office/drawing/2014/main" id="{C9C70748-242A-C69E-7F23-8CEC06C512B5}"/>
                </a:ext>
              </a:extLst>
            </p:cNvPr>
            <p:cNvSpPr txBox="1">
              <a:spLocks noChangeArrowheads="1"/>
            </p:cNvSpPr>
            <p:nvPr/>
          </p:nvSpPr>
          <p:spPr bwMode="auto">
            <a:xfrm>
              <a:off x="285" y="2428"/>
              <a:ext cx="38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p>
          </p:txBody>
        </p:sp>
        <p:sp>
          <p:nvSpPr>
            <p:cNvPr id="13" name="Rectangle 24">
              <a:extLst>
                <a:ext uri="{FF2B5EF4-FFF2-40B4-BE49-F238E27FC236}">
                  <a16:creationId xmlns:a16="http://schemas.microsoft.com/office/drawing/2014/main" id="{22CAD793-7EAA-F35C-4BA3-4E0833656ECE}"/>
                </a:ext>
              </a:extLst>
            </p:cNvPr>
            <p:cNvSpPr>
              <a:spLocks noChangeArrowheads="1"/>
            </p:cNvSpPr>
            <p:nvPr/>
          </p:nvSpPr>
          <p:spPr bwMode="auto">
            <a:xfrm>
              <a:off x="879" y="1224"/>
              <a:ext cx="496" cy="70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 name="AutoShape 25">
              <a:extLst>
                <a:ext uri="{FF2B5EF4-FFF2-40B4-BE49-F238E27FC236}">
                  <a16:creationId xmlns:a16="http://schemas.microsoft.com/office/drawing/2014/main" id="{3241793F-581A-E5BD-F6C4-E02EA26EB534}"/>
                </a:ext>
              </a:extLst>
            </p:cNvPr>
            <p:cNvSpPr>
              <a:spLocks noChangeArrowheads="1"/>
            </p:cNvSpPr>
            <p:nvPr/>
          </p:nvSpPr>
          <p:spPr bwMode="auto">
            <a:xfrm rot="5400000" flipH="1">
              <a:off x="860" y="1540"/>
              <a:ext cx="101" cy="59"/>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Text Box 26">
              <a:extLst>
                <a:ext uri="{FF2B5EF4-FFF2-40B4-BE49-F238E27FC236}">
                  <a16:creationId xmlns:a16="http://schemas.microsoft.com/office/drawing/2014/main" id="{E9AFF7E7-393C-8E73-769F-B21295247CBA}"/>
                </a:ext>
              </a:extLst>
            </p:cNvPr>
            <p:cNvSpPr txBox="1">
              <a:spLocks noChangeArrowheads="1"/>
            </p:cNvSpPr>
            <p:nvPr/>
          </p:nvSpPr>
          <p:spPr bwMode="auto">
            <a:xfrm>
              <a:off x="833" y="1214"/>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16" name="Text Box 27">
              <a:extLst>
                <a:ext uri="{FF2B5EF4-FFF2-40B4-BE49-F238E27FC236}">
                  <a16:creationId xmlns:a16="http://schemas.microsoft.com/office/drawing/2014/main" id="{CE6E28C5-0302-42EF-F41B-C5A9EC5F7D9A}"/>
                </a:ext>
              </a:extLst>
            </p:cNvPr>
            <p:cNvSpPr txBox="1">
              <a:spLocks noChangeArrowheads="1"/>
            </p:cNvSpPr>
            <p:nvPr/>
          </p:nvSpPr>
          <p:spPr bwMode="auto">
            <a:xfrm>
              <a:off x="845" y="1639"/>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17" name="Oval 28">
              <a:extLst>
                <a:ext uri="{FF2B5EF4-FFF2-40B4-BE49-F238E27FC236}">
                  <a16:creationId xmlns:a16="http://schemas.microsoft.com/office/drawing/2014/main" id="{CB325A38-FBBB-6090-3F2E-E7C80FBD2452}"/>
                </a:ext>
              </a:extLst>
            </p:cNvPr>
            <p:cNvSpPr>
              <a:spLocks noChangeArrowheads="1"/>
            </p:cNvSpPr>
            <p:nvPr/>
          </p:nvSpPr>
          <p:spPr bwMode="auto">
            <a:xfrm>
              <a:off x="803" y="1545"/>
              <a:ext cx="70"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 name="Text Box 29">
              <a:extLst>
                <a:ext uri="{FF2B5EF4-FFF2-40B4-BE49-F238E27FC236}">
                  <a16:creationId xmlns:a16="http://schemas.microsoft.com/office/drawing/2014/main" id="{30A22C57-16AF-CD2A-EF98-0A71A3FDD03D}"/>
                </a:ext>
              </a:extLst>
            </p:cNvPr>
            <p:cNvSpPr txBox="1">
              <a:spLocks noChangeArrowheads="1"/>
            </p:cNvSpPr>
            <p:nvPr/>
          </p:nvSpPr>
          <p:spPr bwMode="auto">
            <a:xfrm>
              <a:off x="918" y="1421"/>
              <a:ext cx="431" cy="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19" name="Oval 30">
              <a:extLst>
                <a:ext uri="{FF2B5EF4-FFF2-40B4-BE49-F238E27FC236}">
                  <a16:creationId xmlns:a16="http://schemas.microsoft.com/office/drawing/2014/main" id="{079B4306-0554-3654-F0A8-9A4EC3F96243}"/>
                </a:ext>
              </a:extLst>
            </p:cNvPr>
            <p:cNvSpPr>
              <a:spLocks noChangeArrowheads="1"/>
            </p:cNvSpPr>
            <p:nvPr/>
          </p:nvSpPr>
          <p:spPr bwMode="auto">
            <a:xfrm>
              <a:off x="1375" y="1733"/>
              <a:ext cx="69"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 name="Text Box 31">
              <a:extLst>
                <a:ext uri="{FF2B5EF4-FFF2-40B4-BE49-F238E27FC236}">
                  <a16:creationId xmlns:a16="http://schemas.microsoft.com/office/drawing/2014/main" id="{F89E09D6-456D-F763-0BE8-2D2E4767E7B0}"/>
                </a:ext>
              </a:extLst>
            </p:cNvPr>
            <p:cNvSpPr txBox="1">
              <a:spLocks noChangeArrowheads="1"/>
            </p:cNvSpPr>
            <p:nvPr/>
          </p:nvSpPr>
          <p:spPr bwMode="auto">
            <a:xfrm>
              <a:off x="901" y="949"/>
              <a:ext cx="45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0</a:t>
              </a:r>
            </a:p>
          </p:txBody>
        </p:sp>
        <p:sp>
          <p:nvSpPr>
            <p:cNvPr id="21" name="Line 33">
              <a:extLst>
                <a:ext uri="{FF2B5EF4-FFF2-40B4-BE49-F238E27FC236}">
                  <a16:creationId xmlns:a16="http://schemas.microsoft.com/office/drawing/2014/main" id="{624D6F12-697C-0B87-500C-773DEE44649A}"/>
                </a:ext>
              </a:extLst>
            </p:cNvPr>
            <p:cNvSpPr>
              <a:spLocks noChangeShapeType="1"/>
            </p:cNvSpPr>
            <p:nvPr/>
          </p:nvSpPr>
          <p:spPr bwMode="auto">
            <a:xfrm flipV="1">
              <a:off x="311" y="1381"/>
              <a:ext cx="58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34">
              <a:extLst>
                <a:ext uri="{FF2B5EF4-FFF2-40B4-BE49-F238E27FC236}">
                  <a16:creationId xmlns:a16="http://schemas.microsoft.com/office/drawing/2014/main" id="{541504F8-4810-9070-3829-6940ABA93250}"/>
                </a:ext>
              </a:extLst>
            </p:cNvPr>
            <p:cNvSpPr>
              <a:spLocks noChangeShapeType="1"/>
            </p:cNvSpPr>
            <p:nvPr/>
          </p:nvSpPr>
          <p:spPr bwMode="auto">
            <a:xfrm>
              <a:off x="652" y="1378"/>
              <a:ext cx="0" cy="4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35">
              <a:extLst>
                <a:ext uri="{FF2B5EF4-FFF2-40B4-BE49-F238E27FC236}">
                  <a16:creationId xmlns:a16="http://schemas.microsoft.com/office/drawing/2014/main" id="{847BE3D0-5013-506E-8672-6DD54A937B3F}"/>
                </a:ext>
              </a:extLst>
            </p:cNvPr>
            <p:cNvSpPr>
              <a:spLocks noChangeShapeType="1"/>
            </p:cNvSpPr>
            <p:nvPr/>
          </p:nvSpPr>
          <p:spPr bwMode="auto">
            <a:xfrm>
              <a:off x="652" y="1795"/>
              <a:ext cx="23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Text Box 37">
              <a:extLst>
                <a:ext uri="{FF2B5EF4-FFF2-40B4-BE49-F238E27FC236}">
                  <a16:creationId xmlns:a16="http://schemas.microsoft.com/office/drawing/2014/main" id="{90CEBD60-2727-E19C-6CE4-B0BCCE74E1D3}"/>
                </a:ext>
              </a:extLst>
            </p:cNvPr>
            <p:cNvSpPr txBox="1">
              <a:spLocks noChangeArrowheads="1"/>
            </p:cNvSpPr>
            <p:nvPr/>
          </p:nvSpPr>
          <p:spPr bwMode="auto">
            <a:xfrm>
              <a:off x="277" y="1068"/>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25" name="Oval 38">
              <a:extLst>
                <a:ext uri="{FF2B5EF4-FFF2-40B4-BE49-F238E27FC236}">
                  <a16:creationId xmlns:a16="http://schemas.microsoft.com/office/drawing/2014/main" id="{75A28E43-2A70-387D-1066-92E52F2259CB}"/>
                </a:ext>
              </a:extLst>
            </p:cNvPr>
            <p:cNvSpPr>
              <a:spLocks noChangeArrowheads="1"/>
            </p:cNvSpPr>
            <p:nvPr/>
          </p:nvSpPr>
          <p:spPr bwMode="auto">
            <a:xfrm>
              <a:off x="3465" y="1365"/>
              <a:ext cx="57" cy="5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Line 39">
              <a:extLst>
                <a:ext uri="{FF2B5EF4-FFF2-40B4-BE49-F238E27FC236}">
                  <a16:creationId xmlns:a16="http://schemas.microsoft.com/office/drawing/2014/main" id="{C426F614-4BCB-1A3F-7AF6-4D26F12D9A64}"/>
                </a:ext>
              </a:extLst>
            </p:cNvPr>
            <p:cNvSpPr>
              <a:spLocks noChangeShapeType="1"/>
            </p:cNvSpPr>
            <p:nvPr/>
          </p:nvSpPr>
          <p:spPr bwMode="auto">
            <a:xfrm flipH="1" flipV="1">
              <a:off x="1720" y="1378"/>
              <a:ext cx="26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Oval 40">
              <a:extLst>
                <a:ext uri="{FF2B5EF4-FFF2-40B4-BE49-F238E27FC236}">
                  <a16:creationId xmlns:a16="http://schemas.microsoft.com/office/drawing/2014/main" id="{FC4663CC-A8BE-6343-4506-7962E75F61D9}"/>
                </a:ext>
              </a:extLst>
            </p:cNvPr>
            <p:cNvSpPr>
              <a:spLocks noChangeArrowheads="1"/>
            </p:cNvSpPr>
            <p:nvPr/>
          </p:nvSpPr>
          <p:spPr bwMode="auto">
            <a:xfrm>
              <a:off x="2022" y="1347"/>
              <a:ext cx="56" cy="5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Line 41">
              <a:extLst>
                <a:ext uri="{FF2B5EF4-FFF2-40B4-BE49-F238E27FC236}">
                  <a16:creationId xmlns:a16="http://schemas.microsoft.com/office/drawing/2014/main" id="{DCABDE6A-3355-5015-6AB8-86A023BCDC86}"/>
                </a:ext>
              </a:extLst>
            </p:cNvPr>
            <p:cNvSpPr>
              <a:spLocks noChangeShapeType="1"/>
            </p:cNvSpPr>
            <p:nvPr/>
          </p:nvSpPr>
          <p:spPr bwMode="auto">
            <a:xfrm flipH="1">
              <a:off x="1444" y="1764"/>
              <a:ext cx="19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Rectangle 42">
              <a:extLst>
                <a:ext uri="{FF2B5EF4-FFF2-40B4-BE49-F238E27FC236}">
                  <a16:creationId xmlns:a16="http://schemas.microsoft.com/office/drawing/2014/main" id="{405DD458-8090-7F57-B41C-46357AE74C6D}"/>
                </a:ext>
              </a:extLst>
            </p:cNvPr>
            <p:cNvSpPr>
              <a:spLocks noChangeArrowheads="1"/>
            </p:cNvSpPr>
            <p:nvPr/>
          </p:nvSpPr>
          <p:spPr bwMode="auto">
            <a:xfrm>
              <a:off x="2259" y="1233"/>
              <a:ext cx="495" cy="704"/>
            </a:xfrm>
            <a:prstGeom prst="rect">
              <a:avLst/>
            </a:prstGeom>
            <a:solidFill>
              <a:srgbClr val="CCFFFF"/>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AutoShape 43">
              <a:extLst>
                <a:ext uri="{FF2B5EF4-FFF2-40B4-BE49-F238E27FC236}">
                  <a16:creationId xmlns:a16="http://schemas.microsoft.com/office/drawing/2014/main" id="{C62508C5-060F-DC1C-271E-2E692CB07ECC}"/>
                </a:ext>
              </a:extLst>
            </p:cNvPr>
            <p:cNvSpPr>
              <a:spLocks noChangeArrowheads="1"/>
            </p:cNvSpPr>
            <p:nvPr/>
          </p:nvSpPr>
          <p:spPr bwMode="auto">
            <a:xfrm rot="5400000" flipH="1">
              <a:off x="2239" y="1550"/>
              <a:ext cx="101" cy="58"/>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Text Box 44">
              <a:extLst>
                <a:ext uri="{FF2B5EF4-FFF2-40B4-BE49-F238E27FC236}">
                  <a16:creationId xmlns:a16="http://schemas.microsoft.com/office/drawing/2014/main" id="{380FD4F7-8A52-FFCB-6B41-BBB72DB2B351}"/>
                </a:ext>
              </a:extLst>
            </p:cNvPr>
            <p:cNvSpPr txBox="1">
              <a:spLocks noChangeArrowheads="1"/>
            </p:cNvSpPr>
            <p:nvPr/>
          </p:nvSpPr>
          <p:spPr bwMode="auto">
            <a:xfrm>
              <a:off x="2212" y="1223"/>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32" name="Text Box 45">
              <a:extLst>
                <a:ext uri="{FF2B5EF4-FFF2-40B4-BE49-F238E27FC236}">
                  <a16:creationId xmlns:a16="http://schemas.microsoft.com/office/drawing/2014/main" id="{AA436D4E-54FE-3DC3-C89A-2548EDE5596B}"/>
                </a:ext>
              </a:extLst>
            </p:cNvPr>
            <p:cNvSpPr txBox="1">
              <a:spLocks noChangeArrowheads="1"/>
            </p:cNvSpPr>
            <p:nvPr/>
          </p:nvSpPr>
          <p:spPr bwMode="auto">
            <a:xfrm>
              <a:off x="2224" y="1648"/>
              <a:ext cx="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33" name="Oval 46">
              <a:extLst>
                <a:ext uri="{FF2B5EF4-FFF2-40B4-BE49-F238E27FC236}">
                  <a16:creationId xmlns:a16="http://schemas.microsoft.com/office/drawing/2014/main" id="{CA781542-8C26-9684-2C87-7CAB1801B743}"/>
                </a:ext>
              </a:extLst>
            </p:cNvPr>
            <p:cNvSpPr>
              <a:spLocks noChangeArrowheads="1"/>
            </p:cNvSpPr>
            <p:nvPr/>
          </p:nvSpPr>
          <p:spPr bwMode="auto">
            <a:xfrm>
              <a:off x="2183" y="1554"/>
              <a:ext cx="69"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Text Box 47">
              <a:extLst>
                <a:ext uri="{FF2B5EF4-FFF2-40B4-BE49-F238E27FC236}">
                  <a16:creationId xmlns:a16="http://schemas.microsoft.com/office/drawing/2014/main" id="{35A8C346-1167-D571-D211-243C964427CE}"/>
                </a:ext>
              </a:extLst>
            </p:cNvPr>
            <p:cNvSpPr txBox="1">
              <a:spLocks noChangeArrowheads="1"/>
            </p:cNvSpPr>
            <p:nvPr/>
          </p:nvSpPr>
          <p:spPr bwMode="auto">
            <a:xfrm>
              <a:off x="2297" y="1430"/>
              <a:ext cx="431" cy="2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dirty="0">
                  <a:solidFill>
                    <a:srgbClr val="0033CC"/>
                  </a:solidFill>
                </a:rPr>
                <a:t>C1</a:t>
              </a:r>
            </a:p>
          </p:txBody>
        </p:sp>
        <p:sp>
          <p:nvSpPr>
            <p:cNvPr id="35" name="Oval 48">
              <a:extLst>
                <a:ext uri="{FF2B5EF4-FFF2-40B4-BE49-F238E27FC236}">
                  <a16:creationId xmlns:a16="http://schemas.microsoft.com/office/drawing/2014/main" id="{B90CD601-8833-B627-5A5D-AF188EA55705}"/>
                </a:ext>
              </a:extLst>
            </p:cNvPr>
            <p:cNvSpPr>
              <a:spLocks noChangeArrowheads="1"/>
            </p:cNvSpPr>
            <p:nvPr/>
          </p:nvSpPr>
          <p:spPr bwMode="auto">
            <a:xfrm>
              <a:off x="2754" y="1742"/>
              <a:ext cx="70"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Text Box 49">
              <a:extLst>
                <a:ext uri="{FF2B5EF4-FFF2-40B4-BE49-F238E27FC236}">
                  <a16:creationId xmlns:a16="http://schemas.microsoft.com/office/drawing/2014/main" id="{4C7DE0A4-E266-2E84-CB00-C7226C6E2E67}"/>
                </a:ext>
              </a:extLst>
            </p:cNvPr>
            <p:cNvSpPr txBox="1">
              <a:spLocks noChangeArrowheads="1"/>
            </p:cNvSpPr>
            <p:nvPr/>
          </p:nvSpPr>
          <p:spPr bwMode="auto">
            <a:xfrm>
              <a:off x="2280" y="958"/>
              <a:ext cx="45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1</a:t>
              </a:r>
            </a:p>
          </p:txBody>
        </p:sp>
        <p:sp>
          <p:nvSpPr>
            <p:cNvPr id="37" name="Line 50">
              <a:extLst>
                <a:ext uri="{FF2B5EF4-FFF2-40B4-BE49-F238E27FC236}">
                  <a16:creationId xmlns:a16="http://schemas.microsoft.com/office/drawing/2014/main" id="{C15BEC10-52FC-F0F4-17A1-C95A57E1CBF8}"/>
                </a:ext>
              </a:extLst>
            </p:cNvPr>
            <p:cNvSpPr>
              <a:spLocks noChangeShapeType="1"/>
            </p:cNvSpPr>
            <p:nvPr/>
          </p:nvSpPr>
          <p:spPr bwMode="auto">
            <a:xfrm flipV="1">
              <a:off x="1838" y="1378"/>
              <a:ext cx="42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51">
              <a:extLst>
                <a:ext uri="{FF2B5EF4-FFF2-40B4-BE49-F238E27FC236}">
                  <a16:creationId xmlns:a16="http://schemas.microsoft.com/office/drawing/2014/main" id="{C8B88E8F-7B96-667A-341F-E536A50AF09B}"/>
                </a:ext>
              </a:extLst>
            </p:cNvPr>
            <p:cNvSpPr>
              <a:spLocks noChangeShapeType="1"/>
            </p:cNvSpPr>
            <p:nvPr/>
          </p:nvSpPr>
          <p:spPr bwMode="auto">
            <a:xfrm>
              <a:off x="2049" y="1359"/>
              <a:ext cx="0" cy="43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52">
              <a:extLst>
                <a:ext uri="{FF2B5EF4-FFF2-40B4-BE49-F238E27FC236}">
                  <a16:creationId xmlns:a16="http://schemas.microsoft.com/office/drawing/2014/main" id="{05261D1D-5538-9A5C-B2B0-80C0530EAD82}"/>
                </a:ext>
              </a:extLst>
            </p:cNvPr>
            <p:cNvSpPr>
              <a:spLocks noChangeShapeType="1"/>
            </p:cNvSpPr>
            <p:nvPr/>
          </p:nvSpPr>
          <p:spPr bwMode="auto">
            <a:xfrm>
              <a:off x="2043" y="1791"/>
              <a:ext cx="20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Rectangle 53">
              <a:extLst>
                <a:ext uri="{FF2B5EF4-FFF2-40B4-BE49-F238E27FC236}">
                  <a16:creationId xmlns:a16="http://schemas.microsoft.com/office/drawing/2014/main" id="{789732E2-3630-60FB-8863-2E488D1C037B}"/>
                </a:ext>
              </a:extLst>
            </p:cNvPr>
            <p:cNvSpPr>
              <a:spLocks noChangeArrowheads="1"/>
            </p:cNvSpPr>
            <p:nvPr/>
          </p:nvSpPr>
          <p:spPr bwMode="auto">
            <a:xfrm>
              <a:off x="3708" y="1248"/>
              <a:ext cx="497" cy="705"/>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AutoShape 54">
              <a:extLst>
                <a:ext uri="{FF2B5EF4-FFF2-40B4-BE49-F238E27FC236}">
                  <a16:creationId xmlns:a16="http://schemas.microsoft.com/office/drawing/2014/main" id="{9B23CA58-30DC-A958-B092-2E2F8948338D}"/>
                </a:ext>
              </a:extLst>
            </p:cNvPr>
            <p:cNvSpPr>
              <a:spLocks noChangeArrowheads="1"/>
            </p:cNvSpPr>
            <p:nvPr/>
          </p:nvSpPr>
          <p:spPr bwMode="auto">
            <a:xfrm rot="5400000" flipH="1">
              <a:off x="3690" y="1564"/>
              <a:ext cx="100" cy="59"/>
            </a:xfrm>
            <a:prstGeom prst="triangle">
              <a:avLst>
                <a:gd name="adj" fmla="val 50000"/>
              </a:avLst>
            </a:prstGeom>
            <a:solidFill>
              <a:schemeClr val="bg1"/>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Text Box 55">
              <a:extLst>
                <a:ext uri="{FF2B5EF4-FFF2-40B4-BE49-F238E27FC236}">
                  <a16:creationId xmlns:a16="http://schemas.microsoft.com/office/drawing/2014/main" id="{C256E81C-EA18-CF44-BD99-9859B224BFBB}"/>
                </a:ext>
              </a:extLst>
            </p:cNvPr>
            <p:cNvSpPr txBox="1">
              <a:spLocks noChangeArrowheads="1"/>
            </p:cNvSpPr>
            <p:nvPr/>
          </p:nvSpPr>
          <p:spPr bwMode="auto">
            <a:xfrm>
              <a:off x="3662" y="1238"/>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43" name="Text Box 56">
              <a:extLst>
                <a:ext uri="{FF2B5EF4-FFF2-40B4-BE49-F238E27FC236}">
                  <a16:creationId xmlns:a16="http://schemas.microsoft.com/office/drawing/2014/main" id="{A6080229-4409-3351-C9A5-3B61B50F564A}"/>
                </a:ext>
              </a:extLst>
            </p:cNvPr>
            <p:cNvSpPr txBox="1">
              <a:spLocks noChangeArrowheads="1"/>
            </p:cNvSpPr>
            <p:nvPr/>
          </p:nvSpPr>
          <p:spPr bwMode="auto">
            <a:xfrm>
              <a:off x="3674" y="1663"/>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44" name="Oval 57">
              <a:extLst>
                <a:ext uri="{FF2B5EF4-FFF2-40B4-BE49-F238E27FC236}">
                  <a16:creationId xmlns:a16="http://schemas.microsoft.com/office/drawing/2014/main" id="{DF866A83-FFB0-1366-EFDA-C2E7F510E256}"/>
                </a:ext>
              </a:extLst>
            </p:cNvPr>
            <p:cNvSpPr>
              <a:spLocks noChangeArrowheads="1"/>
            </p:cNvSpPr>
            <p:nvPr/>
          </p:nvSpPr>
          <p:spPr bwMode="auto">
            <a:xfrm>
              <a:off x="3633" y="1570"/>
              <a:ext cx="68"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Text Box 58">
              <a:extLst>
                <a:ext uri="{FF2B5EF4-FFF2-40B4-BE49-F238E27FC236}">
                  <a16:creationId xmlns:a16="http://schemas.microsoft.com/office/drawing/2014/main" id="{8A556F4F-DFA6-9C2B-E6CB-1633EA05DAD6}"/>
                </a:ext>
              </a:extLst>
            </p:cNvPr>
            <p:cNvSpPr txBox="1">
              <a:spLocks noChangeArrowheads="1"/>
            </p:cNvSpPr>
            <p:nvPr/>
          </p:nvSpPr>
          <p:spPr bwMode="auto">
            <a:xfrm>
              <a:off x="3747" y="1446"/>
              <a:ext cx="43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46" name="Oval 59">
              <a:extLst>
                <a:ext uri="{FF2B5EF4-FFF2-40B4-BE49-F238E27FC236}">
                  <a16:creationId xmlns:a16="http://schemas.microsoft.com/office/drawing/2014/main" id="{5AD18F94-7FC4-84E3-A406-8F92148CFA95}"/>
                </a:ext>
              </a:extLst>
            </p:cNvPr>
            <p:cNvSpPr>
              <a:spLocks noChangeArrowheads="1"/>
            </p:cNvSpPr>
            <p:nvPr/>
          </p:nvSpPr>
          <p:spPr bwMode="auto">
            <a:xfrm>
              <a:off x="4205" y="1758"/>
              <a:ext cx="68" cy="69"/>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Text Box 60">
              <a:extLst>
                <a:ext uri="{FF2B5EF4-FFF2-40B4-BE49-F238E27FC236}">
                  <a16:creationId xmlns:a16="http://schemas.microsoft.com/office/drawing/2014/main" id="{A3B83C23-E702-4666-1718-4F88F9EDBB48}"/>
                </a:ext>
              </a:extLst>
            </p:cNvPr>
            <p:cNvSpPr txBox="1">
              <a:spLocks noChangeArrowheads="1"/>
            </p:cNvSpPr>
            <p:nvPr/>
          </p:nvSpPr>
          <p:spPr bwMode="auto">
            <a:xfrm>
              <a:off x="3730" y="973"/>
              <a:ext cx="45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2</a:t>
              </a:r>
            </a:p>
          </p:txBody>
        </p:sp>
        <p:sp>
          <p:nvSpPr>
            <p:cNvPr id="48" name="Line 61">
              <a:extLst>
                <a:ext uri="{FF2B5EF4-FFF2-40B4-BE49-F238E27FC236}">
                  <a16:creationId xmlns:a16="http://schemas.microsoft.com/office/drawing/2014/main" id="{CDC53C70-23BD-9FA3-068C-DF54685AF1AC}"/>
                </a:ext>
              </a:extLst>
            </p:cNvPr>
            <p:cNvSpPr>
              <a:spLocks noChangeShapeType="1"/>
            </p:cNvSpPr>
            <p:nvPr/>
          </p:nvSpPr>
          <p:spPr bwMode="auto">
            <a:xfrm flipH="1" flipV="1">
              <a:off x="4261" y="1793"/>
              <a:ext cx="19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Line 62">
              <a:extLst>
                <a:ext uri="{FF2B5EF4-FFF2-40B4-BE49-F238E27FC236}">
                  <a16:creationId xmlns:a16="http://schemas.microsoft.com/office/drawing/2014/main" id="{48792205-B0D2-CFDE-0F18-349137DEC5E7}"/>
                </a:ext>
              </a:extLst>
            </p:cNvPr>
            <p:cNvSpPr>
              <a:spLocks noChangeShapeType="1"/>
            </p:cNvSpPr>
            <p:nvPr/>
          </p:nvSpPr>
          <p:spPr bwMode="auto">
            <a:xfrm flipV="1">
              <a:off x="3308" y="1393"/>
              <a:ext cx="388" cy="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Line 63">
              <a:extLst>
                <a:ext uri="{FF2B5EF4-FFF2-40B4-BE49-F238E27FC236}">
                  <a16:creationId xmlns:a16="http://schemas.microsoft.com/office/drawing/2014/main" id="{8CEB64BA-557E-9156-DDDC-ED6F557BFFE3}"/>
                </a:ext>
              </a:extLst>
            </p:cNvPr>
            <p:cNvSpPr>
              <a:spLocks noChangeShapeType="1"/>
            </p:cNvSpPr>
            <p:nvPr/>
          </p:nvSpPr>
          <p:spPr bwMode="auto">
            <a:xfrm>
              <a:off x="3492" y="1377"/>
              <a:ext cx="0" cy="4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Rectangle 73">
              <a:extLst>
                <a:ext uri="{FF2B5EF4-FFF2-40B4-BE49-F238E27FC236}">
                  <a16:creationId xmlns:a16="http://schemas.microsoft.com/office/drawing/2014/main" id="{96FE25C1-1D8E-37B8-38A0-B97C3C957C00}"/>
                </a:ext>
              </a:extLst>
            </p:cNvPr>
            <p:cNvSpPr>
              <a:spLocks noChangeArrowheads="1"/>
            </p:cNvSpPr>
            <p:nvPr/>
          </p:nvSpPr>
          <p:spPr bwMode="auto">
            <a:xfrm rot="-5400000">
              <a:off x="1956" y="1981"/>
              <a:ext cx="272" cy="347"/>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996600"/>
                </a:solidFill>
                <a:ea typeface="楷体_GB2312" pitchFamily="49" charset="-122"/>
              </a:endParaRPr>
            </a:p>
          </p:txBody>
        </p:sp>
        <p:sp>
          <p:nvSpPr>
            <p:cNvPr id="52" name="Rectangle 75">
              <a:extLst>
                <a:ext uri="{FF2B5EF4-FFF2-40B4-BE49-F238E27FC236}">
                  <a16:creationId xmlns:a16="http://schemas.microsoft.com/office/drawing/2014/main" id="{B15CD5C0-162D-8FF4-4456-4F689441DABA}"/>
                </a:ext>
              </a:extLst>
            </p:cNvPr>
            <p:cNvSpPr>
              <a:spLocks noChangeArrowheads="1"/>
            </p:cNvSpPr>
            <p:nvPr/>
          </p:nvSpPr>
          <p:spPr bwMode="auto">
            <a:xfrm>
              <a:off x="1955" y="2012"/>
              <a:ext cx="249" cy="250"/>
            </a:xfrm>
            <a:prstGeom prst="rect">
              <a:avLst/>
            </a:prstGeom>
            <a:noFill/>
            <a:ln>
              <a:noFill/>
            </a:ln>
            <a:effectLst/>
            <a:extLst>
              <a:ext uri="{909E8E84-426E-40DD-AFC4-6F175D3DCCD1}">
                <a14:hiddenFill xmlns:a14="http://schemas.microsoft.com/office/drawing/2010/main">
                  <a:solidFill>
                    <a:srgbClr val="FEF7DE"/>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sp>
          <p:nvSpPr>
            <p:cNvPr id="53" name="Oval 77">
              <a:extLst>
                <a:ext uri="{FF2B5EF4-FFF2-40B4-BE49-F238E27FC236}">
                  <a16:creationId xmlns:a16="http://schemas.microsoft.com/office/drawing/2014/main" id="{175C7096-1F07-7724-F388-996335BE2B60}"/>
                </a:ext>
              </a:extLst>
            </p:cNvPr>
            <p:cNvSpPr>
              <a:spLocks noChangeArrowheads="1"/>
            </p:cNvSpPr>
            <p:nvPr/>
          </p:nvSpPr>
          <p:spPr bwMode="auto">
            <a:xfrm>
              <a:off x="618" y="1357"/>
              <a:ext cx="57"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Rectangle 79">
              <a:extLst>
                <a:ext uri="{FF2B5EF4-FFF2-40B4-BE49-F238E27FC236}">
                  <a16:creationId xmlns:a16="http://schemas.microsoft.com/office/drawing/2014/main" id="{C333DA99-4924-DAE4-433C-6D2852C9D956}"/>
                </a:ext>
              </a:extLst>
            </p:cNvPr>
            <p:cNvSpPr>
              <a:spLocks noChangeArrowheads="1"/>
            </p:cNvSpPr>
            <p:nvPr/>
          </p:nvSpPr>
          <p:spPr bwMode="auto">
            <a:xfrm>
              <a:off x="4762" y="1608"/>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p>
          </p:txBody>
        </p:sp>
        <p:sp>
          <p:nvSpPr>
            <p:cNvPr id="55" name="Text Box 80">
              <a:extLst>
                <a:ext uri="{FF2B5EF4-FFF2-40B4-BE49-F238E27FC236}">
                  <a16:creationId xmlns:a16="http://schemas.microsoft.com/office/drawing/2014/main" id="{A876E2D6-A468-56D7-55C2-E8DCEC207B82}"/>
                </a:ext>
              </a:extLst>
            </p:cNvPr>
            <p:cNvSpPr txBox="1">
              <a:spLocks noChangeArrowheads="1"/>
            </p:cNvSpPr>
            <p:nvPr/>
          </p:nvSpPr>
          <p:spPr bwMode="auto">
            <a:xfrm>
              <a:off x="1434" y="745"/>
              <a:ext cx="5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56" name="Text Box 81">
              <a:extLst>
                <a:ext uri="{FF2B5EF4-FFF2-40B4-BE49-F238E27FC236}">
                  <a16:creationId xmlns:a16="http://schemas.microsoft.com/office/drawing/2014/main" id="{3412E518-0FF8-C1FB-77E7-7CB70FB1C102}"/>
                </a:ext>
              </a:extLst>
            </p:cNvPr>
            <p:cNvSpPr txBox="1">
              <a:spLocks noChangeArrowheads="1"/>
            </p:cNvSpPr>
            <p:nvPr/>
          </p:nvSpPr>
          <p:spPr bwMode="auto">
            <a:xfrm>
              <a:off x="2794" y="745"/>
              <a:ext cx="5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57" name="Text Box 82">
              <a:extLst>
                <a:ext uri="{FF2B5EF4-FFF2-40B4-BE49-F238E27FC236}">
                  <a16:creationId xmlns:a16="http://schemas.microsoft.com/office/drawing/2014/main" id="{2BF536E9-CDEB-4CBB-9421-63BD9649852E}"/>
                </a:ext>
              </a:extLst>
            </p:cNvPr>
            <p:cNvSpPr txBox="1">
              <a:spLocks noChangeArrowheads="1"/>
            </p:cNvSpPr>
            <p:nvPr/>
          </p:nvSpPr>
          <p:spPr bwMode="auto">
            <a:xfrm>
              <a:off x="4265" y="745"/>
              <a:ext cx="5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sp>
          <p:nvSpPr>
            <p:cNvPr id="58" name="Text Box 83">
              <a:extLst>
                <a:ext uri="{FF2B5EF4-FFF2-40B4-BE49-F238E27FC236}">
                  <a16:creationId xmlns:a16="http://schemas.microsoft.com/office/drawing/2014/main" id="{43623CC6-8BF9-B8CD-E7B6-144BF0C8398E}"/>
                </a:ext>
              </a:extLst>
            </p:cNvPr>
            <p:cNvSpPr txBox="1">
              <a:spLocks noChangeArrowheads="1"/>
            </p:cNvSpPr>
            <p:nvPr/>
          </p:nvSpPr>
          <p:spPr bwMode="auto">
            <a:xfrm>
              <a:off x="1532" y="1800"/>
              <a:ext cx="509" cy="2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59" name="Line 84">
              <a:extLst>
                <a:ext uri="{FF2B5EF4-FFF2-40B4-BE49-F238E27FC236}">
                  <a16:creationId xmlns:a16="http://schemas.microsoft.com/office/drawing/2014/main" id="{692615C7-8E39-4B49-9207-C74793E8F7E7}"/>
                </a:ext>
              </a:extLst>
            </p:cNvPr>
            <p:cNvSpPr>
              <a:spLocks noChangeShapeType="1"/>
            </p:cNvSpPr>
            <p:nvPr/>
          </p:nvSpPr>
          <p:spPr bwMode="auto">
            <a:xfrm>
              <a:off x="1626" y="1840"/>
              <a:ext cx="9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86">
              <a:extLst>
                <a:ext uri="{FF2B5EF4-FFF2-40B4-BE49-F238E27FC236}">
                  <a16:creationId xmlns:a16="http://schemas.microsoft.com/office/drawing/2014/main" id="{27C4CD03-7BF4-0320-ABC5-1DBE83DB9E78}"/>
                </a:ext>
              </a:extLst>
            </p:cNvPr>
            <p:cNvSpPr>
              <a:spLocks noChangeShapeType="1"/>
            </p:cNvSpPr>
            <p:nvPr/>
          </p:nvSpPr>
          <p:spPr bwMode="auto">
            <a:xfrm flipH="1">
              <a:off x="2806" y="1773"/>
              <a:ext cx="25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87">
              <a:extLst>
                <a:ext uri="{FF2B5EF4-FFF2-40B4-BE49-F238E27FC236}">
                  <a16:creationId xmlns:a16="http://schemas.microsoft.com/office/drawing/2014/main" id="{0287BC03-2875-B1E7-3B40-85953EF780EF}"/>
                </a:ext>
              </a:extLst>
            </p:cNvPr>
            <p:cNvSpPr>
              <a:spLocks noChangeShapeType="1"/>
            </p:cNvSpPr>
            <p:nvPr/>
          </p:nvSpPr>
          <p:spPr bwMode="auto">
            <a:xfrm>
              <a:off x="3486" y="1807"/>
              <a:ext cx="22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Text Box 88">
              <a:extLst>
                <a:ext uri="{FF2B5EF4-FFF2-40B4-BE49-F238E27FC236}">
                  <a16:creationId xmlns:a16="http://schemas.microsoft.com/office/drawing/2014/main" id="{3FD25C4B-64B9-D8B5-4AB6-8D0CFFCEE9C4}"/>
                </a:ext>
              </a:extLst>
            </p:cNvPr>
            <p:cNvSpPr txBox="1">
              <a:spLocks noChangeArrowheads="1"/>
            </p:cNvSpPr>
            <p:nvPr/>
          </p:nvSpPr>
          <p:spPr bwMode="auto">
            <a:xfrm>
              <a:off x="2920" y="1788"/>
              <a:ext cx="5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63" name="Line 89">
              <a:extLst>
                <a:ext uri="{FF2B5EF4-FFF2-40B4-BE49-F238E27FC236}">
                  <a16:creationId xmlns:a16="http://schemas.microsoft.com/office/drawing/2014/main" id="{722CC0E6-91E9-67DD-347A-5BAEF8AE6AD0}"/>
                </a:ext>
              </a:extLst>
            </p:cNvPr>
            <p:cNvSpPr>
              <a:spLocks noChangeShapeType="1"/>
            </p:cNvSpPr>
            <p:nvPr/>
          </p:nvSpPr>
          <p:spPr bwMode="auto">
            <a:xfrm>
              <a:off x="3015" y="1818"/>
              <a:ext cx="97"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91">
              <a:extLst>
                <a:ext uri="{FF2B5EF4-FFF2-40B4-BE49-F238E27FC236}">
                  <a16:creationId xmlns:a16="http://schemas.microsoft.com/office/drawing/2014/main" id="{AB1D2954-C2DC-5BD4-9E53-F622CF47655A}"/>
                </a:ext>
              </a:extLst>
            </p:cNvPr>
            <p:cNvSpPr>
              <a:spLocks noChangeShapeType="1"/>
            </p:cNvSpPr>
            <p:nvPr/>
          </p:nvSpPr>
          <p:spPr bwMode="auto">
            <a:xfrm flipH="1" flipV="1">
              <a:off x="4542" y="1755"/>
              <a:ext cx="85"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Text Box 92">
              <a:extLst>
                <a:ext uri="{FF2B5EF4-FFF2-40B4-BE49-F238E27FC236}">
                  <a16:creationId xmlns:a16="http://schemas.microsoft.com/office/drawing/2014/main" id="{B77FB150-687E-17E5-D0C5-600C5A9FC3FC}"/>
                </a:ext>
              </a:extLst>
            </p:cNvPr>
            <p:cNvSpPr txBox="1">
              <a:spLocks noChangeArrowheads="1"/>
            </p:cNvSpPr>
            <p:nvPr/>
          </p:nvSpPr>
          <p:spPr bwMode="auto">
            <a:xfrm>
              <a:off x="4437" y="1720"/>
              <a:ext cx="51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sp>
          <p:nvSpPr>
            <p:cNvPr id="66" name="Text Box 93">
              <a:extLst>
                <a:ext uri="{FF2B5EF4-FFF2-40B4-BE49-F238E27FC236}">
                  <a16:creationId xmlns:a16="http://schemas.microsoft.com/office/drawing/2014/main" id="{1EA5623B-515F-5A2B-72B3-3B5D5B26BD3A}"/>
                </a:ext>
              </a:extLst>
            </p:cNvPr>
            <p:cNvSpPr txBox="1">
              <a:spLocks noChangeArrowheads="1"/>
            </p:cNvSpPr>
            <p:nvPr/>
          </p:nvSpPr>
          <p:spPr bwMode="auto">
            <a:xfrm>
              <a:off x="1717" y="1071"/>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67" name="Freeform 97">
              <a:extLst>
                <a:ext uri="{FF2B5EF4-FFF2-40B4-BE49-F238E27FC236}">
                  <a16:creationId xmlns:a16="http://schemas.microsoft.com/office/drawing/2014/main" id="{CC08D101-8E51-26BC-1A6E-9DC75541A6FA}"/>
                </a:ext>
              </a:extLst>
            </p:cNvPr>
            <p:cNvSpPr>
              <a:spLocks/>
            </p:cNvSpPr>
            <p:nvPr/>
          </p:nvSpPr>
          <p:spPr bwMode="auto">
            <a:xfrm>
              <a:off x="1573" y="1051"/>
              <a:ext cx="3368" cy="1528"/>
            </a:xfrm>
            <a:custGeom>
              <a:avLst/>
              <a:gdLst>
                <a:gd name="T0" fmla="*/ 0 w 210"/>
                <a:gd name="T1" fmla="*/ 0 h 659"/>
                <a:gd name="T2" fmla="*/ 0 w 210"/>
                <a:gd name="T3" fmla="*/ 1528 h 659"/>
                <a:gd name="T4" fmla="*/ 3368 w 210"/>
                <a:gd name="T5" fmla="*/ 1528 h 659"/>
                <a:gd name="T6" fmla="*/ 0 60000 65536"/>
                <a:gd name="T7" fmla="*/ 0 60000 65536"/>
                <a:gd name="T8" fmla="*/ 0 60000 65536"/>
              </a:gdLst>
              <a:ahLst/>
              <a:cxnLst>
                <a:cxn ang="T6">
                  <a:pos x="T0" y="T1"/>
                </a:cxn>
                <a:cxn ang="T7">
                  <a:pos x="T2" y="T3"/>
                </a:cxn>
                <a:cxn ang="T8">
                  <a:pos x="T4" y="T5"/>
                </a:cxn>
              </a:cxnLst>
              <a:rect l="0" t="0" r="r" b="b"/>
              <a:pathLst>
                <a:path w="210" h="659">
                  <a:moveTo>
                    <a:pt x="0" y="0"/>
                  </a:moveTo>
                  <a:lnTo>
                    <a:pt x="0" y="659"/>
                  </a:lnTo>
                  <a:lnTo>
                    <a:pt x="210" y="659"/>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98">
              <a:extLst>
                <a:ext uri="{FF2B5EF4-FFF2-40B4-BE49-F238E27FC236}">
                  <a16:creationId xmlns:a16="http://schemas.microsoft.com/office/drawing/2014/main" id="{3BE1FC9F-2DEE-0DED-0ABC-9D463AA5A3C6}"/>
                </a:ext>
              </a:extLst>
            </p:cNvPr>
            <p:cNvSpPr>
              <a:spLocks noChangeShapeType="1"/>
            </p:cNvSpPr>
            <p:nvPr/>
          </p:nvSpPr>
          <p:spPr bwMode="auto">
            <a:xfrm flipH="1">
              <a:off x="1384" y="1401"/>
              <a:ext cx="19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Freeform 99">
              <a:extLst>
                <a:ext uri="{FF2B5EF4-FFF2-40B4-BE49-F238E27FC236}">
                  <a16:creationId xmlns:a16="http://schemas.microsoft.com/office/drawing/2014/main" id="{4570EC02-DF82-4F5C-5091-8E2DFF8BA6E1}"/>
                </a:ext>
              </a:extLst>
            </p:cNvPr>
            <p:cNvSpPr>
              <a:spLocks/>
            </p:cNvSpPr>
            <p:nvPr/>
          </p:nvSpPr>
          <p:spPr bwMode="auto">
            <a:xfrm flipV="1">
              <a:off x="735" y="1559"/>
              <a:ext cx="46" cy="1180"/>
            </a:xfrm>
            <a:custGeom>
              <a:avLst/>
              <a:gdLst>
                <a:gd name="T0" fmla="*/ 0 w 210"/>
                <a:gd name="T1" fmla="*/ 0 h 659"/>
                <a:gd name="T2" fmla="*/ 0 w 210"/>
                <a:gd name="T3" fmla="*/ 1180 h 659"/>
                <a:gd name="T4" fmla="*/ 46 w 210"/>
                <a:gd name="T5" fmla="*/ 1180 h 659"/>
                <a:gd name="T6" fmla="*/ 0 60000 65536"/>
                <a:gd name="T7" fmla="*/ 0 60000 65536"/>
                <a:gd name="T8" fmla="*/ 0 60000 65536"/>
              </a:gdLst>
              <a:ahLst/>
              <a:cxnLst>
                <a:cxn ang="T6">
                  <a:pos x="T0" y="T1"/>
                </a:cxn>
                <a:cxn ang="T7">
                  <a:pos x="T2" y="T3"/>
                </a:cxn>
                <a:cxn ang="T8">
                  <a:pos x="T4" y="T5"/>
                </a:cxn>
              </a:cxnLst>
              <a:rect l="0" t="0" r="r" b="b"/>
              <a:pathLst>
                <a:path w="210" h="659">
                  <a:moveTo>
                    <a:pt x="0" y="0"/>
                  </a:moveTo>
                  <a:lnTo>
                    <a:pt x="0" y="659"/>
                  </a:lnTo>
                  <a:lnTo>
                    <a:pt x="210" y="659"/>
                  </a:lnTo>
                </a:path>
              </a:pathLst>
            </a:custGeom>
            <a:noFill/>
            <a:ln w="28575" cmpd="sng">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Freeform 100">
              <a:extLst>
                <a:ext uri="{FF2B5EF4-FFF2-40B4-BE49-F238E27FC236}">
                  <a16:creationId xmlns:a16="http://schemas.microsoft.com/office/drawing/2014/main" id="{DF918D84-1023-25B2-69C2-0797D02CFAC0}"/>
                </a:ext>
              </a:extLst>
            </p:cNvPr>
            <p:cNvSpPr>
              <a:spLocks/>
            </p:cNvSpPr>
            <p:nvPr/>
          </p:nvSpPr>
          <p:spPr bwMode="auto">
            <a:xfrm>
              <a:off x="2985" y="1061"/>
              <a:ext cx="1882" cy="1384"/>
            </a:xfrm>
            <a:custGeom>
              <a:avLst/>
              <a:gdLst>
                <a:gd name="T0" fmla="*/ 0 w 210"/>
                <a:gd name="T1" fmla="*/ 0 h 659"/>
                <a:gd name="T2" fmla="*/ 0 w 210"/>
                <a:gd name="T3" fmla="*/ 1384 h 659"/>
                <a:gd name="T4" fmla="*/ 1882 w 210"/>
                <a:gd name="T5" fmla="*/ 1384 h 659"/>
                <a:gd name="T6" fmla="*/ 0 60000 65536"/>
                <a:gd name="T7" fmla="*/ 0 60000 65536"/>
                <a:gd name="T8" fmla="*/ 0 60000 65536"/>
              </a:gdLst>
              <a:ahLst/>
              <a:cxnLst>
                <a:cxn ang="T6">
                  <a:pos x="T0" y="T1"/>
                </a:cxn>
                <a:cxn ang="T7">
                  <a:pos x="T2" y="T3"/>
                </a:cxn>
                <a:cxn ang="T8">
                  <a:pos x="T4" y="T5"/>
                </a:cxn>
              </a:cxnLst>
              <a:rect l="0" t="0" r="r" b="b"/>
              <a:pathLst>
                <a:path w="210" h="659">
                  <a:moveTo>
                    <a:pt x="0" y="0"/>
                  </a:moveTo>
                  <a:lnTo>
                    <a:pt x="0" y="659"/>
                  </a:lnTo>
                  <a:lnTo>
                    <a:pt x="210" y="659"/>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Rectangle 101">
              <a:extLst>
                <a:ext uri="{FF2B5EF4-FFF2-40B4-BE49-F238E27FC236}">
                  <a16:creationId xmlns:a16="http://schemas.microsoft.com/office/drawing/2014/main" id="{771B4A1E-038B-A618-BE4D-8786DBF4A522}"/>
                </a:ext>
              </a:extLst>
            </p:cNvPr>
            <p:cNvSpPr>
              <a:spLocks noChangeArrowheads="1"/>
            </p:cNvSpPr>
            <p:nvPr/>
          </p:nvSpPr>
          <p:spPr bwMode="auto">
            <a:xfrm rot="-5400000">
              <a:off x="3421" y="1981"/>
              <a:ext cx="272" cy="347"/>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996600"/>
                </a:solidFill>
                <a:ea typeface="楷体_GB2312" pitchFamily="49" charset="-122"/>
              </a:endParaRPr>
            </a:p>
          </p:txBody>
        </p:sp>
        <p:grpSp>
          <p:nvGrpSpPr>
            <p:cNvPr id="72" name="Group 102">
              <a:extLst>
                <a:ext uri="{FF2B5EF4-FFF2-40B4-BE49-F238E27FC236}">
                  <a16:creationId xmlns:a16="http://schemas.microsoft.com/office/drawing/2014/main" id="{20467248-A2C8-27F9-A1D7-45A14B23F595}"/>
                </a:ext>
              </a:extLst>
            </p:cNvPr>
            <p:cNvGrpSpPr>
              <a:grpSpLocks/>
            </p:cNvGrpSpPr>
            <p:nvPr/>
          </p:nvGrpSpPr>
          <p:grpSpPr bwMode="auto">
            <a:xfrm>
              <a:off x="3569" y="1616"/>
              <a:ext cx="73" cy="407"/>
              <a:chOff x="312" y="2751"/>
              <a:chExt cx="492" cy="600"/>
            </a:xfrm>
          </p:grpSpPr>
          <p:sp>
            <p:nvSpPr>
              <p:cNvPr id="91" name="Line 103">
                <a:extLst>
                  <a:ext uri="{FF2B5EF4-FFF2-40B4-BE49-F238E27FC236}">
                    <a16:creationId xmlns:a16="http://schemas.microsoft.com/office/drawing/2014/main" id="{D8B5EC11-A80E-6022-71F3-63DA9CE50BB5}"/>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Line 104">
                <a:extLst>
                  <a:ext uri="{FF2B5EF4-FFF2-40B4-BE49-F238E27FC236}">
                    <a16:creationId xmlns:a16="http://schemas.microsoft.com/office/drawing/2014/main" id="{BFB9B098-6BAC-DE08-51B3-F53F04A89280}"/>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3" name="Freeform 105">
              <a:extLst>
                <a:ext uri="{FF2B5EF4-FFF2-40B4-BE49-F238E27FC236}">
                  <a16:creationId xmlns:a16="http://schemas.microsoft.com/office/drawing/2014/main" id="{DB58ECEF-94CC-B765-2B6B-F0E531F188CA}"/>
                </a:ext>
              </a:extLst>
            </p:cNvPr>
            <p:cNvSpPr>
              <a:spLocks/>
            </p:cNvSpPr>
            <p:nvPr/>
          </p:nvSpPr>
          <p:spPr bwMode="auto">
            <a:xfrm flipH="1">
              <a:off x="390" y="2282"/>
              <a:ext cx="3255" cy="451"/>
            </a:xfrm>
            <a:custGeom>
              <a:avLst/>
              <a:gdLst>
                <a:gd name="T0" fmla="*/ 0 w 210"/>
                <a:gd name="T1" fmla="*/ 0 h 659"/>
                <a:gd name="T2" fmla="*/ 0 w 210"/>
                <a:gd name="T3" fmla="*/ 451 h 659"/>
                <a:gd name="T4" fmla="*/ 3255 w 210"/>
                <a:gd name="T5" fmla="*/ 451 h 659"/>
                <a:gd name="T6" fmla="*/ 0 60000 65536"/>
                <a:gd name="T7" fmla="*/ 0 60000 65536"/>
                <a:gd name="T8" fmla="*/ 0 60000 65536"/>
              </a:gdLst>
              <a:ahLst/>
              <a:cxnLst>
                <a:cxn ang="T6">
                  <a:pos x="T0" y="T1"/>
                </a:cxn>
                <a:cxn ang="T7">
                  <a:pos x="T2" y="T3"/>
                </a:cxn>
                <a:cxn ang="T8">
                  <a:pos x="T4" y="T5"/>
                </a:cxn>
              </a:cxnLst>
              <a:rect l="0" t="0" r="r" b="b"/>
              <a:pathLst>
                <a:path w="210" h="659">
                  <a:moveTo>
                    <a:pt x="0" y="0"/>
                  </a:moveTo>
                  <a:lnTo>
                    <a:pt x="0" y="659"/>
                  </a:lnTo>
                  <a:lnTo>
                    <a:pt x="210" y="659"/>
                  </a:lnTo>
                </a:path>
              </a:pathLst>
            </a:custGeom>
            <a:noFill/>
            <a:ln w="28575" cmpd="sng">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106">
              <a:extLst>
                <a:ext uri="{FF2B5EF4-FFF2-40B4-BE49-F238E27FC236}">
                  <a16:creationId xmlns:a16="http://schemas.microsoft.com/office/drawing/2014/main" id="{24B4189A-0A72-12B4-D76B-03E02AFD2D03}"/>
                </a:ext>
              </a:extLst>
            </p:cNvPr>
            <p:cNvSpPr>
              <a:spLocks noChangeShapeType="1"/>
            </p:cNvSpPr>
            <p:nvPr/>
          </p:nvSpPr>
          <p:spPr bwMode="auto">
            <a:xfrm>
              <a:off x="2154" y="2296"/>
              <a:ext cx="0" cy="426"/>
            </a:xfrm>
            <a:prstGeom prst="line">
              <a:avLst/>
            </a:prstGeom>
            <a:noFill/>
            <a:ln w="254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Line 107">
              <a:extLst>
                <a:ext uri="{FF2B5EF4-FFF2-40B4-BE49-F238E27FC236}">
                  <a16:creationId xmlns:a16="http://schemas.microsoft.com/office/drawing/2014/main" id="{E627030D-AF09-5E59-98FB-A4C2381BED97}"/>
                </a:ext>
              </a:extLst>
            </p:cNvPr>
            <p:cNvSpPr>
              <a:spLocks noChangeShapeType="1"/>
            </p:cNvSpPr>
            <p:nvPr/>
          </p:nvSpPr>
          <p:spPr bwMode="auto">
            <a:xfrm>
              <a:off x="2002" y="2299"/>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108">
              <a:extLst>
                <a:ext uri="{FF2B5EF4-FFF2-40B4-BE49-F238E27FC236}">
                  <a16:creationId xmlns:a16="http://schemas.microsoft.com/office/drawing/2014/main" id="{B7067813-142B-12CF-4B48-4CC58C7FD646}"/>
                </a:ext>
              </a:extLst>
            </p:cNvPr>
            <p:cNvSpPr>
              <a:spLocks noChangeShapeType="1"/>
            </p:cNvSpPr>
            <p:nvPr/>
          </p:nvSpPr>
          <p:spPr bwMode="auto">
            <a:xfrm>
              <a:off x="3557" y="2302"/>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109">
              <a:extLst>
                <a:ext uri="{FF2B5EF4-FFF2-40B4-BE49-F238E27FC236}">
                  <a16:creationId xmlns:a16="http://schemas.microsoft.com/office/drawing/2014/main" id="{C98853BD-E488-8DC4-C5ED-8C71BCF58185}"/>
                </a:ext>
              </a:extLst>
            </p:cNvPr>
            <p:cNvSpPr>
              <a:spLocks noChangeShapeType="1"/>
            </p:cNvSpPr>
            <p:nvPr/>
          </p:nvSpPr>
          <p:spPr bwMode="auto">
            <a:xfrm>
              <a:off x="3477" y="2293"/>
              <a:ext cx="0" cy="16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Rectangle 110">
              <a:extLst>
                <a:ext uri="{FF2B5EF4-FFF2-40B4-BE49-F238E27FC236}">
                  <a16:creationId xmlns:a16="http://schemas.microsoft.com/office/drawing/2014/main" id="{19A158C0-88B3-590A-BC5B-36D4B558085D}"/>
                </a:ext>
              </a:extLst>
            </p:cNvPr>
            <p:cNvSpPr>
              <a:spLocks noChangeArrowheads="1"/>
            </p:cNvSpPr>
            <p:nvPr/>
          </p:nvSpPr>
          <p:spPr bwMode="auto">
            <a:xfrm rot="-5400000">
              <a:off x="4738" y="1981"/>
              <a:ext cx="272" cy="347"/>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996600"/>
                </a:solidFill>
                <a:ea typeface="楷体_GB2312" pitchFamily="49" charset="-122"/>
              </a:endParaRPr>
            </a:p>
          </p:txBody>
        </p:sp>
        <p:sp>
          <p:nvSpPr>
            <p:cNvPr id="79" name="Rectangle 74">
              <a:extLst>
                <a:ext uri="{FF2B5EF4-FFF2-40B4-BE49-F238E27FC236}">
                  <a16:creationId xmlns:a16="http://schemas.microsoft.com/office/drawing/2014/main" id="{294ACA7C-2744-7521-DE92-C9DC17E9DA47}"/>
                </a:ext>
              </a:extLst>
            </p:cNvPr>
            <p:cNvSpPr>
              <a:spLocks noChangeArrowheads="1"/>
            </p:cNvSpPr>
            <p:nvPr/>
          </p:nvSpPr>
          <p:spPr bwMode="auto">
            <a:xfrm>
              <a:off x="3437" y="1999"/>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sp>
          <p:nvSpPr>
            <p:cNvPr id="80" name="Text Box 111">
              <a:extLst>
                <a:ext uri="{FF2B5EF4-FFF2-40B4-BE49-F238E27FC236}">
                  <a16:creationId xmlns:a16="http://schemas.microsoft.com/office/drawing/2014/main" id="{9D610647-C92E-0FD0-5E1F-E5A786C27731}"/>
                </a:ext>
              </a:extLst>
            </p:cNvPr>
            <p:cNvSpPr txBox="1">
              <a:spLocks noChangeArrowheads="1"/>
            </p:cNvSpPr>
            <p:nvPr/>
          </p:nvSpPr>
          <p:spPr bwMode="auto">
            <a:xfrm>
              <a:off x="3252" y="1112"/>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81" name="Line 112">
              <a:extLst>
                <a:ext uri="{FF2B5EF4-FFF2-40B4-BE49-F238E27FC236}">
                  <a16:creationId xmlns:a16="http://schemas.microsoft.com/office/drawing/2014/main" id="{B45FA0C7-9886-A890-8271-9184F58CF100}"/>
                </a:ext>
              </a:extLst>
            </p:cNvPr>
            <p:cNvSpPr>
              <a:spLocks noChangeShapeType="1"/>
            </p:cNvSpPr>
            <p:nvPr/>
          </p:nvSpPr>
          <p:spPr bwMode="auto">
            <a:xfrm>
              <a:off x="4871" y="2295"/>
              <a:ext cx="0" cy="15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113">
              <a:extLst>
                <a:ext uri="{FF2B5EF4-FFF2-40B4-BE49-F238E27FC236}">
                  <a16:creationId xmlns:a16="http://schemas.microsoft.com/office/drawing/2014/main" id="{16D18929-47BC-3015-6E12-BD5270679C16}"/>
                </a:ext>
              </a:extLst>
            </p:cNvPr>
            <p:cNvSpPr>
              <a:spLocks noChangeShapeType="1"/>
            </p:cNvSpPr>
            <p:nvPr/>
          </p:nvSpPr>
          <p:spPr bwMode="auto">
            <a:xfrm>
              <a:off x="4942" y="2295"/>
              <a:ext cx="0" cy="2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Freeform 114">
              <a:extLst>
                <a:ext uri="{FF2B5EF4-FFF2-40B4-BE49-F238E27FC236}">
                  <a16:creationId xmlns:a16="http://schemas.microsoft.com/office/drawing/2014/main" id="{09720FFF-1685-587F-8593-72DBD265CECC}"/>
                </a:ext>
              </a:extLst>
            </p:cNvPr>
            <p:cNvSpPr>
              <a:spLocks/>
            </p:cNvSpPr>
            <p:nvPr/>
          </p:nvSpPr>
          <p:spPr bwMode="auto">
            <a:xfrm>
              <a:off x="4408" y="1043"/>
              <a:ext cx="356" cy="1317"/>
            </a:xfrm>
            <a:custGeom>
              <a:avLst/>
              <a:gdLst>
                <a:gd name="T0" fmla="*/ 0 w 210"/>
                <a:gd name="T1" fmla="*/ 0 h 659"/>
                <a:gd name="T2" fmla="*/ 0 w 210"/>
                <a:gd name="T3" fmla="*/ 1317 h 659"/>
                <a:gd name="T4" fmla="*/ 356 w 210"/>
                <a:gd name="T5" fmla="*/ 1317 h 659"/>
                <a:gd name="T6" fmla="*/ 0 60000 65536"/>
                <a:gd name="T7" fmla="*/ 0 60000 65536"/>
                <a:gd name="T8" fmla="*/ 0 60000 65536"/>
              </a:gdLst>
              <a:ahLst/>
              <a:cxnLst>
                <a:cxn ang="T6">
                  <a:pos x="T0" y="T1"/>
                </a:cxn>
                <a:cxn ang="T7">
                  <a:pos x="T2" y="T3"/>
                </a:cxn>
                <a:cxn ang="T8">
                  <a:pos x="T4" y="T5"/>
                </a:cxn>
              </a:cxnLst>
              <a:rect l="0" t="0" r="r" b="b"/>
              <a:pathLst>
                <a:path w="210" h="659">
                  <a:moveTo>
                    <a:pt x="0" y="0"/>
                  </a:moveTo>
                  <a:lnTo>
                    <a:pt x="0" y="659"/>
                  </a:lnTo>
                  <a:lnTo>
                    <a:pt x="210" y="659"/>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Rectangle 115">
              <a:extLst>
                <a:ext uri="{FF2B5EF4-FFF2-40B4-BE49-F238E27FC236}">
                  <a16:creationId xmlns:a16="http://schemas.microsoft.com/office/drawing/2014/main" id="{2E712F22-CD13-86F5-BB39-9459B317D3F9}"/>
                </a:ext>
              </a:extLst>
            </p:cNvPr>
            <p:cNvSpPr>
              <a:spLocks noChangeArrowheads="1"/>
            </p:cNvSpPr>
            <p:nvPr/>
          </p:nvSpPr>
          <p:spPr bwMode="auto">
            <a:xfrm>
              <a:off x="4774" y="2004"/>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sp>
          <p:nvSpPr>
            <p:cNvPr id="85" name="Line 116">
              <a:extLst>
                <a:ext uri="{FF2B5EF4-FFF2-40B4-BE49-F238E27FC236}">
                  <a16:creationId xmlns:a16="http://schemas.microsoft.com/office/drawing/2014/main" id="{084CB100-1921-E69E-AD56-8ED26730EB9E}"/>
                </a:ext>
              </a:extLst>
            </p:cNvPr>
            <p:cNvSpPr>
              <a:spLocks noChangeShapeType="1"/>
            </p:cNvSpPr>
            <p:nvPr/>
          </p:nvSpPr>
          <p:spPr bwMode="auto">
            <a:xfrm>
              <a:off x="4772" y="2292"/>
              <a:ext cx="0" cy="7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117">
              <a:extLst>
                <a:ext uri="{FF2B5EF4-FFF2-40B4-BE49-F238E27FC236}">
                  <a16:creationId xmlns:a16="http://schemas.microsoft.com/office/drawing/2014/main" id="{42853679-1598-0F73-F99F-D7A29E7D1F50}"/>
                </a:ext>
              </a:extLst>
            </p:cNvPr>
            <p:cNvSpPr>
              <a:spLocks noChangeShapeType="1"/>
            </p:cNvSpPr>
            <p:nvPr/>
          </p:nvSpPr>
          <p:spPr bwMode="auto">
            <a:xfrm>
              <a:off x="4876" y="1874"/>
              <a:ext cx="0" cy="150"/>
            </a:xfrm>
            <a:prstGeom prst="line">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Oval 118">
              <a:extLst>
                <a:ext uri="{FF2B5EF4-FFF2-40B4-BE49-F238E27FC236}">
                  <a16:creationId xmlns:a16="http://schemas.microsoft.com/office/drawing/2014/main" id="{4A6D7862-530A-7AAE-7B73-42079111F306}"/>
                </a:ext>
              </a:extLst>
            </p:cNvPr>
            <p:cNvSpPr>
              <a:spLocks noChangeArrowheads="1"/>
            </p:cNvSpPr>
            <p:nvPr/>
          </p:nvSpPr>
          <p:spPr bwMode="auto">
            <a:xfrm>
              <a:off x="2123" y="2696"/>
              <a:ext cx="56" cy="57"/>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Oval 119">
              <a:extLst>
                <a:ext uri="{FF2B5EF4-FFF2-40B4-BE49-F238E27FC236}">
                  <a16:creationId xmlns:a16="http://schemas.microsoft.com/office/drawing/2014/main" id="{6347B374-D255-0535-C436-716A03F217C1}"/>
                </a:ext>
              </a:extLst>
            </p:cNvPr>
            <p:cNvSpPr>
              <a:spLocks noChangeArrowheads="1"/>
            </p:cNvSpPr>
            <p:nvPr/>
          </p:nvSpPr>
          <p:spPr bwMode="auto">
            <a:xfrm>
              <a:off x="3527" y="2552"/>
              <a:ext cx="56" cy="5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120">
              <a:extLst>
                <a:ext uri="{FF2B5EF4-FFF2-40B4-BE49-F238E27FC236}">
                  <a16:creationId xmlns:a16="http://schemas.microsoft.com/office/drawing/2014/main" id="{FC4688C5-6E87-B1C2-4F23-EC3CA73ADCCA}"/>
                </a:ext>
              </a:extLst>
            </p:cNvPr>
            <p:cNvSpPr>
              <a:spLocks noChangeArrowheads="1"/>
            </p:cNvSpPr>
            <p:nvPr/>
          </p:nvSpPr>
          <p:spPr bwMode="auto">
            <a:xfrm>
              <a:off x="3443" y="2408"/>
              <a:ext cx="56" cy="5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0" name="Oval 121">
              <a:extLst>
                <a:ext uri="{FF2B5EF4-FFF2-40B4-BE49-F238E27FC236}">
                  <a16:creationId xmlns:a16="http://schemas.microsoft.com/office/drawing/2014/main" id="{5EC066BB-069F-3142-8B2D-91C17B951832}"/>
                </a:ext>
              </a:extLst>
            </p:cNvPr>
            <p:cNvSpPr>
              <a:spLocks noChangeArrowheads="1"/>
            </p:cNvSpPr>
            <p:nvPr/>
          </p:nvSpPr>
          <p:spPr bwMode="auto">
            <a:xfrm>
              <a:off x="1973" y="2540"/>
              <a:ext cx="56" cy="5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 name="灯片编号占位符 1">
            <a:extLst>
              <a:ext uri="{FF2B5EF4-FFF2-40B4-BE49-F238E27FC236}">
                <a16:creationId xmlns:a16="http://schemas.microsoft.com/office/drawing/2014/main" id="{E999D4A9-E03A-365A-7A93-6EB4CFBB1405}"/>
              </a:ext>
            </a:extLst>
          </p:cNvPr>
          <p:cNvSpPr>
            <a:spLocks noGrp="1"/>
          </p:cNvSpPr>
          <p:nvPr>
            <p:ph type="sldNum" sz="quarter" idx="12"/>
          </p:nvPr>
        </p:nvSpPr>
        <p:spPr/>
        <p:txBody>
          <a:bodyPr/>
          <a:lstStyle/>
          <a:p>
            <a:fld id="{392CBAA0-59E6-204E-8F03-85E5040D48B8}" type="slidenum">
              <a:rPr kumimoji="1" lang="zh-CN" altLang="en-US" smtClean="0"/>
              <a:t>49</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04B0961A-1B65-E179-894B-963DD60FD25C}"/>
                  </a:ext>
                </a:extLst>
              </p:cNvPr>
              <p:cNvSpPr txBox="1"/>
              <p:nvPr/>
            </p:nvSpPr>
            <p:spPr>
              <a:xfrm>
                <a:off x="3207012" y="5540964"/>
                <a:ext cx="6256713" cy="12784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800" b="1" i="1" smtClean="0">
                          <a:latin typeface="Cambria Math" panose="02040503050406030204" pitchFamily="18" charset="0"/>
                        </a:rPr>
                        <m:t>𝑪</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𝑷</m:t>
                          </m:r>
                        </m:e>
                        <m:sub>
                          <m:r>
                            <a:rPr kumimoji="1" lang="en-US" altLang="zh-CN" sz="2800" b="1" i="1" smtClean="0">
                              <a:latin typeface="Cambria Math" panose="02040503050406030204" pitchFamily="18" charset="0"/>
                            </a:rPr>
                            <m:t>𝒊</m:t>
                          </m:r>
                        </m:sub>
                      </m:sSub>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𝒊</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𝟏</m:t>
                          </m:r>
                        </m:sub>
                        <m:sup>
                          <m:r>
                            <a:rPr kumimoji="1" lang="en-US" altLang="zh-CN" sz="2800" b="1" i="1" smtClean="0">
                              <a:latin typeface="Cambria Math" panose="02040503050406030204" pitchFamily="18" charset="0"/>
                            </a:rPr>
                            <m:t>𝒏</m:t>
                          </m:r>
                        </m:sup>
                      </m:sSubSup>
                      <m:sSubSup>
                        <m:sSubSupPr>
                          <m:ctrlPr>
                            <a:rPr kumimoji="1" lang="en-US" altLang="zh-CN" sz="2800" b="1" i="1">
                              <a:latin typeface="Cambria Math" panose="02040503050406030204" pitchFamily="18" charset="0"/>
                            </a:rPr>
                          </m:ctrlPr>
                        </m:sSubSupPr>
                        <m:e>
                          <m:r>
                            <a:rPr kumimoji="1" lang="en-US" altLang="zh-CN" sz="2800" b="1" i="1">
                              <a:latin typeface="Cambria Math" panose="02040503050406030204" pitchFamily="18" charset="0"/>
                            </a:rPr>
                            <m:t>𝑸</m:t>
                          </m:r>
                        </m:e>
                        <m:sub>
                          <m:r>
                            <a:rPr kumimoji="1" lang="en-US" altLang="zh-CN" sz="2800" b="1" i="1">
                              <a:latin typeface="Cambria Math" panose="02040503050406030204" pitchFamily="18" charset="0"/>
                            </a:rPr>
                            <m:t>𝒊</m:t>
                          </m:r>
                          <m:r>
                            <a:rPr kumimoji="1" lang="en-US" altLang="zh-CN" sz="2800" b="1" i="1">
                              <a:latin typeface="Cambria Math" panose="02040503050406030204" pitchFamily="18" charset="0"/>
                            </a:rPr>
                            <m:t>−</m:t>
                          </m:r>
                          <m:r>
                            <a:rPr kumimoji="1" lang="en-US" altLang="zh-CN" sz="2800" b="1" i="1">
                              <a:latin typeface="Cambria Math" panose="02040503050406030204" pitchFamily="18" charset="0"/>
                            </a:rPr>
                            <m:t>𝟏</m:t>
                          </m:r>
                        </m:sub>
                        <m:sup>
                          <m:r>
                            <a:rPr kumimoji="1" lang="en-US" altLang="zh-CN" sz="2800" b="1" i="1">
                              <a:latin typeface="Cambria Math" panose="02040503050406030204" pitchFamily="18" charset="0"/>
                            </a:rPr>
                            <m:t>𝒏</m:t>
                          </m:r>
                        </m:sup>
                      </m:sSubSup>
                      <m:r>
                        <a:rPr kumimoji="1" lang="en-US" altLang="zh-CN" sz="2800" b="1" i="1" smtClean="0">
                          <a:latin typeface="Cambria Math" panose="02040503050406030204" pitchFamily="18" charset="0"/>
                        </a:rPr>
                        <m:t>⋯</m:t>
                      </m:r>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𝟎</m:t>
                          </m:r>
                        </m:sub>
                        <m:sup>
                          <m:r>
                            <a:rPr kumimoji="1" lang="en-US" altLang="zh-CN" sz="2800" b="1" i="1" smtClean="0">
                              <a:latin typeface="Cambria Math" panose="02040503050406030204" pitchFamily="18" charset="0"/>
                            </a:rPr>
                            <m:t>𝒏</m:t>
                          </m:r>
                        </m:sup>
                      </m:sSubSup>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𝑪𝑷</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𝑪𝑷</m:t>
                      </m:r>
                      <m:nary>
                        <m:naryPr>
                          <m:chr m:val="∏"/>
                          <m:ctrlPr>
                            <a:rPr kumimoji="1" lang="en-US" altLang="zh-CN" sz="2800" b="1" i="1" smtClean="0">
                              <a:latin typeface="Cambria Math" panose="02040503050406030204" pitchFamily="18" charset="0"/>
                            </a:rPr>
                          </m:ctrlPr>
                        </m:naryPr>
                        <m:sub>
                          <m:r>
                            <m:rPr>
                              <m:brk m:alnAt="23"/>
                            </m:rPr>
                            <a:rPr kumimoji="1" lang="en-US" altLang="zh-CN" sz="2800" b="1" i="1" smtClean="0">
                              <a:latin typeface="Cambria Math" panose="02040503050406030204" pitchFamily="18" charset="0"/>
                            </a:rPr>
                            <m:t>𝒋</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𝟎</m:t>
                          </m:r>
                        </m:sub>
                        <m:sup>
                          <m:r>
                            <a:rPr kumimoji="1" lang="en-US" altLang="zh-CN" sz="2800" b="1" i="1" smtClean="0">
                              <a:latin typeface="Cambria Math" panose="02040503050406030204" pitchFamily="18" charset="0"/>
                            </a:rPr>
                            <m:t>𝒊</m:t>
                          </m:r>
                          <m:r>
                            <a:rPr kumimoji="1" lang="en-US" altLang="zh-CN" sz="2800" b="1" i="1" smtClean="0">
                              <a:latin typeface="Cambria Math" panose="02040503050406030204" pitchFamily="18" charset="0"/>
                            </a:rPr>
                            <m:t>−</m:t>
                          </m:r>
                          <m:r>
                            <a:rPr kumimoji="1" lang="en-US" altLang="zh-CN" sz="2800" b="1" i="1" smtClean="0">
                              <a:latin typeface="Cambria Math" panose="02040503050406030204" pitchFamily="18" charset="0"/>
                            </a:rPr>
                            <m:t>𝟏</m:t>
                          </m:r>
                        </m:sup>
                        <m:e>
                          <m:sSubSup>
                            <m:sSubSupPr>
                              <m:ctrlPr>
                                <a:rPr kumimoji="1" lang="en-US" altLang="zh-CN" sz="2800" b="1" i="1" smtClean="0">
                                  <a:latin typeface="Cambria Math" panose="02040503050406030204" pitchFamily="18" charset="0"/>
                                </a:rPr>
                              </m:ctrlPr>
                            </m:sSubSup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𝒋</m:t>
                              </m:r>
                            </m:sub>
                            <m:sup>
                              <m:r>
                                <a:rPr kumimoji="1" lang="en-US" altLang="zh-CN" sz="2800" b="1" i="1" smtClean="0">
                                  <a:latin typeface="Cambria Math" panose="02040503050406030204" pitchFamily="18" charset="0"/>
                                </a:rPr>
                                <m:t>𝒏</m:t>
                              </m:r>
                            </m:sup>
                          </m:sSubSup>
                        </m:e>
                      </m:nary>
                    </m:oMath>
                  </m:oMathPara>
                </a14:m>
                <a:endParaRPr kumimoji="1" lang="zh-CN" altLang="en-US" sz="2800" b="1" dirty="0"/>
              </a:p>
            </p:txBody>
          </p:sp>
        </mc:Choice>
        <mc:Fallback xmlns="">
          <p:sp>
            <p:nvSpPr>
              <p:cNvPr id="3" name="文本框 2">
                <a:extLst>
                  <a:ext uri="{FF2B5EF4-FFF2-40B4-BE49-F238E27FC236}">
                    <a16:creationId xmlns:a16="http://schemas.microsoft.com/office/drawing/2014/main" id="{04B0961A-1B65-E179-894B-963DD60FD25C}"/>
                  </a:ext>
                </a:extLst>
              </p:cNvPr>
              <p:cNvSpPr txBox="1">
                <a:spLocks noRot="1" noChangeAspect="1" noMove="1" noResize="1" noEditPoints="1" noAdjustHandles="1" noChangeArrowheads="1" noChangeShapeType="1" noTextEdit="1"/>
              </p:cNvSpPr>
              <p:nvPr/>
            </p:nvSpPr>
            <p:spPr>
              <a:xfrm>
                <a:off x="3207012" y="5540964"/>
                <a:ext cx="6256713" cy="1278492"/>
              </a:xfrm>
              <a:prstGeom prst="rect">
                <a:avLst/>
              </a:prstGeom>
              <a:blipFill>
                <a:blip r:embed="rId4"/>
                <a:stretch>
                  <a:fillRect l="-609" t="-104902" r="-4057" b="-15980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916875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2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5"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linds(vertical)">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wipe(down)">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7" grpId="0"/>
      <p:bldP spid="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id="{FA9A5C51-8475-A676-7BB3-F257512668BF}"/>
              </a:ext>
            </a:extLst>
          </p:cNvPr>
          <p:cNvSpPr/>
          <p:nvPr/>
        </p:nvSpPr>
        <p:spPr>
          <a:xfrm>
            <a:off x="2116292" y="774297"/>
            <a:ext cx="8222343" cy="1569660"/>
          </a:xfrm>
          <a:prstGeom prst="rect">
            <a:avLst/>
          </a:prstGeom>
        </p:spPr>
        <p:txBody>
          <a:bodyPr wrap="square">
            <a:spAutoFit/>
          </a:bodyPr>
          <a:lstStyle/>
          <a:p>
            <a:r>
              <a:rPr lang="zh-CN" altLang="zh-CN" sz="2400" kern="0" dirty="0">
                <a:solidFill>
                  <a:schemeClr val="accent6"/>
                </a:solidFill>
                <a:cs typeface="宋体" panose="02010600030101010101" pitchFamily="2" charset="-122"/>
              </a:rPr>
              <a:t>时序电路的本质，即</a:t>
            </a:r>
            <a:r>
              <a:rPr lang="zh-CN" altLang="zh-CN" sz="2400" b="1" kern="0" dirty="0">
                <a:solidFill>
                  <a:schemeClr val="accent6"/>
                </a:solidFill>
                <a:cs typeface="宋体" panose="02010600030101010101" pitchFamily="2" charset="-122"/>
              </a:rPr>
              <a:t>是什么导致电路状态发生改变</a:t>
            </a:r>
            <a:r>
              <a:rPr lang="zh-CN" altLang="zh-CN" sz="2400" kern="0" dirty="0">
                <a:solidFill>
                  <a:schemeClr val="accent6"/>
                </a:solidFill>
                <a:cs typeface="宋体" panose="02010600030101010101" pitchFamily="2" charset="-122"/>
              </a:rPr>
              <a:t>？</a:t>
            </a:r>
            <a:r>
              <a:rPr lang="zh-CN" altLang="zh-CN" sz="2400" b="1" kern="0" dirty="0">
                <a:solidFill>
                  <a:schemeClr val="accent6"/>
                </a:solidFill>
                <a:cs typeface="宋体" panose="02010600030101010101" pitchFamily="2" charset="-122"/>
              </a:rPr>
              <a:t>电路的状态如何改变</a:t>
            </a:r>
            <a:r>
              <a:rPr lang="zh-CN" altLang="zh-CN" sz="2400" kern="0" dirty="0">
                <a:solidFill>
                  <a:schemeClr val="accent6"/>
                </a:solidFill>
                <a:cs typeface="宋体" panose="02010600030101010101" pitchFamily="2" charset="-122"/>
              </a:rPr>
              <a:t>？</a:t>
            </a:r>
            <a:r>
              <a:rPr lang="zh-CN" altLang="zh-CN" sz="2400" b="1" kern="0" dirty="0">
                <a:solidFill>
                  <a:schemeClr val="accent6"/>
                </a:solidFill>
                <a:cs typeface="宋体" panose="02010600030101010101" pitchFamily="2" charset="-122"/>
              </a:rPr>
              <a:t>电路的对外输出是什么规律</a:t>
            </a:r>
            <a:r>
              <a:rPr lang="zh-CN" altLang="zh-CN" sz="2400" kern="0" dirty="0">
                <a:solidFill>
                  <a:schemeClr val="accent6"/>
                </a:solidFill>
                <a:cs typeface="宋体" panose="02010600030101010101" pitchFamily="2" charset="-122"/>
              </a:rPr>
              <a:t>？这三个问题搞清楚了，画出电路的状态迁移图，根据状态迁移图对其功能进行说明，简单的分析就算完成了</a:t>
            </a:r>
            <a:endParaRPr lang="zh-CN" altLang="en-US" sz="2400" dirty="0">
              <a:solidFill>
                <a:schemeClr val="accent6"/>
              </a:solidFill>
            </a:endParaRPr>
          </a:p>
        </p:txBody>
      </p:sp>
      <p:sp>
        <p:nvSpPr>
          <p:cNvPr id="6" name="矩形 5">
            <a:extLst>
              <a:ext uri="{FF2B5EF4-FFF2-40B4-BE49-F238E27FC236}">
                <a16:creationId xmlns:a16="http://schemas.microsoft.com/office/drawing/2014/main" id="{70FA7434-95DB-8F07-99C7-45C0DC8E3C9E}"/>
              </a:ext>
            </a:extLst>
          </p:cNvPr>
          <p:cNvSpPr/>
          <p:nvPr/>
        </p:nvSpPr>
        <p:spPr>
          <a:xfrm>
            <a:off x="1869547" y="2420317"/>
            <a:ext cx="8469088" cy="1569660"/>
          </a:xfrm>
          <a:prstGeom prst="rect">
            <a:avLst/>
          </a:prstGeom>
        </p:spPr>
        <p:txBody>
          <a:bodyPr wrap="square">
            <a:spAutoFit/>
          </a:bodyPr>
          <a:lstStyle/>
          <a:p>
            <a:pPr>
              <a:spcAft>
                <a:spcPts val="0"/>
              </a:spcAft>
            </a:pPr>
            <a:r>
              <a:rPr lang="en-US" altLang="zh-CN" sz="2400" b="1" i="1" kern="0" dirty="0">
                <a:solidFill>
                  <a:srgbClr val="FF0000"/>
                </a:solidFill>
                <a:latin typeface="Calibri" panose="020F0502020204030204" pitchFamily="34" charset="0"/>
                <a:cs typeface="宋体" panose="02010600030101010101" pitchFamily="2" charset="-122"/>
              </a:rPr>
              <a:t>                 </a:t>
            </a:r>
            <a:r>
              <a:rPr lang="zh-CN" altLang="zh-CN" sz="2400" b="1" i="1" kern="0" dirty="0">
                <a:solidFill>
                  <a:srgbClr val="FF0000"/>
                </a:solidFill>
                <a:latin typeface="Calibri" panose="020F0502020204030204" pitchFamily="34" charset="0"/>
                <a:cs typeface="宋体" panose="02010600030101010101" pitchFamily="2" charset="-122"/>
              </a:rPr>
              <a:t>什么导致电路状态发生改变？</a:t>
            </a:r>
            <a:endParaRPr lang="zh-CN" altLang="zh-CN" sz="2400" kern="100" dirty="0">
              <a:solidFill>
                <a:srgbClr val="FF0000"/>
              </a:solidFill>
              <a:latin typeface="Calibri" panose="020F0502020204030204" pitchFamily="34" charset="0"/>
              <a:cs typeface="Times New Roman" panose="02020603050405020304" pitchFamily="18" charset="0"/>
            </a:endParaRPr>
          </a:p>
          <a:p>
            <a:pPr>
              <a:spcAft>
                <a:spcPts val="0"/>
              </a:spcAft>
            </a:pPr>
            <a:r>
              <a:rPr lang="zh-CN" altLang="zh-CN" sz="2400" kern="0" dirty="0">
                <a:solidFill>
                  <a:srgbClr val="FF0000"/>
                </a:solidFill>
                <a:latin typeface="Calibri" panose="020F0502020204030204" pitchFamily="34" charset="0"/>
                <a:cs typeface="宋体" panose="02010600030101010101" pitchFamily="2" charset="-122"/>
              </a:rPr>
              <a:t>答：</a:t>
            </a:r>
            <a:r>
              <a:rPr lang="zh-CN" altLang="zh-CN" sz="2400" b="1" kern="0" dirty="0">
                <a:solidFill>
                  <a:srgbClr val="FF0000"/>
                </a:solidFill>
                <a:latin typeface="Calibri" panose="020F0502020204030204" pitchFamily="34" charset="0"/>
                <a:cs typeface="宋体" panose="02010600030101010101" pitchFamily="2" charset="-122"/>
              </a:rPr>
              <a:t>激励</a:t>
            </a:r>
            <a:r>
              <a:rPr lang="zh-CN" altLang="en-US" sz="2400" b="1" kern="0" dirty="0">
                <a:solidFill>
                  <a:srgbClr val="FF0000"/>
                </a:solidFill>
                <a:latin typeface="Calibri" panose="020F0502020204030204" pitchFamily="34" charset="0"/>
                <a:cs typeface="宋体" panose="02010600030101010101" pitchFamily="2" charset="-122"/>
              </a:rPr>
              <a:t>（驱动）</a:t>
            </a:r>
            <a:r>
              <a:rPr lang="zh-CN" altLang="zh-CN" sz="2400" b="1" kern="0" dirty="0">
                <a:solidFill>
                  <a:srgbClr val="FF0000"/>
                </a:solidFill>
                <a:latin typeface="Calibri" panose="020F0502020204030204" pitchFamily="34" charset="0"/>
                <a:cs typeface="宋体" panose="02010600030101010101" pitchFamily="2" charset="-122"/>
              </a:rPr>
              <a:t>方程</a:t>
            </a:r>
            <a:r>
              <a:rPr lang="zh-CN" altLang="zh-CN" sz="2400" kern="0" dirty="0">
                <a:solidFill>
                  <a:srgbClr val="FF0000"/>
                </a:solidFill>
                <a:latin typeface="Calibri" panose="020F0502020204030204" pitchFamily="34" charset="0"/>
                <a:cs typeface="宋体" panose="02010600030101010101" pitchFamily="2" charset="-122"/>
              </a:rPr>
              <a:t>，即</a:t>
            </a:r>
            <a:r>
              <a:rPr lang="zh-CN" altLang="zh-CN" sz="2400" b="1" kern="0" dirty="0">
                <a:solidFill>
                  <a:schemeClr val="accent2"/>
                </a:solidFill>
                <a:latin typeface="Calibri" panose="020F0502020204030204" pitchFamily="34" charset="0"/>
                <a:cs typeface="宋体" panose="02010600030101010101" pitchFamily="2" charset="-122"/>
              </a:rPr>
              <a:t>存储电路</a:t>
            </a:r>
            <a:r>
              <a:rPr lang="zh-CN" altLang="zh-CN" sz="2400" kern="0" dirty="0">
                <a:solidFill>
                  <a:srgbClr val="FF0000"/>
                </a:solidFill>
                <a:latin typeface="Calibri" panose="020F0502020204030204" pitchFamily="34" charset="0"/>
                <a:cs typeface="宋体" panose="02010600030101010101" pitchFamily="2" charset="-122"/>
              </a:rPr>
              <a:t>的输入（输入就是激励，</a:t>
            </a:r>
            <a:r>
              <a:rPr lang="zh-CN" altLang="en-US" sz="2400" kern="0" dirty="0">
                <a:solidFill>
                  <a:srgbClr val="FF0000"/>
                </a:solidFill>
                <a:latin typeface="Calibri" panose="020F0502020204030204" pitchFamily="34" charset="0"/>
                <a:cs typeface="宋体" panose="02010600030101010101" pitchFamily="2" charset="-122"/>
              </a:rPr>
              <a:t>主要</a:t>
            </a:r>
            <a:r>
              <a:rPr lang="zh-CN" altLang="zh-CN" sz="2400" kern="0" dirty="0">
                <a:solidFill>
                  <a:srgbClr val="FF0000"/>
                </a:solidFill>
                <a:latin typeface="Calibri" panose="020F0502020204030204" pitchFamily="34" charset="0"/>
                <a:cs typeface="宋体" panose="02010600030101010101" pitchFamily="2" charset="-122"/>
              </a:rPr>
              <a:t>指</a:t>
            </a:r>
            <a:r>
              <a:rPr lang="zh-CN" altLang="zh-CN" sz="2400" kern="0" dirty="0">
                <a:solidFill>
                  <a:srgbClr val="0070C0"/>
                </a:solidFill>
                <a:latin typeface="Calibri" panose="020F0502020204030204" pitchFamily="34" charset="0"/>
                <a:cs typeface="宋体" panose="02010600030101010101" pitchFamily="2" charset="-122"/>
              </a:rPr>
              <a:t>触发器的输入</a:t>
            </a:r>
            <a:r>
              <a:rPr lang="zh-CN" altLang="zh-CN" sz="2400" kern="0" dirty="0">
                <a:solidFill>
                  <a:srgbClr val="FF0000"/>
                </a:solidFill>
                <a:latin typeface="Calibri" panose="020F0502020204030204" pitchFamily="34" charset="0"/>
                <a:cs typeface="宋体" panose="02010600030101010101" pitchFamily="2" charset="-122"/>
              </a:rPr>
              <a:t>）</a:t>
            </a:r>
            <a:endParaRPr lang="zh-CN" altLang="zh-CN" sz="2400" kern="100" dirty="0">
              <a:solidFill>
                <a:srgbClr val="FF0000"/>
              </a:solidFill>
              <a:latin typeface="Calibri" panose="020F0502020204030204" pitchFamily="34" charset="0"/>
              <a:cs typeface="Times New Roman" panose="02020603050405020304" pitchFamily="18" charset="0"/>
            </a:endParaRPr>
          </a:p>
          <a:p>
            <a:pPr>
              <a:spcAft>
                <a:spcPts val="0"/>
              </a:spcAft>
            </a:pPr>
            <a:r>
              <a:rPr lang="en-US" altLang="zh-CN" sz="2400" kern="0" dirty="0">
                <a:solidFill>
                  <a:srgbClr val="FF0000"/>
                </a:solidFill>
                <a:latin typeface="宋体" panose="02010600030101010101" pitchFamily="2" charset="-122"/>
                <a:cs typeface="宋体" panose="02010600030101010101" pitchFamily="2" charset="-122"/>
              </a:rPr>
              <a:t> </a:t>
            </a:r>
            <a:endParaRPr lang="zh-CN" altLang="zh-CN" sz="2400" kern="100" dirty="0">
              <a:solidFill>
                <a:srgbClr val="FF0000"/>
              </a:solidFill>
              <a:latin typeface="Calibri" panose="020F0502020204030204" pitchFamily="34" charset="0"/>
              <a:cs typeface="Times New Roman" panose="02020603050405020304" pitchFamily="18" charset="0"/>
            </a:endParaRPr>
          </a:p>
        </p:txBody>
      </p:sp>
      <p:sp>
        <p:nvSpPr>
          <p:cNvPr id="7" name="矩形 6">
            <a:extLst>
              <a:ext uri="{FF2B5EF4-FFF2-40B4-BE49-F238E27FC236}">
                <a16:creationId xmlns:a16="http://schemas.microsoft.com/office/drawing/2014/main" id="{2924BF99-CFF3-366A-671B-E37A6091B151}"/>
              </a:ext>
            </a:extLst>
          </p:cNvPr>
          <p:cNvSpPr/>
          <p:nvPr/>
        </p:nvSpPr>
        <p:spPr>
          <a:xfrm>
            <a:off x="1869547" y="3943810"/>
            <a:ext cx="7875361" cy="830997"/>
          </a:xfrm>
          <a:prstGeom prst="rect">
            <a:avLst/>
          </a:prstGeom>
        </p:spPr>
        <p:txBody>
          <a:bodyPr wrap="square">
            <a:spAutoFit/>
          </a:bodyPr>
          <a:lstStyle/>
          <a:p>
            <a:pPr>
              <a:spcAft>
                <a:spcPts val="0"/>
              </a:spcAft>
            </a:pPr>
            <a:r>
              <a:rPr lang="en-US" altLang="zh-CN" sz="2400" b="1" i="1" kern="0" dirty="0">
                <a:solidFill>
                  <a:srgbClr val="C00000"/>
                </a:solidFill>
                <a:latin typeface="Calibri" panose="020F0502020204030204" pitchFamily="34" charset="0"/>
                <a:cs typeface="宋体" panose="02010600030101010101" pitchFamily="2" charset="-122"/>
              </a:rPr>
              <a:t>                         </a:t>
            </a:r>
            <a:r>
              <a:rPr lang="zh-CN" altLang="en-US" sz="2400" b="1" i="1" kern="0" dirty="0">
                <a:solidFill>
                  <a:srgbClr val="C00000"/>
                </a:solidFill>
                <a:latin typeface="Calibri" panose="020F0502020204030204" pitchFamily="34" charset="0"/>
                <a:cs typeface="宋体" panose="02010600030101010101" pitchFamily="2" charset="-122"/>
              </a:rPr>
              <a:t>存储</a:t>
            </a:r>
            <a:r>
              <a:rPr lang="zh-CN" altLang="zh-CN" sz="2400" b="1" i="1" kern="0" dirty="0">
                <a:solidFill>
                  <a:srgbClr val="C00000"/>
                </a:solidFill>
                <a:latin typeface="Calibri" panose="020F0502020204030204" pitchFamily="34" charset="0"/>
                <a:cs typeface="宋体" panose="02010600030101010101" pitchFamily="2" charset="-122"/>
              </a:rPr>
              <a:t>电路状态如何改变？</a:t>
            </a:r>
            <a:endParaRPr lang="zh-CN" altLang="zh-CN" sz="2400" kern="100" dirty="0">
              <a:solidFill>
                <a:srgbClr val="C00000"/>
              </a:solidFill>
              <a:latin typeface="Calibri" panose="020F0502020204030204" pitchFamily="34" charset="0"/>
              <a:cs typeface="Times New Roman" panose="02020603050405020304" pitchFamily="18" charset="0"/>
            </a:endParaRPr>
          </a:p>
          <a:p>
            <a:r>
              <a:rPr lang="zh-CN" altLang="zh-CN" sz="2400" kern="0" dirty="0">
                <a:solidFill>
                  <a:srgbClr val="C00000"/>
                </a:solidFill>
                <a:cs typeface="宋体" panose="02010600030101010101" pitchFamily="2" charset="-122"/>
              </a:rPr>
              <a:t>答：</a:t>
            </a:r>
            <a:r>
              <a:rPr lang="zh-CN" altLang="zh-CN" sz="2400" b="1" kern="0" dirty="0">
                <a:solidFill>
                  <a:srgbClr val="C00000"/>
                </a:solidFill>
                <a:cs typeface="宋体" panose="02010600030101010101" pitchFamily="2" charset="-122"/>
              </a:rPr>
              <a:t>次态</a:t>
            </a:r>
            <a:r>
              <a:rPr lang="zh-CN" altLang="en-US" sz="2400" b="1" kern="0" dirty="0">
                <a:solidFill>
                  <a:srgbClr val="C00000"/>
                </a:solidFill>
                <a:cs typeface="宋体" panose="02010600030101010101" pitchFamily="2" charset="-122"/>
              </a:rPr>
              <a:t>（状态）</a:t>
            </a:r>
            <a:r>
              <a:rPr lang="zh-CN" altLang="zh-CN" sz="2400" b="1" kern="0" dirty="0">
                <a:solidFill>
                  <a:srgbClr val="C00000"/>
                </a:solidFill>
                <a:cs typeface="宋体" panose="02010600030101010101" pitchFamily="2" charset="-122"/>
              </a:rPr>
              <a:t>方程</a:t>
            </a:r>
            <a:r>
              <a:rPr lang="zh-CN" altLang="zh-CN" sz="2400" kern="0" dirty="0">
                <a:solidFill>
                  <a:srgbClr val="C00000"/>
                </a:solidFill>
                <a:cs typeface="宋体" panose="02010600030101010101" pitchFamily="2" charset="-122"/>
              </a:rPr>
              <a:t>，比如</a:t>
            </a:r>
            <a:r>
              <a:rPr lang="en-US" altLang="zh-CN" sz="2400" kern="0" dirty="0">
                <a:solidFill>
                  <a:srgbClr val="C00000"/>
                </a:solidFill>
                <a:cs typeface="宋体" panose="02010600030101010101" pitchFamily="2" charset="-122"/>
              </a:rPr>
              <a:t>J-K</a:t>
            </a:r>
            <a:r>
              <a:rPr lang="zh-CN" altLang="zh-CN" sz="2400" kern="0" dirty="0">
                <a:solidFill>
                  <a:srgbClr val="C00000"/>
                </a:solidFill>
                <a:cs typeface="宋体" panose="02010600030101010101" pitchFamily="2" charset="-122"/>
              </a:rPr>
              <a:t>触发器和</a:t>
            </a:r>
            <a:r>
              <a:rPr lang="en-US" altLang="zh-CN" sz="2400" kern="0" dirty="0">
                <a:solidFill>
                  <a:srgbClr val="C00000"/>
                </a:solidFill>
                <a:cs typeface="宋体" panose="02010600030101010101" pitchFamily="2" charset="-122"/>
              </a:rPr>
              <a:t>D</a:t>
            </a:r>
            <a:r>
              <a:rPr lang="zh-CN" altLang="zh-CN" sz="2400" kern="0" dirty="0">
                <a:solidFill>
                  <a:srgbClr val="C00000"/>
                </a:solidFill>
                <a:cs typeface="宋体" panose="02010600030101010101" pitchFamily="2" charset="-122"/>
              </a:rPr>
              <a:t>触发器等</a:t>
            </a:r>
            <a:endParaRPr lang="zh-CN" altLang="en-US" sz="2400" dirty="0">
              <a:solidFill>
                <a:srgbClr val="C00000"/>
              </a:solidFill>
            </a:endParaRPr>
          </a:p>
        </p:txBody>
      </p:sp>
      <p:sp>
        <p:nvSpPr>
          <p:cNvPr id="8" name="矩形 7">
            <a:extLst>
              <a:ext uri="{FF2B5EF4-FFF2-40B4-BE49-F238E27FC236}">
                <a16:creationId xmlns:a16="http://schemas.microsoft.com/office/drawing/2014/main" id="{B08C35C6-5ED2-039C-B015-57A96AB26497}"/>
              </a:ext>
            </a:extLst>
          </p:cNvPr>
          <p:cNvSpPr/>
          <p:nvPr/>
        </p:nvSpPr>
        <p:spPr>
          <a:xfrm>
            <a:off x="1869547" y="5866414"/>
            <a:ext cx="7322457" cy="830997"/>
          </a:xfrm>
          <a:prstGeom prst="rect">
            <a:avLst/>
          </a:prstGeom>
        </p:spPr>
        <p:txBody>
          <a:bodyPr wrap="square">
            <a:spAutoFit/>
          </a:bodyPr>
          <a:lstStyle/>
          <a:p>
            <a:r>
              <a:rPr lang="en-US" altLang="zh-CN" sz="2400" b="1" i="1" kern="0" dirty="0">
                <a:cs typeface="宋体" panose="02010600030101010101" pitchFamily="2" charset="-122"/>
              </a:rPr>
              <a:t>                  </a:t>
            </a:r>
            <a:r>
              <a:rPr lang="zh-CN" altLang="zh-CN" sz="2400" b="1" i="1" kern="0" dirty="0">
                <a:cs typeface="宋体" panose="02010600030101010101" pitchFamily="2" charset="-122"/>
              </a:rPr>
              <a:t>电路的对外输出是什么规律</a:t>
            </a:r>
            <a:r>
              <a:rPr lang="zh-CN" altLang="en-US" sz="2400" b="1" i="1" kern="0" dirty="0">
                <a:cs typeface="宋体" panose="02010600030101010101" pitchFamily="2" charset="-122"/>
              </a:rPr>
              <a:t>？</a:t>
            </a:r>
            <a:endParaRPr lang="en-US" altLang="zh-CN" sz="2400" b="1" i="1" kern="0" dirty="0">
              <a:cs typeface="宋体" panose="02010600030101010101" pitchFamily="2" charset="-122"/>
            </a:endParaRPr>
          </a:p>
          <a:p>
            <a:r>
              <a:rPr lang="zh-CN" altLang="en-US" sz="2400" kern="0" dirty="0">
                <a:cs typeface="宋体" panose="02010600030101010101" pitchFamily="2" charset="-122"/>
              </a:rPr>
              <a:t>答：</a:t>
            </a:r>
            <a:r>
              <a:rPr lang="zh-CN" altLang="zh-CN" sz="2400" kern="0" dirty="0">
                <a:cs typeface="宋体" panose="02010600030101010101" pitchFamily="2" charset="-122"/>
              </a:rPr>
              <a:t>输出方程，就是一个</a:t>
            </a:r>
            <a:r>
              <a:rPr lang="zh-CN" altLang="zh-CN" sz="2400" kern="0" dirty="0">
                <a:solidFill>
                  <a:srgbClr val="C00000"/>
                </a:solidFill>
                <a:cs typeface="宋体" panose="02010600030101010101" pitchFamily="2" charset="-122"/>
              </a:rPr>
              <a:t>组合</a:t>
            </a:r>
            <a:r>
              <a:rPr lang="zh-CN" altLang="en-US" sz="2400" kern="0" dirty="0">
                <a:solidFill>
                  <a:srgbClr val="C00000"/>
                </a:solidFill>
                <a:cs typeface="宋体" panose="02010600030101010101" pitchFamily="2" charset="-122"/>
              </a:rPr>
              <a:t>逻辑</a:t>
            </a:r>
            <a:r>
              <a:rPr lang="zh-CN" altLang="zh-CN" sz="2400" kern="0" dirty="0">
                <a:cs typeface="宋体" panose="02010600030101010101" pitchFamily="2" charset="-122"/>
              </a:rPr>
              <a:t>电路，比较简单</a:t>
            </a:r>
            <a:endParaRPr lang="zh-CN" altLang="en-US" sz="2400" dirty="0"/>
          </a:p>
        </p:txBody>
      </p:sp>
      <p:sp>
        <p:nvSpPr>
          <p:cNvPr id="9" name="矩形 8">
            <a:extLst>
              <a:ext uri="{FF2B5EF4-FFF2-40B4-BE49-F238E27FC236}">
                <a16:creationId xmlns:a16="http://schemas.microsoft.com/office/drawing/2014/main" id="{A43C846F-C547-A05D-8ECC-07AB22BC424A}"/>
              </a:ext>
            </a:extLst>
          </p:cNvPr>
          <p:cNvSpPr/>
          <p:nvPr/>
        </p:nvSpPr>
        <p:spPr>
          <a:xfrm>
            <a:off x="1869547" y="4905112"/>
            <a:ext cx="7875361" cy="830997"/>
          </a:xfrm>
          <a:prstGeom prst="rect">
            <a:avLst/>
          </a:prstGeom>
        </p:spPr>
        <p:txBody>
          <a:bodyPr wrap="square">
            <a:spAutoFit/>
          </a:bodyPr>
          <a:lstStyle/>
          <a:p>
            <a:pPr>
              <a:spcAft>
                <a:spcPts val="0"/>
              </a:spcAft>
            </a:pPr>
            <a:r>
              <a:rPr lang="en-US" altLang="zh-CN" sz="2400" b="1" i="1" kern="0" dirty="0">
                <a:solidFill>
                  <a:srgbClr val="0070C0"/>
                </a:solidFill>
                <a:latin typeface="Calibri" panose="020F0502020204030204" pitchFamily="34" charset="0"/>
                <a:cs typeface="宋体" panose="02010600030101010101" pitchFamily="2" charset="-122"/>
              </a:rPr>
              <a:t>                         </a:t>
            </a:r>
            <a:r>
              <a:rPr lang="zh-CN" altLang="en-US" sz="2400" b="1" i="1" kern="0" dirty="0">
                <a:solidFill>
                  <a:srgbClr val="0070C0"/>
                </a:solidFill>
                <a:latin typeface="Calibri" panose="020F0502020204030204" pitchFamily="34" charset="0"/>
                <a:cs typeface="宋体" panose="02010600030101010101" pitchFamily="2" charset="-122"/>
              </a:rPr>
              <a:t>存储</a:t>
            </a:r>
            <a:r>
              <a:rPr lang="zh-CN" altLang="zh-CN" sz="2400" b="1" i="1" kern="0" dirty="0">
                <a:solidFill>
                  <a:srgbClr val="0070C0"/>
                </a:solidFill>
                <a:latin typeface="Calibri" panose="020F0502020204030204" pitchFamily="34" charset="0"/>
                <a:cs typeface="宋体" panose="02010600030101010101" pitchFamily="2" charset="-122"/>
              </a:rPr>
              <a:t>电路状态</a:t>
            </a:r>
            <a:r>
              <a:rPr lang="zh-CN" altLang="en-US" sz="2400" b="1" i="1" kern="0" dirty="0">
                <a:solidFill>
                  <a:srgbClr val="0070C0"/>
                </a:solidFill>
                <a:latin typeface="Calibri" panose="020F0502020204030204" pitchFamily="34" charset="0"/>
                <a:cs typeface="宋体" panose="02010600030101010101" pitchFamily="2" charset="-122"/>
              </a:rPr>
              <a:t>何时</a:t>
            </a:r>
            <a:r>
              <a:rPr lang="zh-CN" altLang="zh-CN" sz="2400" b="1" i="1" kern="0" dirty="0">
                <a:solidFill>
                  <a:srgbClr val="0070C0"/>
                </a:solidFill>
                <a:latin typeface="Calibri" panose="020F0502020204030204" pitchFamily="34" charset="0"/>
                <a:cs typeface="宋体" panose="02010600030101010101" pitchFamily="2" charset="-122"/>
              </a:rPr>
              <a:t>改变</a:t>
            </a:r>
            <a:r>
              <a:rPr lang="zh-CN" altLang="zh-CN" sz="2400" b="1" i="1" kern="0" dirty="0">
                <a:solidFill>
                  <a:srgbClr val="C00000"/>
                </a:solidFill>
                <a:latin typeface="Calibri" panose="020F0502020204030204" pitchFamily="34" charset="0"/>
                <a:cs typeface="宋体" panose="02010600030101010101" pitchFamily="2" charset="-122"/>
              </a:rPr>
              <a:t>？</a:t>
            </a:r>
            <a:endParaRPr lang="zh-CN" altLang="zh-CN" sz="2400" kern="100" dirty="0">
              <a:solidFill>
                <a:srgbClr val="C00000"/>
              </a:solidFill>
              <a:latin typeface="Calibri" panose="020F0502020204030204" pitchFamily="34" charset="0"/>
              <a:cs typeface="Times New Roman" panose="02020603050405020304" pitchFamily="18" charset="0"/>
            </a:endParaRPr>
          </a:p>
          <a:p>
            <a:r>
              <a:rPr lang="zh-CN" altLang="zh-CN" sz="2400" kern="0" dirty="0">
                <a:solidFill>
                  <a:srgbClr val="C00000"/>
                </a:solidFill>
                <a:cs typeface="宋体" panose="02010600030101010101" pitchFamily="2" charset="-122"/>
              </a:rPr>
              <a:t>答：</a:t>
            </a:r>
            <a:r>
              <a:rPr lang="en-US" altLang="zh-CN" sz="2400" b="1" kern="0" dirty="0">
                <a:solidFill>
                  <a:srgbClr val="C00000"/>
                </a:solidFill>
                <a:cs typeface="宋体" panose="02010600030101010101" pitchFamily="2" charset="-122"/>
              </a:rPr>
              <a:t>CP</a:t>
            </a:r>
            <a:r>
              <a:rPr lang="zh-CN" altLang="zh-CN" sz="2400" b="1" kern="0" dirty="0">
                <a:solidFill>
                  <a:srgbClr val="C00000"/>
                </a:solidFill>
                <a:cs typeface="宋体" panose="02010600030101010101" pitchFamily="2" charset="-122"/>
              </a:rPr>
              <a:t>方程</a:t>
            </a:r>
            <a:r>
              <a:rPr lang="zh-CN" altLang="zh-CN" sz="2400" kern="0" dirty="0">
                <a:solidFill>
                  <a:srgbClr val="C00000"/>
                </a:solidFill>
                <a:cs typeface="宋体" panose="02010600030101010101" pitchFamily="2" charset="-122"/>
              </a:rPr>
              <a:t>，</a:t>
            </a:r>
            <a:r>
              <a:rPr lang="en-US" altLang="zh-CN" sz="2400" kern="0" dirty="0">
                <a:solidFill>
                  <a:srgbClr val="C00000"/>
                </a:solidFill>
                <a:cs typeface="宋体" panose="02010600030101010101" pitchFamily="2" charset="-122"/>
              </a:rPr>
              <a:t>CP</a:t>
            </a:r>
            <a:r>
              <a:rPr lang="zh-CN" altLang="en-US" sz="2400" kern="0" dirty="0">
                <a:solidFill>
                  <a:srgbClr val="C00000"/>
                </a:solidFill>
                <a:cs typeface="宋体" panose="02010600030101010101" pitchFamily="2" charset="-122"/>
              </a:rPr>
              <a:t>的沿为分界线</a:t>
            </a:r>
            <a:endParaRPr lang="zh-CN" altLang="en-US" sz="2400" dirty="0">
              <a:solidFill>
                <a:srgbClr val="C00000"/>
              </a:solidFill>
            </a:endParaRPr>
          </a:p>
        </p:txBody>
      </p:sp>
      <p:sp>
        <p:nvSpPr>
          <p:cNvPr id="12" name="标题 3">
            <a:extLst>
              <a:ext uri="{FF2B5EF4-FFF2-40B4-BE49-F238E27FC236}">
                <a16:creationId xmlns:a16="http://schemas.microsoft.com/office/drawing/2014/main" id="{AC8BA7E6-511B-F04A-7FE9-3F17F5B16E7A}"/>
              </a:ext>
            </a:extLst>
          </p:cNvPr>
          <p:cNvSpPr>
            <a:spLocks noGrp="1"/>
          </p:cNvSpPr>
          <p:nvPr>
            <p:ph type="title"/>
          </p:nvPr>
        </p:nvSpPr>
        <p:spPr>
          <a:xfrm>
            <a:off x="0" y="1"/>
            <a:ext cx="12192000" cy="619432"/>
          </a:xfrm>
        </p:spPr>
        <p:txBody>
          <a:bodyPr>
            <a:normAutofit/>
          </a:bodyPr>
          <a:lstStyle/>
          <a:p>
            <a:r>
              <a:rPr kumimoji="1" lang="zh-CN" altLang="en-US" dirty="0"/>
              <a:t>概述</a:t>
            </a:r>
            <a:r>
              <a:rPr kumimoji="1" lang="en-US" altLang="zh-CN" dirty="0"/>
              <a:t>		</a:t>
            </a:r>
            <a:r>
              <a:rPr kumimoji="1" lang="zh-CN" altLang="en-US" dirty="0"/>
              <a:t> </a:t>
            </a:r>
            <a:r>
              <a:rPr kumimoji="1" lang="en-US" altLang="zh-CN" dirty="0"/>
              <a:t>2.</a:t>
            </a:r>
            <a:r>
              <a:rPr kumimoji="1" lang="zh-CN" altLang="en-US" dirty="0"/>
              <a:t> 时序电路逻辑功能表示方法</a:t>
            </a:r>
          </a:p>
        </p:txBody>
      </p:sp>
      <p:sp>
        <p:nvSpPr>
          <p:cNvPr id="13" name="灯片编号占位符 12">
            <a:extLst>
              <a:ext uri="{FF2B5EF4-FFF2-40B4-BE49-F238E27FC236}">
                <a16:creationId xmlns:a16="http://schemas.microsoft.com/office/drawing/2014/main" id="{1DF1FB99-68E0-F765-EC1E-14727D79A382}"/>
              </a:ext>
            </a:extLst>
          </p:cNvPr>
          <p:cNvSpPr>
            <a:spLocks noGrp="1"/>
          </p:cNvSpPr>
          <p:nvPr>
            <p:ph type="sldNum" sz="quarter" idx="12"/>
          </p:nvPr>
        </p:nvSpPr>
        <p:spPr/>
        <p:txBody>
          <a:bodyPr/>
          <a:lstStyle/>
          <a:p>
            <a:fld id="{392CBAA0-59E6-204E-8F03-85E5040D48B8}" type="slidenum">
              <a:rPr kumimoji="1" lang="zh-CN" altLang="en-US" smtClean="0"/>
              <a:t>5</a:t>
            </a:fld>
            <a:r>
              <a:rPr kumimoji="1" lang="en-US" altLang="zh-CN"/>
              <a:t>/184</a:t>
            </a:r>
            <a:endParaRPr kumimoji="1" lang="zh-CN" altLang="en-US" dirty="0"/>
          </a:p>
        </p:txBody>
      </p:sp>
    </p:spTree>
    <p:extLst>
      <p:ext uri="{BB962C8B-B14F-4D97-AF65-F5344CB8AC3E}">
        <p14:creationId xmlns:p14="http://schemas.microsoft.com/office/powerpoint/2010/main" val="3287570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circle(in)">
                                      <p:cBhvr>
                                        <p:cTn id="19" dur="20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circle(in)">
                                      <p:cBhvr>
                                        <p:cTn id="24" dur="20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1000"/>
                                        <p:tgtEl>
                                          <p:spTgt spid="8"/>
                                        </p:tgtEl>
                                      </p:cBhvr>
                                    </p:animEffect>
                                    <p:anim calcmode="lin" valueType="num">
                                      <p:cBhvr>
                                        <p:cTn id="30" dur="1000" fill="hold"/>
                                        <p:tgtEl>
                                          <p:spTgt spid="8"/>
                                        </p:tgtEl>
                                        <p:attrNameLst>
                                          <p:attrName>ppt_x</p:attrName>
                                        </p:attrNameLst>
                                      </p:cBhvr>
                                      <p:tavLst>
                                        <p:tav tm="0">
                                          <p:val>
                                            <p:strVal val="#ppt_x"/>
                                          </p:val>
                                        </p:tav>
                                        <p:tav tm="100000">
                                          <p:val>
                                            <p:strVal val="#ppt_x"/>
                                          </p:val>
                                        </p:tav>
                                      </p:tavLst>
                                    </p:anim>
                                    <p:anim calcmode="lin" valueType="num">
                                      <p:cBhvr>
                                        <p:cTn id="3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grpSp>
        <p:nvGrpSpPr>
          <p:cNvPr id="5" name="Group 2">
            <a:extLst>
              <a:ext uri="{FF2B5EF4-FFF2-40B4-BE49-F238E27FC236}">
                <a16:creationId xmlns:a16="http://schemas.microsoft.com/office/drawing/2014/main" id="{2AA2FCDB-151C-2D78-D59B-7A132727C77A}"/>
              </a:ext>
            </a:extLst>
          </p:cNvPr>
          <p:cNvGrpSpPr>
            <a:grpSpLocks/>
          </p:cNvGrpSpPr>
          <p:nvPr/>
        </p:nvGrpSpPr>
        <p:grpSpPr bwMode="auto">
          <a:xfrm>
            <a:off x="6442710" y="2451100"/>
            <a:ext cx="2982913" cy="519113"/>
            <a:chOff x="3288" y="1176"/>
            <a:chExt cx="1879" cy="327"/>
          </a:xfrm>
        </p:grpSpPr>
        <p:sp>
          <p:nvSpPr>
            <p:cNvPr id="6" name="Text Box 3">
              <a:extLst>
                <a:ext uri="{FF2B5EF4-FFF2-40B4-BE49-F238E27FC236}">
                  <a16:creationId xmlns:a16="http://schemas.microsoft.com/office/drawing/2014/main" id="{83F51B81-E8E0-1615-B542-37649853BCEE}"/>
                </a:ext>
              </a:extLst>
            </p:cNvPr>
            <p:cNvSpPr txBox="1">
              <a:spLocks noChangeArrowheads="1"/>
            </p:cNvSpPr>
            <p:nvPr/>
          </p:nvSpPr>
          <p:spPr bwMode="auto">
            <a:xfrm>
              <a:off x="3288" y="1176"/>
              <a:ext cx="187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B </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2</a:t>
              </a:r>
              <a:r>
                <a:rPr lang="en-US" altLang="zh-CN" sz="2800" b="1" i="1" baseline="30000">
                  <a:solidFill>
                    <a:srgbClr val="FF0066"/>
                  </a:solidFill>
                  <a:ea typeface="楷体_GB2312" pitchFamily="49" charset="-122"/>
                </a:rPr>
                <a:t>n</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1</a:t>
              </a:r>
              <a:r>
                <a:rPr lang="en-US" altLang="zh-CN" sz="2800" b="1" i="1" baseline="30000">
                  <a:solidFill>
                    <a:srgbClr val="FF0066"/>
                  </a:solidFill>
                  <a:ea typeface="楷体_GB2312" pitchFamily="49" charset="-122"/>
                </a:rPr>
                <a:t>n</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r>
                <a:rPr lang="en-US" altLang="zh-CN" sz="2800" b="1" i="1" baseline="30000">
                  <a:solidFill>
                    <a:srgbClr val="FF0066"/>
                  </a:solidFill>
                  <a:ea typeface="楷体_GB2312" pitchFamily="49" charset="-122"/>
                </a:rPr>
                <a:t>n</a:t>
              </a:r>
            </a:p>
          </p:txBody>
        </p:sp>
        <p:sp>
          <p:nvSpPr>
            <p:cNvPr id="7" name="Line 4">
              <a:extLst>
                <a:ext uri="{FF2B5EF4-FFF2-40B4-BE49-F238E27FC236}">
                  <a16:creationId xmlns:a16="http://schemas.microsoft.com/office/drawing/2014/main" id="{EF4C0DC0-EB5A-49AD-4C65-AB6628EFFD11}"/>
                </a:ext>
              </a:extLst>
            </p:cNvPr>
            <p:cNvSpPr>
              <a:spLocks noChangeShapeType="1"/>
            </p:cNvSpPr>
            <p:nvPr/>
          </p:nvSpPr>
          <p:spPr bwMode="auto">
            <a:xfrm>
              <a:off x="4542" y="1224"/>
              <a:ext cx="183" cy="1"/>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 name="Line 5">
              <a:extLst>
                <a:ext uri="{FF2B5EF4-FFF2-40B4-BE49-F238E27FC236}">
                  <a16:creationId xmlns:a16="http://schemas.microsoft.com/office/drawing/2014/main" id="{47C4AE72-A42D-F7BF-3DC2-BCC90FF43212}"/>
                </a:ext>
              </a:extLst>
            </p:cNvPr>
            <p:cNvSpPr>
              <a:spLocks noChangeShapeType="1"/>
            </p:cNvSpPr>
            <p:nvPr/>
          </p:nvSpPr>
          <p:spPr bwMode="auto">
            <a:xfrm>
              <a:off x="4158" y="1224"/>
              <a:ext cx="183" cy="1"/>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 name="Line 6">
              <a:extLst>
                <a:ext uri="{FF2B5EF4-FFF2-40B4-BE49-F238E27FC236}">
                  <a16:creationId xmlns:a16="http://schemas.microsoft.com/office/drawing/2014/main" id="{5D3372D1-3BA2-1165-CF59-9ACBD60B34C2}"/>
                </a:ext>
              </a:extLst>
            </p:cNvPr>
            <p:cNvSpPr>
              <a:spLocks noChangeShapeType="1"/>
            </p:cNvSpPr>
            <p:nvPr/>
          </p:nvSpPr>
          <p:spPr bwMode="auto">
            <a:xfrm>
              <a:off x="3822" y="1224"/>
              <a:ext cx="183" cy="1"/>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0" name="Rectangle 7">
            <a:extLst>
              <a:ext uri="{FF2B5EF4-FFF2-40B4-BE49-F238E27FC236}">
                <a16:creationId xmlns:a16="http://schemas.microsoft.com/office/drawing/2014/main" id="{B50136A9-E69E-82D0-AD75-E872CD9F4957}"/>
              </a:ext>
            </a:extLst>
          </p:cNvPr>
          <p:cNvSpPr>
            <a:spLocks noChangeArrowheads="1"/>
          </p:cNvSpPr>
          <p:nvPr/>
        </p:nvSpPr>
        <p:spPr bwMode="auto">
          <a:xfrm>
            <a:off x="4645660" y="2516188"/>
            <a:ext cx="16335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B</a:t>
            </a:r>
            <a:r>
              <a:rPr lang="en-US" altLang="zh-CN" sz="2800" b="1">
                <a:ea typeface="楷体_GB2312" pitchFamily="49" charset="-122"/>
              </a:rPr>
              <a:t>orrow</a:t>
            </a:r>
          </a:p>
        </p:txBody>
      </p:sp>
      <p:sp>
        <p:nvSpPr>
          <p:cNvPr id="11" name="Text Box 8">
            <a:extLst>
              <a:ext uri="{FF2B5EF4-FFF2-40B4-BE49-F238E27FC236}">
                <a16:creationId xmlns:a16="http://schemas.microsoft.com/office/drawing/2014/main" id="{DE59D8D7-E9E3-9933-D788-45344E9BD9F2}"/>
              </a:ext>
            </a:extLst>
          </p:cNvPr>
          <p:cNvSpPr txBox="1">
            <a:spLocks noChangeArrowheads="1"/>
          </p:cNvSpPr>
          <p:nvPr/>
        </p:nvSpPr>
        <p:spPr bwMode="auto">
          <a:xfrm>
            <a:off x="4613910" y="3517900"/>
            <a:ext cx="27622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若用</a:t>
            </a:r>
            <a:r>
              <a:rPr lang="en-US" altLang="zh-CN" sz="2800" b="1" i="1"/>
              <a:t>T </a:t>
            </a:r>
            <a:r>
              <a:rPr lang="zh-CN" altLang="en-US" sz="2800" b="1"/>
              <a:t>触发器：</a:t>
            </a:r>
          </a:p>
        </p:txBody>
      </p:sp>
      <p:sp>
        <p:nvSpPr>
          <p:cNvPr id="12" name="Text Box 9">
            <a:extLst>
              <a:ext uri="{FF2B5EF4-FFF2-40B4-BE49-F238E27FC236}">
                <a16:creationId xmlns:a16="http://schemas.microsoft.com/office/drawing/2014/main" id="{FBF04B6F-80C5-6B21-1C3C-6216CA2CBCA8}"/>
              </a:ext>
            </a:extLst>
          </p:cNvPr>
          <p:cNvSpPr txBox="1">
            <a:spLocks noChangeArrowheads="1"/>
          </p:cNvSpPr>
          <p:nvPr/>
        </p:nvSpPr>
        <p:spPr bwMode="auto">
          <a:xfrm>
            <a:off x="2664460" y="722312"/>
            <a:ext cx="54498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dirty="0">
                <a:solidFill>
                  <a:srgbClr val="0033CC"/>
                </a:solidFill>
              </a:rPr>
              <a:t>2.    </a:t>
            </a:r>
            <a:r>
              <a:rPr lang="en-US" altLang="zh-CN" sz="2800" b="1" dirty="0">
                <a:solidFill>
                  <a:srgbClr val="FF0000"/>
                </a:solidFill>
                <a:effectLst>
                  <a:outerShdw blurRad="38100" dist="38100" dir="2700000" algn="tl">
                    <a:srgbClr val="C0C0C0"/>
                  </a:outerShdw>
                </a:effectLst>
              </a:rPr>
              <a:t>3 </a:t>
            </a:r>
            <a:r>
              <a:rPr lang="zh-CN" altLang="en-US" sz="2800" b="1" dirty="0">
                <a:solidFill>
                  <a:srgbClr val="FF0000"/>
                </a:solidFill>
                <a:effectLst>
                  <a:outerShdw blurRad="38100" dist="38100" dir="2700000" algn="tl">
                    <a:srgbClr val="C0C0C0"/>
                  </a:outerShdw>
                </a:effectLst>
              </a:rPr>
              <a:t>位</a:t>
            </a:r>
            <a:r>
              <a:rPr lang="zh-CN" altLang="en-US" sz="2800" b="1" dirty="0">
                <a:solidFill>
                  <a:srgbClr val="0033CC"/>
                </a:solidFill>
              </a:rPr>
              <a:t>二进制同步减法计数器</a:t>
            </a:r>
          </a:p>
        </p:txBody>
      </p:sp>
      <p:graphicFrame>
        <p:nvGraphicFramePr>
          <p:cNvPr id="13" name="Group 10">
            <a:extLst>
              <a:ext uri="{FF2B5EF4-FFF2-40B4-BE49-F238E27FC236}">
                <a16:creationId xmlns:a16="http://schemas.microsoft.com/office/drawing/2014/main" id="{93941CC1-909E-ED77-44FC-31C2DD766A11}"/>
              </a:ext>
            </a:extLst>
          </p:cNvPr>
          <p:cNvGraphicFramePr>
            <a:graphicFrameLocks noGrp="1"/>
          </p:cNvGraphicFramePr>
          <p:nvPr>
            <p:extLst>
              <p:ext uri="{D42A27DB-BD31-4B8C-83A1-F6EECF244321}">
                <p14:modId xmlns:p14="http://schemas.microsoft.com/office/powerpoint/2010/main" val="2431805549"/>
              </p:ext>
            </p:extLst>
          </p:nvPr>
        </p:nvGraphicFramePr>
        <p:xfrm>
          <a:off x="1642110" y="1631950"/>
          <a:ext cx="2590800" cy="3451375"/>
        </p:xfrm>
        <a:graphic>
          <a:graphicData uri="http://schemas.openxmlformats.org/drawingml/2006/table">
            <a:tbl>
              <a:tblPr/>
              <a:tblGrid>
                <a:gridCol w="647700">
                  <a:extLst>
                    <a:ext uri="{9D8B030D-6E8A-4147-A177-3AD203B41FA5}">
                      <a16:colId xmlns:a16="http://schemas.microsoft.com/office/drawing/2014/main" val="676987181"/>
                    </a:ext>
                  </a:extLst>
                </a:gridCol>
                <a:gridCol w="1485900">
                  <a:extLst>
                    <a:ext uri="{9D8B030D-6E8A-4147-A177-3AD203B41FA5}">
                      <a16:colId xmlns:a16="http://schemas.microsoft.com/office/drawing/2014/main" val="284284490"/>
                    </a:ext>
                  </a:extLst>
                </a:gridCol>
                <a:gridCol w="457200">
                  <a:extLst>
                    <a:ext uri="{9D8B030D-6E8A-4147-A177-3AD203B41FA5}">
                      <a16:colId xmlns:a16="http://schemas.microsoft.com/office/drawing/2014/main" val="1046910094"/>
                    </a:ext>
                  </a:extLst>
                </a:gridCol>
              </a:tblGrid>
              <a:tr h="518179">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rPr>
                        <a:t>CP</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rPr>
                        <a:t>Q</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2</a:t>
                      </a: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rPr>
                        <a:t>Q</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1</a:t>
                      </a: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rPr>
                        <a:t>Q</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0</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rPr>
                        <a:t>B</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extLst>
                  <a:ext uri="{0D108BD9-81ED-4DB2-BD59-A6C34878D82A}">
                    <a16:rowId xmlns:a16="http://schemas.microsoft.com/office/drawing/2014/main" val="3474571293"/>
                  </a:ext>
                </a:extLst>
              </a:tr>
              <a:tr h="2913996">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20000"/>
                        </a:spcBef>
                        <a:spcAft>
                          <a:spcPct val="0"/>
                        </a:spcAft>
                        <a:buClrTx/>
                        <a:buSzTx/>
                        <a:buFontTx/>
                        <a:buNone/>
                        <a:tabLst/>
                      </a:pPr>
                      <a:endParaRPr kumimoji="1" lang="en-US" altLang="zh-CN" sz="1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2</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3</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4</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5</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6</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7</a:t>
                      </a:r>
                    </a:p>
                  </a:txBody>
                  <a:tcPr marT="45722" marB="4572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EF7DE"/>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60000"/>
                        </a:lnSpc>
                        <a:spcBef>
                          <a:spcPct val="20000"/>
                        </a:spcBef>
                        <a:spcAft>
                          <a:spcPct val="0"/>
                        </a:spcAft>
                        <a:buClrTx/>
                        <a:buSzTx/>
                        <a:buFontTx/>
                        <a:buNone/>
                        <a:tabLst/>
                      </a:pPr>
                      <a:endParaRPr kumimoji="1" lang="en-US" altLang="zh-CN" sz="1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0  0  0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1  1  1</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1  1  0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1  0  1</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1  0  0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0  1  1</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0  1  0</a:t>
                      </a:r>
                    </a:p>
                    <a:p>
                      <a:pPr marL="0" marR="0" lvl="0" indent="0" algn="ctr"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0  0  1</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EF7DE"/>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60000"/>
                        </a:lnSpc>
                        <a:spcBef>
                          <a:spcPct val="20000"/>
                        </a:spcBef>
                        <a:spcAft>
                          <a:spcPct val="0"/>
                        </a:spcAft>
                        <a:buClrTx/>
                        <a:buSzTx/>
                        <a:buFontTx/>
                        <a:buNone/>
                        <a:tabLst/>
                      </a:pPr>
                      <a:endParaRPr kumimoji="1" lang="en-US" altLang="zh-CN" sz="1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p>
                      <a:pPr marL="0" marR="0" lvl="0" indent="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rPr>
                        <a:t>1</a:t>
                      </a:r>
                    </a:p>
                    <a:p>
                      <a:pPr marL="0" marR="0" lvl="0" indent="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endParaRPr kumimoji="1" lang="en-US" altLang="zh-CN" sz="2800" b="1" i="0" u="none" strike="noStrike" cap="none" normalizeH="0" baseline="0">
                        <a:ln>
                          <a:noFill/>
                        </a:ln>
                        <a:solidFill>
                          <a:srgbClr val="FF0000"/>
                        </a:solidFill>
                        <a:effectLst/>
                        <a:latin typeface="Times New Roman" panose="02020603050405020304" pitchFamily="18" charset="0"/>
                        <a:ea typeface="宋体" panose="02010600030101010101" pitchFamily="2" charset="-122"/>
                      </a:endParaRPr>
                    </a:p>
                    <a:p>
                      <a:pPr marL="0" marR="0" lvl="0" indent="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p>
                      <a:pPr marL="0" marR="0" lvl="0" indent="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p>
                      <a:pPr marL="0" marR="0" lvl="0" indent="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p>
                      <a:pPr marL="0" marR="0" lvl="0" indent="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p>
                      <a:pPr marL="0" marR="0" lvl="0" indent="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p>
                      <a:pPr marL="0" marR="0" lvl="0" indent="0" algn="l" defTabSz="914400" rtl="0" eaLnBrk="1" fontAlgn="base" latinLnBrk="0" hangingPunct="1">
                        <a:lnSpc>
                          <a:spcPct val="6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0</a:t>
                      </a:r>
                    </a:p>
                  </a:txBody>
                  <a:tcPr marT="45722" marB="4572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EF7DE"/>
                    </a:solidFill>
                  </a:tcPr>
                </a:tc>
                <a:extLst>
                  <a:ext uri="{0D108BD9-81ED-4DB2-BD59-A6C34878D82A}">
                    <a16:rowId xmlns:a16="http://schemas.microsoft.com/office/drawing/2014/main" val="3064079191"/>
                  </a:ext>
                </a:extLst>
              </a:tr>
            </a:tbl>
          </a:graphicData>
        </a:graphic>
      </p:graphicFrame>
      <p:grpSp>
        <p:nvGrpSpPr>
          <p:cNvPr id="14" name="Group 24">
            <a:extLst>
              <a:ext uri="{FF2B5EF4-FFF2-40B4-BE49-F238E27FC236}">
                <a16:creationId xmlns:a16="http://schemas.microsoft.com/office/drawing/2014/main" id="{56A1F5B1-CF9B-0274-A4D6-B04300E32883}"/>
              </a:ext>
            </a:extLst>
          </p:cNvPr>
          <p:cNvGrpSpPr>
            <a:grpSpLocks/>
          </p:cNvGrpSpPr>
          <p:nvPr/>
        </p:nvGrpSpPr>
        <p:grpSpPr bwMode="auto">
          <a:xfrm>
            <a:off x="4118610" y="2565400"/>
            <a:ext cx="287338" cy="2343150"/>
            <a:chOff x="1896" y="1236"/>
            <a:chExt cx="181" cy="1764"/>
          </a:xfrm>
        </p:grpSpPr>
        <p:sp>
          <p:nvSpPr>
            <p:cNvPr id="15" name="Line 25">
              <a:extLst>
                <a:ext uri="{FF2B5EF4-FFF2-40B4-BE49-F238E27FC236}">
                  <a16:creationId xmlns:a16="http://schemas.microsoft.com/office/drawing/2014/main" id="{B7323613-CB63-D3A0-152A-C8230FEBF785}"/>
                </a:ext>
              </a:extLst>
            </p:cNvPr>
            <p:cNvSpPr>
              <a:spLocks noChangeShapeType="1"/>
            </p:cNvSpPr>
            <p:nvPr/>
          </p:nvSpPr>
          <p:spPr bwMode="auto">
            <a:xfrm flipV="1">
              <a:off x="2064" y="1248"/>
              <a:ext cx="0" cy="1752"/>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16" name="Group 26">
              <a:extLst>
                <a:ext uri="{FF2B5EF4-FFF2-40B4-BE49-F238E27FC236}">
                  <a16:creationId xmlns:a16="http://schemas.microsoft.com/office/drawing/2014/main" id="{F06390E3-7AB4-06DF-DD6B-D48AEE6FA7B4}"/>
                </a:ext>
              </a:extLst>
            </p:cNvPr>
            <p:cNvGrpSpPr>
              <a:grpSpLocks/>
            </p:cNvGrpSpPr>
            <p:nvPr/>
          </p:nvGrpSpPr>
          <p:grpSpPr bwMode="auto">
            <a:xfrm>
              <a:off x="1896" y="1236"/>
              <a:ext cx="181" cy="1752"/>
              <a:chOff x="1896" y="1236"/>
              <a:chExt cx="181" cy="1752"/>
            </a:xfrm>
          </p:grpSpPr>
          <p:sp>
            <p:nvSpPr>
              <p:cNvPr id="17" name="Line 27">
                <a:extLst>
                  <a:ext uri="{FF2B5EF4-FFF2-40B4-BE49-F238E27FC236}">
                    <a16:creationId xmlns:a16="http://schemas.microsoft.com/office/drawing/2014/main" id="{59BE085B-8BC3-DDAC-ED46-1DDD7BA05681}"/>
                  </a:ext>
                </a:extLst>
              </p:cNvPr>
              <p:cNvSpPr>
                <a:spLocks noChangeShapeType="1"/>
              </p:cNvSpPr>
              <p:nvPr/>
            </p:nvSpPr>
            <p:spPr bwMode="auto">
              <a:xfrm>
                <a:off x="1932" y="2988"/>
                <a:ext cx="136"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 name="Line 28">
                <a:extLst>
                  <a:ext uri="{FF2B5EF4-FFF2-40B4-BE49-F238E27FC236}">
                    <a16:creationId xmlns:a16="http://schemas.microsoft.com/office/drawing/2014/main" id="{C35A5B78-D4B7-E171-344A-080700BD72EC}"/>
                  </a:ext>
                </a:extLst>
              </p:cNvPr>
              <p:cNvSpPr>
                <a:spLocks noChangeShapeType="1"/>
              </p:cNvSpPr>
              <p:nvPr/>
            </p:nvSpPr>
            <p:spPr bwMode="auto">
              <a:xfrm flipH="1">
                <a:off x="1896" y="1236"/>
                <a:ext cx="181" cy="0"/>
              </a:xfrm>
              <a:prstGeom prst="line">
                <a:avLst/>
              </a:prstGeom>
              <a:noFill/>
              <a:ln w="38100">
                <a:solidFill>
                  <a:srgbClr val="FF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sp>
        <p:nvSpPr>
          <p:cNvPr id="19" name="AutoShape 29">
            <a:extLst>
              <a:ext uri="{FF2B5EF4-FFF2-40B4-BE49-F238E27FC236}">
                <a16:creationId xmlns:a16="http://schemas.microsoft.com/office/drawing/2014/main" id="{AF8F3038-DA16-9856-2EE5-C03AE6D41F67}"/>
              </a:ext>
            </a:extLst>
          </p:cNvPr>
          <p:cNvSpPr>
            <a:spLocks/>
          </p:cNvSpPr>
          <p:nvPr/>
        </p:nvSpPr>
        <p:spPr bwMode="auto">
          <a:xfrm>
            <a:off x="6058249" y="1467423"/>
            <a:ext cx="76200" cy="762000"/>
          </a:xfrm>
          <a:prstGeom prst="leftBrace">
            <a:avLst>
              <a:gd name="adj1" fmla="val 83333"/>
              <a:gd name="adj2" fmla="val 50000"/>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 name="Text Box 32">
            <a:extLst>
              <a:ext uri="{FF2B5EF4-FFF2-40B4-BE49-F238E27FC236}">
                <a16:creationId xmlns:a16="http://schemas.microsoft.com/office/drawing/2014/main" id="{ED043165-0DD3-FD1D-8552-B657F9054359}"/>
              </a:ext>
            </a:extLst>
          </p:cNvPr>
          <p:cNvSpPr txBox="1">
            <a:spLocks noChangeArrowheads="1"/>
          </p:cNvSpPr>
          <p:nvPr/>
        </p:nvSpPr>
        <p:spPr bwMode="auto">
          <a:xfrm>
            <a:off x="4785360" y="3003550"/>
            <a:ext cx="47101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a:t>
            </a:r>
            <a:r>
              <a:rPr lang="en-US" altLang="zh-CN" sz="2800" b="1">
                <a:latin typeface="宋体" panose="02010600030101010101" pitchFamily="2" charset="-122"/>
              </a:rPr>
              <a:t> </a:t>
            </a:r>
            <a:r>
              <a:rPr lang="zh-CN" altLang="en-US" sz="2800" b="1">
                <a:latin typeface="宋体" panose="02010600030101010101" pitchFamily="2" charset="-122"/>
              </a:rPr>
              <a:t>向高位发出的借位信号</a:t>
            </a:r>
          </a:p>
        </p:txBody>
      </p:sp>
      <p:sp>
        <p:nvSpPr>
          <p:cNvPr id="23" name="Rectangle 33">
            <a:extLst>
              <a:ext uri="{FF2B5EF4-FFF2-40B4-BE49-F238E27FC236}">
                <a16:creationId xmlns:a16="http://schemas.microsoft.com/office/drawing/2014/main" id="{0FB1364D-493F-D56B-BD94-64339A023EA1}"/>
              </a:ext>
            </a:extLst>
          </p:cNvPr>
          <p:cNvSpPr>
            <a:spLocks noChangeArrowheads="1"/>
          </p:cNvSpPr>
          <p:nvPr/>
        </p:nvSpPr>
        <p:spPr bwMode="auto">
          <a:xfrm>
            <a:off x="4681378" y="4065588"/>
            <a:ext cx="13985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FF0066"/>
                </a:solidFill>
                <a:ea typeface="楷体_GB2312" pitchFamily="49" charset="-122"/>
              </a:rPr>
              <a:t>T</a:t>
            </a:r>
            <a:r>
              <a:rPr lang="en-US" altLang="zh-CN" sz="2800" b="1" baseline="-25000" dirty="0">
                <a:solidFill>
                  <a:srgbClr val="FF0066"/>
                </a:solidFill>
                <a:ea typeface="楷体_GB2312" pitchFamily="49" charset="-122"/>
              </a:rPr>
              <a:t>0 </a:t>
            </a:r>
            <a:r>
              <a:rPr lang="en-US" altLang="zh-CN" sz="2800" b="1" dirty="0">
                <a:solidFill>
                  <a:srgbClr val="FF0066"/>
                </a:solidFill>
                <a:ea typeface="楷体_GB2312" pitchFamily="49" charset="-122"/>
              </a:rPr>
              <a:t>= 1</a:t>
            </a:r>
          </a:p>
        </p:txBody>
      </p:sp>
      <p:grpSp>
        <p:nvGrpSpPr>
          <p:cNvPr id="24" name="Group 34">
            <a:extLst>
              <a:ext uri="{FF2B5EF4-FFF2-40B4-BE49-F238E27FC236}">
                <a16:creationId xmlns:a16="http://schemas.microsoft.com/office/drawing/2014/main" id="{D6B355B1-FB95-3D40-0F4D-4FC6ECF63F05}"/>
              </a:ext>
            </a:extLst>
          </p:cNvPr>
          <p:cNvGrpSpPr>
            <a:grpSpLocks/>
          </p:cNvGrpSpPr>
          <p:nvPr/>
        </p:nvGrpSpPr>
        <p:grpSpPr bwMode="auto">
          <a:xfrm>
            <a:off x="6014085" y="4021138"/>
            <a:ext cx="1619250" cy="519112"/>
            <a:chOff x="3018" y="2165"/>
            <a:chExt cx="1020" cy="327"/>
          </a:xfrm>
        </p:grpSpPr>
        <p:sp>
          <p:nvSpPr>
            <p:cNvPr id="25" name="Line 35">
              <a:extLst>
                <a:ext uri="{FF2B5EF4-FFF2-40B4-BE49-F238E27FC236}">
                  <a16:creationId xmlns:a16="http://schemas.microsoft.com/office/drawing/2014/main" id="{57F5A873-4256-AC6A-D4AD-AF8249EA2004}"/>
                </a:ext>
              </a:extLst>
            </p:cNvPr>
            <p:cNvSpPr>
              <a:spLocks noChangeShapeType="1"/>
            </p:cNvSpPr>
            <p:nvPr/>
          </p:nvSpPr>
          <p:spPr bwMode="auto">
            <a:xfrm>
              <a:off x="3444" y="2211"/>
              <a:ext cx="159"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Rectangle 36">
              <a:extLst>
                <a:ext uri="{FF2B5EF4-FFF2-40B4-BE49-F238E27FC236}">
                  <a16:creationId xmlns:a16="http://schemas.microsoft.com/office/drawing/2014/main" id="{9942CC56-8258-1090-CF1B-56207699EBCB}"/>
                </a:ext>
              </a:extLst>
            </p:cNvPr>
            <p:cNvSpPr>
              <a:spLocks noChangeArrowheads="1"/>
            </p:cNvSpPr>
            <p:nvPr/>
          </p:nvSpPr>
          <p:spPr bwMode="auto">
            <a:xfrm>
              <a:off x="3018" y="2165"/>
              <a:ext cx="102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T</a:t>
              </a:r>
              <a:r>
                <a:rPr lang="en-US" altLang="zh-CN" sz="2800" b="1" baseline="-25000">
                  <a:solidFill>
                    <a:srgbClr val="FF0066"/>
                  </a:solidFill>
                  <a:ea typeface="楷体_GB2312" pitchFamily="49" charset="-122"/>
                </a:rPr>
                <a:t>1</a:t>
              </a:r>
              <a:r>
                <a:rPr lang="en-US" altLang="zh-CN" sz="2800" b="1">
                  <a:solidFill>
                    <a:srgbClr val="FF0066"/>
                  </a:solidFill>
                  <a:ea typeface="楷体_GB2312" pitchFamily="49" charset="-122"/>
                </a:rPr>
                <a:t>=</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r>
                <a:rPr lang="en-US" altLang="zh-CN" sz="2800" b="1" i="1" baseline="30000">
                  <a:solidFill>
                    <a:srgbClr val="FF0066"/>
                  </a:solidFill>
                  <a:ea typeface="楷体_GB2312" pitchFamily="49" charset="-122"/>
                </a:rPr>
                <a:t>n</a:t>
              </a:r>
            </a:p>
          </p:txBody>
        </p:sp>
      </p:grpSp>
      <p:grpSp>
        <p:nvGrpSpPr>
          <p:cNvPr id="27" name="Group 37">
            <a:extLst>
              <a:ext uri="{FF2B5EF4-FFF2-40B4-BE49-F238E27FC236}">
                <a16:creationId xmlns:a16="http://schemas.microsoft.com/office/drawing/2014/main" id="{816BA4CB-49F3-847D-FACA-47A8D211BA00}"/>
              </a:ext>
            </a:extLst>
          </p:cNvPr>
          <p:cNvGrpSpPr>
            <a:grpSpLocks/>
          </p:cNvGrpSpPr>
          <p:nvPr/>
        </p:nvGrpSpPr>
        <p:grpSpPr bwMode="auto">
          <a:xfrm>
            <a:off x="7585710" y="4032250"/>
            <a:ext cx="2252663" cy="519113"/>
            <a:chOff x="4008" y="2172"/>
            <a:chExt cx="1419" cy="327"/>
          </a:xfrm>
        </p:grpSpPr>
        <p:sp>
          <p:nvSpPr>
            <p:cNvPr id="28" name="Text Box 38">
              <a:extLst>
                <a:ext uri="{FF2B5EF4-FFF2-40B4-BE49-F238E27FC236}">
                  <a16:creationId xmlns:a16="http://schemas.microsoft.com/office/drawing/2014/main" id="{753AF906-7C2C-F169-1768-AAF47F312013}"/>
                </a:ext>
              </a:extLst>
            </p:cNvPr>
            <p:cNvSpPr txBox="1">
              <a:spLocks noChangeArrowheads="1"/>
            </p:cNvSpPr>
            <p:nvPr/>
          </p:nvSpPr>
          <p:spPr bwMode="auto">
            <a:xfrm>
              <a:off x="4008" y="2172"/>
              <a:ext cx="141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T</a:t>
              </a:r>
              <a:r>
                <a:rPr lang="en-US" altLang="zh-CN" sz="2800" b="1" baseline="-25000">
                  <a:solidFill>
                    <a:srgbClr val="FF0066"/>
                  </a:solidFill>
                  <a:ea typeface="楷体_GB2312" pitchFamily="49" charset="-122"/>
                </a:rPr>
                <a:t>2</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1</a:t>
              </a:r>
              <a:r>
                <a:rPr lang="en-US" altLang="zh-CN" sz="2800" b="1" i="1" baseline="30000">
                  <a:solidFill>
                    <a:srgbClr val="FF0066"/>
                  </a:solidFill>
                  <a:ea typeface="楷体_GB2312" pitchFamily="49" charset="-122"/>
                </a:rPr>
                <a:t>n</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r>
                <a:rPr lang="en-US" altLang="zh-CN" sz="2800" b="1" i="1" baseline="30000">
                  <a:solidFill>
                    <a:srgbClr val="FF0066"/>
                  </a:solidFill>
                  <a:ea typeface="楷体_GB2312" pitchFamily="49" charset="-122"/>
                </a:rPr>
                <a:t>n</a:t>
              </a:r>
            </a:p>
          </p:txBody>
        </p:sp>
        <p:sp>
          <p:nvSpPr>
            <p:cNvPr id="29" name="Line 39">
              <a:extLst>
                <a:ext uri="{FF2B5EF4-FFF2-40B4-BE49-F238E27FC236}">
                  <a16:creationId xmlns:a16="http://schemas.microsoft.com/office/drawing/2014/main" id="{F1AE3F59-3429-3812-443C-A703A23A0BD3}"/>
                </a:ext>
              </a:extLst>
            </p:cNvPr>
            <p:cNvSpPr>
              <a:spLocks noChangeShapeType="1"/>
            </p:cNvSpPr>
            <p:nvPr/>
          </p:nvSpPr>
          <p:spPr bwMode="auto">
            <a:xfrm>
              <a:off x="4476" y="2232"/>
              <a:ext cx="159"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40">
              <a:extLst>
                <a:ext uri="{FF2B5EF4-FFF2-40B4-BE49-F238E27FC236}">
                  <a16:creationId xmlns:a16="http://schemas.microsoft.com/office/drawing/2014/main" id="{D17B79E4-84FA-DD31-5704-E3AEE00D4C02}"/>
                </a:ext>
              </a:extLst>
            </p:cNvPr>
            <p:cNvSpPr>
              <a:spLocks noChangeShapeType="1"/>
            </p:cNvSpPr>
            <p:nvPr/>
          </p:nvSpPr>
          <p:spPr bwMode="auto">
            <a:xfrm>
              <a:off x="4878" y="2232"/>
              <a:ext cx="159"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1" name="Rectangle 41">
            <a:extLst>
              <a:ext uri="{FF2B5EF4-FFF2-40B4-BE49-F238E27FC236}">
                <a16:creationId xmlns:a16="http://schemas.microsoft.com/office/drawing/2014/main" id="{2A102C75-5DCB-4DAA-02D7-70398310C3E9}"/>
              </a:ext>
            </a:extLst>
          </p:cNvPr>
          <p:cNvSpPr>
            <a:spLocks noChangeArrowheads="1"/>
          </p:cNvSpPr>
          <p:nvPr/>
        </p:nvSpPr>
        <p:spPr bwMode="auto">
          <a:xfrm>
            <a:off x="4597025" y="2494397"/>
            <a:ext cx="5183404" cy="1475941"/>
          </a:xfrm>
          <a:prstGeom prst="rect">
            <a:avLst/>
          </a:prstGeom>
          <a:solidFill>
            <a:srgbClr val="CCFFFF"/>
          </a:solidFill>
          <a:ln w="127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CCFFFF"/>
              </a:solidFill>
              <a:ea typeface="楷体_GB2312" pitchFamily="49" charset="-122"/>
            </a:endParaRPr>
          </a:p>
        </p:txBody>
      </p:sp>
      <p:sp>
        <p:nvSpPr>
          <p:cNvPr id="32" name="Text Box 42">
            <a:extLst>
              <a:ext uri="{FF2B5EF4-FFF2-40B4-BE49-F238E27FC236}">
                <a16:creationId xmlns:a16="http://schemas.microsoft.com/office/drawing/2014/main" id="{C39FCF5E-DEC2-004A-DA49-5D9A5B14DC37}"/>
              </a:ext>
            </a:extLst>
          </p:cNvPr>
          <p:cNvSpPr txBox="1">
            <a:spLocks noChangeArrowheads="1"/>
          </p:cNvSpPr>
          <p:nvPr/>
        </p:nvSpPr>
        <p:spPr bwMode="auto">
          <a:xfrm>
            <a:off x="4728210" y="2546350"/>
            <a:ext cx="309562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借位、级联规律：</a:t>
            </a:r>
          </a:p>
        </p:txBody>
      </p:sp>
      <p:graphicFrame>
        <p:nvGraphicFramePr>
          <p:cNvPr id="33" name="Object 43">
            <a:extLst>
              <a:ext uri="{FF2B5EF4-FFF2-40B4-BE49-F238E27FC236}">
                <a16:creationId xmlns:a16="http://schemas.microsoft.com/office/drawing/2014/main" id="{B50A47B3-6828-4FB7-C28E-C3F7573FBDDB}"/>
              </a:ext>
            </a:extLst>
          </p:cNvPr>
          <p:cNvGraphicFramePr>
            <a:graphicFrameLocks noChangeAspect="1"/>
          </p:cNvGraphicFramePr>
          <p:nvPr>
            <p:extLst>
              <p:ext uri="{D42A27DB-BD31-4B8C-83A1-F6EECF244321}">
                <p14:modId xmlns:p14="http://schemas.microsoft.com/office/powerpoint/2010/main" val="1503488336"/>
              </p:ext>
            </p:extLst>
          </p:nvPr>
        </p:nvGraphicFramePr>
        <p:xfrm>
          <a:off x="5086985" y="2951163"/>
          <a:ext cx="4500563" cy="1098550"/>
        </p:xfrm>
        <a:graphic>
          <a:graphicData uri="http://schemas.openxmlformats.org/presentationml/2006/ole">
            <mc:AlternateContent xmlns:mc="http://schemas.openxmlformats.org/markup-compatibility/2006">
              <mc:Choice xmlns:v="urn:schemas-microsoft-com:vml" Requires="v">
                <p:oleObj name="Equation" r:id="rId2" imgW="1752734" imgH="419090" progId="Equation.3">
                  <p:embed/>
                </p:oleObj>
              </mc:Choice>
              <mc:Fallback>
                <p:oleObj name="Equation" r:id="rId2" imgW="1752734" imgH="419090" progId="Equation.3">
                  <p:embed/>
                  <p:pic>
                    <p:nvPicPr>
                      <p:cNvPr id="8235" name="Object 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6985" y="2951163"/>
                        <a:ext cx="4500563" cy="10985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4" name="Group 44">
            <a:extLst>
              <a:ext uri="{FF2B5EF4-FFF2-40B4-BE49-F238E27FC236}">
                <a16:creationId xmlns:a16="http://schemas.microsoft.com/office/drawing/2014/main" id="{DA339BC0-E3C1-233A-73AB-FEEFDC02F8CB}"/>
              </a:ext>
            </a:extLst>
          </p:cNvPr>
          <p:cNvGrpSpPr>
            <a:grpSpLocks/>
          </p:cNvGrpSpPr>
          <p:nvPr/>
        </p:nvGrpSpPr>
        <p:grpSpPr bwMode="auto">
          <a:xfrm>
            <a:off x="3586798" y="4511675"/>
            <a:ext cx="6554787" cy="2346325"/>
            <a:chOff x="1399" y="2614"/>
            <a:chExt cx="4129" cy="1478"/>
          </a:xfrm>
        </p:grpSpPr>
        <p:grpSp>
          <p:nvGrpSpPr>
            <p:cNvPr id="35" name="Group 45">
              <a:extLst>
                <a:ext uri="{FF2B5EF4-FFF2-40B4-BE49-F238E27FC236}">
                  <a16:creationId xmlns:a16="http://schemas.microsoft.com/office/drawing/2014/main" id="{39102455-160A-B3F0-5DDA-EBDB3ABC31F1}"/>
                </a:ext>
              </a:extLst>
            </p:cNvPr>
            <p:cNvGrpSpPr>
              <a:grpSpLocks/>
            </p:cNvGrpSpPr>
            <p:nvPr/>
          </p:nvGrpSpPr>
          <p:grpSpPr bwMode="auto">
            <a:xfrm>
              <a:off x="1399" y="2614"/>
              <a:ext cx="4129" cy="1478"/>
              <a:chOff x="1399" y="2614"/>
              <a:chExt cx="4129" cy="1478"/>
            </a:xfrm>
          </p:grpSpPr>
          <p:sp>
            <p:nvSpPr>
              <p:cNvPr id="37" name="Line 46">
                <a:extLst>
                  <a:ext uri="{FF2B5EF4-FFF2-40B4-BE49-F238E27FC236}">
                    <a16:creationId xmlns:a16="http://schemas.microsoft.com/office/drawing/2014/main" id="{B906E0CD-9C51-6BBB-B4E5-BBC1E540F0ED}"/>
                  </a:ext>
                </a:extLst>
              </p:cNvPr>
              <p:cNvSpPr>
                <a:spLocks noChangeShapeType="1"/>
              </p:cNvSpPr>
              <p:nvPr/>
            </p:nvSpPr>
            <p:spPr bwMode="auto">
              <a:xfrm flipH="1" flipV="1">
                <a:off x="4905" y="3692"/>
                <a:ext cx="8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47">
                <a:extLst>
                  <a:ext uri="{FF2B5EF4-FFF2-40B4-BE49-F238E27FC236}">
                    <a16:creationId xmlns:a16="http://schemas.microsoft.com/office/drawing/2014/main" id="{89FF2D8E-4AB2-A68B-E987-799646E3A6F9}"/>
                  </a:ext>
                </a:extLst>
              </p:cNvPr>
              <p:cNvSpPr>
                <a:spLocks noChangeShapeType="1"/>
              </p:cNvSpPr>
              <p:nvPr/>
            </p:nvSpPr>
            <p:spPr bwMode="auto">
              <a:xfrm flipV="1">
                <a:off x="5199" y="2824"/>
                <a:ext cx="19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48">
                <a:extLst>
                  <a:ext uri="{FF2B5EF4-FFF2-40B4-BE49-F238E27FC236}">
                    <a16:creationId xmlns:a16="http://schemas.microsoft.com/office/drawing/2014/main" id="{C0AB9C69-FCC5-79B1-CFE1-45C517704296}"/>
                  </a:ext>
                </a:extLst>
              </p:cNvPr>
              <p:cNvSpPr>
                <a:spLocks noChangeShapeType="1"/>
              </p:cNvSpPr>
              <p:nvPr/>
            </p:nvSpPr>
            <p:spPr bwMode="auto">
              <a:xfrm flipH="1" flipV="1">
                <a:off x="3680" y="3260"/>
                <a:ext cx="10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40" name="Group 49">
                <a:extLst>
                  <a:ext uri="{FF2B5EF4-FFF2-40B4-BE49-F238E27FC236}">
                    <a16:creationId xmlns:a16="http://schemas.microsoft.com/office/drawing/2014/main" id="{ABB799DF-3B39-E53E-BFD5-FF040769A504}"/>
                  </a:ext>
                </a:extLst>
              </p:cNvPr>
              <p:cNvGrpSpPr>
                <a:grpSpLocks/>
              </p:cNvGrpSpPr>
              <p:nvPr/>
            </p:nvGrpSpPr>
            <p:grpSpPr bwMode="auto">
              <a:xfrm>
                <a:off x="3084" y="3457"/>
                <a:ext cx="106" cy="497"/>
                <a:chOff x="312" y="2751"/>
                <a:chExt cx="492" cy="600"/>
              </a:xfrm>
            </p:grpSpPr>
            <p:sp>
              <p:nvSpPr>
                <p:cNvPr id="119" name="Line 50">
                  <a:extLst>
                    <a:ext uri="{FF2B5EF4-FFF2-40B4-BE49-F238E27FC236}">
                      <a16:creationId xmlns:a16="http://schemas.microsoft.com/office/drawing/2014/main" id="{2EB1BB59-ED91-754A-7E02-66CDE6963812}"/>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51">
                  <a:extLst>
                    <a:ext uri="{FF2B5EF4-FFF2-40B4-BE49-F238E27FC236}">
                      <a16:creationId xmlns:a16="http://schemas.microsoft.com/office/drawing/2014/main" id="{3537E0AA-2F50-C3F8-5337-4C402B1D5861}"/>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1" name="Group 52">
                <a:extLst>
                  <a:ext uri="{FF2B5EF4-FFF2-40B4-BE49-F238E27FC236}">
                    <a16:creationId xmlns:a16="http://schemas.microsoft.com/office/drawing/2014/main" id="{B358CB6D-F43A-FFED-01D9-1746E65AFB6C}"/>
                  </a:ext>
                </a:extLst>
              </p:cNvPr>
              <p:cNvGrpSpPr>
                <a:grpSpLocks/>
              </p:cNvGrpSpPr>
              <p:nvPr/>
            </p:nvGrpSpPr>
            <p:grpSpPr bwMode="auto">
              <a:xfrm>
                <a:off x="4254" y="3501"/>
                <a:ext cx="106" cy="453"/>
                <a:chOff x="312" y="2751"/>
                <a:chExt cx="492" cy="600"/>
              </a:xfrm>
            </p:grpSpPr>
            <p:sp>
              <p:nvSpPr>
                <p:cNvPr id="117" name="Line 53">
                  <a:extLst>
                    <a:ext uri="{FF2B5EF4-FFF2-40B4-BE49-F238E27FC236}">
                      <a16:creationId xmlns:a16="http://schemas.microsoft.com/office/drawing/2014/main" id="{9123259B-2804-9B65-C46A-899F4F2F6F50}"/>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54">
                  <a:extLst>
                    <a:ext uri="{FF2B5EF4-FFF2-40B4-BE49-F238E27FC236}">
                      <a16:creationId xmlns:a16="http://schemas.microsoft.com/office/drawing/2014/main" id="{2CA56D2B-BE7D-7587-4A05-EFB581F3F666}"/>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2" name="Group 55">
                <a:extLst>
                  <a:ext uri="{FF2B5EF4-FFF2-40B4-BE49-F238E27FC236}">
                    <a16:creationId xmlns:a16="http://schemas.microsoft.com/office/drawing/2014/main" id="{7617B2A1-E226-EDB5-D31A-E494DB69EACC}"/>
                  </a:ext>
                </a:extLst>
              </p:cNvPr>
              <p:cNvGrpSpPr>
                <a:grpSpLocks/>
              </p:cNvGrpSpPr>
              <p:nvPr/>
            </p:nvGrpSpPr>
            <p:grpSpPr bwMode="auto">
              <a:xfrm>
                <a:off x="2077" y="3482"/>
                <a:ext cx="130" cy="460"/>
                <a:chOff x="312" y="2751"/>
                <a:chExt cx="492" cy="600"/>
              </a:xfrm>
            </p:grpSpPr>
            <p:sp>
              <p:nvSpPr>
                <p:cNvPr id="115" name="Line 56">
                  <a:extLst>
                    <a:ext uri="{FF2B5EF4-FFF2-40B4-BE49-F238E27FC236}">
                      <a16:creationId xmlns:a16="http://schemas.microsoft.com/office/drawing/2014/main" id="{521CF5DC-F203-D340-4551-D4D2B31E0773}"/>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57">
                  <a:extLst>
                    <a:ext uri="{FF2B5EF4-FFF2-40B4-BE49-F238E27FC236}">
                      <a16:creationId xmlns:a16="http://schemas.microsoft.com/office/drawing/2014/main" id="{9F12986B-F545-3999-9218-C9C45017788A}"/>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3" name="Line 58">
                <a:extLst>
                  <a:ext uri="{FF2B5EF4-FFF2-40B4-BE49-F238E27FC236}">
                    <a16:creationId xmlns:a16="http://schemas.microsoft.com/office/drawing/2014/main" id="{173F237B-100C-C3D4-8E78-0D6DAD6C25D9}"/>
                  </a:ext>
                </a:extLst>
              </p:cNvPr>
              <p:cNvSpPr>
                <a:spLocks noChangeShapeType="1"/>
              </p:cNvSpPr>
              <p:nvPr/>
            </p:nvSpPr>
            <p:spPr bwMode="auto">
              <a:xfrm flipV="1">
                <a:off x="1880" y="3944"/>
                <a:ext cx="2380"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Oval 59">
                <a:extLst>
                  <a:ext uri="{FF2B5EF4-FFF2-40B4-BE49-F238E27FC236}">
                    <a16:creationId xmlns:a16="http://schemas.microsoft.com/office/drawing/2014/main" id="{4E6C7095-3E09-B9BF-78CD-DC915219E07F}"/>
                  </a:ext>
                </a:extLst>
              </p:cNvPr>
              <p:cNvSpPr>
                <a:spLocks noChangeArrowheads="1"/>
              </p:cNvSpPr>
              <p:nvPr/>
            </p:nvSpPr>
            <p:spPr bwMode="auto">
              <a:xfrm>
                <a:off x="2052" y="3916"/>
                <a:ext cx="55" cy="58"/>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Oval 60">
                <a:extLst>
                  <a:ext uri="{FF2B5EF4-FFF2-40B4-BE49-F238E27FC236}">
                    <a16:creationId xmlns:a16="http://schemas.microsoft.com/office/drawing/2014/main" id="{EA56FA1F-E78D-0E79-FAF6-89E98023A5A9}"/>
                  </a:ext>
                </a:extLst>
              </p:cNvPr>
              <p:cNvSpPr>
                <a:spLocks noChangeArrowheads="1"/>
              </p:cNvSpPr>
              <p:nvPr/>
            </p:nvSpPr>
            <p:spPr bwMode="auto">
              <a:xfrm>
                <a:off x="3059" y="3914"/>
                <a:ext cx="54" cy="58"/>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Text Box 61">
                <a:extLst>
                  <a:ext uri="{FF2B5EF4-FFF2-40B4-BE49-F238E27FC236}">
                    <a16:creationId xmlns:a16="http://schemas.microsoft.com/office/drawing/2014/main" id="{9E22B88A-360F-541A-0FC3-03FB05DD795C}"/>
                  </a:ext>
                </a:extLst>
              </p:cNvPr>
              <p:cNvSpPr txBox="1">
                <a:spLocks noChangeArrowheads="1"/>
              </p:cNvSpPr>
              <p:nvPr/>
            </p:nvSpPr>
            <p:spPr bwMode="auto">
              <a:xfrm>
                <a:off x="1399" y="3803"/>
                <a:ext cx="369" cy="2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p>
            </p:txBody>
          </p:sp>
          <p:sp>
            <p:nvSpPr>
              <p:cNvPr id="47" name="Oval 62">
                <a:extLst>
                  <a:ext uri="{FF2B5EF4-FFF2-40B4-BE49-F238E27FC236}">
                    <a16:creationId xmlns:a16="http://schemas.microsoft.com/office/drawing/2014/main" id="{6BBBC909-E327-637E-61DD-31B73EC3B10D}"/>
                  </a:ext>
                </a:extLst>
              </p:cNvPr>
              <p:cNvSpPr>
                <a:spLocks noChangeArrowheads="1"/>
              </p:cNvSpPr>
              <p:nvPr/>
            </p:nvSpPr>
            <p:spPr bwMode="auto">
              <a:xfrm>
                <a:off x="1814" y="3914"/>
                <a:ext cx="54" cy="58"/>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Rectangle 63">
                <a:extLst>
                  <a:ext uri="{FF2B5EF4-FFF2-40B4-BE49-F238E27FC236}">
                    <a16:creationId xmlns:a16="http://schemas.microsoft.com/office/drawing/2014/main" id="{2DAEDBBD-749E-B4CF-0D41-675E2175D736}"/>
                  </a:ext>
                </a:extLst>
              </p:cNvPr>
              <p:cNvSpPr>
                <a:spLocks noChangeArrowheads="1"/>
              </p:cNvSpPr>
              <p:nvPr/>
            </p:nvSpPr>
            <p:spPr bwMode="auto">
              <a:xfrm>
                <a:off x="2242" y="3122"/>
                <a:ext cx="480" cy="72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AutoShape 64">
                <a:extLst>
                  <a:ext uri="{FF2B5EF4-FFF2-40B4-BE49-F238E27FC236}">
                    <a16:creationId xmlns:a16="http://schemas.microsoft.com/office/drawing/2014/main" id="{19185611-7073-DE86-DDCB-22DB10D407A9}"/>
                  </a:ext>
                </a:extLst>
              </p:cNvPr>
              <p:cNvSpPr>
                <a:spLocks noChangeArrowheads="1"/>
              </p:cNvSpPr>
              <p:nvPr/>
            </p:nvSpPr>
            <p:spPr bwMode="auto">
              <a:xfrm rot="5400000" flipH="1">
                <a:off x="2221" y="3448"/>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Text Box 65">
                <a:extLst>
                  <a:ext uri="{FF2B5EF4-FFF2-40B4-BE49-F238E27FC236}">
                    <a16:creationId xmlns:a16="http://schemas.microsoft.com/office/drawing/2014/main" id="{F055ABB7-1C91-9AAB-B8D4-0C95DD84F681}"/>
                  </a:ext>
                </a:extLst>
              </p:cNvPr>
              <p:cNvSpPr txBox="1">
                <a:spLocks noChangeArrowheads="1"/>
              </p:cNvSpPr>
              <p:nvPr/>
            </p:nvSpPr>
            <p:spPr bwMode="auto">
              <a:xfrm>
                <a:off x="2197" y="3112"/>
                <a:ext cx="4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51" name="Text Box 66">
                <a:extLst>
                  <a:ext uri="{FF2B5EF4-FFF2-40B4-BE49-F238E27FC236}">
                    <a16:creationId xmlns:a16="http://schemas.microsoft.com/office/drawing/2014/main" id="{AE8F6367-8978-DF89-8EE4-51603C98B402}"/>
                  </a:ext>
                </a:extLst>
              </p:cNvPr>
              <p:cNvSpPr txBox="1">
                <a:spLocks noChangeArrowheads="1"/>
              </p:cNvSpPr>
              <p:nvPr/>
            </p:nvSpPr>
            <p:spPr bwMode="auto">
              <a:xfrm>
                <a:off x="2209" y="3546"/>
                <a:ext cx="418"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52" name="Oval 67">
                <a:extLst>
                  <a:ext uri="{FF2B5EF4-FFF2-40B4-BE49-F238E27FC236}">
                    <a16:creationId xmlns:a16="http://schemas.microsoft.com/office/drawing/2014/main" id="{D1EAAB88-558D-FF05-C896-221FDD159A9C}"/>
                  </a:ext>
                </a:extLst>
              </p:cNvPr>
              <p:cNvSpPr>
                <a:spLocks noChangeArrowheads="1"/>
              </p:cNvSpPr>
              <p:nvPr/>
            </p:nvSpPr>
            <p:spPr bwMode="auto">
              <a:xfrm>
                <a:off x="2169" y="3451"/>
                <a:ext cx="67" cy="7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Text Box 68">
                <a:extLst>
                  <a:ext uri="{FF2B5EF4-FFF2-40B4-BE49-F238E27FC236}">
                    <a16:creationId xmlns:a16="http://schemas.microsoft.com/office/drawing/2014/main" id="{926F4FD5-DF5B-84E1-22EC-1E7BA90936A5}"/>
                  </a:ext>
                </a:extLst>
              </p:cNvPr>
              <p:cNvSpPr txBox="1">
                <a:spLocks noChangeArrowheads="1"/>
              </p:cNvSpPr>
              <p:nvPr/>
            </p:nvSpPr>
            <p:spPr bwMode="auto">
              <a:xfrm>
                <a:off x="2279" y="3324"/>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54" name="Oval 69">
                <a:extLst>
                  <a:ext uri="{FF2B5EF4-FFF2-40B4-BE49-F238E27FC236}">
                    <a16:creationId xmlns:a16="http://schemas.microsoft.com/office/drawing/2014/main" id="{9055E012-9B8D-2E56-2DFD-99A30A27ECEF}"/>
                  </a:ext>
                </a:extLst>
              </p:cNvPr>
              <p:cNvSpPr>
                <a:spLocks noChangeArrowheads="1"/>
              </p:cNvSpPr>
              <p:nvPr/>
            </p:nvSpPr>
            <p:spPr bwMode="auto">
              <a:xfrm>
                <a:off x="2722" y="3656"/>
                <a:ext cx="66" cy="70"/>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Text Box 70">
                <a:extLst>
                  <a:ext uri="{FF2B5EF4-FFF2-40B4-BE49-F238E27FC236}">
                    <a16:creationId xmlns:a16="http://schemas.microsoft.com/office/drawing/2014/main" id="{334DE50F-A09B-5A0E-D462-CE6859D3B916}"/>
                  </a:ext>
                </a:extLst>
              </p:cNvPr>
              <p:cNvSpPr txBox="1">
                <a:spLocks noChangeArrowheads="1"/>
              </p:cNvSpPr>
              <p:nvPr/>
            </p:nvSpPr>
            <p:spPr bwMode="auto">
              <a:xfrm>
                <a:off x="2263" y="2841"/>
                <a:ext cx="4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0</a:t>
                </a:r>
              </a:p>
            </p:txBody>
          </p:sp>
          <p:grpSp>
            <p:nvGrpSpPr>
              <p:cNvPr id="56" name="Group 71">
                <a:extLst>
                  <a:ext uri="{FF2B5EF4-FFF2-40B4-BE49-F238E27FC236}">
                    <a16:creationId xmlns:a16="http://schemas.microsoft.com/office/drawing/2014/main" id="{2682CDF1-8611-FED2-DDEC-EBDEC82C4532}"/>
                  </a:ext>
                </a:extLst>
              </p:cNvPr>
              <p:cNvGrpSpPr>
                <a:grpSpLocks/>
              </p:cNvGrpSpPr>
              <p:nvPr/>
            </p:nvGrpSpPr>
            <p:grpSpPr bwMode="auto">
              <a:xfrm>
                <a:off x="1802" y="3267"/>
                <a:ext cx="452" cy="439"/>
                <a:chOff x="2330" y="3029"/>
                <a:chExt cx="452" cy="439"/>
              </a:xfrm>
            </p:grpSpPr>
            <p:sp>
              <p:nvSpPr>
                <p:cNvPr id="111" name="Line 72">
                  <a:extLst>
                    <a:ext uri="{FF2B5EF4-FFF2-40B4-BE49-F238E27FC236}">
                      <a16:creationId xmlns:a16="http://schemas.microsoft.com/office/drawing/2014/main" id="{5A94635A-3626-DA5A-52F7-6CF07663D2D6}"/>
                    </a:ext>
                  </a:extLst>
                </p:cNvPr>
                <p:cNvSpPr>
                  <a:spLocks noChangeShapeType="1"/>
                </p:cNvSpPr>
                <p:nvPr/>
              </p:nvSpPr>
              <p:spPr bwMode="auto">
                <a:xfrm flipV="1">
                  <a:off x="2377" y="3045"/>
                  <a:ext cx="40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73">
                  <a:extLst>
                    <a:ext uri="{FF2B5EF4-FFF2-40B4-BE49-F238E27FC236}">
                      <a16:creationId xmlns:a16="http://schemas.microsoft.com/office/drawing/2014/main" id="{1C4AA168-9D15-106B-6731-9BB45365256F}"/>
                    </a:ext>
                  </a:extLst>
                </p:cNvPr>
                <p:cNvSpPr>
                  <a:spLocks noChangeShapeType="1"/>
                </p:cNvSpPr>
                <p:nvPr/>
              </p:nvSpPr>
              <p:spPr bwMode="auto">
                <a:xfrm>
                  <a:off x="2551" y="3042"/>
                  <a:ext cx="0" cy="42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74">
                  <a:extLst>
                    <a:ext uri="{FF2B5EF4-FFF2-40B4-BE49-F238E27FC236}">
                      <a16:creationId xmlns:a16="http://schemas.microsoft.com/office/drawing/2014/main" id="{1050F949-3CAB-53E5-2685-A909CF4400DC}"/>
                    </a:ext>
                  </a:extLst>
                </p:cNvPr>
                <p:cNvSpPr>
                  <a:spLocks noChangeShapeType="1"/>
                </p:cNvSpPr>
                <p:nvPr/>
              </p:nvSpPr>
              <p:spPr bwMode="auto">
                <a:xfrm>
                  <a:off x="2551" y="3468"/>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Oval 75">
                  <a:extLst>
                    <a:ext uri="{FF2B5EF4-FFF2-40B4-BE49-F238E27FC236}">
                      <a16:creationId xmlns:a16="http://schemas.microsoft.com/office/drawing/2014/main" id="{33225EFD-E0AE-94BC-194D-58F530333184}"/>
                    </a:ext>
                  </a:extLst>
                </p:cNvPr>
                <p:cNvSpPr>
                  <a:spLocks noChangeArrowheads="1"/>
                </p:cNvSpPr>
                <p:nvPr/>
              </p:nvSpPr>
              <p:spPr bwMode="auto">
                <a:xfrm>
                  <a:off x="2330" y="3029"/>
                  <a:ext cx="44" cy="47"/>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57" name="Text Box 76">
                <a:extLst>
                  <a:ext uri="{FF2B5EF4-FFF2-40B4-BE49-F238E27FC236}">
                    <a16:creationId xmlns:a16="http://schemas.microsoft.com/office/drawing/2014/main" id="{2D220F34-46ED-D07C-8989-4E87E3DF8E04}"/>
                  </a:ext>
                </a:extLst>
              </p:cNvPr>
              <p:cNvSpPr txBox="1">
                <a:spLocks noChangeArrowheads="1"/>
              </p:cNvSpPr>
              <p:nvPr/>
            </p:nvSpPr>
            <p:spPr bwMode="auto">
              <a:xfrm>
                <a:off x="1687" y="325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58" name="Oval 77">
                <a:extLst>
                  <a:ext uri="{FF2B5EF4-FFF2-40B4-BE49-F238E27FC236}">
                    <a16:creationId xmlns:a16="http://schemas.microsoft.com/office/drawing/2014/main" id="{28CB4217-3C59-446F-3B60-B798777C19DF}"/>
                  </a:ext>
                </a:extLst>
              </p:cNvPr>
              <p:cNvSpPr>
                <a:spLocks noChangeArrowheads="1"/>
              </p:cNvSpPr>
              <p:nvPr/>
            </p:nvSpPr>
            <p:spPr bwMode="auto">
              <a:xfrm>
                <a:off x="4154" y="3270"/>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Line 78">
                <a:extLst>
                  <a:ext uri="{FF2B5EF4-FFF2-40B4-BE49-F238E27FC236}">
                    <a16:creationId xmlns:a16="http://schemas.microsoft.com/office/drawing/2014/main" id="{32439561-AC43-B7DC-ACA8-08817C1FBCDA}"/>
                  </a:ext>
                </a:extLst>
              </p:cNvPr>
              <p:cNvSpPr>
                <a:spLocks noChangeShapeType="1"/>
              </p:cNvSpPr>
              <p:nvPr/>
            </p:nvSpPr>
            <p:spPr bwMode="auto">
              <a:xfrm flipH="1" flipV="1">
                <a:off x="2715" y="3271"/>
                <a:ext cx="10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Oval 79">
                <a:extLst>
                  <a:ext uri="{FF2B5EF4-FFF2-40B4-BE49-F238E27FC236}">
                    <a16:creationId xmlns:a16="http://schemas.microsoft.com/office/drawing/2014/main" id="{CE932292-89C2-2152-4113-A8032E46AEBE}"/>
                  </a:ext>
                </a:extLst>
              </p:cNvPr>
              <p:cNvSpPr>
                <a:spLocks noChangeArrowheads="1"/>
              </p:cNvSpPr>
              <p:nvPr/>
            </p:nvSpPr>
            <p:spPr bwMode="auto">
              <a:xfrm>
                <a:off x="3008" y="3239"/>
                <a:ext cx="54"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Rectangle 80">
                <a:extLst>
                  <a:ext uri="{FF2B5EF4-FFF2-40B4-BE49-F238E27FC236}">
                    <a16:creationId xmlns:a16="http://schemas.microsoft.com/office/drawing/2014/main" id="{EC9583AE-2AD2-4A13-E1B6-C7CBA084B073}"/>
                  </a:ext>
                </a:extLst>
              </p:cNvPr>
              <p:cNvSpPr>
                <a:spLocks noChangeArrowheads="1"/>
              </p:cNvSpPr>
              <p:nvPr/>
            </p:nvSpPr>
            <p:spPr bwMode="auto">
              <a:xfrm>
                <a:off x="3237" y="3122"/>
                <a:ext cx="479" cy="72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AutoShape 81">
                <a:extLst>
                  <a:ext uri="{FF2B5EF4-FFF2-40B4-BE49-F238E27FC236}">
                    <a16:creationId xmlns:a16="http://schemas.microsoft.com/office/drawing/2014/main" id="{601FE594-622B-0CB2-E71D-D9EB5833EFC7}"/>
                  </a:ext>
                </a:extLst>
              </p:cNvPr>
              <p:cNvSpPr>
                <a:spLocks noChangeArrowheads="1"/>
              </p:cNvSpPr>
              <p:nvPr/>
            </p:nvSpPr>
            <p:spPr bwMode="auto">
              <a:xfrm rot="5400000" flipH="1">
                <a:off x="3215" y="3449"/>
                <a:ext cx="103" cy="56"/>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Text Box 82">
                <a:extLst>
                  <a:ext uri="{FF2B5EF4-FFF2-40B4-BE49-F238E27FC236}">
                    <a16:creationId xmlns:a16="http://schemas.microsoft.com/office/drawing/2014/main" id="{709FB796-1A20-672E-4DFD-86050DB19E20}"/>
                  </a:ext>
                </a:extLst>
              </p:cNvPr>
              <p:cNvSpPr txBox="1">
                <a:spLocks noChangeArrowheads="1"/>
              </p:cNvSpPr>
              <p:nvPr/>
            </p:nvSpPr>
            <p:spPr bwMode="auto">
              <a:xfrm>
                <a:off x="3192" y="3112"/>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64" name="Text Box 83">
                <a:extLst>
                  <a:ext uri="{FF2B5EF4-FFF2-40B4-BE49-F238E27FC236}">
                    <a16:creationId xmlns:a16="http://schemas.microsoft.com/office/drawing/2014/main" id="{851EE894-ABC9-6A31-908A-B8FC3426F070}"/>
                  </a:ext>
                </a:extLst>
              </p:cNvPr>
              <p:cNvSpPr txBox="1">
                <a:spLocks noChangeArrowheads="1"/>
              </p:cNvSpPr>
              <p:nvPr/>
            </p:nvSpPr>
            <p:spPr bwMode="auto">
              <a:xfrm>
                <a:off x="3204" y="3546"/>
                <a:ext cx="417"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65" name="Oval 84">
                <a:extLst>
                  <a:ext uri="{FF2B5EF4-FFF2-40B4-BE49-F238E27FC236}">
                    <a16:creationId xmlns:a16="http://schemas.microsoft.com/office/drawing/2014/main" id="{8F7B7B04-8B65-4866-8681-70D0DFEAB267}"/>
                  </a:ext>
                </a:extLst>
              </p:cNvPr>
              <p:cNvSpPr>
                <a:spLocks noChangeArrowheads="1"/>
              </p:cNvSpPr>
              <p:nvPr/>
            </p:nvSpPr>
            <p:spPr bwMode="auto">
              <a:xfrm>
                <a:off x="3164" y="3451"/>
                <a:ext cx="66" cy="7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Text Box 85">
                <a:extLst>
                  <a:ext uri="{FF2B5EF4-FFF2-40B4-BE49-F238E27FC236}">
                    <a16:creationId xmlns:a16="http://schemas.microsoft.com/office/drawing/2014/main" id="{9DDA8D4A-2A57-9AF5-C601-5C365EDF98F6}"/>
                  </a:ext>
                </a:extLst>
              </p:cNvPr>
              <p:cNvSpPr txBox="1">
                <a:spLocks noChangeArrowheads="1"/>
              </p:cNvSpPr>
              <p:nvPr/>
            </p:nvSpPr>
            <p:spPr bwMode="auto">
              <a:xfrm>
                <a:off x="3274" y="3324"/>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67" name="Oval 86">
                <a:extLst>
                  <a:ext uri="{FF2B5EF4-FFF2-40B4-BE49-F238E27FC236}">
                    <a16:creationId xmlns:a16="http://schemas.microsoft.com/office/drawing/2014/main" id="{D969281B-E17C-6B96-7439-AB827A1DE4A9}"/>
                  </a:ext>
                </a:extLst>
              </p:cNvPr>
              <p:cNvSpPr>
                <a:spLocks noChangeArrowheads="1"/>
              </p:cNvSpPr>
              <p:nvPr/>
            </p:nvSpPr>
            <p:spPr bwMode="auto">
              <a:xfrm>
                <a:off x="3716" y="3644"/>
                <a:ext cx="67" cy="70"/>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Text Box 87">
                <a:extLst>
                  <a:ext uri="{FF2B5EF4-FFF2-40B4-BE49-F238E27FC236}">
                    <a16:creationId xmlns:a16="http://schemas.microsoft.com/office/drawing/2014/main" id="{DE7AAEF3-7131-DC74-DEFF-33ED59C5A154}"/>
                  </a:ext>
                </a:extLst>
              </p:cNvPr>
              <p:cNvSpPr txBox="1">
                <a:spLocks noChangeArrowheads="1"/>
              </p:cNvSpPr>
              <p:nvPr/>
            </p:nvSpPr>
            <p:spPr bwMode="auto">
              <a:xfrm>
                <a:off x="3257" y="2841"/>
                <a:ext cx="4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1</a:t>
                </a:r>
              </a:p>
            </p:txBody>
          </p:sp>
          <p:sp>
            <p:nvSpPr>
              <p:cNvPr id="69" name="Line 88">
                <a:extLst>
                  <a:ext uri="{FF2B5EF4-FFF2-40B4-BE49-F238E27FC236}">
                    <a16:creationId xmlns:a16="http://schemas.microsoft.com/office/drawing/2014/main" id="{45F1A45A-9964-BED4-DE94-D755B2754CCE}"/>
                  </a:ext>
                </a:extLst>
              </p:cNvPr>
              <p:cNvSpPr>
                <a:spLocks noChangeShapeType="1"/>
              </p:cNvSpPr>
              <p:nvPr/>
            </p:nvSpPr>
            <p:spPr bwMode="auto">
              <a:xfrm flipV="1">
                <a:off x="3028" y="3271"/>
                <a:ext cx="20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89">
                <a:extLst>
                  <a:ext uri="{FF2B5EF4-FFF2-40B4-BE49-F238E27FC236}">
                    <a16:creationId xmlns:a16="http://schemas.microsoft.com/office/drawing/2014/main" id="{97B7CA67-EBCA-3DD8-1136-B5BEE9ED7183}"/>
                  </a:ext>
                </a:extLst>
              </p:cNvPr>
              <p:cNvSpPr>
                <a:spLocks noChangeShapeType="1"/>
              </p:cNvSpPr>
              <p:nvPr/>
            </p:nvSpPr>
            <p:spPr bwMode="auto">
              <a:xfrm>
                <a:off x="3034" y="2746"/>
                <a:ext cx="0" cy="94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90">
                <a:extLst>
                  <a:ext uri="{FF2B5EF4-FFF2-40B4-BE49-F238E27FC236}">
                    <a16:creationId xmlns:a16="http://schemas.microsoft.com/office/drawing/2014/main" id="{FC994BCA-0087-2A10-C519-6F8D5B5F25D8}"/>
                  </a:ext>
                </a:extLst>
              </p:cNvPr>
              <p:cNvSpPr>
                <a:spLocks noChangeShapeType="1"/>
              </p:cNvSpPr>
              <p:nvPr/>
            </p:nvSpPr>
            <p:spPr bwMode="auto">
              <a:xfrm>
                <a:off x="2794" y="3693"/>
                <a:ext cx="45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Rectangle 91">
                <a:extLst>
                  <a:ext uri="{FF2B5EF4-FFF2-40B4-BE49-F238E27FC236}">
                    <a16:creationId xmlns:a16="http://schemas.microsoft.com/office/drawing/2014/main" id="{1413339F-F8E8-EF11-A923-FFE9F8623E7B}"/>
                  </a:ext>
                </a:extLst>
              </p:cNvPr>
              <p:cNvSpPr>
                <a:spLocks noChangeArrowheads="1"/>
              </p:cNvSpPr>
              <p:nvPr/>
            </p:nvSpPr>
            <p:spPr bwMode="auto">
              <a:xfrm>
                <a:off x="4395" y="3147"/>
                <a:ext cx="480" cy="721"/>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AutoShape 92">
                <a:extLst>
                  <a:ext uri="{FF2B5EF4-FFF2-40B4-BE49-F238E27FC236}">
                    <a16:creationId xmlns:a16="http://schemas.microsoft.com/office/drawing/2014/main" id="{1A4726C6-AAC7-BCC4-5062-E62AC8EB6E3E}"/>
                  </a:ext>
                </a:extLst>
              </p:cNvPr>
              <p:cNvSpPr>
                <a:spLocks noChangeArrowheads="1"/>
              </p:cNvSpPr>
              <p:nvPr/>
            </p:nvSpPr>
            <p:spPr bwMode="auto">
              <a:xfrm rot="5400000" flipH="1">
                <a:off x="4374" y="3472"/>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Text Box 93">
                <a:extLst>
                  <a:ext uri="{FF2B5EF4-FFF2-40B4-BE49-F238E27FC236}">
                    <a16:creationId xmlns:a16="http://schemas.microsoft.com/office/drawing/2014/main" id="{0ACA4F59-938B-0DBC-9C91-363189549536}"/>
                  </a:ext>
                </a:extLst>
              </p:cNvPr>
              <p:cNvSpPr txBox="1">
                <a:spLocks noChangeArrowheads="1"/>
              </p:cNvSpPr>
              <p:nvPr/>
            </p:nvSpPr>
            <p:spPr bwMode="auto">
              <a:xfrm>
                <a:off x="4350" y="3137"/>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75" name="Text Box 94">
                <a:extLst>
                  <a:ext uri="{FF2B5EF4-FFF2-40B4-BE49-F238E27FC236}">
                    <a16:creationId xmlns:a16="http://schemas.microsoft.com/office/drawing/2014/main" id="{E3749F0D-1AD7-F735-D7CE-B1C320D46AB6}"/>
                  </a:ext>
                </a:extLst>
              </p:cNvPr>
              <p:cNvSpPr txBox="1">
                <a:spLocks noChangeArrowheads="1"/>
              </p:cNvSpPr>
              <p:nvPr/>
            </p:nvSpPr>
            <p:spPr bwMode="auto">
              <a:xfrm>
                <a:off x="4362" y="3572"/>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76" name="Oval 95">
                <a:extLst>
                  <a:ext uri="{FF2B5EF4-FFF2-40B4-BE49-F238E27FC236}">
                    <a16:creationId xmlns:a16="http://schemas.microsoft.com/office/drawing/2014/main" id="{63534703-554C-FC68-A4AD-278A86EDC9F0}"/>
                  </a:ext>
                </a:extLst>
              </p:cNvPr>
              <p:cNvSpPr>
                <a:spLocks noChangeArrowheads="1"/>
              </p:cNvSpPr>
              <p:nvPr/>
            </p:nvSpPr>
            <p:spPr bwMode="auto">
              <a:xfrm>
                <a:off x="4322" y="3476"/>
                <a:ext cx="66" cy="70"/>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Text Box 96">
                <a:extLst>
                  <a:ext uri="{FF2B5EF4-FFF2-40B4-BE49-F238E27FC236}">
                    <a16:creationId xmlns:a16="http://schemas.microsoft.com/office/drawing/2014/main" id="{1C07702F-B260-E768-65E0-0DDF0276342A}"/>
                  </a:ext>
                </a:extLst>
              </p:cNvPr>
              <p:cNvSpPr txBox="1">
                <a:spLocks noChangeArrowheads="1"/>
              </p:cNvSpPr>
              <p:nvPr/>
            </p:nvSpPr>
            <p:spPr bwMode="auto">
              <a:xfrm>
                <a:off x="4432" y="3349"/>
                <a:ext cx="4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78" name="Oval 97">
                <a:extLst>
                  <a:ext uri="{FF2B5EF4-FFF2-40B4-BE49-F238E27FC236}">
                    <a16:creationId xmlns:a16="http://schemas.microsoft.com/office/drawing/2014/main" id="{088FB5CF-2505-D94D-B7A0-80D33197F478}"/>
                  </a:ext>
                </a:extLst>
              </p:cNvPr>
              <p:cNvSpPr>
                <a:spLocks noChangeArrowheads="1"/>
              </p:cNvSpPr>
              <p:nvPr/>
            </p:nvSpPr>
            <p:spPr bwMode="auto">
              <a:xfrm>
                <a:off x="4875" y="3668"/>
                <a:ext cx="66" cy="7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Text Box 98">
                <a:extLst>
                  <a:ext uri="{FF2B5EF4-FFF2-40B4-BE49-F238E27FC236}">
                    <a16:creationId xmlns:a16="http://schemas.microsoft.com/office/drawing/2014/main" id="{2B377207-5849-EE91-C063-8D247ACCCB1D}"/>
                  </a:ext>
                </a:extLst>
              </p:cNvPr>
              <p:cNvSpPr txBox="1">
                <a:spLocks noChangeArrowheads="1"/>
              </p:cNvSpPr>
              <p:nvPr/>
            </p:nvSpPr>
            <p:spPr bwMode="auto">
              <a:xfrm>
                <a:off x="4416" y="2866"/>
                <a:ext cx="4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1</a:t>
                </a:r>
              </a:p>
            </p:txBody>
          </p:sp>
          <p:sp>
            <p:nvSpPr>
              <p:cNvPr id="80" name="Line 99">
                <a:extLst>
                  <a:ext uri="{FF2B5EF4-FFF2-40B4-BE49-F238E27FC236}">
                    <a16:creationId xmlns:a16="http://schemas.microsoft.com/office/drawing/2014/main" id="{35D0B902-2A52-A6EA-FAD8-3C0C15137198}"/>
                  </a:ext>
                </a:extLst>
              </p:cNvPr>
              <p:cNvSpPr>
                <a:spLocks noChangeShapeType="1"/>
              </p:cNvSpPr>
              <p:nvPr/>
            </p:nvSpPr>
            <p:spPr bwMode="auto">
              <a:xfrm flipV="1">
                <a:off x="4192" y="3296"/>
                <a:ext cx="19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100">
                <a:extLst>
                  <a:ext uri="{FF2B5EF4-FFF2-40B4-BE49-F238E27FC236}">
                    <a16:creationId xmlns:a16="http://schemas.microsoft.com/office/drawing/2014/main" id="{65216566-AAF9-476F-5FF1-270D7D1DEFB5}"/>
                  </a:ext>
                </a:extLst>
              </p:cNvPr>
              <p:cNvSpPr>
                <a:spLocks noChangeShapeType="1"/>
              </p:cNvSpPr>
              <p:nvPr/>
            </p:nvSpPr>
            <p:spPr bwMode="auto">
              <a:xfrm>
                <a:off x="4186" y="2802"/>
                <a:ext cx="0" cy="91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101">
                <a:extLst>
                  <a:ext uri="{FF2B5EF4-FFF2-40B4-BE49-F238E27FC236}">
                    <a16:creationId xmlns:a16="http://schemas.microsoft.com/office/drawing/2014/main" id="{891FAB97-3053-76A0-D2A2-F9B1376E3538}"/>
                  </a:ext>
                </a:extLst>
              </p:cNvPr>
              <p:cNvSpPr>
                <a:spLocks noChangeShapeType="1"/>
              </p:cNvSpPr>
              <p:nvPr/>
            </p:nvSpPr>
            <p:spPr bwMode="auto">
              <a:xfrm>
                <a:off x="3843" y="2871"/>
                <a:ext cx="0" cy="7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102">
                <a:extLst>
                  <a:ext uri="{FF2B5EF4-FFF2-40B4-BE49-F238E27FC236}">
                    <a16:creationId xmlns:a16="http://schemas.microsoft.com/office/drawing/2014/main" id="{27CC42D9-6173-A5AD-E38C-A6A96241AC6F}"/>
                  </a:ext>
                </a:extLst>
              </p:cNvPr>
              <p:cNvSpPr>
                <a:spLocks noChangeShapeType="1"/>
              </p:cNvSpPr>
              <p:nvPr/>
            </p:nvSpPr>
            <p:spPr bwMode="auto">
              <a:xfrm flipH="1" flipV="1">
                <a:off x="3042" y="2750"/>
                <a:ext cx="8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103">
                <a:extLst>
                  <a:ext uri="{FF2B5EF4-FFF2-40B4-BE49-F238E27FC236}">
                    <a16:creationId xmlns:a16="http://schemas.microsoft.com/office/drawing/2014/main" id="{8346EDF7-5684-E2A6-C3C8-6CB215FADD4A}"/>
                  </a:ext>
                </a:extLst>
              </p:cNvPr>
              <p:cNvSpPr>
                <a:spLocks noChangeShapeType="1"/>
              </p:cNvSpPr>
              <p:nvPr/>
            </p:nvSpPr>
            <p:spPr bwMode="auto">
              <a:xfrm flipH="1" flipV="1">
                <a:off x="3839" y="2874"/>
                <a:ext cx="13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Rectangle 104">
                <a:extLst>
                  <a:ext uri="{FF2B5EF4-FFF2-40B4-BE49-F238E27FC236}">
                    <a16:creationId xmlns:a16="http://schemas.microsoft.com/office/drawing/2014/main" id="{056ABB1D-9A1A-E318-14D5-EBE5E38302FA}"/>
                  </a:ext>
                </a:extLst>
              </p:cNvPr>
              <p:cNvSpPr>
                <a:spLocks noChangeArrowheads="1"/>
              </p:cNvSpPr>
              <p:nvPr/>
            </p:nvSpPr>
            <p:spPr bwMode="auto">
              <a:xfrm>
                <a:off x="3902" y="2681"/>
                <a:ext cx="175" cy="242"/>
              </a:xfrm>
              <a:prstGeom prst="rect">
                <a:avLst/>
              </a:prstGeom>
              <a:solidFill>
                <a:srgbClr val="FFFFCC"/>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6" name="Line 105">
                <a:extLst>
                  <a:ext uri="{FF2B5EF4-FFF2-40B4-BE49-F238E27FC236}">
                    <a16:creationId xmlns:a16="http://schemas.microsoft.com/office/drawing/2014/main" id="{270EBB0D-FA66-A7A2-E7A8-11C66E284FE3}"/>
                  </a:ext>
                </a:extLst>
              </p:cNvPr>
              <p:cNvSpPr>
                <a:spLocks noChangeShapeType="1"/>
              </p:cNvSpPr>
              <p:nvPr/>
            </p:nvSpPr>
            <p:spPr bwMode="auto">
              <a:xfrm flipV="1">
                <a:off x="4087" y="2799"/>
                <a:ext cx="101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87" name="Group 106">
                <a:extLst>
                  <a:ext uri="{FF2B5EF4-FFF2-40B4-BE49-F238E27FC236}">
                    <a16:creationId xmlns:a16="http://schemas.microsoft.com/office/drawing/2014/main" id="{77B89BC2-D455-4171-6AFE-7A435E8451F0}"/>
                  </a:ext>
                </a:extLst>
              </p:cNvPr>
              <p:cNvGrpSpPr>
                <a:grpSpLocks/>
              </p:cNvGrpSpPr>
              <p:nvPr/>
            </p:nvGrpSpPr>
            <p:grpSpPr bwMode="auto">
              <a:xfrm>
                <a:off x="4862" y="2896"/>
                <a:ext cx="258" cy="814"/>
                <a:chOff x="4862" y="2896"/>
                <a:chExt cx="258" cy="814"/>
              </a:xfrm>
            </p:grpSpPr>
            <p:sp>
              <p:nvSpPr>
                <p:cNvPr id="108" name="Line 107">
                  <a:extLst>
                    <a:ext uri="{FF2B5EF4-FFF2-40B4-BE49-F238E27FC236}">
                      <a16:creationId xmlns:a16="http://schemas.microsoft.com/office/drawing/2014/main" id="{15545D1E-B714-BF7D-400A-1B83305C4058}"/>
                    </a:ext>
                  </a:extLst>
                </p:cNvPr>
                <p:cNvSpPr>
                  <a:spLocks noChangeShapeType="1"/>
                </p:cNvSpPr>
                <p:nvPr/>
              </p:nvSpPr>
              <p:spPr bwMode="auto">
                <a:xfrm flipH="1" flipV="1">
                  <a:off x="4862" y="3297"/>
                  <a:ext cx="7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108">
                  <a:extLst>
                    <a:ext uri="{FF2B5EF4-FFF2-40B4-BE49-F238E27FC236}">
                      <a16:creationId xmlns:a16="http://schemas.microsoft.com/office/drawing/2014/main" id="{0E1D6E71-A36E-3E4D-2C02-54514ACA35BE}"/>
                    </a:ext>
                  </a:extLst>
                </p:cNvPr>
                <p:cNvSpPr>
                  <a:spLocks noChangeShapeType="1"/>
                </p:cNvSpPr>
                <p:nvPr/>
              </p:nvSpPr>
              <p:spPr bwMode="auto">
                <a:xfrm flipH="1">
                  <a:off x="4988" y="2896"/>
                  <a:ext cx="0" cy="81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09">
                  <a:extLst>
                    <a:ext uri="{FF2B5EF4-FFF2-40B4-BE49-F238E27FC236}">
                      <a16:creationId xmlns:a16="http://schemas.microsoft.com/office/drawing/2014/main" id="{9D6ED11D-0041-D343-772C-10E88D3196CA}"/>
                    </a:ext>
                  </a:extLst>
                </p:cNvPr>
                <p:cNvSpPr>
                  <a:spLocks noChangeShapeType="1"/>
                </p:cNvSpPr>
                <p:nvPr/>
              </p:nvSpPr>
              <p:spPr bwMode="auto">
                <a:xfrm flipH="1" flipV="1">
                  <a:off x="4984" y="2899"/>
                  <a:ext cx="13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8" name="Rectangle 110">
                <a:extLst>
                  <a:ext uri="{FF2B5EF4-FFF2-40B4-BE49-F238E27FC236}">
                    <a16:creationId xmlns:a16="http://schemas.microsoft.com/office/drawing/2014/main" id="{80ED7780-B5EF-9258-424C-08B5E76F6B5C}"/>
                  </a:ext>
                </a:extLst>
              </p:cNvPr>
              <p:cNvSpPr>
                <a:spLocks noChangeArrowheads="1"/>
              </p:cNvSpPr>
              <p:nvPr/>
            </p:nvSpPr>
            <p:spPr bwMode="auto">
              <a:xfrm>
                <a:off x="5084" y="2719"/>
                <a:ext cx="175" cy="242"/>
              </a:xfrm>
              <a:prstGeom prst="rect">
                <a:avLst/>
              </a:prstGeom>
              <a:solidFill>
                <a:srgbClr val="FFFFCC"/>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0033CC"/>
                  </a:solidFill>
                  <a:ea typeface="楷体_GB2312" pitchFamily="49" charset="-122"/>
                </a:endParaRPr>
              </a:p>
            </p:txBody>
          </p:sp>
          <p:sp>
            <p:nvSpPr>
              <p:cNvPr id="89" name="Rectangle 111">
                <a:extLst>
                  <a:ext uri="{FF2B5EF4-FFF2-40B4-BE49-F238E27FC236}">
                    <a16:creationId xmlns:a16="http://schemas.microsoft.com/office/drawing/2014/main" id="{5DE842DA-49FA-E726-4B6D-87CA991A8753}"/>
                  </a:ext>
                </a:extLst>
              </p:cNvPr>
              <p:cNvSpPr>
                <a:spLocks noChangeArrowheads="1"/>
              </p:cNvSpPr>
              <p:nvPr/>
            </p:nvSpPr>
            <p:spPr bwMode="auto">
              <a:xfrm>
                <a:off x="3846" y="2614"/>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&amp;</a:t>
                </a:r>
              </a:p>
            </p:txBody>
          </p:sp>
          <p:sp>
            <p:nvSpPr>
              <p:cNvPr id="90" name="Rectangle 112">
                <a:extLst>
                  <a:ext uri="{FF2B5EF4-FFF2-40B4-BE49-F238E27FC236}">
                    <a16:creationId xmlns:a16="http://schemas.microsoft.com/office/drawing/2014/main" id="{52605D11-59E6-345D-25F9-F8E28C44EC89}"/>
                  </a:ext>
                </a:extLst>
              </p:cNvPr>
              <p:cNvSpPr>
                <a:spLocks noChangeArrowheads="1"/>
              </p:cNvSpPr>
              <p:nvPr/>
            </p:nvSpPr>
            <p:spPr bwMode="auto">
              <a:xfrm>
                <a:off x="5039" y="2676"/>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&amp;</a:t>
                </a:r>
              </a:p>
            </p:txBody>
          </p:sp>
          <p:sp>
            <p:nvSpPr>
              <p:cNvPr id="91" name="Oval 113">
                <a:extLst>
                  <a:ext uri="{FF2B5EF4-FFF2-40B4-BE49-F238E27FC236}">
                    <a16:creationId xmlns:a16="http://schemas.microsoft.com/office/drawing/2014/main" id="{266A55CA-AFA7-B887-652F-C26B9A1755F1}"/>
                  </a:ext>
                </a:extLst>
              </p:cNvPr>
              <p:cNvSpPr>
                <a:spLocks noChangeArrowheads="1"/>
              </p:cNvSpPr>
              <p:nvPr/>
            </p:nvSpPr>
            <p:spPr bwMode="auto">
              <a:xfrm>
                <a:off x="4155" y="2763"/>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Oval 114">
                <a:extLst>
                  <a:ext uri="{FF2B5EF4-FFF2-40B4-BE49-F238E27FC236}">
                    <a16:creationId xmlns:a16="http://schemas.microsoft.com/office/drawing/2014/main" id="{1A35BBBC-2809-75A3-9951-0526C91B1FF4}"/>
                  </a:ext>
                </a:extLst>
              </p:cNvPr>
              <p:cNvSpPr>
                <a:spLocks noChangeArrowheads="1"/>
              </p:cNvSpPr>
              <p:nvPr/>
            </p:nvSpPr>
            <p:spPr bwMode="auto">
              <a:xfrm>
                <a:off x="1989" y="3258"/>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Oval 115">
                <a:extLst>
                  <a:ext uri="{FF2B5EF4-FFF2-40B4-BE49-F238E27FC236}">
                    <a16:creationId xmlns:a16="http://schemas.microsoft.com/office/drawing/2014/main" id="{E708FD2D-34CF-95C3-9B15-D03394D41065}"/>
                  </a:ext>
                </a:extLst>
              </p:cNvPr>
              <p:cNvSpPr>
                <a:spLocks noChangeArrowheads="1"/>
              </p:cNvSpPr>
              <p:nvPr/>
            </p:nvSpPr>
            <p:spPr bwMode="auto">
              <a:xfrm>
                <a:off x="5371" y="2786"/>
                <a:ext cx="55" cy="5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Rectangle 116">
                <a:extLst>
                  <a:ext uri="{FF2B5EF4-FFF2-40B4-BE49-F238E27FC236}">
                    <a16:creationId xmlns:a16="http://schemas.microsoft.com/office/drawing/2014/main" id="{7C781111-9BF4-A2D3-BC65-4CD05C9C3404}"/>
                  </a:ext>
                </a:extLst>
              </p:cNvPr>
              <p:cNvSpPr>
                <a:spLocks noChangeArrowheads="1"/>
              </p:cNvSpPr>
              <p:nvPr/>
            </p:nvSpPr>
            <p:spPr bwMode="auto">
              <a:xfrm>
                <a:off x="5228" y="2880"/>
                <a:ext cx="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B</a:t>
                </a:r>
              </a:p>
            </p:txBody>
          </p:sp>
          <p:sp>
            <p:nvSpPr>
              <p:cNvPr id="95" name="Text Box 117">
                <a:extLst>
                  <a:ext uri="{FF2B5EF4-FFF2-40B4-BE49-F238E27FC236}">
                    <a16:creationId xmlns:a16="http://schemas.microsoft.com/office/drawing/2014/main" id="{F3A2FDF3-F326-174E-20B9-BEE100CC6482}"/>
                  </a:ext>
                </a:extLst>
              </p:cNvPr>
              <p:cNvSpPr txBox="1">
                <a:spLocks noChangeArrowheads="1"/>
              </p:cNvSpPr>
              <p:nvPr/>
            </p:nvSpPr>
            <p:spPr bwMode="auto">
              <a:xfrm>
                <a:off x="2739" y="2973"/>
                <a:ext cx="4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96" name="Text Box 118">
                <a:extLst>
                  <a:ext uri="{FF2B5EF4-FFF2-40B4-BE49-F238E27FC236}">
                    <a16:creationId xmlns:a16="http://schemas.microsoft.com/office/drawing/2014/main" id="{F2253308-20EC-D67E-FE65-7B80CCE67A72}"/>
                  </a:ext>
                </a:extLst>
              </p:cNvPr>
              <p:cNvSpPr txBox="1">
                <a:spLocks noChangeArrowheads="1"/>
              </p:cNvSpPr>
              <p:nvPr/>
            </p:nvSpPr>
            <p:spPr bwMode="auto">
              <a:xfrm>
                <a:off x="3793" y="3102"/>
                <a:ext cx="49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97" name="Text Box 119">
                <a:extLst>
                  <a:ext uri="{FF2B5EF4-FFF2-40B4-BE49-F238E27FC236}">
                    <a16:creationId xmlns:a16="http://schemas.microsoft.com/office/drawing/2014/main" id="{FAA9FA70-B46E-4931-B306-F4AE205E2505}"/>
                  </a:ext>
                </a:extLst>
              </p:cNvPr>
              <p:cNvSpPr txBox="1">
                <a:spLocks noChangeArrowheads="1"/>
              </p:cNvSpPr>
              <p:nvPr/>
            </p:nvSpPr>
            <p:spPr bwMode="auto">
              <a:xfrm>
                <a:off x="5035" y="3211"/>
                <a:ext cx="49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sp>
            <p:nvSpPr>
              <p:cNvPr id="98" name="Text Box 120">
                <a:extLst>
                  <a:ext uri="{FF2B5EF4-FFF2-40B4-BE49-F238E27FC236}">
                    <a16:creationId xmlns:a16="http://schemas.microsoft.com/office/drawing/2014/main" id="{0E131720-7D9C-C146-E0DD-EA3D5C1A00B0}"/>
                  </a:ext>
                </a:extLst>
              </p:cNvPr>
              <p:cNvSpPr txBox="1">
                <a:spLocks noChangeArrowheads="1"/>
              </p:cNvSpPr>
              <p:nvPr/>
            </p:nvSpPr>
            <p:spPr bwMode="auto">
              <a:xfrm>
                <a:off x="2691" y="3681"/>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99" name="Line 121">
                <a:extLst>
                  <a:ext uri="{FF2B5EF4-FFF2-40B4-BE49-F238E27FC236}">
                    <a16:creationId xmlns:a16="http://schemas.microsoft.com/office/drawing/2014/main" id="{05577FEA-B346-6F82-CDA7-8CE289EF00AC}"/>
                  </a:ext>
                </a:extLst>
              </p:cNvPr>
              <p:cNvSpPr>
                <a:spLocks noChangeShapeType="1"/>
              </p:cNvSpPr>
              <p:nvPr/>
            </p:nvSpPr>
            <p:spPr bwMode="auto">
              <a:xfrm>
                <a:off x="2802" y="3736"/>
                <a:ext cx="93"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00" name="Group 122">
                <a:extLst>
                  <a:ext uri="{FF2B5EF4-FFF2-40B4-BE49-F238E27FC236}">
                    <a16:creationId xmlns:a16="http://schemas.microsoft.com/office/drawing/2014/main" id="{4520F013-A1C5-BA1B-775F-6C54925A28EA}"/>
                  </a:ext>
                </a:extLst>
              </p:cNvPr>
              <p:cNvGrpSpPr>
                <a:grpSpLocks/>
              </p:cNvGrpSpPr>
              <p:nvPr/>
            </p:nvGrpSpPr>
            <p:grpSpPr bwMode="auto">
              <a:xfrm>
                <a:off x="3742" y="3675"/>
                <a:ext cx="653" cy="298"/>
                <a:chOff x="3742" y="3675"/>
                <a:chExt cx="653" cy="298"/>
              </a:xfrm>
            </p:grpSpPr>
            <p:sp>
              <p:nvSpPr>
                <p:cNvPr id="104" name="Line 123">
                  <a:extLst>
                    <a:ext uri="{FF2B5EF4-FFF2-40B4-BE49-F238E27FC236}">
                      <a16:creationId xmlns:a16="http://schemas.microsoft.com/office/drawing/2014/main" id="{27FDE438-412D-56AB-CD97-8E9692B6B975}"/>
                    </a:ext>
                  </a:extLst>
                </p:cNvPr>
                <p:cNvSpPr>
                  <a:spLocks noChangeShapeType="1"/>
                </p:cNvSpPr>
                <p:nvPr/>
              </p:nvSpPr>
              <p:spPr bwMode="auto">
                <a:xfrm flipH="1" flipV="1">
                  <a:off x="3771" y="3675"/>
                  <a:ext cx="8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Line 124">
                  <a:extLst>
                    <a:ext uri="{FF2B5EF4-FFF2-40B4-BE49-F238E27FC236}">
                      <a16:creationId xmlns:a16="http://schemas.microsoft.com/office/drawing/2014/main" id="{D405C6FC-AEF6-3676-F541-E62A5B092979}"/>
                    </a:ext>
                  </a:extLst>
                </p:cNvPr>
                <p:cNvSpPr>
                  <a:spLocks noChangeShapeType="1"/>
                </p:cNvSpPr>
                <p:nvPr/>
              </p:nvSpPr>
              <p:spPr bwMode="auto">
                <a:xfrm>
                  <a:off x="4180" y="3719"/>
                  <a:ext cx="21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Text Box 125">
                  <a:extLst>
                    <a:ext uri="{FF2B5EF4-FFF2-40B4-BE49-F238E27FC236}">
                      <a16:creationId xmlns:a16="http://schemas.microsoft.com/office/drawing/2014/main" id="{B680A8B5-09CD-DAE2-9D5B-6AA3DDA077D3}"/>
                    </a:ext>
                  </a:extLst>
                </p:cNvPr>
                <p:cNvSpPr txBox="1">
                  <a:spLocks noChangeArrowheads="1"/>
                </p:cNvSpPr>
                <p:nvPr/>
              </p:nvSpPr>
              <p:spPr bwMode="auto">
                <a:xfrm>
                  <a:off x="3742" y="3684"/>
                  <a:ext cx="494" cy="2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107" name="Line 126">
                  <a:extLst>
                    <a:ext uri="{FF2B5EF4-FFF2-40B4-BE49-F238E27FC236}">
                      <a16:creationId xmlns:a16="http://schemas.microsoft.com/office/drawing/2014/main" id="{74D5F331-133A-B95C-3DD6-F44B93ECD3D3}"/>
                    </a:ext>
                  </a:extLst>
                </p:cNvPr>
                <p:cNvSpPr>
                  <a:spLocks noChangeShapeType="1"/>
                </p:cNvSpPr>
                <p:nvPr/>
              </p:nvSpPr>
              <p:spPr bwMode="auto">
                <a:xfrm>
                  <a:off x="3825" y="3725"/>
                  <a:ext cx="95" cy="0"/>
                </a:xfrm>
                <a:prstGeom prst="line">
                  <a:avLst/>
                </a:prstGeom>
                <a:noFill/>
                <a:ln w="1905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1" name="Group 127">
                <a:extLst>
                  <a:ext uri="{FF2B5EF4-FFF2-40B4-BE49-F238E27FC236}">
                    <a16:creationId xmlns:a16="http://schemas.microsoft.com/office/drawing/2014/main" id="{73F5EC09-1AED-F0AD-0C4A-5FCAE8928D29}"/>
                  </a:ext>
                </a:extLst>
              </p:cNvPr>
              <p:cNvGrpSpPr>
                <a:grpSpLocks/>
              </p:cNvGrpSpPr>
              <p:nvPr/>
            </p:nvGrpSpPr>
            <p:grpSpPr bwMode="auto">
              <a:xfrm>
                <a:off x="4955" y="3662"/>
                <a:ext cx="493" cy="288"/>
                <a:chOff x="4484" y="2332"/>
                <a:chExt cx="544" cy="336"/>
              </a:xfrm>
            </p:grpSpPr>
            <p:sp>
              <p:nvSpPr>
                <p:cNvPr id="102" name="Line 128">
                  <a:extLst>
                    <a:ext uri="{FF2B5EF4-FFF2-40B4-BE49-F238E27FC236}">
                      <a16:creationId xmlns:a16="http://schemas.microsoft.com/office/drawing/2014/main" id="{8CFCAAEF-DAE0-301C-12F8-87D4D679165E}"/>
                    </a:ext>
                  </a:extLst>
                </p:cNvPr>
                <p:cNvSpPr>
                  <a:spLocks noChangeShapeType="1"/>
                </p:cNvSpPr>
                <p:nvPr/>
              </p:nvSpPr>
              <p:spPr bwMode="auto">
                <a:xfrm flipH="1" flipV="1">
                  <a:off x="4596" y="2381"/>
                  <a:ext cx="9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Text Box 129">
                  <a:extLst>
                    <a:ext uri="{FF2B5EF4-FFF2-40B4-BE49-F238E27FC236}">
                      <a16:creationId xmlns:a16="http://schemas.microsoft.com/office/drawing/2014/main" id="{2E3901BC-C9BE-03E4-10AA-8401D5B81190}"/>
                    </a:ext>
                  </a:extLst>
                </p:cNvPr>
                <p:cNvSpPr txBox="1">
                  <a:spLocks noChangeArrowheads="1"/>
                </p:cNvSpPr>
                <p:nvPr/>
              </p:nvSpPr>
              <p:spPr bwMode="auto">
                <a:xfrm>
                  <a:off x="4484" y="2332"/>
                  <a:ext cx="544" cy="3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grpSp>
        </p:grpSp>
        <p:sp>
          <p:nvSpPr>
            <p:cNvPr id="36" name="Oval 130">
              <a:extLst>
                <a:ext uri="{FF2B5EF4-FFF2-40B4-BE49-F238E27FC236}">
                  <a16:creationId xmlns:a16="http://schemas.microsoft.com/office/drawing/2014/main" id="{230E34D6-7734-9079-E2AC-FE5E86E072FE}"/>
                </a:ext>
              </a:extLst>
            </p:cNvPr>
            <p:cNvSpPr>
              <a:spLocks noChangeArrowheads="1"/>
            </p:cNvSpPr>
            <p:nvPr/>
          </p:nvSpPr>
          <p:spPr bwMode="auto">
            <a:xfrm>
              <a:off x="3002" y="3659"/>
              <a:ext cx="54"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21" name="TextBox 1">
            <a:extLst>
              <a:ext uri="{FF2B5EF4-FFF2-40B4-BE49-F238E27FC236}">
                <a16:creationId xmlns:a16="http://schemas.microsoft.com/office/drawing/2014/main" id="{82D64F68-717A-11F3-8433-040500AF3CA0}"/>
              </a:ext>
            </a:extLst>
          </p:cNvPr>
          <p:cNvSpPr txBox="1"/>
          <p:nvPr/>
        </p:nvSpPr>
        <p:spPr>
          <a:xfrm>
            <a:off x="2303146" y="5454650"/>
            <a:ext cx="1513840" cy="523220"/>
          </a:xfrm>
          <a:prstGeom prst="rect">
            <a:avLst/>
          </a:prstGeom>
          <a:noFill/>
        </p:spPr>
        <p:txBody>
          <a:bodyPr wrap="square" rtlCol="0">
            <a:spAutoFit/>
          </a:bodyPr>
          <a:lstStyle/>
          <a:p>
            <a:r>
              <a:rPr lang="zh-CN" altLang="en-US" sz="2800" b="1" dirty="0">
                <a:solidFill>
                  <a:srgbClr val="FF0000"/>
                </a:solidFill>
              </a:rPr>
              <a:t>遇</a:t>
            </a:r>
            <a:r>
              <a:rPr lang="en-US" altLang="zh-CN" sz="2800" b="1" dirty="0">
                <a:solidFill>
                  <a:srgbClr val="FF0000"/>
                </a:solidFill>
              </a:rPr>
              <a:t>0</a:t>
            </a:r>
            <a:r>
              <a:rPr lang="zh-CN" altLang="en-US" sz="2800" b="1" dirty="0">
                <a:solidFill>
                  <a:srgbClr val="FF0000"/>
                </a:solidFill>
              </a:rPr>
              <a:t>跳变</a:t>
            </a:r>
          </a:p>
        </p:txBody>
      </p:sp>
      <p:sp>
        <p:nvSpPr>
          <p:cNvPr id="2" name="灯片编号占位符 1">
            <a:extLst>
              <a:ext uri="{FF2B5EF4-FFF2-40B4-BE49-F238E27FC236}">
                <a16:creationId xmlns:a16="http://schemas.microsoft.com/office/drawing/2014/main" id="{746B25B3-0111-F610-8B60-DF0280349534}"/>
              </a:ext>
            </a:extLst>
          </p:cNvPr>
          <p:cNvSpPr>
            <a:spLocks noGrp="1"/>
          </p:cNvSpPr>
          <p:nvPr>
            <p:ph type="sldNum" sz="quarter" idx="12"/>
          </p:nvPr>
        </p:nvSpPr>
        <p:spPr/>
        <p:txBody>
          <a:bodyPr/>
          <a:lstStyle/>
          <a:p>
            <a:fld id="{392CBAA0-59E6-204E-8F03-85E5040D48B8}" type="slidenum">
              <a:rPr kumimoji="1" lang="zh-CN" altLang="en-US" smtClean="0"/>
              <a:t>50</a:t>
            </a:fld>
            <a:r>
              <a:rPr kumimoji="1" lang="en-US" altLang="zh-CN"/>
              <a:t>/184</a:t>
            </a:r>
            <a:endParaRPr kumimoji="1" lang="zh-CN" altLang="en-US" dirty="0"/>
          </a:p>
        </p:txBody>
      </p:sp>
      <p:sp>
        <p:nvSpPr>
          <p:cNvPr id="122" name="Text Box 7">
            <a:extLst>
              <a:ext uri="{FF2B5EF4-FFF2-40B4-BE49-F238E27FC236}">
                <a16:creationId xmlns:a16="http://schemas.microsoft.com/office/drawing/2014/main" id="{B1BF7327-4D9E-4E96-1F10-6E4E96D1B41E}"/>
              </a:ext>
            </a:extLst>
          </p:cNvPr>
          <p:cNvSpPr txBox="1">
            <a:spLocks noChangeArrowheads="1"/>
          </p:cNvSpPr>
          <p:nvPr/>
        </p:nvSpPr>
        <p:spPr bwMode="auto">
          <a:xfrm>
            <a:off x="6226810" y="1303337"/>
            <a:ext cx="2717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ea typeface="楷体_GB2312" pitchFamily="49" charset="-122"/>
              </a:rPr>
              <a:t>FF</a:t>
            </a:r>
            <a:r>
              <a:rPr lang="en-US" altLang="zh-CN" sz="2800" b="1" baseline="-25000" dirty="0">
                <a:ea typeface="楷体_GB2312" pitchFamily="49" charset="-122"/>
              </a:rPr>
              <a:t>2</a:t>
            </a:r>
            <a:r>
              <a:rPr lang="zh-CN" altLang="en-US" sz="2800" b="1" dirty="0">
                <a:ea typeface="楷体_GB2312" pitchFamily="49" charset="-122"/>
              </a:rPr>
              <a:t>、</a:t>
            </a:r>
            <a:r>
              <a:rPr lang="en-US" altLang="zh-CN" sz="2800" b="1" dirty="0">
                <a:ea typeface="楷体_GB2312" pitchFamily="49" charset="-122"/>
              </a:rPr>
              <a:t>FF</a:t>
            </a:r>
            <a:r>
              <a:rPr lang="en-US" altLang="zh-CN" sz="2800" b="1" baseline="-25000" dirty="0">
                <a:ea typeface="楷体_GB2312" pitchFamily="49" charset="-122"/>
              </a:rPr>
              <a:t>1</a:t>
            </a:r>
            <a:r>
              <a:rPr lang="zh-CN" altLang="en-US" sz="2800" b="1" dirty="0">
                <a:ea typeface="楷体_GB2312" pitchFamily="49" charset="-122"/>
              </a:rPr>
              <a:t>、</a:t>
            </a:r>
            <a:r>
              <a:rPr lang="en-US" altLang="zh-CN" sz="2800" b="1" dirty="0">
                <a:ea typeface="楷体_GB2312" pitchFamily="49" charset="-122"/>
              </a:rPr>
              <a:t>FF</a:t>
            </a:r>
            <a:r>
              <a:rPr lang="en-US" altLang="zh-CN" sz="2800" b="1" baseline="-25000" dirty="0">
                <a:ea typeface="楷体_GB2312" pitchFamily="49" charset="-122"/>
              </a:rPr>
              <a:t>0</a:t>
            </a:r>
          </a:p>
        </p:txBody>
      </p:sp>
      <p:sp>
        <p:nvSpPr>
          <p:cNvPr id="123" name="Text Box 8">
            <a:extLst>
              <a:ext uri="{FF2B5EF4-FFF2-40B4-BE49-F238E27FC236}">
                <a16:creationId xmlns:a16="http://schemas.microsoft.com/office/drawing/2014/main" id="{1686D197-4032-9E04-24FF-406B2D75AC71}"/>
              </a:ext>
            </a:extLst>
          </p:cNvPr>
          <p:cNvSpPr txBox="1">
            <a:spLocks noChangeArrowheads="1"/>
          </p:cNvSpPr>
          <p:nvPr/>
        </p:nvSpPr>
        <p:spPr bwMode="auto">
          <a:xfrm>
            <a:off x="6264910" y="1781175"/>
            <a:ext cx="27178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ea typeface="楷体_GB2312" pitchFamily="49" charset="-122"/>
              </a:rPr>
              <a:t>Q</a:t>
            </a:r>
            <a:r>
              <a:rPr lang="en-US" altLang="zh-CN" sz="2800" b="1" baseline="-25000" dirty="0">
                <a:ea typeface="楷体_GB2312" pitchFamily="49" charset="-122"/>
              </a:rPr>
              <a:t>2</a:t>
            </a:r>
            <a:r>
              <a:rPr lang="zh-CN" altLang="en-US" sz="2800" b="1" dirty="0">
                <a:ea typeface="楷体_GB2312" pitchFamily="49" charset="-122"/>
              </a:rPr>
              <a:t>、</a:t>
            </a:r>
            <a:r>
              <a:rPr lang="en-US" altLang="zh-CN" sz="2800" b="1" i="1" dirty="0">
                <a:ea typeface="楷体_GB2312" pitchFamily="49" charset="-122"/>
              </a:rPr>
              <a:t>Q</a:t>
            </a:r>
            <a:r>
              <a:rPr lang="en-US" altLang="zh-CN" sz="2800" b="1" baseline="-25000" dirty="0">
                <a:ea typeface="楷体_GB2312" pitchFamily="49" charset="-122"/>
              </a:rPr>
              <a:t>1</a:t>
            </a:r>
            <a:r>
              <a:rPr lang="zh-CN" altLang="en-US" sz="2800" b="1" dirty="0">
                <a:ea typeface="楷体_GB2312" pitchFamily="49" charset="-122"/>
              </a:rPr>
              <a:t>、</a:t>
            </a:r>
            <a:r>
              <a:rPr lang="en-US" altLang="zh-CN" sz="2800" b="1" i="1" dirty="0">
                <a:ea typeface="楷体_GB2312" pitchFamily="49" charset="-122"/>
              </a:rPr>
              <a:t>Q</a:t>
            </a:r>
            <a:r>
              <a:rPr lang="en-US" altLang="zh-CN" sz="2800" b="1" baseline="-25000" dirty="0">
                <a:ea typeface="楷体_GB2312" pitchFamily="49" charset="-122"/>
              </a:rPr>
              <a:t>0</a:t>
            </a:r>
          </a:p>
        </p:txBody>
      </p:sp>
    </p:spTree>
    <p:extLst>
      <p:ext uri="{BB962C8B-B14F-4D97-AF65-F5344CB8AC3E}">
        <p14:creationId xmlns:p14="http://schemas.microsoft.com/office/powerpoint/2010/main" val="942483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down)">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21"/>
                                        </p:tgtEl>
                                        <p:attrNameLst>
                                          <p:attrName>style.visibility</p:attrName>
                                        </p:attrNameLst>
                                      </p:cBhvr>
                                      <p:to>
                                        <p:strVal val="visible"/>
                                      </p:to>
                                    </p:set>
                                    <p:animEffect transition="in" filter="fade">
                                      <p:cBhvr>
                                        <p:cTn id="17" dur="1000"/>
                                        <p:tgtEl>
                                          <p:spTgt spid="121"/>
                                        </p:tgtEl>
                                      </p:cBhvr>
                                    </p:animEffect>
                                    <p:anim calcmode="lin" valueType="num">
                                      <p:cBhvr>
                                        <p:cTn id="18" dur="1000" fill="hold"/>
                                        <p:tgtEl>
                                          <p:spTgt spid="121"/>
                                        </p:tgtEl>
                                        <p:attrNameLst>
                                          <p:attrName>ppt_x</p:attrName>
                                        </p:attrNameLst>
                                      </p:cBhvr>
                                      <p:tavLst>
                                        <p:tav tm="0">
                                          <p:val>
                                            <p:strVal val="#ppt_x"/>
                                          </p:val>
                                        </p:tav>
                                        <p:tav tm="100000">
                                          <p:val>
                                            <p:strVal val="#ppt_x"/>
                                          </p:val>
                                        </p:tav>
                                      </p:tavLst>
                                    </p:anim>
                                    <p:anim calcmode="lin" valueType="num">
                                      <p:cBhvr>
                                        <p:cTn id="19" dur="1000" fill="hold"/>
                                        <p:tgtEl>
                                          <p:spTgt spid="121"/>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childTnLst>
                          </p:cTn>
                        </p:par>
                        <p:par>
                          <p:cTn id="25" fill="hold">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122">
                                            <p:txEl>
                                              <p:pRg st="0" end="0"/>
                                            </p:txEl>
                                          </p:spTgt>
                                        </p:tgtEl>
                                        <p:attrNameLst>
                                          <p:attrName>style.visibility</p:attrName>
                                        </p:attrNameLst>
                                      </p:cBhvr>
                                      <p:to>
                                        <p:strVal val="visible"/>
                                      </p:to>
                                    </p:set>
                                    <p:animEffect transition="in" filter="wipe(left)">
                                      <p:cBhvr>
                                        <p:cTn id="28" dur="500"/>
                                        <p:tgtEl>
                                          <p:spTgt spid="122">
                                            <p:txEl>
                                              <p:pRg st="0" end="0"/>
                                            </p:txEl>
                                          </p:spTgt>
                                        </p:tgtEl>
                                      </p:cBhvr>
                                    </p:animEffect>
                                  </p:childTnLst>
                                </p:cTn>
                              </p:par>
                            </p:childTnLst>
                          </p:cTn>
                        </p:par>
                        <p:par>
                          <p:cTn id="29" fill="hold">
                            <p:stCondLst>
                              <p:cond delay="1000"/>
                            </p:stCondLst>
                            <p:childTnLst>
                              <p:par>
                                <p:cTn id="30" presetID="22" presetClass="entr" presetSubtype="8" fill="hold" grpId="0" nodeType="afterEffect">
                                  <p:stCondLst>
                                    <p:cond delay="0"/>
                                  </p:stCondLst>
                                  <p:childTnLst>
                                    <p:set>
                                      <p:cBhvr>
                                        <p:cTn id="31" dur="1" fill="hold">
                                          <p:stCondLst>
                                            <p:cond delay="0"/>
                                          </p:stCondLst>
                                        </p:cTn>
                                        <p:tgtEl>
                                          <p:spTgt spid="123">
                                            <p:txEl>
                                              <p:pRg st="0" end="0"/>
                                            </p:txEl>
                                          </p:spTgt>
                                        </p:tgtEl>
                                        <p:attrNameLst>
                                          <p:attrName>style.visibility</p:attrName>
                                        </p:attrNameLst>
                                      </p:cBhvr>
                                      <p:to>
                                        <p:strVal val="visible"/>
                                      </p:to>
                                    </p:set>
                                    <p:animEffect transition="in" filter="wipe(left)">
                                      <p:cBhvr>
                                        <p:cTn id="32" dur="500"/>
                                        <p:tgtEl>
                                          <p:spTgt spid="123">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0">
                                            <p:txEl>
                                              <p:pRg st="0" end="0"/>
                                            </p:txEl>
                                          </p:spTgt>
                                        </p:tgtEl>
                                        <p:attrNameLst>
                                          <p:attrName>style.visibility</p:attrName>
                                        </p:attrNameLst>
                                      </p:cBhvr>
                                      <p:to>
                                        <p:strVal val="visible"/>
                                      </p:to>
                                    </p:set>
                                    <p:animEffect transition="in" filter="wipe(left)">
                                      <p:cBhvr>
                                        <p:cTn id="37" dur="500"/>
                                        <p:tgtEl>
                                          <p:spTgt spid="10">
                                            <p:txEl>
                                              <p:pRg st="0" end="0"/>
                                            </p:txEl>
                                          </p:spTgt>
                                        </p:tgtEl>
                                      </p:cBhvr>
                                    </p:animEffect>
                                  </p:childTnLst>
                                </p:cTn>
                              </p:par>
                            </p:childTnLst>
                          </p:cTn>
                        </p:par>
                        <p:par>
                          <p:cTn id="38" fill="hold">
                            <p:stCondLst>
                              <p:cond delay="500"/>
                            </p:stCondLst>
                            <p:childTnLst>
                              <p:par>
                                <p:cTn id="39" presetID="22" presetClass="entr" presetSubtype="8" fill="hold" grpId="0" nodeType="afterEffect">
                                  <p:stCondLst>
                                    <p:cond delay="0"/>
                                  </p:stCondLst>
                                  <p:childTnLst>
                                    <p:set>
                                      <p:cBhvr>
                                        <p:cTn id="40" dur="1" fill="hold">
                                          <p:stCondLst>
                                            <p:cond delay="0"/>
                                          </p:stCondLst>
                                        </p:cTn>
                                        <p:tgtEl>
                                          <p:spTgt spid="22">
                                            <p:txEl>
                                              <p:pRg st="0" end="0"/>
                                            </p:txEl>
                                          </p:spTgt>
                                        </p:tgtEl>
                                        <p:attrNameLst>
                                          <p:attrName>style.visibility</p:attrName>
                                        </p:attrNameLst>
                                      </p:cBhvr>
                                      <p:to>
                                        <p:strVal val="visible"/>
                                      </p:to>
                                    </p:set>
                                    <p:animEffect transition="in" filter="wipe(left)">
                                      <p:cBhvr>
                                        <p:cTn id="41" dur="500"/>
                                        <p:tgtEl>
                                          <p:spTgt spid="22">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ipe(left)">
                                      <p:cBhvr>
                                        <p:cTn id="46" dur="500"/>
                                        <p:tgtEl>
                                          <p:spTgt spid="5"/>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11">
                                            <p:txEl>
                                              <p:pRg st="0" end="0"/>
                                            </p:txEl>
                                          </p:spTgt>
                                        </p:tgtEl>
                                        <p:attrNameLst>
                                          <p:attrName>style.visibility</p:attrName>
                                        </p:attrNameLst>
                                      </p:cBhvr>
                                      <p:to>
                                        <p:strVal val="visible"/>
                                      </p:to>
                                    </p:set>
                                    <p:animEffect transition="in" filter="wipe(left)">
                                      <p:cBhvr>
                                        <p:cTn id="51" dur="500"/>
                                        <p:tgtEl>
                                          <p:spTgt spid="11">
                                            <p:txEl>
                                              <p:pRg st="0" end="0"/>
                                            </p:txEl>
                                          </p:spTgt>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23">
                                            <p:txEl>
                                              <p:pRg st="0" end="0"/>
                                            </p:txEl>
                                          </p:spTgt>
                                        </p:tgtEl>
                                        <p:attrNameLst>
                                          <p:attrName>style.visibility</p:attrName>
                                        </p:attrNameLst>
                                      </p:cBhvr>
                                      <p:to>
                                        <p:strVal val="visible"/>
                                      </p:to>
                                    </p:set>
                                    <p:animEffect transition="in" filter="wipe(left)">
                                      <p:cBhvr>
                                        <p:cTn id="56" dur="500"/>
                                        <p:tgtEl>
                                          <p:spTgt spid="23">
                                            <p:txEl>
                                              <p:pRg st="0" end="0"/>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wipe(left)">
                                      <p:cBhvr>
                                        <p:cTn id="61" dur="500"/>
                                        <p:tgtEl>
                                          <p:spTgt spid="24"/>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left)">
                                      <p:cBhvr>
                                        <p:cTn id="66" dur="50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nodeType="click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left)">
                                      <p:cBhvr>
                                        <p:cTn id="71" dur="500"/>
                                        <p:tgtEl>
                                          <p:spTgt spid="34"/>
                                        </p:tgtEl>
                                      </p:cBhvr>
                                    </p:animEffect>
                                  </p:childTnLst>
                                </p:cTn>
                              </p:par>
                            </p:childTnLst>
                          </p:cTn>
                        </p:par>
                      </p:childTnLst>
                    </p:cTn>
                  </p:par>
                  <p:par>
                    <p:cTn id="72" fill="hold">
                      <p:stCondLst>
                        <p:cond delay="indefinite"/>
                      </p:stCondLst>
                      <p:childTnLst>
                        <p:par>
                          <p:cTn id="73" fill="hold">
                            <p:stCondLst>
                              <p:cond delay="0"/>
                            </p:stCondLst>
                            <p:childTnLst>
                              <p:par>
                                <p:cTn id="74" presetID="17" presetClass="entr" presetSubtype="10" fill="hold" grpId="0" nodeType="clickEffect">
                                  <p:stCondLst>
                                    <p:cond delay="0"/>
                                  </p:stCondLst>
                                  <p:childTnLst>
                                    <p:set>
                                      <p:cBhvr>
                                        <p:cTn id="75" dur="1" fill="hold">
                                          <p:stCondLst>
                                            <p:cond delay="0"/>
                                          </p:stCondLst>
                                        </p:cTn>
                                        <p:tgtEl>
                                          <p:spTgt spid="31"/>
                                        </p:tgtEl>
                                        <p:attrNameLst>
                                          <p:attrName>style.visibility</p:attrName>
                                        </p:attrNameLst>
                                      </p:cBhvr>
                                      <p:to>
                                        <p:strVal val="visible"/>
                                      </p:to>
                                    </p:set>
                                    <p:anim calcmode="lin" valueType="num">
                                      <p:cBhvr>
                                        <p:cTn id="76" dur="500" fill="hold"/>
                                        <p:tgtEl>
                                          <p:spTgt spid="31"/>
                                        </p:tgtEl>
                                        <p:attrNameLst>
                                          <p:attrName>ppt_w</p:attrName>
                                        </p:attrNameLst>
                                      </p:cBhvr>
                                      <p:tavLst>
                                        <p:tav tm="0">
                                          <p:val>
                                            <p:fltVal val="0"/>
                                          </p:val>
                                        </p:tav>
                                        <p:tav tm="100000">
                                          <p:val>
                                            <p:strVal val="#ppt_w"/>
                                          </p:val>
                                        </p:tav>
                                      </p:tavLst>
                                    </p:anim>
                                    <p:anim calcmode="lin" valueType="num">
                                      <p:cBhvr>
                                        <p:cTn id="77" dur="500" fill="hold"/>
                                        <p:tgtEl>
                                          <p:spTgt spid="31"/>
                                        </p:tgtEl>
                                        <p:attrNameLst>
                                          <p:attrName>ppt_h</p:attrName>
                                        </p:attrNameLst>
                                      </p:cBhvr>
                                      <p:tavLst>
                                        <p:tav tm="0">
                                          <p:val>
                                            <p:strVal val="#ppt_h"/>
                                          </p:val>
                                        </p:tav>
                                        <p:tav tm="100000">
                                          <p:val>
                                            <p:strVal val="#ppt_h"/>
                                          </p:val>
                                        </p:tav>
                                      </p:tavLst>
                                    </p:anim>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32">
                                            <p:txEl>
                                              <p:pRg st="0" end="0"/>
                                            </p:txEl>
                                          </p:spTgt>
                                        </p:tgtEl>
                                        <p:attrNameLst>
                                          <p:attrName>style.visibility</p:attrName>
                                        </p:attrNameLst>
                                      </p:cBhvr>
                                      <p:to>
                                        <p:strVal val="visible"/>
                                      </p:to>
                                    </p:set>
                                    <p:animEffect transition="in" filter="wipe(left)">
                                      <p:cBhvr>
                                        <p:cTn id="82" dur="500"/>
                                        <p:tgtEl>
                                          <p:spTgt spid="32">
                                            <p:txEl>
                                              <p:pRg st="0" end="0"/>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nodeType="clickEffect">
                                  <p:stCondLst>
                                    <p:cond delay="0"/>
                                  </p:stCondLst>
                                  <p:childTnLst>
                                    <p:set>
                                      <p:cBhvr>
                                        <p:cTn id="86" dur="1" fill="hold">
                                          <p:stCondLst>
                                            <p:cond delay="0"/>
                                          </p:stCondLst>
                                        </p:cTn>
                                        <p:tgtEl>
                                          <p:spTgt spid="33"/>
                                        </p:tgtEl>
                                        <p:attrNameLst>
                                          <p:attrName>style.visibility</p:attrName>
                                        </p:attrNameLst>
                                      </p:cBhvr>
                                      <p:to>
                                        <p:strVal val="visible"/>
                                      </p:to>
                                    </p:set>
                                    <p:animEffect transition="in" filter="wipe(left)">
                                      <p:cBhvr>
                                        <p:cTn id="8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autoUpdateAnimBg="0"/>
      <p:bldP spid="11" grpId="0" build="p" autoUpdateAnimBg="0"/>
      <p:bldP spid="22" grpId="0" build="p" autoUpdateAnimBg="0" advAuto="0"/>
      <p:bldP spid="23" grpId="0" build="p" autoUpdateAnimBg="0"/>
      <p:bldP spid="31" grpId="0" animBg="1" autoUpdateAnimBg="0"/>
      <p:bldP spid="32" grpId="0" build="p" autoUpdateAnimBg="0"/>
      <p:bldP spid="121" grpId="0"/>
      <p:bldP spid="122" grpId="0" build="p" autoUpdateAnimBg="0" advAuto="0"/>
      <p:bldP spid="123" grpId="0" build="p" autoUpdateAnimBg="0" advAuto="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2">
            <a:extLst>
              <a:ext uri="{FF2B5EF4-FFF2-40B4-BE49-F238E27FC236}">
                <a16:creationId xmlns:a16="http://schemas.microsoft.com/office/drawing/2014/main" id="{6B4377DD-B7A5-6013-DED0-9136D17D9B26}"/>
              </a:ext>
            </a:extLst>
          </p:cNvPr>
          <p:cNvSpPr txBox="1">
            <a:spLocks noChangeArrowheads="1"/>
          </p:cNvSpPr>
          <p:nvPr/>
        </p:nvSpPr>
        <p:spPr bwMode="auto">
          <a:xfrm>
            <a:off x="2967037" y="619433"/>
            <a:ext cx="62579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3.  </a:t>
            </a:r>
            <a:r>
              <a:rPr lang="en-US" altLang="zh-CN" sz="2800" b="1" dirty="0">
                <a:solidFill>
                  <a:srgbClr val="FF0066"/>
                </a:solidFill>
              </a:rPr>
              <a:t>3 </a:t>
            </a:r>
            <a:r>
              <a:rPr lang="zh-CN" altLang="en-US" sz="2800" b="1" dirty="0">
                <a:solidFill>
                  <a:srgbClr val="FF0066"/>
                </a:solidFill>
              </a:rPr>
              <a:t>位</a:t>
            </a:r>
            <a:r>
              <a:rPr lang="zh-CN" altLang="en-US" sz="2800" b="1" dirty="0"/>
              <a:t>二进制同步可逆计数器</a:t>
            </a:r>
          </a:p>
        </p:txBody>
      </p:sp>
      <p:sp>
        <p:nvSpPr>
          <p:cNvPr id="6" name="Text Box 3">
            <a:extLst>
              <a:ext uri="{FF2B5EF4-FFF2-40B4-BE49-F238E27FC236}">
                <a16:creationId xmlns:a16="http://schemas.microsoft.com/office/drawing/2014/main" id="{3E384404-74FA-475E-8F80-7505C7346928}"/>
              </a:ext>
            </a:extLst>
          </p:cNvPr>
          <p:cNvSpPr txBox="1">
            <a:spLocks noChangeArrowheads="1"/>
          </p:cNvSpPr>
          <p:nvPr/>
        </p:nvSpPr>
        <p:spPr bwMode="auto">
          <a:xfrm>
            <a:off x="2138144" y="1249606"/>
            <a:ext cx="6713537"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rPr>
              <a:t>(1) </a:t>
            </a:r>
            <a:r>
              <a:rPr lang="zh-CN" altLang="en-US" sz="2800" b="1" dirty="0">
                <a:solidFill>
                  <a:srgbClr val="FF0000"/>
                </a:solidFill>
              </a:rPr>
              <a:t>单</a:t>
            </a:r>
            <a:r>
              <a:rPr lang="zh-CN" altLang="en-US" sz="2800" b="1" dirty="0">
                <a:solidFill>
                  <a:srgbClr val="0033CC"/>
                </a:solidFill>
              </a:rPr>
              <a:t>时钟输入二进制</a:t>
            </a:r>
            <a:r>
              <a:rPr lang="zh-CN" altLang="en-US" sz="2800" b="1" dirty="0">
                <a:solidFill>
                  <a:srgbClr val="FF0000"/>
                </a:solidFill>
              </a:rPr>
              <a:t>同步</a:t>
            </a:r>
            <a:r>
              <a:rPr lang="zh-CN" altLang="en-US" sz="2800" b="1" dirty="0">
                <a:solidFill>
                  <a:srgbClr val="0033CC"/>
                </a:solidFill>
              </a:rPr>
              <a:t>可逆计数器</a:t>
            </a:r>
          </a:p>
        </p:txBody>
      </p:sp>
      <p:sp>
        <p:nvSpPr>
          <p:cNvPr id="7" name="Text Box 4">
            <a:extLst>
              <a:ext uri="{FF2B5EF4-FFF2-40B4-BE49-F238E27FC236}">
                <a16:creationId xmlns:a16="http://schemas.microsoft.com/office/drawing/2014/main" id="{4D3A1029-7CE5-356D-EEC1-E40B6E71270E}"/>
              </a:ext>
            </a:extLst>
          </p:cNvPr>
          <p:cNvSpPr txBox="1">
            <a:spLocks noChangeArrowheads="1"/>
          </p:cNvSpPr>
          <p:nvPr/>
        </p:nvSpPr>
        <p:spPr bwMode="auto">
          <a:xfrm>
            <a:off x="2101631" y="1824281"/>
            <a:ext cx="1427163" cy="822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996600"/>
                </a:solidFill>
                <a:latin typeface="宋体" panose="02010600030101010101" pitchFamily="2" charset="-122"/>
              </a:rPr>
              <a:t>加</a:t>
            </a:r>
            <a:r>
              <a:rPr lang="en-US" altLang="zh-CN" b="1">
                <a:solidFill>
                  <a:srgbClr val="996600"/>
                </a:solidFill>
                <a:latin typeface="宋体" panose="02010600030101010101" pitchFamily="2" charset="-122"/>
              </a:rPr>
              <a:t>/</a:t>
            </a:r>
            <a:r>
              <a:rPr lang="zh-CN" altLang="en-US" b="1">
                <a:solidFill>
                  <a:srgbClr val="996600"/>
                </a:solidFill>
                <a:latin typeface="宋体" panose="02010600030101010101" pitchFamily="2" charset="-122"/>
              </a:rPr>
              <a:t>减</a:t>
            </a:r>
          </a:p>
          <a:p>
            <a:pPr algn="ctr" eaLnBrk="1" hangingPunct="1"/>
            <a:r>
              <a:rPr lang="zh-CN" altLang="en-US" b="1">
                <a:solidFill>
                  <a:srgbClr val="996600"/>
                </a:solidFill>
                <a:latin typeface="宋体" panose="02010600030101010101" pitchFamily="2" charset="-122"/>
              </a:rPr>
              <a:t>控制端</a:t>
            </a:r>
          </a:p>
        </p:txBody>
      </p:sp>
      <p:graphicFrame>
        <p:nvGraphicFramePr>
          <p:cNvPr id="8" name="Object 5">
            <a:extLst>
              <a:ext uri="{FF2B5EF4-FFF2-40B4-BE49-F238E27FC236}">
                <a16:creationId xmlns:a16="http://schemas.microsoft.com/office/drawing/2014/main" id="{DA6640DE-593F-605E-7305-D435F90B6472}"/>
              </a:ext>
            </a:extLst>
          </p:cNvPr>
          <p:cNvGraphicFramePr>
            <a:graphicFrameLocks noChangeAspect="1"/>
          </p:cNvGraphicFramePr>
          <p:nvPr>
            <p:extLst>
              <p:ext uri="{D42A27DB-BD31-4B8C-83A1-F6EECF244321}">
                <p14:modId xmlns:p14="http://schemas.microsoft.com/office/powerpoint/2010/main" val="3530991216"/>
              </p:ext>
            </p:extLst>
          </p:nvPr>
        </p:nvGraphicFramePr>
        <p:xfrm>
          <a:off x="2087344" y="4723056"/>
          <a:ext cx="1560512" cy="519113"/>
        </p:xfrm>
        <a:graphic>
          <a:graphicData uri="http://schemas.openxmlformats.org/presentationml/2006/ole">
            <mc:AlternateContent xmlns:mc="http://schemas.openxmlformats.org/markup-compatibility/2006">
              <mc:Choice xmlns:v="urn:schemas-microsoft-com:vml" Requires="v">
                <p:oleObj name="Equation" r:id="rId2" imgW="638301" imgH="209545" progId="Equation.3">
                  <p:embed/>
                </p:oleObj>
              </mc:Choice>
              <mc:Fallback>
                <p:oleObj name="Equation" r:id="rId2" imgW="638301" imgH="209545" progId="Equation.3">
                  <p:embed/>
                  <p:pic>
                    <p:nvPicPr>
                      <p:cNvPr id="9221"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87344" y="4723056"/>
                        <a:ext cx="1560512" cy="519113"/>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Text Box 6">
            <a:extLst>
              <a:ext uri="{FF2B5EF4-FFF2-40B4-BE49-F238E27FC236}">
                <a16:creationId xmlns:a16="http://schemas.microsoft.com/office/drawing/2014/main" id="{965A96E6-984E-A1B9-160B-E70F34F92CAA}"/>
              </a:ext>
            </a:extLst>
          </p:cNvPr>
          <p:cNvSpPr txBox="1">
            <a:spLocks noChangeArrowheads="1"/>
          </p:cNvSpPr>
          <p:nvPr/>
        </p:nvSpPr>
        <p:spPr bwMode="auto">
          <a:xfrm>
            <a:off x="3758981" y="4723056"/>
            <a:ext cx="15652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996600"/>
                </a:solidFill>
              </a:rPr>
              <a:t>加计数</a:t>
            </a:r>
          </a:p>
        </p:txBody>
      </p:sp>
      <p:sp>
        <p:nvSpPr>
          <p:cNvPr id="10" name="Rectangle 7">
            <a:extLst>
              <a:ext uri="{FF2B5EF4-FFF2-40B4-BE49-F238E27FC236}">
                <a16:creationId xmlns:a16="http://schemas.microsoft.com/office/drawing/2014/main" id="{191AAEDC-0D73-5AC2-0C58-EDB939C2AEC2}"/>
              </a:ext>
            </a:extLst>
          </p:cNvPr>
          <p:cNvSpPr>
            <a:spLocks noChangeArrowheads="1"/>
          </p:cNvSpPr>
          <p:nvPr/>
        </p:nvSpPr>
        <p:spPr bwMode="auto">
          <a:xfrm>
            <a:off x="5282981" y="4723056"/>
            <a:ext cx="4914900"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T</a:t>
            </a:r>
            <a:r>
              <a:rPr lang="en-US" altLang="zh-CN" sz="2800" b="1" baseline="-25000">
                <a:solidFill>
                  <a:srgbClr val="FF0066"/>
                </a:solidFill>
                <a:ea typeface="楷体_GB2312" pitchFamily="49" charset="-122"/>
              </a:rPr>
              <a:t>0 </a:t>
            </a:r>
            <a:r>
              <a:rPr lang="en-US" altLang="zh-CN" sz="2800" b="1">
                <a:solidFill>
                  <a:srgbClr val="FF0066"/>
                </a:solidFill>
                <a:ea typeface="楷体_GB2312" pitchFamily="49" charset="-122"/>
              </a:rPr>
              <a:t>=</a:t>
            </a:r>
            <a:r>
              <a:rPr lang="en-US" altLang="zh-CN" sz="2000" b="1">
                <a:solidFill>
                  <a:srgbClr val="FF0066"/>
                </a:solidFill>
                <a:ea typeface="楷体_GB2312" pitchFamily="49" charset="-122"/>
              </a:rPr>
              <a:t> </a:t>
            </a:r>
            <a:r>
              <a:rPr lang="en-US" altLang="zh-CN" sz="2800" b="1">
                <a:solidFill>
                  <a:srgbClr val="FF0066"/>
                </a:solidFill>
                <a:ea typeface="楷体_GB2312" pitchFamily="49" charset="-122"/>
              </a:rPr>
              <a:t>1</a:t>
            </a:r>
            <a:r>
              <a:rPr lang="zh-CN" altLang="en-US" sz="2800" b="1">
                <a:solidFill>
                  <a:srgbClr val="FF0066"/>
                </a:solidFill>
                <a:ea typeface="楷体_GB2312" pitchFamily="49" charset="-122"/>
              </a:rPr>
              <a:t>、</a:t>
            </a:r>
            <a:r>
              <a:rPr lang="en-US" altLang="zh-CN" sz="2800" b="1" i="1">
                <a:solidFill>
                  <a:srgbClr val="FF0066"/>
                </a:solidFill>
                <a:ea typeface="楷体_GB2312" pitchFamily="49" charset="-122"/>
              </a:rPr>
              <a:t>T</a:t>
            </a:r>
            <a:r>
              <a:rPr lang="en-US" altLang="zh-CN" sz="2800" b="1" baseline="-25000">
                <a:solidFill>
                  <a:srgbClr val="FF0066"/>
                </a:solidFill>
                <a:ea typeface="楷体_GB2312" pitchFamily="49" charset="-122"/>
              </a:rPr>
              <a:t>1</a:t>
            </a:r>
            <a:r>
              <a:rPr lang="en-US" altLang="zh-CN" sz="2800" b="1">
                <a:solidFill>
                  <a:srgbClr val="FF0066"/>
                </a:solidFill>
                <a:ea typeface="楷体_GB2312" pitchFamily="49" charset="-122"/>
              </a:rPr>
              <a:t>=</a:t>
            </a:r>
            <a:r>
              <a:rPr lang="en-US" altLang="zh-CN" sz="20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r>
              <a:rPr lang="en-US" altLang="zh-CN" sz="2800" b="1" i="1" baseline="30000">
                <a:solidFill>
                  <a:srgbClr val="FF0066"/>
                </a:solidFill>
                <a:ea typeface="楷体_GB2312" pitchFamily="49" charset="-122"/>
              </a:rPr>
              <a:t>n</a:t>
            </a:r>
            <a:r>
              <a:rPr lang="zh-CN" altLang="en-US" sz="2800" b="1">
                <a:solidFill>
                  <a:srgbClr val="FF0066"/>
                </a:solidFill>
                <a:ea typeface="楷体_GB2312" pitchFamily="49" charset="-122"/>
              </a:rPr>
              <a:t>、</a:t>
            </a:r>
            <a:r>
              <a:rPr lang="zh-CN" altLang="en-US" sz="2800" b="1" baseline="30000">
                <a:solidFill>
                  <a:srgbClr val="FF0066"/>
                </a:solidFill>
                <a:ea typeface="楷体_GB2312" pitchFamily="49" charset="-122"/>
              </a:rPr>
              <a:t> </a:t>
            </a:r>
            <a:r>
              <a:rPr lang="en-US" altLang="zh-CN" sz="2800" b="1" i="1">
                <a:solidFill>
                  <a:srgbClr val="FF0066"/>
                </a:solidFill>
                <a:ea typeface="楷体_GB2312" pitchFamily="49" charset="-122"/>
              </a:rPr>
              <a:t>T</a:t>
            </a:r>
            <a:r>
              <a:rPr lang="en-US" altLang="zh-CN" sz="2800" b="1" baseline="-25000">
                <a:solidFill>
                  <a:srgbClr val="FF0066"/>
                </a:solidFill>
                <a:ea typeface="楷体_GB2312" pitchFamily="49" charset="-122"/>
              </a:rPr>
              <a:t>2</a:t>
            </a:r>
            <a:r>
              <a:rPr lang="en-US" altLang="zh-CN" sz="2000" b="1" baseline="-25000">
                <a:solidFill>
                  <a:srgbClr val="FF0066"/>
                </a:solidFill>
                <a:ea typeface="楷体_GB2312" pitchFamily="49" charset="-122"/>
              </a:rPr>
              <a:t> </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1</a:t>
            </a:r>
            <a:r>
              <a:rPr lang="en-US" altLang="zh-CN" sz="2800" b="1" i="1" baseline="30000">
                <a:solidFill>
                  <a:srgbClr val="FF0066"/>
                </a:solidFill>
                <a:ea typeface="楷体_GB2312" pitchFamily="49" charset="-122"/>
              </a:rPr>
              <a:t>n</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r>
              <a:rPr lang="en-US" altLang="zh-CN" sz="2800" b="1" i="1" baseline="30000">
                <a:solidFill>
                  <a:srgbClr val="FF0066"/>
                </a:solidFill>
                <a:ea typeface="楷体_GB2312" pitchFamily="49" charset="-122"/>
              </a:rPr>
              <a:t>n</a:t>
            </a:r>
          </a:p>
        </p:txBody>
      </p:sp>
      <p:graphicFrame>
        <p:nvGraphicFramePr>
          <p:cNvPr id="11" name="Object 8">
            <a:extLst>
              <a:ext uri="{FF2B5EF4-FFF2-40B4-BE49-F238E27FC236}">
                <a16:creationId xmlns:a16="http://schemas.microsoft.com/office/drawing/2014/main" id="{CE5E607A-B417-8B48-C9C3-1F00BA2E1F66}"/>
              </a:ext>
            </a:extLst>
          </p:cNvPr>
          <p:cNvGraphicFramePr>
            <a:graphicFrameLocks noChangeAspect="1"/>
          </p:cNvGraphicFramePr>
          <p:nvPr>
            <p:extLst>
              <p:ext uri="{D42A27DB-BD31-4B8C-83A1-F6EECF244321}">
                <p14:modId xmlns:p14="http://schemas.microsoft.com/office/powerpoint/2010/main" val="27568192"/>
              </p:ext>
            </p:extLst>
          </p:nvPr>
        </p:nvGraphicFramePr>
        <p:xfrm>
          <a:off x="5454431" y="5199306"/>
          <a:ext cx="2590800" cy="576263"/>
        </p:xfrm>
        <a:graphic>
          <a:graphicData uri="http://schemas.openxmlformats.org/presentationml/2006/ole">
            <mc:AlternateContent xmlns:mc="http://schemas.openxmlformats.org/markup-compatibility/2006">
              <mc:Choice xmlns:v="urn:schemas-microsoft-com:vml" Requires="v">
                <p:oleObj name="Equation" r:id="rId4" imgW="1180903" imgH="257212" progId="Equation.3">
                  <p:embed/>
                </p:oleObj>
              </mc:Choice>
              <mc:Fallback>
                <p:oleObj name="Equation" r:id="rId4" imgW="1180903" imgH="257212" progId="Equation.3">
                  <p:embed/>
                  <p:pic>
                    <p:nvPicPr>
                      <p:cNvPr id="9224" name="Object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54431" y="5199306"/>
                        <a:ext cx="2590800" cy="5762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 name="Object 9">
            <a:extLst>
              <a:ext uri="{FF2B5EF4-FFF2-40B4-BE49-F238E27FC236}">
                <a16:creationId xmlns:a16="http://schemas.microsoft.com/office/drawing/2014/main" id="{9F04B9BF-3B0D-0D83-3CC0-111B6DC867B3}"/>
              </a:ext>
            </a:extLst>
          </p:cNvPr>
          <p:cNvGraphicFramePr>
            <a:graphicFrameLocks noChangeAspect="1"/>
          </p:cNvGraphicFramePr>
          <p:nvPr>
            <p:extLst>
              <p:ext uri="{D42A27DB-BD31-4B8C-83A1-F6EECF244321}">
                <p14:modId xmlns:p14="http://schemas.microsoft.com/office/powerpoint/2010/main" val="3958978437"/>
              </p:ext>
            </p:extLst>
          </p:nvPr>
        </p:nvGraphicFramePr>
        <p:xfrm>
          <a:off x="2068294" y="5743819"/>
          <a:ext cx="1543050" cy="573087"/>
        </p:xfrm>
        <a:graphic>
          <a:graphicData uri="http://schemas.openxmlformats.org/presentationml/2006/ole">
            <mc:AlternateContent xmlns:mc="http://schemas.openxmlformats.org/markup-compatibility/2006">
              <mc:Choice xmlns:v="urn:schemas-microsoft-com:vml" Requires="v">
                <p:oleObj name="Equation" r:id="rId6" imgW="628872" imgH="209545" progId="Equation.3">
                  <p:embed/>
                </p:oleObj>
              </mc:Choice>
              <mc:Fallback>
                <p:oleObj name="Equation" r:id="rId6" imgW="628872" imgH="209545" progId="Equation.3">
                  <p:embed/>
                  <p:pic>
                    <p:nvPicPr>
                      <p:cNvPr id="9225"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068294" y="5743819"/>
                        <a:ext cx="1543050" cy="573087"/>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3" name="Text Box 10">
            <a:extLst>
              <a:ext uri="{FF2B5EF4-FFF2-40B4-BE49-F238E27FC236}">
                <a16:creationId xmlns:a16="http://schemas.microsoft.com/office/drawing/2014/main" id="{531F7039-32A3-CE68-7AE3-C44600384F2E}"/>
              </a:ext>
            </a:extLst>
          </p:cNvPr>
          <p:cNvSpPr txBox="1">
            <a:spLocks noChangeArrowheads="1"/>
          </p:cNvSpPr>
          <p:nvPr/>
        </p:nvSpPr>
        <p:spPr bwMode="auto">
          <a:xfrm>
            <a:off x="3778031" y="5751756"/>
            <a:ext cx="15414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996600"/>
                </a:solidFill>
              </a:rPr>
              <a:t>减计数</a:t>
            </a:r>
          </a:p>
        </p:txBody>
      </p:sp>
      <p:grpSp>
        <p:nvGrpSpPr>
          <p:cNvPr id="14" name="Group 11">
            <a:extLst>
              <a:ext uri="{FF2B5EF4-FFF2-40B4-BE49-F238E27FC236}">
                <a16:creationId xmlns:a16="http://schemas.microsoft.com/office/drawing/2014/main" id="{AB874D3E-BEAF-AA94-8AF4-5CD3AA0E5D90}"/>
              </a:ext>
            </a:extLst>
          </p:cNvPr>
          <p:cNvGrpSpPr>
            <a:grpSpLocks/>
          </p:cNvGrpSpPr>
          <p:nvPr/>
        </p:nvGrpSpPr>
        <p:grpSpPr bwMode="auto">
          <a:xfrm>
            <a:off x="5133756" y="5729531"/>
            <a:ext cx="4857750" cy="519113"/>
            <a:chOff x="2208" y="3360"/>
            <a:chExt cx="3060" cy="327"/>
          </a:xfrm>
        </p:grpSpPr>
        <p:sp>
          <p:nvSpPr>
            <p:cNvPr id="15" name="Rectangle 12">
              <a:extLst>
                <a:ext uri="{FF2B5EF4-FFF2-40B4-BE49-F238E27FC236}">
                  <a16:creationId xmlns:a16="http://schemas.microsoft.com/office/drawing/2014/main" id="{BD57A3A5-2508-4F3F-91B7-DDA917E838D1}"/>
                </a:ext>
              </a:extLst>
            </p:cNvPr>
            <p:cNvSpPr>
              <a:spLocks noChangeArrowheads="1"/>
            </p:cNvSpPr>
            <p:nvPr/>
          </p:nvSpPr>
          <p:spPr bwMode="auto">
            <a:xfrm>
              <a:off x="2208" y="3360"/>
              <a:ext cx="3060"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T</a:t>
              </a:r>
              <a:r>
                <a:rPr lang="en-US" altLang="zh-CN" sz="2800" b="1" baseline="-25000">
                  <a:solidFill>
                    <a:srgbClr val="FF0066"/>
                  </a:solidFill>
                  <a:ea typeface="楷体_GB2312" pitchFamily="49" charset="-122"/>
                </a:rPr>
                <a:t>0 </a:t>
              </a:r>
              <a:r>
                <a:rPr lang="en-US" altLang="zh-CN" sz="2800" b="1">
                  <a:solidFill>
                    <a:srgbClr val="FF0066"/>
                  </a:solidFill>
                  <a:ea typeface="楷体_GB2312" pitchFamily="49" charset="-122"/>
                </a:rPr>
                <a:t>= 1</a:t>
              </a:r>
              <a:r>
                <a:rPr lang="zh-CN" altLang="en-US" sz="2800" b="1">
                  <a:solidFill>
                    <a:srgbClr val="FF0066"/>
                  </a:solidFill>
                  <a:ea typeface="楷体_GB2312" pitchFamily="49" charset="-122"/>
                </a:rPr>
                <a:t>、</a:t>
              </a:r>
              <a:r>
                <a:rPr lang="en-US" altLang="zh-CN" sz="2800" b="1" i="1">
                  <a:solidFill>
                    <a:srgbClr val="FF0066"/>
                  </a:solidFill>
                  <a:ea typeface="楷体_GB2312" pitchFamily="49" charset="-122"/>
                </a:rPr>
                <a:t>T</a:t>
              </a:r>
              <a:r>
                <a:rPr lang="en-US" altLang="zh-CN" sz="2800" b="1" baseline="-25000">
                  <a:solidFill>
                    <a:srgbClr val="FF0066"/>
                  </a:solidFill>
                  <a:ea typeface="楷体_GB2312" pitchFamily="49" charset="-122"/>
                </a:rPr>
                <a:t>1</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r>
                <a:rPr lang="en-US" altLang="zh-CN" sz="2800" b="1" i="1" baseline="30000">
                  <a:solidFill>
                    <a:srgbClr val="FF0066"/>
                  </a:solidFill>
                  <a:ea typeface="楷体_GB2312" pitchFamily="49" charset="-122"/>
                </a:rPr>
                <a:t>n</a:t>
              </a:r>
              <a:r>
                <a:rPr lang="zh-CN" altLang="en-US" sz="2800" b="1">
                  <a:solidFill>
                    <a:srgbClr val="FF0066"/>
                  </a:solidFill>
                  <a:ea typeface="楷体_GB2312" pitchFamily="49" charset="-122"/>
                </a:rPr>
                <a:t>、</a:t>
              </a:r>
              <a:r>
                <a:rPr lang="zh-CN" altLang="en-US" sz="2800" b="1" baseline="30000">
                  <a:solidFill>
                    <a:srgbClr val="FF0066"/>
                  </a:solidFill>
                  <a:ea typeface="楷体_GB2312" pitchFamily="49" charset="-122"/>
                </a:rPr>
                <a:t> </a:t>
              </a:r>
              <a:r>
                <a:rPr lang="en-US" altLang="zh-CN" sz="2800" b="1" i="1">
                  <a:solidFill>
                    <a:srgbClr val="FF0066"/>
                  </a:solidFill>
                  <a:ea typeface="楷体_GB2312" pitchFamily="49" charset="-122"/>
                </a:rPr>
                <a:t>T</a:t>
              </a:r>
              <a:r>
                <a:rPr lang="en-US" altLang="zh-CN" sz="2800" b="1" baseline="-25000">
                  <a:solidFill>
                    <a:srgbClr val="FF0066"/>
                  </a:solidFill>
                  <a:ea typeface="楷体_GB2312" pitchFamily="49" charset="-122"/>
                </a:rPr>
                <a:t>2</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1</a:t>
              </a:r>
              <a:r>
                <a:rPr lang="en-US" altLang="zh-CN" sz="2800" b="1" i="1" baseline="30000">
                  <a:solidFill>
                    <a:srgbClr val="FF0066"/>
                  </a:solidFill>
                  <a:ea typeface="楷体_GB2312" pitchFamily="49" charset="-122"/>
                </a:rPr>
                <a:t>n</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r>
                <a:rPr lang="en-US" altLang="zh-CN" sz="2800" b="1" i="1" baseline="30000">
                  <a:solidFill>
                    <a:srgbClr val="FF0066"/>
                  </a:solidFill>
                  <a:ea typeface="楷体_GB2312" pitchFamily="49" charset="-122"/>
                </a:rPr>
                <a:t>n</a:t>
              </a:r>
            </a:p>
          </p:txBody>
        </p:sp>
        <p:sp>
          <p:nvSpPr>
            <p:cNvPr id="16" name="Line 13">
              <a:extLst>
                <a:ext uri="{FF2B5EF4-FFF2-40B4-BE49-F238E27FC236}">
                  <a16:creationId xmlns:a16="http://schemas.microsoft.com/office/drawing/2014/main" id="{E730CC38-8364-7E13-BDF0-2831AD2D0009}"/>
                </a:ext>
              </a:extLst>
            </p:cNvPr>
            <p:cNvSpPr>
              <a:spLocks noChangeShapeType="1"/>
            </p:cNvSpPr>
            <p:nvPr/>
          </p:nvSpPr>
          <p:spPr bwMode="auto">
            <a:xfrm>
              <a:off x="3447" y="3408"/>
              <a:ext cx="192" cy="0"/>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4">
              <a:extLst>
                <a:ext uri="{FF2B5EF4-FFF2-40B4-BE49-F238E27FC236}">
                  <a16:creationId xmlns:a16="http://schemas.microsoft.com/office/drawing/2014/main" id="{08CEA356-6CC7-E248-95B0-7E299C07BDCF}"/>
                </a:ext>
              </a:extLst>
            </p:cNvPr>
            <p:cNvSpPr>
              <a:spLocks noChangeShapeType="1"/>
            </p:cNvSpPr>
            <p:nvPr/>
          </p:nvSpPr>
          <p:spPr bwMode="auto">
            <a:xfrm>
              <a:off x="4404" y="3408"/>
              <a:ext cx="192" cy="0"/>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5">
              <a:extLst>
                <a:ext uri="{FF2B5EF4-FFF2-40B4-BE49-F238E27FC236}">
                  <a16:creationId xmlns:a16="http://schemas.microsoft.com/office/drawing/2014/main" id="{10D07B67-D1F1-695C-7560-13CE84DC4E92}"/>
                </a:ext>
              </a:extLst>
            </p:cNvPr>
            <p:cNvSpPr>
              <a:spLocks noChangeShapeType="1"/>
            </p:cNvSpPr>
            <p:nvPr/>
          </p:nvSpPr>
          <p:spPr bwMode="auto">
            <a:xfrm>
              <a:off x="4761" y="3408"/>
              <a:ext cx="192" cy="0"/>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aphicFrame>
        <p:nvGraphicFramePr>
          <p:cNvPr id="19" name="Object 16">
            <a:extLst>
              <a:ext uri="{FF2B5EF4-FFF2-40B4-BE49-F238E27FC236}">
                <a16:creationId xmlns:a16="http://schemas.microsoft.com/office/drawing/2014/main" id="{434FDFEF-B662-E350-8F68-0F993D7D2A80}"/>
              </a:ext>
            </a:extLst>
          </p:cNvPr>
          <p:cNvGraphicFramePr>
            <a:graphicFrameLocks noChangeAspect="1"/>
          </p:cNvGraphicFramePr>
          <p:nvPr>
            <p:extLst>
              <p:ext uri="{D42A27DB-BD31-4B8C-83A1-F6EECF244321}">
                <p14:modId xmlns:p14="http://schemas.microsoft.com/office/powerpoint/2010/main" val="1926407449"/>
              </p:ext>
            </p:extLst>
          </p:nvPr>
        </p:nvGraphicFramePr>
        <p:xfrm>
          <a:off x="5484594" y="6186731"/>
          <a:ext cx="2562225" cy="655638"/>
        </p:xfrm>
        <a:graphic>
          <a:graphicData uri="http://schemas.openxmlformats.org/presentationml/2006/ole">
            <mc:AlternateContent xmlns:mc="http://schemas.openxmlformats.org/markup-compatibility/2006">
              <mc:Choice xmlns:v="urn:schemas-microsoft-com:vml" Requires="v">
                <p:oleObj name="Equation" r:id="rId8" imgW="981022" imgH="247773" progId="Equation.3">
                  <p:embed/>
                </p:oleObj>
              </mc:Choice>
              <mc:Fallback>
                <p:oleObj name="Equation" r:id="rId8" imgW="981022" imgH="247773" progId="Equation.3">
                  <p:embed/>
                  <p:pic>
                    <p:nvPicPr>
                      <p:cNvPr id="9232" name="Object 16"/>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484594" y="6186731"/>
                        <a:ext cx="2562225" cy="6556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0" name="Group 17">
            <a:extLst>
              <a:ext uri="{FF2B5EF4-FFF2-40B4-BE49-F238E27FC236}">
                <a16:creationId xmlns:a16="http://schemas.microsoft.com/office/drawing/2014/main" id="{88CE6EC1-0E17-ECA6-F4DF-3B6F0B2A20BD}"/>
              </a:ext>
            </a:extLst>
          </p:cNvPr>
          <p:cNvGrpSpPr>
            <a:grpSpLocks/>
          </p:cNvGrpSpPr>
          <p:nvPr/>
        </p:nvGrpSpPr>
        <p:grpSpPr bwMode="auto">
          <a:xfrm>
            <a:off x="2212756" y="1725856"/>
            <a:ext cx="8277225" cy="2963863"/>
            <a:chOff x="498" y="968"/>
            <a:chExt cx="5214" cy="1867"/>
          </a:xfrm>
        </p:grpSpPr>
        <p:grpSp>
          <p:nvGrpSpPr>
            <p:cNvPr id="21" name="Group 18">
              <a:extLst>
                <a:ext uri="{FF2B5EF4-FFF2-40B4-BE49-F238E27FC236}">
                  <a16:creationId xmlns:a16="http://schemas.microsoft.com/office/drawing/2014/main" id="{04BF8F85-D407-8362-2051-1206B7002307}"/>
                </a:ext>
              </a:extLst>
            </p:cNvPr>
            <p:cNvGrpSpPr>
              <a:grpSpLocks/>
            </p:cNvGrpSpPr>
            <p:nvPr/>
          </p:nvGrpSpPr>
          <p:grpSpPr bwMode="auto">
            <a:xfrm>
              <a:off x="498" y="1086"/>
              <a:ext cx="5010" cy="1749"/>
              <a:chOff x="498" y="1086"/>
              <a:chExt cx="5010" cy="1749"/>
            </a:xfrm>
          </p:grpSpPr>
          <p:grpSp>
            <p:nvGrpSpPr>
              <p:cNvPr id="23" name="Group 19">
                <a:extLst>
                  <a:ext uri="{FF2B5EF4-FFF2-40B4-BE49-F238E27FC236}">
                    <a16:creationId xmlns:a16="http://schemas.microsoft.com/office/drawing/2014/main" id="{1C9D2796-B727-59D8-4FDE-43860740CD86}"/>
                  </a:ext>
                </a:extLst>
              </p:cNvPr>
              <p:cNvGrpSpPr>
                <a:grpSpLocks/>
              </p:cNvGrpSpPr>
              <p:nvPr/>
            </p:nvGrpSpPr>
            <p:grpSpPr bwMode="auto">
              <a:xfrm>
                <a:off x="2415" y="1384"/>
                <a:ext cx="1094" cy="115"/>
                <a:chOff x="1914" y="625"/>
                <a:chExt cx="1169" cy="133"/>
              </a:xfrm>
            </p:grpSpPr>
            <p:sp>
              <p:nvSpPr>
                <p:cNvPr id="186" name="Line 20">
                  <a:extLst>
                    <a:ext uri="{FF2B5EF4-FFF2-40B4-BE49-F238E27FC236}">
                      <a16:creationId xmlns:a16="http://schemas.microsoft.com/office/drawing/2014/main" id="{234FD3E3-00BD-EE83-9A83-4555FF88A431}"/>
                    </a:ext>
                  </a:extLst>
                </p:cNvPr>
                <p:cNvSpPr>
                  <a:spLocks noChangeShapeType="1"/>
                </p:cNvSpPr>
                <p:nvPr/>
              </p:nvSpPr>
              <p:spPr bwMode="auto">
                <a:xfrm flipH="1" flipV="1">
                  <a:off x="1914" y="683"/>
                  <a:ext cx="105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7" name="Oval 21">
                  <a:extLst>
                    <a:ext uri="{FF2B5EF4-FFF2-40B4-BE49-F238E27FC236}">
                      <a16:creationId xmlns:a16="http://schemas.microsoft.com/office/drawing/2014/main" id="{CCC98FCF-BADA-F36A-7ECF-4FF8B466455F}"/>
                    </a:ext>
                  </a:extLst>
                </p:cNvPr>
                <p:cNvSpPr>
                  <a:spLocks noChangeArrowheads="1"/>
                </p:cNvSpPr>
                <p:nvPr/>
              </p:nvSpPr>
              <p:spPr bwMode="auto">
                <a:xfrm>
                  <a:off x="1989" y="651"/>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8" name="Oval 22">
                  <a:extLst>
                    <a:ext uri="{FF2B5EF4-FFF2-40B4-BE49-F238E27FC236}">
                      <a16:creationId xmlns:a16="http://schemas.microsoft.com/office/drawing/2014/main" id="{4953B066-B5D3-B046-1C63-AECDC62DDD45}"/>
                    </a:ext>
                  </a:extLst>
                </p:cNvPr>
                <p:cNvSpPr>
                  <a:spLocks noChangeArrowheads="1"/>
                </p:cNvSpPr>
                <p:nvPr/>
              </p:nvSpPr>
              <p:spPr bwMode="auto">
                <a:xfrm>
                  <a:off x="2937" y="660"/>
                  <a:ext cx="55"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89" name="Group 23">
                  <a:extLst>
                    <a:ext uri="{FF2B5EF4-FFF2-40B4-BE49-F238E27FC236}">
                      <a16:creationId xmlns:a16="http://schemas.microsoft.com/office/drawing/2014/main" id="{F8F6512A-5380-9136-1FFB-9F479C7B2AE1}"/>
                    </a:ext>
                  </a:extLst>
                </p:cNvPr>
                <p:cNvGrpSpPr>
                  <a:grpSpLocks/>
                </p:cNvGrpSpPr>
                <p:nvPr/>
              </p:nvGrpSpPr>
              <p:grpSpPr bwMode="auto">
                <a:xfrm>
                  <a:off x="2967" y="625"/>
                  <a:ext cx="116" cy="133"/>
                  <a:chOff x="2967" y="625"/>
                  <a:chExt cx="116" cy="133"/>
                </a:xfrm>
              </p:grpSpPr>
              <p:sp>
                <p:nvSpPr>
                  <p:cNvPr id="190" name="Line 24">
                    <a:extLst>
                      <a:ext uri="{FF2B5EF4-FFF2-40B4-BE49-F238E27FC236}">
                        <a16:creationId xmlns:a16="http://schemas.microsoft.com/office/drawing/2014/main" id="{C712F740-E07D-3150-772A-091CBDD963DE}"/>
                      </a:ext>
                    </a:extLst>
                  </p:cNvPr>
                  <p:cNvSpPr>
                    <a:spLocks noChangeShapeType="1"/>
                  </p:cNvSpPr>
                  <p:nvPr/>
                </p:nvSpPr>
                <p:spPr bwMode="auto">
                  <a:xfrm rot="-5400000">
                    <a:off x="2901" y="692"/>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1" name="Line 25">
                    <a:extLst>
                      <a:ext uri="{FF2B5EF4-FFF2-40B4-BE49-F238E27FC236}">
                        <a16:creationId xmlns:a16="http://schemas.microsoft.com/office/drawing/2014/main" id="{BAD8C5CB-F99F-C1D8-1B83-937F377E033C}"/>
                      </a:ext>
                    </a:extLst>
                  </p:cNvPr>
                  <p:cNvSpPr>
                    <a:spLocks noChangeShapeType="1"/>
                  </p:cNvSpPr>
                  <p:nvPr/>
                </p:nvSpPr>
                <p:spPr bwMode="auto">
                  <a:xfrm rot="-5400000">
                    <a:off x="3028" y="575"/>
                    <a:ext cx="0" cy="11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2" name="Line 26">
                    <a:extLst>
                      <a:ext uri="{FF2B5EF4-FFF2-40B4-BE49-F238E27FC236}">
                        <a16:creationId xmlns:a16="http://schemas.microsoft.com/office/drawing/2014/main" id="{C918D71B-8DEA-8FFC-FF39-3AB4C299635D}"/>
                      </a:ext>
                    </a:extLst>
                  </p:cNvPr>
                  <p:cNvSpPr>
                    <a:spLocks noChangeShapeType="1"/>
                  </p:cNvSpPr>
                  <p:nvPr/>
                </p:nvSpPr>
                <p:spPr bwMode="auto">
                  <a:xfrm rot="-5400000">
                    <a:off x="3023" y="702"/>
                    <a:ext cx="0" cy="11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24" name="Line 27">
                <a:extLst>
                  <a:ext uri="{FF2B5EF4-FFF2-40B4-BE49-F238E27FC236}">
                    <a16:creationId xmlns:a16="http://schemas.microsoft.com/office/drawing/2014/main" id="{68F33777-5D50-D693-FE6B-3E0875F6E461}"/>
                  </a:ext>
                </a:extLst>
              </p:cNvPr>
              <p:cNvSpPr>
                <a:spLocks noChangeShapeType="1"/>
              </p:cNvSpPr>
              <p:nvPr/>
            </p:nvSpPr>
            <p:spPr bwMode="auto">
              <a:xfrm flipH="1" flipV="1">
                <a:off x="3095" y="2084"/>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8">
                <a:extLst>
                  <a:ext uri="{FF2B5EF4-FFF2-40B4-BE49-F238E27FC236}">
                    <a16:creationId xmlns:a16="http://schemas.microsoft.com/office/drawing/2014/main" id="{AE1FFE6D-7EE5-BC74-0E06-3B962500DACC}"/>
                  </a:ext>
                </a:extLst>
              </p:cNvPr>
              <p:cNvSpPr>
                <a:spLocks noChangeShapeType="1"/>
              </p:cNvSpPr>
              <p:nvPr/>
            </p:nvSpPr>
            <p:spPr bwMode="auto">
              <a:xfrm flipH="1" flipV="1">
                <a:off x="3228" y="1308"/>
                <a:ext cx="0" cy="78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6" name="Group 29">
                <a:extLst>
                  <a:ext uri="{FF2B5EF4-FFF2-40B4-BE49-F238E27FC236}">
                    <a16:creationId xmlns:a16="http://schemas.microsoft.com/office/drawing/2014/main" id="{1686B51C-B45A-81F6-17D9-5B6F02AB8BB0}"/>
                  </a:ext>
                </a:extLst>
              </p:cNvPr>
              <p:cNvGrpSpPr>
                <a:grpSpLocks/>
              </p:cNvGrpSpPr>
              <p:nvPr/>
            </p:nvGrpSpPr>
            <p:grpSpPr bwMode="auto">
              <a:xfrm>
                <a:off x="1868" y="1086"/>
                <a:ext cx="193" cy="179"/>
                <a:chOff x="1329" y="282"/>
                <a:chExt cx="207" cy="206"/>
              </a:xfrm>
            </p:grpSpPr>
            <p:grpSp>
              <p:nvGrpSpPr>
                <p:cNvPr id="182" name="Group 30">
                  <a:extLst>
                    <a:ext uri="{FF2B5EF4-FFF2-40B4-BE49-F238E27FC236}">
                      <a16:creationId xmlns:a16="http://schemas.microsoft.com/office/drawing/2014/main" id="{6751A2E1-D3D3-BBA3-82B0-FCD96CC117AF}"/>
                    </a:ext>
                  </a:extLst>
                </p:cNvPr>
                <p:cNvGrpSpPr>
                  <a:grpSpLocks/>
                </p:cNvGrpSpPr>
                <p:nvPr/>
              </p:nvGrpSpPr>
              <p:grpSpPr bwMode="auto">
                <a:xfrm flipH="1">
                  <a:off x="1352" y="319"/>
                  <a:ext cx="184" cy="169"/>
                  <a:chOff x="3144" y="3019"/>
                  <a:chExt cx="452" cy="445"/>
                </a:xfrm>
              </p:grpSpPr>
              <p:sp>
                <p:nvSpPr>
                  <p:cNvPr id="184" name="Line 31">
                    <a:extLst>
                      <a:ext uri="{FF2B5EF4-FFF2-40B4-BE49-F238E27FC236}">
                        <a16:creationId xmlns:a16="http://schemas.microsoft.com/office/drawing/2014/main" id="{9465EAB8-6983-9065-0267-9E0329EABF0F}"/>
                      </a:ext>
                    </a:extLst>
                  </p:cNvPr>
                  <p:cNvSpPr>
                    <a:spLocks noChangeShapeType="1"/>
                  </p:cNvSpPr>
                  <p:nvPr/>
                </p:nvSpPr>
                <p:spPr bwMode="auto">
                  <a:xfrm rot="5400000" flipH="1">
                    <a:off x="3366" y="3242"/>
                    <a:ext cx="4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5" name="Line 32">
                    <a:extLst>
                      <a:ext uri="{FF2B5EF4-FFF2-40B4-BE49-F238E27FC236}">
                        <a16:creationId xmlns:a16="http://schemas.microsoft.com/office/drawing/2014/main" id="{A3D4F460-CADD-248D-0C4E-465A238BD01D}"/>
                      </a:ext>
                    </a:extLst>
                  </p:cNvPr>
                  <p:cNvSpPr>
                    <a:spLocks noChangeShapeType="1"/>
                  </p:cNvSpPr>
                  <p:nvPr/>
                </p:nvSpPr>
                <p:spPr bwMode="auto">
                  <a:xfrm rot="5400000" flipH="1">
                    <a:off x="3370" y="3238"/>
                    <a:ext cx="0" cy="452"/>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83" name="Oval 33">
                  <a:extLst>
                    <a:ext uri="{FF2B5EF4-FFF2-40B4-BE49-F238E27FC236}">
                      <a16:creationId xmlns:a16="http://schemas.microsoft.com/office/drawing/2014/main" id="{6C59ADB8-4C84-364F-D0EA-1E868285DE5A}"/>
                    </a:ext>
                  </a:extLst>
                </p:cNvPr>
                <p:cNvSpPr>
                  <a:spLocks noChangeArrowheads="1"/>
                </p:cNvSpPr>
                <p:nvPr/>
              </p:nvSpPr>
              <p:spPr bwMode="auto">
                <a:xfrm>
                  <a:off x="1329" y="282"/>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7" name="Line 34">
                <a:extLst>
                  <a:ext uri="{FF2B5EF4-FFF2-40B4-BE49-F238E27FC236}">
                    <a16:creationId xmlns:a16="http://schemas.microsoft.com/office/drawing/2014/main" id="{77D8CD58-F481-4C17-DB41-4C50DAE25008}"/>
                  </a:ext>
                </a:extLst>
              </p:cNvPr>
              <p:cNvSpPr>
                <a:spLocks noChangeShapeType="1"/>
              </p:cNvSpPr>
              <p:nvPr/>
            </p:nvSpPr>
            <p:spPr bwMode="auto">
              <a:xfrm flipH="1">
                <a:off x="1842" y="1502"/>
                <a:ext cx="213"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35">
                <a:extLst>
                  <a:ext uri="{FF2B5EF4-FFF2-40B4-BE49-F238E27FC236}">
                    <a16:creationId xmlns:a16="http://schemas.microsoft.com/office/drawing/2014/main" id="{4934F289-D45C-EF50-D2FE-560C8CDDBFD7}"/>
                  </a:ext>
                </a:extLst>
              </p:cNvPr>
              <p:cNvSpPr>
                <a:spLocks noChangeShapeType="1"/>
              </p:cNvSpPr>
              <p:nvPr/>
            </p:nvSpPr>
            <p:spPr bwMode="auto">
              <a:xfrm>
                <a:off x="2512" y="2431"/>
                <a:ext cx="21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Line 36">
                <a:extLst>
                  <a:ext uri="{FF2B5EF4-FFF2-40B4-BE49-F238E27FC236}">
                    <a16:creationId xmlns:a16="http://schemas.microsoft.com/office/drawing/2014/main" id="{762A4E77-2850-A3DA-9066-05343E0B0785}"/>
                  </a:ext>
                </a:extLst>
              </p:cNvPr>
              <p:cNvSpPr>
                <a:spLocks noChangeShapeType="1"/>
              </p:cNvSpPr>
              <p:nvPr/>
            </p:nvSpPr>
            <p:spPr bwMode="auto">
              <a:xfrm flipH="1" flipV="1">
                <a:off x="3102" y="2416"/>
                <a:ext cx="24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37">
                <a:extLst>
                  <a:ext uri="{FF2B5EF4-FFF2-40B4-BE49-F238E27FC236}">
                    <a16:creationId xmlns:a16="http://schemas.microsoft.com/office/drawing/2014/main" id="{AF5CB70D-246D-096C-DF5F-1AB3CEB33ED1}"/>
                  </a:ext>
                </a:extLst>
              </p:cNvPr>
              <p:cNvSpPr>
                <a:spLocks noChangeShapeType="1"/>
              </p:cNvSpPr>
              <p:nvPr/>
            </p:nvSpPr>
            <p:spPr bwMode="auto">
              <a:xfrm flipH="1" flipV="1">
                <a:off x="3334" y="1566"/>
                <a:ext cx="0" cy="85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1" name="Group 38">
                <a:extLst>
                  <a:ext uri="{FF2B5EF4-FFF2-40B4-BE49-F238E27FC236}">
                    <a16:creationId xmlns:a16="http://schemas.microsoft.com/office/drawing/2014/main" id="{602A25F7-14F9-0B83-BCA7-7BB134C3F345}"/>
                  </a:ext>
                </a:extLst>
              </p:cNvPr>
              <p:cNvGrpSpPr>
                <a:grpSpLocks/>
              </p:cNvGrpSpPr>
              <p:nvPr/>
            </p:nvGrpSpPr>
            <p:grpSpPr bwMode="auto">
              <a:xfrm flipV="1">
                <a:off x="1601" y="1498"/>
                <a:ext cx="245" cy="922"/>
                <a:chOff x="1440" y="1873"/>
                <a:chExt cx="334" cy="1097"/>
              </a:xfrm>
            </p:grpSpPr>
            <p:sp>
              <p:nvSpPr>
                <p:cNvPr id="180" name="Line 39">
                  <a:extLst>
                    <a:ext uri="{FF2B5EF4-FFF2-40B4-BE49-F238E27FC236}">
                      <a16:creationId xmlns:a16="http://schemas.microsoft.com/office/drawing/2014/main" id="{03BD19B4-C175-6037-F0CC-7EC5773B4A7A}"/>
                    </a:ext>
                  </a:extLst>
                </p:cNvPr>
                <p:cNvSpPr>
                  <a:spLocks noChangeShapeType="1"/>
                </p:cNvSpPr>
                <p:nvPr/>
              </p:nvSpPr>
              <p:spPr bwMode="auto">
                <a:xfrm flipH="1">
                  <a:off x="1440" y="1877"/>
                  <a:ext cx="33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1" name="Line 40">
                  <a:extLst>
                    <a:ext uri="{FF2B5EF4-FFF2-40B4-BE49-F238E27FC236}">
                      <a16:creationId xmlns:a16="http://schemas.microsoft.com/office/drawing/2014/main" id="{B4F53977-8798-8AAC-26B8-882B1E7B8158}"/>
                    </a:ext>
                  </a:extLst>
                </p:cNvPr>
                <p:cNvSpPr>
                  <a:spLocks noChangeShapeType="1"/>
                </p:cNvSpPr>
                <p:nvPr/>
              </p:nvSpPr>
              <p:spPr bwMode="auto">
                <a:xfrm flipH="1">
                  <a:off x="1774" y="1873"/>
                  <a:ext cx="0" cy="10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2" name="Group 41">
                <a:extLst>
                  <a:ext uri="{FF2B5EF4-FFF2-40B4-BE49-F238E27FC236}">
                    <a16:creationId xmlns:a16="http://schemas.microsoft.com/office/drawing/2014/main" id="{E7032DA9-70A9-FADF-98AF-E8FD05068E35}"/>
                  </a:ext>
                </a:extLst>
              </p:cNvPr>
              <p:cNvGrpSpPr>
                <a:grpSpLocks/>
              </p:cNvGrpSpPr>
              <p:nvPr/>
            </p:nvGrpSpPr>
            <p:grpSpPr bwMode="auto">
              <a:xfrm>
                <a:off x="4039" y="2234"/>
                <a:ext cx="65" cy="516"/>
                <a:chOff x="312" y="2751"/>
                <a:chExt cx="492" cy="600"/>
              </a:xfrm>
            </p:grpSpPr>
            <p:sp>
              <p:nvSpPr>
                <p:cNvPr id="178" name="Line 42">
                  <a:extLst>
                    <a:ext uri="{FF2B5EF4-FFF2-40B4-BE49-F238E27FC236}">
                      <a16:creationId xmlns:a16="http://schemas.microsoft.com/office/drawing/2014/main" id="{4A5BDF93-4A29-157A-E448-59DF7376A398}"/>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9" name="Line 43">
                  <a:extLst>
                    <a:ext uri="{FF2B5EF4-FFF2-40B4-BE49-F238E27FC236}">
                      <a16:creationId xmlns:a16="http://schemas.microsoft.com/office/drawing/2014/main" id="{957532C9-7DCD-C98E-9FCF-E95BB46CE7DE}"/>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3" name="Line 44">
                <a:extLst>
                  <a:ext uri="{FF2B5EF4-FFF2-40B4-BE49-F238E27FC236}">
                    <a16:creationId xmlns:a16="http://schemas.microsoft.com/office/drawing/2014/main" id="{FC50DADB-28A1-77FD-ABC5-4A85A4E5EF3E}"/>
                  </a:ext>
                </a:extLst>
              </p:cNvPr>
              <p:cNvSpPr>
                <a:spLocks noChangeShapeType="1"/>
              </p:cNvSpPr>
              <p:nvPr/>
            </p:nvSpPr>
            <p:spPr bwMode="auto">
              <a:xfrm flipH="1" flipV="1">
                <a:off x="1649" y="2091"/>
                <a:ext cx="10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45">
                <a:extLst>
                  <a:ext uri="{FF2B5EF4-FFF2-40B4-BE49-F238E27FC236}">
                    <a16:creationId xmlns:a16="http://schemas.microsoft.com/office/drawing/2014/main" id="{E5C4EED5-1A90-D1F7-FAA8-1833529701F6}"/>
                  </a:ext>
                </a:extLst>
              </p:cNvPr>
              <p:cNvSpPr>
                <a:spLocks noChangeShapeType="1"/>
              </p:cNvSpPr>
              <p:nvPr/>
            </p:nvSpPr>
            <p:spPr bwMode="auto">
              <a:xfrm flipH="1" flipV="1">
                <a:off x="1756" y="1353"/>
                <a:ext cx="0" cy="74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46">
                <a:extLst>
                  <a:ext uri="{FF2B5EF4-FFF2-40B4-BE49-F238E27FC236}">
                    <a16:creationId xmlns:a16="http://schemas.microsoft.com/office/drawing/2014/main" id="{6987BC7E-A91C-C49C-9341-481D2EE0104D}"/>
                  </a:ext>
                </a:extLst>
              </p:cNvPr>
              <p:cNvSpPr txBox="1">
                <a:spLocks noChangeArrowheads="1"/>
              </p:cNvSpPr>
              <p:nvPr/>
            </p:nvSpPr>
            <p:spPr bwMode="auto">
              <a:xfrm>
                <a:off x="498" y="2547"/>
                <a:ext cx="57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endParaRPr lang="en-US" altLang="zh-CN" b="1" baseline="-25000">
                  <a:solidFill>
                    <a:srgbClr val="FF0066"/>
                  </a:solidFill>
                </a:endParaRPr>
              </a:p>
            </p:txBody>
          </p:sp>
          <p:grpSp>
            <p:nvGrpSpPr>
              <p:cNvPr id="36" name="Group 47">
                <a:extLst>
                  <a:ext uri="{FF2B5EF4-FFF2-40B4-BE49-F238E27FC236}">
                    <a16:creationId xmlns:a16="http://schemas.microsoft.com/office/drawing/2014/main" id="{A7EBC8C5-A994-A5D1-DDCC-A1584FF1D5FD}"/>
                  </a:ext>
                </a:extLst>
              </p:cNvPr>
              <p:cNvGrpSpPr>
                <a:grpSpLocks/>
              </p:cNvGrpSpPr>
              <p:nvPr/>
            </p:nvGrpSpPr>
            <p:grpSpPr bwMode="auto">
              <a:xfrm>
                <a:off x="1068" y="2244"/>
                <a:ext cx="84" cy="484"/>
                <a:chOff x="312" y="2751"/>
                <a:chExt cx="492" cy="600"/>
              </a:xfrm>
            </p:grpSpPr>
            <p:sp>
              <p:nvSpPr>
                <p:cNvPr id="176" name="Line 48">
                  <a:extLst>
                    <a:ext uri="{FF2B5EF4-FFF2-40B4-BE49-F238E27FC236}">
                      <a16:creationId xmlns:a16="http://schemas.microsoft.com/office/drawing/2014/main" id="{A34C8E2A-4BAB-F0AD-55A3-DB70CB6C2D8F}"/>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49">
                  <a:extLst>
                    <a:ext uri="{FF2B5EF4-FFF2-40B4-BE49-F238E27FC236}">
                      <a16:creationId xmlns:a16="http://schemas.microsoft.com/office/drawing/2014/main" id="{72AD26D7-4338-251B-084C-DC1E18E37BE7}"/>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7" name="Text Box 50">
                <a:extLst>
                  <a:ext uri="{FF2B5EF4-FFF2-40B4-BE49-F238E27FC236}">
                    <a16:creationId xmlns:a16="http://schemas.microsoft.com/office/drawing/2014/main" id="{F0005BA6-62C8-F2A9-1EDA-590C5230EA46}"/>
                  </a:ext>
                </a:extLst>
              </p:cNvPr>
              <p:cNvSpPr txBox="1">
                <a:spLocks noChangeArrowheads="1"/>
              </p:cNvSpPr>
              <p:nvPr/>
            </p:nvSpPr>
            <p:spPr bwMode="auto">
              <a:xfrm>
                <a:off x="1598" y="2047"/>
                <a:ext cx="46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38" name="Rectangle 51">
                <a:extLst>
                  <a:ext uri="{FF2B5EF4-FFF2-40B4-BE49-F238E27FC236}">
                    <a16:creationId xmlns:a16="http://schemas.microsoft.com/office/drawing/2014/main" id="{B3180832-94A3-8992-6718-9303C62565A4}"/>
                  </a:ext>
                </a:extLst>
              </p:cNvPr>
              <p:cNvSpPr>
                <a:spLocks noChangeArrowheads="1"/>
              </p:cNvSpPr>
              <p:nvPr/>
            </p:nvSpPr>
            <p:spPr bwMode="auto">
              <a:xfrm>
                <a:off x="1195" y="1958"/>
                <a:ext cx="449" cy="563"/>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AutoShape 52">
                <a:extLst>
                  <a:ext uri="{FF2B5EF4-FFF2-40B4-BE49-F238E27FC236}">
                    <a16:creationId xmlns:a16="http://schemas.microsoft.com/office/drawing/2014/main" id="{7BEB7CB5-76A0-E1E5-5A9C-5608F38ACC28}"/>
                  </a:ext>
                </a:extLst>
              </p:cNvPr>
              <p:cNvSpPr>
                <a:spLocks noChangeArrowheads="1"/>
              </p:cNvSpPr>
              <p:nvPr/>
            </p:nvSpPr>
            <p:spPr bwMode="auto">
              <a:xfrm rot="5400000" flipH="1">
                <a:off x="1178" y="2207"/>
                <a:ext cx="90" cy="54"/>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Text Box 53">
                <a:extLst>
                  <a:ext uri="{FF2B5EF4-FFF2-40B4-BE49-F238E27FC236}">
                    <a16:creationId xmlns:a16="http://schemas.microsoft.com/office/drawing/2014/main" id="{F455171D-58BB-5C87-1FD6-0A798BF050D7}"/>
                  </a:ext>
                </a:extLst>
              </p:cNvPr>
              <p:cNvSpPr txBox="1">
                <a:spLocks noChangeArrowheads="1"/>
              </p:cNvSpPr>
              <p:nvPr/>
            </p:nvSpPr>
            <p:spPr bwMode="auto">
              <a:xfrm>
                <a:off x="1141" y="1939"/>
                <a:ext cx="39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41" name="Text Box 54">
                <a:extLst>
                  <a:ext uri="{FF2B5EF4-FFF2-40B4-BE49-F238E27FC236}">
                    <a16:creationId xmlns:a16="http://schemas.microsoft.com/office/drawing/2014/main" id="{67FAE608-C184-C143-E9BD-C9D9C60D30F5}"/>
                  </a:ext>
                </a:extLst>
              </p:cNvPr>
              <p:cNvSpPr txBox="1">
                <a:spLocks noChangeArrowheads="1"/>
              </p:cNvSpPr>
              <p:nvPr/>
            </p:nvSpPr>
            <p:spPr bwMode="auto">
              <a:xfrm>
                <a:off x="1152" y="2295"/>
                <a:ext cx="3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42" name="Oval 55">
                <a:extLst>
                  <a:ext uri="{FF2B5EF4-FFF2-40B4-BE49-F238E27FC236}">
                    <a16:creationId xmlns:a16="http://schemas.microsoft.com/office/drawing/2014/main" id="{FFA28F80-57D8-4593-8BF3-156CE493897C}"/>
                  </a:ext>
                </a:extLst>
              </p:cNvPr>
              <p:cNvSpPr>
                <a:spLocks noChangeArrowheads="1"/>
              </p:cNvSpPr>
              <p:nvPr/>
            </p:nvSpPr>
            <p:spPr bwMode="auto">
              <a:xfrm>
                <a:off x="1126" y="2212"/>
                <a:ext cx="63" cy="62"/>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Text Box 56">
                <a:extLst>
                  <a:ext uri="{FF2B5EF4-FFF2-40B4-BE49-F238E27FC236}">
                    <a16:creationId xmlns:a16="http://schemas.microsoft.com/office/drawing/2014/main" id="{CC17BC44-6073-5A2C-0E23-D0A803A4B315}"/>
                  </a:ext>
                </a:extLst>
              </p:cNvPr>
              <p:cNvSpPr txBox="1">
                <a:spLocks noChangeArrowheads="1"/>
              </p:cNvSpPr>
              <p:nvPr/>
            </p:nvSpPr>
            <p:spPr bwMode="auto">
              <a:xfrm>
                <a:off x="1229" y="2102"/>
                <a:ext cx="39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44" name="Oval 57">
                <a:extLst>
                  <a:ext uri="{FF2B5EF4-FFF2-40B4-BE49-F238E27FC236}">
                    <a16:creationId xmlns:a16="http://schemas.microsoft.com/office/drawing/2014/main" id="{6F65020D-5DA6-C95E-D079-77B1F4EB1BC7}"/>
                  </a:ext>
                </a:extLst>
              </p:cNvPr>
              <p:cNvSpPr>
                <a:spLocks noChangeArrowheads="1"/>
              </p:cNvSpPr>
              <p:nvPr/>
            </p:nvSpPr>
            <p:spPr bwMode="auto">
              <a:xfrm>
                <a:off x="1644" y="2380"/>
                <a:ext cx="62" cy="6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5" name="Text Box 58">
                <a:extLst>
                  <a:ext uri="{FF2B5EF4-FFF2-40B4-BE49-F238E27FC236}">
                    <a16:creationId xmlns:a16="http://schemas.microsoft.com/office/drawing/2014/main" id="{00D9DA3D-533B-A968-E414-9CB57D8CF95E}"/>
                  </a:ext>
                </a:extLst>
              </p:cNvPr>
              <p:cNvSpPr txBox="1">
                <a:spLocks noChangeArrowheads="1"/>
              </p:cNvSpPr>
              <p:nvPr/>
            </p:nvSpPr>
            <p:spPr bwMode="auto">
              <a:xfrm>
                <a:off x="1225" y="2483"/>
                <a:ext cx="71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FF</a:t>
                </a:r>
                <a:r>
                  <a:rPr lang="en-US" altLang="zh-CN" b="1" baseline="-25000"/>
                  <a:t>0</a:t>
                </a:r>
              </a:p>
            </p:txBody>
          </p:sp>
          <p:sp>
            <p:nvSpPr>
              <p:cNvPr id="46" name="Line 59">
                <a:extLst>
                  <a:ext uri="{FF2B5EF4-FFF2-40B4-BE49-F238E27FC236}">
                    <a16:creationId xmlns:a16="http://schemas.microsoft.com/office/drawing/2014/main" id="{A494A40F-08BF-16BF-8F4D-6A0175EDC759}"/>
                  </a:ext>
                </a:extLst>
              </p:cNvPr>
              <p:cNvSpPr>
                <a:spLocks noChangeShapeType="1"/>
              </p:cNvSpPr>
              <p:nvPr/>
            </p:nvSpPr>
            <p:spPr bwMode="auto">
              <a:xfrm flipV="1">
                <a:off x="860" y="2066"/>
                <a:ext cx="34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Line 60">
                <a:extLst>
                  <a:ext uri="{FF2B5EF4-FFF2-40B4-BE49-F238E27FC236}">
                    <a16:creationId xmlns:a16="http://schemas.microsoft.com/office/drawing/2014/main" id="{0D7BC988-12F5-906E-5225-8D36ECABB3B2}"/>
                  </a:ext>
                </a:extLst>
              </p:cNvPr>
              <p:cNvSpPr>
                <a:spLocks noChangeShapeType="1"/>
              </p:cNvSpPr>
              <p:nvPr/>
            </p:nvSpPr>
            <p:spPr bwMode="auto">
              <a:xfrm>
                <a:off x="990" y="2064"/>
                <a:ext cx="0" cy="36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Line 61">
                <a:extLst>
                  <a:ext uri="{FF2B5EF4-FFF2-40B4-BE49-F238E27FC236}">
                    <a16:creationId xmlns:a16="http://schemas.microsoft.com/office/drawing/2014/main" id="{F8F17ED9-AFE1-3BEA-CFE5-2BDA2DCA65C5}"/>
                  </a:ext>
                </a:extLst>
              </p:cNvPr>
              <p:cNvSpPr>
                <a:spLocks noChangeShapeType="1"/>
              </p:cNvSpPr>
              <p:nvPr/>
            </p:nvSpPr>
            <p:spPr bwMode="auto">
              <a:xfrm>
                <a:off x="990" y="2433"/>
                <a:ext cx="21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Oval 62">
                <a:extLst>
                  <a:ext uri="{FF2B5EF4-FFF2-40B4-BE49-F238E27FC236}">
                    <a16:creationId xmlns:a16="http://schemas.microsoft.com/office/drawing/2014/main" id="{44322D26-8552-4936-5F97-4D8BF7C63409}"/>
                  </a:ext>
                </a:extLst>
              </p:cNvPr>
              <p:cNvSpPr>
                <a:spLocks noChangeArrowheads="1"/>
              </p:cNvSpPr>
              <p:nvPr/>
            </p:nvSpPr>
            <p:spPr bwMode="auto">
              <a:xfrm>
                <a:off x="816" y="2052"/>
                <a:ext cx="42" cy="41"/>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Text Box 63">
                <a:extLst>
                  <a:ext uri="{FF2B5EF4-FFF2-40B4-BE49-F238E27FC236}">
                    <a16:creationId xmlns:a16="http://schemas.microsoft.com/office/drawing/2014/main" id="{C4294981-F088-CA87-15BD-EE8FD7DADFB9}"/>
                  </a:ext>
                </a:extLst>
              </p:cNvPr>
              <p:cNvSpPr txBox="1">
                <a:spLocks noChangeArrowheads="1"/>
              </p:cNvSpPr>
              <p:nvPr/>
            </p:nvSpPr>
            <p:spPr bwMode="auto">
              <a:xfrm>
                <a:off x="617" y="1942"/>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51" name="Oval 64">
                <a:extLst>
                  <a:ext uri="{FF2B5EF4-FFF2-40B4-BE49-F238E27FC236}">
                    <a16:creationId xmlns:a16="http://schemas.microsoft.com/office/drawing/2014/main" id="{3DBCBB18-1939-3104-CCED-218016A9280F}"/>
                  </a:ext>
                </a:extLst>
              </p:cNvPr>
              <p:cNvSpPr>
                <a:spLocks noChangeArrowheads="1"/>
              </p:cNvSpPr>
              <p:nvPr/>
            </p:nvSpPr>
            <p:spPr bwMode="auto">
              <a:xfrm>
                <a:off x="963" y="2039"/>
                <a:ext cx="52" cy="51"/>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52" name="Group 65">
                <a:extLst>
                  <a:ext uri="{FF2B5EF4-FFF2-40B4-BE49-F238E27FC236}">
                    <a16:creationId xmlns:a16="http://schemas.microsoft.com/office/drawing/2014/main" id="{2406245D-7537-9BD3-218F-7F9A75640387}"/>
                  </a:ext>
                </a:extLst>
              </p:cNvPr>
              <p:cNvGrpSpPr>
                <a:grpSpLocks/>
              </p:cNvGrpSpPr>
              <p:nvPr/>
            </p:nvGrpSpPr>
            <p:grpSpPr bwMode="auto">
              <a:xfrm>
                <a:off x="1620" y="2464"/>
                <a:ext cx="461" cy="288"/>
                <a:chOff x="1431" y="2895"/>
                <a:chExt cx="492" cy="332"/>
              </a:xfrm>
            </p:grpSpPr>
            <p:sp>
              <p:nvSpPr>
                <p:cNvPr id="174" name="Text Box 66">
                  <a:extLst>
                    <a:ext uri="{FF2B5EF4-FFF2-40B4-BE49-F238E27FC236}">
                      <a16:creationId xmlns:a16="http://schemas.microsoft.com/office/drawing/2014/main" id="{0C105954-11E2-2402-796F-41FD84FAB16B}"/>
                    </a:ext>
                  </a:extLst>
                </p:cNvPr>
                <p:cNvSpPr txBox="1">
                  <a:spLocks noChangeArrowheads="1"/>
                </p:cNvSpPr>
                <p:nvPr/>
              </p:nvSpPr>
              <p:spPr bwMode="auto">
                <a:xfrm>
                  <a:off x="1431" y="2895"/>
                  <a:ext cx="492" cy="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175" name="Line 67">
                  <a:extLst>
                    <a:ext uri="{FF2B5EF4-FFF2-40B4-BE49-F238E27FC236}">
                      <a16:creationId xmlns:a16="http://schemas.microsoft.com/office/drawing/2014/main" id="{D72A83A8-0A82-0253-D586-75B5E5AE4DAD}"/>
                    </a:ext>
                  </a:extLst>
                </p:cNvPr>
                <p:cNvSpPr>
                  <a:spLocks noChangeShapeType="1"/>
                </p:cNvSpPr>
                <p:nvPr/>
              </p:nvSpPr>
              <p:spPr bwMode="auto">
                <a:xfrm>
                  <a:off x="1536" y="2932"/>
                  <a:ext cx="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53" name="Text Box 68">
                <a:extLst>
                  <a:ext uri="{FF2B5EF4-FFF2-40B4-BE49-F238E27FC236}">
                    <a16:creationId xmlns:a16="http://schemas.microsoft.com/office/drawing/2014/main" id="{54752757-5C2A-7C70-446F-D14E4C645FDB}"/>
                  </a:ext>
                </a:extLst>
              </p:cNvPr>
              <p:cNvSpPr txBox="1">
                <a:spLocks noChangeArrowheads="1"/>
              </p:cNvSpPr>
              <p:nvPr/>
            </p:nvSpPr>
            <p:spPr bwMode="auto">
              <a:xfrm>
                <a:off x="4583" y="2058"/>
                <a:ext cx="46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sp>
            <p:nvSpPr>
              <p:cNvPr id="54" name="Rectangle 69">
                <a:extLst>
                  <a:ext uri="{FF2B5EF4-FFF2-40B4-BE49-F238E27FC236}">
                    <a16:creationId xmlns:a16="http://schemas.microsoft.com/office/drawing/2014/main" id="{6603BE37-6296-D76E-F296-398170B4FCAB}"/>
                  </a:ext>
                </a:extLst>
              </p:cNvPr>
              <p:cNvSpPr>
                <a:spLocks noChangeArrowheads="1"/>
              </p:cNvSpPr>
              <p:nvPr/>
            </p:nvSpPr>
            <p:spPr bwMode="auto">
              <a:xfrm>
                <a:off x="4166" y="1955"/>
                <a:ext cx="449" cy="5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AutoShape 70">
                <a:extLst>
                  <a:ext uri="{FF2B5EF4-FFF2-40B4-BE49-F238E27FC236}">
                    <a16:creationId xmlns:a16="http://schemas.microsoft.com/office/drawing/2014/main" id="{9FA3B559-F28F-1E69-04F9-8DDB6E157179}"/>
                  </a:ext>
                </a:extLst>
              </p:cNvPr>
              <p:cNvSpPr>
                <a:spLocks noChangeArrowheads="1"/>
              </p:cNvSpPr>
              <p:nvPr/>
            </p:nvSpPr>
            <p:spPr bwMode="auto">
              <a:xfrm rot="5400000" flipH="1">
                <a:off x="4150" y="2205"/>
                <a:ext cx="89" cy="53"/>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Text Box 71">
                <a:extLst>
                  <a:ext uri="{FF2B5EF4-FFF2-40B4-BE49-F238E27FC236}">
                    <a16:creationId xmlns:a16="http://schemas.microsoft.com/office/drawing/2014/main" id="{1E169BA7-36FE-1B34-785C-4A4E127EE039}"/>
                  </a:ext>
                </a:extLst>
              </p:cNvPr>
              <p:cNvSpPr txBox="1">
                <a:spLocks noChangeArrowheads="1"/>
              </p:cNvSpPr>
              <p:nvPr/>
            </p:nvSpPr>
            <p:spPr bwMode="auto">
              <a:xfrm>
                <a:off x="4112" y="1936"/>
                <a:ext cx="39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57" name="Text Box 72">
                <a:extLst>
                  <a:ext uri="{FF2B5EF4-FFF2-40B4-BE49-F238E27FC236}">
                    <a16:creationId xmlns:a16="http://schemas.microsoft.com/office/drawing/2014/main" id="{3885917A-42A2-AC01-AF2C-89B3C1DB496B}"/>
                  </a:ext>
                </a:extLst>
              </p:cNvPr>
              <p:cNvSpPr txBox="1">
                <a:spLocks noChangeArrowheads="1"/>
              </p:cNvSpPr>
              <p:nvPr/>
            </p:nvSpPr>
            <p:spPr bwMode="auto">
              <a:xfrm>
                <a:off x="4124" y="2292"/>
                <a:ext cx="39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58" name="Oval 73">
                <a:extLst>
                  <a:ext uri="{FF2B5EF4-FFF2-40B4-BE49-F238E27FC236}">
                    <a16:creationId xmlns:a16="http://schemas.microsoft.com/office/drawing/2014/main" id="{7082FE2C-955A-2E05-B04C-8EC5FD63FE01}"/>
                  </a:ext>
                </a:extLst>
              </p:cNvPr>
              <p:cNvSpPr>
                <a:spLocks noChangeArrowheads="1"/>
              </p:cNvSpPr>
              <p:nvPr/>
            </p:nvSpPr>
            <p:spPr bwMode="auto">
              <a:xfrm>
                <a:off x="4097" y="2209"/>
                <a:ext cx="66" cy="62"/>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Text Box 74">
                <a:extLst>
                  <a:ext uri="{FF2B5EF4-FFF2-40B4-BE49-F238E27FC236}">
                    <a16:creationId xmlns:a16="http://schemas.microsoft.com/office/drawing/2014/main" id="{767941A8-8CBF-51F5-2389-C1F6ED86DCD1}"/>
                  </a:ext>
                </a:extLst>
              </p:cNvPr>
              <p:cNvSpPr txBox="1">
                <a:spLocks noChangeArrowheads="1"/>
              </p:cNvSpPr>
              <p:nvPr/>
            </p:nvSpPr>
            <p:spPr bwMode="auto">
              <a:xfrm>
                <a:off x="4200" y="2099"/>
                <a:ext cx="39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60" name="Oval 75">
                <a:extLst>
                  <a:ext uri="{FF2B5EF4-FFF2-40B4-BE49-F238E27FC236}">
                    <a16:creationId xmlns:a16="http://schemas.microsoft.com/office/drawing/2014/main" id="{E289A287-49E7-5C48-2EAA-6AF4A85CCBC0}"/>
                  </a:ext>
                </a:extLst>
              </p:cNvPr>
              <p:cNvSpPr>
                <a:spLocks noChangeArrowheads="1"/>
              </p:cNvSpPr>
              <p:nvPr/>
            </p:nvSpPr>
            <p:spPr bwMode="auto">
              <a:xfrm>
                <a:off x="4615" y="2377"/>
                <a:ext cx="62" cy="61"/>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Text Box 76">
                <a:extLst>
                  <a:ext uri="{FF2B5EF4-FFF2-40B4-BE49-F238E27FC236}">
                    <a16:creationId xmlns:a16="http://schemas.microsoft.com/office/drawing/2014/main" id="{1D4C22F8-19F6-8980-2315-5E8966BCE440}"/>
                  </a:ext>
                </a:extLst>
              </p:cNvPr>
              <p:cNvSpPr txBox="1">
                <a:spLocks noChangeArrowheads="1"/>
              </p:cNvSpPr>
              <p:nvPr/>
            </p:nvSpPr>
            <p:spPr bwMode="auto">
              <a:xfrm>
                <a:off x="4191" y="2483"/>
                <a:ext cx="60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FF</a:t>
                </a:r>
                <a:r>
                  <a:rPr lang="en-US" altLang="zh-CN" b="1" baseline="-25000"/>
                  <a:t>2</a:t>
                </a:r>
              </a:p>
            </p:txBody>
          </p:sp>
          <p:sp>
            <p:nvSpPr>
              <p:cNvPr id="62" name="Line 77">
                <a:extLst>
                  <a:ext uri="{FF2B5EF4-FFF2-40B4-BE49-F238E27FC236}">
                    <a16:creationId xmlns:a16="http://schemas.microsoft.com/office/drawing/2014/main" id="{F541D5D9-5623-05D5-4D5A-5AADF993CBEA}"/>
                  </a:ext>
                </a:extLst>
              </p:cNvPr>
              <p:cNvSpPr>
                <a:spLocks noChangeShapeType="1"/>
              </p:cNvSpPr>
              <p:nvPr/>
            </p:nvSpPr>
            <p:spPr bwMode="auto">
              <a:xfrm flipV="1">
                <a:off x="3966" y="2064"/>
                <a:ext cx="21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78">
                <a:extLst>
                  <a:ext uri="{FF2B5EF4-FFF2-40B4-BE49-F238E27FC236}">
                    <a16:creationId xmlns:a16="http://schemas.microsoft.com/office/drawing/2014/main" id="{03F9C19E-A0B6-353D-444F-92144F201DD8}"/>
                  </a:ext>
                </a:extLst>
              </p:cNvPr>
              <p:cNvSpPr>
                <a:spLocks noChangeShapeType="1"/>
              </p:cNvSpPr>
              <p:nvPr/>
            </p:nvSpPr>
            <p:spPr bwMode="auto">
              <a:xfrm>
                <a:off x="3961" y="1452"/>
                <a:ext cx="0" cy="97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79">
                <a:extLst>
                  <a:ext uri="{FF2B5EF4-FFF2-40B4-BE49-F238E27FC236}">
                    <a16:creationId xmlns:a16="http://schemas.microsoft.com/office/drawing/2014/main" id="{09D6BDB5-CC46-0DB9-D68D-AF56521138D3}"/>
                  </a:ext>
                </a:extLst>
              </p:cNvPr>
              <p:cNvSpPr>
                <a:spLocks noChangeShapeType="1"/>
              </p:cNvSpPr>
              <p:nvPr/>
            </p:nvSpPr>
            <p:spPr bwMode="auto">
              <a:xfrm>
                <a:off x="3961" y="2431"/>
                <a:ext cx="21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Oval 80">
                <a:extLst>
                  <a:ext uri="{FF2B5EF4-FFF2-40B4-BE49-F238E27FC236}">
                    <a16:creationId xmlns:a16="http://schemas.microsoft.com/office/drawing/2014/main" id="{11766ACC-6B88-8312-80B0-16D16022B3B0}"/>
                  </a:ext>
                </a:extLst>
              </p:cNvPr>
              <p:cNvSpPr>
                <a:spLocks noChangeArrowheads="1"/>
              </p:cNvSpPr>
              <p:nvPr/>
            </p:nvSpPr>
            <p:spPr bwMode="auto">
              <a:xfrm>
                <a:off x="5467" y="1438"/>
                <a:ext cx="41" cy="40"/>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Oval 81">
                <a:extLst>
                  <a:ext uri="{FF2B5EF4-FFF2-40B4-BE49-F238E27FC236}">
                    <a16:creationId xmlns:a16="http://schemas.microsoft.com/office/drawing/2014/main" id="{CD6F9DB9-047F-F35B-EC57-858CFDDBC8FF}"/>
                  </a:ext>
                </a:extLst>
              </p:cNvPr>
              <p:cNvSpPr>
                <a:spLocks noChangeArrowheads="1"/>
              </p:cNvSpPr>
              <p:nvPr/>
            </p:nvSpPr>
            <p:spPr bwMode="auto">
              <a:xfrm>
                <a:off x="3929" y="2036"/>
                <a:ext cx="52" cy="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67" name="Group 82">
                <a:extLst>
                  <a:ext uri="{FF2B5EF4-FFF2-40B4-BE49-F238E27FC236}">
                    <a16:creationId xmlns:a16="http://schemas.microsoft.com/office/drawing/2014/main" id="{CE45C00D-9FA4-4770-E620-02D7AFDC9469}"/>
                  </a:ext>
                </a:extLst>
              </p:cNvPr>
              <p:cNvGrpSpPr>
                <a:grpSpLocks/>
              </p:cNvGrpSpPr>
              <p:nvPr/>
            </p:nvGrpSpPr>
            <p:grpSpPr bwMode="auto">
              <a:xfrm>
                <a:off x="4599" y="2421"/>
                <a:ext cx="460" cy="288"/>
                <a:chOff x="1431" y="2895"/>
                <a:chExt cx="492" cy="332"/>
              </a:xfrm>
            </p:grpSpPr>
            <p:sp>
              <p:nvSpPr>
                <p:cNvPr id="172" name="Text Box 83">
                  <a:extLst>
                    <a:ext uri="{FF2B5EF4-FFF2-40B4-BE49-F238E27FC236}">
                      <a16:creationId xmlns:a16="http://schemas.microsoft.com/office/drawing/2014/main" id="{A4B2253F-2E85-CA2A-7E84-BDF29D16FDEE}"/>
                    </a:ext>
                  </a:extLst>
                </p:cNvPr>
                <p:cNvSpPr txBox="1">
                  <a:spLocks noChangeArrowheads="1"/>
                </p:cNvSpPr>
                <p:nvPr/>
              </p:nvSpPr>
              <p:spPr bwMode="auto">
                <a:xfrm>
                  <a:off x="1431" y="2895"/>
                  <a:ext cx="492" cy="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sp>
              <p:nvSpPr>
                <p:cNvPr id="173" name="Line 84">
                  <a:extLst>
                    <a:ext uri="{FF2B5EF4-FFF2-40B4-BE49-F238E27FC236}">
                      <a16:creationId xmlns:a16="http://schemas.microsoft.com/office/drawing/2014/main" id="{E887A88A-1B7A-A66F-1745-30D60A2D3290}"/>
                    </a:ext>
                  </a:extLst>
                </p:cNvPr>
                <p:cNvSpPr>
                  <a:spLocks noChangeShapeType="1"/>
                </p:cNvSpPr>
                <p:nvPr/>
              </p:nvSpPr>
              <p:spPr bwMode="auto">
                <a:xfrm>
                  <a:off x="1536" y="2932"/>
                  <a:ext cx="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8" name="Group 85">
                <a:extLst>
                  <a:ext uri="{FF2B5EF4-FFF2-40B4-BE49-F238E27FC236}">
                    <a16:creationId xmlns:a16="http://schemas.microsoft.com/office/drawing/2014/main" id="{3F03F184-9808-DEB1-1670-D76551248F06}"/>
                  </a:ext>
                </a:extLst>
              </p:cNvPr>
              <p:cNvGrpSpPr>
                <a:grpSpLocks/>
              </p:cNvGrpSpPr>
              <p:nvPr/>
            </p:nvGrpSpPr>
            <p:grpSpPr bwMode="auto">
              <a:xfrm>
                <a:off x="2562" y="2244"/>
                <a:ext cx="54" cy="472"/>
                <a:chOff x="312" y="2751"/>
                <a:chExt cx="492" cy="600"/>
              </a:xfrm>
            </p:grpSpPr>
            <p:sp>
              <p:nvSpPr>
                <p:cNvPr id="170" name="Line 86">
                  <a:extLst>
                    <a:ext uri="{FF2B5EF4-FFF2-40B4-BE49-F238E27FC236}">
                      <a16:creationId xmlns:a16="http://schemas.microsoft.com/office/drawing/2014/main" id="{0C98E58D-C720-5E5C-B8CE-7EED30B1F13E}"/>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1" name="Line 87">
                  <a:extLst>
                    <a:ext uri="{FF2B5EF4-FFF2-40B4-BE49-F238E27FC236}">
                      <a16:creationId xmlns:a16="http://schemas.microsoft.com/office/drawing/2014/main" id="{2492AFBD-739B-2725-4D90-1CA14CD2AD08}"/>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9" name="Line 88">
                <a:extLst>
                  <a:ext uri="{FF2B5EF4-FFF2-40B4-BE49-F238E27FC236}">
                    <a16:creationId xmlns:a16="http://schemas.microsoft.com/office/drawing/2014/main" id="{BFBC42B6-461B-136A-1B57-2EEC544B27EF}"/>
                  </a:ext>
                </a:extLst>
              </p:cNvPr>
              <p:cNvSpPr>
                <a:spLocks noChangeShapeType="1"/>
              </p:cNvSpPr>
              <p:nvPr/>
            </p:nvSpPr>
            <p:spPr bwMode="auto">
              <a:xfrm flipH="1">
                <a:off x="5256" y="1459"/>
                <a:ext cx="218" cy="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89">
                <a:extLst>
                  <a:ext uri="{FF2B5EF4-FFF2-40B4-BE49-F238E27FC236}">
                    <a16:creationId xmlns:a16="http://schemas.microsoft.com/office/drawing/2014/main" id="{06D5D219-2506-3A2B-F0DD-1138DE789E6D}"/>
                  </a:ext>
                </a:extLst>
              </p:cNvPr>
              <p:cNvSpPr>
                <a:spLocks noChangeShapeType="1"/>
              </p:cNvSpPr>
              <p:nvPr/>
            </p:nvSpPr>
            <p:spPr bwMode="auto">
              <a:xfrm flipH="1">
                <a:off x="1758" y="1356"/>
                <a:ext cx="313"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Text Box 90">
                <a:extLst>
                  <a:ext uri="{FF2B5EF4-FFF2-40B4-BE49-F238E27FC236}">
                    <a16:creationId xmlns:a16="http://schemas.microsoft.com/office/drawing/2014/main" id="{E17851BD-A999-5FC8-12CF-474C3D749FD0}"/>
                  </a:ext>
                </a:extLst>
              </p:cNvPr>
              <p:cNvSpPr txBox="1">
                <a:spLocks noChangeArrowheads="1"/>
              </p:cNvSpPr>
              <p:nvPr/>
            </p:nvSpPr>
            <p:spPr bwMode="auto">
              <a:xfrm>
                <a:off x="3081" y="2028"/>
                <a:ext cx="46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72" name="Rectangle 91">
                <a:extLst>
                  <a:ext uri="{FF2B5EF4-FFF2-40B4-BE49-F238E27FC236}">
                    <a16:creationId xmlns:a16="http://schemas.microsoft.com/office/drawing/2014/main" id="{0DAC7E19-4F0D-5E80-8131-C70A66F52E93}"/>
                  </a:ext>
                </a:extLst>
              </p:cNvPr>
              <p:cNvSpPr>
                <a:spLocks noChangeArrowheads="1"/>
              </p:cNvSpPr>
              <p:nvPr/>
            </p:nvSpPr>
            <p:spPr bwMode="auto">
              <a:xfrm>
                <a:off x="2683" y="1955"/>
                <a:ext cx="449" cy="564"/>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AutoShape 92">
                <a:extLst>
                  <a:ext uri="{FF2B5EF4-FFF2-40B4-BE49-F238E27FC236}">
                    <a16:creationId xmlns:a16="http://schemas.microsoft.com/office/drawing/2014/main" id="{80565707-1CDC-B5E0-A3C7-52A5BD499B8C}"/>
                  </a:ext>
                </a:extLst>
              </p:cNvPr>
              <p:cNvSpPr>
                <a:spLocks noChangeArrowheads="1"/>
              </p:cNvSpPr>
              <p:nvPr/>
            </p:nvSpPr>
            <p:spPr bwMode="auto">
              <a:xfrm rot="5400000" flipH="1">
                <a:off x="2667" y="2205"/>
                <a:ext cx="89" cy="53"/>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Text Box 93">
                <a:extLst>
                  <a:ext uri="{FF2B5EF4-FFF2-40B4-BE49-F238E27FC236}">
                    <a16:creationId xmlns:a16="http://schemas.microsoft.com/office/drawing/2014/main" id="{20033B10-95D2-3480-A70D-A4DD20420153}"/>
                  </a:ext>
                </a:extLst>
              </p:cNvPr>
              <p:cNvSpPr txBox="1">
                <a:spLocks noChangeArrowheads="1"/>
              </p:cNvSpPr>
              <p:nvPr/>
            </p:nvSpPr>
            <p:spPr bwMode="auto">
              <a:xfrm>
                <a:off x="2630" y="1936"/>
                <a:ext cx="39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75" name="Text Box 94">
                <a:extLst>
                  <a:ext uri="{FF2B5EF4-FFF2-40B4-BE49-F238E27FC236}">
                    <a16:creationId xmlns:a16="http://schemas.microsoft.com/office/drawing/2014/main" id="{ED2EF8A0-1C80-26B0-EF07-BD04DAA565D1}"/>
                  </a:ext>
                </a:extLst>
              </p:cNvPr>
              <p:cNvSpPr txBox="1">
                <a:spLocks noChangeArrowheads="1"/>
              </p:cNvSpPr>
              <p:nvPr/>
            </p:nvSpPr>
            <p:spPr bwMode="auto">
              <a:xfrm>
                <a:off x="2641" y="2292"/>
                <a:ext cx="39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76" name="Text Box 95">
                <a:extLst>
                  <a:ext uri="{FF2B5EF4-FFF2-40B4-BE49-F238E27FC236}">
                    <a16:creationId xmlns:a16="http://schemas.microsoft.com/office/drawing/2014/main" id="{C58A74AA-3A6C-08C3-455A-D550F44FF1D5}"/>
                  </a:ext>
                </a:extLst>
              </p:cNvPr>
              <p:cNvSpPr txBox="1">
                <a:spLocks noChangeArrowheads="1"/>
              </p:cNvSpPr>
              <p:nvPr/>
            </p:nvSpPr>
            <p:spPr bwMode="auto">
              <a:xfrm>
                <a:off x="2718" y="2099"/>
                <a:ext cx="39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77" name="Oval 96">
                <a:extLst>
                  <a:ext uri="{FF2B5EF4-FFF2-40B4-BE49-F238E27FC236}">
                    <a16:creationId xmlns:a16="http://schemas.microsoft.com/office/drawing/2014/main" id="{CDF20D3D-B0EB-DC9B-CBC8-3535D95A4D6D}"/>
                  </a:ext>
                </a:extLst>
              </p:cNvPr>
              <p:cNvSpPr>
                <a:spLocks noChangeArrowheads="1"/>
              </p:cNvSpPr>
              <p:nvPr/>
            </p:nvSpPr>
            <p:spPr bwMode="auto">
              <a:xfrm>
                <a:off x="3132" y="2377"/>
                <a:ext cx="62" cy="61"/>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Text Box 97">
                <a:extLst>
                  <a:ext uri="{FF2B5EF4-FFF2-40B4-BE49-F238E27FC236}">
                    <a16:creationId xmlns:a16="http://schemas.microsoft.com/office/drawing/2014/main" id="{FF5A6A91-D011-BE90-5301-3C8394729804}"/>
                  </a:ext>
                </a:extLst>
              </p:cNvPr>
              <p:cNvSpPr txBox="1">
                <a:spLocks noChangeArrowheads="1"/>
              </p:cNvSpPr>
              <p:nvPr/>
            </p:nvSpPr>
            <p:spPr bwMode="auto">
              <a:xfrm>
                <a:off x="2733" y="2483"/>
                <a:ext cx="6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FF</a:t>
                </a:r>
                <a:r>
                  <a:rPr lang="en-US" altLang="zh-CN" b="1" baseline="-25000"/>
                  <a:t>1</a:t>
                </a:r>
              </a:p>
            </p:txBody>
          </p:sp>
          <p:sp>
            <p:nvSpPr>
              <p:cNvPr id="79" name="Line 98">
                <a:extLst>
                  <a:ext uri="{FF2B5EF4-FFF2-40B4-BE49-F238E27FC236}">
                    <a16:creationId xmlns:a16="http://schemas.microsoft.com/office/drawing/2014/main" id="{BFA10359-F8E4-6637-694C-B35C196ECB83}"/>
                  </a:ext>
                </a:extLst>
              </p:cNvPr>
              <p:cNvSpPr>
                <a:spLocks noChangeShapeType="1"/>
              </p:cNvSpPr>
              <p:nvPr/>
            </p:nvSpPr>
            <p:spPr bwMode="auto">
              <a:xfrm flipV="1">
                <a:off x="2506" y="2064"/>
                <a:ext cx="19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99">
                <a:extLst>
                  <a:ext uri="{FF2B5EF4-FFF2-40B4-BE49-F238E27FC236}">
                    <a16:creationId xmlns:a16="http://schemas.microsoft.com/office/drawing/2014/main" id="{71BC80EE-FF88-CF12-64C0-8506CB4D8A1E}"/>
                  </a:ext>
                </a:extLst>
              </p:cNvPr>
              <p:cNvSpPr>
                <a:spLocks noChangeShapeType="1"/>
              </p:cNvSpPr>
              <p:nvPr/>
            </p:nvSpPr>
            <p:spPr bwMode="auto">
              <a:xfrm flipH="1">
                <a:off x="2512" y="1431"/>
                <a:ext cx="0" cy="100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Oval 100">
                <a:extLst>
                  <a:ext uri="{FF2B5EF4-FFF2-40B4-BE49-F238E27FC236}">
                    <a16:creationId xmlns:a16="http://schemas.microsoft.com/office/drawing/2014/main" id="{48FBC8E2-D414-A7FE-8A04-21273A70DE30}"/>
                  </a:ext>
                </a:extLst>
              </p:cNvPr>
              <p:cNvSpPr>
                <a:spLocks noChangeArrowheads="1"/>
              </p:cNvSpPr>
              <p:nvPr/>
            </p:nvSpPr>
            <p:spPr bwMode="auto">
              <a:xfrm>
                <a:off x="2491" y="2042"/>
                <a:ext cx="52" cy="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2" name="Group 101">
                <a:extLst>
                  <a:ext uri="{FF2B5EF4-FFF2-40B4-BE49-F238E27FC236}">
                    <a16:creationId xmlns:a16="http://schemas.microsoft.com/office/drawing/2014/main" id="{9CFD3E45-1225-195E-27D7-E48D52BB301A}"/>
                  </a:ext>
                </a:extLst>
              </p:cNvPr>
              <p:cNvGrpSpPr>
                <a:grpSpLocks/>
              </p:cNvGrpSpPr>
              <p:nvPr/>
            </p:nvGrpSpPr>
            <p:grpSpPr bwMode="auto">
              <a:xfrm>
                <a:off x="3103" y="2461"/>
                <a:ext cx="461" cy="288"/>
                <a:chOff x="1431" y="2895"/>
                <a:chExt cx="492" cy="332"/>
              </a:xfrm>
            </p:grpSpPr>
            <p:sp>
              <p:nvSpPr>
                <p:cNvPr id="168" name="Text Box 102">
                  <a:extLst>
                    <a:ext uri="{FF2B5EF4-FFF2-40B4-BE49-F238E27FC236}">
                      <a16:creationId xmlns:a16="http://schemas.microsoft.com/office/drawing/2014/main" id="{1929BE37-E753-B71E-DE91-0050E2A1E5DA}"/>
                    </a:ext>
                  </a:extLst>
                </p:cNvPr>
                <p:cNvSpPr txBox="1">
                  <a:spLocks noChangeArrowheads="1"/>
                </p:cNvSpPr>
                <p:nvPr/>
              </p:nvSpPr>
              <p:spPr bwMode="auto">
                <a:xfrm>
                  <a:off x="1431" y="2895"/>
                  <a:ext cx="492" cy="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169" name="Line 103">
                  <a:extLst>
                    <a:ext uri="{FF2B5EF4-FFF2-40B4-BE49-F238E27FC236}">
                      <a16:creationId xmlns:a16="http://schemas.microsoft.com/office/drawing/2014/main" id="{10310038-4239-D8B2-BBE8-F905D49E683B}"/>
                    </a:ext>
                  </a:extLst>
                </p:cNvPr>
                <p:cNvSpPr>
                  <a:spLocks noChangeShapeType="1"/>
                </p:cNvSpPr>
                <p:nvPr/>
              </p:nvSpPr>
              <p:spPr bwMode="auto">
                <a:xfrm>
                  <a:off x="1536" y="2932"/>
                  <a:ext cx="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3" name="Oval 104">
                <a:extLst>
                  <a:ext uri="{FF2B5EF4-FFF2-40B4-BE49-F238E27FC236}">
                    <a16:creationId xmlns:a16="http://schemas.microsoft.com/office/drawing/2014/main" id="{728AA779-74A9-C9A4-8496-8E8B994B9E64}"/>
                  </a:ext>
                </a:extLst>
              </p:cNvPr>
              <p:cNvSpPr>
                <a:spLocks noChangeArrowheads="1"/>
              </p:cNvSpPr>
              <p:nvPr/>
            </p:nvSpPr>
            <p:spPr bwMode="auto">
              <a:xfrm>
                <a:off x="2606" y="2209"/>
                <a:ext cx="66" cy="62"/>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Line 105">
                <a:extLst>
                  <a:ext uri="{FF2B5EF4-FFF2-40B4-BE49-F238E27FC236}">
                    <a16:creationId xmlns:a16="http://schemas.microsoft.com/office/drawing/2014/main" id="{C50247C5-7FD1-DF2C-20AA-ADFC3DA1E9E0}"/>
                  </a:ext>
                </a:extLst>
              </p:cNvPr>
              <p:cNvSpPr>
                <a:spLocks noChangeShapeType="1"/>
              </p:cNvSpPr>
              <p:nvPr/>
            </p:nvSpPr>
            <p:spPr bwMode="auto">
              <a:xfrm rot="5400000" flipH="1">
                <a:off x="2453" y="1150"/>
                <a:ext cx="0" cy="3181"/>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106">
                <a:extLst>
                  <a:ext uri="{FF2B5EF4-FFF2-40B4-BE49-F238E27FC236}">
                    <a16:creationId xmlns:a16="http://schemas.microsoft.com/office/drawing/2014/main" id="{BF1728E2-D176-EA04-0A4B-CCBA7A6F3AB6}"/>
                  </a:ext>
                </a:extLst>
              </p:cNvPr>
              <p:cNvSpPr>
                <a:spLocks noChangeShapeType="1"/>
              </p:cNvSpPr>
              <p:nvPr/>
            </p:nvSpPr>
            <p:spPr bwMode="auto">
              <a:xfrm rot="16200000" flipH="1">
                <a:off x="1020" y="1495"/>
                <a:ext cx="76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107">
                <a:extLst>
                  <a:ext uri="{FF2B5EF4-FFF2-40B4-BE49-F238E27FC236}">
                    <a16:creationId xmlns:a16="http://schemas.microsoft.com/office/drawing/2014/main" id="{E9FE260F-8931-DBF6-99DE-EC958017446E}"/>
                  </a:ext>
                </a:extLst>
              </p:cNvPr>
              <p:cNvSpPr>
                <a:spLocks noChangeShapeType="1"/>
              </p:cNvSpPr>
              <p:nvPr/>
            </p:nvSpPr>
            <p:spPr bwMode="auto">
              <a:xfrm rot="16200000" flipH="1">
                <a:off x="3088" y="-579"/>
                <a:ext cx="0" cy="338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Oval 108">
                <a:extLst>
                  <a:ext uri="{FF2B5EF4-FFF2-40B4-BE49-F238E27FC236}">
                    <a16:creationId xmlns:a16="http://schemas.microsoft.com/office/drawing/2014/main" id="{9CC0A1DE-0BFC-12FA-0D60-B06FD2C3A71F}"/>
                  </a:ext>
                </a:extLst>
              </p:cNvPr>
              <p:cNvSpPr>
                <a:spLocks noChangeArrowheads="1"/>
              </p:cNvSpPr>
              <p:nvPr/>
            </p:nvSpPr>
            <p:spPr bwMode="auto">
              <a:xfrm>
                <a:off x="1373" y="1836"/>
                <a:ext cx="52" cy="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Oval 109">
                <a:extLst>
                  <a:ext uri="{FF2B5EF4-FFF2-40B4-BE49-F238E27FC236}">
                    <a16:creationId xmlns:a16="http://schemas.microsoft.com/office/drawing/2014/main" id="{8D09CBB4-E5C3-66D8-B95E-E413A941BA60}"/>
                  </a:ext>
                </a:extLst>
              </p:cNvPr>
              <p:cNvSpPr>
                <a:spLocks noChangeArrowheads="1"/>
              </p:cNvSpPr>
              <p:nvPr/>
            </p:nvSpPr>
            <p:spPr bwMode="auto">
              <a:xfrm>
                <a:off x="2535" y="2708"/>
                <a:ext cx="52" cy="51"/>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9" name="Group 110">
                <a:extLst>
                  <a:ext uri="{FF2B5EF4-FFF2-40B4-BE49-F238E27FC236}">
                    <a16:creationId xmlns:a16="http://schemas.microsoft.com/office/drawing/2014/main" id="{810193C1-1074-CF64-EF1B-3B2E39095223}"/>
                  </a:ext>
                </a:extLst>
              </p:cNvPr>
              <p:cNvGrpSpPr>
                <a:grpSpLocks/>
              </p:cNvGrpSpPr>
              <p:nvPr/>
            </p:nvGrpSpPr>
            <p:grpSpPr bwMode="auto">
              <a:xfrm>
                <a:off x="725" y="1601"/>
                <a:ext cx="570" cy="288"/>
                <a:chOff x="48" y="863"/>
                <a:chExt cx="609" cy="332"/>
              </a:xfrm>
            </p:grpSpPr>
            <p:sp>
              <p:nvSpPr>
                <p:cNvPr id="166" name="Line 111">
                  <a:extLst>
                    <a:ext uri="{FF2B5EF4-FFF2-40B4-BE49-F238E27FC236}">
                      <a16:creationId xmlns:a16="http://schemas.microsoft.com/office/drawing/2014/main" id="{BA868974-849C-71BB-D3F8-CE259893DE93}"/>
                    </a:ext>
                  </a:extLst>
                </p:cNvPr>
                <p:cNvSpPr>
                  <a:spLocks noChangeShapeType="1"/>
                </p:cNvSpPr>
                <p:nvPr/>
              </p:nvSpPr>
              <p:spPr bwMode="auto">
                <a:xfrm rot="-5400000" flipH="1" flipV="1">
                  <a:off x="200" y="826"/>
                  <a:ext cx="0" cy="11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Text Box 112">
                  <a:extLst>
                    <a:ext uri="{FF2B5EF4-FFF2-40B4-BE49-F238E27FC236}">
                      <a16:creationId xmlns:a16="http://schemas.microsoft.com/office/drawing/2014/main" id="{925AA98D-5E41-8BC0-3DD1-DBDB8C8C5754}"/>
                    </a:ext>
                  </a:extLst>
                </p:cNvPr>
                <p:cNvSpPr txBox="1">
                  <a:spLocks noChangeArrowheads="1"/>
                </p:cNvSpPr>
                <p:nvPr/>
              </p:nvSpPr>
              <p:spPr bwMode="auto">
                <a:xfrm>
                  <a:off x="48" y="863"/>
                  <a:ext cx="609" cy="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U</a:t>
                  </a:r>
                  <a:r>
                    <a:rPr lang="en-US" altLang="zh-CN" sz="1400" b="1" i="1">
                      <a:solidFill>
                        <a:srgbClr val="0033CC"/>
                      </a:solidFill>
                    </a:rPr>
                    <a:t> </a:t>
                  </a:r>
                  <a:r>
                    <a:rPr lang="en-US" altLang="zh-CN" b="1">
                      <a:solidFill>
                        <a:srgbClr val="0033CC"/>
                      </a:solidFill>
                    </a:rPr>
                    <a:t>/</a:t>
                  </a:r>
                  <a:r>
                    <a:rPr lang="en-US" altLang="zh-CN" sz="1400" b="1">
                      <a:solidFill>
                        <a:srgbClr val="0033CC"/>
                      </a:solidFill>
                    </a:rPr>
                    <a:t> </a:t>
                  </a:r>
                  <a:r>
                    <a:rPr lang="en-US" altLang="zh-CN" b="1" i="1">
                      <a:solidFill>
                        <a:srgbClr val="0033CC"/>
                      </a:solidFill>
                    </a:rPr>
                    <a:t>D</a:t>
                  </a:r>
                  <a:endParaRPr lang="en-US" altLang="zh-CN" b="1" baseline="-25000">
                    <a:solidFill>
                      <a:srgbClr val="0033CC"/>
                    </a:solidFill>
                  </a:endParaRPr>
                </a:p>
              </p:txBody>
            </p:sp>
          </p:grpSp>
          <p:grpSp>
            <p:nvGrpSpPr>
              <p:cNvPr id="90" name="Group 113">
                <a:extLst>
                  <a:ext uri="{FF2B5EF4-FFF2-40B4-BE49-F238E27FC236}">
                    <a16:creationId xmlns:a16="http://schemas.microsoft.com/office/drawing/2014/main" id="{29F96D4C-DC62-DF43-E523-9B106D4C642A}"/>
                  </a:ext>
                </a:extLst>
              </p:cNvPr>
              <p:cNvGrpSpPr>
                <a:grpSpLocks/>
              </p:cNvGrpSpPr>
              <p:nvPr/>
            </p:nvGrpSpPr>
            <p:grpSpPr bwMode="auto">
              <a:xfrm>
                <a:off x="1215" y="1560"/>
                <a:ext cx="314" cy="256"/>
                <a:chOff x="668" y="624"/>
                <a:chExt cx="335" cy="295"/>
              </a:xfrm>
            </p:grpSpPr>
            <p:sp>
              <p:nvSpPr>
                <p:cNvPr id="163" name="Rectangle 114">
                  <a:extLst>
                    <a:ext uri="{FF2B5EF4-FFF2-40B4-BE49-F238E27FC236}">
                      <a16:creationId xmlns:a16="http://schemas.microsoft.com/office/drawing/2014/main" id="{E4245F6B-7698-7B8B-7C10-88CBF3C4FFAF}"/>
                    </a:ext>
                  </a:extLst>
                </p:cNvPr>
                <p:cNvSpPr>
                  <a:spLocks noChangeArrowheads="1"/>
                </p:cNvSpPr>
                <p:nvPr/>
              </p:nvSpPr>
              <p:spPr bwMode="auto">
                <a:xfrm rot="-5400000">
                  <a:off x="764" y="647"/>
                  <a:ext cx="187" cy="290"/>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996600"/>
                    </a:solidFill>
                    <a:ea typeface="楷体_GB2312" pitchFamily="49" charset="-122"/>
                  </a:endParaRPr>
                </a:p>
              </p:txBody>
            </p:sp>
            <p:sp>
              <p:nvSpPr>
                <p:cNvPr id="164" name="Rectangle 115">
                  <a:extLst>
                    <a:ext uri="{FF2B5EF4-FFF2-40B4-BE49-F238E27FC236}">
                      <a16:creationId xmlns:a16="http://schemas.microsoft.com/office/drawing/2014/main" id="{9CFCD4F1-83D8-4CC4-92FA-ABF2E8EA7E90}"/>
                    </a:ext>
                  </a:extLst>
                </p:cNvPr>
                <p:cNvSpPr>
                  <a:spLocks noChangeArrowheads="1"/>
                </p:cNvSpPr>
                <p:nvPr/>
              </p:nvSpPr>
              <p:spPr bwMode="auto">
                <a:xfrm>
                  <a:off x="668" y="631"/>
                  <a:ext cx="2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  1</a:t>
                  </a:r>
                </a:p>
              </p:txBody>
            </p:sp>
            <p:sp>
              <p:nvSpPr>
                <p:cNvPr id="165" name="Oval 116">
                  <a:extLst>
                    <a:ext uri="{FF2B5EF4-FFF2-40B4-BE49-F238E27FC236}">
                      <a16:creationId xmlns:a16="http://schemas.microsoft.com/office/drawing/2014/main" id="{35C72E5B-7EFD-BF2E-0ADC-2D376069D866}"/>
                    </a:ext>
                  </a:extLst>
                </p:cNvPr>
                <p:cNvSpPr>
                  <a:spLocks noChangeArrowheads="1"/>
                </p:cNvSpPr>
                <p:nvPr/>
              </p:nvSpPr>
              <p:spPr bwMode="auto">
                <a:xfrm>
                  <a:off x="816" y="624"/>
                  <a:ext cx="72" cy="72"/>
                </a:xfrm>
                <a:prstGeom prst="ellipse">
                  <a:avLst/>
                </a:prstGeom>
                <a:solidFill>
                  <a:schemeClr val="bg1"/>
                </a:solidFill>
                <a:ln w="38100">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1" name="Line 117">
                <a:extLst>
                  <a:ext uri="{FF2B5EF4-FFF2-40B4-BE49-F238E27FC236}">
                    <a16:creationId xmlns:a16="http://schemas.microsoft.com/office/drawing/2014/main" id="{72FCD5C5-851C-5E0E-358D-8C30020306CC}"/>
                  </a:ext>
                </a:extLst>
              </p:cNvPr>
              <p:cNvSpPr>
                <a:spLocks noChangeShapeType="1"/>
              </p:cNvSpPr>
              <p:nvPr/>
            </p:nvSpPr>
            <p:spPr bwMode="auto">
              <a:xfrm>
                <a:off x="859" y="1862"/>
                <a:ext cx="404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92" name="Group 118">
                <a:extLst>
                  <a:ext uri="{FF2B5EF4-FFF2-40B4-BE49-F238E27FC236}">
                    <a16:creationId xmlns:a16="http://schemas.microsoft.com/office/drawing/2014/main" id="{9AF84EE0-65DD-7279-0CDF-EB300A0D957E}"/>
                  </a:ext>
                </a:extLst>
              </p:cNvPr>
              <p:cNvGrpSpPr>
                <a:grpSpLocks/>
              </p:cNvGrpSpPr>
              <p:nvPr/>
            </p:nvGrpSpPr>
            <p:grpSpPr bwMode="auto">
              <a:xfrm>
                <a:off x="2022" y="1162"/>
                <a:ext cx="427" cy="476"/>
                <a:chOff x="3114" y="513"/>
                <a:chExt cx="507" cy="633"/>
              </a:xfrm>
            </p:grpSpPr>
            <p:grpSp>
              <p:nvGrpSpPr>
                <p:cNvPr id="152" name="Group 119">
                  <a:extLst>
                    <a:ext uri="{FF2B5EF4-FFF2-40B4-BE49-F238E27FC236}">
                      <a16:creationId xmlns:a16="http://schemas.microsoft.com/office/drawing/2014/main" id="{C9061626-1F2B-6784-8CE8-8147E648F773}"/>
                    </a:ext>
                  </a:extLst>
                </p:cNvPr>
                <p:cNvGrpSpPr>
                  <a:grpSpLocks/>
                </p:cNvGrpSpPr>
                <p:nvPr/>
              </p:nvGrpSpPr>
              <p:grpSpPr bwMode="auto">
                <a:xfrm rot="5400000">
                  <a:off x="3048" y="624"/>
                  <a:ext cx="600" cy="444"/>
                  <a:chOff x="2724" y="420"/>
                  <a:chExt cx="600" cy="444"/>
                </a:xfrm>
              </p:grpSpPr>
              <p:sp>
                <p:nvSpPr>
                  <p:cNvPr id="160" name="Rectangle 120">
                    <a:extLst>
                      <a:ext uri="{FF2B5EF4-FFF2-40B4-BE49-F238E27FC236}">
                        <a16:creationId xmlns:a16="http://schemas.microsoft.com/office/drawing/2014/main" id="{E908C6AC-F3CD-DCD6-6256-09321563CF46}"/>
                      </a:ext>
                    </a:extLst>
                  </p:cNvPr>
                  <p:cNvSpPr>
                    <a:spLocks noChangeArrowheads="1"/>
                  </p:cNvSpPr>
                  <p:nvPr/>
                </p:nvSpPr>
                <p:spPr bwMode="auto">
                  <a:xfrm>
                    <a:off x="2724" y="420"/>
                    <a:ext cx="600" cy="444"/>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1" name="Line 121">
                    <a:extLst>
                      <a:ext uri="{FF2B5EF4-FFF2-40B4-BE49-F238E27FC236}">
                        <a16:creationId xmlns:a16="http://schemas.microsoft.com/office/drawing/2014/main" id="{BF1F75A5-A2C2-6EF6-B7F3-56DC7630F433}"/>
                      </a:ext>
                    </a:extLst>
                  </p:cNvPr>
                  <p:cNvSpPr>
                    <a:spLocks noChangeShapeType="1"/>
                  </p:cNvSpPr>
                  <p:nvPr/>
                </p:nvSpPr>
                <p:spPr bwMode="auto">
                  <a:xfrm>
                    <a:off x="3036" y="648"/>
                    <a:ext cx="0" cy="204"/>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Line 122">
                    <a:extLst>
                      <a:ext uri="{FF2B5EF4-FFF2-40B4-BE49-F238E27FC236}">
                        <a16:creationId xmlns:a16="http://schemas.microsoft.com/office/drawing/2014/main" id="{B7678D6E-6143-1B5F-2035-9AC04A8BA01F}"/>
                      </a:ext>
                    </a:extLst>
                  </p:cNvPr>
                  <p:cNvSpPr>
                    <a:spLocks noChangeShapeType="1"/>
                  </p:cNvSpPr>
                  <p:nvPr/>
                </p:nvSpPr>
                <p:spPr bwMode="auto">
                  <a:xfrm>
                    <a:off x="2728" y="643"/>
                    <a:ext cx="587" cy="0"/>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3" name="Rectangle 123">
                  <a:extLst>
                    <a:ext uri="{FF2B5EF4-FFF2-40B4-BE49-F238E27FC236}">
                      <a16:creationId xmlns:a16="http://schemas.microsoft.com/office/drawing/2014/main" id="{62452EC6-A261-1496-8999-BCF467B87F1C}"/>
                    </a:ext>
                  </a:extLst>
                </p:cNvPr>
                <p:cNvSpPr>
                  <a:spLocks noChangeArrowheads="1"/>
                </p:cNvSpPr>
                <p:nvPr/>
              </p:nvSpPr>
              <p:spPr bwMode="auto">
                <a:xfrm>
                  <a:off x="3114" y="513"/>
                  <a:ext cx="296" cy="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grpSp>
              <p:nvGrpSpPr>
                <p:cNvPr id="154" name="Group 124">
                  <a:extLst>
                    <a:ext uri="{FF2B5EF4-FFF2-40B4-BE49-F238E27FC236}">
                      <a16:creationId xmlns:a16="http://schemas.microsoft.com/office/drawing/2014/main" id="{0EA1FFB9-2B3B-CA7E-3DB7-E5E6D4E7836C}"/>
                    </a:ext>
                  </a:extLst>
                </p:cNvPr>
                <p:cNvGrpSpPr>
                  <a:grpSpLocks/>
                </p:cNvGrpSpPr>
                <p:nvPr/>
              </p:nvGrpSpPr>
              <p:grpSpPr bwMode="auto">
                <a:xfrm>
                  <a:off x="3366" y="573"/>
                  <a:ext cx="255" cy="281"/>
                  <a:chOff x="972" y="3015"/>
                  <a:chExt cx="255" cy="281"/>
                </a:xfrm>
              </p:grpSpPr>
              <p:grpSp>
                <p:nvGrpSpPr>
                  <p:cNvPr id="155" name="Group 125">
                    <a:extLst>
                      <a:ext uri="{FF2B5EF4-FFF2-40B4-BE49-F238E27FC236}">
                        <a16:creationId xmlns:a16="http://schemas.microsoft.com/office/drawing/2014/main" id="{7B2C66A4-E4B0-CDD7-950F-241C6E799A0D}"/>
                      </a:ext>
                    </a:extLst>
                  </p:cNvPr>
                  <p:cNvGrpSpPr>
                    <a:grpSpLocks/>
                  </p:cNvGrpSpPr>
                  <p:nvPr/>
                </p:nvGrpSpPr>
                <p:grpSpPr bwMode="auto">
                  <a:xfrm>
                    <a:off x="972" y="3063"/>
                    <a:ext cx="96" cy="81"/>
                    <a:chOff x="3267" y="2073"/>
                    <a:chExt cx="87" cy="114"/>
                  </a:xfrm>
                </p:grpSpPr>
                <p:sp>
                  <p:nvSpPr>
                    <p:cNvPr id="158" name="Line 126">
                      <a:extLst>
                        <a:ext uri="{FF2B5EF4-FFF2-40B4-BE49-F238E27FC236}">
                          <a16:creationId xmlns:a16="http://schemas.microsoft.com/office/drawing/2014/main" id="{E370A7B3-27B9-6C08-61ED-4A0C26C8A635}"/>
                        </a:ext>
                      </a:extLst>
                    </p:cNvPr>
                    <p:cNvSpPr>
                      <a:spLocks noChangeShapeType="1"/>
                    </p:cNvSpPr>
                    <p:nvPr/>
                  </p:nvSpPr>
                  <p:spPr bwMode="auto">
                    <a:xfrm>
                      <a:off x="3267" y="2073"/>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Line 127">
                      <a:extLst>
                        <a:ext uri="{FF2B5EF4-FFF2-40B4-BE49-F238E27FC236}">
                          <a16:creationId xmlns:a16="http://schemas.microsoft.com/office/drawing/2014/main" id="{27130EAC-25B0-B5DA-9336-736DF3493D2F}"/>
                        </a:ext>
                      </a:extLst>
                    </p:cNvPr>
                    <p:cNvSpPr>
                      <a:spLocks noChangeShapeType="1"/>
                    </p:cNvSpPr>
                    <p:nvPr/>
                  </p:nvSpPr>
                  <p:spPr bwMode="auto">
                    <a:xfrm flipV="1">
                      <a:off x="3270" y="2130"/>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6" name="Line 128">
                    <a:extLst>
                      <a:ext uri="{FF2B5EF4-FFF2-40B4-BE49-F238E27FC236}">
                        <a16:creationId xmlns:a16="http://schemas.microsoft.com/office/drawing/2014/main" id="{91D41DFC-DD7B-D02C-79C3-D11A39FC9949}"/>
                      </a:ext>
                    </a:extLst>
                  </p:cNvPr>
                  <p:cNvSpPr>
                    <a:spLocks noChangeShapeType="1"/>
                  </p:cNvSpPr>
                  <p:nvPr/>
                </p:nvSpPr>
                <p:spPr bwMode="auto">
                  <a:xfrm flipV="1">
                    <a:off x="984" y="3138"/>
                    <a:ext cx="87" cy="39"/>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Rectangle 129">
                    <a:extLst>
                      <a:ext uri="{FF2B5EF4-FFF2-40B4-BE49-F238E27FC236}">
                        <a16:creationId xmlns:a16="http://schemas.microsoft.com/office/drawing/2014/main" id="{65F1103A-757A-A16D-5A10-C91CD5E1A884}"/>
                      </a:ext>
                    </a:extLst>
                  </p:cNvPr>
                  <p:cNvSpPr>
                    <a:spLocks noChangeArrowheads="1"/>
                  </p:cNvSpPr>
                  <p:nvPr/>
                </p:nvSpPr>
                <p:spPr bwMode="auto">
                  <a:xfrm>
                    <a:off x="1014" y="3015"/>
                    <a:ext cx="213"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a:solidFill>
                          <a:srgbClr val="996600"/>
                        </a:solidFill>
                        <a:ea typeface="楷体_GB2312" pitchFamily="49" charset="-122"/>
                      </a:rPr>
                      <a:t>1</a:t>
                    </a:r>
                  </a:p>
                </p:txBody>
              </p:sp>
            </p:grpSp>
          </p:grpSp>
          <p:sp>
            <p:nvSpPr>
              <p:cNvPr id="93" name="Oval 130">
                <a:extLst>
                  <a:ext uri="{FF2B5EF4-FFF2-40B4-BE49-F238E27FC236}">
                    <a16:creationId xmlns:a16="http://schemas.microsoft.com/office/drawing/2014/main" id="{CBA0E22E-B72B-0754-E50D-AD2C2C335ECA}"/>
                  </a:ext>
                </a:extLst>
              </p:cNvPr>
              <p:cNvSpPr>
                <a:spLocks noChangeArrowheads="1"/>
              </p:cNvSpPr>
              <p:nvPr/>
            </p:nvSpPr>
            <p:spPr bwMode="auto">
              <a:xfrm>
                <a:off x="861" y="1844"/>
                <a:ext cx="42" cy="41"/>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4" name="Line 131">
                <a:extLst>
                  <a:ext uri="{FF2B5EF4-FFF2-40B4-BE49-F238E27FC236}">
                    <a16:creationId xmlns:a16="http://schemas.microsoft.com/office/drawing/2014/main" id="{2D7D4562-7831-FFE4-5C10-898871BB5487}"/>
                  </a:ext>
                </a:extLst>
              </p:cNvPr>
              <p:cNvSpPr>
                <a:spLocks noChangeShapeType="1"/>
              </p:cNvSpPr>
              <p:nvPr/>
            </p:nvSpPr>
            <p:spPr bwMode="auto">
              <a:xfrm rot="-5400000">
                <a:off x="3256" y="1190"/>
                <a:ext cx="14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132">
                <a:extLst>
                  <a:ext uri="{FF2B5EF4-FFF2-40B4-BE49-F238E27FC236}">
                    <a16:creationId xmlns:a16="http://schemas.microsoft.com/office/drawing/2014/main" id="{F23A9B04-0FCD-C627-4408-38E4ADCB92F3}"/>
                  </a:ext>
                </a:extLst>
              </p:cNvPr>
              <p:cNvSpPr>
                <a:spLocks noChangeShapeType="1"/>
              </p:cNvSpPr>
              <p:nvPr/>
            </p:nvSpPr>
            <p:spPr bwMode="auto">
              <a:xfrm rot="-5400000">
                <a:off x="3413" y="1170"/>
                <a:ext cx="0" cy="1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96" name="Group 133">
                <a:extLst>
                  <a:ext uri="{FF2B5EF4-FFF2-40B4-BE49-F238E27FC236}">
                    <a16:creationId xmlns:a16="http://schemas.microsoft.com/office/drawing/2014/main" id="{90096A73-35BA-37CC-C6A4-49AF4DC768C0}"/>
                  </a:ext>
                </a:extLst>
              </p:cNvPr>
              <p:cNvGrpSpPr>
                <a:grpSpLocks/>
              </p:cNvGrpSpPr>
              <p:nvPr/>
            </p:nvGrpSpPr>
            <p:grpSpPr bwMode="auto">
              <a:xfrm flipH="1" flipV="1">
                <a:off x="1922" y="1586"/>
                <a:ext cx="123" cy="266"/>
                <a:chOff x="3144" y="3019"/>
                <a:chExt cx="452" cy="445"/>
              </a:xfrm>
            </p:grpSpPr>
            <p:sp>
              <p:nvSpPr>
                <p:cNvPr id="150" name="Line 134">
                  <a:extLst>
                    <a:ext uri="{FF2B5EF4-FFF2-40B4-BE49-F238E27FC236}">
                      <a16:creationId xmlns:a16="http://schemas.microsoft.com/office/drawing/2014/main" id="{FD8A244E-1118-B2FD-900F-7AE263A12F2F}"/>
                    </a:ext>
                  </a:extLst>
                </p:cNvPr>
                <p:cNvSpPr>
                  <a:spLocks noChangeShapeType="1"/>
                </p:cNvSpPr>
                <p:nvPr/>
              </p:nvSpPr>
              <p:spPr bwMode="auto">
                <a:xfrm rot="5400000" flipH="1">
                  <a:off x="3366" y="3242"/>
                  <a:ext cx="4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Line 135">
                  <a:extLst>
                    <a:ext uri="{FF2B5EF4-FFF2-40B4-BE49-F238E27FC236}">
                      <a16:creationId xmlns:a16="http://schemas.microsoft.com/office/drawing/2014/main" id="{53EAD118-10E0-BEE9-A247-3F3EB9F72C42}"/>
                    </a:ext>
                  </a:extLst>
                </p:cNvPr>
                <p:cNvSpPr>
                  <a:spLocks noChangeShapeType="1"/>
                </p:cNvSpPr>
                <p:nvPr/>
              </p:nvSpPr>
              <p:spPr bwMode="auto">
                <a:xfrm rot="5400000" flipH="1">
                  <a:off x="3370" y="3238"/>
                  <a:ext cx="0" cy="452"/>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7" name="Oval 136">
                <a:extLst>
                  <a:ext uri="{FF2B5EF4-FFF2-40B4-BE49-F238E27FC236}">
                    <a16:creationId xmlns:a16="http://schemas.microsoft.com/office/drawing/2014/main" id="{36672789-50C1-0EC9-5296-61808C252620}"/>
                  </a:ext>
                </a:extLst>
              </p:cNvPr>
              <p:cNvSpPr>
                <a:spLocks noChangeArrowheads="1"/>
              </p:cNvSpPr>
              <p:nvPr/>
            </p:nvSpPr>
            <p:spPr bwMode="auto">
              <a:xfrm flipV="1">
                <a:off x="1890" y="1834"/>
                <a:ext cx="53" cy="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Line 137">
                <a:extLst>
                  <a:ext uri="{FF2B5EF4-FFF2-40B4-BE49-F238E27FC236}">
                    <a16:creationId xmlns:a16="http://schemas.microsoft.com/office/drawing/2014/main" id="{ADAB5463-4220-6A51-15CE-2D4366AEB5B6}"/>
                  </a:ext>
                </a:extLst>
              </p:cNvPr>
              <p:cNvSpPr>
                <a:spLocks noChangeShapeType="1"/>
              </p:cNvSpPr>
              <p:nvPr/>
            </p:nvSpPr>
            <p:spPr bwMode="auto">
              <a:xfrm>
                <a:off x="3225" y="1318"/>
                <a:ext cx="29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138">
                <a:extLst>
                  <a:ext uri="{FF2B5EF4-FFF2-40B4-BE49-F238E27FC236}">
                    <a16:creationId xmlns:a16="http://schemas.microsoft.com/office/drawing/2014/main" id="{1F47A4EF-59FE-6587-125F-0BB61333185A}"/>
                  </a:ext>
                </a:extLst>
              </p:cNvPr>
              <p:cNvSpPr>
                <a:spLocks noChangeShapeType="1"/>
              </p:cNvSpPr>
              <p:nvPr/>
            </p:nvSpPr>
            <p:spPr bwMode="auto">
              <a:xfrm>
                <a:off x="3326" y="1566"/>
                <a:ext cx="16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139">
                <a:extLst>
                  <a:ext uri="{FF2B5EF4-FFF2-40B4-BE49-F238E27FC236}">
                    <a16:creationId xmlns:a16="http://schemas.microsoft.com/office/drawing/2014/main" id="{140A1C10-3ABD-63DF-9E36-BC23172F1ED7}"/>
                  </a:ext>
                </a:extLst>
              </p:cNvPr>
              <p:cNvSpPr>
                <a:spLocks noChangeShapeType="1"/>
              </p:cNvSpPr>
              <p:nvPr/>
            </p:nvSpPr>
            <p:spPr bwMode="auto">
              <a:xfrm rot="5400000" flipV="1">
                <a:off x="3311" y="1740"/>
                <a:ext cx="22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140">
                <a:extLst>
                  <a:ext uri="{FF2B5EF4-FFF2-40B4-BE49-F238E27FC236}">
                    <a16:creationId xmlns:a16="http://schemas.microsoft.com/office/drawing/2014/main" id="{9E1B37E6-7A6C-38BD-7B3F-1ABDCB470F37}"/>
                  </a:ext>
                </a:extLst>
              </p:cNvPr>
              <p:cNvSpPr>
                <a:spLocks noChangeShapeType="1"/>
              </p:cNvSpPr>
              <p:nvPr/>
            </p:nvSpPr>
            <p:spPr bwMode="auto">
              <a:xfrm rot="5400000" flipV="1">
                <a:off x="3463" y="1581"/>
                <a:ext cx="0" cy="9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Oval 141">
                <a:extLst>
                  <a:ext uri="{FF2B5EF4-FFF2-40B4-BE49-F238E27FC236}">
                    <a16:creationId xmlns:a16="http://schemas.microsoft.com/office/drawing/2014/main" id="{9D75FFEB-BB8B-BE55-C4C0-5AD743DF1A5B}"/>
                  </a:ext>
                </a:extLst>
              </p:cNvPr>
              <p:cNvSpPr>
                <a:spLocks noChangeArrowheads="1"/>
              </p:cNvSpPr>
              <p:nvPr/>
            </p:nvSpPr>
            <p:spPr bwMode="auto">
              <a:xfrm flipV="1">
                <a:off x="3399" y="1834"/>
                <a:ext cx="53" cy="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03" name="Group 142">
                <a:extLst>
                  <a:ext uri="{FF2B5EF4-FFF2-40B4-BE49-F238E27FC236}">
                    <a16:creationId xmlns:a16="http://schemas.microsoft.com/office/drawing/2014/main" id="{3E739DCB-C194-3696-438E-4E8ED19A9C8E}"/>
                  </a:ext>
                </a:extLst>
              </p:cNvPr>
              <p:cNvGrpSpPr>
                <a:grpSpLocks/>
              </p:cNvGrpSpPr>
              <p:nvPr/>
            </p:nvGrpSpPr>
            <p:grpSpPr bwMode="auto">
              <a:xfrm>
                <a:off x="3494" y="1183"/>
                <a:ext cx="425" cy="476"/>
                <a:chOff x="3114" y="514"/>
                <a:chExt cx="506" cy="632"/>
              </a:xfrm>
            </p:grpSpPr>
            <p:grpSp>
              <p:nvGrpSpPr>
                <p:cNvPr id="139" name="Group 143">
                  <a:extLst>
                    <a:ext uri="{FF2B5EF4-FFF2-40B4-BE49-F238E27FC236}">
                      <a16:creationId xmlns:a16="http://schemas.microsoft.com/office/drawing/2014/main" id="{3809A439-9DC2-AE3D-7852-E3145A762315}"/>
                    </a:ext>
                  </a:extLst>
                </p:cNvPr>
                <p:cNvGrpSpPr>
                  <a:grpSpLocks/>
                </p:cNvGrpSpPr>
                <p:nvPr/>
              </p:nvGrpSpPr>
              <p:grpSpPr bwMode="auto">
                <a:xfrm rot="5400000">
                  <a:off x="3048" y="624"/>
                  <a:ext cx="600" cy="444"/>
                  <a:chOff x="2724" y="420"/>
                  <a:chExt cx="600" cy="444"/>
                </a:xfrm>
              </p:grpSpPr>
              <p:sp>
                <p:nvSpPr>
                  <p:cNvPr id="147" name="Rectangle 144">
                    <a:extLst>
                      <a:ext uri="{FF2B5EF4-FFF2-40B4-BE49-F238E27FC236}">
                        <a16:creationId xmlns:a16="http://schemas.microsoft.com/office/drawing/2014/main" id="{B2DFABCC-2A48-B966-F6D0-BF175E58A45C}"/>
                      </a:ext>
                    </a:extLst>
                  </p:cNvPr>
                  <p:cNvSpPr>
                    <a:spLocks noChangeArrowheads="1"/>
                  </p:cNvSpPr>
                  <p:nvPr/>
                </p:nvSpPr>
                <p:spPr bwMode="auto">
                  <a:xfrm>
                    <a:off x="2724" y="420"/>
                    <a:ext cx="600" cy="444"/>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Line 145">
                    <a:extLst>
                      <a:ext uri="{FF2B5EF4-FFF2-40B4-BE49-F238E27FC236}">
                        <a16:creationId xmlns:a16="http://schemas.microsoft.com/office/drawing/2014/main" id="{3835A7DF-27CF-D6F4-C507-904CD3723FCB}"/>
                      </a:ext>
                    </a:extLst>
                  </p:cNvPr>
                  <p:cNvSpPr>
                    <a:spLocks noChangeShapeType="1"/>
                  </p:cNvSpPr>
                  <p:nvPr/>
                </p:nvSpPr>
                <p:spPr bwMode="auto">
                  <a:xfrm>
                    <a:off x="3036" y="648"/>
                    <a:ext cx="0" cy="204"/>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9" name="Line 146">
                    <a:extLst>
                      <a:ext uri="{FF2B5EF4-FFF2-40B4-BE49-F238E27FC236}">
                        <a16:creationId xmlns:a16="http://schemas.microsoft.com/office/drawing/2014/main" id="{B5C94EFE-2D16-9930-980A-A4FE72021445}"/>
                      </a:ext>
                    </a:extLst>
                  </p:cNvPr>
                  <p:cNvSpPr>
                    <a:spLocks noChangeShapeType="1"/>
                  </p:cNvSpPr>
                  <p:nvPr/>
                </p:nvSpPr>
                <p:spPr bwMode="auto">
                  <a:xfrm>
                    <a:off x="2728" y="643"/>
                    <a:ext cx="587" cy="0"/>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0" name="Rectangle 147">
                  <a:extLst>
                    <a:ext uri="{FF2B5EF4-FFF2-40B4-BE49-F238E27FC236}">
                      <a16:creationId xmlns:a16="http://schemas.microsoft.com/office/drawing/2014/main" id="{9A7A3CD7-C4FB-5FCF-31BB-41022EF40020}"/>
                    </a:ext>
                  </a:extLst>
                </p:cNvPr>
                <p:cNvSpPr>
                  <a:spLocks noChangeArrowheads="1"/>
                </p:cNvSpPr>
                <p:nvPr/>
              </p:nvSpPr>
              <p:spPr bwMode="auto">
                <a:xfrm>
                  <a:off x="3114" y="514"/>
                  <a:ext cx="296" cy="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grpSp>
              <p:nvGrpSpPr>
                <p:cNvPr id="141" name="Group 148">
                  <a:extLst>
                    <a:ext uri="{FF2B5EF4-FFF2-40B4-BE49-F238E27FC236}">
                      <a16:creationId xmlns:a16="http://schemas.microsoft.com/office/drawing/2014/main" id="{A1F851E1-DCD7-0842-4FAB-42E5158C7787}"/>
                    </a:ext>
                  </a:extLst>
                </p:cNvPr>
                <p:cNvGrpSpPr>
                  <a:grpSpLocks/>
                </p:cNvGrpSpPr>
                <p:nvPr/>
              </p:nvGrpSpPr>
              <p:grpSpPr bwMode="auto">
                <a:xfrm>
                  <a:off x="3366" y="573"/>
                  <a:ext cx="254" cy="282"/>
                  <a:chOff x="972" y="3015"/>
                  <a:chExt cx="254" cy="282"/>
                </a:xfrm>
              </p:grpSpPr>
              <p:grpSp>
                <p:nvGrpSpPr>
                  <p:cNvPr id="142" name="Group 149">
                    <a:extLst>
                      <a:ext uri="{FF2B5EF4-FFF2-40B4-BE49-F238E27FC236}">
                        <a16:creationId xmlns:a16="http://schemas.microsoft.com/office/drawing/2014/main" id="{0F821F91-9203-BC34-D053-3E3627787089}"/>
                      </a:ext>
                    </a:extLst>
                  </p:cNvPr>
                  <p:cNvGrpSpPr>
                    <a:grpSpLocks/>
                  </p:cNvGrpSpPr>
                  <p:nvPr/>
                </p:nvGrpSpPr>
                <p:grpSpPr bwMode="auto">
                  <a:xfrm>
                    <a:off x="972" y="3063"/>
                    <a:ext cx="96" cy="81"/>
                    <a:chOff x="3267" y="2073"/>
                    <a:chExt cx="87" cy="114"/>
                  </a:xfrm>
                </p:grpSpPr>
                <p:sp>
                  <p:nvSpPr>
                    <p:cNvPr id="145" name="Line 150">
                      <a:extLst>
                        <a:ext uri="{FF2B5EF4-FFF2-40B4-BE49-F238E27FC236}">
                          <a16:creationId xmlns:a16="http://schemas.microsoft.com/office/drawing/2014/main" id="{928CE698-47AC-0A7C-FF1E-9410997A62A8}"/>
                        </a:ext>
                      </a:extLst>
                    </p:cNvPr>
                    <p:cNvSpPr>
                      <a:spLocks noChangeShapeType="1"/>
                    </p:cNvSpPr>
                    <p:nvPr/>
                  </p:nvSpPr>
                  <p:spPr bwMode="auto">
                    <a:xfrm>
                      <a:off x="3267" y="2073"/>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Line 151">
                      <a:extLst>
                        <a:ext uri="{FF2B5EF4-FFF2-40B4-BE49-F238E27FC236}">
                          <a16:creationId xmlns:a16="http://schemas.microsoft.com/office/drawing/2014/main" id="{A66EFA7B-7589-35F8-3308-B30B4BE3D197}"/>
                        </a:ext>
                      </a:extLst>
                    </p:cNvPr>
                    <p:cNvSpPr>
                      <a:spLocks noChangeShapeType="1"/>
                    </p:cNvSpPr>
                    <p:nvPr/>
                  </p:nvSpPr>
                  <p:spPr bwMode="auto">
                    <a:xfrm flipV="1">
                      <a:off x="3270" y="2130"/>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3" name="Line 152">
                    <a:extLst>
                      <a:ext uri="{FF2B5EF4-FFF2-40B4-BE49-F238E27FC236}">
                        <a16:creationId xmlns:a16="http://schemas.microsoft.com/office/drawing/2014/main" id="{943F56F4-09E3-9A67-9A0C-94B9F9EC1E11}"/>
                      </a:ext>
                    </a:extLst>
                  </p:cNvPr>
                  <p:cNvSpPr>
                    <a:spLocks noChangeShapeType="1"/>
                  </p:cNvSpPr>
                  <p:nvPr/>
                </p:nvSpPr>
                <p:spPr bwMode="auto">
                  <a:xfrm flipV="1">
                    <a:off x="984" y="3138"/>
                    <a:ext cx="87" cy="39"/>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Rectangle 153">
                    <a:extLst>
                      <a:ext uri="{FF2B5EF4-FFF2-40B4-BE49-F238E27FC236}">
                        <a16:creationId xmlns:a16="http://schemas.microsoft.com/office/drawing/2014/main" id="{1B380F2C-0C4F-E9D6-273B-6C95CDFCCF40}"/>
                      </a:ext>
                    </a:extLst>
                  </p:cNvPr>
                  <p:cNvSpPr>
                    <a:spLocks noChangeArrowheads="1"/>
                  </p:cNvSpPr>
                  <p:nvPr/>
                </p:nvSpPr>
                <p:spPr bwMode="auto">
                  <a:xfrm>
                    <a:off x="1013" y="3015"/>
                    <a:ext cx="213" cy="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a:solidFill>
                          <a:srgbClr val="996600"/>
                        </a:solidFill>
                        <a:ea typeface="楷体_GB2312" pitchFamily="49" charset="-122"/>
                      </a:rPr>
                      <a:t>1</a:t>
                    </a:r>
                  </a:p>
                </p:txBody>
              </p:sp>
            </p:grpSp>
          </p:grpSp>
          <p:sp>
            <p:nvSpPr>
              <p:cNvPr id="104" name="Line 154">
                <a:extLst>
                  <a:ext uri="{FF2B5EF4-FFF2-40B4-BE49-F238E27FC236}">
                    <a16:creationId xmlns:a16="http://schemas.microsoft.com/office/drawing/2014/main" id="{235E91B0-81AC-956A-C609-71173803D2FE}"/>
                  </a:ext>
                </a:extLst>
              </p:cNvPr>
              <p:cNvSpPr>
                <a:spLocks noChangeShapeType="1"/>
              </p:cNvSpPr>
              <p:nvPr/>
            </p:nvSpPr>
            <p:spPr bwMode="auto">
              <a:xfrm flipH="1" flipV="1">
                <a:off x="3864" y="1458"/>
                <a:ext cx="9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Oval 155">
                <a:extLst>
                  <a:ext uri="{FF2B5EF4-FFF2-40B4-BE49-F238E27FC236}">
                    <a16:creationId xmlns:a16="http://schemas.microsoft.com/office/drawing/2014/main" id="{F4598B2C-7A26-AC43-E1C5-CF77EE74FCBD}"/>
                  </a:ext>
                </a:extLst>
              </p:cNvPr>
              <p:cNvSpPr>
                <a:spLocks noChangeArrowheads="1"/>
              </p:cNvSpPr>
              <p:nvPr/>
            </p:nvSpPr>
            <p:spPr bwMode="auto">
              <a:xfrm>
                <a:off x="4847" y="1438"/>
                <a:ext cx="52" cy="47"/>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06" name="Group 156">
                <a:extLst>
                  <a:ext uri="{FF2B5EF4-FFF2-40B4-BE49-F238E27FC236}">
                    <a16:creationId xmlns:a16="http://schemas.microsoft.com/office/drawing/2014/main" id="{D47A5834-FB1A-2154-2DCE-384396BD6F0B}"/>
                  </a:ext>
                </a:extLst>
              </p:cNvPr>
              <p:cNvGrpSpPr>
                <a:grpSpLocks/>
              </p:cNvGrpSpPr>
              <p:nvPr/>
            </p:nvGrpSpPr>
            <p:grpSpPr bwMode="auto">
              <a:xfrm>
                <a:off x="4875" y="1407"/>
                <a:ext cx="109" cy="116"/>
                <a:chOff x="2967" y="625"/>
                <a:chExt cx="116" cy="133"/>
              </a:xfrm>
            </p:grpSpPr>
            <p:sp>
              <p:nvSpPr>
                <p:cNvPr id="136" name="Line 157">
                  <a:extLst>
                    <a:ext uri="{FF2B5EF4-FFF2-40B4-BE49-F238E27FC236}">
                      <a16:creationId xmlns:a16="http://schemas.microsoft.com/office/drawing/2014/main" id="{7ECF06C7-22FE-ABD8-052B-C720BD3E76AD}"/>
                    </a:ext>
                  </a:extLst>
                </p:cNvPr>
                <p:cNvSpPr>
                  <a:spLocks noChangeShapeType="1"/>
                </p:cNvSpPr>
                <p:nvPr/>
              </p:nvSpPr>
              <p:spPr bwMode="auto">
                <a:xfrm rot="-5400000">
                  <a:off x="2901" y="692"/>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Line 158">
                  <a:extLst>
                    <a:ext uri="{FF2B5EF4-FFF2-40B4-BE49-F238E27FC236}">
                      <a16:creationId xmlns:a16="http://schemas.microsoft.com/office/drawing/2014/main" id="{9B20A295-EA94-AB51-EF9D-27BD5E72A552}"/>
                    </a:ext>
                  </a:extLst>
                </p:cNvPr>
                <p:cNvSpPr>
                  <a:spLocks noChangeShapeType="1"/>
                </p:cNvSpPr>
                <p:nvPr/>
              </p:nvSpPr>
              <p:spPr bwMode="auto">
                <a:xfrm rot="-5400000">
                  <a:off x="3028" y="575"/>
                  <a:ext cx="0" cy="11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Line 159">
                  <a:extLst>
                    <a:ext uri="{FF2B5EF4-FFF2-40B4-BE49-F238E27FC236}">
                      <a16:creationId xmlns:a16="http://schemas.microsoft.com/office/drawing/2014/main" id="{5EC3E710-209C-F5F9-8375-00ED781D73E2}"/>
                    </a:ext>
                  </a:extLst>
                </p:cNvPr>
                <p:cNvSpPr>
                  <a:spLocks noChangeShapeType="1"/>
                </p:cNvSpPr>
                <p:nvPr/>
              </p:nvSpPr>
              <p:spPr bwMode="auto">
                <a:xfrm rot="-5400000">
                  <a:off x="3023" y="702"/>
                  <a:ext cx="0" cy="11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07" name="Oval 160">
                <a:extLst>
                  <a:ext uri="{FF2B5EF4-FFF2-40B4-BE49-F238E27FC236}">
                    <a16:creationId xmlns:a16="http://schemas.microsoft.com/office/drawing/2014/main" id="{EDF17CC0-1CBD-56EC-19F7-C9061364BEA8}"/>
                  </a:ext>
                </a:extLst>
              </p:cNvPr>
              <p:cNvSpPr>
                <a:spLocks noChangeArrowheads="1"/>
              </p:cNvSpPr>
              <p:nvPr/>
            </p:nvSpPr>
            <p:spPr bwMode="auto">
              <a:xfrm>
                <a:off x="839" y="2710"/>
                <a:ext cx="50" cy="50"/>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08" name="Group 161">
                <a:extLst>
                  <a:ext uri="{FF2B5EF4-FFF2-40B4-BE49-F238E27FC236}">
                    <a16:creationId xmlns:a16="http://schemas.microsoft.com/office/drawing/2014/main" id="{F3130169-17B3-82F5-5053-BBDE30DB9638}"/>
                  </a:ext>
                </a:extLst>
              </p:cNvPr>
              <p:cNvGrpSpPr>
                <a:grpSpLocks/>
              </p:cNvGrpSpPr>
              <p:nvPr/>
            </p:nvGrpSpPr>
            <p:grpSpPr bwMode="auto">
              <a:xfrm flipH="1" flipV="1">
                <a:off x="4901" y="1643"/>
                <a:ext cx="87" cy="224"/>
                <a:chOff x="3144" y="3019"/>
                <a:chExt cx="452" cy="445"/>
              </a:xfrm>
            </p:grpSpPr>
            <p:sp>
              <p:nvSpPr>
                <p:cNvPr id="134" name="Line 162">
                  <a:extLst>
                    <a:ext uri="{FF2B5EF4-FFF2-40B4-BE49-F238E27FC236}">
                      <a16:creationId xmlns:a16="http://schemas.microsoft.com/office/drawing/2014/main" id="{08CF95AC-8D42-F7C5-9CE7-9E3AD288E800}"/>
                    </a:ext>
                  </a:extLst>
                </p:cNvPr>
                <p:cNvSpPr>
                  <a:spLocks noChangeShapeType="1"/>
                </p:cNvSpPr>
                <p:nvPr/>
              </p:nvSpPr>
              <p:spPr bwMode="auto">
                <a:xfrm rot="5400000" flipH="1">
                  <a:off x="3366" y="3242"/>
                  <a:ext cx="4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Line 163">
                  <a:extLst>
                    <a:ext uri="{FF2B5EF4-FFF2-40B4-BE49-F238E27FC236}">
                      <a16:creationId xmlns:a16="http://schemas.microsoft.com/office/drawing/2014/main" id="{24B98E21-6EB9-2F62-FE59-CEE5A1125BA5}"/>
                    </a:ext>
                  </a:extLst>
                </p:cNvPr>
                <p:cNvSpPr>
                  <a:spLocks noChangeShapeType="1"/>
                </p:cNvSpPr>
                <p:nvPr/>
              </p:nvSpPr>
              <p:spPr bwMode="auto">
                <a:xfrm rot="5400000" flipH="1">
                  <a:off x="3370" y="3238"/>
                  <a:ext cx="0" cy="45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9" name="Group 164">
                <a:extLst>
                  <a:ext uri="{FF2B5EF4-FFF2-40B4-BE49-F238E27FC236}">
                    <a16:creationId xmlns:a16="http://schemas.microsoft.com/office/drawing/2014/main" id="{D6A94550-C8DB-2BDB-ED5B-AAB3E01BD26E}"/>
                  </a:ext>
                </a:extLst>
              </p:cNvPr>
              <p:cNvGrpSpPr>
                <a:grpSpLocks/>
              </p:cNvGrpSpPr>
              <p:nvPr/>
            </p:nvGrpSpPr>
            <p:grpSpPr bwMode="auto">
              <a:xfrm>
                <a:off x="4974" y="1199"/>
                <a:ext cx="426" cy="476"/>
                <a:chOff x="3115" y="514"/>
                <a:chExt cx="506" cy="632"/>
              </a:xfrm>
            </p:grpSpPr>
            <p:grpSp>
              <p:nvGrpSpPr>
                <p:cNvPr id="123" name="Group 165">
                  <a:extLst>
                    <a:ext uri="{FF2B5EF4-FFF2-40B4-BE49-F238E27FC236}">
                      <a16:creationId xmlns:a16="http://schemas.microsoft.com/office/drawing/2014/main" id="{3D7C8855-1132-27B3-55A5-3F7993C8AF06}"/>
                    </a:ext>
                  </a:extLst>
                </p:cNvPr>
                <p:cNvGrpSpPr>
                  <a:grpSpLocks/>
                </p:cNvGrpSpPr>
                <p:nvPr/>
              </p:nvGrpSpPr>
              <p:grpSpPr bwMode="auto">
                <a:xfrm rot="5400000">
                  <a:off x="3048" y="624"/>
                  <a:ext cx="600" cy="444"/>
                  <a:chOff x="2724" y="420"/>
                  <a:chExt cx="600" cy="444"/>
                </a:xfrm>
              </p:grpSpPr>
              <p:sp>
                <p:nvSpPr>
                  <p:cNvPr id="131" name="Rectangle 166">
                    <a:extLst>
                      <a:ext uri="{FF2B5EF4-FFF2-40B4-BE49-F238E27FC236}">
                        <a16:creationId xmlns:a16="http://schemas.microsoft.com/office/drawing/2014/main" id="{B8FE379C-C100-CCA5-BDEB-F9CA981DD2B5}"/>
                      </a:ext>
                    </a:extLst>
                  </p:cNvPr>
                  <p:cNvSpPr>
                    <a:spLocks noChangeArrowheads="1"/>
                  </p:cNvSpPr>
                  <p:nvPr/>
                </p:nvSpPr>
                <p:spPr bwMode="auto">
                  <a:xfrm>
                    <a:off x="2724" y="420"/>
                    <a:ext cx="600" cy="444"/>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2" name="Line 167">
                    <a:extLst>
                      <a:ext uri="{FF2B5EF4-FFF2-40B4-BE49-F238E27FC236}">
                        <a16:creationId xmlns:a16="http://schemas.microsoft.com/office/drawing/2014/main" id="{8A243D2C-2983-FA8E-43B7-3C622075D0E4}"/>
                      </a:ext>
                    </a:extLst>
                  </p:cNvPr>
                  <p:cNvSpPr>
                    <a:spLocks noChangeShapeType="1"/>
                  </p:cNvSpPr>
                  <p:nvPr/>
                </p:nvSpPr>
                <p:spPr bwMode="auto">
                  <a:xfrm>
                    <a:off x="3036" y="648"/>
                    <a:ext cx="0" cy="204"/>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168">
                    <a:extLst>
                      <a:ext uri="{FF2B5EF4-FFF2-40B4-BE49-F238E27FC236}">
                        <a16:creationId xmlns:a16="http://schemas.microsoft.com/office/drawing/2014/main" id="{FF526A7C-267C-F2F2-709B-2810372E8EEA}"/>
                      </a:ext>
                    </a:extLst>
                  </p:cNvPr>
                  <p:cNvSpPr>
                    <a:spLocks noChangeShapeType="1"/>
                  </p:cNvSpPr>
                  <p:nvPr/>
                </p:nvSpPr>
                <p:spPr bwMode="auto">
                  <a:xfrm>
                    <a:off x="2728" y="643"/>
                    <a:ext cx="587" cy="0"/>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4" name="Rectangle 169">
                  <a:extLst>
                    <a:ext uri="{FF2B5EF4-FFF2-40B4-BE49-F238E27FC236}">
                      <a16:creationId xmlns:a16="http://schemas.microsoft.com/office/drawing/2014/main" id="{8C01BC15-52AC-4E87-12E4-D84E5F19C3FD}"/>
                    </a:ext>
                  </a:extLst>
                </p:cNvPr>
                <p:cNvSpPr>
                  <a:spLocks noChangeArrowheads="1"/>
                </p:cNvSpPr>
                <p:nvPr/>
              </p:nvSpPr>
              <p:spPr bwMode="auto">
                <a:xfrm>
                  <a:off x="3115" y="514"/>
                  <a:ext cx="296" cy="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grpSp>
              <p:nvGrpSpPr>
                <p:cNvPr id="125" name="Group 170">
                  <a:extLst>
                    <a:ext uri="{FF2B5EF4-FFF2-40B4-BE49-F238E27FC236}">
                      <a16:creationId xmlns:a16="http://schemas.microsoft.com/office/drawing/2014/main" id="{B4109333-3930-241D-0467-6D5D386C2A28}"/>
                    </a:ext>
                  </a:extLst>
                </p:cNvPr>
                <p:cNvGrpSpPr>
                  <a:grpSpLocks/>
                </p:cNvGrpSpPr>
                <p:nvPr/>
              </p:nvGrpSpPr>
              <p:grpSpPr bwMode="auto">
                <a:xfrm>
                  <a:off x="3366" y="574"/>
                  <a:ext cx="255" cy="281"/>
                  <a:chOff x="972" y="3016"/>
                  <a:chExt cx="255" cy="281"/>
                </a:xfrm>
              </p:grpSpPr>
              <p:grpSp>
                <p:nvGrpSpPr>
                  <p:cNvPr id="126" name="Group 171">
                    <a:extLst>
                      <a:ext uri="{FF2B5EF4-FFF2-40B4-BE49-F238E27FC236}">
                        <a16:creationId xmlns:a16="http://schemas.microsoft.com/office/drawing/2014/main" id="{E7932F36-7717-F255-B519-EC53D03652E1}"/>
                      </a:ext>
                    </a:extLst>
                  </p:cNvPr>
                  <p:cNvGrpSpPr>
                    <a:grpSpLocks/>
                  </p:cNvGrpSpPr>
                  <p:nvPr/>
                </p:nvGrpSpPr>
                <p:grpSpPr bwMode="auto">
                  <a:xfrm>
                    <a:off x="972" y="3063"/>
                    <a:ext cx="96" cy="81"/>
                    <a:chOff x="3267" y="2073"/>
                    <a:chExt cx="87" cy="114"/>
                  </a:xfrm>
                </p:grpSpPr>
                <p:sp>
                  <p:nvSpPr>
                    <p:cNvPr id="129" name="Line 172">
                      <a:extLst>
                        <a:ext uri="{FF2B5EF4-FFF2-40B4-BE49-F238E27FC236}">
                          <a16:creationId xmlns:a16="http://schemas.microsoft.com/office/drawing/2014/main" id="{E27A1C6B-44F1-907B-0609-BDECF75AB9AB}"/>
                        </a:ext>
                      </a:extLst>
                    </p:cNvPr>
                    <p:cNvSpPr>
                      <a:spLocks noChangeShapeType="1"/>
                    </p:cNvSpPr>
                    <p:nvPr/>
                  </p:nvSpPr>
                  <p:spPr bwMode="auto">
                    <a:xfrm>
                      <a:off x="3267" y="2073"/>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73">
                      <a:extLst>
                        <a:ext uri="{FF2B5EF4-FFF2-40B4-BE49-F238E27FC236}">
                          <a16:creationId xmlns:a16="http://schemas.microsoft.com/office/drawing/2014/main" id="{20C0BCF4-E034-E11B-9B96-251B2AE674AB}"/>
                        </a:ext>
                      </a:extLst>
                    </p:cNvPr>
                    <p:cNvSpPr>
                      <a:spLocks noChangeShapeType="1"/>
                    </p:cNvSpPr>
                    <p:nvPr/>
                  </p:nvSpPr>
                  <p:spPr bwMode="auto">
                    <a:xfrm flipV="1">
                      <a:off x="3270" y="2130"/>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7" name="Line 174">
                    <a:extLst>
                      <a:ext uri="{FF2B5EF4-FFF2-40B4-BE49-F238E27FC236}">
                        <a16:creationId xmlns:a16="http://schemas.microsoft.com/office/drawing/2014/main" id="{72AF5235-99C4-DE9B-C18F-268DDF8B00BD}"/>
                      </a:ext>
                    </a:extLst>
                  </p:cNvPr>
                  <p:cNvSpPr>
                    <a:spLocks noChangeShapeType="1"/>
                  </p:cNvSpPr>
                  <p:nvPr/>
                </p:nvSpPr>
                <p:spPr bwMode="auto">
                  <a:xfrm flipV="1">
                    <a:off x="984" y="3138"/>
                    <a:ext cx="87" cy="39"/>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Rectangle 175">
                    <a:extLst>
                      <a:ext uri="{FF2B5EF4-FFF2-40B4-BE49-F238E27FC236}">
                        <a16:creationId xmlns:a16="http://schemas.microsoft.com/office/drawing/2014/main" id="{4B03BECB-B091-F13E-A1B4-00480F394278}"/>
                      </a:ext>
                    </a:extLst>
                  </p:cNvPr>
                  <p:cNvSpPr>
                    <a:spLocks noChangeArrowheads="1"/>
                  </p:cNvSpPr>
                  <p:nvPr/>
                </p:nvSpPr>
                <p:spPr bwMode="auto">
                  <a:xfrm>
                    <a:off x="1013" y="3016"/>
                    <a:ext cx="214" cy="28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a:solidFill>
                          <a:srgbClr val="996600"/>
                        </a:solidFill>
                        <a:ea typeface="楷体_GB2312" pitchFamily="49" charset="-122"/>
                      </a:rPr>
                      <a:t>1</a:t>
                    </a:r>
                  </a:p>
                </p:txBody>
              </p:sp>
            </p:grpSp>
          </p:grpSp>
          <p:sp>
            <p:nvSpPr>
              <p:cNvPr id="110" name="Line 176">
                <a:extLst>
                  <a:ext uri="{FF2B5EF4-FFF2-40B4-BE49-F238E27FC236}">
                    <a16:creationId xmlns:a16="http://schemas.microsoft.com/office/drawing/2014/main" id="{751B094E-715E-5A9F-34CA-25C6BF8016C6}"/>
                  </a:ext>
                </a:extLst>
              </p:cNvPr>
              <p:cNvSpPr>
                <a:spLocks noChangeShapeType="1"/>
              </p:cNvSpPr>
              <p:nvPr/>
            </p:nvSpPr>
            <p:spPr bwMode="auto">
              <a:xfrm rot="-5400000">
                <a:off x="4698" y="1186"/>
                <a:ext cx="15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Line 177">
                <a:extLst>
                  <a:ext uri="{FF2B5EF4-FFF2-40B4-BE49-F238E27FC236}">
                    <a16:creationId xmlns:a16="http://schemas.microsoft.com/office/drawing/2014/main" id="{D84E4D7B-7780-8B0E-953F-67DCF98890E6}"/>
                  </a:ext>
                </a:extLst>
              </p:cNvPr>
              <p:cNvSpPr>
                <a:spLocks noChangeShapeType="1"/>
              </p:cNvSpPr>
              <p:nvPr/>
            </p:nvSpPr>
            <p:spPr bwMode="auto">
              <a:xfrm rot="-5400000">
                <a:off x="4872" y="1158"/>
                <a:ext cx="0" cy="20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Oval 178">
                <a:extLst>
                  <a:ext uri="{FF2B5EF4-FFF2-40B4-BE49-F238E27FC236}">
                    <a16:creationId xmlns:a16="http://schemas.microsoft.com/office/drawing/2014/main" id="{6A203633-30B3-ABCE-9C25-EDAE380D7ED9}"/>
                  </a:ext>
                </a:extLst>
              </p:cNvPr>
              <p:cNvSpPr>
                <a:spLocks noChangeArrowheads="1"/>
              </p:cNvSpPr>
              <p:nvPr/>
            </p:nvSpPr>
            <p:spPr bwMode="auto">
              <a:xfrm>
                <a:off x="3304" y="1089"/>
                <a:ext cx="52" cy="51"/>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3" name="Oval 179">
                <a:extLst>
                  <a:ext uri="{FF2B5EF4-FFF2-40B4-BE49-F238E27FC236}">
                    <a16:creationId xmlns:a16="http://schemas.microsoft.com/office/drawing/2014/main" id="{94CC5A3A-1897-4BFB-DB47-0C93A5987A40}"/>
                  </a:ext>
                </a:extLst>
              </p:cNvPr>
              <p:cNvSpPr>
                <a:spLocks noChangeArrowheads="1"/>
              </p:cNvSpPr>
              <p:nvPr/>
            </p:nvSpPr>
            <p:spPr bwMode="auto">
              <a:xfrm>
                <a:off x="3934" y="1432"/>
                <a:ext cx="56" cy="5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14" name="Group 180">
                <a:extLst>
                  <a:ext uri="{FF2B5EF4-FFF2-40B4-BE49-F238E27FC236}">
                    <a16:creationId xmlns:a16="http://schemas.microsoft.com/office/drawing/2014/main" id="{15C817FE-32C1-A9AB-97FF-BF8B11EC261B}"/>
                  </a:ext>
                </a:extLst>
              </p:cNvPr>
              <p:cNvGrpSpPr>
                <a:grpSpLocks/>
              </p:cNvGrpSpPr>
              <p:nvPr/>
            </p:nvGrpSpPr>
            <p:grpSpPr bwMode="auto">
              <a:xfrm flipH="1" flipV="1">
                <a:off x="4624" y="1336"/>
                <a:ext cx="133" cy="767"/>
                <a:chOff x="312" y="2751"/>
                <a:chExt cx="492" cy="600"/>
              </a:xfrm>
            </p:grpSpPr>
            <p:sp>
              <p:nvSpPr>
                <p:cNvPr id="121" name="Line 181">
                  <a:extLst>
                    <a:ext uri="{FF2B5EF4-FFF2-40B4-BE49-F238E27FC236}">
                      <a16:creationId xmlns:a16="http://schemas.microsoft.com/office/drawing/2014/main" id="{FCBBE0FA-03D8-7088-4621-D6F536947798}"/>
                    </a:ext>
                  </a:extLst>
                </p:cNvPr>
                <p:cNvSpPr>
                  <a:spLocks noChangeShapeType="1"/>
                </p:cNvSpPr>
                <p:nvPr/>
              </p:nvSpPr>
              <p:spPr bwMode="auto">
                <a:xfrm>
                  <a:off x="312" y="2760"/>
                  <a:ext cx="49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82">
                  <a:extLst>
                    <a:ext uri="{FF2B5EF4-FFF2-40B4-BE49-F238E27FC236}">
                      <a16:creationId xmlns:a16="http://schemas.microsoft.com/office/drawing/2014/main" id="{79A7D5F6-A7C6-73F8-C6EA-CB797BA3B6CA}"/>
                    </a:ext>
                  </a:extLst>
                </p:cNvPr>
                <p:cNvSpPr>
                  <a:spLocks noChangeShapeType="1"/>
                </p:cNvSpPr>
                <p:nvPr/>
              </p:nvSpPr>
              <p:spPr bwMode="auto">
                <a:xfrm>
                  <a:off x="312" y="2751"/>
                  <a:ext cx="0" cy="6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5" name="Line 183">
                <a:extLst>
                  <a:ext uri="{FF2B5EF4-FFF2-40B4-BE49-F238E27FC236}">
                    <a16:creationId xmlns:a16="http://schemas.microsoft.com/office/drawing/2014/main" id="{FE344A66-0907-0D59-D9ED-F6CA1677E192}"/>
                  </a:ext>
                </a:extLst>
              </p:cNvPr>
              <p:cNvSpPr>
                <a:spLocks noChangeShapeType="1"/>
              </p:cNvSpPr>
              <p:nvPr/>
            </p:nvSpPr>
            <p:spPr bwMode="auto">
              <a:xfrm flipV="1">
                <a:off x="4761" y="1341"/>
                <a:ext cx="21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16" name="Group 184">
                <a:extLst>
                  <a:ext uri="{FF2B5EF4-FFF2-40B4-BE49-F238E27FC236}">
                    <a16:creationId xmlns:a16="http://schemas.microsoft.com/office/drawing/2014/main" id="{7F94D665-C796-6DFE-5E8B-C968FB79004D}"/>
                  </a:ext>
                </a:extLst>
              </p:cNvPr>
              <p:cNvGrpSpPr>
                <a:grpSpLocks/>
              </p:cNvGrpSpPr>
              <p:nvPr/>
            </p:nvGrpSpPr>
            <p:grpSpPr bwMode="auto">
              <a:xfrm flipV="1">
                <a:off x="4691" y="1587"/>
                <a:ext cx="165" cy="821"/>
                <a:chOff x="1440" y="1873"/>
                <a:chExt cx="334" cy="1097"/>
              </a:xfrm>
            </p:grpSpPr>
            <p:sp>
              <p:nvSpPr>
                <p:cNvPr id="119" name="Line 185">
                  <a:extLst>
                    <a:ext uri="{FF2B5EF4-FFF2-40B4-BE49-F238E27FC236}">
                      <a16:creationId xmlns:a16="http://schemas.microsoft.com/office/drawing/2014/main" id="{ED9D2FAD-8345-990F-4BAF-A5ED290B9D88}"/>
                    </a:ext>
                  </a:extLst>
                </p:cNvPr>
                <p:cNvSpPr>
                  <a:spLocks noChangeShapeType="1"/>
                </p:cNvSpPr>
                <p:nvPr/>
              </p:nvSpPr>
              <p:spPr bwMode="auto">
                <a:xfrm flipH="1">
                  <a:off x="1440" y="1877"/>
                  <a:ext cx="33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186">
                  <a:extLst>
                    <a:ext uri="{FF2B5EF4-FFF2-40B4-BE49-F238E27FC236}">
                      <a16:creationId xmlns:a16="http://schemas.microsoft.com/office/drawing/2014/main" id="{9442CAD2-7638-E660-6EB7-4199C45AD22D}"/>
                    </a:ext>
                  </a:extLst>
                </p:cNvPr>
                <p:cNvSpPr>
                  <a:spLocks noChangeShapeType="1"/>
                </p:cNvSpPr>
                <p:nvPr/>
              </p:nvSpPr>
              <p:spPr bwMode="auto">
                <a:xfrm flipH="1">
                  <a:off x="1774" y="1873"/>
                  <a:ext cx="0" cy="10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7" name="Line 187">
                <a:extLst>
                  <a:ext uri="{FF2B5EF4-FFF2-40B4-BE49-F238E27FC236}">
                    <a16:creationId xmlns:a16="http://schemas.microsoft.com/office/drawing/2014/main" id="{402FE974-13BA-97D3-DD21-18DCF20519F7}"/>
                  </a:ext>
                </a:extLst>
              </p:cNvPr>
              <p:cNvSpPr>
                <a:spLocks noChangeShapeType="1"/>
              </p:cNvSpPr>
              <p:nvPr/>
            </p:nvSpPr>
            <p:spPr bwMode="auto">
              <a:xfrm>
                <a:off x="4850" y="1577"/>
                <a:ext cx="14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Oval 188">
                <a:extLst>
                  <a:ext uri="{FF2B5EF4-FFF2-40B4-BE49-F238E27FC236}">
                    <a16:creationId xmlns:a16="http://schemas.microsoft.com/office/drawing/2014/main" id="{E77F30EF-3808-4486-FB2A-28A243C49E82}"/>
                  </a:ext>
                </a:extLst>
              </p:cNvPr>
              <p:cNvSpPr>
                <a:spLocks noChangeArrowheads="1"/>
              </p:cNvSpPr>
              <p:nvPr/>
            </p:nvSpPr>
            <p:spPr bwMode="auto">
              <a:xfrm>
                <a:off x="1041" y="2716"/>
                <a:ext cx="52" cy="50"/>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2" name="Text Box 189">
              <a:extLst>
                <a:ext uri="{FF2B5EF4-FFF2-40B4-BE49-F238E27FC236}">
                  <a16:creationId xmlns:a16="http://schemas.microsoft.com/office/drawing/2014/main" id="{96D7B14C-E26E-1912-98DB-53CA81C71749}"/>
                </a:ext>
              </a:extLst>
            </p:cNvPr>
            <p:cNvSpPr txBox="1">
              <a:spLocks noChangeArrowheads="1"/>
            </p:cNvSpPr>
            <p:nvPr/>
          </p:nvSpPr>
          <p:spPr bwMode="auto">
            <a:xfrm>
              <a:off x="5157" y="968"/>
              <a:ext cx="55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a:t>
              </a:r>
              <a:r>
                <a:rPr lang="en-US" altLang="zh-CN" b="1">
                  <a:solidFill>
                    <a:srgbClr val="0033CC"/>
                  </a:solidFill>
                  <a:ea typeface="楷体_GB2312" pitchFamily="49" charset="-122"/>
                </a:rPr>
                <a:t>/</a:t>
              </a:r>
              <a:r>
                <a:rPr lang="en-US" altLang="zh-CN" b="1" i="1">
                  <a:solidFill>
                    <a:srgbClr val="0033CC"/>
                  </a:solidFill>
                  <a:ea typeface="楷体_GB2312" pitchFamily="49" charset="-122"/>
                </a:rPr>
                <a:t>B</a:t>
              </a:r>
            </a:p>
          </p:txBody>
        </p:sp>
      </p:grpSp>
      <p:sp>
        <p:nvSpPr>
          <p:cNvPr id="2" name="灯片编号占位符 1">
            <a:extLst>
              <a:ext uri="{FF2B5EF4-FFF2-40B4-BE49-F238E27FC236}">
                <a16:creationId xmlns:a16="http://schemas.microsoft.com/office/drawing/2014/main" id="{AF33ACA1-18EE-5619-A225-B36B6E6542B4}"/>
              </a:ext>
            </a:extLst>
          </p:cNvPr>
          <p:cNvSpPr>
            <a:spLocks noGrp="1"/>
          </p:cNvSpPr>
          <p:nvPr>
            <p:ph type="sldNum" sz="quarter" idx="12"/>
          </p:nvPr>
        </p:nvSpPr>
        <p:spPr/>
        <p:txBody>
          <a:bodyPr/>
          <a:lstStyle/>
          <a:p>
            <a:fld id="{392CBAA0-59E6-204E-8F03-85E5040D48B8}" type="slidenum">
              <a:rPr kumimoji="1" lang="zh-CN" altLang="en-US" smtClean="0"/>
              <a:t>51</a:t>
            </a:fld>
            <a:r>
              <a:rPr kumimoji="1" lang="en-US" altLang="zh-CN"/>
              <a:t>/184</a:t>
            </a:r>
            <a:endParaRPr kumimoji="1" lang="zh-CN" altLang="en-US" dirty="0"/>
          </a:p>
        </p:txBody>
      </p:sp>
    </p:spTree>
    <p:extLst>
      <p:ext uri="{BB962C8B-B14F-4D97-AF65-F5344CB8AC3E}">
        <p14:creationId xmlns:p14="http://schemas.microsoft.com/office/powerpoint/2010/main" val="3645846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left)">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9">
                                            <p:txEl>
                                              <p:pRg st="0" end="0"/>
                                            </p:txEl>
                                          </p:spTgt>
                                        </p:tgtEl>
                                        <p:attrNameLst>
                                          <p:attrName>style.visibility</p:attrName>
                                        </p:attrNameLst>
                                      </p:cBhvr>
                                      <p:to>
                                        <p:strVal val="visible"/>
                                      </p:to>
                                    </p:set>
                                    <p:animEffect transition="in" filter="wipe(left)">
                                      <p:cBhvr>
                                        <p:cTn id="27" dur="500"/>
                                        <p:tgtEl>
                                          <p:spTgt spid="9">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0">
                                            <p:txEl>
                                              <p:pRg st="0" end="0"/>
                                            </p:txEl>
                                          </p:spTgt>
                                        </p:tgtEl>
                                        <p:attrNameLst>
                                          <p:attrName>style.visibility</p:attrName>
                                        </p:attrNameLst>
                                      </p:cBhvr>
                                      <p:to>
                                        <p:strVal val="visible"/>
                                      </p:to>
                                    </p:set>
                                    <p:animEffect transition="in" filter="wipe(left)">
                                      <p:cBhvr>
                                        <p:cTn id="32" dur="500"/>
                                        <p:tgtEl>
                                          <p:spTgt spid="10">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ipe(left)">
                                      <p:cBhvr>
                                        <p:cTn id="37" dur="5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left)">
                                      <p:cBhvr>
                                        <p:cTn id="42" dur="500"/>
                                        <p:tgtEl>
                                          <p:spTgt spid="1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animEffect transition="in" filter="wipe(left)">
                                      <p:cBhvr>
                                        <p:cTn id="47" dur="500"/>
                                        <p:tgtEl>
                                          <p:spTgt spid="13">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2" presetClass="entr" presetSubtype="4" fill="hold" nodeType="clickEffect">
                                  <p:stCondLst>
                                    <p:cond delay="0"/>
                                  </p:stCondLst>
                                  <p:childTnLst>
                                    <p:set>
                                      <p:cBhvr>
                                        <p:cTn id="51" dur="1" fill="hold">
                                          <p:stCondLst>
                                            <p:cond delay="0"/>
                                          </p:stCondLst>
                                        </p:cTn>
                                        <p:tgtEl>
                                          <p:spTgt spid="14"/>
                                        </p:tgtEl>
                                        <p:attrNameLst>
                                          <p:attrName>style.visibility</p:attrName>
                                        </p:attrNameLst>
                                      </p:cBhvr>
                                      <p:to>
                                        <p:strVal val="visible"/>
                                      </p:to>
                                    </p:set>
                                    <p:animEffect transition="in" filter="slide(fromBottom)">
                                      <p:cBhvr>
                                        <p:cTn id="52" dur="500"/>
                                        <p:tgtEl>
                                          <p:spTgt spid="14"/>
                                        </p:tgtEl>
                                      </p:cBhvr>
                                    </p:animEffect>
                                  </p:childTnLst>
                                </p:cTn>
                              </p:par>
                            </p:childTnLst>
                          </p:cTn>
                        </p:par>
                      </p:childTnLst>
                    </p:cTn>
                  </p:par>
                  <p:par>
                    <p:cTn id="53" fill="hold">
                      <p:stCondLst>
                        <p:cond delay="indefinite"/>
                      </p:stCondLst>
                      <p:childTnLst>
                        <p:par>
                          <p:cTn id="54" fill="hold">
                            <p:stCondLst>
                              <p:cond delay="0"/>
                            </p:stCondLst>
                            <p:childTnLst>
                              <p:par>
                                <p:cTn id="55" presetID="12" presetClass="entr" presetSubtype="4" fill="hold" nodeType="click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slide(fromBottom)">
                                      <p:cBhvr>
                                        <p:cTn id="5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autoUpdateAnimBg="0"/>
      <p:bldP spid="9" grpId="0" build="p" autoUpdateAnimBg="0"/>
      <p:bldP spid="10" grpId="0" build="p" autoUpdateAnimBg="0"/>
      <p:bldP spid="13" grpId="0" build="p"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2">
            <a:extLst>
              <a:ext uri="{FF2B5EF4-FFF2-40B4-BE49-F238E27FC236}">
                <a16:creationId xmlns:a16="http://schemas.microsoft.com/office/drawing/2014/main" id="{56ACB788-5FA1-AF29-C61A-9513602DCA13}"/>
              </a:ext>
            </a:extLst>
          </p:cNvPr>
          <p:cNvSpPr txBox="1">
            <a:spLocks noChangeArrowheads="1"/>
          </p:cNvSpPr>
          <p:nvPr/>
        </p:nvSpPr>
        <p:spPr bwMode="auto">
          <a:xfrm>
            <a:off x="1736725" y="655924"/>
            <a:ext cx="6759575"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(2) </a:t>
            </a:r>
            <a:r>
              <a:rPr lang="zh-CN" altLang="en-US" sz="2800" b="1">
                <a:solidFill>
                  <a:srgbClr val="0033CC"/>
                </a:solidFill>
              </a:rPr>
              <a:t>双时钟输入二进制同步可逆计数器</a:t>
            </a:r>
          </a:p>
        </p:txBody>
      </p:sp>
      <p:sp>
        <p:nvSpPr>
          <p:cNvPr id="6" name="Rectangle 3">
            <a:extLst>
              <a:ext uri="{FF2B5EF4-FFF2-40B4-BE49-F238E27FC236}">
                <a16:creationId xmlns:a16="http://schemas.microsoft.com/office/drawing/2014/main" id="{42223429-E2D2-991F-D0B2-58937866713F}"/>
              </a:ext>
            </a:extLst>
          </p:cNvPr>
          <p:cNvSpPr>
            <a:spLocks noChangeArrowheads="1"/>
          </p:cNvSpPr>
          <p:nvPr/>
        </p:nvSpPr>
        <p:spPr bwMode="auto">
          <a:xfrm>
            <a:off x="1743075" y="3157824"/>
            <a:ext cx="22939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FF0066"/>
                </a:solidFill>
              </a:rPr>
              <a:t>加计数脉冲</a:t>
            </a:r>
          </a:p>
        </p:txBody>
      </p:sp>
      <p:sp>
        <p:nvSpPr>
          <p:cNvPr id="7" name="Rectangle 4">
            <a:extLst>
              <a:ext uri="{FF2B5EF4-FFF2-40B4-BE49-F238E27FC236}">
                <a16:creationId xmlns:a16="http://schemas.microsoft.com/office/drawing/2014/main" id="{263BB690-86FB-8CA7-E812-8E8020736B67}"/>
              </a:ext>
            </a:extLst>
          </p:cNvPr>
          <p:cNvSpPr>
            <a:spLocks noChangeArrowheads="1"/>
          </p:cNvSpPr>
          <p:nvPr/>
        </p:nvSpPr>
        <p:spPr bwMode="auto">
          <a:xfrm>
            <a:off x="1781175" y="4015074"/>
            <a:ext cx="22939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减计数脉冲</a:t>
            </a:r>
          </a:p>
        </p:txBody>
      </p:sp>
      <p:sp>
        <p:nvSpPr>
          <p:cNvPr id="8" name="AutoShape 5">
            <a:extLst>
              <a:ext uri="{FF2B5EF4-FFF2-40B4-BE49-F238E27FC236}">
                <a16:creationId xmlns:a16="http://schemas.microsoft.com/office/drawing/2014/main" id="{DA115952-4416-2E16-D4C0-17931D57F31D}"/>
              </a:ext>
            </a:extLst>
          </p:cNvPr>
          <p:cNvSpPr>
            <a:spLocks/>
          </p:cNvSpPr>
          <p:nvPr/>
        </p:nvSpPr>
        <p:spPr bwMode="auto">
          <a:xfrm>
            <a:off x="1400175" y="5121562"/>
            <a:ext cx="171450" cy="1181100"/>
          </a:xfrm>
          <a:prstGeom prst="leftBrace">
            <a:avLst>
              <a:gd name="adj1" fmla="val 57407"/>
              <a:gd name="adj2" fmla="val 51611"/>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 name="Text Box 6">
            <a:extLst>
              <a:ext uri="{FF2B5EF4-FFF2-40B4-BE49-F238E27FC236}">
                <a16:creationId xmlns:a16="http://schemas.microsoft.com/office/drawing/2014/main" id="{FE3C4310-A401-81C3-765C-81BD51B40B0D}"/>
              </a:ext>
            </a:extLst>
          </p:cNvPr>
          <p:cNvSpPr txBox="1">
            <a:spLocks noChangeArrowheads="1"/>
          </p:cNvSpPr>
          <p:nvPr/>
        </p:nvSpPr>
        <p:spPr bwMode="auto">
          <a:xfrm>
            <a:off x="1574800" y="4912012"/>
            <a:ext cx="2816225" cy="5191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ea typeface="楷体_GB2312" pitchFamily="49" charset="-122"/>
              </a:rPr>
              <a:t>CP</a:t>
            </a:r>
            <a:r>
              <a:rPr lang="en-US" altLang="zh-CN" sz="2800" b="1" baseline="-25000">
                <a:ea typeface="楷体_GB2312" pitchFamily="49" charset="-122"/>
              </a:rPr>
              <a:t>0</a:t>
            </a:r>
            <a:r>
              <a:rPr lang="en-US" altLang="zh-CN" sz="2800" b="1">
                <a:ea typeface="楷体_GB2312" pitchFamily="49" charset="-122"/>
              </a:rPr>
              <a:t>= </a:t>
            </a:r>
            <a:r>
              <a:rPr lang="en-US" altLang="zh-CN" sz="2800" b="1" i="1">
                <a:ea typeface="楷体_GB2312" pitchFamily="49" charset="-122"/>
              </a:rPr>
              <a:t>CP</a:t>
            </a:r>
            <a:r>
              <a:rPr lang="en-US" altLang="zh-CN" sz="2800" b="1" baseline="-25000">
                <a:ea typeface="楷体_GB2312" pitchFamily="49" charset="-122"/>
              </a:rPr>
              <a:t>U</a:t>
            </a:r>
            <a:r>
              <a:rPr lang="en-US" altLang="zh-CN" sz="2800" b="1">
                <a:ea typeface="楷体_GB2312" pitchFamily="49" charset="-122"/>
              </a:rPr>
              <a:t>+ </a:t>
            </a:r>
            <a:r>
              <a:rPr lang="en-US" altLang="zh-CN" sz="2800" b="1" i="1">
                <a:ea typeface="楷体_GB2312" pitchFamily="49" charset="-122"/>
              </a:rPr>
              <a:t>CP</a:t>
            </a:r>
            <a:r>
              <a:rPr lang="en-US" altLang="zh-CN" sz="2800" b="1" baseline="-25000">
                <a:ea typeface="楷体_GB2312" pitchFamily="49" charset="-122"/>
              </a:rPr>
              <a:t>D</a:t>
            </a:r>
            <a:endParaRPr lang="en-US" altLang="zh-CN" sz="2800" b="1">
              <a:ea typeface="楷体_GB2312" pitchFamily="49" charset="-122"/>
            </a:endParaRPr>
          </a:p>
        </p:txBody>
      </p:sp>
      <p:grpSp>
        <p:nvGrpSpPr>
          <p:cNvPr id="10" name="Group 7">
            <a:extLst>
              <a:ext uri="{FF2B5EF4-FFF2-40B4-BE49-F238E27FC236}">
                <a16:creationId xmlns:a16="http://schemas.microsoft.com/office/drawing/2014/main" id="{E1C01CF3-15C5-7F89-45E0-17F5978062F1}"/>
              </a:ext>
            </a:extLst>
          </p:cNvPr>
          <p:cNvGrpSpPr>
            <a:grpSpLocks/>
          </p:cNvGrpSpPr>
          <p:nvPr/>
        </p:nvGrpSpPr>
        <p:grpSpPr bwMode="auto">
          <a:xfrm>
            <a:off x="1390650" y="5464462"/>
            <a:ext cx="4670425" cy="519112"/>
            <a:chOff x="442" y="3417"/>
            <a:chExt cx="2942" cy="327"/>
          </a:xfrm>
        </p:grpSpPr>
        <p:sp>
          <p:nvSpPr>
            <p:cNvPr id="11" name="Text Box 8">
              <a:extLst>
                <a:ext uri="{FF2B5EF4-FFF2-40B4-BE49-F238E27FC236}">
                  <a16:creationId xmlns:a16="http://schemas.microsoft.com/office/drawing/2014/main" id="{B597A99F-07C5-85AB-7AAD-3BC994807682}"/>
                </a:ext>
              </a:extLst>
            </p:cNvPr>
            <p:cNvSpPr txBox="1">
              <a:spLocks noChangeArrowheads="1"/>
            </p:cNvSpPr>
            <p:nvPr/>
          </p:nvSpPr>
          <p:spPr bwMode="auto">
            <a:xfrm>
              <a:off x="442" y="3417"/>
              <a:ext cx="2942"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ea typeface="楷体_GB2312" pitchFamily="49" charset="-122"/>
                </a:rPr>
                <a:t>  CP</a:t>
              </a:r>
              <a:r>
                <a:rPr lang="en-US" altLang="zh-CN" sz="2800" b="1" baseline="-25000">
                  <a:ea typeface="楷体_GB2312" pitchFamily="49" charset="-122"/>
                </a:rPr>
                <a:t>1</a:t>
              </a:r>
              <a:r>
                <a:rPr lang="en-US" altLang="zh-CN" sz="2800" b="1">
                  <a:ea typeface="楷体_GB2312" pitchFamily="49" charset="-122"/>
                </a:rPr>
                <a:t>= </a:t>
              </a:r>
              <a:r>
                <a:rPr lang="en-US" altLang="zh-CN" sz="2800" b="1" i="1">
                  <a:ea typeface="楷体_GB2312" pitchFamily="49" charset="-122"/>
                </a:rPr>
                <a:t>CP</a:t>
              </a:r>
              <a:r>
                <a:rPr lang="en-US" altLang="zh-CN" sz="2800" b="1" baseline="-25000">
                  <a:ea typeface="楷体_GB2312" pitchFamily="49" charset="-122"/>
                </a:rPr>
                <a:t>U </a:t>
              </a:r>
              <a:r>
                <a:rPr lang="en-US" altLang="zh-CN" sz="2800" b="1">
                  <a:cs typeface="Times New Roman" panose="02020603050405020304" pitchFamily="18" charset="0"/>
                </a:rPr>
                <a:t>·</a:t>
              </a:r>
              <a:r>
                <a:rPr lang="en-US" altLang="zh-CN" sz="2800" b="1" i="1">
                  <a:ea typeface="楷体_GB2312" pitchFamily="49" charset="-122"/>
                </a:rPr>
                <a:t>Q</a:t>
              </a:r>
              <a:r>
                <a:rPr lang="en-US" altLang="zh-CN" sz="2800" b="1" baseline="-25000">
                  <a:ea typeface="楷体_GB2312" pitchFamily="49" charset="-122"/>
                </a:rPr>
                <a:t>0</a:t>
              </a:r>
              <a:r>
                <a:rPr lang="en-US" altLang="zh-CN" sz="2800" b="1" i="1" baseline="30000">
                  <a:ea typeface="楷体_GB2312" pitchFamily="49" charset="-122"/>
                </a:rPr>
                <a:t>n</a:t>
              </a:r>
              <a:r>
                <a:rPr lang="en-US" altLang="zh-CN" sz="2800" b="1" baseline="-25000">
                  <a:ea typeface="楷体_GB2312" pitchFamily="49" charset="-122"/>
                </a:rPr>
                <a:t> </a:t>
              </a:r>
              <a:r>
                <a:rPr lang="en-US" altLang="zh-CN" sz="2800" b="1">
                  <a:ea typeface="楷体_GB2312" pitchFamily="49" charset="-122"/>
                </a:rPr>
                <a:t>+ </a:t>
              </a:r>
              <a:r>
                <a:rPr lang="en-US" altLang="zh-CN" sz="2800" b="1" i="1">
                  <a:ea typeface="楷体_GB2312" pitchFamily="49" charset="-122"/>
                </a:rPr>
                <a:t>CP</a:t>
              </a:r>
              <a:r>
                <a:rPr lang="en-US" altLang="zh-CN" sz="2800" b="1" baseline="-25000">
                  <a:ea typeface="楷体_GB2312" pitchFamily="49" charset="-122"/>
                </a:rPr>
                <a:t>D </a:t>
              </a:r>
              <a:r>
                <a:rPr lang="en-US" altLang="zh-CN" sz="2800" b="1">
                  <a:cs typeface="Times New Roman" panose="02020603050405020304" pitchFamily="18" charset="0"/>
                </a:rPr>
                <a:t>· </a:t>
              </a:r>
              <a:r>
                <a:rPr lang="en-US" altLang="zh-CN" sz="2800" b="1" i="1">
                  <a:ea typeface="楷体_GB2312" pitchFamily="49" charset="-122"/>
                </a:rPr>
                <a:t>Q</a:t>
              </a:r>
              <a:r>
                <a:rPr lang="en-US" altLang="zh-CN" sz="2800" b="1" baseline="-25000">
                  <a:ea typeface="楷体_GB2312" pitchFamily="49" charset="-122"/>
                </a:rPr>
                <a:t>0</a:t>
              </a:r>
              <a:r>
                <a:rPr lang="en-US" altLang="zh-CN" sz="2800" b="1" i="1" baseline="30000">
                  <a:ea typeface="楷体_GB2312" pitchFamily="49" charset="-122"/>
                </a:rPr>
                <a:t>n</a:t>
              </a:r>
            </a:p>
          </p:txBody>
        </p:sp>
        <p:sp>
          <p:nvSpPr>
            <p:cNvPr id="12" name="Line 9">
              <a:extLst>
                <a:ext uri="{FF2B5EF4-FFF2-40B4-BE49-F238E27FC236}">
                  <a16:creationId xmlns:a16="http://schemas.microsoft.com/office/drawing/2014/main" id="{976FDA1C-040B-B8BD-5214-347249D42BC6}"/>
                </a:ext>
              </a:extLst>
            </p:cNvPr>
            <p:cNvSpPr>
              <a:spLocks noChangeShapeType="1"/>
            </p:cNvSpPr>
            <p:nvPr/>
          </p:nvSpPr>
          <p:spPr bwMode="auto">
            <a:xfrm>
              <a:off x="2742" y="3465"/>
              <a:ext cx="19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 name="Group 10">
            <a:extLst>
              <a:ext uri="{FF2B5EF4-FFF2-40B4-BE49-F238E27FC236}">
                <a16:creationId xmlns:a16="http://schemas.microsoft.com/office/drawing/2014/main" id="{E2230122-7694-B48B-FE19-1EBF8FE6167E}"/>
              </a:ext>
            </a:extLst>
          </p:cNvPr>
          <p:cNvGrpSpPr>
            <a:grpSpLocks/>
          </p:cNvGrpSpPr>
          <p:nvPr/>
        </p:nvGrpSpPr>
        <p:grpSpPr bwMode="auto">
          <a:xfrm>
            <a:off x="1485900" y="6035962"/>
            <a:ext cx="5562600" cy="519112"/>
            <a:chOff x="420" y="3753"/>
            <a:chExt cx="3504" cy="327"/>
          </a:xfrm>
        </p:grpSpPr>
        <p:sp>
          <p:nvSpPr>
            <p:cNvPr id="14" name="Text Box 11">
              <a:extLst>
                <a:ext uri="{FF2B5EF4-FFF2-40B4-BE49-F238E27FC236}">
                  <a16:creationId xmlns:a16="http://schemas.microsoft.com/office/drawing/2014/main" id="{2308231C-B528-812B-DCDD-07CE21DBD3F4}"/>
                </a:ext>
              </a:extLst>
            </p:cNvPr>
            <p:cNvSpPr txBox="1">
              <a:spLocks noChangeArrowheads="1"/>
            </p:cNvSpPr>
            <p:nvPr/>
          </p:nvSpPr>
          <p:spPr bwMode="auto">
            <a:xfrm>
              <a:off x="420" y="3753"/>
              <a:ext cx="3504"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ea typeface="楷体_GB2312" pitchFamily="49" charset="-122"/>
                </a:rPr>
                <a:t> CP</a:t>
              </a:r>
              <a:r>
                <a:rPr lang="en-US" altLang="zh-CN" sz="2800" b="1" baseline="-25000">
                  <a:ea typeface="楷体_GB2312" pitchFamily="49" charset="-122"/>
                </a:rPr>
                <a:t>2</a:t>
              </a:r>
              <a:r>
                <a:rPr lang="en-US" altLang="zh-CN" sz="2800" b="1">
                  <a:ea typeface="楷体_GB2312" pitchFamily="49" charset="-122"/>
                </a:rPr>
                <a:t>=</a:t>
              </a:r>
              <a:r>
                <a:rPr lang="en-US" altLang="zh-CN" sz="1400" b="1">
                  <a:ea typeface="楷体_GB2312" pitchFamily="49" charset="-122"/>
                </a:rPr>
                <a:t> </a:t>
              </a:r>
              <a:r>
                <a:rPr lang="en-US" altLang="zh-CN" sz="2800" b="1" i="1">
                  <a:ea typeface="楷体_GB2312" pitchFamily="49" charset="-122"/>
                </a:rPr>
                <a:t>CP</a:t>
              </a:r>
              <a:r>
                <a:rPr lang="en-US" altLang="zh-CN" sz="2800" b="1" baseline="-25000">
                  <a:ea typeface="楷体_GB2312" pitchFamily="49" charset="-122"/>
                </a:rPr>
                <a:t>U </a:t>
              </a:r>
              <a:r>
                <a:rPr lang="en-US" altLang="zh-CN" sz="2800" b="1">
                  <a:cs typeface="Times New Roman" panose="02020603050405020304" pitchFamily="18" charset="0"/>
                </a:rPr>
                <a:t>· </a:t>
              </a:r>
              <a:r>
                <a:rPr lang="en-US" altLang="zh-CN" sz="2800" b="1" i="1">
                  <a:ea typeface="楷体_GB2312" pitchFamily="49" charset="-122"/>
                </a:rPr>
                <a:t>Q</a:t>
              </a:r>
              <a:r>
                <a:rPr lang="en-US" altLang="zh-CN" sz="2800" b="1" baseline="-25000">
                  <a:ea typeface="楷体_GB2312" pitchFamily="49" charset="-122"/>
                </a:rPr>
                <a:t>1</a:t>
              </a:r>
              <a:r>
                <a:rPr lang="en-US" altLang="zh-CN" sz="2800" b="1" i="1" baseline="30000">
                  <a:ea typeface="楷体_GB2312" pitchFamily="49" charset="-122"/>
                </a:rPr>
                <a:t>n</a:t>
              </a:r>
              <a:r>
                <a:rPr lang="en-US" altLang="zh-CN" sz="2800" b="1">
                  <a:cs typeface="Times New Roman" panose="02020603050405020304" pitchFamily="18" charset="0"/>
                </a:rPr>
                <a:t> </a:t>
              </a:r>
              <a:r>
                <a:rPr lang="en-US" altLang="zh-CN" sz="2800" b="1" i="1">
                  <a:ea typeface="楷体_GB2312" pitchFamily="49" charset="-122"/>
                </a:rPr>
                <a:t>Q</a:t>
              </a:r>
              <a:r>
                <a:rPr lang="en-US" altLang="zh-CN" sz="2800" b="1" baseline="-25000">
                  <a:ea typeface="楷体_GB2312" pitchFamily="49" charset="-122"/>
                </a:rPr>
                <a:t>0</a:t>
              </a:r>
              <a:r>
                <a:rPr lang="en-US" altLang="zh-CN" sz="2800" b="1" i="1" baseline="30000">
                  <a:ea typeface="楷体_GB2312" pitchFamily="49" charset="-122"/>
                </a:rPr>
                <a:t>n</a:t>
              </a:r>
              <a:r>
                <a:rPr lang="en-US" altLang="zh-CN" sz="2800" b="1" baseline="-25000">
                  <a:ea typeface="楷体_GB2312" pitchFamily="49" charset="-122"/>
                </a:rPr>
                <a:t> </a:t>
              </a:r>
              <a:r>
                <a:rPr lang="en-US" altLang="zh-CN" sz="2800" b="1">
                  <a:ea typeface="楷体_GB2312" pitchFamily="49" charset="-122"/>
                </a:rPr>
                <a:t>+ </a:t>
              </a:r>
              <a:r>
                <a:rPr lang="en-US" altLang="zh-CN" sz="2800" b="1" i="1">
                  <a:ea typeface="楷体_GB2312" pitchFamily="49" charset="-122"/>
                </a:rPr>
                <a:t>CP</a:t>
              </a:r>
              <a:r>
                <a:rPr lang="en-US" altLang="zh-CN" sz="2800" b="1" baseline="-25000">
                  <a:ea typeface="楷体_GB2312" pitchFamily="49" charset="-122"/>
                </a:rPr>
                <a:t>D </a:t>
              </a:r>
              <a:r>
                <a:rPr lang="en-US" altLang="zh-CN" sz="2800" b="1">
                  <a:cs typeface="Times New Roman" panose="02020603050405020304" pitchFamily="18" charset="0"/>
                </a:rPr>
                <a:t>· </a:t>
              </a:r>
              <a:r>
                <a:rPr lang="en-US" altLang="zh-CN" sz="2800" b="1" i="1">
                  <a:ea typeface="楷体_GB2312" pitchFamily="49" charset="-122"/>
                </a:rPr>
                <a:t>Q</a:t>
              </a:r>
              <a:r>
                <a:rPr lang="en-US" altLang="zh-CN" sz="2800" b="1" baseline="-25000">
                  <a:ea typeface="楷体_GB2312" pitchFamily="49" charset="-122"/>
                </a:rPr>
                <a:t>1</a:t>
              </a:r>
              <a:r>
                <a:rPr lang="en-US" altLang="zh-CN" sz="2800" b="1" i="1" baseline="30000">
                  <a:ea typeface="楷体_GB2312" pitchFamily="49" charset="-122"/>
                </a:rPr>
                <a:t>n</a:t>
              </a:r>
              <a:r>
                <a:rPr lang="en-US" altLang="zh-CN" sz="2800" b="1">
                  <a:cs typeface="Times New Roman" panose="02020603050405020304" pitchFamily="18" charset="0"/>
                </a:rPr>
                <a:t> </a:t>
              </a:r>
              <a:r>
                <a:rPr lang="en-US" altLang="zh-CN" sz="2800" b="1" i="1">
                  <a:ea typeface="楷体_GB2312" pitchFamily="49" charset="-122"/>
                </a:rPr>
                <a:t>Q</a:t>
              </a:r>
              <a:r>
                <a:rPr lang="en-US" altLang="zh-CN" sz="2800" b="1" baseline="-25000">
                  <a:ea typeface="楷体_GB2312" pitchFamily="49" charset="-122"/>
                </a:rPr>
                <a:t>0</a:t>
              </a:r>
              <a:r>
                <a:rPr lang="en-US" altLang="zh-CN" sz="2800" b="1" i="1" baseline="30000">
                  <a:ea typeface="楷体_GB2312" pitchFamily="49" charset="-122"/>
                </a:rPr>
                <a:t>n</a:t>
              </a:r>
            </a:p>
          </p:txBody>
        </p:sp>
        <p:sp>
          <p:nvSpPr>
            <p:cNvPr id="15" name="Line 12">
              <a:extLst>
                <a:ext uri="{FF2B5EF4-FFF2-40B4-BE49-F238E27FC236}">
                  <a16:creationId xmlns:a16="http://schemas.microsoft.com/office/drawing/2014/main" id="{284AB72B-D5A0-EF45-600E-E04C2586C904}"/>
                </a:ext>
              </a:extLst>
            </p:cNvPr>
            <p:cNvSpPr>
              <a:spLocks noChangeShapeType="1"/>
            </p:cNvSpPr>
            <p:nvPr/>
          </p:nvSpPr>
          <p:spPr bwMode="auto">
            <a:xfrm>
              <a:off x="3012" y="3801"/>
              <a:ext cx="19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13">
              <a:extLst>
                <a:ext uri="{FF2B5EF4-FFF2-40B4-BE49-F238E27FC236}">
                  <a16:creationId xmlns:a16="http://schemas.microsoft.com/office/drawing/2014/main" id="{11FAE4CF-D686-9D5F-CE74-C0A1F14A14D4}"/>
                </a:ext>
              </a:extLst>
            </p:cNvPr>
            <p:cNvSpPr>
              <a:spLocks noChangeShapeType="1"/>
            </p:cNvSpPr>
            <p:nvPr/>
          </p:nvSpPr>
          <p:spPr bwMode="auto">
            <a:xfrm>
              <a:off x="3396" y="3801"/>
              <a:ext cx="192"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7" name="Text Box 14">
            <a:extLst>
              <a:ext uri="{FF2B5EF4-FFF2-40B4-BE49-F238E27FC236}">
                <a16:creationId xmlns:a16="http://schemas.microsoft.com/office/drawing/2014/main" id="{CF774FF5-DCFD-42B8-EAE7-32D35E809F99}"/>
              </a:ext>
            </a:extLst>
          </p:cNvPr>
          <p:cNvSpPr txBox="1">
            <a:spLocks noChangeArrowheads="1"/>
          </p:cNvSpPr>
          <p:nvPr/>
        </p:nvSpPr>
        <p:spPr bwMode="auto">
          <a:xfrm>
            <a:off x="6515100" y="4692620"/>
            <a:ext cx="37592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chemeClr val="accent2"/>
                </a:solidFill>
              </a:rPr>
              <a:t>CP</a:t>
            </a:r>
            <a:r>
              <a:rPr lang="en-US" altLang="zh-CN" b="1" baseline="-25000" dirty="0">
                <a:solidFill>
                  <a:schemeClr val="accent2"/>
                </a:solidFill>
              </a:rPr>
              <a:t>U </a:t>
            </a:r>
            <a:r>
              <a:rPr lang="zh-CN" altLang="en-US" b="1" dirty="0">
                <a:solidFill>
                  <a:schemeClr val="accent2"/>
                </a:solidFill>
              </a:rPr>
              <a:t>和</a:t>
            </a:r>
            <a:r>
              <a:rPr lang="en-US" altLang="zh-CN" b="1" i="1" dirty="0">
                <a:solidFill>
                  <a:schemeClr val="accent2"/>
                </a:solidFill>
              </a:rPr>
              <a:t>CP</a:t>
            </a:r>
            <a:r>
              <a:rPr lang="en-US" altLang="zh-CN" b="1" baseline="-25000" dirty="0">
                <a:solidFill>
                  <a:schemeClr val="accent2"/>
                </a:solidFill>
              </a:rPr>
              <a:t>D </a:t>
            </a:r>
            <a:r>
              <a:rPr lang="zh-CN" altLang="en-US" b="1" dirty="0">
                <a:solidFill>
                  <a:schemeClr val="accent2"/>
                </a:solidFill>
              </a:rPr>
              <a:t>互相排斥</a:t>
            </a:r>
          </a:p>
        </p:txBody>
      </p:sp>
      <p:sp>
        <p:nvSpPr>
          <p:cNvPr id="18" name="Text Box 15">
            <a:extLst>
              <a:ext uri="{FF2B5EF4-FFF2-40B4-BE49-F238E27FC236}">
                <a16:creationId xmlns:a16="http://schemas.microsoft.com/office/drawing/2014/main" id="{9DA1ED8C-0CB9-D2C2-5FD5-3E7E5FF585A4}"/>
              </a:ext>
            </a:extLst>
          </p:cNvPr>
          <p:cNvSpPr txBox="1">
            <a:spLocks noChangeArrowheads="1"/>
          </p:cNvSpPr>
          <p:nvPr/>
        </p:nvSpPr>
        <p:spPr bwMode="auto">
          <a:xfrm>
            <a:off x="6620669" y="5121562"/>
            <a:ext cx="32337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chemeClr val="accent2"/>
                </a:solidFill>
                <a:ea typeface="楷体_GB2312" pitchFamily="49" charset="-122"/>
              </a:rPr>
              <a:t>CP</a:t>
            </a:r>
            <a:r>
              <a:rPr lang="en-US" altLang="zh-CN" b="1" baseline="-25000" dirty="0">
                <a:solidFill>
                  <a:schemeClr val="accent2"/>
                </a:solidFill>
                <a:ea typeface="楷体_GB2312" pitchFamily="49" charset="-122"/>
              </a:rPr>
              <a:t>U </a:t>
            </a:r>
            <a:r>
              <a:rPr lang="en-US" altLang="zh-CN" b="1" dirty="0">
                <a:solidFill>
                  <a:schemeClr val="accent2"/>
                </a:solidFill>
                <a:ea typeface="楷体_GB2312" pitchFamily="49" charset="-122"/>
              </a:rPr>
              <a:t>= </a:t>
            </a:r>
            <a:r>
              <a:rPr lang="en-US" altLang="zh-CN" b="1" i="1" dirty="0">
                <a:solidFill>
                  <a:schemeClr val="accent2"/>
                </a:solidFill>
                <a:ea typeface="楷体_GB2312" pitchFamily="49" charset="-122"/>
              </a:rPr>
              <a:t>CP</a:t>
            </a:r>
            <a:r>
              <a:rPr lang="zh-CN" altLang="en-US" b="1" i="1" dirty="0">
                <a:solidFill>
                  <a:schemeClr val="accent2"/>
                </a:solidFill>
                <a:ea typeface="楷体_GB2312" pitchFamily="49" charset="-122"/>
              </a:rPr>
              <a:t>，</a:t>
            </a:r>
            <a:r>
              <a:rPr lang="en-US" altLang="zh-CN" b="1" i="1" dirty="0">
                <a:solidFill>
                  <a:schemeClr val="accent2"/>
                </a:solidFill>
                <a:ea typeface="楷体_GB2312" pitchFamily="49" charset="-122"/>
              </a:rPr>
              <a:t>CP</a:t>
            </a:r>
            <a:r>
              <a:rPr lang="en-US" altLang="zh-CN" b="1" baseline="-25000" dirty="0">
                <a:solidFill>
                  <a:schemeClr val="accent2"/>
                </a:solidFill>
                <a:ea typeface="楷体_GB2312" pitchFamily="49" charset="-122"/>
              </a:rPr>
              <a:t>D</a:t>
            </a:r>
            <a:r>
              <a:rPr lang="en-US" altLang="zh-CN" b="1" dirty="0">
                <a:solidFill>
                  <a:schemeClr val="accent2"/>
                </a:solidFill>
                <a:ea typeface="楷体_GB2312" pitchFamily="49" charset="-122"/>
              </a:rPr>
              <a:t>= </a:t>
            </a:r>
            <a:r>
              <a:rPr lang="en-US" altLang="zh-CN" b="1" dirty="0">
                <a:solidFill>
                  <a:srgbClr val="FF0000"/>
                </a:solidFill>
                <a:ea typeface="楷体_GB2312" pitchFamily="49" charset="-122"/>
              </a:rPr>
              <a:t>0</a:t>
            </a:r>
          </a:p>
        </p:txBody>
      </p:sp>
      <p:sp>
        <p:nvSpPr>
          <p:cNvPr id="19" name="Text Box 16">
            <a:extLst>
              <a:ext uri="{FF2B5EF4-FFF2-40B4-BE49-F238E27FC236}">
                <a16:creationId xmlns:a16="http://schemas.microsoft.com/office/drawing/2014/main" id="{223BDF6E-965C-79BC-19E5-5AD65CBEAC87}"/>
              </a:ext>
            </a:extLst>
          </p:cNvPr>
          <p:cNvSpPr txBox="1">
            <a:spLocks noChangeArrowheads="1"/>
          </p:cNvSpPr>
          <p:nvPr/>
        </p:nvSpPr>
        <p:spPr bwMode="auto">
          <a:xfrm>
            <a:off x="6751321" y="5568622"/>
            <a:ext cx="330517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chemeClr val="accent2"/>
                </a:solidFill>
                <a:ea typeface="楷体_GB2312" pitchFamily="49" charset="-122"/>
              </a:rPr>
              <a:t>CP</a:t>
            </a:r>
            <a:r>
              <a:rPr lang="en-US" altLang="zh-CN" b="1" baseline="-25000" dirty="0">
                <a:solidFill>
                  <a:schemeClr val="accent2"/>
                </a:solidFill>
                <a:ea typeface="楷体_GB2312" pitchFamily="49" charset="-122"/>
              </a:rPr>
              <a:t>D</a:t>
            </a:r>
            <a:r>
              <a:rPr lang="en-US" altLang="zh-CN" b="1" dirty="0">
                <a:solidFill>
                  <a:schemeClr val="accent2"/>
                </a:solidFill>
                <a:ea typeface="楷体_GB2312" pitchFamily="49" charset="-122"/>
              </a:rPr>
              <a:t>= </a:t>
            </a:r>
            <a:r>
              <a:rPr lang="en-US" altLang="zh-CN" b="1" i="1" dirty="0">
                <a:solidFill>
                  <a:schemeClr val="accent2"/>
                </a:solidFill>
                <a:ea typeface="楷体_GB2312" pitchFamily="49" charset="-122"/>
              </a:rPr>
              <a:t>CP</a:t>
            </a:r>
            <a:r>
              <a:rPr lang="zh-CN" altLang="en-US" b="1" i="1" dirty="0">
                <a:solidFill>
                  <a:schemeClr val="accent2"/>
                </a:solidFill>
                <a:ea typeface="楷体_GB2312" pitchFamily="49" charset="-122"/>
              </a:rPr>
              <a:t>，</a:t>
            </a:r>
            <a:r>
              <a:rPr lang="en-US" altLang="zh-CN" b="1" i="1" dirty="0">
                <a:solidFill>
                  <a:schemeClr val="accent2"/>
                </a:solidFill>
                <a:ea typeface="楷体_GB2312" pitchFamily="49" charset="-122"/>
              </a:rPr>
              <a:t>CP</a:t>
            </a:r>
            <a:r>
              <a:rPr lang="en-US" altLang="zh-CN" b="1" baseline="-25000" dirty="0">
                <a:solidFill>
                  <a:schemeClr val="accent2"/>
                </a:solidFill>
                <a:ea typeface="楷体_GB2312" pitchFamily="49" charset="-122"/>
              </a:rPr>
              <a:t>U</a:t>
            </a:r>
            <a:r>
              <a:rPr lang="en-US" altLang="zh-CN" b="1" dirty="0">
                <a:solidFill>
                  <a:schemeClr val="accent2"/>
                </a:solidFill>
                <a:ea typeface="楷体_GB2312" pitchFamily="49" charset="-122"/>
              </a:rPr>
              <a:t>= </a:t>
            </a:r>
            <a:r>
              <a:rPr lang="en-US" altLang="zh-CN" b="1" dirty="0">
                <a:solidFill>
                  <a:srgbClr val="FF0000"/>
                </a:solidFill>
                <a:ea typeface="楷体_GB2312" pitchFamily="49" charset="-122"/>
              </a:rPr>
              <a:t>0</a:t>
            </a:r>
          </a:p>
        </p:txBody>
      </p:sp>
      <p:sp>
        <p:nvSpPr>
          <p:cNvPr id="20" name="Line 17">
            <a:extLst>
              <a:ext uri="{FF2B5EF4-FFF2-40B4-BE49-F238E27FC236}">
                <a16:creationId xmlns:a16="http://schemas.microsoft.com/office/drawing/2014/main" id="{38A03F60-00DC-9D8B-1E4C-4CA723259F7F}"/>
              </a:ext>
            </a:extLst>
          </p:cNvPr>
          <p:cNvSpPr>
            <a:spLocks noChangeShapeType="1"/>
          </p:cNvSpPr>
          <p:nvPr/>
        </p:nvSpPr>
        <p:spPr bwMode="auto">
          <a:xfrm flipH="1">
            <a:off x="8924925" y="2441862"/>
            <a:ext cx="53022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1" name="Group 18">
            <a:extLst>
              <a:ext uri="{FF2B5EF4-FFF2-40B4-BE49-F238E27FC236}">
                <a16:creationId xmlns:a16="http://schemas.microsoft.com/office/drawing/2014/main" id="{8D775DD5-0917-D3D5-0D90-948255920549}"/>
              </a:ext>
            </a:extLst>
          </p:cNvPr>
          <p:cNvGrpSpPr>
            <a:grpSpLocks/>
          </p:cNvGrpSpPr>
          <p:nvPr/>
        </p:nvGrpSpPr>
        <p:grpSpPr bwMode="auto">
          <a:xfrm>
            <a:off x="7964488" y="2122774"/>
            <a:ext cx="92075" cy="730250"/>
            <a:chOff x="312" y="2751"/>
            <a:chExt cx="492" cy="600"/>
          </a:xfrm>
        </p:grpSpPr>
        <p:sp>
          <p:nvSpPr>
            <p:cNvPr id="22" name="Line 19">
              <a:extLst>
                <a:ext uri="{FF2B5EF4-FFF2-40B4-BE49-F238E27FC236}">
                  <a16:creationId xmlns:a16="http://schemas.microsoft.com/office/drawing/2014/main" id="{A122B05A-7AD4-8020-D579-6BA3EDEAA3D3}"/>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20">
              <a:extLst>
                <a:ext uri="{FF2B5EF4-FFF2-40B4-BE49-F238E27FC236}">
                  <a16:creationId xmlns:a16="http://schemas.microsoft.com/office/drawing/2014/main" id="{CD0E661F-24E7-CA98-28E2-07664F733878}"/>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4" name="Group 21">
            <a:extLst>
              <a:ext uri="{FF2B5EF4-FFF2-40B4-BE49-F238E27FC236}">
                <a16:creationId xmlns:a16="http://schemas.microsoft.com/office/drawing/2014/main" id="{25850F20-37C7-613C-8F87-62236D7D1B00}"/>
              </a:ext>
            </a:extLst>
          </p:cNvPr>
          <p:cNvGrpSpPr>
            <a:grpSpLocks/>
          </p:cNvGrpSpPr>
          <p:nvPr/>
        </p:nvGrpSpPr>
        <p:grpSpPr bwMode="auto">
          <a:xfrm flipH="1">
            <a:off x="4619625" y="2416462"/>
            <a:ext cx="187325" cy="1712912"/>
            <a:chOff x="312" y="2751"/>
            <a:chExt cx="492" cy="600"/>
          </a:xfrm>
        </p:grpSpPr>
        <p:sp>
          <p:nvSpPr>
            <p:cNvPr id="25" name="Line 22">
              <a:extLst>
                <a:ext uri="{FF2B5EF4-FFF2-40B4-BE49-F238E27FC236}">
                  <a16:creationId xmlns:a16="http://schemas.microsoft.com/office/drawing/2014/main" id="{85909FB4-8203-A8BD-57C6-F6460D901FCC}"/>
                </a:ext>
              </a:extLst>
            </p:cNvPr>
            <p:cNvSpPr>
              <a:spLocks noChangeShapeType="1"/>
            </p:cNvSpPr>
            <p:nvPr/>
          </p:nvSpPr>
          <p:spPr bwMode="auto">
            <a:xfrm>
              <a:off x="312" y="2760"/>
              <a:ext cx="49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3">
              <a:extLst>
                <a:ext uri="{FF2B5EF4-FFF2-40B4-BE49-F238E27FC236}">
                  <a16:creationId xmlns:a16="http://schemas.microsoft.com/office/drawing/2014/main" id="{423BE0C4-3001-4261-14F5-0CAAE3FD9FDE}"/>
                </a:ext>
              </a:extLst>
            </p:cNvPr>
            <p:cNvSpPr>
              <a:spLocks noChangeShapeType="1"/>
            </p:cNvSpPr>
            <p:nvPr/>
          </p:nvSpPr>
          <p:spPr bwMode="auto">
            <a:xfrm>
              <a:off x="312" y="2751"/>
              <a:ext cx="0" cy="6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7" name="Text Box 24">
            <a:extLst>
              <a:ext uri="{FF2B5EF4-FFF2-40B4-BE49-F238E27FC236}">
                <a16:creationId xmlns:a16="http://schemas.microsoft.com/office/drawing/2014/main" id="{F2661891-7E53-1088-EB7F-98DC464EA702}"/>
              </a:ext>
            </a:extLst>
          </p:cNvPr>
          <p:cNvSpPr txBox="1">
            <a:spLocks noChangeArrowheads="1"/>
          </p:cNvSpPr>
          <p:nvPr/>
        </p:nvSpPr>
        <p:spPr bwMode="auto">
          <a:xfrm>
            <a:off x="2135188" y="3575337"/>
            <a:ext cx="9667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r>
              <a:rPr lang="en-US" altLang="zh-CN" b="1" baseline="-25000">
                <a:solidFill>
                  <a:srgbClr val="FF0066"/>
                </a:solidFill>
              </a:rPr>
              <a:t>U</a:t>
            </a:r>
          </a:p>
        </p:txBody>
      </p:sp>
      <p:sp>
        <p:nvSpPr>
          <p:cNvPr id="28" name="Oval 25">
            <a:extLst>
              <a:ext uri="{FF2B5EF4-FFF2-40B4-BE49-F238E27FC236}">
                <a16:creationId xmlns:a16="http://schemas.microsoft.com/office/drawing/2014/main" id="{46FF72CB-3FCC-7039-1144-6C6F134895EC}"/>
              </a:ext>
            </a:extLst>
          </p:cNvPr>
          <p:cNvSpPr>
            <a:spLocks noChangeArrowheads="1"/>
          </p:cNvSpPr>
          <p:nvPr/>
        </p:nvSpPr>
        <p:spPr bwMode="auto">
          <a:xfrm>
            <a:off x="5538788" y="3734087"/>
            <a:ext cx="87312" cy="92075"/>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9" name="Group 26">
            <a:extLst>
              <a:ext uri="{FF2B5EF4-FFF2-40B4-BE49-F238E27FC236}">
                <a16:creationId xmlns:a16="http://schemas.microsoft.com/office/drawing/2014/main" id="{9291AC11-9DD6-448D-8CE4-692C0F84CBDA}"/>
              </a:ext>
            </a:extLst>
          </p:cNvPr>
          <p:cNvGrpSpPr>
            <a:grpSpLocks/>
          </p:cNvGrpSpPr>
          <p:nvPr/>
        </p:nvGrpSpPr>
        <p:grpSpPr bwMode="auto">
          <a:xfrm>
            <a:off x="3563938" y="2122774"/>
            <a:ext cx="92075" cy="730250"/>
            <a:chOff x="312" y="2751"/>
            <a:chExt cx="492" cy="600"/>
          </a:xfrm>
        </p:grpSpPr>
        <p:sp>
          <p:nvSpPr>
            <p:cNvPr id="30" name="Line 27">
              <a:extLst>
                <a:ext uri="{FF2B5EF4-FFF2-40B4-BE49-F238E27FC236}">
                  <a16:creationId xmlns:a16="http://schemas.microsoft.com/office/drawing/2014/main" id="{D6710863-FFF6-4D02-3F0E-F1D99BCCB3AF}"/>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28">
              <a:extLst>
                <a:ext uri="{FF2B5EF4-FFF2-40B4-BE49-F238E27FC236}">
                  <a16:creationId xmlns:a16="http://schemas.microsoft.com/office/drawing/2014/main" id="{0823BA96-59DE-7934-07E8-D9932CD77E8D}"/>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2" name="Oval 29">
            <a:extLst>
              <a:ext uri="{FF2B5EF4-FFF2-40B4-BE49-F238E27FC236}">
                <a16:creationId xmlns:a16="http://schemas.microsoft.com/office/drawing/2014/main" id="{C9C7DBC9-CE14-AB85-83BE-E50560B0F93A}"/>
              </a:ext>
            </a:extLst>
          </p:cNvPr>
          <p:cNvSpPr>
            <a:spLocks noChangeArrowheads="1"/>
          </p:cNvSpPr>
          <p:nvPr/>
        </p:nvSpPr>
        <p:spPr bwMode="auto">
          <a:xfrm>
            <a:off x="2908300" y="3751549"/>
            <a:ext cx="85725" cy="92075"/>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Text Box 32">
            <a:extLst>
              <a:ext uri="{FF2B5EF4-FFF2-40B4-BE49-F238E27FC236}">
                <a16:creationId xmlns:a16="http://schemas.microsoft.com/office/drawing/2014/main" id="{4F6E30DA-1D02-A7A0-F83A-3B2D587972E2}"/>
              </a:ext>
            </a:extLst>
          </p:cNvPr>
          <p:cNvSpPr txBox="1">
            <a:spLocks noChangeArrowheads="1"/>
          </p:cNvSpPr>
          <p:nvPr/>
        </p:nvSpPr>
        <p:spPr bwMode="auto">
          <a:xfrm>
            <a:off x="4529138" y="1324262"/>
            <a:ext cx="7842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rgbClr val="0033CC"/>
                </a:solidFill>
                <a:ea typeface="楷体_GB2312" pitchFamily="49" charset="-122"/>
              </a:rPr>
              <a:t>Q</a:t>
            </a:r>
            <a:r>
              <a:rPr lang="en-US" altLang="zh-CN" b="1" baseline="-25000" dirty="0">
                <a:solidFill>
                  <a:srgbClr val="0033CC"/>
                </a:solidFill>
                <a:ea typeface="楷体_GB2312" pitchFamily="49" charset="-122"/>
              </a:rPr>
              <a:t>0</a:t>
            </a:r>
          </a:p>
        </p:txBody>
      </p:sp>
      <p:sp>
        <p:nvSpPr>
          <p:cNvPr id="34" name="Rectangle 33">
            <a:extLst>
              <a:ext uri="{FF2B5EF4-FFF2-40B4-BE49-F238E27FC236}">
                <a16:creationId xmlns:a16="http://schemas.microsoft.com/office/drawing/2014/main" id="{A3A4E0D8-11B4-24A6-2864-F419D4E981B0}"/>
              </a:ext>
            </a:extLst>
          </p:cNvPr>
          <p:cNvSpPr>
            <a:spLocks noChangeArrowheads="1"/>
          </p:cNvSpPr>
          <p:nvPr/>
        </p:nvSpPr>
        <p:spPr bwMode="auto">
          <a:xfrm>
            <a:off x="3778251" y="1598900"/>
            <a:ext cx="762000" cy="1030288"/>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AutoShape 34">
            <a:extLst>
              <a:ext uri="{FF2B5EF4-FFF2-40B4-BE49-F238E27FC236}">
                <a16:creationId xmlns:a16="http://schemas.microsoft.com/office/drawing/2014/main" id="{6E06C2DA-2C69-5982-2CAD-DE2FA068EBE6}"/>
              </a:ext>
            </a:extLst>
          </p:cNvPr>
          <p:cNvSpPr>
            <a:spLocks noChangeArrowheads="1"/>
          </p:cNvSpPr>
          <p:nvPr/>
        </p:nvSpPr>
        <p:spPr bwMode="auto">
          <a:xfrm rot="5400000" flipH="1">
            <a:off x="3744913" y="2059274"/>
            <a:ext cx="163513" cy="90488"/>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Text Box 35">
            <a:extLst>
              <a:ext uri="{FF2B5EF4-FFF2-40B4-BE49-F238E27FC236}">
                <a16:creationId xmlns:a16="http://schemas.microsoft.com/office/drawing/2014/main" id="{81C857E5-6F24-893E-5556-22A2F5622F61}"/>
              </a:ext>
            </a:extLst>
          </p:cNvPr>
          <p:cNvSpPr txBox="1">
            <a:spLocks noChangeArrowheads="1"/>
          </p:cNvSpPr>
          <p:nvPr/>
        </p:nvSpPr>
        <p:spPr bwMode="auto">
          <a:xfrm>
            <a:off x="3687763" y="1563975"/>
            <a:ext cx="66357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37" name="Text Box 36">
            <a:extLst>
              <a:ext uri="{FF2B5EF4-FFF2-40B4-BE49-F238E27FC236}">
                <a16:creationId xmlns:a16="http://schemas.microsoft.com/office/drawing/2014/main" id="{B51312B2-B46C-E4E5-BCBA-B768F4E0B947}"/>
              </a:ext>
            </a:extLst>
          </p:cNvPr>
          <p:cNvSpPr txBox="1">
            <a:spLocks noChangeArrowheads="1"/>
          </p:cNvSpPr>
          <p:nvPr/>
        </p:nvSpPr>
        <p:spPr bwMode="auto">
          <a:xfrm>
            <a:off x="3706813" y="2214850"/>
            <a:ext cx="663575" cy="3984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38" name="Oval 37">
            <a:extLst>
              <a:ext uri="{FF2B5EF4-FFF2-40B4-BE49-F238E27FC236}">
                <a16:creationId xmlns:a16="http://schemas.microsoft.com/office/drawing/2014/main" id="{45589FD7-BB89-D577-4BF1-15BE8E7F2825}"/>
              </a:ext>
            </a:extLst>
          </p:cNvPr>
          <p:cNvSpPr>
            <a:spLocks noChangeArrowheads="1"/>
          </p:cNvSpPr>
          <p:nvPr/>
        </p:nvSpPr>
        <p:spPr bwMode="auto">
          <a:xfrm>
            <a:off x="3662363" y="2064037"/>
            <a:ext cx="106363" cy="112713"/>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Text Box 38">
            <a:extLst>
              <a:ext uri="{FF2B5EF4-FFF2-40B4-BE49-F238E27FC236}">
                <a16:creationId xmlns:a16="http://schemas.microsoft.com/office/drawing/2014/main" id="{776B310D-3D50-6AA8-823E-0CF70DB2C415}"/>
              </a:ext>
            </a:extLst>
          </p:cNvPr>
          <p:cNvSpPr txBox="1">
            <a:spLocks noChangeArrowheads="1"/>
          </p:cNvSpPr>
          <p:nvPr/>
        </p:nvSpPr>
        <p:spPr bwMode="auto">
          <a:xfrm>
            <a:off x="3836988" y="1862425"/>
            <a:ext cx="6619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40" name="Oval 39">
            <a:extLst>
              <a:ext uri="{FF2B5EF4-FFF2-40B4-BE49-F238E27FC236}">
                <a16:creationId xmlns:a16="http://schemas.microsoft.com/office/drawing/2014/main" id="{1C872007-9284-6D59-C46D-DB846165D743}"/>
              </a:ext>
            </a:extLst>
          </p:cNvPr>
          <p:cNvSpPr>
            <a:spLocks noChangeArrowheads="1"/>
          </p:cNvSpPr>
          <p:nvPr/>
        </p:nvSpPr>
        <p:spPr bwMode="auto">
          <a:xfrm>
            <a:off x="4540251" y="2370425"/>
            <a:ext cx="104775" cy="111125"/>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Text Box 40">
            <a:extLst>
              <a:ext uri="{FF2B5EF4-FFF2-40B4-BE49-F238E27FC236}">
                <a16:creationId xmlns:a16="http://schemas.microsoft.com/office/drawing/2014/main" id="{97E5AD0A-E5BA-89D7-9588-032FE9BBA6CE}"/>
              </a:ext>
            </a:extLst>
          </p:cNvPr>
          <p:cNvSpPr txBox="1">
            <a:spLocks noChangeArrowheads="1"/>
          </p:cNvSpPr>
          <p:nvPr/>
        </p:nvSpPr>
        <p:spPr bwMode="auto">
          <a:xfrm>
            <a:off x="3868738" y="1114712"/>
            <a:ext cx="6953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0</a:t>
            </a:r>
          </a:p>
        </p:txBody>
      </p:sp>
      <p:sp>
        <p:nvSpPr>
          <p:cNvPr id="42" name="Line 41">
            <a:extLst>
              <a:ext uri="{FF2B5EF4-FFF2-40B4-BE49-F238E27FC236}">
                <a16:creationId xmlns:a16="http://schemas.microsoft.com/office/drawing/2014/main" id="{AF08DE6A-2B63-37B3-5937-102B254CCA01}"/>
              </a:ext>
            </a:extLst>
          </p:cNvPr>
          <p:cNvSpPr>
            <a:spLocks noChangeShapeType="1"/>
          </p:cNvSpPr>
          <p:nvPr/>
        </p:nvSpPr>
        <p:spPr bwMode="auto">
          <a:xfrm flipV="1">
            <a:off x="3440113" y="1797337"/>
            <a:ext cx="36036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42">
            <a:extLst>
              <a:ext uri="{FF2B5EF4-FFF2-40B4-BE49-F238E27FC236}">
                <a16:creationId xmlns:a16="http://schemas.microsoft.com/office/drawing/2014/main" id="{EA9181D7-4634-DE5B-8782-DDB708DBCD0C}"/>
              </a:ext>
            </a:extLst>
          </p:cNvPr>
          <p:cNvSpPr>
            <a:spLocks noChangeShapeType="1"/>
          </p:cNvSpPr>
          <p:nvPr/>
        </p:nvSpPr>
        <p:spPr bwMode="auto">
          <a:xfrm>
            <a:off x="3430588" y="1335375"/>
            <a:ext cx="0" cy="11318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43">
            <a:extLst>
              <a:ext uri="{FF2B5EF4-FFF2-40B4-BE49-F238E27FC236}">
                <a16:creationId xmlns:a16="http://schemas.microsoft.com/office/drawing/2014/main" id="{F7FFE941-AFAE-4E0C-4939-2884F3EA15AA}"/>
              </a:ext>
            </a:extLst>
          </p:cNvPr>
          <p:cNvSpPr>
            <a:spLocks noChangeShapeType="1"/>
          </p:cNvSpPr>
          <p:nvPr/>
        </p:nvSpPr>
        <p:spPr bwMode="auto">
          <a:xfrm>
            <a:off x="3430588" y="2468850"/>
            <a:ext cx="36671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Oval 44">
            <a:extLst>
              <a:ext uri="{FF2B5EF4-FFF2-40B4-BE49-F238E27FC236}">
                <a16:creationId xmlns:a16="http://schemas.microsoft.com/office/drawing/2014/main" id="{30CB1D0F-42E0-F953-5804-263764D3919B}"/>
              </a:ext>
            </a:extLst>
          </p:cNvPr>
          <p:cNvSpPr>
            <a:spLocks noChangeArrowheads="1"/>
          </p:cNvSpPr>
          <p:nvPr/>
        </p:nvSpPr>
        <p:spPr bwMode="auto">
          <a:xfrm>
            <a:off x="3403601" y="1257587"/>
            <a:ext cx="69850" cy="74613"/>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Text Box 45">
            <a:extLst>
              <a:ext uri="{FF2B5EF4-FFF2-40B4-BE49-F238E27FC236}">
                <a16:creationId xmlns:a16="http://schemas.microsoft.com/office/drawing/2014/main" id="{018E79EF-2863-D147-9BED-EAB243BE0BAE}"/>
              </a:ext>
            </a:extLst>
          </p:cNvPr>
          <p:cNvSpPr txBox="1">
            <a:spLocks noChangeArrowheads="1"/>
          </p:cNvSpPr>
          <p:nvPr/>
        </p:nvSpPr>
        <p:spPr bwMode="auto">
          <a:xfrm>
            <a:off x="3068638" y="1200437"/>
            <a:ext cx="3365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47" name="Oval 46">
            <a:extLst>
              <a:ext uri="{FF2B5EF4-FFF2-40B4-BE49-F238E27FC236}">
                <a16:creationId xmlns:a16="http://schemas.microsoft.com/office/drawing/2014/main" id="{F1672BCF-A840-BC0C-97F8-3454744C3F77}"/>
              </a:ext>
            </a:extLst>
          </p:cNvPr>
          <p:cNvSpPr>
            <a:spLocks noChangeArrowheads="1"/>
          </p:cNvSpPr>
          <p:nvPr/>
        </p:nvSpPr>
        <p:spPr bwMode="auto">
          <a:xfrm>
            <a:off x="3395663" y="1757650"/>
            <a:ext cx="87313" cy="9207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48" name="Group 47">
            <a:extLst>
              <a:ext uri="{FF2B5EF4-FFF2-40B4-BE49-F238E27FC236}">
                <a16:creationId xmlns:a16="http://schemas.microsoft.com/office/drawing/2014/main" id="{06DE8548-6E6D-2CA0-FCEC-E8B37E973B48}"/>
              </a:ext>
            </a:extLst>
          </p:cNvPr>
          <p:cNvGrpSpPr>
            <a:grpSpLocks/>
          </p:cNvGrpSpPr>
          <p:nvPr/>
        </p:nvGrpSpPr>
        <p:grpSpPr bwMode="auto">
          <a:xfrm>
            <a:off x="4471988" y="1943387"/>
            <a:ext cx="781050" cy="457200"/>
            <a:chOff x="1431" y="2895"/>
            <a:chExt cx="492" cy="288"/>
          </a:xfrm>
        </p:grpSpPr>
        <p:sp>
          <p:nvSpPr>
            <p:cNvPr id="49" name="Text Box 48">
              <a:extLst>
                <a:ext uri="{FF2B5EF4-FFF2-40B4-BE49-F238E27FC236}">
                  <a16:creationId xmlns:a16="http://schemas.microsoft.com/office/drawing/2014/main" id="{7E1CCDF8-672C-0A79-23DD-B31EF91ACAF9}"/>
                </a:ext>
              </a:extLst>
            </p:cNvPr>
            <p:cNvSpPr txBox="1">
              <a:spLocks noChangeArrowheads="1"/>
            </p:cNvSpPr>
            <p:nvPr/>
          </p:nvSpPr>
          <p:spPr bwMode="auto">
            <a:xfrm>
              <a:off x="1431" y="2895"/>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rgbClr val="0033CC"/>
                  </a:solidFill>
                  <a:ea typeface="楷体_GB2312" pitchFamily="49" charset="-122"/>
                </a:rPr>
                <a:t>Q</a:t>
              </a:r>
              <a:r>
                <a:rPr lang="en-US" altLang="zh-CN" b="1" baseline="-25000" dirty="0">
                  <a:solidFill>
                    <a:srgbClr val="0033CC"/>
                  </a:solidFill>
                  <a:ea typeface="楷体_GB2312" pitchFamily="49" charset="-122"/>
                </a:rPr>
                <a:t>0</a:t>
              </a:r>
            </a:p>
          </p:txBody>
        </p:sp>
        <p:sp>
          <p:nvSpPr>
            <p:cNvPr id="50" name="Line 49">
              <a:extLst>
                <a:ext uri="{FF2B5EF4-FFF2-40B4-BE49-F238E27FC236}">
                  <a16:creationId xmlns:a16="http://schemas.microsoft.com/office/drawing/2014/main" id="{73E968B7-0F9C-3B21-EB9B-70C15C18D208}"/>
                </a:ext>
              </a:extLst>
            </p:cNvPr>
            <p:cNvSpPr>
              <a:spLocks noChangeShapeType="1"/>
            </p:cNvSpPr>
            <p:nvPr/>
          </p:nvSpPr>
          <p:spPr bwMode="auto">
            <a:xfrm>
              <a:off x="1536" y="2932"/>
              <a:ext cx="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52" name="Line 30">
            <a:extLst>
              <a:ext uri="{FF2B5EF4-FFF2-40B4-BE49-F238E27FC236}">
                <a16:creationId xmlns:a16="http://schemas.microsoft.com/office/drawing/2014/main" id="{30027CED-F5A5-C2D5-D489-8492F27BA622}"/>
              </a:ext>
            </a:extLst>
          </p:cNvPr>
          <p:cNvSpPr>
            <a:spLocks noChangeShapeType="1"/>
          </p:cNvSpPr>
          <p:nvPr/>
        </p:nvSpPr>
        <p:spPr bwMode="auto">
          <a:xfrm>
            <a:off x="3721100" y="3154649"/>
            <a:ext cx="0" cy="1501775"/>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53" name="Group 50">
            <a:extLst>
              <a:ext uri="{FF2B5EF4-FFF2-40B4-BE49-F238E27FC236}">
                <a16:creationId xmlns:a16="http://schemas.microsoft.com/office/drawing/2014/main" id="{D276C94A-CC01-ACD4-538C-CAD7AF59F75C}"/>
              </a:ext>
            </a:extLst>
          </p:cNvPr>
          <p:cNvGrpSpPr>
            <a:grpSpLocks/>
          </p:cNvGrpSpPr>
          <p:nvPr/>
        </p:nvGrpSpPr>
        <p:grpSpPr bwMode="auto">
          <a:xfrm>
            <a:off x="7469188" y="1114712"/>
            <a:ext cx="2244725" cy="1514475"/>
            <a:chOff x="511" y="1905"/>
            <a:chExt cx="1414" cy="954"/>
          </a:xfrm>
        </p:grpSpPr>
        <p:sp>
          <p:nvSpPr>
            <p:cNvPr id="54" name="Text Box 51">
              <a:extLst>
                <a:ext uri="{FF2B5EF4-FFF2-40B4-BE49-F238E27FC236}">
                  <a16:creationId xmlns:a16="http://schemas.microsoft.com/office/drawing/2014/main" id="{0A062C18-6DFA-AA50-2E58-002AF20C513A}"/>
                </a:ext>
              </a:extLst>
            </p:cNvPr>
            <p:cNvSpPr txBox="1">
              <a:spLocks noChangeArrowheads="1"/>
            </p:cNvSpPr>
            <p:nvPr/>
          </p:nvSpPr>
          <p:spPr bwMode="auto">
            <a:xfrm>
              <a:off x="1431" y="2037"/>
              <a:ext cx="4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sp>
          <p:nvSpPr>
            <p:cNvPr id="55" name="Rectangle 52">
              <a:extLst>
                <a:ext uri="{FF2B5EF4-FFF2-40B4-BE49-F238E27FC236}">
                  <a16:creationId xmlns:a16="http://schemas.microsoft.com/office/drawing/2014/main" id="{2E2F6B88-599F-313E-F6C7-26AE32B8FA39}"/>
                </a:ext>
              </a:extLst>
            </p:cNvPr>
            <p:cNvSpPr>
              <a:spLocks noChangeArrowheads="1"/>
            </p:cNvSpPr>
            <p:nvPr/>
          </p:nvSpPr>
          <p:spPr bwMode="auto">
            <a:xfrm>
              <a:off x="958" y="2210"/>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AutoShape 53">
              <a:extLst>
                <a:ext uri="{FF2B5EF4-FFF2-40B4-BE49-F238E27FC236}">
                  <a16:creationId xmlns:a16="http://schemas.microsoft.com/office/drawing/2014/main" id="{6C51724E-030D-F18C-F114-668B72B513EA}"/>
                </a:ext>
              </a:extLst>
            </p:cNvPr>
            <p:cNvSpPr>
              <a:spLocks noChangeArrowheads="1"/>
            </p:cNvSpPr>
            <p:nvPr/>
          </p:nvSpPr>
          <p:spPr bwMode="auto">
            <a:xfrm rot="5400000" flipH="1">
              <a:off x="937" y="2500"/>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7" name="Text Box 54">
              <a:extLst>
                <a:ext uri="{FF2B5EF4-FFF2-40B4-BE49-F238E27FC236}">
                  <a16:creationId xmlns:a16="http://schemas.microsoft.com/office/drawing/2014/main" id="{457940BB-D112-9A84-69E6-E6DF439E1DE2}"/>
                </a:ext>
              </a:extLst>
            </p:cNvPr>
            <p:cNvSpPr txBox="1">
              <a:spLocks noChangeArrowheads="1"/>
            </p:cNvSpPr>
            <p:nvPr/>
          </p:nvSpPr>
          <p:spPr bwMode="auto">
            <a:xfrm>
              <a:off x="901" y="2188"/>
              <a:ext cx="4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58" name="Text Box 55">
              <a:extLst>
                <a:ext uri="{FF2B5EF4-FFF2-40B4-BE49-F238E27FC236}">
                  <a16:creationId xmlns:a16="http://schemas.microsoft.com/office/drawing/2014/main" id="{501E2926-D5C3-A2D5-7A89-E3B5EDDFE0A5}"/>
                </a:ext>
              </a:extLst>
            </p:cNvPr>
            <p:cNvSpPr txBox="1">
              <a:spLocks noChangeArrowheads="1"/>
            </p:cNvSpPr>
            <p:nvPr/>
          </p:nvSpPr>
          <p:spPr bwMode="auto">
            <a:xfrm>
              <a:off x="913" y="2598"/>
              <a:ext cx="418"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59" name="Oval 56">
              <a:extLst>
                <a:ext uri="{FF2B5EF4-FFF2-40B4-BE49-F238E27FC236}">
                  <a16:creationId xmlns:a16="http://schemas.microsoft.com/office/drawing/2014/main" id="{1CE93A73-D0C0-8FDB-7F4E-1F8B7AF8FB1D}"/>
                </a:ext>
              </a:extLst>
            </p:cNvPr>
            <p:cNvSpPr>
              <a:spLocks noChangeArrowheads="1"/>
            </p:cNvSpPr>
            <p:nvPr/>
          </p:nvSpPr>
          <p:spPr bwMode="auto">
            <a:xfrm>
              <a:off x="885" y="2503"/>
              <a:ext cx="67" cy="7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Text Box 57">
              <a:extLst>
                <a:ext uri="{FF2B5EF4-FFF2-40B4-BE49-F238E27FC236}">
                  <a16:creationId xmlns:a16="http://schemas.microsoft.com/office/drawing/2014/main" id="{B5BEFCA4-311C-E775-560D-43E98E64C268}"/>
                </a:ext>
              </a:extLst>
            </p:cNvPr>
            <p:cNvSpPr txBox="1">
              <a:spLocks noChangeArrowheads="1"/>
            </p:cNvSpPr>
            <p:nvPr/>
          </p:nvSpPr>
          <p:spPr bwMode="auto">
            <a:xfrm>
              <a:off x="995" y="2376"/>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61" name="Oval 58">
              <a:extLst>
                <a:ext uri="{FF2B5EF4-FFF2-40B4-BE49-F238E27FC236}">
                  <a16:creationId xmlns:a16="http://schemas.microsoft.com/office/drawing/2014/main" id="{60FDE1A4-65B9-AC9F-8F6F-F49AD2A5FF10}"/>
                </a:ext>
              </a:extLst>
            </p:cNvPr>
            <p:cNvSpPr>
              <a:spLocks noChangeArrowheads="1"/>
            </p:cNvSpPr>
            <p:nvPr/>
          </p:nvSpPr>
          <p:spPr bwMode="auto">
            <a:xfrm>
              <a:off x="1438" y="2696"/>
              <a:ext cx="66" cy="70"/>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Text Box 59">
              <a:extLst>
                <a:ext uri="{FF2B5EF4-FFF2-40B4-BE49-F238E27FC236}">
                  <a16:creationId xmlns:a16="http://schemas.microsoft.com/office/drawing/2014/main" id="{9A4EE18D-216F-CF29-D882-850EB8E23843}"/>
                </a:ext>
              </a:extLst>
            </p:cNvPr>
            <p:cNvSpPr txBox="1">
              <a:spLocks noChangeArrowheads="1"/>
            </p:cNvSpPr>
            <p:nvPr/>
          </p:nvSpPr>
          <p:spPr bwMode="auto">
            <a:xfrm>
              <a:off x="1015" y="1905"/>
              <a:ext cx="4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2</a:t>
              </a:r>
            </a:p>
          </p:txBody>
        </p:sp>
        <p:sp>
          <p:nvSpPr>
            <p:cNvPr id="63" name="Line 60">
              <a:extLst>
                <a:ext uri="{FF2B5EF4-FFF2-40B4-BE49-F238E27FC236}">
                  <a16:creationId xmlns:a16="http://schemas.microsoft.com/office/drawing/2014/main" id="{22312FE1-3546-5C79-AB6B-CB202F5E611E}"/>
                </a:ext>
              </a:extLst>
            </p:cNvPr>
            <p:cNvSpPr>
              <a:spLocks noChangeShapeType="1"/>
            </p:cNvSpPr>
            <p:nvPr/>
          </p:nvSpPr>
          <p:spPr bwMode="auto">
            <a:xfrm flipV="1">
              <a:off x="745" y="2335"/>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61">
              <a:extLst>
                <a:ext uri="{FF2B5EF4-FFF2-40B4-BE49-F238E27FC236}">
                  <a16:creationId xmlns:a16="http://schemas.microsoft.com/office/drawing/2014/main" id="{6C393CD1-1294-E279-3AAB-1F06F7CC7AC0}"/>
                </a:ext>
              </a:extLst>
            </p:cNvPr>
            <p:cNvSpPr>
              <a:spLocks noChangeShapeType="1"/>
            </p:cNvSpPr>
            <p:nvPr/>
          </p:nvSpPr>
          <p:spPr bwMode="auto">
            <a:xfrm>
              <a:off x="739" y="2044"/>
              <a:ext cx="0" cy="7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62">
              <a:extLst>
                <a:ext uri="{FF2B5EF4-FFF2-40B4-BE49-F238E27FC236}">
                  <a16:creationId xmlns:a16="http://schemas.microsoft.com/office/drawing/2014/main" id="{FC5153F6-A525-F570-FCD4-6DD7110BDA2B}"/>
                </a:ext>
              </a:extLst>
            </p:cNvPr>
            <p:cNvSpPr>
              <a:spLocks noChangeShapeType="1"/>
            </p:cNvSpPr>
            <p:nvPr/>
          </p:nvSpPr>
          <p:spPr bwMode="auto">
            <a:xfrm>
              <a:off x="739" y="2758"/>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Oval 63">
              <a:extLst>
                <a:ext uri="{FF2B5EF4-FFF2-40B4-BE49-F238E27FC236}">
                  <a16:creationId xmlns:a16="http://schemas.microsoft.com/office/drawing/2014/main" id="{7A09DEE0-DFD8-B46A-D67C-E1712C6013DC}"/>
                </a:ext>
              </a:extLst>
            </p:cNvPr>
            <p:cNvSpPr>
              <a:spLocks noChangeArrowheads="1"/>
            </p:cNvSpPr>
            <p:nvPr/>
          </p:nvSpPr>
          <p:spPr bwMode="auto">
            <a:xfrm>
              <a:off x="722" y="1995"/>
              <a:ext cx="44" cy="47"/>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Text Box 64">
              <a:extLst>
                <a:ext uri="{FF2B5EF4-FFF2-40B4-BE49-F238E27FC236}">
                  <a16:creationId xmlns:a16="http://schemas.microsoft.com/office/drawing/2014/main" id="{7869DBA6-869E-FEA6-C891-9355C69B6F54}"/>
                </a:ext>
              </a:extLst>
            </p:cNvPr>
            <p:cNvSpPr txBox="1">
              <a:spLocks noChangeArrowheads="1"/>
            </p:cNvSpPr>
            <p:nvPr/>
          </p:nvSpPr>
          <p:spPr bwMode="auto">
            <a:xfrm>
              <a:off x="511" y="1959"/>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68" name="Oval 65">
              <a:extLst>
                <a:ext uri="{FF2B5EF4-FFF2-40B4-BE49-F238E27FC236}">
                  <a16:creationId xmlns:a16="http://schemas.microsoft.com/office/drawing/2014/main" id="{E4C010D8-1381-6B58-8FF8-16B6D666C6C6}"/>
                </a:ext>
              </a:extLst>
            </p:cNvPr>
            <p:cNvSpPr>
              <a:spLocks noChangeArrowheads="1"/>
            </p:cNvSpPr>
            <p:nvPr/>
          </p:nvSpPr>
          <p:spPr bwMode="auto">
            <a:xfrm>
              <a:off x="717" y="2310"/>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69" name="Group 66">
              <a:extLst>
                <a:ext uri="{FF2B5EF4-FFF2-40B4-BE49-F238E27FC236}">
                  <a16:creationId xmlns:a16="http://schemas.microsoft.com/office/drawing/2014/main" id="{C01B530D-14ED-6387-C984-A8FD8F48054D}"/>
                </a:ext>
              </a:extLst>
            </p:cNvPr>
            <p:cNvGrpSpPr>
              <a:grpSpLocks/>
            </p:cNvGrpSpPr>
            <p:nvPr/>
          </p:nvGrpSpPr>
          <p:grpSpPr bwMode="auto">
            <a:xfrm>
              <a:off x="1395" y="2427"/>
              <a:ext cx="492" cy="288"/>
              <a:chOff x="1431" y="2895"/>
              <a:chExt cx="492" cy="288"/>
            </a:xfrm>
          </p:grpSpPr>
          <p:sp>
            <p:nvSpPr>
              <p:cNvPr id="70" name="Text Box 67">
                <a:extLst>
                  <a:ext uri="{FF2B5EF4-FFF2-40B4-BE49-F238E27FC236}">
                    <a16:creationId xmlns:a16="http://schemas.microsoft.com/office/drawing/2014/main" id="{99A5FB8E-A9E4-C9F0-FF29-4F785D7AED87}"/>
                  </a:ext>
                </a:extLst>
              </p:cNvPr>
              <p:cNvSpPr txBox="1">
                <a:spLocks noChangeArrowheads="1"/>
              </p:cNvSpPr>
              <p:nvPr/>
            </p:nvSpPr>
            <p:spPr bwMode="auto">
              <a:xfrm>
                <a:off x="1431" y="2895"/>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sp>
            <p:nvSpPr>
              <p:cNvPr id="71" name="Line 68">
                <a:extLst>
                  <a:ext uri="{FF2B5EF4-FFF2-40B4-BE49-F238E27FC236}">
                    <a16:creationId xmlns:a16="http://schemas.microsoft.com/office/drawing/2014/main" id="{F7C92016-2281-65F2-324D-FCE2827FEBB2}"/>
                  </a:ext>
                </a:extLst>
              </p:cNvPr>
              <p:cNvSpPr>
                <a:spLocks noChangeShapeType="1"/>
              </p:cNvSpPr>
              <p:nvPr/>
            </p:nvSpPr>
            <p:spPr bwMode="auto">
              <a:xfrm>
                <a:off x="1536" y="2932"/>
                <a:ext cx="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72" name="Group 69">
            <a:extLst>
              <a:ext uri="{FF2B5EF4-FFF2-40B4-BE49-F238E27FC236}">
                <a16:creationId xmlns:a16="http://schemas.microsoft.com/office/drawing/2014/main" id="{3A979F23-F3E0-6A02-EAC3-F8FA4C6E5A79}"/>
              </a:ext>
            </a:extLst>
          </p:cNvPr>
          <p:cNvGrpSpPr>
            <a:grpSpLocks/>
          </p:cNvGrpSpPr>
          <p:nvPr/>
        </p:nvGrpSpPr>
        <p:grpSpPr bwMode="auto">
          <a:xfrm>
            <a:off x="5792788" y="2122774"/>
            <a:ext cx="92075" cy="730250"/>
            <a:chOff x="312" y="2751"/>
            <a:chExt cx="492" cy="600"/>
          </a:xfrm>
        </p:grpSpPr>
        <p:sp>
          <p:nvSpPr>
            <p:cNvPr id="73" name="Line 70">
              <a:extLst>
                <a:ext uri="{FF2B5EF4-FFF2-40B4-BE49-F238E27FC236}">
                  <a16:creationId xmlns:a16="http://schemas.microsoft.com/office/drawing/2014/main" id="{B5CA1444-B1F4-1577-5CB2-C4AE137840E5}"/>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71">
              <a:extLst>
                <a:ext uri="{FF2B5EF4-FFF2-40B4-BE49-F238E27FC236}">
                  <a16:creationId xmlns:a16="http://schemas.microsoft.com/office/drawing/2014/main" id="{225FBB8B-0FBD-DA62-74B8-A295DB8EA128}"/>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5" name="Group 72">
            <a:extLst>
              <a:ext uri="{FF2B5EF4-FFF2-40B4-BE49-F238E27FC236}">
                <a16:creationId xmlns:a16="http://schemas.microsoft.com/office/drawing/2014/main" id="{8C1762C0-2BCE-9F39-402F-E5B462D123B1}"/>
              </a:ext>
            </a:extLst>
          </p:cNvPr>
          <p:cNvGrpSpPr>
            <a:grpSpLocks/>
          </p:cNvGrpSpPr>
          <p:nvPr/>
        </p:nvGrpSpPr>
        <p:grpSpPr bwMode="auto">
          <a:xfrm>
            <a:off x="4543425" y="1768762"/>
            <a:ext cx="549275" cy="2198687"/>
            <a:chOff x="1440" y="1873"/>
            <a:chExt cx="334" cy="1097"/>
          </a:xfrm>
        </p:grpSpPr>
        <p:sp>
          <p:nvSpPr>
            <p:cNvPr id="76" name="Line 73">
              <a:extLst>
                <a:ext uri="{FF2B5EF4-FFF2-40B4-BE49-F238E27FC236}">
                  <a16:creationId xmlns:a16="http://schemas.microsoft.com/office/drawing/2014/main" id="{23B12545-DF60-3BC2-7CBD-A34805D9276C}"/>
                </a:ext>
              </a:extLst>
            </p:cNvPr>
            <p:cNvSpPr>
              <a:spLocks noChangeShapeType="1"/>
            </p:cNvSpPr>
            <p:nvPr/>
          </p:nvSpPr>
          <p:spPr bwMode="auto">
            <a:xfrm flipH="1">
              <a:off x="1440" y="1877"/>
              <a:ext cx="334"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74">
              <a:extLst>
                <a:ext uri="{FF2B5EF4-FFF2-40B4-BE49-F238E27FC236}">
                  <a16:creationId xmlns:a16="http://schemas.microsoft.com/office/drawing/2014/main" id="{45541731-EDFC-2F9C-3AF4-FF0DB65A3862}"/>
                </a:ext>
              </a:extLst>
            </p:cNvPr>
            <p:cNvSpPr>
              <a:spLocks noChangeShapeType="1"/>
            </p:cNvSpPr>
            <p:nvPr/>
          </p:nvSpPr>
          <p:spPr bwMode="auto">
            <a:xfrm flipH="1">
              <a:off x="1774" y="1873"/>
              <a:ext cx="0" cy="1097"/>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8" name="Group 75">
            <a:extLst>
              <a:ext uri="{FF2B5EF4-FFF2-40B4-BE49-F238E27FC236}">
                <a16:creationId xmlns:a16="http://schemas.microsoft.com/office/drawing/2014/main" id="{FA69D045-83A7-04CA-54F8-90988B544DA0}"/>
              </a:ext>
            </a:extLst>
          </p:cNvPr>
          <p:cNvGrpSpPr>
            <a:grpSpLocks/>
          </p:cNvGrpSpPr>
          <p:nvPr/>
        </p:nvGrpSpPr>
        <p:grpSpPr bwMode="auto">
          <a:xfrm>
            <a:off x="6829425" y="2437099"/>
            <a:ext cx="257175" cy="2003425"/>
            <a:chOff x="2880" y="2288"/>
            <a:chExt cx="162" cy="1262"/>
          </a:xfrm>
        </p:grpSpPr>
        <p:sp>
          <p:nvSpPr>
            <p:cNvPr id="79" name="Line 76">
              <a:extLst>
                <a:ext uri="{FF2B5EF4-FFF2-40B4-BE49-F238E27FC236}">
                  <a16:creationId xmlns:a16="http://schemas.microsoft.com/office/drawing/2014/main" id="{D8B54B4B-6BF1-6EB7-31E5-2E8DFF0D9FE4}"/>
                </a:ext>
              </a:extLst>
            </p:cNvPr>
            <p:cNvSpPr>
              <a:spLocks noChangeShapeType="1"/>
            </p:cNvSpPr>
            <p:nvPr/>
          </p:nvSpPr>
          <p:spPr bwMode="auto">
            <a:xfrm flipH="1">
              <a:off x="2880" y="2297"/>
              <a:ext cx="16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77">
              <a:extLst>
                <a:ext uri="{FF2B5EF4-FFF2-40B4-BE49-F238E27FC236}">
                  <a16:creationId xmlns:a16="http://schemas.microsoft.com/office/drawing/2014/main" id="{0B380116-E089-D550-1E6D-079A261087CA}"/>
                </a:ext>
              </a:extLst>
            </p:cNvPr>
            <p:cNvSpPr>
              <a:spLocks noChangeShapeType="1"/>
            </p:cNvSpPr>
            <p:nvPr/>
          </p:nvSpPr>
          <p:spPr bwMode="auto">
            <a:xfrm flipH="1">
              <a:off x="3040" y="2288"/>
              <a:ext cx="2" cy="126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1" name="Group 78">
            <a:extLst>
              <a:ext uri="{FF2B5EF4-FFF2-40B4-BE49-F238E27FC236}">
                <a16:creationId xmlns:a16="http://schemas.microsoft.com/office/drawing/2014/main" id="{0D22716E-7CB7-3343-6A75-131DD6255A20}"/>
              </a:ext>
            </a:extLst>
          </p:cNvPr>
          <p:cNvGrpSpPr>
            <a:grpSpLocks/>
          </p:cNvGrpSpPr>
          <p:nvPr/>
        </p:nvGrpSpPr>
        <p:grpSpPr bwMode="auto">
          <a:xfrm>
            <a:off x="6734175" y="1740187"/>
            <a:ext cx="530225" cy="2565400"/>
            <a:chOff x="2820" y="1855"/>
            <a:chExt cx="334" cy="1097"/>
          </a:xfrm>
        </p:grpSpPr>
        <p:sp>
          <p:nvSpPr>
            <p:cNvPr id="82" name="Line 79">
              <a:extLst>
                <a:ext uri="{FF2B5EF4-FFF2-40B4-BE49-F238E27FC236}">
                  <a16:creationId xmlns:a16="http://schemas.microsoft.com/office/drawing/2014/main" id="{7889EC9F-90A2-C231-A1F3-C0A8C5B05E6B}"/>
                </a:ext>
              </a:extLst>
            </p:cNvPr>
            <p:cNvSpPr>
              <a:spLocks noChangeShapeType="1"/>
            </p:cNvSpPr>
            <p:nvPr/>
          </p:nvSpPr>
          <p:spPr bwMode="auto">
            <a:xfrm flipH="1">
              <a:off x="2820" y="1865"/>
              <a:ext cx="334"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80">
              <a:extLst>
                <a:ext uri="{FF2B5EF4-FFF2-40B4-BE49-F238E27FC236}">
                  <a16:creationId xmlns:a16="http://schemas.microsoft.com/office/drawing/2014/main" id="{D390E3D3-65D7-DF9C-6CF4-25A0711AFD4D}"/>
                </a:ext>
              </a:extLst>
            </p:cNvPr>
            <p:cNvSpPr>
              <a:spLocks noChangeShapeType="1"/>
            </p:cNvSpPr>
            <p:nvPr/>
          </p:nvSpPr>
          <p:spPr bwMode="auto">
            <a:xfrm flipH="1">
              <a:off x="3154" y="1855"/>
              <a:ext cx="0" cy="1097"/>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4" name="Line 81">
            <a:extLst>
              <a:ext uri="{FF2B5EF4-FFF2-40B4-BE49-F238E27FC236}">
                <a16:creationId xmlns:a16="http://schemas.microsoft.com/office/drawing/2014/main" id="{04553426-4563-B7FB-B9D2-7A349E9136B3}"/>
              </a:ext>
            </a:extLst>
          </p:cNvPr>
          <p:cNvSpPr>
            <a:spLocks noChangeShapeType="1"/>
          </p:cNvSpPr>
          <p:nvPr/>
        </p:nvSpPr>
        <p:spPr bwMode="auto">
          <a:xfrm flipH="1">
            <a:off x="8963025" y="1756062"/>
            <a:ext cx="53022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85" name="Group 82">
            <a:extLst>
              <a:ext uri="{FF2B5EF4-FFF2-40B4-BE49-F238E27FC236}">
                <a16:creationId xmlns:a16="http://schemas.microsoft.com/office/drawing/2014/main" id="{9DD4B1DC-D2B1-B48B-3C55-C96990A5B6DF}"/>
              </a:ext>
            </a:extLst>
          </p:cNvPr>
          <p:cNvGrpSpPr>
            <a:grpSpLocks/>
          </p:cNvGrpSpPr>
          <p:nvPr/>
        </p:nvGrpSpPr>
        <p:grpSpPr bwMode="auto">
          <a:xfrm>
            <a:off x="5268913" y="1124237"/>
            <a:ext cx="2244725" cy="1514475"/>
            <a:chOff x="1897" y="1461"/>
            <a:chExt cx="1414" cy="954"/>
          </a:xfrm>
        </p:grpSpPr>
        <p:sp>
          <p:nvSpPr>
            <p:cNvPr id="86" name="Text Box 83">
              <a:extLst>
                <a:ext uri="{FF2B5EF4-FFF2-40B4-BE49-F238E27FC236}">
                  <a16:creationId xmlns:a16="http://schemas.microsoft.com/office/drawing/2014/main" id="{80AA38CD-76ED-4E0D-5871-7D6F8C18AA65}"/>
                </a:ext>
              </a:extLst>
            </p:cNvPr>
            <p:cNvSpPr txBox="1">
              <a:spLocks noChangeArrowheads="1"/>
            </p:cNvSpPr>
            <p:nvPr/>
          </p:nvSpPr>
          <p:spPr bwMode="auto">
            <a:xfrm>
              <a:off x="2817" y="1593"/>
              <a:ext cx="4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87" name="Rectangle 84">
              <a:extLst>
                <a:ext uri="{FF2B5EF4-FFF2-40B4-BE49-F238E27FC236}">
                  <a16:creationId xmlns:a16="http://schemas.microsoft.com/office/drawing/2014/main" id="{8D72C6AC-1BFF-2A8A-DED4-F74343A6166F}"/>
                </a:ext>
              </a:extLst>
            </p:cNvPr>
            <p:cNvSpPr>
              <a:spLocks noChangeArrowheads="1"/>
            </p:cNvSpPr>
            <p:nvPr/>
          </p:nvSpPr>
          <p:spPr bwMode="auto">
            <a:xfrm>
              <a:off x="2344" y="1766"/>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AutoShape 85">
              <a:extLst>
                <a:ext uri="{FF2B5EF4-FFF2-40B4-BE49-F238E27FC236}">
                  <a16:creationId xmlns:a16="http://schemas.microsoft.com/office/drawing/2014/main" id="{66586679-C7DD-BD1A-5990-518B0CE05717}"/>
                </a:ext>
              </a:extLst>
            </p:cNvPr>
            <p:cNvSpPr>
              <a:spLocks noChangeArrowheads="1"/>
            </p:cNvSpPr>
            <p:nvPr/>
          </p:nvSpPr>
          <p:spPr bwMode="auto">
            <a:xfrm rot="5400000" flipH="1">
              <a:off x="2323" y="2056"/>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Text Box 86">
              <a:extLst>
                <a:ext uri="{FF2B5EF4-FFF2-40B4-BE49-F238E27FC236}">
                  <a16:creationId xmlns:a16="http://schemas.microsoft.com/office/drawing/2014/main" id="{7EF85A33-6FFB-669E-155E-9EFC20C0BBAF}"/>
                </a:ext>
              </a:extLst>
            </p:cNvPr>
            <p:cNvSpPr txBox="1">
              <a:spLocks noChangeArrowheads="1"/>
            </p:cNvSpPr>
            <p:nvPr/>
          </p:nvSpPr>
          <p:spPr bwMode="auto">
            <a:xfrm>
              <a:off x="2287" y="1744"/>
              <a:ext cx="4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90" name="Text Box 87">
              <a:extLst>
                <a:ext uri="{FF2B5EF4-FFF2-40B4-BE49-F238E27FC236}">
                  <a16:creationId xmlns:a16="http://schemas.microsoft.com/office/drawing/2014/main" id="{42377B8C-2C38-75C1-9CEC-3F99DC758E6D}"/>
                </a:ext>
              </a:extLst>
            </p:cNvPr>
            <p:cNvSpPr txBox="1">
              <a:spLocks noChangeArrowheads="1"/>
            </p:cNvSpPr>
            <p:nvPr/>
          </p:nvSpPr>
          <p:spPr bwMode="auto">
            <a:xfrm>
              <a:off x="2299" y="2154"/>
              <a:ext cx="418"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91" name="Text Box 88">
              <a:extLst>
                <a:ext uri="{FF2B5EF4-FFF2-40B4-BE49-F238E27FC236}">
                  <a16:creationId xmlns:a16="http://schemas.microsoft.com/office/drawing/2014/main" id="{93B89429-A91B-93F2-A2FB-DFDCBC1BFEFB}"/>
                </a:ext>
              </a:extLst>
            </p:cNvPr>
            <p:cNvSpPr txBox="1">
              <a:spLocks noChangeArrowheads="1"/>
            </p:cNvSpPr>
            <p:nvPr/>
          </p:nvSpPr>
          <p:spPr bwMode="auto">
            <a:xfrm>
              <a:off x="2381" y="1932"/>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92" name="Oval 89">
              <a:extLst>
                <a:ext uri="{FF2B5EF4-FFF2-40B4-BE49-F238E27FC236}">
                  <a16:creationId xmlns:a16="http://schemas.microsoft.com/office/drawing/2014/main" id="{D5BA306D-5B37-2F7D-BD58-368E6B364B6E}"/>
                </a:ext>
              </a:extLst>
            </p:cNvPr>
            <p:cNvSpPr>
              <a:spLocks noChangeArrowheads="1"/>
            </p:cNvSpPr>
            <p:nvPr/>
          </p:nvSpPr>
          <p:spPr bwMode="auto">
            <a:xfrm>
              <a:off x="2824" y="2252"/>
              <a:ext cx="66" cy="7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Text Box 90">
              <a:extLst>
                <a:ext uri="{FF2B5EF4-FFF2-40B4-BE49-F238E27FC236}">
                  <a16:creationId xmlns:a16="http://schemas.microsoft.com/office/drawing/2014/main" id="{B8AC022D-3FC6-B008-C986-3D65378DF373}"/>
                </a:ext>
              </a:extLst>
            </p:cNvPr>
            <p:cNvSpPr txBox="1">
              <a:spLocks noChangeArrowheads="1"/>
            </p:cNvSpPr>
            <p:nvPr/>
          </p:nvSpPr>
          <p:spPr bwMode="auto">
            <a:xfrm>
              <a:off x="2401" y="1461"/>
              <a:ext cx="4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FF</a:t>
              </a:r>
              <a:r>
                <a:rPr lang="en-US" altLang="zh-CN" b="1" baseline="-25000">
                  <a:solidFill>
                    <a:srgbClr val="FF0066"/>
                  </a:solidFill>
                </a:rPr>
                <a:t>1</a:t>
              </a:r>
            </a:p>
          </p:txBody>
        </p:sp>
        <p:sp>
          <p:nvSpPr>
            <p:cNvPr id="94" name="Line 91">
              <a:extLst>
                <a:ext uri="{FF2B5EF4-FFF2-40B4-BE49-F238E27FC236}">
                  <a16:creationId xmlns:a16="http://schemas.microsoft.com/office/drawing/2014/main" id="{0FFD0626-CC25-AA17-D257-81099D5B554D}"/>
                </a:ext>
              </a:extLst>
            </p:cNvPr>
            <p:cNvSpPr>
              <a:spLocks noChangeShapeType="1"/>
            </p:cNvSpPr>
            <p:nvPr/>
          </p:nvSpPr>
          <p:spPr bwMode="auto">
            <a:xfrm flipV="1">
              <a:off x="2131" y="1891"/>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92">
              <a:extLst>
                <a:ext uri="{FF2B5EF4-FFF2-40B4-BE49-F238E27FC236}">
                  <a16:creationId xmlns:a16="http://schemas.microsoft.com/office/drawing/2014/main" id="{3B7FE326-48E0-B22A-2AA4-57BDA3AE552E}"/>
                </a:ext>
              </a:extLst>
            </p:cNvPr>
            <p:cNvSpPr>
              <a:spLocks noChangeShapeType="1"/>
            </p:cNvSpPr>
            <p:nvPr/>
          </p:nvSpPr>
          <p:spPr bwMode="auto">
            <a:xfrm>
              <a:off x="2125" y="1600"/>
              <a:ext cx="0" cy="71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Line 93">
              <a:extLst>
                <a:ext uri="{FF2B5EF4-FFF2-40B4-BE49-F238E27FC236}">
                  <a16:creationId xmlns:a16="http://schemas.microsoft.com/office/drawing/2014/main" id="{41E5C44E-AE49-8194-1E35-EE517F8B6A94}"/>
                </a:ext>
              </a:extLst>
            </p:cNvPr>
            <p:cNvSpPr>
              <a:spLocks noChangeShapeType="1"/>
            </p:cNvSpPr>
            <p:nvPr/>
          </p:nvSpPr>
          <p:spPr bwMode="auto">
            <a:xfrm>
              <a:off x="2125" y="2314"/>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Oval 94">
              <a:extLst>
                <a:ext uri="{FF2B5EF4-FFF2-40B4-BE49-F238E27FC236}">
                  <a16:creationId xmlns:a16="http://schemas.microsoft.com/office/drawing/2014/main" id="{B859E360-7FB2-9112-7D52-7D4C69DDC2B0}"/>
                </a:ext>
              </a:extLst>
            </p:cNvPr>
            <p:cNvSpPr>
              <a:spLocks noChangeArrowheads="1"/>
            </p:cNvSpPr>
            <p:nvPr/>
          </p:nvSpPr>
          <p:spPr bwMode="auto">
            <a:xfrm>
              <a:off x="2108" y="1551"/>
              <a:ext cx="44" cy="47"/>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Text Box 95">
              <a:extLst>
                <a:ext uri="{FF2B5EF4-FFF2-40B4-BE49-F238E27FC236}">
                  <a16:creationId xmlns:a16="http://schemas.microsoft.com/office/drawing/2014/main" id="{9904234A-8EC6-6714-6E68-082130EE3674}"/>
                </a:ext>
              </a:extLst>
            </p:cNvPr>
            <p:cNvSpPr txBox="1">
              <a:spLocks noChangeArrowheads="1"/>
            </p:cNvSpPr>
            <p:nvPr/>
          </p:nvSpPr>
          <p:spPr bwMode="auto">
            <a:xfrm>
              <a:off x="1897" y="151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99" name="Oval 96">
              <a:extLst>
                <a:ext uri="{FF2B5EF4-FFF2-40B4-BE49-F238E27FC236}">
                  <a16:creationId xmlns:a16="http://schemas.microsoft.com/office/drawing/2014/main" id="{075E5115-B2B5-907C-1705-E22A413CDBBE}"/>
                </a:ext>
              </a:extLst>
            </p:cNvPr>
            <p:cNvSpPr>
              <a:spLocks noChangeArrowheads="1"/>
            </p:cNvSpPr>
            <p:nvPr/>
          </p:nvSpPr>
          <p:spPr bwMode="auto">
            <a:xfrm>
              <a:off x="2103" y="1866"/>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00" name="Group 97">
              <a:extLst>
                <a:ext uri="{FF2B5EF4-FFF2-40B4-BE49-F238E27FC236}">
                  <a16:creationId xmlns:a16="http://schemas.microsoft.com/office/drawing/2014/main" id="{48413FA4-0A32-7698-26A8-098C082FB380}"/>
                </a:ext>
              </a:extLst>
            </p:cNvPr>
            <p:cNvGrpSpPr>
              <a:grpSpLocks/>
            </p:cNvGrpSpPr>
            <p:nvPr/>
          </p:nvGrpSpPr>
          <p:grpSpPr bwMode="auto">
            <a:xfrm>
              <a:off x="2781" y="1983"/>
              <a:ext cx="492" cy="288"/>
              <a:chOff x="1431" y="2895"/>
              <a:chExt cx="492" cy="288"/>
            </a:xfrm>
          </p:grpSpPr>
          <p:sp>
            <p:nvSpPr>
              <p:cNvPr id="102" name="Text Box 98">
                <a:extLst>
                  <a:ext uri="{FF2B5EF4-FFF2-40B4-BE49-F238E27FC236}">
                    <a16:creationId xmlns:a16="http://schemas.microsoft.com/office/drawing/2014/main" id="{F1E4560F-31E9-B9F0-0A85-7125C418AB90}"/>
                  </a:ext>
                </a:extLst>
              </p:cNvPr>
              <p:cNvSpPr txBox="1">
                <a:spLocks noChangeArrowheads="1"/>
              </p:cNvSpPr>
              <p:nvPr/>
            </p:nvSpPr>
            <p:spPr bwMode="auto">
              <a:xfrm>
                <a:off x="1431" y="2895"/>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103" name="Line 99">
                <a:extLst>
                  <a:ext uri="{FF2B5EF4-FFF2-40B4-BE49-F238E27FC236}">
                    <a16:creationId xmlns:a16="http://schemas.microsoft.com/office/drawing/2014/main" id="{EFDC4773-66BF-C53C-FCBC-3218186BA6E0}"/>
                  </a:ext>
                </a:extLst>
              </p:cNvPr>
              <p:cNvSpPr>
                <a:spLocks noChangeShapeType="1"/>
              </p:cNvSpPr>
              <p:nvPr/>
            </p:nvSpPr>
            <p:spPr bwMode="auto">
              <a:xfrm>
                <a:off x="1536" y="2932"/>
                <a:ext cx="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01" name="Oval 100">
              <a:extLst>
                <a:ext uri="{FF2B5EF4-FFF2-40B4-BE49-F238E27FC236}">
                  <a16:creationId xmlns:a16="http://schemas.microsoft.com/office/drawing/2014/main" id="{99C435FF-A537-916C-707E-7F65E1E6B24D}"/>
                </a:ext>
              </a:extLst>
            </p:cNvPr>
            <p:cNvSpPr>
              <a:spLocks noChangeArrowheads="1"/>
            </p:cNvSpPr>
            <p:nvPr/>
          </p:nvSpPr>
          <p:spPr bwMode="auto">
            <a:xfrm>
              <a:off x="2271" y="2059"/>
              <a:ext cx="67" cy="71"/>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4" name="Group 101">
            <a:extLst>
              <a:ext uri="{FF2B5EF4-FFF2-40B4-BE49-F238E27FC236}">
                <a16:creationId xmlns:a16="http://schemas.microsoft.com/office/drawing/2014/main" id="{08F6348D-FF9C-5AC3-5CEF-D3B37C2DB6E8}"/>
              </a:ext>
            </a:extLst>
          </p:cNvPr>
          <p:cNvGrpSpPr>
            <a:grpSpLocks/>
          </p:cNvGrpSpPr>
          <p:nvPr/>
        </p:nvGrpSpPr>
        <p:grpSpPr bwMode="auto">
          <a:xfrm>
            <a:off x="3389313" y="2840324"/>
            <a:ext cx="460375" cy="336550"/>
            <a:chOff x="725" y="2548"/>
            <a:chExt cx="290" cy="212"/>
          </a:xfrm>
        </p:grpSpPr>
        <p:sp>
          <p:nvSpPr>
            <p:cNvPr id="105" name="Rectangle 102">
              <a:extLst>
                <a:ext uri="{FF2B5EF4-FFF2-40B4-BE49-F238E27FC236}">
                  <a16:creationId xmlns:a16="http://schemas.microsoft.com/office/drawing/2014/main" id="{EA89482E-D3C7-B3DC-CE06-3F0E83E71EEE}"/>
                </a:ext>
              </a:extLst>
            </p:cNvPr>
            <p:cNvSpPr>
              <a:spLocks noChangeArrowheads="1"/>
            </p:cNvSpPr>
            <p:nvPr/>
          </p:nvSpPr>
          <p:spPr bwMode="auto">
            <a:xfrm rot="-5400000">
              <a:off x="776" y="2507"/>
              <a:ext cx="187" cy="290"/>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996600"/>
                </a:solidFill>
                <a:ea typeface="楷体_GB2312" pitchFamily="49" charset="-122"/>
              </a:endParaRPr>
            </a:p>
          </p:txBody>
        </p:sp>
        <p:grpSp>
          <p:nvGrpSpPr>
            <p:cNvPr id="106" name="Group 103">
              <a:extLst>
                <a:ext uri="{FF2B5EF4-FFF2-40B4-BE49-F238E27FC236}">
                  <a16:creationId xmlns:a16="http://schemas.microsoft.com/office/drawing/2014/main" id="{420BAEB9-67EE-9694-5569-077D05D4A7D3}"/>
                </a:ext>
              </a:extLst>
            </p:cNvPr>
            <p:cNvGrpSpPr>
              <a:grpSpLocks/>
            </p:cNvGrpSpPr>
            <p:nvPr/>
          </p:nvGrpSpPr>
          <p:grpSpPr bwMode="auto">
            <a:xfrm>
              <a:off x="744" y="2548"/>
              <a:ext cx="221" cy="212"/>
              <a:chOff x="972" y="3016"/>
              <a:chExt cx="221" cy="212"/>
            </a:xfrm>
          </p:grpSpPr>
          <p:grpSp>
            <p:nvGrpSpPr>
              <p:cNvPr id="107" name="Group 104">
                <a:extLst>
                  <a:ext uri="{FF2B5EF4-FFF2-40B4-BE49-F238E27FC236}">
                    <a16:creationId xmlns:a16="http://schemas.microsoft.com/office/drawing/2014/main" id="{8DE6005F-3C9E-7123-A878-B9821219740C}"/>
                  </a:ext>
                </a:extLst>
              </p:cNvPr>
              <p:cNvGrpSpPr>
                <a:grpSpLocks/>
              </p:cNvGrpSpPr>
              <p:nvPr/>
            </p:nvGrpSpPr>
            <p:grpSpPr bwMode="auto">
              <a:xfrm>
                <a:off x="972" y="3063"/>
                <a:ext cx="96" cy="81"/>
                <a:chOff x="3267" y="2073"/>
                <a:chExt cx="87" cy="114"/>
              </a:xfrm>
            </p:grpSpPr>
            <p:sp>
              <p:nvSpPr>
                <p:cNvPr id="110" name="Line 105">
                  <a:extLst>
                    <a:ext uri="{FF2B5EF4-FFF2-40B4-BE49-F238E27FC236}">
                      <a16:creationId xmlns:a16="http://schemas.microsoft.com/office/drawing/2014/main" id="{9D5EE44C-6D94-0A72-133F-CA3E402F505C}"/>
                    </a:ext>
                  </a:extLst>
                </p:cNvPr>
                <p:cNvSpPr>
                  <a:spLocks noChangeShapeType="1"/>
                </p:cNvSpPr>
                <p:nvPr/>
              </p:nvSpPr>
              <p:spPr bwMode="auto">
                <a:xfrm>
                  <a:off x="3267" y="2073"/>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Line 106">
                  <a:extLst>
                    <a:ext uri="{FF2B5EF4-FFF2-40B4-BE49-F238E27FC236}">
                      <a16:creationId xmlns:a16="http://schemas.microsoft.com/office/drawing/2014/main" id="{EC132CD5-93A0-F2B6-AF80-160892A635CF}"/>
                    </a:ext>
                  </a:extLst>
                </p:cNvPr>
                <p:cNvSpPr>
                  <a:spLocks noChangeShapeType="1"/>
                </p:cNvSpPr>
                <p:nvPr/>
              </p:nvSpPr>
              <p:spPr bwMode="auto">
                <a:xfrm flipV="1">
                  <a:off x="3270" y="2130"/>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08" name="Line 107">
                <a:extLst>
                  <a:ext uri="{FF2B5EF4-FFF2-40B4-BE49-F238E27FC236}">
                    <a16:creationId xmlns:a16="http://schemas.microsoft.com/office/drawing/2014/main" id="{5531B72E-4116-CFD8-D3FA-1CD955F332F2}"/>
                  </a:ext>
                </a:extLst>
              </p:cNvPr>
              <p:cNvSpPr>
                <a:spLocks noChangeShapeType="1"/>
              </p:cNvSpPr>
              <p:nvPr/>
            </p:nvSpPr>
            <p:spPr bwMode="auto">
              <a:xfrm flipV="1">
                <a:off x="984" y="3138"/>
                <a:ext cx="87" cy="39"/>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Rectangle 108">
                <a:extLst>
                  <a:ext uri="{FF2B5EF4-FFF2-40B4-BE49-F238E27FC236}">
                    <a16:creationId xmlns:a16="http://schemas.microsoft.com/office/drawing/2014/main" id="{672D83F9-A349-49DA-A4B3-EBFA8694EC06}"/>
                  </a:ext>
                </a:extLst>
              </p:cNvPr>
              <p:cNvSpPr>
                <a:spLocks noChangeArrowheads="1"/>
              </p:cNvSpPr>
              <p:nvPr/>
            </p:nvSpPr>
            <p:spPr bwMode="auto">
              <a:xfrm>
                <a:off x="1013" y="3016"/>
                <a:ext cx="18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a:solidFill>
                      <a:srgbClr val="996600"/>
                    </a:solidFill>
                    <a:ea typeface="楷体_GB2312" pitchFamily="49" charset="-122"/>
                  </a:rPr>
                  <a:t>1</a:t>
                </a:r>
              </a:p>
            </p:txBody>
          </p:sp>
        </p:grpSp>
      </p:grpSp>
      <p:grpSp>
        <p:nvGrpSpPr>
          <p:cNvPr id="112" name="Group 109">
            <a:extLst>
              <a:ext uri="{FF2B5EF4-FFF2-40B4-BE49-F238E27FC236}">
                <a16:creationId xmlns:a16="http://schemas.microsoft.com/office/drawing/2014/main" id="{3E1836AC-F13C-F634-30C1-F397A7D708DD}"/>
              </a:ext>
            </a:extLst>
          </p:cNvPr>
          <p:cNvGrpSpPr>
            <a:grpSpLocks/>
          </p:cNvGrpSpPr>
          <p:nvPr/>
        </p:nvGrpSpPr>
        <p:grpSpPr bwMode="auto">
          <a:xfrm>
            <a:off x="5391150" y="2830799"/>
            <a:ext cx="962025" cy="727075"/>
            <a:chOff x="2130" y="2998"/>
            <a:chExt cx="606" cy="458"/>
          </a:xfrm>
        </p:grpSpPr>
        <p:sp>
          <p:nvSpPr>
            <p:cNvPr id="113" name="Rectangle 110">
              <a:extLst>
                <a:ext uri="{FF2B5EF4-FFF2-40B4-BE49-F238E27FC236}">
                  <a16:creationId xmlns:a16="http://schemas.microsoft.com/office/drawing/2014/main" id="{BA1564FB-E1E3-14DC-84DA-0360630F4CB6}"/>
                </a:ext>
              </a:extLst>
            </p:cNvPr>
            <p:cNvSpPr>
              <a:spLocks noChangeArrowheads="1"/>
            </p:cNvSpPr>
            <p:nvPr/>
          </p:nvSpPr>
          <p:spPr bwMode="auto">
            <a:xfrm>
              <a:off x="2136" y="3012"/>
              <a:ext cx="600" cy="444"/>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4" name="Line 111">
              <a:extLst>
                <a:ext uri="{FF2B5EF4-FFF2-40B4-BE49-F238E27FC236}">
                  <a16:creationId xmlns:a16="http://schemas.microsoft.com/office/drawing/2014/main" id="{D4C16539-9A1C-9C34-C66C-F9157C5EE8F2}"/>
                </a:ext>
              </a:extLst>
            </p:cNvPr>
            <p:cNvSpPr>
              <a:spLocks noChangeShapeType="1"/>
            </p:cNvSpPr>
            <p:nvPr/>
          </p:nvSpPr>
          <p:spPr bwMode="auto">
            <a:xfrm>
              <a:off x="2448" y="3240"/>
              <a:ext cx="0" cy="204"/>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Line 112">
              <a:extLst>
                <a:ext uri="{FF2B5EF4-FFF2-40B4-BE49-F238E27FC236}">
                  <a16:creationId xmlns:a16="http://schemas.microsoft.com/office/drawing/2014/main" id="{14E52336-CEB6-F64D-EFAC-B12BDA1A6862}"/>
                </a:ext>
              </a:extLst>
            </p:cNvPr>
            <p:cNvSpPr>
              <a:spLocks noChangeShapeType="1"/>
            </p:cNvSpPr>
            <p:nvPr/>
          </p:nvSpPr>
          <p:spPr bwMode="auto">
            <a:xfrm>
              <a:off x="2140" y="3235"/>
              <a:ext cx="587" cy="0"/>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Rectangle 113">
              <a:extLst>
                <a:ext uri="{FF2B5EF4-FFF2-40B4-BE49-F238E27FC236}">
                  <a16:creationId xmlns:a16="http://schemas.microsoft.com/office/drawing/2014/main" id="{182B15EF-BB7B-707C-085D-F66B2285DF1B}"/>
                </a:ext>
              </a:extLst>
            </p:cNvPr>
            <p:cNvSpPr>
              <a:spLocks noChangeArrowheads="1"/>
            </p:cNvSpPr>
            <p:nvPr/>
          </p:nvSpPr>
          <p:spPr bwMode="auto">
            <a:xfrm>
              <a:off x="2130" y="3202"/>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grpSp>
          <p:nvGrpSpPr>
            <p:cNvPr id="117" name="Group 114">
              <a:extLst>
                <a:ext uri="{FF2B5EF4-FFF2-40B4-BE49-F238E27FC236}">
                  <a16:creationId xmlns:a16="http://schemas.microsoft.com/office/drawing/2014/main" id="{926468A3-1A54-7A1E-66CB-47C062DE5420}"/>
                </a:ext>
              </a:extLst>
            </p:cNvPr>
            <p:cNvGrpSpPr>
              <a:grpSpLocks/>
            </p:cNvGrpSpPr>
            <p:nvPr/>
          </p:nvGrpSpPr>
          <p:grpSpPr bwMode="auto">
            <a:xfrm>
              <a:off x="2346" y="2998"/>
              <a:ext cx="221" cy="212"/>
              <a:chOff x="972" y="3016"/>
              <a:chExt cx="221" cy="212"/>
            </a:xfrm>
          </p:grpSpPr>
          <p:grpSp>
            <p:nvGrpSpPr>
              <p:cNvPr id="118" name="Group 115">
                <a:extLst>
                  <a:ext uri="{FF2B5EF4-FFF2-40B4-BE49-F238E27FC236}">
                    <a16:creationId xmlns:a16="http://schemas.microsoft.com/office/drawing/2014/main" id="{4B9AC7A4-0530-27E7-76D5-E1A4C4A873BA}"/>
                  </a:ext>
                </a:extLst>
              </p:cNvPr>
              <p:cNvGrpSpPr>
                <a:grpSpLocks/>
              </p:cNvGrpSpPr>
              <p:nvPr/>
            </p:nvGrpSpPr>
            <p:grpSpPr bwMode="auto">
              <a:xfrm>
                <a:off x="972" y="3063"/>
                <a:ext cx="96" cy="81"/>
                <a:chOff x="3267" y="2073"/>
                <a:chExt cx="87" cy="114"/>
              </a:xfrm>
            </p:grpSpPr>
            <p:sp>
              <p:nvSpPr>
                <p:cNvPr id="121" name="Line 116">
                  <a:extLst>
                    <a:ext uri="{FF2B5EF4-FFF2-40B4-BE49-F238E27FC236}">
                      <a16:creationId xmlns:a16="http://schemas.microsoft.com/office/drawing/2014/main" id="{72D139C4-FCF8-0F67-866F-EB97C2134286}"/>
                    </a:ext>
                  </a:extLst>
                </p:cNvPr>
                <p:cNvSpPr>
                  <a:spLocks noChangeShapeType="1"/>
                </p:cNvSpPr>
                <p:nvPr/>
              </p:nvSpPr>
              <p:spPr bwMode="auto">
                <a:xfrm>
                  <a:off x="3267" y="2073"/>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17">
                  <a:extLst>
                    <a:ext uri="{FF2B5EF4-FFF2-40B4-BE49-F238E27FC236}">
                      <a16:creationId xmlns:a16="http://schemas.microsoft.com/office/drawing/2014/main" id="{A04F0EFD-B968-3CA5-6EF4-4C62401C369E}"/>
                    </a:ext>
                  </a:extLst>
                </p:cNvPr>
                <p:cNvSpPr>
                  <a:spLocks noChangeShapeType="1"/>
                </p:cNvSpPr>
                <p:nvPr/>
              </p:nvSpPr>
              <p:spPr bwMode="auto">
                <a:xfrm flipV="1">
                  <a:off x="3270" y="2130"/>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9" name="Line 118">
                <a:extLst>
                  <a:ext uri="{FF2B5EF4-FFF2-40B4-BE49-F238E27FC236}">
                    <a16:creationId xmlns:a16="http://schemas.microsoft.com/office/drawing/2014/main" id="{3F97E794-BFA7-BFE2-E0F7-3B1F63E9C3BD}"/>
                  </a:ext>
                </a:extLst>
              </p:cNvPr>
              <p:cNvSpPr>
                <a:spLocks noChangeShapeType="1"/>
              </p:cNvSpPr>
              <p:nvPr/>
            </p:nvSpPr>
            <p:spPr bwMode="auto">
              <a:xfrm flipV="1">
                <a:off x="984" y="3138"/>
                <a:ext cx="87" cy="39"/>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Rectangle 119">
                <a:extLst>
                  <a:ext uri="{FF2B5EF4-FFF2-40B4-BE49-F238E27FC236}">
                    <a16:creationId xmlns:a16="http://schemas.microsoft.com/office/drawing/2014/main" id="{AC001228-02D7-0BEB-FC4A-06C1D2D674B0}"/>
                  </a:ext>
                </a:extLst>
              </p:cNvPr>
              <p:cNvSpPr>
                <a:spLocks noChangeArrowheads="1"/>
              </p:cNvSpPr>
              <p:nvPr/>
            </p:nvSpPr>
            <p:spPr bwMode="auto">
              <a:xfrm>
                <a:off x="1013" y="3016"/>
                <a:ext cx="18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a:solidFill>
                      <a:srgbClr val="996600"/>
                    </a:solidFill>
                    <a:ea typeface="楷体_GB2312" pitchFamily="49" charset="-122"/>
                  </a:rPr>
                  <a:t>1</a:t>
                </a:r>
              </a:p>
            </p:txBody>
          </p:sp>
        </p:grpSp>
      </p:grpSp>
      <p:grpSp>
        <p:nvGrpSpPr>
          <p:cNvPr id="123" name="Group 120">
            <a:extLst>
              <a:ext uri="{FF2B5EF4-FFF2-40B4-BE49-F238E27FC236}">
                <a16:creationId xmlns:a16="http://schemas.microsoft.com/office/drawing/2014/main" id="{AC2D715C-BE96-7FAD-47D8-6A1D808924BD}"/>
              </a:ext>
            </a:extLst>
          </p:cNvPr>
          <p:cNvGrpSpPr>
            <a:grpSpLocks/>
          </p:cNvGrpSpPr>
          <p:nvPr/>
        </p:nvGrpSpPr>
        <p:grpSpPr bwMode="auto">
          <a:xfrm>
            <a:off x="7572375" y="2840324"/>
            <a:ext cx="962025" cy="727075"/>
            <a:chOff x="2130" y="2998"/>
            <a:chExt cx="606" cy="458"/>
          </a:xfrm>
        </p:grpSpPr>
        <p:sp>
          <p:nvSpPr>
            <p:cNvPr id="124" name="Rectangle 121">
              <a:extLst>
                <a:ext uri="{FF2B5EF4-FFF2-40B4-BE49-F238E27FC236}">
                  <a16:creationId xmlns:a16="http://schemas.microsoft.com/office/drawing/2014/main" id="{021307E0-1EB4-71FF-8A14-D58AEF2448B1}"/>
                </a:ext>
              </a:extLst>
            </p:cNvPr>
            <p:cNvSpPr>
              <a:spLocks noChangeArrowheads="1"/>
            </p:cNvSpPr>
            <p:nvPr/>
          </p:nvSpPr>
          <p:spPr bwMode="auto">
            <a:xfrm>
              <a:off x="2136" y="3012"/>
              <a:ext cx="600" cy="444"/>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5" name="Line 122">
              <a:extLst>
                <a:ext uri="{FF2B5EF4-FFF2-40B4-BE49-F238E27FC236}">
                  <a16:creationId xmlns:a16="http://schemas.microsoft.com/office/drawing/2014/main" id="{3051DAEC-EBF5-0A9A-E97F-05335D52BAA7}"/>
                </a:ext>
              </a:extLst>
            </p:cNvPr>
            <p:cNvSpPr>
              <a:spLocks noChangeShapeType="1"/>
            </p:cNvSpPr>
            <p:nvPr/>
          </p:nvSpPr>
          <p:spPr bwMode="auto">
            <a:xfrm>
              <a:off x="2448" y="3240"/>
              <a:ext cx="0" cy="204"/>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123">
              <a:extLst>
                <a:ext uri="{FF2B5EF4-FFF2-40B4-BE49-F238E27FC236}">
                  <a16:creationId xmlns:a16="http://schemas.microsoft.com/office/drawing/2014/main" id="{5CCB1225-615E-98A9-2BC8-8B72247991D8}"/>
                </a:ext>
              </a:extLst>
            </p:cNvPr>
            <p:cNvSpPr>
              <a:spLocks noChangeShapeType="1"/>
            </p:cNvSpPr>
            <p:nvPr/>
          </p:nvSpPr>
          <p:spPr bwMode="auto">
            <a:xfrm>
              <a:off x="2140" y="3235"/>
              <a:ext cx="587" cy="0"/>
            </a:xfrm>
            <a:prstGeom prst="line">
              <a:avLst/>
            </a:prstGeom>
            <a:noFill/>
            <a:ln w="38100">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Rectangle 124">
              <a:extLst>
                <a:ext uri="{FF2B5EF4-FFF2-40B4-BE49-F238E27FC236}">
                  <a16:creationId xmlns:a16="http://schemas.microsoft.com/office/drawing/2014/main" id="{9B46452B-6997-853F-9D39-F3885D412320}"/>
                </a:ext>
              </a:extLst>
            </p:cNvPr>
            <p:cNvSpPr>
              <a:spLocks noChangeArrowheads="1"/>
            </p:cNvSpPr>
            <p:nvPr/>
          </p:nvSpPr>
          <p:spPr bwMode="auto">
            <a:xfrm>
              <a:off x="2130" y="3202"/>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grpSp>
          <p:nvGrpSpPr>
            <p:cNvPr id="128" name="Group 125">
              <a:extLst>
                <a:ext uri="{FF2B5EF4-FFF2-40B4-BE49-F238E27FC236}">
                  <a16:creationId xmlns:a16="http://schemas.microsoft.com/office/drawing/2014/main" id="{FCC1EAE6-1D68-9820-A206-15A5E6FD399E}"/>
                </a:ext>
              </a:extLst>
            </p:cNvPr>
            <p:cNvGrpSpPr>
              <a:grpSpLocks/>
            </p:cNvGrpSpPr>
            <p:nvPr/>
          </p:nvGrpSpPr>
          <p:grpSpPr bwMode="auto">
            <a:xfrm>
              <a:off x="2346" y="2998"/>
              <a:ext cx="221" cy="212"/>
              <a:chOff x="972" y="3016"/>
              <a:chExt cx="221" cy="212"/>
            </a:xfrm>
          </p:grpSpPr>
          <p:grpSp>
            <p:nvGrpSpPr>
              <p:cNvPr id="129" name="Group 126">
                <a:extLst>
                  <a:ext uri="{FF2B5EF4-FFF2-40B4-BE49-F238E27FC236}">
                    <a16:creationId xmlns:a16="http://schemas.microsoft.com/office/drawing/2014/main" id="{DDF1B078-E641-1621-D189-2C62BE6FB06D}"/>
                  </a:ext>
                </a:extLst>
              </p:cNvPr>
              <p:cNvGrpSpPr>
                <a:grpSpLocks/>
              </p:cNvGrpSpPr>
              <p:nvPr/>
            </p:nvGrpSpPr>
            <p:grpSpPr bwMode="auto">
              <a:xfrm>
                <a:off x="972" y="3063"/>
                <a:ext cx="96" cy="81"/>
                <a:chOff x="3267" y="2073"/>
                <a:chExt cx="87" cy="114"/>
              </a:xfrm>
            </p:grpSpPr>
            <p:sp>
              <p:nvSpPr>
                <p:cNvPr id="132" name="Line 127">
                  <a:extLst>
                    <a:ext uri="{FF2B5EF4-FFF2-40B4-BE49-F238E27FC236}">
                      <a16:creationId xmlns:a16="http://schemas.microsoft.com/office/drawing/2014/main" id="{4876993A-BD90-B5E3-B74F-A5D19C9DA5F3}"/>
                    </a:ext>
                  </a:extLst>
                </p:cNvPr>
                <p:cNvSpPr>
                  <a:spLocks noChangeShapeType="1"/>
                </p:cNvSpPr>
                <p:nvPr/>
              </p:nvSpPr>
              <p:spPr bwMode="auto">
                <a:xfrm>
                  <a:off x="3267" y="2073"/>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128">
                  <a:extLst>
                    <a:ext uri="{FF2B5EF4-FFF2-40B4-BE49-F238E27FC236}">
                      <a16:creationId xmlns:a16="http://schemas.microsoft.com/office/drawing/2014/main" id="{C123F287-7172-9998-9E88-819933FBCAFC}"/>
                    </a:ext>
                  </a:extLst>
                </p:cNvPr>
                <p:cNvSpPr>
                  <a:spLocks noChangeShapeType="1"/>
                </p:cNvSpPr>
                <p:nvPr/>
              </p:nvSpPr>
              <p:spPr bwMode="auto">
                <a:xfrm flipV="1">
                  <a:off x="3270" y="2130"/>
                  <a:ext cx="84" cy="57"/>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0" name="Line 129">
                <a:extLst>
                  <a:ext uri="{FF2B5EF4-FFF2-40B4-BE49-F238E27FC236}">
                    <a16:creationId xmlns:a16="http://schemas.microsoft.com/office/drawing/2014/main" id="{E802F5C2-B4C7-48B5-F678-652F1EE00B3B}"/>
                  </a:ext>
                </a:extLst>
              </p:cNvPr>
              <p:cNvSpPr>
                <a:spLocks noChangeShapeType="1"/>
              </p:cNvSpPr>
              <p:nvPr/>
            </p:nvSpPr>
            <p:spPr bwMode="auto">
              <a:xfrm flipV="1">
                <a:off x="984" y="3138"/>
                <a:ext cx="87" cy="39"/>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Rectangle 130">
                <a:extLst>
                  <a:ext uri="{FF2B5EF4-FFF2-40B4-BE49-F238E27FC236}">
                    <a16:creationId xmlns:a16="http://schemas.microsoft.com/office/drawing/2014/main" id="{59E06676-3F5F-B00F-F6B5-4B504B0442F8}"/>
                  </a:ext>
                </a:extLst>
              </p:cNvPr>
              <p:cNvSpPr>
                <a:spLocks noChangeArrowheads="1"/>
              </p:cNvSpPr>
              <p:nvPr/>
            </p:nvSpPr>
            <p:spPr bwMode="auto">
              <a:xfrm>
                <a:off x="1013" y="3016"/>
                <a:ext cx="180"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9966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600" b="1">
                    <a:solidFill>
                      <a:srgbClr val="996600"/>
                    </a:solidFill>
                    <a:ea typeface="楷体_GB2312" pitchFamily="49" charset="-122"/>
                  </a:rPr>
                  <a:t>1</a:t>
                </a:r>
              </a:p>
            </p:txBody>
          </p:sp>
        </p:grpSp>
      </p:grpSp>
      <p:grpSp>
        <p:nvGrpSpPr>
          <p:cNvPr id="134" name="Group 131">
            <a:extLst>
              <a:ext uri="{FF2B5EF4-FFF2-40B4-BE49-F238E27FC236}">
                <a16:creationId xmlns:a16="http://schemas.microsoft.com/office/drawing/2014/main" id="{33B423E5-41FB-43E3-72BD-F6CAD58B8FB7}"/>
              </a:ext>
            </a:extLst>
          </p:cNvPr>
          <p:cNvGrpSpPr>
            <a:grpSpLocks/>
          </p:cNvGrpSpPr>
          <p:nvPr/>
        </p:nvGrpSpPr>
        <p:grpSpPr bwMode="auto">
          <a:xfrm>
            <a:off x="2976563" y="3583274"/>
            <a:ext cx="4732337" cy="206375"/>
            <a:chOff x="453" y="3016"/>
            <a:chExt cx="2981" cy="130"/>
          </a:xfrm>
        </p:grpSpPr>
        <p:sp>
          <p:nvSpPr>
            <p:cNvPr id="135" name="Line 132">
              <a:extLst>
                <a:ext uri="{FF2B5EF4-FFF2-40B4-BE49-F238E27FC236}">
                  <a16:creationId xmlns:a16="http://schemas.microsoft.com/office/drawing/2014/main" id="{EF0EAF76-4AE6-A103-7AA4-244F869017C0}"/>
                </a:ext>
              </a:extLst>
            </p:cNvPr>
            <p:cNvSpPr>
              <a:spLocks noChangeShapeType="1"/>
            </p:cNvSpPr>
            <p:nvPr/>
          </p:nvSpPr>
          <p:spPr bwMode="auto">
            <a:xfrm rot="5400000" flipH="1">
              <a:off x="3359" y="3081"/>
              <a:ext cx="130"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Line 133">
              <a:extLst>
                <a:ext uri="{FF2B5EF4-FFF2-40B4-BE49-F238E27FC236}">
                  <a16:creationId xmlns:a16="http://schemas.microsoft.com/office/drawing/2014/main" id="{DC635509-5C51-69ED-6A8B-365E8E97500F}"/>
                </a:ext>
              </a:extLst>
            </p:cNvPr>
            <p:cNvSpPr>
              <a:spLocks noChangeShapeType="1"/>
            </p:cNvSpPr>
            <p:nvPr/>
          </p:nvSpPr>
          <p:spPr bwMode="auto">
            <a:xfrm rot="5400000" flipH="1">
              <a:off x="1944" y="1655"/>
              <a:ext cx="0" cy="2981"/>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7" name="Group 134">
            <a:extLst>
              <a:ext uri="{FF2B5EF4-FFF2-40B4-BE49-F238E27FC236}">
                <a16:creationId xmlns:a16="http://schemas.microsoft.com/office/drawing/2014/main" id="{8E3A816D-25CC-FD55-B391-286646FAEB1D}"/>
              </a:ext>
            </a:extLst>
          </p:cNvPr>
          <p:cNvGrpSpPr>
            <a:grpSpLocks/>
          </p:cNvGrpSpPr>
          <p:nvPr/>
        </p:nvGrpSpPr>
        <p:grpSpPr bwMode="auto">
          <a:xfrm>
            <a:off x="5076825" y="3583274"/>
            <a:ext cx="2746375" cy="377825"/>
            <a:chOff x="453" y="3016"/>
            <a:chExt cx="2981" cy="130"/>
          </a:xfrm>
        </p:grpSpPr>
        <p:sp>
          <p:nvSpPr>
            <p:cNvPr id="138" name="Line 135">
              <a:extLst>
                <a:ext uri="{FF2B5EF4-FFF2-40B4-BE49-F238E27FC236}">
                  <a16:creationId xmlns:a16="http://schemas.microsoft.com/office/drawing/2014/main" id="{77F77622-EBBB-7D24-7B9C-A8F598D3C9E1}"/>
                </a:ext>
              </a:extLst>
            </p:cNvPr>
            <p:cNvSpPr>
              <a:spLocks noChangeShapeType="1"/>
            </p:cNvSpPr>
            <p:nvPr/>
          </p:nvSpPr>
          <p:spPr bwMode="auto">
            <a:xfrm rot="5400000" flipH="1">
              <a:off x="3359" y="3081"/>
              <a:ext cx="130"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Line 136">
              <a:extLst>
                <a:ext uri="{FF2B5EF4-FFF2-40B4-BE49-F238E27FC236}">
                  <a16:creationId xmlns:a16="http://schemas.microsoft.com/office/drawing/2014/main" id="{43F5777E-2B3A-AAE3-6BB3-33A539A2D603}"/>
                </a:ext>
              </a:extLst>
            </p:cNvPr>
            <p:cNvSpPr>
              <a:spLocks noChangeShapeType="1"/>
            </p:cNvSpPr>
            <p:nvPr/>
          </p:nvSpPr>
          <p:spPr bwMode="auto">
            <a:xfrm rot="5400000" flipH="1">
              <a:off x="1944" y="1655"/>
              <a:ext cx="0" cy="2981"/>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0" name="Group 137">
            <a:extLst>
              <a:ext uri="{FF2B5EF4-FFF2-40B4-BE49-F238E27FC236}">
                <a16:creationId xmlns:a16="http://schemas.microsoft.com/office/drawing/2014/main" id="{1DC3C4E3-581B-1596-A7E1-B1D282D720A4}"/>
              </a:ext>
            </a:extLst>
          </p:cNvPr>
          <p:cNvGrpSpPr>
            <a:grpSpLocks/>
          </p:cNvGrpSpPr>
          <p:nvPr/>
        </p:nvGrpSpPr>
        <p:grpSpPr bwMode="auto">
          <a:xfrm>
            <a:off x="7265988" y="3583274"/>
            <a:ext cx="698500" cy="706437"/>
            <a:chOff x="3144" y="3019"/>
            <a:chExt cx="452" cy="445"/>
          </a:xfrm>
        </p:grpSpPr>
        <p:sp>
          <p:nvSpPr>
            <p:cNvPr id="141" name="Line 138">
              <a:extLst>
                <a:ext uri="{FF2B5EF4-FFF2-40B4-BE49-F238E27FC236}">
                  <a16:creationId xmlns:a16="http://schemas.microsoft.com/office/drawing/2014/main" id="{68C59396-A810-7B03-E6A1-DFD33263210C}"/>
                </a:ext>
              </a:extLst>
            </p:cNvPr>
            <p:cNvSpPr>
              <a:spLocks noChangeShapeType="1"/>
            </p:cNvSpPr>
            <p:nvPr/>
          </p:nvSpPr>
          <p:spPr bwMode="auto">
            <a:xfrm rot="5400000" flipH="1">
              <a:off x="3366" y="3242"/>
              <a:ext cx="445" cy="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Line 139">
              <a:extLst>
                <a:ext uri="{FF2B5EF4-FFF2-40B4-BE49-F238E27FC236}">
                  <a16:creationId xmlns:a16="http://schemas.microsoft.com/office/drawing/2014/main" id="{90A9B562-8E6A-9B4E-BFC7-D5BE7D0FB189}"/>
                </a:ext>
              </a:extLst>
            </p:cNvPr>
            <p:cNvSpPr>
              <a:spLocks noChangeShapeType="1"/>
            </p:cNvSpPr>
            <p:nvPr/>
          </p:nvSpPr>
          <p:spPr bwMode="auto">
            <a:xfrm rot="5400000" flipH="1">
              <a:off x="3370" y="3238"/>
              <a:ext cx="0" cy="452"/>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3" name="Group 140">
            <a:extLst>
              <a:ext uri="{FF2B5EF4-FFF2-40B4-BE49-F238E27FC236}">
                <a16:creationId xmlns:a16="http://schemas.microsoft.com/office/drawing/2014/main" id="{E3BFC03E-A9D9-2D8D-61B1-301AB8F7DE44}"/>
              </a:ext>
            </a:extLst>
          </p:cNvPr>
          <p:cNvGrpSpPr>
            <a:grpSpLocks/>
          </p:cNvGrpSpPr>
          <p:nvPr/>
        </p:nvGrpSpPr>
        <p:grpSpPr bwMode="auto">
          <a:xfrm>
            <a:off x="4795838" y="3583274"/>
            <a:ext cx="3370262" cy="549275"/>
            <a:chOff x="453" y="3016"/>
            <a:chExt cx="2981" cy="130"/>
          </a:xfrm>
        </p:grpSpPr>
        <p:sp>
          <p:nvSpPr>
            <p:cNvPr id="144" name="Line 141">
              <a:extLst>
                <a:ext uri="{FF2B5EF4-FFF2-40B4-BE49-F238E27FC236}">
                  <a16:creationId xmlns:a16="http://schemas.microsoft.com/office/drawing/2014/main" id="{B51008F9-E50A-AA48-0AF9-D15760404570}"/>
                </a:ext>
              </a:extLst>
            </p:cNvPr>
            <p:cNvSpPr>
              <a:spLocks noChangeShapeType="1"/>
            </p:cNvSpPr>
            <p:nvPr/>
          </p:nvSpPr>
          <p:spPr bwMode="auto">
            <a:xfrm rot="5400000" flipH="1">
              <a:off x="3359" y="3081"/>
              <a:ext cx="13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142">
              <a:extLst>
                <a:ext uri="{FF2B5EF4-FFF2-40B4-BE49-F238E27FC236}">
                  <a16:creationId xmlns:a16="http://schemas.microsoft.com/office/drawing/2014/main" id="{E254CF7B-5D2B-B289-6981-801C953CE379}"/>
                </a:ext>
              </a:extLst>
            </p:cNvPr>
            <p:cNvSpPr>
              <a:spLocks noChangeShapeType="1"/>
            </p:cNvSpPr>
            <p:nvPr/>
          </p:nvSpPr>
          <p:spPr bwMode="auto">
            <a:xfrm rot="5400000" flipH="1">
              <a:off x="1944" y="1655"/>
              <a:ext cx="0" cy="298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6" name="Group 143">
            <a:extLst>
              <a:ext uri="{FF2B5EF4-FFF2-40B4-BE49-F238E27FC236}">
                <a16:creationId xmlns:a16="http://schemas.microsoft.com/office/drawing/2014/main" id="{75ACDEF4-2A58-8A82-3D98-5C0FA0A5DE1B}"/>
              </a:ext>
            </a:extLst>
          </p:cNvPr>
          <p:cNvGrpSpPr>
            <a:grpSpLocks/>
          </p:cNvGrpSpPr>
          <p:nvPr/>
        </p:nvGrpSpPr>
        <p:grpSpPr bwMode="auto">
          <a:xfrm>
            <a:off x="7081838" y="3584862"/>
            <a:ext cx="1208087" cy="849312"/>
            <a:chOff x="3039" y="3019"/>
            <a:chExt cx="761" cy="535"/>
          </a:xfrm>
        </p:grpSpPr>
        <p:sp>
          <p:nvSpPr>
            <p:cNvPr id="147" name="Line 144">
              <a:extLst>
                <a:ext uri="{FF2B5EF4-FFF2-40B4-BE49-F238E27FC236}">
                  <a16:creationId xmlns:a16="http://schemas.microsoft.com/office/drawing/2014/main" id="{114901D3-EB09-FD7C-E0C0-C0B27AD90A51}"/>
                </a:ext>
              </a:extLst>
            </p:cNvPr>
            <p:cNvSpPr>
              <a:spLocks noChangeShapeType="1"/>
            </p:cNvSpPr>
            <p:nvPr/>
          </p:nvSpPr>
          <p:spPr bwMode="auto">
            <a:xfrm rot="5400000" flipH="1">
              <a:off x="3523" y="3287"/>
              <a:ext cx="53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Line 145">
              <a:extLst>
                <a:ext uri="{FF2B5EF4-FFF2-40B4-BE49-F238E27FC236}">
                  <a16:creationId xmlns:a16="http://schemas.microsoft.com/office/drawing/2014/main" id="{0D33BC1E-95B8-E7E9-566B-3CBD55FDBD8E}"/>
                </a:ext>
              </a:extLst>
            </p:cNvPr>
            <p:cNvSpPr>
              <a:spLocks noChangeShapeType="1"/>
            </p:cNvSpPr>
            <p:nvPr/>
          </p:nvSpPr>
          <p:spPr bwMode="auto">
            <a:xfrm rot="5400000" flipH="1">
              <a:off x="3420" y="3173"/>
              <a:ext cx="0" cy="76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9" name="Group 146">
            <a:extLst>
              <a:ext uri="{FF2B5EF4-FFF2-40B4-BE49-F238E27FC236}">
                <a16:creationId xmlns:a16="http://schemas.microsoft.com/office/drawing/2014/main" id="{281E7C50-CD63-A558-E4BC-6CE7CB3034BB}"/>
              </a:ext>
            </a:extLst>
          </p:cNvPr>
          <p:cNvGrpSpPr>
            <a:grpSpLocks/>
          </p:cNvGrpSpPr>
          <p:nvPr/>
        </p:nvGrpSpPr>
        <p:grpSpPr bwMode="auto">
          <a:xfrm>
            <a:off x="3124200" y="3573749"/>
            <a:ext cx="5299075" cy="1054100"/>
            <a:chOff x="546" y="3010"/>
            <a:chExt cx="3338" cy="664"/>
          </a:xfrm>
        </p:grpSpPr>
        <p:sp>
          <p:nvSpPr>
            <p:cNvPr id="150" name="Line 147">
              <a:extLst>
                <a:ext uri="{FF2B5EF4-FFF2-40B4-BE49-F238E27FC236}">
                  <a16:creationId xmlns:a16="http://schemas.microsoft.com/office/drawing/2014/main" id="{86973293-2216-B8ED-DAED-7226A147FB46}"/>
                </a:ext>
              </a:extLst>
            </p:cNvPr>
            <p:cNvSpPr>
              <a:spLocks noChangeShapeType="1"/>
            </p:cNvSpPr>
            <p:nvPr/>
          </p:nvSpPr>
          <p:spPr bwMode="auto">
            <a:xfrm rot="5400000" flipH="1">
              <a:off x="3544" y="3342"/>
              <a:ext cx="664"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1" name="Line 148">
              <a:extLst>
                <a:ext uri="{FF2B5EF4-FFF2-40B4-BE49-F238E27FC236}">
                  <a16:creationId xmlns:a16="http://schemas.microsoft.com/office/drawing/2014/main" id="{C056761B-2D25-261D-4B32-977F2B19C54E}"/>
                </a:ext>
              </a:extLst>
            </p:cNvPr>
            <p:cNvSpPr>
              <a:spLocks noChangeShapeType="1"/>
            </p:cNvSpPr>
            <p:nvPr/>
          </p:nvSpPr>
          <p:spPr bwMode="auto">
            <a:xfrm rot="5400000" flipH="1">
              <a:off x="2215" y="2005"/>
              <a:ext cx="0" cy="3338"/>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2" name="Oval 149">
            <a:extLst>
              <a:ext uri="{FF2B5EF4-FFF2-40B4-BE49-F238E27FC236}">
                <a16:creationId xmlns:a16="http://schemas.microsoft.com/office/drawing/2014/main" id="{4BFC734A-16F3-DE13-633A-48B24F4F8CBE}"/>
              </a:ext>
            </a:extLst>
          </p:cNvPr>
          <p:cNvSpPr>
            <a:spLocks noChangeArrowheads="1"/>
          </p:cNvSpPr>
          <p:nvPr/>
        </p:nvSpPr>
        <p:spPr bwMode="auto">
          <a:xfrm>
            <a:off x="2984500" y="4570699"/>
            <a:ext cx="85725" cy="92075"/>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Line 150">
            <a:extLst>
              <a:ext uri="{FF2B5EF4-FFF2-40B4-BE49-F238E27FC236}">
                <a16:creationId xmlns:a16="http://schemas.microsoft.com/office/drawing/2014/main" id="{30093835-47E9-C4D7-A99E-2830898D1BF5}"/>
              </a:ext>
            </a:extLst>
          </p:cNvPr>
          <p:cNvSpPr>
            <a:spLocks noChangeShapeType="1"/>
          </p:cNvSpPr>
          <p:nvPr/>
        </p:nvSpPr>
        <p:spPr bwMode="auto">
          <a:xfrm>
            <a:off x="5576888" y="3576924"/>
            <a:ext cx="0" cy="22860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Line 151">
            <a:extLst>
              <a:ext uri="{FF2B5EF4-FFF2-40B4-BE49-F238E27FC236}">
                <a16:creationId xmlns:a16="http://schemas.microsoft.com/office/drawing/2014/main" id="{CF82E343-6D1E-5126-7D2D-425D31D701CB}"/>
              </a:ext>
            </a:extLst>
          </p:cNvPr>
          <p:cNvSpPr>
            <a:spLocks noChangeShapeType="1"/>
          </p:cNvSpPr>
          <p:nvPr/>
        </p:nvSpPr>
        <p:spPr bwMode="auto">
          <a:xfrm>
            <a:off x="5738813" y="3567399"/>
            <a:ext cx="0" cy="381000"/>
          </a:xfrm>
          <a:prstGeom prst="line">
            <a:avLst/>
          </a:prstGeom>
          <a:noFill/>
          <a:ln w="28575">
            <a:solidFill>
              <a:srgbClr val="7030A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Line 152">
            <a:extLst>
              <a:ext uri="{FF2B5EF4-FFF2-40B4-BE49-F238E27FC236}">
                <a16:creationId xmlns:a16="http://schemas.microsoft.com/office/drawing/2014/main" id="{AA78E2A5-257F-73FB-7AB5-BD67FCA19E11}"/>
              </a:ext>
            </a:extLst>
          </p:cNvPr>
          <p:cNvSpPr>
            <a:spLocks noChangeShapeType="1"/>
          </p:cNvSpPr>
          <p:nvPr/>
        </p:nvSpPr>
        <p:spPr bwMode="auto">
          <a:xfrm flipH="1">
            <a:off x="6026150" y="3562637"/>
            <a:ext cx="3175" cy="56673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Line 153">
            <a:extLst>
              <a:ext uri="{FF2B5EF4-FFF2-40B4-BE49-F238E27FC236}">
                <a16:creationId xmlns:a16="http://schemas.microsoft.com/office/drawing/2014/main" id="{DA2AD735-7A3B-6F0B-A5E8-51742F7CC2ED}"/>
              </a:ext>
            </a:extLst>
          </p:cNvPr>
          <p:cNvSpPr>
            <a:spLocks noChangeShapeType="1"/>
          </p:cNvSpPr>
          <p:nvPr/>
        </p:nvSpPr>
        <p:spPr bwMode="auto">
          <a:xfrm flipH="1">
            <a:off x="6224588" y="3557874"/>
            <a:ext cx="1587" cy="1068388"/>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Oval 154">
            <a:extLst>
              <a:ext uri="{FF2B5EF4-FFF2-40B4-BE49-F238E27FC236}">
                <a16:creationId xmlns:a16="http://schemas.microsoft.com/office/drawing/2014/main" id="{703D11D9-90E3-6F2F-E97E-270188B3D489}"/>
              </a:ext>
            </a:extLst>
          </p:cNvPr>
          <p:cNvSpPr>
            <a:spLocks noChangeArrowheads="1"/>
          </p:cNvSpPr>
          <p:nvPr/>
        </p:nvSpPr>
        <p:spPr bwMode="auto">
          <a:xfrm>
            <a:off x="5691188" y="3905537"/>
            <a:ext cx="87312" cy="9207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8" name="Oval 155">
            <a:extLst>
              <a:ext uri="{FF2B5EF4-FFF2-40B4-BE49-F238E27FC236}">
                <a16:creationId xmlns:a16="http://schemas.microsoft.com/office/drawing/2014/main" id="{DF84B878-A749-EBD3-D94F-D5E5C8E00D53}"/>
              </a:ext>
            </a:extLst>
          </p:cNvPr>
          <p:cNvSpPr>
            <a:spLocks noChangeArrowheads="1"/>
          </p:cNvSpPr>
          <p:nvPr/>
        </p:nvSpPr>
        <p:spPr bwMode="auto">
          <a:xfrm>
            <a:off x="5983288" y="4086512"/>
            <a:ext cx="87312" cy="92075"/>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9" name="Oval 156">
            <a:extLst>
              <a:ext uri="{FF2B5EF4-FFF2-40B4-BE49-F238E27FC236}">
                <a16:creationId xmlns:a16="http://schemas.microsoft.com/office/drawing/2014/main" id="{ACB8D17C-DACF-82F0-DE6D-A59F38EC7559}"/>
              </a:ext>
            </a:extLst>
          </p:cNvPr>
          <p:cNvSpPr>
            <a:spLocks noChangeArrowheads="1"/>
          </p:cNvSpPr>
          <p:nvPr/>
        </p:nvSpPr>
        <p:spPr bwMode="auto">
          <a:xfrm>
            <a:off x="6186488" y="4591337"/>
            <a:ext cx="87312" cy="92075"/>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0" name="Oval 157">
            <a:extLst>
              <a:ext uri="{FF2B5EF4-FFF2-40B4-BE49-F238E27FC236}">
                <a16:creationId xmlns:a16="http://schemas.microsoft.com/office/drawing/2014/main" id="{FB7F78CE-4A2B-3552-BE74-43E056E63516}"/>
              </a:ext>
            </a:extLst>
          </p:cNvPr>
          <p:cNvSpPr>
            <a:spLocks noChangeArrowheads="1"/>
          </p:cNvSpPr>
          <p:nvPr/>
        </p:nvSpPr>
        <p:spPr bwMode="auto">
          <a:xfrm>
            <a:off x="3690938" y="4572287"/>
            <a:ext cx="87312" cy="92075"/>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1" name="Line 158">
            <a:extLst>
              <a:ext uri="{FF2B5EF4-FFF2-40B4-BE49-F238E27FC236}">
                <a16:creationId xmlns:a16="http://schemas.microsoft.com/office/drawing/2014/main" id="{FFE8C0B1-D62A-CAB6-4048-0BC58D3AD11D}"/>
              </a:ext>
            </a:extLst>
          </p:cNvPr>
          <p:cNvSpPr>
            <a:spLocks noChangeShapeType="1"/>
          </p:cNvSpPr>
          <p:nvPr/>
        </p:nvSpPr>
        <p:spPr bwMode="auto">
          <a:xfrm>
            <a:off x="3511550" y="3135599"/>
            <a:ext cx="0" cy="682625"/>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Oval 159">
            <a:extLst>
              <a:ext uri="{FF2B5EF4-FFF2-40B4-BE49-F238E27FC236}">
                <a16:creationId xmlns:a16="http://schemas.microsoft.com/office/drawing/2014/main" id="{F0E17E53-F3BD-F52D-A8D4-7EF6A0FB5D8E}"/>
              </a:ext>
            </a:extLst>
          </p:cNvPr>
          <p:cNvSpPr>
            <a:spLocks noChangeArrowheads="1"/>
          </p:cNvSpPr>
          <p:nvPr/>
        </p:nvSpPr>
        <p:spPr bwMode="auto">
          <a:xfrm>
            <a:off x="3462338" y="3753137"/>
            <a:ext cx="87312" cy="92075"/>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3" name="Oval 160">
            <a:extLst>
              <a:ext uri="{FF2B5EF4-FFF2-40B4-BE49-F238E27FC236}">
                <a16:creationId xmlns:a16="http://schemas.microsoft.com/office/drawing/2014/main" id="{3208FD4A-6EB9-4156-65D2-0D8E5F457CB7}"/>
              </a:ext>
            </a:extLst>
          </p:cNvPr>
          <p:cNvSpPr>
            <a:spLocks noChangeArrowheads="1"/>
          </p:cNvSpPr>
          <p:nvPr/>
        </p:nvSpPr>
        <p:spPr bwMode="auto">
          <a:xfrm>
            <a:off x="9461500" y="1694149"/>
            <a:ext cx="85725" cy="9207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4" name="Oval 161">
            <a:extLst>
              <a:ext uri="{FF2B5EF4-FFF2-40B4-BE49-F238E27FC236}">
                <a16:creationId xmlns:a16="http://schemas.microsoft.com/office/drawing/2014/main" id="{923F80FF-F94D-6549-7C5B-278EF61DA6AA}"/>
              </a:ext>
            </a:extLst>
          </p:cNvPr>
          <p:cNvSpPr>
            <a:spLocks noChangeArrowheads="1"/>
          </p:cNvSpPr>
          <p:nvPr/>
        </p:nvSpPr>
        <p:spPr bwMode="auto">
          <a:xfrm>
            <a:off x="9442450" y="2379949"/>
            <a:ext cx="85725" cy="9207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Text Box 162">
            <a:extLst>
              <a:ext uri="{FF2B5EF4-FFF2-40B4-BE49-F238E27FC236}">
                <a16:creationId xmlns:a16="http://schemas.microsoft.com/office/drawing/2014/main" id="{A4AFCBB1-16D9-8CAB-8714-A339522B362D}"/>
              </a:ext>
            </a:extLst>
          </p:cNvPr>
          <p:cNvSpPr txBox="1">
            <a:spLocks noChangeArrowheads="1"/>
          </p:cNvSpPr>
          <p:nvPr/>
        </p:nvSpPr>
        <p:spPr bwMode="auto">
          <a:xfrm>
            <a:off x="2157413" y="4375437"/>
            <a:ext cx="966787"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CP</a:t>
            </a:r>
            <a:r>
              <a:rPr lang="en-US" altLang="zh-CN" b="1" baseline="-25000">
                <a:solidFill>
                  <a:srgbClr val="0033CC"/>
                </a:solidFill>
              </a:rPr>
              <a:t>D</a:t>
            </a:r>
          </a:p>
        </p:txBody>
      </p:sp>
      <p:sp>
        <p:nvSpPr>
          <p:cNvPr id="166" name="Text Box 16">
            <a:extLst>
              <a:ext uri="{FF2B5EF4-FFF2-40B4-BE49-F238E27FC236}">
                <a16:creationId xmlns:a16="http://schemas.microsoft.com/office/drawing/2014/main" id="{9A619224-A785-4FA3-9990-2A72392A1FD9}"/>
              </a:ext>
            </a:extLst>
          </p:cNvPr>
          <p:cNvSpPr txBox="1">
            <a:spLocks noChangeArrowheads="1"/>
          </p:cNvSpPr>
          <p:nvPr/>
        </p:nvSpPr>
        <p:spPr bwMode="auto">
          <a:xfrm>
            <a:off x="7011196" y="6117280"/>
            <a:ext cx="413051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chemeClr val="accent2"/>
                </a:solidFill>
                <a:ea typeface="楷体_GB2312" pitchFamily="49" charset="-122"/>
              </a:rPr>
              <a:t>CP</a:t>
            </a:r>
            <a:r>
              <a:rPr lang="zh-CN" altLang="en-US" b="1" dirty="0">
                <a:solidFill>
                  <a:schemeClr val="accent2"/>
                </a:solidFill>
                <a:ea typeface="楷体_GB2312" pitchFamily="49" charset="-122"/>
              </a:rPr>
              <a:t>起到选择</a:t>
            </a:r>
            <a:r>
              <a:rPr lang="en-US" altLang="zh-CN" b="1" i="1" dirty="0">
                <a:solidFill>
                  <a:srgbClr val="0033CC"/>
                </a:solidFill>
                <a:ea typeface="楷体_GB2312" pitchFamily="49" charset="-122"/>
              </a:rPr>
              <a:t>Q</a:t>
            </a:r>
            <a:r>
              <a:rPr lang="zh-CN" altLang="en-US" b="1" dirty="0">
                <a:solidFill>
                  <a:srgbClr val="FF0000"/>
                </a:solidFill>
                <a:ea typeface="楷体_GB2312" pitchFamily="49" charset="-122"/>
              </a:rPr>
              <a:t>和</a:t>
            </a:r>
            <a:r>
              <a:rPr lang="en-US" altLang="zh-CN" b="1" i="1" dirty="0">
                <a:solidFill>
                  <a:srgbClr val="0033CC"/>
                </a:solidFill>
                <a:ea typeface="楷体_GB2312" pitchFamily="49" charset="-122"/>
              </a:rPr>
              <a:t>Q</a:t>
            </a:r>
            <a:r>
              <a:rPr lang="zh-CN" altLang="en-US" b="1" dirty="0">
                <a:solidFill>
                  <a:schemeClr val="accent2"/>
                </a:solidFill>
                <a:ea typeface="楷体_GB2312" pitchFamily="49" charset="-122"/>
              </a:rPr>
              <a:t>的作用。</a:t>
            </a:r>
            <a:endParaRPr lang="en-US" altLang="zh-CN" b="1" dirty="0">
              <a:solidFill>
                <a:schemeClr val="accent2"/>
              </a:solidFill>
              <a:ea typeface="楷体_GB2312" pitchFamily="49" charset="-122"/>
            </a:endParaRPr>
          </a:p>
        </p:txBody>
      </p:sp>
      <p:cxnSp>
        <p:nvCxnSpPr>
          <p:cNvPr id="167" name="直接连接符 3">
            <a:extLst>
              <a:ext uri="{FF2B5EF4-FFF2-40B4-BE49-F238E27FC236}">
                <a16:creationId xmlns:a16="http://schemas.microsoft.com/office/drawing/2014/main" id="{36F9AD7B-95AC-120B-5B46-A37F3636F63E}"/>
              </a:ext>
            </a:extLst>
          </p:cNvPr>
          <p:cNvCxnSpPr/>
          <p:nvPr/>
        </p:nvCxnSpPr>
        <p:spPr bwMode="auto">
          <a:xfrm>
            <a:off x="9263063" y="6112162"/>
            <a:ext cx="179387" cy="0"/>
          </a:xfrm>
          <a:prstGeom prst="line">
            <a:avLst/>
          </a:prstGeom>
          <a:solidFill>
            <a:schemeClr val="accent1"/>
          </a:solidFill>
          <a:ln w="28575" cap="flat" cmpd="sng" algn="ctr">
            <a:solidFill>
              <a:srgbClr val="0033CC"/>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B22B4F07-956B-A132-96B4-014DDA881548}"/>
              </a:ext>
            </a:extLst>
          </p:cNvPr>
          <p:cNvSpPr>
            <a:spLocks noGrp="1"/>
          </p:cNvSpPr>
          <p:nvPr>
            <p:ph type="sldNum" sz="quarter" idx="12"/>
          </p:nvPr>
        </p:nvSpPr>
        <p:spPr/>
        <p:txBody>
          <a:bodyPr/>
          <a:lstStyle/>
          <a:p>
            <a:fld id="{392CBAA0-59E6-204E-8F03-85E5040D48B8}" type="slidenum">
              <a:rPr kumimoji="1" lang="zh-CN" altLang="en-US" smtClean="0"/>
              <a:t>52</a:t>
            </a:fld>
            <a:r>
              <a:rPr kumimoji="1" lang="en-US" altLang="zh-CN"/>
              <a:t>/184</a:t>
            </a:r>
            <a:endParaRPr kumimoji="1" lang="zh-CN" altLang="en-US" dirty="0"/>
          </a:p>
        </p:txBody>
      </p:sp>
    </p:spTree>
    <p:extLst>
      <p:ext uri="{BB962C8B-B14F-4D97-AF65-F5344CB8AC3E}">
        <p14:creationId xmlns:p14="http://schemas.microsoft.com/office/powerpoint/2010/main" val="4291313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slide(from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lide(fromBottom)">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up)">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12" presetClass="entr" presetSubtype="4"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slide(fromBottom)">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slide(fromBottom)">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12" presetClass="entr" presetSubtype="4" fill="hold" grpId="0" nodeType="click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slide(fromBottom)">
                                      <p:cBhvr>
                                        <p:cTn id="42" dur="500"/>
                                        <p:tgtEl>
                                          <p:spTgt spid="18"/>
                                        </p:tgtEl>
                                      </p:cBhvr>
                                    </p:animEffect>
                                  </p:childTnLst>
                                </p:cTn>
                              </p:par>
                            </p:childTnLst>
                          </p:cTn>
                        </p:par>
                      </p:childTnLst>
                    </p:cTn>
                  </p:par>
                  <p:par>
                    <p:cTn id="43" fill="hold">
                      <p:stCondLst>
                        <p:cond delay="indefinite"/>
                      </p:stCondLst>
                      <p:childTnLst>
                        <p:par>
                          <p:cTn id="44" fill="hold">
                            <p:stCondLst>
                              <p:cond delay="0"/>
                            </p:stCondLst>
                            <p:childTnLst>
                              <p:par>
                                <p:cTn id="45" presetID="12" presetClass="entr" presetSubtype="4"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slide(fromBottom)">
                                      <p:cBhvr>
                                        <p:cTn id="47" dur="500"/>
                                        <p:tgtEl>
                                          <p:spTgt spid="19"/>
                                        </p:tgtEl>
                                      </p:cBhvr>
                                    </p:animEffect>
                                  </p:childTnLst>
                                </p:cTn>
                              </p:par>
                            </p:childTnLst>
                          </p:cTn>
                        </p:par>
                      </p:childTnLst>
                    </p:cTn>
                  </p:par>
                  <p:par>
                    <p:cTn id="48" fill="hold">
                      <p:stCondLst>
                        <p:cond delay="indefinite"/>
                      </p:stCondLst>
                      <p:childTnLst>
                        <p:par>
                          <p:cTn id="49" fill="hold">
                            <p:stCondLst>
                              <p:cond delay="0"/>
                            </p:stCondLst>
                            <p:childTnLst>
                              <p:par>
                                <p:cTn id="50" presetID="12" presetClass="entr" presetSubtype="4" fill="hold" grpId="0" nodeType="clickEffect">
                                  <p:stCondLst>
                                    <p:cond delay="0"/>
                                  </p:stCondLst>
                                  <p:childTnLst>
                                    <p:set>
                                      <p:cBhvr>
                                        <p:cTn id="51" dur="1" fill="hold">
                                          <p:stCondLst>
                                            <p:cond delay="0"/>
                                          </p:stCondLst>
                                        </p:cTn>
                                        <p:tgtEl>
                                          <p:spTgt spid="166"/>
                                        </p:tgtEl>
                                        <p:attrNameLst>
                                          <p:attrName>style.visibility</p:attrName>
                                        </p:attrNameLst>
                                      </p:cBhvr>
                                      <p:to>
                                        <p:strVal val="visible"/>
                                      </p:to>
                                    </p:set>
                                    <p:animEffect transition="in" filter="slide(fromBottom)">
                                      <p:cBhvr>
                                        <p:cTn id="52" dur="500"/>
                                        <p:tgtEl>
                                          <p:spTgt spid="166"/>
                                        </p:tgtEl>
                                      </p:cBhvr>
                                    </p:animEffect>
                                  </p:childTnLst>
                                </p:cTn>
                              </p:par>
                              <p:par>
                                <p:cTn id="53" presetID="2" presetClass="entr" presetSubtype="8" fill="hold" nodeType="withEffect">
                                  <p:stCondLst>
                                    <p:cond delay="0"/>
                                  </p:stCondLst>
                                  <p:childTnLst>
                                    <p:set>
                                      <p:cBhvr>
                                        <p:cTn id="54" dur="1" fill="hold">
                                          <p:stCondLst>
                                            <p:cond delay="0"/>
                                          </p:stCondLst>
                                        </p:cTn>
                                        <p:tgtEl>
                                          <p:spTgt spid="167"/>
                                        </p:tgtEl>
                                        <p:attrNameLst>
                                          <p:attrName>style.visibility</p:attrName>
                                        </p:attrNameLst>
                                      </p:cBhvr>
                                      <p:to>
                                        <p:strVal val="visible"/>
                                      </p:to>
                                    </p:set>
                                    <p:anim calcmode="lin" valueType="num">
                                      <p:cBhvr additive="base">
                                        <p:cTn id="55" dur="500" fill="hold"/>
                                        <p:tgtEl>
                                          <p:spTgt spid="167"/>
                                        </p:tgtEl>
                                        <p:attrNameLst>
                                          <p:attrName>ppt_x</p:attrName>
                                        </p:attrNameLst>
                                      </p:cBhvr>
                                      <p:tavLst>
                                        <p:tav tm="0">
                                          <p:val>
                                            <p:strVal val="0-#ppt_w/2"/>
                                          </p:val>
                                        </p:tav>
                                        <p:tav tm="100000">
                                          <p:val>
                                            <p:strVal val="#ppt_x"/>
                                          </p:val>
                                        </p:tav>
                                      </p:tavLst>
                                    </p:anim>
                                    <p:anim calcmode="lin" valueType="num">
                                      <p:cBhvr additive="base">
                                        <p:cTn id="56" dur="500" fill="hold"/>
                                        <p:tgtEl>
                                          <p:spTgt spid="1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9" grpId="0" autoUpdateAnimBg="0"/>
      <p:bldP spid="17" grpId="0" autoUpdateAnimBg="0"/>
      <p:bldP spid="18" grpId="0" autoUpdateAnimBg="0"/>
      <p:bldP spid="19" grpId="0" autoUpdateAnimBg="0"/>
      <p:bldP spid="166"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2">
            <a:extLst>
              <a:ext uri="{FF2B5EF4-FFF2-40B4-BE49-F238E27FC236}">
                <a16:creationId xmlns:a16="http://schemas.microsoft.com/office/drawing/2014/main" id="{D705552D-940C-4221-31A5-CFAE6FA34B2D}"/>
              </a:ext>
            </a:extLst>
          </p:cNvPr>
          <p:cNvSpPr txBox="1">
            <a:spLocks noChangeArrowheads="1"/>
          </p:cNvSpPr>
          <p:nvPr/>
        </p:nvSpPr>
        <p:spPr bwMode="auto">
          <a:xfrm>
            <a:off x="3050540" y="626019"/>
            <a:ext cx="48593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4.  </a:t>
            </a:r>
            <a:r>
              <a:rPr lang="zh-CN" altLang="en-US" sz="2800" b="1" dirty="0"/>
              <a:t>集成二进制同步计数器</a:t>
            </a:r>
          </a:p>
        </p:txBody>
      </p:sp>
      <p:sp>
        <p:nvSpPr>
          <p:cNvPr id="6" name="Text Box 3">
            <a:extLst>
              <a:ext uri="{FF2B5EF4-FFF2-40B4-BE49-F238E27FC236}">
                <a16:creationId xmlns:a16="http://schemas.microsoft.com/office/drawing/2014/main" id="{C6FE71C2-E4F3-482E-E2DC-FAE20D8A3B3D}"/>
              </a:ext>
            </a:extLst>
          </p:cNvPr>
          <p:cNvSpPr txBox="1">
            <a:spLocks noChangeArrowheads="1"/>
          </p:cNvSpPr>
          <p:nvPr/>
        </p:nvSpPr>
        <p:spPr bwMode="auto">
          <a:xfrm>
            <a:off x="1545590" y="1220610"/>
            <a:ext cx="6153150"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rPr>
              <a:t>(1) </a:t>
            </a:r>
            <a:r>
              <a:rPr lang="zh-CN" altLang="en-US" sz="2800" b="1" dirty="0">
                <a:solidFill>
                  <a:srgbClr val="0033CC"/>
                </a:solidFill>
              </a:rPr>
              <a:t>集成 </a:t>
            </a:r>
            <a:r>
              <a:rPr lang="en-US" altLang="zh-CN" sz="2800" b="1" dirty="0">
                <a:solidFill>
                  <a:srgbClr val="0033CC"/>
                </a:solidFill>
              </a:rPr>
              <a:t>4 </a:t>
            </a:r>
            <a:r>
              <a:rPr lang="zh-CN" altLang="en-US" sz="2800" b="1" dirty="0">
                <a:solidFill>
                  <a:srgbClr val="0033CC"/>
                </a:solidFill>
              </a:rPr>
              <a:t>位二进制同步加法计数器</a:t>
            </a:r>
          </a:p>
        </p:txBody>
      </p:sp>
      <p:grpSp>
        <p:nvGrpSpPr>
          <p:cNvPr id="7" name="Group 4">
            <a:extLst>
              <a:ext uri="{FF2B5EF4-FFF2-40B4-BE49-F238E27FC236}">
                <a16:creationId xmlns:a16="http://schemas.microsoft.com/office/drawing/2014/main" id="{00436594-DDA5-65BC-F4F3-B12528E7138C}"/>
              </a:ext>
            </a:extLst>
          </p:cNvPr>
          <p:cNvGrpSpPr>
            <a:grpSpLocks/>
          </p:cNvGrpSpPr>
          <p:nvPr/>
        </p:nvGrpSpPr>
        <p:grpSpPr bwMode="auto">
          <a:xfrm>
            <a:off x="1901190" y="2627061"/>
            <a:ext cx="3956050" cy="2952750"/>
            <a:chOff x="302" y="1394"/>
            <a:chExt cx="2492" cy="1860"/>
          </a:xfrm>
        </p:grpSpPr>
        <p:grpSp>
          <p:nvGrpSpPr>
            <p:cNvPr id="8" name="Group 5">
              <a:extLst>
                <a:ext uri="{FF2B5EF4-FFF2-40B4-BE49-F238E27FC236}">
                  <a16:creationId xmlns:a16="http://schemas.microsoft.com/office/drawing/2014/main" id="{3850E340-DD06-304F-4BCD-410C0CC051CF}"/>
                </a:ext>
              </a:extLst>
            </p:cNvPr>
            <p:cNvGrpSpPr>
              <a:grpSpLocks/>
            </p:cNvGrpSpPr>
            <p:nvPr/>
          </p:nvGrpSpPr>
          <p:grpSpPr bwMode="auto">
            <a:xfrm>
              <a:off x="302" y="1394"/>
              <a:ext cx="2492" cy="1860"/>
              <a:chOff x="302" y="1394"/>
              <a:chExt cx="2492" cy="1860"/>
            </a:xfrm>
          </p:grpSpPr>
          <p:sp>
            <p:nvSpPr>
              <p:cNvPr id="11" name="Rectangle 6">
                <a:extLst>
                  <a:ext uri="{FF2B5EF4-FFF2-40B4-BE49-F238E27FC236}">
                    <a16:creationId xmlns:a16="http://schemas.microsoft.com/office/drawing/2014/main" id="{1428AF9D-A824-00FF-B829-2877B4D0565A}"/>
                  </a:ext>
                </a:extLst>
              </p:cNvPr>
              <p:cNvSpPr>
                <a:spLocks noChangeArrowheads="1"/>
              </p:cNvSpPr>
              <p:nvPr/>
            </p:nvSpPr>
            <p:spPr bwMode="auto">
              <a:xfrm>
                <a:off x="468" y="1872"/>
                <a:ext cx="2124" cy="888"/>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2" name="Group 7">
                <a:extLst>
                  <a:ext uri="{FF2B5EF4-FFF2-40B4-BE49-F238E27FC236}">
                    <a16:creationId xmlns:a16="http://schemas.microsoft.com/office/drawing/2014/main" id="{7776AA48-2524-CB62-21A2-C0E61197F50B}"/>
                  </a:ext>
                </a:extLst>
              </p:cNvPr>
              <p:cNvGrpSpPr>
                <a:grpSpLocks/>
              </p:cNvGrpSpPr>
              <p:nvPr/>
            </p:nvGrpSpPr>
            <p:grpSpPr bwMode="auto">
              <a:xfrm>
                <a:off x="552" y="1662"/>
                <a:ext cx="1952" cy="204"/>
                <a:chOff x="2832" y="1266"/>
                <a:chExt cx="1952" cy="204"/>
              </a:xfrm>
            </p:grpSpPr>
            <p:grpSp>
              <p:nvGrpSpPr>
                <p:cNvPr id="47" name="Group 8">
                  <a:extLst>
                    <a:ext uri="{FF2B5EF4-FFF2-40B4-BE49-F238E27FC236}">
                      <a16:creationId xmlns:a16="http://schemas.microsoft.com/office/drawing/2014/main" id="{70631C87-16E5-1807-25DE-0772F9B6CCD8}"/>
                    </a:ext>
                  </a:extLst>
                </p:cNvPr>
                <p:cNvGrpSpPr>
                  <a:grpSpLocks/>
                </p:cNvGrpSpPr>
                <p:nvPr/>
              </p:nvGrpSpPr>
              <p:grpSpPr bwMode="auto">
                <a:xfrm>
                  <a:off x="2832" y="1266"/>
                  <a:ext cx="68" cy="204"/>
                  <a:chOff x="2904" y="1272"/>
                  <a:chExt cx="68" cy="204"/>
                </a:xfrm>
              </p:grpSpPr>
              <p:sp>
                <p:nvSpPr>
                  <p:cNvPr id="69" name="Line 9">
                    <a:extLst>
                      <a:ext uri="{FF2B5EF4-FFF2-40B4-BE49-F238E27FC236}">
                        <a16:creationId xmlns:a16="http://schemas.microsoft.com/office/drawing/2014/main" id="{309AFAF2-81D2-7A65-E2EA-DD1D6319058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Oval 10">
                    <a:extLst>
                      <a:ext uri="{FF2B5EF4-FFF2-40B4-BE49-F238E27FC236}">
                        <a16:creationId xmlns:a16="http://schemas.microsoft.com/office/drawing/2014/main" id="{21F2EA53-7395-E2C2-F506-245068133A6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8" name="Group 11">
                  <a:extLst>
                    <a:ext uri="{FF2B5EF4-FFF2-40B4-BE49-F238E27FC236}">
                      <a16:creationId xmlns:a16="http://schemas.microsoft.com/office/drawing/2014/main" id="{9A073EA0-59A8-482A-A787-F22864D593DA}"/>
                    </a:ext>
                  </a:extLst>
                </p:cNvPr>
                <p:cNvGrpSpPr>
                  <a:grpSpLocks/>
                </p:cNvGrpSpPr>
                <p:nvPr/>
              </p:nvGrpSpPr>
              <p:grpSpPr bwMode="auto">
                <a:xfrm>
                  <a:off x="3101" y="1266"/>
                  <a:ext cx="68" cy="204"/>
                  <a:chOff x="2904" y="1272"/>
                  <a:chExt cx="68" cy="204"/>
                </a:xfrm>
              </p:grpSpPr>
              <p:sp>
                <p:nvSpPr>
                  <p:cNvPr id="67" name="Line 12">
                    <a:extLst>
                      <a:ext uri="{FF2B5EF4-FFF2-40B4-BE49-F238E27FC236}">
                        <a16:creationId xmlns:a16="http://schemas.microsoft.com/office/drawing/2014/main" id="{C1BADFB6-71A4-2D45-B448-83491D521EE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Oval 13">
                    <a:extLst>
                      <a:ext uri="{FF2B5EF4-FFF2-40B4-BE49-F238E27FC236}">
                        <a16:creationId xmlns:a16="http://schemas.microsoft.com/office/drawing/2014/main" id="{ECB68327-FC1C-ED63-39B0-1F66A5070CA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9" name="Group 14">
                  <a:extLst>
                    <a:ext uri="{FF2B5EF4-FFF2-40B4-BE49-F238E27FC236}">
                      <a16:creationId xmlns:a16="http://schemas.microsoft.com/office/drawing/2014/main" id="{FC716522-AC1C-7DC2-436A-0EEBCE60E7C0}"/>
                    </a:ext>
                  </a:extLst>
                </p:cNvPr>
                <p:cNvGrpSpPr>
                  <a:grpSpLocks/>
                </p:cNvGrpSpPr>
                <p:nvPr/>
              </p:nvGrpSpPr>
              <p:grpSpPr bwMode="auto">
                <a:xfrm>
                  <a:off x="3370" y="1266"/>
                  <a:ext cx="68" cy="204"/>
                  <a:chOff x="2904" y="1272"/>
                  <a:chExt cx="68" cy="204"/>
                </a:xfrm>
              </p:grpSpPr>
              <p:sp>
                <p:nvSpPr>
                  <p:cNvPr id="65" name="Line 15">
                    <a:extLst>
                      <a:ext uri="{FF2B5EF4-FFF2-40B4-BE49-F238E27FC236}">
                        <a16:creationId xmlns:a16="http://schemas.microsoft.com/office/drawing/2014/main" id="{1DD65110-A268-DE33-2B40-529A6821F3CE}"/>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Oval 16">
                    <a:extLst>
                      <a:ext uri="{FF2B5EF4-FFF2-40B4-BE49-F238E27FC236}">
                        <a16:creationId xmlns:a16="http://schemas.microsoft.com/office/drawing/2014/main" id="{AEA358E7-0357-A079-5213-FA998301B78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0" name="Group 17">
                  <a:extLst>
                    <a:ext uri="{FF2B5EF4-FFF2-40B4-BE49-F238E27FC236}">
                      <a16:creationId xmlns:a16="http://schemas.microsoft.com/office/drawing/2014/main" id="{3CFA00A8-2E81-E604-73F8-AABD0BB6807D}"/>
                    </a:ext>
                  </a:extLst>
                </p:cNvPr>
                <p:cNvGrpSpPr>
                  <a:grpSpLocks/>
                </p:cNvGrpSpPr>
                <p:nvPr/>
              </p:nvGrpSpPr>
              <p:grpSpPr bwMode="auto">
                <a:xfrm>
                  <a:off x="3639" y="1266"/>
                  <a:ext cx="68" cy="204"/>
                  <a:chOff x="2904" y="1272"/>
                  <a:chExt cx="68" cy="204"/>
                </a:xfrm>
              </p:grpSpPr>
              <p:sp>
                <p:nvSpPr>
                  <p:cNvPr id="63" name="Line 18">
                    <a:extLst>
                      <a:ext uri="{FF2B5EF4-FFF2-40B4-BE49-F238E27FC236}">
                        <a16:creationId xmlns:a16="http://schemas.microsoft.com/office/drawing/2014/main" id="{F98520C1-DE9F-E18C-667F-5FD67787DC5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Oval 19">
                    <a:extLst>
                      <a:ext uri="{FF2B5EF4-FFF2-40B4-BE49-F238E27FC236}">
                        <a16:creationId xmlns:a16="http://schemas.microsoft.com/office/drawing/2014/main" id="{BD0172A6-8559-9BE2-CCDF-47BA88274E0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1" name="Group 20">
                  <a:extLst>
                    <a:ext uri="{FF2B5EF4-FFF2-40B4-BE49-F238E27FC236}">
                      <a16:creationId xmlns:a16="http://schemas.microsoft.com/office/drawing/2014/main" id="{BA862C8A-3AC1-4779-82A7-016070A5C708}"/>
                    </a:ext>
                  </a:extLst>
                </p:cNvPr>
                <p:cNvGrpSpPr>
                  <a:grpSpLocks/>
                </p:cNvGrpSpPr>
                <p:nvPr/>
              </p:nvGrpSpPr>
              <p:grpSpPr bwMode="auto">
                <a:xfrm>
                  <a:off x="3908" y="1266"/>
                  <a:ext cx="68" cy="204"/>
                  <a:chOff x="2904" y="1272"/>
                  <a:chExt cx="68" cy="204"/>
                </a:xfrm>
              </p:grpSpPr>
              <p:sp>
                <p:nvSpPr>
                  <p:cNvPr id="61" name="Line 21">
                    <a:extLst>
                      <a:ext uri="{FF2B5EF4-FFF2-40B4-BE49-F238E27FC236}">
                        <a16:creationId xmlns:a16="http://schemas.microsoft.com/office/drawing/2014/main" id="{7FF16410-C816-39F7-DBD8-65F120994FF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Oval 22">
                    <a:extLst>
                      <a:ext uri="{FF2B5EF4-FFF2-40B4-BE49-F238E27FC236}">
                        <a16:creationId xmlns:a16="http://schemas.microsoft.com/office/drawing/2014/main" id="{798CFA18-1A9A-B1C6-62DA-9734B59C594B}"/>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2" name="Group 23">
                  <a:extLst>
                    <a:ext uri="{FF2B5EF4-FFF2-40B4-BE49-F238E27FC236}">
                      <a16:creationId xmlns:a16="http://schemas.microsoft.com/office/drawing/2014/main" id="{FF0E2D1F-1AB9-1CC8-B631-A8BE8C8A243E}"/>
                    </a:ext>
                  </a:extLst>
                </p:cNvPr>
                <p:cNvGrpSpPr>
                  <a:grpSpLocks/>
                </p:cNvGrpSpPr>
                <p:nvPr/>
              </p:nvGrpSpPr>
              <p:grpSpPr bwMode="auto">
                <a:xfrm>
                  <a:off x="4177" y="1266"/>
                  <a:ext cx="68" cy="204"/>
                  <a:chOff x="2904" y="1272"/>
                  <a:chExt cx="68" cy="204"/>
                </a:xfrm>
              </p:grpSpPr>
              <p:sp>
                <p:nvSpPr>
                  <p:cNvPr id="59" name="Line 24">
                    <a:extLst>
                      <a:ext uri="{FF2B5EF4-FFF2-40B4-BE49-F238E27FC236}">
                        <a16:creationId xmlns:a16="http://schemas.microsoft.com/office/drawing/2014/main" id="{F67C60A4-422E-607D-36F3-E7425BC72AC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Oval 25">
                    <a:extLst>
                      <a:ext uri="{FF2B5EF4-FFF2-40B4-BE49-F238E27FC236}">
                        <a16:creationId xmlns:a16="http://schemas.microsoft.com/office/drawing/2014/main" id="{7B0DAB4C-000B-8942-F54C-3091AA300AA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3" name="Group 26">
                  <a:extLst>
                    <a:ext uri="{FF2B5EF4-FFF2-40B4-BE49-F238E27FC236}">
                      <a16:creationId xmlns:a16="http://schemas.microsoft.com/office/drawing/2014/main" id="{7E925BD2-45EE-950E-144F-0B33906F8CEB}"/>
                    </a:ext>
                  </a:extLst>
                </p:cNvPr>
                <p:cNvGrpSpPr>
                  <a:grpSpLocks/>
                </p:cNvGrpSpPr>
                <p:nvPr/>
              </p:nvGrpSpPr>
              <p:grpSpPr bwMode="auto">
                <a:xfrm>
                  <a:off x="4446" y="1266"/>
                  <a:ext cx="68" cy="204"/>
                  <a:chOff x="2904" y="1272"/>
                  <a:chExt cx="68" cy="204"/>
                </a:xfrm>
              </p:grpSpPr>
              <p:sp>
                <p:nvSpPr>
                  <p:cNvPr id="57" name="Line 27">
                    <a:extLst>
                      <a:ext uri="{FF2B5EF4-FFF2-40B4-BE49-F238E27FC236}">
                        <a16:creationId xmlns:a16="http://schemas.microsoft.com/office/drawing/2014/main" id="{DF86E8CC-7E2F-536F-4A12-9AC804E1185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Oval 28">
                    <a:extLst>
                      <a:ext uri="{FF2B5EF4-FFF2-40B4-BE49-F238E27FC236}">
                        <a16:creationId xmlns:a16="http://schemas.microsoft.com/office/drawing/2014/main" id="{3641DFFD-20F7-DE1F-D715-BA9AFDC4D0A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4" name="Group 29">
                  <a:extLst>
                    <a:ext uri="{FF2B5EF4-FFF2-40B4-BE49-F238E27FC236}">
                      <a16:creationId xmlns:a16="http://schemas.microsoft.com/office/drawing/2014/main" id="{F65F859F-A4A8-3F45-B99E-A0EAD6DC0C9E}"/>
                    </a:ext>
                  </a:extLst>
                </p:cNvPr>
                <p:cNvGrpSpPr>
                  <a:grpSpLocks/>
                </p:cNvGrpSpPr>
                <p:nvPr/>
              </p:nvGrpSpPr>
              <p:grpSpPr bwMode="auto">
                <a:xfrm>
                  <a:off x="4716" y="1266"/>
                  <a:ext cx="68" cy="204"/>
                  <a:chOff x="2904" y="1272"/>
                  <a:chExt cx="68" cy="204"/>
                </a:xfrm>
              </p:grpSpPr>
              <p:sp>
                <p:nvSpPr>
                  <p:cNvPr id="55" name="Line 30">
                    <a:extLst>
                      <a:ext uri="{FF2B5EF4-FFF2-40B4-BE49-F238E27FC236}">
                        <a16:creationId xmlns:a16="http://schemas.microsoft.com/office/drawing/2014/main" id="{31605565-F0ED-A73D-3C15-3A4AB1D8549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Oval 31">
                    <a:extLst>
                      <a:ext uri="{FF2B5EF4-FFF2-40B4-BE49-F238E27FC236}">
                        <a16:creationId xmlns:a16="http://schemas.microsoft.com/office/drawing/2014/main" id="{48AEB45E-B153-F822-B1BE-49AB8D2D03E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13" name="Group 32">
                <a:extLst>
                  <a:ext uri="{FF2B5EF4-FFF2-40B4-BE49-F238E27FC236}">
                    <a16:creationId xmlns:a16="http://schemas.microsoft.com/office/drawing/2014/main" id="{DC743071-4B6C-8D67-587E-6F0A7E98AA32}"/>
                  </a:ext>
                </a:extLst>
              </p:cNvPr>
              <p:cNvGrpSpPr>
                <a:grpSpLocks/>
              </p:cNvGrpSpPr>
              <p:nvPr/>
            </p:nvGrpSpPr>
            <p:grpSpPr bwMode="auto">
              <a:xfrm flipV="1">
                <a:off x="558" y="2766"/>
                <a:ext cx="1952" cy="204"/>
                <a:chOff x="2832" y="1266"/>
                <a:chExt cx="1952" cy="204"/>
              </a:xfrm>
            </p:grpSpPr>
            <p:grpSp>
              <p:nvGrpSpPr>
                <p:cNvPr id="23" name="Group 33">
                  <a:extLst>
                    <a:ext uri="{FF2B5EF4-FFF2-40B4-BE49-F238E27FC236}">
                      <a16:creationId xmlns:a16="http://schemas.microsoft.com/office/drawing/2014/main" id="{84441743-C339-7A6C-4413-1A88B568F6B2}"/>
                    </a:ext>
                  </a:extLst>
                </p:cNvPr>
                <p:cNvGrpSpPr>
                  <a:grpSpLocks/>
                </p:cNvGrpSpPr>
                <p:nvPr/>
              </p:nvGrpSpPr>
              <p:grpSpPr bwMode="auto">
                <a:xfrm>
                  <a:off x="2832" y="1266"/>
                  <a:ext cx="68" cy="204"/>
                  <a:chOff x="2904" y="1272"/>
                  <a:chExt cx="68" cy="204"/>
                </a:xfrm>
              </p:grpSpPr>
              <p:sp>
                <p:nvSpPr>
                  <p:cNvPr id="45" name="Line 34">
                    <a:extLst>
                      <a:ext uri="{FF2B5EF4-FFF2-40B4-BE49-F238E27FC236}">
                        <a16:creationId xmlns:a16="http://schemas.microsoft.com/office/drawing/2014/main" id="{08DCA95A-2732-63E1-6E79-09C8293B043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35">
                    <a:extLst>
                      <a:ext uri="{FF2B5EF4-FFF2-40B4-BE49-F238E27FC236}">
                        <a16:creationId xmlns:a16="http://schemas.microsoft.com/office/drawing/2014/main" id="{88E2AEB1-4911-2402-F4BE-BAF593BD48EB}"/>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36">
                  <a:extLst>
                    <a:ext uri="{FF2B5EF4-FFF2-40B4-BE49-F238E27FC236}">
                      <a16:creationId xmlns:a16="http://schemas.microsoft.com/office/drawing/2014/main" id="{19FB0C0F-6BEF-CE53-EF5C-829EE311F06E}"/>
                    </a:ext>
                  </a:extLst>
                </p:cNvPr>
                <p:cNvGrpSpPr>
                  <a:grpSpLocks/>
                </p:cNvGrpSpPr>
                <p:nvPr/>
              </p:nvGrpSpPr>
              <p:grpSpPr bwMode="auto">
                <a:xfrm>
                  <a:off x="3101" y="1266"/>
                  <a:ext cx="68" cy="204"/>
                  <a:chOff x="2904" y="1272"/>
                  <a:chExt cx="68" cy="204"/>
                </a:xfrm>
              </p:grpSpPr>
              <p:sp>
                <p:nvSpPr>
                  <p:cNvPr id="43" name="Line 37">
                    <a:extLst>
                      <a:ext uri="{FF2B5EF4-FFF2-40B4-BE49-F238E27FC236}">
                        <a16:creationId xmlns:a16="http://schemas.microsoft.com/office/drawing/2014/main" id="{11A6A3F1-8C98-4646-33E2-0EABEDD430D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Oval 38">
                    <a:extLst>
                      <a:ext uri="{FF2B5EF4-FFF2-40B4-BE49-F238E27FC236}">
                        <a16:creationId xmlns:a16="http://schemas.microsoft.com/office/drawing/2014/main" id="{26B22663-4C78-BC4D-C40D-6E230ABCA98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39">
                  <a:extLst>
                    <a:ext uri="{FF2B5EF4-FFF2-40B4-BE49-F238E27FC236}">
                      <a16:creationId xmlns:a16="http://schemas.microsoft.com/office/drawing/2014/main" id="{61BCD81F-C65A-DFF4-13A2-FDC3B2FE0E25}"/>
                    </a:ext>
                  </a:extLst>
                </p:cNvPr>
                <p:cNvGrpSpPr>
                  <a:grpSpLocks/>
                </p:cNvGrpSpPr>
                <p:nvPr/>
              </p:nvGrpSpPr>
              <p:grpSpPr bwMode="auto">
                <a:xfrm>
                  <a:off x="3370" y="1266"/>
                  <a:ext cx="68" cy="204"/>
                  <a:chOff x="2904" y="1272"/>
                  <a:chExt cx="68" cy="204"/>
                </a:xfrm>
              </p:grpSpPr>
              <p:sp>
                <p:nvSpPr>
                  <p:cNvPr id="41" name="Line 40">
                    <a:extLst>
                      <a:ext uri="{FF2B5EF4-FFF2-40B4-BE49-F238E27FC236}">
                        <a16:creationId xmlns:a16="http://schemas.microsoft.com/office/drawing/2014/main" id="{A50675F7-7945-25B8-FD40-AB23A4A89BB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41">
                    <a:extLst>
                      <a:ext uri="{FF2B5EF4-FFF2-40B4-BE49-F238E27FC236}">
                        <a16:creationId xmlns:a16="http://schemas.microsoft.com/office/drawing/2014/main" id="{2FB24899-0D96-369C-0D94-18A46773CE7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42">
                  <a:extLst>
                    <a:ext uri="{FF2B5EF4-FFF2-40B4-BE49-F238E27FC236}">
                      <a16:creationId xmlns:a16="http://schemas.microsoft.com/office/drawing/2014/main" id="{F19AEAFF-B75E-C816-7D1E-3323C77E22B9}"/>
                    </a:ext>
                  </a:extLst>
                </p:cNvPr>
                <p:cNvGrpSpPr>
                  <a:grpSpLocks/>
                </p:cNvGrpSpPr>
                <p:nvPr/>
              </p:nvGrpSpPr>
              <p:grpSpPr bwMode="auto">
                <a:xfrm>
                  <a:off x="3639" y="1266"/>
                  <a:ext cx="68" cy="204"/>
                  <a:chOff x="2904" y="1272"/>
                  <a:chExt cx="68" cy="204"/>
                </a:xfrm>
              </p:grpSpPr>
              <p:sp>
                <p:nvSpPr>
                  <p:cNvPr id="39" name="Line 43">
                    <a:extLst>
                      <a:ext uri="{FF2B5EF4-FFF2-40B4-BE49-F238E27FC236}">
                        <a16:creationId xmlns:a16="http://schemas.microsoft.com/office/drawing/2014/main" id="{0E785F92-0A40-29C7-ACE1-7BC105B023D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44">
                    <a:extLst>
                      <a:ext uri="{FF2B5EF4-FFF2-40B4-BE49-F238E27FC236}">
                        <a16:creationId xmlns:a16="http://schemas.microsoft.com/office/drawing/2014/main" id="{1062EBBA-45CB-778E-147E-E382F08EA92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45">
                  <a:extLst>
                    <a:ext uri="{FF2B5EF4-FFF2-40B4-BE49-F238E27FC236}">
                      <a16:creationId xmlns:a16="http://schemas.microsoft.com/office/drawing/2014/main" id="{6486C121-D3A0-3B1C-44CD-C1548734294E}"/>
                    </a:ext>
                  </a:extLst>
                </p:cNvPr>
                <p:cNvGrpSpPr>
                  <a:grpSpLocks/>
                </p:cNvGrpSpPr>
                <p:nvPr/>
              </p:nvGrpSpPr>
              <p:grpSpPr bwMode="auto">
                <a:xfrm>
                  <a:off x="3908" y="1266"/>
                  <a:ext cx="68" cy="204"/>
                  <a:chOff x="2904" y="1272"/>
                  <a:chExt cx="68" cy="204"/>
                </a:xfrm>
              </p:grpSpPr>
              <p:sp>
                <p:nvSpPr>
                  <p:cNvPr id="37" name="Line 46">
                    <a:extLst>
                      <a:ext uri="{FF2B5EF4-FFF2-40B4-BE49-F238E27FC236}">
                        <a16:creationId xmlns:a16="http://schemas.microsoft.com/office/drawing/2014/main" id="{B69F9CF7-03FA-396E-CD70-03D36FB6351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Oval 47">
                    <a:extLst>
                      <a:ext uri="{FF2B5EF4-FFF2-40B4-BE49-F238E27FC236}">
                        <a16:creationId xmlns:a16="http://schemas.microsoft.com/office/drawing/2014/main" id="{7B4DA198-39CE-6BDE-0345-E8D001859CD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48">
                  <a:extLst>
                    <a:ext uri="{FF2B5EF4-FFF2-40B4-BE49-F238E27FC236}">
                      <a16:creationId xmlns:a16="http://schemas.microsoft.com/office/drawing/2014/main" id="{FA68094B-A58A-D1EE-AC3F-24830D5302DF}"/>
                    </a:ext>
                  </a:extLst>
                </p:cNvPr>
                <p:cNvGrpSpPr>
                  <a:grpSpLocks/>
                </p:cNvGrpSpPr>
                <p:nvPr/>
              </p:nvGrpSpPr>
              <p:grpSpPr bwMode="auto">
                <a:xfrm>
                  <a:off x="4177" y="1266"/>
                  <a:ext cx="68" cy="204"/>
                  <a:chOff x="2904" y="1272"/>
                  <a:chExt cx="68" cy="204"/>
                </a:xfrm>
              </p:grpSpPr>
              <p:sp>
                <p:nvSpPr>
                  <p:cNvPr id="35" name="Line 49">
                    <a:extLst>
                      <a:ext uri="{FF2B5EF4-FFF2-40B4-BE49-F238E27FC236}">
                        <a16:creationId xmlns:a16="http://schemas.microsoft.com/office/drawing/2014/main" id="{8CA7C5B8-B95F-E625-B7AD-68955742C89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Oval 50">
                    <a:extLst>
                      <a:ext uri="{FF2B5EF4-FFF2-40B4-BE49-F238E27FC236}">
                        <a16:creationId xmlns:a16="http://schemas.microsoft.com/office/drawing/2014/main" id="{DBDB114A-B051-1CFE-607D-4CCA3D00607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9" name="Group 51">
                  <a:extLst>
                    <a:ext uri="{FF2B5EF4-FFF2-40B4-BE49-F238E27FC236}">
                      <a16:creationId xmlns:a16="http://schemas.microsoft.com/office/drawing/2014/main" id="{D8B94AE5-9BFD-595B-FA72-26313A06BB3C}"/>
                    </a:ext>
                  </a:extLst>
                </p:cNvPr>
                <p:cNvGrpSpPr>
                  <a:grpSpLocks/>
                </p:cNvGrpSpPr>
                <p:nvPr/>
              </p:nvGrpSpPr>
              <p:grpSpPr bwMode="auto">
                <a:xfrm>
                  <a:off x="4446" y="1266"/>
                  <a:ext cx="68" cy="204"/>
                  <a:chOff x="2904" y="1272"/>
                  <a:chExt cx="68" cy="204"/>
                </a:xfrm>
              </p:grpSpPr>
              <p:sp>
                <p:nvSpPr>
                  <p:cNvPr id="33" name="Line 52">
                    <a:extLst>
                      <a:ext uri="{FF2B5EF4-FFF2-40B4-BE49-F238E27FC236}">
                        <a16:creationId xmlns:a16="http://schemas.microsoft.com/office/drawing/2014/main" id="{45A98EB4-8C44-3053-6D1B-9D8042105A0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Oval 53">
                    <a:extLst>
                      <a:ext uri="{FF2B5EF4-FFF2-40B4-BE49-F238E27FC236}">
                        <a16:creationId xmlns:a16="http://schemas.microsoft.com/office/drawing/2014/main" id="{22A18DF6-F513-C65D-125C-0A2F9001CDE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0" name="Group 54">
                  <a:extLst>
                    <a:ext uri="{FF2B5EF4-FFF2-40B4-BE49-F238E27FC236}">
                      <a16:creationId xmlns:a16="http://schemas.microsoft.com/office/drawing/2014/main" id="{909E9EC0-25F8-5983-5544-6A7FFBAF6648}"/>
                    </a:ext>
                  </a:extLst>
                </p:cNvPr>
                <p:cNvGrpSpPr>
                  <a:grpSpLocks/>
                </p:cNvGrpSpPr>
                <p:nvPr/>
              </p:nvGrpSpPr>
              <p:grpSpPr bwMode="auto">
                <a:xfrm>
                  <a:off x="4716" y="1266"/>
                  <a:ext cx="68" cy="204"/>
                  <a:chOff x="2904" y="1272"/>
                  <a:chExt cx="68" cy="204"/>
                </a:xfrm>
              </p:grpSpPr>
              <p:sp>
                <p:nvSpPr>
                  <p:cNvPr id="31" name="Line 55">
                    <a:extLst>
                      <a:ext uri="{FF2B5EF4-FFF2-40B4-BE49-F238E27FC236}">
                        <a16:creationId xmlns:a16="http://schemas.microsoft.com/office/drawing/2014/main" id="{EE06EB38-9951-D1A3-ED95-66EE7EC52CC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Oval 56">
                    <a:extLst>
                      <a:ext uri="{FF2B5EF4-FFF2-40B4-BE49-F238E27FC236}">
                        <a16:creationId xmlns:a16="http://schemas.microsoft.com/office/drawing/2014/main" id="{7243DDE9-AF66-0053-2E7C-4C80A09D63A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14" name="Arc 57">
                <a:extLst>
                  <a:ext uri="{FF2B5EF4-FFF2-40B4-BE49-F238E27FC236}">
                    <a16:creationId xmlns:a16="http://schemas.microsoft.com/office/drawing/2014/main" id="{2E598AA6-9CDA-D805-A11A-62458A2FF532}"/>
                  </a:ext>
                </a:extLst>
              </p:cNvPr>
              <p:cNvSpPr>
                <a:spLocks/>
              </p:cNvSpPr>
              <p:nvPr/>
            </p:nvSpPr>
            <p:spPr bwMode="auto">
              <a:xfrm>
                <a:off x="468" y="2141"/>
                <a:ext cx="178" cy="305"/>
              </a:xfrm>
              <a:custGeom>
                <a:avLst/>
                <a:gdLst>
                  <a:gd name="T0" fmla="*/ 0 w 21600"/>
                  <a:gd name="T1" fmla="*/ 0 h 43181"/>
                  <a:gd name="T2" fmla="*/ 8 w 21600"/>
                  <a:gd name="T3" fmla="*/ 305 h 43181"/>
                  <a:gd name="T4" fmla="*/ 0 w 21600"/>
                  <a:gd name="T5" fmla="*/ 153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Text Box 58">
                <a:extLst>
                  <a:ext uri="{FF2B5EF4-FFF2-40B4-BE49-F238E27FC236}">
                    <a16:creationId xmlns:a16="http://schemas.microsoft.com/office/drawing/2014/main" id="{D0886C02-0FF4-AF6B-5527-89A3CD645233}"/>
                  </a:ext>
                </a:extLst>
              </p:cNvPr>
              <p:cNvSpPr txBox="1">
                <a:spLocks noChangeArrowheads="1"/>
              </p:cNvSpPr>
              <p:nvPr/>
            </p:nvSpPr>
            <p:spPr bwMode="auto">
              <a:xfrm>
                <a:off x="494" y="2517"/>
                <a:ext cx="221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1     2     3     4     5    6     7     8</a:t>
                </a:r>
              </a:p>
            </p:txBody>
          </p:sp>
          <p:sp>
            <p:nvSpPr>
              <p:cNvPr id="16" name="Text Box 59">
                <a:extLst>
                  <a:ext uri="{FF2B5EF4-FFF2-40B4-BE49-F238E27FC236}">
                    <a16:creationId xmlns:a16="http://schemas.microsoft.com/office/drawing/2014/main" id="{E248CE7E-8361-3C48-0AC0-9D6903CF1161}"/>
                  </a:ext>
                </a:extLst>
              </p:cNvPr>
              <p:cNvSpPr txBox="1">
                <a:spLocks noChangeArrowheads="1"/>
              </p:cNvSpPr>
              <p:nvPr/>
            </p:nvSpPr>
            <p:spPr bwMode="auto">
              <a:xfrm>
                <a:off x="458" y="1857"/>
                <a:ext cx="220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16  15   14   13   12   11   10   9</a:t>
                </a:r>
              </a:p>
            </p:txBody>
          </p:sp>
          <p:sp>
            <p:nvSpPr>
              <p:cNvPr id="17" name="Text Box 60">
                <a:extLst>
                  <a:ext uri="{FF2B5EF4-FFF2-40B4-BE49-F238E27FC236}">
                    <a16:creationId xmlns:a16="http://schemas.microsoft.com/office/drawing/2014/main" id="{D1D60697-132B-A8E1-B3FC-983AD125BECB}"/>
                  </a:ext>
                </a:extLst>
              </p:cNvPr>
              <p:cNvSpPr txBox="1">
                <a:spLocks noChangeArrowheads="1"/>
              </p:cNvSpPr>
              <p:nvPr/>
            </p:nvSpPr>
            <p:spPr bwMode="auto">
              <a:xfrm>
                <a:off x="986" y="2118"/>
                <a:ext cx="116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74161(3)</a:t>
                </a:r>
              </a:p>
            </p:txBody>
          </p:sp>
          <p:grpSp>
            <p:nvGrpSpPr>
              <p:cNvPr id="18" name="Group 61">
                <a:extLst>
                  <a:ext uri="{FF2B5EF4-FFF2-40B4-BE49-F238E27FC236}">
                    <a16:creationId xmlns:a16="http://schemas.microsoft.com/office/drawing/2014/main" id="{F8E5720D-6EE7-D2DB-7D6A-04F37C9EBF0A}"/>
                  </a:ext>
                </a:extLst>
              </p:cNvPr>
              <p:cNvGrpSpPr>
                <a:grpSpLocks/>
              </p:cNvGrpSpPr>
              <p:nvPr/>
            </p:nvGrpSpPr>
            <p:grpSpPr bwMode="auto">
              <a:xfrm>
                <a:off x="302" y="1394"/>
                <a:ext cx="2492" cy="288"/>
                <a:chOff x="2582" y="998"/>
                <a:chExt cx="2492" cy="288"/>
              </a:xfrm>
            </p:grpSpPr>
            <p:sp>
              <p:nvSpPr>
                <p:cNvPr id="21" name="Text Box 62">
                  <a:extLst>
                    <a:ext uri="{FF2B5EF4-FFF2-40B4-BE49-F238E27FC236}">
                      <a16:creationId xmlns:a16="http://schemas.microsoft.com/office/drawing/2014/main" id="{960CB19D-F8E2-F60E-C15E-B2CD2335AA07}"/>
                    </a:ext>
                  </a:extLst>
                </p:cNvPr>
                <p:cNvSpPr txBox="1">
                  <a:spLocks noChangeArrowheads="1"/>
                </p:cNvSpPr>
                <p:nvPr/>
              </p:nvSpPr>
              <p:spPr bwMode="auto">
                <a:xfrm>
                  <a:off x="2582" y="998"/>
                  <a:ext cx="2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ea typeface="楷体_GB2312" pitchFamily="49" charset="-122"/>
                    </a:rPr>
                    <a:t>V</a:t>
                  </a:r>
                  <a:r>
                    <a:rPr lang="en-US" altLang="zh-CN" b="1" baseline="-25000">
                      <a:ea typeface="楷体_GB2312" pitchFamily="49" charset="-122"/>
                    </a:rPr>
                    <a:t>CC </a:t>
                  </a:r>
                  <a:r>
                    <a:rPr lang="en-US" altLang="zh-CN" b="1" i="1">
                      <a:solidFill>
                        <a:srgbClr val="FF0066"/>
                      </a:solidFill>
                      <a:ea typeface="楷体_GB2312" pitchFamily="49" charset="-122"/>
                    </a:rPr>
                    <a:t>CO 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 </a:t>
                  </a:r>
                  <a:r>
                    <a:rPr lang="en-US" altLang="zh-CN" b="1" i="1">
                      <a:solidFill>
                        <a:srgbClr val="0033CC"/>
                      </a:solidFill>
                      <a:ea typeface="楷体_GB2312" pitchFamily="49" charset="-122"/>
                    </a:rPr>
                    <a:t>CT</a:t>
                  </a:r>
                  <a:r>
                    <a:rPr lang="en-US" altLang="zh-CN" b="1" baseline="-25000">
                      <a:solidFill>
                        <a:srgbClr val="0033CC"/>
                      </a:solidFill>
                      <a:ea typeface="楷体_GB2312" pitchFamily="49" charset="-122"/>
                    </a:rPr>
                    <a:t>T </a:t>
                  </a:r>
                  <a:r>
                    <a:rPr lang="en-US" altLang="zh-CN" b="1" i="1">
                      <a:solidFill>
                        <a:srgbClr val="0033CC"/>
                      </a:solidFill>
                      <a:ea typeface="楷体_GB2312" pitchFamily="49" charset="-122"/>
                    </a:rPr>
                    <a:t>LD</a:t>
                  </a:r>
                </a:p>
              </p:txBody>
            </p:sp>
            <p:sp>
              <p:nvSpPr>
                <p:cNvPr id="22" name="Line 63">
                  <a:extLst>
                    <a:ext uri="{FF2B5EF4-FFF2-40B4-BE49-F238E27FC236}">
                      <a16:creationId xmlns:a16="http://schemas.microsoft.com/office/drawing/2014/main" id="{9FA46990-E561-06A7-4F16-BD9D09BD7EFD}"/>
                    </a:ext>
                  </a:extLst>
                </p:cNvPr>
                <p:cNvSpPr>
                  <a:spLocks noChangeShapeType="1"/>
                </p:cNvSpPr>
                <p:nvPr/>
              </p:nvSpPr>
              <p:spPr bwMode="auto">
                <a:xfrm>
                  <a:off x="4740" y="1032"/>
                  <a:ext cx="21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9" name="Text Box 64">
                <a:extLst>
                  <a:ext uri="{FF2B5EF4-FFF2-40B4-BE49-F238E27FC236}">
                    <a16:creationId xmlns:a16="http://schemas.microsoft.com/office/drawing/2014/main" id="{0D644D62-FE54-AF6D-FCF9-CF01D6A7CC59}"/>
                  </a:ext>
                </a:extLst>
              </p:cNvPr>
              <p:cNvSpPr txBox="1">
                <a:spLocks noChangeArrowheads="1"/>
              </p:cNvSpPr>
              <p:nvPr/>
            </p:nvSpPr>
            <p:spPr bwMode="auto">
              <a:xfrm>
                <a:off x="302" y="2966"/>
                <a:ext cx="2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CR</a:t>
                </a:r>
                <a:r>
                  <a:rPr lang="en-US" altLang="zh-CN" b="1" baseline="-25000">
                    <a:ea typeface="楷体_GB2312" pitchFamily="49" charset="-122"/>
                  </a:rPr>
                  <a:t>   </a:t>
                </a:r>
                <a:r>
                  <a:rPr lang="en-US" altLang="zh-CN" b="1" i="1">
                    <a:solidFill>
                      <a:srgbClr val="0033CC"/>
                    </a:solidFill>
                    <a:ea typeface="楷体_GB2312" pitchFamily="49" charset="-122"/>
                  </a:rPr>
                  <a:t>CP </a:t>
                </a:r>
                <a:r>
                  <a:rPr lang="en-US" altLang="zh-CN" sz="1000" b="1" i="1">
                    <a:solidFill>
                      <a:srgbClr val="0033CC"/>
                    </a:solidFill>
                    <a:ea typeface="楷体_GB2312" pitchFamily="49" charset="-122"/>
                  </a:rPr>
                  <a:t>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a:t>
                </a:r>
                <a:r>
                  <a:rPr lang="en-US" altLang="zh-CN" sz="1000" b="1" baseline="-25000">
                    <a:solidFill>
                      <a:srgbClr val="0033CC"/>
                    </a:solidFill>
                    <a:ea typeface="楷体_GB2312" pitchFamily="49" charset="-122"/>
                  </a:rPr>
                  <a:t>  </a:t>
                </a:r>
                <a:r>
                  <a:rPr lang="en-US" altLang="zh-CN" b="1" baseline="-25000">
                    <a:solidFill>
                      <a:srgbClr val="0033CC"/>
                    </a:solidFill>
                    <a:ea typeface="楷体_GB2312" pitchFamily="49" charset="-122"/>
                  </a:rPr>
                  <a:t>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2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3</a:t>
                </a:r>
                <a:r>
                  <a:rPr lang="en-US" altLang="zh-CN" b="1" baseline="-25000">
                    <a:solidFill>
                      <a:srgbClr val="FF0066"/>
                    </a:solidFill>
                    <a:ea typeface="楷体_GB2312" pitchFamily="49" charset="-122"/>
                  </a:rPr>
                  <a:t> </a:t>
                </a:r>
                <a:r>
                  <a:rPr lang="en-US" altLang="zh-CN" b="1" i="1">
                    <a:solidFill>
                      <a:srgbClr val="0033CC"/>
                    </a:solidFill>
                    <a:ea typeface="楷体_GB2312" pitchFamily="49" charset="-122"/>
                  </a:rPr>
                  <a:t>CT</a:t>
                </a:r>
                <a:r>
                  <a:rPr lang="en-US" altLang="zh-CN" b="1" baseline="-25000">
                    <a:solidFill>
                      <a:srgbClr val="0033CC"/>
                    </a:solidFill>
                    <a:ea typeface="楷体_GB2312" pitchFamily="49" charset="-122"/>
                  </a:rPr>
                  <a:t>P  </a:t>
                </a:r>
                <a:r>
                  <a:rPr lang="zh-CN" altLang="en-US" b="1">
                    <a:ea typeface="隶书" panose="02010509060101010101" pitchFamily="49" charset="-122"/>
                  </a:rPr>
                  <a:t>地</a:t>
                </a:r>
              </a:p>
            </p:txBody>
          </p:sp>
          <p:sp>
            <p:nvSpPr>
              <p:cNvPr id="20" name="Line 65">
                <a:extLst>
                  <a:ext uri="{FF2B5EF4-FFF2-40B4-BE49-F238E27FC236}">
                    <a16:creationId xmlns:a16="http://schemas.microsoft.com/office/drawing/2014/main" id="{8E6A6267-53DE-046D-DA60-A557F4617BCD}"/>
                  </a:ext>
                </a:extLst>
              </p:cNvPr>
              <p:cNvSpPr>
                <a:spLocks noChangeShapeType="1"/>
              </p:cNvSpPr>
              <p:nvPr/>
            </p:nvSpPr>
            <p:spPr bwMode="auto">
              <a:xfrm>
                <a:off x="384" y="2976"/>
                <a:ext cx="21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 name="Oval 66">
              <a:extLst>
                <a:ext uri="{FF2B5EF4-FFF2-40B4-BE49-F238E27FC236}">
                  <a16:creationId xmlns:a16="http://schemas.microsoft.com/office/drawing/2014/main" id="{100805ED-CC47-1765-75F0-D1B9D0FE3612}"/>
                </a:ext>
              </a:extLst>
            </p:cNvPr>
            <p:cNvSpPr>
              <a:spLocks noChangeArrowheads="1"/>
            </p:cNvSpPr>
            <p:nvPr/>
          </p:nvSpPr>
          <p:spPr bwMode="auto">
            <a:xfrm>
              <a:off x="2424" y="1764"/>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 name="Oval 67">
              <a:extLst>
                <a:ext uri="{FF2B5EF4-FFF2-40B4-BE49-F238E27FC236}">
                  <a16:creationId xmlns:a16="http://schemas.microsoft.com/office/drawing/2014/main" id="{60D8359E-CF0B-F6A8-09EB-E4B097998383}"/>
                </a:ext>
              </a:extLst>
            </p:cNvPr>
            <p:cNvSpPr>
              <a:spLocks noChangeArrowheads="1"/>
            </p:cNvSpPr>
            <p:nvPr/>
          </p:nvSpPr>
          <p:spPr bwMode="auto">
            <a:xfrm>
              <a:off x="540" y="2760"/>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71" name="Text Box 68">
            <a:extLst>
              <a:ext uri="{FF2B5EF4-FFF2-40B4-BE49-F238E27FC236}">
                <a16:creationId xmlns:a16="http://schemas.microsoft.com/office/drawing/2014/main" id="{F61CEE12-A721-18A8-0581-33165A806ABD}"/>
              </a:ext>
            </a:extLst>
          </p:cNvPr>
          <p:cNvSpPr txBox="1">
            <a:spLocks noChangeArrowheads="1"/>
          </p:cNvSpPr>
          <p:nvPr/>
        </p:nvSpPr>
        <p:spPr bwMode="auto">
          <a:xfrm>
            <a:off x="2663190" y="2268286"/>
            <a:ext cx="21605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引脚排列图</a:t>
            </a:r>
          </a:p>
        </p:txBody>
      </p:sp>
      <p:sp>
        <p:nvSpPr>
          <p:cNvPr id="72" name="Text Box 69">
            <a:extLst>
              <a:ext uri="{FF2B5EF4-FFF2-40B4-BE49-F238E27FC236}">
                <a16:creationId xmlns:a16="http://schemas.microsoft.com/office/drawing/2014/main" id="{00F1A13C-68FA-9A86-ABE9-C583A1E69CE3}"/>
              </a:ext>
            </a:extLst>
          </p:cNvPr>
          <p:cNvSpPr txBox="1">
            <a:spLocks noChangeArrowheads="1"/>
          </p:cNvSpPr>
          <p:nvPr/>
        </p:nvSpPr>
        <p:spPr bwMode="auto">
          <a:xfrm>
            <a:off x="7101840" y="2071436"/>
            <a:ext cx="297973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逻辑功能示意图</a:t>
            </a:r>
          </a:p>
        </p:txBody>
      </p:sp>
      <p:grpSp>
        <p:nvGrpSpPr>
          <p:cNvPr id="73" name="Group 70">
            <a:extLst>
              <a:ext uri="{FF2B5EF4-FFF2-40B4-BE49-F238E27FC236}">
                <a16:creationId xmlns:a16="http://schemas.microsoft.com/office/drawing/2014/main" id="{D2BB9761-A1F5-58BA-9A64-E736984439FC}"/>
              </a:ext>
            </a:extLst>
          </p:cNvPr>
          <p:cNvGrpSpPr>
            <a:grpSpLocks/>
          </p:cNvGrpSpPr>
          <p:nvPr/>
        </p:nvGrpSpPr>
        <p:grpSpPr bwMode="auto">
          <a:xfrm>
            <a:off x="6203315" y="2588961"/>
            <a:ext cx="4133850" cy="3028950"/>
            <a:chOff x="3012" y="1262"/>
            <a:chExt cx="2604" cy="1908"/>
          </a:xfrm>
        </p:grpSpPr>
        <p:sp>
          <p:nvSpPr>
            <p:cNvPr id="74" name="Rectangle 71">
              <a:extLst>
                <a:ext uri="{FF2B5EF4-FFF2-40B4-BE49-F238E27FC236}">
                  <a16:creationId xmlns:a16="http://schemas.microsoft.com/office/drawing/2014/main" id="{71082800-6FBD-EFB2-722B-2898FACC87DF}"/>
                </a:ext>
              </a:extLst>
            </p:cNvPr>
            <p:cNvSpPr>
              <a:spLocks noChangeArrowheads="1"/>
            </p:cNvSpPr>
            <p:nvPr/>
          </p:nvSpPr>
          <p:spPr bwMode="auto">
            <a:xfrm>
              <a:off x="3648" y="1752"/>
              <a:ext cx="1380" cy="888"/>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75" name="Group 72">
              <a:extLst>
                <a:ext uri="{FF2B5EF4-FFF2-40B4-BE49-F238E27FC236}">
                  <a16:creationId xmlns:a16="http://schemas.microsoft.com/office/drawing/2014/main" id="{5F1636BB-622A-EF79-356B-4F2AA54C8887}"/>
                </a:ext>
              </a:extLst>
            </p:cNvPr>
            <p:cNvGrpSpPr>
              <a:grpSpLocks/>
            </p:cNvGrpSpPr>
            <p:nvPr/>
          </p:nvGrpSpPr>
          <p:grpSpPr bwMode="auto">
            <a:xfrm>
              <a:off x="3910" y="1542"/>
              <a:ext cx="68" cy="204"/>
              <a:chOff x="2904" y="1272"/>
              <a:chExt cx="68" cy="204"/>
            </a:xfrm>
          </p:grpSpPr>
          <p:sp>
            <p:nvSpPr>
              <p:cNvPr id="129" name="Line 73">
                <a:extLst>
                  <a:ext uri="{FF2B5EF4-FFF2-40B4-BE49-F238E27FC236}">
                    <a16:creationId xmlns:a16="http://schemas.microsoft.com/office/drawing/2014/main" id="{0A3A5118-F0CD-5A8B-9B4B-0C4EB6ADC37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Oval 74">
                <a:extLst>
                  <a:ext uri="{FF2B5EF4-FFF2-40B4-BE49-F238E27FC236}">
                    <a16:creationId xmlns:a16="http://schemas.microsoft.com/office/drawing/2014/main" id="{BCCBEA0B-9ABD-703C-4A81-E8884B53AA1F}"/>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6" name="Group 75">
              <a:extLst>
                <a:ext uri="{FF2B5EF4-FFF2-40B4-BE49-F238E27FC236}">
                  <a16:creationId xmlns:a16="http://schemas.microsoft.com/office/drawing/2014/main" id="{446D5A67-563E-1CEF-C342-2BCBCC72FFC9}"/>
                </a:ext>
              </a:extLst>
            </p:cNvPr>
            <p:cNvGrpSpPr>
              <a:grpSpLocks/>
            </p:cNvGrpSpPr>
            <p:nvPr/>
          </p:nvGrpSpPr>
          <p:grpSpPr bwMode="auto">
            <a:xfrm>
              <a:off x="4179" y="1542"/>
              <a:ext cx="68" cy="204"/>
              <a:chOff x="2904" y="1272"/>
              <a:chExt cx="68" cy="204"/>
            </a:xfrm>
          </p:grpSpPr>
          <p:sp>
            <p:nvSpPr>
              <p:cNvPr id="127" name="Line 76">
                <a:extLst>
                  <a:ext uri="{FF2B5EF4-FFF2-40B4-BE49-F238E27FC236}">
                    <a16:creationId xmlns:a16="http://schemas.microsoft.com/office/drawing/2014/main" id="{3DFCE322-E114-3D92-056B-A1F907E2656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Oval 77">
                <a:extLst>
                  <a:ext uri="{FF2B5EF4-FFF2-40B4-BE49-F238E27FC236}">
                    <a16:creationId xmlns:a16="http://schemas.microsoft.com/office/drawing/2014/main" id="{1C7BA684-B18F-D49F-CC00-B0F5BDB3272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7" name="Group 78">
              <a:extLst>
                <a:ext uri="{FF2B5EF4-FFF2-40B4-BE49-F238E27FC236}">
                  <a16:creationId xmlns:a16="http://schemas.microsoft.com/office/drawing/2014/main" id="{2CDDAA36-2926-9747-7B47-67DAE9148486}"/>
                </a:ext>
              </a:extLst>
            </p:cNvPr>
            <p:cNvGrpSpPr>
              <a:grpSpLocks/>
            </p:cNvGrpSpPr>
            <p:nvPr/>
          </p:nvGrpSpPr>
          <p:grpSpPr bwMode="auto">
            <a:xfrm>
              <a:off x="4448" y="1542"/>
              <a:ext cx="68" cy="204"/>
              <a:chOff x="2904" y="1272"/>
              <a:chExt cx="68" cy="204"/>
            </a:xfrm>
          </p:grpSpPr>
          <p:sp>
            <p:nvSpPr>
              <p:cNvPr id="125" name="Line 79">
                <a:extLst>
                  <a:ext uri="{FF2B5EF4-FFF2-40B4-BE49-F238E27FC236}">
                    <a16:creationId xmlns:a16="http://schemas.microsoft.com/office/drawing/2014/main" id="{A21450FB-C88E-1409-3C77-E1DEF35D69F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Oval 80">
                <a:extLst>
                  <a:ext uri="{FF2B5EF4-FFF2-40B4-BE49-F238E27FC236}">
                    <a16:creationId xmlns:a16="http://schemas.microsoft.com/office/drawing/2014/main" id="{42A49D94-6F1C-6DBE-C72A-3771349C35B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8" name="Group 81">
              <a:extLst>
                <a:ext uri="{FF2B5EF4-FFF2-40B4-BE49-F238E27FC236}">
                  <a16:creationId xmlns:a16="http://schemas.microsoft.com/office/drawing/2014/main" id="{BDCBDE55-26F8-7A9E-B1FB-E84C8DE993BE}"/>
                </a:ext>
              </a:extLst>
            </p:cNvPr>
            <p:cNvGrpSpPr>
              <a:grpSpLocks/>
            </p:cNvGrpSpPr>
            <p:nvPr/>
          </p:nvGrpSpPr>
          <p:grpSpPr bwMode="auto">
            <a:xfrm>
              <a:off x="4717" y="1542"/>
              <a:ext cx="68" cy="204"/>
              <a:chOff x="2904" y="1272"/>
              <a:chExt cx="68" cy="204"/>
            </a:xfrm>
          </p:grpSpPr>
          <p:sp>
            <p:nvSpPr>
              <p:cNvPr id="123" name="Line 82">
                <a:extLst>
                  <a:ext uri="{FF2B5EF4-FFF2-40B4-BE49-F238E27FC236}">
                    <a16:creationId xmlns:a16="http://schemas.microsoft.com/office/drawing/2014/main" id="{11E177FC-7990-5401-5C22-8D927AE4722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4" name="Oval 83">
                <a:extLst>
                  <a:ext uri="{FF2B5EF4-FFF2-40B4-BE49-F238E27FC236}">
                    <a16:creationId xmlns:a16="http://schemas.microsoft.com/office/drawing/2014/main" id="{23AF7DB1-2698-CCB7-C7DE-1B9F3F14533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9" name="Group 84">
              <a:extLst>
                <a:ext uri="{FF2B5EF4-FFF2-40B4-BE49-F238E27FC236}">
                  <a16:creationId xmlns:a16="http://schemas.microsoft.com/office/drawing/2014/main" id="{872A5241-519B-7B7E-1251-C794C213F9DE}"/>
                </a:ext>
              </a:extLst>
            </p:cNvPr>
            <p:cNvGrpSpPr>
              <a:grpSpLocks/>
            </p:cNvGrpSpPr>
            <p:nvPr/>
          </p:nvGrpSpPr>
          <p:grpSpPr bwMode="auto">
            <a:xfrm flipV="1">
              <a:off x="3784" y="2646"/>
              <a:ext cx="68" cy="204"/>
              <a:chOff x="2904" y="1272"/>
              <a:chExt cx="68" cy="204"/>
            </a:xfrm>
          </p:grpSpPr>
          <p:sp>
            <p:nvSpPr>
              <p:cNvPr id="121" name="Line 85">
                <a:extLst>
                  <a:ext uri="{FF2B5EF4-FFF2-40B4-BE49-F238E27FC236}">
                    <a16:creationId xmlns:a16="http://schemas.microsoft.com/office/drawing/2014/main" id="{7D6978C8-1869-FC79-A461-B0B2392F696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Oval 86">
                <a:extLst>
                  <a:ext uri="{FF2B5EF4-FFF2-40B4-BE49-F238E27FC236}">
                    <a16:creationId xmlns:a16="http://schemas.microsoft.com/office/drawing/2014/main" id="{6D3BA817-EBBC-1469-6DD7-0FB724976FD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80" name="Group 87">
              <a:extLst>
                <a:ext uri="{FF2B5EF4-FFF2-40B4-BE49-F238E27FC236}">
                  <a16:creationId xmlns:a16="http://schemas.microsoft.com/office/drawing/2014/main" id="{A4C6FC3F-91E3-37D4-86C9-B48C852ABAED}"/>
                </a:ext>
              </a:extLst>
            </p:cNvPr>
            <p:cNvGrpSpPr>
              <a:grpSpLocks/>
            </p:cNvGrpSpPr>
            <p:nvPr/>
          </p:nvGrpSpPr>
          <p:grpSpPr bwMode="auto">
            <a:xfrm flipV="1">
              <a:off x="4053" y="2646"/>
              <a:ext cx="68" cy="204"/>
              <a:chOff x="2904" y="1272"/>
              <a:chExt cx="68" cy="204"/>
            </a:xfrm>
          </p:grpSpPr>
          <p:sp>
            <p:nvSpPr>
              <p:cNvPr id="119" name="Line 88">
                <a:extLst>
                  <a:ext uri="{FF2B5EF4-FFF2-40B4-BE49-F238E27FC236}">
                    <a16:creationId xmlns:a16="http://schemas.microsoft.com/office/drawing/2014/main" id="{52C89DC7-97B4-1E5B-AA34-3706054BBE5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Oval 89">
                <a:extLst>
                  <a:ext uri="{FF2B5EF4-FFF2-40B4-BE49-F238E27FC236}">
                    <a16:creationId xmlns:a16="http://schemas.microsoft.com/office/drawing/2014/main" id="{8126779E-7543-726F-D9D7-3BE4A960E7D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81" name="Group 90">
              <a:extLst>
                <a:ext uri="{FF2B5EF4-FFF2-40B4-BE49-F238E27FC236}">
                  <a16:creationId xmlns:a16="http://schemas.microsoft.com/office/drawing/2014/main" id="{F086B910-D8EF-B17F-056B-A1C4946CDF19}"/>
                </a:ext>
              </a:extLst>
            </p:cNvPr>
            <p:cNvGrpSpPr>
              <a:grpSpLocks/>
            </p:cNvGrpSpPr>
            <p:nvPr/>
          </p:nvGrpSpPr>
          <p:grpSpPr bwMode="auto">
            <a:xfrm flipV="1">
              <a:off x="4322" y="2646"/>
              <a:ext cx="68" cy="204"/>
              <a:chOff x="2904" y="1272"/>
              <a:chExt cx="68" cy="204"/>
            </a:xfrm>
          </p:grpSpPr>
          <p:sp>
            <p:nvSpPr>
              <p:cNvPr id="117" name="Line 91">
                <a:extLst>
                  <a:ext uri="{FF2B5EF4-FFF2-40B4-BE49-F238E27FC236}">
                    <a16:creationId xmlns:a16="http://schemas.microsoft.com/office/drawing/2014/main" id="{82E26155-85A9-60CA-F8B7-E7F30B87E41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Oval 92">
                <a:extLst>
                  <a:ext uri="{FF2B5EF4-FFF2-40B4-BE49-F238E27FC236}">
                    <a16:creationId xmlns:a16="http://schemas.microsoft.com/office/drawing/2014/main" id="{627AE5B8-D2ED-BCC5-DA38-A231B6959BD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82" name="Group 93">
              <a:extLst>
                <a:ext uri="{FF2B5EF4-FFF2-40B4-BE49-F238E27FC236}">
                  <a16:creationId xmlns:a16="http://schemas.microsoft.com/office/drawing/2014/main" id="{664429B8-5316-602E-E8B1-1E4E772D0A3F}"/>
                </a:ext>
              </a:extLst>
            </p:cNvPr>
            <p:cNvGrpSpPr>
              <a:grpSpLocks/>
            </p:cNvGrpSpPr>
            <p:nvPr/>
          </p:nvGrpSpPr>
          <p:grpSpPr bwMode="auto">
            <a:xfrm flipV="1">
              <a:off x="4591" y="2646"/>
              <a:ext cx="68" cy="204"/>
              <a:chOff x="2904" y="1272"/>
              <a:chExt cx="68" cy="204"/>
            </a:xfrm>
          </p:grpSpPr>
          <p:sp>
            <p:nvSpPr>
              <p:cNvPr id="115" name="Line 94">
                <a:extLst>
                  <a:ext uri="{FF2B5EF4-FFF2-40B4-BE49-F238E27FC236}">
                    <a16:creationId xmlns:a16="http://schemas.microsoft.com/office/drawing/2014/main" id="{58FEA426-D6A9-2C0A-2BA6-4E58933CD01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Oval 95">
                <a:extLst>
                  <a:ext uri="{FF2B5EF4-FFF2-40B4-BE49-F238E27FC236}">
                    <a16:creationId xmlns:a16="http://schemas.microsoft.com/office/drawing/2014/main" id="{B5568921-899F-C1F2-6223-BB3AD29826E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83" name="Group 96">
              <a:extLst>
                <a:ext uri="{FF2B5EF4-FFF2-40B4-BE49-F238E27FC236}">
                  <a16:creationId xmlns:a16="http://schemas.microsoft.com/office/drawing/2014/main" id="{8D9B08A5-4CED-1587-C97E-614C1F5A23B2}"/>
                </a:ext>
              </a:extLst>
            </p:cNvPr>
            <p:cNvGrpSpPr>
              <a:grpSpLocks/>
            </p:cNvGrpSpPr>
            <p:nvPr/>
          </p:nvGrpSpPr>
          <p:grpSpPr bwMode="auto">
            <a:xfrm flipV="1">
              <a:off x="4860" y="2646"/>
              <a:ext cx="68" cy="204"/>
              <a:chOff x="2904" y="1272"/>
              <a:chExt cx="68" cy="204"/>
            </a:xfrm>
          </p:grpSpPr>
          <p:sp>
            <p:nvSpPr>
              <p:cNvPr id="113" name="Line 97">
                <a:extLst>
                  <a:ext uri="{FF2B5EF4-FFF2-40B4-BE49-F238E27FC236}">
                    <a16:creationId xmlns:a16="http://schemas.microsoft.com/office/drawing/2014/main" id="{7F588549-E45A-86FC-765F-9CD52EA2515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Oval 98">
                <a:extLst>
                  <a:ext uri="{FF2B5EF4-FFF2-40B4-BE49-F238E27FC236}">
                    <a16:creationId xmlns:a16="http://schemas.microsoft.com/office/drawing/2014/main" id="{6CAEA8FB-6BD3-8B9D-2D5B-C0F4810C4AE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4" name="Text Box 99">
              <a:extLst>
                <a:ext uri="{FF2B5EF4-FFF2-40B4-BE49-F238E27FC236}">
                  <a16:creationId xmlns:a16="http://schemas.microsoft.com/office/drawing/2014/main" id="{6EED1FE4-C5B1-BADC-AEEC-C867165B3AE2}"/>
                </a:ext>
              </a:extLst>
            </p:cNvPr>
            <p:cNvSpPr txBox="1">
              <a:spLocks noChangeArrowheads="1"/>
            </p:cNvSpPr>
            <p:nvPr/>
          </p:nvSpPr>
          <p:spPr bwMode="auto">
            <a:xfrm>
              <a:off x="3974" y="2022"/>
              <a:ext cx="8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74161</a:t>
              </a:r>
            </a:p>
          </p:txBody>
        </p:sp>
        <p:sp>
          <p:nvSpPr>
            <p:cNvPr id="85" name="Text Box 100">
              <a:extLst>
                <a:ext uri="{FF2B5EF4-FFF2-40B4-BE49-F238E27FC236}">
                  <a16:creationId xmlns:a16="http://schemas.microsoft.com/office/drawing/2014/main" id="{8ABA2B00-F36A-F6A7-5E57-A05C50140726}"/>
                </a:ext>
              </a:extLst>
            </p:cNvPr>
            <p:cNvSpPr txBox="1">
              <a:spLocks noChangeArrowheads="1"/>
            </p:cNvSpPr>
            <p:nvPr/>
          </p:nvSpPr>
          <p:spPr bwMode="auto">
            <a:xfrm>
              <a:off x="3746" y="1262"/>
              <a:ext cx="126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endParaRPr lang="en-US" altLang="zh-CN" b="1" i="1">
                <a:solidFill>
                  <a:srgbClr val="0033CC"/>
                </a:solidFill>
                <a:ea typeface="楷体_GB2312" pitchFamily="49" charset="-122"/>
              </a:endParaRPr>
            </a:p>
          </p:txBody>
        </p:sp>
        <p:sp>
          <p:nvSpPr>
            <p:cNvPr id="86" name="Line 101">
              <a:extLst>
                <a:ext uri="{FF2B5EF4-FFF2-40B4-BE49-F238E27FC236}">
                  <a16:creationId xmlns:a16="http://schemas.microsoft.com/office/drawing/2014/main" id="{F322A7C9-513D-BA23-3A1E-4703C68FBF01}"/>
                </a:ext>
              </a:extLst>
            </p:cNvPr>
            <p:cNvSpPr>
              <a:spLocks noChangeShapeType="1"/>
            </p:cNvSpPr>
            <p:nvPr/>
          </p:nvSpPr>
          <p:spPr bwMode="auto">
            <a:xfrm>
              <a:off x="5244" y="2256"/>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Oval 102">
              <a:extLst>
                <a:ext uri="{FF2B5EF4-FFF2-40B4-BE49-F238E27FC236}">
                  <a16:creationId xmlns:a16="http://schemas.microsoft.com/office/drawing/2014/main" id="{EEF36C93-7CF2-8931-4DD0-D580149D3941}"/>
                </a:ext>
              </a:extLst>
            </p:cNvPr>
            <p:cNvSpPr>
              <a:spLocks noChangeArrowheads="1"/>
            </p:cNvSpPr>
            <p:nvPr/>
          </p:nvSpPr>
          <p:spPr bwMode="auto">
            <a:xfrm>
              <a:off x="3768" y="2628"/>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8" name="Group 103">
              <a:extLst>
                <a:ext uri="{FF2B5EF4-FFF2-40B4-BE49-F238E27FC236}">
                  <a16:creationId xmlns:a16="http://schemas.microsoft.com/office/drawing/2014/main" id="{477AA0EB-9CB2-C497-0C4E-137DEFE4C5C2}"/>
                </a:ext>
              </a:extLst>
            </p:cNvPr>
            <p:cNvGrpSpPr>
              <a:grpSpLocks/>
            </p:cNvGrpSpPr>
            <p:nvPr/>
          </p:nvGrpSpPr>
          <p:grpSpPr bwMode="auto">
            <a:xfrm>
              <a:off x="3442" y="1898"/>
              <a:ext cx="204" cy="584"/>
              <a:chOff x="3502" y="1622"/>
              <a:chExt cx="204" cy="584"/>
            </a:xfrm>
          </p:grpSpPr>
          <p:grpSp>
            <p:nvGrpSpPr>
              <p:cNvPr id="104" name="Group 104">
                <a:extLst>
                  <a:ext uri="{FF2B5EF4-FFF2-40B4-BE49-F238E27FC236}">
                    <a16:creationId xmlns:a16="http://schemas.microsoft.com/office/drawing/2014/main" id="{B9E11B17-480B-2F3F-C994-878B1ABC0016}"/>
                  </a:ext>
                </a:extLst>
              </p:cNvPr>
              <p:cNvGrpSpPr>
                <a:grpSpLocks/>
              </p:cNvGrpSpPr>
              <p:nvPr/>
            </p:nvGrpSpPr>
            <p:grpSpPr bwMode="auto">
              <a:xfrm rot="5400000" flipV="1">
                <a:off x="3570" y="1554"/>
                <a:ext cx="68" cy="204"/>
                <a:chOff x="2904" y="1272"/>
                <a:chExt cx="68" cy="204"/>
              </a:xfrm>
            </p:grpSpPr>
            <p:sp>
              <p:nvSpPr>
                <p:cNvPr id="111" name="Line 105">
                  <a:extLst>
                    <a:ext uri="{FF2B5EF4-FFF2-40B4-BE49-F238E27FC236}">
                      <a16:creationId xmlns:a16="http://schemas.microsoft.com/office/drawing/2014/main" id="{357D6564-432F-04AA-2812-619285553595}"/>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Oval 106">
                  <a:extLst>
                    <a:ext uri="{FF2B5EF4-FFF2-40B4-BE49-F238E27FC236}">
                      <a16:creationId xmlns:a16="http://schemas.microsoft.com/office/drawing/2014/main" id="{7EF48290-94EE-C0A3-0E3E-3052CFF6FBB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5" name="Group 107">
                <a:extLst>
                  <a:ext uri="{FF2B5EF4-FFF2-40B4-BE49-F238E27FC236}">
                    <a16:creationId xmlns:a16="http://schemas.microsoft.com/office/drawing/2014/main" id="{156F3452-6C41-0691-E102-DEDB873995C0}"/>
                  </a:ext>
                </a:extLst>
              </p:cNvPr>
              <p:cNvGrpSpPr>
                <a:grpSpLocks/>
              </p:cNvGrpSpPr>
              <p:nvPr/>
            </p:nvGrpSpPr>
            <p:grpSpPr bwMode="auto">
              <a:xfrm rot="5400000" flipV="1">
                <a:off x="3570" y="2070"/>
                <a:ext cx="68" cy="204"/>
                <a:chOff x="2904" y="1272"/>
                <a:chExt cx="68" cy="204"/>
              </a:xfrm>
            </p:grpSpPr>
            <p:sp>
              <p:nvSpPr>
                <p:cNvPr id="109" name="Line 108">
                  <a:extLst>
                    <a:ext uri="{FF2B5EF4-FFF2-40B4-BE49-F238E27FC236}">
                      <a16:creationId xmlns:a16="http://schemas.microsoft.com/office/drawing/2014/main" id="{62AA0798-0789-488F-9D44-8FEE3846BDB5}"/>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Oval 109">
                  <a:extLst>
                    <a:ext uri="{FF2B5EF4-FFF2-40B4-BE49-F238E27FC236}">
                      <a16:creationId xmlns:a16="http://schemas.microsoft.com/office/drawing/2014/main" id="{E6DE34A9-6CD7-E825-AA75-B2EB096F7EB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6" name="Group 110">
                <a:extLst>
                  <a:ext uri="{FF2B5EF4-FFF2-40B4-BE49-F238E27FC236}">
                    <a16:creationId xmlns:a16="http://schemas.microsoft.com/office/drawing/2014/main" id="{B2DBC8B5-B072-AA1A-16DA-5F89C65AF92B}"/>
                  </a:ext>
                </a:extLst>
              </p:cNvPr>
              <p:cNvGrpSpPr>
                <a:grpSpLocks/>
              </p:cNvGrpSpPr>
              <p:nvPr/>
            </p:nvGrpSpPr>
            <p:grpSpPr bwMode="auto">
              <a:xfrm rot="5400000" flipV="1">
                <a:off x="3570" y="1812"/>
                <a:ext cx="68" cy="204"/>
                <a:chOff x="2904" y="1272"/>
                <a:chExt cx="68" cy="204"/>
              </a:xfrm>
            </p:grpSpPr>
            <p:sp>
              <p:nvSpPr>
                <p:cNvPr id="107" name="Line 111">
                  <a:extLst>
                    <a:ext uri="{FF2B5EF4-FFF2-40B4-BE49-F238E27FC236}">
                      <a16:creationId xmlns:a16="http://schemas.microsoft.com/office/drawing/2014/main" id="{D49A59A9-A00D-06CB-26DC-CE30BD8FE6A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Oval 112">
                  <a:extLst>
                    <a:ext uri="{FF2B5EF4-FFF2-40B4-BE49-F238E27FC236}">
                      <a16:creationId xmlns:a16="http://schemas.microsoft.com/office/drawing/2014/main" id="{7E4B75FD-B304-B908-F1A9-BD2DE6FC75F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89" name="Group 113">
              <a:extLst>
                <a:ext uri="{FF2B5EF4-FFF2-40B4-BE49-F238E27FC236}">
                  <a16:creationId xmlns:a16="http://schemas.microsoft.com/office/drawing/2014/main" id="{5537A7A1-96E0-AD14-07FC-A232DA0A3EB8}"/>
                </a:ext>
              </a:extLst>
            </p:cNvPr>
            <p:cNvGrpSpPr>
              <a:grpSpLocks/>
            </p:cNvGrpSpPr>
            <p:nvPr/>
          </p:nvGrpSpPr>
          <p:grpSpPr bwMode="auto">
            <a:xfrm rot="-5400000" flipH="1" flipV="1">
              <a:off x="5082" y="1854"/>
              <a:ext cx="68" cy="204"/>
              <a:chOff x="2904" y="1272"/>
              <a:chExt cx="68" cy="204"/>
            </a:xfrm>
          </p:grpSpPr>
          <p:sp>
            <p:nvSpPr>
              <p:cNvPr id="102" name="Line 114">
                <a:extLst>
                  <a:ext uri="{FF2B5EF4-FFF2-40B4-BE49-F238E27FC236}">
                    <a16:creationId xmlns:a16="http://schemas.microsoft.com/office/drawing/2014/main" id="{0956E427-B3E4-2931-C441-646723FE4FA8}"/>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Oval 115">
                <a:extLst>
                  <a:ext uri="{FF2B5EF4-FFF2-40B4-BE49-F238E27FC236}">
                    <a16:creationId xmlns:a16="http://schemas.microsoft.com/office/drawing/2014/main" id="{1E16CF1A-7F82-185A-600D-461CF889CCB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0" name="Group 116">
              <a:extLst>
                <a:ext uri="{FF2B5EF4-FFF2-40B4-BE49-F238E27FC236}">
                  <a16:creationId xmlns:a16="http://schemas.microsoft.com/office/drawing/2014/main" id="{65FA714B-4B5F-2D73-C50F-286161E21DDE}"/>
                </a:ext>
              </a:extLst>
            </p:cNvPr>
            <p:cNvGrpSpPr>
              <a:grpSpLocks/>
            </p:cNvGrpSpPr>
            <p:nvPr/>
          </p:nvGrpSpPr>
          <p:grpSpPr bwMode="auto">
            <a:xfrm rot="-5400000" flipH="1" flipV="1">
              <a:off x="5082" y="2262"/>
              <a:ext cx="68" cy="204"/>
              <a:chOff x="2904" y="1272"/>
              <a:chExt cx="68" cy="204"/>
            </a:xfrm>
          </p:grpSpPr>
          <p:sp>
            <p:nvSpPr>
              <p:cNvPr id="100" name="Line 117">
                <a:extLst>
                  <a:ext uri="{FF2B5EF4-FFF2-40B4-BE49-F238E27FC236}">
                    <a16:creationId xmlns:a16="http://schemas.microsoft.com/office/drawing/2014/main" id="{6044BECD-D198-C3F8-F7FF-32994E93A1E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Oval 118">
                <a:extLst>
                  <a:ext uri="{FF2B5EF4-FFF2-40B4-BE49-F238E27FC236}">
                    <a16:creationId xmlns:a16="http://schemas.microsoft.com/office/drawing/2014/main" id="{AEA65492-C24E-F917-FD39-ED6F8561F82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1" name="Rectangle 119">
              <a:extLst>
                <a:ext uri="{FF2B5EF4-FFF2-40B4-BE49-F238E27FC236}">
                  <a16:creationId xmlns:a16="http://schemas.microsoft.com/office/drawing/2014/main" id="{41993AAD-B2DE-C668-5C65-2C3B6722D39F}"/>
                </a:ext>
              </a:extLst>
            </p:cNvPr>
            <p:cNvSpPr>
              <a:spLocks noChangeArrowheads="1"/>
            </p:cNvSpPr>
            <p:nvPr/>
          </p:nvSpPr>
          <p:spPr bwMode="auto">
            <a:xfrm>
              <a:off x="3012" y="2028"/>
              <a:ext cx="51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CT</a:t>
              </a:r>
              <a:r>
                <a:rPr lang="en-US" altLang="zh-CN" b="1" baseline="-25000">
                  <a:solidFill>
                    <a:srgbClr val="0033CC"/>
                  </a:solidFill>
                  <a:ea typeface="楷体_GB2312" pitchFamily="49" charset="-122"/>
                </a:rPr>
                <a:t>T</a:t>
              </a:r>
            </a:p>
          </p:txBody>
        </p:sp>
        <p:sp>
          <p:nvSpPr>
            <p:cNvPr id="92" name="Rectangle 120">
              <a:extLst>
                <a:ext uri="{FF2B5EF4-FFF2-40B4-BE49-F238E27FC236}">
                  <a16:creationId xmlns:a16="http://schemas.microsoft.com/office/drawing/2014/main" id="{74DD135C-3C44-DA6F-1312-FC268FA75814}"/>
                </a:ext>
              </a:extLst>
            </p:cNvPr>
            <p:cNvSpPr>
              <a:spLocks noChangeArrowheads="1"/>
            </p:cNvSpPr>
            <p:nvPr/>
          </p:nvSpPr>
          <p:spPr bwMode="auto">
            <a:xfrm>
              <a:off x="5172" y="2220"/>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LD</a:t>
              </a:r>
            </a:p>
          </p:txBody>
        </p:sp>
        <p:sp>
          <p:nvSpPr>
            <p:cNvPr id="93" name="Rectangle 121">
              <a:extLst>
                <a:ext uri="{FF2B5EF4-FFF2-40B4-BE49-F238E27FC236}">
                  <a16:creationId xmlns:a16="http://schemas.microsoft.com/office/drawing/2014/main" id="{8700A4AB-F697-4D84-5DC8-2551A9081249}"/>
                </a:ext>
              </a:extLst>
            </p:cNvPr>
            <p:cNvSpPr>
              <a:spLocks noChangeArrowheads="1"/>
            </p:cNvSpPr>
            <p:nvPr/>
          </p:nvSpPr>
          <p:spPr bwMode="auto">
            <a:xfrm>
              <a:off x="5197" y="1812"/>
              <a:ext cx="4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CO</a:t>
              </a:r>
            </a:p>
          </p:txBody>
        </p:sp>
        <p:sp>
          <p:nvSpPr>
            <p:cNvPr id="94" name="Rectangle 122">
              <a:extLst>
                <a:ext uri="{FF2B5EF4-FFF2-40B4-BE49-F238E27FC236}">
                  <a16:creationId xmlns:a16="http://schemas.microsoft.com/office/drawing/2014/main" id="{E1451970-F61B-2810-1F9E-5122EF5EA0B0}"/>
                </a:ext>
              </a:extLst>
            </p:cNvPr>
            <p:cNvSpPr>
              <a:spLocks noChangeArrowheads="1"/>
            </p:cNvSpPr>
            <p:nvPr/>
          </p:nvSpPr>
          <p:spPr bwMode="auto">
            <a:xfrm>
              <a:off x="3030" y="2322"/>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p>
          </p:txBody>
        </p:sp>
        <p:sp>
          <p:nvSpPr>
            <p:cNvPr id="95" name="Rectangle 123">
              <a:extLst>
                <a:ext uri="{FF2B5EF4-FFF2-40B4-BE49-F238E27FC236}">
                  <a16:creationId xmlns:a16="http://schemas.microsoft.com/office/drawing/2014/main" id="{BD4E0486-495B-9402-E8CC-F6B1C7D9F4A9}"/>
                </a:ext>
              </a:extLst>
            </p:cNvPr>
            <p:cNvSpPr>
              <a:spLocks noChangeArrowheads="1"/>
            </p:cNvSpPr>
            <p:nvPr/>
          </p:nvSpPr>
          <p:spPr bwMode="auto">
            <a:xfrm>
              <a:off x="3012" y="1764"/>
              <a:ext cx="5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CT</a:t>
              </a:r>
              <a:r>
                <a:rPr lang="en-US" altLang="zh-CN" b="1" baseline="-25000">
                  <a:solidFill>
                    <a:srgbClr val="0033CC"/>
                  </a:solidFill>
                  <a:ea typeface="楷体_GB2312" pitchFamily="49" charset="-122"/>
                </a:rPr>
                <a:t>P</a:t>
              </a:r>
            </a:p>
          </p:txBody>
        </p:sp>
        <p:sp>
          <p:nvSpPr>
            <p:cNvPr id="96" name="Oval 124">
              <a:extLst>
                <a:ext uri="{FF2B5EF4-FFF2-40B4-BE49-F238E27FC236}">
                  <a16:creationId xmlns:a16="http://schemas.microsoft.com/office/drawing/2014/main" id="{1AE7DB27-3F2C-E82E-54A8-C1101A800C4C}"/>
                </a:ext>
              </a:extLst>
            </p:cNvPr>
            <p:cNvSpPr>
              <a:spLocks noChangeArrowheads="1"/>
            </p:cNvSpPr>
            <p:nvPr/>
          </p:nvSpPr>
          <p:spPr bwMode="auto">
            <a:xfrm>
              <a:off x="5028" y="2316"/>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97" name="Group 125">
              <a:extLst>
                <a:ext uri="{FF2B5EF4-FFF2-40B4-BE49-F238E27FC236}">
                  <a16:creationId xmlns:a16="http://schemas.microsoft.com/office/drawing/2014/main" id="{BEE9C0AB-5863-0C7D-96EF-8E781FFAC7BF}"/>
                </a:ext>
              </a:extLst>
            </p:cNvPr>
            <p:cNvGrpSpPr>
              <a:grpSpLocks/>
            </p:cNvGrpSpPr>
            <p:nvPr/>
          </p:nvGrpSpPr>
          <p:grpSpPr bwMode="auto">
            <a:xfrm>
              <a:off x="3602" y="2882"/>
              <a:ext cx="1604" cy="288"/>
              <a:chOff x="3662" y="2606"/>
              <a:chExt cx="1604" cy="288"/>
            </a:xfrm>
          </p:grpSpPr>
          <p:sp>
            <p:nvSpPr>
              <p:cNvPr id="98" name="Text Box 126">
                <a:extLst>
                  <a:ext uri="{FF2B5EF4-FFF2-40B4-BE49-F238E27FC236}">
                    <a16:creationId xmlns:a16="http://schemas.microsoft.com/office/drawing/2014/main" id="{1EEFBE15-318B-4B64-C617-B19C22D7B34C}"/>
                  </a:ext>
                </a:extLst>
              </p:cNvPr>
              <p:cNvSpPr txBox="1">
                <a:spLocks noChangeArrowheads="1"/>
              </p:cNvSpPr>
              <p:nvPr/>
            </p:nvSpPr>
            <p:spPr bwMode="auto">
              <a:xfrm>
                <a:off x="3662" y="2606"/>
                <a:ext cx="16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CR </a:t>
                </a:r>
                <a:r>
                  <a:rPr lang="en-US" altLang="zh-CN" b="1" baseline="-25000">
                    <a:ea typeface="楷体_GB2312" pitchFamily="49" charset="-122"/>
                  </a:rPr>
                  <a:t>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a:t>
                </a:r>
                <a:r>
                  <a:rPr lang="en-US" altLang="zh-CN" sz="1000" b="1" baseline="-25000">
                    <a:solidFill>
                      <a:srgbClr val="0033CC"/>
                    </a:solidFill>
                    <a:ea typeface="楷体_GB2312" pitchFamily="49" charset="-122"/>
                  </a:rPr>
                  <a:t>  </a:t>
                </a:r>
                <a:r>
                  <a:rPr lang="en-US" altLang="zh-CN" b="1" baseline="-25000">
                    <a:solidFill>
                      <a:srgbClr val="0033CC"/>
                    </a:solidFill>
                    <a:ea typeface="楷体_GB2312" pitchFamily="49" charset="-122"/>
                  </a:rPr>
                  <a:t>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2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3</a:t>
                </a:r>
                <a:endParaRPr lang="en-US" altLang="zh-CN" b="1">
                  <a:ea typeface="隶书" panose="02010509060101010101" pitchFamily="49" charset="-122"/>
                </a:endParaRPr>
              </a:p>
            </p:txBody>
          </p:sp>
          <p:sp>
            <p:nvSpPr>
              <p:cNvPr id="99" name="Line 127">
                <a:extLst>
                  <a:ext uri="{FF2B5EF4-FFF2-40B4-BE49-F238E27FC236}">
                    <a16:creationId xmlns:a16="http://schemas.microsoft.com/office/drawing/2014/main" id="{913E267F-0D28-4788-B331-7416D24AEBBC}"/>
                  </a:ext>
                </a:extLst>
              </p:cNvPr>
              <p:cNvSpPr>
                <a:spLocks noChangeShapeType="1"/>
              </p:cNvSpPr>
              <p:nvPr/>
            </p:nvSpPr>
            <p:spPr bwMode="auto">
              <a:xfrm>
                <a:off x="3756" y="2628"/>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31" name="Group 128">
            <a:extLst>
              <a:ext uri="{FF2B5EF4-FFF2-40B4-BE49-F238E27FC236}">
                <a16:creationId xmlns:a16="http://schemas.microsoft.com/office/drawing/2014/main" id="{38FAB39C-93B5-6472-315E-36D641362913}"/>
              </a:ext>
            </a:extLst>
          </p:cNvPr>
          <p:cNvGrpSpPr>
            <a:grpSpLocks/>
          </p:cNvGrpSpPr>
          <p:nvPr/>
        </p:nvGrpSpPr>
        <p:grpSpPr bwMode="auto">
          <a:xfrm>
            <a:off x="7203440" y="2519111"/>
            <a:ext cx="2127250" cy="2997200"/>
            <a:chOff x="3642" y="1218"/>
            <a:chExt cx="1340" cy="1888"/>
          </a:xfrm>
        </p:grpSpPr>
        <p:grpSp>
          <p:nvGrpSpPr>
            <p:cNvPr id="132" name="Group 129">
              <a:extLst>
                <a:ext uri="{FF2B5EF4-FFF2-40B4-BE49-F238E27FC236}">
                  <a16:creationId xmlns:a16="http://schemas.microsoft.com/office/drawing/2014/main" id="{BCEF0737-7AE4-7152-CB67-762AC4E02B7F}"/>
                </a:ext>
              </a:extLst>
            </p:cNvPr>
            <p:cNvGrpSpPr>
              <a:grpSpLocks/>
            </p:cNvGrpSpPr>
            <p:nvPr/>
          </p:nvGrpSpPr>
          <p:grpSpPr bwMode="auto">
            <a:xfrm>
              <a:off x="3642" y="2730"/>
              <a:ext cx="281" cy="376"/>
              <a:chOff x="3642" y="2724"/>
              <a:chExt cx="281" cy="376"/>
            </a:xfrm>
          </p:grpSpPr>
          <p:sp>
            <p:nvSpPr>
              <p:cNvPr id="134" name="Rectangle 130">
                <a:extLst>
                  <a:ext uri="{FF2B5EF4-FFF2-40B4-BE49-F238E27FC236}">
                    <a16:creationId xmlns:a16="http://schemas.microsoft.com/office/drawing/2014/main" id="{F2A123D2-79D6-98AC-01C5-2416AFF6631A}"/>
                  </a:ext>
                </a:extLst>
              </p:cNvPr>
              <p:cNvSpPr>
                <a:spLocks noChangeArrowheads="1"/>
              </p:cNvSpPr>
              <p:nvPr/>
            </p:nvSpPr>
            <p:spPr bwMode="auto">
              <a:xfrm>
                <a:off x="3642" y="2734"/>
                <a:ext cx="281" cy="366"/>
              </a:xfrm>
              <a:prstGeom prst="rect">
                <a:avLst/>
              </a:prstGeom>
              <a:solidFill>
                <a:srgbClr val="A5CEAD"/>
              </a:solidFill>
              <a:ln>
                <a:noFill/>
              </a:ln>
              <a:effectLst/>
              <a:extLs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Line 131">
                <a:extLst>
                  <a:ext uri="{FF2B5EF4-FFF2-40B4-BE49-F238E27FC236}">
                    <a16:creationId xmlns:a16="http://schemas.microsoft.com/office/drawing/2014/main" id="{D81544CA-5943-0CE9-36DC-A8E6A2DEC7D2}"/>
                  </a:ext>
                </a:extLst>
              </p:cNvPr>
              <p:cNvSpPr>
                <a:spLocks noChangeShapeType="1"/>
              </p:cNvSpPr>
              <p:nvPr/>
            </p:nvSpPr>
            <p:spPr bwMode="auto">
              <a:xfrm>
                <a:off x="3819" y="2724"/>
                <a:ext cx="0" cy="15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Line 132">
                <a:extLst>
                  <a:ext uri="{FF2B5EF4-FFF2-40B4-BE49-F238E27FC236}">
                    <a16:creationId xmlns:a16="http://schemas.microsoft.com/office/drawing/2014/main" id="{6230AFE6-34EB-9522-07B9-9ACB1F870218}"/>
                  </a:ext>
                </a:extLst>
              </p:cNvPr>
              <p:cNvSpPr>
                <a:spLocks noChangeShapeType="1"/>
              </p:cNvSpPr>
              <p:nvPr/>
            </p:nvSpPr>
            <p:spPr bwMode="auto">
              <a:xfrm>
                <a:off x="3746" y="2892"/>
                <a:ext cx="156"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3" name="Text Box 133">
              <a:extLst>
                <a:ext uri="{FF2B5EF4-FFF2-40B4-BE49-F238E27FC236}">
                  <a16:creationId xmlns:a16="http://schemas.microsoft.com/office/drawing/2014/main" id="{8224CED0-0D0F-EA99-F8D5-014A62F69A63}"/>
                </a:ext>
              </a:extLst>
            </p:cNvPr>
            <p:cNvSpPr txBox="1">
              <a:spLocks noChangeArrowheads="1"/>
            </p:cNvSpPr>
            <p:nvPr/>
          </p:nvSpPr>
          <p:spPr bwMode="auto">
            <a:xfrm>
              <a:off x="3794" y="1218"/>
              <a:ext cx="1188" cy="327"/>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0   0   0   0</a:t>
              </a:r>
            </a:p>
          </p:txBody>
        </p:sp>
      </p:grpSp>
      <p:sp>
        <p:nvSpPr>
          <p:cNvPr id="137" name="Rectangle 134">
            <a:extLst>
              <a:ext uri="{FF2B5EF4-FFF2-40B4-BE49-F238E27FC236}">
                <a16:creationId xmlns:a16="http://schemas.microsoft.com/office/drawing/2014/main" id="{A219A9F1-5CE9-7224-4EDF-E9BC54C8C0EE}"/>
              </a:ext>
            </a:extLst>
          </p:cNvPr>
          <p:cNvSpPr>
            <a:spLocks noChangeArrowheads="1"/>
          </p:cNvSpPr>
          <p:nvPr/>
        </p:nvSpPr>
        <p:spPr bwMode="auto">
          <a:xfrm>
            <a:off x="7698740" y="5165474"/>
            <a:ext cx="1790700" cy="519112"/>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0   0   1   1</a:t>
            </a:r>
          </a:p>
        </p:txBody>
      </p:sp>
      <p:grpSp>
        <p:nvGrpSpPr>
          <p:cNvPr id="138" name="Group 135">
            <a:extLst>
              <a:ext uri="{FF2B5EF4-FFF2-40B4-BE49-F238E27FC236}">
                <a16:creationId xmlns:a16="http://schemas.microsoft.com/office/drawing/2014/main" id="{D9169FDD-2F71-86C8-89CE-032945EAB368}"/>
              </a:ext>
            </a:extLst>
          </p:cNvPr>
          <p:cNvGrpSpPr>
            <a:grpSpLocks/>
          </p:cNvGrpSpPr>
          <p:nvPr/>
        </p:nvGrpSpPr>
        <p:grpSpPr bwMode="auto">
          <a:xfrm>
            <a:off x="6793865" y="2517524"/>
            <a:ext cx="3367088" cy="2211387"/>
            <a:chOff x="3384" y="1361"/>
            <a:chExt cx="2121" cy="1393"/>
          </a:xfrm>
        </p:grpSpPr>
        <p:grpSp>
          <p:nvGrpSpPr>
            <p:cNvPr id="139" name="Group 136">
              <a:extLst>
                <a:ext uri="{FF2B5EF4-FFF2-40B4-BE49-F238E27FC236}">
                  <a16:creationId xmlns:a16="http://schemas.microsoft.com/office/drawing/2014/main" id="{77B715DB-4D2C-F548-2DA7-B8161CA6FA6C}"/>
                </a:ext>
              </a:extLst>
            </p:cNvPr>
            <p:cNvGrpSpPr>
              <a:grpSpLocks/>
            </p:cNvGrpSpPr>
            <p:nvPr/>
          </p:nvGrpSpPr>
          <p:grpSpPr bwMode="auto">
            <a:xfrm>
              <a:off x="5118" y="2328"/>
              <a:ext cx="387" cy="426"/>
              <a:chOff x="5127" y="2184"/>
              <a:chExt cx="366" cy="426"/>
            </a:xfrm>
          </p:grpSpPr>
          <p:sp>
            <p:nvSpPr>
              <p:cNvPr id="142" name="Rectangle 137">
                <a:extLst>
                  <a:ext uri="{FF2B5EF4-FFF2-40B4-BE49-F238E27FC236}">
                    <a16:creationId xmlns:a16="http://schemas.microsoft.com/office/drawing/2014/main" id="{F2B5C261-EE67-C611-B8CF-EA5DBBA52850}"/>
                  </a:ext>
                </a:extLst>
              </p:cNvPr>
              <p:cNvSpPr>
                <a:spLocks noChangeArrowheads="1"/>
              </p:cNvSpPr>
              <p:nvPr/>
            </p:nvSpPr>
            <p:spPr bwMode="auto">
              <a:xfrm>
                <a:off x="5139" y="2184"/>
                <a:ext cx="354" cy="426"/>
              </a:xfrm>
              <a:prstGeom prst="rect">
                <a:avLst/>
              </a:prstGeom>
              <a:solidFill>
                <a:srgbClr val="A5CEAD"/>
              </a:solidFill>
              <a:ln>
                <a:noFill/>
              </a:ln>
              <a:effectLst/>
              <a:extLs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3" name="Line 138">
                <a:extLst>
                  <a:ext uri="{FF2B5EF4-FFF2-40B4-BE49-F238E27FC236}">
                    <a16:creationId xmlns:a16="http://schemas.microsoft.com/office/drawing/2014/main" id="{97DE3264-1AF3-3E45-A2DA-0942ED06E93A}"/>
                  </a:ext>
                </a:extLst>
              </p:cNvPr>
              <p:cNvSpPr>
                <a:spLocks noChangeShapeType="1"/>
              </p:cNvSpPr>
              <p:nvPr/>
            </p:nvSpPr>
            <p:spPr bwMode="auto">
              <a:xfrm>
                <a:off x="5127" y="2364"/>
                <a:ext cx="10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Line 139">
                <a:extLst>
                  <a:ext uri="{FF2B5EF4-FFF2-40B4-BE49-F238E27FC236}">
                    <a16:creationId xmlns:a16="http://schemas.microsoft.com/office/drawing/2014/main" id="{8AB9CE02-1E4D-DDE8-16BF-CC237F9C37DD}"/>
                  </a:ext>
                </a:extLst>
              </p:cNvPr>
              <p:cNvSpPr>
                <a:spLocks noChangeShapeType="1"/>
              </p:cNvSpPr>
              <p:nvPr/>
            </p:nvSpPr>
            <p:spPr bwMode="auto">
              <a:xfrm>
                <a:off x="5230" y="2361"/>
                <a:ext cx="0" cy="20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140">
                <a:extLst>
                  <a:ext uri="{FF2B5EF4-FFF2-40B4-BE49-F238E27FC236}">
                    <a16:creationId xmlns:a16="http://schemas.microsoft.com/office/drawing/2014/main" id="{F2DEE058-A3D3-5E52-C76D-5248555943F1}"/>
                  </a:ext>
                </a:extLst>
              </p:cNvPr>
              <p:cNvSpPr>
                <a:spLocks noChangeShapeType="1"/>
              </p:cNvSpPr>
              <p:nvPr/>
            </p:nvSpPr>
            <p:spPr bwMode="auto">
              <a:xfrm flipV="1">
                <a:off x="5169" y="2560"/>
                <a:ext cx="138" cy="2"/>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0" name="Line 141">
              <a:extLst>
                <a:ext uri="{FF2B5EF4-FFF2-40B4-BE49-F238E27FC236}">
                  <a16:creationId xmlns:a16="http://schemas.microsoft.com/office/drawing/2014/main" id="{B6F399AC-D74E-0C02-F4D9-01CBFB941380}"/>
                </a:ext>
              </a:extLst>
            </p:cNvPr>
            <p:cNvSpPr>
              <a:spLocks noChangeShapeType="1"/>
            </p:cNvSpPr>
            <p:nvPr/>
          </p:nvSpPr>
          <p:spPr bwMode="auto">
            <a:xfrm flipV="1">
              <a:off x="3384" y="2472"/>
              <a:ext cx="1" cy="264"/>
            </a:xfrm>
            <a:prstGeom prst="line">
              <a:avLst/>
            </a:prstGeom>
            <a:noFill/>
            <a:ln w="38100">
              <a:solidFill>
                <a:srgbClr val="FF0066"/>
              </a:solidFill>
              <a:round/>
              <a:headEnd/>
              <a:tailEnd type="stealth" w="med"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Rectangle 142">
              <a:extLst>
                <a:ext uri="{FF2B5EF4-FFF2-40B4-BE49-F238E27FC236}">
                  <a16:creationId xmlns:a16="http://schemas.microsoft.com/office/drawing/2014/main" id="{BD9B051B-A0F1-094F-EFC8-21091FA4D543}"/>
                </a:ext>
              </a:extLst>
            </p:cNvPr>
            <p:cNvSpPr>
              <a:spLocks noChangeArrowheads="1"/>
            </p:cNvSpPr>
            <p:nvPr/>
          </p:nvSpPr>
          <p:spPr bwMode="auto">
            <a:xfrm>
              <a:off x="3756" y="1361"/>
              <a:ext cx="1194" cy="327"/>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 0   0   1   1</a:t>
              </a:r>
            </a:p>
          </p:txBody>
        </p:sp>
      </p:grpSp>
      <p:grpSp>
        <p:nvGrpSpPr>
          <p:cNvPr id="146" name="Group 143">
            <a:extLst>
              <a:ext uri="{FF2B5EF4-FFF2-40B4-BE49-F238E27FC236}">
                <a16:creationId xmlns:a16="http://schemas.microsoft.com/office/drawing/2014/main" id="{F6000589-9578-70F3-DC17-923C8F41208E}"/>
              </a:ext>
            </a:extLst>
          </p:cNvPr>
          <p:cNvGrpSpPr>
            <a:grpSpLocks/>
          </p:cNvGrpSpPr>
          <p:nvPr/>
        </p:nvGrpSpPr>
        <p:grpSpPr bwMode="auto">
          <a:xfrm>
            <a:off x="3974465" y="5594099"/>
            <a:ext cx="1279525" cy="519112"/>
            <a:chOff x="1608" y="3299"/>
            <a:chExt cx="806" cy="327"/>
          </a:xfrm>
        </p:grpSpPr>
        <p:sp>
          <p:nvSpPr>
            <p:cNvPr id="147" name="Text Box 144">
              <a:extLst>
                <a:ext uri="{FF2B5EF4-FFF2-40B4-BE49-F238E27FC236}">
                  <a16:creationId xmlns:a16="http://schemas.microsoft.com/office/drawing/2014/main" id="{07F3675E-6141-8DE3-6B55-1CFCDBB64B7B}"/>
                </a:ext>
              </a:extLst>
            </p:cNvPr>
            <p:cNvSpPr txBox="1">
              <a:spLocks noChangeArrowheads="1"/>
            </p:cNvSpPr>
            <p:nvPr/>
          </p:nvSpPr>
          <p:spPr bwMode="auto">
            <a:xfrm>
              <a:off x="1608" y="3299"/>
              <a:ext cx="806" cy="327"/>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t>CR = </a:t>
              </a:r>
              <a:r>
                <a:rPr lang="en-US" altLang="zh-CN" sz="2800" b="1"/>
                <a:t>0</a:t>
              </a:r>
            </a:p>
          </p:txBody>
        </p:sp>
        <p:sp>
          <p:nvSpPr>
            <p:cNvPr id="148" name="Line 145">
              <a:extLst>
                <a:ext uri="{FF2B5EF4-FFF2-40B4-BE49-F238E27FC236}">
                  <a16:creationId xmlns:a16="http://schemas.microsoft.com/office/drawing/2014/main" id="{0BF1EB20-B2A2-CE09-1B68-7D5809E2918B}"/>
                </a:ext>
              </a:extLst>
            </p:cNvPr>
            <p:cNvSpPr>
              <a:spLocks noChangeShapeType="1"/>
            </p:cNvSpPr>
            <p:nvPr/>
          </p:nvSpPr>
          <p:spPr bwMode="auto">
            <a:xfrm>
              <a:off x="1704" y="3333"/>
              <a:ext cx="227"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9" name="Text Box 146">
            <a:extLst>
              <a:ext uri="{FF2B5EF4-FFF2-40B4-BE49-F238E27FC236}">
                <a16:creationId xmlns:a16="http://schemas.microsoft.com/office/drawing/2014/main" id="{8852A68C-4FF9-4D10-14EB-74F7E6C94E94}"/>
              </a:ext>
            </a:extLst>
          </p:cNvPr>
          <p:cNvSpPr txBox="1">
            <a:spLocks noChangeArrowheads="1"/>
          </p:cNvSpPr>
          <p:nvPr/>
        </p:nvSpPr>
        <p:spPr bwMode="auto">
          <a:xfrm>
            <a:off x="5403215" y="5549649"/>
            <a:ext cx="2725738" cy="5191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Q</a:t>
            </a:r>
            <a:r>
              <a:rPr lang="en-US" altLang="zh-CN" sz="2800" b="1" baseline="-25000">
                <a:solidFill>
                  <a:srgbClr val="0033CC"/>
                </a:solidFill>
                <a:ea typeface="楷体_GB2312" pitchFamily="49" charset="-122"/>
              </a:rPr>
              <a:t>3 </a:t>
            </a:r>
            <a:r>
              <a:rPr lang="en-US" altLang="zh-CN" sz="2800" b="1">
                <a:solidFill>
                  <a:srgbClr val="0033CC"/>
                </a:solidFill>
                <a:ea typeface="楷体_GB2312" pitchFamily="49" charset="-122"/>
                <a:sym typeface="Symbol" panose="05050102010706020507" pitchFamily="18" charset="2"/>
              </a:rPr>
              <a:t> </a:t>
            </a:r>
            <a:r>
              <a:rPr lang="en-US" altLang="zh-CN" sz="2800" b="1" i="1">
                <a:solidFill>
                  <a:srgbClr val="0033CC"/>
                </a:solidFill>
                <a:ea typeface="楷体_GB2312" pitchFamily="49" charset="-122"/>
              </a:rPr>
              <a:t>Q</a:t>
            </a:r>
            <a:r>
              <a:rPr lang="en-US" altLang="zh-CN" sz="2800" b="1" baseline="-25000">
                <a:solidFill>
                  <a:srgbClr val="0033CC"/>
                </a:solidFill>
                <a:ea typeface="楷体_GB2312" pitchFamily="49" charset="-122"/>
              </a:rPr>
              <a:t>0 </a:t>
            </a:r>
            <a:r>
              <a:rPr lang="en-US" altLang="zh-CN" sz="2800" b="1">
                <a:solidFill>
                  <a:srgbClr val="0033CC"/>
                </a:solidFill>
                <a:ea typeface="楷体_GB2312" pitchFamily="49" charset="-122"/>
              </a:rPr>
              <a:t>= 0000</a:t>
            </a:r>
          </a:p>
        </p:txBody>
      </p:sp>
      <p:sp>
        <p:nvSpPr>
          <p:cNvPr id="150" name="Text Box 147">
            <a:extLst>
              <a:ext uri="{FF2B5EF4-FFF2-40B4-BE49-F238E27FC236}">
                <a16:creationId xmlns:a16="http://schemas.microsoft.com/office/drawing/2014/main" id="{9B26A6D9-B4ED-653F-D631-7C711267B16C}"/>
              </a:ext>
            </a:extLst>
          </p:cNvPr>
          <p:cNvSpPr txBox="1">
            <a:spLocks noChangeArrowheads="1"/>
          </p:cNvSpPr>
          <p:nvPr/>
        </p:nvSpPr>
        <p:spPr bwMode="auto">
          <a:xfrm>
            <a:off x="1783715" y="6143374"/>
            <a:ext cx="2632075"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同步</a:t>
            </a:r>
            <a:r>
              <a:rPr lang="zh-CN" altLang="en-US" sz="2800" b="1">
                <a:solidFill>
                  <a:srgbClr val="0033CC"/>
                </a:solidFill>
              </a:rPr>
              <a:t>并行置数</a:t>
            </a:r>
          </a:p>
        </p:txBody>
      </p:sp>
      <p:grpSp>
        <p:nvGrpSpPr>
          <p:cNvPr id="151" name="Group 148">
            <a:extLst>
              <a:ext uri="{FF2B5EF4-FFF2-40B4-BE49-F238E27FC236}">
                <a16:creationId xmlns:a16="http://schemas.microsoft.com/office/drawing/2014/main" id="{64D9F2A2-055E-B20D-3C8D-96EE2122A0DC}"/>
              </a:ext>
            </a:extLst>
          </p:cNvPr>
          <p:cNvGrpSpPr>
            <a:grpSpLocks/>
          </p:cNvGrpSpPr>
          <p:nvPr/>
        </p:nvGrpSpPr>
        <p:grpSpPr bwMode="auto">
          <a:xfrm>
            <a:off x="4164965" y="6178299"/>
            <a:ext cx="3276600" cy="519112"/>
            <a:chOff x="1728" y="3667"/>
            <a:chExt cx="2064" cy="327"/>
          </a:xfrm>
        </p:grpSpPr>
        <p:sp>
          <p:nvSpPr>
            <p:cNvPr id="152" name="Text Box 149">
              <a:extLst>
                <a:ext uri="{FF2B5EF4-FFF2-40B4-BE49-F238E27FC236}">
                  <a16:creationId xmlns:a16="http://schemas.microsoft.com/office/drawing/2014/main" id="{58F27342-9480-CF9E-DDF8-15A4C92C1B61}"/>
                </a:ext>
              </a:extLst>
            </p:cNvPr>
            <p:cNvSpPr txBox="1">
              <a:spLocks noChangeArrowheads="1"/>
            </p:cNvSpPr>
            <p:nvPr/>
          </p:nvSpPr>
          <p:spPr bwMode="auto">
            <a:xfrm>
              <a:off x="1728" y="3667"/>
              <a:ext cx="20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ea typeface="楷体_GB2312" pitchFamily="49" charset="-122"/>
                </a:rPr>
                <a:t>CR</a:t>
              </a:r>
              <a:r>
                <a:rPr lang="en-US" altLang="zh-CN" sz="2800" b="1">
                  <a:ea typeface="楷体_GB2312" pitchFamily="49" charset="-122"/>
                </a:rPr>
                <a:t>=1</a:t>
              </a:r>
              <a:r>
                <a:rPr lang="zh-CN" altLang="en-US" sz="2800" b="1">
                  <a:ea typeface="楷体_GB2312" pitchFamily="49" charset="-122"/>
                </a:rPr>
                <a:t>，</a:t>
              </a:r>
              <a:r>
                <a:rPr lang="en-US" altLang="zh-CN" sz="2800" b="1" i="1">
                  <a:ea typeface="楷体_GB2312" pitchFamily="49" charset="-122"/>
                </a:rPr>
                <a:t>LD</a:t>
              </a:r>
              <a:r>
                <a:rPr lang="en-US" altLang="zh-CN" sz="2800" b="1">
                  <a:ea typeface="楷体_GB2312" pitchFamily="49" charset="-122"/>
                </a:rPr>
                <a:t>=0</a:t>
              </a:r>
              <a:r>
                <a:rPr lang="zh-CN" altLang="en-US" sz="2800" b="1">
                  <a:ea typeface="楷体_GB2312" pitchFamily="49" charset="-122"/>
                </a:rPr>
                <a:t>，</a:t>
              </a:r>
              <a:r>
                <a:rPr lang="en-US" altLang="zh-CN" sz="2800" b="1" i="1">
                  <a:ea typeface="楷体_GB2312" pitchFamily="49" charset="-122"/>
                </a:rPr>
                <a:t>CP</a:t>
              </a:r>
              <a:r>
                <a:rPr lang="en-US" altLang="zh-CN" sz="2800" b="1">
                  <a:solidFill>
                    <a:srgbClr val="FF0066"/>
                  </a:solidFill>
                  <a:ea typeface="楷体_GB2312" pitchFamily="49" charset="-122"/>
                  <a:sym typeface="Symbol" panose="05050102010706020507" pitchFamily="18" charset="2"/>
                </a:rPr>
                <a:t></a:t>
              </a:r>
              <a:endParaRPr lang="en-US" altLang="zh-CN" sz="2800" b="1">
                <a:solidFill>
                  <a:srgbClr val="FF0066"/>
                </a:solidFill>
                <a:ea typeface="楷体_GB2312" pitchFamily="49" charset="-122"/>
              </a:endParaRPr>
            </a:p>
          </p:txBody>
        </p:sp>
        <p:sp>
          <p:nvSpPr>
            <p:cNvPr id="153" name="Line 150">
              <a:extLst>
                <a:ext uri="{FF2B5EF4-FFF2-40B4-BE49-F238E27FC236}">
                  <a16:creationId xmlns:a16="http://schemas.microsoft.com/office/drawing/2014/main" id="{D9C3C00A-98E0-352E-0081-E9EE22444105}"/>
                </a:ext>
              </a:extLst>
            </p:cNvPr>
            <p:cNvSpPr>
              <a:spLocks noChangeShapeType="1"/>
            </p:cNvSpPr>
            <p:nvPr/>
          </p:nvSpPr>
          <p:spPr bwMode="auto">
            <a:xfrm>
              <a:off x="1824" y="3719"/>
              <a:ext cx="208" cy="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Line 151">
              <a:extLst>
                <a:ext uri="{FF2B5EF4-FFF2-40B4-BE49-F238E27FC236}">
                  <a16:creationId xmlns:a16="http://schemas.microsoft.com/office/drawing/2014/main" id="{E38E9C9E-1923-5B75-EF12-1BC74412DFAC}"/>
                </a:ext>
              </a:extLst>
            </p:cNvPr>
            <p:cNvSpPr>
              <a:spLocks noChangeShapeType="1"/>
            </p:cNvSpPr>
            <p:nvPr/>
          </p:nvSpPr>
          <p:spPr bwMode="auto">
            <a:xfrm>
              <a:off x="2592" y="3719"/>
              <a:ext cx="208" cy="1"/>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5" name="Rectangle 152">
            <a:extLst>
              <a:ext uri="{FF2B5EF4-FFF2-40B4-BE49-F238E27FC236}">
                <a16:creationId xmlns:a16="http://schemas.microsoft.com/office/drawing/2014/main" id="{0BF58BCC-B276-FCD2-5AE0-76BD22D5BCC2}"/>
              </a:ext>
            </a:extLst>
          </p:cNvPr>
          <p:cNvSpPr>
            <a:spLocks noChangeArrowheads="1"/>
          </p:cNvSpPr>
          <p:nvPr/>
        </p:nvSpPr>
        <p:spPr bwMode="auto">
          <a:xfrm>
            <a:off x="1802765" y="5613149"/>
            <a:ext cx="21463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异步</a:t>
            </a:r>
            <a:r>
              <a:rPr lang="zh-CN" altLang="en-US" sz="2800" b="1">
                <a:solidFill>
                  <a:srgbClr val="0033CC"/>
                </a:solidFill>
              </a:rPr>
              <a:t>清零</a:t>
            </a:r>
          </a:p>
        </p:txBody>
      </p:sp>
      <p:sp>
        <p:nvSpPr>
          <p:cNvPr id="156" name="Text Box 153">
            <a:extLst>
              <a:ext uri="{FF2B5EF4-FFF2-40B4-BE49-F238E27FC236}">
                <a16:creationId xmlns:a16="http://schemas.microsoft.com/office/drawing/2014/main" id="{AC9311DC-BA91-0617-CC45-C0D185241125}"/>
              </a:ext>
            </a:extLst>
          </p:cNvPr>
          <p:cNvSpPr txBox="1">
            <a:spLocks noChangeArrowheads="1"/>
          </p:cNvSpPr>
          <p:nvPr/>
        </p:nvSpPr>
        <p:spPr bwMode="auto">
          <a:xfrm>
            <a:off x="7497128" y="6121149"/>
            <a:ext cx="3030537" cy="51911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3 </a:t>
            </a:r>
            <a:r>
              <a:rPr lang="en-US" altLang="zh-CN" sz="2800" b="1">
                <a:solidFill>
                  <a:srgbClr val="FF0066"/>
                </a:solidFill>
                <a:ea typeface="楷体_GB2312" pitchFamily="49" charset="-122"/>
                <a:sym typeface="Symbol" panose="05050102010706020507" pitchFamily="18" charset="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 </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D</a:t>
            </a:r>
            <a:r>
              <a:rPr lang="en-US" altLang="zh-CN" sz="2800" b="1" baseline="-25000">
                <a:solidFill>
                  <a:srgbClr val="FF0066"/>
                </a:solidFill>
                <a:ea typeface="楷体_GB2312" pitchFamily="49" charset="-122"/>
              </a:rPr>
              <a:t>3 </a:t>
            </a:r>
            <a:r>
              <a:rPr lang="en-US" altLang="zh-CN" sz="2800" b="1">
                <a:solidFill>
                  <a:srgbClr val="FF0066"/>
                </a:solidFill>
                <a:ea typeface="楷体_GB2312" pitchFamily="49" charset="-122"/>
                <a:sym typeface="Symbol" panose="05050102010706020507" pitchFamily="18" charset="2"/>
              </a:rPr>
              <a:t> </a:t>
            </a:r>
            <a:r>
              <a:rPr lang="en-US" altLang="zh-CN" sz="2800" b="1" i="1">
                <a:solidFill>
                  <a:srgbClr val="FF0066"/>
                </a:solidFill>
                <a:ea typeface="楷体_GB2312" pitchFamily="49" charset="-122"/>
              </a:rPr>
              <a:t>D</a:t>
            </a:r>
            <a:r>
              <a:rPr lang="en-US" altLang="zh-CN" sz="2800" b="1" baseline="-25000">
                <a:solidFill>
                  <a:srgbClr val="FF0066"/>
                </a:solidFill>
                <a:ea typeface="楷体_GB2312" pitchFamily="49" charset="-122"/>
              </a:rPr>
              <a:t>0 </a:t>
            </a:r>
          </a:p>
        </p:txBody>
      </p:sp>
      <p:sp>
        <p:nvSpPr>
          <p:cNvPr id="157" name="Text Box 154">
            <a:extLst>
              <a:ext uri="{FF2B5EF4-FFF2-40B4-BE49-F238E27FC236}">
                <a16:creationId xmlns:a16="http://schemas.microsoft.com/office/drawing/2014/main" id="{2C3B5DA3-0AB1-F0A6-0FE8-8D41A04E9CF7}"/>
              </a:ext>
            </a:extLst>
          </p:cNvPr>
          <p:cNvSpPr txBox="1">
            <a:spLocks noChangeArrowheads="1"/>
          </p:cNvSpPr>
          <p:nvPr/>
        </p:nvSpPr>
        <p:spPr bwMode="auto">
          <a:xfrm>
            <a:off x="1859915" y="1811086"/>
            <a:ext cx="421005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a:t>
            </a:r>
            <a:r>
              <a:rPr lang="en-US" altLang="zh-CN" sz="2800" b="1">
                <a:solidFill>
                  <a:srgbClr val="FF0066"/>
                </a:solidFill>
              </a:rPr>
              <a:t> 74LS161 </a:t>
            </a:r>
            <a:r>
              <a:rPr lang="zh-CN" altLang="en-US" sz="2800" b="1"/>
              <a:t>和 </a:t>
            </a:r>
            <a:r>
              <a:rPr lang="en-US" altLang="zh-CN" sz="2800" b="1">
                <a:solidFill>
                  <a:srgbClr val="FF0066"/>
                </a:solidFill>
              </a:rPr>
              <a:t>74LS163</a:t>
            </a:r>
          </a:p>
        </p:txBody>
      </p:sp>
      <p:sp>
        <p:nvSpPr>
          <p:cNvPr id="2" name="灯片编号占位符 1">
            <a:extLst>
              <a:ext uri="{FF2B5EF4-FFF2-40B4-BE49-F238E27FC236}">
                <a16:creationId xmlns:a16="http://schemas.microsoft.com/office/drawing/2014/main" id="{13E58F69-35C7-0980-36E5-DE063A82A7FD}"/>
              </a:ext>
            </a:extLst>
          </p:cNvPr>
          <p:cNvSpPr>
            <a:spLocks noGrp="1"/>
          </p:cNvSpPr>
          <p:nvPr>
            <p:ph type="sldNum" sz="quarter" idx="12"/>
          </p:nvPr>
        </p:nvSpPr>
        <p:spPr/>
        <p:txBody>
          <a:bodyPr/>
          <a:lstStyle/>
          <a:p>
            <a:fld id="{392CBAA0-59E6-204E-8F03-85E5040D48B8}" type="slidenum">
              <a:rPr kumimoji="1" lang="zh-CN" altLang="en-US" smtClean="0"/>
              <a:t>53</a:t>
            </a:fld>
            <a:r>
              <a:rPr kumimoji="1" lang="en-US" altLang="zh-CN"/>
              <a:t>/184</a:t>
            </a:r>
            <a:endParaRPr kumimoji="1" lang="zh-CN" altLang="en-US" dirty="0"/>
          </a:p>
        </p:txBody>
      </p:sp>
    </p:spTree>
    <p:extLst>
      <p:ext uri="{BB962C8B-B14F-4D97-AF65-F5344CB8AC3E}">
        <p14:creationId xmlns:p14="http://schemas.microsoft.com/office/powerpoint/2010/main" val="1053263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57">
                                            <p:txEl>
                                              <p:pRg st="0" end="0"/>
                                            </p:txEl>
                                          </p:spTgt>
                                        </p:tgtEl>
                                        <p:attrNameLst>
                                          <p:attrName>style.visibility</p:attrName>
                                        </p:attrNameLst>
                                      </p:cBhvr>
                                      <p:to>
                                        <p:strVal val="visible"/>
                                      </p:to>
                                    </p:set>
                                    <p:animEffect transition="in" filter="wipe(left)">
                                      <p:cBhvr>
                                        <p:cTn id="12" dur="500"/>
                                        <p:tgtEl>
                                          <p:spTgt spid="15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1">
                                            <p:txEl>
                                              <p:pRg st="0" end="0"/>
                                            </p:txEl>
                                          </p:spTgt>
                                        </p:tgtEl>
                                        <p:attrNameLst>
                                          <p:attrName>style.visibility</p:attrName>
                                        </p:attrNameLst>
                                      </p:cBhvr>
                                      <p:to>
                                        <p:strVal val="visible"/>
                                      </p:to>
                                    </p:set>
                                    <p:animEffect transition="in" filter="wipe(left)">
                                      <p:cBhvr>
                                        <p:cTn id="17" dur="500"/>
                                        <p:tgtEl>
                                          <p:spTgt spid="71">
                                            <p:txEl>
                                              <p:pRg st="0" end="0"/>
                                            </p:txEl>
                                          </p:spTgt>
                                        </p:tgtEl>
                                      </p:cBhvr>
                                    </p:animEffect>
                                  </p:childTnLst>
                                </p:cTn>
                              </p:par>
                            </p:childTnLst>
                          </p:cTn>
                        </p:par>
                        <p:par>
                          <p:cTn id="18" fill="hold">
                            <p:stCondLst>
                              <p:cond delay="500"/>
                            </p:stCondLst>
                            <p:childTnLst>
                              <p:par>
                                <p:cTn id="19" presetID="23" presetClass="entr" presetSubtype="16" fill="hold"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72">
                                            <p:txEl>
                                              <p:pRg st="0" end="0"/>
                                            </p:txEl>
                                          </p:spTgt>
                                        </p:tgtEl>
                                        <p:attrNameLst>
                                          <p:attrName>style.visibility</p:attrName>
                                        </p:attrNameLst>
                                      </p:cBhvr>
                                      <p:to>
                                        <p:strVal val="visible"/>
                                      </p:to>
                                    </p:set>
                                    <p:animEffect transition="in" filter="wipe(left)">
                                      <p:cBhvr>
                                        <p:cTn id="27" dur="500"/>
                                        <p:tgtEl>
                                          <p:spTgt spid="72">
                                            <p:txEl>
                                              <p:pRg st="0" end="0"/>
                                            </p:txEl>
                                          </p:spTgt>
                                        </p:tgtEl>
                                      </p:cBhvr>
                                    </p:animEffect>
                                  </p:childTnLst>
                                </p:cTn>
                              </p:par>
                            </p:childTnLst>
                          </p:cTn>
                        </p:par>
                        <p:par>
                          <p:cTn id="28" fill="hold">
                            <p:stCondLst>
                              <p:cond delay="500"/>
                            </p:stCondLst>
                            <p:childTnLst>
                              <p:par>
                                <p:cTn id="29" presetID="22" presetClass="entr" presetSubtype="8"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wipe(left)">
                                      <p:cBhvr>
                                        <p:cTn id="31" dur="500"/>
                                        <p:tgtEl>
                                          <p:spTgt spid="73"/>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iterate type="lt">
                                    <p:tmPct val="100000"/>
                                  </p:iterate>
                                  <p:childTnLst>
                                    <p:set>
                                      <p:cBhvr>
                                        <p:cTn id="35" dur="1" fill="hold">
                                          <p:stCondLst>
                                            <p:cond delay="0"/>
                                          </p:stCondLst>
                                        </p:cTn>
                                        <p:tgtEl>
                                          <p:spTgt spid="155">
                                            <p:txEl>
                                              <p:pRg st="0" end="0"/>
                                            </p:txEl>
                                          </p:spTgt>
                                        </p:tgtEl>
                                        <p:attrNameLst>
                                          <p:attrName>style.visibility</p:attrName>
                                        </p:attrNameLst>
                                      </p:cBhvr>
                                      <p:to>
                                        <p:strVal val="visible"/>
                                      </p:to>
                                    </p:set>
                                    <p:animEffect transition="in" filter="wipe(up)">
                                      <p:cBhvr>
                                        <p:cTn id="36" dur="75"/>
                                        <p:tgtEl>
                                          <p:spTgt spid="155">
                                            <p:txEl>
                                              <p:pRg st="0" end="0"/>
                                            </p:txEl>
                                          </p:spTgt>
                                        </p:tgtEl>
                                      </p:cBhvr>
                                    </p:animEffect>
                                  </p:childTnLst>
                                  <p:subTnLst>
                                    <p:audio>
                                      <p:cMediaNode>
                                        <p:cTn display="0" masterRel="sameClick">
                                          <p:stCondLst>
                                            <p:cond evt="begin" delay="0">
                                              <p:tn val="34"/>
                                            </p:cond>
                                          </p:stCondLst>
                                          <p:endCondLst>
                                            <p:cond evt="onStopAudio" delay="0">
                                              <p:tgtEl>
                                                <p:sldTgt/>
                                              </p:tgtEl>
                                            </p:cond>
                                          </p:endCondLst>
                                        </p:cTn>
                                        <p:tgtEl>
                                          <p:sndTgt r:embed="rId2" name="TYPE.WAV"/>
                                        </p:tgtEl>
                                      </p:cMediaNode>
                                    </p:audio>
                                  </p:sub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146"/>
                                        </p:tgtEl>
                                        <p:attrNameLst>
                                          <p:attrName>style.visibility</p:attrName>
                                        </p:attrNameLst>
                                      </p:cBhvr>
                                      <p:to>
                                        <p:strVal val="visible"/>
                                      </p:to>
                                    </p:set>
                                    <p:animEffect transition="in" filter="wipe(left)">
                                      <p:cBhvr>
                                        <p:cTn id="41" dur="500"/>
                                        <p:tgtEl>
                                          <p:spTgt spid="146"/>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149"/>
                                        </p:tgtEl>
                                        <p:attrNameLst>
                                          <p:attrName>style.visibility</p:attrName>
                                        </p:attrNameLst>
                                      </p:cBhvr>
                                      <p:to>
                                        <p:strVal val="visible"/>
                                      </p:to>
                                    </p:set>
                                    <p:animEffect transition="in" filter="wipe(left)">
                                      <p:cBhvr>
                                        <p:cTn id="45" dur="500"/>
                                        <p:tgtEl>
                                          <p:spTgt spid="149"/>
                                        </p:tgtEl>
                                      </p:cBhvr>
                                    </p:animEffect>
                                  </p:childTnLst>
                                </p:cTn>
                              </p:par>
                            </p:childTnLst>
                          </p:cTn>
                        </p:par>
                      </p:childTnLst>
                    </p:cTn>
                  </p:par>
                  <p:par>
                    <p:cTn id="46" fill="hold">
                      <p:stCondLst>
                        <p:cond delay="indefinite"/>
                      </p:stCondLst>
                      <p:childTnLst>
                        <p:par>
                          <p:cTn id="47" fill="hold">
                            <p:stCondLst>
                              <p:cond delay="0"/>
                            </p:stCondLst>
                            <p:childTnLst>
                              <p:par>
                                <p:cTn id="48" presetID="12" presetClass="entr" presetSubtype="4" fill="hold" nodeType="clickEffect">
                                  <p:stCondLst>
                                    <p:cond delay="0"/>
                                  </p:stCondLst>
                                  <p:childTnLst>
                                    <p:set>
                                      <p:cBhvr>
                                        <p:cTn id="49" dur="1" fill="hold">
                                          <p:stCondLst>
                                            <p:cond delay="0"/>
                                          </p:stCondLst>
                                        </p:cTn>
                                        <p:tgtEl>
                                          <p:spTgt spid="131"/>
                                        </p:tgtEl>
                                        <p:attrNameLst>
                                          <p:attrName>style.visibility</p:attrName>
                                        </p:attrNameLst>
                                      </p:cBhvr>
                                      <p:to>
                                        <p:strVal val="visible"/>
                                      </p:to>
                                    </p:set>
                                    <p:animEffect transition="in" filter="slide(fromBottom)">
                                      <p:cBhvr>
                                        <p:cTn id="50" dur="500"/>
                                        <p:tgtEl>
                                          <p:spTgt spid="131"/>
                                        </p:tgtEl>
                                      </p:cBhvr>
                                    </p:animEffect>
                                  </p:childTnLst>
                                  <p:subTnLst>
                                    <p:set>
                                      <p:cBhvr override="childStyle">
                                        <p:cTn dur="1" fill="hold" display="0" masterRel="nextClick" afterEffect="1"/>
                                        <p:tgtEl>
                                          <p:spTgt spid="131"/>
                                        </p:tgtEl>
                                        <p:attrNameLst>
                                          <p:attrName>style.visibility</p:attrName>
                                        </p:attrNameLst>
                                      </p:cBhvr>
                                      <p:to>
                                        <p:strVal val="hidden"/>
                                      </p:to>
                                    </p:set>
                                  </p:sub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iterate type="lt">
                                    <p:tmPct val="100000"/>
                                  </p:iterate>
                                  <p:childTnLst>
                                    <p:set>
                                      <p:cBhvr>
                                        <p:cTn id="54" dur="1" fill="hold">
                                          <p:stCondLst>
                                            <p:cond delay="0"/>
                                          </p:stCondLst>
                                        </p:cTn>
                                        <p:tgtEl>
                                          <p:spTgt spid="150">
                                            <p:txEl>
                                              <p:pRg st="0" end="0"/>
                                            </p:txEl>
                                          </p:spTgt>
                                        </p:tgtEl>
                                        <p:attrNameLst>
                                          <p:attrName>style.visibility</p:attrName>
                                        </p:attrNameLst>
                                      </p:cBhvr>
                                      <p:to>
                                        <p:strVal val="visible"/>
                                      </p:to>
                                    </p:set>
                                    <p:animEffect transition="in" filter="wipe(up)">
                                      <p:cBhvr>
                                        <p:cTn id="55" dur="75"/>
                                        <p:tgtEl>
                                          <p:spTgt spid="150">
                                            <p:txEl>
                                              <p:pRg st="0" end="0"/>
                                            </p:txEl>
                                          </p:spTgt>
                                        </p:tgtEl>
                                      </p:cBhvr>
                                    </p:animEffect>
                                  </p:childTnLst>
                                  <p:subTnLst>
                                    <p:audio>
                                      <p:cMediaNode>
                                        <p:cTn display="0" masterRel="sameClick">
                                          <p:stCondLst>
                                            <p:cond evt="begin" delay="0">
                                              <p:tn val="53"/>
                                            </p:cond>
                                          </p:stCondLst>
                                          <p:endCondLst>
                                            <p:cond evt="onStopAudio" delay="0">
                                              <p:tgtEl>
                                                <p:sldTgt/>
                                              </p:tgtEl>
                                            </p:cond>
                                          </p:endCondLst>
                                        </p:cTn>
                                        <p:tgtEl>
                                          <p:sndTgt r:embed="rId2" name="TYPE.WAV"/>
                                        </p:tgtEl>
                                      </p:cMediaNode>
                                    </p:audio>
                                  </p:sub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151"/>
                                        </p:tgtEl>
                                        <p:attrNameLst>
                                          <p:attrName>style.visibility</p:attrName>
                                        </p:attrNameLst>
                                      </p:cBhvr>
                                      <p:to>
                                        <p:strVal val="visible"/>
                                      </p:to>
                                    </p:set>
                                    <p:animEffect transition="in" filter="wipe(left)">
                                      <p:cBhvr>
                                        <p:cTn id="60" dur="500"/>
                                        <p:tgtEl>
                                          <p:spTgt spid="151"/>
                                        </p:tgtEl>
                                      </p:cBhvr>
                                    </p:animEffect>
                                  </p:childTnLst>
                                </p:cTn>
                              </p:par>
                            </p:childTnLst>
                          </p:cTn>
                        </p:par>
                        <p:par>
                          <p:cTn id="61" fill="hold">
                            <p:stCondLst>
                              <p:cond delay="500"/>
                            </p:stCondLst>
                            <p:childTnLst>
                              <p:par>
                                <p:cTn id="62" presetID="22" presetClass="entr" presetSubtype="8" fill="hold" grpId="0" nodeType="afterEffect">
                                  <p:stCondLst>
                                    <p:cond delay="2000"/>
                                  </p:stCondLst>
                                  <p:childTnLst>
                                    <p:set>
                                      <p:cBhvr>
                                        <p:cTn id="63" dur="1" fill="hold">
                                          <p:stCondLst>
                                            <p:cond delay="0"/>
                                          </p:stCondLst>
                                        </p:cTn>
                                        <p:tgtEl>
                                          <p:spTgt spid="156"/>
                                        </p:tgtEl>
                                        <p:attrNameLst>
                                          <p:attrName>style.visibility</p:attrName>
                                        </p:attrNameLst>
                                      </p:cBhvr>
                                      <p:to>
                                        <p:strVal val="visible"/>
                                      </p:to>
                                    </p:set>
                                    <p:animEffect transition="in" filter="wipe(left)">
                                      <p:cBhvr>
                                        <p:cTn id="64" dur="500"/>
                                        <p:tgtEl>
                                          <p:spTgt spid="156"/>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grpId="0" nodeType="clickEffect">
                                  <p:stCondLst>
                                    <p:cond delay="0"/>
                                  </p:stCondLst>
                                  <p:childTnLst>
                                    <p:set>
                                      <p:cBhvr>
                                        <p:cTn id="68" dur="1" fill="hold">
                                          <p:stCondLst>
                                            <p:cond delay="0"/>
                                          </p:stCondLst>
                                        </p:cTn>
                                        <p:tgtEl>
                                          <p:spTgt spid="137"/>
                                        </p:tgtEl>
                                        <p:attrNameLst>
                                          <p:attrName>style.visibility</p:attrName>
                                        </p:attrNameLst>
                                      </p:cBhvr>
                                      <p:to>
                                        <p:strVal val="visible"/>
                                      </p:to>
                                    </p:set>
                                    <p:animEffect transition="in" filter="wipe(left)">
                                      <p:cBhvr>
                                        <p:cTn id="69" dur="500"/>
                                        <p:tgtEl>
                                          <p:spTgt spid="137"/>
                                        </p:tgtEl>
                                      </p:cBhvr>
                                    </p:animEffect>
                                  </p:childTnLst>
                                </p:cTn>
                              </p:par>
                            </p:childTnLst>
                          </p:cTn>
                        </p:par>
                      </p:childTnLst>
                    </p:cTn>
                  </p:par>
                  <p:par>
                    <p:cTn id="70" fill="hold">
                      <p:stCondLst>
                        <p:cond delay="indefinite"/>
                      </p:stCondLst>
                      <p:childTnLst>
                        <p:par>
                          <p:cTn id="71" fill="hold">
                            <p:stCondLst>
                              <p:cond delay="0"/>
                            </p:stCondLst>
                            <p:childTnLst>
                              <p:par>
                                <p:cTn id="72" presetID="12" presetClass="entr" presetSubtype="4" fill="hold" nodeType="clickEffect">
                                  <p:stCondLst>
                                    <p:cond delay="0"/>
                                  </p:stCondLst>
                                  <p:childTnLst>
                                    <p:set>
                                      <p:cBhvr>
                                        <p:cTn id="73" dur="1" fill="hold">
                                          <p:stCondLst>
                                            <p:cond delay="0"/>
                                          </p:stCondLst>
                                        </p:cTn>
                                        <p:tgtEl>
                                          <p:spTgt spid="138"/>
                                        </p:tgtEl>
                                        <p:attrNameLst>
                                          <p:attrName>style.visibility</p:attrName>
                                        </p:attrNameLst>
                                      </p:cBhvr>
                                      <p:to>
                                        <p:strVal val="visible"/>
                                      </p:to>
                                    </p:set>
                                    <p:animEffect transition="in" filter="slide(fromBottom)">
                                      <p:cBhvr>
                                        <p:cTn id="74"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1" grpId="0" build="p" autoUpdateAnimBg="0"/>
      <p:bldP spid="72" grpId="0" build="p" autoUpdateAnimBg="0"/>
      <p:bldP spid="137" grpId="0" animBg="1" autoUpdateAnimBg="0"/>
      <p:bldP spid="149" grpId="0" autoUpdateAnimBg="0"/>
      <p:bldP spid="150" grpId="0" build="p" autoUpdateAnimBg="0"/>
      <p:bldP spid="155" grpId="0" build="p" autoUpdateAnimBg="0"/>
      <p:bldP spid="156" grpId="0" autoUpdateAnimBg="0"/>
      <p:bldP spid="157" grpId="0" build="p"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2">
            <a:extLst>
              <a:ext uri="{FF2B5EF4-FFF2-40B4-BE49-F238E27FC236}">
                <a16:creationId xmlns:a16="http://schemas.microsoft.com/office/drawing/2014/main" id="{D7A2277D-8F3E-0867-9A48-0DF599CCF3B9}"/>
              </a:ext>
            </a:extLst>
          </p:cNvPr>
          <p:cNvSpPr txBox="1">
            <a:spLocks noChangeArrowheads="1"/>
          </p:cNvSpPr>
          <p:nvPr/>
        </p:nvSpPr>
        <p:spPr bwMode="auto">
          <a:xfrm>
            <a:off x="4436596" y="756920"/>
            <a:ext cx="28448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74161</a:t>
            </a:r>
            <a:r>
              <a:rPr lang="zh-CN" altLang="en-US" sz="2800" b="1">
                <a:solidFill>
                  <a:srgbClr val="0033CC"/>
                </a:solidFill>
              </a:rPr>
              <a:t>的状态表</a:t>
            </a:r>
          </a:p>
        </p:txBody>
      </p:sp>
      <p:graphicFrame>
        <p:nvGraphicFramePr>
          <p:cNvPr id="6" name="Group 3">
            <a:extLst>
              <a:ext uri="{FF2B5EF4-FFF2-40B4-BE49-F238E27FC236}">
                <a16:creationId xmlns:a16="http://schemas.microsoft.com/office/drawing/2014/main" id="{46F7B5E9-14BF-EFD9-514B-62786E27AA3B}"/>
              </a:ext>
            </a:extLst>
          </p:cNvPr>
          <p:cNvGraphicFramePr>
            <a:graphicFrameLocks noGrp="1"/>
          </p:cNvGraphicFramePr>
          <p:nvPr>
            <p:extLst>
              <p:ext uri="{D42A27DB-BD31-4B8C-83A1-F6EECF244321}">
                <p14:modId xmlns:p14="http://schemas.microsoft.com/office/powerpoint/2010/main" val="72053904"/>
              </p:ext>
            </p:extLst>
          </p:nvPr>
        </p:nvGraphicFramePr>
        <p:xfrm>
          <a:off x="1047617" y="1266508"/>
          <a:ext cx="9622758" cy="3125788"/>
        </p:xfrm>
        <a:graphic>
          <a:graphicData uri="http://schemas.openxmlformats.org/drawingml/2006/table">
            <a:tbl>
              <a:tblPr/>
              <a:tblGrid>
                <a:gridCol w="4362583">
                  <a:extLst>
                    <a:ext uri="{9D8B030D-6E8A-4147-A177-3AD203B41FA5}">
                      <a16:colId xmlns:a16="http://schemas.microsoft.com/office/drawing/2014/main" val="3736144038"/>
                    </a:ext>
                  </a:extLst>
                </a:gridCol>
                <a:gridCol w="3439886">
                  <a:extLst>
                    <a:ext uri="{9D8B030D-6E8A-4147-A177-3AD203B41FA5}">
                      <a16:colId xmlns:a16="http://schemas.microsoft.com/office/drawing/2014/main" val="459870304"/>
                    </a:ext>
                  </a:extLst>
                </a:gridCol>
                <a:gridCol w="1820289">
                  <a:extLst>
                    <a:ext uri="{9D8B030D-6E8A-4147-A177-3AD203B41FA5}">
                      <a16:colId xmlns:a16="http://schemas.microsoft.com/office/drawing/2014/main" val="667571287"/>
                    </a:ext>
                  </a:extLst>
                </a:gridCol>
              </a:tblGrid>
              <a:tr h="571512">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隶书" panose="02010509060101010101" pitchFamily="49" charset="-122"/>
                          <a:ea typeface="隶书" panose="02010509060101010101" pitchFamily="49" charset="-122"/>
                        </a:rPr>
                        <a:t>         </a:t>
                      </a:r>
                      <a:r>
                        <a:rPr kumimoji="1" lang="zh-CN" altLang="en-US" sz="2800" b="1" i="0" u="none" strike="noStrike" cap="none" normalizeH="0" baseline="0">
                          <a:ln>
                            <a:noFill/>
                          </a:ln>
                          <a:solidFill>
                            <a:srgbClr val="0033CC"/>
                          </a:solidFill>
                          <a:effectLst/>
                          <a:latin typeface="隶书" panose="02010509060101010101" pitchFamily="49" charset="-122"/>
                          <a:ea typeface="隶书" panose="02010509060101010101" pitchFamily="49" charset="-122"/>
                        </a:rPr>
                        <a:t>输    入</a:t>
                      </a:r>
                    </a:p>
                  </a:txBody>
                  <a:tcPr marT="45721" marB="4572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2800" b="1" i="0" u="none" strike="noStrike" cap="none" normalizeH="0" baseline="0">
                          <a:ln>
                            <a:noFill/>
                          </a:ln>
                          <a:solidFill>
                            <a:srgbClr val="0033CC"/>
                          </a:solidFill>
                          <a:effectLst/>
                          <a:latin typeface="隶书" panose="02010509060101010101" pitchFamily="49" charset="-122"/>
                          <a:ea typeface="隶书" panose="02010509060101010101" pitchFamily="49" charset="-122"/>
                        </a:rPr>
                        <a:t> </a:t>
                      </a:r>
                      <a:r>
                        <a:rPr kumimoji="1" lang="zh-CN" altLang="en-US" sz="2800" b="1" i="0" u="none" strike="noStrike" cap="none" normalizeH="0" baseline="0">
                          <a:ln>
                            <a:noFill/>
                          </a:ln>
                          <a:solidFill>
                            <a:srgbClr val="FF0066"/>
                          </a:solidFill>
                          <a:effectLst/>
                          <a:latin typeface="隶书" panose="02010509060101010101" pitchFamily="49" charset="-122"/>
                          <a:ea typeface="隶书" panose="02010509060101010101" pitchFamily="49" charset="-122"/>
                        </a:rPr>
                        <a:t>输    出</a:t>
                      </a:r>
                    </a:p>
                  </a:txBody>
                  <a:tcPr marT="45721" marB="457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rowSpan="2">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en-US" altLang="zh-CN" sz="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 </a:t>
                      </a:r>
                      <a:r>
                        <a:rPr kumimoji="1" lang="zh-CN" altLang="en-US" sz="2800" b="1" i="0" u="none" strike="noStrike" cap="none" normalizeH="0" baseline="0" dirty="0">
                          <a:ln>
                            <a:noFill/>
                          </a:ln>
                          <a:solidFill>
                            <a:schemeClr val="tx1"/>
                          </a:solidFill>
                          <a:effectLst/>
                          <a:latin typeface="Times New Roman" panose="02020603050405020304" pitchFamily="18" charset="0"/>
                          <a:ea typeface="隶书" panose="02010509060101010101" pitchFamily="49" charset="-122"/>
                        </a:rPr>
                        <a:t>注</a:t>
                      </a:r>
                    </a:p>
                  </a:txBody>
                  <a:tcPr marT="45721" marB="4572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367231102"/>
                  </a:ext>
                </a:extLst>
              </a:tr>
              <a:tr h="457209">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CR LD CT</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P</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CT</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T</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CP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3</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2</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0</a:t>
                      </a:r>
                      <a:endParaRPr kumimoji="1" lang="en-US" altLang="zh-CN" sz="2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21" marB="4572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3</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2</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0</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CO</a:t>
                      </a:r>
                    </a:p>
                  </a:txBody>
                  <a:tcPr marT="45721" marB="457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vMerge="1">
                  <a:txBody>
                    <a:bodyPr/>
                    <a:lstStyle/>
                    <a:p>
                      <a:endParaRPr lang="zh-CN" altLang="en-US"/>
                    </a:p>
                  </a:txBody>
                  <a:tcPr/>
                </a:tc>
                <a:extLst>
                  <a:ext uri="{0D108BD9-81ED-4DB2-BD59-A6C34878D82A}">
                    <a16:rowId xmlns:a16="http://schemas.microsoft.com/office/drawing/2014/main" val="1917057875"/>
                  </a:ext>
                </a:extLst>
              </a:tr>
              <a:tr h="2097067">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0     </a:t>
                      </a: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                    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1     0               </a:t>
                      </a: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3</a:t>
                      </a: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2</a:t>
                      </a: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1</a:t>
                      </a: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0</a:t>
                      </a:r>
                      <a:r>
                        <a:rPr kumimoji="1" lang="en-US" altLang="zh-CN" sz="24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1     1     1     1     </a:t>
                      </a:r>
                      <a:r>
                        <a:rPr kumimoji="1" lang="en-US" altLang="zh-CN" sz="20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a:t>
                      </a: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      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1     1     0                     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1     </a:t>
                      </a: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1          0                   </a:t>
                      </a:r>
                    </a:p>
                  </a:txBody>
                  <a:tcPr marT="45721" marB="4572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 0        0        0       0      </a:t>
                      </a:r>
                      <a:r>
                        <a:rPr kumimoji="1" lang="en-US" altLang="zh-CN"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rPr>
                        <a:t>0</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3</a:t>
                      </a:r>
                      <a:r>
                        <a:rPr kumimoji="1" lang="en-US" altLang="zh-CN" sz="2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2</a:t>
                      </a:r>
                      <a:r>
                        <a:rPr kumimoji="1" lang="en-US" altLang="zh-CN" sz="2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1</a:t>
                      </a:r>
                      <a:r>
                        <a:rPr kumimoji="1" lang="en-US" altLang="zh-CN" sz="2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0</a:t>
                      </a:r>
                    </a:p>
                    <a:p>
                      <a:pPr marL="0" marR="0" lvl="0" indent="0" algn="ctr"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zh-CN" altLang="en-US" sz="2400" b="1" i="0" u="none" strike="noStrike" cap="none" normalizeH="0" baseline="0" dirty="0">
                          <a:ln>
                            <a:noFill/>
                          </a:ln>
                          <a:solidFill>
                            <a:srgbClr val="FF0066"/>
                          </a:solidFill>
                          <a:effectLst/>
                          <a:latin typeface="楷体_GB2312" pitchFamily="49" charset="-122"/>
                          <a:ea typeface="楷体_GB2312" pitchFamily="49" charset="-122"/>
                          <a:sym typeface="Symbol" panose="05050102010706020507" pitchFamily="18" charset="2"/>
                        </a:rPr>
                        <a:t>计      数</a:t>
                      </a:r>
                    </a:p>
                    <a:p>
                      <a:pPr marL="0" marR="0" lvl="0" indent="0" algn="l" defTabSz="914400" rtl="0" eaLnBrk="1" fontAlgn="base" latinLnBrk="0" hangingPunct="1">
                        <a:lnSpc>
                          <a:spcPct val="90000"/>
                        </a:lnSpc>
                        <a:spcBef>
                          <a:spcPct val="20000"/>
                        </a:spcBef>
                        <a:spcAft>
                          <a:spcPct val="0"/>
                        </a:spcAft>
                        <a:buClrTx/>
                        <a:buSzTx/>
                        <a:buFontTx/>
                        <a:buNone/>
                        <a:tabLst/>
                      </a:pPr>
                      <a:r>
                        <a:rPr kumimoji="1" lang="zh-CN" altLang="en-US"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zh-CN" altLang="en-US" sz="2400" b="1" i="0" u="none" strike="noStrike" cap="none" normalizeH="0" baseline="0" dirty="0">
                          <a:ln>
                            <a:noFill/>
                          </a:ln>
                          <a:solidFill>
                            <a:schemeClr val="tx1"/>
                          </a:solidFill>
                          <a:effectLst/>
                          <a:latin typeface="楷体_GB2312" pitchFamily="49" charset="-122"/>
                          <a:ea typeface="楷体_GB2312" pitchFamily="49" charset="-122"/>
                          <a:sym typeface="Symbol" panose="05050102010706020507" pitchFamily="18" charset="2"/>
                        </a:rPr>
                        <a:t>保     持</a:t>
                      </a:r>
                    </a:p>
                    <a:p>
                      <a:pPr marL="0" marR="0" lvl="0" indent="0" algn="l" defTabSz="914400" rtl="0" eaLnBrk="1" fontAlgn="base" latinLnBrk="0" hangingPunct="1">
                        <a:lnSpc>
                          <a:spcPct val="90000"/>
                        </a:lnSpc>
                        <a:spcBef>
                          <a:spcPct val="20000"/>
                        </a:spcBef>
                        <a:spcAft>
                          <a:spcPct val="0"/>
                        </a:spcAft>
                        <a:buClrTx/>
                        <a:buSzTx/>
                        <a:buFontTx/>
                        <a:buNone/>
                        <a:tabLst/>
                      </a:pPr>
                      <a:r>
                        <a:rPr kumimoji="1" lang="zh-CN" altLang="en-US"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zh-CN" altLang="en-US" sz="2400" b="1" i="0" u="none" strike="noStrike" cap="none" normalizeH="0" baseline="0" dirty="0">
                          <a:ln>
                            <a:noFill/>
                          </a:ln>
                          <a:solidFill>
                            <a:schemeClr val="tx1"/>
                          </a:solidFill>
                          <a:effectLst/>
                          <a:latin typeface="Times New Roman" panose="02020603050405020304" pitchFamily="18" charset="0"/>
                          <a:ea typeface="楷体_GB2312" pitchFamily="49" charset="-122"/>
                          <a:sym typeface="Symbol" panose="05050102010706020507" pitchFamily="18" charset="2"/>
                        </a:rPr>
                        <a:t>保</a:t>
                      </a:r>
                      <a:r>
                        <a:rPr kumimoji="1" lang="zh-CN" altLang="en-US"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zh-CN" altLang="en-US" sz="2400" b="1" i="0" u="none" strike="noStrike" cap="none" normalizeH="0" baseline="0" dirty="0">
                          <a:ln>
                            <a:noFill/>
                          </a:ln>
                          <a:solidFill>
                            <a:schemeClr val="tx1"/>
                          </a:solidFill>
                          <a:effectLst/>
                          <a:latin typeface="Times New Roman" panose="02020603050405020304" pitchFamily="18" charset="0"/>
                          <a:ea typeface="楷体_GB2312" pitchFamily="49" charset="-122"/>
                          <a:sym typeface="Symbol" panose="05050102010706020507" pitchFamily="18" charset="2"/>
                        </a:rPr>
                        <a:t>持</a:t>
                      </a:r>
                      <a:r>
                        <a:rPr kumimoji="1" lang="zh-CN" altLang="en-US"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sym typeface="Symbol" panose="05050102010706020507" pitchFamily="18" charset="2"/>
                        </a:rPr>
                        <a:t>0</a:t>
                      </a:r>
                      <a:endParaRPr kumimoji="1" lang="en-US" altLang="zh-CN" sz="2800" b="0"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endParaRPr>
                    </a:p>
                  </a:txBody>
                  <a:tcPr marT="45721" marB="4572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90000"/>
                        </a:lnSpc>
                        <a:spcBef>
                          <a:spcPct val="20000"/>
                        </a:spcBef>
                        <a:spcAft>
                          <a:spcPct val="0"/>
                        </a:spcAft>
                        <a:buClrTx/>
                        <a:buSzTx/>
                        <a:buFontTx/>
                        <a:buNone/>
                        <a:tabLst/>
                      </a:pPr>
                      <a:r>
                        <a:rPr kumimoji="1" lang="zh-CN" altLang="en-US" sz="2400" b="1" i="0" u="none" strike="noStrike" cap="none" normalizeH="0" baseline="0" dirty="0">
                          <a:ln>
                            <a:noFill/>
                          </a:ln>
                          <a:solidFill>
                            <a:schemeClr val="tx1"/>
                          </a:solidFill>
                          <a:effectLst/>
                          <a:latin typeface="Times New Roman" panose="02020603050405020304" pitchFamily="18" charset="0"/>
                          <a:ea typeface="楷体_GB2312" pitchFamily="49" charset="-122"/>
                        </a:rPr>
                        <a:t>异步清零</a:t>
                      </a:r>
                    </a:p>
                    <a:p>
                      <a:pPr marL="0" marR="0" lvl="0" indent="0" algn="ctr" defTabSz="914400" rtl="0" eaLnBrk="1" fontAlgn="base" latinLnBrk="0" hangingPunct="1">
                        <a:lnSpc>
                          <a:spcPct val="90000"/>
                        </a:lnSpc>
                        <a:spcBef>
                          <a:spcPct val="20000"/>
                        </a:spcBef>
                        <a:spcAft>
                          <a:spcPct val="0"/>
                        </a:spcAft>
                        <a:buClrTx/>
                        <a:buSzTx/>
                        <a:buFontTx/>
                        <a:buNone/>
                        <a:tabLst/>
                      </a:pPr>
                      <a:r>
                        <a:rPr kumimoji="1" lang="zh-CN" altLang="en-US" sz="2400" b="1" i="0" u="none" strike="noStrike" cap="none" normalizeH="0" baseline="0" dirty="0">
                          <a:ln>
                            <a:noFill/>
                          </a:ln>
                          <a:solidFill>
                            <a:schemeClr val="tx1"/>
                          </a:solidFill>
                          <a:effectLst/>
                          <a:latin typeface="Times New Roman" panose="02020603050405020304" pitchFamily="18" charset="0"/>
                          <a:ea typeface="楷体_GB2312" pitchFamily="49" charset="-122"/>
                        </a:rPr>
                        <a:t>同步置数</a:t>
                      </a:r>
                    </a:p>
                  </a:txBody>
                  <a:tcPr marT="45721" marB="4572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955107075"/>
                  </a:ext>
                </a:extLst>
              </a:tr>
            </a:tbl>
          </a:graphicData>
        </a:graphic>
      </p:graphicFrame>
      <p:sp>
        <p:nvSpPr>
          <p:cNvPr id="8" name="Line 21">
            <a:extLst>
              <a:ext uri="{FF2B5EF4-FFF2-40B4-BE49-F238E27FC236}">
                <a16:creationId xmlns:a16="http://schemas.microsoft.com/office/drawing/2014/main" id="{9712C2E0-E6E0-14B7-5510-BD680DDDA868}"/>
              </a:ext>
            </a:extLst>
          </p:cNvPr>
          <p:cNvSpPr>
            <a:spLocks noChangeShapeType="1"/>
          </p:cNvSpPr>
          <p:nvPr/>
        </p:nvSpPr>
        <p:spPr bwMode="auto">
          <a:xfrm>
            <a:off x="1728321" y="1893570"/>
            <a:ext cx="3048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0" name="Group 23">
            <a:extLst>
              <a:ext uri="{FF2B5EF4-FFF2-40B4-BE49-F238E27FC236}">
                <a16:creationId xmlns:a16="http://schemas.microsoft.com/office/drawing/2014/main" id="{6F0A46FC-5B2A-885A-B0F1-0BE2AB4D1D35}"/>
              </a:ext>
            </a:extLst>
          </p:cNvPr>
          <p:cNvGrpSpPr>
            <a:grpSpLocks/>
          </p:cNvGrpSpPr>
          <p:nvPr/>
        </p:nvGrpSpPr>
        <p:grpSpPr bwMode="auto">
          <a:xfrm>
            <a:off x="1423521" y="4503420"/>
            <a:ext cx="3452813" cy="519113"/>
            <a:chOff x="1536" y="908"/>
            <a:chExt cx="2175" cy="327"/>
          </a:xfrm>
        </p:grpSpPr>
        <p:sp>
          <p:nvSpPr>
            <p:cNvPr id="11" name="Text Box 24">
              <a:extLst>
                <a:ext uri="{FF2B5EF4-FFF2-40B4-BE49-F238E27FC236}">
                  <a16:creationId xmlns:a16="http://schemas.microsoft.com/office/drawing/2014/main" id="{6C968F1F-E120-39B7-9ACE-E28B5F3FE084}"/>
                </a:ext>
              </a:extLst>
            </p:cNvPr>
            <p:cNvSpPr txBox="1">
              <a:spLocks noChangeArrowheads="1"/>
            </p:cNvSpPr>
            <p:nvPr/>
          </p:nvSpPr>
          <p:spPr bwMode="auto">
            <a:xfrm>
              <a:off x="1536" y="908"/>
              <a:ext cx="217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chemeClr val="accent2"/>
                  </a:solidFill>
                </a:rPr>
                <a:t>CR</a:t>
              </a:r>
              <a:r>
                <a:rPr lang="en-US" altLang="zh-CN" sz="1400" b="1" i="1">
                  <a:solidFill>
                    <a:schemeClr val="accent2"/>
                  </a:solidFill>
                </a:rPr>
                <a:t> </a:t>
              </a:r>
              <a:r>
                <a:rPr lang="en-US" altLang="zh-CN" sz="2800" b="1">
                  <a:solidFill>
                    <a:schemeClr val="accent2"/>
                  </a:solidFill>
                </a:rPr>
                <a:t>=</a:t>
              </a:r>
              <a:r>
                <a:rPr lang="en-US" altLang="zh-CN" sz="1400" b="1">
                  <a:solidFill>
                    <a:schemeClr val="accent2"/>
                  </a:solidFill>
                </a:rPr>
                <a:t> </a:t>
              </a:r>
              <a:r>
                <a:rPr lang="en-US" altLang="zh-CN" sz="2800" b="1">
                  <a:solidFill>
                    <a:schemeClr val="accent2"/>
                  </a:solidFill>
                </a:rPr>
                <a:t>1, </a:t>
              </a:r>
              <a:r>
                <a:rPr lang="en-US" altLang="zh-CN" sz="2800" b="1" i="1">
                  <a:solidFill>
                    <a:schemeClr val="accent2"/>
                  </a:solidFill>
                </a:rPr>
                <a:t>LD</a:t>
              </a:r>
              <a:r>
                <a:rPr lang="en-US" altLang="zh-CN" sz="1400" b="1" i="1">
                  <a:solidFill>
                    <a:schemeClr val="accent2"/>
                  </a:solidFill>
                </a:rPr>
                <a:t> </a:t>
              </a:r>
              <a:r>
                <a:rPr lang="en-US" altLang="zh-CN" sz="2800" b="1">
                  <a:solidFill>
                    <a:schemeClr val="accent2"/>
                  </a:solidFill>
                </a:rPr>
                <a:t>=</a:t>
              </a:r>
              <a:r>
                <a:rPr lang="en-US" altLang="zh-CN" sz="1400" b="1">
                  <a:solidFill>
                    <a:schemeClr val="accent2"/>
                  </a:solidFill>
                </a:rPr>
                <a:t> </a:t>
              </a:r>
              <a:r>
                <a:rPr lang="en-US" altLang="zh-CN" sz="2800" b="1">
                  <a:solidFill>
                    <a:schemeClr val="accent2"/>
                  </a:solidFill>
                </a:rPr>
                <a:t>1, </a:t>
              </a:r>
              <a:r>
                <a:rPr lang="en-US" altLang="zh-CN" sz="2800" b="1" i="1">
                  <a:solidFill>
                    <a:schemeClr val="accent2"/>
                  </a:solidFill>
                </a:rPr>
                <a:t>CP</a:t>
              </a:r>
              <a:r>
                <a:rPr lang="en-US" altLang="zh-CN" sz="2800" b="1">
                  <a:solidFill>
                    <a:srgbClr val="FF0066"/>
                  </a:solidFill>
                  <a:sym typeface="Symbol" panose="05050102010706020507" pitchFamily="18" charset="2"/>
                </a:rPr>
                <a:t></a:t>
              </a:r>
              <a:r>
                <a:rPr lang="zh-CN" altLang="en-US" sz="2800" b="1">
                  <a:solidFill>
                    <a:srgbClr val="0033CC"/>
                  </a:solidFill>
                  <a:sym typeface="Symbol" panose="05050102010706020507" pitchFamily="18" charset="2"/>
                </a:rPr>
                <a:t>，</a:t>
              </a:r>
              <a:endParaRPr lang="zh-CN" altLang="en-US" sz="2800" b="1">
                <a:solidFill>
                  <a:srgbClr val="0033CC"/>
                </a:solidFill>
              </a:endParaRPr>
            </a:p>
          </p:txBody>
        </p:sp>
        <p:sp>
          <p:nvSpPr>
            <p:cNvPr id="12" name="Line 25">
              <a:extLst>
                <a:ext uri="{FF2B5EF4-FFF2-40B4-BE49-F238E27FC236}">
                  <a16:creationId xmlns:a16="http://schemas.microsoft.com/office/drawing/2014/main" id="{CCBBF3D3-830A-C0D3-CDA6-FC3278C8770C}"/>
                </a:ext>
              </a:extLst>
            </p:cNvPr>
            <p:cNvSpPr>
              <a:spLocks noChangeShapeType="1"/>
            </p:cNvSpPr>
            <p:nvPr/>
          </p:nvSpPr>
          <p:spPr bwMode="auto">
            <a:xfrm>
              <a:off x="1632" y="960"/>
              <a:ext cx="204" cy="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26">
              <a:extLst>
                <a:ext uri="{FF2B5EF4-FFF2-40B4-BE49-F238E27FC236}">
                  <a16:creationId xmlns:a16="http://schemas.microsoft.com/office/drawing/2014/main" id="{E12DB72A-A286-7AB9-B69A-13BD986B2291}"/>
                </a:ext>
              </a:extLst>
            </p:cNvPr>
            <p:cNvSpPr>
              <a:spLocks noChangeShapeType="1"/>
            </p:cNvSpPr>
            <p:nvPr/>
          </p:nvSpPr>
          <p:spPr bwMode="auto">
            <a:xfrm>
              <a:off x="2400" y="960"/>
              <a:ext cx="204" cy="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 name="Text Box 27">
            <a:extLst>
              <a:ext uri="{FF2B5EF4-FFF2-40B4-BE49-F238E27FC236}">
                <a16:creationId xmlns:a16="http://schemas.microsoft.com/office/drawing/2014/main" id="{9C50DA15-C029-F384-81EF-CE6A19458008}"/>
              </a:ext>
            </a:extLst>
          </p:cNvPr>
          <p:cNvSpPr txBox="1">
            <a:spLocks noChangeArrowheads="1"/>
          </p:cNvSpPr>
          <p:nvPr/>
        </p:nvSpPr>
        <p:spPr bwMode="auto">
          <a:xfrm>
            <a:off x="4623921" y="4484370"/>
            <a:ext cx="2546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t>CT</a:t>
            </a:r>
            <a:r>
              <a:rPr lang="en-US" altLang="zh-CN" sz="2800" b="1" baseline="-25000"/>
              <a:t>P </a:t>
            </a:r>
            <a:r>
              <a:rPr lang="en-US" altLang="zh-CN" sz="2800" b="1"/>
              <a:t>= </a:t>
            </a:r>
            <a:r>
              <a:rPr lang="en-US" altLang="zh-CN" sz="2800" b="1" i="1"/>
              <a:t>CT</a:t>
            </a:r>
            <a:r>
              <a:rPr lang="en-US" altLang="zh-CN" sz="2800" b="1" baseline="-25000"/>
              <a:t>T </a:t>
            </a:r>
            <a:r>
              <a:rPr lang="en-US" altLang="zh-CN" sz="2800" b="1"/>
              <a:t>=</a:t>
            </a:r>
            <a:r>
              <a:rPr lang="en-US" altLang="zh-CN" sz="1400" b="1"/>
              <a:t> </a:t>
            </a:r>
            <a:r>
              <a:rPr lang="en-US" altLang="zh-CN" sz="2800" b="1"/>
              <a:t>1</a:t>
            </a:r>
          </a:p>
        </p:txBody>
      </p:sp>
      <p:sp>
        <p:nvSpPr>
          <p:cNvPr id="15" name="Text Box 28">
            <a:extLst>
              <a:ext uri="{FF2B5EF4-FFF2-40B4-BE49-F238E27FC236}">
                <a16:creationId xmlns:a16="http://schemas.microsoft.com/office/drawing/2014/main" id="{B511F587-EAF9-05AF-F93B-415D18AF17A6}"/>
              </a:ext>
            </a:extLst>
          </p:cNvPr>
          <p:cNvSpPr txBox="1">
            <a:spLocks noChangeArrowheads="1"/>
          </p:cNvSpPr>
          <p:nvPr/>
        </p:nvSpPr>
        <p:spPr bwMode="auto">
          <a:xfrm>
            <a:off x="6908334" y="4484370"/>
            <a:ext cx="4046537"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二进制同步加法计数</a:t>
            </a:r>
          </a:p>
        </p:txBody>
      </p:sp>
      <p:sp>
        <p:nvSpPr>
          <p:cNvPr id="16" name="Text Box 29">
            <a:extLst>
              <a:ext uri="{FF2B5EF4-FFF2-40B4-BE49-F238E27FC236}">
                <a16:creationId xmlns:a16="http://schemas.microsoft.com/office/drawing/2014/main" id="{6772ED76-8D0E-8E22-B395-8765B0F0107A}"/>
              </a:ext>
            </a:extLst>
          </p:cNvPr>
          <p:cNvSpPr txBox="1">
            <a:spLocks noChangeArrowheads="1"/>
          </p:cNvSpPr>
          <p:nvPr/>
        </p:nvSpPr>
        <p:spPr bwMode="auto">
          <a:xfrm>
            <a:off x="4635034" y="4941570"/>
            <a:ext cx="2292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t>CT</a:t>
            </a:r>
            <a:r>
              <a:rPr lang="en-US" altLang="zh-CN" sz="2800" b="1" baseline="-25000"/>
              <a:t>P</a:t>
            </a:r>
            <a:r>
              <a:rPr lang="en-US" altLang="zh-CN" sz="2800" b="1" i="1"/>
              <a:t>CT</a:t>
            </a:r>
            <a:r>
              <a:rPr lang="en-US" altLang="zh-CN" sz="2800" b="1" baseline="-25000"/>
              <a:t>T </a:t>
            </a:r>
            <a:r>
              <a:rPr lang="en-US" altLang="zh-CN" sz="2800" b="1"/>
              <a:t>= 0</a:t>
            </a:r>
          </a:p>
        </p:txBody>
      </p:sp>
      <p:grpSp>
        <p:nvGrpSpPr>
          <p:cNvPr id="17" name="Group 30">
            <a:extLst>
              <a:ext uri="{FF2B5EF4-FFF2-40B4-BE49-F238E27FC236}">
                <a16:creationId xmlns:a16="http://schemas.microsoft.com/office/drawing/2014/main" id="{33033633-6983-6BF0-E498-247D05454C00}"/>
              </a:ext>
            </a:extLst>
          </p:cNvPr>
          <p:cNvGrpSpPr>
            <a:grpSpLocks/>
          </p:cNvGrpSpPr>
          <p:nvPr/>
        </p:nvGrpSpPr>
        <p:grpSpPr bwMode="auto">
          <a:xfrm>
            <a:off x="1461621" y="4998720"/>
            <a:ext cx="3097213" cy="519113"/>
            <a:chOff x="120" y="3012"/>
            <a:chExt cx="1951" cy="327"/>
          </a:xfrm>
        </p:grpSpPr>
        <p:sp>
          <p:nvSpPr>
            <p:cNvPr id="18" name="Text Box 31">
              <a:extLst>
                <a:ext uri="{FF2B5EF4-FFF2-40B4-BE49-F238E27FC236}">
                  <a16:creationId xmlns:a16="http://schemas.microsoft.com/office/drawing/2014/main" id="{58C34C66-C115-13E1-C2D9-C5650C217CAA}"/>
                </a:ext>
              </a:extLst>
            </p:cNvPr>
            <p:cNvSpPr txBox="1">
              <a:spLocks noChangeArrowheads="1"/>
            </p:cNvSpPr>
            <p:nvPr/>
          </p:nvSpPr>
          <p:spPr bwMode="auto">
            <a:xfrm>
              <a:off x="120" y="3012"/>
              <a:ext cx="195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chemeClr val="accent2"/>
                  </a:solidFill>
                </a:rPr>
                <a:t>CR</a:t>
              </a:r>
              <a:r>
                <a:rPr lang="en-US" altLang="zh-CN" sz="1400" b="1" i="1">
                  <a:solidFill>
                    <a:schemeClr val="accent2"/>
                  </a:solidFill>
                </a:rPr>
                <a:t> </a:t>
              </a:r>
              <a:r>
                <a:rPr lang="en-US" altLang="zh-CN" sz="2800" b="1">
                  <a:solidFill>
                    <a:schemeClr val="accent2"/>
                  </a:solidFill>
                </a:rPr>
                <a:t>=</a:t>
              </a:r>
              <a:r>
                <a:rPr lang="en-US" altLang="zh-CN" sz="1400" b="1">
                  <a:solidFill>
                    <a:schemeClr val="accent2"/>
                  </a:solidFill>
                </a:rPr>
                <a:t> </a:t>
              </a:r>
              <a:r>
                <a:rPr lang="en-US" altLang="zh-CN" sz="2800" b="1">
                  <a:solidFill>
                    <a:schemeClr val="accent2"/>
                  </a:solidFill>
                </a:rPr>
                <a:t>1</a:t>
              </a:r>
              <a:r>
                <a:rPr lang="zh-CN" altLang="en-US" sz="2800" b="1">
                  <a:solidFill>
                    <a:schemeClr val="accent2"/>
                  </a:solidFill>
                </a:rPr>
                <a:t>，</a:t>
              </a:r>
              <a:r>
                <a:rPr lang="en-US" altLang="zh-CN" sz="2800" b="1" i="1">
                  <a:solidFill>
                    <a:schemeClr val="accent2"/>
                  </a:solidFill>
                </a:rPr>
                <a:t>LD </a:t>
              </a:r>
              <a:r>
                <a:rPr lang="en-US" altLang="zh-CN" sz="2800" b="1">
                  <a:solidFill>
                    <a:schemeClr val="accent2"/>
                  </a:solidFill>
                </a:rPr>
                <a:t>=</a:t>
              </a:r>
              <a:r>
                <a:rPr lang="en-US" altLang="zh-CN" sz="1400" b="1">
                  <a:solidFill>
                    <a:schemeClr val="accent2"/>
                  </a:solidFill>
                </a:rPr>
                <a:t> </a:t>
              </a:r>
              <a:r>
                <a:rPr lang="en-US" altLang="zh-CN" sz="2800" b="1">
                  <a:solidFill>
                    <a:schemeClr val="accent2"/>
                  </a:solidFill>
                </a:rPr>
                <a:t>1</a:t>
              </a:r>
              <a:r>
                <a:rPr lang="zh-CN" altLang="en-US" sz="2800" b="1">
                  <a:solidFill>
                    <a:schemeClr val="accent2"/>
                  </a:solidFill>
                </a:rPr>
                <a:t>，</a:t>
              </a:r>
            </a:p>
          </p:txBody>
        </p:sp>
        <p:sp>
          <p:nvSpPr>
            <p:cNvPr id="19" name="Line 32">
              <a:extLst>
                <a:ext uri="{FF2B5EF4-FFF2-40B4-BE49-F238E27FC236}">
                  <a16:creationId xmlns:a16="http://schemas.microsoft.com/office/drawing/2014/main" id="{52CE8591-AB9C-BB2B-206F-68092966E691}"/>
                </a:ext>
              </a:extLst>
            </p:cNvPr>
            <p:cNvSpPr>
              <a:spLocks noChangeShapeType="1"/>
            </p:cNvSpPr>
            <p:nvPr/>
          </p:nvSpPr>
          <p:spPr bwMode="auto">
            <a:xfrm>
              <a:off x="216" y="3060"/>
              <a:ext cx="204" cy="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33">
              <a:extLst>
                <a:ext uri="{FF2B5EF4-FFF2-40B4-BE49-F238E27FC236}">
                  <a16:creationId xmlns:a16="http://schemas.microsoft.com/office/drawing/2014/main" id="{A0225E4C-5DE9-D987-F187-9A42EF612745}"/>
                </a:ext>
              </a:extLst>
            </p:cNvPr>
            <p:cNvSpPr>
              <a:spLocks noChangeShapeType="1"/>
            </p:cNvSpPr>
            <p:nvPr/>
          </p:nvSpPr>
          <p:spPr bwMode="auto">
            <a:xfrm>
              <a:off x="1020" y="3060"/>
              <a:ext cx="204" cy="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1" name="Text Box 34">
            <a:extLst>
              <a:ext uri="{FF2B5EF4-FFF2-40B4-BE49-F238E27FC236}">
                <a16:creationId xmlns:a16="http://schemas.microsoft.com/office/drawing/2014/main" id="{982FF580-5008-6446-E8E7-5FA7C77CC87D}"/>
              </a:ext>
            </a:extLst>
          </p:cNvPr>
          <p:cNvSpPr txBox="1">
            <a:spLocks noChangeArrowheads="1"/>
          </p:cNvSpPr>
          <p:nvPr/>
        </p:nvSpPr>
        <p:spPr bwMode="auto">
          <a:xfrm>
            <a:off x="6909921" y="4998720"/>
            <a:ext cx="1108075"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保持</a:t>
            </a:r>
          </a:p>
        </p:txBody>
      </p:sp>
      <p:sp>
        <p:nvSpPr>
          <p:cNvPr id="22" name="Text Box 35">
            <a:extLst>
              <a:ext uri="{FF2B5EF4-FFF2-40B4-BE49-F238E27FC236}">
                <a16:creationId xmlns:a16="http://schemas.microsoft.com/office/drawing/2014/main" id="{6A307301-C1CD-840B-05EE-AD920E658910}"/>
              </a:ext>
            </a:extLst>
          </p:cNvPr>
          <p:cNvSpPr txBox="1">
            <a:spLocks noChangeArrowheads="1"/>
          </p:cNvSpPr>
          <p:nvPr/>
        </p:nvSpPr>
        <p:spPr bwMode="auto">
          <a:xfrm>
            <a:off x="1344599" y="5656273"/>
            <a:ext cx="26876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chemeClr val="accent2"/>
                </a:solidFill>
              </a:rPr>
              <a:t>若 </a:t>
            </a:r>
            <a:r>
              <a:rPr lang="en-US" altLang="zh-CN" sz="2800" b="1" i="1">
                <a:solidFill>
                  <a:schemeClr val="accent2"/>
                </a:solidFill>
              </a:rPr>
              <a:t>CT</a:t>
            </a:r>
            <a:r>
              <a:rPr lang="en-US" altLang="zh-CN" sz="2800" b="1" baseline="-25000">
                <a:solidFill>
                  <a:schemeClr val="accent2"/>
                </a:solidFill>
              </a:rPr>
              <a:t>T </a:t>
            </a:r>
            <a:r>
              <a:rPr lang="en-US" altLang="zh-CN" sz="2800" b="1">
                <a:solidFill>
                  <a:schemeClr val="accent2"/>
                </a:solidFill>
              </a:rPr>
              <a:t>= 0</a:t>
            </a:r>
          </a:p>
        </p:txBody>
      </p:sp>
      <p:sp>
        <p:nvSpPr>
          <p:cNvPr id="23" name="Text Box 36">
            <a:extLst>
              <a:ext uri="{FF2B5EF4-FFF2-40B4-BE49-F238E27FC236}">
                <a16:creationId xmlns:a16="http://schemas.microsoft.com/office/drawing/2014/main" id="{16F5E662-7423-C126-1064-9C8073680ACC}"/>
              </a:ext>
            </a:extLst>
          </p:cNvPr>
          <p:cNvSpPr txBox="1">
            <a:spLocks noChangeArrowheads="1"/>
          </p:cNvSpPr>
          <p:nvPr/>
        </p:nvSpPr>
        <p:spPr bwMode="auto">
          <a:xfrm>
            <a:off x="3440099" y="5656273"/>
            <a:ext cx="3636010" cy="52322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FF0066"/>
                </a:solidFill>
              </a:rPr>
              <a:t>CO </a:t>
            </a:r>
            <a:r>
              <a:rPr lang="en-US" altLang="zh-CN" sz="2800" b="1" dirty="0">
                <a:solidFill>
                  <a:srgbClr val="FF0066"/>
                </a:solidFill>
              </a:rPr>
              <a:t>= 0     </a:t>
            </a:r>
            <a:r>
              <a:rPr lang="zh-CN" altLang="en-US" b="1" dirty="0">
                <a:solidFill>
                  <a:srgbClr val="FF0066"/>
                </a:solidFill>
              </a:rPr>
              <a:t>进位置</a:t>
            </a:r>
            <a:r>
              <a:rPr lang="en-US" altLang="zh-CN" b="1" dirty="0">
                <a:solidFill>
                  <a:srgbClr val="FF0066"/>
                </a:solidFill>
              </a:rPr>
              <a:t>0</a:t>
            </a:r>
          </a:p>
        </p:txBody>
      </p:sp>
      <p:sp>
        <p:nvSpPr>
          <p:cNvPr id="24" name="Text Box 37">
            <a:extLst>
              <a:ext uri="{FF2B5EF4-FFF2-40B4-BE49-F238E27FC236}">
                <a16:creationId xmlns:a16="http://schemas.microsoft.com/office/drawing/2014/main" id="{AA8106E0-3734-BEAC-0480-B8DBC44F6190}"/>
              </a:ext>
            </a:extLst>
          </p:cNvPr>
          <p:cNvSpPr txBox="1">
            <a:spLocks noChangeArrowheads="1"/>
          </p:cNvSpPr>
          <p:nvPr/>
        </p:nvSpPr>
        <p:spPr bwMode="auto">
          <a:xfrm>
            <a:off x="1363649" y="6094423"/>
            <a:ext cx="20716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chemeClr val="accent2"/>
                </a:solidFill>
              </a:rPr>
              <a:t>若 </a:t>
            </a:r>
            <a:r>
              <a:rPr lang="en-US" altLang="zh-CN" sz="2800" b="1" i="1">
                <a:solidFill>
                  <a:schemeClr val="accent2"/>
                </a:solidFill>
              </a:rPr>
              <a:t>CT</a:t>
            </a:r>
            <a:r>
              <a:rPr lang="en-US" altLang="zh-CN" sz="2800" b="1" baseline="-25000">
                <a:solidFill>
                  <a:schemeClr val="accent2"/>
                </a:solidFill>
              </a:rPr>
              <a:t>T </a:t>
            </a:r>
            <a:r>
              <a:rPr lang="en-US" altLang="zh-CN" sz="2800" b="1">
                <a:solidFill>
                  <a:schemeClr val="accent2"/>
                </a:solidFill>
              </a:rPr>
              <a:t>= 1</a:t>
            </a:r>
          </a:p>
        </p:txBody>
      </p:sp>
      <p:graphicFrame>
        <p:nvGraphicFramePr>
          <p:cNvPr id="25" name="Object 38">
            <a:extLst>
              <a:ext uri="{FF2B5EF4-FFF2-40B4-BE49-F238E27FC236}">
                <a16:creationId xmlns:a16="http://schemas.microsoft.com/office/drawing/2014/main" id="{C12B63CA-D94B-4155-AA44-AA785D7F1FDF}"/>
              </a:ext>
            </a:extLst>
          </p:cNvPr>
          <p:cNvGraphicFramePr>
            <a:graphicFrameLocks noChangeAspect="1"/>
          </p:cNvGraphicFramePr>
          <p:nvPr>
            <p:extLst>
              <p:ext uri="{D42A27DB-BD31-4B8C-83A1-F6EECF244321}">
                <p14:modId xmlns:p14="http://schemas.microsoft.com/office/powerpoint/2010/main" val="2173099805"/>
              </p:ext>
            </p:extLst>
          </p:nvPr>
        </p:nvGraphicFramePr>
        <p:xfrm>
          <a:off x="3473437" y="6051560"/>
          <a:ext cx="2636837" cy="590550"/>
        </p:xfrm>
        <a:graphic>
          <a:graphicData uri="http://schemas.openxmlformats.org/presentationml/2006/ole">
            <mc:AlternateContent xmlns:mc="http://schemas.openxmlformats.org/markup-compatibility/2006">
              <mc:Choice xmlns:v="urn:schemas-microsoft-com:vml" Requires="v">
                <p:oleObj name="Equation" r:id="rId3" imgW="1123862" imgH="247773" progId="Equation.3">
                  <p:embed/>
                </p:oleObj>
              </mc:Choice>
              <mc:Fallback>
                <p:oleObj name="Equation" r:id="rId3" imgW="1123862" imgH="247773" progId="Equation.3">
                  <p:embed/>
                  <p:pic>
                    <p:nvPicPr>
                      <p:cNvPr id="12326" name="Object 3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73437" y="6051560"/>
                        <a:ext cx="2636837" cy="5905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 name="Text Box 39">
            <a:extLst>
              <a:ext uri="{FF2B5EF4-FFF2-40B4-BE49-F238E27FC236}">
                <a16:creationId xmlns:a16="http://schemas.microsoft.com/office/drawing/2014/main" id="{53D9BEC0-E2CE-993D-0174-4DE7433E2778}"/>
              </a:ext>
            </a:extLst>
          </p:cNvPr>
          <p:cNvSpPr txBox="1">
            <a:spLocks noChangeArrowheads="1"/>
          </p:cNvSpPr>
          <p:nvPr/>
        </p:nvSpPr>
        <p:spPr bwMode="auto">
          <a:xfrm>
            <a:off x="4436596" y="747395"/>
            <a:ext cx="2959100" cy="5191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74163</a:t>
            </a:r>
            <a:endParaRPr lang="en-US" altLang="zh-CN" sz="2800" b="1">
              <a:solidFill>
                <a:srgbClr val="0033CC"/>
              </a:solidFill>
            </a:endParaRPr>
          </a:p>
        </p:txBody>
      </p:sp>
      <p:sp>
        <p:nvSpPr>
          <p:cNvPr id="27" name="Rectangle 40">
            <a:extLst>
              <a:ext uri="{FF2B5EF4-FFF2-40B4-BE49-F238E27FC236}">
                <a16:creationId xmlns:a16="http://schemas.microsoft.com/office/drawing/2014/main" id="{FF86F360-2B71-8E1C-DFB8-6F7B5BDF6D5E}"/>
              </a:ext>
            </a:extLst>
          </p:cNvPr>
          <p:cNvSpPr>
            <a:spLocks noChangeArrowheads="1"/>
          </p:cNvSpPr>
          <p:nvPr/>
        </p:nvSpPr>
        <p:spPr bwMode="auto">
          <a:xfrm>
            <a:off x="3304368" y="2353464"/>
            <a:ext cx="338137" cy="396875"/>
          </a:xfrm>
          <a:prstGeom prst="rect">
            <a:avLst/>
          </a:prstGeom>
          <a:solidFill>
            <a:srgbClr val="FF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dirty="0">
                <a:solidFill>
                  <a:srgbClr val="FF0066"/>
                </a:solidFill>
                <a:sym typeface="Symbol" panose="05050102010706020507" pitchFamily="18" charset="2"/>
              </a:rPr>
              <a:t></a:t>
            </a:r>
          </a:p>
        </p:txBody>
      </p:sp>
      <p:sp>
        <p:nvSpPr>
          <p:cNvPr id="2" name="灯片编号占位符 1">
            <a:extLst>
              <a:ext uri="{FF2B5EF4-FFF2-40B4-BE49-F238E27FC236}">
                <a16:creationId xmlns:a16="http://schemas.microsoft.com/office/drawing/2014/main" id="{B1C75281-46CD-00FC-7DB0-80C9F9E7FF72}"/>
              </a:ext>
            </a:extLst>
          </p:cNvPr>
          <p:cNvSpPr>
            <a:spLocks noGrp="1"/>
          </p:cNvSpPr>
          <p:nvPr>
            <p:ph type="sldNum" sz="quarter" idx="12"/>
          </p:nvPr>
        </p:nvSpPr>
        <p:spPr/>
        <p:txBody>
          <a:bodyPr/>
          <a:lstStyle/>
          <a:p>
            <a:fld id="{392CBAA0-59E6-204E-8F03-85E5040D48B8}" type="slidenum">
              <a:rPr kumimoji="1" lang="zh-CN" altLang="en-US" smtClean="0"/>
              <a:t>54</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28" name="文本框 27">
                <a:extLst>
                  <a:ext uri="{FF2B5EF4-FFF2-40B4-BE49-F238E27FC236}">
                    <a16:creationId xmlns:a16="http://schemas.microsoft.com/office/drawing/2014/main" id="{F69B048D-E04F-4078-A41E-B18C1BA38E83}"/>
                  </a:ext>
                </a:extLst>
              </p:cNvPr>
              <p:cNvSpPr txBox="1"/>
              <p:nvPr/>
            </p:nvSpPr>
            <p:spPr>
              <a:xfrm>
                <a:off x="6927384" y="6133267"/>
                <a:ext cx="3063054" cy="369332"/>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kumimoji="1" lang="en-US" altLang="zh-CN" sz="2400" b="0" i="1" smtClean="0">
                          <a:latin typeface="Cambria Math" panose="02040503050406030204" pitchFamily="18" charset="0"/>
                        </a:rPr>
                        <m:t>𝐶𝑂</m:t>
                      </m:r>
                      <m:r>
                        <a:rPr kumimoji="1" lang="en-US" altLang="zh-CN" sz="2400" b="0" i="1" smtClean="0">
                          <a:latin typeface="Cambria Math" panose="02040503050406030204" pitchFamily="18" charset="0"/>
                        </a:rPr>
                        <m:t>=</m:t>
                      </m:r>
                      <m:r>
                        <a:rPr kumimoji="1" lang="en-US" altLang="zh-CN" sz="2400" b="0" i="1" smtClean="0">
                          <a:latin typeface="Cambria Math" panose="02040503050406030204" pitchFamily="18" charset="0"/>
                        </a:rPr>
                        <m:t>𝐶</m:t>
                      </m:r>
                      <m:sSub>
                        <m:sSubPr>
                          <m:ctrlPr>
                            <a:rPr kumimoji="1" lang="en-US" altLang="zh-CN" sz="2400" b="0" i="1" smtClean="0">
                              <a:latin typeface="Cambria Math" panose="02040503050406030204" pitchFamily="18" charset="0"/>
                            </a:rPr>
                          </m:ctrlPr>
                        </m:sSubPr>
                        <m:e>
                          <m:r>
                            <a:rPr kumimoji="1" lang="en-US" altLang="zh-CN" sz="2400" b="0" i="1" smtClean="0">
                              <a:latin typeface="Cambria Math" panose="02040503050406030204" pitchFamily="18" charset="0"/>
                            </a:rPr>
                            <m:t>𝑇</m:t>
                          </m:r>
                        </m:e>
                        <m:sub>
                          <m:r>
                            <a:rPr kumimoji="1" lang="en-US" altLang="zh-CN" sz="2400" b="0" i="1" smtClean="0">
                              <a:latin typeface="Cambria Math" panose="02040503050406030204" pitchFamily="18" charset="0"/>
                            </a:rPr>
                            <m:t>𝑇</m:t>
                          </m:r>
                        </m:sub>
                      </m:sSub>
                      <m:r>
                        <a:rPr kumimoji="1" lang="en-US" altLang="zh-CN" sz="2400" b="0" i="1" smtClean="0">
                          <a:latin typeface="Cambria Math" panose="02040503050406030204" pitchFamily="18" charset="0"/>
                        </a:rPr>
                        <m:t>⋅</m:t>
                      </m:r>
                      <m:sSubSup>
                        <m:sSubSupPr>
                          <m:ctrlPr>
                            <a:rPr kumimoji="1" lang="en-US" altLang="zh-CN" sz="2400" b="0" i="1" smtClean="0">
                              <a:latin typeface="Cambria Math" panose="02040503050406030204" pitchFamily="18" charset="0"/>
                            </a:rPr>
                          </m:ctrlPr>
                        </m:sSubSupPr>
                        <m:e>
                          <m:r>
                            <a:rPr kumimoji="1" lang="en-US" altLang="zh-CN" sz="2400" b="0" i="1" smtClean="0">
                              <a:latin typeface="Cambria Math" panose="02040503050406030204" pitchFamily="18" charset="0"/>
                            </a:rPr>
                            <m:t>𝑄</m:t>
                          </m:r>
                        </m:e>
                        <m:sub>
                          <m:r>
                            <a:rPr kumimoji="1" lang="en-US" altLang="zh-CN" sz="2400" b="0" i="1" smtClean="0">
                              <a:latin typeface="Cambria Math" panose="02040503050406030204" pitchFamily="18" charset="0"/>
                            </a:rPr>
                            <m:t>3</m:t>
                          </m:r>
                        </m:sub>
                        <m:sup>
                          <m:r>
                            <a:rPr kumimoji="1" lang="en-US" altLang="zh-CN" sz="2400" b="0" i="1" smtClean="0">
                              <a:latin typeface="Cambria Math" panose="02040503050406030204" pitchFamily="18" charset="0"/>
                            </a:rPr>
                            <m:t>𝑛</m:t>
                          </m:r>
                        </m:sup>
                      </m:sSubSup>
                      <m:sSubSup>
                        <m:sSubSupPr>
                          <m:ctrlPr>
                            <a:rPr kumimoji="1" lang="en-US" altLang="zh-CN" sz="2400" i="1">
                              <a:latin typeface="Cambria Math" panose="02040503050406030204" pitchFamily="18" charset="0"/>
                            </a:rPr>
                          </m:ctrlPr>
                        </m:sSubSupPr>
                        <m:e>
                          <m:r>
                            <a:rPr kumimoji="1" lang="en-US" altLang="zh-CN" sz="2400" i="1">
                              <a:latin typeface="Cambria Math" panose="02040503050406030204" pitchFamily="18" charset="0"/>
                            </a:rPr>
                            <m:t>𝑄</m:t>
                          </m:r>
                        </m:e>
                        <m:sub>
                          <m:r>
                            <a:rPr kumimoji="1" lang="en-US" altLang="zh-CN" sz="2400" b="0" i="1" smtClean="0">
                              <a:latin typeface="Cambria Math" panose="02040503050406030204" pitchFamily="18" charset="0"/>
                            </a:rPr>
                            <m:t>2</m:t>
                          </m:r>
                        </m:sub>
                        <m:sup>
                          <m:r>
                            <a:rPr kumimoji="1" lang="en-US" altLang="zh-CN" sz="2400" i="1">
                              <a:latin typeface="Cambria Math" panose="02040503050406030204" pitchFamily="18" charset="0"/>
                            </a:rPr>
                            <m:t>𝑛</m:t>
                          </m:r>
                        </m:sup>
                      </m:sSubSup>
                      <m:sSubSup>
                        <m:sSubSupPr>
                          <m:ctrlPr>
                            <a:rPr kumimoji="1" lang="en-US" altLang="zh-CN" sz="2400" i="1">
                              <a:latin typeface="Cambria Math" panose="02040503050406030204" pitchFamily="18" charset="0"/>
                            </a:rPr>
                          </m:ctrlPr>
                        </m:sSubSupPr>
                        <m:e>
                          <m:r>
                            <a:rPr kumimoji="1" lang="en-US" altLang="zh-CN" sz="2400" i="1">
                              <a:latin typeface="Cambria Math" panose="02040503050406030204" pitchFamily="18" charset="0"/>
                            </a:rPr>
                            <m:t>𝑄</m:t>
                          </m:r>
                        </m:e>
                        <m:sub>
                          <m:r>
                            <a:rPr kumimoji="1" lang="en-US" altLang="zh-CN" sz="2400" b="0" i="1" smtClean="0">
                              <a:latin typeface="Cambria Math" panose="02040503050406030204" pitchFamily="18" charset="0"/>
                            </a:rPr>
                            <m:t>1</m:t>
                          </m:r>
                        </m:sub>
                        <m:sup>
                          <m:r>
                            <a:rPr kumimoji="1" lang="en-US" altLang="zh-CN" sz="2400" i="1">
                              <a:latin typeface="Cambria Math" panose="02040503050406030204" pitchFamily="18" charset="0"/>
                            </a:rPr>
                            <m:t>𝑛</m:t>
                          </m:r>
                        </m:sup>
                      </m:sSubSup>
                      <m:sSubSup>
                        <m:sSubSupPr>
                          <m:ctrlPr>
                            <a:rPr kumimoji="1" lang="en-US" altLang="zh-CN" sz="2400" i="1">
                              <a:latin typeface="Cambria Math" panose="02040503050406030204" pitchFamily="18" charset="0"/>
                            </a:rPr>
                          </m:ctrlPr>
                        </m:sSubSupPr>
                        <m:e>
                          <m:r>
                            <a:rPr kumimoji="1" lang="en-US" altLang="zh-CN" sz="2400" i="1">
                              <a:latin typeface="Cambria Math" panose="02040503050406030204" pitchFamily="18" charset="0"/>
                            </a:rPr>
                            <m:t>𝑄</m:t>
                          </m:r>
                        </m:e>
                        <m:sub>
                          <m:r>
                            <a:rPr kumimoji="1" lang="en-US" altLang="zh-CN" sz="2400" b="0" i="1" smtClean="0">
                              <a:latin typeface="Cambria Math" panose="02040503050406030204" pitchFamily="18" charset="0"/>
                            </a:rPr>
                            <m:t>0</m:t>
                          </m:r>
                        </m:sub>
                        <m:sup>
                          <m:r>
                            <a:rPr kumimoji="1" lang="en-US" altLang="zh-CN" sz="2400" i="1">
                              <a:latin typeface="Cambria Math" panose="02040503050406030204" pitchFamily="18" charset="0"/>
                            </a:rPr>
                            <m:t>𝑛</m:t>
                          </m:r>
                        </m:sup>
                      </m:sSubSup>
                    </m:oMath>
                  </m:oMathPara>
                </a14:m>
                <a:endParaRPr kumimoji="1" lang="zh-CN" altLang="en-US" sz="2400" dirty="0"/>
              </a:p>
            </p:txBody>
          </p:sp>
        </mc:Choice>
        <mc:Fallback xmlns="">
          <p:sp>
            <p:nvSpPr>
              <p:cNvPr id="28" name="文本框 27">
                <a:extLst>
                  <a:ext uri="{FF2B5EF4-FFF2-40B4-BE49-F238E27FC236}">
                    <a16:creationId xmlns:a16="http://schemas.microsoft.com/office/drawing/2014/main" id="{F69B048D-E04F-4078-A41E-B18C1BA38E83}"/>
                  </a:ext>
                </a:extLst>
              </p:cNvPr>
              <p:cNvSpPr txBox="1">
                <a:spLocks noRot="1" noChangeAspect="1" noMove="1" noResize="1" noEditPoints="1" noAdjustHandles="1" noChangeArrowheads="1" noChangeShapeType="1" noTextEdit="1"/>
              </p:cNvSpPr>
              <p:nvPr/>
            </p:nvSpPr>
            <p:spPr>
              <a:xfrm>
                <a:off x="6927384" y="6133267"/>
                <a:ext cx="3063054" cy="369332"/>
              </a:xfrm>
              <a:prstGeom prst="rect">
                <a:avLst/>
              </a:prstGeom>
              <a:blipFill>
                <a:blip r:embed="rId5"/>
                <a:stretch>
                  <a:fillRect l="-2893" r="-826" b="-22581"/>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76756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wipe(left)">
                                      <p:cBhvr>
                                        <p:cTn id="12" dur="500"/>
                                        <p:tgtEl>
                                          <p:spTgt spid="1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15">
                                            <p:txEl>
                                              <p:pRg st="0" end="0"/>
                                            </p:txEl>
                                          </p:spTgt>
                                        </p:tgtEl>
                                        <p:attrNameLst>
                                          <p:attrName>style.visibility</p:attrName>
                                        </p:attrNameLst>
                                      </p:cBhvr>
                                      <p:to>
                                        <p:strVal val="visible"/>
                                      </p:to>
                                    </p:set>
                                    <p:animEffect transition="in" filter="wipe(up)">
                                      <p:cBhvr>
                                        <p:cTn id="17" dur="75"/>
                                        <p:tgtEl>
                                          <p:spTgt spid="15">
                                            <p:txEl>
                                              <p:pRg st="0" end="0"/>
                                            </p:txEl>
                                          </p:spTgt>
                                        </p:tgtEl>
                                      </p:cBhvr>
                                    </p:animEffect>
                                  </p:childTnLst>
                                  <p:subTnLst>
                                    <p:audio>
                                      <p:cMediaNode>
                                        <p:cTn display="0" masterRel="sameClick">
                                          <p:stCondLst>
                                            <p:cond evt="begin" delay="0">
                                              <p:tn val="15"/>
                                            </p:cond>
                                          </p:stCondLst>
                                          <p:endCondLst>
                                            <p:cond evt="onStopAudio" delay="0">
                                              <p:tgtEl>
                                                <p:sldTgt/>
                                              </p:tgtEl>
                                            </p:cond>
                                          </p:endCondLst>
                                        </p:cTn>
                                        <p:tgtEl>
                                          <p:sndTgt r:embed="rId2" name="TYPE.WAV"/>
                                        </p:tgtEl>
                                      </p:cMediaNode>
                                    </p:audio>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left)">
                                      <p:cBhvr>
                                        <p:cTn id="22" dur="5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Effect transition="in" filter="wipe(left)">
                                      <p:cBhvr>
                                        <p:cTn id="27" dur="500"/>
                                        <p:tgtEl>
                                          <p:spTgt spid="1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1">
                                            <p:txEl>
                                              <p:pRg st="0" end="0"/>
                                            </p:txEl>
                                          </p:spTgt>
                                        </p:tgtEl>
                                        <p:attrNameLst>
                                          <p:attrName>style.visibility</p:attrName>
                                        </p:attrNameLst>
                                      </p:cBhvr>
                                      <p:to>
                                        <p:strVal val="visible"/>
                                      </p:to>
                                    </p:set>
                                    <p:animEffect transition="in" filter="wipe(left)">
                                      <p:cBhvr>
                                        <p:cTn id="32" dur="500"/>
                                        <p:tgtEl>
                                          <p:spTgt spid="21">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slide(fromBottom)">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2" presetClass="entr" presetSubtype="4"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slide(fromBottom)">
                                      <p:cBhvr>
                                        <p:cTn id="42" dur="500"/>
                                        <p:tgtEl>
                                          <p:spTgt spid="23"/>
                                        </p:tgtEl>
                                      </p:cBhvr>
                                    </p:animEffect>
                                  </p:childTnLst>
                                </p:cTn>
                              </p:par>
                            </p:childTnLst>
                          </p:cTn>
                        </p:par>
                      </p:childTnLst>
                    </p:cTn>
                  </p:par>
                  <p:par>
                    <p:cTn id="43" fill="hold">
                      <p:stCondLst>
                        <p:cond delay="indefinite"/>
                      </p:stCondLst>
                      <p:childTnLst>
                        <p:par>
                          <p:cTn id="44" fill="hold">
                            <p:stCondLst>
                              <p:cond delay="0"/>
                            </p:stCondLst>
                            <p:childTnLst>
                              <p:par>
                                <p:cTn id="45" presetID="12" presetClass="entr" presetSubtype="4" fill="hold" grpId="0" nodeType="click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slide(fromBottom)">
                                      <p:cBhvr>
                                        <p:cTn id="47" dur="500"/>
                                        <p:tgtEl>
                                          <p:spTgt spid="24"/>
                                        </p:tgtEl>
                                      </p:cBhvr>
                                    </p:animEffect>
                                  </p:childTnLst>
                                </p:cTn>
                              </p:par>
                            </p:childTnLst>
                          </p:cTn>
                        </p:par>
                      </p:childTnLst>
                    </p:cTn>
                  </p:par>
                  <p:par>
                    <p:cTn id="48" fill="hold">
                      <p:stCondLst>
                        <p:cond delay="indefinite"/>
                      </p:stCondLst>
                      <p:childTnLst>
                        <p:par>
                          <p:cTn id="49" fill="hold">
                            <p:stCondLst>
                              <p:cond delay="0"/>
                            </p:stCondLst>
                            <p:childTnLst>
                              <p:par>
                                <p:cTn id="50" presetID="12" presetClass="entr" presetSubtype="4" fill="hold" nodeType="click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slide(fromBottom)">
                                      <p:cBhvr>
                                        <p:cTn id="52" dur="500"/>
                                        <p:tgtEl>
                                          <p:spTgt spid="25"/>
                                        </p:tgtEl>
                                      </p:cBhvr>
                                    </p:animEffect>
                                  </p:childTnLst>
                                </p:cTn>
                              </p:par>
                            </p:childTnLst>
                          </p:cTn>
                        </p:par>
                      </p:childTnLst>
                    </p:cTn>
                  </p:par>
                  <p:par>
                    <p:cTn id="53" fill="hold">
                      <p:stCondLst>
                        <p:cond delay="indefinite"/>
                      </p:stCondLst>
                      <p:childTnLst>
                        <p:par>
                          <p:cTn id="54" fill="hold">
                            <p:stCondLst>
                              <p:cond delay="0"/>
                            </p:stCondLst>
                            <p:childTnLst>
                              <p:par>
                                <p:cTn id="55" presetID="12" presetClass="entr" presetSubtype="1" fill="hold" grpId="0" nodeType="clickEffect">
                                  <p:stCondLst>
                                    <p:cond delay="0"/>
                                  </p:stCondLst>
                                  <p:childTnLst>
                                    <p:set>
                                      <p:cBhvr>
                                        <p:cTn id="56" dur="1" fill="hold">
                                          <p:stCondLst>
                                            <p:cond delay="0"/>
                                          </p:stCondLst>
                                        </p:cTn>
                                        <p:tgtEl>
                                          <p:spTgt spid="26"/>
                                        </p:tgtEl>
                                        <p:attrNameLst>
                                          <p:attrName>style.visibility</p:attrName>
                                        </p:attrNameLst>
                                      </p:cBhvr>
                                      <p:to>
                                        <p:strVal val="visible"/>
                                      </p:to>
                                    </p:set>
                                    <p:animEffect transition="in" filter="slide(fromTop)">
                                      <p:cBhvr>
                                        <p:cTn id="57" dur="500"/>
                                        <p:tgtEl>
                                          <p:spTgt spid="26"/>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grpId="0" nodeType="clickEffect">
                                  <p:stCondLst>
                                    <p:cond delay="0"/>
                                  </p:stCondLst>
                                  <p:childTnLst>
                                    <p:set>
                                      <p:cBhvr>
                                        <p:cTn id="61" dur="1" fill="hold">
                                          <p:stCondLst>
                                            <p:cond delay="0"/>
                                          </p:stCondLst>
                                        </p:cTn>
                                        <p:tgtEl>
                                          <p:spTgt spid="28"/>
                                        </p:tgtEl>
                                        <p:attrNameLst>
                                          <p:attrName>style.visibility</p:attrName>
                                        </p:attrNameLst>
                                      </p:cBhvr>
                                      <p:to>
                                        <p:strVal val="visible"/>
                                      </p:to>
                                    </p:set>
                                    <p:animEffect transition="in" filter="wipe(down)">
                                      <p:cBhvr>
                                        <p:cTn id="62" dur="500"/>
                                        <p:tgtEl>
                                          <p:spTgt spid="28"/>
                                        </p:tgtEl>
                                      </p:cBhvr>
                                    </p:animEffec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0-#ppt_w/2"/>
                                          </p:val>
                                        </p:tav>
                                        <p:tav tm="100000">
                                          <p:val>
                                            <p:strVal val="#ppt_x"/>
                                          </p:val>
                                        </p:tav>
                                      </p:tavLst>
                                    </p:anim>
                                    <p:anim calcmode="lin" valueType="num">
                                      <p:cBhvr additive="base">
                                        <p:cTn id="68"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autoUpdateAnimBg="0"/>
      <p:bldP spid="15" grpId="0" build="p" autoUpdateAnimBg="0"/>
      <p:bldP spid="16" grpId="0" build="p" autoUpdateAnimBg="0"/>
      <p:bldP spid="21" grpId="0" build="p" autoUpdateAnimBg="0"/>
      <p:bldP spid="22" grpId="0" autoUpdateAnimBg="0"/>
      <p:bldP spid="23" grpId="0" autoUpdateAnimBg="0"/>
      <p:bldP spid="24" grpId="0" autoUpdateAnimBg="0"/>
      <p:bldP spid="26" grpId="0" autoUpdateAnimBg="0"/>
      <p:bldP spid="27" grpId="0" animBg="1" autoUpdateAnimBg="0"/>
      <p:bldP spid="2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2">
            <a:extLst>
              <a:ext uri="{FF2B5EF4-FFF2-40B4-BE49-F238E27FC236}">
                <a16:creationId xmlns:a16="http://schemas.microsoft.com/office/drawing/2014/main" id="{6FF8CDA2-5CE8-539A-AE7C-66D100D256AB}"/>
              </a:ext>
            </a:extLst>
          </p:cNvPr>
          <p:cNvSpPr txBox="1">
            <a:spLocks noChangeArrowheads="1"/>
          </p:cNvSpPr>
          <p:nvPr/>
        </p:nvSpPr>
        <p:spPr bwMode="auto">
          <a:xfrm>
            <a:off x="2002155" y="640520"/>
            <a:ext cx="375285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en-US" altLang="zh-CN" sz="2800" b="1">
                <a:solidFill>
                  <a:srgbClr val="FF0066"/>
                </a:solidFill>
              </a:rPr>
              <a:t> </a:t>
            </a:r>
            <a:r>
              <a:rPr lang="en-US" altLang="zh-CN" sz="2800" b="1">
                <a:solidFill>
                  <a:srgbClr val="FF0066"/>
                </a:solidFill>
                <a:ea typeface="楷体_GB2312" pitchFamily="49" charset="-122"/>
              </a:rPr>
              <a:t>CC4520</a:t>
            </a:r>
            <a:endParaRPr lang="en-US" altLang="zh-CN" sz="2800" b="1">
              <a:solidFill>
                <a:srgbClr val="FF0066"/>
              </a:solidFill>
            </a:endParaRPr>
          </a:p>
        </p:txBody>
      </p:sp>
      <p:grpSp>
        <p:nvGrpSpPr>
          <p:cNvPr id="6" name="Group 3">
            <a:extLst>
              <a:ext uri="{FF2B5EF4-FFF2-40B4-BE49-F238E27FC236}">
                <a16:creationId xmlns:a16="http://schemas.microsoft.com/office/drawing/2014/main" id="{3A110602-2565-500B-CADD-234C6D7A486E}"/>
              </a:ext>
            </a:extLst>
          </p:cNvPr>
          <p:cNvGrpSpPr>
            <a:grpSpLocks/>
          </p:cNvGrpSpPr>
          <p:nvPr/>
        </p:nvGrpSpPr>
        <p:grpSpPr bwMode="auto">
          <a:xfrm>
            <a:off x="1786255" y="1056445"/>
            <a:ext cx="4922838" cy="3015774"/>
            <a:chOff x="254" y="530"/>
            <a:chExt cx="3320" cy="2111"/>
          </a:xfrm>
        </p:grpSpPr>
        <p:sp>
          <p:nvSpPr>
            <p:cNvPr id="7" name="Text Box 4">
              <a:extLst>
                <a:ext uri="{FF2B5EF4-FFF2-40B4-BE49-F238E27FC236}">
                  <a16:creationId xmlns:a16="http://schemas.microsoft.com/office/drawing/2014/main" id="{B90E6171-3270-B179-7047-77B5A4C46A66}"/>
                </a:ext>
              </a:extLst>
            </p:cNvPr>
            <p:cNvSpPr txBox="1">
              <a:spLocks noChangeArrowheads="1"/>
            </p:cNvSpPr>
            <p:nvPr/>
          </p:nvSpPr>
          <p:spPr bwMode="auto">
            <a:xfrm>
              <a:off x="254" y="530"/>
              <a:ext cx="3320" cy="3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ea typeface="楷体_GB2312" pitchFamily="49" charset="-122"/>
                </a:rPr>
                <a:t>V</a:t>
              </a:r>
              <a:r>
                <a:rPr lang="en-US" altLang="zh-CN" b="1" baseline="-25000">
                  <a:ea typeface="楷体_GB2312" pitchFamily="49" charset="-122"/>
                </a:rPr>
                <a:t>DD </a:t>
              </a:r>
              <a:r>
                <a:rPr lang="en-US" altLang="zh-CN" b="1">
                  <a:solidFill>
                    <a:srgbClr val="0033CC"/>
                  </a:solidFill>
                  <a:ea typeface="楷体_GB2312" pitchFamily="49" charset="-122"/>
                </a:rPr>
                <a:t>2</a:t>
              </a:r>
              <a:r>
                <a:rPr lang="en-US" altLang="zh-CN" b="1" i="1">
                  <a:solidFill>
                    <a:srgbClr val="0033CC"/>
                  </a:solidFill>
                  <a:ea typeface="楷体_GB2312" pitchFamily="49" charset="-122"/>
                </a:rPr>
                <a:t>CR</a:t>
              </a:r>
              <a:r>
                <a:rPr lang="en-US" altLang="zh-CN" b="1" baseline="-25000">
                  <a:ea typeface="楷体_GB2312" pitchFamily="49" charset="-122"/>
                </a:rPr>
                <a:t> </a:t>
              </a:r>
              <a:r>
                <a:rPr lang="en-US" altLang="zh-CN" b="1">
                  <a:solidFill>
                    <a:srgbClr val="FF0066"/>
                  </a:solidFill>
                  <a:ea typeface="楷体_GB2312" pitchFamily="49" charset="-122"/>
                </a:rPr>
                <a:t>2</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r>
                <a:rPr lang="en-US" altLang="zh-CN" b="1">
                  <a:solidFill>
                    <a:srgbClr val="FF0066"/>
                  </a:solidFill>
                  <a:ea typeface="楷体_GB2312" pitchFamily="49" charset="-122"/>
                </a:rPr>
                <a:t>2</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a:t>
              </a:r>
              <a:r>
                <a:rPr lang="en-US" altLang="zh-CN" b="1">
                  <a:solidFill>
                    <a:srgbClr val="FF0066"/>
                  </a:solidFill>
                  <a:ea typeface="楷体_GB2312" pitchFamily="49" charset="-122"/>
                </a:rPr>
                <a:t>2</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a:t>
              </a:r>
              <a:r>
                <a:rPr lang="en-US" altLang="zh-CN" b="1">
                  <a:solidFill>
                    <a:srgbClr val="FF0066"/>
                  </a:solidFill>
                  <a:ea typeface="楷体_GB2312" pitchFamily="49" charset="-122"/>
                </a:rPr>
                <a:t>2</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a:t>
              </a:r>
              <a:r>
                <a:rPr lang="en-US" altLang="zh-CN" b="1">
                  <a:solidFill>
                    <a:srgbClr val="0033CC"/>
                  </a:solidFill>
                  <a:ea typeface="楷体_GB2312" pitchFamily="49" charset="-122"/>
                </a:rPr>
                <a:t>2</a:t>
              </a:r>
              <a:r>
                <a:rPr lang="en-US" altLang="zh-CN" b="1" i="1">
                  <a:solidFill>
                    <a:srgbClr val="0033CC"/>
                  </a:solidFill>
                  <a:ea typeface="楷体_GB2312" pitchFamily="49" charset="-122"/>
                </a:rPr>
                <a:t>EN</a:t>
              </a:r>
              <a:r>
                <a:rPr lang="en-US" altLang="zh-CN" b="1">
                  <a:solidFill>
                    <a:srgbClr val="0033CC"/>
                  </a:solidFill>
                  <a:ea typeface="楷体_GB2312" pitchFamily="49" charset="-122"/>
                </a:rPr>
                <a:t>2</a:t>
              </a:r>
              <a:r>
                <a:rPr lang="en-US" altLang="zh-CN" b="1" i="1">
                  <a:solidFill>
                    <a:srgbClr val="0033CC"/>
                  </a:solidFill>
                  <a:ea typeface="楷体_GB2312" pitchFamily="49" charset="-122"/>
                </a:rPr>
                <a:t>CP</a:t>
              </a:r>
            </a:p>
          </p:txBody>
        </p:sp>
        <p:sp>
          <p:nvSpPr>
            <p:cNvPr id="8" name="Text Box 5">
              <a:extLst>
                <a:ext uri="{FF2B5EF4-FFF2-40B4-BE49-F238E27FC236}">
                  <a16:creationId xmlns:a16="http://schemas.microsoft.com/office/drawing/2014/main" id="{22255629-DE37-EB43-4CB6-DD8399A31D7A}"/>
                </a:ext>
              </a:extLst>
            </p:cNvPr>
            <p:cNvSpPr txBox="1">
              <a:spLocks noChangeArrowheads="1"/>
            </p:cNvSpPr>
            <p:nvPr/>
          </p:nvSpPr>
          <p:spPr bwMode="auto">
            <a:xfrm>
              <a:off x="314" y="2318"/>
              <a:ext cx="3200" cy="3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0033CC"/>
                  </a:solidFill>
                  <a:ea typeface="楷体_GB2312" pitchFamily="49" charset="-122"/>
                </a:rPr>
                <a:t>1</a:t>
              </a:r>
              <a:r>
                <a:rPr lang="en-US" altLang="zh-CN" b="1" i="1" dirty="0">
                  <a:solidFill>
                    <a:srgbClr val="0033CC"/>
                  </a:solidFill>
                  <a:ea typeface="楷体_GB2312" pitchFamily="49" charset="-122"/>
                </a:rPr>
                <a:t>CP</a:t>
              </a:r>
              <a:r>
                <a:rPr lang="en-US" altLang="zh-CN" b="1" dirty="0">
                  <a:solidFill>
                    <a:srgbClr val="0033CC"/>
                  </a:solidFill>
                  <a:ea typeface="楷体_GB2312" pitchFamily="49" charset="-122"/>
                </a:rPr>
                <a:t>1</a:t>
              </a:r>
              <a:r>
                <a:rPr lang="en-US" altLang="zh-CN" b="1" i="1" dirty="0">
                  <a:solidFill>
                    <a:srgbClr val="0033CC"/>
                  </a:solidFill>
                  <a:ea typeface="楷体_GB2312" pitchFamily="49" charset="-122"/>
                </a:rPr>
                <a:t>EN</a:t>
              </a:r>
              <a:r>
                <a:rPr lang="en-US" altLang="zh-CN" b="1" dirty="0">
                  <a:solidFill>
                    <a:srgbClr val="FF0066"/>
                  </a:solidFill>
                  <a:ea typeface="楷体_GB2312" pitchFamily="49" charset="-122"/>
                </a:rPr>
                <a:t>1</a:t>
              </a:r>
              <a:r>
                <a:rPr lang="en-US" altLang="zh-CN" b="1" i="1" dirty="0">
                  <a:solidFill>
                    <a:srgbClr val="FF0066"/>
                  </a:solidFill>
                  <a:ea typeface="楷体_GB2312" pitchFamily="49" charset="-122"/>
                </a:rPr>
                <a:t>Q</a:t>
              </a:r>
              <a:r>
                <a:rPr lang="en-US" altLang="zh-CN" b="1" baseline="-25000" dirty="0">
                  <a:solidFill>
                    <a:srgbClr val="FF0066"/>
                  </a:solidFill>
                  <a:ea typeface="楷体_GB2312" pitchFamily="49" charset="-122"/>
                </a:rPr>
                <a:t>0</a:t>
              </a:r>
              <a:r>
                <a:rPr lang="en-US" altLang="zh-CN" sz="1000" b="1" baseline="-25000" dirty="0">
                  <a:solidFill>
                    <a:srgbClr val="0033CC"/>
                  </a:solidFill>
                  <a:ea typeface="楷体_GB2312" pitchFamily="49" charset="-122"/>
                </a:rPr>
                <a:t>  </a:t>
              </a:r>
              <a:r>
                <a:rPr lang="en-US" altLang="zh-CN" b="1" dirty="0">
                  <a:solidFill>
                    <a:srgbClr val="FF0066"/>
                  </a:solidFill>
                  <a:ea typeface="楷体_GB2312" pitchFamily="49" charset="-122"/>
                </a:rPr>
                <a:t>1</a:t>
              </a:r>
              <a:r>
                <a:rPr lang="en-US" altLang="zh-CN" b="1" i="1" dirty="0">
                  <a:solidFill>
                    <a:srgbClr val="FF0066"/>
                  </a:solidFill>
                  <a:ea typeface="楷体_GB2312" pitchFamily="49" charset="-122"/>
                </a:rPr>
                <a:t>Q</a:t>
              </a:r>
              <a:r>
                <a:rPr lang="en-US" altLang="zh-CN" b="1" baseline="-25000" dirty="0">
                  <a:solidFill>
                    <a:srgbClr val="FF0066"/>
                  </a:solidFill>
                  <a:ea typeface="楷体_GB2312" pitchFamily="49" charset="-122"/>
                </a:rPr>
                <a:t>1</a:t>
              </a:r>
              <a:r>
                <a:rPr lang="en-US" altLang="zh-CN" b="1" dirty="0">
                  <a:solidFill>
                    <a:srgbClr val="FF0066"/>
                  </a:solidFill>
                  <a:ea typeface="楷体_GB2312" pitchFamily="49" charset="-122"/>
                </a:rPr>
                <a:t>1</a:t>
              </a:r>
              <a:r>
                <a:rPr lang="en-US" altLang="zh-CN" b="1" i="1" dirty="0">
                  <a:solidFill>
                    <a:srgbClr val="FF0066"/>
                  </a:solidFill>
                  <a:ea typeface="楷体_GB2312" pitchFamily="49" charset="-122"/>
                </a:rPr>
                <a:t>Q1Q</a:t>
              </a:r>
              <a:r>
                <a:rPr lang="en-US" altLang="zh-CN" b="1" baseline="-25000" dirty="0">
                  <a:solidFill>
                    <a:srgbClr val="FF0066"/>
                  </a:solidFill>
                  <a:ea typeface="楷体_GB2312" pitchFamily="49" charset="-122"/>
                </a:rPr>
                <a:t>3</a:t>
              </a:r>
              <a:r>
                <a:rPr lang="en-US" altLang="zh-CN" b="1" dirty="0">
                  <a:solidFill>
                    <a:srgbClr val="0033CC"/>
                  </a:solidFill>
                  <a:ea typeface="楷体_GB2312" pitchFamily="49" charset="-122"/>
                </a:rPr>
                <a:t>1</a:t>
              </a:r>
              <a:r>
                <a:rPr lang="en-US" altLang="zh-CN" b="1" i="1" dirty="0">
                  <a:solidFill>
                    <a:srgbClr val="0033CC"/>
                  </a:solidFill>
                  <a:ea typeface="楷体_GB2312" pitchFamily="49" charset="-122"/>
                </a:rPr>
                <a:t>CR </a:t>
              </a:r>
              <a:r>
                <a:rPr lang="en-US" altLang="zh-CN" b="1" i="1" dirty="0">
                  <a:ea typeface="楷体_GB2312" pitchFamily="49" charset="-122"/>
                </a:rPr>
                <a:t>V</a:t>
              </a:r>
              <a:r>
                <a:rPr lang="en-US" altLang="zh-CN" b="1" baseline="-25000" dirty="0">
                  <a:ea typeface="楷体_GB2312" pitchFamily="49" charset="-122"/>
                </a:rPr>
                <a:t>SS</a:t>
              </a:r>
            </a:p>
          </p:txBody>
        </p:sp>
        <p:sp>
          <p:nvSpPr>
            <p:cNvPr id="9" name="Rectangle 6">
              <a:extLst>
                <a:ext uri="{FF2B5EF4-FFF2-40B4-BE49-F238E27FC236}">
                  <a16:creationId xmlns:a16="http://schemas.microsoft.com/office/drawing/2014/main" id="{5194C12E-78BC-4B4B-ED82-B1A9D0E395D7}"/>
                </a:ext>
              </a:extLst>
            </p:cNvPr>
            <p:cNvSpPr>
              <a:spLocks noChangeArrowheads="1"/>
            </p:cNvSpPr>
            <p:nvPr/>
          </p:nvSpPr>
          <p:spPr bwMode="auto">
            <a:xfrm>
              <a:off x="458" y="1063"/>
              <a:ext cx="2543" cy="1018"/>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0" name="Group 7">
              <a:extLst>
                <a:ext uri="{FF2B5EF4-FFF2-40B4-BE49-F238E27FC236}">
                  <a16:creationId xmlns:a16="http://schemas.microsoft.com/office/drawing/2014/main" id="{74125BD6-A5F3-455D-4FC5-C94104F7865D}"/>
                </a:ext>
              </a:extLst>
            </p:cNvPr>
            <p:cNvGrpSpPr>
              <a:grpSpLocks/>
            </p:cNvGrpSpPr>
            <p:nvPr/>
          </p:nvGrpSpPr>
          <p:grpSpPr bwMode="auto">
            <a:xfrm>
              <a:off x="559" y="822"/>
              <a:ext cx="2337" cy="234"/>
              <a:chOff x="2832" y="1266"/>
              <a:chExt cx="1952" cy="204"/>
            </a:xfrm>
          </p:grpSpPr>
          <p:grpSp>
            <p:nvGrpSpPr>
              <p:cNvPr id="40" name="Group 8">
                <a:extLst>
                  <a:ext uri="{FF2B5EF4-FFF2-40B4-BE49-F238E27FC236}">
                    <a16:creationId xmlns:a16="http://schemas.microsoft.com/office/drawing/2014/main" id="{1C7A4C05-097C-43EC-2CCB-6788B9D59754}"/>
                  </a:ext>
                </a:extLst>
              </p:cNvPr>
              <p:cNvGrpSpPr>
                <a:grpSpLocks/>
              </p:cNvGrpSpPr>
              <p:nvPr/>
            </p:nvGrpSpPr>
            <p:grpSpPr bwMode="auto">
              <a:xfrm>
                <a:off x="2832" y="1266"/>
                <a:ext cx="68" cy="204"/>
                <a:chOff x="2904" y="1272"/>
                <a:chExt cx="68" cy="204"/>
              </a:xfrm>
            </p:grpSpPr>
            <p:sp>
              <p:nvSpPr>
                <p:cNvPr id="62" name="Line 9">
                  <a:extLst>
                    <a:ext uri="{FF2B5EF4-FFF2-40B4-BE49-F238E27FC236}">
                      <a16:creationId xmlns:a16="http://schemas.microsoft.com/office/drawing/2014/main" id="{652DF2FE-09B9-7901-DB8E-91311C5DB3F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Oval 10">
                  <a:extLst>
                    <a:ext uri="{FF2B5EF4-FFF2-40B4-BE49-F238E27FC236}">
                      <a16:creationId xmlns:a16="http://schemas.microsoft.com/office/drawing/2014/main" id="{84E2D7E9-FA2F-120B-9652-5A75B1FCA31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1" name="Group 11">
                <a:extLst>
                  <a:ext uri="{FF2B5EF4-FFF2-40B4-BE49-F238E27FC236}">
                    <a16:creationId xmlns:a16="http://schemas.microsoft.com/office/drawing/2014/main" id="{BC01E253-5764-0B1F-3B68-50C0C4E43ABB}"/>
                  </a:ext>
                </a:extLst>
              </p:cNvPr>
              <p:cNvGrpSpPr>
                <a:grpSpLocks/>
              </p:cNvGrpSpPr>
              <p:nvPr/>
            </p:nvGrpSpPr>
            <p:grpSpPr bwMode="auto">
              <a:xfrm>
                <a:off x="3101" y="1266"/>
                <a:ext cx="68" cy="204"/>
                <a:chOff x="2904" y="1272"/>
                <a:chExt cx="68" cy="204"/>
              </a:xfrm>
            </p:grpSpPr>
            <p:sp>
              <p:nvSpPr>
                <p:cNvPr id="60" name="Line 12">
                  <a:extLst>
                    <a:ext uri="{FF2B5EF4-FFF2-40B4-BE49-F238E27FC236}">
                      <a16:creationId xmlns:a16="http://schemas.microsoft.com/office/drawing/2014/main" id="{0D659F6F-9D1B-CA6A-BC81-FF24A5CEDB3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Oval 13">
                  <a:extLst>
                    <a:ext uri="{FF2B5EF4-FFF2-40B4-BE49-F238E27FC236}">
                      <a16:creationId xmlns:a16="http://schemas.microsoft.com/office/drawing/2014/main" id="{307E84B8-33B9-EC35-E239-271429F8DA6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2" name="Group 14">
                <a:extLst>
                  <a:ext uri="{FF2B5EF4-FFF2-40B4-BE49-F238E27FC236}">
                    <a16:creationId xmlns:a16="http://schemas.microsoft.com/office/drawing/2014/main" id="{D74749C8-3006-D8B4-76BC-714D650D9187}"/>
                  </a:ext>
                </a:extLst>
              </p:cNvPr>
              <p:cNvGrpSpPr>
                <a:grpSpLocks/>
              </p:cNvGrpSpPr>
              <p:nvPr/>
            </p:nvGrpSpPr>
            <p:grpSpPr bwMode="auto">
              <a:xfrm>
                <a:off x="3370" y="1266"/>
                <a:ext cx="68" cy="204"/>
                <a:chOff x="2904" y="1272"/>
                <a:chExt cx="68" cy="204"/>
              </a:xfrm>
            </p:grpSpPr>
            <p:sp>
              <p:nvSpPr>
                <p:cNvPr id="58" name="Line 15">
                  <a:extLst>
                    <a:ext uri="{FF2B5EF4-FFF2-40B4-BE49-F238E27FC236}">
                      <a16:creationId xmlns:a16="http://schemas.microsoft.com/office/drawing/2014/main" id="{D8C22330-40EF-F0EF-4799-4A73941306F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Oval 16">
                  <a:extLst>
                    <a:ext uri="{FF2B5EF4-FFF2-40B4-BE49-F238E27FC236}">
                      <a16:creationId xmlns:a16="http://schemas.microsoft.com/office/drawing/2014/main" id="{DF2ED313-CE8E-AED7-BBFE-1E2091FB0A0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3" name="Group 17">
                <a:extLst>
                  <a:ext uri="{FF2B5EF4-FFF2-40B4-BE49-F238E27FC236}">
                    <a16:creationId xmlns:a16="http://schemas.microsoft.com/office/drawing/2014/main" id="{979F03E0-676E-57C5-FC16-BBDD21129E52}"/>
                  </a:ext>
                </a:extLst>
              </p:cNvPr>
              <p:cNvGrpSpPr>
                <a:grpSpLocks/>
              </p:cNvGrpSpPr>
              <p:nvPr/>
            </p:nvGrpSpPr>
            <p:grpSpPr bwMode="auto">
              <a:xfrm>
                <a:off x="3639" y="1266"/>
                <a:ext cx="68" cy="204"/>
                <a:chOff x="2904" y="1272"/>
                <a:chExt cx="68" cy="204"/>
              </a:xfrm>
            </p:grpSpPr>
            <p:sp>
              <p:nvSpPr>
                <p:cNvPr id="56" name="Line 18">
                  <a:extLst>
                    <a:ext uri="{FF2B5EF4-FFF2-40B4-BE49-F238E27FC236}">
                      <a16:creationId xmlns:a16="http://schemas.microsoft.com/office/drawing/2014/main" id="{11633D28-C5E4-7F8F-4056-C9F1C74322B8}"/>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Oval 19">
                  <a:extLst>
                    <a:ext uri="{FF2B5EF4-FFF2-40B4-BE49-F238E27FC236}">
                      <a16:creationId xmlns:a16="http://schemas.microsoft.com/office/drawing/2014/main" id="{9D333955-8149-817F-F278-F9A71080C18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4" name="Group 20">
                <a:extLst>
                  <a:ext uri="{FF2B5EF4-FFF2-40B4-BE49-F238E27FC236}">
                    <a16:creationId xmlns:a16="http://schemas.microsoft.com/office/drawing/2014/main" id="{A8183AB4-E621-FFA1-3261-3E3BD2F2E8E8}"/>
                  </a:ext>
                </a:extLst>
              </p:cNvPr>
              <p:cNvGrpSpPr>
                <a:grpSpLocks/>
              </p:cNvGrpSpPr>
              <p:nvPr/>
            </p:nvGrpSpPr>
            <p:grpSpPr bwMode="auto">
              <a:xfrm>
                <a:off x="3908" y="1266"/>
                <a:ext cx="68" cy="204"/>
                <a:chOff x="2904" y="1272"/>
                <a:chExt cx="68" cy="204"/>
              </a:xfrm>
            </p:grpSpPr>
            <p:sp>
              <p:nvSpPr>
                <p:cNvPr id="54" name="Line 21">
                  <a:extLst>
                    <a:ext uri="{FF2B5EF4-FFF2-40B4-BE49-F238E27FC236}">
                      <a16:creationId xmlns:a16="http://schemas.microsoft.com/office/drawing/2014/main" id="{712F36FA-9483-3B65-2226-34009DC4360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Oval 22">
                  <a:extLst>
                    <a:ext uri="{FF2B5EF4-FFF2-40B4-BE49-F238E27FC236}">
                      <a16:creationId xmlns:a16="http://schemas.microsoft.com/office/drawing/2014/main" id="{6B7A5090-C773-A5EA-5E91-99664CB59B3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5" name="Group 23">
                <a:extLst>
                  <a:ext uri="{FF2B5EF4-FFF2-40B4-BE49-F238E27FC236}">
                    <a16:creationId xmlns:a16="http://schemas.microsoft.com/office/drawing/2014/main" id="{C7A932A4-6D26-D129-FD15-4D3902CB476D}"/>
                  </a:ext>
                </a:extLst>
              </p:cNvPr>
              <p:cNvGrpSpPr>
                <a:grpSpLocks/>
              </p:cNvGrpSpPr>
              <p:nvPr/>
            </p:nvGrpSpPr>
            <p:grpSpPr bwMode="auto">
              <a:xfrm>
                <a:off x="4177" y="1266"/>
                <a:ext cx="68" cy="204"/>
                <a:chOff x="2904" y="1272"/>
                <a:chExt cx="68" cy="204"/>
              </a:xfrm>
            </p:grpSpPr>
            <p:sp>
              <p:nvSpPr>
                <p:cNvPr id="52" name="Line 24">
                  <a:extLst>
                    <a:ext uri="{FF2B5EF4-FFF2-40B4-BE49-F238E27FC236}">
                      <a16:creationId xmlns:a16="http://schemas.microsoft.com/office/drawing/2014/main" id="{DA1DACCE-0503-ED99-8632-7C487CBA3AB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Oval 25">
                  <a:extLst>
                    <a:ext uri="{FF2B5EF4-FFF2-40B4-BE49-F238E27FC236}">
                      <a16:creationId xmlns:a16="http://schemas.microsoft.com/office/drawing/2014/main" id="{DE956F4B-C3F5-7F09-073E-9F3B193760F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6" name="Group 26">
                <a:extLst>
                  <a:ext uri="{FF2B5EF4-FFF2-40B4-BE49-F238E27FC236}">
                    <a16:creationId xmlns:a16="http://schemas.microsoft.com/office/drawing/2014/main" id="{16DC0C5D-97B2-1928-8514-5E6CF6E60076}"/>
                  </a:ext>
                </a:extLst>
              </p:cNvPr>
              <p:cNvGrpSpPr>
                <a:grpSpLocks/>
              </p:cNvGrpSpPr>
              <p:nvPr/>
            </p:nvGrpSpPr>
            <p:grpSpPr bwMode="auto">
              <a:xfrm>
                <a:off x="4446" y="1266"/>
                <a:ext cx="68" cy="204"/>
                <a:chOff x="2904" y="1272"/>
                <a:chExt cx="68" cy="204"/>
              </a:xfrm>
            </p:grpSpPr>
            <p:sp>
              <p:nvSpPr>
                <p:cNvPr id="50" name="Line 27">
                  <a:extLst>
                    <a:ext uri="{FF2B5EF4-FFF2-40B4-BE49-F238E27FC236}">
                      <a16:creationId xmlns:a16="http://schemas.microsoft.com/office/drawing/2014/main" id="{E21C95EB-1D47-65FA-4C1B-6A9EB0D5053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Oval 28">
                  <a:extLst>
                    <a:ext uri="{FF2B5EF4-FFF2-40B4-BE49-F238E27FC236}">
                      <a16:creationId xmlns:a16="http://schemas.microsoft.com/office/drawing/2014/main" id="{768CA728-545A-FCBE-765A-DFFFE189181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7" name="Group 29">
                <a:extLst>
                  <a:ext uri="{FF2B5EF4-FFF2-40B4-BE49-F238E27FC236}">
                    <a16:creationId xmlns:a16="http://schemas.microsoft.com/office/drawing/2014/main" id="{C7D1C479-E4FB-10E3-CC10-05BACC5D0EA9}"/>
                  </a:ext>
                </a:extLst>
              </p:cNvPr>
              <p:cNvGrpSpPr>
                <a:grpSpLocks/>
              </p:cNvGrpSpPr>
              <p:nvPr/>
            </p:nvGrpSpPr>
            <p:grpSpPr bwMode="auto">
              <a:xfrm>
                <a:off x="4716" y="1266"/>
                <a:ext cx="68" cy="204"/>
                <a:chOff x="2904" y="1272"/>
                <a:chExt cx="68" cy="204"/>
              </a:xfrm>
            </p:grpSpPr>
            <p:sp>
              <p:nvSpPr>
                <p:cNvPr id="48" name="Line 30">
                  <a:extLst>
                    <a:ext uri="{FF2B5EF4-FFF2-40B4-BE49-F238E27FC236}">
                      <a16:creationId xmlns:a16="http://schemas.microsoft.com/office/drawing/2014/main" id="{38D9C315-966D-7C78-FA10-563193CD0EB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Oval 31">
                  <a:extLst>
                    <a:ext uri="{FF2B5EF4-FFF2-40B4-BE49-F238E27FC236}">
                      <a16:creationId xmlns:a16="http://schemas.microsoft.com/office/drawing/2014/main" id="{CAA0A1A2-C662-BA8C-1AB6-CBD4310EC74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11" name="Group 32">
              <a:extLst>
                <a:ext uri="{FF2B5EF4-FFF2-40B4-BE49-F238E27FC236}">
                  <a16:creationId xmlns:a16="http://schemas.microsoft.com/office/drawing/2014/main" id="{19A46EE4-8513-6B1F-9964-A8C8EB3445CB}"/>
                </a:ext>
              </a:extLst>
            </p:cNvPr>
            <p:cNvGrpSpPr>
              <a:grpSpLocks/>
            </p:cNvGrpSpPr>
            <p:nvPr/>
          </p:nvGrpSpPr>
          <p:grpSpPr bwMode="auto">
            <a:xfrm flipV="1">
              <a:off x="566" y="2088"/>
              <a:ext cx="2337" cy="234"/>
              <a:chOff x="2832" y="1266"/>
              <a:chExt cx="1952" cy="204"/>
            </a:xfrm>
          </p:grpSpPr>
          <p:grpSp>
            <p:nvGrpSpPr>
              <p:cNvPr id="16" name="Group 33">
                <a:extLst>
                  <a:ext uri="{FF2B5EF4-FFF2-40B4-BE49-F238E27FC236}">
                    <a16:creationId xmlns:a16="http://schemas.microsoft.com/office/drawing/2014/main" id="{9894FE7D-4520-1D86-73DE-A24C58323E5B}"/>
                  </a:ext>
                </a:extLst>
              </p:cNvPr>
              <p:cNvGrpSpPr>
                <a:grpSpLocks/>
              </p:cNvGrpSpPr>
              <p:nvPr/>
            </p:nvGrpSpPr>
            <p:grpSpPr bwMode="auto">
              <a:xfrm>
                <a:off x="2832" y="1266"/>
                <a:ext cx="68" cy="204"/>
                <a:chOff x="2904" y="1272"/>
                <a:chExt cx="68" cy="204"/>
              </a:xfrm>
            </p:grpSpPr>
            <p:sp>
              <p:nvSpPr>
                <p:cNvPr id="38" name="Line 34">
                  <a:extLst>
                    <a:ext uri="{FF2B5EF4-FFF2-40B4-BE49-F238E27FC236}">
                      <a16:creationId xmlns:a16="http://schemas.microsoft.com/office/drawing/2014/main" id="{D6158513-C104-0394-BD3C-489214CB2BB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Oval 35">
                  <a:extLst>
                    <a:ext uri="{FF2B5EF4-FFF2-40B4-BE49-F238E27FC236}">
                      <a16:creationId xmlns:a16="http://schemas.microsoft.com/office/drawing/2014/main" id="{2EBFB061-D06A-8466-224F-7436FEA1791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7" name="Group 36">
                <a:extLst>
                  <a:ext uri="{FF2B5EF4-FFF2-40B4-BE49-F238E27FC236}">
                    <a16:creationId xmlns:a16="http://schemas.microsoft.com/office/drawing/2014/main" id="{528C2920-B573-843C-6569-9AB4918B7602}"/>
                  </a:ext>
                </a:extLst>
              </p:cNvPr>
              <p:cNvGrpSpPr>
                <a:grpSpLocks/>
              </p:cNvGrpSpPr>
              <p:nvPr/>
            </p:nvGrpSpPr>
            <p:grpSpPr bwMode="auto">
              <a:xfrm>
                <a:off x="3101" y="1266"/>
                <a:ext cx="68" cy="204"/>
                <a:chOff x="2904" y="1272"/>
                <a:chExt cx="68" cy="204"/>
              </a:xfrm>
            </p:grpSpPr>
            <p:sp>
              <p:nvSpPr>
                <p:cNvPr id="36" name="Line 37">
                  <a:extLst>
                    <a:ext uri="{FF2B5EF4-FFF2-40B4-BE49-F238E27FC236}">
                      <a16:creationId xmlns:a16="http://schemas.microsoft.com/office/drawing/2014/main" id="{4E057D31-4CAF-8964-4166-222B4D11036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Oval 38">
                  <a:extLst>
                    <a:ext uri="{FF2B5EF4-FFF2-40B4-BE49-F238E27FC236}">
                      <a16:creationId xmlns:a16="http://schemas.microsoft.com/office/drawing/2014/main" id="{95FAFC3C-5B8A-3C80-D732-4246D5504F8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8" name="Group 39">
                <a:extLst>
                  <a:ext uri="{FF2B5EF4-FFF2-40B4-BE49-F238E27FC236}">
                    <a16:creationId xmlns:a16="http://schemas.microsoft.com/office/drawing/2014/main" id="{72DAD611-8D38-1B00-0478-4540BEE36416}"/>
                  </a:ext>
                </a:extLst>
              </p:cNvPr>
              <p:cNvGrpSpPr>
                <a:grpSpLocks/>
              </p:cNvGrpSpPr>
              <p:nvPr/>
            </p:nvGrpSpPr>
            <p:grpSpPr bwMode="auto">
              <a:xfrm>
                <a:off x="3370" y="1266"/>
                <a:ext cx="68" cy="204"/>
                <a:chOff x="2904" y="1272"/>
                <a:chExt cx="68" cy="204"/>
              </a:xfrm>
            </p:grpSpPr>
            <p:sp>
              <p:nvSpPr>
                <p:cNvPr id="34" name="Line 40">
                  <a:extLst>
                    <a:ext uri="{FF2B5EF4-FFF2-40B4-BE49-F238E27FC236}">
                      <a16:creationId xmlns:a16="http://schemas.microsoft.com/office/drawing/2014/main" id="{093E4607-E3B9-C20E-5E33-9BA041E576D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Oval 41">
                  <a:extLst>
                    <a:ext uri="{FF2B5EF4-FFF2-40B4-BE49-F238E27FC236}">
                      <a16:creationId xmlns:a16="http://schemas.microsoft.com/office/drawing/2014/main" id="{28834564-C4F0-73AA-08A1-CDAB1127A7D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9" name="Group 42">
                <a:extLst>
                  <a:ext uri="{FF2B5EF4-FFF2-40B4-BE49-F238E27FC236}">
                    <a16:creationId xmlns:a16="http://schemas.microsoft.com/office/drawing/2014/main" id="{052BB423-5E6F-E29F-197A-14A6B05D4E82}"/>
                  </a:ext>
                </a:extLst>
              </p:cNvPr>
              <p:cNvGrpSpPr>
                <a:grpSpLocks/>
              </p:cNvGrpSpPr>
              <p:nvPr/>
            </p:nvGrpSpPr>
            <p:grpSpPr bwMode="auto">
              <a:xfrm>
                <a:off x="3639" y="1266"/>
                <a:ext cx="68" cy="204"/>
                <a:chOff x="2904" y="1272"/>
                <a:chExt cx="68" cy="204"/>
              </a:xfrm>
            </p:grpSpPr>
            <p:sp>
              <p:nvSpPr>
                <p:cNvPr id="32" name="Line 43">
                  <a:extLst>
                    <a:ext uri="{FF2B5EF4-FFF2-40B4-BE49-F238E27FC236}">
                      <a16:creationId xmlns:a16="http://schemas.microsoft.com/office/drawing/2014/main" id="{35D2D7D5-041E-76F3-78D5-7D54868D3BB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Oval 44">
                  <a:extLst>
                    <a:ext uri="{FF2B5EF4-FFF2-40B4-BE49-F238E27FC236}">
                      <a16:creationId xmlns:a16="http://schemas.microsoft.com/office/drawing/2014/main" id="{B590D136-9D45-3AA9-8A90-FBA4F787B33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0" name="Group 45">
                <a:extLst>
                  <a:ext uri="{FF2B5EF4-FFF2-40B4-BE49-F238E27FC236}">
                    <a16:creationId xmlns:a16="http://schemas.microsoft.com/office/drawing/2014/main" id="{E0818B4C-24F1-3E99-776D-2873C1385D5A}"/>
                  </a:ext>
                </a:extLst>
              </p:cNvPr>
              <p:cNvGrpSpPr>
                <a:grpSpLocks/>
              </p:cNvGrpSpPr>
              <p:nvPr/>
            </p:nvGrpSpPr>
            <p:grpSpPr bwMode="auto">
              <a:xfrm>
                <a:off x="3908" y="1266"/>
                <a:ext cx="68" cy="204"/>
                <a:chOff x="2904" y="1272"/>
                <a:chExt cx="68" cy="204"/>
              </a:xfrm>
            </p:grpSpPr>
            <p:sp>
              <p:nvSpPr>
                <p:cNvPr id="30" name="Line 46">
                  <a:extLst>
                    <a:ext uri="{FF2B5EF4-FFF2-40B4-BE49-F238E27FC236}">
                      <a16:creationId xmlns:a16="http://schemas.microsoft.com/office/drawing/2014/main" id="{CC32E552-91A6-13EB-41C3-317AA9D8508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Oval 47">
                  <a:extLst>
                    <a:ext uri="{FF2B5EF4-FFF2-40B4-BE49-F238E27FC236}">
                      <a16:creationId xmlns:a16="http://schemas.microsoft.com/office/drawing/2014/main" id="{32AD1159-8ED9-6716-D92A-BEEBFB30CF9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1" name="Group 48">
                <a:extLst>
                  <a:ext uri="{FF2B5EF4-FFF2-40B4-BE49-F238E27FC236}">
                    <a16:creationId xmlns:a16="http://schemas.microsoft.com/office/drawing/2014/main" id="{D43EC3DD-C790-A20D-643F-004DFADD4E6A}"/>
                  </a:ext>
                </a:extLst>
              </p:cNvPr>
              <p:cNvGrpSpPr>
                <a:grpSpLocks/>
              </p:cNvGrpSpPr>
              <p:nvPr/>
            </p:nvGrpSpPr>
            <p:grpSpPr bwMode="auto">
              <a:xfrm>
                <a:off x="4177" y="1266"/>
                <a:ext cx="68" cy="204"/>
                <a:chOff x="2904" y="1272"/>
                <a:chExt cx="68" cy="204"/>
              </a:xfrm>
            </p:grpSpPr>
            <p:sp>
              <p:nvSpPr>
                <p:cNvPr id="28" name="Line 49">
                  <a:extLst>
                    <a:ext uri="{FF2B5EF4-FFF2-40B4-BE49-F238E27FC236}">
                      <a16:creationId xmlns:a16="http://schemas.microsoft.com/office/drawing/2014/main" id="{46E2C7D6-7B71-D2BD-E010-69721267966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Oval 50">
                  <a:extLst>
                    <a:ext uri="{FF2B5EF4-FFF2-40B4-BE49-F238E27FC236}">
                      <a16:creationId xmlns:a16="http://schemas.microsoft.com/office/drawing/2014/main" id="{E8380D23-4666-2A31-23AD-BE335E78A39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 name="Group 51">
                <a:extLst>
                  <a:ext uri="{FF2B5EF4-FFF2-40B4-BE49-F238E27FC236}">
                    <a16:creationId xmlns:a16="http://schemas.microsoft.com/office/drawing/2014/main" id="{2C7BE2EA-43F0-4A5B-DD3D-B152C32C7237}"/>
                  </a:ext>
                </a:extLst>
              </p:cNvPr>
              <p:cNvGrpSpPr>
                <a:grpSpLocks/>
              </p:cNvGrpSpPr>
              <p:nvPr/>
            </p:nvGrpSpPr>
            <p:grpSpPr bwMode="auto">
              <a:xfrm>
                <a:off x="4446" y="1266"/>
                <a:ext cx="68" cy="204"/>
                <a:chOff x="2904" y="1272"/>
                <a:chExt cx="68" cy="204"/>
              </a:xfrm>
            </p:grpSpPr>
            <p:sp>
              <p:nvSpPr>
                <p:cNvPr id="26" name="Line 52">
                  <a:extLst>
                    <a:ext uri="{FF2B5EF4-FFF2-40B4-BE49-F238E27FC236}">
                      <a16:creationId xmlns:a16="http://schemas.microsoft.com/office/drawing/2014/main" id="{FF9F0BD0-5C7D-CC25-65DF-29E4C185303E}"/>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Oval 53">
                  <a:extLst>
                    <a:ext uri="{FF2B5EF4-FFF2-40B4-BE49-F238E27FC236}">
                      <a16:creationId xmlns:a16="http://schemas.microsoft.com/office/drawing/2014/main" id="{763188DC-B77F-A08C-4918-4C33FE13306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 name="Group 54">
                <a:extLst>
                  <a:ext uri="{FF2B5EF4-FFF2-40B4-BE49-F238E27FC236}">
                    <a16:creationId xmlns:a16="http://schemas.microsoft.com/office/drawing/2014/main" id="{8A302D0C-80BD-150A-3639-75D890974CD5}"/>
                  </a:ext>
                </a:extLst>
              </p:cNvPr>
              <p:cNvGrpSpPr>
                <a:grpSpLocks/>
              </p:cNvGrpSpPr>
              <p:nvPr/>
            </p:nvGrpSpPr>
            <p:grpSpPr bwMode="auto">
              <a:xfrm>
                <a:off x="4716" y="1266"/>
                <a:ext cx="68" cy="204"/>
                <a:chOff x="2904" y="1272"/>
                <a:chExt cx="68" cy="204"/>
              </a:xfrm>
            </p:grpSpPr>
            <p:sp>
              <p:nvSpPr>
                <p:cNvPr id="24" name="Line 55">
                  <a:extLst>
                    <a:ext uri="{FF2B5EF4-FFF2-40B4-BE49-F238E27FC236}">
                      <a16:creationId xmlns:a16="http://schemas.microsoft.com/office/drawing/2014/main" id="{6937C2DC-B035-6A99-944F-40CC8E9D7E9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Oval 56">
                  <a:extLst>
                    <a:ext uri="{FF2B5EF4-FFF2-40B4-BE49-F238E27FC236}">
                      <a16:creationId xmlns:a16="http://schemas.microsoft.com/office/drawing/2014/main" id="{59944767-0E3C-06C2-8B7A-C51137A1794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12" name="Arc 57">
              <a:extLst>
                <a:ext uri="{FF2B5EF4-FFF2-40B4-BE49-F238E27FC236}">
                  <a16:creationId xmlns:a16="http://schemas.microsoft.com/office/drawing/2014/main" id="{8FBEA896-1022-68C3-A1D9-69D18F58C897}"/>
                </a:ext>
              </a:extLst>
            </p:cNvPr>
            <p:cNvSpPr>
              <a:spLocks/>
            </p:cNvSpPr>
            <p:nvPr/>
          </p:nvSpPr>
          <p:spPr bwMode="auto">
            <a:xfrm>
              <a:off x="458" y="1371"/>
              <a:ext cx="213" cy="350"/>
            </a:xfrm>
            <a:custGeom>
              <a:avLst/>
              <a:gdLst>
                <a:gd name="T0" fmla="*/ 0 w 21600"/>
                <a:gd name="T1" fmla="*/ 0 h 43181"/>
                <a:gd name="T2" fmla="*/ 9 w 21600"/>
                <a:gd name="T3" fmla="*/ 350 h 43181"/>
                <a:gd name="T4" fmla="*/ 0 w 21600"/>
                <a:gd name="T5" fmla="*/ 175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3" name="Text Box 58">
              <a:extLst>
                <a:ext uri="{FF2B5EF4-FFF2-40B4-BE49-F238E27FC236}">
                  <a16:creationId xmlns:a16="http://schemas.microsoft.com/office/drawing/2014/main" id="{3B86C6AD-82B8-7AE2-0006-42175CF33152}"/>
                </a:ext>
              </a:extLst>
            </p:cNvPr>
            <p:cNvSpPr txBox="1">
              <a:spLocks noChangeArrowheads="1"/>
            </p:cNvSpPr>
            <p:nvPr/>
          </p:nvSpPr>
          <p:spPr bwMode="auto">
            <a:xfrm>
              <a:off x="549" y="1815"/>
              <a:ext cx="2649" cy="2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dirty="0">
                  <a:ea typeface="楷体_GB2312" pitchFamily="49" charset="-122"/>
                </a:rPr>
                <a:t>1      2      3      4      5      6     </a:t>
              </a:r>
              <a:r>
                <a:rPr lang="zh-CN" altLang="en-US" sz="1800" b="1" dirty="0">
                  <a:ea typeface="楷体_GB2312" pitchFamily="49" charset="-122"/>
                </a:rPr>
                <a:t> </a:t>
              </a:r>
              <a:r>
                <a:rPr lang="en-US" altLang="zh-CN" sz="1800" b="1" dirty="0">
                  <a:ea typeface="楷体_GB2312" pitchFamily="49" charset="-122"/>
                </a:rPr>
                <a:t> 7      8</a:t>
              </a:r>
            </a:p>
          </p:txBody>
        </p:sp>
        <p:sp>
          <p:nvSpPr>
            <p:cNvPr id="14" name="Text Box 59">
              <a:extLst>
                <a:ext uri="{FF2B5EF4-FFF2-40B4-BE49-F238E27FC236}">
                  <a16:creationId xmlns:a16="http://schemas.microsoft.com/office/drawing/2014/main" id="{E0FEAF4E-55C4-8FF0-25CD-D7C9774CB227}"/>
                </a:ext>
              </a:extLst>
            </p:cNvPr>
            <p:cNvSpPr txBox="1">
              <a:spLocks noChangeArrowheads="1"/>
            </p:cNvSpPr>
            <p:nvPr/>
          </p:nvSpPr>
          <p:spPr bwMode="auto">
            <a:xfrm>
              <a:off x="446" y="1046"/>
              <a:ext cx="2636" cy="2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1800" b="1" dirty="0">
                  <a:ea typeface="楷体_GB2312" pitchFamily="49" charset="-122"/>
                </a:rPr>
                <a:t>16    15     14    13     12    11  </a:t>
              </a:r>
              <a:r>
                <a:rPr lang="zh-CN" altLang="en-US" sz="1800" b="1" dirty="0">
                  <a:ea typeface="楷体_GB2312" pitchFamily="49" charset="-122"/>
                </a:rPr>
                <a:t>  </a:t>
              </a:r>
              <a:r>
                <a:rPr lang="en-US" altLang="zh-CN" sz="1800" b="1" dirty="0">
                  <a:ea typeface="楷体_GB2312" pitchFamily="49" charset="-122"/>
                </a:rPr>
                <a:t> 10     9</a:t>
              </a:r>
            </a:p>
          </p:txBody>
        </p:sp>
        <p:sp>
          <p:nvSpPr>
            <p:cNvPr id="15" name="Text Box 60">
              <a:extLst>
                <a:ext uri="{FF2B5EF4-FFF2-40B4-BE49-F238E27FC236}">
                  <a16:creationId xmlns:a16="http://schemas.microsoft.com/office/drawing/2014/main" id="{AAA130FC-85D7-DC87-87D1-2150DADDCB68}"/>
                </a:ext>
              </a:extLst>
            </p:cNvPr>
            <p:cNvSpPr txBox="1">
              <a:spLocks noChangeArrowheads="1"/>
            </p:cNvSpPr>
            <p:nvPr/>
          </p:nvSpPr>
          <p:spPr bwMode="auto">
            <a:xfrm>
              <a:off x="1078" y="1345"/>
              <a:ext cx="1398" cy="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CC4520</a:t>
              </a:r>
            </a:p>
          </p:txBody>
        </p:sp>
      </p:grpSp>
      <p:grpSp>
        <p:nvGrpSpPr>
          <p:cNvPr id="64" name="Group 61">
            <a:extLst>
              <a:ext uri="{FF2B5EF4-FFF2-40B4-BE49-F238E27FC236}">
                <a16:creationId xmlns:a16="http://schemas.microsoft.com/office/drawing/2014/main" id="{F16BF671-21AE-4743-03FC-D01CA6DBE2DA}"/>
              </a:ext>
            </a:extLst>
          </p:cNvPr>
          <p:cNvGrpSpPr>
            <a:grpSpLocks/>
          </p:cNvGrpSpPr>
          <p:nvPr/>
        </p:nvGrpSpPr>
        <p:grpSpPr bwMode="auto">
          <a:xfrm>
            <a:off x="7780822" y="1115183"/>
            <a:ext cx="2546350" cy="2952750"/>
            <a:chOff x="3614" y="986"/>
            <a:chExt cx="1604" cy="1860"/>
          </a:xfrm>
        </p:grpSpPr>
        <p:sp>
          <p:nvSpPr>
            <p:cNvPr id="65" name="Rectangle 62">
              <a:extLst>
                <a:ext uri="{FF2B5EF4-FFF2-40B4-BE49-F238E27FC236}">
                  <a16:creationId xmlns:a16="http://schemas.microsoft.com/office/drawing/2014/main" id="{38BE3A10-2F25-8A2F-0FC5-96AD50548497}"/>
                </a:ext>
              </a:extLst>
            </p:cNvPr>
            <p:cNvSpPr>
              <a:spLocks noChangeArrowheads="1"/>
            </p:cNvSpPr>
            <p:nvPr/>
          </p:nvSpPr>
          <p:spPr bwMode="auto">
            <a:xfrm>
              <a:off x="3660" y="1476"/>
              <a:ext cx="1380" cy="888"/>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66" name="Group 63">
              <a:extLst>
                <a:ext uri="{FF2B5EF4-FFF2-40B4-BE49-F238E27FC236}">
                  <a16:creationId xmlns:a16="http://schemas.microsoft.com/office/drawing/2014/main" id="{BC3B8F00-F66B-E2C5-6317-DB3F35D837B9}"/>
                </a:ext>
              </a:extLst>
            </p:cNvPr>
            <p:cNvGrpSpPr>
              <a:grpSpLocks/>
            </p:cNvGrpSpPr>
            <p:nvPr/>
          </p:nvGrpSpPr>
          <p:grpSpPr bwMode="auto">
            <a:xfrm>
              <a:off x="3922" y="1266"/>
              <a:ext cx="68" cy="204"/>
              <a:chOff x="2904" y="1272"/>
              <a:chExt cx="68" cy="204"/>
            </a:xfrm>
          </p:grpSpPr>
          <p:sp>
            <p:nvSpPr>
              <p:cNvPr id="89" name="Line 64">
                <a:extLst>
                  <a:ext uri="{FF2B5EF4-FFF2-40B4-BE49-F238E27FC236}">
                    <a16:creationId xmlns:a16="http://schemas.microsoft.com/office/drawing/2014/main" id="{4A59D68D-D2A0-1D0B-0653-11B2E40FE30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Oval 65">
                <a:extLst>
                  <a:ext uri="{FF2B5EF4-FFF2-40B4-BE49-F238E27FC236}">
                    <a16:creationId xmlns:a16="http://schemas.microsoft.com/office/drawing/2014/main" id="{F60AD083-5C62-0424-2C21-0D46B78FE83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7" name="Group 66">
              <a:extLst>
                <a:ext uri="{FF2B5EF4-FFF2-40B4-BE49-F238E27FC236}">
                  <a16:creationId xmlns:a16="http://schemas.microsoft.com/office/drawing/2014/main" id="{966844D8-2A64-E056-9C0C-91A17144ED7C}"/>
                </a:ext>
              </a:extLst>
            </p:cNvPr>
            <p:cNvGrpSpPr>
              <a:grpSpLocks/>
            </p:cNvGrpSpPr>
            <p:nvPr/>
          </p:nvGrpSpPr>
          <p:grpSpPr bwMode="auto">
            <a:xfrm>
              <a:off x="4191" y="1266"/>
              <a:ext cx="68" cy="204"/>
              <a:chOff x="2904" y="1272"/>
              <a:chExt cx="68" cy="204"/>
            </a:xfrm>
          </p:grpSpPr>
          <p:sp>
            <p:nvSpPr>
              <p:cNvPr id="87" name="Line 67">
                <a:extLst>
                  <a:ext uri="{FF2B5EF4-FFF2-40B4-BE49-F238E27FC236}">
                    <a16:creationId xmlns:a16="http://schemas.microsoft.com/office/drawing/2014/main" id="{8BD73FCA-90E2-2D20-3DF4-3F2E5C6A353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Oval 68">
                <a:extLst>
                  <a:ext uri="{FF2B5EF4-FFF2-40B4-BE49-F238E27FC236}">
                    <a16:creationId xmlns:a16="http://schemas.microsoft.com/office/drawing/2014/main" id="{2CC3C405-998C-B808-0F97-63F66260EDCF}"/>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8" name="Group 69">
              <a:extLst>
                <a:ext uri="{FF2B5EF4-FFF2-40B4-BE49-F238E27FC236}">
                  <a16:creationId xmlns:a16="http://schemas.microsoft.com/office/drawing/2014/main" id="{44E6A98E-1612-03BC-319F-E62687CAC22C}"/>
                </a:ext>
              </a:extLst>
            </p:cNvPr>
            <p:cNvGrpSpPr>
              <a:grpSpLocks/>
            </p:cNvGrpSpPr>
            <p:nvPr/>
          </p:nvGrpSpPr>
          <p:grpSpPr bwMode="auto">
            <a:xfrm>
              <a:off x="4460" y="1266"/>
              <a:ext cx="68" cy="204"/>
              <a:chOff x="2904" y="1272"/>
              <a:chExt cx="68" cy="204"/>
            </a:xfrm>
          </p:grpSpPr>
          <p:sp>
            <p:nvSpPr>
              <p:cNvPr id="85" name="Line 70">
                <a:extLst>
                  <a:ext uri="{FF2B5EF4-FFF2-40B4-BE49-F238E27FC236}">
                    <a16:creationId xmlns:a16="http://schemas.microsoft.com/office/drawing/2014/main" id="{9484210D-CEBF-6A37-5458-DC0CC5E0F4A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Oval 71">
                <a:extLst>
                  <a:ext uri="{FF2B5EF4-FFF2-40B4-BE49-F238E27FC236}">
                    <a16:creationId xmlns:a16="http://schemas.microsoft.com/office/drawing/2014/main" id="{9CF865B3-6465-B1F1-D71C-39B7C8ED3BD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9" name="Group 72">
              <a:extLst>
                <a:ext uri="{FF2B5EF4-FFF2-40B4-BE49-F238E27FC236}">
                  <a16:creationId xmlns:a16="http://schemas.microsoft.com/office/drawing/2014/main" id="{BF8949D0-8EFF-4C73-C6D2-EE1CF47B31F1}"/>
                </a:ext>
              </a:extLst>
            </p:cNvPr>
            <p:cNvGrpSpPr>
              <a:grpSpLocks/>
            </p:cNvGrpSpPr>
            <p:nvPr/>
          </p:nvGrpSpPr>
          <p:grpSpPr bwMode="auto">
            <a:xfrm>
              <a:off x="4729" y="1266"/>
              <a:ext cx="68" cy="204"/>
              <a:chOff x="2904" y="1272"/>
              <a:chExt cx="68" cy="204"/>
            </a:xfrm>
          </p:grpSpPr>
          <p:sp>
            <p:nvSpPr>
              <p:cNvPr id="83" name="Line 73">
                <a:extLst>
                  <a:ext uri="{FF2B5EF4-FFF2-40B4-BE49-F238E27FC236}">
                    <a16:creationId xmlns:a16="http://schemas.microsoft.com/office/drawing/2014/main" id="{340D6134-7583-D825-689E-220C57C06F87}"/>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Oval 74">
                <a:extLst>
                  <a:ext uri="{FF2B5EF4-FFF2-40B4-BE49-F238E27FC236}">
                    <a16:creationId xmlns:a16="http://schemas.microsoft.com/office/drawing/2014/main" id="{5F36C7FF-BC2B-B90C-B770-88355521D6F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0" name="Group 75">
              <a:extLst>
                <a:ext uri="{FF2B5EF4-FFF2-40B4-BE49-F238E27FC236}">
                  <a16:creationId xmlns:a16="http://schemas.microsoft.com/office/drawing/2014/main" id="{1A410A1F-2790-2187-2413-D0D823689432}"/>
                </a:ext>
              </a:extLst>
            </p:cNvPr>
            <p:cNvGrpSpPr>
              <a:grpSpLocks/>
            </p:cNvGrpSpPr>
            <p:nvPr/>
          </p:nvGrpSpPr>
          <p:grpSpPr bwMode="auto">
            <a:xfrm flipV="1">
              <a:off x="3796" y="2370"/>
              <a:ext cx="68" cy="204"/>
              <a:chOff x="2904" y="1272"/>
              <a:chExt cx="68" cy="204"/>
            </a:xfrm>
          </p:grpSpPr>
          <p:sp>
            <p:nvSpPr>
              <p:cNvPr id="81" name="Line 76">
                <a:extLst>
                  <a:ext uri="{FF2B5EF4-FFF2-40B4-BE49-F238E27FC236}">
                    <a16:creationId xmlns:a16="http://schemas.microsoft.com/office/drawing/2014/main" id="{CD16DC38-4680-F2F8-C412-9E4BBC46607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Oval 77">
                <a:extLst>
                  <a:ext uri="{FF2B5EF4-FFF2-40B4-BE49-F238E27FC236}">
                    <a16:creationId xmlns:a16="http://schemas.microsoft.com/office/drawing/2014/main" id="{08BA926D-2683-925C-B6BA-2AD032006CD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1" name="Group 78">
              <a:extLst>
                <a:ext uri="{FF2B5EF4-FFF2-40B4-BE49-F238E27FC236}">
                  <a16:creationId xmlns:a16="http://schemas.microsoft.com/office/drawing/2014/main" id="{6591DEF1-CBBE-7A8C-467C-49C5B7FAC28C}"/>
                </a:ext>
              </a:extLst>
            </p:cNvPr>
            <p:cNvGrpSpPr>
              <a:grpSpLocks/>
            </p:cNvGrpSpPr>
            <p:nvPr/>
          </p:nvGrpSpPr>
          <p:grpSpPr bwMode="auto">
            <a:xfrm flipV="1">
              <a:off x="4334" y="2370"/>
              <a:ext cx="68" cy="204"/>
              <a:chOff x="2904" y="1272"/>
              <a:chExt cx="68" cy="204"/>
            </a:xfrm>
          </p:grpSpPr>
          <p:sp>
            <p:nvSpPr>
              <p:cNvPr id="79" name="Line 79">
                <a:extLst>
                  <a:ext uri="{FF2B5EF4-FFF2-40B4-BE49-F238E27FC236}">
                    <a16:creationId xmlns:a16="http://schemas.microsoft.com/office/drawing/2014/main" id="{13092E1E-8C25-834F-1342-E5AA04F0734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Oval 80">
                <a:extLst>
                  <a:ext uri="{FF2B5EF4-FFF2-40B4-BE49-F238E27FC236}">
                    <a16:creationId xmlns:a16="http://schemas.microsoft.com/office/drawing/2014/main" id="{85C79EDE-864B-7CDE-905A-76A820DE97D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2" name="Group 81">
              <a:extLst>
                <a:ext uri="{FF2B5EF4-FFF2-40B4-BE49-F238E27FC236}">
                  <a16:creationId xmlns:a16="http://schemas.microsoft.com/office/drawing/2014/main" id="{218A17F1-9D6C-BBA1-3327-A8042C11D4A3}"/>
                </a:ext>
              </a:extLst>
            </p:cNvPr>
            <p:cNvGrpSpPr>
              <a:grpSpLocks/>
            </p:cNvGrpSpPr>
            <p:nvPr/>
          </p:nvGrpSpPr>
          <p:grpSpPr bwMode="auto">
            <a:xfrm flipV="1">
              <a:off x="4872" y="2370"/>
              <a:ext cx="68" cy="204"/>
              <a:chOff x="2904" y="1272"/>
              <a:chExt cx="68" cy="204"/>
            </a:xfrm>
          </p:grpSpPr>
          <p:sp>
            <p:nvSpPr>
              <p:cNvPr id="77" name="Line 82">
                <a:extLst>
                  <a:ext uri="{FF2B5EF4-FFF2-40B4-BE49-F238E27FC236}">
                    <a16:creationId xmlns:a16="http://schemas.microsoft.com/office/drawing/2014/main" id="{8F8DF144-82F0-53FC-7A35-637418F4BD9E}"/>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Oval 83">
                <a:extLst>
                  <a:ext uri="{FF2B5EF4-FFF2-40B4-BE49-F238E27FC236}">
                    <a16:creationId xmlns:a16="http://schemas.microsoft.com/office/drawing/2014/main" id="{8ED3CB56-3B04-7B0F-7500-D0D95C8FF18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73" name="Text Box 84">
              <a:extLst>
                <a:ext uri="{FF2B5EF4-FFF2-40B4-BE49-F238E27FC236}">
                  <a16:creationId xmlns:a16="http://schemas.microsoft.com/office/drawing/2014/main" id="{CDAE52E7-0B94-1FAA-F4B6-8EBB8A444A7F}"/>
                </a:ext>
              </a:extLst>
            </p:cNvPr>
            <p:cNvSpPr txBox="1">
              <a:spLocks noChangeArrowheads="1"/>
            </p:cNvSpPr>
            <p:nvPr/>
          </p:nvSpPr>
          <p:spPr bwMode="auto">
            <a:xfrm>
              <a:off x="4022" y="1794"/>
              <a:ext cx="91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CC4520</a:t>
              </a:r>
            </a:p>
          </p:txBody>
        </p:sp>
        <p:sp>
          <p:nvSpPr>
            <p:cNvPr id="74" name="Text Box 85">
              <a:extLst>
                <a:ext uri="{FF2B5EF4-FFF2-40B4-BE49-F238E27FC236}">
                  <a16:creationId xmlns:a16="http://schemas.microsoft.com/office/drawing/2014/main" id="{087F848E-6BC8-376A-DBA7-7BFAC2F82931}"/>
                </a:ext>
              </a:extLst>
            </p:cNvPr>
            <p:cNvSpPr txBox="1">
              <a:spLocks noChangeArrowheads="1"/>
            </p:cNvSpPr>
            <p:nvPr/>
          </p:nvSpPr>
          <p:spPr bwMode="auto">
            <a:xfrm>
              <a:off x="3758" y="986"/>
              <a:ext cx="126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endParaRPr lang="en-US" altLang="zh-CN" b="1" i="1">
                <a:solidFill>
                  <a:srgbClr val="0033CC"/>
                </a:solidFill>
                <a:ea typeface="楷体_GB2312" pitchFamily="49" charset="-122"/>
              </a:endParaRPr>
            </a:p>
          </p:txBody>
        </p:sp>
        <p:sp>
          <p:nvSpPr>
            <p:cNvPr id="75" name="Text Box 86">
              <a:extLst>
                <a:ext uri="{FF2B5EF4-FFF2-40B4-BE49-F238E27FC236}">
                  <a16:creationId xmlns:a16="http://schemas.microsoft.com/office/drawing/2014/main" id="{5CFFA5CB-F86A-E224-8DED-0C59502AE50D}"/>
                </a:ext>
              </a:extLst>
            </p:cNvPr>
            <p:cNvSpPr txBox="1">
              <a:spLocks noChangeArrowheads="1"/>
            </p:cNvSpPr>
            <p:nvPr/>
          </p:nvSpPr>
          <p:spPr bwMode="auto">
            <a:xfrm>
              <a:off x="3614" y="2558"/>
              <a:ext cx="160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EN      CP       CR</a:t>
              </a:r>
              <a:endParaRPr lang="en-US" altLang="zh-CN" b="1">
                <a:ea typeface="隶书" panose="02010509060101010101" pitchFamily="49" charset="-122"/>
              </a:endParaRPr>
            </a:p>
          </p:txBody>
        </p:sp>
        <p:graphicFrame>
          <p:nvGraphicFramePr>
            <p:cNvPr id="76" name="Object 87">
              <a:extLst>
                <a:ext uri="{FF2B5EF4-FFF2-40B4-BE49-F238E27FC236}">
                  <a16:creationId xmlns:a16="http://schemas.microsoft.com/office/drawing/2014/main" id="{8A705C3A-13EC-1122-B8CB-8FD5B9A4C2E4}"/>
                </a:ext>
              </a:extLst>
            </p:cNvPr>
            <p:cNvGraphicFramePr>
              <a:graphicFrameLocks noChangeAspect="1"/>
            </p:cNvGraphicFramePr>
            <p:nvPr/>
          </p:nvGraphicFramePr>
          <p:xfrm>
            <a:off x="3860" y="1728"/>
            <a:ext cx="231" cy="415"/>
          </p:xfrm>
          <a:graphic>
            <a:graphicData uri="http://schemas.openxmlformats.org/presentationml/2006/ole">
              <mc:AlternateContent xmlns:mc="http://schemas.openxmlformats.org/markup-compatibility/2006">
                <mc:Choice xmlns:v="urn:schemas-microsoft-com:vml" Requires="v">
                  <p:oleObj name="Equation" r:id="rId2" imgW="126890" imgH="228402" progId="Equation.3">
                    <p:embed/>
                  </p:oleObj>
                </mc:Choice>
                <mc:Fallback>
                  <p:oleObj name="Equation" r:id="rId2" imgW="126890" imgH="228402" progId="Equation.3">
                    <p:embed/>
                    <p:pic>
                      <p:nvPicPr>
                        <p:cNvPr id="14373" name="Object 8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60" y="1728"/>
                          <a:ext cx="231" cy="41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91" name="Text Box 88">
            <a:extLst>
              <a:ext uri="{FF2B5EF4-FFF2-40B4-BE49-F238E27FC236}">
                <a16:creationId xmlns:a16="http://schemas.microsoft.com/office/drawing/2014/main" id="{A73659A4-72C5-BF68-9AFB-C91E5EB58AEA}"/>
              </a:ext>
            </a:extLst>
          </p:cNvPr>
          <p:cNvSpPr txBox="1">
            <a:spLocks noChangeArrowheads="1"/>
          </p:cNvSpPr>
          <p:nvPr/>
        </p:nvSpPr>
        <p:spPr bwMode="auto">
          <a:xfrm>
            <a:off x="6946235" y="4258323"/>
            <a:ext cx="2158274" cy="1569660"/>
          </a:xfrm>
          <a:prstGeom prst="rect">
            <a:avLst/>
          </a:prstGeom>
          <a:solidFill>
            <a:schemeClr val="bg2">
              <a:lumMod val="40000"/>
              <a:lumOff val="60000"/>
            </a:schemeClr>
          </a:solidFill>
          <a:ln>
            <a:noFill/>
          </a:ln>
          <a:effec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FF0066"/>
                </a:solidFill>
              </a:rPr>
              <a:t>使能端</a:t>
            </a:r>
            <a:r>
              <a:rPr lang="zh-CN" altLang="en-US" b="1" dirty="0"/>
              <a:t>也可作</a:t>
            </a:r>
          </a:p>
          <a:p>
            <a:pPr eaLnBrk="1" hangingPunct="1"/>
            <a:r>
              <a:rPr lang="zh-CN" altLang="en-US" b="1" dirty="0">
                <a:solidFill>
                  <a:srgbClr val="0033CC"/>
                </a:solidFill>
              </a:rPr>
              <a:t>计数脉冲输入</a:t>
            </a:r>
            <a:endParaRPr lang="en-US" altLang="zh-CN" b="1" dirty="0">
              <a:solidFill>
                <a:srgbClr val="0033CC"/>
              </a:solidFill>
            </a:endParaRPr>
          </a:p>
          <a:p>
            <a:pPr eaLnBrk="1" hangingPunct="1"/>
            <a:r>
              <a:rPr lang="zh-CN" altLang="en-US" b="1" dirty="0">
                <a:solidFill>
                  <a:srgbClr val="0033CC"/>
                </a:solidFill>
              </a:rPr>
              <a:t>下降沿触发，</a:t>
            </a:r>
            <a:r>
              <a:rPr lang="en-US" altLang="zh-CN" b="1" dirty="0">
                <a:solidFill>
                  <a:srgbClr val="0033CC"/>
                </a:solidFill>
              </a:rPr>
              <a:t>CP</a:t>
            </a:r>
            <a:r>
              <a:rPr lang="zh-CN" altLang="en-US" b="1" dirty="0">
                <a:solidFill>
                  <a:srgbClr val="0033CC"/>
                </a:solidFill>
              </a:rPr>
              <a:t>置</a:t>
            </a:r>
            <a:r>
              <a:rPr lang="en-US" altLang="zh-CN" b="1" dirty="0">
                <a:solidFill>
                  <a:srgbClr val="0033CC"/>
                </a:solidFill>
              </a:rPr>
              <a:t>0</a:t>
            </a:r>
            <a:endParaRPr lang="zh-CN" altLang="en-US" b="1" dirty="0">
              <a:solidFill>
                <a:srgbClr val="0033CC"/>
              </a:solidFill>
            </a:endParaRPr>
          </a:p>
        </p:txBody>
      </p:sp>
      <p:sp>
        <p:nvSpPr>
          <p:cNvPr id="92" name="Text Box 89">
            <a:extLst>
              <a:ext uri="{FF2B5EF4-FFF2-40B4-BE49-F238E27FC236}">
                <a16:creationId xmlns:a16="http://schemas.microsoft.com/office/drawing/2014/main" id="{769FAB41-10BF-450A-8DC7-F7B2AF103CB1}"/>
              </a:ext>
            </a:extLst>
          </p:cNvPr>
          <p:cNvSpPr txBox="1">
            <a:spLocks noChangeArrowheads="1"/>
          </p:cNvSpPr>
          <p:nvPr/>
        </p:nvSpPr>
        <p:spPr bwMode="auto">
          <a:xfrm>
            <a:off x="9288417" y="4264472"/>
            <a:ext cx="2077510" cy="1569660"/>
          </a:xfrm>
          <a:prstGeom prst="rect">
            <a:avLst/>
          </a:prstGeom>
          <a:solidFill>
            <a:schemeClr val="accent1">
              <a:lumMod val="20000"/>
              <a:lumOff val="80000"/>
            </a:schemeClr>
          </a:solidFill>
          <a:ln>
            <a:solidFill>
              <a:srgbClr val="0070C0"/>
            </a:solidFill>
          </a:ln>
          <a:effec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FF0066"/>
                </a:solidFill>
              </a:rPr>
              <a:t>计数脉冲输入</a:t>
            </a:r>
          </a:p>
          <a:p>
            <a:pPr eaLnBrk="1" hangingPunct="1"/>
            <a:r>
              <a:rPr lang="zh-CN" altLang="en-US" b="1" dirty="0"/>
              <a:t>也可作</a:t>
            </a:r>
            <a:r>
              <a:rPr lang="zh-CN" altLang="en-US" b="1" dirty="0">
                <a:solidFill>
                  <a:srgbClr val="0033CC"/>
                </a:solidFill>
              </a:rPr>
              <a:t>使能端，</a:t>
            </a:r>
            <a:endParaRPr lang="en-US" altLang="zh-CN" b="1" dirty="0">
              <a:solidFill>
                <a:srgbClr val="0033CC"/>
              </a:solidFill>
            </a:endParaRPr>
          </a:p>
          <a:p>
            <a:pPr eaLnBrk="1" hangingPunct="1"/>
            <a:r>
              <a:rPr lang="zh-CN" altLang="en-US" b="1" dirty="0">
                <a:solidFill>
                  <a:srgbClr val="0033CC"/>
                </a:solidFill>
              </a:rPr>
              <a:t>上升沿触发，</a:t>
            </a:r>
            <a:r>
              <a:rPr lang="en-US" altLang="zh-CN" b="1" dirty="0">
                <a:solidFill>
                  <a:srgbClr val="0033CC"/>
                </a:solidFill>
              </a:rPr>
              <a:t>EN</a:t>
            </a:r>
            <a:r>
              <a:rPr lang="zh-CN" altLang="en-US" b="1" dirty="0">
                <a:solidFill>
                  <a:srgbClr val="0033CC"/>
                </a:solidFill>
              </a:rPr>
              <a:t>置</a:t>
            </a:r>
            <a:r>
              <a:rPr lang="en-US" altLang="zh-CN" b="1" dirty="0">
                <a:solidFill>
                  <a:srgbClr val="0033CC"/>
                </a:solidFill>
              </a:rPr>
              <a:t>1</a:t>
            </a:r>
            <a:endParaRPr lang="zh-CN" altLang="en-US" b="1" dirty="0">
              <a:solidFill>
                <a:srgbClr val="0033CC"/>
              </a:solidFill>
            </a:endParaRPr>
          </a:p>
        </p:txBody>
      </p:sp>
      <p:sp>
        <p:nvSpPr>
          <p:cNvPr id="93" name="Text Box 90">
            <a:extLst>
              <a:ext uri="{FF2B5EF4-FFF2-40B4-BE49-F238E27FC236}">
                <a16:creationId xmlns:a16="http://schemas.microsoft.com/office/drawing/2014/main" id="{B31D5821-73AB-1073-AC17-2B40C0DD5CA2}"/>
              </a:ext>
            </a:extLst>
          </p:cNvPr>
          <p:cNvSpPr txBox="1">
            <a:spLocks noChangeArrowheads="1"/>
          </p:cNvSpPr>
          <p:nvPr/>
        </p:nvSpPr>
        <p:spPr bwMode="auto">
          <a:xfrm>
            <a:off x="8447346" y="6117917"/>
            <a:ext cx="157502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FF0066"/>
                </a:solidFill>
              </a:rPr>
              <a:t>异步清零</a:t>
            </a:r>
          </a:p>
        </p:txBody>
      </p:sp>
      <p:graphicFrame>
        <p:nvGraphicFramePr>
          <p:cNvPr id="94" name="Group 91">
            <a:extLst>
              <a:ext uri="{FF2B5EF4-FFF2-40B4-BE49-F238E27FC236}">
                <a16:creationId xmlns:a16="http://schemas.microsoft.com/office/drawing/2014/main" id="{63C7BE13-BE12-D654-6147-21ABB82C25D3}"/>
              </a:ext>
            </a:extLst>
          </p:cNvPr>
          <p:cNvGraphicFramePr>
            <a:graphicFrameLocks noGrp="1"/>
          </p:cNvGraphicFramePr>
          <p:nvPr>
            <p:extLst>
              <p:ext uri="{D42A27DB-BD31-4B8C-83A1-F6EECF244321}">
                <p14:modId xmlns:p14="http://schemas.microsoft.com/office/powerpoint/2010/main" val="39233889"/>
              </p:ext>
            </p:extLst>
          </p:nvPr>
        </p:nvGraphicFramePr>
        <p:xfrm>
          <a:off x="1316190" y="4185669"/>
          <a:ext cx="4972050" cy="2651694"/>
        </p:xfrm>
        <a:graphic>
          <a:graphicData uri="http://schemas.openxmlformats.org/drawingml/2006/table">
            <a:tbl>
              <a:tblPr/>
              <a:tblGrid>
                <a:gridCol w="1933575">
                  <a:extLst>
                    <a:ext uri="{9D8B030D-6E8A-4147-A177-3AD203B41FA5}">
                      <a16:colId xmlns:a16="http://schemas.microsoft.com/office/drawing/2014/main" val="725070593"/>
                    </a:ext>
                  </a:extLst>
                </a:gridCol>
                <a:gridCol w="3038475">
                  <a:extLst>
                    <a:ext uri="{9D8B030D-6E8A-4147-A177-3AD203B41FA5}">
                      <a16:colId xmlns:a16="http://schemas.microsoft.com/office/drawing/2014/main" val="2413331"/>
                    </a:ext>
                  </a:extLst>
                </a:gridCol>
              </a:tblGrid>
              <a:tr h="0">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隶书" panose="02010509060101010101" pitchFamily="49" charset="-122"/>
                          <a:ea typeface="隶书" panose="02010509060101010101" pitchFamily="49" charset="-122"/>
                        </a:rPr>
                        <a:t>   </a:t>
                      </a:r>
                      <a:r>
                        <a:rPr kumimoji="1" lang="zh-CN" altLang="en-US" sz="2400" b="1" i="0" u="none" strike="noStrike" cap="none" normalizeH="0" baseline="0">
                          <a:ln>
                            <a:noFill/>
                          </a:ln>
                          <a:solidFill>
                            <a:srgbClr val="0033CC"/>
                          </a:solidFill>
                          <a:effectLst/>
                          <a:latin typeface="隶书" panose="02010509060101010101" pitchFamily="49" charset="-122"/>
                          <a:ea typeface="隶书" panose="02010509060101010101" pitchFamily="49" charset="-122"/>
                        </a:rPr>
                        <a:t>输    入</a:t>
                      </a: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1" lang="en-US" altLang="zh-CN" sz="2400" b="1" i="0" u="none" strike="noStrike" cap="none" normalizeH="0" baseline="0">
                          <a:ln>
                            <a:noFill/>
                          </a:ln>
                          <a:solidFill>
                            <a:srgbClr val="0033CC"/>
                          </a:solidFill>
                          <a:effectLst/>
                          <a:latin typeface="隶书" panose="02010509060101010101" pitchFamily="49" charset="-122"/>
                          <a:ea typeface="隶书" panose="02010509060101010101" pitchFamily="49" charset="-122"/>
                        </a:rPr>
                        <a:t> </a:t>
                      </a:r>
                      <a:r>
                        <a:rPr kumimoji="1" lang="zh-CN" altLang="en-US" sz="2400" b="1" i="0" u="none" strike="noStrike" cap="none" normalizeH="0" baseline="0">
                          <a:ln>
                            <a:noFill/>
                          </a:ln>
                          <a:solidFill>
                            <a:srgbClr val="FF0066"/>
                          </a:solidFill>
                          <a:effectLst/>
                          <a:latin typeface="隶书" panose="02010509060101010101" pitchFamily="49" charset="-122"/>
                          <a:ea typeface="隶书" panose="02010509060101010101" pitchFamily="49" charset="-122"/>
                        </a:rPr>
                        <a:t>输    出</a:t>
                      </a: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extLst>
                  <a:ext uri="{0D108BD9-81ED-4DB2-BD59-A6C34878D82A}">
                    <a16:rowId xmlns:a16="http://schemas.microsoft.com/office/drawing/2014/main" val="3033912451"/>
                  </a:ext>
                </a:extLst>
              </a:tr>
              <a:tr h="457091">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CR  EN  CP</a:t>
                      </a:r>
                      <a:endParaRPr kumimoji="1" lang="en-US" altLang="zh-CN" sz="2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3</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2</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0</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a:t>
                      </a:r>
                      <a:endPar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endParaRP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135537979"/>
                  </a:ext>
                </a:extLst>
              </a:tr>
              <a:tr h="1736944">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  1      </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p>
                    <a:p>
                      <a:pPr marL="0" marR="0" lvl="0" indent="0" algn="l" defTabSz="914400" rtl="0" eaLnBrk="1" fontAlgn="base" latinLnBrk="0" hangingPunct="1">
                        <a:lnSpc>
                          <a:spcPct val="9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0      1     </a:t>
                      </a:r>
                      <a:r>
                        <a:rPr kumimoji="1" lang="en-US" altLang="zh-CN" sz="2000" b="1" i="0" u="none" strike="noStrike" cap="none" normalizeH="0" baseline="0" dirty="0">
                          <a:ln>
                            <a:noFill/>
                          </a:ln>
                          <a:solidFill>
                            <a:srgbClr val="FF0066"/>
                          </a:solidFill>
                          <a:effectLst/>
                          <a:latin typeface="Times New Roman" panose="02020603050405020304" pitchFamily="18" charset="0"/>
                          <a:ea typeface="宋体" panose="02010600030101010101" pitchFamily="2" charset="-122"/>
                          <a:sym typeface="Symbol" panose="05050102010706020507" pitchFamily="18" charset="2"/>
                        </a:rPr>
                        <a:t></a:t>
                      </a:r>
                    </a:p>
                    <a:p>
                      <a:pPr marL="0" marR="0" lvl="0" indent="0" algn="l" defTabSz="914400" rtl="0" eaLnBrk="1" fontAlgn="base" latinLnBrk="0" hangingPunct="1">
                        <a:lnSpc>
                          <a:spcPct val="9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0      </a:t>
                      </a:r>
                      <a:r>
                        <a:rPr kumimoji="1" lang="en-US" altLang="zh-CN" sz="2000" b="1" i="0" u="none" strike="noStrike" cap="none" normalizeH="0" baseline="0" dirty="0">
                          <a:ln>
                            <a:noFill/>
                          </a:ln>
                          <a:solidFill>
                            <a:srgbClr val="FF0066"/>
                          </a:solidFill>
                          <a:effectLst/>
                          <a:latin typeface="Times New Roman" panose="02020603050405020304" pitchFamily="18" charset="0"/>
                          <a:ea typeface="宋体" panose="02010600030101010101" pitchFamily="2" charset="-122"/>
                          <a:sym typeface="Symbol" panose="05050102010706020507" pitchFamily="18" charset="2"/>
                        </a:rPr>
                        <a:t></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0 </a:t>
                      </a:r>
                    </a:p>
                    <a:p>
                      <a:pPr marL="0" marR="0" lvl="0" indent="0" algn="l" defTabSz="914400" rtl="0" eaLnBrk="1" fontAlgn="base" latinLnBrk="0" hangingPunct="1">
                        <a:lnSpc>
                          <a:spcPct val="9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0      </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0     </a:t>
                      </a:r>
                    </a:p>
                    <a:p>
                      <a:pPr marL="0" marR="0" lvl="0" indent="0" algn="l" defTabSz="914400" rtl="0" eaLnBrk="1" fontAlgn="base" latinLnBrk="0" hangingPunct="1">
                        <a:lnSpc>
                          <a:spcPct val="9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0           1</a:t>
                      </a:r>
                    </a:p>
                  </a:txBody>
                  <a:tcPr marT="45709" marB="45709"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0000"/>
                        </a:lnSpc>
                        <a:spcBef>
                          <a:spcPct val="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 0        0        0         0</a:t>
                      </a:r>
                      <a:endParaRPr kumimoji="1" lang="en-US" altLang="zh-CN"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endParaRPr>
                    </a:p>
                    <a:p>
                      <a:pPr marL="0" marR="0" lvl="0" indent="0" algn="ctr" defTabSz="914400" rtl="0" eaLnBrk="1" fontAlgn="base" latinLnBrk="0" hangingPunct="1">
                        <a:lnSpc>
                          <a:spcPct val="90000"/>
                        </a:lnSpc>
                        <a:spcBef>
                          <a:spcPct val="0"/>
                        </a:spcBef>
                        <a:spcAft>
                          <a:spcPct val="0"/>
                        </a:spcAft>
                        <a:buClrTx/>
                        <a:buSzTx/>
                        <a:buFontTx/>
                        <a:buNone/>
                        <a:tabLst/>
                      </a:pPr>
                      <a:r>
                        <a:rPr kumimoji="1" lang="zh-CN" altLang="en-US" sz="2400" b="1" i="0" u="none" strike="noStrike" cap="none" normalizeH="0" baseline="0" dirty="0">
                          <a:ln>
                            <a:noFill/>
                          </a:ln>
                          <a:solidFill>
                            <a:srgbClr val="FF0066"/>
                          </a:solidFill>
                          <a:effectLst/>
                          <a:latin typeface="楷体_GB2312" pitchFamily="49" charset="-122"/>
                          <a:ea typeface="楷体_GB2312" pitchFamily="49" charset="-122"/>
                          <a:sym typeface="Symbol" panose="05050102010706020507" pitchFamily="18" charset="2"/>
                        </a:rPr>
                        <a:t>加   计   数</a:t>
                      </a:r>
                      <a:endParaRPr kumimoji="1" lang="zh-CN" altLang="en-US" sz="2400" b="1" i="0" u="none" strike="noStrike" cap="none" normalizeH="0" baseline="-25000" dirty="0">
                        <a:ln>
                          <a:noFill/>
                        </a:ln>
                        <a:solidFill>
                          <a:srgbClr val="FF0066"/>
                        </a:solidFill>
                        <a:effectLst/>
                        <a:latin typeface="楷体_GB2312" pitchFamily="49" charset="-122"/>
                        <a:ea typeface="楷体_GB2312" pitchFamily="49" charset="-122"/>
                        <a:sym typeface="Symbol" panose="05050102010706020507" pitchFamily="18" charset="2"/>
                      </a:endParaRPr>
                    </a:p>
                    <a:p>
                      <a:pPr marL="0" marR="0" lvl="0" indent="0" algn="ctr" defTabSz="914400" rtl="0" eaLnBrk="1" fontAlgn="base" latinLnBrk="0" hangingPunct="1">
                        <a:lnSpc>
                          <a:spcPct val="90000"/>
                        </a:lnSpc>
                        <a:spcBef>
                          <a:spcPct val="0"/>
                        </a:spcBef>
                        <a:spcAft>
                          <a:spcPct val="0"/>
                        </a:spcAft>
                        <a:buClrTx/>
                        <a:buSzTx/>
                        <a:buFontTx/>
                        <a:buNone/>
                        <a:tabLst/>
                      </a:pPr>
                      <a:r>
                        <a:rPr kumimoji="1" lang="zh-CN" altLang="en-US" sz="2400" b="1" i="0" u="none" strike="noStrike" cap="none" normalizeH="0" baseline="0" dirty="0">
                          <a:ln>
                            <a:noFill/>
                          </a:ln>
                          <a:solidFill>
                            <a:srgbClr val="FF0066"/>
                          </a:solidFill>
                          <a:effectLst/>
                          <a:latin typeface="楷体_GB2312" pitchFamily="49" charset="-122"/>
                          <a:ea typeface="楷体_GB2312" pitchFamily="49" charset="-122"/>
                          <a:sym typeface="Symbol" panose="05050102010706020507" pitchFamily="18" charset="2"/>
                        </a:rPr>
                        <a:t>加   计   数</a:t>
                      </a:r>
                    </a:p>
                    <a:p>
                      <a:pPr marL="0" marR="0" lvl="0" indent="0" algn="l" defTabSz="914400" rtl="0" eaLnBrk="1" fontAlgn="base" latinLnBrk="0" hangingPunct="1">
                        <a:lnSpc>
                          <a:spcPct val="90000"/>
                        </a:lnSpc>
                        <a:spcBef>
                          <a:spcPct val="0"/>
                        </a:spcBef>
                        <a:spcAft>
                          <a:spcPct val="0"/>
                        </a:spcAft>
                        <a:buClrTx/>
                        <a:buSzTx/>
                        <a:buFontTx/>
                        <a:buNone/>
                        <a:tabLst/>
                      </a:pPr>
                      <a:r>
                        <a:rPr kumimoji="1" lang="zh-CN" altLang="en-US"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zh-CN" altLang="en-US" sz="2400" b="1" i="0" u="none" strike="noStrike" cap="none" normalizeH="0" baseline="0" dirty="0">
                          <a:ln>
                            <a:noFill/>
                          </a:ln>
                          <a:solidFill>
                            <a:srgbClr val="0033CC"/>
                          </a:solidFill>
                          <a:effectLst/>
                          <a:latin typeface="楷体_GB2312" pitchFamily="49" charset="-122"/>
                          <a:ea typeface="楷体_GB2312" pitchFamily="49" charset="-122"/>
                          <a:sym typeface="Symbol" panose="05050102010706020507" pitchFamily="18" charset="2"/>
                        </a:rPr>
                        <a:t>保  持</a:t>
                      </a:r>
                    </a:p>
                    <a:p>
                      <a:pPr marL="0" marR="0" lvl="0" indent="0" algn="l" defTabSz="914400" rtl="0" eaLnBrk="1" fontAlgn="base" latinLnBrk="0" hangingPunct="1">
                        <a:lnSpc>
                          <a:spcPct val="90000"/>
                        </a:lnSpc>
                        <a:spcBef>
                          <a:spcPct val="0"/>
                        </a:spcBef>
                        <a:spcAft>
                          <a:spcPct val="0"/>
                        </a:spcAft>
                        <a:buClrTx/>
                        <a:buSzTx/>
                        <a:buFontTx/>
                        <a:buNone/>
                        <a:tabLst/>
                      </a:pPr>
                      <a:r>
                        <a:rPr kumimoji="1" lang="zh-CN" altLang="en-US" sz="2400" b="1" i="0" u="none" strike="noStrike" cap="none" normalizeH="0" baseline="0" dirty="0">
                          <a:ln>
                            <a:noFill/>
                          </a:ln>
                          <a:solidFill>
                            <a:srgbClr val="0033CC"/>
                          </a:solidFill>
                          <a:effectLst/>
                          <a:latin typeface="楷体_GB2312" pitchFamily="49" charset="-122"/>
                          <a:ea typeface="楷体_GB2312" pitchFamily="49" charset="-122"/>
                          <a:sym typeface="Symbol" panose="05050102010706020507" pitchFamily="18" charset="2"/>
                        </a:rPr>
                        <a:t>          保</a:t>
                      </a:r>
                      <a:r>
                        <a:rPr kumimoji="1" lang="zh-CN" altLang="en-US" sz="2400" b="1" i="0" u="none" strike="noStrike" cap="none" normalizeH="0" baseline="0" dirty="0">
                          <a:ln>
                            <a:noFill/>
                          </a:ln>
                          <a:solidFill>
                            <a:srgbClr val="0033CC"/>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zh-CN" altLang="en-US" sz="2400" b="1" i="0" u="none" strike="noStrike" cap="none" normalizeH="0" baseline="0" dirty="0">
                          <a:ln>
                            <a:noFill/>
                          </a:ln>
                          <a:solidFill>
                            <a:srgbClr val="0033CC"/>
                          </a:solidFill>
                          <a:effectLst/>
                          <a:latin typeface="Times New Roman" panose="02020603050405020304" pitchFamily="18" charset="0"/>
                          <a:ea typeface="楷体_GB2312" pitchFamily="49" charset="-122"/>
                          <a:sym typeface="Symbol" panose="05050102010706020507" pitchFamily="18" charset="2"/>
                        </a:rPr>
                        <a:t>持</a:t>
                      </a:r>
                      <a:r>
                        <a:rPr kumimoji="1" lang="zh-CN" altLang="en-US"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endParaRPr kumimoji="1" lang="zh-CN" altLang="en-US" sz="2400" b="1" i="0" u="none" strike="noStrike" cap="none" normalizeH="0" baseline="0" dirty="0">
                        <a:ln>
                          <a:noFill/>
                        </a:ln>
                        <a:solidFill>
                          <a:srgbClr val="FF0000"/>
                        </a:solidFill>
                        <a:effectLst/>
                        <a:latin typeface="Times New Roman" panose="02020603050405020304" pitchFamily="18" charset="0"/>
                        <a:ea typeface="宋体" panose="02010600030101010101" pitchFamily="2" charset="-122"/>
                        <a:sym typeface="Symbol" panose="05050102010706020507" pitchFamily="18" charset="2"/>
                      </a:endParaRPr>
                    </a:p>
                  </a:txBody>
                  <a:tcPr marT="45709" marB="45709"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extLst>
                  <a:ext uri="{0D108BD9-81ED-4DB2-BD59-A6C34878D82A}">
                    <a16:rowId xmlns:a16="http://schemas.microsoft.com/office/drawing/2014/main" val="1814057327"/>
                  </a:ext>
                </a:extLst>
              </a:tr>
            </a:tbl>
          </a:graphicData>
        </a:graphic>
      </p:graphicFrame>
      <p:grpSp>
        <p:nvGrpSpPr>
          <p:cNvPr id="97" name="组合 96">
            <a:extLst>
              <a:ext uri="{FF2B5EF4-FFF2-40B4-BE49-F238E27FC236}">
                <a16:creationId xmlns:a16="http://schemas.microsoft.com/office/drawing/2014/main" id="{9D6640B5-DBF3-78F9-09E6-3569D7D189EF}"/>
              </a:ext>
            </a:extLst>
          </p:cNvPr>
          <p:cNvGrpSpPr/>
          <p:nvPr/>
        </p:nvGrpSpPr>
        <p:grpSpPr>
          <a:xfrm>
            <a:off x="1288741" y="5464774"/>
            <a:ext cx="5015822" cy="653143"/>
            <a:chOff x="1288741" y="5464774"/>
            <a:chExt cx="5015822" cy="653143"/>
          </a:xfrm>
        </p:grpSpPr>
        <p:cxnSp>
          <p:nvCxnSpPr>
            <p:cNvPr id="95" name="直接连接符 2">
              <a:extLst>
                <a:ext uri="{FF2B5EF4-FFF2-40B4-BE49-F238E27FC236}">
                  <a16:creationId xmlns:a16="http://schemas.microsoft.com/office/drawing/2014/main" id="{1F7D802F-5005-836D-BDD4-911940D1BA92}"/>
                </a:ext>
              </a:extLst>
            </p:cNvPr>
            <p:cNvCxnSpPr/>
            <p:nvPr/>
          </p:nvCxnSpPr>
          <p:spPr bwMode="auto">
            <a:xfrm>
              <a:off x="1332513" y="5464774"/>
              <a:ext cx="497205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6" name="直接连接符 94">
              <a:extLst>
                <a:ext uri="{FF2B5EF4-FFF2-40B4-BE49-F238E27FC236}">
                  <a16:creationId xmlns:a16="http://schemas.microsoft.com/office/drawing/2014/main" id="{FA24D0D6-D5EA-F38F-93D0-8A7FAD55F654}"/>
                </a:ext>
              </a:extLst>
            </p:cNvPr>
            <p:cNvCxnSpPr/>
            <p:nvPr/>
          </p:nvCxnSpPr>
          <p:spPr bwMode="auto">
            <a:xfrm>
              <a:off x="1288741" y="6117917"/>
              <a:ext cx="4972050"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 name="灯片编号占位符 1">
            <a:extLst>
              <a:ext uri="{FF2B5EF4-FFF2-40B4-BE49-F238E27FC236}">
                <a16:creationId xmlns:a16="http://schemas.microsoft.com/office/drawing/2014/main" id="{E8FFA648-E836-FA6C-79DB-A1F6793E1220}"/>
              </a:ext>
            </a:extLst>
          </p:cNvPr>
          <p:cNvSpPr>
            <a:spLocks noGrp="1"/>
          </p:cNvSpPr>
          <p:nvPr>
            <p:ph type="sldNum" sz="quarter" idx="12"/>
          </p:nvPr>
        </p:nvSpPr>
        <p:spPr/>
        <p:txBody>
          <a:bodyPr/>
          <a:lstStyle/>
          <a:p>
            <a:fld id="{392CBAA0-59E6-204E-8F03-85E5040D48B8}" type="slidenum">
              <a:rPr kumimoji="1" lang="zh-CN" altLang="en-US" smtClean="0"/>
              <a:t>55</a:t>
            </a:fld>
            <a:r>
              <a:rPr kumimoji="1" lang="en-US" altLang="zh-CN"/>
              <a:t>/184</a:t>
            </a:r>
            <a:endParaRPr kumimoji="1" lang="zh-CN" altLang="en-US" dirty="0"/>
          </a:p>
        </p:txBody>
      </p:sp>
    </p:spTree>
    <p:extLst>
      <p:ext uri="{BB962C8B-B14F-4D97-AF65-F5344CB8AC3E}">
        <p14:creationId xmlns:p14="http://schemas.microsoft.com/office/powerpoint/2010/main" val="3130693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3" presetClass="entr" presetSubtype="16" fill="hold" nodeType="clickEffect">
                                  <p:stCondLst>
                                    <p:cond delay="0"/>
                                  </p:stCondLst>
                                  <p:childTnLst>
                                    <p:set>
                                      <p:cBhvr>
                                        <p:cTn id="11" dur="1" fill="hold">
                                          <p:stCondLst>
                                            <p:cond delay="0"/>
                                          </p:stCondLst>
                                        </p:cTn>
                                        <p:tgtEl>
                                          <p:spTgt spid="64"/>
                                        </p:tgtEl>
                                        <p:attrNameLst>
                                          <p:attrName>style.visibility</p:attrName>
                                        </p:attrNameLst>
                                      </p:cBhvr>
                                      <p:to>
                                        <p:strVal val="visible"/>
                                      </p:to>
                                    </p:set>
                                    <p:anim calcmode="lin" valueType="num">
                                      <p:cBhvr>
                                        <p:cTn id="12" dur="500" fill="hold"/>
                                        <p:tgtEl>
                                          <p:spTgt spid="64"/>
                                        </p:tgtEl>
                                        <p:attrNameLst>
                                          <p:attrName>ppt_w</p:attrName>
                                        </p:attrNameLst>
                                      </p:cBhvr>
                                      <p:tavLst>
                                        <p:tav tm="0">
                                          <p:val>
                                            <p:fltVal val="0"/>
                                          </p:val>
                                        </p:tav>
                                        <p:tav tm="100000">
                                          <p:val>
                                            <p:strVal val="#ppt_w"/>
                                          </p:val>
                                        </p:tav>
                                      </p:tavLst>
                                    </p:anim>
                                    <p:anim calcmode="lin" valueType="num">
                                      <p:cBhvr>
                                        <p:cTn id="13" dur="500" fill="hold"/>
                                        <p:tgtEl>
                                          <p:spTgt spid="64"/>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wipe(left)">
                                      <p:cBhvr>
                                        <p:cTn id="18" dur="500"/>
                                        <p:tgtEl>
                                          <p:spTgt spid="94"/>
                                        </p:tgtEl>
                                      </p:cBhvr>
                                    </p:animEffect>
                                  </p:childTnLst>
                                </p:cTn>
                              </p:par>
                            </p:childTnLst>
                          </p:cTn>
                        </p:par>
                        <p:par>
                          <p:cTn id="19" fill="hold">
                            <p:stCondLst>
                              <p:cond delay="500"/>
                            </p:stCondLst>
                            <p:childTnLst>
                              <p:par>
                                <p:cTn id="20" presetID="22" presetClass="entr" presetSubtype="4" fill="hold" nodeType="afterEffect">
                                  <p:stCondLst>
                                    <p:cond delay="0"/>
                                  </p:stCondLst>
                                  <p:childTnLst>
                                    <p:set>
                                      <p:cBhvr>
                                        <p:cTn id="21" dur="1" fill="hold">
                                          <p:stCondLst>
                                            <p:cond delay="0"/>
                                          </p:stCondLst>
                                        </p:cTn>
                                        <p:tgtEl>
                                          <p:spTgt spid="97"/>
                                        </p:tgtEl>
                                        <p:attrNameLst>
                                          <p:attrName>style.visibility</p:attrName>
                                        </p:attrNameLst>
                                      </p:cBhvr>
                                      <p:to>
                                        <p:strVal val="visible"/>
                                      </p:to>
                                    </p:set>
                                    <p:animEffect transition="in" filter="wipe(down)">
                                      <p:cBhvr>
                                        <p:cTn id="22" dur="500"/>
                                        <p:tgtEl>
                                          <p:spTgt spid="9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91"/>
                                        </p:tgtEl>
                                        <p:attrNameLst>
                                          <p:attrName>style.visibility</p:attrName>
                                        </p:attrNameLst>
                                      </p:cBhvr>
                                      <p:to>
                                        <p:strVal val="visible"/>
                                      </p:to>
                                    </p:set>
                                    <p:animEffect transition="in" filter="wipe(left)">
                                      <p:cBhvr>
                                        <p:cTn id="27" dur="500"/>
                                        <p:tgtEl>
                                          <p:spTgt spid="9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Effect transition="in" filter="wipe(left)">
                                      <p:cBhvr>
                                        <p:cTn id="32" dur="500"/>
                                        <p:tgtEl>
                                          <p:spTgt spid="9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93"/>
                                        </p:tgtEl>
                                        <p:attrNameLst>
                                          <p:attrName>style.visibility</p:attrName>
                                        </p:attrNameLst>
                                      </p:cBhvr>
                                      <p:to>
                                        <p:strVal val="visible"/>
                                      </p:to>
                                    </p:set>
                                    <p:animEffect transition="in" filter="wipe(left)">
                                      <p:cBhvr>
                                        <p:cTn id="37"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autoUpdateAnimBg="0"/>
      <p:bldP spid="92" grpId="0" animBg="1" autoUpdateAnimBg="0"/>
      <p:bldP spid="93"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2">
            <a:extLst>
              <a:ext uri="{FF2B5EF4-FFF2-40B4-BE49-F238E27FC236}">
                <a16:creationId xmlns:a16="http://schemas.microsoft.com/office/drawing/2014/main" id="{5D55B53B-30AA-4EAF-EE0A-326085F8E812}"/>
              </a:ext>
            </a:extLst>
          </p:cNvPr>
          <p:cNvSpPr txBox="1">
            <a:spLocks noChangeArrowheads="1"/>
          </p:cNvSpPr>
          <p:nvPr/>
        </p:nvSpPr>
        <p:spPr bwMode="auto">
          <a:xfrm>
            <a:off x="3666949" y="33651"/>
            <a:ext cx="6052779" cy="52322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chemeClr val="bg1"/>
                </a:solidFill>
              </a:rPr>
              <a:t>(2) </a:t>
            </a:r>
            <a:r>
              <a:rPr lang="zh-CN" altLang="en-US" sz="2800" b="1" dirty="0">
                <a:solidFill>
                  <a:schemeClr val="bg1"/>
                </a:solidFill>
              </a:rPr>
              <a:t>集成 </a:t>
            </a:r>
            <a:r>
              <a:rPr lang="en-US" altLang="zh-CN" sz="2800" b="1" dirty="0">
                <a:solidFill>
                  <a:schemeClr val="bg1"/>
                </a:solidFill>
              </a:rPr>
              <a:t>4 </a:t>
            </a:r>
            <a:r>
              <a:rPr lang="zh-CN" altLang="en-US" sz="2800" b="1" dirty="0">
                <a:solidFill>
                  <a:schemeClr val="bg1"/>
                </a:solidFill>
              </a:rPr>
              <a:t>位二进制同步可逆计数器</a:t>
            </a:r>
            <a:endParaRPr lang="zh-CN" altLang="en-US" sz="1800" b="1" dirty="0">
              <a:solidFill>
                <a:schemeClr val="bg1"/>
              </a:solidFill>
            </a:endParaRPr>
          </a:p>
        </p:txBody>
      </p:sp>
      <p:sp>
        <p:nvSpPr>
          <p:cNvPr id="6" name="Text Box 3">
            <a:extLst>
              <a:ext uri="{FF2B5EF4-FFF2-40B4-BE49-F238E27FC236}">
                <a16:creationId xmlns:a16="http://schemas.microsoft.com/office/drawing/2014/main" id="{3B519C82-2822-E904-1CED-6C6ED99E3604}"/>
              </a:ext>
            </a:extLst>
          </p:cNvPr>
          <p:cNvSpPr txBox="1">
            <a:spLocks noChangeArrowheads="1"/>
          </p:cNvSpPr>
          <p:nvPr/>
        </p:nvSpPr>
        <p:spPr bwMode="auto">
          <a:xfrm>
            <a:off x="930276" y="636223"/>
            <a:ext cx="353060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chemeClr val="tx2"/>
                </a:solidFill>
              </a:rPr>
              <a:t>1)</a:t>
            </a:r>
            <a:r>
              <a:rPr lang="en-US" altLang="zh-CN" sz="2800" b="1" dirty="0">
                <a:solidFill>
                  <a:srgbClr val="FF0066"/>
                </a:solidFill>
              </a:rPr>
              <a:t> 74191</a:t>
            </a:r>
            <a:r>
              <a:rPr lang="zh-CN" altLang="en-US" sz="2800" b="1" dirty="0"/>
              <a:t>（</a:t>
            </a:r>
            <a:r>
              <a:rPr lang="zh-CN" altLang="en-US" sz="2800" b="1" dirty="0">
                <a:solidFill>
                  <a:srgbClr val="FF0000"/>
                </a:solidFill>
              </a:rPr>
              <a:t>单时钟</a:t>
            </a:r>
            <a:r>
              <a:rPr lang="zh-CN" altLang="en-US" sz="2800" b="1" dirty="0"/>
              <a:t>）</a:t>
            </a:r>
          </a:p>
        </p:txBody>
      </p:sp>
      <p:grpSp>
        <p:nvGrpSpPr>
          <p:cNvPr id="7" name="Group 4">
            <a:extLst>
              <a:ext uri="{FF2B5EF4-FFF2-40B4-BE49-F238E27FC236}">
                <a16:creationId xmlns:a16="http://schemas.microsoft.com/office/drawing/2014/main" id="{F39D5DDF-979F-4F5D-576C-CE3D107E6D66}"/>
              </a:ext>
            </a:extLst>
          </p:cNvPr>
          <p:cNvGrpSpPr>
            <a:grpSpLocks/>
          </p:cNvGrpSpPr>
          <p:nvPr/>
        </p:nvGrpSpPr>
        <p:grpSpPr bwMode="auto">
          <a:xfrm>
            <a:off x="4564245" y="1265080"/>
            <a:ext cx="4216400" cy="2681288"/>
            <a:chOff x="3104" y="1010"/>
            <a:chExt cx="2656" cy="1689"/>
          </a:xfrm>
        </p:grpSpPr>
        <p:sp>
          <p:nvSpPr>
            <p:cNvPr id="8" name="Rectangle 5">
              <a:extLst>
                <a:ext uri="{FF2B5EF4-FFF2-40B4-BE49-F238E27FC236}">
                  <a16:creationId xmlns:a16="http://schemas.microsoft.com/office/drawing/2014/main" id="{1755A6D8-1140-087B-8D8F-90C35007549D}"/>
                </a:ext>
              </a:extLst>
            </p:cNvPr>
            <p:cNvSpPr>
              <a:spLocks noChangeArrowheads="1"/>
            </p:cNvSpPr>
            <p:nvPr/>
          </p:nvSpPr>
          <p:spPr bwMode="auto">
            <a:xfrm>
              <a:off x="3721" y="1461"/>
              <a:ext cx="1340" cy="798"/>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9" name="Group 6">
              <a:extLst>
                <a:ext uri="{FF2B5EF4-FFF2-40B4-BE49-F238E27FC236}">
                  <a16:creationId xmlns:a16="http://schemas.microsoft.com/office/drawing/2014/main" id="{092B77AE-9AFF-3D1D-2843-464464502ABE}"/>
                </a:ext>
              </a:extLst>
            </p:cNvPr>
            <p:cNvGrpSpPr>
              <a:grpSpLocks/>
            </p:cNvGrpSpPr>
            <p:nvPr/>
          </p:nvGrpSpPr>
          <p:grpSpPr bwMode="auto">
            <a:xfrm>
              <a:off x="3976" y="1272"/>
              <a:ext cx="66" cy="184"/>
              <a:chOff x="2904" y="1272"/>
              <a:chExt cx="68" cy="204"/>
            </a:xfrm>
          </p:grpSpPr>
          <p:sp>
            <p:nvSpPr>
              <p:cNvPr id="66" name="Line 7">
                <a:extLst>
                  <a:ext uri="{FF2B5EF4-FFF2-40B4-BE49-F238E27FC236}">
                    <a16:creationId xmlns:a16="http://schemas.microsoft.com/office/drawing/2014/main" id="{6CC4C1AB-7B83-938D-E638-2B8BA26043A8}"/>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Oval 8">
                <a:extLst>
                  <a:ext uri="{FF2B5EF4-FFF2-40B4-BE49-F238E27FC236}">
                    <a16:creationId xmlns:a16="http://schemas.microsoft.com/office/drawing/2014/main" id="{FEF89A5A-1CB5-483C-B3EF-E8DA3E8412E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 name="Group 9">
              <a:extLst>
                <a:ext uri="{FF2B5EF4-FFF2-40B4-BE49-F238E27FC236}">
                  <a16:creationId xmlns:a16="http://schemas.microsoft.com/office/drawing/2014/main" id="{1A6E4BA4-F503-DC89-4433-EE7092DBC175}"/>
                </a:ext>
              </a:extLst>
            </p:cNvPr>
            <p:cNvGrpSpPr>
              <a:grpSpLocks/>
            </p:cNvGrpSpPr>
            <p:nvPr/>
          </p:nvGrpSpPr>
          <p:grpSpPr bwMode="auto">
            <a:xfrm>
              <a:off x="4237" y="1272"/>
              <a:ext cx="66" cy="184"/>
              <a:chOff x="2904" y="1272"/>
              <a:chExt cx="68" cy="204"/>
            </a:xfrm>
          </p:grpSpPr>
          <p:sp>
            <p:nvSpPr>
              <p:cNvPr id="64" name="Line 10">
                <a:extLst>
                  <a:ext uri="{FF2B5EF4-FFF2-40B4-BE49-F238E27FC236}">
                    <a16:creationId xmlns:a16="http://schemas.microsoft.com/office/drawing/2014/main" id="{257E4B13-AF29-FB9D-BFAE-4AB443BAA14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Oval 11">
                <a:extLst>
                  <a:ext uri="{FF2B5EF4-FFF2-40B4-BE49-F238E27FC236}">
                    <a16:creationId xmlns:a16="http://schemas.microsoft.com/office/drawing/2014/main" id="{881D491B-C066-F4DF-7952-359EE946D97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1" name="Group 12">
              <a:extLst>
                <a:ext uri="{FF2B5EF4-FFF2-40B4-BE49-F238E27FC236}">
                  <a16:creationId xmlns:a16="http://schemas.microsoft.com/office/drawing/2014/main" id="{EA85F024-6BF0-068F-664A-9FB180F4713B}"/>
                </a:ext>
              </a:extLst>
            </p:cNvPr>
            <p:cNvGrpSpPr>
              <a:grpSpLocks/>
            </p:cNvGrpSpPr>
            <p:nvPr/>
          </p:nvGrpSpPr>
          <p:grpSpPr bwMode="auto">
            <a:xfrm>
              <a:off x="4498" y="1272"/>
              <a:ext cx="66" cy="184"/>
              <a:chOff x="2904" y="1272"/>
              <a:chExt cx="68" cy="204"/>
            </a:xfrm>
          </p:grpSpPr>
          <p:sp>
            <p:nvSpPr>
              <p:cNvPr id="62" name="Line 13">
                <a:extLst>
                  <a:ext uri="{FF2B5EF4-FFF2-40B4-BE49-F238E27FC236}">
                    <a16:creationId xmlns:a16="http://schemas.microsoft.com/office/drawing/2014/main" id="{EA88FB1B-74D1-54BE-04FB-11751B78087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Oval 14">
                <a:extLst>
                  <a:ext uri="{FF2B5EF4-FFF2-40B4-BE49-F238E27FC236}">
                    <a16:creationId xmlns:a16="http://schemas.microsoft.com/office/drawing/2014/main" id="{60346852-C077-E9DE-A64B-80D7F53EF33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 name="Group 15">
              <a:extLst>
                <a:ext uri="{FF2B5EF4-FFF2-40B4-BE49-F238E27FC236}">
                  <a16:creationId xmlns:a16="http://schemas.microsoft.com/office/drawing/2014/main" id="{51EF8879-5A92-395D-8CD2-5C81BC63E980}"/>
                </a:ext>
              </a:extLst>
            </p:cNvPr>
            <p:cNvGrpSpPr>
              <a:grpSpLocks/>
            </p:cNvGrpSpPr>
            <p:nvPr/>
          </p:nvGrpSpPr>
          <p:grpSpPr bwMode="auto">
            <a:xfrm>
              <a:off x="4759" y="1272"/>
              <a:ext cx="66" cy="184"/>
              <a:chOff x="2904" y="1272"/>
              <a:chExt cx="68" cy="204"/>
            </a:xfrm>
          </p:grpSpPr>
          <p:sp>
            <p:nvSpPr>
              <p:cNvPr id="60" name="Line 16">
                <a:extLst>
                  <a:ext uri="{FF2B5EF4-FFF2-40B4-BE49-F238E27FC236}">
                    <a16:creationId xmlns:a16="http://schemas.microsoft.com/office/drawing/2014/main" id="{57690633-57E3-5896-3422-3F35E523507E}"/>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Oval 17">
                <a:extLst>
                  <a:ext uri="{FF2B5EF4-FFF2-40B4-BE49-F238E27FC236}">
                    <a16:creationId xmlns:a16="http://schemas.microsoft.com/office/drawing/2014/main" id="{5AB2BFDB-4CDC-80A1-FAA1-B9FC4E80455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 name="Group 18">
              <a:extLst>
                <a:ext uri="{FF2B5EF4-FFF2-40B4-BE49-F238E27FC236}">
                  <a16:creationId xmlns:a16="http://schemas.microsoft.com/office/drawing/2014/main" id="{014F771F-52CB-FDE8-E377-971664CF7835}"/>
                </a:ext>
              </a:extLst>
            </p:cNvPr>
            <p:cNvGrpSpPr>
              <a:grpSpLocks/>
            </p:cNvGrpSpPr>
            <p:nvPr/>
          </p:nvGrpSpPr>
          <p:grpSpPr bwMode="auto">
            <a:xfrm flipV="1">
              <a:off x="3975" y="2264"/>
              <a:ext cx="66" cy="183"/>
              <a:chOff x="2904" y="1272"/>
              <a:chExt cx="68" cy="204"/>
            </a:xfrm>
          </p:grpSpPr>
          <p:sp>
            <p:nvSpPr>
              <p:cNvPr id="58" name="Line 19">
                <a:extLst>
                  <a:ext uri="{FF2B5EF4-FFF2-40B4-BE49-F238E27FC236}">
                    <a16:creationId xmlns:a16="http://schemas.microsoft.com/office/drawing/2014/main" id="{386B4ED2-857A-653E-C3AE-D1A20348FF6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Oval 20">
                <a:extLst>
                  <a:ext uri="{FF2B5EF4-FFF2-40B4-BE49-F238E27FC236}">
                    <a16:creationId xmlns:a16="http://schemas.microsoft.com/office/drawing/2014/main" id="{F2975C80-694F-7ABC-0BFC-6A7926DF3C5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 name="Group 21">
              <a:extLst>
                <a:ext uri="{FF2B5EF4-FFF2-40B4-BE49-F238E27FC236}">
                  <a16:creationId xmlns:a16="http://schemas.microsoft.com/office/drawing/2014/main" id="{8CABD119-D53D-452D-1300-73FA3499F079}"/>
                </a:ext>
              </a:extLst>
            </p:cNvPr>
            <p:cNvGrpSpPr>
              <a:grpSpLocks/>
            </p:cNvGrpSpPr>
            <p:nvPr/>
          </p:nvGrpSpPr>
          <p:grpSpPr bwMode="auto">
            <a:xfrm flipV="1">
              <a:off x="4236" y="2264"/>
              <a:ext cx="66" cy="183"/>
              <a:chOff x="2904" y="1272"/>
              <a:chExt cx="68" cy="204"/>
            </a:xfrm>
          </p:grpSpPr>
          <p:sp>
            <p:nvSpPr>
              <p:cNvPr id="56" name="Line 22">
                <a:extLst>
                  <a:ext uri="{FF2B5EF4-FFF2-40B4-BE49-F238E27FC236}">
                    <a16:creationId xmlns:a16="http://schemas.microsoft.com/office/drawing/2014/main" id="{8043F657-0281-88DC-62DE-AC7B8C410EA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Oval 23">
                <a:extLst>
                  <a:ext uri="{FF2B5EF4-FFF2-40B4-BE49-F238E27FC236}">
                    <a16:creationId xmlns:a16="http://schemas.microsoft.com/office/drawing/2014/main" id="{0508ACD7-3B43-CA74-5023-BE35FEEA8AC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5" name="Group 24">
              <a:extLst>
                <a:ext uri="{FF2B5EF4-FFF2-40B4-BE49-F238E27FC236}">
                  <a16:creationId xmlns:a16="http://schemas.microsoft.com/office/drawing/2014/main" id="{466A7B8F-B033-83D4-1AF6-E900E86F0886}"/>
                </a:ext>
              </a:extLst>
            </p:cNvPr>
            <p:cNvGrpSpPr>
              <a:grpSpLocks/>
            </p:cNvGrpSpPr>
            <p:nvPr/>
          </p:nvGrpSpPr>
          <p:grpSpPr bwMode="auto">
            <a:xfrm flipV="1">
              <a:off x="4497" y="2264"/>
              <a:ext cx="66" cy="183"/>
              <a:chOff x="2904" y="1272"/>
              <a:chExt cx="68" cy="204"/>
            </a:xfrm>
          </p:grpSpPr>
          <p:sp>
            <p:nvSpPr>
              <p:cNvPr id="54" name="Line 25">
                <a:extLst>
                  <a:ext uri="{FF2B5EF4-FFF2-40B4-BE49-F238E27FC236}">
                    <a16:creationId xmlns:a16="http://schemas.microsoft.com/office/drawing/2014/main" id="{BACBDEA0-F28B-0E13-468F-5CE64935D00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Oval 26">
                <a:extLst>
                  <a:ext uri="{FF2B5EF4-FFF2-40B4-BE49-F238E27FC236}">
                    <a16:creationId xmlns:a16="http://schemas.microsoft.com/office/drawing/2014/main" id="{D9AB0ECD-B9C8-204D-518F-A1549A8ADB6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6" name="Group 27">
              <a:extLst>
                <a:ext uri="{FF2B5EF4-FFF2-40B4-BE49-F238E27FC236}">
                  <a16:creationId xmlns:a16="http://schemas.microsoft.com/office/drawing/2014/main" id="{4380E795-ED1E-502F-6040-0CDAEEA6E111}"/>
                </a:ext>
              </a:extLst>
            </p:cNvPr>
            <p:cNvGrpSpPr>
              <a:grpSpLocks/>
            </p:cNvGrpSpPr>
            <p:nvPr/>
          </p:nvGrpSpPr>
          <p:grpSpPr bwMode="auto">
            <a:xfrm flipV="1">
              <a:off x="4758" y="2264"/>
              <a:ext cx="66" cy="183"/>
              <a:chOff x="2904" y="1272"/>
              <a:chExt cx="68" cy="204"/>
            </a:xfrm>
          </p:grpSpPr>
          <p:sp>
            <p:nvSpPr>
              <p:cNvPr id="52" name="Line 28">
                <a:extLst>
                  <a:ext uri="{FF2B5EF4-FFF2-40B4-BE49-F238E27FC236}">
                    <a16:creationId xmlns:a16="http://schemas.microsoft.com/office/drawing/2014/main" id="{86CF0D73-1078-2FA3-3DFF-9D89631B435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Oval 29">
                <a:extLst>
                  <a:ext uri="{FF2B5EF4-FFF2-40B4-BE49-F238E27FC236}">
                    <a16:creationId xmlns:a16="http://schemas.microsoft.com/office/drawing/2014/main" id="{C1EBAAFA-E976-F0D1-10EC-AE78B4AC218B}"/>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7" name="Text Box 30">
              <a:extLst>
                <a:ext uri="{FF2B5EF4-FFF2-40B4-BE49-F238E27FC236}">
                  <a16:creationId xmlns:a16="http://schemas.microsoft.com/office/drawing/2014/main" id="{0FB9E901-CDAE-35F5-8F29-5838B39A9577}"/>
                </a:ext>
              </a:extLst>
            </p:cNvPr>
            <p:cNvSpPr txBox="1">
              <a:spLocks noChangeArrowheads="1"/>
            </p:cNvSpPr>
            <p:nvPr/>
          </p:nvSpPr>
          <p:spPr bwMode="auto">
            <a:xfrm>
              <a:off x="4038" y="1704"/>
              <a:ext cx="83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dirty="0">
                  <a:solidFill>
                    <a:srgbClr val="FF0066"/>
                  </a:solidFill>
                  <a:effectLst>
                    <a:outerShdw blurRad="38100" dist="38100" dir="2700000" algn="tl">
                      <a:srgbClr val="C0C0C0"/>
                    </a:outerShdw>
                  </a:effectLst>
                  <a:ea typeface="楷体_GB2312" pitchFamily="49" charset="-122"/>
                </a:rPr>
                <a:t>74191</a:t>
              </a:r>
            </a:p>
          </p:txBody>
        </p:sp>
        <p:sp>
          <p:nvSpPr>
            <p:cNvPr id="18" name="Text Box 31">
              <a:extLst>
                <a:ext uri="{FF2B5EF4-FFF2-40B4-BE49-F238E27FC236}">
                  <a16:creationId xmlns:a16="http://schemas.microsoft.com/office/drawing/2014/main" id="{F3439DBB-B145-94A6-AADA-1C3CA3B41171}"/>
                </a:ext>
              </a:extLst>
            </p:cNvPr>
            <p:cNvSpPr txBox="1">
              <a:spLocks noChangeArrowheads="1"/>
            </p:cNvSpPr>
            <p:nvPr/>
          </p:nvSpPr>
          <p:spPr bwMode="auto">
            <a:xfrm>
              <a:off x="3782" y="1010"/>
              <a:ext cx="12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endParaRPr lang="en-US" altLang="zh-CN" b="1" i="1">
                <a:solidFill>
                  <a:srgbClr val="0033CC"/>
                </a:solidFill>
                <a:ea typeface="楷体_GB2312" pitchFamily="49" charset="-122"/>
              </a:endParaRPr>
            </a:p>
          </p:txBody>
        </p:sp>
        <p:sp>
          <p:nvSpPr>
            <p:cNvPr id="19" name="Line 32">
              <a:extLst>
                <a:ext uri="{FF2B5EF4-FFF2-40B4-BE49-F238E27FC236}">
                  <a16:creationId xmlns:a16="http://schemas.microsoft.com/office/drawing/2014/main" id="{6C5475EA-434D-035F-A1C5-3F55823B88E9}"/>
                </a:ext>
              </a:extLst>
            </p:cNvPr>
            <p:cNvSpPr>
              <a:spLocks noChangeShapeType="1"/>
            </p:cNvSpPr>
            <p:nvPr/>
          </p:nvSpPr>
          <p:spPr bwMode="auto">
            <a:xfrm>
              <a:off x="5271" y="2022"/>
              <a:ext cx="2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20" name="Group 33">
              <a:extLst>
                <a:ext uri="{FF2B5EF4-FFF2-40B4-BE49-F238E27FC236}">
                  <a16:creationId xmlns:a16="http://schemas.microsoft.com/office/drawing/2014/main" id="{F589025C-A5A6-D698-5D64-9E74EF1D6C41}"/>
                </a:ext>
              </a:extLst>
            </p:cNvPr>
            <p:cNvGrpSpPr>
              <a:grpSpLocks/>
            </p:cNvGrpSpPr>
            <p:nvPr/>
          </p:nvGrpSpPr>
          <p:grpSpPr bwMode="auto">
            <a:xfrm>
              <a:off x="3516" y="1581"/>
              <a:ext cx="198" cy="525"/>
              <a:chOff x="3502" y="1622"/>
              <a:chExt cx="204" cy="584"/>
            </a:xfrm>
          </p:grpSpPr>
          <p:grpSp>
            <p:nvGrpSpPr>
              <p:cNvPr id="43" name="Group 34">
                <a:extLst>
                  <a:ext uri="{FF2B5EF4-FFF2-40B4-BE49-F238E27FC236}">
                    <a16:creationId xmlns:a16="http://schemas.microsoft.com/office/drawing/2014/main" id="{BA940AE7-08E6-A1CB-61FC-D8106F579D16}"/>
                  </a:ext>
                </a:extLst>
              </p:cNvPr>
              <p:cNvGrpSpPr>
                <a:grpSpLocks/>
              </p:cNvGrpSpPr>
              <p:nvPr/>
            </p:nvGrpSpPr>
            <p:grpSpPr bwMode="auto">
              <a:xfrm rot="5400000" flipV="1">
                <a:off x="3570" y="1554"/>
                <a:ext cx="68" cy="204"/>
                <a:chOff x="2904" y="1272"/>
                <a:chExt cx="68" cy="204"/>
              </a:xfrm>
            </p:grpSpPr>
            <p:sp>
              <p:nvSpPr>
                <p:cNvPr id="50" name="Line 35">
                  <a:extLst>
                    <a:ext uri="{FF2B5EF4-FFF2-40B4-BE49-F238E27FC236}">
                      <a16:creationId xmlns:a16="http://schemas.microsoft.com/office/drawing/2014/main" id="{5D8FD7C7-DCEE-9C04-8E5A-83552166CD6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Oval 36">
                  <a:extLst>
                    <a:ext uri="{FF2B5EF4-FFF2-40B4-BE49-F238E27FC236}">
                      <a16:creationId xmlns:a16="http://schemas.microsoft.com/office/drawing/2014/main" id="{CD2C2E3A-CEC4-571E-08F0-6BD7390B954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4" name="Group 37">
                <a:extLst>
                  <a:ext uri="{FF2B5EF4-FFF2-40B4-BE49-F238E27FC236}">
                    <a16:creationId xmlns:a16="http://schemas.microsoft.com/office/drawing/2014/main" id="{54F57A9B-3CA9-8D8E-819B-3FE13E14759C}"/>
                  </a:ext>
                </a:extLst>
              </p:cNvPr>
              <p:cNvGrpSpPr>
                <a:grpSpLocks/>
              </p:cNvGrpSpPr>
              <p:nvPr/>
            </p:nvGrpSpPr>
            <p:grpSpPr bwMode="auto">
              <a:xfrm rot="5400000" flipV="1">
                <a:off x="3570" y="2070"/>
                <a:ext cx="68" cy="204"/>
                <a:chOff x="2904" y="1272"/>
                <a:chExt cx="68" cy="204"/>
              </a:xfrm>
            </p:grpSpPr>
            <p:sp>
              <p:nvSpPr>
                <p:cNvPr id="48" name="Line 38">
                  <a:extLst>
                    <a:ext uri="{FF2B5EF4-FFF2-40B4-BE49-F238E27FC236}">
                      <a16:creationId xmlns:a16="http://schemas.microsoft.com/office/drawing/2014/main" id="{B74F69A0-4384-B5AB-FC87-24C6CCB9DC3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Oval 39">
                  <a:extLst>
                    <a:ext uri="{FF2B5EF4-FFF2-40B4-BE49-F238E27FC236}">
                      <a16:creationId xmlns:a16="http://schemas.microsoft.com/office/drawing/2014/main" id="{718ACF68-31E0-9CDB-8919-C2BEF85CBDB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5" name="Group 40">
                <a:extLst>
                  <a:ext uri="{FF2B5EF4-FFF2-40B4-BE49-F238E27FC236}">
                    <a16:creationId xmlns:a16="http://schemas.microsoft.com/office/drawing/2014/main" id="{BE428450-4F62-5599-4676-ACA5BA85A87B}"/>
                  </a:ext>
                </a:extLst>
              </p:cNvPr>
              <p:cNvGrpSpPr>
                <a:grpSpLocks/>
              </p:cNvGrpSpPr>
              <p:nvPr/>
            </p:nvGrpSpPr>
            <p:grpSpPr bwMode="auto">
              <a:xfrm rot="5400000" flipV="1">
                <a:off x="3570" y="1812"/>
                <a:ext cx="68" cy="204"/>
                <a:chOff x="2904" y="1272"/>
                <a:chExt cx="68" cy="204"/>
              </a:xfrm>
            </p:grpSpPr>
            <p:sp>
              <p:nvSpPr>
                <p:cNvPr id="46" name="Line 41">
                  <a:extLst>
                    <a:ext uri="{FF2B5EF4-FFF2-40B4-BE49-F238E27FC236}">
                      <a16:creationId xmlns:a16="http://schemas.microsoft.com/office/drawing/2014/main" id="{CEA5E763-A093-9B2D-59F3-12BFB29D1D55}"/>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Oval 42">
                  <a:extLst>
                    <a:ext uri="{FF2B5EF4-FFF2-40B4-BE49-F238E27FC236}">
                      <a16:creationId xmlns:a16="http://schemas.microsoft.com/office/drawing/2014/main" id="{D677907D-BFA2-CB6B-84E9-AE3898357AB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21" name="Group 43">
              <a:extLst>
                <a:ext uri="{FF2B5EF4-FFF2-40B4-BE49-F238E27FC236}">
                  <a16:creationId xmlns:a16="http://schemas.microsoft.com/office/drawing/2014/main" id="{21D4D7A8-6BF5-8935-91E3-AFF5F473750F}"/>
                </a:ext>
              </a:extLst>
            </p:cNvPr>
            <p:cNvGrpSpPr>
              <a:grpSpLocks/>
            </p:cNvGrpSpPr>
            <p:nvPr/>
          </p:nvGrpSpPr>
          <p:grpSpPr bwMode="auto">
            <a:xfrm rot="-5400000" flipH="1" flipV="1">
              <a:off x="5115" y="1761"/>
              <a:ext cx="61" cy="198"/>
              <a:chOff x="2904" y="1272"/>
              <a:chExt cx="68" cy="204"/>
            </a:xfrm>
          </p:grpSpPr>
          <p:sp>
            <p:nvSpPr>
              <p:cNvPr id="41" name="Line 44">
                <a:extLst>
                  <a:ext uri="{FF2B5EF4-FFF2-40B4-BE49-F238E27FC236}">
                    <a16:creationId xmlns:a16="http://schemas.microsoft.com/office/drawing/2014/main" id="{F8241BAE-0269-FAE3-C4BE-806FF871287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45">
                <a:extLst>
                  <a:ext uri="{FF2B5EF4-FFF2-40B4-BE49-F238E27FC236}">
                    <a16:creationId xmlns:a16="http://schemas.microsoft.com/office/drawing/2014/main" id="{7A7870D9-7992-76CA-6467-1D432C189A8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 name="Group 46">
              <a:extLst>
                <a:ext uri="{FF2B5EF4-FFF2-40B4-BE49-F238E27FC236}">
                  <a16:creationId xmlns:a16="http://schemas.microsoft.com/office/drawing/2014/main" id="{38E3305A-BC36-9C72-CA28-E713C7FD49FD}"/>
                </a:ext>
              </a:extLst>
            </p:cNvPr>
            <p:cNvGrpSpPr>
              <a:grpSpLocks/>
            </p:cNvGrpSpPr>
            <p:nvPr/>
          </p:nvGrpSpPr>
          <p:grpSpPr bwMode="auto">
            <a:xfrm rot="-5400000" flipH="1" flipV="1">
              <a:off x="5115" y="2020"/>
              <a:ext cx="61" cy="198"/>
              <a:chOff x="2904" y="1272"/>
              <a:chExt cx="68" cy="204"/>
            </a:xfrm>
          </p:grpSpPr>
          <p:sp>
            <p:nvSpPr>
              <p:cNvPr id="39" name="Line 47">
                <a:extLst>
                  <a:ext uri="{FF2B5EF4-FFF2-40B4-BE49-F238E27FC236}">
                    <a16:creationId xmlns:a16="http://schemas.microsoft.com/office/drawing/2014/main" id="{1F6D2DF6-5613-297B-C883-7CB64B3DE18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48">
                <a:extLst>
                  <a:ext uri="{FF2B5EF4-FFF2-40B4-BE49-F238E27FC236}">
                    <a16:creationId xmlns:a16="http://schemas.microsoft.com/office/drawing/2014/main" id="{6C0B361D-02D2-33E6-D972-A7D1AF225ED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3" name="Rectangle 49">
              <a:extLst>
                <a:ext uri="{FF2B5EF4-FFF2-40B4-BE49-F238E27FC236}">
                  <a16:creationId xmlns:a16="http://schemas.microsoft.com/office/drawing/2014/main" id="{CD30B78B-3D9E-D55E-E1F0-2A250B827FD9}"/>
                </a:ext>
              </a:extLst>
            </p:cNvPr>
            <p:cNvSpPr>
              <a:spLocks noChangeArrowheads="1"/>
            </p:cNvSpPr>
            <p:nvPr/>
          </p:nvSpPr>
          <p:spPr bwMode="auto">
            <a:xfrm>
              <a:off x="3104" y="1709"/>
              <a:ext cx="50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U</a:t>
              </a:r>
              <a:r>
                <a:rPr lang="en-US" altLang="zh-CN" b="1">
                  <a:solidFill>
                    <a:srgbClr val="0033CC"/>
                  </a:solidFill>
                  <a:ea typeface="楷体_GB2312" pitchFamily="49" charset="-122"/>
                </a:rPr>
                <a:t>/</a:t>
              </a:r>
              <a:r>
                <a:rPr lang="en-US" altLang="zh-CN" b="1" i="1">
                  <a:solidFill>
                    <a:srgbClr val="0033CC"/>
                  </a:solidFill>
                  <a:ea typeface="楷体_GB2312" pitchFamily="49" charset="-122"/>
                </a:rPr>
                <a:t>D</a:t>
              </a:r>
            </a:p>
          </p:txBody>
        </p:sp>
        <p:sp>
          <p:nvSpPr>
            <p:cNvPr id="24" name="Rectangle 50">
              <a:extLst>
                <a:ext uri="{FF2B5EF4-FFF2-40B4-BE49-F238E27FC236}">
                  <a16:creationId xmlns:a16="http://schemas.microsoft.com/office/drawing/2014/main" id="{11F1844F-6015-28D0-42E7-05797B61F84E}"/>
                </a:ext>
              </a:extLst>
            </p:cNvPr>
            <p:cNvSpPr>
              <a:spLocks noChangeArrowheads="1"/>
            </p:cNvSpPr>
            <p:nvPr/>
          </p:nvSpPr>
          <p:spPr bwMode="auto">
            <a:xfrm>
              <a:off x="5201" y="1989"/>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LD</a:t>
              </a:r>
            </a:p>
          </p:txBody>
        </p:sp>
        <p:sp>
          <p:nvSpPr>
            <p:cNvPr id="25" name="Rectangle 51">
              <a:extLst>
                <a:ext uri="{FF2B5EF4-FFF2-40B4-BE49-F238E27FC236}">
                  <a16:creationId xmlns:a16="http://schemas.microsoft.com/office/drawing/2014/main" id="{832813F3-63DE-831E-B928-C1EB7300B941}"/>
                </a:ext>
              </a:extLst>
            </p:cNvPr>
            <p:cNvSpPr>
              <a:spLocks noChangeArrowheads="1"/>
            </p:cNvSpPr>
            <p:nvPr/>
          </p:nvSpPr>
          <p:spPr bwMode="auto">
            <a:xfrm>
              <a:off x="5039" y="1623"/>
              <a:ext cx="72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CO</a:t>
              </a:r>
              <a:r>
                <a:rPr lang="en-US" altLang="zh-CN" b="1">
                  <a:solidFill>
                    <a:srgbClr val="FF0066"/>
                  </a:solidFill>
                  <a:ea typeface="楷体_GB2312" pitchFamily="49" charset="-122"/>
                </a:rPr>
                <a:t>/</a:t>
              </a:r>
              <a:r>
                <a:rPr lang="en-US" altLang="zh-CN" b="1" i="1">
                  <a:solidFill>
                    <a:srgbClr val="FF0066"/>
                  </a:solidFill>
                  <a:ea typeface="楷体_GB2312" pitchFamily="49" charset="-122"/>
                </a:rPr>
                <a:t>BO</a:t>
              </a:r>
            </a:p>
          </p:txBody>
        </p:sp>
        <p:sp>
          <p:nvSpPr>
            <p:cNvPr id="26" name="Rectangle 52">
              <a:extLst>
                <a:ext uri="{FF2B5EF4-FFF2-40B4-BE49-F238E27FC236}">
                  <a16:creationId xmlns:a16="http://schemas.microsoft.com/office/drawing/2014/main" id="{07E5CC4D-A651-4319-93EA-AD25D35A1C1E}"/>
                </a:ext>
              </a:extLst>
            </p:cNvPr>
            <p:cNvSpPr>
              <a:spLocks noChangeArrowheads="1"/>
            </p:cNvSpPr>
            <p:nvPr/>
          </p:nvSpPr>
          <p:spPr bwMode="auto">
            <a:xfrm>
              <a:off x="3133" y="1952"/>
              <a:ext cx="3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p>
          </p:txBody>
        </p:sp>
        <p:sp>
          <p:nvSpPr>
            <p:cNvPr id="27" name="Rectangle 53">
              <a:extLst>
                <a:ext uri="{FF2B5EF4-FFF2-40B4-BE49-F238E27FC236}">
                  <a16:creationId xmlns:a16="http://schemas.microsoft.com/office/drawing/2014/main" id="{9E583E8C-5F4E-A30C-6E94-93F0A8E75431}"/>
                </a:ext>
              </a:extLst>
            </p:cNvPr>
            <p:cNvSpPr>
              <a:spLocks noChangeArrowheads="1"/>
            </p:cNvSpPr>
            <p:nvPr/>
          </p:nvSpPr>
          <p:spPr bwMode="auto">
            <a:xfrm>
              <a:off x="3104" y="1472"/>
              <a:ext cx="54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CT</a:t>
              </a:r>
              <a:endParaRPr lang="en-US" altLang="zh-CN" b="1" baseline="-25000">
                <a:solidFill>
                  <a:srgbClr val="0033CC"/>
                </a:solidFill>
                <a:ea typeface="楷体_GB2312" pitchFamily="49" charset="-122"/>
              </a:endParaRPr>
            </a:p>
          </p:txBody>
        </p:sp>
        <p:sp>
          <p:nvSpPr>
            <p:cNvPr id="28" name="Oval 54">
              <a:extLst>
                <a:ext uri="{FF2B5EF4-FFF2-40B4-BE49-F238E27FC236}">
                  <a16:creationId xmlns:a16="http://schemas.microsoft.com/office/drawing/2014/main" id="{A94F798A-8C56-B35A-7C5E-DC938391135F}"/>
                </a:ext>
              </a:extLst>
            </p:cNvPr>
            <p:cNvSpPr>
              <a:spLocks noChangeArrowheads="1"/>
            </p:cNvSpPr>
            <p:nvPr/>
          </p:nvSpPr>
          <p:spPr bwMode="auto">
            <a:xfrm>
              <a:off x="5061" y="2076"/>
              <a:ext cx="93" cy="8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Text Box 55">
              <a:extLst>
                <a:ext uri="{FF2B5EF4-FFF2-40B4-BE49-F238E27FC236}">
                  <a16:creationId xmlns:a16="http://schemas.microsoft.com/office/drawing/2014/main" id="{86D9298D-E049-F909-A1FB-CC3B46D70C3C}"/>
                </a:ext>
              </a:extLst>
            </p:cNvPr>
            <p:cNvSpPr txBox="1">
              <a:spLocks noChangeArrowheads="1"/>
            </p:cNvSpPr>
            <p:nvPr/>
          </p:nvSpPr>
          <p:spPr bwMode="auto">
            <a:xfrm>
              <a:off x="3877" y="2412"/>
              <a:ext cx="1312" cy="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a:t>
              </a:r>
              <a:r>
                <a:rPr lang="en-US" altLang="zh-CN" sz="1000" b="1" baseline="-25000">
                  <a:solidFill>
                    <a:srgbClr val="0033CC"/>
                  </a:solidFill>
                  <a:ea typeface="楷体_GB2312" pitchFamily="49" charset="-122"/>
                </a:rPr>
                <a:t>  </a:t>
              </a:r>
              <a:r>
                <a:rPr lang="en-US" altLang="zh-CN" b="1" baseline="-25000">
                  <a:solidFill>
                    <a:srgbClr val="0033CC"/>
                  </a:solidFill>
                  <a:ea typeface="楷体_GB2312" pitchFamily="49" charset="-122"/>
                </a:rPr>
                <a:t>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2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3</a:t>
              </a:r>
              <a:endParaRPr lang="en-US" altLang="zh-CN" b="1">
                <a:ea typeface="隶书" panose="02010509060101010101" pitchFamily="49" charset="-122"/>
              </a:endParaRPr>
            </a:p>
          </p:txBody>
        </p:sp>
        <p:sp>
          <p:nvSpPr>
            <p:cNvPr id="30" name="Oval 56">
              <a:extLst>
                <a:ext uri="{FF2B5EF4-FFF2-40B4-BE49-F238E27FC236}">
                  <a16:creationId xmlns:a16="http://schemas.microsoft.com/office/drawing/2014/main" id="{DFF7D0B2-6EAB-ADAA-F0EB-F4F0F74DCA2B}"/>
                </a:ext>
              </a:extLst>
            </p:cNvPr>
            <p:cNvSpPr>
              <a:spLocks noChangeArrowheads="1"/>
            </p:cNvSpPr>
            <p:nvPr/>
          </p:nvSpPr>
          <p:spPr bwMode="auto">
            <a:xfrm>
              <a:off x="3628" y="1558"/>
              <a:ext cx="93" cy="8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Line 57">
              <a:extLst>
                <a:ext uri="{FF2B5EF4-FFF2-40B4-BE49-F238E27FC236}">
                  <a16:creationId xmlns:a16="http://schemas.microsoft.com/office/drawing/2014/main" id="{FB607632-35F5-AE9E-5CCC-8C5E8381FEA5}"/>
                </a:ext>
              </a:extLst>
            </p:cNvPr>
            <p:cNvSpPr>
              <a:spLocks noChangeShapeType="1"/>
            </p:cNvSpPr>
            <p:nvPr/>
          </p:nvSpPr>
          <p:spPr bwMode="auto">
            <a:xfrm>
              <a:off x="3209" y="1504"/>
              <a:ext cx="19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32" name="Group 58">
              <a:extLst>
                <a:ext uri="{FF2B5EF4-FFF2-40B4-BE49-F238E27FC236}">
                  <a16:creationId xmlns:a16="http://schemas.microsoft.com/office/drawing/2014/main" id="{E0D84D53-1F18-2E10-A693-0BD0ECD15E09}"/>
                </a:ext>
              </a:extLst>
            </p:cNvPr>
            <p:cNvGrpSpPr>
              <a:grpSpLocks/>
            </p:cNvGrpSpPr>
            <p:nvPr/>
          </p:nvGrpSpPr>
          <p:grpSpPr bwMode="auto">
            <a:xfrm rot="-5400000" flipH="1" flipV="1">
              <a:off x="5104" y="1481"/>
              <a:ext cx="61" cy="198"/>
              <a:chOff x="2904" y="1272"/>
              <a:chExt cx="68" cy="204"/>
            </a:xfrm>
          </p:grpSpPr>
          <p:sp>
            <p:nvSpPr>
              <p:cNvPr id="37" name="Line 59">
                <a:extLst>
                  <a:ext uri="{FF2B5EF4-FFF2-40B4-BE49-F238E27FC236}">
                    <a16:creationId xmlns:a16="http://schemas.microsoft.com/office/drawing/2014/main" id="{BE2C4CE5-D2AF-E7ED-7447-BC01DF588EB8}"/>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Oval 60">
                <a:extLst>
                  <a:ext uri="{FF2B5EF4-FFF2-40B4-BE49-F238E27FC236}">
                    <a16:creationId xmlns:a16="http://schemas.microsoft.com/office/drawing/2014/main" id="{386ABAEC-F533-3E2F-92B6-5DE8A1A07F0B}"/>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3" name="Oval 61">
              <a:extLst>
                <a:ext uri="{FF2B5EF4-FFF2-40B4-BE49-F238E27FC236}">
                  <a16:creationId xmlns:a16="http://schemas.microsoft.com/office/drawing/2014/main" id="{1867C8FA-7324-8285-ED2B-2403CB4D7C74}"/>
                </a:ext>
              </a:extLst>
            </p:cNvPr>
            <p:cNvSpPr>
              <a:spLocks noChangeArrowheads="1"/>
            </p:cNvSpPr>
            <p:nvPr/>
          </p:nvSpPr>
          <p:spPr bwMode="auto">
            <a:xfrm>
              <a:off x="5049" y="1536"/>
              <a:ext cx="94" cy="87"/>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Rectangle 62">
              <a:extLst>
                <a:ext uri="{FF2B5EF4-FFF2-40B4-BE49-F238E27FC236}">
                  <a16:creationId xmlns:a16="http://schemas.microsoft.com/office/drawing/2014/main" id="{4B9B9781-5E42-91D8-F6B0-72B8DFE83CA8}"/>
                </a:ext>
              </a:extLst>
            </p:cNvPr>
            <p:cNvSpPr>
              <a:spLocks noChangeArrowheads="1"/>
            </p:cNvSpPr>
            <p:nvPr/>
          </p:nvSpPr>
          <p:spPr bwMode="auto">
            <a:xfrm>
              <a:off x="5207" y="1439"/>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RC</a:t>
              </a:r>
            </a:p>
          </p:txBody>
        </p:sp>
        <p:sp>
          <p:nvSpPr>
            <p:cNvPr id="35" name="Line 63">
              <a:extLst>
                <a:ext uri="{FF2B5EF4-FFF2-40B4-BE49-F238E27FC236}">
                  <a16:creationId xmlns:a16="http://schemas.microsoft.com/office/drawing/2014/main" id="{EC9058C2-4B5C-0B5B-8F09-CC0A57D5CFBC}"/>
                </a:ext>
              </a:extLst>
            </p:cNvPr>
            <p:cNvSpPr>
              <a:spLocks noChangeShapeType="1"/>
            </p:cNvSpPr>
            <p:nvPr/>
          </p:nvSpPr>
          <p:spPr bwMode="auto">
            <a:xfrm>
              <a:off x="5282" y="1472"/>
              <a:ext cx="21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64">
              <a:extLst>
                <a:ext uri="{FF2B5EF4-FFF2-40B4-BE49-F238E27FC236}">
                  <a16:creationId xmlns:a16="http://schemas.microsoft.com/office/drawing/2014/main" id="{8A60490C-6CC4-99ED-AA4A-0FDB0F61C8F8}"/>
                </a:ext>
              </a:extLst>
            </p:cNvPr>
            <p:cNvSpPr>
              <a:spLocks noChangeShapeType="1"/>
            </p:cNvSpPr>
            <p:nvPr/>
          </p:nvSpPr>
          <p:spPr bwMode="auto">
            <a:xfrm>
              <a:off x="3162" y="1741"/>
              <a:ext cx="15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8" name="Rectangle 65">
            <a:extLst>
              <a:ext uri="{FF2B5EF4-FFF2-40B4-BE49-F238E27FC236}">
                <a16:creationId xmlns:a16="http://schemas.microsoft.com/office/drawing/2014/main" id="{902EFB69-DAF2-8118-DBC9-CC27AF736581}"/>
              </a:ext>
            </a:extLst>
          </p:cNvPr>
          <p:cNvSpPr>
            <a:spLocks noChangeArrowheads="1"/>
          </p:cNvSpPr>
          <p:nvPr/>
        </p:nvSpPr>
        <p:spPr bwMode="auto">
          <a:xfrm>
            <a:off x="9398687" y="962278"/>
            <a:ext cx="2782887"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chemeClr val="tx2"/>
                </a:solidFill>
              </a:rPr>
              <a:t>加计数时</a:t>
            </a:r>
            <a:r>
              <a:rPr lang="en-US" altLang="zh-CN" sz="2800" b="1" i="1" dirty="0">
                <a:solidFill>
                  <a:srgbClr val="FF0066"/>
                </a:solidFill>
              </a:rPr>
              <a:t>CO/BO</a:t>
            </a:r>
            <a:endParaRPr lang="en-US" altLang="zh-CN" sz="2800" b="1" dirty="0">
              <a:solidFill>
                <a:schemeClr val="tx2"/>
              </a:solidFill>
            </a:endParaRPr>
          </a:p>
          <a:p>
            <a:pPr eaLnBrk="1" hangingPunct="1"/>
            <a:r>
              <a:rPr lang="en-US" altLang="zh-CN" sz="2800" b="1" i="1" dirty="0">
                <a:solidFill>
                  <a:srgbClr val="FF0066"/>
                </a:solidFill>
              </a:rPr>
              <a:t>= Q</a:t>
            </a:r>
            <a:r>
              <a:rPr lang="en-US" altLang="zh-CN" sz="2800" b="1" baseline="-25000" dirty="0">
                <a:solidFill>
                  <a:srgbClr val="FF0066"/>
                </a:solidFill>
              </a:rPr>
              <a:t>3</a:t>
            </a:r>
            <a:r>
              <a:rPr lang="en-US" altLang="zh-CN" sz="2800" b="1" i="1" baseline="30000" dirty="0">
                <a:solidFill>
                  <a:srgbClr val="FF0066"/>
                </a:solidFill>
              </a:rPr>
              <a:t>n</a:t>
            </a:r>
            <a:r>
              <a:rPr lang="en-US" altLang="zh-CN" sz="2800" b="1" i="1" dirty="0">
                <a:solidFill>
                  <a:srgbClr val="FF0066"/>
                </a:solidFill>
              </a:rPr>
              <a:t>Q</a:t>
            </a:r>
            <a:r>
              <a:rPr lang="en-US" altLang="zh-CN" sz="2800" b="1" baseline="-25000" dirty="0">
                <a:solidFill>
                  <a:srgbClr val="FF0066"/>
                </a:solidFill>
              </a:rPr>
              <a:t>2</a:t>
            </a:r>
            <a:r>
              <a:rPr lang="en-US" altLang="zh-CN" sz="2800" b="1" i="1" baseline="30000" dirty="0">
                <a:solidFill>
                  <a:srgbClr val="FF0066"/>
                </a:solidFill>
              </a:rPr>
              <a:t>n</a:t>
            </a:r>
            <a:r>
              <a:rPr lang="en-US" altLang="zh-CN" sz="2800" b="1" i="1" dirty="0">
                <a:solidFill>
                  <a:srgbClr val="FF0066"/>
                </a:solidFill>
              </a:rPr>
              <a:t>Q</a:t>
            </a:r>
            <a:r>
              <a:rPr lang="en-US" altLang="zh-CN" sz="2800" b="1" baseline="-25000" dirty="0">
                <a:solidFill>
                  <a:srgbClr val="FF0066"/>
                </a:solidFill>
              </a:rPr>
              <a:t>1</a:t>
            </a:r>
            <a:r>
              <a:rPr lang="en-US" altLang="zh-CN" sz="2800" b="1" i="1" baseline="30000" dirty="0">
                <a:solidFill>
                  <a:srgbClr val="FF0066"/>
                </a:solidFill>
              </a:rPr>
              <a:t>n</a:t>
            </a:r>
            <a:r>
              <a:rPr lang="en-US" altLang="zh-CN" sz="2800" b="1" i="1" dirty="0">
                <a:solidFill>
                  <a:srgbClr val="FF0066"/>
                </a:solidFill>
              </a:rPr>
              <a:t>Q</a:t>
            </a:r>
            <a:r>
              <a:rPr lang="en-US" altLang="zh-CN" sz="2800" b="1" baseline="-25000" dirty="0">
                <a:solidFill>
                  <a:srgbClr val="FF0066"/>
                </a:solidFill>
              </a:rPr>
              <a:t>0</a:t>
            </a:r>
            <a:r>
              <a:rPr lang="en-US" altLang="zh-CN" sz="2800" b="1" i="1" baseline="30000" dirty="0">
                <a:solidFill>
                  <a:srgbClr val="FF0066"/>
                </a:solidFill>
              </a:rPr>
              <a:t>n</a:t>
            </a:r>
          </a:p>
        </p:txBody>
      </p:sp>
      <p:sp>
        <p:nvSpPr>
          <p:cNvPr id="69" name="Rectangle 66">
            <a:extLst>
              <a:ext uri="{FF2B5EF4-FFF2-40B4-BE49-F238E27FC236}">
                <a16:creationId xmlns:a16="http://schemas.microsoft.com/office/drawing/2014/main" id="{DA9D96AB-2C1E-146F-1906-245A559A7F29}"/>
              </a:ext>
            </a:extLst>
          </p:cNvPr>
          <p:cNvSpPr>
            <a:spLocks noChangeArrowheads="1"/>
          </p:cNvSpPr>
          <p:nvPr/>
        </p:nvSpPr>
        <p:spPr bwMode="auto">
          <a:xfrm>
            <a:off x="14429" y="5095024"/>
            <a:ext cx="932446" cy="1237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0000"/>
              </a:lnSpc>
              <a:spcBef>
                <a:spcPct val="20000"/>
              </a:spcBef>
            </a:pPr>
            <a:r>
              <a:rPr lang="zh-CN" altLang="en-US" b="1" dirty="0"/>
              <a:t>并行</a:t>
            </a:r>
            <a:endParaRPr lang="en-US" altLang="zh-CN" b="1" dirty="0"/>
          </a:p>
          <a:p>
            <a:pPr eaLnBrk="1" hangingPunct="1">
              <a:lnSpc>
                <a:spcPct val="90000"/>
              </a:lnSpc>
              <a:spcBef>
                <a:spcPct val="20000"/>
              </a:spcBef>
            </a:pPr>
            <a:r>
              <a:rPr lang="zh-CN" altLang="en-US" b="1" dirty="0"/>
              <a:t>异步</a:t>
            </a:r>
            <a:endParaRPr lang="en-US" altLang="zh-CN" b="1" dirty="0"/>
          </a:p>
          <a:p>
            <a:pPr eaLnBrk="1" hangingPunct="1">
              <a:lnSpc>
                <a:spcPct val="90000"/>
              </a:lnSpc>
              <a:spcBef>
                <a:spcPct val="20000"/>
              </a:spcBef>
            </a:pPr>
            <a:r>
              <a:rPr lang="zh-CN" altLang="en-US" b="1" dirty="0"/>
              <a:t>置数</a:t>
            </a:r>
          </a:p>
        </p:txBody>
      </p:sp>
      <p:grpSp>
        <p:nvGrpSpPr>
          <p:cNvPr id="70" name="Group 67">
            <a:extLst>
              <a:ext uri="{FF2B5EF4-FFF2-40B4-BE49-F238E27FC236}">
                <a16:creationId xmlns:a16="http://schemas.microsoft.com/office/drawing/2014/main" id="{F9390DAB-6D38-DA4E-ED44-BEB10C2086FB}"/>
              </a:ext>
            </a:extLst>
          </p:cNvPr>
          <p:cNvGrpSpPr>
            <a:grpSpLocks/>
          </p:cNvGrpSpPr>
          <p:nvPr/>
        </p:nvGrpSpPr>
        <p:grpSpPr bwMode="auto">
          <a:xfrm>
            <a:off x="9382463" y="2181933"/>
            <a:ext cx="2782887" cy="946150"/>
            <a:chOff x="1451" y="2213"/>
            <a:chExt cx="1753" cy="596"/>
          </a:xfrm>
        </p:grpSpPr>
        <p:sp>
          <p:nvSpPr>
            <p:cNvPr id="71" name="Rectangle 68">
              <a:extLst>
                <a:ext uri="{FF2B5EF4-FFF2-40B4-BE49-F238E27FC236}">
                  <a16:creationId xmlns:a16="http://schemas.microsoft.com/office/drawing/2014/main" id="{4A521382-91D5-EDCC-3FCB-628923DBBBF3}"/>
                </a:ext>
              </a:extLst>
            </p:cNvPr>
            <p:cNvSpPr>
              <a:spLocks noChangeArrowheads="1"/>
            </p:cNvSpPr>
            <p:nvPr/>
          </p:nvSpPr>
          <p:spPr bwMode="auto">
            <a:xfrm>
              <a:off x="1451" y="2213"/>
              <a:ext cx="1753" cy="596"/>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chemeClr val="tx2"/>
                  </a:solidFill>
                </a:rPr>
                <a:t>减计数时</a:t>
              </a:r>
              <a:r>
                <a:rPr lang="en-US" altLang="zh-CN" sz="2800" b="1" i="1" dirty="0">
                  <a:solidFill>
                    <a:srgbClr val="FF0066"/>
                  </a:solidFill>
                </a:rPr>
                <a:t>CO/BO</a:t>
              </a:r>
              <a:endParaRPr lang="en-US" altLang="zh-CN" sz="2800" b="1" dirty="0">
                <a:solidFill>
                  <a:schemeClr val="tx2"/>
                </a:solidFill>
              </a:endParaRPr>
            </a:p>
            <a:p>
              <a:pPr eaLnBrk="1" hangingPunct="1"/>
              <a:r>
                <a:rPr lang="en-US" altLang="zh-CN" sz="2800" b="1" i="1" dirty="0">
                  <a:solidFill>
                    <a:srgbClr val="FF0066"/>
                  </a:solidFill>
                </a:rPr>
                <a:t>= Q</a:t>
              </a:r>
              <a:r>
                <a:rPr lang="en-US" altLang="zh-CN" sz="2800" b="1" baseline="-25000" dirty="0">
                  <a:solidFill>
                    <a:srgbClr val="FF0066"/>
                  </a:solidFill>
                </a:rPr>
                <a:t>3</a:t>
              </a:r>
              <a:r>
                <a:rPr lang="en-US" altLang="zh-CN" sz="2800" b="1" i="1" baseline="30000" dirty="0">
                  <a:solidFill>
                    <a:srgbClr val="FF0066"/>
                  </a:solidFill>
                </a:rPr>
                <a:t>n</a:t>
              </a:r>
              <a:r>
                <a:rPr lang="en-US" altLang="zh-CN" sz="2800" b="1" i="1" dirty="0">
                  <a:solidFill>
                    <a:srgbClr val="FF0066"/>
                  </a:solidFill>
                </a:rPr>
                <a:t>Q</a:t>
              </a:r>
              <a:r>
                <a:rPr lang="en-US" altLang="zh-CN" sz="2800" b="1" baseline="-25000" dirty="0">
                  <a:solidFill>
                    <a:srgbClr val="FF0066"/>
                  </a:solidFill>
                </a:rPr>
                <a:t>2</a:t>
              </a:r>
              <a:r>
                <a:rPr lang="en-US" altLang="zh-CN" sz="2800" b="1" i="1" baseline="30000" dirty="0">
                  <a:solidFill>
                    <a:srgbClr val="FF0066"/>
                  </a:solidFill>
                </a:rPr>
                <a:t>n</a:t>
              </a:r>
              <a:r>
                <a:rPr lang="en-US" altLang="zh-CN" sz="2800" b="1" i="1" dirty="0">
                  <a:solidFill>
                    <a:srgbClr val="FF0066"/>
                  </a:solidFill>
                </a:rPr>
                <a:t>Q</a:t>
              </a:r>
              <a:r>
                <a:rPr lang="en-US" altLang="zh-CN" sz="2800" b="1" baseline="-25000" dirty="0">
                  <a:solidFill>
                    <a:srgbClr val="FF0066"/>
                  </a:solidFill>
                </a:rPr>
                <a:t>1</a:t>
              </a:r>
              <a:r>
                <a:rPr lang="en-US" altLang="zh-CN" sz="2800" b="1" i="1" baseline="30000" dirty="0">
                  <a:solidFill>
                    <a:srgbClr val="FF0066"/>
                  </a:solidFill>
                </a:rPr>
                <a:t>n</a:t>
              </a:r>
              <a:r>
                <a:rPr lang="en-US" altLang="zh-CN" sz="2800" b="1" i="1" dirty="0">
                  <a:solidFill>
                    <a:srgbClr val="FF0066"/>
                  </a:solidFill>
                </a:rPr>
                <a:t>Q</a:t>
              </a:r>
              <a:r>
                <a:rPr lang="en-US" altLang="zh-CN" sz="2800" b="1" baseline="-25000" dirty="0">
                  <a:solidFill>
                    <a:srgbClr val="FF0066"/>
                  </a:solidFill>
                </a:rPr>
                <a:t>0</a:t>
              </a:r>
              <a:r>
                <a:rPr lang="en-US" altLang="zh-CN" sz="2800" b="1" i="1" baseline="30000" dirty="0">
                  <a:solidFill>
                    <a:srgbClr val="FF0066"/>
                  </a:solidFill>
                </a:rPr>
                <a:t>n</a:t>
              </a:r>
            </a:p>
          </p:txBody>
        </p:sp>
        <p:sp>
          <p:nvSpPr>
            <p:cNvPr id="72" name="Line 69">
              <a:extLst>
                <a:ext uri="{FF2B5EF4-FFF2-40B4-BE49-F238E27FC236}">
                  <a16:creationId xmlns:a16="http://schemas.microsoft.com/office/drawing/2014/main" id="{DC9CABB6-FCB3-3FE6-E5F5-973EE3772832}"/>
                </a:ext>
              </a:extLst>
            </p:cNvPr>
            <p:cNvSpPr>
              <a:spLocks noChangeShapeType="1"/>
            </p:cNvSpPr>
            <p:nvPr/>
          </p:nvSpPr>
          <p:spPr bwMode="auto">
            <a:xfrm>
              <a:off x="1712" y="2535"/>
              <a:ext cx="144"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70">
              <a:extLst>
                <a:ext uri="{FF2B5EF4-FFF2-40B4-BE49-F238E27FC236}">
                  <a16:creationId xmlns:a16="http://schemas.microsoft.com/office/drawing/2014/main" id="{85965DB7-1AB4-E502-97AF-62396BA58ADD}"/>
                </a:ext>
              </a:extLst>
            </p:cNvPr>
            <p:cNvSpPr>
              <a:spLocks noChangeShapeType="1"/>
            </p:cNvSpPr>
            <p:nvPr/>
          </p:nvSpPr>
          <p:spPr bwMode="auto">
            <a:xfrm>
              <a:off x="2060" y="2523"/>
              <a:ext cx="144"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71">
              <a:extLst>
                <a:ext uri="{FF2B5EF4-FFF2-40B4-BE49-F238E27FC236}">
                  <a16:creationId xmlns:a16="http://schemas.microsoft.com/office/drawing/2014/main" id="{1A054EA3-709F-3555-79BB-C4C706F9A9CB}"/>
                </a:ext>
              </a:extLst>
            </p:cNvPr>
            <p:cNvSpPr>
              <a:spLocks noChangeShapeType="1"/>
            </p:cNvSpPr>
            <p:nvPr/>
          </p:nvSpPr>
          <p:spPr bwMode="auto">
            <a:xfrm>
              <a:off x="2360" y="2535"/>
              <a:ext cx="144"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Line 72">
              <a:extLst>
                <a:ext uri="{FF2B5EF4-FFF2-40B4-BE49-F238E27FC236}">
                  <a16:creationId xmlns:a16="http://schemas.microsoft.com/office/drawing/2014/main" id="{53D6C8B4-CAFB-A42A-8580-BFF10A64A7FA}"/>
                </a:ext>
              </a:extLst>
            </p:cNvPr>
            <p:cNvSpPr>
              <a:spLocks noChangeShapeType="1"/>
            </p:cNvSpPr>
            <p:nvPr/>
          </p:nvSpPr>
          <p:spPr bwMode="auto">
            <a:xfrm>
              <a:off x="2672" y="2535"/>
              <a:ext cx="144"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6" name="Group 164">
            <a:extLst>
              <a:ext uri="{FF2B5EF4-FFF2-40B4-BE49-F238E27FC236}">
                <a16:creationId xmlns:a16="http://schemas.microsoft.com/office/drawing/2014/main" id="{4A51FEE5-1B0D-4826-E3AC-9D70F97F3A02}"/>
              </a:ext>
            </a:extLst>
          </p:cNvPr>
          <p:cNvGrpSpPr>
            <a:grpSpLocks/>
          </p:cNvGrpSpPr>
          <p:nvPr/>
        </p:nvGrpSpPr>
        <p:grpSpPr bwMode="auto">
          <a:xfrm>
            <a:off x="8897481" y="4803009"/>
            <a:ext cx="3360738" cy="1441450"/>
            <a:chOff x="3513" y="412"/>
            <a:chExt cx="2117" cy="908"/>
          </a:xfrm>
        </p:grpSpPr>
        <p:sp>
          <p:nvSpPr>
            <p:cNvPr id="77" name="Text Box 74">
              <a:extLst>
                <a:ext uri="{FF2B5EF4-FFF2-40B4-BE49-F238E27FC236}">
                  <a16:creationId xmlns:a16="http://schemas.microsoft.com/office/drawing/2014/main" id="{56FCF488-8AAF-DB7C-429E-FD943D4D252B}"/>
                </a:ext>
              </a:extLst>
            </p:cNvPr>
            <p:cNvSpPr txBox="1">
              <a:spLocks noChangeArrowheads="1"/>
            </p:cNvSpPr>
            <p:nvPr/>
          </p:nvSpPr>
          <p:spPr bwMode="auto">
            <a:xfrm>
              <a:off x="3547" y="434"/>
              <a:ext cx="2083" cy="679"/>
            </a:xfrm>
            <a:prstGeom prst="rect">
              <a:avLst/>
            </a:prstGeom>
            <a:no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en-US" altLang="zh-CN" sz="2800" b="1" i="1" dirty="0"/>
            </a:p>
            <a:p>
              <a:pPr eaLnBrk="1" hangingPunct="1"/>
              <a:r>
                <a:rPr lang="en-US" altLang="zh-CN" sz="2800" b="1" i="1" dirty="0"/>
                <a:t>CT</a:t>
              </a:r>
              <a:r>
                <a:rPr lang="en-US" altLang="zh-CN" sz="1000" b="1" i="1" dirty="0"/>
                <a:t> </a:t>
              </a:r>
              <a:r>
                <a:rPr lang="en-US" altLang="zh-CN" sz="2800" b="1" dirty="0"/>
                <a:t>=</a:t>
              </a:r>
              <a:r>
                <a:rPr lang="en-US" altLang="zh-CN" sz="1000" b="1" dirty="0"/>
                <a:t> </a:t>
              </a:r>
              <a:r>
                <a:rPr lang="en-US" altLang="zh-CN" sz="2800" b="1" dirty="0"/>
                <a:t>1,</a:t>
              </a:r>
              <a:r>
                <a:rPr lang="zh-CN" altLang="en-US" sz="2800" b="1" dirty="0"/>
                <a:t> </a:t>
              </a:r>
              <a:r>
                <a:rPr lang="en-US" altLang="zh-CN" sz="2800" b="1" i="1" dirty="0"/>
                <a:t>CO</a:t>
              </a:r>
              <a:r>
                <a:rPr lang="en-US" altLang="zh-CN" sz="2800" b="1" dirty="0"/>
                <a:t>/</a:t>
              </a:r>
              <a:r>
                <a:rPr lang="en-US" altLang="zh-CN" sz="2800" b="1" i="1" dirty="0"/>
                <a:t>BO</a:t>
              </a:r>
              <a:r>
                <a:rPr lang="en-US" altLang="zh-CN" sz="1000" b="1" i="1" dirty="0"/>
                <a:t> </a:t>
              </a:r>
              <a:r>
                <a:rPr lang="en-US" altLang="zh-CN" sz="2800" b="1" dirty="0"/>
                <a:t>=</a:t>
              </a:r>
              <a:r>
                <a:rPr lang="en-US" altLang="zh-CN" sz="1000" b="1" dirty="0"/>
                <a:t> </a:t>
              </a:r>
              <a:r>
                <a:rPr lang="en-US" altLang="zh-CN" sz="2800" b="1" dirty="0"/>
                <a:t>1</a:t>
              </a:r>
              <a:r>
                <a:rPr lang="zh-CN" altLang="en-US" sz="2800" b="1" dirty="0"/>
                <a:t>时，</a:t>
              </a:r>
            </a:p>
            <a:p>
              <a:pPr eaLnBrk="1" hangingPunct="1"/>
              <a:endParaRPr lang="en-US" altLang="zh-CN" sz="800" b="1" dirty="0"/>
            </a:p>
          </p:txBody>
        </p:sp>
        <p:graphicFrame>
          <p:nvGraphicFramePr>
            <p:cNvPr id="78" name="Object 75">
              <a:extLst>
                <a:ext uri="{FF2B5EF4-FFF2-40B4-BE49-F238E27FC236}">
                  <a16:creationId xmlns:a16="http://schemas.microsoft.com/office/drawing/2014/main" id="{FAB05D64-8E61-8FAD-FEFE-4D47952672B2}"/>
                </a:ext>
              </a:extLst>
            </p:cNvPr>
            <p:cNvGraphicFramePr>
              <a:graphicFrameLocks noChangeAspect="1"/>
            </p:cNvGraphicFramePr>
            <p:nvPr/>
          </p:nvGraphicFramePr>
          <p:xfrm>
            <a:off x="4026" y="995"/>
            <a:ext cx="847" cy="325"/>
          </p:xfrm>
          <a:graphic>
            <a:graphicData uri="http://schemas.openxmlformats.org/presentationml/2006/ole">
              <mc:AlternateContent xmlns:mc="http://schemas.openxmlformats.org/markup-compatibility/2006">
                <mc:Choice xmlns:v="urn:schemas-microsoft-com:vml" Requires="v">
                  <p:oleObj name="Equation" r:id="rId2" imgW="634449" imgH="215713" progId="Equation.3">
                    <p:embed/>
                  </p:oleObj>
                </mc:Choice>
                <mc:Fallback>
                  <p:oleObj name="Equation" r:id="rId2" imgW="634449" imgH="215713" progId="Equation.3">
                    <p:embed/>
                    <p:pic>
                      <p:nvPicPr>
                        <p:cNvPr id="15457" name="Object 7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26" y="995"/>
                          <a:ext cx="847" cy="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9" name="Object 76">
              <a:extLst>
                <a:ext uri="{FF2B5EF4-FFF2-40B4-BE49-F238E27FC236}">
                  <a16:creationId xmlns:a16="http://schemas.microsoft.com/office/drawing/2014/main" id="{31949F01-F6CF-4325-AF37-58834AE8C35D}"/>
                </a:ext>
              </a:extLst>
            </p:cNvPr>
            <p:cNvGraphicFramePr>
              <a:graphicFrameLocks noChangeAspect="1"/>
            </p:cNvGraphicFramePr>
            <p:nvPr/>
          </p:nvGraphicFramePr>
          <p:xfrm>
            <a:off x="3513" y="412"/>
            <a:ext cx="2033" cy="364"/>
          </p:xfrm>
          <a:graphic>
            <a:graphicData uri="http://schemas.openxmlformats.org/presentationml/2006/ole">
              <mc:AlternateContent xmlns:mc="http://schemas.openxmlformats.org/markup-compatibility/2006">
                <mc:Choice xmlns:v="urn:schemas-microsoft-com:vml" Requires="v">
                  <p:oleObj name="Equation" r:id="rId4" imgW="1524000" imgH="241300" progId="Equation.3">
                    <p:embed/>
                  </p:oleObj>
                </mc:Choice>
                <mc:Fallback>
                  <p:oleObj name="Equation" r:id="rId4" imgW="1524000" imgH="241300" progId="Equation.3">
                    <p:embed/>
                    <p:pic>
                      <p:nvPicPr>
                        <p:cNvPr id="15458" name="Object 7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13" y="412"/>
                          <a:ext cx="2033" cy="3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80" name="Group 77">
            <a:extLst>
              <a:ext uri="{FF2B5EF4-FFF2-40B4-BE49-F238E27FC236}">
                <a16:creationId xmlns:a16="http://schemas.microsoft.com/office/drawing/2014/main" id="{19F560A4-9B6B-0BC5-F771-1D0DE54AAB01}"/>
              </a:ext>
            </a:extLst>
          </p:cNvPr>
          <p:cNvGrpSpPr>
            <a:grpSpLocks/>
          </p:cNvGrpSpPr>
          <p:nvPr/>
        </p:nvGrpSpPr>
        <p:grpSpPr bwMode="auto">
          <a:xfrm>
            <a:off x="105951" y="1197683"/>
            <a:ext cx="4565650" cy="2914650"/>
            <a:chOff x="296" y="838"/>
            <a:chExt cx="2876" cy="1836"/>
          </a:xfrm>
        </p:grpSpPr>
        <p:sp>
          <p:nvSpPr>
            <p:cNvPr id="81" name="Rectangle 78">
              <a:extLst>
                <a:ext uri="{FF2B5EF4-FFF2-40B4-BE49-F238E27FC236}">
                  <a16:creationId xmlns:a16="http://schemas.microsoft.com/office/drawing/2014/main" id="{5334F3FB-F70A-9F5D-1EF1-D00FEA801BF1}"/>
                </a:ext>
              </a:extLst>
            </p:cNvPr>
            <p:cNvSpPr>
              <a:spLocks noChangeArrowheads="1"/>
            </p:cNvSpPr>
            <p:nvPr/>
          </p:nvSpPr>
          <p:spPr bwMode="auto">
            <a:xfrm>
              <a:off x="480" y="1302"/>
              <a:ext cx="2498" cy="824"/>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2" name="Group 79">
              <a:extLst>
                <a:ext uri="{FF2B5EF4-FFF2-40B4-BE49-F238E27FC236}">
                  <a16:creationId xmlns:a16="http://schemas.microsoft.com/office/drawing/2014/main" id="{44548E79-BC06-3671-E0CD-B122359CFD92}"/>
                </a:ext>
              </a:extLst>
            </p:cNvPr>
            <p:cNvGrpSpPr>
              <a:grpSpLocks/>
            </p:cNvGrpSpPr>
            <p:nvPr/>
          </p:nvGrpSpPr>
          <p:grpSpPr bwMode="auto">
            <a:xfrm>
              <a:off x="579" y="1107"/>
              <a:ext cx="2296" cy="189"/>
              <a:chOff x="2832" y="1266"/>
              <a:chExt cx="1952" cy="204"/>
            </a:xfrm>
          </p:grpSpPr>
          <p:grpSp>
            <p:nvGrpSpPr>
              <p:cNvPr id="123" name="Group 80">
                <a:extLst>
                  <a:ext uri="{FF2B5EF4-FFF2-40B4-BE49-F238E27FC236}">
                    <a16:creationId xmlns:a16="http://schemas.microsoft.com/office/drawing/2014/main" id="{1DF4CA08-88EA-6D63-FE29-82FF1B6D32C5}"/>
                  </a:ext>
                </a:extLst>
              </p:cNvPr>
              <p:cNvGrpSpPr>
                <a:grpSpLocks/>
              </p:cNvGrpSpPr>
              <p:nvPr/>
            </p:nvGrpSpPr>
            <p:grpSpPr bwMode="auto">
              <a:xfrm>
                <a:off x="2832" y="1266"/>
                <a:ext cx="68" cy="204"/>
                <a:chOff x="2904" y="1272"/>
                <a:chExt cx="68" cy="204"/>
              </a:xfrm>
            </p:grpSpPr>
            <p:sp>
              <p:nvSpPr>
                <p:cNvPr id="145" name="Line 81">
                  <a:extLst>
                    <a:ext uri="{FF2B5EF4-FFF2-40B4-BE49-F238E27FC236}">
                      <a16:creationId xmlns:a16="http://schemas.microsoft.com/office/drawing/2014/main" id="{304FF4F6-5DA8-87D2-A85E-CC14DA0CBA8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Oval 82">
                  <a:extLst>
                    <a:ext uri="{FF2B5EF4-FFF2-40B4-BE49-F238E27FC236}">
                      <a16:creationId xmlns:a16="http://schemas.microsoft.com/office/drawing/2014/main" id="{FD8E8945-D321-771B-6496-9FB8197776F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4" name="Group 83">
                <a:extLst>
                  <a:ext uri="{FF2B5EF4-FFF2-40B4-BE49-F238E27FC236}">
                    <a16:creationId xmlns:a16="http://schemas.microsoft.com/office/drawing/2014/main" id="{5B2332F6-FD76-908E-49D6-B316AA5673CB}"/>
                  </a:ext>
                </a:extLst>
              </p:cNvPr>
              <p:cNvGrpSpPr>
                <a:grpSpLocks/>
              </p:cNvGrpSpPr>
              <p:nvPr/>
            </p:nvGrpSpPr>
            <p:grpSpPr bwMode="auto">
              <a:xfrm>
                <a:off x="3101" y="1266"/>
                <a:ext cx="68" cy="204"/>
                <a:chOff x="2904" y="1272"/>
                <a:chExt cx="68" cy="204"/>
              </a:xfrm>
            </p:grpSpPr>
            <p:sp>
              <p:nvSpPr>
                <p:cNvPr id="143" name="Line 84">
                  <a:extLst>
                    <a:ext uri="{FF2B5EF4-FFF2-40B4-BE49-F238E27FC236}">
                      <a16:creationId xmlns:a16="http://schemas.microsoft.com/office/drawing/2014/main" id="{A957C119-9633-710F-EE1C-6C4BA0D4B858}"/>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Oval 85">
                  <a:extLst>
                    <a:ext uri="{FF2B5EF4-FFF2-40B4-BE49-F238E27FC236}">
                      <a16:creationId xmlns:a16="http://schemas.microsoft.com/office/drawing/2014/main" id="{DBBE752F-1E37-7C0C-3094-34E25A38221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5" name="Group 86">
                <a:extLst>
                  <a:ext uri="{FF2B5EF4-FFF2-40B4-BE49-F238E27FC236}">
                    <a16:creationId xmlns:a16="http://schemas.microsoft.com/office/drawing/2014/main" id="{40AF92E5-5019-AAC3-1CC7-6420D33C694B}"/>
                  </a:ext>
                </a:extLst>
              </p:cNvPr>
              <p:cNvGrpSpPr>
                <a:grpSpLocks/>
              </p:cNvGrpSpPr>
              <p:nvPr/>
            </p:nvGrpSpPr>
            <p:grpSpPr bwMode="auto">
              <a:xfrm>
                <a:off x="3370" y="1266"/>
                <a:ext cx="68" cy="204"/>
                <a:chOff x="2904" y="1272"/>
                <a:chExt cx="68" cy="204"/>
              </a:xfrm>
            </p:grpSpPr>
            <p:sp>
              <p:nvSpPr>
                <p:cNvPr id="141" name="Line 87">
                  <a:extLst>
                    <a:ext uri="{FF2B5EF4-FFF2-40B4-BE49-F238E27FC236}">
                      <a16:creationId xmlns:a16="http://schemas.microsoft.com/office/drawing/2014/main" id="{4C9BBCE5-4533-62B9-B941-B106D470CC2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Oval 88">
                  <a:extLst>
                    <a:ext uri="{FF2B5EF4-FFF2-40B4-BE49-F238E27FC236}">
                      <a16:creationId xmlns:a16="http://schemas.microsoft.com/office/drawing/2014/main" id="{DCAF8B66-9892-F69D-4D23-26E07ADA42F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6" name="Group 89">
                <a:extLst>
                  <a:ext uri="{FF2B5EF4-FFF2-40B4-BE49-F238E27FC236}">
                    <a16:creationId xmlns:a16="http://schemas.microsoft.com/office/drawing/2014/main" id="{ABC2DBA2-4FE1-5069-D087-B17AC0878F90}"/>
                  </a:ext>
                </a:extLst>
              </p:cNvPr>
              <p:cNvGrpSpPr>
                <a:grpSpLocks/>
              </p:cNvGrpSpPr>
              <p:nvPr/>
            </p:nvGrpSpPr>
            <p:grpSpPr bwMode="auto">
              <a:xfrm>
                <a:off x="3639" y="1266"/>
                <a:ext cx="68" cy="204"/>
                <a:chOff x="2904" y="1272"/>
                <a:chExt cx="68" cy="204"/>
              </a:xfrm>
            </p:grpSpPr>
            <p:sp>
              <p:nvSpPr>
                <p:cNvPr id="139" name="Line 90">
                  <a:extLst>
                    <a:ext uri="{FF2B5EF4-FFF2-40B4-BE49-F238E27FC236}">
                      <a16:creationId xmlns:a16="http://schemas.microsoft.com/office/drawing/2014/main" id="{AE6045DB-CF7F-84AA-BC50-12AEABBFE0D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Oval 91">
                  <a:extLst>
                    <a:ext uri="{FF2B5EF4-FFF2-40B4-BE49-F238E27FC236}">
                      <a16:creationId xmlns:a16="http://schemas.microsoft.com/office/drawing/2014/main" id="{384BA349-28A9-581B-F745-AF5BBBA33A1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7" name="Group 92">
                <a:extLst>
                  <a:ext uri="{FF2B5EF4-FFF2-40B4-BE49-F238E27FC236}">
                    <a16:creationId xmlns:a16="http://schemas.microsoft.com/office/drawing/2014/main" id="{0948361C-F2AC-9D7C-07B3-DF65BAB93042}"/>
                  </a:ext>
                </a:extLst>
              </p:cNvPr>
              <p:cNvGrpSpPr>
                <a:grpSpLocks/>
              </p:cNvGrpSpPr>
              <p:nvPr/>
            </p:nvGrpSpPr>
            <p:grpSpPr bwMode="auto">
              <a:xfrm>
                <a:off x="3908" y="1266"/>
                <a:ext cx="68" cy="204"/>
                <a:chOff x="2904" y="1272"/>
                <a:chExt cx="68" cy="204"/>
              </a:xfrm>
            </p:grpSpPr>
            <p:sp>
              <p:nvSpPr>
                <p:cNvPr id="137" name="Line 93">
                  <a:extLst>
                    <a:ext uri="{FF2B5EF4-FFF2-40B4-BE49-F238E27FC236}">
                      <a16:creationId xmlns:a16="http://schemas.microsoft.com/office/drawing/2014/main" id="{02B00DD9-F089-8E12-3CC7-D09C31EE5037}"/>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Oval 94">
                  <a:extLst>
                    <a:ext uri="{FF2B5EF4-FFF2-40B4-BE49-F238E27FC236}">
                      <a16:creationId xmlns:a16="http://schemas.microsoft.com/office/drawing/2014/main" id="{A60552CF-0104-05C2-8309-47523040CC7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8" name="Group 95">
                <a:extLst>
                  <a:ext uri="{FF2B5EF4-FFF2-40B4-BE49-F238E27FC236}">
                    <a16:creationId xmlns:a16="http://schemas.microsoft.com/office/drawing/2014/main" id="{91E5D0C5-831F-5143-2EA0-CB0F2892C488}"/>
                  </a:ext>
                </a:extLst>
              </p:cNvPr>
              <p:cNvGrpSpPr>
                <a:grpSpLocks/>
              </p:cNvGrpSpPr>
              <p:nvPr/>
            </p:nvGrpSpPr>
            <p:grpSpPr bwMode="auto">
              <a:xfrm>
                <a:off x="4177" y="1266"/>
                <a:ext cx="68" cy="204"/>
                <a:chOff x="2904" y="1272"/>
                <a:chExt cx="68" cy="204"/>
              </a:xfrm>
            </p:grpSpPr>
            <p:sp>
              <p:nvSpPr>
                <p:cNvPr id="135" name="Line 96">
                  <a:extLst>
                    <a:ext uri="{FF2B5EF4-FFF2-40B4-BE49-F238E27FC236}">
                      <a16:creationId xmlns:a16="http://schemas.microsoft.com/office/drawing/2014/main" id="{A31856E1-04F3-0C52-D214-85D3796C3BE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Oval 97">
                  <a:extLst>
                    <a:ext uri="{FF2B5EF4-FFF2-40B4-BE49-F238E27FC236}">
                      <a16:creationId xmlns:a16="http://schemas.microsoft.com/office/drawing/2014/main" id="{A4B83571-B29E-BFB2-EC19-F20EA29D943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9" name="Group 98">
                <a:extLst>
                  <a:ext uri="{FF2B5EF4-FFF2-40B4-BE49-F238E27FC236}">
                    <a16:creationId xmlns:a16="http://schemas.microsoft.com/office/drawing/2014/main" id="{4F0A45DB-CA5E-C685-7F1E-417C88A76406}"/>
                  </a:ext>
                </a:extLst>
              </p:cNvPr>
              <p:cNvGrpSpPr>
                <a:grpSpLocks/>
              </p:cNvGrpSpPr>
              <p:nvPr/>
            </p:nvGrpSpPr>
            <p:grpSpPr bwMode="auto">
              <a:xfrm>
                <a:off x="4446" y="1266"/>
                <a:ext cx="68" cy="204"/>
                <a:chOff x="2904" y="1272"/>
                <a:chExt cx="68" cy="204"/>
              </a:xfrm>
            </p:grpSpPr>
            <p:sp>
              <p:nvSpPr>
                <p:cNvPr id="133" name="Line 99">
                  <a:extLst>
                    <a:ext uri="{FF2B5EF4-FFF2-40B4-BE49-F238E27FC236}">
                      <a16:creationId xmlns:a16="http://schemas.microsoft.com/office/drawing/2014/main" id="{838BFFF3-9A93-0445-0E5D-D60B7AAF989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Oval 100">
                  <a:extLst>
                    <a:ext uri="{FF2B5EF4-FFF2-40B4-BE49-F238E27FC236}">
                      <a16:creationId xmlns:a16="http://schemas.microsoft.com/office/drawing/2014/main" id="{BF2FF8C6-3BED-8DA2-C7F3-4555C5AB313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30" name="Group 101">
                <a:extLst>
                  <a:ext uri="{FF2B5EF4-FFF2-40B4-BE49-F238E27FC236}">
                    <a16:creationId xmlns:a16="http://schemas.microsoft.com/office/drawing/2014/main" id="{C19CFA23-AEB6-8EE5-D5A8-FF968CEB4543}"/>
                  </a:ext>
                </a:extLst>
              </p:cNvPr>
              <p:cNvGrpSpPr>
                <a:grpSpLocks/>
              </p:cNvGrpSpPr>
              <p:nvPr/>
            </p:nvGrpSpPr>
            <p:grpSpPr bwMode="auto">
              <a:xfrm>
                <a:off x="4716" y="1266"/>
                <a:ext cx="68" cy="204"/>
                <a:chOff x="2904" y="1272"/>
                <a:chExt cx="68" cy="204"/>
              </a:xfrm>
            </p:grpSpPr>
            <p:sp>
              <p:nvSpPr>
                <p:cNvPr id="131" name="Line 102">
                  <a:extLst>
                    <a:ext uri="{FF2B5EF4-FFF2-40B4-BE49-F238E27FC236}">
                      <a16:creationId xmlns:a16="http://schemas.microsoft.com/office/drawing/2014/main" id="{3A3E608B-CBE4-683A-7CC6-A21D908D5C3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Oval 103">
                  <a:extLst>
                    <a:ext uri="{FF2B5EF4-FFF2-40B4-BE49-F238E27FC236}">
                      <a16:creationId xmlns:a16="http://schemas.microsoft.com/office/drawing/2014/main" id="{C7AE391E-F02B-D206-9170-3FCDCFF2070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83" name="Group 104">
              <a:extLst>
                <a:ext uri="{FF2B5EF4-FFF2-40B4-BE49-F238E27FC236}">
                  <a16:creationId xmlns:a16="http://schemas.microsoft.com/office/drawing/2014/main" id="{180FAB61-B8F1-8238-BDF9-3252342375D2}"/>
                </a:ext>
              </a:extLst>
            </p:cNvPr>
            <p:cNvGrpSpPr>
              <a:grpSpLocks/>
            </p:cNvGrpSpPr>
            <p:nvPr/>
          </p:nvGrpSpPr>
          <p:grpSpPr bwMode="auto">
            <a:xfrm flipV="1">
              <a:off x="586" y="2132"/>
              <a:ext cx="2296" cy="189"/>
              <a:chOff x="2832" y="1266"/>
              <a:chExt cx="1952" cy="204"/>
            </a:xfrm>
          </p:grpSpPr>
          <p:grpSp>
            <p:nvGrpSpPr>
              <p:cNvPr id="99" name="Group 105">
                <a:extLst>
                  <a:ext uri="{FF2B5EF4-FFF2-40B4-BE49-F238E27FC236}">
                    <a16:creationId xmlns:a16="http://schemas.microsoft.com/office/drawing/2014/main" id="{2BDB8BA6-2060-6D1C-B91E-1C13C888462C}"/>
                  </a:ext>
                </a:extLst>
              </p:cNvPr>
              <p:cNvGrpSpPr>
                <a:grpSpLocks/>
              </p:cNvGrpSpPr>
              <p:nvPr/>
            </p:nvGrpSpPr>
            <p:grpSpPr bwMode="auto">
              <a:xfrm>
                <a:off x="2832" y="1266"/>
                <a:ext cx="68" cy="204"/>
                <a:chOff x="2904" y="1272"/>
                <a:chExt cx="68" cy="204"/>
              </a:xfrm>
            </p:grpSpPr>
            <p:sp>
              <p:nvSpPr>
                <p:cNvPr id="121" name="Line 106">
                  <a:extLst>
                    <a:ext uri="{FF2B5EF4-FFF2-40B4-BE49-F238E27FC236}">
                      <a16:creationId xmlns:a16="http://schemas.microsoft.com/office/drawing/2014/main" id="{6D27B02E-41DD-1F55-34A9-3C43FE9D4E6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Oval 107">
                  <a:extLst>
                    <a:ext uri="{FF2B5EF4-FFF2-40B4-BE49-F238E27FC236}">
                      <a16:creationId xmlns:a16="http://schemas.microsoft.com/office/drawing/2014/main" id="{A38BEE3F-9EA9-ABC6-A950-11F82066E20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0" name="Group 108">
                <a:extLst>
                  <a:ext uri="{FF2B5EF4-FFF2-40B4-BE49-F238E27FC236}">
                    <a16:creationId xmlns:a16="http://schemas.microsoft.com/office/drawing/2014/main" id="{E3A8E2A5-AE94-1C82-9992-F883205D1746}"/>
                  </a:ext>
                </a:extLst>
              </p:cNvPr>
              <p:cNvGrpSpPr>
                <a:grpSpLocks/>
              </p:cNvGrpSpPr>
              <p:nvPr/>
            </p:nvGrpSpPr>
            <p:grpSpPr bwMode="auto">
              <a:xfrm>
                <a:off x="3101" y="1266"/>
                <a:ext cx="68" cy="204"/>
                <a:chOff x="2904" y="1272"/>
                <a:chExt cx="68" cy="204"/>
              </a:xfrm>
            </p:grpSpPr>
            <p:sp>
              <p:nvSpPr>
                <p:cNvPr id="119" name="Line 109">
                  <a:extLst>
                    <a:ext uri="{FF2B5EF4-FFF2-40B4-BE49-F238E27FC236}">
                      <a16:creationId xmlns:a16="http://schemas.microsoft.com/office/drawing/2014/main" id="{1D875611-3D7C-C321-38C1-6C11CA73185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Oval 110">
                  <a:extLst>
                    <a:ext uri="{FF2B5EF4-FFF2-40B4-BE49-F238E27FC236}">
                      <a16:creationId xmlns:a16="http://schemas.microsoft.com/office/drawing/2014/main" id="{5041B213-FB55-1386-6F33-19B5707D905B}"/>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1" name="Group 111">
                <a:extLst>
                  <a:ext uri="{FF2B5EF4-FFF2-40B4-BE49-F238E27FC236}">
                    <a16:creationId xmlns:a16="http://schemas.microsoft.com/office/drawing/2014/main" id="{5D92BBF0-BF83-C4A3-E197-A562B3CB4EEC}"/>
                  </a:ext>
                </a:extLst>
              </p:cNvPr>
              <p:cNvGrpSpPr>
                <a:grpSpLocks/>
              </p:cNvGrpSpPr>
              <p:nvPr/>
            </p:nvGrpSpPr>
            <p:grpSpPr bwMode="auto">
              <a:xfrm>
                <a:off x="3370" y="1266"/>
                <a:ext cx="68" cy="204"/>
                <a:chOff x="2904" y="1272"/>
                <a:chExt cx="68" cy="204"/>
              </a:xfrm>
            </p:grpSpPr>
            <p:sp>
              <p:nvSpPr>
                <p:cNvPr id="117" name="Line 112">
                  <a:extLst>
                    <a:ext uri="{FF2B5EF4-FFF2-40B4-BE49-F238E27FC236}">
                      <a16:creationId xmlns:a16="http://schemas.microsoft.com/office/drawing/2014/main" id="{CA0ADBAF-81CF-F745-245F-AC527B54C23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Oval 113">
                  <a:extLst>
                    <a:ext uri="{FF2B5EF4-FFF2-40B4-BE49-F238E27FC236}">
                      <a16:creationId xmlns:a16="http://schemas.microsoft.com/office/drawing/2014/main" id="{98BF2F93-2BD4-5B5E-4862-C54BF089E97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2" name="Group 114">
                <a:extLst>
                  <a:ext uri="{FF2B5EF4-FFF2-40B4-BE49-F238E27FC236}">
                    <a16:creationId xmlns:a16="http://schemas.microsoft.com/office/drawing/2014/main" id="{68C0CE1B-B615-9FA5-CE2B-42EAFBB02C74}"/>
                  </a:ext>
                </a:extLst>
              </p:cNvPr>
              <p:cNvGrpSpPr>
                <a:grpSpLocks/>
              </p:cNvGrpSpPr>
              <p:nvPr/>
            </p:nvGrpSpPr>
            <p:grpSpPr bwMode="auto">
              <a:xfrm>
                <a:off x="3639" y="1266"/>
                <a:ext cx="68" cy="204"/>
                <a:chOff x="2904" y="1272"/>
                <a:chExt cx="68" cy="204"/>
              </a:xfrm>
            </p:grpSpPr>
            <p:sp>
              <p:nvSpPr>
                <p:cNvPr id="115" name="Line 115">
                  <a:extLst>
                    <a:ext uri="{FF2B5EF4-FFF2-40B4-BE49-F238E27FC236}">
                      <a16:creationId xmlns:a16="http://schemas.microsoft.com/office/drawing/2014/main" id="{3C3AF815-BADF-100C-5BA4-4175566F4005}"/>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Oval 116">
                  <a:extLst>
                    <a:ext uri="{FF2B5EF4-FFF2-40B4-BE49-F238E27FC236}">
                      <a16:creationId xmlns:a16="http://schemas.microsoft.com/office/drawing/2014/main" id="{6F1514BA-C392-7B56-5411-DBF12360A3DB}"/>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3" name="Group 117">
                <a:extLst>
                  <a:ext uri="{FF2B5EF4-FFF2-40B4-BE49-F238E27FC236}">
                    <a16:creationId xmlns:a16="http://schemas.microsoft.com/office/drawing/2014/main" id="{D0C8B545-2A1A-16FE-FF0E-1D9F97654BC0}"/>
                  </a:ext>
                </a:extLst>
              </p:cNvPr>
              <p:cNvGrpSpPr>
                <a:grpSpLocks/>
              </p:cNvGrpSpPr>
              <p:nvPr/>
            </p:nvGrpSpPr>
            <p:grpSpPr bwMode="auto">
              <a:xfrm>
                <a:off x="3908" y="1266"/>
                <a:ext cx="68" cy="204"/>
                <a:chOff x="2904" y="1272"/>
                <a:chExt cx="68" cy="204"/>
              </a:xfrm>
            </p:grpSpPr>
            <p:sp>
              <p:nvSpPr>
                <p:cNvPr id="113" name="Line 118">
                  <a:extLst>
                    <a:ext uri="{FF2B5EF4-FFF2-40B4-BE49-F238E27FC236}">
                      <a16:creationId xmlns:a16="http://schemas.microsoft.com/office/drawing/2014/main" id="{11DB2AD1-496D-65AF-474D-42156400F93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Oval 119">
                  <a:extLst>
                    <a:ext uri="{FF2B5EF4-FFF2-40B4-BE49-F238E27FC236}">
                      <a16:creationId xmlns:a16="http://schemas.microsoft.com/office/drawing/2014/main" id="{8540EF54-0114-B0C5-4277-3A03159F9E8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4" name="Group 120">
                <a:extLst>
                  <a:ext uri="{FF2B5EF4-FFF2-40B4-BE49-F238E27FC236}">
                    <a16:creationId xmlns:a16="http://schemas.microsoft.com/office/drawing/2014/main" id="{B6E3FC34-05B5-8EA7-857A-3178880E02BB}"/>
                  </a:ext>
                </a:extLst>
              </p:cNvPr>
              <p:cNvGrpSpPr>
                <a:grpSpLocks/>
              </p:cNvGrpSpPr>
              <p:nvPr/>
            </p:nvGrpSpPr>
            <p:grpSpPr bwMode="auto">
              <a:xfrm>
                <a:off x="4177" y="1266"/>
                <a:ext cx="68" cy="204"/>
                <a:chOff x="2904" y="1272"/>
                <a:chExt cx="68" cy="204"/>
              </a:xfrm>
            </p:grpSpPr>
            <p:sp>
              <p:nvSpPr>
                <p:cNvPr id="111" name="Line 121">
                  <a:extLst>
                    <a:ext uri="{FF2B5EF4-FFF2-40B4-BE49-F238E27FC236}">
                      <a16:creationId xmlns:a16="http://schemas.microsoft.com/office/drawing/2014/main" id="{5291E4D5-E49A-F3E3-9900-4451730E38B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Oval 122">
                  <a:extLst>
                    <a:ext uri="{FF2B5EF4-FFF2-40B4-BE49-F238E27FC236}">
                      <a16:creationId xmlns:a16="http://schemas.microsoft.com/office/drawing/2014/main" id="{7104DD82-D600-4A95-825C-562D708758F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5" name="Group 123">
                <a:extLst>
                  <a:ext uri="{FF2B5EF4-FFF2-40B4-BE49-F238E27FC236}">
                    <a16:creationId xmlns:a16="http://schemas.microsoft.com/office/drawing/2014/main" id="{40617E82-0761-8538-FA29-F89E8A056E70}"/>
                  </a:ext>
                </a:extLst>
              </p:cNvPr>
              <p:cNvGrpSpPr>
                <a:grpSpLocks/>
              </p:cNvGrpSpPr>
              <p:nvPr/>
            </p:nvGrpSpPr>
            <p:grpSpPr bwMode="auto">
              <a:xfrm>
                <a:off x="4446" y="1266"/>
                <a:ext cx="68" cy="204"/>
                <a:chOff x="2904" y="1272"/>
                <a:chExt cx="68" cy="204"/>
              </a:xfrm>
            </p:grpSpPr>
            <p:sp>
              <p:nvSpPr>
                <p:cNvPr id="109" name="Line 124">
                  <a:extLst>
                    <a:ext uri="{FF2B5EF4-FFF2-40B4-BE49-F238E27FC236}">
                      <a16:creationId xmlns:a16="http://schemas.microsoft.com/office/drawing/2014/main" id="{16EC3D3C-DF66-CD4F-66FF-0CB372763B37}"/>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Oval 125">
                  <a:extLst>
                    <a:ext uri="{FF2B5EF4-FFF2-40B4-BE49-F238E27FC236}">
                      <a16:creationId xmlns:a16="http://schemas.microsoft.com/office/drawing/2014/main" id="{84F9FADC-CB8E-FB4E-68CB-720548A0AD1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6" name="Group 126">
                <a:extLst>
                  <a:ext uri="{FF2B5EF4-FFF2-40B4-BE49-F238E27FC236}">
                    <a16:creationId xmlns:a16="http://schemas.microsoft.com/office/drawing/2014/main" id="{6721864E-9ACE-B1E0-1CCF-D8AC0ECBB74B}"/>
                  </a:ext>
                </a:extLst>
              </p:cNvPr>
              <p:cNvGrpSpPr>
                <a:grpSpLocks/>
              </p:cNvGrpSpPr>
              <p:nvPr/>
            </p:nvGrpSpPr>
            <p:grpSpPr bwMode="auto">
              <a:xfrm>
                <a:off x="4716" y="1266"/>
                <a:ext cx="68" cy="204"/>
                <a:chOff x="2904" y="1272"/>
                <a:chExt cx="68" cy="204"/>
              </a:xfrm>
            </p:grpSpPr>
            <p:sp>
              <p:nvSpPr>
                <p:cNvPr id="107" name="Line 127">
                  <a:extLst>
                    <a:ext uri="{FF2B5EF4-FFF2-40B4-BE49-F238E27FC236}">
                      <a16:creationId xmlns:a16="http://schemas.microsoft.com/office/drawing/2014/main" id="{1A722A2A-0D9D-A1EE-6272-79FF0E56455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Oval 128">
                  <a:extLst>
                    <a:ext uri="{FF2B5EF4-FFF2-40B4-BE49-F238E27FC236}">
                      <a16:creationId xmlns:a16="http://schemas.microsoft.com/office/drawing/2014/main" id="{C741D6E7-EC28-6F5D-ACD6-02BD80DB2CBF}"/>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84" name="Arc 129">
              <a:extLst>
                <a:ext uri="{FF2B5EF4-FFF2-40B4-BE49-F238E27FC236}">
                  <a16:creationId xmlns:a16="http://schemas.microsoft.com/office/drawing/2014/main" id="{1653E507-5CB7-BAA9-4D37-75C6C53D17B0}"/>
                </a:ext>
              </a:extLst>
            </p:cNvPr>
            <p:cNvSpPr>
              <a:spLocks/>
            </p:cNvSpPr>
            <p:nvPr/>
          </p:nvSpPr>
          <p:spPr bwMode="auto">
            <a:xfrm>
              <a:off x="480" y="1551"/>
              <a:ext cx="209" cy="283"/>
            </a:xfrm>
            <a:custGeom>
              <a:avLst/>
              <a:gdLst>
                <a:gd name="T0" fmla="*/ 0 w 21600"/>
                <a:gd name="T1" fmla="*/ 0 h 43181"/>
                <a:gd name="T2" fmla="*/ 9 w 21600"/>
                <a:gd name="T3" fmla="*/ 283 h 43181"/>
                <a:gd name="T4" fmla="*/ 0 w 21600"/>
                <a:gd name="T5" fmla="*/ 142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5" name="Text Box 130">
              <a:extLst>
                <a:ext uri="{FF2B5EF4-FFF2-40B4-BE49-F238E27FC236}">
                  <a16:creationId xmlns:a16="http://schemas.microsoft.com/office/drawing/2014/main" id="{7D610AE5-A312-2B1D-C288-35A7017FC0C8}"/>
                </a:ext>
              </a:extLst>
            </p:cNvPr>
            <p:cNvSpPr txBox="1">
              <a:spLocks noChangeArrowheads="1"/>
            </p:cNvSpPr>
            <p:nvPr/>
          </p:nvSpPr>
          <p:spPr bwMode="auto">
            <a:xfrm>
              <a:off x="569" y="1911"/>
              <a:ext cx="2603"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1      2      3      4      5      6      7      8</a:t>
              </a:r>
            </a:p>
          </p:txBody>
        </p:sp>
        <p:sp>
          <p:nvSpPr>
            <p:cNvPr id="86" name="Text Box 131">
              <a:extLst>
                <a:ext uri="{FF2B5EF4-FFF2-40B4-BE49-F238E27FC236}">
                  <a16:creationId xmlns:a16="http://schemas.microsoft.com/office/drawing/2014/main" id="{0A37D698-E3C6-470A-0210-CA3581BB70A6}"/>
                </a:ext>
              </a:extLst>
            </p:cNvPr>
            <p:cNvSpPr txBox="1">
              <a:spLocks noChangeArrowheads="1"/>
            </p:cNvSpPr>
            <p:nvPr/>
          </p:nvSpPr>
          <p:spPr bwMode="auto">
            <a:xfrm>
              <a:off x="468" y="1288"/>
              <a:ext cx="258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16    15     14    13     12    11   10     9</a:t>
              </a:r>
            </a:p>
          </p:txBody>
        </p:sp>
        <p:sp>
          <p:nvSpPr>
            <p:cNvPr id="87" name="Text Box 132">
              <a:extLst>
                <a:ext uri="{FF2B5EF4-FFF2-40B4-BE49-F238E27FC236}">
                  <a16:creationId xmlns:a16="http://schemas.microsoft.com/office/drawing/2014/main" id="{B4E69EB9-092F-BE64-8427-95FF4029A195}"/>
                </a:ext>
              </a:extLst>
            </p:cNvPr>
            <p:cNvSpPr txBox="1">
              <a:spLocks noChangeArrowheads="1"/>
            </p:cNvSpPr>
            <p:nvPr/>
          </p:nvSpPr>
          <p:spPr bwMode="auto">
            <a:xfrm>
              <a:off x="1372" y="1550"/>
              <a:ext cx="80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dirty="0">
                  <a:solidFill>
                    <a:srgbClr val="FF0066"/>
                  </a:solidFill>
                  <a:effectLst>
                    <a:outerShdw blurRad="38100" dist="38100" dir="2700000" algn="tl">
                      <a:srgbClr val="C0C0C0"/>
                    </a:outerShdw>
                  </a:effectLst>
                  <a:ea typeface="楷体_GB2312" pitchFamily="49" charset="-122"/>
                </a:rPr>
                <a:t>74191</a:t>
              </a:r>
            </a:p>
          </p:txBody>
        </p:sp>
        <p:sp>
          <p:nvSpPr>
            <p:cNvPr id="88" name="Oval 133">
              <a:extLst>
                <a:ext uri="{FF2B5EF4-FFF2-40B4-BE49-F238E27FC236}">
                  <a16:creationId xmlns:a16="http://schemas.microsoft.com/office/drawing/2014/main" id="{77AB0CF4-B0CA-828F-10ED-74F475F484B3}"/>
                </a:ext>
              </a:extLst>
            </p:cNvPr>
            <p:cNvSpPr>
              <a:spLocks noChangeArrowheads="1"/>
            </p:cNvSpPr>
            <p:nvPr/>
          </p:nvSpPr>
          <p:spPr bwMode="auto">
            <a:xfrm>
              <a:off x="1519" y="1231"/>
              <a:ext cx="90" cy="73"/>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Oval 134">
              <a:extLst>
                <a:ext uri="{FF2B5EF4-FFF2-40B4-BE49-F238E27FC236}">
                  <a16:creationId xmlns:a16="http://schemas.microsoft.com/office/drawing/2014/main" id="{4B7174C2-BEEC-4459-401D-38D2EA6C7A63}"/>
                </a:ext>
              </a:extLst>
            </p:cNvPr>
            <p:cNvSpPr>
              <a:spLocks noChangeArrowheads="1"/>
            </p:cNvSpPr>
            <p:nvPr/>
          </p:nvSpPr>
          <p:spPr bwMode="auto">
            <a:xfrm>
              <a:off x="1543" y="2126"/>
              <a:ext cx="89" cy="74"/>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90" name="Group 135">
              <a:extLst>
                <a:ext uri="{FF2B5EF4-FFF2-40B4-BE49-F238E27FC236}">
                  <a16:creationId xmlns:a16="http://schemas.microsoft.com/office/drawing/2014/main" id="{FCE389A6-68E9-EBF9-FC83-1CB4CBF378B1}"/>
                </a:ext>
              </a:extLst>
            </p:cNvPr>
            <p:cNvGrpSpPr>
              <a:grpSpLocks/>
            </p:cNvGrpSpPr>
            <p:nvPr/>
          </p:nvGrpSpPr>
          <p:grpSpPr bwMode="auto">
            <a:xfrm>
              <a:off x="480" y="2347"/>
              <a:ext cx="2661" cy="327"/>
              <a:chOff x="566" y="2774"/>
              <a:chExt cx="2708" cy="404"/>
            </a:xfrm>
          </p:grpSpPr>
          <p:sp>
            <p:nvSpPr>
              <p:cNvPr id="96" name="Text Box 136">
                <a:extLst>
                  <a:ext uri="{FF2B5EF4-FFF2-40B4-BE49-F238E27FC236}">
                    <a16:creationId xmlns:a16="http://schemas.microsoft.com/office/drawing/2014/main" id="{46490955-FD8A-717B-8D10-7132180BC4C2}"/>
                  </a:ext>
                </a:extLst>
              </p:cNvPr>
              <p:cNvSpPr txBox="1">
                <a:spLocks noChangeArrowheads="1"/>
              </p:cNvSpPr>
              <p:nvPr/>
            </p:nvSpPr>
            <p:spPr bwMode="auto">
              <a:xfrm>
                <a:off x="566" y="2774"/>
                <a:ext cx="270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a:t>
                </a:r>
                <a:r>
                  <a:rPr lang="en-US" altLang="zh-CN" b="1">
                    <a:solidFill>
                      <a:srgbClr val="FF0066"/>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a:t>
                </a:r>
                <a:r>
                  <a:rPr lang="en-US" altLang="zh-CN" b="1" baseline="-25000">
                    <a:solidFill>
                      <a:srgbClr val="0033CC"/>
                    </a:solidFill>
                    <a:ea typeface="楷体_GB2312" pitchFamily="49" charset="-122"/>
                  </a:rPr>
                  <a:t> </a:t>
                </a:r>
                <a:r>
                  <a:rPr lang="en-US" altLang="zh-CN" b="1">
                    <a:solidFill>
                      <a:srgbClr val="FF0066"/>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sz="1000" b="1" baseline="-25000">
                    <a:solidFill>
                      <a:srgbClr val="0033CC"/>
                    </a:solidFill>
                    <a:ea typeface="楷体_GB2312" pitchFamily="49" charset="-122"/>
                  </a:rPr>
                  <a:t>   </a:t>
                </a:r>
                <a:r>
                  <a:rPr lang="en-US" altLang="zh-CN" b="1" i="1">
                    <a:solidFill>
                      <a:srgbClr val="0033CC"/>
                    </a:solidFill>
                    <a:ea typeface="楷体_GB2312" pitchFamily="49" charset="-122"/>
                  </a:rPr>
                  <a:t>CT</a:t>
                </a:r>
                <a:r>
                  <a:rPr lang="en-US" altLang="zh-CN" b="1" baseline="-25000">
                    <a:solidFill>
                      <a:srgbClr val="0033CC"/>
                    </a:solidFill>
                    <a:ea typeface="楷体_GB2312" pitchFamily="49" charset="-122"/>
                  </a:rPr>
                  <a:t>  </a:t>
                </a:r>
                <a:r>
                  <a:rPr lang="en-US" altLang="zh-CN" b="1" i="1">
                    <a:solidFill>
                      <a:srgbClr val="0033CC"/>
                    </a:solidFill>
                    <a:ea typeface="楷体_GB2312" pitchFamily="49" charset="-122"/>
                  </a:rPr>
                  <a:t>U</a:t>
                </a:r>
                <a:r>
                  <a:rPr lang="en-US" altLang="zh-CN" b="1">
                    <a:solidFill>
                      <a:srgbClr val="0033CC"/>
                    </a:solidFill>
                    <a:ea typeface="楷体_GB2312" pitchFamily="49" charset="-122"/>
                  </a:rPr>
                  <a:t>/</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r>
                  <a:rPr lang="en-US" altLang="zh-CN" b="1">
                    <a:solidFill>
                      <a:srgbClr val="0033CC"/>
                    </a:solidFill>
                    <a:ea typeface="楷体_GB2312" pitchFamily="49" charset="-122"/>
                  </a:rPr>
                  <a:t>  </a:t>
                </a:r>
                <a:r>
                  <a:rPr lang="zh-CN" altLang="en-US" sz="2800" b="1">
                    <a:ea typeface="隶书" panose="02010509060101010101" pitchFamily="49" charset="-122"/>
                  </a:rPr>
                  <a:t>地</a:t>
                </a:r>
                <a:endParaRPr lang="zh-CN" altLang="en-US" sz="2800" b="1" baseline="-25000">
                  <a:ea typeface="隶书" panose="02010509060101010101" pitchFamily="49" charset="-122"/>
                </a:endParaRPr>
              </a:p>
            </p:txBody>
          </p:sp>
          <p:sp>
            <p:nvSpPr>
              <p:cNvPr id="97" name="Line 137">
                <a:extLst>
                  <a:ext uri="{FF2B5EF4-FFF2-40B4-BE49-F238E27FC236}">
                    <a16:creationId xmlns:a16="http://schemas.microsoft.com/office/drawing/2014/main" id="{21281249-ADB5-34A7-A4C7-F196B55EE902}"/>
                  </a:ext>
                </a:extLst>
              </p:cNvPr>
              <p:cNvSpPr>
                <a:spLocks noChangeShapeType="1"/>
              </p:cNvSpPr>
              <p:nvPr/>
            </p:nvSpPr>
            <p:spPr bwMode="auto">
              <a:xfrm>
                <a:off x="1572" y="2808"/>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Line 138">
                <a:extLst>
                  <a:ext uri="{FF2B5EF4-FFF2-40B4-BE49-F238E27FC236}">
                    <a16:creationId xmlns:a16="http://schemas.microsoft.com/office/drawing/2014/main" id="{C45BC5F0-5DA3-C585-BFE0-51435C8C736F}"/>
                  </a:ext>
                </a:extLst>
              </p:cNvPr>
              <p:cNvSpPr>
                <a:spLocks noChangeShapeType="1"/>
              </p:cNvSpPr>
              <p:nvPr/>
            </p:nvSpPr>
            <p:spPr bwMode="auto">
              <a:xfrm>
                <a:off x="1896" y="2796"/>
                <a:ext cx="10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1" name="Oval 139">
              <a:extLst>
                <a:ext uri="{FF2B5EF4-FFF2-40B4-BE49-F238E27FC236}">
                  <a16:creationId xmlns:a16="http://schemas.microsoft.com/office/drawing/2014/main" id="{4BC8C86A-8CE5-AE6E-7A2D-EC8506E95B4F}"/>
                </a:ext>
              </a:extLst>
            </p:cNvPr>
            <p:cNvSpPr>
              <a:spLocks noChangeArrowheads="1"/>
            </p:cNvSpPr>
            <p:nvPr/>
          </p:nvSpPr>
          <p:spPr bwMode="auto">
            <a:xfrm>
              <a:off x="2156" y="1221"/>
              <a:ext cx="89" cy="73"/>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92" name="Group 140">
              <a:extLst>
                <a:ext uri="{FF2B5EF4-FFF2-40B4-BE49-F238E27FC236}">
                  <a16:creationId xmlns:a16="http://schemas.microsoft.com/office/drawing/2014/main" id="{77222E24-4971-90DA-82DA-5ECB90B26449}"/>
                </a:ext>
              </a:extLst>
            </p:cNvPr>
            <p:cNvGrpSpPr>
              <a:grpSpLocks/>
            </p:cNvGrpSpPr>
            <p:nvPr/>
          </p:nvGrpSpPr>
          <p:grpSpPr bwMode="auto">
            <a:xfrm>
              <a:off x="296" y="838"/>
              <a:ext cx="2790" cy="288"/>
              <a:chOff x="296" y="838"/>
              <a:chExt cx="2790" cy="288"/>
            </a:xfrm>
          </p:grpSpPr>
          <p:sp>
            <p:nvSpPr>
              <p:cNvPr id="93" name="Text Box 141">
                <a:extLst>
                  <a:ext uri="{FF2B5EF4-FFF2-40B4-BE49-F238E27FC236}">
                    <a16:creationId xmlns:a16="http://schemas.microsoft.com/office/drawing/2014/main" id="{2E944BE1-675F-638E-8FDE-068FDADC0EA5}"/>
                  </a:ext>
                </a:extLst>
              </p:cNvPr>
              <p:cNvSpPr txBox="1">
                <a:spLocks noChangeArrowheads="1"/>
              </p:cNvSpPr>
              <p:nvPr/>
            </p:nvSpPr>
            <p:spPr bwMode="auto">
              <a:xfrm>
                <a:off x="296" y="838"/>
                <a:ext cx="279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ea typeface="楷体_GB2312" pitchFamily="49" charset="-122"/>
                  </a:rPr>
                  <a:t>V</a:t>
                </a:r>
                <a:r>
                  <a:rPr lang="en-US" altLang="zh-CN" b="1" baseline="-25000">
                    <a:ea typeface="楷体_GB2312" pitchFamily="49" charset="-122"/>
                  </a:rPr>
                  <a:t>CC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   </a:t>
                </a:r>
                <a:r>
                  <a:rPr lang="en-US" altLang="zh-CN" b="1" i="1">
                    <a:solidFill>
                      <a:srgbClr val="0033CC"/>
                    </a:solidFill>
                    <a:ea typeface="楷体_GB2312" pitchFamily="49" charset="-122"/>
                  </a:rPr>
                  <a:t>CP </a:t>
                </a:r>
                <a:r>
                  <a:rPr lang="en-US" altLang="zh-CN" b="1" i="1">
                    <a:solidFill>
                      <a:srgbClr val="FF0066"/>
                    </a:solidFill>
                    <a:ea typeface="楷体_GB2312" pitchFamily="49" charset="-122"/>
                  </a:rPr>
                  <a:t>RC</a:t>
                </a:r>
                <a:r>
                  <a:rPr lang="en-US" altLang="zh-CN" b="1" i="1">
                    <a:solidFill>
                      <a:srgbClr val="0033CC"/>
                    </a:solidFill>
                    <a:ea typeface="楷体_GB2312" pitchFamily="49" charset="-122"/>
                  </a:rPr>
                  <a:t> </a:t>
                </a:r>
                <a:r>
                  <a:rPr lang="en-US" altLang="zh-CN" sz="2000" b="1" i="1">
                    <a:solidFill>
                      <a:srgbClr val="FF0066"/>
                    </a:solidFill>
                    <a:ea typeface="楷体_GB2312" pitchFamily="49" charset="-122"/>
                  </a:rPr>
                  <a:t>CO</a:t>
                </a:r>
                <a:r>
                  <a:rPr lang="en-US" altLang="zh-CN" sz="2000" b="1">
                    <a:solidFill>
                      <a:srgbClr val="FF0066"/>
                    </a:solidFill>
                    <a:ea typeface="楷体_GB2312" pitchFamily="49" charset="-122"/>
                  </a:rPr>
                  <a:t>/</a:t>
                </a:r>
                <a:r>
                  <a:rPr lang="en-US" altLang="zh-CN" sz="2000" b="1" i="1">
                    <a:solidFill>
                      <a:srgbClr val="0033CC"/>
                    </a:solidFill>
                    <a:ea typeface="楷体_GB2312" pitchFamily="49" charset="-122"/>
                  </a:rPr>
                  <a:t>BO </a:t>
                </a:r>
                <a:r>
                  <a:rPr lang="en-US" altLang="zh-CN" b="1" i="1">
                    <a:solidFill>
                      <a:srgbClr val="0033CC"/>
                    </a:solidFill>
                    <a:ea typeface="楷体_GB2312" pitchFamily="49" charset="-122"/>
                  </a:rPr>
                  <a:t>LD D</a:t>
                </a:r>
                <a:r>
                  <a:rPr lang="en-US" altLang="zh-CN" b="1" baseline="-25000">
                    <a:solidFill>
                      <a:srgbClr val="0033CC"/>
                    </a:solidFill>
                    <a:ea typeface="楷体_GB2312" pitchFamily="49" charset="-122"/>
                  </a:rPr>
                  <a:t>2</a:t>
                </a:r>
                <a:r>
                  <a:rPr lang="en-US" altLang="zh-CN" b="1" i="1">
                    <a:solidFill>
                      <a:srgbClr val="0033CC"/>
                    </a:solidFill>
                    <a:ea typeface="楷体_GB2312" pitchFamily="49" charset="-122"/>
                  </a:rPr>
                  <a:t> D</a:t>
                </a:r>
                <a:r>
                  <a:rPr lang="en-US" altLang="zh-CN" b="1" baseline="-25000">
                    <a:solidFill>
                      <a:srgbClr val="0033CC"/>
                    </a:solidFill>
                    <a:ea typeface="楷体_GB2312" pitchFamily="49" charset="-122"/>
                  </a:rPr>
                  <a:t>3</a:t>
                </a:r>
              </a:p>
            </p:txBody>
          </p:sp>
          <p:sp>
            <p:nvSpPr>
              <p:cNvPr id="94" name="Line 142">
                <a:extLst>
                  <a:ext uri="{FF2B5EF4-FFF2-40B4-BE49-F238E27FC236}">
                    <a16:creationId xmlns:a16="http://schemas.microsoft.com/office/drawing/2014/main" id="{0AC631E9-13E6-B328-4B14-3C0EC89323D0}"/>
                  </a:ext>
                </a:extLst>
              </p:cNvPr>
              <p:cNvSpPr>
                <a:spLocks noChangeShapeType="1"/>
              </p:cNvSpPr>
              <p:nvPr/>
            </p:nvSpPr>
            <p:spPr bwMode="auto">
              <a:xfrm>
                <a:off x="1427" y="887"/>
                <a:ext cx="212"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143">
                <a:extLst>
                  <a:ext uri="{FF2B5EF4-FFF2-40B4-BE49-F238E27FC236}">
                    <a16:creationId xmlns:a16="http://schemas.microsoft.com/office/drawing/2014/main" id="{FDD412B2-FC19-96A3-6C4E-734D5AB375DA}"/>
                  </a:ext>
                </a:extLst>
              </p:cNvPr>
              <p:cNvSpPr>
                <a:spLocks noChangeShapeType="1"/>
              </p:cNvSpPr>
              <p:nvPr/>
            </p:nvSpPr>
            <p:spPr bwMode="auto">
              <a:xfrm>
                <a:off x="2253" y="887"/>
                <a:ext cx="21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aphicFrame>
        <p:nvGraphicFramePr>
          <p:cNvPr id="147" name="Group 144">
            <a:extLst>
              <a:ext uri="{FF2B5EF4-FFF2-40B4-BE49-F238E27FC236}">
                <a16:creationId xmlns:a16="http://schemas.microsoft.com/office/drawing/2014/main" id="{7FE34DEA-A9F5-16A0-0F14-54CB1CEF328C}"/>
              </a:ext>
            </a:extLst>
          </p:cNvPr>
          <p:cNvGraphicFramePr>
            <a:graphicFrameLocks noGrp="1"/>
          </p:cNvGraphicFramePr>
          <p:nvPr>
            <p:extLst>
              <p:ext uri="{D42A27DB-BD31-4B8C-83A1-F6EECF244321}">
                <p14:modId xmlns:p14="http://schemas.microsoft.com/office/powerpoint/2010/main" val="2487631708"/>
              </p:ext>
            </p:extLst>
          </p:nvPr>
        </p:nvGraphicFramePr>
        <p:xfrm>
          <a:off x="874395" y="4495459"/>
          <a:ext cx="7711570" cy="2321216"/>
        </p:xfrm>
        <a:graphic>
          <a:graphicData uri="http://schemas.openxmlformats.org/drawingml/2006/table">
            <a:tbl>
              <a:tblPr/>
              <a:tblGrid>
                <a:gridCol w="4504841">
                  <a:extLst>
                    <a:ext uri="{9D8B030D-6E8A-4147-A177-3AD203B41FA5}">
                      <a16:colId xmlns:a16="http://schemas.microsoft.com/office/drawing/2014/main" val="3538238503"/>
                    </a:ext>
                  </a:extLst>
                </a:gridCol>
                <a:gridCol w="3206729">
                  <a:extLst>
                    <a:ext uri="{9D8B030D-6E8A-4147-A177-3AD203B41FA5}">
                      <a16:colId xmlns:a16="http://schemas.microsoft.com/office/drawing/2014/main" val="2132009955"/>
                    </a:ext>
                  </a:extLst>
                </a:gridCol>
              </a:tblGrid>
              <a:tr h="573775">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LD  CT  U/D CP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3</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2</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0</a:t>
                      </a: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3</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2</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0</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a:t>
                      </a:r>
                      <a:endPar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endParaRP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4231473383"/>
                  </a:ext>
                </a:extLst>
              </a:tr>
              <a:tr h="1747441">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 0      </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     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3</a:t>
                      </a:r>
                      <a:r>
                        <a:rPr kumimoji="1" lang="en-US" altLang="zh-CN" sz="2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2</a:t>
                      </a:r>
                      <a:r>
                        <a:rPr kumimoji="1" lang="en-US" altLang="zh-CN" sz="2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1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0</a:t>
                      </a:r>
                      <a:r>
                        <a:rPr kumimoji="1" lang="en-US" altLang="zh-CN" sz="24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1      0      </a:t>
                      </a:r>
                      <a:r>
                        <a:rPr kumimoji="1" lang="en-US" altLang="zh-CN" sz="2400" b="1" i="0" u="none" strike="noStrike" cap="none" normalizeH="0" baseline="0" dirty="0">
                          <a:ln>
                            <a:noFill/>
                          </a:ln>
                          <a:solidFill>
                            <a:srgbClr val="FF0066"/>
                          </a:solidFill>
                          <a:effectLst/>
                          <a:latin typeface="Times New Roman" panose="02020603050405020304" pitchFamily="18" charset="0"/>
                          <a:ea typeface="宋体" panose="02010600030101010101" pitchFamily="2" charset="-122"/>
                          <a:sym typeface="Symbol" panose="05050102010706020507" pitchFamily="18" charset="2"/>
                        </a:rPr>
                        <a:t>0    </a:t>
                      </a:r>
                      <a:r>
                        <a:rPr kumimoji="1" lang="en-US" altLang="zh-CN" sz="2000" b="1" i="0" u="none" strike="noStrike" cap="none" normalizeH="0" baseline="0" dirty="0">
                          <a:ln>
                            <a:noFill/>
                          </a:ln>
                          <a:solidFill>
                            <a:srgbClr val="FF0066"/>
                          </a:solidFill>
                          <a:effectLst/>
                          <a:latin typeface="Times New Roman" panose="02020603050405020304" pitchFamily="18" charset="0"/>
                          <a:ea typeface="宋体" panose="02010600030101010101" pitchFamily="2" charset="-122"/>
                          <a:sym typeface="Symbol" panose="05050102010706020507" pitchFamily="18" charset="2"/>
                        </a:rPr>
                        <a:t></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        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1      0      </a:t>
                      </a:r>
                      <a:r>
                        <a:rPr kumimoji="1" lang="en-US" altLang="zh-CN" sz="2400" b="1" i="0" u="none" strike="noStrike" cap="none" normalizeH="0" baseline="0" dirty="0">
                          <a:ln>
                            <a:noFill/>
                          </a:ln>
                          <a:solidFill>
                            <a:srgbClr val="0033CC"/>
                          </a:solidFill>
                          <a:effectLst/>
                          <a:latin typeface="Times New Roman" panose="02020603050405020304" pitchFamily="18" charset="0"/>
                          <a:ea typeface="宋体" panose="02010600030101010101" pitchFamily="2" charset="-122"/>
                          <a:sym typeface="Symbol" panose="05050102010706020507" pitchFamily="18" charset="2"/>
                        </a:rPr>
                        <a:t>1    </a:t>
                      </a:r>
                      <a:r>
                        <a:rPr kumimoji="1" lang="en-US" altLang="zh-CN" sz="2000" b="1" i="0" u="none" strike="noStrike" cap="none" normalizeH="0" baseline="0" dirty="0">
                          <a:ln>
                            <a:noFill/>
                          </a:ln>
                          <a:solidFill>
                            <a:srgbClr val="0033CC"/>
                          </a:solidFill>
                          <a:effectLst/>
                          <a:latin typeface="Times New Roman" panose="02020603050405020304" pitchFamily="18" charset="0"/>
                          <a:ea typeface="宋体" panose="02010600030101010101" pitchFamily="2" charset="-122"/>
                          <a:sym typeface="Symbol" panose="05050102010706020507" pitchFamily="18" charset="2"/>
                        </a:rPr>
                        <a:t></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        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1      1                           </a:t>
                      </a:r>
                    </a:p>
                  </a:txBody>
                  <a:tcPr marT="45725" marB="45725"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3</a:t>
                      </a:r>
                      <a:r>
                        <a:rPr kumimoji="1" lang="en-US" altLang="zh-CN" sz="2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2</a:t>
                      </a:r>
                      <a:r>
                        <a:rPr kumimoji="1" lang="en-US" altLang="zh-CN" sz="2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1</a:t>
                      </a:r>
                      <a:r>
                        <a:rPr kumimoji="1" lang="en-US" altLang="zh-CN" sz="2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0</a:t>
                      </a:r>
                    </a:p>
                    <a:p>
                      <a:pPr marL="0" marR="0" lvl="0" indent="0" algn="ctr" defTabSz="914400" rtl="0" eaLnBrk="1" fontAlgn="base" latinLnBrk="0" hangingPunct="1">
                        <a:lnSpc>
                          <a:spcPct val="90000"/>
                        </a:lnSpc>
                        <a:spcBef>
                          <a:spcPct val="20000"/>
                        </a:spcBef>
                        <a:spcAft>
                          <a:spcPct val="0"/>
                        </a:spcAft>
                        <a:buClrTx/>
                        <a:buSzTx/>
                        <a:buFontTx/>
                        <a:buNone/>
                        <a:tabLst/>
                      </a:pPr>
                      <a:r>
                        <a:rPr kumimoji="1" lang="zh-CN" altLang="en-US" sz="2400" b="1" i="0" u="none" strike="noStrike" cap="none" normalizeH="0" baseline="0" dirty="0">
                          <a:ln>
                            <a:noFill/>
                          </a:ln>
                          <a:solidFill>
                            <a:srgbClr val="FF0066"/>
                          </a:solidFill>
                          <a:effectLst/>
                          <a:latin typeface="楷体_GB2312" pitchFamily="49" charset="-122"/>
                          <a:ea typeface="楷体_GB2312" pitchFamily="49" charset="-122"/>
                          <a:sym typeface="Symbol" panose="05050102010706020507" pitchFamily="18" charset="2"/>
                        </a:rPr>
                        <a:t>加 法 计 数</a:t>
                      </a:r>
                    </a:p>
                    <a:p>
                      <a:pPr marL="0" marR="0" lvl="0" indent="0" algn="ctr" defTabSz="914400" rtl="0" eaLnBrk="1" fontAlgn="base" latinLnBrk="0" hangingPunct="1">
                        <a:lnSpc>
                          <a:spcPct val="90000"/>
                        </a:lnSpc>
                        <a:spcBef>
                          <a:spcPct val="20000"/>
                        </a:spcBef>
                        <a:spcAft>
                          <a:spcPct val="0"/>
                        </a:spcAft>
                        <a:buClrTx/>
                        <a:buSzTx/>
                        <a:buFontTx/>
                        <a:buNone/>
                        <a:tabLst/>
                      </a:pPr>
                      <a:r>
                        <a:rPr kumimoji="1" lang="zh-CN" altLang="en-US" sz="2400" b="1" i="0" u="none" strike="noStrike" cap="none" normalizeH="0" baseline="0" dirty="0">
                          <a:ln>
                            <a:noFill/>
                          </a:ln>
                          <a:solidFill>
                            <a:schemeClr val="tx1"/>
                          </a:solidFill>
                          <a:effectLst/>
                          <a:latin typeface="楷体_GB2312" pitchFamily="49" charset="-122"/>
                          <a:ea typeface="楷体_GB2312" pitchFamily="49" charset="-122"/>
                          <a:sym typeface="Symbol" panose="05050102010706020507" pitchFamily="18" charset="2"/>
                        </a:rPr>
                        <a:t> </a:t>
                      </a:r>
                      <a:r>
                        <a:rPr kumimoji="1" lang="zh-CN" altLang="en-US" sz="2400" b="1" i="0" u="none" strike="noStrike" cap="none" normalizeH="0" baseline="0" dirty="0">
                          <a:ln>
                            <a:noFill/>
                          </a:ln>
                          <a:solidFill>
                            <a:srgbClr val="0033CC"/>
                          </a:solidFill>
                          <a:effectLst/>
                          <a:latin typeface="楷体_GB2312" pitchFamily="49" charset="-122"/>
                          <a:ea typeface="楷体_GB2312" pitchFamily="49" charset="-122"/>
                          <a:sym typeface="Symbol" panose="05050102010706020507" pitchFamily="18" charset="2"/>
                        </a:rPr>
                        <a:t>减 法 计 数</a:t>
                      </a:r>
                    </a:p>
                    <a:p>
                      <a:pPr marL="0" marR="0" lvl="0" indent="0" algn="ctr" defTabSz="914400" rtl="0" eaLnBrk="1" fontAlgn="base" latinLnBrk="0" hangingPunct="1">
                        <a:lnSpc>
                          <a:spcPct val="90000"/>
                        </a:lnSpc>
                        <a:spcBef>
                          <a:spcPct val="20000"/>
                        </a:spcBef>
                        <a:spcAft>
                          <a:spcPct val="0"/>
                        </a:spcAft>
                        <a:buClrTx/>
                        <a:buSzTx/>
                        <a:buFontTx/>
                        <a:buNone/>
                        <a:tabLst/>
                      </a:pPr>
                      <a:r>
                        <a:rPr kumimoji="1" lang="zh-CN" altLang="en-US" sz="2400" b="1" i="0" u="none" strike="noStrike" cap="none" normalizeH="0" baseline="0" dirty="0">
                          <a:ln>
                            <a:noFill/>
                          </a:ln>
                          <a:solidFill>
                            <a:schemeClr val="tx1"/>
                          </a:solidFill>
                          <a:effectLst/>
                          <a:latin typeface="楷体_GB2312" pitchFamily="49" charset="-122"/>
                          <a:ea typeface="楷体_GB2312" pitchFamily="49" charset="-122"/>
                          <a:sym typeface="Symbol" panose="05050102010706020507" pitchFamily="18" charset="2"/>
                        </a:rPr>
                        <a:t> 保  持</a:t>
                      </a:r>
                      <a:r>
                        <a:rPr kumimoji="1" lang="zh-CN" altLang="en-US"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p>
                  </a:txBody>
                  <a:tcPr marT="45725" marB="45725"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extLst>
                  <a:ext uri="{0D108BD9-81ED-4DB2-BD59-A6C34878D82A}">
                    <a16:rowId xmlns:a16="http://schemas.microsoft.com/office/drawing/2014/main" val="1231214937"/>
                  </a:ext>
                </a:extLst>
              </a:tr>
            </a:tbl>
          </a:graphicData>
        </a:graphic>
      </p:graphicFrame>
      <p:grpSp>
        <p:nvGrpSpPr>
          <p:cNvPr id="148" name="组合 147">
            <a:extLst>
              <a:ext uri="{FF2B5EF4-FFF2-40B4-BE49-F238E27FC236}">
                <a16:creationId xmlns:a16="http://schemas.microsoft.com/office/drawing/2014/main" id="{15615081-5B50-A4E4-B1A8-60C131E2E40C}"/>
              </a:ext>
            </a:extLst>
          </p:cNvPr>
          <p:cNvGrpSpPr/>
          <p:nvPr/>
        </p:nvGrpSpPr>
        <p:grpSpPr>
          <a:xfrm>
            <a:off x="1033497" y="4569125"/>
            <a:ext cx="1371600" cy="42863"/>
            <a:chOff x="460993" y="4448816"/>
            <a:chExt cx="1371600" cy="42863"/>
          </a:xfrm>
        </p:grpSpPr>
        <p:grpSp>
          <p:nvGrpSpPr>
            <p:cNvPr id="149" name="Group 156">
              <a:extLst>
                <a:ext uri="{FF2B5EF4-FFF2-40B4-BE49-F238E27FC236}">
                  <a16:creationId xmlns:a16="http://schemas.microsoft.com/office/drawing/2014/main" id="{906C2452-9A49-9904-EC58-96CFD75F9919}"/>
                </a:ext>
              </a:extLst>
            </p:cNvPr>
            <p:cNvGrpSpPr>
              <a:grpSpLocks/>
            </p:cNvGrpSpPr>
            <p:nvPr/>
          </p:nvGrpSpPr>
          <p:grpSpPr bwMode="auto">
            <a:xfrm>
              <a:off x="460993" y="4448816"/>
              <a:ext cx="1371600" cy="42863"/>
              <a:chOff x="216" y="2808"/>
              <a:chExt cx="792" cy="0"/>
            </a:xfrm>
          </p:grpSpPr>
          <p:sp>
            <p:nvSpPr>
              <p:cNvPr id="151" name="Line 157">
                <a:extLst>
                  <a:ext uri="{FF2B5EF4-FFF2-40B4-BE49-F238E27FC236}">
                    <a16:creationId xmlns:a16="http://schemas.microsoft.com/office/drawing/2014/main" id="{D5E931E1-92EC-59BB-CC6F-129BC8564C00}"/>
                  </a:ext>
                </a:extLst>
              </p:cNvPr>
              <p:cNvSpPr>
                <a:spLocks noChangeShapeType="1"/>
              </p:cNvSpPr>
              <p:nvPr/>
            </p:nvSpPr>
            <p:spPr bwMode="auto">
              <a:xfrm>
                <a:off x="852" y="2808"/>
                <a:ext cx="15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2" name="Line 158">
                <a:extLst>
                  <a:ext uri="{FF2B5EF4-FFF2-40B4-BE49-F238E27FC236}">
                    <a16:creationId xmlns:a16="http://schemas.microsoft.com/office/drawing/2014/main" id="{EB020A03-F66D-E77F-FF4F-0129780A80BA}"/>
                  </a:ext>
                </a:extLst>
              </p:cNvPr>
              <p:cNvSpPr>
                <a:spLocks noChangeShapeType="1"/>
              </p:cNvSpPr>
              <p:nvPr/>
            </p:nvSpPr>
            <p:spPr bwMode="auto">
              <a:xfrm>
                <a:off x="216" y="2808"/>
                <a:ext cx="20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0" name="Line 159">
              <a:extLst>
                <a:ext uri="{FF2B5EF4-FFF2-40B4-BE49-F238E27FC236}">
                  <a16:creationId xmlns:a16="http://schemas.microsoft.com/office/drawing/2014/main" id="{14ECF15D-29F8-955F-3C84-D8A9FB266087}"/>
                </a:ext>
              </a:extLst>
            </p:cNvPr>
            <p:cNvSpPr>
              <a:spLocks noChangeShapeType="1"/>
            </p:cNvSpPr>
            <p:nvPr/>
          </p:nvSpPr>
          <p:spPr bwMode="auto">
            <a:xfrm>
              <a:off x="1032493" y="4451991"/>
              <a:ext cx="34290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cxnSp>
        <p:nvCxnSpPr>
          <p:cNvPr id="153" name="直接连接符 3">
            <a:extLst>
              <a:ext uri="{FF2B5EF4-FFF2-40B4-BE49-F238E27FC236}">
                <a16:creationId xmlns:a16="http://schemas.microsoft.com/office/drawing/2014/main" id="{F0C5A3A4-2707-0E29-B0AC-18CDDD2F1C34}"/>
              </a:ext>
            </a:extLst>
          </p:cNvPr>
          <p:cNvCxnSpPr/>
          <p:nvPr/>
        </p:nvCxnSpPr>
        <p:spPr bwMode="auto">
          <a:xfrm flipV="1">
            <a:off x="915643" y="5524304"/>
            <a:ext cx="7613411" cy="65314"/>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4" name="直接连接符 151">
            <a:extLst>
              <a:ext uri="{FF2B5EF4-FFF2-40B4-BE49-F238E27FC236}">
                <a16:creationId xmlns:a16="http://schemas.microsoft.com/office/drawing/2014/main" id="{C14C9919-823D-58A8-79B4-8A1EB3DA1C28}"/>
              </a:ext>
            </a:extLst>
          </p:cNvPr>
          <p:cNvCxnSpPr/>
          <p:nvPr/>
        </p:nvCxnSpPr>
        <p:spPr bwMode="auto">
          <a:xfrm flipV="1">
            <a:off x="908160" y="6319376"/>
            <a:ext cx="7613411" cy="65314"/>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FF48AF1F-C18A-A1B9-097E-539F500022C5}"/>
              </a:ext>
            </a:extLst>
          </p:cNvPr>
          <p:cNvSpPr>
            <a:spLocks noGrp="1"/>
          </p:cNvSpPr>
          <p:nvPr>
            <p:ph type="sldNum" sz="quarter" idx="12"/>
          </p:nvPr>
        </p:nvSpPr>
        <p:spPr/>
        <p:txBody>
          <a:bodyPr/>
          <a:lstStyle/>
          <a:p>
            <a:fld id="{392CBAA0-59E6-204E-8F03-85E5040D48B8}" type="slidenum">
              <a:rPr kumimoji="1" lang="zh-CN" altLang="en-US" smtClean="0"/>
              <a:t>56</a:t>
            </a:fld>
            <a:r>
              <a:rPr kumimoji="1" lang="en-US" altLang="zh-CN"/>
              <a:t>/184</a:t>
            </a:r>
            <a:endParaRPr kumimoji="1" lang="zh-CN" altLang="en-US" dirty="0"/>
          </a:p>
        </p:txBody>
      </p:sp>
      <p:sp>
        <p:nvSpPr>
          <p:cNvPr id="155" name="文本框 154">
            <a:extLst>
              <a:ext uri="{FF2B5EF4-FFF2-40B4-BE49-F238E27FC236}">
                <a16:creationId xmlns:a16="http://schemas.microsoft.com/office/drawing/2014/main" id="{3E01E1A4-C033-A46C-4510-CC9C0CC5AA06}"/>
              </a:ext>
            </a:extLst>
          </p:cNvPr>
          <p:cNvSpPr txBox="1"/>
          <p:nvPr/>
        </p:nvSpPr>
        <p:spPr>
          <a:xfrm>
            <a:off x="8967643" y="4190662"/>
            <a:ext cx="3087064" cy="461665"/>
          </a:xfrm>
          <a:prstGeom prst="rect">
            <a:avLst/>
          </a:prstGeom>
          <a:noFill/>
        </p:spPr>
        <p:txBody>
          <a:bodyPr wrap="square" rtlCol="0">
            <a:spAutoFit/>
          </a:bodyPr>
          <a:lstStyle/>
          <a:p>
            <a:r>
              <a:rPr kumimoji="1" lang="zh-CN" altLang="en-US" sz="2400" b="1" dirty="0">
                <a:solidFill>
                  <a:srgbClr val="0000FF"/>
                </a:solidFill>
                <a:latin typeface="Songti SC" panose="02010600040101010101" pitchFamily="2" charset="-122"/>
                <a:ea typeface="Songti SC" panose="02010600040101010101" pitchFamily="2" charset="-122"/>
              </a:rPr>
              <a:t>多个可逆计数器级联</a:t>
            </a:r>
          </a:p>
        </p:txBody>
      </p:sp>
    </p:spTree>
    <p:extLst>
      <p:ext uri="{BB962C8B-B14F-4D97-AF65-F5344CB8AC3E}">
        <p14:creationId xmlns:p14="http://schemas.microsoft.com/office/powerpoint/2010/main" val="2044700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wipe(left)">
                                      <p:cBhvr>
                                        <p:cTn id="12" dur="500"/>
                                        <p:tgtEl>
                                          <p:spTgt spid="80"/>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slide(fromBottom)">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7"/>
                                        </p:tgtEl>
                                        <p:attrNameLst>
                                          <p:attrName>style.visibility</p:attrName>
                                        </p:attrNameLst>
                                      </p:cBhvr>
                                      <p:to>
                                        <p:strVal val="visible"/>
                                      </p:to>
                                    </p:set>
                                    <p:animEffect transition="in" filter="wipe(left)">
                                      <p:cBhvr>
                                        <p:cTn id="22" dur="500"/>
                                        <p:tgtEl>
                                          <p:spTgt spid="147"/>
                                        </p:tgtEl>
                                      </p:cBhvr>
                                    </p:animEffect>
                                  </p:childTnLst>
                                </p:cTn>
                              </p:par>
                              <p:par>
                                <p:cTn id="23" presetID="22" presetClass="entr" presetSubtype="8" fill="hold" nodeType="withEffect">
                                  <p:stCondLst>
                                    <p:cond delay="0"/>
                                  </p:stCondLst>
                                  <p:childTnLst>
                                    <p:set>
                                      <p:cBhvr>
                                        <p:cTn id="24" dur="1" fill="hold">
                                          <p:stCondLst>
                                            <p:cond delay="0"/>
                                          </p:stCondLst>
                                        </p:cTn>
                                        <p:tgtEl>
                                          <p:spTgt spid="148"/>
                                        </p:tgtEl>
                                        <p:attrNameLst>
                                          <p:attrName>style.visibility</p:attrName>
                                        </p:attrNameLst>
                                      </p:cBhvr>
                                      <p:to>
                                        <p:strVal val="visible"/>
                                      </p:to>
                                    </p:set>
                                    <p:animEffect transition="in" filter="wipe(left)">
                                      <p:cBhvr>
                                        <p:cTn id="25" dur="500"/>
                                        <p:tgtEl>
                                          <p:spTgt spid="148"/>
                                        </p:tgtEl>
                                      </p:cBhvr>
                                    </p:animEffect>
                                  </p:childTnLst>
                                </p:cTn>
                              </p:par>
                              <p:par>
                                <p:cTn id="26" presetID="22" presetClass="entr" presetSubtype="8" fill="hold" nodeType="withEffect">
                                  <p:stCondLst>
                                    <p:cond delay="0"/>
                                  </p:stCondLst>
                                  <p:childTnLst>
                                    <p:set>
                                      <p:cBhvr>
                                        <p:cTn id="27" dur="1" fill="hold">
                                          <p:stCondLst>
                                            <p:cond delay="0"/>
                                          </p:stCondLst>
                                        </p:cTn>
                                        <p:tgtEl>
                                          <p:spTgt spid="153"/>
                                        </p:tgtEl>
                                        <p:attrNameLst>
                                          <p:attrName>style.visibility</p:attrName>
                                        </p:attrNameLst>
                                      </p:cBhvr>
                                      <p:to>
                                        <p:strVal val="visible"/>
                                      </p:to>
                                    </p:set>
                                    <p:animEffect transition="in" filter="wipe(left)">
                                      <p:cBhvr>
                                        <p:cTn id="28" dur="500"/>
                                        <p:tgtEl>
                                          <p:spTgt spid="153"/>
                                        </p:tgtEl>
                                      </p:cBhvr>
                                    </p:animEffect>
                                  </p:childTnLst>
                                </p:cTn>
                              </p:par>
                              <p:par>
                                <p:cTn id="29" presetID="22" presetClass="entr" presetSubtype="8" fill="hold" nodeType="withEffect">
                                  <p:stCondLst>
                                    <p:cond delay="0"/>
                                  </p:stCondLst>
                                  <p:childTnLst>
                                    <p:set>
                                      <p:cBhvr>
                                        <p:cTn id="30" dur="1" fill="hold">
                                          <p:stCondLst>
                                            <p:cond delay="0"/>
                                          </p:stCondLst>
                                        </p:cTn>
                                        <p:tgtEl>
                                          <p:spTgt spid="154"/>
                                        </p:tgtEl>
                                        <p:attrNameLst>
                                          <p:attrName>style.visibility</p:attrName>
                                        </p:attrNameLst>
                                      </p:cBhvr>
                                      <p:to>
                                        <p:strVal val="visible"/>
                                      </p:to>
                                    </p:set>
                                    <p:animEffect transition="in" filter="wipe(left)">
                                      <p:cBhvr>
                                        <p:cTn id="31" dur="500"/>
                                        <p:tgtEl>
                                          <p:spTgt spid="154"/>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69"/>
                                        </p:tgtEl>
                                        <p:attrNameLst>
                                          <p:attrName>style.visibility</p:attrName>
                                        </p:attrNameLst>
                                      </p:cBhvr>
                                      <p:to>
                                        <p:strVal val="visible"/>
                                      </p:to>
                                    </p:set>
                                    <p:animEffect transition="in" filter="wipe(left)">
                                      <p:cBhvr>
                                        <p:cTn id="36" dur="500"/>
                                        <p:tgtEl>
                                          <p:spTgt spid="6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500"/>
                                        <p:tgtEl>
                                          <p:spTgt spid="68"/>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0"/>
                                        </p:tgtEl>
                                        <p:attrNameLst>
                                          <p:attrName>style.visibility</p:attrName>
                                        </p:attrNameLst>
                                      </p:cBhvr>
                                      <p:to>
                                        <p:strVal val="visible"/>
                                      </p:to>
                                    </p:set>
                                    <p:animEffect transition="in" filter="wipe(left)">
                                      <p:cBhvr>
                                        <p:cTn id="46" dur="500"/>
                                        <p:tgtEl>
                                          <p:spTgt spid="7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grpId="0" nodeType="clickEffect">
                                  <p:stCondLst>
                                    <p:cond delay="0"/>
                                  </p:stCondLst>
                                  <p:childTnLst>
                                    <p:set>
                                      <p:cBhvr>
                                        <p:cTn id="50" dur="1" fill="hold">
                                          <p:stCondLst>
                                            <p:cond delay="0"/>
                                          </p:stCondLst>
                                        </p:cTn>
                                        <p:tgtEl>
                                          <p:spTgt spid="155"/>
                                        </p:tgtEl>
                                        <p:attrNameLst>
                                          <p:attrName>style.visibility</p:attrName>
                                        </p:attrNameLst>
                                      </p:cBhvr>
                                      <p:to>
                                        <p:strVal val="visible"/>
                                      </p:to>
                                    </p:set>
                                    <p:animEffect transition="in" filter="wipe(left)">
                                      <p:cBhvr>
                                        <p:cTn id="51" dur="500"/>
                                        <p:tgtEl>
                                          <p:spTgt spid="155"/>
                                        </p:tgtEl>
                                      </p:cBhvr>
                                    </p:animEffect>
                                  </p:childTnLst>
                                </p:cTn>
                              </p:par>
                            </p:childTnLst>
                          </p:cTn>
                        </p:par>
                        <p:par>
                          <p:cTn id="52" fill="hold">
                            <p:stCondLst>
                              <p:cond delay="500"/>
                            </p:stCondLst>
                            <p:childTnLst>
                              <p:par>
                                <p:cTn id="53" presetID="12" presetClass="entr" presetSubtype="1"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slide(fromTop)">
                                      <p:cBhvr>
                                        <p:cTn id="55"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68" grpId="0" autoUpdateAnimBg="0"/>
      <p:bldP spid="69" grpId="0" autoUpdateAnimBg="0"/>
      <p:bldP spid="155"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grpSp>
        <p:nvGrpSpPr>
          <p:cNvPr id="5" name="Group 2">
            <a:extLst>
              <a:ext uri="{FF2B5EF4-FFF2-40B4-BE49-F238E27FC236}">
                <a16:creationId xmlns:a16="http://schemas.microsoft.com/office/drawing/2014/main" id="{F5001DCD-1318-E785-1D66-B589964AACAA}"/>
              </a:ext>
            </a:extLst>
          </p:cNvPr>
          <p:cNvGrpSpPr>
            <a:grpSpLocks/>
          </p:cNvGrpSpPr>
          <p:nvPr/>
        </p:nvGrpSpPr>
        <p:grpSpPr bwMode="auto">
          <a:xfrm>
            <a:off x="1257618" y="1187711"/>
            <a:ext cx="4567238" cy="2871788"/>
            <a:chOff x="228" y="710"/>
            <a:chExt cx="2860" cy="2094"/>
          </a:xfrm>
        </p:grpSpPr>
        <p:sp>
          <p:nvSpPr>
            <p:cNvPr id="6" name="Rectangle 3">
              <a:extLst>
                <a:ext uri="{FF2B5EF4-FFF2-40B4-BE49-F238E27FC236}">
                  <a16:creationId xmlns:a16="http://schemas.microsoft.com/office/drawing/2014/main" id="{CEF24656-BC01-BF2B-4A29-55FD4AA1904E}"/>
                </a:ext>
              </a:extLst>
            </p:cNvPr>
            <p:cNvSpPr>
              <a:spLocks noChangeArrowheads="1"/>
            </p:cNvSpPr>
            <p:nvPr/>
          </p:nvSpPr>
          <p:spPr bwMode="auto">
            <a:xfrm>
              <a:off x="348" y="1231"/>
              <a:ext cx="2543" cy="1018"/>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7" name="Group 4">
              <a:extLst>
                <a:ext uri="{FF2B5EF4-FFF2-40B4-BE49-F238E27FC236}">
                  <a16:creationId xmlns:a16="http://schemas.microsoft.com/office/drawing/2014/main" id="{5C7ADD28-9665-A827-CF67-8269AAD90893}"/>
                </a:ext>
              </a:extLst>
            </p:cNvPr>
            <p:cNvGrpSpPr>
              <a:grpSpLocks/>
            </p:cNvGrpSpPr>
            <p:nvPr/>
          </p:nvGrpSpPr>
          <p:grpSpPr bwMode="auto">
            <a:xfrm>
              <a:off x="449" y="990"/>
              <a:ext cx="2337" cy="234"/>
              <a:chOff x="2832" y="1266"/>
              <a:chExt cx="1952" cy="204"/>
            </a:xfrm>
          </p:grpSpPr>
          <p:grpSp>
            <p:nvGrpSpPr>
              <p:cNvPr id="46" name="Group 5">
                <a:extLst>
                  <a:ext uri="{FF2B5EF4-FFF2-40B4-BE49-F238E27FC236}">
                    <a16:creationId xmlns:a16="http://schemas.microsoft.com/office/drawing/2014/main" id="{F1B75E89-4571-710D-B757-F0A1108BE45A}"/>
                  </a:ext>
                </a:extLst>
              </p:cNvPr>
              <p:cNvGrpSpPr>
                <a:grpSpLocks/>
              </p:cNvGrpSpPr>
              <p:nvPr/>
            </p:nvGrpSpPr>
            <p:grpSpPr bwMode="auto">
              <a:xfrm>
                <a:off x="2832" y="1266"/>
                <a:ext cx="68" cy="204"/>
                <a:chOff x="2904" y="1272"/>
                <a:chExt cx="68" cy="204"/>
              </a:xfrm>
            </p:grpSpPr>
            <p:sp>
              <p:nvSpPr>
                <p:cNvPr id="68" name="Line 6">
                  <a:extLst>
                    <a:ext uri="{FF2B5EF4-FFF2-40B4-BE49-F238E27FC236}">
                      <a16:creationId xmlns:a16="http://schemas.microsoft.com/office/drawing/2014/main" id="{CF2608E0-E819-C956-C909-D09E6BDA194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Oval 7">
                  <a:extLst>
                    <a:ext uri="{FF2B5EF4-FFF2-40B4-BE49-F238E27FC236}">
                      <a16:creationId xmlns:a16="http://schemas.microsoft.com/office/drawing/2014/main" id="{D363EF01-AD96-F0FA-D444-EE57767DC00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7" name="Group 8">
                <a:extLst>
                  <a:ext uri="{FF2B5EF4-FFF2-40B4-BE49-F238E27FC236}">
                    <a16:creationId xmlns:a16="http://schemas.microsoft.com/office/drawing/2014/main" id="{AC6DF995-9E32-FD21-5E9F-0BA987FE4453}"/>
                  </a:ext>
                </a:extLst>
              </p:cNvPr>
              <p:cNvGrpSpPr>
                <a:grpSpLocks/>
              </p:cNvGrpSpPr>
              <p:nvPr/>
            </p:nvGrpSpPr>
            <p:grpSpPr bwMode="auto">
              <a:xfrm>
                <a:off x="3101" y="1266"/>
                <a:ext cx="68" cy="204"/>
                <a:chOff x="2904" y="1272"/>
                <a:chExt cx="68" cy="204"/>
              </a:xfrm>
            </p:grpSpPr>
            <p:sp>
              <p:nvSpPr>
                <p:cNvPr id="66" name="Line 9">
                  <a:extLst>
                    <a:ext uri="{FF2B5EF4-FFF2-40B4-BE49-F238E27FC236}">
                      <a16:creationId xmlns:a16="http://schemas.microsoft.com/office/drawing/2014/main" id="{67396559-20EA-DD42-6725-D341FF58E11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Oval 10">
                  <a:extLst>
                    <a:ext uri="{FF2B5EF4-FFF2-40B4-BE49-F238E27FC236}">
                      <a16:creationId xmlns:a16="http://schemas.microsoft.com/office/drawing/2014/main" id="{CC753026-92D0-9311-7C4A-33741791EA5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8" name="Group 11">
                <a:extLst>
                  <a:ext uri="{FF2B5EF4-FFF2-40B4-BE49-F238E27FC236}">
                    <a16:creationId xmlns:a16="http://schemas.microsoft.com/office/drawing/2014/main" id="{19F7C1B0-76EC-96E1-A18B-C294377DF244}"/>
                  </a:ext>
                </a:extLst>
              </p:cNvPr>
              <p:cNvGrpSpPr>
                <a:grpSpLocks/>
              </p:cNvGrpSpPr>
              <p:nvPr/>
            </p:nvGrpSpPr>
            <p:grpSpPr bwMode="auto">
              <a:xfrm>
                <a:off x="3370" y="1266"/>
                <a:ext cx="68" cy="204"/>
                <a:chOff x="2904" y="1272"/>
                <a:chExt cx="68" cy="204"/>
              </a:xfrm>
            </p:grpSpPr>
            <p:sp>
              <p:nvSpPr>
                <p:cNvPr id="64" name="Line 12">
                  <a:extLst>
                    <a:ext uri="{FF2B5EF4-FFF2-40B4-BE49-F238E27FC236}">
                      <a16:creationId xmlns:a16="http://schemas.microsoft.com/office/drawing/2014/main" id="{2FEF6AC7-DFF6-86A3-2564-70CC2AF6CBE8}"/>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Oval 13">
                  <a:extLst>
                    <a:ext uri="{FF2B5EF4-FFF2-40B4-BE49-F238E27FC236}">
                      <a16:creationId xmlns:a16="http://schemas.microsoft.com/office/drawing/2014/main" id="{11BF2870-9395-15CD-B4C6-C28240D9088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9" name="Group 14">
                <a:extLst>
                  <a:ext uri="{FF2B5EF4-FFF2-40B4-BE49-F238E27FC236}">
                    <a16:creationId xmlns:a16="http://schemas.microsoft.com/office/drawing/2014/main" id="{91489F1C-3822-E82C-3638-2FC00BABCA6B}"/>
                  </a:ext>
                </a:extLst>
              </p:cNvPr>
              <p:cNvGrpSpPr>
                <a:grpSpLocks/>
              </p:cNvGrpSpPr>
              <p:nvPr/>
            </p:nvGrpSpPr>
            <p:grpSpPr bwMode="auto">
              <a:xfrm>
                <a:off x="3639" y="1266"/>
                <a:ext cx="68" cy="204"/>
                <a:chOff x="2904" y="1272"/>
                <a:chExt cx="68" cy="204"/>
              </a:xfrm>
            </p:grpSpPr>
            <p:sp>
              <p:nvSpPr>
                <p:cNvPr id="62" name="Line 15">
                  <a:extLst>
                    <a:ext uri="{FF2B5EF4-FFF2-40B4-BE49-F238E27FC236}">
                      <a16:creationId xmlns:a16="http://schemas.microsoft.com/office/drawing/2014/main" id="{6BA48971-6E0D-7951-95C6-206683225AF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Oval 16">
                  <a:extLst>
                    <a:ext uri="{FF2B5EF4-FFF2-40B4-BE49-F238E27FC236}">
                      <a16:creationId xmlns:a16="http://schemas.microsoft.com/office/drawing/2014/main" id="{475C240E-51FB-54D9-B9E2-846CEF027E3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0" name="Group 17">
                <a:extLst>
                  <a:ext uri="{FF2B5EF4-FFF2-40B4-BE49-F238E27FC236}">
                    <a16:creationId xmlns:a16="http://schemas.microsoft.com/office/drawing/2014/main" id="{575D0E01-605E-21EC-F554-93FFD3484E10}"/>
                  </a:ext>
                </a:extLst>
              </p:cNvPr>
              <p:cNvGrpSpPr>
                <a:grpSpLocks/>
              </p:cNvGrpSpPr>
              <p:nvPr/>
            </p:nvGrpSpPr>
            <p:grpSpPr bwMode="auto">
              <a:xfrm>
                <a:off x="3908" y="1266"/>
                <a:ext cx="68" cy="204"/>
                <a:chOff x="2904" y="1272"/>
                <a:chExt cx="68" cy="204"/>
              </a:xfrm>
            </p:grpSpPr>
            <p:sp>
              <p:nvSpPr>
                <p:cNvPr id="60" name="Line 18">
                  <a:extLst>
                    <a:ext uri="{FF2B5EF4-FFF2-40B4-BE49-F238E27FC236}">
                      <a16:creationId xmlns:a16="http://schemas.microsoft.com/office/drawing/2014/main" id="{E9305648-D0F7-257A-602C-51D2EBA16FD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Oval 19">
                  <a:extLst>
                    <a:ext uri="{FF2B5EF4-FFF2-40B4-BE49-F238E27FC236}">
                      <a16:creationId xmlns:a16="http://schemas.microsoft.com/office/drawing/2014/main" id="{8EE7C0D4-B8EA-5DAC-CE8F-0153D863062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1" name="Group 20">
                <a:extLst>
                  <a:ext uri="{FF2B5EF4-FFF2-40B4-BE49-F238E27FC236}">
                    <a16:creationId xmlns:a16="http://schemas.microsoft.com/office/drawing/2014/main" id="{02AF59CB-3F51-1A39-0FEE-CB85F92E712E}"/>
                  </a:ext>
                </a:extLst>
              </p:cNvPr>
              <p:cNvGrpSpPr>
                <a:grpSpLocks/>
              </p:cNvGrpSpPr>
              <p:nvPr/>
            </p:nvGrpSpPr>
            <p:grpSpPr bwMode="auto">
              <a:xfrm>
                <a:off x="4177" y="1266"/>
                <a:ext cx="68" cy="204"/>
                <a:chOff x="2904" y="1272"/>
                <a:chExt cx="68" cy="204"/>
              </a:xfrm>
            </p:grpSpPr>
            <p:sp>
              <p:nvSpPr>
                <p:cNvPr id="58" name="Line 21">
                  <a:extLst>
                    <a:ext uri="{FF2B5EF4-FFF2-40B4-BE49-F238E27FC236}">
                      <a16:creationId xmlns:a16="http://schemas.microsoft.com/office/drawing/2014/main" id="{CADA0449-3712-1882-0DCC-217DD33153A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Oval 22">
                  <a:extLst>
                    <a:ext uri="{FF2B5EF4-FFF2-40B4-BE49-F238E27FC236}">
                      <a16:creationId xmlns:a16="http://schemas.microsoft.com/office/drawing/2014/main" id="{F64119F6-C65C-67C6-442F-35AB3E4E07E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2" name="Group 23">
                <a:extLst>
                  <a:ext uri="{FF2B5EF4-FFF2-40B4-BE49-F238E27FC236}">
                    <a16:creationId xmlns:a16="http://schemas.microsoft.com/office/drawing/2014/main" id="{76512641-5523-7A64-4642-FB44797ED917}"/>
                  </a:ext>
                </a:extLst>
              </p:cNvPr>
              <p:cNvGrpSpPr>
                <a:grpSpLocks/>
              </p:cNvGrpSpPr>
              <p:nvPr/>
            </p:nvGrpSpPr>
            <p:grpSpPr bwMode="auto">
              <a:xfrm>
                <a:off x="4446" y="1266"/>
                <a:ext cx="68" cy="204"/>
                <a:chOff x="2904" y="1272"/>
                <a:chExt cx="68" cy="204"/>
              </a:xfrm>
            </p:grpSpPr>
            <p:sp>
              <p:nvSpPr>
                <p:cNvPr id="56" name="Line 24">
                  <a:extLst>
                    <a:ext uri="{FF2B5EF4-FFF2-40B4-BE49-F238E27FC236}">
                      <a16:creationId xmlns:a16="http://schemas.microsoft.com/office/drawing/2014/main" id="{4A797F37-FAF1-41C9-8276-DE73FC96DA8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Oval 25">
                  <a:extLst>
                    <a:ext uri="{FF2B5EF4-FFF2-40B4-BE49-F238E27FC236}">
                      <a16:creationId xmlns:a16="http://schemas.microsoft.com/office/drawing/2014/main" id="{B71A7127-191E-59EF-0DC3-08A4B11EEF2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3" name="Group 26">
                <a:extLst>
                  <a:ext uri="{FF2B5EF4-FFF2-40B4-BE49-F238E27FC236}">
                    <a16:creationId xmlns:a16="http://schemas.microsoft.com/office/drawing/2014/main" id="{34D74F4D-9E00-E0EE-7A68-38586E4865B7}"/>
                  </a:ext>
                </a:extLst>
              </p:cNvPr>
              <p:cNvGrpSpPr>
                <a:grpSpLocks/>
              </p:cNvGrpSpPr>
              <p:nvPr/>
            </p:nvGrpSpPr>
            <p:grpSpPr bwMode="auto">
              <a:xfrm>
                <a:off x="4716" y="1266"/>
                <a:ext cx="68" cy="204"/>
                <a:chOff x="2904" y="1272"/>
                <a:chExt cx="68" cy="204"/>
              </a:xfrm>
            </p:grpSpPr>
            <p:sp>
              <p:nvSpPr>
                <p:cNvPr id="54" name="Line 27">
                  <a:extLst>
                    <a:ext uri="{FF2B5EF4-FFF2-40B4-BE49-F238E27FC236}">
                      <a16:creationId xmlns:a16="http://schemas.microsoft.com/office/drawing/2014/main" id="{FFDEDEC5-4751-8548-C948-43800E1E2CD5}"/>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Oval 28">
                  <a:extLst>
                    <a:ext uri="{FF2B5EF4-FFF2-40B4-BE49-F238E27FC236}">
                      <a16:creationId xmlns:a16="http://schemas.microsoft.com/office/drawing/2014/main" id="{AD202C2C-DBE0-482C-4AF8-789D7F1B118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8" name="Group 29">
              <a:extLst>
                <a:ext uri="{FF2B5EF4-FFF2-40B4-BE49-F238E27FC236}">
                  <a16:creationId xmlns:a16="http://schemas.microsoft.com/office/drawing/2014/main" id="{471955CD-2240-FA74-EE0A-E5BD73AD8614}"/>
                </a:ext>
              </a:extLst>
            </p:cNvPr>
            <p:cNvGrpSpPr>
              <a:grpSpLocks/>
            </p:cNvGrpSpPr>
            <p:nvPr/>
          </p:nvGrpSpPr>
          <p:grpSpPr bwMode="auto">
            <a:xfrm flipV="1">
              <a:off x="456" y="2256"/>
              <a:ext cx="2337" cy="234"/>
              <a:chOff x="2832" y="1266"/>
              <a:chExt cx="1952" cy="204"/>
            </a:xfrm>
          </p:grpSpPr>
          <p:grpSp>
            <p:nvGrpSpPr>
              <p:cNvPr id="22" name="Group 30">
                <a:extLst>
                  <a:ext uri="{FF2B5EF4-FFF2-40B4-BE49-F238E27FC236}">
                    <a16:creationId xmlns:a16="http://schemas.microsoft.com/office/drawing/2014/main" id="{827375F6-09F6-EB89-9C4D-8219F3CD40D0}"/>
                  </a:ext>
                </a:extLst>
              </p:cNvPr>
              <p:cNvGrpSpPr>
                <a:grpSpLocks/>
              </p:cNvGrpSpPr>
              <p:nvPr/>
            </p:nvGrpSpPr>
            <p:grpSpPr bwMode="auto">
              <a:xfrm>
                <a:off x="2832" y="1266"/>
                <a:ext cx="68" cy="204"/>
                <a:chOff x="2904" y="1272"/>
                <a:chExt cx="68" cy="204"/>
              </a:xfrm>
            </p:grpSpPr>
            <p:sp>
              <p:nvSpPr>
                <p:cNvPr id="44" name="Line 31">
                  <a:extLst>
                    <a:ext uri="{FF2B5EF4-FFF2-40B4-BE49-F238E27FC236}">
                      <a16:creationId xmlns:a16="http://schemas.microsoft.com/office/drawing/2014/main" id="{1E6F7B37-0F6A-B210-64BB-7BF16291B92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Oval 32">
                  <a:extLst>
                    <a:ext uri="{FF2B5EF4-FFF2-40B4-BE49-F238E27FC236}">
                      <a16:creationId xmlns:a16="http://schemas.microsoft.com/office/drawing/2014/main" id="{5709A0F1-C91A-F381-0CA1-9327438CF3A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 name="Group 33">
                <a:extLst>
                  <a:ext uri="{FF2B5EF4-FFF2-40B4-BE49-F238E27FC236}">
                    <a16:creationId xmlns:a16="http://schemas.microsoft.com/office/drawing/2014/main" id="{835D5F94-400B-A41D-8828-332C3553AF18}"/>
                  </a:ext>
                </a:extLst>
              </p:cNvPr>
              <p:cNvGrpSpPr>
                <a:grpSpLocks/>
              </p:cNvGrpSpPr>
              <p:nvPr/>
            </p:nvGrpSpPr>
            <p:grpSpPr bwMode="auto">
              <a:xfrm>
                <a:off x="3101" y="1266"/>
                <a:ext cx="68" cy="204"/>
                <a:chOff x="2904" y="1272"/>
                <a:chExt cx="68" cy="204"/>
              </a:xfrm>
            </p:grpSpPr>
            <p:sp>
              <p:nvSpPr>
                <p:cNvPr id="42" name="Line 34">
                  <a:extLst>
                    <a:ext uri="{FF2B5EF4-FFF2-40B4-BE49-F238E27FC236}">
                      <a16:creationId xmlns:a16="http://schemas.microsoft.com/office/drawing/2014/main" id="{AC62A050-2E2B-0BD4-A1D6-69B47553EEB8}"/>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Oval 35">
                  <a:extLst>
                    <a:ext uri="{FF2B5EF4-FFF2-40B4-BE49-F238E27FC236}">
                      <a16:creationId xmlns:a16="http://schemas.microsoft.com/office/drawing/2014/main" id="{48963748-92B7-3AF2-ED64-B0C60CEB893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36">
                <a:extLst>
                  <a:ext uri="{FF2B5EF4-FFF2-40B4-BE49-F238E27FC236}">
                    <a16:creationId xmlns:a16="http://schemas.microsoft.com/office/drawing/2014/main" id="{80DF4078-E104-F487-48B5-0C62FB42FD3F}"/>
                  </a:ext>
                </a:extLst>
              </p:cNvPr>
              <p:cNvGrpSpPr>
                <a:grpSpLocks/>
              </p:cNvGrpSpPr>
              <p:nvPr/>
            </p:nvGrpSpPr>
            <p:grpSpPr bwMode="auto">
              <a:xfrm>
                <a:off x="3370" y="1266"/>
                <a:ext cx="68" cy="204"/>
                <a:chOff x="2904" y="1272"/>
                <a:chExt cx="68" cy="204"/>
              </a:xfrm>
            </p:grpSpPr>
            <p:sp>
              <p:nvSpPr>
                <p:cNvPr id="40" name="Line 37">
                  <a:extLst>
                    <a:ext uri="{FF2B5EF4-FFF2-40B4-BE49-F238E27FC236}">
                      <a16:creationId xmlns:a16="http://schemas.microsoft.com/office/drawing/2014/main" id="{95A57087-45A7-BCD2-2D46-657AE103A4B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Oval 38">
                  <a:extLst>
                    <a:ext uri="{FF2B5EF4-FFF2-40B4-BE49-F238E27FC236}">
                      <a16:creationId xmlns:a16="http://schemas.microsoft.com/office/drawing/2014/main" id="{219A89D4-4F5A-9EE5-1D1C-DF4B11A1549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39">
                <a:extLst>
                  <a:ext uri="{FF2B5EF4-FFF2-40B4-BE49-F238E27FC236}">
                    <a16:creationId xmlns:a16="http://schemas.microsoft.com/office/drawing/2014/main" id="{60018A14-7D39-0FB2-0505-480DE5E7CC76}"/>
                  </a:ext>
                </a:extLst>
              </p:cNvPr>
              <p:cNvGrpSpPr>
                <a:grpSpLocks/>
              </p:cNvGrpSpPr>
              <p:nvPr/>
            </p:nvGrpSpPr>
            <p:grpSpPr bwMode="auto">
              <a:xfrm>
                <a:off x="3639" y="1266"/>
                <a:ext cx="68" cy="204"/>
                <a:chOff x="2904" y="1272"/>
                <a:chExt cx="68" cy="204"/>
              </a:xfrm>
            </p:grpSpPr>
            <p:sp>
              <p:nvSpPr>
                <p:cNvPr id="38" name="Line 40">
                  <a:extLst>
                    <a:ext uri="{FF2B5EF4-FFF2-40B4-BE49-F238E27FC236}">
                      <a16:creationId xmlns:a16="http://schemas.microsoft.com/office/drawing/2014/main" id="{233A4B09-7113-105C-17D9-1FAEC03ECA4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Oval 41">
                  <a:extLst>
                    <a:ext uri="{FF2B5EF4-FFF2-40B4-BE49-F238E27FC236}">
                      <a16:creationId xmlns:a16="http://schemas.microsoft.com/office/drawing/2014/main" id="{5F241572-1D79-8440-4A99-B78603271F0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42">
                <a:extLst>
                  <a:ext uri="{FF2B5EF4-FFF2-40B4-BE49-F238E27FC236}">
                    <a16:creationId xmlns:a16="http://schemas.microsoft.com/office/drawing/2014/main" id="{7CC85A13-687D-292F-4BEC-6E0DC25D2527}"/>
                  </a:ext>
                </a:extLst>
              </p:cNvPr>
              <p:cNvGrpSpPr>
                <a:grpSpLocks/>
              </p:cNvGrpSpPr>
              <p:nvPr/>
            </p:nvGrpSpPr>
            <p:grpSpPr bwMode="auto">
              <a:xfrm>
                <a:off x="3908" y="1266"/>
                <a:ext cx="68" cy="204"/>
                <a:chOff x="2904" y="1272"/>
                <a:chExt cx="68" cy="204"/>
              </a:xfrm>
            </p:grpSpPr>
            <p:sp>
              <p:nvSpPr>
                <p:cNvPr id="36" name="Line 43">
                  <a:extLst>
                    <a:ext uri="{FF2B5EF4-FFF2-40B4-BE49-F238E27FC236}">
                      <a16:creationId xmlns:a16="http://schemas.microsoft.com/office/drawing/2014/main" id="{28F9E8B6-4D1C-9466-4C0F-398D85C0A37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Oval 44">
                  <a:extLst>
                    <a:ext uri="{FF2B5EF4-FFF2-40B4-BE49-F238E27FC236}">
                      <a16:creationId xmlns:a16="http://schemas.microsoft.com/office/drawing/2014/main" id="{FECFFFB3-7214-871B-C289-5EFCA84DE6E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45">
                <a:extLst>
                  <a:ext uri="{FF2B5EF4-FFF2-40B4-BE49-F238E27FC236}">
                    <a16:creationId xmlns:a16="http://schemas.microsoft.com/office/drawing/2014/main" id="{21B7F648-DAB0-3EDC-5511-E39ED79C1F2F}"/>
                  </a:ext>
                </a:extLst>
              </p:cNvPr>
              <p:cNvGrpSpPr>
                <a:grpSpLocks/>
              </p:cNvGrpSpPr>
              <p:nvPr/>
            </p:nvGrpSpPr>
            <p:grpSpPr bwMode="auto">
              <a:xfrm>
                <a:off x="4177" y="1266"/>
                <a:ext cx="68" cy="204"/>
                <a:chOff x="2904" y="1272"/>
                <a:chExt cx="68" cy="204"/>
              </a:xfrm>
            </p:grpSpPr>
            <p:sp>
              <p:nvSpPr>
                <p:cNvPr id="34" name="Line 46">
                  <a:extLst>
                    <a:ext uri="{FF2B5EF4-FFF2-40B4-BE49-F238E27FC236}">
                      <a16:creationId xmlns:a16="http://schemas.microsoft.com/office/drawing/2014/main" id="{1B970921-2AB2-08D7-8FBD-9CF3A98C1E17}"/>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Oval 47">
                  <a:extLst>
                    <a:ext uri="{FF2B5EF4-FFF2-40B4-BE49-F238E27FC236}">
                      <a16:creationId xmlns:a16="http://schemas.microsoft.com/office/drawing/2014/main" id="{80224EAC-B25C-292F-471A-F61056EDEB2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48">
                <a:extLst>
                  <a:ext uri="{FF2B5EF4-FFF2-40B4-BE49-F238E27FC236}">
                    <a16:creationId xmlns:a16="http://schemas.microsoft.com/office/drawing/2014/main" id="{BE02E913-5C9D-F305-56B0-561EB0A40FB9}"/>
                  </a:ext>
                </a:extLst>
              </p:cNvPr>
              <p:cNvGrpSpPr>
                <a:grpSpLocks/>
              </p:cNvGrpSpPr>
              <p:nvPr/>
            </p:nvGrpSpPr>
            <p:grpSpPr bwMode="auto">
              <a:xfrm>
                <a:off x="4446" y="1266"/>
                <a:ext cx="68" cy="204"/>
                <a:chOff x="2904" y="1272"/>
                <a:chExt cx="68" cy="204"/>
              </a:xfrm>
            </p:grpSpPr>
            <p:sp>
              <p:nvSpPr>
                <p:cNvPr id="32" name="Line 49">
                  <a:extLst>
                    <a:ext uri="{FF2B5EF4-FFF2-40B4-BE49-F238E27FC236}">
                      <a16:creationId xmlns:a16="http://schemas.microsoft.com/office/drawing/2014/main" id="{B0CB88E0-AAEE-CF94-373E-1CCCF57E4A1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Oval 50">
                  <a:extLst>
                    <a:ext uri="{FF2B5EF4-FFF2-40B4-BE49-F238E27FC236}">
                      <a16:creationId xmlns:a16="http://schemas.microsoft.com/office/drawing/2014/main" id="{CBF0B649-7C87-47BD-D56C-1A7ABA528EA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9" name="Group 51">
                <a:extLst>
                  <a:ext uri="{FF2B5EF4-FFF2-40B4-BE49-F238E27FC236}">
                    <a16:creationId xmlns:a16="http://schemas.microsoft.com/office/drawing/2014/main" id="{F7B76854-1688-B682-8199-47E2618F9966}"/>
                  </a:ext>
                </a:extLst>
              </p:cNvPr>
              <p:cNvGrpSpPr>
                <a:grpSpLocks/>
              </p:cNvGrpSpPr>
              <p:nvPr/>
            </p:nvGrpSpPr>
            <p:grpSpPr bwMode="auto">
              <a:xfrm>
                <a:off x="4716" y="1266"/>
                <a:ext cx="68" cy="204"/>
                <a:chOff x="2904" y="1272"/>
                <a:chExt cx="68" cy="204"/>
              </a:xfrm>
            </p:grpSpPr>
            <p:sp>
              <p:nvSpPr>
                <p:cNvPr id="30" name="Line 52">
                  <a:extLst>
                    <a:ext uri="{FF2B5EF4-FFF2-40B4-BE49-F238E27FC236}">
                      <a16:creationId xmlns:a16="http://schemas.microsoft.com/office/drawing/2014/main" id="{2E9681FE-A801-041A-C163-845C6AD525E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Oval 53">
                  <a:extLst>
                    <a:ext uri="{FF2B5EF4-FFF2-40B4-BE49-F238E27FC236}">
                      <a16:creationId xmlns:a16="http://schemas.microsoft.com/office/drawing/2014/main" id="{5B4D1DBE-E55B-7999-5A1C-92608C37FAC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9" name="Arc 54">
              <a:extLst>
                <a:ext uri="{FF2B5EF4-FFF2-40B4-BE49-F238E27FC236}">
                  <a16:creationId xmlns:a16="http://schemas.microsoft.com/office/drawing/2014/main" id="{BE9417DC-61C0-FA89-EDD7-C1186AFDC9A6}"/>
                </a:ext>
              </a:extLst>
            </p:cNvPr>
            <p:cNvSpPr>
              <a:spLocks/>
            </p:cNvSpPr>
            <p:nvPr/>
          </p:nvSpPr>
          <p:spPr bwMode="auto">
            <a:xfrm>
              <a:off x="348" y="1539"/>
              <a:ext cx="213" cy="350"/>
            </a:xfrm>
            <a:custGeom>
              <a:avLst/>
              <a:gdLst>
                <a:gd name="T0" fmla="*/ 0 w 21600"/>
                <a:gd name="T1" fmla="*/ 0 h 43181"/>
                <a:gd name="T2" fmla="*/ 9 w 21600"/>
                <a:gd name="T3" fmla="*/ 350 h 43181"/>
                <a:gd name="T4" fmla="*/ 0 w 21600"/>
                <a:gd name="T5" fmla="*/ 175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 name="Text Box 55">
              <a:extLst>
                <a:ext uri="{FF2B5EF4-FFF2-40B4-BE49-F238E27FC236}">
                  <a16:creationId xmlns:a16="http://schemas.microsoft.com/office/drawing/2014/main" id="{EE80FD5E-BAF2-EA3C-80AB-B5C66E0EF215}"/>
                </a:ext>
              </a:extLst>
            </p:cNvPr>
            <p:cNvSpPr txBox="1">
              <a:spLocks noChangeArrowheads="1"/>
            </p:cNvSpPr>
            <p:nvPr/>
          </p:nvSpPr>
          <p:spPr bwMode="auto">
            <a:xfrm>
              <a:off x="439" y="1983"/>
              <a:ext cx="2649" cy="2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1      2      3      4      5      6      7      8</a:t>
              </a:r>
            </a:p>
          </p:txBody>
        </p:sp>
        <p:sp>
          <p:nvSpPr>
            <p:cNvPr id="11" name="Text Box 56">
              <a:extLst>
                <a:ext uri="{FF2B5EF4-FFF2-40B4-BE49-F238E27FC236}">
                  <a16:creationId xmlns:a16="http://schemas.microsoft.com/office/drawing/2014/main" id="{E4D107C1-7818-4915-0192-664A5F1BFFC9}"/>
                </a:ext>
              </a:extLst>
            </p:cNvPr>
            <p:cNvSpPr txBox="1">
              <a:spLocks noChangeArrowheads="1"/>
            </p:cNvSpPr>
            <p:nvPr/>
          </p:nvSpPr>
          <p:spPr bwMode="auto">
            <a:xfrm>
              <a:off x="336" y="1214"/>
              <a:ext cx="2636" cy="2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16    15     14    13     12    11   10     9</a:t>
              </a:r>
            </a:p>
          </p:txBody>
        </p:sp>
        <p:sp>
          <p:nvSpPr>
            <p:cNvPr id="12" name="Text Box 57">
              <a:extLst>
                <a:ext uri="{FF2B5EF4-FFF2-40B4-BE49-F238E27FC236}">
                  <a16:creationId xmlns:a16="http://schemas.microsoft.com/office/drawing/2014/main" id="{50CD3DA9-F060-793E-1F82-187EAD48AAD1}"/>
                </a:ext>
              </a:extLst>
            </p:cNvPr>
            <p:cNvSpPr txBox="1">
              <a:spLocks noChangeArrowheads="1"/>
            </p:cNvSpPr>
            <p:nvPr/>
          </p:nvSpPr>
          <p:spPr bwMode="auto">
            <a:xfrm>
              <a:off x="1256" y="1538"/>
              <a:ext cx="823" cy="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74193</a:t>
              </a:r>
            </a:p>
          </p:txBody>
        </p:sp>
        <p:sp>
          <p:nvSpPr>
            <p:cNvPr id="13" name="Oval 58">
              <a:extLst>
                <a:ext uri="{FF2B5EF4-FFF2-40B4-BE49-F238E27FC236}">
                  <a16:creationId xmlns:a16="http://schemas.microsoft.com/office/drawing/2014/main" id="{3274F3A3-B6B2-AF16-629B-41F32E35A03B}"/>
                </a:ext>
              </a:extLst>
            </p:cNvPr>
            <p:cNvSpPr>
              <a:spLocks noChangeArrowheads="1"/>
            </p:cNvSpPr>
            <p:nvPr/>
          </p:nvSpPr>
          <p:spPr bwMode="auto">
            <a:xfrm>
              <a:off x="1406" y="1143"/>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 name="Oval 59">
              <a:extLst>
                <a:ext uri="{FF2B5EF4-FFF2-40B4-BE49-F238E27FC236}">
                  <a16:creationId xmlns:a16="http://schemas.microsoft.com/office/drawing/2014/main" id="{A02ECE5F-6346-2A67-99B8-799AC12878E8}"/>
                </a:ext>
              </a:extLst>
            </p:cNvPr>
            <p:cNvSpPr>
              <a:spLocks noChangeArrowheads="1"/>
            </p:cNvSpPr>
            <p:nvPr/>
          </p:nvSpPr>
          <p:spPr bwMode="auto">
            <a:xfrm>
              <a:off x="1730" y="1145"/>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Text Box 60">
              <a:extLst>
                <a:ext uri="{FF2B5EF4-FFF2-40B4-BE49-F238E27FC236}">
                  <a16:creationId xmlns:a16="http://schemas.microsoft.com/office/drawing/2014/main" id="{CD59C11D-D07B-BE73-D0CA-02588F9F8D73}"/>
                </a:ext>
              </a:extLst>
            </p:cNvPr>
            <p:cNvSpPr txBox="1">
              <a:spLocks noChangeArrowheads="1"/>
            </p:cNvSpPr>
            <p:nvPr/>
          </p:nvSpPr>
          <p:spPr bwMode="auto">
            <a:xfrm>
              <a:off x="300" y="2425"/>
              <a:ext cx="2708" cy="3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a:t>
              </a:r>
              <a:r>
                <a:rPr lang="en-US" altLang="zh-CN" b="1">
                  <a:solidFill>
                    <a:srgbClr val="FF0066"/>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a:t>
              </a:r>
              <a:r>
                <a:rPr lang="en-US" altLang="zh-CN" b="1" baseline="-25000">
                  <a:solidFill>
                    <a:srgbClr val="0033CC"/>
                  </a:solidFill>
                  <a:ea typeface="楷体_GB2312" pitchFamily="49" charset="-122"/>
                </a:rPr>
                <a:t> </a:t>
              </a:r>
              <a:r>
                <a:rPr lang="en-US" altLang="zh-CN" b="1">
                  <a:solidFill>
                    <a:srgbClr val="FF0066"/>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sz="1000" b="1" baseline="-25000">
                  <a:solidFill>
                    <a:srgbClr val="0033CC"/>
                  </a:solidFill>
                  <a:ea typeface="楷体_GB2312" pitchFamily="49" charset="-122"/>
                </a:rPr>
                <a:t>   </a:t>
              </a:r>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D </a:t>
              </a:r>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U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r>
                <a:rPr lang="en-US" altLang="zh-CN" b="1">
                  <a:solidFill>
                    <a:srgbClr val="0033CC"/>
                  </a:solidFill>
                  <a:ea typeface="楷体_GB2312" pitchFamily="49" charset="-122"/>
                </a:rPr>
                <a:t>  </a:t>
              </a:r>
              <a:r>
                <a:rPr lang="zh-CN" altLang="en-US" sz="2800" b="1">
                  <a:ea typeface="隶书" panose="02010509060101010101" pitchFamily="49" charset="-122"/>
                </a:rPr>
                <a:t>地</a:t>
              </a:r>
            </a:p>
          </p:txBody>
        </p:sp>
        <p:grpSp>
          <p:nvGrpSpPr>
            <p:cNvPr id="16" name="Group 61">
              <a:extLst>
                <a:ext uri="{FF2B5EF4-FFF2-40B4-BE49-F238E27FC236}">
                  <a16:creationId xmlns:a16="http://schemas.microsoft.com/office/drawing/2014/main" id="{72278782-4DC9-0CEF-D079-45748ACE1E13}"/>
                </a:ext>
              </a:extLst>
            </p:cNvPr>
            <p:cNvGrpSpPr>
              <a:grpSpLocks/>
            </p:cNvGrpSpPr>
            <p:nvPr/>
          </p:nvGrpSpPr>
          <p:grpSpPr bwMode="auto">
            <a:xfrm>
              <a:off x="228" y="710"/>
              <a:ext cx="2840" cy="333"/>
              <a:chOff x="228" y="710"/>
              <a:chExt cx="2840" cy="333"/>
            </a:xfrm>
          </p:grpSpPr>
          <p:sp>
            <p:nvSpPr>
              <p:cNvPr id="18" name="Text Box 62">
                <a:extLst>
                  <a:ext uri="{FF2B5EF4-FFF2-40B4-BE49-F238E27FC236}">
                    <a16:creationId xmlns:a16="http://schemas.microsoft.com/office/drawing/2014/main" id="{A71475B6-9965-6EF1-4E58-AF26ECD32A99}"/>
                  </a:ext>
                </a:extLst>
              </p:cNvPr>
              <p:cNvSpPr txBox="1">
                <a:spLocks noChangeArrowheads="1"/>
              </p:cNvSpPr>
              <p:nvPr/>
            </p:nvSpPr>
            <p:spPr bwMode="auto">
              <a:xfrm>
                <a:off x="228" y="710"/>
                <a:ext cx="2840" cy="3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ea typeface="楷体_GB2312" pitchFamily="49" charset="-122"/>
                  </a:rPr>
                  <a:t>V</a:t>
                </a:r>
                <a:r>
                  <a:rPr lang="en-US" altLang="zh-CN" b="1" baseline="-25000" dirty="0">
                    <a:ea typeface="楷体_GB2312" pitchFamily="49" charset="-122"/>
                  </a:rPr>
                  <a:t>CC  </a:t>
                </a:r>
                <a:r>
                  <a:rPr lang="en-US" altLang="zh-CN" b="1" i="1" dirty="0">
                    <a:solidFill>
                      <a:srgbClr val="0033CC"/>
                    </a:solidFill>
                    <a:ea typeface="楷体_GB2312" pitchFamily="49" charset="-122"/>
                  </a:rPr>
                  <a:t>D</a:t>
                </a:r>
                <a:r>
                  <a:rPr lang="en-US" altLang="zh-CN" b="1" baseline="-25000" dirty="0">
                    <a:solidFill>
                      <a:srgbClr val="0033CC"/>
                    </a:solidFill>
                    <a:ea typeface="楷体_GB2312" pitchFamily="49" charset="-122"/>
                  </a:rPr>
                  <a:t>0   </a:t>
                </a:r>
                <a:r>
                  <a:rPr lang="en-US" altLang="zh-CN" b="1" i="1" dirty="0">
                    <a:solidFill>
                      <a:srgbClr val="0033CC"/>
                    </a:solidFill>
                    <a:ea typeface="楷体_GB2312" pitchFamily="49" charset="-122"/>
                  </a:rPr>
                  <a:t>CR </a:t>
                </a:r>
                <a:r>
                  <a:rPr lang="en-US" altLang="zh-CN" b="1" i="1" dirty="0">
                    <a:solidFill>
                      <a:srgbClr val="FF0066"/>
                    </a:solidFill>
                    <a:ea typeface="楷体_GB2312" pitchFamily="49" charset="-122"/>
                  </a:rPr>
                  <a:t>BO  CO </a:t>
                </a:r>
                <a:r>
                  <a:rPr lang="en-US" altLang="zh-CN" sz="2000" b="1" i="1" dirty="0">
                    <a:solidFill>
                      <a:srgbClr val="FF0066"/>
                    </a:solidFill>
                    <a:ea typeface="楷体_GB2312" pitchFamily="49" charset="-122"/>
                  </a:rPr>
                  <a:t> </a:t>
                </a:r>
                <a:r>
                  <a:rPr lang="en-US" altLang="zh-CN" b="1" i="1" dirty="0">
                    <a:solidFill>
                      <a:srgbClr val="0033CC"/>
                    </a:solidFill>
                    <a:ea typeface="楷体_GB2312" pitchFamily="49" charset="-122"/>
                  </a:rPr>
                  <a:t>LD D</a:t>
                </a:r>
                <a:r>
                  <a:rPr lang="en-US" altLang="zh-CN" b="1" baseline="-25000" dirty="0">
                    <a:solidFill>
                      <a:srgbClr val="0033CC"/>
                    </a:solidFill>
                    <a:ea typeface="楷体_GB2312" pitchFamily="49" charset="-122"/>
                  </a:rPr>
                  <a:t>2</a:t>
                </a:r>
                <a:r>
                  <a:rPr lang="en-US" altLang="zh-CN" b="1" i="1" dirty="0">
                    <a:solidFill>
                      <a:srgbClr val="0033CC"/>
                    </a:solidFill>
                    <a:ea typeface="楷体_GB2312" pitchFamily="49" charset="-122"/>
                  </a:rPr>
                  <a:t> D</a:t>
                </a:r>
                <a:r>
                  <a:rPr lang="en-US" altLang="zh-CN" b="1" baseline="-25000" dirty="0">
                    <a:solidFill>
                      <a:srgbClr val="0033CC"/>
                    </a:solidFill>
                    <a:ea typeface="楷体_GB2312" pitchFamily="49" charset="-122"/>
                  </a:rPr>
                  <a:t>3</a:t>
                </a:r>
              </a:p>
            </p:txBody>
          </p:sp>
          <p:sp>
            <p:nvSpPr>
              <p:cNvPr id="19" name="Line 63">
                <a:extLst>
                  <a:ext uri="{FF2B5EF4-FFF2-40B4-BE49-F238E27FC236}">
                    <a16:creationId xmlns:a16="http://schemas.microsoft.com/office/drawing/2014/main" id="{31BFBCF7-DE37-6EC1-3FF8-EEBB4223BF4A}"/>
                  </a:ext>
                </a:extLst>
              </p:cNvPr>
              <p:cNvSpPr>
                <a:spLocks noChangeShapeType="1"/>
              </p:cNvSpPr>
              <p:nvPr/>
            </p:nvSpPr>
            <p:spPr bwMode="auto">
              <a:xfrm>
                <a:off x="1294" y="756"/>
                <a:ext cx="21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64">
                <a:extLst>
                  <a:ext uri="{FF2B5EF4-FFF2-40B4-BE49-F238E27FC236}">
                    <a16:creationId xmlns:a16="http://schemas.microsoft.com/office/drawing/2014/main" id="{D3A50E60-D341-C85A-4918-D3466CC379E8}"/>
                  </a:ext>
                </a:extLst>
              </p:cNvPr>
              <p:cNvSpPr>
                <a:spLocks noChangeShapeType="1"/>
              </p:cNvSpPr>
              <p:nvPr/>
            </p:nvSpPr>
            <p:spPr bwMode="auto">
              <a:xfrm>
                <a:off x="1678" y="756"/>
                <a:ext cx="21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65">
                <a:extLst>
                  <a:ext uri="{FF2B5EF4-FFF2-40B4-BE49-F238E27FC236}">
                    <a16:creationId xmlns:a16="http://schemas.microsoft.com/office/drawing/2014/main" id="{218584D2-2710-7587-2D3B-BB4E337A7DBD}"/>
                  </a:ext>
                </a:extLst>
              </p:cNvPr>
              <p:cNvSpPr>
                <a:spLocks noChangeShapeType="1"/>
              </p:cNvSpPr>
              <p:nvPr/>
            </p:nvSpPr>
            <p:spPr bwMode="auto">
              <a:xfrm>
                <a:off x="1990" y="744"/>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7" name="Oval 66">
              <a:extLst>
                <a:ext uri="{FF2B5EF4-FFF2-40B4-BE49-F238E27FC236}">
                  <a16:creationId xmlns:a16="http://schemas.microsoft.com/office/drawing/2014/main" id="{F66A0F4A-E90E-2CCC-04C3-E98F0FA7E991}"/>
                </a:ext>
              </a:extLst>
            </p:cNvPr>
            <p:cNvSpPr>
              <a:spLocks noChangeArrowheads="1"/>
            </p:cNvSpPr>
            <p:nvPr/>
          </p:nvSpPr>
          <p:spPr bwMode="auto">
            <a:xfrm>
              <a:off x="2054" y="1133"/>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70" name="Text Box 67">
            <a:extLst>
              <a:ext uri="{FF2B5EF4-FFF2-40B4-BE49-F238E27FC236}">
                <a16:creationId xmlns:a16="http://schemas.microsoft.com/office/drawing/2014/main" id="{8F8BDBFC-A0D9-3C95-F8B1-2AB54D5A2F9C}"/>
              </a:ext>
            </a:extLst>
          </p:cNvPr>
          <p:cNvSpPr txBox="1">
            <a:spLocks noChangeArrowheads="1"/>
          </p:cNvSpPr>
          <p:nvPr/>
        </p:nvSpPr>
        <p:spPr bwMode="auto">
          <a:xfrm>
            <a:off x="2170821" y="607072"/>
            <a:ext cx="353060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chemeClr val="tx2"/>
                </a:solidFill>
              </a:rPr>
              <a:t>2)</a:t>
            </a:r>
            <a:r>
              <a:rPr lang="en-US" altLang="zh-CN" sz="2800" b="1" dirty="0">
                <a:solidFill>
                  <a:srgbClr val="FF0066"/>
                </a:solidFill>
              </a:rPr>
              <a:t> 74193</a:t>
            </a:r>
            <a:r>
              <a:rPr lang="en-US" altLang="zh-CN" sz="2800" b="1" dirty="0">
                <a:latin typeface="宋体" panose="02010600030101010101" pitchFamily="2" charset="-122"/>
              </a:rPr>
              <a:t>(</a:t>
            </a:r>
            <a:r>
              <a:rPr lang="zh-CN" altLang="en-US" sz="2800" b="1" dirty="0"/>
              <a:t>双时钟</a:t>
            </a:r>
            <a:r>
              <a:rPr lang="en-US" altLang="zh-CN" sz="2800" b="1" dirty="0">
                <a:latin typeface="宋体" panose="02010600030101010101" pitchFamily="2" charset="-122"/>
              </a:rPr>
              <a:t>)</a:t>
            </a:r>
          </a:p>
        </p:txBody>
      </p:sp>
      <p:grpSp>
        <p:nvGrpSpPr>
          <p:cNvPr id="71" name="Group 68">
            <a:extLst>
              <a:ext uri="{FF2B5EF4-FFF2-40B4-BE49-F238E27FC236}">
                <a16:creationId xmlns:a16="http://schemas.microsoft.com/office/drawing/2014/main" id="{F41DCD8D-F32A-1C52-A6FD-1D5618822F87}"/>
              </a:ext>
            </a:extLst>
          </p:cNvPr>
          <p:cNvGrpSpPr>
            <a:grpSpLocks/>
          </p:cNvGrpSpPr>
          <p:nvPr/>
        </p:nvGrpSpPr>
        <p:grpSpPr bwMode="auto">
          <a:xfrm>
            <a:off x="5955030" y="1175805"/>
            <a:ext cx="4181475" cy="2971800"/>
            <a:chOff x="2934" y="710"/>
            <a:chExt cx="2634" cy="1872"/>
          </a:xfrm>
        </p:grpSpPr>
        <p:sp>
          <p:nvSpPr>
            <p:cNvPr id="72" name="Rectangle 69">
              <a:extLst>
                <a:ext uri="{FF2B5EF4-FFF2-40B4-BE49-F238E27FC236}">
                  <a16:creationId xmlns:a16="http://schemas.microsoft.com/office/drawing/2014/main" id="{1458933C-B039-2EB5-E578-44AD0CC0528D}"/>
                </a:ext>
              </a:extLst>
            </p:cNvPr>
            <p:cNvSpPr>
              <a:spLocks noChangeArrowheads="1"/>
            </p:cNvSpPr>
            <p:nvPr/>
          </p:nvSpPr>
          <p:spPr bwMode="auto">
            <a:xfrm>
              <a:off x="5137" y="1512"/>
              <a:ext cx="43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CO</a:t>
              </a:r>
            </a:p>
          </p:txBody>
        </p:sp>
        <p:sp>
          <p:nvSpPr>
            <p:cNvPr id="73" name="Rectangle 70">
              <a:extLst>
                <a:ext uri="{FF2B5EF4-FFF2-40B4-BE49-F238E27FC236}">
                  <a16:creationId xmlns:a16="http://schemas.microsoft.com/office/drawing/2014/main" id="{DDF90D81-DC22-BA68-8D9C-6B95CC2DDA9B}"/>
                </a:ext>
              </a:extLst>
            </p:cNvPr>
            <p:cNvSpPr>
              <a:spLocks noChangeArrowheads="1"/>
            </p:cNvSpPr>
            <p:nvPr/>
          </p:nvSpPr>
          <p:spPr bwMode="auto">
            <a:xfrm>
              <a:off x="3612" y="1212"/>
              <a:ext cx="1380" cy="888"/>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74" name="Group 71">
              <a:extLst>
                <a:ext uri="{FF2B5EF4-FFF2-40B4-BE49-F238E27FC236}">
                  <a16:creationId xmlns:a16="http://schemas.microsoft.com/office/drawing/2014/main" id="{A290E312-97C4-4E29-6C44-855EB25AE3D1}"/>
                </a:ext>
              </a:extLst>
            </p:cNvPr>
            <p:cNvGrpSpPr>
              <a:grpSpLocks/>
            </p:cNvGrpSpPr>
            <p:nvPr/>
          </p:nvGrpSpPr>
          <p:grpSpPr bwMode="auto">
            <a:xfrm>
              <a:off x="3874" y="1002"/>
              <a:ext cx="68" cy="204"/>
              <a:chOff x="2904" y="1272"/>
              <a:chExt cx="68" cy="204"/>
            </a:xfrm>
          </p:grpSpPr>
          <p:sp>
            <p:nvSpPr>
              <p:cNvPr id="128" name="Line 72">
                <a:extLst>
                  <a:ext uri="{FF2B5EF4-FFF2-40B4-BE49-F238E27FC236}">
                    <a16:creationId xmlns:a16="http://schemas.microsoft.com/office/drawing/2014/main" id="{038507CB-9284-2031-6EB1-40B5180A2765}"/>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Oval 73">
                <a:extLst>
                  <a:ext uri="{FF2B5EF4-FFF2-40B4-BE49-F238E27FC236}">
                    <a16:creationId xmlns:a16="http://schemas.microsoft.com/office/drawing/2014/main" id="{0E160DE6-24A1-82DD-04D2-B48DB0EE5A5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5" name="Group 74">
              <a:extLst>
                <a:ext uri="{FF2B5EF4-FFF2-40B4-BE49-F238E27FC236}">
                  <a16:creationId xmlns:a16="http://schemas.microsoft.com/office/drawing/2014/main" id="{688165A8-F7A0-E552-A46C-8C48F3D18397}"/>
                </a:ext>
              </a:extLst>
            </p:cNvPr>
            <p:cNvGrpSpPr>
              <a:grpSpLocks/>
            </p:cNvGrpSpPr>
            <p:nvPr/>
          </p:nvGrpSpPr>
          <p:grpSpPr bwMode="auto">
            <a:xfrm>
              <a:off x="4143" y="1002"/>
              <a:ext cx="68" cy="204"/>
              <a:chOff x="2904" y="1272"/>
              <a:chExt cx="68" cy="204"/>
            </a:xfrm>
          </p:grpSpPr>
          <p:sp>
            <p:nvSpPr>
              <p:cNvPr id="126" name="Line 75">
                <a:extLst>
                  <a:ext uri="{FF2B5EF4-FFF2-40B4-BE49-F238E27FC236}">
                    <a16:creationId xmlns:a16="http://schemas.microsoft.com/office/drawing/2014/main" id="{63F71490-B684-8C76-47E7-DA890B9B898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Oval 76">
                <a:extLst>
                  <a:ext uri="{FF2B5EF4-FFF2-40B4-BE49-F238E27FC236}">
                    <a16:creationId xmlns:a16="http://schemas.microsoft.com/office/drawing/2014/main" id="{7F77995E-57C3-8866-797D-32FAF59625F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6" name="Group 77">
              <a:extLst>
                <a:ext uri="{FF2B5EF4-FFF2-40B4-BE49-F238E27FC236}">
                  <a16:creationId xmlns:a16="http://schemas.microsoft.com/office/drawing/2014/main" id="{92C0B1F2-18AE-0B9B-66B9-D4717FA57DFE}"/>
                </a:ext>
              </a:extLst>
            </p:cNvPr>
            <p:cNvGrpSpPr>
              <a:grpSpLocks/>
            </p:cNvGrpSpPr>
            <p:nvPr/>
          </p:nvGrpSpPr>
          <p:grpSpPr bwMode="auto">
            <a:xfrm>
              <a:off x="4412" y="1002"/>
              <a:ext cx="68" cy="204"/>
              <a:chOff x="2904" y="1272"/>
              <a:chExt cx="68" cy="204"/>
            </a:xfrm>
          </p:grpSpPr>
          <p:sp>
            <p:nvSpPr>
              <p:cNvPr id="124" name="Line 78">
                <a:extLst>
                  <a:ext uri="{FF2B5EF4-FFF2-40B4-BE49-F238E27FC236}">
                    <a16:creationId xmlns:a16="http://schemas.microsoft.com/office/drawing/2014/main" id="{8F931D49-E47F-255A-FB60-CD62D52E0065}"/>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Oval 79">
                <a:extLst>
                  <a:ext uri="{FF2B5EF4-FFF2-40B4-BE49-F238E27FC236}">
                    <a16:creationId xmlns:a16="http://schemas.microsoft.com/office/drawing/2014/main" id="{72CFC3A7-A6A6-9F15-CF6B-4A5EF79D196B}"/>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7" name="Group 80">
              <a:extLst>
                <a:ext uri="{FF2B5EF4-FFF2-40B4-BE49-F238E27FC236}">
                  <a16:creationId xmlns:a16="http://schemas.microsoft.com/office/drawing/2014/main" id="{D38585D1-D432-BF12-278A-2FBC1E09D582}"/>
                </a:ext>
              </a:extLst>
            </p:cNvPr>
            <p:cNvGrpSpPr>
              <a:grpSpLocks/>
            </p:cNvGrpSpPr>
            <p:nvPr/>
          </p:nvGrpSpPr>
          <p:grpSpPr bwMode="auto">
            <a:xfrm>
              <a:off x="4681" y="1002"/>
              <a:ext cx="68" cy="204"/>
              <a:chOff x="2904" y="1272"/>
              <a:chExt cx="68" cy="204"/>
            </a:xfrm>
          </p:grpSpPr>
          <p:sp>
            <p:nvSpPr>
              <p:cNvPr id="122" name="Line 81">
                <a:extLst>
                  <a:ext uri="{FF2B5EF4-FFF2-40B4-BE49-F238E27FC236}">
                    <a16:creationId xmlns:a16="http://schemas.microsoft.com/office/drawing/2014/main" id="{AFE4697F-5604-95A4-7D10-B0FD05F82BA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Oval 82">
                <a:extLst>
                  <a:ext uri="{FF2B5EF4-FFF2-40B4-BE49-F238E27FC236}">
                    <a16:creationId xmlns:a16="http://schemas.microsoft.com/office/drawing/2014/main" id="{B9E01DBC-772F-F220-38CC-3C83785FBCC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8" name="Group 83">
              <a:extLst>
                <a:ext uri="{FF2B5EF4-FFF2-40B4-BE49-F238E27FC236}">
                  <a16:creationId xmlns:a16="http://schemas.microsoft.com/office/drawing/2014/main" id="{6EC84C5B-6039-FCBD-CCE3-6E2F45121CC3}"/>
                </a:ext>
              </a:extLst>
            </p:cNvPr>
            <p:cNvGrpSpPr>
              <a:grpSpLocks/>
            </p:cNvGrpSpPr>
            <p:nvPr/>
          </p:nvGrpSpPr>
          <p:grpSpPr bwMode="auto">
            <a:xfrm flipV="1">
              <a:off x="3885" y="2106"/>
              <a:ext cx="68" cy="204"/>
              <a:chOff x="2904" y="1272"/>
              <a:chExt cx="68" cy="204"/>
            </a:xfrm>
          </p:grpSpPr>
          <p:sp>
            <p:nvSpPr>
              <p:cNvPr id="120" name="Line 84">
                <a:extLst>
                  <a:ext uri="{FF2B5EF4-FFF2-40B4-BE49-F238E27FC236}">
                    <a16:creationId xmlns:a16="http://schemas.microsoft.com/office/drawing/2014/main" id="{CA1B5767-A5EC-937F-29CA-1974DC14374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Oval 85">
                <a:extLst>
                  <a:ext uri="{FF2B5EF4-FFF2-40B4-BE49-F238E27FC236}">
                    <a16:creationId xmlns:a16="http://schemas.microsoft.com/office/drawing/2014/main" id="{CDC63B6B-6BDA-7FBC-2675-8B3605D5466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9" name="Group 86">
              <a:extLst>
                <a:ext uri="{FF2B5EF4-FFF2-40B4-BE49-F238E27FC236}">
                  <a16:creationId xmlns:a16="http://schemas.microsoft.com/office/drawing/2014/main" id="{1BE54B41-FFBE-57E3-53A9-6F5DD4E82568}"/>
                </a:ext>
              </a:extLst>
            </p:cNvPr>
            <p:cNvGrpSpPr>
              <a:grpSpLocks/>
            </p:cNvGrpSpPr>
            <p:nvPr/>
          </p:nvGrpSpPr>
          <p:grpSpPr bwMode="auto">
            <a:xfrm flipV="1">
              <a:off x="4154" y="2106"/>
              <a:ext cx="68" cy="204"/>
              <a:chOff x="2904" y="1272"/>
              <a:chExt cx="68" cy="204"/>
            </a:xfrm>
          </p:grpSpPr>
          <p:sp>
            <p:nvSpPr>
              <p:cNvPr id="118" name="Line 87">
                <a:extLst>
                  <a:ext uri="{FF2B5EF4-FFF2-40B4-BE49-F238E27FC236}">
                    <a16:creationId xmlns:a16="http://schemas.microsoft.com/office/drawing/2014/main" id="{388DDB12-E1C8-95AE-6BA8-DD577127E2D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Oval 88">
                <a:extLst>
                  <a:ext uri="{FF2B5EF4-FFF2-40B4-BE49-F238E27FC236}">
                    <a16:creationId xmlns:a16="http://schemas.microsoft.com/office/drawing/2014/main" id="{FD071FAC-52EF-54D7-27FB-ABD7BAEF5C2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80" name="Group 89">
              <a:extLst>
                <a:ext uri="{FF2B5EF4-FFF2-40B4-BE49-F238E27FC236}">
                  <a16:creationId xmlns:a16="http://schemas.microsoft.com/office/drawing/2014/main" id="{635FB0BF-2AD6-5860-679F-5E4FA2AD778C}"/>
                </a:ext>
              </a:extLst>
            </p:cNvPr>
            <p:cNvGrpSpPr>
              <a:grpSpLocks/>
            </p:cNvGrpSpPr>
            <p:nvPr/>
          </p:nvGrpSpPr>
          <p:grpSpPr bwMode="auto">
            <a:xfrm flipV="1">
              <a:off x="4423" y="2106"/>
              <a:ext cx="68" cy="204"/>
              <a:chOff x="2904" y="1272"/>
              <a:chExt cx="68" cy="204"/>
            </a:xfrm>
          </p:grpSpPr>
          <p:sp>
            <p:nvSpPr>
              <p:cNvPr id="116" name="Line 90">
                <a:extLst>
                  <a:ext uri="{FF2B5EF4-FFF2-40B4-BE49-F238E27FC236}">
                    <a16:creationId xmlns:a16="http://schemas.microsoft.com/office/drawing/2014/main" id="{23191683-4436-934D-BC46-206DC7CC61E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Oval 91">
                <a:extLst>
                  <a:ext uri="{FF2B5EF4-FFF2-40B4-BE49-F238E27FC236}">
                    <a16:creationId xmlns:a16="http://schemas.microsoft.com/office/drawing/2014/main" id="{5FB3447D-72BB-CD3F-76FE-7010B9BBA94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81" name="Group 92">
              <a:extLst>
                <a:ext uri="{FF2B5EF4-FFF2-40B4-BE49-F238E27FC236}">
                  <a16:creationId xmlns:a16="http://schemas.microsoft.com/office/drawing/2014/main" id="{CC867755-E8AF-D222-BA3B-9B055138BF51}"/>
                </a:ext>
              </a:extLst>
            </p:cNvPr>
            <p:cNvGrpSpPr>
              <a:grpSpLocks/>
            </p:cNvGrpSpPr>
            <p:nvPr/>
          </p:nvGrpSpPr>
          <p:grpSpPr bwMode="auto">
            <a:xfrm flipV="1">
              <a:off x="4692" y="2106"/>
              <a:ext cx="68" cy="204"/>
              <a:chOff x="2904" y="1272"/>
              <a:chExt cx="68" cy="204"/>
            </a:xfrm>
          </p:grpSpPr>
          <p:sp>
            <p:nvSpPr>
              <p:cNvPr id="114" name="Line 93">
                <a:extLst>
                  <a:ext uri="{FF2B5EF4-FFF2-40B4-BE49-F238E27FC236}">
                    <a16:creationId xmlns:a16="http://schemas.microsoft.com/office/drawing/2014/main" id="{628BED1A-BAE0-F3A5-94D5-4607408220BE}"/>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Oval 94">
                <a:extLst>
                  <a:ext uri="{FF2B5EF4-FFF2-40B4-BE49-F238E27FC236}">
                    <a16:creationId xmlns:a16="http://schemas.microsoft.com/office/drawing/2014/main" id="{89418AB8-D046-7E59-6D36-EBDCA65467C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2" name="Text Box 95">
              <a:extLst>
                <a:ext uri="{FF2B5EF4-FFF2-40B4-BE49-F238E27FC236}">
                  <a16:creationId xmlns:a16="http://schemas.microsoft.com/office/drawing/2014/main" id="{36972426-F5F9-F0D8-1C0E-036A0B5597CE}"/>
                </a:ext>
              </a:extLst>
            </p:cNvPr>
            <p:cNvSpPr txBox="1">
              <a:spLocks noChangeArrowheads="1"/>
            </p:cNvSpPr>
            <p:nvPr/>
          </p:nvSpPr>
          <p:spPr bwMode="auto">
            <a:xfrm>
              <a:off x="3938" y="1482"/>
              <a:ext cx="8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74193</a:t>
              </a:r>
            </a:p>
          </p:txBody>
        </p:sp>
        <p:sp>
          <p:nvSpPr>
            <p:cNvPr id="83" name="Text Box 96">
              <a:extLst>
                <a:ext uri="{FF2B5EF4-FFF2-40B4-BE49-F238E27FC236}">
                  <a16:creationId xmlns:a16="http://schemas.microsoft.com/office/drawing/2014/main" id="{67885B59-9DDA-E9C6-98F4-1BC6E542498D}"/>
                </a:ext>
              </a:extLst>
            </p:cNvPr>
            <p:cNvSpPr txBox="1">
              <a:spLocks noChangeArrowheads="1"/>
            </p:cNvSpPr>
            <p:nvPr/>
          </p:nvSpPr>
          <p:spPr bwMode="auto">
            <a:xfrm>
              <a:off x="3674" y="710"/>
              <a:ext cx="13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endParaRPr lang="en-US" altLang="zh-CN" b="1" i="1">
                <a:solidFill>
                  <a:srgbClr val="0033CC"/>
                </a:solidFill>
                <a:ea typeface="楷体_GB2312" pitchFamily="49" charset="-122"/>
              </a:endParaRPr>
            </a:p>
          </p:txBody>
        </p:sp>
        <p:sp>
          <p:nvSpPr>
            <p:cNvPr id="84" name="Line 97">
              <a:extLst>
                <a:ext uri="{FF2B5EF4-FFF2-40B4-BE49-F238E27FC236}">
                  <a16:creationId xmlns:a16="http://schemas.microsoft.com/office/drawing/2014/main" id="{88D828B4-D1AE-5D4D-B71A-2E9D3E807F0D}"/>
                </a:ext>
              </a:extLst>
            </p:cNvPr>
            <p:cNvSpPr>
              <a:spLocks noChangeShapeType="1"/>
            </p:cNvSpPr>
            <p:nvPr/>
          </p:nvSpPr>
          <p:spPr bwMode="auto">
            <a:xfrm>
              <a:off x="5208" y="1836"/>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85" name="Group 98">
              <a:extLst>
                <a:ext uri="{FF2B5EF4-FFF2-40B4-BE49-F238E27FC236}">
                  <a16:creationId xmlns:a16="http://schemas.microsoft.com/office/drawing/2014/main" id="{C585F78A-8420-095A-5C34-8D0E58E37B80}"/>
                </a:ext>
              </a:extLst>
            </p:cNvPr>
            <p:cNvGrpSpPr>
              <a:grpSpLocks/>
            </p:cNvGrpSpPr>
            <p:nvPr/>
          </p:nvGrpSpPr>
          <p:grpSpPr bwMode="auto">
            <a:xfrm>
              <a:off x="3394" y="1346"/>
              <a:ext cx="204" cy="584"/>
              <a:chOff x="3502" y="1622"/>
              <a:chExt cx="204" cy="584"/>
            </a:xfrm>
          </p:grpSpPr>
          <p:grpSp>
            <p:nvGrpSpPr>
              <p:cNvPr id="105" name="Group 99">
                <a:extLst>
                  <a:ext uri="{FF2B5EF4-FFF2-40B4-BE49-F238E27FC236}">
                    <a16:creationId xmlns:a16="http://schemas.microsoft.com/office/drawing/2014/main" id="{7E8675E1-B1B3-E34C-04E4-525E5330855F}"/>
                  </a:ext>
                </a:extLst>
              </p:cNvPr>
              <p:cNvGrpSpPr>
                <a:grpSpLocks/>
              </p:cNvGrpSpPr>
              <p:nvPr/>
            </p:nvGrpSpPr>
            <p:grpSpPr bwMode="auto">
              <a:xfrm rot="5400000" flipV="1">
                <a:off x="3570" y="1554"/>
                <a:ext cx="68" cy="204"/>
                <a:chOff x="2904" y="1272"/>
                <a:chExt cx="68" cy="204"/>
              </a:xfrm>
            </p:grpSpPr>
            <p:sp>
              <p:nvSpPr>
                <p:cNvPr id="112" name="Line 100">
                  <a:extLst>
                    <a:ext uri="{FF2B5EF4-FFF2-40B4-BE49-F238E27FC236}">
                      <a16:creationId xmlns:a16="http://schemas.microsoft.com/office/drawing/2014/main" id="{C0FEE549-251C-C2C5-6E47-FB8BB88A2B5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Oval 101">
                  <a:extLst>
                    <a:ext uri="{FF2B5EF4-FFF2-40B4-BE49-F238E27FC236}">
                      <a16:creationId xmlns:a16="http://schemas.microsoft.com/office/drawing/2014/main" id="{38C38F20-8556-78C4-C673-B2895CD2B26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6" name="Group 102">
                <a:extLst>
                  <a:ext uri="{FF2B5EF4-FFF2-40B4-BE49-F238E27FC236}">
                    <a16:creationId xmlns:a16="http://schemas.microsoft.com/office/drawing/2014/main" id="{A32591DA-0FEA-1206-BF30-BF6EFF0775AC}"/>
                  </a:ext>
                </a:extLst>
              </p:cNvPr>
              <p:cNvGrpSpPr>
                <a:grpSpLocks/>
              </p:cNvGrpSpPr>
              <p:nvPr/>
            </p:nvGrpSpPr>
            <p:grpSpPr bwMode="auto">
              <a:xfrm rot="5400000" flipV="1">
                <a:off x="3570" y="2070"/>
                <a:ext cx="68" cy="204"/>
                <a:chOff x="2904" y="1272"/>
                <a:chExt cx="68" cy="204"/>
              </a:xfrm>
            </p:grpSpPr>
            <p:sp>
              <p:nvSpPr>
                <p:cNvPr id="110" name="Line 103">
                  <a:extLst>
                    <a:ext uri="{FF2B5EF4-FFF2-40B4-BE49-F238E27FC236}">
                      <a16:creationId xmlns:a16="http://schemas.microsoft.com/office/drawing/2014/main" id="{3DB8BD9C-A203-22BB-F6C4-03E32C2DC04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Oval 104">
                  <a:extLst>
                    <a:ext uri="{FF2B5EF4-FFF2-40B4-BE49-F238E27FC236}">
                      <a16:creationId xmlns:a16="http://schemas.microsoft.com/office/drawing/2014/main" id="{3582ACCF-2E3C-A03B-B33E-33ED55FCCE7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7" name="Group 105">
                <a:extLst>
                  <a:ext uri="{FF2B5EF4-FFF2-40B4-BE49-F238E27FC236}">
                    <a16:creationId xmlns:a16="http://schemas.microsoft.com/office/drawing/2014/main" id="{A5844368-428B-3255-77FC-BBA653FD87AD}"/>
                  </a:ext>
                </a:extLst>
              </p:cNvPr>
              <p:cNvGrpSpPr>
                <a:grpSpLocks/>
              </p:cNvGrpSpPr>
              <p:nvPr/>
            </p:nvGrpSpPr>
            <p:grpSpPr bwMode="auto">
              <a:xfrm rot="5400000" flipV="1">
                <a:off x="3570" y="1812"/>
                <a:ext cx="68" cy="204"/>
                <a:chOff x="2904" y="1272"/>
                <a:chExt cx="68" cy="204"/>
              </a:xfrm>
            </p:grpSpPr>
            <p:sp>
              <p:nvSpPr>
                <p:cNvPr id="108" name="Line 106">
                  <a:extLst>
                    <a:ext uri="{FF2B5EF4-FFF2-40B4-BE49-F238E27FC236}">
                      <a16:creationId xmlns:a16="http://schemas.microsoft.com/office/drawing/2014/main" id="{0BF624E8-97A2-8874-4568-387373BE26A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Oval 107">
                  <a:extLst>
                    <a:ext uri="{FF2B5EF4-FFF2-40B4-BE49-F238E27FC236}">
                      <a16:creationId xmlns:a16="http://schemas.microsoft.com/office/drawing/2014/main" id="{55868B85-D149-B102-FDFF-E1C259446A8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86" name="Group 108">
              <a:extLst>
                <a:ext uri="{FF2B5EF4-FFF2-40B4-BE49-F238E27FC236}">
                  <a16:creationId xmlns:a16="http://schemas.microsoft.com/office/drawing/2014/main" id="{5D222645-5336-BB8E-E6EE-959EBCE4A638}"/>
                </a:ext>
              </a:extLst>
            </p:cNvPr>
            <p:cNvGrpSpPr>
              <a:grpSpLocks/>
            </p:cNvGrpSpPr>
            <p:nvPr/>
          </p:nvGrpSpPr>
          <p:grpSpPr bwMode="auto">
            <a:xfrm rot="-5400000" flipH="1" flipV="1">
              <a:off x="5046" y="1554"/>
              <a:ext cx="68" cy="204"/>
              <a:chOff x="2904" y="1272"/>
              <a:chExt cx="68" cy="204"/>
            </a:xfrm>
          </p:grpSpPr>
          <p:sp>
            <p:nvSpPr>
              <p:cNvPr id="103" name="Line 109">
                <a:extLst>
                  <a:ext uri="{FF2B5EF4-FFF2-40B4-BE49-F238E27FC236}">
                    <a16:creationId xmlns:a16="http://schemas.microsoft.com/office/drawing/2014/main" id="{8FFD7B7A-1157-9866-D132-7F44A54E0FD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Oval 110">
                <a:extLst>
                  <a:ext uri="{FF2B5EF4-FFF2-40B4-BE49-F238E27FC236}">
                    <a16:creationId xmlns:a16="http://schemas.microsoft.com/office/drawing/2014/main" id="{22407F07-70DE-C3DD-A162-C70783E0FB4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87" name="Group 111">
              <a:extLst>
                <a:ext uri="{FF2B5EF4-FFF2-40B4-BE49-F238E27FC236}">
                  <a16:creationId xmlns:a16="http://schemas.microsoft.com/office/drawing/2014/main" id="{94B2ADBB-389C-7ACC-4669-C818E5493281}"/>
                </a:ext>
              </a:extLst>
            </p:cNvPr>
            <p:cNvGrpSpPr>
              <a:grpSpLocks/>
            </p:cNvGrpSpPr>
            <p:nvPr/>
          </p:nvGrpSpPr>
          <p:grpSpPr bwMode="auto">
            <a:xfrm rot="-5400000" flipH="1" flipV="1">
              <a:off x="5046" y="1842"/>
              <a:ext cx="68" cy="204"/>
              <a:chOff x="2904" y="1272"/>
              <a:chExt cx="68" cy="204"/>
            </a:xfrm>
          </p:grpSpPr>
          <p:sp>
            <p:nvSpPr>
              <p:cNvPr id="101" name="Line 112">
                <a:extLst>
                  <a:ext uri="{FF2B5EF4-FFF2-40B4-BE49-F238E27FC236}">
                    <a16:creationId xmlns:a16="http://schemas.microsoft.com/office/drawing/2014/main" id="{D6181CBD-A797-836F-6783-DB2EBF41980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Oval 113">
                <a:extLst>
                  <a:ext uri="{FF2B5EF4-FFF2-40B4-BE49-F238E27FC236}">
                    <a16:creationId xmlns:a16="http://schemas.microsoft.com/office/drawing/2014/main" id="{EC79CB55-E5EB-1E4A-EF79-92AC199BBA8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8" name="Rectangle 114">
              <a:extLst>
                <a:ext uri="{FF2B5EF4-FFF2-40B4-BE49-F238E27FC236}">
                  <a16:creationId xmlns:a16="http://schemas.microsoft.com/office/drawing/2014/main" id="{C4416FC0-FCFB-B33C-30D2-1E41130E00EA}"/>
                </a:ext>
              </a:extLst>
            </p:cNvPr>
            <p:cNvSpPr>
              <a:spLocks noChangeArrowheads="1"/>
            </p:cNvSpPr>
            <p:nvPr/>
          </p:nvSpPr>
          <p:spPr bwMode="auto">
            <a:xfrm>
              <a:off x="5136" y="1800"/>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LD</a:t>
              </a:r>
            </a:p>
          </p:txBody>
        </p:sp>
        <p:sp>
          <p:nvSpPr>
            <p:cNvPr id="89" name="Rectangle 115">
              <a:extLst>
                <a:ext uri="{FF2B5EF4-FFF2-40B4-BE49-F238E27FC236}">
                  <a16:creationId xmlns:a16="http://schemas.microsoft.com/office/drawing/2014/main" id="{27204F9B-F962-55CB-3AC3-9105F9F42A41}"/>
                </a:ext>
              </a:extLst>
            </p:cNvPr>
            <p:cNvSpPr>
              <a:spLocks noChangeArrowheads="1"/>
            </p:cNvSpPr>
            <p:nvPr/>
          </p:nvSpPr>
          <p:spPr bwMode="auto">
            <a:xfrm>
              <a:off x="2934" y="1482"/>
              <a:ext cx="5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U</a:t>
              </a:r>
            </a:p>
          </p:txBody>
        </p:sp>
        <p:sp>
          <p:nvSpPr>
            <p:cNvPr id="90" name="Rectangle 116">
              <a:extLst>
                <a:ext uri="{FF2B5EF4-FFF2-40B4-BE49-F238E27FC236}">
                  <a16:creationId xmlns:a16="http://schemas.microsoft.com/office/drawing/2014/main" id="{B1D9FFB2-EB67-DE31-B893-948AC7B1EB40}"/>
                </a:ext>
              </a:extLst>
            </p:cNvPr>
            <p:cNvSpPr>
              <a:spLocks noChangeArrowheads="1"/>
            </p:cNvSpPr>
            <p:nvPr/>
          </p:nvSpPr>
          <p:spPr bwMode="auto">
            <a:xfrm>
              <a:off x="2952" y="1200"/>
              <a:ext cx="55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CR</a:t>
              </a:r>
              <a:endParaRPr lang="en-US" altLang="zh-CN" b="1" baseline="-25000">
                <a:solidFill>
                  <a:srgbClr val="0033CC"/>
                </a:solidFill>
                <a:ea typeface="楷体_GB2312" pitchFamily="49" charset="-122"/>
              </a:endParaRPr>
            </a:p>
          </p:txBody>
        </p:sp>
        <p:sp>
          <p:nvSpPr>
            <p:cNvPr id="91" name="Oval 117">
              <a:extLst>
                <a:ext uri="{FF2B5EF4-FFF2-40B4-BE49-F238E27FC236}">
                  <a16:creationId xmlns:a16="http://schemas.microsoft.com/office/drawing/2014/main" id="{9A8E61F2-B96F-1D0C-BCAB-12FD8169C623}"/>
                </a:ext>
              </a:extLst>
            </p:cNvPr>
            <p:cNvSpPr>
              <a:spLocks noChangeArrowheads="1"/>
            </p:cNvSpPr>
            <p:nvPr/>
          </p:nvSpPr>
          <p:spPr bwMode="auto">
            <a:xfrm>
              <a:off x="5004" y="1608"/>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Text Box 118">
              <a:extLst>
                <a:ext uri="{FF2B5EF4-FFF2-40B4-BE49-F238E27FC236}">
                  <a16:creationId xmlns:a16="http://schemas.microsoft.com/office/drawing/2014/main" id="{FD11A0DC-3890-0F12-2E9F-AA8327AEBBB2}"/>
                </a:ext>
              </a:extLst>
            </p:cNvPr>
            <p:cNvSpPr txBox="1">
              <a:spLocks noChangeArrowheads="1"/>
            </p:cNvSpPr>
            <p:nvPr/>
          </p:nvSpPr>
          <p:spPr bwMode="auto">
            <a:xfrm>
              <a:off x="3830" y="2294"/>
              <a:ext cx="13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a:t>
              </a:r>
              <a:r>
                <a:rPr lang="en-US" altLang="zh-CN" sz="1000" b="1" baseline="-25000">
                  <a:solidFill>
                    <a:srgbClr val="0033CC"/>
                  </a:solidFill>
                  <a:ea typeface="楷体_GB2312" pitchFamily="49" charset="-122"/>
                </a:rPr>
                <a:t>  </a:t>
              </a:r>
              <a:r>
                <a:rPr lang="en-US" altLang="zh-CN" b="1" baseline="-25000">
                  <a:solidFill>
                    <a:srgbClr val="0033CC"/>
                  </a:solidFill>
                  <a:ea typeface="楷体_GB2312" pitchFamily="49" charset="-122"/>
                </a:rPr>
                <a:t>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2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3</a:t>
              </a:r>
              <a:endParaRPr lang="en-US" altLang="zh-CN" b="1">
                <a:ea typeface="隶书" panose="02010509060101010101" pitchFamily="49" charset="-122"/>
              </a:endParaRPr>
            </a:p>
          </p:txBody>
        </p:sp>
        <p:grpSp>
          <p:nvGrpSpPr>
            <p:cNvPr id="93" name="Group 119">
              <a:extLst>
                <a:ext uri="{FF2B5EF4-FFF2-40B4-BE49-F238E27FC236}">
                  <a16:creationId xmlns:a16="http://schemas.microsoft.com/office/drawing/2014/main" id="{82E1F9DD-B0C5-CDF4-9BD3-26EC053EB755}"/>
                </a:ext>
              </a:extLst>
            </p:cNvPr>
            <p:cNvGrpSpPr>
              <a:grpSpLocks/>
            </p:cNvGrpSpPr>
            <p:nvPr/>
          </p:nvGrpSpPr>
          <p:grpSpPr bwMode="auto">
            <a:xfrm rot="-5400000" flipH="1" flipV="1">
              <a:off x="5034" y="1242"/>
              <a:ext cx="68" cy="204"/>
              <a:chOff x="2904" y="1272"/>
              <a:chExt cx="68" cy="204"/>
            </a:xfrm>
          </p:grpSpPr>
          <p:sp>
            <p:nvSpPr>
              <p:cNvPr id="99" name="Line 120">
                <a:extLst>
                  <a:ext uri="{FF2B5EF4-FFF2-40B4-BE49-F238E27FC236}">
                    <a16:creationId xmlns:a16="http://schemas.microsoft.com/office/drawing/2014/main" id="{1F79B151-01BA-1997-D556-8D6DA2E1DA8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Oval 121">
                <a:extLst>
                  <a:ext uri="{FF2B5EF4-FFF2-40B4-BE49-F238E27FC236}">
                    <a16:creationId xmlns:a16="http://schemas.microsoft.com/office/drawing/2014/main" id="{2F5F846B-AD9D-DC38-950F-C7C32AB5FAA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4" name="Oval 122">
              <a:extLst>
                <a:ext uri="{FF2B5EF4-FFF2-40B4-BE49-F238E27FC236}">
                  <a16:creationId xmlns:a16="http://schemas.microsoft.com/office/drawing/2014/main" id="{CD115BE8-0E8B-ED21-283C-59D704A62164}"/>
                </a:ext>
              </a:extLst>
            </p:cNvPr>
            <p:cNvSpPr>
              <a:spLocks noChangeArrowheads="1"/>
            </p:cNvSpPr>
            <p:nvPr/>
          </p:nvSpPr>
          <p:spPr bwMode="auto">
            <a:xfrm>
              <a:off x="4980" y="1296"/>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Rectangle 123">
              <a:extLst>
                <a:ext uri="{FF2B5EF4-FFF2-40B4-BE49-F238E27FC236}">
                  <a16:creationId xmlns:a16="http://schemas.microsoft.com/office/drawing/2014/main" id="{BB6B15D3-7E55-8306-6807-E64B26983CFE}"/>
                </a:ext>
              </a:extLst>
            </p:cNvPr>
            <p:cNvSpPr>
              <a:spLocks noChangeArrowheads="1"/>
            </p:cNvSpPr>
            <p:nvPr/>
          </p:nvSpPr>
          <p:spPr bwMode="auto">
            <a:xfrm>
              <a:off x="5142" y="1188"/>
              <a:ext cx="38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BO</a:t>
              </a:r>
            </a:p>
          </p:txBody>
        </p:sp>
        <p:sp>
          <p:nvSpPr>
            <p:cNvPr id="96" name="Line 124">
              <a:extLst>
                <a:ext uri="{FF2B5EF4-FFF2-40B4-BE49-F238E27FC236}">
                  <a16:creationId xmlns:a16="http://schemas.microsoft.com/office/drawing/2014/main" id="{1C795E0F-5BB2-76CC-8EC2-8F0C2EDA3645}"/>
                </a:ext>
              </a:extLst>
            </p:cNvPr>
            <p:cNvSpPr>
              <a:spLocks noChangeShapeType="1"/>
            </p:cNvSpPr>
            <p:nvPr/>
          </p:nvSpPr>
          <p:spPr bwMode="auto">
            <a:xfrm>
              <a:off x="5220" y="1224"/>
              <a:ext cx="21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Rectangle 125">
              <a:extLst>
                <a:ext uri="{FF2B5EF4-FFF2-40B4-BE49-F238E27FC236}">
                  <a16:creationId xmlns:a16="http://schemas.microsoft.com/office/drawing/2014/main" id="{6795BA2B-A764-D5E2-DF12-84104492DD05}"/>
                </a:ext>
              </a:extLst>
            </p:cNvPr>
            <p:cNvSpPr>
              <a:spLocks noChangeArrowheads="1"/>
            </p:cNvSpPr>
            <p:nvPr/>
          </p:nvSpPr>
          <p:spPr bwMode="auto">
            <a:xfrm>
              <a:off x="2958" y="1746"/>
              <a:ext cx="5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D</a:t>
              </a:r>
            </a:p>
          </p:txBody>
        </p:sp>
        <p:sp>
          <p:nvSpPr>
            <p:cNvPr id="98" name="Line 126">
              <a:extLst>
                <a:ext uri="{FF2B5EF4-FFF2-40B4-BE49-F238E27FC236}">
                  <a16:creationId xmlns:a16="http://schemas.microsoft.com/office/drawing/2014/main" id="{89DB791C-814E-1D47-8C42-327E6DE8084D}"/>
                </a:ext>
              </a:extLst>
            </p:cNvPr>
            <p:cNvSpPr>
              <a:spLocks noChangeShapeType="1"/>
            </p:cNvSpPr>
            <p:nvPr/>
          </p:nvSpPr>
          <p:spPr bwMode="auto">
            <a:xfrm>
              <a:off x="5220" y="1548"/>
              <a:ext cx="21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aphicFrame>
        <p:nvGraphicFramePr>
          <p:cNvPr id="130" name="Group 127">
            <a:extLst>
              <a:ext uri="{FF2B5EF4-FFF2-40B4-BE49-F238E27FC236}">
                <a16:creationId xmlns:a16="http://schemas.microsoft.com/office/drawing/2014/main" id="{98E94527-C93B-18AE-4D37-4B73E53FBABE}"/>
              </a:ext>
            </a:extLst>
          </p:cNvPr>
          <p:cNvGraphicFramePr>
            <a:graphicFrameLocks noGrp="1"/>
          </p:cNvGraphicFramePr>
          <p:nvPr>
            <p:extLst>
              <p:ext uri="{D42A27DB-BD31-4B8C-83A1-F6EECF244321}">
                <p14:modId xmlns:p14="http://schemas.microsoft.com/office/powerpoint/2010/main" val="547710026"/>
              </p:ext>
            </p:extLst>
          </p:nvPr>
        </p:nvGraphicFramePr>
        <p:xfrm>
          <a:off x="1576705" y="4242855"/>
          <a:ext cx="8629650" cy="2615144"/>
        </p:xfrm>
        <a:graphic>
          <a:graphicData uri="http://schemas.openxmlformats.org/drawingml/2006/table">
            <a:tbl>
              <a:tblPr/>
              <a:tblGrid>
                <a:gridCol w="4248150">
                  <a:extLst>
                    <a:ext uri="{9D8B030D-6E8A-4147-A177-3AD203B41FA5}">
                      <a16:colId xmlns:a16="http://schemas.microsoft.com/office/drawing/2014/main" val="100246413"/>
                    </a:ext>
                  </a:extLst>
                </a:gridCol>
                <a:gridCol w="2952750">
                  <a:extLst>
                    <a:ext uri="{9D8B030D-6E8A-4147-A177-3AD203B41FA5}">
                      <a16:colId xmlns:a16="http://schemas.microsoft.com/office/drawing/2014/main" val="3362302980"/>
                    </a:ext>
                  </a:extLst>
                </a:gridCol>
                <a:gridCol w="1428750">
                  <a:extLst>
                    <a:ext uri="{9D8B030D-6E8A-4147-A177-3AD203B41FA5}">
                      <a16:colId xmlns:a16="http://schemas.microsoft.com/office/drawing/2014/main" val="3087576881"/>
                    </a:ext>
                  </a:extLst>
                </a:gridCol>
              </a:tblGrid>
              <a:tr h="518047">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CR LD  CP</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U</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CP</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D</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3</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2</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 D</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0</a:t>
                      </a:r>
                      <a:endParaRPr kumimoji="1" lang="en-US" altLang="zh-CN" sz="28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3</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2</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 </a:t>
                      </a:r>
                      <a:r>
                        <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FF0066"/>
                          </a:solidFill>
                          <a:effectLst/>
                          <a:latin typeface="Times New Roman" panose="02020603050405020304" pitchFamily="18" charset="0"/>
                          <a:ea typeface="宋体" panose="02010600030101010101" pitchFamily="2" charset="-122"/>
                        </a:rPr>
                        <a:t>0</a:t>
                      </a:r>
                      <a:r>
                        <a:rPr kumimoji="1" lang="en-US" altLang="zh-CN" sz="2400" b="1" i="1"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n</a:t>
                      </a:r>
                      <a:r>
                        <a:rPr kumimoji="1" lang="en-US" altLang="zh-CN" sz="2400" b="1" i="0" u="none" strike="noStrike" cap="none" normalizeH="0" baseline="30000">
                          <a:ln>
                            <a:noFill/>
                          </a:ln>
                          <a:solidFill>
                            <a:srgbClr val="FF0066"/>
                          </a:solidFill>
                          <a:effectLst/>
                          <a:latin typeface="Times New Roman" panose="02020603050405020304" pitchFamily="18" charset="0"/>
                          <a:ea typeface="宋体" panose="02010600030101010101" pitchFamily="2" charset="-122"/>
                        </a:rPr>
                        <a:t>+1</a:t>
                      </a:r>
                      <a:endParaRPr kumimoji="1" lang="en-US" altLang="zh-CN" sz="2400" b="1" i="1" u="none" strike="noStrike" cap="none" normalizeH="0" baseline="0">
                        <a:ln>
                          <a:noFill/>
                        </a:ln>
                        <a:solidFill>
                          <a:srgbClr val="FF0066"/>
                        </a:solidFill>
                        <a:effectLst/>
                        <a:latin typeface="Times New Roman" panose="02020603050405020304" pitchFamily="18" charset="0"/>
                        <a:ea typeface="宋体" panose="02010600030101010101" pitchFamily="2" charset="-122"/>
                      </a:endParaRPr>
                    </a:p>
                  </a:txBody>
                  <a:tcPr marT="45710" marB="4571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800" b="1" i="0" u="none" strike="noStrike" cap="none" normalizeH="0" baseline="0">
                          <a:ln>
                            <a:noFill/>
                          </a:ln>
                          <a:solidFill>
                            <a:schemeClr val="tx1"/>
                          </a:solidFill>
                          <a:effectLst/>
                          <a:latin typeface="Times New Roman" panose="02020603050405020304" pitchFamily="18" charset="0"/>
                          <a:ea typeface="隶书" panose="02010509060101010101" pitchFamily="49" charset="-122"/>
                        </a:rPr>
                        <a:t>注</a:t>
                      </a:r>
                    </a:p>
                  </a:txBody>
                  <a:tcPr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extLst>
                  <a:ext uri="{0D108BD9-81ED-4DB2-BD59-A6C34878D82A}">
                    <a16:rowId xmlns:a16="http://schemas.microsoft.com/office/drawing/2014/main" val="3577598545"/>
                  </a:ext>
                </a:extLst>
              </a:tr>
              <a:tr h="2096566">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 1     </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                    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0     0            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3</a:t>
                      </a:r>
                      <a:r>
                        <a:rPr kumimoji="1" lang="en-US" altLang="zh-CN" sz="2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2 </a:t>
                      </a:r>
                      <a:r>
                        <a:rPr kumimoji="1" lang="en-US" altLang="zh-CN" sz="28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1  </a:t>
                      </a:r>
                      <a:r>
                        <a:rPr kumimoji="1" lang="en-US" altLang="zh-CN" sz="2800" b="1" i="1"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0</a:t>
                      </a:r>
                      <a:r>
                        <a:rPr kumimoji="1" lang="en-US" altLang="zh-CN" sz="2400" b="1" i="0" u="none" strike="noStrike" cap="none" normalizeH="0" baseline="-2500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0     1      </a:t>
                      </a:r>
                      <a:r>
                        <a:rPr kumimoji="1" lang="en-US" altLang="zh-CN" sz="2000" b="1" i="0" u="none" strike="noStrike" cap="none" normalizeH="0" baseline="0" dirty="0">
                          <a:ln>
                            <a:noFill/>
                          </a:ln>
                          <a:solidFill>
                            <a:srgbClr val="FF0066"/>
                          </a:solidFill>
                          <a:effectLst/>
                          <a:latin typeface="Times New Roman" panose="02020603050405020304" pitchFamily="18" charset="0"/>
                          <a:ea typeface="宋体" panose="02010600030101010101" pitchFamily="2" charset="-122"/>
                          <a:sym typeface="Symbol" panose="05050102010706020507" pitchFamily="18" charset="2"/>
                        </a:rPr>
                        <a:t></a:t>
                      </a:r>
                      <a:r>
                        <a:rPr kumimoji="1" lang="en-US" altLang="zh-CN" sz="2400" b="1" i="0" u="none" strike="noStrike" cap="none" normalizeH="0" baseline="0" dirty="0">
                          <a:ln>
                            <a:noFill/>
                          </a:ln>
                          <a:solidFill>
                            <a:srgbClr val="FF0066"/>
                          </a:solidFill>
                          <a:effectLst/>
                          <a:latin typeface="Times New Roman" panose="02020603050405020304" pitchFamily="18" charset="0"/>
                          <a:ea typeface="宋体" panose="02010600030101010101" pitchFamily="2" charset="-122"/>
                          <a:sym typeface="Symbol" panose="05050102010706020507" pitchFamily="18" charset="2"/>
                        </a:rPr>
                        <a:t>      1</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         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0     1      </a:t>
                      </a:r>
                      <a:r>
                        <a:rPr kumimoji="1" lang="en-US" altLang="zh-CN" sz="2400" b="1" i="0" u="none" strike="noStrike" cap="none" normalizeH="0" baseline="0" dirty="0">
                          <a:ln>
                            <a:noFill/>
                          </a:ln>
                          <a:solidFill>
                            <a:srgbClr val="0033CC"/>
                          </a:solidFill>
                          <a:effectLst/>
                          <a:latin typeface="Times New Roman" panose="02020603050405020304" pitchFamily="18" charset="0"/>
                          <a:ea typeface="宋体" panose="02010600030101010101" pitchFamily="2" charset="-122"/>
                          <a:sym typeface="Symbol" panose="05050102010706020507" pitchFamily="18" charset="2"/>
                        </a:rPr>
                        <a:t>1      </a:t>
                      </a:r>
                      <a:r>
                        <a:rPr kumimoji="1" lang="en-US" altLang="zh-CN" sz="2000" b="1" i="0" u="none" strike="noStrike" cap="none" normalizeH="0" baseline="0" dirty="0">
                          <a:ln>
                            <a:noFill/>
                          </a:ln>
                          <a:solidFill>
                            <a:srgbClr val="0033CC"/>
                          </a:solidFill>
                          <a:effectLst/>
                          <a:latin typeface="Times New Roman" panose="02020603050405020304" pitchFamily="18" charset="0"/>
                          <a:ea typeface="宋体" panose="02010600030101010101" pitchFamily="2" charset="-122"/>
                          <a:sym typeface="Symbol" panose="05050102010706020507" pitchFamily="18" charset="2"/>
                        </a:rPr>
                        <a:t></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             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rPr>
                        <a:t> 0     </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1      </a:t>
                      </a:r>
                      <a:r>
                        <a:rPr kumimoji="1" lang="en-US" altLang="zh-CN" sz="2400" b="1" i="0" u="none" strike="noStrike" cap="none" normalizeH="0" baseline="0" dirty="0">
                          <a:ln>
                            <a:noFill/>
                          </a:ln>
                          <a:solidFill>
                            <a:srgbClr val="009900"/>
                          </a:solidFill>
                          <a:effectLst/>
                          <a:latin typeface="Times New Roman" panose="02020603050405020304" pitchFamily="18" charset="0"/>
                          <a:ea typeface="宋体" panose="02010600030101010101" pitchFamily="2" charset="-122"/>
                          <a:sym typeface="Symbol" panose="05050102010706020507" pitchFamily="18" charset="2"/>
                        </a:rPr>
                        <a:t>1      1</a:t>
                      </a:r>
                      <a:r>
                        <a:rPr kumimoji="1" lang="en-US" altLang="zh-CN" sz="2400" b="1" i="0" u="none" strike="noStrike" cap="none" normalizeH="0" baseline="0" dirty="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             </a:t>
                      </a:r>
                    </a:p>
                  </a:txBody>
                  <a:tcPr marT="45710" marB="4571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 0        0        0         0 </a:t>
                      </a:r>
                    </a:p>
                    <a:p>
                      <a:pPr marL="0" marR="0" lvl="0" indent="0" algn="l" defTabSz="914400" rtl="0" eaLnBrk="1" fontAlgn="base" latinLnBrk="0" hangingPunct="1">
                        <a:lnSpc>
                          <a:spcPct val="90000"/>
                        </a:lnSpc>
                        <a:spcBef>
                          <a:spcPct val="20000"/>
                        </a:spcBef>
                        <a:spcAft>
                          <a:spcPct val="0"/>
                        </a:spcAft>
                        <a:buClrTx/>
                        <a:buSzTx/>
                        <a:buFontTx/>
                        <a:buNone/>
                        <a:tabLst/>
                      </a:pP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3</a:t>
                      </a: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2</a:t>
                      </a: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1</a:t>
                      </a: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en-US" altLang="zh-CN" sz="2800" b="1" i="1"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d</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0</a:t>
                      </a:r>
                    </a:p>
                    <a:p>
                      <a:pPr marL="0" marR="0" lvl="0" indent="0" algn="ctr" defTabSz="914400" rtl="0" eaLnBrk="1" fontAlgn="base" latinLnBrk="0" hangingPunct="1">
                        <a:lnSpc>
                          <a:spcPct val="90000"/>
                        </a:lnSpc>
                        <a:spcBef>
                          <a:spcPct val="20000"/>
                        </a:spcBef>
                        <a:spcAft>
                          <a:spcPct val="0"/>
                        </a:spcAft>
                        <a:buClrTx/>
                        <a:buSzTx/>
                        <a:buFontTx/>
                        <a:buNone/>
                        <a:tabLst/>
                      </a:pPr>
                      <a:r>
                        <a:rPr kumimoji="1" lang="en-US" altLang="zh-CN"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zh-CN" altLang="en-US" sz="2400" b="1" i="0" u="none" strike="noStrike" cap="none" normalizeH="0" baseline="0">
                          <a:ln>
                            <a:noFill/>
                          </a:ln>
                          <a:solidFill>
                            <a:srgbClr val="FF0066"/>
                          </a:solidFill>
                          <a:effectLst/>
                          <a:latin typeface="楷体_GB2312" pitchFamily="49" charset="-122"/>
                          <a:ea typeface="楷体_GB2312" pitchFamily="49" charset="-122"/>
                          <a:sym typeface="Symbol" panose="05050102010706020507" pitchFamily="18" charset="2"/>
                        </a:rPr>
                        <a:t>加 法 计 数</a:t>
                      </a:r>
                    </a:p>
                    <a:p>
                      <a:pPr marL="0" marR="0" lvl="0" indent="0" algn="l" defTabSz="914400" rtl="0" eaLnBrk="1" fontAlgn="base" latinLnBrk="0" hangingPunct="1">
                        <a:lnSpc>
                          <a:spcPct val="90000"/>
                        </a:lnSpc>
                        <a:spcBef>
                          <a:spcPct val="20000"/>
                        </a:spcBef>
                        <a:spcAft>
                          <a:spcPct val="0"/>
                        </a:spcAft>
                        <a:buClrTx/>
                        <a:buSzTx/>
                        <a:buFontTx/>
                        <a:buNone/>
                        <a:tabLst/>
                      </a:pPr>
                      <a:r>
                        <a:rPr kumimoji="1" lang="zh-CN" altLang="en-US" sz="2400" b="1" i="0" u="none" strike="noStrike" cap="none" normalizeH="0" baseline="0">
                          <a:ln>
                            <a:noFill/>
                          </a:ln>
                          <a:solidFill>
                            <a:srgbClr val="FF0066"/>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zh-CN" altLang="en-US" sz="2400" b="1" i="0" u="none" strike="noStrike" cap="none" normalizeH="0" baseline="0">
                          <a:ln>
                            <a:noFill/>
                          </a:ln>
                          <a:solidFill>
                            <a:srgbClr val="0033CC"/>
                          </a:solidFill>
                          <a:effectLst/>
                          <a:latin typeface="楷体_GB2312" pitchFamily="49" charset="-122"/>
                          <a:ea typeface="楷体_GB2312" pitchFamily="49" charset="-122"/>
                          <a:sym typeface="Symbol" panose="05050102010706020507" pitchFamily="18" charset="2"/>
                        </a:rPr>
                        <a:t>减 法 计 数</a:t>
                      </a:r>
                    </a:p>
                    <a:p>
                      <a:pPr marL="0" marR="0" lvl="0" indent="0" algn="l" defTabSz="914400" rtl="0" eaLnBrk="1" fontAlgn="base" latinLnBrk="0" hangingPunct="1">
                        <a:lnSpc>
                          <a:spcPct val="90000"/>
                        </a:lnSpc>
                        <a:spcBef>
                          <a:spcPct val="20000"/>
                        </a:spcBef>
                        <a:spcAft>
                          <a:spcPct val="0"/>
                        </a:spcAft>
                        <a:buClrTx/>
                        <a:buSzTx/>
                        <a:buFontTx/>
                        <a:buNone/>
                        <a:tabLst/>
                      </a:pPr>
                      <a:r>
                        <a:rPr kumimoji="1" lang="zh-CN" altLang="en-US" sz="2400" b="1" i="0" u="none" strike="noStrike" cap="none" normalizeH="0" baseline="0">
                          <a:ln>
                            <a:noFill/>
                          </a:ln>
                          <a:solidFill>
                            <a:schemeClr val="tx1"/>
                          </a:solidFill>
                          <a:effectLst/>
                          <a:latin typeface="Times New Roman" panose="02020603050405020304" pitchFamily="18" charset="0"/>
                          <a:ea typeface="宋体" panose="02010600030101010101" pitchFamily="2" charset="-122"/>
                          <a:sym typeface="Symbol" panose="05050102010706020507" pitchFamily="18" charset="2"/>
                        </a:rPr>
                        <a:t>          </a:t>
                      </a:r>
                      <a:r>
                        <a:rPr kumimoji="1" lang="zh-CN" altLang="en-US" sz="2400" b="1" i="0" u="none" strike="noStrike" cap="none" normalizeH="0" baseline="0">
                          <a:ln>
                            <a:noFill/>
                          </a:ln>
                          <a:solidFill>
                            <a:srgbClr val="009900"/>
                          </a:solidFill>
                          <a:effectLst/>
                          <a:latin typeface="楷体_GB2312" pitchFamily="49" charset="-122"/>
                          <a:ea typeface="楷体_GB2312" pitchFamily="49" charset="-122"/>
                          <a:sym typeface="Symbol" panose="05050102010706020507" pitchFamily="18" charset="2"/>
                        </a:rPr>
                        <a:t>保   持</a:t>
                      </a:r>
                    </a:p>
                  </a:txBody>
                  <a:tcPr marT="45710" marB="4571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90000"/>
                        </a:lnSpc>
                        <a:spcBef>
                          <a:spcPct val="20000"/>
                        </a:spcBef>
                        <a:spcAft>
                          <a:spcPct val="0"/>
                        </a:spcAft>
                        <a:buClrTx/>
                        <a:buSzTx/>
                        <a:buFontTx/>
                        <a:buNone/>
                        <a:tabLst/>
                      </a:pPr>
                      <a:r>
                        <a:rPr kumimoji="1" lang="zh-CN" altLang="en-US" sz="2400" b="1" i="0" u="none" strike="noStrike" cap="none" normalizeH="0" baseline="0" dirty="0">
                          <a:ln>
                            <a:noFill/>
                          </a:ln>
                          <a:solidFill>
                            <a:schemeClr val="tx1"/>
                          </a:solidFill>
                          <a:effectLst/>
                          <a:latin typeface="Times New Roman" panose="02020603050405020304" pitchFamily="18" charset="0"/>
                          <a:ea typeface="楷体_GB2312" pitchFamily="49" charset="-122"/>
                        </a:rPr>
                        <a:t>异步清零</a:t>
                      </a:r>
                    </a:p>
                    <a:p>
                      <a:pPr marL="0" marR="0" lvl="0" indent="0" algn="ctr" defTabSz="914400" rtl="0" eaLnBrk="1" fontAlgn="base" latinLnBrk="0" hangingPunct="1">
                        <a:lnSpc>
                          <a:spcPct val="90000"/>
                        </a:lnSpc>
                        <a:spcBef>
                          <a:spcPct val="20000"/>
                        </a:spcBef>
                        <a:spcAft>
                          <a:spcPct val="0"/>
                        </a:spcAft>
                        <a:buClrTx/>
                        <a:buSzTx/>
                        <a:buFontTx/>
                        <a:buNone/>
                        <a:tabLst/>
                      </a:pPr>
                      <a:r>
                        <a:rPr kumimoji="1" lang="zh-CN" altLang="en-US" sz="2400" b="1" i="0" u="none" strike="noStrike" cap="none" normalizeH="0" baseline="0" dirty="0">
                          <a:ln>
                            <a:noFill/>
                          </a:ln>
                          <a:solidFill>
                            <a:schemeClr val="tx1"/>
                          </a:solidFill>
                          <a:effectLst/>
                          <a:latin typeface="Times New Roman" panose="02020603050405020304" pitchFamily="18" charset="0"/>
                          <a:ea typeface="楷体_GB2312" pitchFamily="49" charset="-122"/>
                        </a:rPr>
                        <a:t>异步置数</a:t>
                      </a:r>
                    </a:p>
                    <a:p>
                      <a:pPr marL="0" marR="0" lvl="0" indent="0" algn="ctr" defTabSz="914400" rtl="0" eaLnBrk="1" fontAlgn="base" latinLnBrk="0" hangingPunct="1">
                        <a:lnSpc>
                          <a:spcPct val="90000"/>
                        </a:lnSpc>
                        <a:spcBef>
                          <a:spcPct val="20000"/>
                        </a:spcBef>
                        <a:spcAft>
                          <a:spcPct val="0"/>
                        </a:spcAft>
                        <a:buClrTx/>
                        <a:buSzTx/>
                        <a:buFontTx/>
                        <a:buNone/>
                        <a:tabLst/>
                      </a:pPr>
                      <a:endParaRPr kumimoji="1" lang="zh-CN" altLang="en-US" sz="2400" b="1" i="0" u="none" strike="noStrike" cap="none" normalizeH="0" baseline="0" dirty="0">
                        <a:ln>
                          <a:noFill/>
                        </a:ln>
                        <a:solidFill>
                          <a:schemeClr val="tx1"/>
                        </a:solidFill>
                        <a:effectLst/>
                        <a:latin typeface="Times New Roman" panose="02020603050405020304" pitchFamily="18" charset="0"/>
                        <a:ea typeface="楷体_GB2312" pitchFamily="49" charset="-122"/>
                      </a:endParaRPr>
                    </a:p>
                    <a:p>
                      <a:pPr marL="0" marR="0" lvl="0" indent="0" algn="ctr" defTabSz="914400" rtl="0" eaLnBrk="1" fontAlgn="base" latinLnBrk="0" hangingPunct="1">
                        <a:lnSpc>
                          <a:spcPct val="90000"/>
                        </a:lnSpc>
                        <a:spcBef>
                          <a:spcPct val="20000"/>
                        </a:spcBef>
                        <a:spcAft>
                          <a:spcPct val="0"/>
                        </a:spcAft>
                        <a:buClrTx/>
                        <a:buSzTx/>
                        <a:buFontTx/>
                        <a:buNone/>
                        <a:tabLst/>
                      </a:pPr>
                      <a:endParaRPr kumimoji="1" lang="zh-CN" altLang="en-US" sz="2400" b="1" i="0" u="none" strike="noStrike" cap="none" normalizeH="0" baseline="0" dirty="0">
                        <a:ln>
                          <a:noFill/>
                        </a:ln>
                        <a:solidFill>
                          <a:schemeClr val="tx1"/>
                        </a:solidFill>
                        <a:effectLst/>
                        <a:latin typeface="Times New Roman" panose="02020603050405020304" pitchFamily="18" charset="0"/>
                        <a:ea typeface="楷体_GB2312" pitchFamily="49" charset="-122"/>
                      </a:endParaRPr>
                    </a:p>
                    <a:p>
                      <a:pPr marL="0" marR="0" lvl="0" indent="0" algn="ctr" defTabSz="914400" rtl="0" eaLnBrk="1" fontAlgn="base" latinLnBrk="0" hangingPunct="1">
                        <a:lnSpc>
                          <a:spcPct val="90000"/>
                        </a:lnSpc>
                        <a:spcBef>
                          <a:spcPct val="20000"/>
                        </a:spcBef>
                        <a:spcAft>
                          <a:spcPct val="0"/>
                        </a:spcAft>
                        <a:buClrTx/>
                        <a:buSzTx/>
                        <a:buFontTx/>
                        <a:buNone/>
                        <a:tabLst/>
                      </a:pPr>
                      <a:endParaRPr kumimoji="1" lang="en-US" altLang="zh-CN" sz="2000" b="1" i="0" u="none" strike="noStrike" cap="none" normalizeH="0" baseline="0" dirty="0">
                        <a:ln>
                          <a:noFill/>
                        </a:ln>
                        <a:solidFill>
                          <a:schemeClr val="tx1"/>
                        </a:solidFill>
                        <a:effectLst/>
                        <a:latin typeface="Times New Roman" panose="02020603050405020304" pitchFamily="18" charset="0"/>
                        <a:ea typeface="楷体_GB2312" pitchFamily="49" charset="-122"/>
                      </a:endParaRPr>
                    </a:p>
                  </a:txBody>
                  <a:tcPr marT="45710" marB="4571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2468833832"/>
                  </a:ext>
                </a:extLst>
              </a:tr>
            </a:tbl>
          </a:graphicData>
        </a:graphic>
      </p:graphicFrame>
      <p:sp>
        <p:nvSpPr>
          <p:cNvPr id="131" name="Line 141">
            <a:extLst>
              <a:ext uri="{FF2B5EF4-FFF2-40B4-BE49-F238E27FC236}">
                <a16:creationId xmlns:a16="http://schemas.microsoft.com/office/drawing/2014/main" id="{8C2D0A80-371A-9A66-5C63-C5B1511AEB99}"/>
              </a:ext>
            </a:extLst>
          </p:cNvPr>
          <p:cNvSpPr>
            <a:spLocks noChangeShapeType="1"/>
          </p:cNvSpPr>
          <p:nvPr/>
        </p:nvSpPr>
        <p:spPr bwMode="auto">
          <a:xfrm flipV="1">
            <a:off x="2151380" y="4317468"/>
            <a:ext cx="334963" cy="0"/>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cxnSp>
        <p:nvCxnSpPr>
          <p:cNvPr id="132" name="直接连接符 2">
            <a:extLst>
              <a:ext uri="{FF2B5EF4-FFF2-40B4-BE49-F238E27FC236}">
                <a16:creationId xmlns:a16="http://schemas.microsoft.com/office/drawing/2014/main" id="{0C337193-6369-CD26-2D20-8634E7163B94}"/>
              </a:ext>
            </a:extLst>
          </p:cNvPr>
          <p:cNvCxnSpPr/>
          <p:nvPr/>
        </p:nvCxnSpPr>
        <p:spPr bwMode="auto">
          <a:xfrm flipV="1">
            <a:off x="1638888" y="5587314"/>
            <a:ext cx="8526985" cy="41803"/>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3" name="直接连接符 134">
            <a:extLst>
              <a:ext uri="{FF2B5EF4-FFF2-40B4-BE49-F238E27FC236}">
                <a16:creationId xmlns:a16="http://schemas.microsoft.com/office/drawing/2014/main" id="{15A3883B-56B7-425E-A9B6-B7E51725179A}"/>
              </a:ext>
            </a:extLst>
          </p:cNvPr>
          <p:cNvCxnSpPr/>
          <p:nvPr/>
        </p:nvCxnSpPr>
        <p:spPr bwMode="auto">
          <a:xfrm flipV="1">
            <a:off x="1638888" y="6390215"/>
            <a:ext cx="8526985" cy="41803"/>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B631C783-2A4B-9565-8E56-1FF0F32035F1}"/>
              </a:ext>
            </a:extLst>
          </p:cNvPr>
          <p:cNvSpPr>
            <a:spLocks noGrp="1"/>
          </p:cNvSpPr>
          <p:nvPr>
            <p:ph type="sldNum" sz="quarter" idx="12"/>
          </p:nvPr>
        </p:nvSpPr>
        <p:spPr/>
        <p:txBody>
          <a:bodyPr/>
          <a:lstStyle/>
          <a:p>
            <a:fld id="{392CBAA0-59E6-204E-8F03-85E5040D48B8}" type="slidenum">
              <a:rPr kumimoji="1" lang="zh-CN" altLang="en-US" smtClean="0"/>
              <a:t>57</a:t>
            </a:fld>
            <a:r>
              <a:rPr kumimoji="1" lang="en-US" altLang="zh-CN"/>
              <a:t>/184</a:t>
            </a:r>
            <a:endParaRPr kumimoji="1" lang="zh-CN" altLang="en-US" dirty="0"/>
          </a:p>
        </p:txBody>
      </p:sp>
    </p:spTree>
    <p:extLst>
      <p:ext uri="{BB962C8B-B14F-4D97-AF65-F5344CB8AC3E}">
        <p14:creationId xmlns:p14="http://schemas.microsoft.com/office/powerpoint/2010/main" val="3431017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30"/>
                                        </p:tgtEl>
                                        <p:attrNameLst>
                                          <p:attrName>style.visibility</p:attrName>
                                        </p:attrNameLst>
                                      </p:cBhvr>
                                      <p:to>
                                        <p:strVal val="visible"/>
                                      </p:to>
                                    </p:set>
                                    <p:anim calcmode="lin" valueType="num">
                                      <p:cBhvr additive="base">
                                        <p:cTn id="12" dur="500" fill="hold"/>
                                        <p:tgtEl>
                                          <p:spTgt spid="130"/>
                                        </p:tgtEl>
                                        <p:attrNameLst>
                                          <p:attrName>ppt_x</p:attrName>
                                        </p:attrNameLst>
                                      </p:cBhvr>
                                      <p:tavLst>
                                        <p:tav tm="0">
                                          <p:val>
                                            <p:strVal val="0-#ppt_w/2"/>
                                          </p:val>
                                        </p:tav>
                                        <p:tav tm="100000">
                                          <p:val>
                                            <p:strVal val="#ppt_x"/>
                                          </p:val>
                                        </p:tav>
                                      </p:tavLst>
                                    </p:anim>
                                    <p:anim calcmode="lin" valueType="num">
                                      <p:cBhvr additive="base">
                                        <p:cTn id="13" dur="500" fill="hold"/>
                                        <p:tgtEl>
                                          <p:spTgt spid="130"/>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131"/>
                                        </p:tgtEl>
                                        <p:attrNameLst>
                                          <p:attrName>style.visibility</p:attrName>
                                        </p:attrNameLst>
                                      </p:cBhvr>
                                      <p:to>
                                        <p:strVal val="visible"/>
                                      </p:to>
                                    </p:set>
                                    <p:animEffect transition="in" filter="wipe(left)">
                                      <p:cBhvr>
                                        <p:cTn id="17" dur="500"/>
                                        <p:tgtEl>
                                          <p:spTgt spid="131"/>
                                        </p:tgtEl>
                                      </p:cBhvr>
                                    </p:animEffect>
                                  </p:childTnLst>
                                </p:cTn>
                              </p:par>
                            </p:childTnLst>
                          </p:cTn>
                        </p:par>
                      </p:childTnLst>
                    </p:cTn>
                  </p:par>
                  <p:par>
                    <p:cTn id="18" fill="hold">
                      <p:stCondLst>
                        <p:cond delay="indefinite"/>
                      </p:stCondLst>
                      <p:childTnLst>
                        <p:par>
                          <p:cTn id="19" fill="hold">
                            <p:stCondLst>
                              <p:cond delay="0"/>
                            </p:stCondLst>
                            <p:childTnLst>
                              <p:par>
                                <p:cTn id="20" presetID="23" presetClass="entr" presetSubtype="16"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380">
            <a:extLst>
              <a:ext uri="{FF2B5EF4-FFF2-40B4-BE49-F238E27FC236}">
                <a16:creationId xmlns:a16="http://schemas.microsoft.com/office/drawing/2014/main" id="{0522EC4B-FE86-2725-1AC9-B056494833CF}"/>
              </a:ext>
            </a:extLst>
          </p:cNvPr>
          <p:cNvSpPr txBox="1">
            <a:spLocks noChangeArrowheads="1"/>
          </p:cNvSpPr>
          <p:nvPr/>
        </p:nvSpPr>
        <p:spPr bwMode="auto">
          <a:xfrm>
            <a:off x="3775710" y="619433"/>
            <a:ext cx="491236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zh-CN" altLang="en-US" sz="2800" b="1" dirty="0">
                <a:solidFill>
                  <a:srgbClr val="0033CC"/>
                </a:solidFill>
                <a:effectLst>
                  <a:outerShdw blurRad="38100" dist="38100" dir="2700000" algn="tl">
                    <a:srgbClr val="C0C0C0"/>
                  </a:outerShdw>
                </a:effectLst>
              </a:rPr>
              <a:t>二、二进制异步计数器</a:t>
            </a:r>
          </a:p>
        </p:txBody>
      </p:sp>
      <p:sp>
        <p:nvSpPr>
          <p:cNvPr id="6" name="Text Box 381">
            <a:extLst>
              <a:ext uri="{FF2B5EF4-FFF2-40B4-BE49-F238E27FC236}">
                <a16:creationId xmlns:a16="http://schemas.microsoft.com/office/drawing/2014/main" id="{902B9AA1-F568-B39E-5FBE-7A97750DE54A}"/>
              </a:ext>
            </a:extLst>
          </p:cNvPr>
          <p:cNvSpPr txBox="1">
            <a:spLocks noChangeArrowheads="1"/>
          </p:cNvSpPr>
          <p:nvPr/>
        </p:nvSpPr>
        <p:spPr bwMode="auto">
          <a:xfrm>
            <a:off x="1563212" y="1399272"/>
            <a:ext cx="8850312" cy="3231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b="1" dirty="0">
                <a:solidFill>
                  <a:srgbClr val="660066"/>
                </a:solidFill>
                <a:effectLst/>
                <a:latin typeface="宋体" charset="-122"/>
              </a:rPr>
              <a:t>异步计数器做加</a:t>
            </a:r>
            <a:r>
              <a:rPr lang="zh-CN" altLang="en-US" sz="2400" b="1" dirty="0">
                <a:effectLst/>
                <a:latin typeface="宋体" charset="-122"/>
              </a:rPr>
              <a:t> </a:t>
            </a:r>
            <a:r>
              <a:rPr lang="en-US" altLang="zh-CN" sz="2400" b="1" dirty="0">
                <a:solidFill>
                  <a:schemeClr val="accent2"/>
                </a:solidFill>
                <a:effectLst/>
              </a:rPr>
              <a:t>1</a:t>
            </a:r>
            <a:r>
              <a:rPr lang="en-US" altLang="zh-CN" sz="2400" b="1" dirty="0">
                <a:effectLst/>
              </a:rPr>
              <a:t> </a:t>
            </a:r>
            <a:r>
              <a:rPr lang="zh-CN" altLang="en-US" sz="2400" b="1" dirty="0">
                <a:solidFill>
                  <a:srgbClr val="660066"/>
                </a:solidFill>
                <a:effectLst/>
                <a:latin typeface="宋体" charset="-122"/>
              </a:rPr>
              <a:t>计数时</a:t>
            </a:r>
            <a:r>
              <a:rPr lang="en-US" altLang="zh-CN" sz="2400" b="1" dirty="0">
                <a:solidFill>
                  <a:srgbClr val="660066"/>
                </a:solidFill>
                <a:effectLst/>
                <a:latin typeface="宋体" charset="-122"/>
              </a:rPr>
              <a:t>,</a:t>
            </a:r>
          </a:p>
          <a:p>
            <a:pPr>
              <a:spcBef>
                <a:spcPct val="50000"/>
              </a:spcBef>
            </a:pPr>
            <a:r>
              <a:rPr lang="zh-CN" altLang="en-US" sz="2400" b="1" dirty="0">
                <a:solidFill>
                  <a:srgbClr val="660066"/>
                </a:solidFill>
                <a:effectLst/>
                <a:latin typeface="宋体" charset="-122"/>
              </a:rPr>
              <a:t>采取从低位到高位逐位进位的方式工作。（故又称</a:t>
            </a:r>
            <a:r>
              <a:rPr lang="zh-CN" altLang="en-US" sz="2400" b="1" dirty="0">
                <a:solidFill>
                  <a:srgbClr val="FF0000"/>
                </a:solidFill>
                <a:effectLst/>
                <a:latin typeface="宋体" charset="-122"/>
              </a:rPr>
              <a:t>行波计数器</a:t>
            </a:r>
            <a:r>
              <a:rPr lang="zh-CN" altLang="en-US" sz="2400" b="1" dirty="0">
                <a:solidFill>
                  <a:srgbClr val="660066"/>
                </a:solidFill>
                <a:effectLst/>
                <a:latin typeface="宋体" charset="-122"/>
              </a:rPr>
              <a:t>）</a:t>
            </a:r>
          </a:p>
          <a:p>
            <a:pPr>
              <a:spcBef>
                <a:spcPct val="50000"/>
              </a:spcBef>
            </a:pPr>
            <a:r>
              <a:rPr lang="zh-CN" altLang="en-US" sz="2400" b="1" dirty="0">
                <a:solidFill>
                  <a:srgbClr val="660066"/>
                </a:solidFill>
                <a:effectLst/>
                <a:latin typeface="宋体" charset="-122"/>
              </a:rPr>
              <a:t>因此，其中的各个触发器不是同步翻转的。</a:t>
            </a:r>
            <a:r>
              <a:rPr lang="zh-CN" altLang="en-US" sz="2400" b="1" dirty="0">
                <a:solidFill>
                  <a:srgbClr val="660066"/>
                </a:solidFill>
                <a:effectLst/>
              </a:rPr>
              <a:t> </a:t>
            </a:r>
          </a:p>
          <a:p>
            <a:pPr>
              <a:spcBef>
                <a:spcPct val="50000"/>
              </a:spcBef>
            </a:pPr>
            <a:r>
              <a:rPr lang="zh-CN" altLang="en-US" sz="2400" b="1" dirty="0">
                <a:solidFill>
                  <a:srgbClr val="660066"/>
                </a:solidFill>
                <a:effectLst/>
                <a:latin typeface="宋体" charset="-122"/>
              </a:rPr>
              <a:t>若使用</a:t>
            </a:r>
            <a:r>
              <a:rPr lang="zh-CN" altLang="en-US" sz="2400" b="1" dirty="0">
                <a:solidFill>
                  <a:srgbClr val="FF0000"/>
                </a:solidFill>
                <a:effectLst/>
                <a:latin typeface="宋体" charset="-122"/>
              </a:rPr>
              <a:t>下降沿</a:t>
            </a:r>
            <a:r>
              <a:rPr lang="zh-CN" altLang="en-US" sz="2400" b="1" dirty="0">
                <a:solidFill>
                  <a:srgbClr val="660066"/>
                </a:solidFill>
                <a:effectLst/>
                <a:latin typeface="宋体" charset="-122"/>
              </a:rPr>
              <a:t>触发的 </a:t>
            </a:r>
            <a:r>
              <a:rPr lang="en-US" altLang="zh-CN" sz="2400" b="1" i="1" dirty="0">
                <a:solidFill>
                  <a:schemeClr val="accent2"/>
                </a:solidFill>
                <a:effectLst/>
              </a:rPr>
              <a:t>T </a:t>
            </a:r>
            <a:r>
              <a:rPr lang="en-US" altLang="zh-CN" sz="2400" b="1" dirty="0">
                <a:solidFill>
                  <a:schemeClr val="accent2"/>
                </a:solidFill>
                <a:effectLst/>
              </a:rPr>
              <a:t>′ </a:t>
            </a:r>
            <a:r>
              <a:rPr lang="zh-CN" altLang="en-US" sz="2400" b="1" dirty="0">
                <a:solidFill>
                  <a:srgbClr val="660066"/>
                </a:solidFill>
                <a:effectLst/>
                <a:latin typeface="宋体" charset="-122"/>
              </a:rPr>
              <a:t>触发器组成计数器，</a:t>
            </a:r>
          </a:p>
          <a:p>
            <a:pPr>
              <a:spcBef>
                <a:spcPct val="50000"/>
              </a:spcBef>
            </a:pPr>
            <a:r>
              <a:rPr lang="zh-CN" altLang="en-US" sz="2400" b="1" dirty="0">
                <a:solidFill>
                  <a:srgbClr val="660066"/>
                </a:solidFill>
                <a:effectLst/>
                <a:latin typeface="宋体" charset="-122"/>
              </a:rPr>
              <a:t>只要将低位触发器的</a:t>
            </a:r>
            <a:r>
              <a:rPr lang="en-US" altLang="zh-CN" sz="2400" b="1" i="1" dirty="0">
                <a:solidFill>
                  <a:schemeClr val="accent2"/>
                </a:solidFill>
                <a:effectLst/>
              </a:rPr>
              <a:t>Q</a:t>
            </a:r>
            <a:r>
              <a:rPr lang="zh-CN" altLang="en-US" sz="2400" b="1" dirty="0">
                <a:solidFill>
                  <a:srgbClr val="660066"/>
                </a:solidFill>
                <a:effectLst/>
                <a:latin typeface="宋体" charset="-122"/>
              </a:rPr>
              <a:t>端</a:t>
            </a:r>
            <a:r>
              <a:rPr lang="en-US" altLang="zh-CN" sz="2400" b="1" dirty="0">
                <a:solidFill>
                  <a:srgbClr val="660066"/>
                </a:solidFill>
                <a:effectLst/>
                <a:latin typeface="宋体" charset="-122"/>
              </a:rPr>
              <a:t>,</a:t>
            </a:r>
          </a:p>
          <a:p>
            <a:pPr>
              <a:spcBef>
                <a:spcPct val="50000"/>
              </a:spcBef>
            </a:pPr>
            <a:r>
              <a:rPr lang="zh-CN" altLang="en-US" sz="2400" b="1" dirty="0">
                <a:solidFill>
                  <a:srgbClr val="660066"/>
                </a:solidFill>
                <a:effectLst/>
                <a:latin typeface="宋体" charset="-122"/>
              </a:rPr>
              <a:t>接至高位触发器的时钟输入端就可以</a:t>
            </a:r>
            <a:r>
              <a:rPr lang="zh-CN" altLang="en-US" sz="2400" b="1" dirty="0">
                <a:solidFill>
                  <a:srgbClr val="660066"/>
                </a:solidFill>
                <a:effectLst/>
              </a:rPr>
              <a:t> 。</a:t>
            </a:r>
          </a:p>
        </p:txBody>
      </p:sp>
      <p:grpSp>
        <p:nvGrpSpPr>
          <p:cNvPr id="7" name="Group 388">
            <a:extLst>
              <a:ext uri="{FF2B5EF4-FFF2-40B4-BE49-F238E27FC236}">
                <a16:creationId xmlns:a16="http://schemas.microsoft.com/office/drawing/2014/main" id="{D34A3F0E-CC9B-0E72-E2CE-8234BF1206A3}"/>
              </a:ext>
            </a:extLst>
          </p:cNvPr>
          <p:cNvGrpSpPr>
            <a:grpSpLocks/>
          </p:cNvGrpSpPr>
          <p:nvPr/>
        </p:nvGrpSpPr>
        <p:grpSpPr bwMode="auto">
          <a:xfrm>
            <a:off x="1564005" y="5505758"/>
            <a:ext cx="6069013" cy="461962"/>
            <a:chOff x="204" y="3360"/>
            <a:chExt cx="3823" cy="291"/>
          </a:xfrm>
        </p:grpSpPr>
        <p:sp>
          <p:nvSpPr>
            <p:cNvPr id="8" name="Text Box 382">
              <a:extLst>
                <a:ext uri="{FF2B5EF4-FFF2-40B4-BE49-F238E27FC236}">
                  <a16:creationId xmlns:a16="http://schemas.microsoft.com/office/drawing/2014/main" id="{76FF2E97-B8BD-AC76-6D8D-ABED74C1FFA7}"/>
                </a:ext>
              </a:extLst>
            </p:cNvPr>
            <p:cNvSpPr txBox="1">
              <a:spLocks noChangeArrowheads="1"/>
            </p:cNvSpPr>
            <p:nvPr/>
          </p:nvSpPr>
          <p:spPr bwMode="auto">
            <a:xfrm>
              <a:off x="204" y="3360"/>
              <a:ext cx="3823" cy="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b="1" dirty="0">
                  <a:solidFill>
                    <a:srgbClr val="660066"/>
                  </a:solidFill>
                  <a:effectLst/>
                  <a:latin typeface="宋体" charset="-122"/>
                </a:rPr>
                <a:t>只要将低位触发器的 </a:t>
              </a:r>
              <a:r>
                <a:rPr lang="en-US" altLang="zh-CN" sz="2400" b="1" i="1" dirty="0">
                  <a:solidFill>
                    <a:schemeClr val="accent2"/>
                  </a:solidFill>
                  <a:effectLst/>
                </a:rPr>
                <a:t>Q </a:t>
              </a:r>
              <a:r>
                <a:rPr lang="zh-CN" altLang="en-US" sz="2400" b="1" dirty="0">
                  <a:solidFill>
                    <a:srgbClr val="660066"/>
                  </a:solidFill>
                  <a:effectLst/>
                  <a:latin typeface="宋体" charset="-122"/>
                </a:rPr>
                <a:t>端</a:t>
              </a:r>
              <a:r>
                <a:rPr lang="en-US" altLang="zh-CN" sz="2400" b="1" dirty="0">
                  <a:solidFill>
                    <a:srgbClr val="660066"/>
                  </a:solidFill>
                  <a:effectLst/>
                  <a:latin typeface="宋体" charset="-122"/>
                </a:rPr>
                <a:t>,</a:t>
              </a:r>
            </a:p>
          </p:txBody>
        </p:sp>
        <p:sp>
          <p:nvSpPr>
            <p:cNvPr id="9" name="Line 383">
              <a:extLst>
                <a:ext uri="{FF2B5EF4-FFF2-40B4-BE49-F238E27FC236}">
                  <a16:creationId xmlns:a16="http://schemas.microsoft.com/office/drawing/2014/main" id="{9229721B-0869-B296-A925-A3B295125301}"/>
                </a:ext>
              </a:extLst>
            </p:cNvPr>
            <p:cNvSpPr>
              <a:spLocks noChangeShapeType="1"/>
            </p:cNvSpPr>
            <p:nvPr/>
          </p:nvSpPr>
          <p:spPr bwMode="auto">
            <a:xfrm>
              <a:off x="2817" y="3431"/>
              <a:ext cx="174" cy="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28575" cap="sq">
                  <a:solidFill>
                    <a:schemeClr val="accent2"/>
                  </a:solidFill>
                  <a:round/>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zh-CN" altLang="en-US" sz="2400"/>
            </a:p>
          </p:txBody>
        </p:sp>
      </p:grpSp>
      <p:sp>
        <p:nvSpPr>
          <p:cNvPr id="10" name="Text Box 385">
            <a:extLst>
              <a:ext uri="{FF2B5EF4-FFF2-40B4-BE49-F238E27FC236}">
                <a16:creationId xmlns:a16="http://schemas.microsoft.com/office/drawing/2014/main" id="{08ED1C36-ADF3-0ABC-9A53-52CE9BD0DBB3}"/>
              </a:ext>
            </a:extLst>
          </p:cNvPr>
          <p:cNvSpPr txBox="1">
            <a:spLocks noChangeArrowheads="1"/>
          </p:cNvSpPr>
          <p:nvPr/>
        </p:nvSpPr>
        <p:spPr bwMode="auto">
          <a:xfrm>
            <a:off x="1383030" y="4948366"/>
            <a:ext cx="815657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b="1" dirty="0">
                <a:solidFill>
                  <a:srgbClr val="660066"/>
                </a:solidFill>
                <a:effectLst/>
              </a:rPr>
              <a:t>若使用</a:t>
            </a:r>
            <a:r>
              <a:rPr lang="zh-CN" altLang="en-US" sz="2400" b="1" dirty="0">
                <a:solidFill>
                  <a:srgbClr val="FF0000"/>
                </a:solidFill>
                <a:effectLst/>
              </a:rPr>
              <a:t>上升沿</a:t>
            </a:r>
            <a:r>
              <a:rPr lang="zh-CN" altLang="en-US" sz="2400" b="1" dirty="0">
                <a:solidFill>
                  <a:srgbClr val="660066"/>
                </a:solidFill>
                <a:effectLst/>
              </a:rPr>
              <a:t>触发的 </a:t>
            </a:r>
            <a:r>
              <a:rPr lang="en-US" altLang="zh-CN" sz="2400" b="1" i="1" dirty="0">
                <a:solidFill>
                  <a:schemeClr val="accent2"/>
                </a:solidFill>
                <a:effectLst/>
              </a:rPr>
              <a:t>T </a:t>
            </a:r>
            <a:r>
              <a:rPr lang="en-US" altLang="zh-CN" sz="2400" b="1" dirty="0">
                <a:solidFill>
                  <a:schemeClr val="accent2"/>
                </a:solidFill>
                <a:effectLst/>
              </a:rPr>
              <a:t>′ </a:t>
            </a:r>
            <a:r>
              <a:rPr lang="zh-CN" altLang="en-US" sz="2400" b="1" dirty="0">
                <a:solidFill>
                  <a:srgbClr val="660066"/>
                </a:solidFill>
                <a:effectLst/>
              </a:rPr>
              <a:t>触发器组成计数器</a:t>
            </a:r>
            <a:r>
              <a:rPr lang="zh-CN" altLang="en-US" sz="2400" dirty="0">
                <a:solidFill>
                  <a:srgbClr val="660066"/>
                </a:solidFill>
                <a:effectLst/>
              </a:rPr>
              <a:t>，</a:t>
            </a:r>
            <a:endParaRPr lang="zh-CN" altLang="en-US" sz="2400" dirty="0">
              <a:effectLst>
                <a:outerShdw blurRad="38100" dist="38100" dir="2700000" algn="tl">
                  <a:srgbClr val="C0C0C0"/>
                </a:outerShdw>
              </a:effectLst>
            </a:endParaRPr>
          </a:p>
        </p:txBody>
      </p:sp>
      <p:sp>
        <p:nvSpPr>
          <p:cNvPr id="11" name="Text Box 387">
            <a:extLst>
              <a:ext uri="{FF2B5EF4-FFF2-40B4-BE49-F238E27FC236}">
                <a16:creationId xmlns:a16="http://schemas.microsoft.com/office/drawing/2014/main" id="{2D5A977D-0B7C-C1F4-D1FA-8A96E3D8449F}"/>
              </a:ext>
            </a:extLst>
          </p:cNvPr>
          <p:cNvSpPr txBox="1">
            <a:spLocks noChangeArrowheads="1"/>
          </p:cNvSpPr>
          <p:nvPr/>
        </p:nvSpPr>
        <p:spPr bwMode="auto">
          <a:xfrm>
            <a:off x="1563212" y="5981511"/>
            <a:ext cx="66627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sq">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zh-CN" altLang="en-US" sz="2400" b="1" dirty="0">
                <a:solidFill>
                  <a:srgbClr val="660066"/>
                </a:solidFill>
                <a:effectLst/>
              </a:rPr>
              <a:t>接至高位触发器的时钟输入端就可以。</a:t>
            </a:r>
          </a:p>
        </p:txBody>
      </p:sp>
      <p:cxnSp>
        <p:nvCxnSpPr>
          <p:cNvPr id="12" name="直接连接符 2">
            <a:extLst>
              <a:ext uri="{FF2B5EF4-FFF2-40B4-BE49-F238E27FC236}">
                <a16:creationId xmlns:a16="http://schemas.microsoft.com/office/drawing/2014/main" id="{FFA6F7ED-7194-4793-3A6E-6A17B7251408}"/>
              </a:ext>
            </a:extLst>
          </p:cNvPr>
          <p:cNvCxnSpPr/>
          <p:nvPr/>
        </p:nvCxnSpPr>
        <p:spPr bwMode="auto">
          <a:xfrm>
            <a:off x="4598511" y="5580509"/>
            <a:ext cx="169068" cy="0"/>
          </a:xfrm>
          <a:prstGeom prst="line">
            <a:avLst/>
          </a:prstGeom>
          <a:solidFill>
            <a:schemeClr val="accent1"/>
          </a:solidFill>
          <a:ln w="28575" cap="flat" cmpd="sng" algn="ctr">
            <a:solidFill>
              <a:srgbClr val="0033CC"/>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 name="灯片编号占位符 1">
            <a:extLst>
              <a:ext uri="{FF2B5EF4-FFF2-40B4-BE49-F238E27FC236}">
                <a16:creationId xmlns:a16="http://schemas.microsoft.com/office/drawing/2014/main" id="{54B9F106-2D24-DD59-0019-BB2DF0CF1D6B}"/>
              </a:ext>
            </a:extLst>
          </p:cNvPr>
          <p:cNvSpPr>
            <a:spLocks noGrp="1"/>
          </p:cNvSpPr>
          <p:nvPr>
            <p:ph type="sldNum" sz="quarter" idx="12"/>
          </p:nvPr>
        </p:nvSpPr>
        <p:spPr/>
        <p:txBody>
          <a:bodyPr/>
          <a:lstStyle/>
          <a:p>
            <a:fld id="{392CBAA0-59E6-204E-8F03-85E5040D48B8}" type="slidenum">
              <a:rPr kumimoji="1" lang="zh-CN" altLang="en-US" smtClean="0"/>
              <a:t>58</a:t>
            </a:fld>
            <a:r>
              <a:rPr kumimoji="1" lang="en-US" altLang="zh-CN"/>
              <a:t>/184</a:t>
            </a:r>
            <a:endParaRPr kumimoji="1" lang="zh-CN" altLang="en-US" dirty="0"/>
          </a:p>
        </p:txBody>
      </p:sp>
    </p:spTree>
    <p:extLst>
      <p:ext uri="{BB962C8B-B14F-4D97-AF65-F5344CB8AC3E}">
        <p14:creationId xmlns:p14="http://schemas.microsoft.com/office/powerpoint/2010/main" val="3508573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up)">
                                      <p:cBhvr>
                                        <p:cTn id="7" dur="75"/>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6">
                                            <p:txEl>
                                              <p:pRg st="1" end="1"/>
                                            </p:txEl>
                                          </p:spTgt>
                                        </p:tgtEl>
                                        <p:attrNameLst>
                                          <p:attrName>style.visibility</p:attrName>
                                        </p:attrNameLst>
                                      </p:cBhvr>
                                      <p:to>
                                        <p:strVal val="visible"/>
                                      </p:to>
                                    </p:set>
                                    <p:animEffect transition="in" filter="wipe(up)">
                                      <p:cBhvr>
                                        <p:cTn id="12" dur="75"/>
                                        <p:tgtEl>
                                          <p:spTgt spid="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6">
                                            <p:txEl>
                                              <p:pRg st="2" end="2"/>
                                            </p:txEl>
                                          </p:spTgt>
                                        </p:tgtEl>
                                        <p:attrNameLst>
                                          <p:attrName>style.visibility</p:attrName>
                                        </p:attrNameLst>
                                      </p:cBhvr>
                                      <p:to>
                                        <p:strVal val="visible"/>
                                      </p:to>
                                    </p:set>
                                    <p:animEffect transition="in" filter="wipe(up)">
                                      <p:cBhvr>
                                        <p:cTn id="17" dur="75"/>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iterate type="lt">
                                    <p:tmPct val="100000"/>
                                  </p:iterate>
                                  <p:childTnLst>
                                    <p:set>
                                      <p:cBhvr>
                                        <p:cTn id="21" dur="1" fill="hold">
                                          <p:stCondLst>
                                            <p:cond delay="0"/>
                                          </p:stCondLst>
                                        </p:cTn>
                                        <p:tgtEl>
                                          <p:spTgt spid="6">
                                            <p:txEl>
                                              <p:pRg st="3" end="3"/>
                                            </p:txEl>
                                          </p:spTgt>
                                        </p:tgtEl>
                                        <p:attrNameLst>
                                          <p:attrName>style.visibility</p:attrName>
                                        </p:attrNameLst>
                                      </p:cBhvr>
                                      <p:to>
                                        <p:strVal val="visible"/>
                                      </p:to>
                                    </p:set>
                                    <p:animEffect transition="in" filter="wipe(up)">
                                      <p:cBhvr>
                                        <p:cTn id="22" dur="75"/>
                                        <p:tgtEl>
                                          <p:spTgt spid="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6">
                                            <p:txEl>
                                              <p:pRg st="4" end="4"/>
                                            </p:txEl>
                                          </p:spTgt>
                                        </p:tgtEl>
                                        <p:attrNameLst>
                                          <p:attrName>style.visibility</p:attrName>
                                        </p:attrNameLst>
                                      </p:cBhvr>
                                      <p:to>
                                        <p:strVal val="visible"/>
                                      </p:to>
                                    </p:set>
                                    <p:animEffect transition="in" filter="wipe(up)">
                                      <p:cBhvr>
                                        <p:cTn id="27" dur="75"/>
                                        <p:tgtEl>
                                          <p:spTgt spid="6">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100000"/>
                                  </p:iterate>
                                  <p:childTnLst>
                                    <p:set>
                                      <p:cBhvr>
                                        <p:cTn id="31" dur="1" fill="hold">
                                          <p:stCondLst>
                                            <p:cond delay="0"/>
                                          </p:stCondLst>
                                        </p:cTn>
                                        <p:tgtEl>
                                          <p:spTgt spid="6">
                                            <p:txEl>
                                              <p:pRg st="5" end="5"/>
                                            </p:txEl>
                                          </p:spTgt>
                                        </p:tgtEl>
                                        <p:attrNameLst>
                                          <p:attrName>style.visibility</p:attrName>
                                        </p:attrNameLst>
                                      </p:cBhvr>
                                      <p:to>
                                        <p:strVal val="visible"/>
                                      </p:to>
                                    </p:set>
                                    <p:animEffect transition="in" filter="wipe(up)">
                                      <p:cBhvr>
                                        <p:cTn id="32" dur="75"/>
                                        <p:tgtEl>
                                          <p:spTgt spid="6">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left)">
                                      <p:cBhvr>
                                        <p:cTn id="37" dur="10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par>
                                <p:cTn id="43" presetID="22" presetClass="entr" presetSubtype="4" fill="hold" nodeType="with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wipe(down)">
                                      <p:cBhvr>
                                        <p:cTn id="45" dur="500"/>
                                        <p:tgtEl>
                                          <p:spTgt spid="12"/>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11"/>
                                        </p:tgtEl>
                                        <p:attrNameLst>
                                          <p:attrName>style.visibility</p:attrName>
                                        </p:attrNameLst>
                                      </p:cBhvr>
                                      <p:to>
                                        <p:strVal val="visible"/>
                                      </p:to>
                                    </p:set>
                                    <p:animEffect transition="in" filter="wipe(left)">
                                      <p:cBhvr>
                                        <p:cTn id="5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10" grpId="0"/>
      <p:bldP spid="1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2">
            <a:extLst>
              <a:ext uri="{FF2B5EF4-FFF2-40B4-BE49-F238E27FC236}">
                <a16:creationId xmlns:a16="http://schemas.microsoft.com/office/drawing/2014/main" id="{FF6E15D1-8B23-F7F0-E5C6-8A39DB549EE5}"/>
              </a:ext>
            </a:extLst>
          </p:cNvPr>
          <p:cNvSpPr txBox="1">
            <a:spLocks noChangeArrowheads="1"/>
          </p:cNvSpPr>
          <p:nvPr/>
        </p:nvSpPr>
        <p:spPr bwMode="auto">
          <a:xfrm>
            <a:off x="2286635" y="619433"/>
            <a:ext cx="45720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dirty="0">
                <a:solidFill>
                  <a:srgbClr val="0033CC"/>
                </a:solidFill>
                <a:effectLst>
                  <a:outerShdw blurRad="38100" dist="38100" dir="2700000" algn="tl">
                    <a:srgbClr val="C0C0C0"/>
                  </a:outerShdw>
                </a:effectLst>
              </a:rPr>
              <a:t>二、二进制异步计数器</a:t>
            </a:r>
          </a:p>
        </p:txBody>
      </p:sp>
      <p:sp>
        <p:nvSpPr>
          <p:cNvPr id="6" name="Text Box 3">
            <a:extLst>
              <a:ext uri="{FF2B5EF4-FFF2-40B4-BE49-F238E27FC236}">
                <a16:creationId xmlns:a16="http://schemas.microsoft.com/office/drawing/2014/main" id="{9D4193AD-4F58-A883-D9F8-E110A327CDE1}"/>
              </a:ext>
            </a:extLst>
          </p:cNvPr>
          <p:cNvSpPr txBox="1">
            <a:spLocks noChangeArrowheads="1"/>
          </p:cNvSpPr>
          <p:nvPr/>
        </p:nvSpPr>
        <p:spPr bwMode="auto">
          <a:xfrm>
            <a:off x="1710372" y="1192968"/>
            <a:ext cx="59515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1.  </a:t>
            </a:r>
            <a:r>
              <a:rPr lang="zh-CN" altLang="en-US" sz="2800" b="1" dirty="0"/>
              <a:t>二进制异步加法计数器</a:t>
            </a:r>
          </a:p>
        </p:txBody>
      </p:sp>
      <p:grpSp>
        <p:nvGrpSpPr>
          <p:cNvPr id="7" name="Group 4">
            <a:extLst>
              <a:ext uri="{FF2B5EF4-FFF2-40B4-BE49-F238E27FC236}">
                <a16:creationId xmlns:a16="http://schemas.microsoft.com/office/drawing/2014/main" id="{B8D44CDA-6DC9-D3D9-375E-7DF3C8248AB2}"/>
              </a:ext>
            </a:extLst>
          </p:cNvPr>
          <p:cNvGrpSpPr>
            <a:grpSpLocks/>
          </p:cNvGrpSpPr>
          <p:nvPr/>
        </p:nvGrpSpPr>
        <p:grpSpPr bwMode="auto">
          <a:xfrm>
            <a:off x="1556169" y="1797364"/>
            <a:ext cx="5348287" cy="2044700"/>
            <a:chOff x="111" y="713"/>
            <a:chExt cx="3369" cy="1288"/>
          </a:xfrm>
        </p:grpSpPr>
        <p:sp>
          <p:nvSpPr>
            <p:cNvPr id="8" name="Rectangle 5">
              <a:extLst>
                <a:ext uri="{FF2B5EF4-FFF2-40B4-BE49-F238E27FC236}">
                  <a16:creationId xmlns:a16="http://schemas.microsoft.com/office/drawing/2014/main" id="{EADDC708-5D3C-5168-09C2-BC04D753F67D}"/>
                </a:ext>
              </a:extLst>
            </p:cNvPr>
            <p:cNvSpPr>
              <a:spLocks noChangeArrowheads="1"/>
            </p:cNvSpPr>
            <p:nvPr/>
          </p:nvSpPr>
          <p:spPr bwMode="auto">
            <a:xfrm>
              <a:off x="111" y="713"/>
              <a:ext cx="42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i="1">
                  <a:solidFill>
                    <a:srgbClr val="0033CC"/>
                  </a:solidFill>
                </a:rPr>
                <a:t>CP</a:t>
              </a:r>
            </a:p>
          </p:txBody>
        </p:sp>
        <p:sp>
          <p:nvSpPr>
            <p:cNvPr id="9" name="Text Box 6">
              <a:extLst>
                <a:ext uri="{FF2B5EF4-FFF2-40B4-BE49-F238E27FC236}">
                  <a16:creationId xmlns:a16="http://schemas.microsoft.com/office/drawing/2014/main" id="{377B81DD-41DA-470A-C8F1-B17AE14DF692}"/>
                </a:ext>
              </a:extLst>
            </p:cNvPr>
            <p:cNvSpPr txBox="1">
              <a:spLocks noChangeArrowheads="1"/>
            </p:cNvSpPr>
            <p:nvPr/>
          </p:nvSpPr>
          <p:spPr bwMode="auto">
            <a:xfrm>
              <a:off x="195" y="1014"/>
              <a:ext cx="48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p>
          </p:txBody>
        </p:sp>
        <p:sp>
          <p:nvSpPr>
            <p:cNvPr id="10" name="Line 7">
              <a:extLst>
                <a:ext uri="{FF2B5EF4-FFF2-40B4-BE49-F238E27FC236}">
                  <a16:creationId xmlns:a16="http://schemas.microsoft.com/office/drawing/2014/main" id="{55C18F24-F793-AB7B-BC66-1DD6F2B06B44}"/>
                </a:ext>
              </a:extLst>
            </p:cNvPr>
            <p:cNvSpPr>
              <a:spLocks noChangeShapeType="1"/>
            </p:cNvSpPr>
            <p:nvPr/>
          </p:nvSpPr>
          <p:spPr bwMode="auto">
            <a:xfrm flipV="1">
              <a:off x="491" y="1257"/>
              <a:ext cx="364"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8">
              <a:extLst>
                <a:ext uri="{FF2B5EF4-FFF2-40B4-BE49-F238E27FC236}">
                  <a16:creationId xmlns:a16="http://schemas.microsoft.com/office/drawing/2014/main" id="{39436808-B6FB-6D94-DC98-C612B63027FD}"/>
                </a:ext>
              </a:extLst>
            </p:cNvPr>
            <p:cNvSpPr>
              <a:spLocks noChangeShapeType="1"/>
            </p:cNvSpPr>
            <p:nvPr/>
          </p:nvSpPr>
          <p:spPr bwMode="auto">
            <a:xfrm>
              <a:off x="846" y="1073"/>
              <a:ext cx="359"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9">
              <a:extLst>
                <a:ext uri="{FF2B5EF4-FFF2-40B4-BE49-F238E27FC236}">
                  <a16:creationId xmlns:a16="http://schemas.microsoft.com/office/drawing/2014/main" id="{B6F97313-31E7-9972-D455-26BDAEB28F41}"/>
                </a:ext>
              </a:extLst>
            </p:cNvPr>
            <p:cNvSpPr>
              <a:spLocks noChangeShapeType="1"/>
            </p:cNvSpPr>
            <p:nvPr/>
          </p:nvSpPr>
          <p:spPr bwMode="auto">
            <a:xfrm rot="-5400000">
              <a:off x="755" y="1163"/>
              <a:ext cx="189"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10">
              <a:extLst>
                <a:ext uri="{FF2B5EF4-FFF2-40B4-BE49-F238E27FC236}">
                  <a16:creationId xmlns:a16="http://schemas.microsoft.com/office/drawing/2014/main" id="{C4672B92-BD1B-77EE-2123-C7255946042A}"/>
                </a:ext>
              </a:extLst>
            </p:cNvPr>
            <p:cNvSpPr>
              <a:spLocks noChangeShapeType="1"/>
            </p:cNvSpPr>
            <p:nvPr/>
          </p:nvSpPr>
          <p:spPr bwMode="auto">
            <a:xfrm rot="5400000" flipH="1">
              <a:off x="1097" y="1169"/>
              <a:ext cx="20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Text Box 11">
              <a:extLst>
                <a:ext uri="{FF2B5EF4-FFF2-40B4-BE49-F238E27FC236}">
                  <a16:creationId xmlns:a16="http://schemas.microsoft.com/office/drawing/2014/main" id="{32963A23-CD3D-7E7C-D42B-BEDCFC59E9DF}"/>
                </a:ext>
              </a:extLst>
            </p:cNvPr>
            <p:cNvSpPr txBox="1">
              <a:spLocks noChangeArrowheads="1"/>
            </p:cNvSpPr>
            <p:nvPr/>
          </p:nvSpPr>
          <p:spPr bwMode="auto">
            <a:xfrm>
              <a:off x="171" y="1362"/>
              <a:ext cx="3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1</a:t>
              </a:r>
            </a:p>
          </p:txBody>
        </p:sp>
        <p:sp>
          <p:nvSpPr>
            <p:cNvPr id="15" name="Text Box 12">
              <a:extLst>
                <a:ext uri="{FF2B5EF4-FFF2-40B4-BE49-F238E27FC236}">
                  <a16:creationId xmlns:a16="http://schemas.microsoft.com/office/drawing/2014/main" id="{E3ED35D4-5AB8-F55F-05D1-1C091AA88D3F}"/>
                </a:ext>
              </a:extLst>
            </p:cNvPr>
            <p:cNvSpPr txBox="1">
              <a:spLocks noChangeArrowheads="1"/>
            </p:cNvSpPr>
            <p:nvPr/>
          </p:nvSpPr>
          <p:spPr bwMode="auto">
            <a:xfrm>
              <a:off x="120" y="1674"/>
              <a:ext cx="43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2</a:t>
              </a:r>
            </a:p>
          </p:txBody>
        </p:sp>
        <p:sp>
          <p:nvSpPr>
            <p:cNvPr id="16" name="Line 13">
              <a:extLst>
                <a:ext uri="{FF2B5EF4-FFF2-40B4-BE49-F238E27FC236}">
                  <a16:creationId xmlns:a16="http://schemas.microsoft.com/office/drawing/2014/main" id="{22527046-556A-3D15-08B2-295A4918B9A8}"/>
                </a:ext>
              </a:extLst>
            </p:cNvPr>
            <p:cNvSpPr>
              <a:spLocks noChangeShapeType="1"/>
            </p:cNvSpPr>
            <p:nvPr/>
          </p:nvSpPr>
          <p:spPr bwMode="auto">
            <a:xfrm flipV="1">
              <a:off x="510" y="1922"/>
              <a:ext cx="139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14">
              <a:extLst>
                <a:ext uri="{FF2B5EF4-FFF2-40B4-BE49-F238E27FC236}">
                  <a16:creationId xmlns:a16="http://schemas.microsoft.com/office/drawing/2014/main" id="{5A89B638-5C60-B842-FEFB-ED03F81531A5}"/>
                </a:ext>
              </a:extLst>
            </p:cNvPr>
            <p:cNvSpPr>
              <a:spLocks noChangeShapeType="1"/>
            </p:cNvSpPr>
            <p:nvPr/>
          </p:nvSpPr>
          <p:spPr bwMode="auto">
            <a:xfrm>
              <a:off x="1888" y="1702"/>
              <a:ext cx="138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15">
              <a:extLst>
                <a:ext uri="{FF2B5EF4-FFF2-40B4-BE49-F238E27FC236}">
                  <a16:creationId xmlns:a16="http://schemas.microsoft.com/office/drawing/2014/main" id="{7E94FD5B-DAC5-D91E-CC3E-C03CC8E9669D}"/>
                </a:ext>
              </a:extLst>
            </p:cNvPr>
            <p:cNvSpPr>
              <a:spLocks noChangeShapeType="1"/>
            </p:cNvSpPr>
            <p:nvPr/>
          </p:nvSpPr>
          <p:spPr bwMode="auto">
            <a:xfrm rot="-5400000">
              <a:off x="1788" y="1812"/>
              <a:ext cx="219"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9" name="Group 16">
              <a:extLst>
                <a:ext uri="{FF2B5EF4-FFF2-40B4-BE49-F238E27FC236}">
                  <a16:creationId xmlns:a16="http://schemas.microsoft.com/office/drawing/2014/main" id="{D7671B9B-C091-9EA5-421B-D61B0A612089}"/>
                </a:ext>
              </a:extLst>
            </p:cNvPr>
            <p:cNvGrpSpPr>
              <a:grpSpLocks/>
            </p:cNvGrpSpPr>
            <p:nvPr/>
          </p:nvGrpSpPr>
          <p:grpSpPr bwMode="auto">
            <a:xfrm flipH="1">
              <a:off x="3278" y="1692"/>
              <a:ext cx="202" cy="224"/>
              <a:chOff x="435" y="3054"/>
              <a:chExt cx="288" cy="288"/>
            </a:xfrm>
          </p:grpSpPr>
          <p:sp>
            <p:nvSpPr>
              <p:cNvPr id="84" name="Line 17">
                <a:extLst>
                  <a:ext uri="{FF2B5EF4-FFF2-40B4-BE49-F238E27FC236}">
                    <a16:creationId xmlns:a16="http://schemas.microsoft.com/office/drawing/2014/main" id="{36E1E0AD-5563-CF1A-6181-2F961B6DF72B}"/>
                  </a:ext>
                </a:extLst>
              </p:cNvPr>
              <p:cNvSpPr>
                <a:spLocks noChangeShapeType="1"/>
              </p:cNvSpPr>
              <p:nvPr/>
            </p:nvSpPr>
            <p:spPr bwMode="auto">
              <a:xfrm>
                <a:off x="435" y="3330"/>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18">
                <a:extLst>
                  <a:ext uri="{FF2B5EF4-FFF2-40B4-BE49-F238E27FC236}">
                    <a16:creationId xmlns:a16="http://schemas.microsoft.com/office/drawing/2014/main" id="{2668A010-EF9B-7923-5038-F7F5BBF66E33}"/>
                  </a:ext>
                </a:extLst>
              </p:cNvPr>
              <p:cNvSpPr>
                <a:spLocks noChangeShapeType="1"/>
              </p:cNvSpPr>
              <p:nvPr/>
            </p:nvSpPr>
            <p:spPr bwMode="auto">
              <a:xfrm rot="-5400000">
                <a:off x="579" y="3198"/>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20" name="Group 19">
              <a:extLst>
                <a:ext uri="{FF2B5EF4-FFF2-40B4-BE49-F238E27FC236}">
                  <a16:creationId xmlns:a16="http://schemas.microsoft.com/office/drawing/2014/main" id="{317E40E1-A3A2-1ADD-991B-E3569FA99AF6}"/>
                </a:ext>
              </a:extLst>
            </p:cNvPr>
            <p:cNvGrpSpPr>
              <a:grpSpLocks/>
            </p:cNvGrpSpPr>
            <p:nvPr/>
          </p:nvGrpSpPr>
          <p:grpSpPr bwMode="auto">
            <a:xfrm>
              <a:off x="518" y="768"/>
              <a:ext cx="2934" cy="192"/>
              <a:chOff x="1070" y="1608"/>
              <a:chExt cx="4710" cy="324"/>
            </a:xfrm>
          </p:grpSpPr>
          <p:grpSp>
            <p:nvGrpSpPr>
              <p:cNvPr id="43" name="Group 20">
                <a:extLst>
                  <a:ext uri="{FF2B5EF4-FFF2-40B4-BE49-F238E27FC236}">
                    <a16:creationId xmlns:a16="http://schemas.microsoft.com/office/drawing/2014/main" id="{C799080C-BC01-3559-55B7-B2A09EE09E8F}"/>
                  </a:ext>
                </a:extLst>
              </p:cNvPr>
              <p:cNvGrpSpPr>
                <a:grpSpLocks/>
              </p:cNvGrpSpPr>
              <p:nvPr/>
            </p:nvGrpSpPr>
            <p:grpSpPr bwMode="auto">
              <a:xfrm>
                <a:off x="1070" y="1608"/>
                <a:ext cx="564" cy="288"/>
                <a:chOff x="1068" y="1728"/>
                <a:chExt cx="564" cy="288"/>
              </a:xfrm>
            </p:grpSpPr>
            <p:sp>
              <p:nvSpPr>
                <p:cNvPr id="80" name="Line 21">
                  <a:extLst>
                    <a:ext uri="{FF2B5EF4-FFF2-40B4-BE49-F238E27FC236}">
                      <a16:creationId xmlns:a16="http://schemas.microsoft.com/office/drawing/2014/main" id="{C8C73F09-BFB9-264A-76E7-EBAC7F1069E4}"/>
                    </a:ext>
                  </a:extLst>
                </p:cNvPr>
                <p:cNvSpPr>
                  <a:spLocks noChangeShapeType="1"/>
                </p:cNvSpPr>
                <p:nvPr/>
              </p:nvSpPr>
              <p:spPr bwMode="auto">
                <a:xfrm>
                  <a:off x="1068" y="2004"/>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22">
                  <a:extLst>
                    <a:ext uri="{FF2B5EF4-FFF2-40B4-BE49-F238E27FC236}">
                      <a16:creationId xmlns:a16="http://schemas.microsoft.com/office/drawing/2014/main" id="{D5660F59-4C4A-1CB7-4445-ACC53CCC2776}"/>
                    </a:ext>
                  </a:extLst>
                </p:cNvPr>
                <p:cNvSpPr>
                  <a:spLocks noChangeShapeType="1"/>
                </p:cNvSpPr>
                <p:nvPr/>
              </p:nvSpPr>
              <p:spPr bwMode="auto">
                <a:xfrm>
                  <a:off x="1344" y="1740"/>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23">
                  <a:extLst>
                    <a:ext uri="{FF2B5EF4-FFF2-40B4-BE49-F238E27FC236}">
                      <a16:creationId xmlns:a16="http://schemas.microsoft.com/office/drawing/2014/main" id="{6D96BC0A-8FEB-F891-F73E-5373B4AE5267}"/>
                    </a:ext>
                  </a:extLst>
                </p:cNvPr>
                <p:cNvSpPr>
                  <a:spLocks noChangeShapeType="1"/>
                </p:cNvSpPr>
                <p:nvPr/>
              </p:nvSpPr>
              <p:spPr bwMode="auto">
                <a:xfrm rot="-5400000">
                  <a:off x="1212"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24">
                  <a:extLst>
                    <a:ext uri="{FF2B5EF4-FFF2-40B4-BE49-F238E27FC236}">
                      <a16:creationId xmlns:a16="http://schemas.microsoft.com/office/drawing/2014/main" id="{38171764-4C73-F95A-308F-336B7E82BD41}"/>
                    </a:ext>
                  </a:extLst>
                </p:cNvPr>
                <p:cNvSpPr>
                  <a:spLocks noChangeShapeType="1"/>
                </p:cNvSpPr>
                <p:nvPr/>
              </p:nvSpPr>
              <p:spPr bwMode="auto">
                <a:xfrm rot="-5400000">
                  <a:off x="1488"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4" name="Group 25">
                <a:extLst>
                  <a:ext uri="{FF2B5EF4-FFF2-40B4-BE49-F238E27FC236}">
                    <a16:creationId xmlns:a16="http://schemas.microsoft.com/office/drawing/2014/main" id="{CB4B3093-24C0-2444-4DE9-5FB85158922E}"/>
                  </a:ext>
                </a:extLst>
              </p:cNvPr>
              <p:cNvGrpSpPr>
                <a:grpSpLocks/>
              </p:cNvGrpSpPr>
              <p:nvPr/>
            </p:nvGrpSpPr>
            <p:grpSpPr bwMode="auto">
              <a:xfrm>
                <a:off x="1623" y="1614"/>
                <a:ext cx="564" cy="288"/>
                <a:chOff x="1068" y="1728"/>
                <a:chExt cx="564" cy="288"/>
              </a:xfrm>
            </p:grpSpPr>
            <p:sp>
              <p:nvSpPr>
                <p:cNvPr id="76" name="Line 26">
                  <a:extLst>
                    <a:ext uri="{FF2B5EF4-FFF2-40B4-BE49-F238E27FC236}">
                      <a16:creationId xmlns:a16="http://schemas.microsoft.com/office/drawing/2014/main" id="{2FA31509-F826-DFE4-A018-2851D7FA3C42}"/>
                    </a:ext>
                  </a:extLst>
                </p:cNvPr>
                <p:cNvSpPr>
                  <a:spLocks noChangeShapeType="1"/>
                </p:cNvSpPr>
                <p:nvPr/>
              </p:nvSpPr>
              <p:spPr bwMode="auto">
                <a:xfrm>
                  <a:off x="1068" y="2004"/>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27">
                  <a:extLst>
                    <a:ext uri="{FF2B5EF4-FFF2-40B4-BE49-F238E27FC236}">
                      <a16:creationId xmlns:a16="http://schemas.microsoft.com/office/drawing/2014/main" id="{981EDD4D-3FF4-B9A0-C99C-817B51B6710A}"/>
                    </a:ext>
                  </a:extLst>
                </p:cNvPr>
                <p:cNvSpPr>
                  <a:spLocks noChangeShapeType="1"/>
                </p:cNvSpPr>
                <p:nvPr/>
              </p:nvSpPr>
              <p:spPr bwMode="auto">
                <a:xfrm>
                  <a:off x="1344" y="1740"/>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28">
                  <a:extLst>
                    <a:ext uri="{FF2B5EF4-FFF2-40B4-BE49-F238E27FC236}">
                      <a16:creationId xmlns:a16="http://schemas.microsoft.com/office/drawing/2014/main" id="{850B2427-7536-10C8-26AE-C8C4F2AD256A}"/>
                    </a:ext>
                  </a:extLst>
                </p:cNvPr>
                <p:cNvSpPr>
                  <a:spLocks noChangeShapeType="1"/>
                </p:cNvSpPr>
                <p:nvPr/>
              </p:nvSpPr>
              <p:spPr bwMode="auto">
                <a:xfrm rot="-5400000">
                  <a:off x="1212"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Line 29">
                  <a:extLst>
                    <a:ext uri="{FF2B5EF4-FFF2-40B4-BE49-F238E27FC236}">
                      <a16:creationId xmlns:a16="http://schemas.microsoft.com/office/drawing/2014/main" id="{753D0791-1383-2CFF-79F9-8D6C1D4E4030}"/>
                    </a:ext>
                  </a:extLst>
                </p:cNvPr>
                <p:cNvSpPr>
                  <a:spLocks noChangeShapeType="1"/>
                </p:cNvSpPr>
                <p:nvPr/>
              </p:nvSpPr>
              <p:spPr bwMode="auto">
                <a:xfrm rot="-5400000">
                  <a:off x="1488"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5" name="Group 30">
                <a:extLst>
                  <a:ext uri="{FF2B5EF4-FFF2-40B4-BE49-F238E27FC236}">
                    <a16:creationId xmlns:a16="http://schemas.microsoft.com/office/drawing/2014/main" id="{688E210C-F0DA-2430-4265-2AC01D7F1949}"/>
                  </a:ext>
                </a:extLst>
              </p:cNvPr>
              <p:cNvGrpSpPr>
                <a:grpSpLocks/>
              </p:cNvGrpSpPr>
              <p:nvPr/>
            </p:nvGrpSpPr>
            <p:grpSpPr bwMode="auto">
              <a:xfrm>
                <a:off x="2175" y="1614"/>
                <a:ext cx="564" cy="288"/>
                <a:chOff x="1068" y="1728"/>
                <a:chExt cx="564" cy="288"/>
              </a:xfrm>
            </p:grpSpPr>
            <p:sp>
              <p:nvSpPr>
                <p:cNvPr id="72" name="Line 31">
                  <a:extLst>
                    <a:ext uri="{FF2B5EF4-FFF2-40B4-BE49-F238E27FC236}">
                      <a16:creationId xmlns:a16="http://schemas.microsoft.com/office/drawing/2014/main" id="{8F6166CF-C7FA-81FD-2313-B45FFB857453}"/>
                    </a:ext>
                  </a:extLst>
                </p:cNvPr>
                <p:cNvSpPr>
                  <a:spLocks noChangeShapeType="1"/>
                </p:cNvSpPr>
                <p:nvPr/>
              </p:nvSpPr>
              <p:spPr bwMode="auto">
                <a:xfrm>
                  <a:off x="1068" y="2004"/>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32">
                  <a:extLst>
                    <a:ext uri="{FF2B5EF4-FFF2-40B4-BE49-F238E27FC236}">
                      <a16:creationId xmlns:a16="http://schemas.microsoft.com/office/drawing/2014/main" id="{E10690A4-41F8-5BDF-D7C1-283B3428C243}"/>
                    </a:ext>
                  </a:extLst>
                </p:cNvPr>
                <p:cNvSpPr>
                  <a:spLocks noChangeShapeType="1"/>
                </p:cNvSpPr>
                <p:nvPr/>
              </p:nvSpPr>
              <p:spPr bwMode="auto">
                <a:xfrm>
                  <a:off x="1344" y="1740"/>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33">
                  <a:extLst>
                    <a:ext uri="{FF2B5EF4-FFF2-40B4-BE49-F238E27FC236}">
                      <a16:creationId xmlns:a16="http://schemas.microsoft.com/office/drawing/2014/main" id="{FF661924-76BB-6EA1-8DE6-3233744ECA96}"/>
                    </a:ext>
                  </a:extLst>
                </p:cNvPr>
                <p:cNvSpPr>
                  <a:spLocks noChangeShapeType="1"/>
                </p:cNvSpPr>
                <p:nvPr/>
              </p:nvSpPr>
              <p:spPr bwMode="auto">
                <a:xfrm rot="-5400000">
                  <a:off x="1212"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Line 34">
                  <a:extLst>
                    <a:ext uri="{FF2B5EF4-FFF2-40B4-BE49-F238E27FC236}">
                      <a16:creationId xmlns:a16="http://schemas.microsoft.com/office/drawing/2014/main" id="{AB647DC8-3BB8-479B-5D9A-8AE75A774AB7}"/>
                    </a:ext>
                  </a:extLst>
                </p:cNvPr>
                <p:cNvSpPr>
                  <a:spLocks noChangeShapeType="1"/>
                </p:cNvSpPr>
                <p:nvPr/>
              </p:nvSpPr>
              <p:spPr bwMode="auto">
                <a:xfrm rot="-5400000">
                  <a:off x="1488"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6" name="Group 35">
                <a:extLst>
                  <a:ext uri="{FF2B5EF4-FFF2-40B4-BE49-F238E27FC236}">
                    <a16:creationId xmlns:a16="http://schemas.microsoft.com/office/drawing/2014/main" id="{F3D1B7B0-EF30-732E-49AE-E8D7624245CC}"/>
                  </a:ext>
                </a:extLst>
              </p:cNvPr>
              <p:cNvGrpSpPr>
                <a:grpSpLocks/>
              </p:cNvGrpSpPr>
              <p:nvPr/>
            </p:nvGrpSpPr>
            <p:grpSpPr bwMode="auto">
              <a:xfrm>
                <a:off x="2730" y="1614"/>
                <a:ext cx="564" cy="288"/>
                <a:chOff x="1068" y="1728"/>
                <a:chExt cx="564" cy="288"/>
              </a:xfrm>
            </p:grpSpPr>
            <p:sp>
              <p:nvSpPr>
                <p:cNvPr id="68" name="Line 36">
                  <a:extLst>
                    <a:ext uri="{FF2B5EF4-FFF2-40B4-BE49-F238E27FC236}">
                      <a16:creationId xmlns:a16="http://schemas.microsoft.com/office/drawing/2014/main" id="{E585604B-7EE5-50C3-4873-85E66ED4DC0E}"/>
                    </a:ext>
                  </a:extLst>
                </p:cNvPr>
                <p:cNvSpPr>
                  <a:spLocks noChangeShapeType="1"/>
                </p:cNvSpPr>
                <p:nvPr/>
              </p:nvSpPr>
              <p:spPr bwMode="auto">
                <a:xfrm>
                  <a:off x="1068" y="2004"/>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Line 37">
                  <a:extLst>
                    <a:ext uri="{FF2B5EF4-FFF2-40B4-BE49-F238E27FC236}">
                      <a16:creationId xmlns:a16="http://schemas.microsoft.com/office/drawing/2014/main" id="{FF4F0E00-CFDC-B562-F932-9BE85416BC18}"/>
                    </a:ext>
                  </a:extLst>
                </p:cNvPr>
                <p:cNvSpPr>
                  <a:spLocks noChangeShapeType="1"/>
                </p:cNvSpPr>
                <p:nvPr/>
              </p:nvSpPr>
              <p:spPr bwMode="auto">
                <a:xfrm>
                  <a:off x="1344" y="1740"/>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Line 38">
                  <a:extLst>
                    <a:ext uri="{FF2B5EF4-FFF2-40B4-BE49-F238E27FC236}">
                      <a16:creationId xmlns:a16="http://schemas.microsoft.com/office/drawing/2014/main" id="{CAD8239C-D31D-41AF-8F30-B2BB352259E4}"/>
                    </a:ext>
                  </a:extLst>
                </p:cNvPr>
                <p:cNvSpPr>
                  <a:spLocks noChangeShapeType="1"/>
                </p:cNvSpPr>
                <p:nvPr/>
              </p:nvSpPr>
              <p:spPr bwMode="auto">
                <a:xfrm rot="-5400000">
                  <a:off x="1212"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39">
                  <a:extLst>
                    <a:ext uri="{FF2B5EF4-FFF2-40B4-BE49-F238E27FC236}">
                      <a16:creationId xmlns:a16="http://schemas.microsoft.com/office/drawing/2014/main" id="{AFCC52B6-873C-5066-0E5D-CC8E111A0B13}"/>
                    </a:ext>
                  </a:extLst>
                </p:cNvPr>
                <p:cNvSpPr>
                  <a:spLocks noChangeShapeType="1"/>
                </p:cNvSpPr>
                <p:nvPr/>
              </p:nvSpPr>
              <p:spPr bwMode="auto">
                <a:xfrm rot="-5400000">
                  <a:off x="1488"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7" name="Group 40">
                <a:extLst>
                  <a:ext uri="{FF2B5EF4-FFF2-40B4-BE49-F238E27FC236}">
                    <a16:creationId xmlns:a16="http://schemas.microsoft.com/office/drawing/2014/main" id="{693F8A71-74C9-E884-7A0A-52980267B178}"/>
                  </a:ext>
                </a:extLst>
              </p:cNvPr>
              <p:cNvGrpSpPr>
                <a:grpSpLocks/>
              </p:cNvGrpSpPr>
              <p:nvPr/>
            </p:nvGrpSpPr>
            <p:grpSpPr bwMode="auto">
              <a:xfrm>
                <a:off x="3282" y="1626"/>
                <a:ext cx="564" cy="288"/>
                <a:chOff x="1068" y="1728"/>
                <a:chExt cx="564" cy="288"/>
              </a:xfrm>
            </p:grpSpPr>
            <p:sp>
              <p:nvSpPr>
                <p:cNvPr id="64" name="Line 41">
                  <a:extLst>
                    <a:ext uri="{FF2B5EF4-FFF2-40B4-BE49-F238E27FC236}">
                      <a16:creationId xmlns:a16="http://schemas.microsoft.com/office/drawing/2014/main" id="{452D82AF-18B1-CA7B-A22A-E29A7DCC6CD4}"/>
                    </a:ext>
                  </a:extLst>
                </p:cNvPr>
                <p:cNvSpPr>
                  <a:spLocks noChangeShapeType="1"/>
                </p:cNvSpPr>
                <p:nvPr/>
              </p:nvSpPr>
              <p:spPr bwMode="auto">
                <a:xfrm>
                  <a:off x="1068" y="2004"/>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42">
                  <a:extLst>
                    <a:ext uri="{FF2B5EF4-FFF2-40B4-BE49-F238E27FC236}">
                      <a16:creationId xmlns:a16="http://schemas.microsoft.com/office/drawing/2014/main" id="{9927B2BB-1465-62F5-8406-20891A0EF967}"/>
                    </a:ext>
                  </a:extLst>
                </p:cNvPr>
                <p:cNvSpPr>
                  <a:spLocks noChangeShapeType="1"/>
                </p:cNvSpPr>
                <p:nvPr/>
              </p:nvSpPr>
              <p:spPr bwMode="auto">
                <a:xfrm>
                  <a:off x="1344" y="1740"/>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43">
                  <a:extLst>
                    <a:ext uri="{FF2B5EF4-FFF2-40B4-BE49-F238E27FC236}">
                      <a16:creationId xmlns:a16="http://schemas.microsoft.com/office/drawing/2014/main" id="{9474B8AB-3C2C-5A4B-90C1-07E6D9FA6F3E}"/>
                    </a:ext>
                  </a:extLst>
                </p:cNvPr>
                <p:cNvSpPr>
                  <a:spLocks noChangeShapeType="1"/>
                </p:cNvSpPr>
                <p:nvPr/>
              </p:nvSpPr>
              <p:spPr bwMode="auto">
                <a:xfrm rot="-5400000">
                  <a:off x="1212"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44">
                  <a:extLst>
                    <a:ext uri="{FF2B5EF4-FFF2-40B4-BE49-F238E27FC236}">
                      <a16:creationId xmlns:a16="http://schemas.microsoft.com/office/drawing/2014/main" id="{74E0111F-A7BB-7526-12BF-C6BA058634CB}"/>
                    </a:ext>
                  </a:extLst>
                </p:cNvPr>
                <p:cNvSpPr>
                  <a:spLocks noChangeShapeType="1"/>
                </p:cNvSpPr>
                <p:nvPr/>
              </p:nvSpPr>
              <p:spPr bwMode="auto">
                <a:xfrm rot="-5400000">
                  <a:off x="1488"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8" name="Group 45">
                <a:extLst>
                  <a:ext uri="{FF2B5EF4-FFF2-40B4-BE49-F238E27FC236}">
                    <a16:creationId xmlns:a16="http://schemas.microsoft.com/office/drawing/2014/main" id="{B4B45249-A278-16FA-10FF-E0FDE088678C}"/>
                  </a:ext>
                </a:extLst>
              </p:cNvPr>
              <p:cNvGrpSpPr>
                <a:grpSpLocks/>
              </p:cNvGrpSpPr>
              <p:nvPr/>
            </p:nvGrpSpPr>
            <p:grpSpPr bwMode="auto">
              <a:xfrm>
                <a:off x="3835" y="1632"/>
                <a:ext cx="564" cy="288"/>
                <a:chOff x="1068" y="1728"/>
                <a:chExt cx="564" cy="288"/>
              </a:xfrm>
            </p:grpSpPr>
            <p:sp>
              <p:nvSpPr>
                <p:cNvPr id="60" name="Line 46">
                  <a:extLst>
                    <a:ext uri="{FF2B5EF4-FFF2-40B4-BE49-F238E27FC236}">
                      <a16:creationId xmlns:a16="http://schemas.microsoft.com/office/drawing/2014/main" id="{2CEF4AC7-E3C5-BA42-A59D-A7366D189121}"/>
                    </a:ext>
                  </a:extLst>
                </p:cNvPr>
                <p:cNvSpPr>
                  <a:spLocks noChangeShapeType="1"/>
                </p:cNvSpPr>
                <p:nvPr/>
              </p:nvSpPr>
              <p:spPr bwMode="auto">
                <a:xfrm>
                  <a:off x="1068" y="2004"/>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47">
                  <a:extLst>
                    <a:ext uri="{FF2B5EF4-FFF2-40B4-BE49-F238E27FC236}">
                      <a16:creationId xmlns:a16="http://schemas.microsoft.com/office/drawing/2014/main" id="{5D8F23D5-187B-F706-2494-CA8CF37A3C92}"/>
                    </a:ext>
                  </a:extLst>
                </p:cNvPr>
                <p:cNvSpPr>
                  <a:spLocks noChangeShapeType="1"/>
                </p:cNvSpPr>
                <p:nvPr/>
              </p:nvSpPr>
              <p:spPr bwMode="auto">
                <a:xfrm>
                  <a:off x="1344" y="1740"/>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48">
                  <a:extLst>
                    <a:ext uri="{FF2B5EF4-FFF2-40B4-BE49-F238E27FC236}">
                      <a16:creationId xmlns:a16="http://schemas.microsoft.com/office/drawing/2014/main" id="{440F5F70-B431-C718-3E58-AD65131A0D4D}"/>
                    </a:ext>
                  </a:extLst>
                </p:cNvPr>
                <p:cNvSpPr>
                  <a:spLocks noChangeShapeType="1"/>
                </p:cNvSpPr>
                <p:nvPr/>
              </p:nvSpPr>
              <p:spPr bwMode="auto">
                <a:xfrm rot="-5400000">
                  <a:off x="1212"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49">
                  <a:extLst>
                    <a:ext uri="{FF2B5EF4-FFF2-40B4-BE49-F238E27FC236}">
                      <a16:creationId xmlns:a16="http://schemas.microsoft.com/office/drawing/2014/main" id="{79B5D4AC-5ECD-0A98-E3EA-EE58363F9D42}"/>
                    </a:ext>
                  </a:extLst>
                </p:cNvPr>
                <p:cNvSpPr>
                  <a:spLocks noChangeShapeType="1"/>
                </p:cNvSpPr>
                <p:nvPr/>
              </p:nvSpPr>
              <p:spPr bwMode="auto">
                <a:xfrm rot="-5400000">
                  <a:off x="1488"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9" name="Group 50">
                <a:extLst>
                  <a:ext uri="{FF2B5EF4-FFF2-40B4-BE49-F238E27FC236}">
                    <a16:creationId xmlns:a16="http://schemas.microsoft.com/office/drawing/2014/main" id="{4DD90253-A6B1-8ED5-59E0-9EBB4066DCCD}"/>
                  </a:ext>
                </a:extLst>
              </p:cNvPr>
              <p:cNvGrpSpPr>
                <a:grpSpLocks/>
              </p:cNvGrpSpPr>
              <p:nvPr/>
            </p:nvGrpSpPr>
            <p:grpSpPr bwMode="auto">
              <a:xfrm>
                <a:off x="4387" y="1638"/>
                <a:ext cx="564" cy="288"/>
                <a:chOff x="1068" y="1728"/>
                <a:chExt cx="564" cy="288"/>
              </a:xfrm>
            </p:grpSpPr>
            <p:sp>
              <p:nvSpPr>
                <p:cNvPr id="56" name="Line 51">
                  <a:extLst>
                    <a:ext uri="{FF2B5EF4-FFF2-40B4-BE49-F238E27FC236}">
                      <a16:creationId xmlns:a16="http://schemas.microsoft.com/office/drawing/2014/main" id="{D03FAB14-0A55-48BA-8361-C238382E0679}"/>
                    </a:ext>
                  </a:extLst>
                </p:cNvPr>
                <p:cNvSpPr>
                  <a:spLocks noChangeShapeType="1"/>
                </p:cNvSpPr>
                <p:nvPr/>
              </p:nvSpPr>
              <p:spPr bwMode="auto">
                <a:xfrm>
                  <a:off x="1068" y="2004"/>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52">
                  <a:extLst>
                    <a:ext uri="{FF2B5EF4-FFF2-40B4-BE49-F238E27FC236}">
                      <a16:creationId xmlns:a16="http://schemas.microsoft.com/office/drawing/2014/main" id="{A82A3249-11D6-18ED-9C33-437512F017B8}"/>
                    </a:ext>
                  </a:extLst>
                </p:cNvPr>
                <p:cNvSpPr>
                  <a:spLocks noChangeShapeType="1"/>
                </p:cNvSpPr>
                <p:nvPr/>
              </p:nvSpPr>
              <p:spPr bwMode="auto">
                <a:xfrm>
                  <a:off x="1344" y="1740"/>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53">
                  <a:extLst>
                    <a:ext uri="{FF2B5EF4-FFF2-40B4-BE49-F238E27FC236}">
                      <a16:creationId xmlns:a16="http://schemas.microsoft.com/office/drawing/2014/main" id="{732ADAC8-74AD-6E10-95D4-D6FC0FC8A3F9}"/>
                    </a:ext>
                  </a:extLst>
                </p:cNvPr>
                <p:cNvSpPr>
                  <a:spLocks noChangeShapeType="1"/>
                </p:cNvSpPr>
                <p:nvPr/>
              </p:nvSpPr>
              <p:spPr bwMode="auto">
                <a:xfrm rot="-5400000">
                  <a:off x="1212"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54">
                  <a:extLst>
                    <a:ext uri="{FF2B5EF4-FFF2-40B4-BE49-F238E27FC236}">
                      <a16:creationId xmlns:a16="http://schemas.microsoft.com/office/drawing/2014/main" id="{C16D5CD0-9D91-0798-F544-73188B191427}"/>
                    </a:ext>
                  </a:extLst>
                </p:cNvPr>
                <p:cNvSpPr>
                  <a:spLocks noChangeShapeType="1"/>
                </p:cNvSpPr>
                <p:nvPr/>
              </p:nvSpPr>
              <p:spPr bwMode="auto">
                <a:xfrm rot="-5400000">
                  <a:off x="1488"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50" name="Group 55">
                <a:extLst>
                  <a:ext uri="{FF2B5EF4-FFF2-40B4-BE49-F238E27FC236}">
                    <a16:creationId xmlns:a16="http://schemas.microsoft.com/office/drawing/2014/main" id="{0BF77D61-A626-D735-104C-5DBAAC65188D}"/>
                  </a:ext>
                </a:extLst>
              </p:cNvPr>
              <p:cNvGrpSpPr>
                <a:grpSpLocks/>
              </p:cNvGrpSpPr>
              <p:nvPr/>
            </p:nvGrpSpPr>
            <p:grpSpPr bwMode="auto">
              <a:xfrm>
                <a:off x="4940" y="1644"/>
                <a:ext cx="564" cy="288"/>
                <a:chOff x="1068" y="1728"/>
                <a:chExt cx="564" cy="288"/>
              </a:xfrm>
            </p:grpSpPr>
            <p:sp>
              <p:nvSpPr>
                <p:cNvPr id="52" name="Line 56">
                  <a:extLst>
                    <a:ext uri="{FF2B5EF4-FFF2-40B4-BE49-F238E27FC236}">
                      <a16:creationId xmlns:a16="http://schemas.microsoft.com/office/drawing/2014/main" id="{BE7E2A46-A8C8-D48F-59B1-2BCFA475E4B2}"/>
                    </a:ext>
                  </a:extLst>
                </p:cNvPr>
                <p:cNvSpPr>
                  <a:spLocks noChangeShapeType="1"/>
                </p:cNvSpPr>
                <p:nvPr/>
              </p:nvSpPr>
              <p:spPr bwMode="auto">
                <a:xfrm>
                  <a:off x="1068" y="2004"/>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57">
                  <a:extLst>
                    <a:ext uri="{FF2B5EF4-FFF2-40B4-BE49-F238E27FC236}">
                      <a16:creationId xmlns:a16="http://schemas.microsoft.com/office/drawing/2014/main" id="{56DAC12C-40B6-B843-615A-99E6658F25C3}"/>
                    </a:ext>
                  </a:extLst>
                </p:cNvPr>
                <p:cNvSpPr>
                  <a:spLocks noChangeShapeType="1"/>
                </p:cNvSpPr>
                <p:nvPr/>
              </p:nvSpPr>
              <p:spPr bwMode="auto">
                <a:xfrm>
                  <a:off x="1344" y="1740"/>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58">
                  <a:extLst>
                    <a:ext uri="{FF2B5EF4-FFF2-40B4-BE49-F238E27FC236}">
                      <a16:creationId xmlns:a16="http://schemas.microsoft.com/office/drawing/2014/main" id="{47066280-4E69-E9A0-523B-BD269A1402C7}"/>
                    </a:ext>
                  </a:extLst>
                </p:cNvPr>
                <p:cNvSpPr>
                  <a:spLocks noChangeShapeType="1"/>
                </p:cNvSpPr>
                <p:nvPr/>
              </p:nvSpPr>
              <p:spPr bwMode="auto">
                <a:xfrm rot="-5400000">
                  <a:off x="1212"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59">
                  <a:extLst>
                    <a:ext uri="{FF2B5EF4-FFF2-40B4-BE49-F238E27FC236}">
                      <a16:creationId xmlns:a16="http://schemas.microsoft.com/office/drawing/2014/main" id="{273504B6-62DC-028B-B3B2-32E2984CB8F0}"/>
                    </a:ext>
                  </a:extLst>
                </p:cNvPr>
                <p:cNvSpPr>
                  <a:spLocks noChangeShapeType="1"/>
                </p:cNvSpPr>
                <p:nvPr/>
              </p:nvSpPr>
              <p:spPr bwMode="auto">
                <a:xfrm rot="-5400000">
                  <a:off x="1488" y="1872"/>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51" name="Line 60">
                <a:extLst>
                  <a:ext uri="{FF2B5EF4-FFF2-40B4-BE49-F238E27FC236}">
                    <a16:creationId xmlns:a16="http://schemas.microsoft.com/office/drawing/2014/main" id="{74481291-C30D-8FB6-316B-62EC157D52F0}"/>
                  </a:ext>
                </a:extLst>
              </p:cNvPr>
              <p:cNvSpPr>
                <a:spLocks noChangeShapeType="1"/>
              </p:cNvSpPr>
              <p:nvPr/>
            </p:nvSpPr>
            <p:spPr bwMode="auto">
              <a:xfrm>
                <a:off x="5492" y="1920"/>
                <a:ext cx="288"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1" name="Line 61">
              <a:extLst>
                <a:ext uri="{FF2B5EF4-FFF2-40B4-BE49-F238E27FC236}">
                  <a16:creationId xmlns:a16="http://schemas.microsoft.com/office/drawing/2014/main" id="{F5E155BD-023B-30BB-24F6-5E857FE10DA4}"/>
                </a:ext>
              </a:extLst>
            </p:cNvPr>
            <p:cNvSpPr>
              <a:spLocks noChangeShapeType="1"/>
            </p:cNvSpPr>
            <p:nvPr/>
          </p:nvSpPr>
          <p:spPr bwMode="auto">
            <a:xfrm flipV="1">
              <a:off x="1203" y="1264"/>
              <a:ext cx="340"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62">
              <a:extLst>
                <a:ext uri="{FF2B5EF4-FFF2-40B4-BE49-F238E27FC236}">
                  <a16:creationId xmlns:a16="http://schemas.microsoft.com/office/drawing/2014/main" id="{E7292BAB-3A86-DD28-5FB2-D6DB3A06320F}"/>
                </a:ext>
              </a:extLst>
            </p:cNvPr>
            <p:cNvSpPr>
              <a:spLocks noChangeShapeType="1"/>
            </p:cNvSpPr>
            <p:nvPr/>
          </p:nvSpPr>
          <p:spPr bwMode="auto">
            <a:xfrm>
              <a:off x="1540" y="1076"/>
              <a:ext cx="367"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63">
              <a:extLst>
                <a:ext uri="{FF2B5EF4-FFF2-40B4-BE49-F238E27FC236}">
                  <a16:creationId xmlns:a16="http://schemas.microsoft.com/office/drawing/2014/main" id="{337FAF33-88D0-4917-7182-2DB91B67C507}"/>
                </a:ext>
              </a:extLst>
            </p:cNvPr>
            <p:cNvSpPr>
              <a:spLocks noChangeShapeType="1"/>
            </p:cNvSpPr>
            <p:nvPr/>
          </p:nvSpPr>
          <p:spPr bwMode="auto">
            <a:xfrm rot="-5400000">
              <a:off x="1446" y="1170"/>
              <a:ext cx="203"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64">
              <a:extLst>
                <a:ext uri="{FF2B5EF4-FFF2-40B4-BE49-F238E27FC236}">
                  <a16:creationId xmlns:a16="http://schemas.microsoft.com/office/drawing/2014/main" id="{B504FF3C-F048-DD7B-F9A1-8C397C4F91E7}"/>
                </a:ext>
              </a:extLst>
            </p:cNvPr>
            <p:cNvSpPr>
              <a:spLocks noChangeShapeType="1"/>
            </p:cNvSpPr>
            <p:nvPr/>
          </p:nvSpPr>
          <p:spPr bwMode="auto">
            <a:xfrm rot="5400000" flipH="1">
              <a:off x="1793" y="1175"/>
              <a:ext cx="20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65">
              <a:extLst>
                <a:ext uri="{FF2B5EF4-FFF2-40B4-BE49-F238E27FC236}">
                  <a16:creationId xmlns:a16="http://schemas.microsoft.com/office/drawing/2014/main" id="{E830E8E6-9F92-2327-639D-6317C3E4DB5C}"/>
                </a:ext>
              </a:extLst>
            </p:cNvPr>
            <p:cNvSpPr>
              <a:spLocks noChangeShapeType="1"/>
            </p:cNvSpPr>
            <p:nvPr/>
          </p:nvSpPr>
          <p:spPr bwMode="auto">
            <a:xfrm flipV="1">
              <a:off x="1896" y="1276"/>
              <a:ext cx="337" cy="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66">
              <a:extLst>
                <a:ext uri="{FF2B5EF4-FFF2-40B4-BE49-F238E27FC236}">
                  <a16:creationId xmlns:a16="http://schemas.microsoft.com/office/drawing/2014/main" id="{F6002E2E-A872-3B2F-477E-D7F6532D4548}"/>
                </a:ext>
              </a:extLst>
            </p:cNvPr>
            <p:cNvSpPr>
              <a:spLocks noChangeShapeType="1"/>
            </p:cNvSpPr>
            <p:nvPr/>
          </p:nvSpPr>
          <p:spPr bwMode="auto">
            <a:xfrm>
              <a:off x="2230" y="1083"/>
              <a:ext cx="36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67">
              <a:extLst>
                <a:ext uri="{FF2B5EF4-FFF2-40B4-BE49-F238E27FC236}">
                  <a16:creationId xmlns:a16="http://schemas.microsoft.com/office/drawing/2014/main" id="{AA457EB9-4239-A1F2-C6CE-B235E4912362}"/>
                </a:ext>
              </a:extLst>
            </p:cNvPr>
            <p:cNvSpPr>
              <a:spLocks noChangeShapeType="1"/>
            </p:cNvSpPr>
            <p:nvPr/>
          </p:nvSpPr>
          <p:spPr bwMode="auto">
            <a:xfrm rot="-5400000">
              <a:off x="2134" y="1181"/>
              <a:ext cx="207"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68">
              <a:extLst>
                <a:ext uri="{FF2B5EF4-FFF2-40B4-BE49-F238E27FC236}">
                  <a16:creationId xmlns:a16="http://schemas.microsoft.com/office/drawing/2014/main" id="{B6378700-F0E0-C3BB-D200-088076D156CA}"/>
                </a:ext>
              </a:extLst>
            </p:cNvPr>
            <p:cNvSpPr>
              <a:spLocks noChangeShapeType="1"/>
            </p:cNvSpPr>
            <p:nvPr/>
          </p:nvSpPr>
          <p:spPr bwMode="auto">
            <a:xfrm rot="5400000" flipH="1">
              <a:off x="2483" y="1184"/>
              <a:ext cx="20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Line 69">
              <a:extLst>
                <a:ext uri="{FF2B5EF4-FFF2-40B4-BE49-F238E27FC236}">
                  <a16:creationId xmlns:a16="http://schemas.microsoft.com/office/drawing/2014/main" id="{4B8CDB2A-7192-F1A8-72B3-0FF121047F87}"/>
                </a:ext>
              </a:extLst>
            </p:cNvPr>
            <p:cNvSpPr>
              <a:spLocks noChangeShapeType="1"/>
            </p:cNvSpPr>
            <p:nvPr/>
          </p:nvSpPr>
          <p:spPr bwMode="auto">
            <a:xfrm flipV="1">
              <a:off x="2586" y="1285"/>
              <a:ext cx="340" cy="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70">
              <a:extLst>
                <a:ext uri="{FF2B5EF4-FFF2-40B4-BE49-F238E27FC236}">
                  <a16:creationId xmlns:a16="http://schemas.microsoft.com/office/drawing/2014/main" id="{12D44E2E-10B0-4A81-EEB5-CD6DCA04FF59}"/>
                </a:ext>
              </a:extLst>
            </p:cNvPr>
            <p:cNvSpPr>
              <a:spLocks noChangeShapeType="1"/>
            </p:cNvSpPr>
            <p:nvPr/>
          </p:nvSpPr>
          <p:spPr bwMode="auto">
            <a:xfrm flipV="1">
              <a:off x="2923" y="1090"/>
              <a:ext cx="361" cy="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71">
              <a:extLst>
                <a:ext uri="{FF2B5EF4-FFF2-40B4-BE49-F238E27FC236}">
                  <a16:creationId xmlns:a16="http://schemas.microsoft.com/office/drawing/2014/main" id="{CDC18484-2348-F086-E34A-2539BFA69C45}"/>
                </a:ext>
              </a:extLst>
            </p:cNvPr>
            <p:cNvSpPr>
              <a:spLocks noChangeShapeType="1"/>
            </p:cNvSpPr>
            <p:nvPr/>
          </p:nvSpPr>
          <p:spPr bwMode="auto">
            <a:xfrm rot="-5400000">
              <a:off x="2827" y="1190"/>
              <a:ext cx="207"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72">
              <a:extLst>
                <a:ext uri="{FF2B5EF4-FFF2-40B4-BE49-F238E27FC236}">
                  <a16:creationId xmlns:a16="http://schemas.microsoft.com/office/drawing/2014/main" id="{D7779E7C-8F1C-0AFF-280E-A286CEC67F75}"/>
                </a:ext>
              </a:extLst>
            </p:cNvPr>
            <p:cNvSpPr>
              <a:spLocks noChangeShapeType="1"/>
            </p:cNvSpPr>
            <p:nvPr/>
          </p:nvSpPr>
          <p:spPr bwMode="auto">
            <a:xfrm rot="5400000" flipH="1">
              <a:off x="3176" y="1193"/>
              <a:ext cx="20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73">
              <a:extLst>
                <a:ext uri="{FF2B5EF4-FFF2-40B4-BE49-F238E27FC236}">
                  <a16:creationId xmlns:a16="http://schemas.microsoft.com/office/drawing/2014/main" id="{2B3399E7-BE15-5A8F-9A94-906EF9512496}"/>
                </a:ext>
              </a:extLst>
            </p:cNvPr>
            <p:cNvSpPr>
              <a:spLocks noChangeShapeType="1"/>
            </p:cNvSpPr>
            <p:nvPr/>
          </p:nvSpPr>
          <p:spPr bwMode="auto">
            <a:xfrm>
              <a:off x="3273" y="1291"/>
              <a:ext cx="16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74">
              <a:extLst>
                <a:ext uri="{FF2B5EF4-FFF2-40B4-BE49-F238E27FC236}">
                  <a16:creationId xmlns:a16="http://schemas.microsoft.com/office/drawing/2014/main" id="{A8553B50-0FA5-A732-CA66-6EB2476C4DCD}"/>
                </a:ext>
              </a:extLst>
            </p:cNvPr>
            <p:cNvSpPr>
              <a:spLocks noChangeShapeType="1"/>
            </p:cNvSpPr>
            <p:nvPr/>
          </p:nvSpPr>
          <p:spPr bwMode="auto">
            <a:xfrm>
              <a:off x="508" y="1606"/>
              <a:ext cx="691" cy="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75">
              <a:extLst>
                <a:ext uri="{FF2B5EF4-FFF2-40B4-BE49-F238E27FC236}">
                  <a16:creationId xmlns:a16="http://schemas.microsoft.com/office/drawing/2014/main" id="{3C362B6A-1AC1-88DA-E3BD-E0F270FF4B58}"/>
                </a:ext>
              </a:extLst>
            </p:cNvPr>
            <p:cNvSpPr>
              <a:spLocks noChangeShapeType="1"/>
            </p:cNvSpPr>
            <p:nvPr/>
          </p:nvSpPr>
          <p:spPr bwMode="auto">
            <a:xfrm>
              <a:off x="1197" y="1414"/>
              <a:ext cx="69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76">
              <a:extLst>
                <a:ext uri="{FF2B5EF4-FFF2-40B4-BE49-F238E27FC236}">
                  <a16:creationId xmlns:a16="http://schemas.microsoft.com/office/drawing/2014/main" id="{C28D04D3-659E-44FB-2900-26B2D228B978}"/>
                </a:ext>
              </a:extLst>
            </p:cNvPr>
            <p:cNvSpPr>
              <a:spLocks noChangeShapeType="1"/>
            </p:cNvSpPr>
            <p:nvPr/>
          </p:nvSpPr>
          <p:spPr bwMode="auto">
            <a:xfrm rot="-5400000">
              <a:off x="1096" y="1510"/>
              <a:ext cx="207"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77">
              <a:extLst>
                <a:ext uri="{FF2B5EF4-FFF2-40B4-BE49-F238E27FC236}">
                  <a16:creationId xmlns:a16="http://schemas.microsoft.com/office/drawing/2014/main" id="{1BE21FF5-2B6A-E6C0-E501-233A507FD829}"/>
                </a:ext>
              </a:extLst>
            </p:cNvPr>
            <p:cNvSpPr>
              <a:spLocks noChangeShapeType="1"/>
            </p:cNvSpPr>
            <p:nvPr/>
          </p:nvSpPr>
          <p:spPr bwMode="auto">
            <a:xfrm rot="5400000" flipH="1">
              <a:off x="1790" y="1507"/>
              <a:ext cx="20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78">
              <a:extLst>
                <a:ext uri="{FF2B5EF4-FFF2-40B4-BE49-F238E27FC236}">
                  <a16:creationId xmlns:a16="http://schemas.microsoft.com/office/drawing/2014/main" id="{F955240D-2141-EF9F-6C95-37AB2FF294D0}"/>
                </a:ext>
              </a:extLst>
            </p:cNvPr>
            <p:cNvSpPr>
              <a:spLocks noChangeShapeType="1"/>
            </p:cNvSpPr>
            <p:nvPr/>
          </p:nvSpPr>
          <p:spPr bwMode="auto">
            <a:xfrm>
              <a:off x="1882" y="1600"/>
              <a:ext cx="714" cy="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79">
              <a:extLst>
                <a:ext uri="{FF2B5EF4-FFF2-40B4-BE49-F238E27FC236}">
                  <a16:creationId xmlns:a16="http://schemas.microsoft.com/office/drawing/2014/main" id="{83F3BA69-0C6F-27DD-E7F8-EC55732FE809}"/>
                </a:ext>
              </a:extLst>
            </p:cNvPr>
            <p:cNvSpPr>
              <a:spLocks noChangeShapeType="1"/>
            </p:cNvSpPr>
            <p:nvPr/>
          </p:nvSpPr>
          <p:spPr bwMode="auto">
            <a:xfrm flipV="1">
              <a:off x="2580" y="1396"/>
              <a:ext cx="697" cy="1"/>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80">
              <a:extLst>
                <a:ext uri="{FF2B5EF4-FFF2-40B4-BE49-F238E27FC236}">
                  <a16:creationId xmlns:a16="http://schemas.microsoft.com/office/drawing/2014/main" id="{605C4A8C-05D3-42C0-7BA5-2E24CE7264FE}"/>
                </a:ext>
              </a:extLst>
            </p:cNvPr>
            <p:cNvSpPr>
              <a:spLocks noChangeShapeType="1"/>
            </p:cNvSpPr>
            <p:nvPr/>
          </p:nvSpPr>
          <p:spPr bwMode="auto">
            <a:xfrm rot="-5400000">
              <a:off x="2482" y="1492"/>
              <a:ext cx="207"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81">
              <a:extLst>
                <a:ext uri="{FF2B5EF4-FFF2-40B4-BE49-F238E27FC236}">
                  <a16:creationId xmlns:a16="http://schemas.microsoft.com/office/drawing/2014/main" id="{30C923E1-200B-F99F-8990-934B9DF7F650}"/>
                </a:ext>
              </a:extLst>
            </p:cNvPr>
            <p:cNvSpPr>
              <a:spLocks noChangeShapeType="1"/>
            </p:cNvSpPr>
            <p:nvPr/>
          </p:nvSpPr>
          <p:spPr bwMode="auto">
            <a:xfrm rot="5400000" flipH="1">
              <a:off x="3176" y="1489"/>
              <a:ext cx="206"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82">
              <a:extLst>
                <a:ext uri="{FF2B5EF4-FFF2-40B4-BE49-F238E27FC236}">
                  <a16:creationId xmlns:a16="http://schemas.microsoft.com/office/drawing/2014/main" id="{21300595-4880-73B0-88B3-1CF46869F872}"/>
                </a:ext>
              </a:extLst>
            </p:cNvPr>
            <p:cNvSpPr>
              <a:spLocks noChangeShapeType="1"/>
            </p:cNvSpPr>
            <p:nvPr/>
          </p:nvSpPr>
          <p:spPr bwMode="auto">
            <a:xfrm>
              <a:off x="3268" y="1582"/>
              <a:ext cx="162" cy="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6" name="AutoShape 83">
            <a:extLst>
              <a:ext uri="{FF2B5EF4-FFF2-40B4-BE49-F238E27FC236}">
                <a16:creationId xmlns:a16="http://schemas.microsoft.com/office/drawing/2014/main" id="{3422EEE6-873D-0DB9-586E-DB9E000CE40E}"/>
              </a:ext>
            </a:extLst>
          </p:cNvPr>
          <p:cNvSpPr>
            <a:spLocks/>
          </p:cNvSpPr>
          <p:nvPr/>
        </p:nvSpPr>
        <p:spPr bwMode="auto">
          <a:xfrm>
            <a:off x="7523365" y="994297"/>
            <a:ext cx="114300" cy="914400"/>
          </a:xfrm>
          <a:prstGeom prst="leftBrace">
            <a:avLst>
              <a:gd name="adj1" fmla="val 66667"/>
              <a:gd name="adj2" fmla="val 50000"/>
            </a:avLst>
          </a:prstGeom>
          <a:noFill/>
          <a:ln w="9525">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Text Box 84">
            <a:extLst>
              <a:ext uri="{FF2B5EF4-FFF2-40B4-BE49-F238E27FC236}">
                <a16:creationId xmlns:a16="http://schemas.microsoft.com/office/drawing/2014/main" id="{A57E9D60-04ED-71F6-4C1B-F32319AB4059}"/>
              </a:ext>
            </a:extLst>
          </p:cNvPr>
          <p:cNvSpPr txBox="1">
            <a:spLocks noChangeArrowheads="1"/>
          </p:cNvSpPr>
          <p:nvPr/>
        </p:nvSpPr>
        <p:spPr bwMode="auto">
          <a:xfrm>
            <a:off x="7692650" y="771289"/>
            <a:ext cx="1911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FF0066"/>
                </a:solidFill>
                <a:ea typeface="楷体_GB2312" pitchFamily="49" charset="-122"/>
              </a:rPr>
              <a:t>CP</a:t>
            </a:r>
            <a:r>
              <a:rPr lang="en-US" altLang="zh-CN" sz="2800" b="1" baseline="-25000" dirty="0">
                <a:solidFill>
                  <a:srgbClr val="FF0066"/>
                </a:solidFill>
                <a:ea typeface="楷体_GB2312" pitchFamily="49" charset="-122"/>
              </a:rPr>
              <a:t>0 </a:t>
            </a:r>
            <a:r>
              <a:rPr lang="en-US" altLang="zh-CN" sz="2800" b="1" dirty="0">
                <a:solidFill>
                  <a:srgbClr val="FF0066"/>
                </a:solidFill>
                <a:ea typeface="楷体_GB2312" pitchFamily="49" charset="-122"/>
              </a:rPr>
              <a:t>= </a:t>
            </a:r>
            <a:r>
              <a:rPr lang="en-US" altLang="zh-CN" sz="2800" b="1" i="1" dirty="0">
                <a:solidFill>
                  <a:srgbClr val="FF0066"/>
                </a:solidFill>
                <a:ea typeface="楷体_GB2312" pitchFamily="49" charset="-122"/>
              </a:rPr>
              <a:t>CP</a:t>
            </a:r>
          </a:p>
        </p:txBody>
      </p:sp>
      <p:sp>
        <p:nvSpPr>
          <p:cNvPr id="88" name="Text Box 85">
            <a:extLst>
              <a:ext uri="{FF2B5EF4-FFF2-40B4-BE49-F238E27FC236}">
                <a16:creationId xmlns:a16="http://schemas.microsoft.com/office/drawing/2014/main" id="{6A6221AF-6064-5890-6B77-14D813BC06D9}"/>
              </a:ext>
            </a:extLst>
          </p:cNvPr>
          <p:cNvSpPr txBox="1">
            <a:spLocks noChangeArrowheads="1"/>
          </p:cNvSpPr>
          <p:nvPr/>
        </p:nvSpPr>
        <p:spPr bwMode="auto">
          <a:xfrm>
            <a:off x="7694815" y="1146697"/>
            <a:ext cx="1797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FF0066"/>
                </a:solidFill>
                <a:ea typeface="楷体_GB2312" pitchFamily="49" charset="-122"/>
              </a:rPr>
              <a:t>CP</a:t>
            </a:r>
            <a:r>
              <a:rPr lang="en-US" altLang="zh-CN" sz="2800" b="1" baseline="-25000" dirty="0">
                <a:solidFill>
                  <a:srgbClr val="FF0066"/>
                </a:solidFill>
                <a:ea typeface="楷体_GB2312" pitchFamily="49" charset="-122"/>
              </a:rPr>
              <a:t>1 </a:t>
            </a:r>
            <a:r>
              <a:rPr lang="en-US" altLang="zh-CN" sz="2800" b="1" dirty="0">
                <a:solidFill>
                  <a:srgbClr val="FF0066"/>
                </a:solidFill>
                <a:ea typeface="楷体_GB2312" pitchFamily="49" charset="-122"/>
              </a:rPr>
              <a:t>= </a:t>
            </a:r>
            <a:r>
              <a:rPr lang="en-US" altLang="zh-CN" sz="2800" b="1" i="1" dirty="0">
                <a:solidFill>
                  <a:srgbClr val="FF0066"/>
                </a:solidFill>
                <a:ea typeface="楷体_GB2312" pitchFamily="49" charset="-122"/>
              </a:rPr>
              <a:t>Q</a:t>
            </a:r>
            <a:r>
              <a:rPr lang="en-US" altLang="zh-CN" sz="2800" b="1" baseline="-25000" dirty="0">
                <a:solidFill>
                  <a:srgbClr val="FF0066"/>
                </a:solidFill>
                <a:ea typeface="楷体_GB2312" pitchFamily="49" charset="-122"/>
              </a:rPr>
              <a:t>0</a:t>
            </a:r>
          </a:p>
        </p:txBody>
      </p:sp>
      <p:sp>
        <p:nvSpPr>
          <p:cNvPr id="89" name="Text Box 86">
            <a:extLst>
              <a:ext uri="{FF2B5EF4-FFF2-40B4-BE49-F238E27FC236}">
                <a16:creationId xmlns:a16="http://schemas.microsoft.com/office/drawing/2014/main" id="{A3F5DF1A-CF3C-4EF6-EEBC-F342E21F2AC9}"/>
              </a:ext>
            </a:extLst>
          </p:cNvPr>
          <p:cNvSpPr txBox="1">
            <a:spLocks noChangeArrowheads="1"/>
          </p:cNvSpPr>
          <p:nvPr/>
        </p:nvSpPr>
        <p:spPr bwMode="auto">
          <a:xfrm>
            <a:off x="7712710" y="1540966"/>
            <a:ext cx="1778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FF0066"/>
                </a:solidFill>
                <a:ea typeface="楷体_GB2312" pitchFamily="49" charset="-122"/>
              </a:rPr>
              <a:t>CP</a:t>
            </a:r>
            <a:r>
              <a:rPr lang="en-US" altLang="zh-CN" sz="2800" b="1" baseline="-25000" dirty="0">
                <a:solidFill>
                  <a:srgbClr val="FF0066"/>
                </a:solidFill>
                <a:ea typeface="楷体_GB2312" pitchFamily="49" charset="-122"/>
              </a:rPr>
              <a:t>2 </a:t>
            </a:r>
            <a:r>
              <a:rPr lang="en-US" altLang="zh-CN" sz="2800" b="1" dirty="0">
                <a:solidFill>
                  <a:srgbClr val="FF0066"/>
                </a:solidFill>
                <a:ea typeface="楷体_GB2312" pitchFamily="49" charset="-122"/>
              </a:rPr>
              <a:t>= </a:t>
            </a:r>
            <a:r>
              <a:rPr lang="en-US" altLang="zh-CN" sz="2800" b="1" i="1" dirty="0">
                <a:solidFill>
                  <a:srgbClr val="FF0066"/>
                </a:solidFill>
                <a:ea typeface="楷体_GB2312" pitchFamily="49" charset="-122"/>
              </a:rPr>
              <a:t>Q</a:t>
            </a:r>
            <a:r>
              <a:rPr lang="en-US" altLang="zh-CN" sz="2800" b="1" baseline="-25000" dirty="0">
                <a:solidFill>
                  <a:srgbClr val="FF0066"/>
                </a:solidFill>
                <a:ea typeface="楷体_GB2312" pitchFamily="49" charset="-122"/>
              </a:rPr>
              <a:t>1</a:t>
            </a:r>
          </a:p>
        </p:txBody>
      </p:sp>
      <p:sp>
        <p:nvSpPr>
          <p:cNvPr id="90" name="Text Box 87">
            <a:extLst>
              <a:ext uri="{FF2B5EF4-FFF2-40B4-BE49-F238E27FC236}">
                <a16:creationId xmlns:a16="http://schemas.microsoft.com/office/drawing/2014/main" id="{41F049F5-49E7-EE91-5A2D-51186C03F38C}"/>
              </a:ext>
            </a:extLst>
          </p:cNvPr>
          <p:cNvSpPr txBox="1">
            <a:spLocks noChangeArrowheads="1"/>
          </p:cNvSpPr>
          <p:nvPr/>
        </p:nvSpPr>
        <p:spPr bwMode="auto">
          <a:xfrm>
            <a:off x="7719060" y="2220432"/>
            <a:ext cx="2247900" cy="12446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90000"/>
              </a:lnSpc>
            </a:pPr>
            <a:r>
              <a:rPr lang="zh-CN" altLang="en-US" sz="2800" b="1" dirty="0">
                <a:solidFill>
                  <a:srgbClr val="FF0066"/>
                </a:solidFill>
              </a:rPr>
              <a:t>用</a:t>
            </a:r>
            <a:r>
              <a:rPr lang="en-US" altLang="zh-CN" sz="2800" b="1" i="1" dirty="0">
                <a:solidFill>
                  <a:srgbClr val="0033CC"/>
                </a:solidFill>
              </a:rPr>
              <a:t>T </a:t>
            </a:r>
            <a:r>
              <a:rPr lang="en-US" altLang="zh-CN" sz="2800" b="1" dirty="0">
                <a:solidFill>
                  <a:srgbClr val="0033CC"/>
                </a:solidFill>
                <a:sym typeface="Symbol" panose="05050102010706020507" pitchFamily="18" charset="2"/>
              </a:rPr>
              <a:t></a:t>
            </a:r>
            <a:r>
              <a:rPr lang="en-US" altLang="zh-CN" sz="2800" b="1" i="1" dirty="0">
                <a:solidFill>
                  <a:srgbClr val="FF0066"/>
                </a:solidFill>
              </a:rPr>
              <a:t> </a:t>
            </a:r>
            <a:r>
              <a:rPr lang="zh-CN" altLang="en-US" sz="2800" b="1" dirty="0">
                <a:solidFill>
                  <a:srgbClr val="FF0066"/>
                </a:solidFill>
              </a:rPr>
              <a:t>触发器</a:t>
            </a:r>
          </a:p>
          <a:p>
            <a:pPr eaLnBrk="1" hangingPunct="1">
              <a:lnSpc>
                <a:spcPct val="90000"/>
              </a:lnSpc>
            </a:pPr>
            <a:r>
              <a:rPr lang="zh-CN" altLang="en-US" sz="2800" b="1" dirty="0">
                <a:solidFill>
                  <a:srgbClr val="FF0066"/>
                </a:solidFill>
              </a:rPr>
              <a:t> </a:t>
            </a:r>
            <a:r>
              <a:rPr lang="en-US" altLang="zh-CN" sz="2800" b="1" dirty="0">
                <a:solidFill>
                  <a:srgbClr val="FF0066"/>
                </a:solidFill>
              </a:rPr>
              <a:t>(</a:t>
            </a:r>
            <a:r>
              <a:rPr lang="en-US" altLang="zh-CN" sz="2800" b="1" i="1" dirty="0">
                <a:solidFill>
                  <a:srgbClr val="FF0066"/>
                </a:solidFill>
              </a:rPr>
              <a:t>J</a:t>
            </a:r>
            <a:r>
              <a:rPr lang="en-US" altLang="zh-CN" sz="1400" b="1" i="1" dirty="0">
                <a:solidFill>
                  <a:srgbClr val="FF0066"/>
                </a:solidFill>
              </a:rPr>
              <a:t> </a:t>
            </a:r>
            <a:r>
              <a:rPr lang="en-US" altLang="zh-CN" sz="2800" b="1" dirty="0">
                <a:solidFill>
                  <a:srgbClr val="FF0066"/>
                </a:solidFill>
              </a:rPr>
              <a:t>=</a:t>
            </a:r>
            <a:r>
              <a:rPr lang="en-US" altLang="zh-CN" sz="1400" b="1" dirty="0">
                <a:solidFill>
                  <a:srgbClr val="FF0066"/>
                </a:solidFill>
              </a:rPr>
              <a:t> </a:t>
            </a:r>
            <a:r>
              <a:rPr lang="en-US" altLang="zh-CN" sz="2800" b="1" i="1" dirty="0">
                <a:solidFill>
                  <a:srgbClr val="FF0066"/>
                </a:solidFill>
              </a:rPr>
              <a:t>K </a:t>
            </a:r>
            <a:r>
              <a:rPr lang="en-US" altLang="zh-CN" sz="2800" b="1" dirty="0">
                <a:solidFill>
                  <a:srgbClr val="FF0066"/>
                </a:solidFill>
              </a:rPr>
              <a:t>=</a:t>
            </a:r>
            <a:r>
              <a:rPr lang="en-US" altLang="zh-CN" sz="1400" b="1" dirty="0">
                <a:solidFill>
                  <a:srgbClr val="FF0066"/>
                </a:solidFill>
              </a:rPr>
              <a:t> </a:t>
            </a:r>
            <a:r>
              <a:rPr lang="en-US" altLang="zh-CN" sz="2800" b="1" dirty="0">
                <a:solidFill>
                  <a:srgbClr val="FF0066"/>
                </a:solidFill>
              </a:rPr>
              <a:t>1)</a:t>
            </a:r>
          </a:p>
          <a:p>
            <a:pPr eaLnBrk="1" hangingPunct="1">
              <a:lnSpc>
                <a:spcPct val="90000"/>
              </a:lnSpc>
            </a:pPr>
            <a:r>
              <a:rPr lang="zh-CN" altLang="en-US" sz="2800" b="1" dirty="0">
                <a:solidFill>
                  <a:srgbClr val="0033CC"/>
                </a:solidFill>
              </a:rPr>
              <a:t>下降沿</a:t>
            </a:r>
            <a:r>
              <a:rPr lang="zh-CN" altLang="en-US" sz="2800" b="1" dirty="0">
                <a:solidFill>
                  <a:srgbClr val="FF0066"/>
                </a:solidFill>
              </a:rPr>
              <a:t>触发</a:t>
            </a:r>
          </a:p>
        </p:txBody>
      </p:sp>
      <p:sp>
        <p:nvSpPr>
          <p:cNvPr id="91" name="Text Box 88">
            <a:extLst>
              <a:ext uri="{FF2B5EF4-FFF2-40B4-BE49-F238E27FC236}">
                <a16:creationId xmlns:a16="http://schemas.microsoft.com/office/drawing/2014/main" id="{26CDB694-F29E-A26C-2BDA-D24B73D49473}"/>
              </a:ext>
            </a:extLst>
          </p:cNvPr>
          <p:cNvSpPr txBox="1">
            <a:spLocks noChangeArrowheads="1"/>
          </p:cNvSpPr>
          <p:nvPr/>
        </p:nvSpPr>
        <p:spPr bwMode="auto">
          <a:xfrm>
            <a:off x="7455535" y="3382482"/>
            <a:ext cx="27463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FF0066"/>
                </a:solidFill>
                <a:ea typeface="楷体_GB2312" pitchFamily="49" charset="-122"/>
              </a:rPr>
              <a:t>C </a:t>
            </a:r>
            <a:r>
              <a:rPr lang="en-US" altLang="zh-CN" sz="2800" b="1" dirty="0">
                <a:solidFill>
                  <a:srgbClr val="FF0066"/>
                </a:solidFill>
                <a:ea typeface="楷体_GB2312" pitchFamily="49" charset="-122"/>
              </a:rPr>
              <a:t>= </a:t>
            </a:r>
            <a:r>
              <a:rPr lang="en-US" altLang="zh-CN" sz="2800" b="1" i="1" dirty="0">
                <a:solidFill>
                  <a:srgbClr val="FF0066"/>
                </a:solidFill>
                <a:ea typeface="楷体_GB2312" pitchFamily="49" charset="-122"/>
              </a:rPr>
              <a:t>Q</a:t>
            </a:r>
            <a:r>
              <a:rPr lang="en-US" altLang="zh-CN" sz="2800" b="1" baseline="-25000" dirty="0">
                <a:solidFill>
                  <a:srgbClr val="FF0066"/>
                </a:solidFill>
                <a:ea typeface="楷体_GB2312" pitchFamily="49" charset="-122"/>
              </a:rPr>
              <a:t>2</a:t>
            </a:r>
            <a:r>
              <a:rPr lang="en-US" altLang="zh-CN" sz="2800" b="1" i="1" baseline="30000" dirty="0">
                <a:solidFill>
                  <a:srgbClr val="FF0066"/>
                </a:solidFill>
                <a:ea typeface="楷体_GB2312" pitchFamily="49" charset="-122"/>
              </a:rPr>
              <a:t>n</a:t>
            </a:r>
            <a:r>
              <a:rPr lang="en-US" altLang="zh-CN" sz="2800" b="1" baseline="30000" dirty="0">
                <a:solidFill>
                  <a:srgbClr val="FF0066"/>
                </a:solidFill>
                <a:ea typeface="楷体_GB2312" pitchFamily="49" charset="-122"/>
              </a:rPr>
              <a:t> </a:t>
            </a:r>
            <a:r>
              <a:rPr lang="en-US" altLang="zh-CN" sz="2800" b="1" i="1" dirty="0">
                <a:solidFill>
                  <a:srgbClr val="FF0066"/>
                </a:solidFill>
                <a:ea typeface="楷体_GB2312" pitchFamily="49" charset="-122"/>
              </a:rPr>
              <a:t>Q</a:t>
            </a:r>
            <a:r>
              <a:rPr lang="en-US" altLang="zh-CN" sz="2800" b="1" baseline="-25000" dirty="0">
                <a:solidFill>
                  <a:srgbClr val="FF0066"/>
                </a:solidFill>
                <a:ea typeface="楷体_GB2312" pitchFamily="49" charset="-122"/>
              </a:rPr>
              <a:t>1</a:t>
            </a:r>
            <a:r>
              <a:rPr lang="en-US" altLang="zh-CN" sz="2800" b="1" i="1" baseline="30000" dirty="0">
                <a:solidFill>
                  <a:srgbClr val="FF0066"/>
                </a:solidFill>
                <a:ea typeface="楷体_GB2312" pitchFamily="49" charset="-122"/>
              </a:rPr>
              <a:t>n</a:t>
            </a:r>
            <a:r>
              <a:rPr lang="en-US" altLang="zh-CN" sz="2800" b="1" baseline="30000" dirty="0">
                <a:solidFill>
                  <a:srgbClr val="FF0066"/>
                </a:solidFill>
                <a:ea typeface="楷体_GB2312" pitchFamily="49" charset="-122"/>
              </a:rPr>
              <a:t> </a:t>
            </a:r>
            <a:r>
              <a:rPr lang="en-US" altLang="zh-CN" sz="2800" b="1" i="1" dirty="0">
                <a:solidFill>
                  <a:srgbClr val="FF0066"/>
                </a:solidFill>
                <a:ea typeface="楷体_GB2312" pitchFamily="49" charset="-122"/>
              </a:rPr>
              <a:t>Q</a:t>
            </a:r>
            <a:r>
              <a:rPr lang="en-US" altLang="zh-CN" sz="2800" b="1" baseline="-25000" dirty="0">
                <a:solidFill>
                  <a:srgbClr val="FF0066"/>
                </a:solidFill>
                <a:ea typeface="楷体_GB2312" pitchFamily="49" charset="-122"/>
              </a:rPr>
              <a:t>0</a:t>
            </a:r>
            <a:r>
              <a:rPr lang="en-US" altLang="zh-CN" sz="2800" b="1" i="1" baseline="30000" dirty="0">
                <a:solidFill>
                  <a:srgbClr val="FF0066"/>
                </a:solidFill>
                <a:ea typeface="楷体_GB2312" pitchFamily="49" charset="-122"/>
              </a:rPr>
              <a:t>n</a:t>
            </a:r>
          </a:p>
        </p:txBody>
      </p:sp>
      <p:grpSp>
        <p:nvGrpSpPr>
          <p:cNvPr id="92" name="Group 89">
            <a:extLst>
              <a:ext uri="{FF2B5EF4-FFF2-40B4-BE49-F238E27FC236}">
                <a16:creationId xmlns:a16="http://schemas.microsoft.com/office/drawing/2014/main" id="{463FDA4F-EF49-3E38-A778-4BA8D1253F9C}"/>
              </a:ext>
            </a:extLst>
          </p:cNvPr>
          <p:cNvGrpSpPr>
            <a:grpSpLocks/>
          </p:cNvGrpSpPr>
          <p:nvPr/>
        </p:nvGrpSpPr>
        <p:grpSpPr bwMode="auto">
          <a:xfrm>
            <a:off x="2035810" y="3860320"/>
            <a:ext cx="6807200" cy="2441575"/>
            <a:chOff x="476" y="2259"/>
            <a:chExt cx="4288" cy="1538"/>
          </a:xfrm>
        </p:grpSpPr>
        <p:grpSp>
          <p:nvGrpSpPr>
            <p:cNvPr id="93" name="Group 90">
              <a:extLst>
                <a:ext uri="{FF2B5EF4-FFF2-40B4-BE49-F238E27FC236}">
                  <a16:creationId xmlns:a16="http://schemas.microsoft.com/office/drawing/2014/main" id="{3A59853B-48E4-07E3-9C7C-FBED68153011}"/>
                </a:ext>
              </a:extLst>
            </p:cNvPr>
            <p:cNvGrpSpPr>
              <a:grpSpLocks/>
            </p:cNvGrpSpPr>
            <p:nvPr/>
          </p:nvGrpSpPr>
          <p:grpSpPr bwMode="auto">
            <a:xfrm>
              <a:off x="476" y="2259"/>
              <a:ext cx="4288" cy="1538"/>
              <a:chOff x="1472" y="1621"/>
              <a:chExt cx="4288" cy="1538"/>
            </a:xfrm>
          </p:grpSpPr>
          <p:grpSp>
            <p:nvGrpSpPr>
              <p:cNvPr id="95" name="Group 91">
                <a:extLst>
                  <a:ext uri="{FF2B5EF4-FFF2-40B4-BE49-F238E27FC236}">
                    <a16:creationId xmlns:a16="http://schemas.microsoft.com/office/drawing/2014/main" id="{F32D64B9-CB0D-E0F9-D8A2-893F940785F6}"/>
                  </a:ext>
                </a:extLst>
              </p:cNvPr>
              <p:cNvGrpSpPr>
                <a:grpSpLocks/>
              </p:cNvGrpSpPr>
              <p:nvPr/>
            </p:nvGrpSpPr>
            <p:grpSpPr bwMode="auto">
              <a:xfrm>
                <a:off x="1606" y="2451"/>
                <a:ext cx="406" cy="47"/>
                <a:chOff x="518" y="2691"/>
                <a:chExt cx="406" cy="47"/>
              </a:xfrm>
            </p:grpSpPr>
            <p:sp>
              <p:nvSpPr>
                <p:cNvPr id="184" name="Line 92">
                  <a:extLst>
                    <a:ext uri="{FF2B5EF4-FFF2-40B4-BE49-F238E27FC236}">
                      <a16:creationId xmlns:a16="http://schemas.microsoft.com/office/drawing/2014/main" id="{1C98B26A-F20D-87F4-571A-8F351A14C4F3}"/>
                    </a:ext>
                  </a:extLst>
                </p:cNvPr>
                <p:cNvSpPr>
                  <a:spLocks noChangeShapeType="1"/>
                </p:cNvSpPr>
                <p:nvPr/>
              </p:nvSpPr>
              <p:spPr bwMode="auto">
                <a:xfrm flipV="1">
                  <a:off x="553" y="2707"/>
                  <a:ext cx="371"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5" name="Oval 93">
                  <a:extLst>
                    <a:ext uri="{FF2B5EF4-FFF2-40B4-BE49-F238E27FC236}">
                      <a16:creationId xmlns:a16="http://schemas.microsoft.com/office/drawing/2014/main" id="{C555F0B5-F182-8FC6-6F61-D60DF53A1325}"/>
                    </a:ext>
                  </a:extLst>
                </p:cNvPr>
                <p:cNvSpPr>
                  <a:spLocks noChangeArrowheads="1"/>
                </p:cNvSpPr>
                <p:nvPr/>
              </p:nvSpPr>
              <p:spPr bwMode="auto">
                <a:xfrm>
                  <a:off x="518" y="2691"/>
                  <a:ext cx="44" cy="47"/>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6" name="Text Box 94">
                <a:extLst>
                  <a:ext uri="{FF2B5EF4-FFF2-40B4-BE49-F238E27FC236}">
                    <a16:creationId xmlns:a16="http://schemas.microsoft.com/office/drawing/2014/main" id="{512E29CC-5396-5F2C-176D-FFDBA062391A}"/>
                  </a:ext>
                </a:extLst>
              </p:cNvPr>
              <p:cNvSpPr txBox="1">
                <a:spLocks noChangeArrowheads="1"/>
              </p:cNvSpPr>
              <p:nvPr/>
            </p:nvSpPr>
            <p:spPr bwMode="auto">
              <a:xfrm>
                <a:off x="1856" y="2871"/>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grpSp>
            <p:nvGrpSpPr>
              <p:cNvPr id="97" name="Group 95">
                <a:extLst>
                  <a:ext uri="{FF2B5EF4-FFF2-40B4-BE49-F238E27FC236}">
                    <a16:creationId xmlns:a16="http://schemas.microsoft.com/office/drawing/2014/main" id="{AD7C15F4-551B-A9A1-A7E2-0A796B6B2143}"/>
                  </a:ext>
                </a:extLst>
              </p:cNvPr>
              <p:cNvGrpSpPr>
                <a:grpSpLocks/>
              </p:cNvGrpSpPr>
              <p:nvPr/>
            </p:nvGrpSpPr>
            <p:grpSpPr bwMode="auto">
              <a:xfrm>
                <a:off x="1841" y="1878"/>
                <a:ext cx="1152" cy="1150"/>
                <a:chOff x="789" y="2466"/>
                <a:chExt cx="1152" cy="1150"/>
              </a:xfrm>
            </p:grpSpPr>
            <p:sp>
              <p:nvSpPr>
                <p:cNvPr id="165" name="Line 96">
                  <a:extLst>
                    <a:ext uri="{FF2B5EF4-FFF2-40B4-BE49-F238E27FC236}">
                      <a16:creationId xmlns:a16="http://schemas.microsoft.com/office/drawing/2014/main" id="{EDDC1355-81C5-F736-3C7E-270EE32E76D2}"/>
                    </a:ext>
                  </a:extLst>
                </p:cNvPr>
                <p:cNvSpPr>
                  <a:spLocks noChangeShapeType="1"/>
                </p:cNvSpPr>
                <p:nvPr/>
              </p:nvSpPr>
              <p:spPr bwMode="auto">
                <a:xfrm flipH="1">
                  <a:off x="820" y="2863"/>
                  <a:ext cx="0" cy="7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97">
                  <a:extLst>
                    <a:ext uri="{FF2B5EF4-FFF2-40B4-BE49-F238E27FC236}">
                      <a16:creationId xmlns:a16="http://schemas.microsoft.com/office/drawing/2014/main" id="{6C75522C-FBA8-8DEB-3F68-BC0F0943DAAD}"/>
                    </a:ext>
                  </a:extLst>
                </p:cNvPr>
                <p:cNvSpPr>
                  <a:spLocks noChangeShapeType="1"/>
                </p:cNvSpPr>
                <p:nvPr/>
              </p:nvSpPr>
              <p:spPr bwMode="auto">
                <a:xfrm flipH="1" flipV="1">
                  <a:off x="1440" y="2884"/>
                  <a:ext cx="14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98">
                  <a:extLst>
                    <a:ext uri="{FF2B5EF4-FFF2-40B4-BE49-F238E27FC236}">
                      <a16:creationId xmlns:a16="http://schemas.microsoft.com/office/drawing/2014/main" id="{87E2B904-82A6-5AC8-66DA-BC77CF2EA153}"/>
                    </a:ext>
                  </a:extLst>
                </p:cNvPr>
                <p:cNvSpPr>
                  <a:spLocks noChangeShapeType="1"/>
                </p:cNvSpPr>
                <p:nvPr/>
              </p:nvSpPr>
              <p:spPr bwMode="auto">
                <a:xfrm>
                  <a:off x="805" y="3283"/>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8" name="Line 99">
                  <a:extLst>
                    <a:ext uri="{FF2B5EF4-FFF2-40B4-BE49-F238E27FC236}">
                      <a16:creationId xmlns:a16="http://schemas.microsoft.com/office/drawing/2014/main" id="{354AF7B2-1ACF-05A1-202A-8D173634F8DC}"/>
                    </a:ext>
                  </a:extLst>
                </p:cNvPr>
                <p:cNvSpPr>
                  <a:spLocks noChangeShapeType="1"/>
                </p:cNvSpPr>
                <p:nvPr/>
              </p:nvSpPr>
              <p:spPr bwMode="auto">
                <a:xfrm flipH="1" flipV="1">
                  <a:off x="1448" y="3266"/>
                  <a:ext cx="2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Text Box 100">
                  <a:extLst>
                    <a:ext uri="{FF2B5EF4-FFF2-40B4-BE49-F238E27FC236}">
                      <a16:creationId xmlns:a16="http://schemas.microsoft.com/office/drawing/2014/main" id="{C447914C-9223-054C-1D98-34D41194DC20}"/>
                    </a:ext>
                  </a:extLst>
                </p:cNvPr>
                <p:cNvSpPr txBox="1">
                  <a:spLocks noChangeArrowheads="1"/>
                </p:cNvSpPr>
                <p:nvPr/>
              </p:nvSpPr>
              <p:spPr bwMode="auto">
                <a:xfrm>
                  <a:off x="1438" y="2833"/>
                  <a:ext cx="4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a:t>
                  </a:r>
                </a:p>
              </p:txBody>
            </p:sp>
            <p:sp>
              <p:nvSpPr>
                <p:cNvPr id="170" name="Rectangle 101">
                  <a:extLst>
                    <a:ext uri="{FF2B5EF4-FFF2-40B4-BE49-F238E27FC236}">
                      <a16:creationId xmlns:a16="http://schemas.microsoft.com/office/drawing/2014/main" id="{A3C226E0-EE5C-7C0F-823B-F099F4A5667F}"/>
                    </a:ext>
                  </a:extLst>
                </p:cNvPr>
                <p:cNvSpPr>
                  <a:spLocks noChangeArrowheads="1"/>
                </p:cNvSpPr>
                <p:nvPr/>
              </p:nvSpPr>
              <p:spPr bwMode="auto">
                <a:xfrm>
                  <a:off x="1000" y="2735"/>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1" name="AutoShape 102">
                  <a:extLst>
                    <a:ext uri="{FF2B5EF4-FFF2-40B4-BE49-F238E27FC236}">
                      <a16:creationId xmlns:a16="http://schemas.microsoft.com/office/drawing/2014/main" id="{B92C68D3-717D-F3FC-2367-BC91A795F5B0}"/>
                    </a:ext>
                  </a:extLst>
                </p:cNvPr>
                <p:cNvSpPr>
                  <a:spLocks noChangeArrowheads="1"/>
                </p:cNvSpPr>
                <p:nvPr/>
              </p:nvSpPr>
              <p:spPr bwMode="auto">
                <a:xfrm rot="5400000" flipH="1">
                  <a:off x="979" y="3025"/>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2" name="Text Box 103">
                  <a:extLst>
                    <a:ext uri="{FF2B5EF4-FFF2-40B4-BE49-F238E27FC236}">
                      <a16:creationId xmlns:a16="http://schemas.microsoft.com/office/drawing/2014/main" id="{A2156610-B37F-E43D-8C70-437591F56F43}"/>
                    </a:ext>
                  </a:extLst>
                </p:cNvPr>
                <p:cNvSpPr txBox="1">
                  <a:spLocks noChangeArrowheads="1"/>
                </p:cNvSpPr>
                <p:nvPr/>
              </p:nvSpPr>
              <p:spPr bwMode="auto">
                <a:xfrm>
                  <a:off x="943" y="2713"/>
                  <a:ext cx="4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173" name="Text Box 104">
                  <a:extLst>
                    <a:ext uri="{FF2B5EF4-FFF2-40B4-BE49-F238E27FC236}">
                      <a16:creationId xmlns:a16="http://schemas.microsoft.com/office/drawing/2014/main" id="{0EBC1838-21DC-71A0-AD32-1B0D0963D55D}"/>
                    </a:ext>
                  </a:extLst>
                </p:cNvPr>
                <p:cNvSpPr txBox="1">
                  <a:spLocks noChangeArrowheads="1"/>
                </p:cNvSpPr>
                <p:nvPr/>
              </p:nvSpPr>
              <p:spPr bwMode="auto">
                <a:xfrm>
                  <a:off x="955" y="3123"/>
                  <a:ext cx="418"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174" name="Text Box 105">
                  <a:extLst>
                    <a:ext uri="{FF2B5EF4-FFF2-40B4-BE49-F238E27FC236}">
                      <a16:creationId xmlns:a16="http://schemas.microsoft.com/office/drawing/2014/main" id="{7CAD986E-72AF-5F16-65FC-D59283B3B4E3}"/>
                    </a:ext>
                  </a:extLst>
                </p:cNvPr>
                <p:cNvSpPr txBox="1">
                  <a:spLocks noChangeArrowheads="1"/>
                </p:cNvSpPr>
                <p:nvPr/>
              </p:nvSpPr>
              <p:spPr bwMode="auto">
                <a:xfrm>
                  <a:off x="1037" y="2901"/>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175" name="Oval 106">
                  <a:extLst>
                    <a:ext uri="{FF2B5EF4-FFF2-40B4-BE49-F238E27FC236}">
                      <a16:creationId xmlns:a16="http://schemas.microsoft.com/office/drawing/2014/main" id="{6856BEC6-CC54-E4FB-9016-B54E05A13539}"/>
                    </a:ext>
                  </a:extLst>
                </p:cNvPr>
                <p:cNvSpPr>
                  <a:spLocks noChangeArrowheads="1"/>
                </p:cNvSpPr>
                <p:nvPr/>
              </p:nvSpPr>
              <p:spPr bwMode="auto">
                <a:xfrm>
                  <a:off x="1480" y="3221"/>
                  <a:ext cx="66" cy="7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6" name="Text Box 107">
                  <a:extLst>
                    <a:ext uri="{FF2B5EF4-FFF2-40B4-BE49-F238E27FC236}">
                      <a16:creationId xmlns:a16="http://schemas.microsoft.com/office/drawing/2014/main" id="{07B29D8B-E76A-96D6-3C5F-013C2C3FB47A}"/>
                    </a:ext>
                  </a:extLst>
                </p:cNvPr>
                <p:cNvSpPr txBox="1">
                  <a:spLocks noChangeArrowheads="1"/>
                </p:cNvSpPr>
                <p:nvPr/>
              </p:nvSpPr>
              <p:spPr bwMode="auto">
                <a:xfrm>
                  <a:off x="1033" y="2466"/>
                  <a:ext cx="4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chemeClr val="tx2"/>
                      </a:solidFill>
                    </a:rPr>
                    <a:t>FF</a:t>
                  </a:r>
                  <a:r>
                    <a:rPr lang="en-US" altLang="zh-CN" b="1" baseline="-25000">
                      <a:solidFill>
                        <a:schemeClr val="tx2"/>
                      </a:solidFill>
                    </a:rPr>
                    <a:t>0</a:t>
                  </a:r>
                </a:p>
              </p:txBody>
            </p:sp>
            <p:sp>
              <p:nvSpPr>
                <p:cNvPr id="177" name="Line 108">
                  <a:extLst>
                    <a:ext uri="{FF2B5EF4-FFF2-40B4-BE49-F238E27FC236}">
                      <a16:creationId xmlns:a16="http://schemas.microsoft.com/office/drawing/2014/main" id="{A6020FD4-82CD-B26E-1D8A-8DC60CBA5933}"/>
                    </a:ext>
                  </a:extLst>
                </p:cNvPr>
                <p:cNvSpPr>
                  <a:spLocks noChangeShapeType="1"/>
                </p:cNvSpPr>
                <p:nvPr/>
              </p:nvSpPr>
              <p:spPr bwMode="auto">
                <a:xfrm>
                  <a:off x="811" y="2860"/>
                  <a:ext cx="1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8" name="Oval 109">
                  <a:extLst>
                    <a:ext uri="{FF2B5EF4-FFF2-40B4-BE49-F238E27FC236}">
                      <a16:creationId xmlns:a16="http://schemas.microsoft.com/office/drawing/2014/main" id="{7FACE99D-26F1-23C9-2995-299E1D4A9780}"/>
                    </a:ext>
                  </a:extLst>
                </p:cNvPr>
                <p:cNvSpPr>
                  <a:spLocks noChangeArrowheads="1"/>
                </p:cNvSpPr>
                <p:nvPr/>
              </p:nvSpPr>
              <p:spPr bwMode="auto">
                <a:xfrm>
                  <a:off x="789" y="3255"/>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79" name="Group 110">
                  <a:extLst>
                    <a:ext uri="{FF2B5EF4-FFF2-40B4-BE49-F238E27FC236}">
                      <a16:creationId xmlns:a16="http://schemas.microsoft.com/office/drawing/2014/main" id="{DBFCBBB8-F0FA-F4B0-E811-EF4CB7D99FDD}"/>
                    </a:ext>
                  </a:extLst>
                </p:cNvPr>
                <p:cNvGrpSpPr>
                  <a:grpSpLocks/>
                </p:cNvGrpSpPr>
                <p:nvPr/>
              </p:nvGrpSpPr>
              <p:grpSpPr bwMode="auto">
                <a:xfrm>
                  <a:off x="1449" y="3288"/>
                  <a:ext cx="492" cy="288"/>
                  <a:chOff x="1449" y="3288"/>
                  <a:chExt cx="492" cy="288"/>
                </a:xfrm>
              </p:grpSpPr>
              <p:sp>
                <p:nvSpPr>
                  <p:cNvPr id="182" name="Text Box 111">
                    <a:extLst>
                      <a:ext uri="{FF2B5EF4-FFF2-40B4-BE49-F238E27FC236}">
                        <a16:creationId xmlns:a16="http://schemas.microsoft.com/office/drawing/2014/main" id="{C6BB38CA-0DF5-3E4A-9EE1-E6352815AA2F}"/>
                      </a:ext>
                    </a:extLst>
                  </p:cNvPr>
                  <p:cNvSpPr txBox="1">
                    <a:spLocks noChangeArrowheads="1"/>
                  </p:cNvSpPr>
                  <p:nvPr/>
                </p:nvSpPr>
                <p:spPr bwMode="auto">
                  <a:xfrm>
                    <a:off x="1449" y="3288"/>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a:t>
                    </a:r>
                  </a:p>
                </p:txBody>
              </p:sp>
              <p:sp>
                <p:nvSpPr>
                  <p:cNvPr id="183" name="Line 112">
                    <a:extLst>
                      <a:ext uri="{FF2B5EF4-FFF2-40B4-BE49-F238E27FC236}">
                        <a16:creationId xmlns:a16="http://schemas.microsoft.com/office/drawing/2014/main" id="{0B1A0946-8BB6-9C3C-9CEA-6382459E3DD1}"/>
                      </a:ext>
                    </a:extLst>
                  </p:cNvPr>
                  <p:cNvSpPr>
                    <a:spLocks noChangeShapeType="1"/>
                  </p:cNvSpPr>
                  <p:nvPr/>
                </p:nvSpPr>
                <p:spPr bwMode="auto">
                  <a:xfrm>
                    <a:off x="1554" y="3325"/>
                    <a:ext cx="93"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80" name="Oval 113">
                  <a:extLst>
                    <a:ext uri="{FF2B5EF4-FFF2-40B4-BE49-F238E27FC236}">
                      <a16:creationId xmlns:a16="http://schemas.microsoft.com/office/drawing/2014/main" id="{98735EFA-59AD-F2B6-0992-73A8044F2FC6}"/>
                    </a:ext>
                  </a:extLst>
                </p:cNvPr>
                <p:cNvSpPr>
                  <a:spLocks noChangeArrowheads="1"/>
                </p:cNvSpPr>
                <p:nvPr/>
              </p:nvSpPr>
              <p:spPr bwMode="auto">
                <a:xfrm>
                  <a:off x="918" y="3028"/>
                  <a:ext cx="70" cy="71"/>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1" name="Oval 114">
                  <a:extLst>
                    <a:ext uri="{FF2B5EF4-FFF2-40B4-BE49-F238E27FC236}">
                      <a16:creationId xmlns:a16="http://schemas.microsoft.com/office/drawing/2014/main" id="{765C272D-4711-18B5-96F8-A4F7FFEFC727}"/>
                    </a:ext>
                  </a:extLst>
                </p:cNvPr>
                <p:cNvSpPr>
                  <a:spLocks noChangeArrowheads="1"/>
                </p:cNvSpPr>
                <p:nvPr/>
              </p:nvSpPr>
              <p:spPr bwMode="auto">
                <a:xfrm>
                  <a:off x="792" y="3558"/>
                  <a:ext cx="55" cy="5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8" name="Group 115">
                <a:extLst>
                  <a:ext uri="{FF2B5EF4-FFF2-40B4-BE49-F238E27FC236}">
                    <a16:creationId xmlns:a16="http://schemas.microsoft.com/office/drawing/2014/main" id="{3E555FA3-D237-B0CF-6B88-8FF9B85F2D5D}"/>
                  </a:ext>
                </a:extLst>
              </p:cNvPr>
              <p:cNvGrpSpPr>
                <a:grpSpLocks/>
              </p:cNvGrpSpPr>
              <p:nvPr/>
            </p:nvGrpSpPr>
            <p:grpSpPr bwMode="auto">
              <a:xfrm>
                <a:off x="2993" y="1890"/>
                <a:ext cx="1152" cy="1138"/>
                <a:chOff x="1941" y="2478"/>
                <a:chExt cx="1152" cy="1138"/>
              </a:xfrm>
            </p:grpSpPr>
            <p:sp>
              <p:nvSpPr>
                <p:cNvPr id="146" name="Line 116">
                  <a:extLst>
                    <a:ext uri="{FF2B5EF4-FFF2-40B4-BE49-F238E27FC236}">
                      <a16:creationId xmlns:a16="http://schemas.microsoft.com/office/drawing/2014/main" id="{4BEE3366-BF07-E8F9-6FAF-1109FBD7C453}"/>
                    </a:ext>
                  </a:extLst>
                </p:cNvPr>
                <p:cNvSpPr>
                  <a:spLocks noChangeShapeType="1"/>
                </p:cNvSpPr>
                <p:nvPr/>
              </p:nvSpPr>
              <p:spPr bwMode="auto">
                <a:xfrm flipH="1">
                  <a:off x="1972" y="2863"/>
                  <a:ext cx="0" cy="7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Line 117">
                  <a:extLst>
                    <a:ext uri="{FF2B5EF4-FFF2-40B4-BE49-F238E27FC236}">
                      <a16:creationId xmlns:a16="http://schemas.microsoft.com/office/drawing/2014/main" id="{427BF9F1-4B19-2B0F-D91C-5A4E4931642F}"/>
                    </a:ext>
                  </a:extLst>
                </p:cNvPr>
                <p:cNvSpPr>
                  <a:spLocks noChangeShapeType="1"/>
                </p:cNvSpPr>
                <p:nvPr/>
              </p:nvSpPr>
              <p:spPr bwMode="auto">
                <a:xfrm flipH="1" flipV="1">
                  <a:off x="2592" y="2884"/>
                  <a:ext cx="14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Line 118">
                  <a:extLst>
                    <a:ext uri="{FF2B5EF4-FFF2-40B4-BE49-F238E27FC236}">
                      <a16:creationId xmlns:a16="http://schemas.microsoft.com/office/drawing/2014/main" id="{4C18866F-2C80-9018-15EE-6448E012496B}"/>
                    </a:ext>
                  </a:extLst>
                </p:cNvPr>
                <p:cNvSpPr>
                  <a:spLocks noChangeShapeType="1"/>
                </p:cNvSpPr>
                <p:nvPr/>
              </p:nvSpPr>
              <p:spPr bwMode="auto">
                <a:xfrm>
                  <a:off x="1957" y="3283"/>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9" name="Line 119">
                  <a:extLst>
                    <a:ext uri="{FF2B5EF4-FFF2-40B4-BE49-F238E27FC236}">
                      <a16:creationId xmlns:a16="http://schemas.microsoft.com/office/drawing/2014/main" id="{EBF9D2A1-E91C-F0D6-6265-A8A2BB752C6D}"/>
                    </a:ext>
                  </a:extLst>
                </p:cNvPr>
                <p:cNvSpPr>
                  <a:spLocks noChangeShapeType="1"/>
                </p:cNvSpPr>
                <p:nvPr/>
              </p:nvSpPr>
              <p:spPr bwMode="auto">
                <a:xfrm flipH="1" flipV="1">
                  <a:off x="2600" y="3266"/>
                  <a:ext cx="2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0" name="Text Box 120">
                  <a:extLst>
                    <a:ext uri="{FF2B5EF4-FFF2-40B4-BE49-F238E27FC236}">
                      <a16:creationId xmlns:a16="http://schemas.microsoft.com/office/drawing/2014/main" id="{193B12E4-C1DE-65E4-F677-EA41F078DCCD}"/>
                    </a:ext>
                  </a:extLst>
                </p:cNvPr>
                <p:cNvSpPr txBox="1">
                  <a:spLocks noChangeArrowheads="1"/>
                </p:cNvSpPr>
                <p:nvPr/>
              </p:nvSpPr>
              <p:spPr bwMode="auto">
                <a:xfrm>
                  <a:off x="2590" y="2833"/>
                  <a:ext cx="4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a:t>
                  </a:r>
                </a:p>
              </p:txBody>
            </p:sp>
            <p:sp>
              <p:nvSpPr>
                <p:cNvPr id="151" name="Rectangle 121">
                  <a:extLst>
                    <a:ext uri="{FF2B5EF4-FFF2-40B4-BE49-F238E27FC236}">
                      <a16:creationId xmlns:a16="http://schemas.microsoft.com/office/drawing/2014/main" id="{D52ED098-531A-3EFE-EA88-C03A8E430DFE}"/>
                    </a:ext>
                  </a:extLst>
                </p:cNvPr>
                <p:cNvSpPr>
                  <a:spLocks noChangeArrowheads="1"/>
                </p:cNvSpPr>
                <p:nvPr/>
              </p:nvSpPr>
              <p:spPr bwMode="auto">
                <a:xfrm>
                  <a:off x="2152" y="2735"/>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AutoShape 122">
                  <a:extLst>
                    <a:ext uri="{FF2B5EF4-FFF2-40B4-BE49-F238E27FC236}">
                      <a16:creationId xmlns:a16="http://schemas.microsoft.com/office/drawing/2014/main" id="{79E55F64-C4A0-A04D-E7ED-ED3FD2C082B3}"/>
                    </a:ext>
                  </a:extLst>
                </p:cNvPr>
                <p:cNvSpPr>
                  <a:spLocks noChangeArrowheads="1"/>
                </p:cNvSpPr>
                <p:nvPr/>
              </p:nvSpPr>
              <p:spPr bwMode="auto">
                <a:xfrm rot="5400000" flipH="1">
                  <a:off x="2131" y="3025"/>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Text Box 123">
                  <a:extLst>
                    <a:ext uri="{FF2B5EF4-FFF2-40B4-BE49-F238E27FC236}">
                      <a16:creationId xmlns:a16="http://schemas.microsoft.com/office/drawing/2014/main" id="{8F859C0A-EE24-E781-C8BF-B68BB3DFA131}"/>
                    </a:ext>
                  </a:extLst>
                </p:cNvPr>
                <p:cNvSpPr txBox="1">
                  <a:spLocks noChangeArrowheads="1"/>
                </p:cNvSpPr>
                <p:nvPr/>
              </p:nvSpPr>
              <p:spPr bwMode="auto">
                <a:xfrm>
                  <a:off x="2095" y="2713"/>
                  <a:ext cx="4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154" name="Text Box 124">
                  <a:extLst>
                    <a:ext uri="{FF2B5EF4-FFF2-40B4-BE49-F238E27FC236}">
                      <a16:creationId xmlns:a16="http://schemas.microsoft.com/office/drawing/2014/main" id="{B0C15EB3-6A99-EDEA-6007-505216F7DFD4}"/>
                    </a:ext>
                  </a:extLst>
                </p:cNvPr>
                <p:cNvSpPr txBox="1">
                  <a:spLocks noChangeArrowheads="1"/>
                </p:cNvSpPr>
                <p:nvPr/>
              </p:nvSpPr>
              <p:spPr bwMode="auto">
                <a:xfrm>
                  <a:off x="2107" y="3123"/>
                  <a:ext cx="418"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155" name="Text Box 125">
                  <a:extLst>
                    <a:ext uri="{FF2B5EF4-FFF2-40B4-BE49-F238E27FC236}">
                      <a16:creationId xmlns:a16="http://schemas.microsoft.com/office/drawing/2014/main" id="{EBFA2D17-D500-785E-0BFF-56E876E1E0AA}"/>
                    </a:ext>
                  </a:extLst>
                </p:cNvPr>
                <p:cNvSpPr txBox="1">
                  <a:spLocks noChangeArrowheads="1"/>
                </p:cNvSpPr>
                <p:nvPr/>
              </p:nvSpPr>
              <p:spPr bwMode="auto">
                <a:xfrm>
                  <a:off x="2189" y="2901"/>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156" name="Oval 126">
                  <a:extLst>
                    <a:ext uri="{FF2B5EF4-FFF2-40B4-BE49-F238E27FC236}">
                      <a16:creationId xmlns:a16="http://schemas.microsoft.com/office/drawing/2014/main" id="{06DC009C-22BD-E2F4-1CF9-FCF62CCB8617}"/>
                    </a:ext>
                  </a:extLst>
                </p:cNvPr>
                <p:cNvSpPr>
                  <a:spLocks noChangeArrowheads="1"/>
                </p:cNvSpPr>
                <p:nvPr/>
              </p:nvSpPr>
              <p:spPr bwMode="auto">
                <a:xfrm>
                  <a:off x="2632" y="3221"/>
                  <a:ext cx="66" cy="7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7" name="Text Box 127">
                  <a:extLst>
                    <a:ext uri="{FF2B5EF4-FFF2-40B4-BE49-F238E27FC236}">
                      <a16:creationId xmlns:a16="http://schemas.microsoft.com/office/drawing/2014/main" id="{14AF7AB7-095C-9C84-12D5-5454B166B6FF}"/>
                    </a:ext>
                  </a:extLst>
                </p:cNvPr>
                <p:cNvSpPr txBox="1">
                  <a:spLocks noChangeArrowheads="1"/>
                </p:cNvSpPr>
                <p:nvPr/>
              </p:nvSpPr>
              <p:spPr bwMode="auto">
                <a:xfrm>
                  <a:off x="2185" y="2478"/>
                  <a:ext cx="4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chemeClr val="tx2"/>
                      </a:solidFill>
                    </a:rPr>
                    <a:t>FF</a:t>
                  </a:r>
                  <a:r>
                    <a:rPr lang="en-US" altLang="zh-CN" b="1" baseline="-25000">
                      <a:solidFill>
                        <a:schemeClr val="tx2"/>
                      </a:solidFill>
                    </a:rPr>
                    <a:t>1</a:t>
                  </a:r>
                </a:p>
              </p:txBody>
            </p:sp>
            <p:sp>
              <p:nvSpPr>
                <p:cNvPr id="158" name="Line 128">
                  <a:extLst>
                    <a:ext uri="{FF2B5EF4-FFF2-40B4-BE49-F238E27FC236}">
                      <a16:creationId xmlns:a16="http://schemas.microsoft.com/office/drawing/2014/main" id="{D9648007-B8FD-F446-B15E-C573A359273A}"/>
                    </a:ext>
                  </a:extLst>
                </p:cNvPr>
                <p:cNvSpPr>
                  <a:spLocks noChangeShapeType="1"/>
                </p:cNvSpPr>
                <p:nvPr/>
              </p:nvSpPr>
              <p:spPr bwMode="auto">
                <a:xfrm>
                  <a:off x="1963" y="2860"/>
                  <a:ext cx="1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Oval 129">
                  <a:extLst>
                    <a:ext uri="{FF2B5EF4-FFF2-40B4-BE49-F238E27FC236}">
                      <a16:creationId xmlns:a16="http://schemas.microsoft.com/office/drawing/2014/main" id="{3124E339-EEB7-BA38-6840-F924FDFFEDA9}"/>
                    </a:ext>
                  </a:extLst>
                </p:cNvPr>
                <p:cNvSpPr>
                  <a:spLocks noChangeArrowheads="1"/>
                </p:cNvSpPr>
                <p:nvPr/>
              </p:nvSpPr>
              <p:spPr bwMode="auto">
                <a:xfrm>
                  <a:off x="1941" y="3255"/>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60" name="Group 130">
                  <a:extLst>
                    <a:ext uri="{FF2B5EF4-FFF2-40B4-BE49-F238E27FC236}">
                      <a16:creationId xmlns:a16="http://schemas.microsoft.com/office/drawing/2014/main" id="{1252D71E-28E7-85CC-A76A-04B9AC57172A}"/>
                    </a:ext>
                  </a:extLst>
                </p:cNvPr>
                <p:cNvGrpSpPr>
                  <a:grpSpLocks/>
                </p:cNvGrpSpPr>
                <p:nvPr/>
              </p:nvGrpSpPr>
              <p:grpSpPr bwMode="auto">
                <a:xfrm>
                  <a:off x="2601" y="3276"/>
                  <a:ext cx="492" cy="288"/>
                  <a:chOff x="2601" y="3276"/>
                  <a:chExt cx="492" cy="288"/>
                </a:xfrm>
              </p:grpSpPr>
              <p:sp>
                <p:nvSpPr>
                  <p:cNvPr id="163" name="Text Box 131">
                    <a:extLst>
                      <a:ext uri="{FF2B5EF4-FFF2-40B4-BE49-F238E27FC236}">
                        <a16:creationId xmlns:a16="http://schemas.microsoft.com/office/drawing/2014/main" id="{72DC1B8D-2567-2000-45B5-DAB575619E14}"/>
                      </a:ext>
                    </a:extLst>
                  </p:cNvPr>
                  <p:cNvSpPr txBox="1">
                    <a:spLocks noChangeArrowheads="1"/>
                  </p:cNvSpPr>
                  <p:nvPr/>
                </p:nvSpPr>
                <p:spPr bwMode="auto">
                  <a:xfrm>
                    <a:off x="2601" y="3276"/>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a:t>
                    </a:r>
                  </a:p>
                </p:txBody>
              </p:sp>
              <p:sp>
                <p:nvSpPr>
                  <p:cNvPr id="164" name="Line 132">
                    <a:extLst>
                      <a:ext uri="{FF2B5EF4-FFF2-40B4-BE49-F238E27FC236}">
                        <a16:creationId xmlns:a16="http://schemas.microsoft.com/office/drawing/2014/main" id="{4F84A154-A8D4-BFA5-9D0B-2AC1DF24E8F9}"/>
                      </a:ext>
                    </a:extLst>
                  </p:cNvPr>
                  <p:cNvSpPr>
                    <a:spLocks noChangeShapeType="1"/>
                  </p:cNvSpPr>
                  <p:nvPr/>
                </p:nvSpPr>
                <p:spPr bwMode="auto">
                  <a:xfrm>
                    <a:off x="2700" y="3313"/>
                    <a:ext cx="93"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1" name="Oval 133">
                  <a:extLst>
                    <a:ext uri="{FF2B5EF4-FFF2-40B4-BE49-F238E27FC236}">
                      <a16:creationId xmlns:a16="http://schemas.microsoft.com/office/drawing/2014/main" id="{F1CEF634-47B8-78FF-A5D4-5756870768B8}"/>
                    </a:ext>
                  </a:extLst>
                </p:cNvPr>
                <p:cNvSpPr>
                  <a:spLocks noChangeArrowheads="1"/>
                </p:cNvSpPr>
                <p:nvPr/>
              </p:nvSpPr>
              <p:spPr bwMode="auto">
                <a:xfrm>
                  <a:off x="2070" y="3028"/>
                  <a:ext cx="70" cy="71"/>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2" name="Oval 134">
                  <a:extLst>
                    <a:ext uri="{FF2B5EF4-FFF2-40B4-BE49-F238E27FC236}">
                      <a16:creationId xmlns:a16="http://schemas.microsoft.com/office/drawing/2014/main" id="{BF80FCF0-7BCF-51F6-846B-1FF6F6BCAA29}"/>
                    </a:ext>
                  </a:extLst>
                </p:cNvPr>
                <p:cNvSpPr>
                  <a:spLocks noChangeArrowheads="1"/>
                </p:cNvSpPr>
                <p:nvPr/>
              </p:nvSpPr>
              <p:spPr bwMode="auto">
                <a:xfrm>
                  <a:off x="1944" y="3558"/>
                  <a:ext cx="55" cy="5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99" name="Text Box 135">
                <a:extLst>
                  <a:ext uri="{FF2B5EF4-FFF2-40B4-BE49-F238E27FC236}">
                    <a16:creationId xmlns:a16="http://schemas.microsoft.com/office/drawing/2014/main" id="{89811802-439C-CBC1-F8F9-D3E95A6DB3EA}"/>
                  </a:ext>
                </a:extLst>
              </p:cNvPr>
              <p:cNvSpPr txBox="1">
                <a:spLocks noChangeArrowheads="1"/>
              </p:cNvSpPr>
              <p:nvPr/>
            </p:nvSpPr>
            <p:spPr bwMode="auto">
              <a:xfrm>
                <a:off x="3020" y="2871"/>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grpSp>
            <p:nvGrpSpPr>
              <p:cNvPr id="100" name="Group 136">
                <a:extLst>
                  <a:ext uri="{FF2B5EF4-FFF2-40B4-BE49-F238E27FC236}">
                    <a16:creationId xmlns:a16="http://schemas.microsoft.com/office/drawing/2014/main" id="{B2963DA6-8DEB-D049-6901-FAF9EB1AEAA0}"/>
                  </a:ext>
                </a:extLst>
              </p:cNvPr>
              <p:cNvGrpSpPr>
                <a:grpSpLocks/>
              </p:cNvGrpSpPr>
              <p:nvPr/>
            </p:nvGrpSpPr>
            <p:grpSpPr bwMode="auto">
              <a:xfrm>
                <a:off x="4157" y="1890"/>
                <a:ext cx="1152" cy="1138"/>
                <a:chOff x="3105" y="2478"/>
                <a:chExt cx="1152" cy="1138"/>
              </a:xfrm>
            </p:grpSpPr>
            <p:sp>
              <p:nvSpPr>
                <p:cNvPr id="127" name="Line 137">
                  <a:extLst>
                    <a:ext uri="{FF2B5EF4-FFF2-40B4-BE49-F238E27FC236}">
                      <a16:creationId xmlns:a16="http://schemas.microsoft.com/office/drawing/2014/main" id="{3A9FC491-082D-1327-CBB9-7872058A1BB7}"/>
                    </a:ext>
                  </a:extLst>
                </p:cNvPr>
                <p:cNvSpPr>
                  <a:spLocks noChangeShapeType="1"/>
                </p:cNvSpPr>
                <p:nvPr/>
              </p:nvSpPr>
              <p:spPr bwMode="auto">
                <a:xfrm flipH="1">
                  <a:off x="3136" y="2863"/>
                  <a:ext cx="0" cy="7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8" name="Line 138">
                  <a:extLst>
                    <a:ext uri="{FF2B5EF4-FFF2-40B4-BE49-F238E27FC236}">
                      <a16:creationId xmlns:a16="http://schemas.microsoft.com/office/drawing/2014/main" id="{6F28B614-7477-F0D9-5669-158870A2D6D7}"/>
                    </a:ext>
                  </a:extLst>
                </p:cNvPr>
                <p:cNvSpPr>
                  <a:spLocks noChangeShapeType="1"/>
                </p:cNvSpPr>
                <p:nvPr/>
              </p:nvSpPr>
              <p:spPr bwMode="auto">
                <a:xfrm flipH="1" flipV="1">
                  <a:off x="3756" y="2884"/>
                  <a:ext cx="14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9" name="Line 139">
                  <a:extLst>
                    <a:ext uri="{FF2B5EF4-FFF2-40B4-BE49-F238E27FC236}">
                      <a16:creationId xmlns:a16="http://schemas.microsoft.com/office/drawing/2014/main" id="{C2AE61D8-9656-B666-3DFE-9A0A8903F289}"/>
                    </a:ext>
                  </a:extLst>
                </p:cNvPr>
                <p:cNvSpPr>
                  <a:spLocks noChangeShapeType="1"/>
                </p:cNvSpPr>
                <p:nvPr/>
              </p:nvSpPr>
              <p:spPr bwMode="auto">
                <a:xfrm>
                  <a:off x="3121" y="3283"/>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40">
                  <a:extLst>
                    <a:ext uri="{FF2B5EF4-FFF2-40B4-BE49-F238E27FC236}">
                      <a16:creationId xmlns:a16="http://schemas.microsoft.com/office/drawing/2014/main" id="{43DD0941-00A0-9FFC-5FCF-6A82DDCD4201}"/>
                    </a:ext>
                  </a:extLst>
                </p:cNvPr>
                <p:cNvSpPr>
                  <a:spLocks noChangeShapeType="1"/>
                </p:cNvSpPr>
                <p:nvPr/>
              </p:nvSpPr>
              <p:spPr bwMode="auto">
                <a:xfrm flipH="1" flipV="1">
                  <a:off x="3764" y="3266"/>
                  <a:ext cx="2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Text Box 141">
                  <a:extLst>
                    <a:ext uri="{FF2B5EF4-FFF2-40B4-BE49-F238E27FC236}">
                      <a16:creationId xmlns:a16="http://schemas.microsoft.com/office/drawing/2014/main" id="{B63B5986-B5C1-AAFC-8A2B-DD29BF416039}"/>
                    </a:ext>
                  </a:extLst>
                </p:cNvPr>
                <p:cNvSpPr txBox="1">
                  <a:spLocks noChangeArrowheads="1"/>
                </p:cNvSpPr>
                <p:nvPr/>
              </p:nvSpPr>
              <p:spPr bwMode="auto">
                <a:xfrm>
                  <a:off x="3754" y="2833"/>
                  <a:ext cx="4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a:t>
                  </a:r>
                </a:p>
              </p:txBody>
            </p:sp>
            <p:sp>
              <p:nvSpPr>
                <p:cNvPr id="132" name="Rectangle 142">
                  <a:extLst>
                    <a:ext uri="{FF2B5EF4-FFF2-40B4-BE49-F238E27FC236}">
                      <a16:creationId xmlns:a16="http://schemas.microsoft.com/office/drawing/2014/main" id="{89CDB9D0-E2B7-CC78-885A-455A3AED15A3}"/>
                    </a:ext>
                  </a:extLst>
                </p:cNvPr>
                <p:cNvSpPr>
                  <a:spLocks noChangeArrowheads="1"/>
                </p:cNvSpPr>
                <p:nvPr/>
              </p:nvSpPr>
              <p:spPr bwMode="auto">
                <a:xfrm>
                  <a:off x="3316" y="2735"/>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3" name="AutoShape 143">
                  <a:extLst>
                    <a:ext uri="{FF2B5EF4-FFF2-40B4-BE49-F238E27FC236}">
                      <a16:creationId xmlns:a16="http://schemas.microsoft.com/office/drawing/2014/main" id="{A631134C-2687-E952-1B33-B2A93B63E2AC}"/>
                    </a:ext>
                  </a:extLst>
                </p:cNvPr>
                <p:cNvSpPr>
                  <a:spLocks noChangeArrowheads="1"/>
                </p:cNvSpPr>
                <p:nvPr/>
              </p:nvSpPr>
              <p:spPr bwMode="auto">
                <a:xfrm rot="5400000" flipH="1">
                  <a:off x="3295" y="3025"/>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4" name="Text Box 144">
                  <a:extLst>
                    <a:ext uri="{FF2B5EF4-FFF2-40B4-BE49-F238E27FC236}">
                      <a16:creationId xmlns:a16="http://schemas.microsoft.com/office/drawing/2014/main" id="{45404D99-16FA-BA10-4020-BE7F386A2A51}"/>
                    </a:ext>
                  </a:extLst>
                </p:cNvPr>
                <p:cNvSpPr txBox="1">
                  <a:spLocks noChangeArrowheads="1"/>
                </p:cNvSpPr>
                <p:nvPr/>
              </p:nvSpPr>
              <p:spPr bwMode="auto">
                <a:xfrm>
                  <a:off x="3259" y="2713"/>
                  <a:ext cx="4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135" name="Text Box 145">
                  <a:extLst>
                    <a:ext uri="{FF2B5EF4-FFF2-40B4-BE49-F238E27FC236}">
                      <a16:creationId xmlns:a16="http://schemas.microsoft.com/office/drawing/2014/main" id="{C2F0CCEE-C15F-07C0-EE85-4064A11B1F60}"/>
                    </a:ext>
                  </a:extLst>
                </p:cNvPr>
                <p:cNvSpPr txBox="1">
                  <a:spLocks noChangeArrowheads="1"/>
                </p:cNvSpPr>
                <p:nvPr/>
              </p:nvSpPr>
              <p:spPr bwMode="auto">
                <a:xfrm>
                  <a:off x="3271" y="3123"/>
                  <a:ext cx="418"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136" name="Text Box 146">
                  <a:extLst>
                    <a:ext uri="{FF2B5EF4-FFF2-40B4-BE49-F238E27FC236}">
                      <a16:creationId xmlns:a16="http://schemas.microsoft.com/office/drawing/2014/main" id="{2DBC700C-4782-ED61-3CB2-271F940DB23F}"/>
                    </a:ext>
                  </a:extLst>
                </p:cNvPr>
                <p:cNvSpPr txBox="1">
                  <a:spLocks noChangeArrowheads="1"/>
                </p:cNvSpPr>
                <p:nvPr/>
              </p:nvSpPr>
              <p:spPr bwMode="auto">
                <a:xfrm>
                  <a:off x="3353" y="2901"/>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137" name="Oval 147">
                  <a:extLst>
                    <a:ext uri="{FF2B5EF4-FFF2-40B4-BE49-F238E27FC236}">
                      <a16:creationId xmlns:a16="http://schemas.microsoft.com/office/drawing/2014/main" id="{C4D63891-7FFD-AA3C-205F-16AB3BD0D9F1}"/>
                    </a:ext>
                  </a:extLst>
                </p:cNvPr>
                <p:cNvSpPr>
                  <a:spLocks noChangeArrowheads="1"/>
                </p:cNvSpPr>
                <p:nvPr/>
              </p:nvSpPr>
              <p:spPr bwMode="auto">
                <a:xfrm>
                  <a:off x="3796" y="3221"/>
                  <a:ext cx="66" cy="7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8" name="Text Box 148">
                  <a:extLst>
                    <a:ext uri="{FF2B5EF4-FFF2-40B4-BE49-F238E27FC236}">
                      <a16:creationId xmlns:a16="http://schemas.microsoft.com/office/drawing/2014/main" id="{D284D51B-1914-E38C-1133-5007DE84C769}"/>
                    </a:ext>
                  </a:extLst>
                </p:cNvPr>
                <p:cNvSpPr txBox="1">
                  <a:spLocks noChangeArrowheads="1"/>
                </p:cNvSpPr>
                <p:nvPr/>
              </p:nvSpPr>
              <p:spPr bwMode="auto">
                <a:xfrm>
                  <a:off x="3337" y="2478"/>
                  <a:ext cx="4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chemeClr val="tx2"/>
                      </a:solidFill>
                    </a:rPr>
                    <a:t>FF</a:t>
                  </a:r>
                  <a:r>
                    <a:rPr lang="en-US" altLang="zh-CN" b="1" baseline="-25000">
                      <a:solidFill>
                        <a:schemeClr val="tx2"/>
                      </a:solidFill>
                    </a:rPr>
                    <a:t>2</a:t>
                  </a:r>
                </a:p>
              </p:txBody>
            </p:sp>
            <p:sp>
              <p:nvSpPr>
                <p:cNvPr id="139" name="Line 149">
                  <a:extLst>
                    <a:ext uri="{FF2B5EF4-FFF2-40B4-BE49-F238E27FC236}">
                      <a16:creationId xmlns:a16="http://schemas.microsoft.com/office/drawing/2014/main" id="{14E34705-B0D6-377C-C6EF-BFFBF5DADAA5}"/>
                    </a:ext>
                  </a:extLst>
                </p:cNvPr>
                <p:cNvSpPr>
                  <a:spLocks noChangeShapeType="1"/>
                </p:cNvSpPr>
                <p:nvPr/>
              </p:nvSpPr>
              <p:spPr bwMode="auto">
                <a:xfrm>
                  <a:off x="3127" y="2860"/>
                  <a:ext cx="1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Oval 150">
                  <a:extLst>
                    <a:ext uri="{FF2B5EF4-FFF2-40B4-BE49-F238E27FC236}">
                      <a16:creationId xmlns:a16="http://schemas.microsoft.com/office/drawing/2014/main" id="{18E28165-5BC8-B70F-55B0-DE6B65F648F7}"/>
                    </a:ext>
                  </a:extLst>
                </p:cNvPr>
                <p:cNvSpPr>
                  <a:spLocks noChangeArrowheads="1"/>
                </p:cNvSpPr>
                <p:nvPr/>
              </p:nvSpPr>
              <p:spPr bwMode="auto">
                <a:xfrm>
                  <a:off x="3105" y="3255"/>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41" name="Group 151">
                  <a:extLst>
                    <a:ext uri="{FF2B5EF4-FFF2-40B4-BE49-F238E27FC236}">
                      <a16:creationId xmlns:a16="http://schemas.microsoft.com/office/drawing/2014/main" id="{5764FD46-FD50-6523-04E3-DC4E2FE440D5}"/>
                    </a:ext>
                  </a:extLst>
                </p:cNvPr>
                <p:cNvGrpSpPr>
                  <a:grpSpLocks/>
                </p:cNvGrpSpPr>
                <p:nvPr/>
              </p:nvGrpSpPr>
              <p:grpSpPr bwMode="auto">
                <a:xfrm>
                  <a:off x="3765" y="3276"/>
                  <a:ext cx="492" cy="288"/>
                  <a:chOff x="3765" y="3276"/>
                  <a:chExt cx="492" cy="288"/>
                </a:xfrm>
              </p:grpSpPr>
              <p:sp>
                <p:nvSpPr>
                  <p:cNvPr id="144" name="Text Box 152">
                    <a:extLst>
                      <a:ext uri="{FF2B5EF4-FFF2-40B4-BE49-F238E27FC236}">
                        <a16:creationId xmlns:a16="http://schemas.microsoft.com/office/drawing/2014/main" id="{F88D37DC-9546-0868-9925-A69B5CD1DABC}"/>
                      </a:ext>
                    </a:extLst>
                  </p:cNvPr>
                  <p:cNvSpPr txBox="1">
                    <a:spLocks noChangeArrowheads="1"/>
                  </p:cNvSpPr>
                  <p:nvPr/>
                </p:nvSpPr>
                <p:spPr bwMode="auto">
                  <a:xfrm>
                    <a:off x="3765" y="3276"/>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a:t>
                    </a:r>
                  </a:p>
                </p:txBody>
              </p:sp>
              <p:sp>
                <p:nvSpPr>
                  <p:cNvPr id="145" name="Line 153">
                    <a:extLst>
                      <a:ext uri="{FF2B5EF4-FFF2-40B4-BE49-F238E27FC236}">
                        <a16:creationId xmlns:a16="http://schemas.microsoft.com/office/drawing/2014/main" id="{A5BB07FF-4317-3A51-15C7-F8714E1699F0}"/>
                      </a:ext>
                    </a:extLst>
                  </p:cNvPr>
                  <p:cNvSpPr>
                    <a:spLocks noChangeShapeType="1"/>
                  </p:cNvSpPr>
                  <p:nvPr/>
                </p:nvSpPr>
                <p:spPr bwMode="auto">
                  <a:xfrm>
                    <a:off x="3870" y="3313"/>
                    <a:ext cx="93"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2" name="Oval 154">
                  <a:extLst>
                    <a:ext uri="{FF2B5EF4-FFF2-40B4-BE49-F238E27FC236}">
                      <a16:creationId xmlns:a16="http://schemas.microsoft.com/office/drawing/2014/main" id="{840F9575-BADE-1A32-18C5-B7109A6A31D6}"/>
                    </a:ext>
                  </a:extLst>
                </p:cNvPr>
                <p:cNvSpPr>
                  <a:spLocks noChangeArrowheads="1"/>
                </p:cNvSpPr>
                <p:nvPr/>
              </p:nvSpPr>
              <p:spPr bwMode="auto">
                <a:xfrm>
                  <a:off x="3234" y="3028"/>
                  <a:ext cx="70" cy="71"/>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3" name="Oval 155">
                  <a:extLst>
                    <a:ext uri="{FF2B5EF4-FFF2-40B4-BE49-F238E27FC236}">
                      <a16:creationId xmlns:a16="http://schemas.microsoft.com/office/drawing/2014/main" id="{B9B6EC43-2F37-3C82-8A9C-EA183379139C}"/>
                    </a:ext>
                  </a:extLst>
                </p:cNvPr>
                <p:cNvSpPr>
                  <a:spLocks noChangeArrowheads="1"/>
                </p:cNvSpPr>
                <p:nvPr/>
              </p:nvSpPr>
              <p:spPr bwMode="auto">
                <a:xfrm>
                  <a:off x="3108" y="3558"/>
                  <a:ext cx="55" cy="5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01" name="Text Box 156">
                <a:extLst>
                  <a:ext uri="{FF2B5EF4-FFF2-40B4-BE49-F238E27FC236}">
                    <a16:creationId xmlns:a16="http://schemas.microsoft.com/office/drawing/2014/main" id="{97C9118F-9011-8FB7-6EEA-FE8FCEC3DA63}"/>
                  </a:ext>
                </a:extLst>
              </p:cNvPr>
              <p:cNvSpPr txBox="1">
                <a:spLocks noChangeArrowheads="1"/>
              </p:cNvSpPr>
              <p:nvPr/>
            </p:nvSpPr>
            <p:spPr bwMode="auto">
              <a:xfrm>
                <a:off x="4196" y="2871"/>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102" name="Text Box 157">
                <a:extLst>
                  <a:ext uri="{FF2B5EF4-FFF2-40B4-BE49-F238E27FC236}">
                    <a16:creationId xmlns:a16="http://schemas.microsoft.com/office/drawing/2014/main" id="{31120034-7036-88F0-5F79-AD752A0D0662}"/>
                  </a:ext>
                </a:extLst>
              </p:cNvPr>
              <p:cNvSpPr txBox="1">
                <a:spLocks noChangeArrowheads="1"/>
              </p:cNvSpPr>
              <p:nvPr/>
            </p:nvSpPr>
            <p:spPr bwMode="auto">
              <a:xfrm>
                <a:off x="5302" y="1854"/>
                <a:ext cx="45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C</a:t>
                </a:r>
              </a:p>
            </p:txBody>
          </p:sp>
          <p:sp>
            <p:nvSpPr>
              <p:cNvPr id="103" name="Text Box 158">
                <a:extLst>
                  <a:ext uri="{FF2B5EF4-FFF2-40B4-BE49-F238E27FC236}">
                    <a16:creationId xmlns:a16="http://schemas.microsoft.com/office/drawing/2014/main" id="{9420984E-F179-0ABC-804A-F455DFE93028}"/>
                  </a:ext>
                </a:extLst>
              </p:cNvPr>
              <p:cNvSpPr txBox="1">
                <a:spLocks noChangeArrowheads="1"/>
              </p:cNvSpPr>
              <p:nvPr/>
            </p:nvSpPr>
            <p:spPr bwMode="auto">
              <a:xfrm>
                <a:off x="1472" y="2459"/>
                <a:ext cx="6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endParaRPr lang="en-US" altLang="zh-CN" b="1" baseline="-25000">
                  <a:solidFill>
                    <a:srgbClr val="FF0066"/>
                  </a:solidFill>
                </a:endParaRPr>
              </a:p>
            </p:txBody>
          </p:sp>
          <p:grpSp>
            <p:nvGrpSpPr>
              <p:cNvPr id="104" name="Group 159">
                <a:extLst>
                  <a:ext uri="{FF2B5EF4-FFF2-40B4-BE49-F238E27FC236}">
                    <a16:creationId xmlns:a16="http://schemas.microsoft.com/office/drawing/2014/main" id="{4FB23D72-1353-0567-7868-3A13B57A5A5A}"/>
                  </a:ext>
                </a:extLst>
              </p:cNvPr>
              <p:cNvGrpSpPr>
                <a:grpSpLocks/>
              </p:cNvGrpSpPr>
              <p:nvPr/>
            </p:nvGrpSpPr>
            <p:grpSpPr bwMode="auto">
              <a:xfrm>
                <a:off x="2619" y="2289"/>
                <a:ext cx="519" cy="197"/>
                <a:chOff x="1567" y="2529"/>
                <a:chExt cx="519" cy="197"/>
              </a:xfrm>
            </p:grpSpPr>
            <p:sp>
              <p:nvSpPr>
                <p:cNvPr id="124" name="Line 160">
                  <a:extLst>
                    <a:ext uri="{FF2B5EF4-FFF2-40B4-BE49-F238E27FC236}">
                      <a16:creationId xmlns:a16="http://schemas.microsoft.com/office/drawing/2014/main" id="{1813C0D9-E54D-658C-54C5-4272C237F7CB}"/>
                    </a:ext>
                  </a:extLst>
                </p:cNvPr>
                <p:cNvSpPr>
                  <a:spLocks noChangeShapeType="1"/>
                </p:cNvSpPr>
                <p:nvPr/>
              </p:nvSpPr>
              <p:spPr bwMode="auto">
                <a:xfrm flipV="1">
                  <a:off x="1824" y="2717"/>
                  <a:ext cx="26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5" name="Line 161">
                  <a:extLst>
                    <a:ext uri="{FF2B5EF4-FFF2-40B4-BE49-F238E27FC236}">
                      <a16:creationId xmlns:a16="http://schemas.microsoft.com/office/drawing/2014/main" id="{D4F54339-9824-0AFF-081E-F9E4DB4853E1}"/>
                    </a:ext>
                  </a:extLst>
                </p:cNvPr>
                <p:cNvSpPr>
                  <a:spLocks noChangeShapeType="1"/>
                </p:cNvSpPr>
                <p:nvPr/>
              </p:nvSpPr>
              <p:spPr bwMode="auto">
                <a:xfrm flipV="1">
                  <a:off x="1824" y="2529"/>
                  <a:ext cx="0" cy="197"/>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6" name="Line 162">
                  <a:extLst>
                    <a:ext uri="{FF2B5EF4-FFF2-40B4-BE49-F238E27FC236}">
                      <a16:creationId xmlns:a16="http://schemas.microsoft.com/office/drawing/2014/main" id="{FA7F7AD4-E11B-790F-D8DB-8ECC0034AF36}"/>
                    </a:ext>
                  </a:extLst>
                </p:cNvPr>
                <p:cNvSpPr>
                  <a:spLocks noChangeShapeType="1"/>
                </p:cNvSpPr>
                <p:nvPr/>
              </p:nvSpPr>
              <p:spPr bwMode="auto">
                <a:xfrm flipV="1">
                  <a:off x="1567" y="2536"/>
                  <a:ext cx="26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5" name="Group 163">
                <a:extLst>
                  <a:ext uri="{FF2B5EF4-FFF2-40B4-BE49-F238E27FC236}">
                    <a16:creationId xmlns:a16="http://schemas.microsoft.com/office/drawing/2014/main" id="{8ED6F434-0E60-66B6-3621-C294B6AA2ECF}"/>
                  </a:ext>
                </a:extLst>
              </p:cNvPr>
              <p:cNvGrpSpPr>
                <a:grpSpLocks/>
              </p:cNvGrpSpPr>
              <p:nvPr/>
            </p:nvGrpSpPr>
            <p:grpSpPr bwMode="auto">
              <a:xfrm>
                <a:off x="3759" y="2289"/>
                <a:ext cx="519" cy="197"/>
                <a:chOff x="1567" y="2529"/>
                <a:chExt cx="519" cy="197"/>
              </a:xfrm>
            </p:grpSpPr>
            <p:sp>
              <p:nvSpPr>
                <p:cNvPr id="121" name="Line 164">
                  <a:extLst>
                    <a:ext uri="{FF2B5EF4-FFF2-40B4-BE49-F238E27FC236}">
                      <a16:creationId xmlns:a16="http://schemas.microsoft.com/office/drawing/2014/main" id="{C0B30A5F-15EE-2C47-44BA-EC116A45ABAD}"/>
                    </a:ext>
                  </a:extLst>
                </p:cNvPr>
                <p:cNvSpPr>
                  <a:spLocks noChangeShapeType="1"/>
                </p:cNvSpPr>
                <p:nvPr/>
              </p:nvSpPr>
              <p:spPr bwMode="auto">
                <a:xfrm flipV="1">
                  <a:off x="1824" y="2717"/>
                  <a:ext cx="26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65">
                  <a:extLst>
                    <a:ext uri="{FF2B5EF4-FFF2-40B4-BE49-F238E27FC236}">
                      <a16:creationId xmlns:a16="http://schemas.microsoft.com/office/drawing/2014/main" id="{48E06CB4-FB8F-9BC0-8329-2C30AE6D4798}"/>
                    </a:ext>
                  </a:extLst>
                </p:cNvPr>
                <p:cNvSpPr>
                  <a:spLocks noChangeShapeType="1"/>
                </p:cNvSpPr>
                <p:nvPr/>
              </p:nvSpPr>
              <p:spPr bwMode="auto">
                <a:xfrm flipV="1">
                  <a:off x="1824" y="2529"/>
                  <a:ext cx="0" cy="197"/>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Line 166">
                  <a:extLst>
                    <a:ext uri="{FF2B5EF4-FFF2-40B4-BE49-F238E27FC236}">
                      <a16:creationId xmlns:a16="http://schemas.microsoft.com/office/drawing/2014/main" id="{21809256-2084-F616-C5BF-E1C6E3E2C13C}"/>
                    </a:ext>
                  </a:extLst>
                </p:cNvPr>
                <p:cNvSpPr>
                  <a:spLocks noChangeShapeType="1"/>
                </p:cNvSpPr>
                <p:nvPr/>
              </p:nvSpPr>
              <p:spPr bwMode="auto">
                <a:xfrm flipV="1">
                  <a:off x="1567" y="2536"/>
                  <a:ext cx="26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6" name="Group 167">
                <a:extLst>
                  <a:ext uri="{FF2B5EF4-FFF2-40B4-BE49-F238E27FC236}">
                    <a16:creationId xmlns:a16="http://schemas.microsoft.com/office/drawing/2014/main" id="{CBCA5BBF-A935-39B5-AFEE-A4E4DA0E4032}"/>
                  </a:ext>
                </a:extLst>
              </p:cNvPr>
              <p:cNvGrpSpPr>
                <a:grpSpLocks/>
              </p:cNvGrpSpPr>
              <p:nvPr/>
            </p:nvGrpSpPr>
            <p:grpSpPr bwMode="auto">
              <a:xfrm>
                <a:off x="2873" y="1770"/>
                <a:ext cx="2183" cy="522"/>
                <a:chOff x="1821" y="2358"/>
                <a:chExt cx="2183" cy="522"/>
              </a:xfrm>
            </p:grpSpPr>
            <p:sp>
              <p:nvSpPr>
                <p:cNvPr id="119" name="Line 168">
                  <a:extLst>
                    <a:ext uri="{FF2B5EF4-FFF2-40B4-BE49-F238E27FC236}">
                      <a16:creationId xmlns:a16="http://schemas.microsoft.com/office/drawing/2014/main" id="{F6FAA2A5-A5DD-B6E8-CB7A-71FCFC83DB09}"/>
                    </a:ext>
                  </a:extLst>
                </p:cNvPr>
                <p:cNvSpPr>
                  <a:spLocks noChangeShapeType="1"/>
                </p:cNvSpPr>
                <p:nvPr/>
              </p:nvSpPr>
              <p:spPr bwMode="auto">
                <a:xfrm rot="5400000" flipV="1">
                  <a:off x="1563" y="2619"/>
                  <a:ext cx="52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169">
                  <a:extLst>
                    <a:ext uri="{FF2B5EF4-FFF2-40B4-BE49-F238E27FC236}">
                      <a16:creationId xmlns:a16="http://schemas.microsoft.com/office/drawing/2014/main" id="{3D682879-EA27-2026-C48F-01E51DB734A7}"/>
                    </a:ext>
                  </a:extLst>
                </p:cNvPr>
                <p:cNvSpPr>
                  <a:spLocks noChangeShapeType="1"/>
                </p:cNvSpPr>
                <p:nvPr/>
              </p:nvSpPr>
              <p:spPr bwMode="auto">
                <a:xfrm rot="5400000" flipV="1">
                  <a:off x="2913" y="1266"/>
                  <a:ext cx="0" cy="218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7" name="Group 170">
                <a:extLst>
                  <a:ext uri="{FF2B5EF4-FFF2-40B4-BE49-F238E27FC236}">
                    <a16:creationId xmlns:a16="http://schemas.microsoft.com/office/drawing/2014/main" id="{CA5F1C6C-375C-CF4D-EA89-4DF43B00CD03}"/>
                  </a:ext>
                </a:extLst>
              </p:cNvPr>
              <p:cNvGrpSpPr>
                <a:grpSpLocks/>
              </p:cNvGrpSpPr>
              <p:nvPr/>
            </p:nvGrpSpPr>
            <p:grpSpPr bwMode="auto">
              <a:xfrm>
                <a:off x="4012" y="1878"/>
                <a:ext cx="1054" cy="418"/>
                <a:chOff x="2960" y="2466"/>
                <a:chExt cx="1054" cy="418"/>
              </a:xfrm>
            </p:grpSpPr>
            <p:sp>
              <p:nvSpPr>
                <p:cNvPr id="117" name="Line 171">
                  <a:extLst>
                    <a:ext uri="{FF2B5EF4-FFF2-40B4-BE49-F238E27FC236}">
                      <a16:creationId xmlns:a16="http://schemas.microsoft.com/office/drawing/2014/main" id="{5245BFF8-9D7B-01B7-9B0D-97D55322B18D}"/>
                    </a:ext>
                  </a:extLst>
                </p:cNvPr>
                <p:cNvSpPr>
                  <a:spLocks noChangeShapeType="1"/>
                </p:cNvSpPr>
                <p:nvPr/>
              </p:nvSpPr>
              <p:spPr bwMode="auto">
                <a:xfrm rot="5400000" flipV="1">
                  <a:off x="2755" y="2675"/>
                  <a:ext cx="41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172">
                  <a:extLst>
                    <a:ext uri="{FF2B5EF4-FFF2-40B4-BE49-F238E27FC236}">
                      <a16:creationId xmlns:a16="http://schemas.microsoft.com/office/drawing/2014/main" id="{B283BC4D-B382-A233-5118-6536652D2DF5}"/>
                    </a:ext>
                  </a:extLst>
                </p:cNvPr>
                <p:cNvSpPr>
                  <a:spLocks noChangeShapeType="1"/>
                </p:cNvSpPr>
                <p:nvPr/>
              </p:nvSpPr>
              <p:spPr bwMode="auto">
                <a:xfrm rot="5400000" flipV="1">
                  <a:off x="3487" y="1939"/>
                  <a:ext cx="0" cy="105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8" name="Group 173">
                <a:extLst>
                  <a:ext uri="{FF2B5EF4-FFF2-40B4-BE49-F238E27FC236}">
                    <a16:creationId xmlns:a16="http://schemas.microsoft.com/office/drawing/2014/main" id="{992277F7-C7F1-D58F-8107-18E31732DFE3}"/>
                  </a:ext>
                </a:extLst>
              </p:cNvPr>
              <p:cNvGrpSpPr>
                <a:grpSpLocks/>
              </p:cNvGrpSpPr>
              <p:nvPr/>
            </p:nvGrpSpPr>
            <p:grpSpPr bwMode="auto">
              <a:xfrm flipH="1" flipV="1">
                <a:off x="4940" y="1962"/>
                <a:ext cx="136" cy="339"/>
                <a:chOff x="3144" y="3019"/>
                <a:chExt cx="452" cy="445"/>
              </a:xfrm>
            </p:grpSpPr>
            <p:sp>
              <p:nvSpPr>
                <p:cNvPr id="115" name="Line 174">
                  <a:extLst>
                    <a:ext uri="{FF2B5EF4-FFF2-40B4-BE49-F238E27FC236}">
                      <a16:creationId xmlns:a16="http://schemas.microsoft.com/office/drawing/2014/main" id="{3AF758B9-423E-6287-4E67-35012A49D511}"/>
                    </a:ext>
                  </a:extLst>
                </p:cNvPr>
                <p:cNvSpPr>
                  <a:spLocks noChangeShapeType="1"/>
                </p:cNvSpPr>
                <p:nvPr/>
              </p:nvSpPr>
              <p:spPr bwMode="auto">
                <a:xfrm rot="5400000" flipH="1">
                  <a:off x="3366" y="3242"/>
                  <a:ext cx="4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6" name="Line 175">
                  <a:extLst>
                    <a:ext uri="{FF2B5EF4-FFF2-40B4-BE49-F238E27FC236}">
                      <a16:creationId xmlns:a16="http://schemas.microsoft.com/office/drawing/2014/main" id="{D3D9424F-9190-152D-0BDD-2996247CFA43}"/>
                    </a:ext>
                  </a:extLst>
                </p:cNvPr>
                <p:cNvSpPr>
                  <a:spLocks noChangeShapeType="1"/>
                </p:cNvSpPr>
                <p:nvPr/>
              </p:nvSpPr>
              <p:spPr bwMode="auto">
                <a:xfrm rot="5400000" flipH="1">
                  <a:off x="3370" y="3238"/>
                  <a:ext cx="0" cy="45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09" name="Group 176">
                <a:extLst>
                  <a:ext uri="{FF2B5EF4-FFF2-40B4-BE49-F238E27FC236}">
                    <a16:creationId xmlns:a16="http://schemas.microsoft.com/office/drawing/2014/main" id="{913DB28F-6D60-9196-4753-E973C74C4ADA}"/>
                  </a:ext>
                </a:extLst>
              </p:cNvPr>
              <p:cNvGrpSpPr>
                <a:grpSpLocks/>
              </p:cNvGrpSpPr>
              <p:nvPr/>
            </p:nvGrpSpPr>
            <p:grpSpPr bwMode="auto">
              <a:xfrm>
                <a:off x="5020" y="1621"/>
                <a:ext cx="436" cy="390"/>
                <a:chOff x="3968" y="2209"/>
                <a:chExt cx="436" cy="390"/>
              </a:xfrm>
            </p:grpSpPr>
            <p:sp>
              <p:nvSpPr>
                <p:cNvPr id="110" name="Oval 177">
                  <a:extLst>
                    <a:ext uri="{FF2B5EF4-FFF2-40B4-BE49-F238E27FC236}">
                      <a16:creationId xmlns:a16="http://schemas.microsoft.com/office/drawing/2014/main" id="{2CDE81D9-ECED-CCA4-E837-7275A79AB9B1}"/>
                    </a:ext>
                  </a:extLst>
                </p:cNvPr>
                <p:cNvSpPr>
                  <a:spLocks noChangeArrowheads="1"/>
                </p:cNvSpPr>
                <p:nvPr/>
              </p:nvSpPr>
              <p:spPr bwMode="auto">
                <a:xfrm>
                  <a:off x="4332" y="2394"/>
                  <a:ext cx="72" cy="72"/>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1" name="Line 178">
                  <a:extLst>
                    <a:ext uri="{FF2B5EF4-FFF2-40B4-BE49-F238E27FC236}">
                      <a16:creationId xmlns:a16="http://schemas.microsoft.com/office/drawing/2014/main" id="{851C455F-CF85-9DD0-0676-8C49E4F04DF3}"/>
                    </a:ext>
                  </a:extLst>
                </p:cNvPr>
                <p:cNvSpPr>
                  <a:spLocks noChangeShapeType="1"/>
                </p:cNvSpPr>
                <p:nvPr/>
              </p:nvSpPr>
              <p:spPr bwMode="auto">
                <a:xfrm rot="5400000" flipV="1">
                  <a:off x="4294" y="2385"/>
                  <a:ext cx="0" cy="1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12" name="Group 179">
                  <a:extLst>
                    <a:ext uri="{FF2B5EF4-FFF2-40B4-BE49-F238E27FC236}">
                      <a16:creationId xmlns:a16="http://schemas.microsoft.com/office/drawing/2014/main" id="{B731B22F-E3D5-F5BE-AF0F-DF9FED29685C}"/>
                    </a:ext>
                  </a:extLst>
                </p:cNvPr>
                <p:cNvGrpSpPr>
                  <a:grpSpLocks/>
                </p:cNvGrpSpPr>
                <p:nvPr/>
              </p:nvGrpSpPr>
              <p:grpSpPr bwMode="auto">
                <a:xfrm>
                  <a:off x="3968" y="2209"/>
                  <a:ext cx="259" cy="390"/>
                  <a:chOff x="4304" y="3031"/>
                  <a:chExt cx="259" cy="390"/>
                </a:xfrm>
              </p:grpSpPr>
              <p:sp>
                <p:nvSpPr>
                  <p:cNvPr id="113" name="Rectangle 180">
                    <a:extLst>
                      <a:ext uri="{FF2B5EF4-FFF2-40B4-BE49-F238E27FC236}">
                        <a16:creationId xmlns:a16="http://schemas.microsoft.com/office/drawing/2014/main" id="{DA7FE79F-8C44-E76D-67CF-9384BE0B79A4}"/>
                      </a:ext>
                    </a:extLst>
                  </p:cNvPr>
                  <p:cNvSpPr>
                    <a:spLocks noChangeArrowheads="1"/>
                  </p:cNvSpPr>
                  <p:nvPr/>
                </p:nvSpPr>
                <p:spPr bwMode="auto">
                  <a:xfrm>
                    <a:off x="4340" y="3095"/>
                    <a:ext cx="223" cy="326"/>
                  </a:xfrm>
                  <a:prstGeom prst="rect">
                    <a:avLst/>
                  </a:prstGeom>
                  <a:solidFill>
                    <a:srgbClr val="FEF7DE"/>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996600"/>
                      </a:solidFill>
                      <a:ea typeface="楷体_GB2312" pitchFamily="49" charset="-122"/>
                    </a:endParaRPr>
                  </a:p>
                </p:txBody>
              </p:sp>
              <p:sp>
                <p:nvSpPr>
                  <p:cNvPr id="114" name="Rectangle 181">
                    <a:extLst>
                      <a:ext uri="{FF2B5EF4-FFF2-40B4-BE49-F238E27FC236}">
                        <a16:creationId xmlns:a16="http://schemas.microsoft.com/office/drawing/2014/main" id="{55DA6566-6C8F-A2BC-4D6A-5AB2315A1716}"/>
                      </a:ext>
                    </a:extLst>
                  </p:cNvPr>
                  <p:cNvSpPr>
                    <a:spLocks noChangeArrowheads="1"/>
                  </p:cNvSpPr>
                  <p:nvPr/>
                </p:nvSpPr>
                <p:spPr bwMode="auto">
                  <a:xfrm>
                    <a:off x="4304" y="3031"/>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996600"/>
                        </a:solidFill>
                      </a:rPr>
                      <a:t>&amp;</a:t>
                    </a:r>
                  </a:p>
                </p:txBody>
              </p:sp>
            </p:grpSp>
          </p:grpSp>
        </p:grpSp>
        <p:sp>
          <p:nvSpPr>
            <p:cNvPr id="94" name="Line 182">
              <a:extLst>
                <a:ext uri="{FF2B5EF4-FFF2-40B4-BE49-F238E27FC236}">
                  <a16:creationId xmlns:a16="http://schemas.microsoft.com/office/drawing/2014/main" id="{B94F2CF3-9D22-BE20-D666-BC4037668D31}"/>
                </a:ext>
              </a:extLst>
            </p:cNvPr>
            <p:cNvSpPr>
              <a:spLocks noChangeShapeType="1"/>
            </p:cNvSpPr>
            <p:nvPr/>
          </p:nvSpPr>
          <p:spPr bwMode="auto">
            <a:xfrm flipV="1">
              <a:off x="1878" y="2929"/>
              <a:ext cx="0" cy="197"/>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86" name="组合 185">
            <a:extLst>
              <a:ext uri="{FF2B5EF4-FFF2-40B4-BE49-F238E27FC236}">
                <a16:creationId xmlns:a16="http://schemas.microsoft.com/office/drawing/2014/main" id="{037517DD-E80B-08D4-526C-7783FD144255}"/>
              </a:ext>
            </a:extLst>
          </p:cNvPr>
          <p:cNvGrpSpPr/>
          <p:nvPr/>
        </p:nvGrpSpPr>
        <p:grpSpPr>
          <a:xfrm>
            <a:off x="2756535" y="4146070"/>
            <a:ext cx="7648575" cy="2616127"/>
            <a:chOff x="1476375" y="3871913"/>
            <a:chExt cx="7648575" cy="2616127"/>
          </a:xfrm>
        </p:grpSpPr>
        <p:grpSp>
          <p:nvGrpSpPr>
            <p:cNvPr id="187" name="Group 183">
              <a:extLst>
                <a:ext uri="{FF2B5EF4-FFF2-40B4-BE49-F238E27FC236}">
                  <a16:creationId xmlns:a16="http://schemas.microsoft.com/office/drawing/2014/main" id="{DDF488C5-B099-6ADE-49B5-EFF167419663}"/>
                </a:ext>
              </a:extLst>
            </p:cNvPr>
            <p:cNvGrpSpPr>
              <a:grpSpLocks/>
            </p:cNvGrpSpPr>
            <p:nvPr/>
          </p:nvGrpSpPr>
          <p:grpSpPr bwMode="auto">
            <a:xfrm>
              <a:off x="2554288" y="4673600"/>
              <a:ext cx="931862" cy="600075"/>
              <a:chOff x="1609" y="2944"/>
              <a:chExt cx="587" cy="378"/>
            </a:xfrm>
          </p:grpSpPr>
          <p:sp>
            <p:nvSpPr>
              <p:cNvPr id="207" name="Rectangle 184">
                <a:extLst>
                  <a:ext uri="{FF2B5EF4-FFF2-40B4-BE49-F238E27FC236}">
                    <a16:creationId xmlns:a16="http://schemas.microsoft.com/office/drawing/2014/main" id="{6E09C60A-BEA4-6931-CF9B-F05DCAFE570C}"/>
                  </a:ext>
                </a:extLst>
              </p:cNvPr>
              <p:cNvSpPr>
                <a:spLocks noChangeArrowheads="1"/>
              </p:cNvSpPr>
              <p:nvPr/>
            </p:nvSpPr>
            <p:spPr bwMode="auto">
              <a:xfrm>
                <a:off x="1862" y="2944"/>
                <a:ext cx="79" cy="158"/>
              </a:xfrm>
              <a:prstGeom prst="rect">
                <a:avLst/>
              </a:prstGeom>
              <a:solidFill>
                <a:srgbClr val="A5CEAD"/>
              </a:solidFill>
              <a:ln>
                <a:noFill/>
              </a:ln>
              <a:effectLst/>
              <a:extLs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8" name="Rectangle 185">
                <a:extLst>
                  <a:ext uri="{FF2B5EF4-FFF2-40B4-BE49-F238E27FC236}">
                    <a16:creationId xmlns:a16="http://schemas.microsoft.com/office/drawing/2014/main" id="{0B2F3EF3-57F8-61C4-9287-D4EC914F9EB8}"/>
                  </a:ext>
                </a:extLst>
              </p:cNvPr>
              <p:cNvSpPr>
                <a:spLocks noChangeArrowheads="1"/>
              </p:cNvSpPr>
              <p:nvPr/>
            </p:nvSpPr>
            <p:spPr bwMode="auto">
              <a:xfrm>
                <a:off x="2112" y="3028"/>
                <a:ext cx="83" cy="180"/>
              </a:xfrm>
              <a:prstGeom prst="rect">
                <a:avLst/>
              </a:prstGeom>
              <a:solidFill>
                <a:srgbClr val="A5CEAD"/>
              </a:solidFill>
              <a:ln>
                <a:noFill/>
              </a:ln>
              <a:effectLst/>
              <a:extLs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9" name="Line 186">
                <a:extLst>
                  <a:ext uri="{FF2B5EF4-FFF2-40B4-BE49-F238E27FC236}">
                    <a16:creationId xmlns:a16="http://schemas.microsoft.com/office/drawing/2014/main" id="{5875E7BF-307A-822D-EF1F-7764990F2DA6}"/>
                  </a:ext>
                </a:extLst>
              </p:cNvPr>
              <p:cNvSpPr>
                <a:spLocks noChangeShapeType="1"/>
              </p:cNvSpPr>
              <p:nvPr/>
            </p:nvSpPr>
            <p:spPr bwMode="auto">
              <a:xfrm>
                <a:off x="1895" y="3115"/>
                <a:ext cx="301"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0" name="Line 187">
                <a:extLst>
                  <a:ext uri="{FF2B5EF4-FFF2-40B4-BE49-F238E27FC236}">
                    <a16:creationId xmlns:a16="http://schemas.microsoft.com/office/drawing/2014/main" id="{E05F017D-0244-27E4-BF0F-F9AD72003A0A}"/>
                  </a:ext>
                </a:extLst>
              </p:cNvPr>
              <p:cNvSpPr>
                <a:spLocks noChangeShapeType="1"/>
              </p:cNvSpPr>
              <p:nvPr/>
            </p:nvSpPr>
            <p:spPr bwMode="auto">
              <a:xfrm>
                <a:off x="1878" y="3107"/>
                <a:ext cx="0" cy="215"/>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1" name="Line 188">
                <a:extLst>
                  <a:ext uri="{FF2B5EF4-FFF2-40B4-BE49-F238E27FC236}">
                    <a16:creationId xmlns:a16="http://schemas.microsoft.com/office/drawing/2014/main" id="{22924DE9-CF40-F28C-A968-0656EF57DC1E}"/>
                  </a:ext>
                </a:extLst>
              </p:cNvPr>
              <p:cNvSpPr>
                <a:spLocks noChangeShapeType="1"/>
              </p:cNvSpPr>
              <p:nvPr/>
            </p:nvSpPr>
            <p:spPr bwMode="auto">
              <a:xfrm>
                <a:off x="1609" y="3316"/>
                <a:ext cx="277"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88" name="Group 189">
              <a:extLst>
                <a:ext uri="{FF2B5EF4-FFF2-40B4-BE49-F238E27FC236}">
                  <a16:creationId xmlns:a16="http://schemas.microsoft.com/office/drawing/2014/main" id="{26BC41B6-45CF-972C-53C6-19087661E9EE}"/>
                </a:ext>
              </a:extLst>
            </p:cNvPr>
            <p:cNvGrpSpPr>
              <a:grpSpLocks/>
            </p:cNvGrpSpPr>
            <p:nvPr/>
          </p:nvGrpSpPr>
          <p:grpSpPr bwMode="auto">
            <a:xfrm>
              <a:off x="1476375" y="4824413"/>
              <a:ext cx="184150" cy="198437"/>
              <a:chOff x="870" y="2989"/>
              <a:chExt cx="116" cy="125"/>
            </a:xfrm>
          </p:grpSpPr>
          <p:sp>
            <p:nvSpPr>
              <p:cNvPr id="205" name="Rectangle 190">
                <a:extLst>
                  <a:ext uri="{FF2B5EF4-FFF2-40B4-BE49-F238E27FC236}">
                    <a16:creationId xmlns:a16="http://schemas.microsoft.com/office/drawing/2014/main" id="{0DAF252E-C028-D35D-F00D-28CA03418A0B}"/>
                  </a:ext>
                </a:extLst>
              </p:cNvPr>
              <p:cNvSpPr>
                <a:spLocks noChangeArrowheads="1"/>
              </p:cNvSpPr>
              <p:nvPr/>
            </p:nvSpPr>
            <p:spPr bwMode="auto">
              <a:xfrm>
                <a:off x="892" y="2989"/>
                <a:ext cx="92" cy="125"/>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6" name="Line 191" descr="3">
                <a:extLst>
                  <a:ext uri="{FF2B5EF4-FFF2-40B4-BE49-F238E27FC236}">
                    <a16:creationId xmlns:a16="http://schemas.microsoft.com/office/drawing/2014/main" id="{2C0AB90E-31EB-EBA8-B5E8-99D208F4A22E}"/>
                  </a:ext>
                </a:extLst>
              </p:cNvPr>
              <p:cNvSpPr>
                <a:spLocks noChangeShapeType="1"/>
              </p:cNvSpPr>
              <p:nvPr/>
            </p:nvSpPr>
            <p:spPr bwMode="auto">
              <a:xfrm>
                <a:off x="870" y="3055"/>
                <a:ext cx="11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89" name="Group 192">
              <a:extLst>
                <a:ext uri="{FF2B5EF4-FFF2-40B4-BE49-F238E27FC236}">
                  <a16:creationId xmlns:a16="http://schemas.microsoft.com/office/drawing/2014/main" id="{A94DE7FA-5C53-141F-2C3D-E1AB58019CCA}"/>
                </a:ext>
              </a:extLst>
            </p:cNvPr>
            <p:cNvGrpSpPr>
              <a:grpSpLocks/>
            </p:cNvGrpSpPr>
            <p:nvPr/>
          </p:nvGrpSpPr>
          <p:grpSpPr bwMode="auto">
            <a:xfrm>
              <a:off x="4452938" y="4683125"/>
              <a:ext cx="903287" cy="590550"/>
              <a:chOff x="2805" y="2950"/>
              <a:chExt cx="569" cy="372"/>
            </a:xfrm>
          </p:grpSpPr>
          <p:sp>
            <p:nvSpPr>
              <p:cNvPr id="199" name="Rectangle 193">
                <a:extLst>
                  <a:ext uri="{FF2B5EF4-FFF2-40B4-BE49-F238E27FC236}">
                    <a16:creationId xmlns:a16="http://schemas.microsoft.com/office/drawing/2014/main" id="{93351E4A-DF0E-B38A-7E4B-5E5B961DF055}"/>
                  </a:ext>
                </a:extLst>
              </p:cNvPr>
              <p:cNvSpPr>
                <a:spLocks noChangeArrowheads="1"/>
              </p:cNvSpPr>
              <p:nvPr/>
            </p:nvSpPr>
            <p:spPr bwMode="auto">
              <a:xfrm>
                <a:off x="2943" y="2950"/>
                <a:ext cx="119" cy="200"/>
              </a:xfrm>
              <a:prstGeom prst="rect">
                <a:avLst/>
              </a:prstGeom>
              <a:solidFill>
                <a:srgbClr val="A5CEAD"/>
              </a:solidFill>
              <a:ln>
                <a:noFill/>
              </a:ln>
              <a:effectLst/>
              <a:extLs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p>
            </p:txBody>
          </p:sp>
          <p:sp>
            <p:nvSpPr>
              <p:cNvPr id="200" name="Rectangle 194">
                <a:extLst>
                  <a:ext uri="{FF2B5EF4-FFF2-40B4-BE49-F238E27FC236}">
                    <a16:creationId xmlns:a16="http://schemas.microsoft.com/office/drawing/2014/main" id="{5F6CB258-4368-E74D-9F27-E04693A82254}"/>
                  </a:ext>
                </a:extLst>
              </p:cNvPr>
              <p:cNvSpPr>
                <a:spLocks noChangeArrowheads="1"/>
              </p:cNvSpPr>
              <p:nvPr/>
            </p:nvSpPr>
            <p:spPr bwMode="auto">
              <a:xfrm>
                <a:off x="3279" y="3028"/>
                <a:ext cx="82" cy="180"/>
              </a:xfrm>
              <a:prstGeom prst="rect">
                <a:avLst/>
              </a:prstGeom>
              <a:solidFill>
                <a:srgbClr val="A5CEAD"/>
              </a:solidFill>
              <a:ln>
                <a:noFill/>
              </a:ln>
              <a:effectLst/>
              <a:extLs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01" name="Group 195" descr="未命名">
                <a:extLst>
                  <a:ext uri="{FF2B5EF4-FFF2-40B4-BE49-F238E27FC236}">
                    <a16:creationId xmlns:a16="http://schemas.microsoft.com/office/drawing/2014/main" id="{8728F9CF-F2DB-A702-25B5-A2FB42907B05}"/>
                  </a:ext>
                </a:extLst>
              </p:cNvPr>
              <p:cNvGrpSpPr>
                <a:grpSpLocks/>
              </p:cNvGrpSpPr>
              <p:nvPr/>
            </p:nvGrpSpPr>
            <p:grpSpPr bwMode="auto">
              <a:xfrm>
                <a:off x="2805" y="3107"/>
                <a:ext cx="569" cy="215"/>
                <a:chOff x="2805" y="3107"/>
                <a:chExt cx="569" cy="215"/>
              </a:xfrm>
            </p:grpSpPr>
            <p:sp>
              <p:nvSpPr>
                <p:cNvPr id="202" name="Line 196" descr="未命名">
                  <a:extLst>
                    <a:ext uri="{FF2B5EF4-FFF2-40B4-BE49-F238E27FC236}">
                      <a16:creationId xmlns:a16="http://schemas.microsoft.com/office/drawing/2014/main" id="{9C08C1FF-9935-2230-9839-C256D1183B0B}"/>
                    </a:ext>
                  </a:extLst>
                </p:cNvPr>
                <p:cNvSpPr>
                  <a:spLocks noChangeShapeType="1"/>
                </p:cNvSpPr>
                <p:nvPr/>
              </p:nvSpPr>
              <p:spPr bwMode="auto">
                <a:xfrm>
                  <a:off x="3076" y="3115"/>
                  <a:ext cx="298"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3" name="Line 197" descr="未命名">
                  <a:extLst>
                    <a:ext uri="{FF2B5EF4-FFF2-40B4-BE49-F238E27FC236}">
                      <a16:creationId xmlns:a16="http://schemas.microsoft.com/office/drawing/2014/main" id="{149190FE-8A24-5290-A568-FE086811494A}"/>
                    </a:ext>
                  </a:extLst>
                </p:cNvPr>
                <p:cNvSpPr>
                  <a:spLocks noChangeShapeType="1"/>
                </p:cNvSpPr>
                <p:nvPr/>
              </p:nvSpPr>
              <p:spPr bwMode="auto">
                <a:xfrm>
                  <a:off x="3071" y="3107"/>
                  <a:ext cx="0" cy="215"/>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4" name="Line 198" descr="未命名">
                  <a:extLst>
                    <a:ext uri="{FF2B5EF4-FFF2-40B4-BE49-F238E27FC236}">
                      <a16:creationId xmlns:a16="http://schemas.microsoft.com/office/drawing/2014/main" id="{8650EA38-EEA2-478F-2EA8-DBA84E5CAA75}"/>
                    </a:ext>
                  </a:extLst>
                </p:cNvPr>
                <p:cNvSpPr>
                  <a:spLocks noChangeShapeType="1"/>
                </p:cNvSpPr>
                <p:nvPr/>
              </p:nvSpPr>
              <p:spPr bwMode="auto">
                <a:xfrm>
                  <a:off x="2805" y="3316"/>
                  <a:ext cx="274"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190" name="Text Box 199">
              <a:extLst>
                <a:ext uri="{FF2B5EF4-FFF2-40B4-BE49-F238E27FC236}">
                  <a16:creationId xmlns:a16="http://schemas.microsoft.com/office/drawing/2014/main" id="{80CF9575-9FB0-838C-CC70-F51DB11338AA}"/>
                </a:ext>
              </a:extLst>
            </p:cNvPr>
            <p:cNvSpPr txBox="1">
              <a:spLocks noChangeArrowheads="1"/>
            </p:cNvSpPr>
            <p:nvPr/>
          </p:nvSpPr>
          <p:spPr bwMode="auto">
            <a:xfrm>
              <a:off x="7426325" y="3871913"/>
              <a:ext cx="930275" cy="831850"/>
            </a:xfrm>
            <a:prstGeom prst="rect">
              <a:avLst/>
            </a:prstGeom>
            <a:solidFill>
              <a:schemeClr val="bg1"/>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b="1">
                  <a:solidFill>
                    <a:srgbClr val="FF0066"/>
                  </a:solidFill>
                </a:rPr>
                <a:t>并行</a:t>
              </a:r>
            </a:p>
            <a:p>
              <a:pPr algn="ctr" eaLnBrk="1" hangingPunct="1"/>
              <a:r>
                <a:rPr lang="zh-CN" altLang="en-US" b="1">
                  <a:solidFill>
                    <a:srgbClr val="FF0066"/>
                  </a:solidFill>
                </a:rPr>
                <a:t>进位</a:t>
              </a:r>
            </a:p>
          </p:txBody>
        </p:sp>
        <p:sp>
          <p:nvSpPr>
            <p:cNvPr id="191" name="Text Box 200">
              <a:extLst>
                <a:ext uri="{FF2B5EF4-FFF2-40B4-BE49-F238E27FC236}">
                  <a16:creationId xmlns:a16="http://schemas.microsoft.com/office/drawing/2014/main" id="{02908447-434E-EF0B-90E0-B0EA52AA59BB}"/>
                </a:ext>
              </a:extLst>
            </p:cNvPr>
            <p:cNvSpPr txBox="1">
              <a:spLocks noChangeArrowheads="1"/>
            </p:cNvSpPr>
            <p:nvPr/>
          </p:nvSpPr>
          <p:spPr bwMode="auto">
            <a:xfrm>
              <a:off x="1938337" y="5968928"/>
              <a:ext cx="6027738"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若采用</a:t>
              </a:r>
              <a:r>
                <a:rPr lang="zh-CN" altLang="en-US" sz="2800" b="1" dirty="0">
                  <a:solidFill>
                    <a:srgbClr val="FF0066"/>
                  </a:solidFill>
                </a:rPr>
                <a:t>上升沿</a:t>
              </a:r>
              <a:r>
                <a:rPr lang="zh-CN" altLang="en-US" sz="2800" b="1" dirty="0">
                  <a:solidFill>
                    <a:srgbClr val="0033CC"/>
                  </a:solidFill>
                </a:rPr>
                <a:t>触发的 </a:t>
              </a:r>
              <a:r>
                <a:rPr lang="en-US" altLang="zh-CN" sz="2800" b="1" i="1" dirty="0">
                  <a:solidFill>
                    <a:srgbClr val="0033CC"/>
                  </a:solidFill>
                </a:rPr>
                <a:t>T </a:t>
              </a:r>
              <a:r>
                <a:rPr lang="en-US" altLang="zh-CN" sz="2800" b="1" dirty="0">
                  <a:solidFill>
                    <a:srgbClr val="0033CC"/>
                  </a:solidFill>
                  <a:sym typeface="Symbol" panose="05050102010706020507" pitchFamily="18" charset="2"/>
                </a:rPr>
                <a:t> </a:t>
              </a:r>
              <a:r>
                <a:rPr lang="zh-CN" altLang="en-US" sz="2800" b="1" dirty="0">
                  <a:solidFill>
                    <a:srgbClr val="0033CC"/>
                  </a:solidFill>
                </a:rPr>
                <a:t>触发器</a:t>
              </a:r>
            </a:p>
          </p:txBody>
        </p:sp>
        <p:sp>
          <p:nvSpPr>
            <p:cNvPr id="192" name="Text Box 201">
              <a:extLst>
                <a:ext uri="{FF2B5EF4-FFF2-40B4-BE49-F238E27FC236}">
                  <a16:creationId xmlns:a16="http://schemas.microsoft.com/office/drawing/2014/main" id="{5E13CB1F-86B1-3612-D5DF-F9B1FE868EC1}"/>
                </a:ext>
              </a:extLst>
            </p:cNvPr>
            <p:cNvSpPr txBox="1">
              <a:spLocks noChangeArrowheads="1"/>
            </p:cNvSpPr>
            <p:nvPr/>
          </p:nvSpPr>
          <p:spPr bwMode="auto">
            <a:xfrm>
              <a:off x="7181850" y="4941888"/>
              <a:ext cx="19431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0033CC"/>
                  </a:solidFill>
                  <a:ea typeface="楷体_GB2312" pitchFamily="49" charset="-122"/>
                </a:rPr>
                <a:t>CP</a:t>
              </a:r>
              <a:r>
                <a:rPr lang="en-US" altLang="zh-CN" sz="2800" b="1" baseline="-25000" dirty="0">
                  <a:solidFill>
                    <a:srgbClr val="0033CC"/>
                  </a:solidFill>
                  <a:ea typeface="楷体_GB2312" pitchFamily="49" charset="-122"/>
                </a:rPr>
                <a:t>0</a:t>
              </a:r>
              <a:r>
                <a:rPr lang="en-US" altLang="zh-CN" sz="2800" b="1" dirty="0">
                  <a:solidFill>
                    <a:srgbClr val="0033CC"/>
                  </a:solidFill>
                  <a:ea typeface="楷体_GB2312" pitchFamily="49" charset="-122"/>
                </a:rPr>
                <a:t>= </a:t>
              </a:r>
              <a:r>
                <a:rPr lang="en-US" altLang="zh-CN" sz="2800" b="1" i="1" dirty="0">
                  <a:solidFill>
                    <a:srgbClr val="0033CC"/>
                  </a:solidFill>
                  <a:ea typeface="楷体_GB2312" pitchFamily="49" charset="-122"/>
                </a:rPr>
                <a:t>CP</a:t>
              </a:r>
            </a:p>
          </p:txBody>
        </p:sp>
        <p:grpSp>
          <p:nvGrpSpPr>
            <p:cNvPr id="193" name="Group 202">
              <a:extLst>
                <a:ext uri="{FF2B5EF4-FFF2-40B4-BE49-F238E27FC236}">
                  <a16:creationId xmlns:a16="http://schemas.microsoft.com/office/drawing/2014/main" id="{732D37CF-7AB1-D28D-C6C7-8B2D11FC8262}"/>
                </a:ext>
              </a:extLst>
            </p:cNvPr>
            <p:cNvGrpSpPr>
              <a:grpSpLocks/>
            </p:cNvGrpSpPr>
            <p:nvPr/>
          </p:nvGrpSpPr>
          <p:grpSpPr bwMode="auto">
            <a:xfrm>
              <a:off x="7181850" y="5437188"/>
              <a:ext cx="1682750" cy="519112"/>
              <a:chOff x="4368" y="3501"/>
              <a:chExt cx="1060" cy="327"/>
            </a:xfrm>
          </p:grpSpPr>
          <p:sp>
            <p:nvSpPr>
              <p:cNvPr id="197" name="Text Box 203">
                <a:extLst>
                  <a:ext uri="{FF2B5EF4-FFF2-40B4-BE49-F238E27FC236}">
                    <a16:creationId xmlns:a16="http://schemas.microsoft.com/office/drawing/2014/main" id="{8167D706-ED1B-E846-8EAE-82B36A6EFBE1}"/>
                  </a:ext>
                </a:extLst>
              </p:cNvPr>
              <p:cNvSpPr txBox="1">
                <a:spLocks noChangeArrowheads="1"/>
              </p:cNvSpPr>
              <p:nvPr/>
            </p:nvSpPr>
            <p:spPr bwMode="auto">
              <a:xfrm>
                <a:off x="4368" y="3501"/>
                <a:ext cx="106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0033CC"/>
                    </a:solidFill>
                    <a:ea typeface="楷体_GB2312" pitchFamily="49" charset="-122"/>
                  </a:rPr>
                  <a:t>CP</a:t>
                </a:r>
                <a:r>
                  <a:rPr lang="en-US" altLang="zh-CN" sz="2800" b="1" baseline="-25000" dirty="0">
                    <a:solidFill>
                      <a:srgbClr val="0033CC"/>
                    </a:solidFill>
                    <a:ea typeface="楷体_GB2312" pitchFamily="49" charset="-122"/>
                  </a:rPr>
                  <a:t>1</a:t>
                </a:r>
                <a:r>
                  <a:rPr lang="en-US" altLang="zh-CN" sz="2800" b="1" dirty="0">
                    <a:solidFill>
                      <a:srgbClr val="0033CC"/>
                    </a:solidFill>
                    <a:ea typeface="楷体_GB2312" pitchFamily="49" charset="-122"/>
                  </a:rPr>
                  <a:t>=</a:t>
                </a:r>
                <a:r>
                  <a:rPr lang="en-US" altLang="zh-CN" sz="2800" b="1" i="1" dirty="0">
                    <a:solidFill>
                      <a:srgbClr val="0033CC"/>
                    </a:solidFill>
                    <a:ea typeface="楷体_GB2312" pitchFamily="49" charset="-122"/>
                  </a:rPr>
                  <a:t>Q</a:t>
                </a:r>
                <a:r>
                  <a:rPr lang="en-US" altLang="zh-CN" sz="2800" b="1" baseline="-25000" dirty="0">
                    <a:solidFill>
                      <a:srgbClr val="0033CC"/>
                    </a:solidFill>
                    <a:ea typeface="楷体_GB2312" pitchFamily="49" charset="-122"/>
                  </a:rPr>
                  <a:t>0</a:t>
                </a:r>
              </a:p>
            </p:txBody>
          </p:sp>
          <p:sp>
            <p:nvSpPr>
              <p:cNvPr id="198" name="Line 204">
                <a:extLst>
                  <a:ext uri="{FF2B5EF4-FFF2-40B4-BE49-F238E27FC236}">
                    <a16:creationId xmlns:a16="http://schemas.microsoft.com/office/drawing/2014/main" id="{AD006CFA-DEC3-E991-C464-E3CBAFA55C5B}"/>
                  </a:ext>
                </a:extLst>
              </p:cNvPr>
              <p:cNvSpPr>
                <a:spLocks noChangeShapeType="1"/>
              </p:cNvSpPr>
              <p:nvPr/>
            </p:nvSpPr>
            <p:spPr bwMode="auto">
              <a:xfrm>
                <a:off x="4944" y="3540"/>
                <a:ext cx="144"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94" name="Group 205">
              <a:extLst>
                <a:ext uri="{FF2B5EF4-FFF2-40B4-BE49-F238E27FC236}">
                  <a16:creationId xmlns:a16="http://schemas.microsoft.com/office/drawing/2014/main" id="{3FF8785A-05E0-42B3-E447-713D97CF2C53}"/>
                </a:ext>
              </a:extLst>
            </p:cNvPr>
            <p:cNvGrpSpPr>
              <a:grpSpLocks/>
            </p:cNvGrpSpPr>
            <p:nvPr/>
          </p:nvGrpSpPr>
          <p:grpSpPr bwMode="auto">
            <a:xfrm>
              <a:off x="7181850" y="5894388"/>
              <a:ext cx="1568450" cy="519112"/>
              <a:chOff x="4356" y="3825"/>
              <a:chExt cx="988" cy="327"/>
            </a:xfrm>
          </p:grpSpPr>
          <p:sp>
            <p:nvSpPr>
              <p:cNvPr id="195" name="Text Box 206">
                <a:extLst>
                  <a:ext uri="{FF2B5EF4-FFF2-40B4-BE49-F238E27FC236}">
                    <a16:creationId xmlns:a16="http://schemas.microsoft.com/office/drawing/2014/main" id="{46DEFFE9-928B-5B07-C13E-0B567541BDF5}"/>
                  </a:ext>
                </a:extLst>
              </p:cNvPr>
              <p:cNvSpPr txBox="1">
                <a:spLocks noChangeArrowheads="1"/>
              </p:cNvSpPr>
              <p:nvPr/>
            </p:nvSpPr>
            <p:spPr bwMode="auto">
              <a:xfrm>
                <a:off x="4356" y="3825"/>
                <a:ext cx="98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CP</a:t>
                </a:r>
                <a:r>
                  <a:rPr lang="en-US" altLang="zh-CN" sz="2800" b="1" baseline="-25000">
                    <a:solidFill>
                      <a:srgbClr val="0033CC"/>
                    </a:solidFill>
                    <a:ea typeface="楷体_GB2312" pitchFamily="49" charset="-122"/>
                  </a:rPr>
                  <a:t>2</a:t>
                </a:r>
                <a:r>
                  <a:rPr lang="en-US" altLang="zh-CN" sz="2800" b="1">
                    <a:solidFill>
                      <a:srgbClr val="0033CC"/>
                    </a:solidFill>
                    <a:ea typeface="楷体_GB2312" pitchFamily="49" charset="-122"/>
                  </a:rPr>
                  <a:t>=</a:t>
                </a:r>
                <a:r>
                  <a:rPr lang="en-US" altLang="zh-CN" sz="2800" b="1" i="1">
                    <a:solidFill>
                      <a:srgbClr val="0033CC"/>
                    </a:solidFill>
                    <a:ea typeface="楷体_GB2312" pitchFamily="49" charset="-122"/>
                  </a:rPr>
                  <a:t>Q</a:t>
                </a:r>
                <a:r>
                  <a:rPr lang="en-US" altLang="zh-CN" sz="2800" b="1" baseline="-25000">
                    <a:solidFill>
                      <a:srgbClr val="0033CC"/>
                    </a:solidFill>
                    <a:ea typeface="楷体_GB2312" pitchFamily="49" charset="-122"/>
                  </a:rPr>
                  <a:t>1</a:t>
                </a:r>
              </a:p>
            </p:txBody>
          </p:sp>
          <p:sp>
            <p:nvSpPr>
              <p:cNvPr id="196" name="Line 207">
                <a:extLst>
                  <a:ext uri="{FF2B5EF4-FFF2-40B4-BE49-F238E27FC236}">
                    <a16:creationId xmlns:a16="http://schemas.microsoft.com/office/drawing/2014/main" id="{CED3FA38-67DE-E61F-91D9-012745971A11}"/>
                  </a:ext>
                </a:extLst>
              </p:cNvPr>
              <p:cNvSpPr>
                <a:spLocks noChangeShapeType="1"/>
              </p:cNvSpPr>
              <p:nvPr/>
            </p:nvSpPr>
            <p:spPr bwMode="auto">
              <a:xfrm>
                <a:off x="4912" y="3864"/>
                <a:ext cx="159"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cxnSp>
        <p:nvCxnSpPr>
          <p:cNvPr id="212" name="直接连接符 2">
            <a:extLst>
              <a:ext uri="{FF2B5EF4-FFF2-40B4-BE49-F238E27FC236}">
                <a16:creationId xmlns:a16="http://schemas.microsoft.com/office/drawing/2014/main" id="{3471857C-64A5-51C6-8888-E42BAA977D34}"/>
              </a:ext>
            </a:extLst>
          </p:cNvPr>
          <p:cNvCxnSpPr/>
          <p:nvPr/>
        </p:nvCxnSpPr>
        <p:spPr bwMode="auto">
          <a:xfrm>
            <a:off x="6385561" y="3842065"/>
            <a:ext cx="3816349" cy="0"/>
          </a:xfrm>
          <a:prstGeom prst="lin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3" name="直接连接符 3">
            <a:extLst>
              <a:ext uri="{FF2B5EF4-FFF2-40B4-BE49-F238E27FC236}">
                <a16:creationId xmlns:a16="http://schemas.microsoft.com/office/drawing/2014/main" id="{CC0F313A-94D8-BB94-3AB8-BE0823F95951}"/>
              </a:ext>
            </a:extLst>
          </p:cNvPr>
          <p:cNvCxnSpPr/>
          <p:nvPr/>
        </p:nvCxnSpPr>
        <p:spPr bwMode="auto">
          <a:xfrm flipH="1">
            <a:off x="2722981" y="1712081"/>
            <a:ext cx="33554" cy="2441927"/>
          </a:xfrm>
          <a:prstGeom prst="line">
            <a:avLst/>
          </a:prstGeom>
          <a:solidFill>
            <a:schemeClr val="accent1"/>
          </a:solidFill>
          <a:ln w="9525"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 name="直接连接符 210">
            <a:extLst>
              <a:ext uri="{FF2B5EF4-FFF2-40B4-BE49-F238E27FC236}">
                <a16:creationId xmlns:a16="http://schemas.microsoft.com/office/drawing/2014/main" id="{CCA26E89-D695-6622-E827-18CF755C266D}"/>
              </a:ext>
            </a:extLst>
          </p:cNvPr>
          <p:cNvCxnSpPr/>
          <p:nvPr/>
        </p:nvCxnSpPr>
        <p:spPr bwMode="auto">
          <a:xfrm flipH="1">
            <a:off x="3277870" y="1673362"/>
            <a:ext cx="33554" cy="2441927"/>
          </a:xfrm>
          <a:prstGeom prst="line">
            <a:avLst/>
          </a:prstGeom>
          <a:solidFill>
            <a:schemeClr val="accent1"/>
          </a:solidFill>
          <a:ln w="9525"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5" name="直接连接符 211">
            <a:extLst>
              <a:ext uri="{FF2B5EF4-FFF2-40B4-BE49-F238E27FC236}">
                <a16:creationId xmlns:a16="http://schemas.microsoft.com/office/drawing/2014/main" id="{F987B680-141A-1B94-2DC4-B9788ABF1161}"/>
              </a:ext>
            </a:extLst>
          </p:cNvPr>
          <p:cNvCxnSpPr/>
          <p:nvPr/>
        </p:nvCxnSpPr>
        <p:spPr bwMode="auto">
          <a:xfrm flipH="1">
            <a:off x="3832535" y="1631155"/>
            <a:ext cx="33554" cy="2441927"/>
          </a:xfrm>
          <a:prstGeom prst="line">
            <a:avLst/>
          </a:prstGeom>
          <a:solidFill>
            <a:schemeClr val="accent1"/>
          </a:solidFill>
          <a:ln w="9525"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6" name="直接连接符 212">
            <a:extLst>
              <a:ext uri="{FF2B5EF4-FFF2-40B4-BE49-F238E27FC236}">
                <a16:creationId xmlns:a16="http://schemas.microsoft.com/office/drawing/2014/main" id="{C364765D-E61F-D570-9AFF-9D6B58A3EA55}"/>
              </a:ext>
            </a:extLst>
          </p:cNvPr>
          <p:cNvCxnSpPr/>
          <p:nvPr/>
        </p:nvCxnSpPr>
        <p:spPr bwMode="auto">
          <a:xfrm flipH="1">
            <a:off x="4386842" y="1565630"/>
            <a:ext cx="33554" cy="2441927"/>
          </a:xfrm>
          <a:prstGeom prst="line">
            <a:avLst/>
          </a:prstGeom>
          <a:solidFill>
            <a:schemeClr val="accent1"/>
          </a:solidFill>
          <a:ln w="9525"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7" name="直接连接符 213">
            <a:extLst>
              <a:ext uri="{FF2B5EF4-FFF2-40B4-BE49-F238E27FC236}">
                <a16:creationId xmlns:a16="http://schemas.microsoft.com/office/drawing/2014/main" id="{15558801-CCA1-E36A-ED52-07CBCBB029DF}"/>
              </a:ext>
            </a:extLst>
          </p:cNvPr>
          <p:cNvCxnSpPr/>
          <p:nvPr/>
        </p:nvCxnSpPr>
        <p:spPr bwMode="auto">
          <a:xfrm flipH="1">
            <a:off x="4898845" y="1542080"/>
            <a:ext cx="33554" cy="2441927"/>
          </a:xfrm>
          <a:prstGeom prst="line">
            <a:avLst/>
          </a:prstGeom>
          <a:solidFill>
            <a:schemeClr val="accent1"/>
          </a:solidFill>
          <a:ln w="9525"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8" name="直接连接符 214">
            <a:extLst>
              <a:ext uri="{FF2B5EF4-FFF2-40B4-BE49-F238E27FC236}">
                <a16:creationId xmlns:a16="http://schemas.microsoft.com/office/drawing/2014/main" id="{0FF4E520-A928-88D7-988A-738CC8A039D6}"/>
              </a:ext>
            </a:extLst>
          </p:cNvPr>
          <p:cNvCxnSpPr/>
          <p:nvPr/>
        </p:nvCxnSpPr>
        <p:spPr bwMode="auto">
          <a:xfrm flipH="1">
            <a:off x="5465181" y="1485044"/>
            <a:ext cx="33554" cy="2441927"/>
          </a:xfrm>
          <a:prstGeom prst="line">
            <a:avLst/>
          </a:prstGeom>
          <a:solidFill>
            <a:schemeClr val="accent1"/>
          </a:solidFill>
          <a:ln w="9525"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9" name="直接连接符 215">
            <a:extLst>
              <a:ext uri="{FF2B5EF4-FFF2-40B4-BE49-F238E27FC236}">
                <a16:creationId xmlns:a16="http://schemas.microsoft.com/office/drawing/2014/main" id="{BDB52F1A-121B-F595-A0BC-2D5DCD456DD4}"/>
              </a:ext>
            </a:extLst>
          </p:cNvPr>
          <p:cNvCxnSpPr/>
          <p:nvPr/>
        </p:nvCxnSpPr>
        <p:spPr bwMode="auto">
          <a:xfrm flipH="1">
            <a:off x="6029780" y="1409203"/>
            <a:ext cx="33554" cy="2441927"/>
          </a:xfrm>
          <a:prstGeom prst="line">
            <a:avLst/>
          </a:prstGeom>
          <a:solidFill>
            <a:schemeClr val="accent1"/>
          </a:solidFill>
          <a:ln w="9525" cap="flat" cmpd="sng" algn="ctr">
            <a:solidFill>
              <a:srgbClr val="FF000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0" name="直接连接符 216">
            <a:extLst>
              <a:ext uri="{FF2B5EF4-FFF2-40B4-BE49-F238E27FC236}">
                <a16:creationId xmlns:a16="http://schemas.microsoft.com/office/drawing/2014/main" id="{4B4F506A-BFF1-0521-3671-A4F48345E320}"/>
              </a:ext>
            </a:extLst>
          </p:cNvPr>
          <p:cNvCxnSpPr/>
          <p:nvPr/>
        </p:nvCxnSpPr>
        <p:spPr bwMode="auto">
          <a:xfrm flipH="1">
            <a:off x="6561773" y="933270"/>
            <a:ext cx="42388" cy="3125487"/>
          </a:xfrm>
          <a:prstGeom prst="line">
            <a:avLst/>
          </a:prstGeom>
          <a:solidFill>
            <a:schemeClr val="accent1"/>
          </a:solidFill>
          <a:ln w="19050" cap="flat" cmpd="sng" algn="ctr">
            <a:solidFill>
              <a:srgbClr val="002060"/>
            </a:solidFill>
            <a:prstDash val="dash"/>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21" name="圆角矩形标注 220">
            <a:extLst>
              <a:ext uri="{FF2B5EF4-FFF2-40B4-BE49-F238E27FC236}">
                <a16:creationId xmlns:a16="http://schemas.microsoft.com/office/drawing/2014/main" id="{CDD8D9B8-4BDB-A108-86C2-F1E983563D1B}"/>
              </a:ext>
            </a:extLst>
          </p:cNvPr>
          <p:cNvSpPr/>
          <p:nvPr/>
        </p:nvSpPr>
        <p:spPr bwMode="auto">
          <a:xfrm>
            <a:off x="538798" y="4016022"/>
            <a:ext cx="1469173" cy="2841815"/>
          </a:xfrm>
          <a:prstGeom prst="wedgeRoundRectCallout">
            <a:avLst>
              <a:gd name="adj1" fmla="val 80051"/>
              <a:gd name="adj2" fmla="val -54186"/>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en-US" altLang="zh-CN" sz="20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Q0</a:t>
            </a:r>
            <a:r>
              <a:rPr kumimoji="1" lang="zh-CN" altLang="en-US" sz="20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是在</a:t>
            </a:r>
            <a:r>
              <a:rPr kumimoji="1" lang="en-US" altLang="zh-CN" sz="20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CP</a:t>
            </a:r>
            <a:r>
              <a:rPr kumimoji="1" lang="zh-CN" altLang="en-US" sz="20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一个周期翻转一次，</a:t>
            </a:r>
            <a:r>
              <a:rPr kumimoji="1" lang="en-US" altLang="zh-CN" sz="20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Q1</a:t>
            </a:r>
            <a:r>
              <a:rPr kumimoji="1" lang="zh-CN" altLang="en-US" sz="20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是在</a:t>
            </a:r>
            <a:r>
              <a:rPr kumimoji="1" lang="en-US" altLang="zh-CN" sz="20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Q0</a:t>
            </a:r>
            <a:r>
              <a:rPr kumimoji="1" lang="zh-CN" altLang="en-US" sz="20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的周期翻转一次，依次类推</a:t>
            </a:r>
          </a:p>
        </p:txBody>
      </p:sp>
      <p:sp>
        <p:nvSpPr>
          <p:cNvPr id="2" name="灯片编号占位符 1">
            <a:extLst>
              <a:ext uri="{FF2B5EF4-FFF2-40B4-BE49-F238E27FC236}">
                <a16:creationId xmlns:a16="http://schemas.microsoft.com/office/drawing/2014/main" id="{31D34B22-22CC-765D-CA5E-198773A16E6F}"/>
              </a:ext>
            </a:extLst>
          </p:cNvPr>
          <p:cNvSpPr>
            <a:spLocks noGrp="1"/>
          </p:cNvSpPr>
          <p:nvPr>
            <p:ph type="sldNum" sz="quarter" idx="12"/>
          </p:nvPr>
        </p:nvSpPr>
        <p:spPr/>
        <p:txBody>
          <a:bodyPr/>
          <a:lstStyle/>
          <a:p>
            <a:fld id="{392CBAA0-59E6-204E-8F03-85E5040D48B8}" type="slidenum">
              <a:rPr kumimoji="1" lang="zh-CN" altLang="en-US" smtClean="0"/>
              <a:t>59</a:t>
            </a:fld>
            <a:r>
              <a:rPr kumimoji="1" lang="en-US" altLang="zh-CN"/>
              <a:t>/184</a:t>
            </a:r>
            <a:endParaRPr kumimoji="1" lang="zh-CN" altLang="en-US" dirty="0"/>
          </a:p>
        </p:txBody>
      </p:sp>
    </p:spTree>
    <p:extLst>
      <p:ext uri="{BB962C8B-B14F-4D97-AF65-F5344CB8AC3E}">
        <p14:creationId xmlns:p14="http://schemas.microsoft.com/office/powerpoint/2010/main" val="2356735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213"/>
                                        </p:tgtEl>
                                        <p:attrNameLst>
                                          <p:attrName>style.visibility</p:attrName>
                                        </p:attrNameLst>
                                      </p:cBhvr>
                                      <p:to>
                                        <p:strVal val="visible"/>
                                      </p:to>
                                    </p:set>
                                    <p:animEffect transition="in" filter="wipe(up)">
                                      <p:cBhvr>
                                        <p:cTn id="16" dur="500"/>
                                        <p:tgtEl>
                                          <p:spTgt spid="213"/>
                                        </p:tgtEl>
                                      </p:cBhvr>
                                    </p:animEffect>
                                  </p:childTnLst>
                                </p:cTn>
                              </p:par>
                              <p:par>
                                <p:cTn id="17" presetID="22" presetClass="entr" presetSubtype="1" fill="hold" nodeType="withEffect">
                                  <p:stCondLst>
                                    <p:cond delay="0"/>
                                  </p:stCondLst>
                                  <p:childTnLst>
                                    <p:set>
                                      <p:cBhvr>
                                        <p:cTn id="18" dur="1" fill="hold">
                                          <p:stCondLst>
                                            <p:cond delay="0"/>
                                          </p:stCondLst>
                                        </p:cTn>
                                        <p:tgtEl>
                                          <p:spTgt spid="214"/>
                                        </p:tgtEl>
                                        <p:attrNameLst>
                                          <p:attrName>style.visibility</p:attrName>
                                        </p:attrNameLst>
                                      </p:cBhvr>
                                      <p:to>
                                        <p:strVal val="visible"/>
                                      </p:to>
                                    </p:set>
                                    <p:animEffect transition="in" filter="wipe(up)">
                                      <p:cBhvr>
                                        <p:cTn id="19" dur="500"/>
                                        <p:tgtEl>
                                          <p:spTgt spid="214"/>
                                        </p:tgtEl>
                                      </p:cBhvr>
                                    </p:animEffect>
                                  </p:childTnLst>
                                </p:cTn>
                              </p:par>
                              <p:par>
                                <p:cTn id="20" presetID="22" presetClass="entr" presetSubtype="1" fill="hold" nodeType="withEffect">
                                  <p:stCondLst>
                                    <p:cond delay="0"/>
                                  </p:stCondLst>
                                  <p:childTnLst>
                                    <p:set>
                                      <p:cBhvr>
                                        <p:cTn id="21" dur="1" fill="hold">
                                          <p:stCondLst>
                                            <p:cond delay="0"/>
                                          </p:stCondLst>
                                        </p:cTn>
                                        <p:tgtEl>
                                          <p:spTgt spid="215"/>
                                        </p:tgtEl>
                                        <p:attrNameLst>
                                          <p:attrName>style.visibility</p:attrName>
                                        </p:attrNameLst>
                                      </p:cBhvr>
                                      <p:to>
                                        <p:strVal val="visible"/>
                                      </p:to>
                                    </p:set>
                                    <p:animEffect transition="in" filter="wipe(up)">
                                      <p:cBhvr>
                                        <p:cTn id="22" dur="500"/>
                                        <p:tgtEl>
                                          <p:spTgt spid="215"/>
                                        </p:tgtEl>
                                      </p:cBhvr>
                                    </p:animEffect>
                                  </p:childTnLst>
                                </p:cTn>
                              </p:par>
                              <p:par>
                                <p:cTn id="23" presetID="22" presetClass="entr" presetSubtype="1" fill="hold" nodeType="withEffect">
                                  <p:stCondLst>
                                    <p:cond delay="0"/>
                                  </p:stCondLst>
                                  <p:childTnLst>
                                    <p:set>
                                      <p:cBhvr>
                                        <p:cTn id="24" dur="1" fill="hold">
                                          <p:stCondLst>
                                            <p:cond delay="0"/>
                                          </p:stCondLst>
                                        </p:cTn>
                                        <p:tgtEl>
                                          <p:spTgt spid="216"/>
                                        </p:tgtEl>
                                        <p:attrNameLst>
                                          <p:attrName>style.visibility</p:attrName>
                                        </p:attrNameLst>
                                      </p:cBhvr>
                                      <p:to>
                                        <p:strVal val="visible"/>
                                      </p:to>
                                    </p:set>
                                    <p:animEffect transition="in" filter="wipe(up)">
                                      <p:cBhvr>
                                        <p:cTn id="25" dur="500"/>
                                        <p:tgtEl>
                                          <p:spTgt spid="216"/>
                                        </p:tgtEl>
                                      </p:cBhvr>
                                    </p:animEffect>
                                  </p:childTnLst>
                                </p:cTn>
                              </p:par>
                              <p:par>
                                <p:cTn id="26" presetID="22" presetClass="entr" presetSubtype="1" fill="hold" nodeType="withEffect">
                                  <p:stCondLst>
                                    <p:cond delay="0"/>
                                  </p:stCondLst>
                                  <p:childTnLst>
                                    <p:set>
                                      <p:cBhvr>
                                        <p:cTn id="27" dur="1" fill="hold">
                                          <p:stCondLst>
                                            <p:cond delay="0"/>
                                          </p:stCondLst>
                                        </p:cTn>
                                        <p:tgtEl>
                                          <p:spTgt spid="217"/>
                                        </p:tgtEl>
                                        <p:attrNameLst>
                                          <p:attrName>style.visibility</p:attrName>
                                        </p:attrNameLst>
                                      </p:cBhvr>
                                      <p:to>
                                        <p:strVal val="visible"/>
                                      </p:to>
                                    </p:set>
                                    <p:animEffect transition="in" filter="wipe(up)">
                                      <p:cBhvr>
                                        <p:cTn id="28" dur="500"/>
                                        <p:tgtEl>
                                          <p:spTgt spid="217"/>
                                        </p:tgtEl>
                                      </p:cBhvr>
                                    </p:animEffect>
                                  </p:childTnLst>
                                </p:cTn>
                              </p:par>
                              <p:par>
                                <p:cTn id="29" presetID="22" presetClass="entr" presetSubtype="1" fill="hold" nodeType="withEffect">
                                  <p:stCondLst>
                                    <p:cond delay="0"/>
                                  </p:stCondLst>
                                  <p:childTnLst>
                                    <p:set>
                                      <p:cBhvr>
                                        <p:cTn id="30" dur="1" fill="hold">
                                          <p:stCondLst>
                                            <p:cond delay="0"/>
                                          </p:stCondLst>
                                        </p:cTn>
                                        <p:tgtEl>
                                          <p:spTgt spid="218"/>
                                        </p:tgtEl>
                                        <p:attrNameLst>
                                          <p:attrName>style.visibility</p:attrName>
                                        </p:attrNameLst>
                                      </p:cBhvr>
                                      <p:to>
                                        <p:strVal val="visible"/>
                                      </p:to>
                                    </p:set>
                                    <p:animEffect transition="in" filter="wipe(up)">
                                      <p:cBhvr>
                                        <p:cTn id="31" dur="500"/>
                                        <p:tgtEl>
                                          <p:spTgt spid="218"/>
                                        </p:tgtEl>
                                      </p:cBhvr>
                                    </p:animEffect>
                                  </p:childTnLst>
                                </p:cTn>
                              </p:par>
                              <p:par>
                                <p:cTn id="32" presetID="22" presetClass="entr" presetSubtype="1" fill="hold" nodeType="withEffect">
                                  <p:stCondLst>
                                    <p:cond delay="0"/>
                                  </p:stCondLst>
                                  <p:childTnLst>
                                    <p:set>
                                      <p:cBhvr>
                                        <p:cTn id="33" dur="1" fill="hold">
                                          <p:stCondLst>
                                            <p:cond delay="0"/>
                                          </p:stCondLst>
                                        </p:cTn>
                                        <p:tgtEl>
                                          <p:spTgt spid="219"/>
                                        </p:tgtEl>
                                        <p:attrNameLst>
                                          <p:attrName>style.visibility</p:attrName>
                                        </p:attrNameLst>
                                      </p:cBhvr>
                                      <p:to>
                                        <p:strVal val="visible"/>
                                      </p:to>
                                    </p:set>
                                    <p:animEffect transition="in" filter="wipe(up)">
                                      <p:cBhvr>
                                        <p:cTn id="34" dur="500"/>
                                        <p:tgtEl>
                                          <p:spTgt spid="219"/>
                                        </p:tgtEl>
                                      </p:cBhvr>
                                    </p:animEffect>
                                  </p:childTnLst>
                                </p:cTn>
                              </p:par>
                              <p:par>
                                <p:cTn id="35" presetID="22" presetClass="entr" presetSubtype="1" fill="hold" nodeType="withEffect">
                                  <p:stCondLst>
                                    <p:cond delay="0"/>
                                  </p:stCondLst>
                                  <p:childTnLst>
                                    <p:set>
                                      <p:cBhvr>
                                        <p:cTn id="36" dur="1" fill="hold">
                                          <p:stCondLst>
                                            <p:cond delay="0"/>
                                          </p:stCondLst>
                                        </p:cTn>
                                        <p:tgtEl>
                                          <p:spTgt spid="220"/>
                                        </p:tgtEl>
                                        <p:attrNameLst>
                                          <p:attrName>style.visibility</p:attrName>
                                        </p:attrNameLst>
                                      </p:cBhvr>
                                      <p:to>
                                        <p:strVal val="visible"/>
                                      </p:to>
                                    </p:set>
                                    <p:animEffect transition="in" filter="wipe(up)">
                                      <p:cBhvr>
                                        <p:cTn id="37" dur="500"/>
                                        <p:tgtEl>
                                          <p:spTgt spid="220"/>
                                        </p:tgtEl>
                                      </p:cBhvr>
                                    </p:animEffect>
                                  </p:childTnLst>
                                </p:cTn>
                              </p:par>
                            </p:childTnLst>
                          </p:cTn>
                        </p:par>
                        <p:par>
                          <p:cTn id="38" fill="hold">
                            <p:stCondLst>
                              <p:cond delay="1000"/>
                            </p:stCondLst>
                            <p:childTnLst>
                              <p:par>
                                <p:cTn id="39" presetID="22" presetClass="entr" presetSubtype="8" fill="hold" grpId="0" nodeType="afterEffect">
                                  <p:stCondLst>
                                    <p:cond delay="0"/>
                                  </p:stCondLst>
                                  <p:childTnLst>
                                    <p:set>
                                      <p:cBhvr>
                                        <p:cTn id="40" dur="1" fill="hold">
                                          <p:stCondLst>
                                            <p:cond delay="0"/>
                                          </p:stCondLst>
                                        </p:cTn>
                                        <p:tgtEl>
                                          <p:spTgt spid="221"/>
                                        </p:tgtEl>
                                        <p:attrNameLst>
                                          <p:attrName>style.visibility</p:attrName>
                                        </p:attrNameLst>
                                      </p:cBhvr>
                                      <p:to>
                                        <p:strVal val="visible"/>
                                      </p:to>
                                    </p:set>
                                    <p:animEffect transition="in" filter="wipe(left)">
                                      <p:cBhvr>
                                        <p:cTn id="41" dur="500"/>
                                        <p:tgtEl>
                                          <p:spTgt spid="221"/>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86"/>
                                        </p:tgtEl>
                                        <p:attrNameLst>
                                          <p:attrName>style.visibility</p:attrName>
                                        </p:attrNameLst>
                                      </p:cBhvr>
                                      <p:to>
                                        <p:strVal val="visible"/>
                                      </p:to>
                                    </p:set>
                                    <p:animEffect transition="in" filter="wipe(left)">
                                      <p:cBhvr>
                                        <p:cTn id="46" dur="500"/>
                                        <p:tgtEl>
                                          <p:spTgt spid="86"/>
                                        </p:tgtEl>
                                      </p:cBhvr>
                                    </p:animEffect>
                                  </p:childTnLst>
                                </p:cTn>
                              </p:par>
                            </p:childTnLst>
                          </p:cTn>
                        </p:par>
                        <p:par>
                          <p:cTn id="47" fill="hold">
                            <p:stCondLst>
                              <p:cond delay="500"/>
                            </p:stCondLst>
                            <p:childTnLst>
                              <p:par>
                                <p:cTn id="48" presetID="22" presetClass="entr" presetSubtype="8" fill="hold" grpId="0" nodeType="afterEffect">
                                  <p:stCondLst>
                                    <p:cond delay="0"/>
                                  </p:stCondLst>
                                  <p:childTnLst>
                                    <p:set>
                                      <p:cBhvr>
                                        <p:cTn id="49" dur="1" fill="hold">
                                          <p:stCondLst>
                                            <p:cond delay="0"/>
                                          </p:stCondLst>
                                        </p:cTn>
                                        <p:tgtEl>
                                          <p:spTgt spid="87">
                                            <p:txEl>
                                              <p:pRg st="0" end="0"/>
                                            </p:txEl>
                                          </p:spTgt>
                                        </p:tgtEl>
                                        <p:attrNameLst>
                                          <p:attrName>style.visibility</p:attrName>
                                        </p:attrNameLst>
                                      </p:cBhvr>
                                      <p:to>
                                        <p:strVal val="visible"/>
                                      </p:to>
                                    </p:set>
                                    <p:animEffect transition="in" filter="wipe(left)">
                                      <p:cBhvr>
                                        <p:cTn id="50" dur="500"/>
                                        <p:tgtEl>
                                          <p:spTgt spid="87">
                                            <p:txEl>
                                              <p:pRg st="0" end="0"/>
                                            </p:txEl>
                                          </p:spTgt>
                                        </p:tgtEl>
                                      </p:cBhvr>
                                    </p:animEffect>
                                  </p:childTnLst>
                                </p:cTn>
                              </p:par>
                            </p:childTnLst>
                          </p:cTn>
                        </p:par>
                        <p:par>
                          <p:cTn id="51" fill="hold">
                            <p:stCondLst>
                              <p:cond delay="1000"/>
                            </p:stCondLst>
                            <p:childTnLst>
                              <p:par>
                                <p:cTn id="52" presetID="22" presetClass="entr" presetSubtype="8" fill="hold" grpId="0" nodeType="afterEffect">
                                  <p:stCondLst>
                                    <p:cond delay="0"/>
                                  </p:stCondLst>
                                  <p:childTnLst>
                                    <p:set>
                                      <p:cBhvr>
                                        <p:cTn id="53" dur="1" fill="hold">
                                          <p:stCondLst>
                                            <p:cond delay="0"/>
                                          </p:stCondLst>
                                        </p:cTn>
                                        <p:tgtEl>
                                          <p:spTgt spid="88">
                                            <p:txEl>
                                              <p:pRg st="0" end="0"/>
                                            </p:txEl>
                                          </p:spTgt>
                                        </p:tgtEl>
                                        <p:attrNameLst>
                                          <p:attrName>style.visibility</p:attrName>
                                        </p:attrNameLst>
                                      </p:cBhvr>
                                      <p:to>
                                        <p:strVal val="visible"/>
                                      </p:to>
                                    </p:set>
                                    <p:animEffect transition="in" filter="wipe(left)">
                                      <p:cBhvr>
                                        <p:cTn id="54" dur="500"/>
                                        <p:tgtEl>
                                          <p:spTgt spid="88">
                                            <p:txEl>
                                              <p:pRg st="0" end="0"/>
                                            </p:txEl>
                                          </p:spTgt>
                                        </p:tgtEl>
                                      </p:cBhvr>
                                    </p:animEffect>
                                  </p:childTnLst>
                                </p:cTn>
                              </p:par>
                            </p:childTnLst>
                          </p:cTn>
                        </p:par>
                        <p:par>
                          <p:cTn id="55" fill="hold">
                            <p:stCondLst>
                              <p:cond delay="1500"/>
                            </p:stCondLst>
                            <p:childTnLst>
                              <p:par>
                                <p:cTn id="56" presetID="22" presetClass="entr" presetSubtype="8" fill="hold" grpId="0" nodeType="afterEffect">
                                  <p:stCondLst>
                                    <p:cond delay="0"/>
                                  </p:stCondLst>
                                  <p:childTnLst>
                                    <p:set>
                                      <p:cBhvr>
                                        <p:cTn id="57" dur="1" fill="hold">
                                          <p:stCondLst>
                                            <p:cond delay="0"/>
                                          </p:stCondLst>
                                        </p:cTn>
                                        <p:tgtEl>
                                          <p:spTgt spid="89">
                                            <p:txEl>
                                              <p:pRg st="0" end="0"/>
                                            </p:txEl>
                                          </p:spTgt>
                                        </p:tgtEl>
                                        <p:attrNameLst>
                                          <p:attrName>style.visibility</p:attrName>
                                        </p:attrNameLst>
                                      </p:cBhvr>
                                      <p:to>
                                        <p:strVal val="visible"/>
                                      </p:to>
                                    </p:set>
                                    <p:animEffect transition="in" filter="wipe(left)">
                                      <p:cBhvr>
                                        <p:cTn id="58" dur="500"/>
                                        <p:tgtEl>
                                          <p:spTgt spid="89">
                                            <p:txEl>
                                              <p:pRg st="0" end="0"/>
                                            </p:txEl>
                                          </p:spTgt>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90">
                                            <p:txEl>
                                              <p:pRg st="0" end="0"/>
                                            </p:txEl>
                                          </p:spTgt>
                                        </p:tgtEl>
                                        <p:attrNameLst>
                                          <p:attrName>style.visibility</p:attrName>
                                        </p:attrNameLst>
                                      </p:cBhvr>
                                      <p:to>
                                        <p:strVal val="visible"/>
                                      </p:to>
                                    </p:set>
                                    <p:animEffect transition="in" filter="wipe(left)">
                                      <p:cBhvr>
                                        <p:cTn id="63" dur="500"/>
                                        <p:tgtEl>
                                          <p:spTgt spid="90">
                                            <p:txEl>
                                              <p:pRg st="0" end="0"/>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90">
                                            <p:txEl>
                                              <p:pRg st="1" end="1"/>
                                            </p:txEl>
                                          </p:spTgt>
                                        </p:tgtEl>
                                        <p:attrNameLst>
                                          <p:attrName>style.visibility</p:attrName>
                                        </p:attrNameLst>
                                      </p:cBhvr>
                                      <p:to>
                                        <p:strVal val="visible"/>
                                      </p:to>
                                    </p:set>
                                    <p:animEffect transition="in" filter="wipe(left)">
                                      <p:cBhvr>
                                        <p:cTn id="68" dur="500"/>
                                        <p:tgtEl>
                                          <p:spTgt spid="90">
                                            <p:txEl>
                                              <p:pRg st="1" end="1"/>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childTnLst>
                                    <p:set>
                                      <p:cBhvr>
                                        <p:cTn id="72" dur="1" fill="hold">
                                          <p:stCondLst>
                                            <p:cond delay="0"/>
                                          </p:stCondLst>
                                        </p:cTn>
                                        <p:tgtEl>
                                          <p:spTgt spid="90">
                                            <p:txEl>
                                              <p:pRg st="2" end="2"/>
                                            </p:txEl>
                                          </p:spTgt>
                                        </p:tgtEl>
                                        <p:attrNameLst>
                                          <p:attrName>style.visibility</p:attrName>
                                        </p:attrNameLst>
                                      </p:cBhvr>
                                      <p:to>
                                        <p:strVal val="visible"/>
                                      </p:to>
                                    </p:set>
                                    <p:animEffect transition="in" filter="wipe(left)">
                                      <p:cBhvr>
                                        <p:cTn id="73" dur="500"/>
                                        <p:tgtEl>
                                          <p:spTgt spid="90">
                                            <p:txEl>
                                              <p:pRg st="2" end="2"/>
                                            </p:txEl>
                                          </p:spTgt>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91">
                                            <p:txEl>
                                              <p:pRg st="0" end="0"/>
                                            </p:txEl>
                                          </p:spTgt>
                                        </p:tgtEl>
                                        <p:attrNameLst>
                                          <p:attrName>style.visibility</p:attrName>
                                        </p:attrNameLst>
                                      </p:cBhvr>
                                      <p:to>
                                        <p:strVal val="visible"/>
                                      </p:to>
                                    </p:set>
                                    <p:animEffect transition="in" filter="wipe(left)">
                                      <p:cBhvr>
                                        <p:cTn id="78" dur="500"/>
                                        <p:tgtEl>
                                          <p:spTgt spid="91">
                                            <p:txEl>
                                              <p:pRg st="0" end="0"/>
                                            </p:txEl>
                                          </p:spTgt>
                                        </p:tgtEl>
                                      </p:cBhvr>
                                    </p:animEffect>
                                  </p:childTnLst>
                                </p:cTn>
                              </p:par>
                            </p:childTnLst>
                          </p:cTn>
                        </p:par>
                        <p:par>
                          <p:cTn id="79" fill="hold">
                            <p:stCondLst>
                              <p:cond delay="500"/>
                            </p:stCondLst>
                            <p:childTnLst>
                              <p:par>
                                <p:cTn id="80" presetID="22" presetClass="entr" presetSubtype="8" fill="hold" nodeType="afterEffect">
                                  <p:stCondLst>
                                    <p:cond delay="0"/>
                                  </p:stCondLst>
                                  <p:childTnLst>
                                    <p:set>
                                      <p:cBhvr>
                                        <p:cTn id="81" dur="1" fill="hold">
                                          <p:stCondLst>
                                            <p:cond delay="0"/>
                                          </p:stCondLst>
                                        </p:cTn>
                                        <p:tgtEl>
                                          <p:spTgt spid="212"/>
                                        </p:tgtEl>
                                        <p:attrNameLst>
                                          <p:attrName>style.visibility</p:attrName>
                                        </p:attrNameLst>
                                      </p:cBhvr>
                                      <p:to>
                                        <p:strVal val="visible"/>
                                      </p:to>
                                    </p:set>
                                    <p:animEffect transition="in" filter="wipe(left)">
                                      <p:cBhvr>
                                        <p:cTn id="82" dur="500"/>
                                        <p:tgtEl>
                                          <p:spTgt spid="212"/>
                                        </p:tgtEl>
                                      </p:cBhvr>
                                    </p:animEffect>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92"/>
                                        </p:tgtEl>
                                        <p:attrNameLst>
                                          <p:attrName>style.visibility</p:attrName>
                                        </p:attrNameLst>
                                      </p:cBhvr>
                                      <p:to>
                                        <p:strVal val="visible"/>
                                      </p:to>
                                    </p:set>
                                    <p:anim calcmode="lin" valueType="num">
                                      <p:cBhvr additive="base">
                                        <p:cTn id="87" dur="500" fill="hold"/>
                                        <p:tgtEl>
                                          <p:spTgt spid="92"/>
                                        </p:tgtEl>
                                        <p:attrNameLst>
                                          <p:attrName>ppt_x</p:attrName>
                                        </p:attrNameLst>
                                      </p:cBhvr>
                                      <p:tavLst>
                                        <p:tav tm="0">
                                          <p:val>
                                            <p:strVal val="0-#ppt_w/2"/>
                                          </p:val>
                                        </p:tav>
                                        <p:tav tm="100000">
                                          <p:val>
                                            <p:strVal val="#ppt_x"/>
                                          </p:val>
                                        </p:tav>
                                      </p:tavLst>
                                    </p:anim>
                                    <p:anim calcmode="lin" valueType="num">
                                      <p:cBhvr additive="base">
                                        <p:cTn id="88"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nodeType="clickEffect">
                                  <p:stCondLst>
                                    <p:cond delay="0"/>
                                  </p:stCondLst>
                                  <p:childTnLst>
                                    <p:set>
                                      <p:cBhvr>
                                        <p:cTn id="92" dur="1" fill="hold">
                                          <p:stCondLst>
                                            <p:cond delay="0"/>
                                          </p:stCondLst>
                                        </p:cTn>
                                        <p:tgtEl>
                                          <p:spTgt spid="186"/>
                                        </p:tgtEl>
                                        <p:attrNameLst>
                                          <p:attrName>style.visibility</p:attrName>
                                        </p:attrNameLst>
                                      </p:cBhvr>
                                      <p:to>
                                        <p:strVal val="visible"/>
                                      </p:to>
                                    </p:set>
                                    <p:animEffect transition="in" filter="wipe(left)">
                                      <p:cBhvr>
                                        <p:cTn id="93" dur="500"/>
                                        <p:tgtEl>
                                          <p:spTgt spid="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87" grpId="0" build="p" autoUpdateAnimBg="0" advAuto="0"/>
      <p:bldP spid="88" grpId="0" build="p" autoUpdateAnimBg="0" advAuto="0"/>
      <p:bldP spid="89" grpId="0" build="p" autoUpdateAnimBg="0" advAuto="0"/>
      <p:bldP spid="90" grpId="0" build="p" autoUpdateAnimBg="0"/>
      <p:bldP spid="91" grpId="0" build="p" autoUpdateAnimBg="0"/>
      <p:bldP spid="22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11">
            <a:extLst>
              <a:ext uri="{FF2B5EF4-FFF2-40B4-BE49-F238E27FC236}">
                <a16:creationId xmlns:a16="http://schemas.microsoft.com/office/drawing/2014/main" id="{E47C4D7F-ACFF-28D3-6B61-E49CB2C02F10}"/>
              </a:ext>
            </a:extLst>
          </p:cNvPr>
          <p:cNvSpPr>
            <a:spLocks noChangeArrowheads="1"/>
          </p:cNvSpPr>
          <p:nvPr/>
        </p:nvSpPr>
        <p:spPr bwMode="auto">
          <a:xfrm>
            <a:off x="1742660" y="1048695"/>
            <a:ext cx="1984375" cy="45720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400" b="1" u="sng" dirty="0">
                <a:solidFill>
                  <a:srgbClr val="FF0000"/>
                </a:solidFill>
                <a:effectLst>
                  <a:outerShdw blurRad="38100" dist="38100" dir="2700000" algn="tl">
                    <a:srgbClr val="C0C0C0"/>
                  </a:outerShdw>
                </a:effectLst>
              </a:rPr>
              <a:t>Moore</a:t>
            </a:r>
            <a:r>
              <a:rPr lang="zh-CN" altLang="en-US" sz="2400" b="1" u="sng" dirty="0">
                <a:solidFill>
                  <a:srgbClr val="FF0000"/>
                </a:solidFill>
                <a:effectLst>
                  <a:outerShdw blurRad="38100" dist="38100" dir="2700000" algn="tl">
                    <a:srgbClr val="C0C0C0"/>
                  </a:outerShdw>
                </a:effectLst>
              </a:rPr>
              <a:t>型</a:t>
            </a:r>
          </a:p>
        </p:txBody>
      </p:sp>
      <p:graphicFrame>
        <p:nvGraphicFramePr>
          <p:cNvPr id="6" name="Object 12">
            <a:extLst>
              <a:ext uri="{FF2B5EF4-FFF2-40B4-BE49-F238E27FC236}">
                <a16:creationId xmlns:a16="http://schemas.microsoft.com/office/drawing/2014/main" id="{797458CA-215D-77F9-B425-44B9C695A700}"/>
              </a:ext>
            </a:extLst>
          </p:cNvPr>
          <p:cNvGraphicFramePr>
            <a:graphicFrameLocks noChangeAspect="1"/>
          </p:cNvGraphicFramePr>
          <p:nvPr>
            <p:extLst>
              <p:ext uri="{D42A27DB-BD31-4B8C-83A1-F6EECF244321}">
                <p14:modId xmlns:p14="http://schemas.microsoft.com/office/powerpoint/2010/main" val="2739762084"/>
              </p:ext>
            </p:extLst>
          </p:nvPr>
        </p:nvGraphicFramePr>
        <p:xfrm>
          <a:off x="7263754" y="2651820"/>
          <a:ext cx="3330745" cy="680807"/>
        </p:xfrm>
        <a:graphic>
          <a:graphicData uri="http://schemas.openxmlformats.org/presentationml/2006/ole">
            <mc:AlternateContent xmlns:mc="http://schemas.openxmlformats.org/markup-compatibility/2006">
              <mc:Choice xmlns:v="urn:schemas-microsoft-com:vml" Requires="v">
                <p:oleObj name="Equation" r:id="rId2" imgW="1117440" imgH="228600" progId="Equation.3">
                  <p:embed/>
                </p:oleObj>
              </mc:Choice>
              <mc:Fallback>
                <p:oleObj name="Equation" r:id="rId2" imgW="1117440" imgH="228600" progId="Equation.3">
                  <p:embed/>
                  <p:pic>
                    <p:nvPicPr>
                      <p:cNvPr id="5132" name="Object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63754" y="2651820"/>
                        <a:ext cx="3330745" cy="680807"/>
                      </a:xfrm>
                      <a:prstGeom prst="rect">
                        <a:avLst/>
                      </a:prstGeom>
                      <a:noFill/>
                      <a:ln>
                        <a:noFill/>
                      </a:ln>
                      <a:effectLst/>
                    </p:spPr>
                  </p:pic>
                </p:oleObj>
              </mc:Fallback>
            </mc:AlternateContent>
          </a:graphicData>
        </a:graphic>
      </p:graphicFrame>
      <p:sp>
        <p:nvSpPr>
          <p:cNvPr id="7" name="Text Box 13">
            <a:extLst>
              <a:ext uri="{FF2B5EF4-FFF2-40B4-BE49-F238E27FC236}">
                <a16:creationId xmlns:a16="http://schemas.microsoft.com/office/drawing/2014/main" id="{F9D345BE-1EBF-FAC8-FD6E-D881452FA6A7}"/>
              </a:ext>
            </a:extLst>
          </p:cNvPr>
          <p:cNvSpPr txBox="1">
            <a:spLocks noChangeArrowheads="1"/>
          </p:cNvSpPr>
          <p:nvPr/>
        </p:nvSpPr>
        <p:spPr bwMode="auto">
          <a:xfrm>
            <a:off x="1785522" y="3874147"/>
            <a:ext cx="1658938" cy="457200"/>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400" b="1" u="sng" dirty="0">
                <a:solidFill>
                  <a:srgbClr val="FF0000"/>
                </a:solidFill>
                <a:effectLst>
                  <a:outerShdw blurRad="38100" dist="38100" dir="2700000" algn="tl">
                    <a:srgbClr val="C0C0C0"/>
                  </a:outerShdw>
                </a:effectLst>
              </a:rPr>
              <a:t>Mealy</a:t>
            </a:r>
            <a:r>
              <a:rPr lang="zh-CN" altLang="en-US" sz="2400" b="1" u="sng" dirty="0">
                <a:solidFill>
                  <a:srgbClr val="FF0000"/>
                </a:solidFill>
                <a:effectLst>
                  <a:outerShdw blurRad="38100" dist="38100" dir="2700000" algn="tl">
                    <a:srgbClr val="C0C0C0"/>
                  </a:outerShdw>
                </a:effectLst>
              </a:rPr>
              <a:t>型</a:t>
            </a:r>
          </a:p>
        </p:txBody>
      </p:sp>
      <p:graphicFrame>
        <p:nvGraphicFramePr>
          <p:cNvPr id="8" name="Object 14">
            <a:extLst>
              <a:ext uri="{FF2B5EF4-FFF2-40B4-BE49-F238E27FC236}">
                <a16:creationId xmlns:a16="http://schemas.microsoft.com/office/drawing/2014/main" id="{27B9FCD6-4CFF-7A57-52FC-66F8BA28A7E9}"/>
              </a:ext>
            </a:extLst>
          </p:cNvPr>
          <p:cNvGraphicFramePr>
            <a:graphicFrameLocks noChangeAspect="1"/>
          </p:cNvGraphicFramePr>
          <p:nvPr>
            <p:extLst>
              <p:ext uri="{D42A27DB-BD31-4B8C-83A1-F6EECF244321}">
                <p14:modId xmlns:p14="http://schemas.microsoft.com/office/powerpoint/2010/main" val="3846493712"/>
              </p:ext>
            </p:extLst>
          </p:nvPr>
        </p:nvGraphicFramePr>
        <p:xfrm>
          <a:off x="1841085" y="6001603"/>
          <a:ext cx="3771900" cy="560387"/>
        </p:xfrm>
        <a:graphic>
          <a:graphicData uri="http://schemas.openxmlformats.org/presentationml/2006/ole">
            <mc:AlternateContent xmlns:mc="http://schemas.openxmlformats.org/markup-compatibility/2006">
              <mc:Choice xmlns:v="urn:schemas-microsoft-com:vml" Requires="v">
                <p:oleObj name="Equation" r:id="rId4" imgW="1536480" imgH="228600" progId="Equation.3">
                  <p:embed/>
                </p:oleObj>
              </mc:Choice>
              <mc:Fallback>
                <p:oleObj name="Equation" r:id="rId4" imgW="1536480" imgH="228600" progId="Equation.3">
                  <p:embed/>
                  <p:pic>
                    <p:nvPicPr>
                      <p:cNvPr id="5134" name="Object 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41085" y="6001603"/>
                        <a:ext cx="3771900" cy="560387"/>
                      </a:xfrm>
                      <a:prstGeom prst="rect">
                        <a:avLst/>
                      </a:prstGeom>
                      <a:noFill/>
                      <a:ln>
                        <a:solidFill>
                          <a:srgbClr val="FFFF00"/>
                        </a:solidFill>
                      </a:ln>
                      <a:effectLst/>
                    </p:spPr>
                  </p:pic>
                </p:oleObj>
              </mc:Fallback>
            </mc:AlternateContent>
          </a:graphicData>
        </a:graphic>
      </p:graphicFrame>
      <p:grpSp>
        <p:nvGrpSpPr>
          <p:cNvPr id="9" name="Group 15">
            <a:extLst>
              <a:ext uri="{FF2B5EF4-FFF2-40B4-BE49-F238E27FC236}">
                <a16:creationId xmlns:a16="http://schemas.microsoft.com/office/drawing/2014/main" id="{B58B88A6-0CE6-7155-B47B-7B301CBC6F13}"/>
              </a:ext>
            </a:extLst>
          </p:cNvPr>
          <p:cNvGrpSpPr>
            <a:grpSpLocks/>
          </p:cNvGrpSpPr>
          <p:nvPr/>
        </p:nvGrpSpPr>
        <p:grpSpPr bwMode="auto">
          <a:xfrm>
            <a:off x="6406721" y="4738686"/>
            <a:ext cx="3790950" cy="2119313"/>
            <a:chOff x="3142" y="2328"/>
            <a:chExt cx="2582" cy="1477"/>
          </a:xfrm>
        </p:grpSpPr>
        <p:sp>
          <p:nvSpPr>
            <p:cNvPr id="10" name="Line 16">
              <a:extLst>
                <a:ext uri="{FF2B5EF4-FFF2-40B4-BE49-F238E27FC236}">
                  <a16:creationId xmlns:a16="http://schemas.microsoft.com/office/drawing/2014/main" id="{239233CA-1C3A-3760-A67F-4FE65A519BC8}"/>
                </a:ext>
              </a:extLst>
            </p:cNvPr>
            <p:cNvSpPr>
              <a:spLocks noChangeShapeType="1"/>
            </p:cNvSpPr>
            <p:nvPr/>
          </p:nvSpPr>
          <p:spPr bwMode="auto">
            <a:xfrm>
              <a:off x="4693" y="3444"/>
              <a:ext cx="34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 name="Line 17">
              <a:extLst>
                <a:ext uri="{FF2B5EF4-FFF2-40B4-BE49-F238E27FC236}">
                  <a16:creationId xmlns:a16="http://schemas.microsoft.com/office/drawing/2014/main" id="{E304CF8F-FF73-994D-075F-3912953FAF87}"/>
                </a:ext>
              </a:extLst>
            </p:cNvPr>
            <p:cNvSpPr>
              <a:spLocks noChangeShapeType="1"/>
            </p:cNvSpPr>
            <p:nvPr/>
          </p:nvSpPr>
          <p:spPr bwMode="auto">
            <a:xfrm>
              <a:off x="3644" y="2679"/>
              <a:ext cx="5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18">
              <a:extLst>
                <a:ext uri="{FF2B5EF4-FFF2-40B4-BE49-F238E27FC236}">
                  <a16:creationId xmlns:a16="http://schemas.microsoft.com/office/drawing/2014/main" id="{FE3C87E1-4C9B-C13B-D269-94224A20D96B}"/>
                </a:ext>
              </a:extLst>
            </p:cNvPr>
            <p:cNvSpPr>
              <a:spLocks noChangeShapeType="1"/>
            </p:cNvSpPr>
            <p:nvPr/>
          </p:nvSpPr>
          <p:spPr bwMode="auto">
            <a:xfrm flipH="1">
              <a:off x="3768" y="3444"/>
              <a:ext cx="44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Rectangle 19">
              <a:extLst>
                <a:ext uri="{FF2B5EF4-FFF2-40B4-BE49-F238E27FC236}">
                  <a16:creationId xmlns:a16="http://schemas.microsoft.com/office/drawing/2014/main" id="{66F20C80-F085-60B8-0E19-4A279559669B}"/>
                </a:ext>
              </a:extLst>
            </p:cNvPr>
            <p:cNvSpPr>
              <a:spLocks noChangeArrowheads="1"/>
            </p:cNvSpPr>
            <p:nvPr/>
          </p:nvSpPr>
          <p:spPr bwMode="auto">
            <a:xfrm>
              <a:off x="4102" y="3060"/>
              <a:ext cx="612" cy="445"/>
            </a:xfrm>
            <a:prstGeom prst="rect">
              <a:avLst/>
            </a:prstGeom>
            <a:solidFill>
              <a:srgbClr val="CCFFFF"/>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pPr>
              <a:r>
                <a:rPr lang="zh-CN" altLang="en-US" b="1">
                  <a:solidFill>
                    <a:srgbClr val="996633"/>
                  </a:solidFill>
                  <a:latin typeface="隶书" panose="02010509060101010101" pitchFamily="49" charset="-122"/>
                  <a:ea typeface="隶书" panose="02010509060101010101" pitchFamily="49" charset="-122"/>
                </a:rPr>
                <a:t>存储</a:t>
              </a:r>
            </a:p>
            <a:p>
              <a:pPr algn="ctr">
                <a:lnSpc>
                  <a:spcPct val="80000"/>
                </a:lnSpc>
              </a:pPr>
              <a:r>
                <a:rPr lang="zh-CN" altLang="en-US" b="1">
                  <a:solidFill>
                    <a:srgbClr val="996633"/>
                  </a:solidFill>
                  <a:latin typeface="隶书" panose="02010509060101010101" pitchFamily="49" charset="-122"/>
                  <a:ea typeface="隶书" panose="02010509060101010101" pitchFamily="49" charset="-122"/>
                </a:rPr>
                <a:t>电路</a:t>
              </a:r>
            </a:p>
          </p:txBody>
        </p:sp>
        <p:sp>
          <p:nvSpPr>
            <p:cNvPr id="14" name="Line 20">
              <a:extLst>
                <a:ext uri="{FF2B5EF4-FFF2-40B4-BE49-F238E27FC236}">
                  <a16:creationId xmlns:a16="http://schemas.microsoft.com/office/drawing/2014/main" id="{16EC4DC8-787E-6C7A-B123-D260A5F899DC}"/>
                </a:ext>
              </a:extLst>
            </p:cNvPr>
            <p:cNvSpPr>
              <a:spLocks noChangeShapeType="1"/>
            </p:cNvSpPr>
            <p:nvPr/>
          </p:nvSpPr>
          <p:spPr bwMode="auto">
            <a:xfrm>
              <a:off x="3650" y="2532"/>
              <a:ext cx="45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Line 21">
              <a:extLst>
                <a:ext uri="{FF2B5EF4-FFF2-40B4-BE49-F238E27FC236}">
                  <a16:creationId xmlns:a16="http://schemas.microsoft.com/office/drawing/2014/main" id="{06C0B9B8-F4CB-0B79-8F57-AA4CEE915EAF}"/>
                </a:ext>
              </a:extLst>
            </p:cNvPr>
            <p:cNvSpPr>
              <a:spLocks noChangeShapeType="1"/>
            </p:cNvSpPr>
            <p:nvPr/>
          </p:nvSpPr>
          <p:spPr bwMode="auto">
            <a:xfrm>
              <a:off x="4690" y="2532"/>
              <a:ext cx="45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Line 22">
              <a:extLst>
                <a:ext uri="{FF2B5EF4-FFF2-40B4-BE49-F238E27FC236}">
                  <a16:creationId xmlns:a16="http://schemas.microsoft.com/office/drawing/2014/main" id="{1B67745E-4947-D99D-D1C1-6361EAF11825}"/>
                </a:ext>
              </a:extLst>
            </p:cNvPr>
            <p:cNvSpPr>
              <a:spLocks noChangeShapeType="1"/>
            </p:cNvSpPr>
            <p:nvPr/>
          </p:nvSpPr>
          <p:spPr bwMode="auto">
            <a:xfrm>
              <a:off x="4690" y="2657"/>
              <a:ext cx="45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 name="Line 23">
              <a:extLst>
                <a:ext uri="{FF2B5EF4-FFF2-40B4-BE49-F238E27FC236}">
                  <a16:creationId xmlns:a16="http://schemas.microsoft.com/office/drawing/2014/main" id="{2D60BF64-B609-58ED-E074-133C891A5040}"/>
                </a:ext>
              </a:extLst>
            </p:cNvPr>
            <p:cNvSpPr>
              <a:spLocks noChangeShapeType="1"/>
            </p:cNvSpPr>
            <p:nvPr/>
          </p:nvSpPr>
          <p:spPr bwMode="auto">
            <a:xfrm flipV="1">
              <a:off x="4690" y="2777"/>
              <a:ext cx="340" cy="0"/>
            </a:xfrm>
            <a:prstGeom prst="line">
              <a:avLst/>
            </a:prstGeom>
            <a:noFill/>
            <a:ln w="2857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Line 24">
              <a:extLst>
                <a:ext uri="{FF2B5EF4-FFF2-40B4-BE49-F238E27FC236}">
                  <a16:creationId xmlns:a16="http://schemas.microsoft.com/office/drawing/2014/main" id="{BCA60DC6-720F-9673-02D0-FB1410A0D950}"/>
                </a:ext>
              </a:extLst>
            </p:cNvPr>
            <p:cNvSpPr>
              <a:spLocks noChangeShapeType="1"/>
            </p:cNvSpPr>
            <p:nvPr/>
          </p:nvSpPr>
          <p:spPr bwMode="auto">
            <a:xfrm>
              <a:off x="5025" y="2769"/>
              <a:ext cx="2" cy="671"/>
            </a:xfrm>
            <a:prstGeom prst="line">
              <a:avLst/>
            </a:prstGeom>
            <a:noFill/>
            <a:ln w="28575">
              <a:solidFill>
                <a:srgbClr val="99663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25">
              <a:extLst>
                <a:ext uri="{FF2B5EF4-FFF2-40B4-BE49-F238E27FC236}">
                  <a16:creationId xmlns:a16="http://schemas.microsoft.com/office/drawing/2014/main" id="{C0387E11-EF1C-E795-1BA2-02C50E1BB1AB}"/>
                </a:ext>
              </a:extLst>
            </p:cNvPr>
            <p:cNvSpPr>
              <a:spLocks noChangeShapeType="1"/>
            </p:cNvSpPr>
            <p:nvPr/>
          </p:nvSpPr>
          <p:spPr bwMode="auto">
            <a:xfrm flipV="1">
              <a:off x="4695" y="2880"/>
              <a:ext cx="116"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26">
              <a:extLst>
                <a:ext uri="{FF2B5EF4-FFF2-40B4-BE49-F238E27FC236}">
                  <a16:creationId xmlns:a16="http://schemas.microsoft.com/office/drawing/2014/main" id="{3E5E46C5-9712-B013-E8CE-33ED015AEE58}"/>
                </a:ext>
              </a:extLst>
            </p:cNvPr>
            <p:cNvSpPr>
              <a:spLocks noChangeShapeType="1"/>
            </p:cNvSpPr>
            <p:nvPr/>
          </p:nvSpPr>
          <p:spPr bwMode="auto">
            <a:xfrm flipH="1">
              <a:off x="4817" y="2871"/>
              <a:ext cx="1" cy="30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27">
              <a:extLst>
                <a:ext uri="{FF2B5EF4-FFF2-40B4-BE49-F238E27FC236}">
                  <a16:creationId xmlns:a16="http://schemas.microsoft.com/office/drawing/2014/main" id="{83215888-1C97-DB00-AF2C-7ABEB6684786}"/>
                </a:ext>
              </a:extLst>
            </p:cNvPr>
            <p:cNvSpPr>
              <a:spLocks noChangeShapeType="1"/>
            </p:cNvSpPr>
            <p:nvPr/>
          </p:nvSpPr>
          <p:spPr bwMode="auto">
            <a:xfrm>
              <a:off x="4703" y="3162"/>
              <a:ext cx="11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28">
              <a:extLst>
                <a:ext uri="{FF2B5EF4-FFF2-40B4-BE49-F238E27FC236}">
                  <a16:creationId xmlns:a16="http://schemas.microsoft.com/office/drawing/2014/main" id="{83BC644E-7335-404C-CAF9-FF8E56BB3F3E}"/>
                </a:ext>
              </a:extLst>
            </p:cNvPr>
            <p:cNvSpPr>
              <a:spLocks noChangeShapeType="1"/>
            </p:cNvSpPr>
            <p:nvPr/>
          </p:nvSpPr>
          <p:spPr bwMode="auto">
            <a:xfrm flipH="1" flipV="1">
              <a:off x="3769" y="2794"/>
              <a:ext cx="34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29">
              <a:extLst>
                <a:ext uri="{FF2B5EF4-FFF2-40B4-BE49-F238E27FC236}">
                  <a16:creationId xmlns:a16="http://schemas.microsoft.com/office/drawing/2014/main" id="{82014736-EB1A-CC4B-DB70-77299F0B8C23}"/>
                </a:ext>
              </a:extLst>
            </p:cNvPr>
            <p:cNvSpPr>
              <a:spLocks noChangeShapeType="1"/>
            </p:cNvSpPr>
            <p:nvPr/>
          </p:nvSpPr>
          <p:spPr bwMode="auto">
            <a:xfrm flipH="1">
              <a:off x="3775" y="2798"/>
              <a:ext cx="0" cy="65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30">
              <a:extLst>
                <a:ext uri="{FF2B5EF4-FFF2-40B4-BE49-F238E27FC236}">
                  <a16:creationId xmlns:a16="http://schemas.microsoft.com/office/drawing/2014/main" id="{8D742C86-C280-13DA-E087-D1C9D382D6C6}"/>
                </a:ext>
              </a:extLst>
            </p:cNvPr>
            <p:cNvSpPr>
              <a:spLocks noChangeShapeType="1"/>
            </p:cNvSpPr>
            <p:nvPr/>
          </p:nvSpPr>
          <p:spPr bwMode="auto">
            <a:xfrm flipH="1" flipV="1">
              <a:off x="3972" y="2889"/>
              <a:ext cx="14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31">
              <a:extLst>
                <a:ext uri="{FF2B5EF4-FFF2-40B4-BE49-F238E27FC236}">
                  <a16:creationId xmlns:a16="http://schemas.microsoft.com/office/drawing/2014/main" id="{7B36FE08-DD53-A706-744B-D2495733FE54}"/>
                </a:ext>
              </a:extLst>
            </p:cNvPr>
            <p:cNvSpPr>
              <a:spLocks noChangeShapeType="1"/>
            </p:cNvSpPr>
            <p:nvPr/>
          </p:nvSpPr>
          <p:spPr bwMode="auto">
            <a:xfrm flipH="1">
              <a:off x="3963" y="2881"/>
              <a:ext cx="0" cy="269"/>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32">
              <a:extLst>
                <a:ext uri="{FF2B5EF4-FFF2-40B4-BE49-F238E27FC236}">
                  <a16:creationId xmlns:a16="http://schemas.microsoft.com/office/drawing/2014/main" id="{679904C7-C496-9775-7487-6E678544CC04}"/>
                </a:ext>
              </a:extLst>
            </p:cNvPr>
            <p:cNvSpPr>
              <a:spLocks noChangeShapeType="1"/>
            </p:cNvSpPr>
            <p:nvPr/>
          </p:nvSpPr>
          <p:spPr bwMode="auto">
            <a:xfrm flipH="1">
              <a:off x="3971" y="3141"/>
              <a:ext cx="13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Text Box 33">
              <a:extLst>
                <a:ext uri="{FF2B5EF4-FFF2-40B4-BE49-F238E27FC236}">
                  <a16:creationId xmlns:a16="http://schemas.microsoft.com/office/drawing/2014/main" id="{DB29D431-2D14-C0EA-C4FF-3222B00461DD}"/>
                </a:ext>
              </a:extLst>
            </p:cNvPr>
            <p:cNvSpPr txBox="1">
              <a:spLocks noChangeArrowheads="1"/>
            </p:cNvSpPr>
            <p:nvPr/>
          </p:nvSpPr>
          <p:spPr bwMode="auto">
            <a:xfrm>
              <a:off x="5140" y="2328"/>
              <a:ext cx="584" cy="5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996633"/>
                  </a:solidFill>
                  <a:ea typeface="楷体_GB2312" pitchFamily="49" charset="-122"/>
                </a:rPr>
                <a:t>Y</a:t>
              </a:r>
              <a:r>
                <a:rPr lang="en-US" altLang="zh-CN" b="1">
                  <a:solidFill>
                    <a:srgbClr val="996633"/>
                  </a:solidFill>
                  <a:ea typeface="楷体_GB2312" pitchFamily="49" charset="-122"/>
                </a:rPr>
                <a:t>(</a:t>
              </a:r>
              <a:r>
                <a:rPr lang="en-US" altLang="zh-CN" b="1" i="1">
                  <a:solidFill>
                    <a:srgbClr val="996633"/>
                  </a:solidFill>
                  <a:ea typeface="楷体_GB2312" pitchFamily="49" charset="-122"/>
                </a:rPr>
                <a:t>t</a:t>
              </a:r>
              <a:r>
                <a:rPr lang="en-US" altLang="zh-CN" b="1" i="1" baseline="-25000">
                  <a:solidFill>
                    <a:srgbClr val="996633"/>
                  </a:solidFill>
                  <a:ea typeface="楷体_GB2312" pitchFamily="49" charset="-122"/>
                </a:rPr>
                <a:t>n</a:t>
              </a:r>
              <a:r>
                <a:rPr lang="en-US" altLang="zh-CN" b="1">
                  <a:solidFill>
                    <a:srgbClr val="996633"/>
                  </a:solidFill>
                  <a:ea typeface="楷体_GB2312" pitchFamily="49" charset="-122"/>
                </a:rPr>
                <a:t>)</a:t>
              </a:r>
            </a:p>
            <a:p>
              <a:r>
                <a:rPr lang="zh-CN" altLang="en-US" b="1">
                  <a:solidFill>
                    <a:srgbClr val="996633"/>
                  </a:solidFill>
                  <a:ea typeface="隶书" panose="02010509060101010101" pitchFamily="49" charset="-122"/>
                </a:rPr>
                <a:t>输出</a:t>
              </a:r>
            </a:p>
          </p:txBody>
        </p:sp>
        <p:sp>
          <p:nvSpPr>
            <p:cNvPr id="28" name="Text Box 34">
              <a:extLst>
                <a:ext uri="{FF2B5EF4-FFF2-40B4-BE49-F238E27FC236}">
                  <a16:creationId xmlns:a16="http://schemas.microsoft.com/office/drawing/2014/main" id="{A51E5A0F-6351-F6F6-BAA3-8E787023E18D}"/>
                </a:ext>
              </a:extLst>
            </p:cNvPr>
            <p:cNvSpPr txBox="1">
              <a:spLocks noChangeArrowheads="1"/>
            </p:cNvSpPr>
            <p:nvPr/>
          </p:nvSpPr>
          <p:spPr bwMode="auto">
            <a:xfrm>
              <a:off x="4696" y="3156"/>
              <a:ext cx="367" cy="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996633"/>
                  </a:solidFill>
                  <a:ea typeface="楷体_GB2312" pitchFamily="49" charset="-122"/>
                </a:rPr>
                <a:t>W</a:t>
              </a:r>
              <a:endParaRPr lang="en-US" altLang="zh-CN" b="1" i="1" baseline="-25000">
                <a:solidFill>
                  <a:srgbClr val="996633"/>
                </a:solidFill>
                <a:ea typeface="楷体_GB2312" pitchFamily="49" charset="-122"/>
              </a:endParaRPr>
            </a:p>
          </p:txBody>
        </p:sp>
        <p:sp>
          <p:nvSpPr>
            <p:cNvPr id="29" name="Text Box 35">
              <a:extLst>
                <a:ext uri="{FF2B5EF4-FFF2-40B4-BE49-F238E27FC236}">
                  <a16:creationId xmlns:a16="http://schemas.microsoft.com/office/drawing/2014/main" id="{E8BE2493-134A-E574-1956-F572BFA9B8B4}"/>
                </a:ext>
              </a:extLst>
            </p:cNvPr>
            <p:cNvSpPr txBox="1">
              <a:spLocks noChangeArrowheads="1"/>
            </p:cNvSpPr>
            <p:nvPr/>
          </p:nvSpPr>
          <p:spPr bwMode="auto">
            <a:xfrm>
              <a:off x="3815" y="3120"/>
              <a:ext cx="325" cy="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996633"/>
                  </a:solidFill>
                  <a:ea typeface="楷体_GB2312" pitchFamily="49" charset="-122"/>
                </a:rPr>
                <a:t>Q</a:t>
              </a:r>
              <a:endParaRPr lang="en-US" altLang="zh-CN" b="1" baseline="-25000">
                <a:solidFill>
                  <a:srgbClr val="996633"/>
                </a:solidFill>
                <a:ea typeface="楷体_GB2312" pitchFamily="49" charset="-122"/>
              </a:endParaRPr>
            </a:p>
          </p:txBody>
        </p:sp>
        <p:sp>
          <p:nvSpPr>
            <p:cNvPr id="30" name="Text Box 36">
              <a:extLst>
                <a:ext uri="{FF2B5EF4-FFF2-40B4-BE49-F238E27FC236}">
                  <a16:creationId xmlns:a16="http://schemas.microsoft.com/office/drawing/2014/main" id="{62CB4013-B9D4-6288-8C3C-AC517E31B691}"/>
                </a:ext>
              </a:extLst>
            </p:cNvPr>
            <p:cNvSpPr txBox="1">
              <a:spLocks noChangeArrowheads="1"/>
            </p:cNvSpPr>
            <p:nvPr/>
          </p:nvSpPr>
          <p:spPr bwMode="auto">
            <a:xfrm>
              <a:off x="3142" y="2340"/>
              <a:ext cx="584" cy="5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b="1" i="1">
                  <a:solidFill>
                    <a:srgbClr val="996633"/>
                  </a:solidFill>
                  <a:ea typeface="楷体_GB2312" pitchFamily="49" charset="-122"/>
                </a:rPr>
                <a:t>X</a:t>
              </a:r>
              <a:r>
                <a:rPr lang="en-US" altLang="zh-CN" b="1">
                  <a:solidFill>
                    <a:srgbClr val="996633"/>
                  </a:solidFill>
                  <a:ea typeface="楷体_GB2312" pitchFamily="49" charset="-122"/>
                </a:rPr>
                <a:t>(</a:t>
              </a:r>
              <a:r>
                <a:rPr lang="en-US" altLang="zh-CN" b="1" i="1">
                  <a:solidFill>
                    <a:srgbClr val="996633"/>
                  </a:solidFill>
                  <a:ea typeface="楷体_GB2312" pitchFamily="49" charset="-122"/>
                </a:rPr>
                <a:t>t</a:t>
              </a:r>
              <a:r>
                <a:rPr lang="en-US" altLang="zh-CN" b="1" i="1" baseline="-25000">
                  <a:solidFill>
                    <a:srgbClr val="996633"/>
                  </a:solidFill>
                  <a:ea typeface="楷体_GB2312" pitchFamily="49" charset="-122"/>
                </a:rPr>
                <a:t>n</a:t>
              </a:r>
              <a:r>
                <a:rPr lang="en-US" altLang="zh-CN" b="1">
                  <a:solidFill>
                    <a:srgbClr val="996633"/>
                  </a:solidFill>
                  <a:ea typeface="楷体_GB2312" pitchFamily="49" charset="-122"/>
                </a:rPr>
                <a:t>)</a:t>
              </a:r>
            </a:p>
            <a:p>
              <a:r>
                <a:rPr lang="zh-CN" altLang="en-US" b="1">
                  <a:solidFill>
                    <a:srgbClr val="996633"/>
                  </a:solidFill>
                  <a:ea typeface="隶书" panose="02010509060101010101" pitchFamily="49" charset="-122"/>
                </a:rPr>
                <a:t>输入</a:t>
              </a:r>
            </a:p>
          </p:txBody>
        </p:sp>
        <p:sp>
          <p:nvSpPr>
            <p:cNvPr id="31" name="Rectangle 37">
              <a:extLst>
                <a:ext uri="{FF2B5EF4-FFF2-40B4-BE49-F238E27FC236}">
                  <a16:creationId xmlns:a16="http://schemas.microsoft.com/office/drawing/2014/main" id="{717CE829-B572-0566-59F9-2790CC95ABA9}"/>
                </a:ext>
              </a:extLst>
            </p:cNvPr>
            <p:cNvSpPr>
              <a:spLocks noChangeArrowheads="1"/>
            </p:cNvSpPr>
            <p:nvPr/>
          </p:nvSpPr>
          <p:spPr bwMode="auto">
            <a:xfrm>
              <a:off x="4105" y="2481"/>
              <a:ext cx="633" cy="475"/>
            </a:xfrm>
            <a:prstGeom prst="rect">
              <a:avLst/>
            </a:prstGeom>
            <a:solidFill>
              <a:srgbClr val="FFFFCC"/>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pPr>
              <a:r>
                <a:rPr lang="zh-CN" altLang="en-US" b="1" dirty="0">
                  <a:solidFill>
                    <a:srgbClr val="0066CC"/>
                  </a:solidFill>
                  <a:latin typeface="隶书" panose="02010509060101010101" pitchFamily="49" charset="-122"/>
                  <a:ea typeface="隶书" panose="02010509060101010101" pitchFamily="49" charset="-122"/>
                </a:rPr>
                <a:t>组合</a:t>
              </a:r>
            </a:p>
            <a:p>
              <a:pPr algn="ctr">
                <a:lnSpc>
                  <a:spcPct val="80000"/>
                </a:lnSpc>
              </a:pPr>
              <a:r>
                <a:rPr lang="zh-CN" altLang="en-US" b="1" dirty="0">
                  <a:solidFill>
                    <a:srgbClr val="0066CC"/>
                  </a:solidFill>
                  <a:latin typeface="隶书" panose="02010509060101010101" pitchFamily="49" charset="-122"/>
                  <a:ea typeface="隶书" panose="02010509060101010101" pitchFamily="49" charset="-122"/>
                </a:rPr>
                <a:t>电路</a:t>
              </a:r>
            </a:p>
          </p:txBody>
        </p:sp>
        <p:sp>
          <p:nvSpPr>
            <p:cNvPr id="32" name="Oval 38">
              <a:extLst>
                <a:ext uri="{FF2B5EF4-FFF2-40B4-BE49-F238E27FC236}">
                  <a16:creationId xmlns:a16="http://schemas.microsoft.com/office/drawing/2014/main" id="{228ED395-76F3-7D73-C9D7-BC795425DABD}"/>
                </a:ext>
              </a:extLst>
            </p:cNvPr>
            <p:cNvSpPr>
              <a:spLocks noChangeArrowheads="1"/>
            </p:cNvSpPr>
            <p:nvPr/>
          </p:nvSpPr>
          <p:spPr bwMode="auto">
            <a:xfrm flipH="1">
              <a:off x="3647" y="2498"/>
              <a:ext cx="56" cy="56"/>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3" name="Oval 39">
              <a:extLst>
                <a:ext uri="{FF2B5EF4-FFF2-40B4-BE49-F238E27FC236}">
                  <a16:creationId xmlns:a16="http://schemas.microsoft.com/office/drawing/2014/main" id="{15A23688-C3E9-6B31-3624-E56E061B8BF7}"/>
                </a:ext>
              </a:extLst>
            </p:cNvPr>
            <p:cNvSpPr>
              <a:spLocks noChangeArrowheads="1"/>
            </p:cNvSpPr>
            <p:nvPr/>
          </p:nvSpPr>
          <p:spPr bwMode="auto">
            <a:xfrm flipH="1">
              <a:off x="3647" y="2660"/>
              <a:ext cx="56" cy="56"/>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nvGrpSpPr>
            <p:cNvPr id="34" name="Group 40">
              <a:extLst>
                <a:ext uri="{FF2B5EF4-FFF2-40B4-BE49-F238E27FC236}">
                  <a16:creationId xmlns:a16="http://schemas.microsoft.com/office/drawing/2014/main" id="{C4459EB3-703D-0EA0-8A5F-986506B8FA42}"/>
                </a:ext>
              </a:extLst>
            </p:cNvPr>
            <p:cNvGrpSpPr>
              <a:grpSpLocks/>
            </p:cNvGrpSpPr>
            <p:nvPr/>
          </p:nvGrpSpPr>
          <p:grpSpPr bwMode="auto">
            <a:xfrm>
              <a:off x="4384" y="3492"/>
              <a:ext cx="367" cy="313"/>
              <a:chOff x="4422" y="1872"/>
              <a:chExt cx="367" cy="313"/>
            </a:xfrm>
          </p:grpSpPr>
          <p:sp>
            <p:nvSpPr>
              <p:cNvPr id="37" name="Text Box 41">
                <a:extLst>
                  <a:ext uri="{FF2B5EF4-FFF2-40B4-BE49-F238E27FC236}">
                    <a16:creationId xmlns:a16="http://schemas.microsoft.com/office/drawing/2014/main" id="{CEDAFDAC-40FD-8E06-891C-EEE1AAE4286D}"/>
                  </a:ext>
                </a:extLst>
              </p:cNvPr>
              <p:cNvSpPr txBox="1">
                <a:spLocks noChangeArrowheads="1"/>
              </p:cNvSpPr>
              <p:nvPr/>
            </p:nvSpPr>
            <p:spPr bwMode="auto">
              <a:xfrm>
                <a:off x="4422" y="1908"/>
                <a:ext cx="367" cy="2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i="1">
                    <a:solidFill>
                      <a:srgbClr val="FF0066"/>
                    </a:solidFill>
                    <a:ea typeface="楷体_GB2312" pitchFamily="49" charset="-122"/>
                  </a:rPr>
                  <a:t>CP</a:t>
                </a:r>
                <a:endParaRPr lang="en-US" altLang="zh-CN" sz="2000" b="1" i="1" baseline="-25000">
                  <a:solidFill>
                    <a:srgbClr val="FF0066"/>
                  </a:solidFill>
                  <a:ea typeface="楷体_GB2312" pitchFamily="49" charset="-122"/>
                </a:endParaRPr>
              </a:p>
            </p:txBody>
          </p:sp>
          <p:sp>
            <p:nvSpPr>
              <p:cNvPr id="38" name="Line 42">
                <a:extLst>
                  <a:ext uri="{FF2B5EF4-FFF2-40B4-BE49-F238E27FC236}">
                    <a16:creationId xmlns:a16="http://schemas.microsoft.com/office/drawing/2014/main" id="{F16A66BE-A9EE-1375-8F6B-5015BB995ECD}"/>
                  </a:ext>
                </a:extLst>
              </p:cNvPr>
              <p:cNvSpPr>
                <a:spLocks noChangeShapeType="1"/>
              </p:cNvSpPr>
              <p:nvPr/>
            </p:nvSpPr>
            <p:spPr bwMode="auto">
              <a:xfrm flipV="1">
                <a:off x="4440" y="1872"/>
                <a:ext cx="1" cy="204"/>
              </a:xfrm>
              <a:prstGeom prst="line">
                <a:avLst/>
              </a:prstGeom>
              <a:noFill/>
              <a:ln w="28575">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5" name="Oval 43">
              <a:extLst>
                <a:ext uri="{FF2B5EF4-FFF2-40B4-BE49-F238E27FC236}">
                  <a16:creationId xmlns:a16="http://schemas.microsoft.com/office/drawing/2014/main" id="{877DBA59-060A-5242-8CEE-26196CABA84E}"/>
                </a:ext>
              </a:extLst>
            </p:cNvPr>
            <p:cNvSpPr>
              <a:spLocks noChangeArrowheads="1"/>
            </p:cNvSpPr>
            <p:nvPr/>
          </p:nvSpPr>
          <p:spPr bwMode="auto">
            <a:xfrm flipH="1">
              <a:off x="5087" y="2492"/>
              <a:ext cx="56" cy="56"/>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6" name="Oval 44">
              <a:extLst>
                <a:ext uri="{FF2B5EF4-FFF2-40B4-BE49-F238E27FC236}">
                  <a16:creationId xmlns:a16="http://schemas.microsoft.com/office/drawing/2014/main" id="{4B63664B-47AC-D423-48DB-93C97E35705E}"/>
                </a:ext>
              </a:extLst>
            </p:cNvPr>
            <p:cNvSpPr>
              <a:spLocks noChangeArrowheads="1"/>
            </p:cNvSpPr>
            <p:nvPr/>
          </p:nvSpPr>
          <p:spPr bwMode="auto">
            <a:xfrm flipH="1">
              <a:off x="5093" y="2630"/>
              <a:ext cx="56" cy="56"/>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39" name="Group 45">
            <a:extLst>
              <a:ext uri="{FF2B5EF4-FFF2-40B4-BE49-F238E27FC236}">
                <a16:creationId xmlns:a16="http://schemas.microsoft.com/office/drawing/2014/main" id="{8880541B-EFF5-465E-080E-97042FC502E9}"/>
              </a:ext>
            </a:extLst>
          </p:cNvPr>
          <p:cNvGrpSpPr>
            <a:grpSpLocks/>
          </p:cNvGrpSpPr>
          <p:nvPr/>
        </p:nvGrpSpPr>
        <p:grpSpPr bwMode="auto">
          <a:xfrm>
            <a:off x="1592641" y="1755562"/>
            <a:ext cx="5641975" cy="1347787"/>
            <a:chOff x="-26" y="2737"/>
            <a:chExt cx="3554" cy="849"/>
          </a:xfrm>
        </p:grpSpPr>
        <p:grpSp>
          <p:nvGrpSpPr>
            <p:cNvPr id="40" name="Group 46">
              <a:extLst>
                <a:ext uri="{FF2B5EF4-FFF2-40B4-BE49-F238E27FC236}">
                  <a16:creationId xmlns:a16="http://schemas.microsoft.com/office/drawing/2014/main" id="{0D26B9AB-A8E0-E70D-F2B0-04E6BC955F3D}"/>
                </a:ext>
              </a:extLst>
            </p:cNvPr>
            <p:cNvGrpSpPr>
              <a:grpSpLocks/>
            </p:cNvGrpSpPr>
            <p:nvPr/>
          </p:nvGrpSpPr>
          <p:grpSpPr bwMode="auto">
            <a:xfrm>
              <a:off x="486" y="2852"/>
              <a:ext cx="265" cy="356"/>
              <a:chOff x="1094" y="380"/>
              <a:chExt cx="265" cy="356"/>
            </a:xfrm>
          </p:grpSpPr>
          <p:grpSp>
            <p:nvGrpSpPr>
              <p:cNvPr id="60" name="Group 47">
                <a:extLst>
                  <a:ext uri="{FF2B5EF4-FFF2-40B4-BE49-F238E27FC236}">
                    <a16:creationId xmlns:a16="http://schemas.microsoft.com/office/drawing/2014/main" id="{E1EC1FBA-4ABC-E6FF-B14E-4E6E3164B4A1}"/>
                  </a:ext>
                </a:extLst>
              </p:cNvPr>
              <p:cNvGrpSpPr>
                <a:grpSpLocks/>
              </p:cNvGrpSpPr>
              <p:nvPr/>
            </p:nvGrpSpPr>
            <p:grpSpPr bwMode="auto">
              <a:xfrm>
                <a:off x="1138" y="408"/>
                <a:ext cx="221" cy="303"/>
                <a:chOff x="850" y="384"/>
                <a:chExt cx="509" cy="303"/>
              </a:xfrm>
            </p:grpSpPr>
            <p:sp>
              <p:nvSpPr>
                <p:cNvPr id="63" name="Line 48">
                  <a:extLst>
                    <a:ext uri="{FF2B5EF4-FFF2-40B4-BE49-F238E27FC236}">
                      <a16:creationId xmlns:a16="http://schemas.microsoft.com/office/drawing/2014/main" id="{756AC051-5FF7-9E84-4C05-D45EAFD850A8}"/>
                    </a:ext>
                  </a:extLst>
                </p:cNvPr>
                <p:cNvSpPr>
                  <a:spLocks noChangeShapeType="1"/>
                </p:cNvSpPr>
                <p:nvPr/>
              </p:nvSpPr>
              <p:spPr bwMode="auto">
                <a:xfrm>
                  <a:off x="850" y="384"/>
                  <a:ext cx="5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49">
                  <a:extLst>
                    <a:ext uri="{FF2B5EF4-FFF2-40B4-BE49-F238E27FC236}">
                      <a16:creationId xmlns:a16="http://schemas.microsoft.com/office/drawing/2014/main" id="{B444C4C8-3754-3E08-E2F7-CB2E078E60D9}"/>
                    </a:ext>
                  </a:extLst>
                </p:cNvPr>
                <p:cNvSpPr>
                  <a:spLocks noChangeShapeType="1"/>
                </p:cNvSpPr>
                <p:nvPr/>
              </p:nvSpPr>
              <p:spPr bwMode="auto">
                <a:xfrm>
                  <a:off x="850" y="687"/>
                  <a:ext cx="5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1" name="Oval 50">
                <a:extLst>
                  <a:ext uri="{FF2B5EF4-FFF2-40B4-BE49-F238E27FC236}">
                    <a16:creationId xmlns:a16="http://schemas.microsoft.com/office/drawing/2014/main" id="{E43C05CB-2EA7-BED1-7D57-7D24E54E68A1}"/>
                  </a:ext>
                </a:extLst>
              </p:cNvPr>
              <p:cNvSpPr>
                <a:spLocks noChangeArrowheads="1"/>
              </p:cNvSpPr>
              <p:nvPr/>
            </p:nvSpPr>
            <p:spPr bwMode="auto">
              <a:xfrm>
                <a:off x="1094" y="380"/>
                <a:ext cx="56" cy="56"/>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62" name="Oval 51">
                <a:extLst>
                  <a:ext uri="{FF2B5EF4-FFF2-40B4-BE49-F238E27FC236}">
                    <a16:creationId xmlns:a16="http://schemas.microsoft.com/office/drawing/2014/main" id="{F3C6CDE3-B25F-1116-E7BA-B67DD2E6CB57}"/>
                  </a:ext>
                </a:extLst>
              </p:cNvPr>
              <p:cNvSpPr>
                <a:spLocks noChangeArrowheads="1"/>
              </p:cNvSpPr>
              <p:nvPr/>
            </p:nvSpPr>
            <p:spPr bwMode="auto">
              <a:xfrm>
                <a:off x="1100" y="680"/>
                <a:ext cx="56" cy="56"/>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grpSp>
          <p:nvGrpSpPr>
            <p:cNvPr id="41" name="Group 52">
              <a:extLst>
                <a:ext uri="{FF2B5EF4-FFF2-40B4-BE49-F238E27FC236}">
                  <a16:creationId xmlns:a16="http://schemas.microsoft.com/office/drawing/2014/main" id="{381180DD-6A9A-5967-9751-A9E1229C4A20}"/>
                </a:ext>
              </a:extLst>
            </p:cNvPr>
            <p:cNvGrpSpPr>
              <a:grpSpLocks/>
            </p:cNvGrpSpPr>
            <p:nvPr/>
          </p:nvGrpSpPr>
          <p:grpSpPr bwMode="auto">
            <a:xfrm flipH="1">
              <a:off x="2586" y="2846"/>
              <a:ext cx="265" cy="356"/>
              <a:chOff x="1094" y="380"/>
              <a:chExt cx="265" cy="356"/>
            </a:xfrm>
          </p:grpSpPr>
          <p:grpSp>
            <p:nvGrpSpPr>
              <p:cNvPr id="55" name="Group 53">
                <a:extLst>
                  <a:ext uri="{FF2B5EF4-FFF2-40B4-BE49-F238E27FC236}">
                    <a16:creationId xmlns:a16="http://schemas.microsoft.com/office/drawing/2014/main" id="{FE2214B1-CB28-FAA9-29C5-B40614B4C0D2}"/>
                  </a:ext>
                </a:extLst>
              </p:cNvPr>
              <p:cNvGrpSpPr>
                <a:grpSpLocks/>
              </p:cNvGrpSpPr>
              <p:nvPr/>
            </p:nvGrpSpPr>
            <p:grpSpPr bwMode="auto">
              <a:xfrm>
                <a:off x="1138" y="408"/>
                <a:ext cx="221" cy="303"/>
                <a:chOff x="850" y="384"/>
                <a:chExt cx="509" cy="303"/>
              </a:xfrm>
            </p:grpSpPr>
            <p:sp>
              <p:nvSpPr>
                <p:cNvPr id="58" name="Line 54">
                  <a:extLst>
                    <a:ext uri="{FF2B5EF4-FFF2-40B4-BE49-F238E27FC236}">
                      <a16:creationId xmlns:a16="http://schemas.microsoft.com/office/drawing/2014/main" id="{9BE36D72-B58A-B6F8-7ABE-0695DF61ECC7}"/>
                    </a:ext>
                  </a:extLst>
                </p:cNvPr>
                <p:cNvSpPr>
                  <a:spLocks noChangeShapeType="1"/>
                </p:cNvSpPr>
                <p:nvPr/>
              </p:nvSpPr>
              <p:spPr bwMode="auto">
                <a:xfrm>
                  <a:off x="850" y="384"/>
                  <a:ext cx="5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55">
                  <a:extLst>
                    <a:ext uri="{FF2B5EF4-FFF2-40B4-BE49-F238E27FC236}">
                      <a16:creationId xmlns:a16="http://schemas.microsoft.com/office/drawing/2014/main" id="{0390B61D-9668-D6AC-7CF9-B740962362BD}"/>
                    </a:ext>
                  </a:extLst>
                </p:cNvPr>
                <p:cNvSpPr>
                  <a:spLocks noChangeShapeType="1"/>
                </p:cNvSpPr>
                <p:nvPr/>
              </p:nvSpPr>
              <p:spPr bwMode="auto">
                <a:xfrm>
                  <a:off x="850" y="687"/>
                  <a:ext cx="5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56" name="Oval 56">
                <a:extLst>
                  <a:ext uri="{FF2B5EF4-FFF2-40B4-BE49-F238E27FC236}">
                    <a16:creationId xmlns:a16="http://schemas.microsoft.com/office/drawing/2014/main" id="{C7D8D02B-1507-D8D8-8531-8B214A345221}"/>
                  </a:ext>
                </a:extLst>
              </p:cNvPr>
              <p:cNvSpPr>
                <a:spLocks noChangeArrowheads="1"/>
              </p:cNvSpPr>
              <p:nvPr/>
            </p:nvSpPr>
            <p:spPr bwMode="auto">
              <a:xfrm>
                <a:off x="1094" y="380"/>
                <a:ext cx="56" cy="56"/>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7" name="Oval 57">
                <a:extLst>
                  <a:ext uri="{FF2B5EF4-FFF2-40B4-BE49-F238E27FC236}">
                    <a16:creationId xmlns:a16="http://schemas.microsoft.com/office/drawing/2014/main" id="{F09F0BA3-F597-BABF-D936-DA03DA676747}"/>
                  </a:ext>
                </a:extLst>
              </p:cNvPr>
              <p:cNvSpPr>
                <a:spLocks noChangeArrowheads="1"/>
              </p:cNvSpPr>
              <p:nvPr/>
            </p:nvSpPr>
            <p:spPr bwMode="auto">
              <a:xfrm>
                <a:off x="1100" y="680"/>
                <a:ext cx="56" cy="56"/>
              </a:xfrm>
              <a:prstGeom prst="ellipse">
                <a:avLst/>
              </a:prstGeom>
              <a:solidFill>
                <a:schemeClr val="bg1"/>
              </a:solidFill>
              <a:ln w="2857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grpSp>
        <p:sp>
          <p:nvSpPr>
            <p:cNvPr id="42" name="Text Box 58">
              <a:extLst>
                <a:ext uri="{FF2B5EF4-FFF2-40B4-BE49-F238E27FC236}">
                  <a16:creationId xmlns:a16="http://schemas.microsoft.com/office/drawing/2014/main" id="{5370882C-4569-E30F-0DA8-5B77514A7A26}"/>
                </a:ext>
              </a:extLst>
            </p:cNvPr>
            <p:cNvSpPr txBox="1">
              <a:spLocks noChangeArrowheads="1"/>
            </p:cNvSpPr>
            <p:nvPr/>
          </p:nvSpPr>
          <p:spPr bwMode="auto">
            <a:xfrm>
              <a:off x="2944" y="2737"/>
              <a:ext cx="584" cy="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pPr>
              <a:r>
                <a:rPr lang="en-US" altLang="zh-CN" b="1" i="1" dirty="0">
                  <a:solidFill>
                    <a:srgbClr val="996633"/>
                  </a:solidFill>
                  <a:ea typeface="楷体_GB2312" pitchFamily="49" charset="-122"/>
                </a:rPr>
                <a:t>Y</a:t>
              </a:r>
              <a:r>
                <a:rPr lang="en-US" altLang="zh-CN" b="1" dirty="0">
                  <a:solidFill>
                    <a:srgbClr val="996633"/>
                  </a:solidFill>
                  <a:ea typeface="楷体_GB2312" pitchFamily="49" charset="-122"/>
                </a:rPr>
                <a:t>(</a:t>
              </a:r>
              <a:r>
                <a:rPr lang="en-US" altLang="zh-CN" b="1" i="1" dirty="0" err="1">
                  <a:solidFill>
                    <a:srgbClr val="996633"/>
                  </a:solidFill>
                  <a:ea typeface="楷体_GB2312" pitchFamily="49" charset="-122"/>
                </a:rPr>
                <a:t>t</a:t>
              </a:r>
              <a:r>
                <a:rPr lang="en-US" altLang="zh-CN" b="1" i="1" baseline="-25000" dirty="0" err="1">
                  <a:solidFill>
                    <a:srgbClr val="996633"/>
                  </a:solidFill>
                  <a:ea typeface="楷体_GB2312" pitchFamily="49" charset="-122"/>
                </a:rPr>
                <a:t>n</a:t>
              </a:r>
              <a:r>
                <a:rPr lang="en-US" altLang="zh-CN" b="1" dirty="0">
                  <a:solidFill>
                    <a:srgbClr val="996633"/>
                  </a:solidFill>
                  <a:ea typeface="楷体_GB2312" pitchFamily="49" charset="-122"/>
                </a:rPr>
                <a:t>)</a:t>
              </a:r>
            </a:p>
            <a:p>
              <a:pPr>
                <a:lnSpc>
                  <a:spcPct val="120000"/>
                </a:lnSpc>
              </a:pPr>
              <a:r>
                <a:rPr lang="zh-CN" altLang="en-US" b="1" dirty="0">
                  <a:solidFill>
                    <a:srgbClr val="996633"/>
                  </a:solidFill>
                  <a:ea typeface="隶书" panose="02010509060101010101" pitchFamily="49" charset="-122"/>
                </a:rPr>
                <a:t>输出</a:t>
              </a:r>
            </a:p>
          </p:txBody>
        </p:sp>
        <p:sp>
          <p:nvSpPr>
            <p:cNvPr id="43" name="Text Box 59">
              <a:extLst>
                <a:ext uri="{FF2B5EF4-FFF2-40B4-BE49-F238E27FC236}">
                  <a16:creationId xmlns:a16="http://schemas.microsoft.com/office/drawing/2014/main" id="{0B888442-F22A-4E38-03EE-75A147B5B8DA}"/>
                </a:ext>
              </a:extLst>
            </p:cNvPr>
            <p:cNvSpPr txBox="1">
              <a:spLocks noChangeArrowheads="1"/>
            </p:cNvSpPr>
            <p:nvPr/>
          </p:nvSpPr>
          <p:spPr bwMode="auto">
            <a:xfrm>
              <a:off x="1642" y="3336"/>
              <a:ext cx="3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i="1">
                  <a:solidFill>
                    <a:srgbClr val="FF0066"/>
                  </a:solidFill>
                  <a:ea typeface="楷体_GB2312" pitchFamily="49" charset="-122"/>
                </a:rPr>
                <a:t>CP</a:t>
              </a:r>
              <a:endParaRPr lang="en-US" altLang="zh-CN" sz="2000" b="1" i="1" baseline="-25000">
                <a:solidFill>
                  <a:srgbClr val="FF0066"/>
                </a:solidFill>
                <a:ea typeface="楷体_GB2312" pitchFamily="49" charset="-122"/>
              </a:endParaRPr>
            </a:p>
          </p:txBody>
        </p:sp>
        <p:sp>
          <p:nvSpPr>
            <p:cNvPr id="44" name="Text Box 60">
              <a:extLst>
                <a:ext uri="{FF2B5EF4-FFF2-40B4-BE49-F238E27FC236}">
                  <a16:creationId xmlns:a16="http://schemas.microsoft.com/office/drawing/2014/main" id="{DEE3E253-B50A-3944-0ABF-02D47592A96F}"/>
                </a:ext>
              </a:extLst>
            </p:cNvPr>
            <p:cNvSpPr txBox="1">
              <a:spLocks noChangeArrowheads="1"/>
            </p:cNvSpPr>
            <p:nvPr/>
          </p:nvSpPr>
          <p:spPr bwMode="auto">
            <a:xfrm>
              <a:off x="-26" y="2737"/>
              <a:ext cx="644" cy="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20000"/>
                </a:lnSpc>
              </a:pPr>
              <a:r>
                <a:rPr lang="en-US" altLang="zh-CN" b="1" i="1" dirty="0">
                  <a:solidFill>
                    <a:srgbClr val="996633"/>
                  </a:solidFill>
                  <a:ea typeface="楷体_GB2312" pitchFamily="49" charset="-122"/>
                </a:rPr>
                <a:t>X</a:t>
              </a:r>
              <a:r>
                <a:rPr lang="en-US" altLang="zh-CN" b="1" dirty="0">
                  <a:solidFill>
                    <a:srgbClr val="996633"/>
                  </a:solidFill>
                  <a:ea typeface="楷体_GB2312" pitchFamily="49" charset="-122"/>
                </a:rPr>
                <a:t>(</a:t>
              </a:r>
              <a:r>
                <a:rPr lang="en-US" altLang="zh-CN" b="1" i="1" dirty="0" err="1">
                  <a:solidFill>
                    <a:srgbClr val="996633"/>
                  </a:solidFill>
                  <a:ea typeface="楷体_GB2312" pitchFamily="49" charset="-122"/>
                </a:rPr>
                <a:t>t</a:t>
              </a:r>
              <a:r>
                <a:rPr lang="en-US" altLang="zh-CN" b="1" i="1" baseline="-25000" dirty="0" err="1">
                  <a:solidFill>
                    <a:srgbClr val="996633"/>
                  </a:solidFill>
                  <a:ea typeface="楷体_GB2312" pitchFamily="49" charset="-122"/>
                </a:rPr>
                <a:t>n</a:t>
              </a:r>
              <a:r>
                <a:rPr lang="en-US" altLang="zh-CN" b="1" dirty="0">
                  <a:solidFill>
                    <a:srgbClr val="996633"/>
                  </a:solidFill>
                  <a:ea typeface="楷体_GB2312" pitchFamily="49" charset="-122"/>
                </a:rPr>
                <a:t>)</a:t>
              </a:r>
            </a:p>
            <a:p>
              <a:pPr>
                <a:lnSpc>
                  <a:spcPct val="120000"/>
                </a:lnSpc>
              </a:pPr>
              <a:r>
                <a:rPr lang="zh-CN" altLang="en-US" b="1" dirty="0">
                  <a:solidFill>
                    <a:srgbClr val="996633"/>
                  </a:solidFill>
                  <a:ea typeface="隶书" panose="02010509060101010101" pitchFamily="49" charset="-122"/>
                </a:rPr>
                <a:t>输入</a:t>
              </a:r>
            </a:p>
          </p:txBody>
        </p:sp>
        <p:grpSp>
          <p:nvGrpSpPr>
            <p:cNvPr id="45" name="Group 61">
              <a:extLst>
                <a:ext uri="{FF2B5EF4-FFF2-40B4-BE49-F238E27FC236}">
                  <a16:creationId xmlns:a16="http://schemas.microsoft.com/office/drawing/2014/main" id="{0D661E81-5883-1882-C73F-217B1B33697A}"/>
                </a:ext>
              </a:extLst>
            </p:cNvPr>
            <p:cNvGrpSpPr>
              <a:grpSpLocks/>
            </p:cNvGrpSpPr>
            <p:nvPr/>
          </p:nvGrpSpPr>
          <p:grpSpPr bwMode="auto">
            <a:xfrm>
              <a:off x="1208" y="2868"/>
              <a:ext cx="221" cy="303"/>
              <a:chOff x="850" y="384"/>
              <a:chExt cx="509" cy="303"/>
            </a:xfrm>
          </p:grpSpPr>
          <p:sp>
            <p:nvSpPr>
              <p:cNvPr id="53" name="Line 62">
                <a:extLst>
                  <a:ext uri="{FF2B5EF4-FFF2-40B4-BE49-F238E27FC236}">
                    <a16:creationId xmlns:a16="http://schemas.microsoft.com/office/drawing/2014/main" id="{50C1BB47-77A2-206B-ED30-4F8A55B15A62}"/>
                  </a:ext>
                </a:extLst>
              </p:cNvPr>
              <p:cNvSpPr>
                <a:spLocks noChangeShapeType="1"/>
              </p:cNvSpPr>
              <p:nvPr/>
            </p:nvSpPr>
            <p:spPr bwMode="auto">
              <a:xfrm>
                <a:off x="850" y="384"/>
                <a:ext cx="5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63">
                <a:extLst>
                  <a:ext uri="{FF2B5EF4-FFF2-40B4-BE49-F238E27FC236}">
                    <a16:creationId xmlns:a16="http://schemas.microsoft.com/office/drawing/2014/main" id="{BCFEAE62-5DE5-41BE-0347-1FDC284B818D}"/>
                  </a:ext>
                </a:extLst>
              </p:cNvPr>
              <p:cNvSpPr>
                <a:spLocks noChangeShapeType="1"/>
              </p:cNvSpPr>
              <p:nvPr/>
            </p:nvSpPr>
            <p:spPr bwMode="auto">
              <a:xfrm>
                <a:off x="850" y="687"/>
                <a:ext cx="5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46" name="Group 64">
              <a:extLst>
                <a:ext uri="{FF2B5EF4-FFF2-40B4-BE49-F238E27FC236}">
                  <a16:creationId xmlns:a16="http://schemas.microsoft.com/office/drawing/2014/main" id="{52568C8C-9515-8A21-3DBB-2881F64B55F1}"/>
                </a:ext>
              </a:extLst>
            </p:cNvPr>
            <p:cNvGrpSpPr>
              <a:grpSpLocks/>
            </p:cNvGrpSpPr>
            <p:nvPr/>
          </p:nvGrpSpPr>
          <p:grpSpPr bwMode="auto">
            <a:xfrm>
              <a:off x="1916" y="2880"/>
              <a:ext cx="221" cy="303"/>
              <a:chOff x="850" y="384"/>
              <a:chExt cx="509" cy="303"/>
            </a:xfrm>
          </p:grpSpPr>
          <p:sp>
            <p:nvSpPr>
              <p:cNvPr id="51" name="Line 65">
                <a:extLst>
                  <a:ext uri="{FF2B5EF4-FFF2-40B4-BE49-F238E27FC236}">
                    <a16:creationId xmlns:a16="http://schemas.microsoft.com/office/drawing/2014/main" id="{9EA4F5F5-61A2-C1BA-95CD-09E679A1ECD8}"/>
                  </a:ext>
                </a:extLst>
              </p:cNvPr>
              <p:cNvSpPr>
                <a:spLocks noChangeShapeType="1"/>
              </p:cNvSpPr>
              <p:nvPr/>
            </p:nvSpPr>
            <p:spPr bwMode="auto">
              <a:xfrm>
                <a:off x="850" y="384"/>
                <a:ext cx="5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66">
                <a:extLst>
                  <a:ext uri="{FF2B5EF4-FFF2-40B4-BE49-F238E27FC236}">
                    <a16:creationId xmlns:a16="http://schemas.microsoft.com/office/drawing/2014/main" id="{D1CFDB0B-94E2-1996-DF19-31A41979A344}"/>
                  </a:ext>
                </a:extLst>
              </p:cNvPr>
              <p:cNvSpPr>
                <a:spLocks noChangeShapeType="1"/>
              </p:cNvSpPr>
              <p:nvPr/>
            </p:nvSpPr>
            <p:spPr bwMode="auto">
              <a:xfrm>
                <a:off x="850" y="687"/>
                <a:ext cx="509"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7" name="Rectangle 67">
              <a:extLst>
                <a:ext uri="{FF2B5EF4-FFF2-40B4-BE49-F238E27FC236}">
                  <a16:creationId xmlns:a16="http://schemas.microsoft.com/office/drawing/2014/main" id="{69EEFA7E-C4FF-F59E-FA69-F743DAEA47E8}"/>
                </a:ext>
              </a:extLst>
            </p:cNvPr>
            <p:cNvSpPr>
              <a:spLocks noChangeArrowheads="1"/>
            </p:cNvSpPr>
            <p:nvPr/>
          </p:nvSpPr>
          <p:spPr bwMode="auto">
            <a:xfrm>
              <a:off x="1390" y="2820"/>
              <a:ext cx="552" cy="445"/>
            </a:xfrm>
            <a:prstGeom prst="rect">
              <a:avLst/>
            </a:prstGeom>
            <a:solidFill>
              <a:srgbClr val="CCFFFF"/>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pPr>
              <a:r>
                <a:rPr lang="zh-CN" altLang="en-US" b="1">
                  <a:solidFill>
                    <a:srgbClr val="996633"/>
                  </a:solidFill>
                  <a:latin typeface="隶书" panose="02010509060101010101" pitchFamily="49" charset="-122"/>
                  <a:ea typeface="隶书" panose="02010509060101010101" pitchFamily="49" charset="-122"/>
                </a:rPr>
                <a:t>存储</a:t>
              </a:r>
            </a:p>
            <a:p>
              <a:pPr algn="ctr">
                <a:lnSpc>
                  <a:spcPct val="80000"/>
                </a:lnSpc>
              </a:pPr>
              <a:r>
                <a:rPr lang="zh-CN" altLang="en-US" b="1">
                  <a:solidFill>
                    <a:srgbClr val="996633"/>
                  </a:solidFill>
                  <a:latin typeface="隶书" panose="02010509060101010101" pitchFamily="49" charset="-122"/>
                  <a:ea typeface="隶书" panose="02010509060101010101" pitchFamily="49" charset="-122"/>
                </a:rPr>
                <a:t>电路</a:t>
              </a:r>
            </a:p>
          </p:txBody>
        </p:sp>
        <p:sp>
          <p:nvSpPr>
            <p:cNvPr id="48" name="Rectangle 68">
              <a:extLst>
                <a:ext uri="{FF2B5EF4-FFF2-40B4-BE49-F238E27FC236}">
                  <a16:creationId xmlns:a16="http://schemas.microsoft.com/office/drawing/2014/main" id="{B2CA5BAD-1145-409B-F349-A07DC8E3DF9B}"/>
                </a:ext>
              </a:extLst>
            </p:cNvPr>
            <p:cNvSpPr>
              <a:spLocks noChangeArrowheads="1"/>
            </p:cNvSpPr>
            <p:nvPr/>
          </p:nvSpPr>
          <p:spPr bwMode="auto">
            <a:xfrm>
              <a:off x="2101" y="2805"/>
              <a:ext cx="573" cy="475"/>
            </a:xfrm>
            <a:prstGeom prst="rect">
              <a:avLst/>
            </a:prstGeom>
            <a:solidFill>
              <a:srgbClr val="FFFFCC"/>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pPr>
              <a:r>
                <a:rPr lang="zh-CN" altLang="en-US" b="1">
                  <a:solidFill>
                    <a:srgbClr val="0066CC"/>
                  </a:solidFill>
                  <a:latin typeface="隶书" panose="02010509060101010101" pitchFamily="49" charset="-122"/>
                  <a:ea typeface="隶书" panose="02010509060101010101" pitchFamily="49" charset="-122"/>
                </a:rPr>
                <a:t>组合</a:t>
              </a:r>
            </a:p>
            <a:p>
              <a:pPr algn="ctr">
                <a:lnSpc>
                  <a:spcPct val="80000"/>
                </a:lnSpc>
              </a:pPr>
              <a:r>
                <a:rPr lang="zh-CN" altLang="en-US" b="1">
                  <a:solidFill>
                    <a:srgbClr val="0066CC"/>
                  </a:solidFill>
                  <a:latin typeface="隶书" panose="02010509060101010101" pitchFamily="49" charset="-122"/>
                  <a:ea typeface="隶书" panose="02010509060101010101" pitchFamily="49" charset="-122"/>
                </a:rPr>
                <a:t>电路</a:t>
              </a:r>
            </a:p>
          </p:txBody>
        </p:sp>
        <p:sp>
          <p:nvSpPr>
            <p:cNvPr id="49" name="Line 69">
              <a:extLst>
                <a:ext uri="{FF2B5EF4-FFF2-40B4-BE49-F238E27FC236}">
                  <a16:creationId xmlns:a16="http://schemas.microsoft.com/office/drawing/2014/main" id="{1722C7D0-2095-42BB-22C5-D3E1FF67B1EF}"/>
                </a:ext>
              </a:extLst>
            </p:cNvPr>
            <p:cNvSpPr>
              <a:spLocks noChangeShapeType="1"/>
            </p:cNvSpPr>
            <p:nvPr/>
          </p:nvSpPr>
          <p:spPr bwMode="auto">
            <a:xfrm flipV="1">
              <a:off x="1654" y="3252"/>
              <a:ext cx="0" cy="264"/>
            </a:xfrm>
            <a:prstGeom prst="line">
              <a:avLst/>
            </a:prstGeom>
            <a:noFill/>
            <a:ln w="28575">
              <a:solidFill>
                <a:srgbClr val="99660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Rectangle 70">
              <a:extLst>
                <a:ext uri="{FF2B5EF4-FFF2-40B4-BE49-F238E27FC236}">
                  <a16:creationId xmlns:a16="http://schemas.microsoft.com/office/drawing/2014/main" id="{8DDF1804-D0A8-1CFA-ABAE-5FAED293917C}"/>
                </a:ext>
              </a:extLst>
            </p:cNvPr>
            <p:cNvSpPr>
              <a:spLocks noChangeArrowheads="1"/>
            </p:cNvSpPr>
            <p:nvPr/>
          </p:nvSpPr>
          <p:spPr bwMode="auto">
            <a:xfrm>
              <a:off x="697" y="2793"/>
              <a:ext cx="549" cy="475"/>
            </a:xfrm>
            <a:prstGeom prst="rect">
              <a:avLst/>
            </a:prstGeom>
            <a:solidFill>
              <a:srgbClr val="FFFFCC"/>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lnSpc>
                  <a:spcPct val="80000"/>
                </a:lnSpc>
              </a:pPr>
              <a:r>
                <a:rPr lang="zh-CN" altLang="en-US" b="1">
                  <a:solidFill>
                    <a:srgbClr val="0066CC"/>
                  </a:solidFill>
                  <a:latin typeface="隶书" panose="02010509060101010101" pitchFamily="49" charset="-122"/>
                  <a:ea typeface="隶书" panose="02010509060101010101" pitchFamily="49" charset="-122"/>
                </a:rPr>
                <a:t>组合</a:t>
              </a:r>
            </a:p>
            <a:p>
              <a:pPr algn="ctr">
                <a:lnSpc>
                  <a:spcPct val="80000"/>
                </a:lnSpc>
              </a:pPr>
              <a:r>
                <a:rPr lang="zh-CN" altLang="en-US" b="1">
                  <a:solidFill>
                    <a:srgbClr val="0066CC"/>
                  </a:solidFill>
                  <a:latin typeface="隶书" panose="02010509060101010101" pitchFamily="49" charset="-122"/>
                  <a:ea typeface="隶书" panose="02010509060101010101" pitchFamily="49" charset="-122"/>
                </a:rPr>
                <a:t>电路</a:t>
              </a:r>
            </a:p>
          </p:txBody>
        </p:sp>
      </p:grpSp>
      <p:sp>
        <p:nvSpPr>
          <p:cNvPr id="65" name="文本框 64">
            <a:extLst>
              <a:ext uri="{FF2B5EF4-FFF2-40B4-BE49-F238E27FC236}">
                <a16:creationId xmlns:a16="http://schemas.microsoft.com/office/drawing/2014/main" id="{05193969-2B5E-4A2D-7863-CE4C3E839CA4}"/>
              </a:ext>
            </a:extLst>
          </p:cNvPr>
          <p:cNvSpPr txBox="1"/>
          <p:nvPr/>
        </p:nvSpPr>
        <p:spPr>
          <a:xfrm>
            <a:off x="7684037" y="1982574"/>
            <a:ext cx="2413761" cy="523220"/>
          </a:xfrm>
          <a:prstGeom prst="rect">
            <a:avLst/>
          </a:prstGeom>
          <a:noFill/>
          <a:ln>
            <a:noFill/>
          </a:ln>
        </p:spPr>
        <p:txBody>
          <a:bodyPr wrap="square" rtlCol="0">
            <a:spAutoFit/>
          </a:bodyPr>
          <a:lstStyle/>
          <a:p>
            <a:r>
              <a:rPr lang="zh-CN" altLang="en-US" sz="2800" b="1" dirty="0">
                <a:solidFill>
                  <a:srgbClr val="FF0000"/>
                </a:solidFill>
              </a:rPr>
              <a:t>例如：</a:t>
            </a:r>
            <a:r>
              <a:rPr lang="en-US" altLang="zh-CN" sz="2800" b="1" dirty="0">
                <a:solidFill>
                  <a:srgbClr val="FF0000"/>
                </a:solidFill>
              </a:rPr>
              <a:t>D-FF</a:t>
            </a:r>
            <a:endParaRPr lang="zh-CN" altLang="en-US" sz="2800" b="1" dirty="0">
              <a:solidFill>
                <a:srgbClr val="FF0000"/>
              </a:solidFill>
            </a:endParaRPr>
          </a:p>
        </p:txBody>
      </p:sp>
      <p:sp>
        <p:nvSpPr>
          <p:cNvPr id="66" name="文本框 65">
            <a:extLst>
              <a:ext uri="{FF2B5EF4-FFF2-40B4-BE49-F238E27FC236}">
                <a16:creationId xmlns:a16="http://schemas.microsoft.com/office/drawing/2014/main" id="{565ADD58-8D85-33B6-EF30-0070E2E457F0}"/>
              </a:ext>
            </a:extLst>
          </p:cNvPr>
          <p:cNvSpPr txBox="1"/>
          <p:nvPr/>
        </p:nvSpPr>
        <p:spPr>
          <a:xfrm>
            <a:off x="2614991" y="5229925"/>
            <a:ext cx="1315003" cy="523220"/>
          </a:xfrm>
          <a:prstGeom prst="rect">
            <a:avLst/>
          </a:prstGeom>
          <a:noFill/>
          <a:ln>
            <a:solidFill>
              <a:schemeClr val="accent6"/>
            </a:solidFill>
          </a:ln>
        </p:spPr>
        <p:txBody>
          <a:bodyPr wrap="square" rtlCol="0">
            <a:spAutoFit/>
          </a:bodyPr>
          <a:lstStyle/>
          <a:p>
            <a:r>
              <a:rPr lang="en-US" altLang="zh-CN" sz="2800" b="1" dirty="0">
                <a:solidFill>
                  <a:srgbClr val="FF0000"/>
                </a:solidFill>
              </a:rPr>
              <a:t>JK-FF</a:t>
            </a:r>
            <a:endParaRPr lang="zh-CN" altLang="en-US" sz="2800" b="1" dirty="0">
              <a:solidFill>
                <a:srgbClr val="FF0000"/>
              </a:solidFill>
            </a:endParaRPr>
          </a:p>
        </p:txBody>
      </p:sp>
      <p:sp>
        <p:nvSpPr>
          <p:cNvPr id="67" name="TextBox 2">
            <a:extLst>
              <a:ext uri="{FF2B5EF4-FFF2-40B4-BE49-F238E27FC236}">
                <a16:creationId xmlns:a16="http://schemas.microsoft.com/office/drawing/2014/main" id="{E4A740A7-C1E8-0A3F-5C01-22456F9BFA3F}"/>
              </a:ext>
            </a:extLst>
          </p:cNvPr>
          <p:cNvSpPr txBox="1"/>
          <p:nvPr/>
        </p:nvSpPr>
        <p:spPr>
          <a:xfrm>
            <a:off x="3840541" y="1066186"/>
            <a:ext cx="5181305" cy="461665"/>
          </a:xfrm>
          <a:prstGeom prst="rect">
            <a:avLst/>
          </a:prstGeom>
          <a:noFill/>
          <a:ln>
            <a:solidFill>
              <a:srgbClr val="FFFF00"/>
            </a:solidFill>
          </a:ln>
        </p:spPr>
        <p:txBody>
          <a:bodyPr wrap="square" rtlCol="0">
            <a:spAutoFit/>
          </a:bodyPr>
          <a:lstStyle/>
          <a:p>
            <a:r>
              <a:rPr lang="zh-CN" altLang="en-US" sz="2400" b="1" dirty="0">
                <a:solidFill>
                  <a:srgbClr val="7030A0"/>
                </a:solidFill>
              </a:rPr>
              <a:t>存储电路串联在输入输出之间。</a:t>
            </a:r>
          </a:p>
        </p:txBody>
      </p:sp>
      <p:sp>
        <p:nvSpPr>
          <p:cNvPr id="68" name="TextBox 64">
            <a:extLst>
              <a:ext uri="{FF2B5EF4-FFF2-40B4-BE49-F238E27FC236}">
                <a16:creationId xmlns:a16="http://schemas.microsoft.com/office/drawing/2014/main" id="{5BE18299-F5F6-7D60-9DFF-60B478674409}"/>
              </a:ext>
            </a:extLst>
          </p:cNvPr>
          <p:cNvSpPr txBox="1"/>
          <p:nvPr/>
        </p:nvSpPr>
        <p:spPr>
          <a:xfrm>
            <a:off x="3885487" y="3849762"/>
            <a:ext cx="5181305" cy="461665"/>
          </a:xfrm>
          <a:prstGeom prst="rect">
            <a:avLst/>
          </a:prstGeom>
          <a:noFill/>
          <a:ln>
            <a:solidFill>
              <a:srgbClr val="FFFF00"/>
            </a:solidFill>
          </a:ln>
        </p:spPr>
        <p:txBody>
          <a:bodyPr wrap="square" rtlCol="0">
            <a:spAutoFit/>
          </a:bodyPr>
          <a:lstStyle/>
          <a:p>
            <a:r>
              <a:rPr lang="zh-CN" altLang="en-US" sz="2400" b="1" dirty="0">
                <a:solidFill>
                  <a:srgbClr val="7030A0"/>
                </a:solidFill>
              </a:rPr>
              <a:t>存储电路并联在输入输出之间。</a:t>
            </a:r>
          </a:p>
        </p:txBody>
      </p:sp>
      <p:sp>
        <p:nvSpPr>
          <p:cNvPr id="70" name="标题 3">
            <a:extLst>
              <a:ext uri="{FF2B5EF4-FFF2-40B4-BE49-F238E27FC236}">
                <a16:creationId xmlns:a16="http://schemas.microsoft.com/office/drawing/2014/main" id="{A9ACABC3-10B0-7BE5-FA93-0EF79014B6F9}"/>
              </a:ext>
            </a:extLst>
          </p:cNvPr>
          <p:cNvSpPr>
            <a:spLocks noGrp="1"/>
          </p:cNvSpPr>
          <p:nvPr>
            <p:ph type="title"/>
          </p:nvPr>
        </p:nvSpPr>
        <p:spPr>
          <a:xfrm>
            <a:off x="0" y="1"/>
            <a:ext cx="12192000" cy="619432"/>
          </a:xfrm>
        </p:spPr>
        <p:txBody>
          <a:bodyPr>
            <a:normAutofit/>
          </a:bodyPr>
          <a:lstStyle/>
          <a:p>
            <a:r>
              <a:rPr kumimoji="1" lang="zh-CN" altLang="en-US" dirty="0"/>
              <a:t>概述</a:t>
            </a:r>
            <a:r>
              <a:rPr kumimoji="1" lang="en-US" altLang="zh-CN" dirty="0"/>
              <a:t>		</a:t>
            </a:r>
            <a:r>
              <a:rPr kumimoji="1" lang="zh-CN" altLang="en-US" dirty="0"/>
              <a:t> </a:t>
            </a:r>
            <a:r>
              <a:rPr kumimoji="1" lang="en-US" altLang="zh-CN" dirty="0"/>
              <a:t>2.</a:t>
            </a:r>
            <a:r>
              <a:rPr kumimoji="1" lang="zh-CN" altLang="en-US" dirty="0"/>
              <a:t> 时序电路逻辑功能表示方法</a:t>
            </a:r>
          </a:p>
        </p:txBody>
      </p:sp>
      <p:sp>
        <p:nvSpPr>
          <p:cNvPr id="71" name="灯片编号占位符 70">
            <a:extLst>
              <a:ext uri="{FF2B5EF4-FFF2-40B4-BE49-F238E27FC236}">
                <a16:creationId xmlns:a16="http://schemas.microsoft.com/office/drawing/2014/main" id="{0A183B85-5095-EBCD-329F-9C9DBC2F1239}"/>
              </a:ext>
            </a:extLst>
          </p:cNvPr>
          <p:cNvSpPr>
            <a:spLocks noGrp="1"/>
          </p:cNvSpPr>
          <p:nvPr>
            <p:ph type="sldNum" sz="quarter" idx="12"/>
          </p:nvPr>
        </p:nvSpPr>
        <p:spPr/>
        <p:txBody>
          <a:bodyPr/>
          <a:lstStyle/>
          <a:p>
            <a:fld id="{392CBAA0-59E6-204E-8F03-85E5040D48B8}" type="slidenum">
              <a:rPr kumimoji="1" lang="zh-CN" altLang="en-US" smtClean="0"/>
              <a:t>6</a:t>
            </a:fld>
            <a:r>
              <a:rPr kumimoji="1" lang="en-US" altLang="zh-CN"/>
              <a:t>/184</a:t>
            </a:r>
            <a:endParaRPr kumimoji="1" lang="zh-CN" altLang="en-US" dirty="0"/>
          </a:p>
        </p:txBody>
      </p:sp>
    </p:spTree>
    <p:extLst>
      <p:ext uri="{BB962C8B-B14F-4D97-AF65-F5344CB8AC3E}">
        <p14:creationId xmlns:p14="http://schemas.microsoft.com/office/powerpoint/2010/main" val="553313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fade">
                                      <p:cBhvr>
                                        <p:cTn id="12" dur="1000"/>
                                        <p:tgtEl>
                                          <p:spTgt spid="67"/>
                                        </p:tgtEl>
                                      </p:cBhvr>
                                    </p:animEffect>
                                    <p:anim calcmode="lin" valueType="num">
                                      <p:cBhvr>
                                        <p:cTn id="13" dur="1000" fill="hold"/>
                                        <p:tgtEl>
                                          <p:spTgt spid="67"/>
                                        </p:tgtEl>
                                        <p:attrNameLst>
                                          <p:attrName>ppt_x</p:attrName>
                                        </p:attrNameLst>
                                      </p:cBhvr>
                                      <p:tavLst>
                                        <p:tav tm="0">
                                          <p:val>
                                            <p:strVal val="#ppt_x"/>
                                          </p:val>
                                        </p:tav>
                                        <p:tav tm="100000">
                                          <p:val>
                                            <p:strVal val="#ppt_x"/>
                                          </p:val>
                                        </p:tav>
                                      </p:tavLst>
                                    </p:anim>
                                    <p:anim calcmode="lin" valueType="num">
                                      <p:cBhvr>
                                        <p:cTn id="14"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2" presetClass="entr" presetSubtype="1" fill="hold" nodeType="clickEffect">
                                  <p:stCondLst>
                                    <p:cond delay="0"/>
                                  </p:stCondLst>
                                  <p:childTnLst>
                                    <p:set>
                                      <p:cBhvr>
                                        <p:cTn id="18" dur="1" fill="hold">
                                          <p:stCondLst>
                                            <p:cond delay="0"/>
                                          </p:stCondLst>
                                        </p:cTn>
                                        <p:tgtEl>
                                          <p:spTgt spid="39"/>
                                        </p:tgtEl>
                                        <p:attrNameLst>
                                          <p:attrName>style.visibility</p:attrName>
                                        </p:attrNameLst>
                                      </p:cBhvr>
                                      <p:to>
                                        <p:strVal val="visible"/>
                                      </p:to>
                                    </p:set>
                                    <p:animEffect transition="in" filter="slide(fromTop)">
                                      <p:cBhvr>
                                        <p:cTn id="19" dur="500"/>
                                        <p:tgtEl>
                                          <p:spTgt spid="39"/>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65"/>
                                        </p:tgtEl>
                                        <p:attrNameLst>
                                          <p:attrName>style.visibility</p:attrName>
                                        </p:attrNameLst>
                                      </p:cBhvr>
                                      <p:to>
                                        <p:strVal val="visible"/>
                                      </p:to>
                                    </p:set>
                                    <p:animEffect transition="in" filter="fade">
                                      <p:cBhvr>
                                        <p:cTn id="24" dur="1000"/>
                                        <p:tgtEl>
                                          <p:spTgt spid="65"/>
                                        </p:tgtEl>
                                      </p:cBhvr>
                                    </p:animEffect>
                                    <p:anim calcmode="lin" valueType="num">
                                      <p:cBhvr>
                                        <p:cTn id="25" dur="1000" fill="hold"/>
                                        <p:tgtEl>
                                          <p:spTgt spid="65"/>
                                        </p:tgtEl>
                                        <p:attrNameLst>
                                          <p:attrName>ppt_x</p:attrName>
                                        </p:attrNameLst>
                                      </p:cBhvr>
                                      <p:tavLst>
                                        <p:tav tm="0">
                                          <p:val>
                                            <p:strVal val="#ppt_x"/>
                                          </p:val>
                                        </p:tav>
                                        <p:tav tm="100000">
                                          <p:val>
                                            <p:strVal val="#ppt_x"/>
                                          </p:val>
                                        </p:tav>
                                      </p:tavLst>
                                    </p:anim>
                                    <p:anim calcmode="lin" valueType="num">
                                      <p:cBhvr>
                                        <p:cTn id="26"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animEffect transition="in" filter="dissolve">
                                      <p:cBhvr>
                                        <p:cTn id="31" dur="500"/>
                                        <p:tgtEl>
                                          <p:spTgt spid="6"/>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grpId="0" nodeType="click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left)">
                                      <p:cBhvr>
                                        <p:cTn id="36" dur="500"/>
                                        <p:tgtEl>
                                          <p:spTgt spid="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down)">
                                      <p:cBhvr>
                                        <p:cTn id="41" dur="500"/>
                                        <p:tgtEl>
                                          <p:spTgt spid="68"/>
                                        </p:tgtEl>
                                      </p:cBhvr>
                                    </p:animEffect>
                                  </p:childTnLst>
                                </p:cTn>
                              </p:par>
                            </p:childTnLst>
                          </p:cTn>
                        </p:par>
                      </p:childTnLst>
                    </p:cTn>
                  </p:par>
                  <p:par>
                    <p:cTn id="42" fill="hold">
                      <p:stCondLst>
                        <p:cond delay="indefinite"/>
                      </p:stCondLst>
                      <p:childTnLst>
                        <p:par>
                          <p:cTn id="43" fill="hold">
                            <p:stCondLst>
                              <p:cond delay="0"/>
                            </p:stCondLst>
                            <p:childTnLst>
                              <p:par>
                                <p:cTn id="44" presetID="12" presetClass="entr" presetSubtype="1" fill="hold" nodeType="click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slide(fromTop)">
                                      <p:cBhvr>
                                        <p:cTn id="46" dur="500"/>
                                        <p:tgtEl>
                                          <p:spTgt spid="9"/>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66"/>
                                        </p:tgtEl>
                                        <p:attrNameLst>
                                          <p:attrName>style.visibility</p:attrName>
                                        </p:attrNameLst>
                                      </p:cBhvr>
                                      <p:to>
                                        <p:strVal val="visible"/>
                                      </p:to>
                                    </p:set>
                                    <p:animEffect transition="in" filter="fade">
                                      <p:cBhvr>
                                        <p:cTn id="51" dur="1000"/>
                                        <p:tgtEl>
                                          <p:spTgt spid="66"/>
                                        </p:tgtEl>
                                      </p:cBhvr>
                                    </p:animEffect>
                                    <p:anim calcmode="lin" valueType="num">
                                      <p:cBhvr>
                                        <p:cTn id="52" dur="1000" fill="hold"/>
                                        <p:tgtEl>
                                          <p:spTgt spid="66"/>
                                        </p:tgtEl>
                                        <p:attrNameLst>
                                          <p:attrName>ppt_x</p:attrName>
                                        </p:attrNameLst>
                                      </p:cBhvr>
                                      <p:tavLst>
                                        <p:tav tm="0">
                                          <p:val>
                                            <p:strVal val="#ppt_x"/>
                                          </p:val>
                                        </p:tav>
                                        <p:tav tm="100000">
                                          <p:val>
                                            <p:strVal val="#ppt_x"/>
                                          </p:val>
                                        </p:tav>
                                      </p:tavLst>
                                    </p:anim>
                                    <p:anim calcmode="lin" valueType="num">
                                      <p:cBhvr>
                                        <p:cTn id="53"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left)">
                                      <p:cBhvr>
                                        <p:cTn id="5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7" grpId="0" autoUpdateAnimBg="0"/>
      <p:bldP spid="65" grpId="0"/>
      <p:bldP spid="66" grpId="0" animBg="1"/>
      <p:bldP spid="67" grpId="0" animBg="1"/>
      <p:bldP spid="6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Group 67">
            <a:extLst>
              <a:ext uri="{FF2B5EF4-FFF2-40B4-BE49-F238E27FC236}">
                <a16:creationId xmlns:a16="http://schemas.microsoft.com/office/drawing/2014/main" id="{D52D6981-E858-285A-F2E8-F4F8AE1FC934}"/>
              </a:ext>
            </a:extLst>
          </p:cNvPr>
          <p:cNvGrpSpPr>
            <a:grpSpLocks/>
          </p:cNvGrpSpPr>
          <p:nvPr/>
        </p:nvGrpSpPr>
        <p:grpSpPr bwMode="auto">
          <a:xfrm>
            <a:off x="2054589" y="4130983"/>
            <a:ext cx="7224713" cy="2457450"/>
            <a:chOff x="626" y="1378"/>
            <a:chExt cx="4551" cy="1548"/>
          </a:xfrm>
        </p:grpSpPr>
        <p:sp>
          <p:nvSpPr>
            <p:cNvPr id="69" name="Rectangle 68">
              <a:extLst>
                <a:ext uri="{FF2B5EF4-FFF2-40B4-BE49-F238E27FC236}">
                  <a16:creationId xmlns:a16="http://schemas.microsoft.com/office/drawing/2014/main" id="{B018546B-743F-4853-3995-F6487209404F}"/>
                </a:ext>
              </a:extLst>
            </p:cNvPr>
            <p:cNvSpPr>
              <a:spLocks noChangeArrowheads="1"/>
            </p:cNvSpPr>
            <p:nvPr/>
          </p:nvSpPr>
          <p:spPr bwMode="auto">
            <a:xfrm>
              <a:off x="626" y="1378"/>
              <a:ext cx="4488" cy="1548"/>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Line 69">
              <a:extLst>
                <a:ext uri="{FF2B5EF4-FFF2-40B4-BE49-F238E27FC236}">
                  <a16:creationId xmlns:a16="http://schemas.microsoft.com/office/drawing/2014/main" id="{124C3EAB-5248-A20E-F22D-8FC14A070D9A}"/>
                </a:ext>
              </a:extLst>
            </p:cNvPr>
            <p:cNvSpPr>
              <a:spLocks noChangeShapeType="1"/>
            </p:cNvSpPr>
            <p:nvPr/>
          </p:nvSpPr>
          <p:spPr bwMode="auto">
            <a:xfrm>
              <a:off x="3452" y="2096"/>
              <a:ext cx="20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70">
              <a:extLst>
                <a:ext uri="{FF2B5EF4-FFF2-40B4-BE49-F238E27FC236}">
                  <a16:creationId xmlns:a16="http://schemas.microsoft.com/office/drawing/2014/main" id="{F97DDAB8-A151-E334-C0DC-E18056706525}"/>
                </a:ext>
              </a:extLst>
            </p:cNvPr>
            <p:cNvSpPr>
              <a:spLocks noChangeShapeType="1"/>
            </p:cNvSpPr>
            <p:nvPr/>
          </p:nvSpPr>
          <p:spPr bwMode="auto">
            <a:xfrm>
              <a:off x="4077" y="2156"/>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71">
              <a:extLst>
                <a:ext uri="{FF2B5EF4-FFF2-40B4-BE49-F238E27FC236}">
                  <a16:creationId xmlns:a16="http://schemas.microsoft.com/office/drawing/2014/main" id="{F405A9E5-D8EC-B51B-A777-91703E029D85}"/>
                </a:ext>
              </a:extLst>
            </p:cNvPr>
            <p:cNvSpPr>
              <a:spLocks noChangeShapeType="1"/>
            </p:cNvSpPr>
            <p:nvPr/>
          </p:nvSpPr>
          <p:spPr bwMode="auto">
            <a:xfrm>
              <a:off x="2882" y="2072"/>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Rectangle 72">
              <a:extLst>
                <a:ext uri="{FF2B5EF4-FFF2-40B4-BE49-F238E27FC236}">
                  <a16:creationId xmlns:a16="http://schemas.microsoft.com/office/drawing/2014/main" id="{8848CD40-43B8-2F12-C1EA-EF0345DF8B8B}"/>
                </a:ext>
              </a:extLst>
            </p:cNvPr>
            <p:cNvSpPr>
              <a:spLocks noChangeArrowheads="1"/>
            </p:cNvSpPr>
            <p:nvPr/>
          </p:nvSpPr>
          <p:spPr bwMode="auto">
            <a:xfrm>
              <a:off x="1960" y="1790"/>
              <a:ext cx="4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Q</a:t>
              </a:r>
              <a:r>
                <a:rPr lang="en-US" altLang="zh-CN" b="1" baseline="-25000">
                  <a:solidFill>
                    <a:srgbClr val="FF0066"/>
                  </a:solidFill>
                </a:rPr>
                <a:t>0</a:t>
              </a:r>
            </a:p>
          </p:txBody>
        </p:sp>
        <p:sp>
          <p:nvSpPr>
            <p:cNvPr id="74" name="Rectangle 73">
              <a:extLst>
                <a:ext uri="{FF2B5EF4-FFF2-40B4-BE49-F238E27FC236}">
                  <a16:creationId xmlns:a16="http://schemas.microsoft.com/office/drawing/2014/main" id="{1B39EFCD-C634-7AED-6434-E586B839985D}"/>
                </a:ext>
              </a:extLst>
            </p:cNvPr>
            <p:cNvSpPr>
              <a:spLocks noChangeArrowheads="1"/>
            </p:cNvSpPr>
            <p:nvPr/>
          </p:nvSpPr>
          <p:spPr bwMode="auto">
            <a:xfrm>
              <a:off x="3122" y="1820"/>
              <a:ext cx="40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Q</a:t>
              </a:r>
              <a:r>
                <a:rPr lang="en-US" altLang="zh-CN" b="1" baseline="-25000">
                  <a:solidFill>
                    <a:srgbClr val="FF0066"/>
                  </a:solidFill>
                </a:rPr>
                <a:t>1</a:t>
              </a:r>
            </a:p>
          </p:txBody>
        </p:sp>
        <p:sp>
          <p:nvSpPr>
            <p:cNvPr id="75" name="Freeform 74">
              <a:extLst>
                <a:ext uri="{FF2B5EF4-FFF2-40B4-BE49-F238E27FC236}">
                  <a16:creationId xmlns:a16="http://schemas.microsoft.com/office/drawing/2014/main" id="{26AD55FD-B22A-A496-27AB-9DC3D2FA02AE}"/>
                </a:ext>
              </a:extLst>
            </p:cNvPr>
            <p:cNvSpPr>
              <a:spLocks/>
            </p:cNvSpPr>
            <p:nvPr/>
          </p:nvSpPr>
          <p:spPr bwMode="auto">
            <a:xfrm flipH="1">
              <a:off x="2150" y="2360"/>
              <a:ext cx="276" cy="228"/>
            </a:xfrm>
            <a:custGeom>
              <a:avLst/>
              <a:gdLst>
                <a:gd name="T0" fmla="*/ 0 w 228"/>
                <a:gd name="T1" fmla="*/ 0 h 336"/>
                <a:gd name="T2" fmla="*/ 276 w 228"/>
                <a:gd name="T3" fmla="*/ 0 h 336"/>
                <a:gd name="T4" fmla="*/ 276 w 228"/>
                <a:gd name="T5" fmla="*/ 228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Oval 75">
              <a:extLst>
                <a:ext uri="{FF2B5EF4-FFF2-40B4-BE49-F238E27FC236}">
                  <a16:creationId xmlns:a16="http://schemas.microsoft.com/office/drawing/2014/main" id="{0582234F-ED61-9383-F49E-4908B40A4625}"/>
                </a:ext>
              </a:extLst>
            </p:cNvPr>
            <p:cNvSpPr>
              <a:spLocks noChangeArrowheads="1"/>
            </p:cNvSpPr>
            <p:nvPr/>
          </p:nvSpPr>
          <p:spPr bwMode="auto">
            <a:xfrm>
              <a:off x="3154" y="2578"/>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Text Box 76">
              <a:extLst>
                <a:ext uri="{FF2B5EF4-FFF2-40B4-BE49-F238E27FC236}">
                  <a16:creationId xmlns:a16="http://schemas.microsoft.com/office/drawing/2014/main" id="{95AE4C05-ED46-C9DF-7AEF-F540A8B45693}"/>
                </a:ext>
              </a:extLst>
            </p:cNvPr>
            <p:cNvSpPr txBox="1">
              <a:spLocks noChangeArrowheads="1"/>
            </p:cNvSpPr>
            <p:nvPr/>
          </p:nvSpPr>
          <p:spPr bwMode="auto">
            <a:xfrm>
              <a:off x="656" y="2368"/>
              <a:ext cx="4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b="1" i="1">
                  <a:solidFill>
                    <a:srgbClr val="0033CC"/>
                  </a:solidFill>
                  <a:effectLst>
                    <a:outerShdw blurRad="38100" dist="38100" dir="2700000" algn="tl">
                      <a:srgbClr val="C0C0C0"/>
                    </a:outerShdw>
                  </a:effectLst>
                </a:rPr>
                <a:t>CP</a:t>
              </a:r>
            </a:p>
          </p:txBody>
        </p:sp>
        <p:sp>
          <p:nvSpPr>
            <p:cNvPr id="78" name="Rectangle 77">
              <a:extLst>
                <a:ext uri="{FF2B5EF4-FFF2-40B4-BE49-F238E27FC236}">
                  <a16:creationId xmlns:a16="http://schemas.microsoft.com/office/drawing/2014/main" id="{9853A934-C448-A67B-1E88-E5252CFD3BDA}"/>
                </a:ext>
              </a:extLst>
            </p:cNvPr>
            <p:cNvSpPr>
              <a:spLocks noChangeArrowheads="1"/>
            </p:cNvSpPr>
            <p:nvPr/>
          </p:nvSpPr>
          <p:spPr bwMode="auto">
            <a:xfrm>
              <a:off x="2526" y="1707"/>
              <a:ext cx="44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FF</a:t>
              </a:r>
              <a:r>
                <a:rPr lang="en-US" altLang="zh-CN" sz="2000" b="1" baseline="-25000"/>
                <a:t>1</a:t>
              </a:r>
            </a:p>
          </p:txBody>
        </p:sp>
        <p:sp>
          <p:nvSpPr>
            <p:cNvPr id="79" name="Freeform 78">
              <a:extLst>
                <a:ext uri="{FF2B5EF4-FFF2-40B4-BE49-F238E27FC236}">
                  <a16:creationId xmlns:a16="http://schemas.microsoft.com/office/drawing/2014/main" id="{E2F4B826-74D9-4349-6500-A0B46AC40806}"/>
                </a:ext>
              </a:extLst>
            </p:cNvPr>
            <p:cNvSpPr>
              <a:spLocks/>
            </p:cNvSpPr>
            <p:nvPr/>
          </p:nvSpPr>
          <p:spPr bwMode="auto">
            <a:xfrm flipH="1">
              <a:off x="4298" y="1832"/>
              <a:ext cx="216" cy="336"/>
            </a:xfrm>
            <a:custGeom>
              <a:avLst/>
              <a:gdLst>
                <a:gd name="T0" fmla="*/ 0 w 228"/>
                <a:gd name="T1" fmla="*/ 0 h 336"/>
                <a:gd name="T2" fmla="*/ 216 w 228"/>
                <a:gd name="T3" fmla="*/ 0 h 336"/>
                <a:gd name="T4" fmla="*/ 216 w 228"/>
                <a:gd name="T5" fmla="*/ 336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Rectangle 79">
              <a:extLst>
                <a:ext uri="{FF2B5EF4-FFF2-40B4-BE49-F238E27FC236}">
                  <a16:creationId xmlns:a16="http://schemas.microsoft.com/office/drawing/2014/main" id="{8D45E968-55B0-32AC-A75D-E8301FE99642}"/>
                </a:ext>
              </a:extLst>
            </p:cNvPr>
            <p:cNvSpPr>
              <a:spLocks noChangeArrowheads="1"/>
            </p:cNvSpPr>
            <p:nvPr/>
          </p:nvSpPr>
          <p:spPr bwMode="auto">
            <a:xfrm>
              <a:off x="3688" y="1731"/>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FF</a:t>
              </a:r>
              <a:r>
                <a:rPr lang="en-US" altLang="zh-CN" sz="2000" b="1" baseline="-25000"/>
                <a:t>2</a:t>
              </a:r>
            </a:p>
          </p:txBody>
        </p:sp>
        <p:sp>
          <p:nvSpPr>
            <p:cNvPr id="81" name="Oval 80">
              <a:extLst>
                <a:ext uri="{FF2B5EF4-FFF2-40B4-BE49-F238E27FC236}">
                  <a16:creationId xmlns:a16="http://schemas.microsoft.com/office/drawing/2014/main" id="{737E237B-6F67-B2FC-F802-3E042015C658}"/>
                </a:ext>
              </a:extLst>
            </p:cNvPr>
            <p:cNvSpPr>
              <a:spLocks noChangeArrowheads="1"/>
            </p:cNvSpPr>
            <p:nvPr/>
          </p:nvSpPr>
          <p:spPr bwMode="auto">
            <a:xfrm>
              <a:off x="1966" y="2566"/>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Freeform 81">
              <a:extLst>
                <a:ext uri="{FF2B5EF4-FFF2-40B4-BE49-F238E27FC236}">
                  <a16:creationId xmlns:a16="http://schemas.microsoft.com/office/drawing/2014/main" id="{3F22AD9A-37A6-871B-4C17-461D55A95049}"/>
                </a:ext>
              </a:extLst>
            </p:cNvPr>
            <p:cNvSpPr>
              <a:spLocks/>
            </p:cNvSpPr>
            <p:nvPr/>
          </p:nvSpPr>
          <p:spPr bwMode="auto">
            <a:xfrm rot="-5400000">
              <a:off x="2990" y="572"/>
              <a:ext cx="480" cy="2520"/>
            </a:xfrm>
            <a:custGeom>
              <a:avLst/>
              <a:gdLst>
                <a:gd name="T0" fmla="*/ 0 w 228"/>
                <a:gd name="T1" fmla="*/ 0 h 336"/>
                <a:gd name="T2" fmla="*/ 480 w 228"/>
                <a:gd name="T3" fmla="*/ 0 h 336"/>
                <a:gd name="T4" fmla="*/ 480 w 228"/>
                <a:gd name="T5" fmla="*/ 2520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Freeform 82">
              <a:extLst>
                <a:ext uri="{FF2B5EF4-FFF2-40B4-BE49-F238E27FC236}">
                  <a16:creationId xmlns:a16="http://schemas.microsoft.com/office/drawing/2014/main" id="{11BA6379-91CA-C78B-AFCD-B28C3346C990}"/>
                </a:ext>
              </a:extLst>
            </p:cNvPr>
            <p:cNvSpPr>
              <a:spLocks/>
            </p:cNvSpPr>
            <p:nvPr/>
          </p:nvSpPr>
          <p:spPr bwMode="auto">
            <a:xfrm rot="-5400000">
              <a:off x="3617" y="1199"/>
              <a:ext cx="360" cy="1398"/>
            </a:xfrm>
            <a:custGeom>
              <a:avLst/>
              <a:gdLst>
                <a:gd name="T0" fmla="*/ 0 w 228"/>
                <a:gd name="T1" fmla="*/ 0 h 336"/>
                <a:gd name="T2" fmla="*/ 360 w 228"/>
                <a:gd name="T3" fmla="*/ 0 h 336"/>
                <a:gd name="T4" fmla="*/ 360 w 228"/>
                <a:gd name="T5" fmla="*/ 1398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83">
              <a:extLst>
                <a:ext uri="{FF2B5EF4-FFF2-40B4-BE49-F238E27FC236}">
                  <a16:creationId xmlns:a16="http://schemas.microsoft.com/office/drawing/2014/main" id="{403A4E13-12AC-36D2-C783-F8A4B055A932}"/>
                </a:ext>
              </a:extLst>
            </p:cNvPr>
            <p:cNvSpPr>
              <a:spLocks noChangeShapeType="1"/>
            </p:cNvSpPr>
            <p:nvPr/>
          </p:nvSpPr>
          <p:spPr bwMode="auto">
            <a:xfrm>
              <a:off x="1742" y="2066"/>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Line 84">
              <a:extLst>
                <a:ext uri="{FF2B5EF4-FFF2-40B4-BE49-F238E27FC236}">
                  <a16:creationId xmlns:a16="http://schemas.microsoft.com/office/drawing/2014/main" id="{A45C1C48-DA7F-3CE4-EBEC-4C3D858520E8}"/>
                </a:ext>
              </a:extLst>
            </p:cNvPr>
            <p:cNvSpPr>
              <a:spLocks noChangeShapeType="1"/>
            </p:cNvSpPr>
            <p:nvPr/>
          </p:nvSpPr>
          <p:spPr bwMode="auto">
            <a:xfrm rot="16200000" flipH="1">
              <a:off x="1250" y="1935"/>
              <a:ext cx="0" cy="2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Rectangle 85">
              <a:extLst>
                <a:ext uri="{FF2B5EF4-FFF2-40B4-BE49-F238E27FC236}">
                  <a16:creationId xmlns:a16="http://schemas.microsoft.com/office/drawing/2014/main" id="{01C3CE1D-753A-3487-0EA1-A95CBA6DFB37}"/>
                </a:ext>
              </a:extLst>
            </p:cNvPr>
            <p:cNvSpPr>
              <a:spLocks noChangeArrowheads="1"/>
            </p:cNvSpPr>
            <p:nvPr/>
          </p:nvSpPr>
          <p:spPr bwMode="auto">
            <a:xfrm rot="-5400000">
              <a:off x="1160" y="2078"/>
              <a:ext cx="792" cy="528"/>
            </a:xfrm>
            <a:prstGeom prst="rect">
              <a:avLst/>
            </a:prstGeom>
            <a:solidFill>
              <a:srgbClr val="D2FEEA"/>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AutoShape 86">
              <a:extLst>
                <a:ext uri="{FF2B5EF4-FFF2-40B4-BE49-F238E27FC236}">
                  <a16:creationId xmlns:a16="http://schemas.microsoft.com/office/drawing/2014/main" id="{AE8D8760-95CD-D5D3-DB45-5F6A3B59BB29}"/>
                </a:ext>
              </a:extLst>
            </p:cNvPr>
            <p:cNvSpPr>
              <a:spLocks noChangeArrowheads="1"/>
            </p:cNvSpPr>
            <p:nvPr/>
          </p:nvSpPr>
          <p:spPr bwMode="auto">
            <a:xfrm rot="5400000">
              <a:off x="1256" y="2288"/>
              <a:ext cx="180" cy="108"/>
            </a:xfrm>
            <a:prstGeom prst="triangle">
              <a:avLst>
                <a:gd name="adj" fmla="val 50000"/>
              </a:avLst>
            </a:prstGeom>
            <a:solidFill>
              <a:srgbClr val="B6FEDD"/>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Text Box 87">
              <a:extLst>
                <a:ext uri="{FF2B5EF4-FFF2-40B4-BE49-F238E27FC236}">
                  <a16:creationId xmlns:a16="http://schemas.microsoft.com/office/drawing/2014/main" id="{D925B995-98D6-F2D0-CD49-4FAB28CBA614}"/>
                </a:ext>
              </a:extLst>
            </p:cNvPr>
            <p:cNvSpPr txBox="1">
              <a:spLocks noChangeArrowheads="1"/>
            </p:cNvSpPr>
            <p:nvPr/>
          </p:nvSpPr>
          <p:spPr bwMode="auto">
            <a:xfrm>
              <a:off x="1360" y="2206"/>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C1</a:t>
              </a:r>
            </a:p>
          </p:txBody>
        </p:sp>
        <p:sp>
          <p:nvSpPr>
            <p:cNvPr id="89" name="Text Box 88">
              <a:extLst>
                <a:ext uri="{FF2B5EF4-FFF2-40B4-BE49-F238E27FC236}">
                  <a16:creationId xmlns:a16="http://schemas.microsoft.com/office/drawing/2014/main" id="{5BE3BAF8-B75A-FF07-580E-B5E36B81CD4D}"/>
                </a:ext>
              </a:extLst>
            </p:cNvPr>
            <p:cNvSpPr txBox="1">
              <a:spLocks noChangeArrowheads="1"/>
            </p:cNvSpPr>
            <p:nvPr/>
          </p:nvSpPr>
          <p:spPr bwMode="auto">
            <a:xfrm>
              <a:off x="1300" y="1942"/>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1D</a:t>
              </a:r>
            </a:p>
          </p:txBody>
        </p:sp>
        <p:sp>
          <p:nvSpPr>
            <p:cNvPr id="90" name="Freeform 89">
              <a:extLst>
                <a:ext uri="{FF2B5EF4-FFF2-40B4-BE49-F238E27FC236}">
                  <a16:creationId xmlns:a16="http://schemas.microsoft.com/office/drawing/2014/main" id="{9E5E71A8-3C4B-8832-AF57-8F642196A87B}"/>
                </a:ext>
              </a:extLst>
            </p:cNvPr>
            <p:cNvSpPr>
              <a:spLocks/>
            </p:cNvSpPr>
            <p:nvPr/>
          </p:nvSpPr>
          <p:spPr bwMode="auto">
            <a:xfrm rot="5400000" flipV="1">
              <a:off x="1175" y="2009"/>
              <a:ext cx="768" cy="882"/>
            </a:xfrm>
            <a:custGeom>
              <a:avLst/>
              <a:gdLst>
                <a:gd name="T0" fmla="*/ 0 w 228"/>
                <a:gd name="T1" fmla="*/ 0 h 336"/>
                <a:gd name="T2" fmla="*/ 768 w 228"/>
                <a:gd name="T3" fmla="*/ 0 h 336"/>
                <a:gd name="T4" fmla="*/ 768 w 228"/>
                <a:gd name="T5" fmla="*/ 882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90">
              <a:extLst>
                <a:ext uri="{FF2B5EF4-FFF2-40B4-BE49-F238E27FC236}">
                  <a16:creationId xmlns:a16="http://schemas.microsoft.com/office/drawing/2014/main" id="{23E67447-AD10-C5E4-3717-4365B628E7E4}"/>
                </a:ext>
              </a:extLst>
            </p:cNvPr>
            <p:cNvSpPr>
              <a:spLocks noChangeShapeType="1"/>
            </p:cNvSpPr>
            <p:nvPr/>
          </p:nvSpPr>
          <p:spPr bwMode="auto">
            <a:xfrm rot="16200000" flipH="1">
              <a:off x="1118" y="2175"/>
              <a:ext cx="0" cy="33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Oval 91">
              <a:extLst>
                <a:ext uri="{FF2B5EF4-FFF2-40B4-BE49-F238E27FC236}">
                  <a16:creationId xmlns:a16="http://schemas.microsoft.com/office/drawing/2014/main" id="{91A2B1EE-8EB9-60A2-B9E9-5F1167826A09}"/>
                </a:ext>
              </a:extLst>
            </p:cNvPr>
            <p:cNvSpPr>
              <a:spLocks noChangeArrowheads="1"/>
            </p:cNvSpPr>
            <p:nvPr/>
          </p:nvSpPr>
          <p:spPr bwMode="auto">
            <a:xfrm rot="-5400000">
              <a:off x="884" y="2311"/>
              <a:ext cx="68" cy="68"/>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3" name="Freeform 92">
              <a:extLst>
                <a:ext uri="{FF2B5EF4-FFF2-40B4-BE49-F238E27FC236}">
                  <a16:creationId xmlns:a16="http://schemas.microsoft.com/office/drawing/2014/main" id="{3FA91B60-D4C6-03A3-B9B4-AE166F0FC2E7}"/>
                </a:ext>
              </a:extLst>
            </p:cNvPr>
            <p:cNvSpPr>
              <a:spLocks/>
            </p:cNvSpPr>
            <p:nvPr/>
          </p:nvSpPr>
          <p:spPr bwMode="auto">
            <a:xfrm rot="10800000" flipH="1" flipV="1">
              <a:off x="1862" y="2590"/>
              <a:ext cx="132" cy="252"/>
            </a:xfrm>
            <a:custGeom>
              <a:avLst/>
              <a:gdLst>
                <a:gd name="T0" fmla="*/ 0 w 228"/>
                <a:gd name="T1" fmla="*/ 0 h 336"/>
                <a:gd name="T2" fmla="*/ 132 w 228"/>
                <a:gd name="T3" fmla="*/ 0 h 336"/>
                <a:gd name="T4" fmla="*/ 132 w 228"/>
                <a:gd name="T5" fmla="*/ 252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Oval 93">
              <a:extLst>
                <a:ext uri="{FF2B5EF4-FFF2-40B4-BE49-F238E27FC236}">
                  <a16:creationId xmlns:a16="http://schemas.microsoft.com/office/drawing/2014/main" id="{0DC54CE6-8C2C-5EDD-95EC-B4589DF56B68}"/>
                </a:ext>
              </a:extLst>
            </p:cNvPr>
            <p:cNvSpPr>
              <a:spLocks noChangeArrowheads="1"/>
            </p:cNvSpPr>
            <p:nvPr/>
          </p:nvSpPr>
          <p:spPr bwMode="auto">
            <a:xfrm flipH="1">
              <a:off x="1814" y="2539"/>
              <a:ext cx="91" cy="91"/>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Line 94">
              <a:extLst>
                <a:ext uri="{FF2B5EF4-FFF2-40B4-BE49-F238E27FC236}">
                  <a16:creationId xmlns:a16="http://schemas.microsoft.com/office/drawing/2014/main" id="{3EB77F78-4C92-68E1-5C57-2FAFAC63F1D1}"/>
                </a:ext>
              </a:extLst>
            </p:cNvPr>
            <p:cNvSpPr>
              <a:spLocks noChangeShapeType="1"/>
            </p:cNvSpPr>
            <p:nvPr/>
          </p:nvSpPr>
          <p:spPr bwMode="auto">
            <a:xfrm>
              <a:off x="1934" y="2588"/>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Line 95">
              <a:extLst>
                <a:ext uri="{FF2B5EF4-FFF2-40B4-BE49-F238E27FC236}">
                  <a16:creationId xmlns:a16="http://schemas.microsoft.com/office/drawing/2014/main" id="{CCCD2CD7-EA25-7D1A-F705-7FC29F14380C}"/>
                </a:ext>
              </a:extLst>
            </p:cNvPr>
            <p:cNvSpPr>
              <a:spLocks noChangeShapeType="1"/>
            </p:cNvSpPr>
            <p:nvPr/>
          </p:nvSpPr>
          <p:spPr bwMode="auto">
            <a:xfrm rot="16200000" flipH="1">
              <a:off x="2390" y="1947"/>
              <a:ext cx="0" cy="2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Rectangle 96">
              <a:extLst>
                <a:ext uri="{FF2B5EF4-FFF2-40B4-BE49-F238E27FC236}">
                  <a16:creationId xmlns:a16="http://schemas.microsoft.com/office/drawing/2014/main" id="{801080D4-701F-57C5-5F5E-738722FFCB3B}"/>
                </a:ext>
              </a:extLst>
            </p:cNvPr>
            <p:cNvSpPr>
              <a:spLocks noChangeArrowheads="1"/>
            </p:cNvSpPr>
            <p:nvPr/>
          </p:nvSpPr>
          <p:spPr bwMode="auto">
            <a:xfrm rot="-5400000">
              <a:off x="2300" y="2090"/>
              <a:ext cx="792" cy="528"/>
            </a:xfrm>
            <a:prstGeom prst="rect">
              <a:avLst/>
            </a:prstGeom>
            <a:solidFill>
              <a:srgbClr val="D2FEEA"/>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AutoShape 97">
              <a:extLst>
                <a:ext uri="{FF2B5EF4-FFF2-40B4-BE49-F238E27FC236}">
                  <a16:creationId xmlns:a16="http://schemas.microsoft.com/office/drawing/2014/main" id="{80D612E9-D62A-B5A7-A2E1-0C1CB484F609}"/>
                </a:ext>
              </a:extLst>
            </p:cNvPr>
            <p:cNvSpPr>
              <a:spLocks noChangeArrowheads="1"/>
            </p:cNvSpPr>
            <p:nvPr/>
          </p:nvSpPr>
          <p:spPr bwMode="auto">
            <a:xfrm rot="5400000">
              <a:off x="2396" y="2300"/>
              <a:ext cx="180" cy="108"/>
            </a:xfrm>
            <a:prstGeom prst="triangle">
              <a:avLst>
                <a:gd name="adj" fmla="val 50000"/>
              </a:avLst>
            </a:prstGeom>
            <a:solidFill>
              <a:srgbClr val="B6FEDD"/>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Text Box 98">
              <a:extLst>
                <a:ext uri="{FF2B5EF4-FFF2-40B4-BE49-F238E27FC236}">
                  <a16:creationId xmlns:a16="http://schemas.microsoft.com/office/drawing/2014/main" id="{80EA3243-0604-196C-251B-673132C3D333}"/>
                </a:ext>
              </a:extLst>
            </p:cNvPr>
            <p:cNvSpPr txBox="1">
              <a:spLocks noChangeArrowheads="1"/>
            </p:cNvSpPr>
            <p:nvPr/>
          </p:nvSpPr>
          <p:spPr bwMode="auto">
            <a:xfrm>
              <a:off x="2500" y="2218"/>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t>C1</a:t>
              </a:r>
            </a:p>
          </p:txBody>
        </p:sp>
        <p:sp>
          <p:nvSpPr>
            <p:cNvPr id="100" name="Text Box 99">
              <a:extLst>
                <a:ext uri="{FF2B5EF4-FFF2-40B4-BE49-F238E27FC236}">
                  <a16:creationId xmlns:a16="http://schemas.microsoft.com/office/drawing/2014/main" id="{7CE96087-3252-EFFD-7B95-211C3A71FB19}"/>
                </a:ext>
              </a:extLst>
            </p:cNvPr>
            <p:cNvSpPr txBox="1">
              <a:spLocks noChangeArrowheads="1"/>
            </p:cNvSpPr>
            <p:nvPr/>
          </p:nvSpPr>
          <p:spPr bwMode="auto">
            <a:xfrm>
              <a:off x="2440" y="1954"/>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1D</a:t>
              </a:r>
            </a:p>
          </p:txBody>
        </p:sp>
        <p:sp>
          <p:nvSpPr>
            <p:cNvPr id="101" name="Freeform 100">
              <a:extLst>
                <a:ext uri="{FF2B5EF4-FFF2-40B4-BE49-F238E27FC236}">
                  <a16:creationId xmlns:a16="http://schemas.microsoft.com/office/drawing/2014/main" id="{A346B6DE-C941-9DC7-5B4A-D1AEDE671630}"/>
                </a:ext>
              </a:extLst>
            </p:cNvPr>
            <p:cNvSpPr>
              <a:spLocks/>
            </p:cNvSpPr>
            <p:nvPr/>
          </p:nvSpPr>
          <p:spPr bwMode="auto">
            <a:xfrm rot="5400000" flipV="1">
              <a:off x="2336" y="2000"/>
              <a:ext cx="768" cy="924"/>
            </a:xfrm>
            <a:custGeom>
              <a:avLst/>
              <a:gdLst>
                <a:gd name="T0" fmla="*/ 0 w 228"/>
                <a:gd name="T1" fmla="*/ 0 h 336"/>
                <a:gd name="T2" fmla="*/ 768 w 228"/>
                <a:gd name="T3" fmla="*/ 0 h 336"/>
                <a:gd name="T4" fmla="*/ 768 w 228"/>
                <a:gd name="T5" fmla="*/ 924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02" name="Group 101">
              <a:extLst>
                <a:ext uri="{FF2B5EF4-FFF2-40B4-BE49-F238E27FC236}">
                  <a16:creationId xmlns:a16="http://schemas.microsoft.com/office/drawing/2014/main" id="{B5F02920-A0C1-3E8B-5853-7B6F54CF8860}"/>
                </a:ext>
              </a:extLst>
            </p:cNvPr>
            <p:cNvGrpSpPr>
              <a:grpSpLocks/>
            </p:cNvGrpSpPr>
            <p:nvPr/>
          </p:nvGrpSpPr>
          <p:grpSpPr bwMode="auto">
            <a:xfrm>
              <a:off x="4268" y="2444"/>
              <a:ext cx="439" cy="288"/>
              <a:chOff x="4638" y="3454"/>
              <a:chExt cx="439" cy="288"/>
            </a:xfrm>
          </p:grpSpPr>
          <p:sp>
            <p:nvSpPr>
              <p:cNvPr id="126" name="Rectangle 102">
                <a:extLst>
                  <a:ext uri="{FF2B5EF4-FFF2-40B4-BE49-F238E27FC236}">
                    <a16:creationId xmlns:a16="http://schemas.microsoft.com/office/drawing/2014/main" id="{5CB9F2AD-32A3-7FBF-6D68-487654173102}"/>
                  </a:ext>
                </a:extLst>
              </p:cNvPr>
              <p:cNvSpPr>
                <a:spLocks noChangeArrowheads="1"/>
              </p:cNvSpPr>
              <p:nvPr/>
            </p:nvSpPr>
            <p:spPr bwMode="auto">
              <a:xfrm>
                <a:off x="4638" y="3454"/>
                <a:ext cx="4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Q</a:t>
                </a:r>
                <a:r>
                  <a:rPr lang="en-US" altLang="zh-CN" b="1" baseline="-25000">
                    <a:solidFill>
                      <a:srgbClr val="FF0066"/>
                    </a:solidFill>
                  </a:rPr>
                  <a:t>2</a:t>
                </a:r>
              </a:p>
            </p:txBody>
          </p:sp>
          <p:sp>
            <p:nvSpPr>
              <p:cNvPr id="127" name="Line 103">
                <a:extLst>
                  <a:ext uri="{FF2B5EF4-FFF2-40B4-BE49-F238E27FC236}">
                    <a16:creationId xmlns:a16="http://schemas.microsoft.com/office/drawing/2014/main" id="{69D2547E-5168-E247-1DFA-8968914A7800}"/>
                  </a:ext>
                </a:extLst>
              </p:cNvPr>
              <p:cNvSpPr>
                <a:spLocks noChangeShapeType="1"/>
              </p:cNvSpPr>
              <p:nvPr/>
            </p:nvSpPr>
            <p:spPr bwMode="auto">
              <a:xfrm rot="16200000" flipH="1">
                <a:off x="4769" y="3406"/>
                <a:ext cx="0" cy="155"/>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03" name="Freeform 104">
              <a:extLst>
                <a:ext uri="{FF2B5EF4-FFF2-40B4-BE49-F238E27FC236}">
                  <a16:creationId xmlns:a16="http://schemas.microsoft.com/office/drawing/2014/main" id="{7FAD62AA-233A-A683-89F3-BA26B83E8CFB}"/>
                </a:ext>
              </a:extLst>
            </p:cNvPr>
            <p:cNvSpPr>
              <a:spLocks/>
            </p:cNvSpPr>
            <p:nvPr/>
          </p:nvSpPr>
          <p:spPr bwMode="auto">
            <a:xfrm rot="10800000" flipH="1" flipV="1">
              <a:off x="2966" y="2602"/>
              <a:ext cx="222" cy="252"/>
            </a:xfrm>
            <a:custGeom>
              <a:avLst/>
              <a:gdLst>
                <a:gd name="T0" fmla="*/ 0 w 228"/>
                <a:gd name="T1" fmla="*/ 0 h 336"/>
                <a:gd name="T2" fmla="*/ 222 w 228"/>
                <a:gd name="T3" fmla="*/ 0 h 336"/>
                <a:gd name="T4" fmla="*/ 222 w 228"/>
                <a:gd name="T5" fmla="*/ 252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Oval 105">
              <a:extLst>
                <a:ext uri="{FF2B5EF4-FFF2-40B4-BE49-F238E27FC236}">
                  <a16:creationId xmlns:a16="http://schemas.microsoft.com/office/drawing/2014/main" id="{98CF7543-7D60-650A-0D72-4BC03CB55E56}"/>
                </a:ext>
              </a:extLst>
            </p:cNvPr>
            <p:cNvSpPr>
              <a:spLocks noChangeArrowheads="1"/>
            </p:cNvSpPr>
            <p:nvPr/>
          </p:nvSpPr>
          <p:spPr bwMode="auto">
            <a:xfrm flipH="1">
              <a:off x="2966" y="2551"/>
              <a:ext cx="91" cy="91"/>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Freeform 106">
              <a:extLst>
                <a:ext uri="{FF2B5EF4-FFF2-40B4-BE49-F238E27FC236}">
                  <a16:creationId xmlns:a16="http://schemas.microsoft.com/office/drawing/2014/main" id="{9388230A-F086-4233-ECF8-E59F07B117D0}"/>
                </a:ext>
              </a:extLst>
            </p:cNvPr>
            <p:cNvSpPr>
              <a:spLocks/>
            </p:cNvSpPr>
            <p:nvPr/>
          </p:nvSpPr>
          <p:spPr bwMode="auto">
            <a:xfrm flipH="1">
              <a:off x="3290" y="2372"/>
              <a:ext cx="324" cy="246"/>
            </a:xfrm>
            <a:custGeom>
              <a:avLst/>
              <a:gdLst>
                <a:gd name="T0" fmla="*/ 0 w 228"/>
                <a:gd name="T1" fmla="*/ 0 h 336"/>
                <a:gd name="T2" fmla="*/ 324 w 228"/>
                <a:gd name="T3" fmla="*/ 0 h 336"/>
                <a:gd name="T4" fmla="*/ 324 w 228"/>
                <a:gd name="T5" fmla="*/ 246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Rectangle 107">
              <a:extLst>
                <a:ext uri="{FF2B5EF4-FFF2-40B4-BE49-F238E27FC236}">
                  <a16:creationId xmlns:a16="http://schemas.microsoft.com/office/drawing/2014/main" id="{B2ED2042-AC9F-75D4-8AC0-B5F49F271C1C}"/>
                </a:ext>
              </a:extLst>
            </p:cNvPr>
            <p:cNvSpPr>
              <a:spLocks noChangeArrowheads="1"/>
            </p:cNvSpPr>
            <p:nvPr/>
          </p:nvSpPr>
          <p:spPr bwMode="auto">
            <a:xfrm>
              <a:off x="1392" y="1713"/>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FF</a:t>
              </a:r>
              <a:r>
                <a:rPr lang="en-US" altLang="zh-CN" sz="2000" b="1" baseline="-25000"/>
                <a:t>0</a:t>
              </a:r>
            </a:p>
          </p:txBody>
        </p:sp>
        <p:sp>
          <p:nvSpPr>
            <p:cNvPr id="107" name="Line 108">
              <a:extLst>
                <a:ext uri="{FF2B5EF4-FFF2-40B4-BE49-F238E27FC236}">
                  <a16:creationId xmlns:a16="http://schemas.microsoft.com/office/drawing/2014/main" id="{293CA617-A197-05F0-E852-5A2C81A92BCC}"/>
                </a:ext>
              </a:extLst>
            </p:cNvPr>
            <p:cNvSpPr>
              <a:spLocks noChangeShapeType="1"/>
            </p:cNvSpPr>
            <p:nvPr/>
          </p:nvSpPr>
          <p:spPr bwMode="auto">
            <a:xfrm>
              <a:off x="4802" y="1712"/>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Oval 109">
              <a:extLst>
                <a:ext uri="{FF2B5EF4-FFF2-40B4-BE49-F238E27FC236}">
                  <a16:creationId xmlns:a16="http://schemas.microsoft.com/office/drawing/2014/main" id="{DED68540-84F0-8DF4-83E3-AE6F2C0BE527}"/>
                </a:ext>
              </a:extLst>
            </p:cNvPr>
            <p:cNvSpPr>
              <a:spLocks noChangeArrowheads="1"/>
            </p:cNvSpPr>
            <p:nvPr/>
          </p:nvSpPr>
          <p:spPr bwMode="auto">
            <a:xfrm rot="-5400000">
              <a:off x="5024" y="1675"/>
              <a:ext cx="68" cy="68"/>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9" name="Rectangle 110">
              <a:extLst>
                <a:ext uri="{FF2B5EF4-FFF2-40B4-BE49-F238E27FC236}">
                  <a16:creationId xmlns:a16="http://schemas.microsoft.com/office/drawing/2014/main" id="{A7114A29-08C4-29B1-FD77-B8CE6826E788}"/>
                </a:ext>
              </a:extLst>
            </p:cNvPr>
            <p:cNvSpPr>
              <a:spLocks noChangeArrowheads="1"/>
            </p:cNvSpPr>
            <p:nvPr/>
          </p:nvSpPr>
          <p:spPr bwMode="auto">
            <a:xfrm rot="-5400000">
              <a:off x="3482" y="2102"/>
              <a:ext cx="792" cy="528"/>
            </a:xfrm>
            <a:prstGeom prst="rect">
              <a:avLst/>
            </a:prstGeom>
            <a:solidFill>
              <a:srgbClr val="D2FEEA"/>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0" name="AutoShape 111">
              <a:extLst>
                <a:ext uri="{FF2B5EF4-FFF2-40B4-BE49-F238E27FC236}">
                  <a16:creationId xmlns:a16="http://schemas.microsoft.com/office/drawing/2014/main" id="{A4EF0C4A-B6BE-9896-E79E-E6595C33E872}"/>
                </a:ext>
              </a:extLst>
            </p:cNvPr>
            <p:cNvSpPr>
              <a:spLocks noChangeArrowheads="1"/>
            </p:cNvSpPr>
            <p:nvPr/>
          </p:nvSpPr>
          <p:spPr bwMode="auto">
            <a:xfrm rot="5400000">
              <a:off x="3578" y="2312"/>
              <a:ext cx="180" cy="108"/>
            </a:xfrm>
            <a:prstGeom prst="triangle">
              <a:avLst>
                <a:gd name="adj" fmla="val 50000"/>
              </a:avLst>
            </a:prstGeom>
            <a:solidFill>
              <a:srgbClr val="B6FEDD"/>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1" name="Text Box 112">
              <a:extLst>
                <a:ext uri="{FF2B5EF4-FFF2-40B4-BE49-F238E27FC236}">
                  <a16:creationId xmlns:a16="http://schemas.microsoft.com/office/drawing/2014/main" id="{44A43EDD-BA88-09DB-47E5-ACF1237F279F}"/>
                </a:ext>
              </a:extLst>
            </p:cNvPr>
            <p:cNvSpPr txBox="1">
              <a:spLocks noChangeArrowheads="1"/>
            </p:cNvSpPr>
            <p:nvPr/>
          </p:nvSpPr>
          <p:spPr bwMode="auto">
            <a:xfrm>
              <a:off x="3682" y="2230"/>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C1</a:t>
              </a:r>
            </a:p>
          </p:txBody>
        </p:sp>
        <p:sp>
          <p:nvSpPr>
            <p:cNvPr id="112" name="Text Box 113">
              <a:extLst>
                <a:ext uri="{FF2B5EF4-FFF2-40B4-BE49-F238E27FC236}">
                  <a16:creationId xmlns:a16="http://schemas.microsoft.com/office/drawing/2014/main" id="{26036A25-5CFC-D7EB-AFA3-7C26FCA483DA}"/>
                </a:ext>
              </a:extLst>
            </p:cNvPr>
            <p:cNvSpPr txBox="1">
              <a:spLocks noChangeArrowheads="1"/>
            </p:cNvSpPr>
            <p:nvPr/>
          </p:nvSpPr>
          <p:spPr bwMode="auto">
            <a:xfrm>
              <a:off x="3622" y="1966"/>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1D</a:t>
              </a:r>
            </a:p>
          </p:txBody>
        </p:sp>
        <p:sp>
          <p:nvSpPr>
            <p:cNvPr id="113" name="Freeform 114">
              <a:extLst>
                <a:ext uri="{FF2B5EF4-FFF2-40B4-BE49-F238E27FC236}">
                  <a16:creationId xmlns:a16="http://schemas.microsoft.com/office/drawing/2014/main" id="{5CEDDFE4-0716-DCC5-8634-CC6387E9E7C5}"/>
                </a:ext>
              </a:extLst>
            </p:cNvPr>
            <p:cNvSpPr>
              <a:spLocks/>
            </p:cNvSpPr>
            <p:nvPr/>
          </p:nvSpPr>
          <p:spPr bwMode="auto">
            <a:xfrm rot="5400000" flipV="1">
              <a:off x="3497" y="2033"/>
              <a:ext cx="768" cy="882"/>
            </a:xfrm>
            <a:custGeom>
              <a:avLst/>
              <a:gdLst>
                <a:gd name="T0" fmla="*/ 0 w 228"/>
                <a:gd name="T1" fmla="*/ 0 h 336"/>
                <a:gd name="T2" fmla="*/ 768 w 228"/>
                <a:gd name="T3" fmla="*/ 0 h 336"/>
                <a:gd name="T4" fmla="*/ 768 w 228"/>
                <a:gd name="T5" fmla="*/ 882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Freeform 115">
              <a:extLst>
                <a:ext uri="{FF2B5EF4-FFF2-40B4-BE49-F238E27FC236}">
                  <a16:creationId xmlns:a16="http://schemas.microsoft.com/office/drawing/2014/main" id="{AB623FD6-FA68-9CC7-BD76-98C829557E5E}"/>
                </a:ext>
              </a:extLst>
            </p:cNvPr>
            <p:cNvSpPr>
              <a:spLocks/>
            </p:cNvSpPr>
            <p:nvPr/>
          </p:nvSpPr>
          <p:spPr bwMode="auto">
            <a:xfrm rot="10800000" flipH="1" flipV="1">
              <a:off x="4148" y="2614"/>
              <a:ext cx="174" cy="252"/>
            </a:xfrm>
            <a:custGeom>
              <a:avLst/>
              <a:gdLst>
                <a:gd name="T0" fmla="*/ 0 w 228"/>
                <a:gd name="T1" fmla="*/ 0 h 336"/>
                <a:gd name="T2" fmla="*/ 174 w 228"/>
                <a:gd name="T3" fmla="*/ 0 h 336"/>
                <a:gd name="T4" fmla="*/ 174 w 228"/>
                <a:gd name="T5" fmla="*/ 252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5" name="Oval 116">
              <a:extLst>
                <a:ext uri="{FF2B5EF4-FFF2-40B4-BE49-F238E27FC236}">
                  <a16:creationId xmlns:a16="http://schemas.microsoft.com/office/drawing/2014/main" id="{81EB9E05-2777-EC3B-78C6-7B4A4E21511A}"/>
                </a:ext>
              </a:extLst>
            </p:cNvPr>
            <p:cNvSpPr>
              <a:spLocks noChangeArrowheads="1"/>
            </p:cNvSpPr>
            <p:nvPr/>
          </p:nvSpPr>
          <p:spPr bwMode="auto">
            <a:xfrm flipH="1">
              <a:off x="4148" y="2563"/>
              <a:ext cx="91" cy="91"/>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16" name="Group 117">
              <a:extLst>
                <a:ext uri="{FF2B5EF4-FFF2-40B4-BE49-F238E27FC236}">
                  <a16:creationId xmlns:a16="http://schemas.microsoft.com/office/drawing/2014/main" id="{A0897512-2673-0BD0-3255-8F4C57855A74}"/>
                </a:ext>
              </a:extLst>
            </p:cNvPr>
            <p:cNvGrpSpPr>
              <a:grpSpLocks/>
            </p:cNvGrpSpPr>
            <p:nvPr/>
          </p:nvGrpSpPr>
          <p:grpSpPr bwMode="auto">
            <a:xfrm>
              <a:off x="3002" y="2306"/>
              <a:ext cx="439" cy="288"/>
              <a:chOff x="4638" y="3454"/>
              <a:chExt cx="439" cy="288"/>
            </a:xfrm>
          </p:grpSpPr>
          <p:sp>
            <p:nvSpPr>
              <p:cNvPr id="124" name="Rectangle 118">
                <a:extLst>
                  <a:ext uri="{FF2B5EF4-FFF2-40B4-BE49-F238E27FC236}">
                    <a16:creationId xmlns:a16="http://schemas.microsoft.com/office/drawing/2014/main" id="{5E040E7E-3B64-5B6F-A176-7EF2D61BAF72}"/>
                  </a:ext>
                </a:extLst>
              </p:cNvPr>
              <p:cNvSpPr>
                <a:spLocks noChangeArrowheads="1"/>
              </p:cNvSpPr>
              <p:nvPr/>
            </p:nvSpPr>
            <p:spPr bwMode="auto">
              <a:xfrm>
                <a:off x="4638" y="3454"/>
                <a:ext cx="4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Q</a:t>
                </a:r>
                <a:r>
                  <a:rPr lang="en-US" altLang="zh-CN" b="1" baseline="-25000">
                    <a:solidFill>
                      <a:srgbClr val="FF0066"/>
                    </a:solidFill>
                  </a:rPr>
                  <a:t>1</a:t>
                </a:r>
              </a:p>
            </p:txBody>
          </p:sp>
          <p:sp>
            <p:nvSpPr>
              <p:cNvPr id="125" name="Line 119">
                <a:extLst>
                  <a:ext uri="{FF2B5EF4-FFF2-40B4-BE49-F238E27FC236}">
                    <a16:creationId xmlns:a16="http://schemas.microsoft.com/office/drawing/2014/main" id="{ED14C01B-9368-391F-EC07-B7641D1FE687}"/>
                  </a:ext>
                </a:extLst>
              </p:cNvPr>
              <p:cNvSpPr>
                <a:spLocks noChangeShapeType="1"/>
              </p:cNvSpPr>
              <p:nvPr/>
            </p:nvSpPr>
            <p:spPr bwMode="auto">
              <a:xfrm rot="16200000" flipH="1">
                <a:off x="4769" y="3406"/>
                <a:ext cx="0" cy="155"/>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7" name="Line 120">
              <a:extLst>
                <a:ext uri="{FF2B5EF4-FFF2-40B4-BE49-F238E27FC236}">
                  <a16:creationId xmlns:a16="http://schemas.microsoft.com/office/drawing/2014/main" id="{41E94CC6-3F48-7E14-7EBD-9F0677E548C4}"/>
                </a:ext>
              </a:extLst>
            </p:cNvPr>
            <p:cNvSpPr>
              <a:spLocks noChangeShapeType="1"/>
            </p:cNvSpPr>
            <p:nvPr/>
          </p:nvSpPr>
          <p:spPr bwMode="auto">
            <a:xfrm>
              <a:off x="3068" y="2606"/>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Rectangle 121">
              <a:extLst>
                <a:ext uri="{FF2B5EF4-FFF2-40B4-BE49-F238E27FC236}">
                  <a16:creationId xmlns:a16="http://schemas.microsoft.com/office/drawing/2014/main" id="{93C780AF-4BE3-37B9-504E-A10EF919AC4B}"/>
                </a:ext>
              </a:extLst>
            </p:cNvPr>
            <p:cNvSpPr>
              <a:spLocks noChangeArrowheads="1"/>
            </p:cNvSpPr>
            <p:nvPr/>
          </p:nvSpPr>
          <p:spPr bwMode="auto">
            <a:xfrm>
              <a:off x="4283" y="1912"/>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Q</a:t>
              </a:r>
              <a:r>
                <a:rPr lang="en-US" altLang="zh-CN" b="1" baseline="-25000">
                  <a:solidFill>
                    <a:srgbClr val="FF0066"/>
                  </a:solidFill>
                </a:rPr>
                <a:t>2</a:t>
              </a:r>
            </a:p>
          </p:txBody>
        </p:sp>
        <p:sp>
          <p:nvSpPr>
            <p:cNvPr id="119" name="Rectangle 122">
              <a:extLst>
                <a:ext uri="{FF2B5EF4-FFF2-40B4-BE49-F238E27FC236}">
                  <a16:creationId xmlns:a16="http://schemas.microsoft.com/office/drawing/2014/main" id="{DED3D3BB-8241-986A-CC12-096B1A240277}"/>
                </a:ext>
              </a:extLst>
            </p:cNvPr>
            <p:cNvSpPr>
              <a:spLocks noChangeArrowheads="1"/>
            </p:cNvSpPr>
            <p:nvPr/>
          </p:nvSpPr>
          <p:spPr bwMode="auto">
            <a:xfrm>
              <a:off x="4502" y="1522"/>
              <a:ext cx="312" cy="384"/>
            </a:xfrm>
            <a:prstGeom prst="rect">
              <a:avLst/>
            </a:prstGeom>
            <a:solidFill>
              <a:srgbClr val="FFFFEF"/>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0" name="Text Box 123">
              <a:extLst>
                <a:ext uri="{FF2B5EF4-FFF2-40B4-BE49-F238E27FC236}">
                  <a16:creationId xmlns:a16="http://schemas.microsoft.com/office/drawing/2014/main" id="{58020B3C-6B84-2DB7-7714-761989F80B59}"/>
                </a:ext>
              </a:extLst>
            </p:cNvPr>
            <p:cNvSpPr txBox="1">
              <a:spLocks noChangeArrowheads="1"/>
            </p:cNvSpPr>
            <p:nvPr/>
          </p:nvSpPr>
          <p:spPr bwMode="auto">
            <a:xfrm>
              <a:off x="4468" y="1444"/>
              <a:ext cx="30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996633"/>
                  </a:solidFill>
                </a:rPr>
                <a:t>&amp;</a:t>
              </a:r>
            </a:p>
          </p:txBody>
        </p:sp>
        <p:sp>
          <p:nvSpPr>
            <p:cNvPr id="121" name="Rectangle 124">
              <a:extLst>
                <a:ext uri="{FF2B5EF4-FFF2-40B4-BE49-F238E27FC236}">
                  <a16:creationId xmlns:a16="http://schemas.microsoft.com/office/drawing/2014/main" id="{81B10DEF-3560-0810-0968-BB3C3EC4F61D}"/>
                </a:ext>
              </a:extLst>
            </p:cNvPr>
            <p:cNvSpPr>
              <a:spLocks noChangeArrowheads="1"/>
            </p:cNvSpPr>
            <p:nvPr/>
          </p:nvSpPr>
          <p:spPr bwMode="auto">
            <a:xfrm>
              <a:off x="1862" y="2282"/>
              <a:ext cx="4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Q</a:t>
              </a:r>
              <a:r>
                <a:rPr lang="en-US" altLang="zh-CN" b="1" baseline="-25000">
                  <a:solidFill>
                    <a:srgbClr val="FF0066"/>
                  </a:solidFill>
                </a:rPr>
                <a:t>0</a:t>
              </a:r>
            </a:p>
          </p:txBody>
        </p:sp>
        <p:sp>
          <p:nvSpPr>
            <p:cNvPr id="122" name="Line 125">
              <a:extLst>
                <a:ext uri="{FF2B5EF4-FFF2-40B4-BE49-F238E27FC236}">
                  <a16:creationId xmlns:a16="http://schemas.microsoft.com/office/drawing/2014/main" id="{FF9476AD-1288-C0BD-1E2B-BE854071FDC6}"/>
                </a:ext>
              </a:extLst>
            </p:cNvPr>
            <p:cNvSpPr>
              <a:spLocks noChangeShapeType="1"/>
            </p:cNvSpPr>
            <p:nvPr/>
          </p:nvSpPr>
          <p:spPr bwMode="auto">
            <a:xfrm rot="16200000" flipH="1">
              <a:off x="1993" y="2234"/>
              <a:ext cx="0" cy="155"/>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Text Box 126">
              <a:extLst>
                <a:ext uri="{FF2B5EF4-FFF2-40B4-BE49-F238E27FC236}">
                  <a16:creationId xmlns:a16="http://schemas.microsoft.com/office/drawing/2014/main" id="{B1182E54-AAC1-D2F6-8278-56818941C661}"/>
                </a:ext>
              </a:extLst>
            </p:cNvPr>
            <p:cNvSpPr txBox="1">
              <a:spLocks noChangeArrowheads="1"/>
            </p:cNvSpPr>
            <p:nvPr/>
          </p:nvSpPr>
          <p:spPr bwMode="auto">
            <a:xfrm>
              <a:off x="4828" y="1684"/>
              <a:ext cx="349"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i="1">
                  <a:solidFill>
                    <a:srgbClr val="FF0000"/>
                  </a:solidFill>
                  <a:effectLst>
                    <a:outerShdw blurRad="38100" dist="38100" dir="2700000" algn="tl">
                      <a:srgbClr val="C0C0C0"/>
                    </a:outerShdw>
                  </a:effectLst>
                </a:rPr>
                <a:t>C</a:t>
              </a:r>
            </a:p>
          </p:txBody>
        </p:sp>
      </p:grpSp>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grpSp>
        <p:nvGrpSpPr>
          <p:cNvPr id="6" name="Group 5">
            <a:extLst>
              <a:ext uri="{FF2B5EF4-FFF2-40B4-BE49-F238E27FC236}">
                <a16:creationId xmlns:a16="http://schemas.microsoft.com/office/drawing/2014/main" id="{F482000A-1E83-03C8-835A-44395C91D324}"/>
              </a:ext>
            </a:extLst>
          </p:cNvPr>
          <p:cNvGrpSpPr>
            <a:grpSpLocks/>
          </p:cNvGrpSpPr>
          <p:nvPr/>
        </p:nvGrpSpPr>
        <p:grpSpPr bwMode="auto">
          <a:xfrm>
            <a:off x="2028396" y="1514783"/>
            <a:ext cx="7145338" cy="2257425"/>
            <a:chOff x="546" y="2826"/>
            <a:chExt cx="4501" cy="1422"/>
          </a:xfrm>
        </p:grpSpPr>
        <p:grpSp>
          <p:nvGrpSpPr>
            <p:cNvPr id="7" name="Group 6">
              <a:extLst>
                <a:ext uri="{FF2B5EF4-FFF2-40B4-BE49-F238E27FC236}">
                  <a16:creationId xmlns:a16="http://schemas.microsoft.com/office/drawing/2014/main" id="{15CBEF52-8EA1-BF24-D913-F2E284EE284B}"/>
                </a:ext>
              </a:extLst>
            </p:cNvPr>
            <p:cNvGrpSpPr>
              <a:grpSpLocks/>
            </p:cNvGrpSpPr>
            <p:nvPr/>
          </p:nvGrpSpPr>
          <p:grpSpPr bwMode="auto">
            <a:xfrm>
              <a:off x="546" y="2826"/>
              <a:ext cx="4501" cy="1422"/>
              <a:chOff x="510" y="1050"/>
              <a:chExt cx="4501" cy="1422"/>
            </a:xfrm>
          </p:grpSpPr>
          <p:sp>
            <p:nvSpPr>
              <p:cNvPr id="11" name="Line 7">
                <a:extLst>
                  <a:ext uri="{FF2B5EF4-FFF2-40B4-BE49-F238E27FC236}">
                    <a16:creationId xmlns:a16="http://schemas.microsoft.com/office/drawing/2014/main" id="{4891CED0-FE46-1912-E812-E69F03B8CF62}"/>
                  </a:ext>
                </a:extLst>
              </p:cNvPr>
              <p:cNvSpPr>
                <a:spLocks noChangeShapeType="1"/>
              </p:cNvSpPr>
              <p:nvPr/>
            </p:nvSpPr>
            <p:spPr bwMode="auto">
              <a:xfrm>
                <a:off x="2964" y="1978"/>
                <a:ext cx="49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Line 8">
                <a:extLst>
                  <a:ext uri="{FF2B5EF4-FFF2-40B4-BE49-F238E27FC236}">
                    <a16:creationId xmlns:a16="http://schemas.microsoft.com/office/drawing/2014/main" id="{EBE1DF11-3C21-2CBC-EF05-EC2AE0F50132}"/>
                  </a:ext>
                </a:extLst>
              </p:cNvPr>
              <p:cNvSpPr>
                <a:spLocks noChangeShapeType="1"/>
              </p:cNvSpPr>
              <p:nvPr/>
            </p:nvSpPr>
            <p:spPr bwMode="auto">
              <a:xfrm>
                <a:off x="3294" y="1690"/>
                <a:ext cx="20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9">
                <a:extLst>
                  <a:ext uri="{FF2B5EF4-FFF2-40B4-BE49-F238E27FC236}">
                    <a16:creationId xmlns:a16="http://schemas.microsoft.com/office/drawing/2014/main" id="{F956287F-EF42-9B80-26C5-41F2CE4D8E21}"/>
                  </a:ext>
                </a:extLst>
              </p:cNvPr>
              <p:cNvSpPr>
                <a:spLocks noChangeShapeType="1"/>
              </p:cNvSpPr>
              <p:nvPr/>
            </p:nvSpPr>
            <p:spPr bwMode="auto">
              <a:xfrm>
                <a:off x="3931" y="1762"/>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10">
                <a:extLst>
                  <a:ext uri="{FF2B5EF4-FFF2-40B4-BE49-F238E27FC236}">
                    <a16:creationId xmlns:a16="http://schemas.microsoft.com/office/drawing/2014/main" id="{1CACDF6A-6766-813A-5C17-8483DB20C967}"/>
                  </a:ext>
                </a:extLst>
              </p:cNvPr>
              <p:cNvSpPr>
                <a:spLocks noChangeShapeType="1"/>
              </p:cNvSpPr>
              <p:nvPr/>
            </p:nvSpPr>
            <p:spPr bwMode="auto">
              <a:xfrm>
                <a:off x="2736" y="1678"/>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Rectangle 11">
                <a:extLst>
                  <a:ext uri="{FF2B5EF4-FFF2-40B4-BE49-F238E27FC236}">
                    <a16:creationId xmlns:a16="http://schemas.microsoft.com/office/drawing/2014/main" id="{FC083D3E-435D-45C3-6DD0-3966042E08DD}"/>
                  </a:ext>
                </a:extLst>
              </p:cNvPr>
              <p:cNvSpPr>
                <a:spLocks noChangeArrowheads="1"/>
              </p:cNvSpPr>
              <p:nvPr/>
            </p:nvSpPr>
            <p:spPr bwMode="auto">
              <a:xfrm>
                <a:off x="1814" y="1408"/>
                <a:ext cx="4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Q</a:t>
                </a:r>
                <a:r>
                  <a:rPr lang="en-US" altLang="zh-CN" b="1" baseline="-25000">
                    <a:solidFill>
                      <a:srgbClr val="FF0066"/>
                    </a:solidFill>
                  </a:rPr>
                  <a:t>0</a:t>
                </a:r>
              </a:p>
            </p:txBody>
          </p:sp>
          <p:sp>
            <p:nvSpPr>
              <p:cNvPr id="16" name="Rectangle 12">
                <a:extLst>
                  <a:ext uri="{FF2B5EF4-FFF2-40B4-BE49-F238E27FC236}">
                    <a16:creationId xmlns:a16="http://schemas.microsoft.com/office/drawing/2014/main" id="{6A025830-CA99-9AEF-7718-A91B1EA97B0A}"/>
                  </a:ext>
                </a:extLst>
              </p:cNvPr>
              <p:cNvSpPr>
                <a:spLocks noChangeArrowheads="1"/>
              </p:cNvSpPr>
              <p:nvPr/>
            </p:nvSpPr>
            <p:spPr bwMode="auto">
              <a:xfrm>
                <a:off x="2976" y="1426"/>
                <a:ext cx="403"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rgbClr val="FF0066"/>
                    </a:solidFill>
                  </a:rPr>
                  <a:t>Q</a:t>
                </a:r>
                <a:r>
                  <a:rPr lang="en-US" altLang="zh-CN" b="1" baseline="-25000" dirty="0">
                    <a:solidFill>
                      <a:srgbClr val="FF0066"/>
                    </a:solidFill>
                  </a:rPr>
                  <a:t>1</a:t>
                </a:r>
              </a:p>
            </p:txBody>
          </p:sp>
          <p:sp>
            <p:nvSpPr>
              <p:cNvPr id="17" name="Oval 13">
                <a:extLst>
                  <a:ext uri="{FF2B5EF4-FFF2-40B4-BE49-F238E27FC236}">
                    <a16:creationId xmlns:a16="http://schemas.microsoft.com/office/drawing/2014/main" id="{2D1D21D6-DA2E-7F49-AA91-0B1073147535}"/>
                  </a:ext>
                </a:extLst>
              </p:cNvPr>
              <p:cNvSpPr>
                <a:spLocks noChangeArrowheads="1"/>
              </p:cNvSpPr>
              <p:nvPr/>
            </p:nvSpPr>
            <p:spPr bwMode="auto">
              <a:xfrm>
                <a:off x="2936" y="1644"/>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 name="Text Box 14">
                <a:extLst>
                  <a:ext uri="{FF2B5EF4-FFF2-40B4-BE49-F238E27FC236}">
                    <a16:creationId xmlns:a16="http://schemas.microsoft.com/office/drawing/2014/main" id="{A4714A43-C9DE-F5A1-10F9-447C5BBDC441}"/>
                  </a:ext>
                </a:extLst>
              </p:cNvPr>
              <p:cNvSpPr txBox="1">
                <a:spLocks noChangeArrowheads="1"/>
              </p:cNvSpPr>
              <p:nvPr/>
            </p:nvSpPr>
            <p:spPr bwMode="auto">
              <a:xfrm>
                <a:off x="510" y="1974"/>
                <a:ext cx="42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b="1" i="1">
                    <a:solidFill>
                      <a:srgbClr val="0033CC"/>
                    </a:solidFill>
                    <a:effectLst>
                      <a:outerShdw blurRad="38100" dist="38100" dir="2700000" algn="tl">
                        <a:srgbClr val="C0C0C0"/>
                      </a:outerShdw>
                    </a:effectLst>
                  </a:rPr>
                  <a:t>CP</a:t>
                </a:r>
              </a:p>
            </p:txBody>
          </p:sp>
          <p:sp>
            <p:nvSpPr>
              <p:cNvPr id="19" name="Rectangle 15">
                <a:extLst>
                  <a:ext uri="{FF2B5EF4-FFF2-40B4-BE49-F238E27FC236}">
                    <a16:creationId xmlns:a16="http://schemas.microsoft.com/office/drawing/2014/main" id="{3A4BD222-4E50-0A9C-A649-2CD971471082}"/>
                  </a:ext>
                </a:extLst>
              </p:cNvPr>
              <p:cNvSpPr>
                <a:spLocks noChangeArrowheads="1"/>
              </p:cNvSpPr>
              <p:nvPr/>
            </p:nvSpPr>
            <p:spPr bwMode="auto">
              <a:xfrm>
                <a:off x="2380" y="1313"/>
                <a:ext cx="44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FF</a:t>
                </a:r>
                <a:r>
                  <a:rPr lang="en-US" altLang="zh-CN" sz="2000" b="1" baseline="-25000"/>
                  <a:t>1</a:t>
                </a:r>
              </a:p>
            </p:txBody>
          </p:sp>
          <p:sp>
            <p:nvSpPr>
              <p:cNvPr id="20" name="Freeform 16">
                <a:extLst>
                  <a:ext uri="{FF2B5EF4-FFF2-40B4-BE49-F238E27FC236}">
                    <a16:creationId xmlns:a16="http://schemas.microsoft.com/office/drawing/2014/main" id="{A7894E0E-7F90-4529-B69D-8FCF7AD86433}"/>
                  </a:ext>
                </a:extLst>
              </p:cNvPr>
              <p:cNvSpPr>
                <a:spLocks/>
              </p:cNvSpPr>
              <p:nvPr/>
            </p:nvSpPr>
            <p:spPr bwMode="auto">
              <a:xfrm flipH="1">
                <a:off x="4152" y="1438"/>
                <a:ext cx="216" cy="336"/>
              </a:xfrm>
              <a:custGeom>
                <a:avLst/>
                <a:gdLst>
                  <a:gd name="T0" fmla="*/ 0 w 228"/>
                  <a:gd name="T1" fmla="*/ 0 h 336"/>
                  <a:gd name="T2" fmla="*/ 216 w 228"/>
                  <a:gd name="T3" fmla="*/ 0 h 336"/>
                  <a:gd name="T4" fmla="*/ 216 w 228"/>
                  <a:gd name="T5" fmla="*/ 336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Rectangle 17">
                <a:extLst>
                  <a:ext uri="{FF2B5EF4-FFF2-40B4-BE49-F238E27FC236}">
                    <a16:creationId xmlns:a16="http://schemas.microsoft.com/office/drawing/2014/main" id="{34BEBC17-4AD9-F304-88A7-3A6E0396B870}"/>
                  </a:ext>
                </a:extLst>
              </p:cNvPr>
              <p:cNvSpPr>
                <a:spLocks noChangeArrowheads="1"/>
              </p:cNvSpPr>
              <p:nvPr/>
            </p:nvSpPr>
            <p:spPr bwMode="auto">
              <a:xfrm>
                <a:off x="3542" y="1337"/>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FF</a:t>
                </a:r>
                <a:r>
                  <a:rPr lang="en-US" altLang="zh-CN" sz="2000" b="1" baseline="-25000"/>
                  <a:t>2</a:t>
                </a:r>
              </a:p>
            </p:txBody>
          </p:sp>
          <p:sp>
            <p:nvSpPr>
              <p:cNvPr id="22" name="Oval 18">
                <a:extLst>
                  <a:ext uri="{FF2B5EF4-FFF2-40B4-BE49-F238E27FC236}">
                    <a16:creationId xmlns:a16="http://schemas.microsoft.com/office/drawing/2014/main" id="{219F5A06-AC2B-1852-12A5-6A42721E2A2C}"/>
                  </a:ext>
                </a:extLst>
              </p:cNvPr>
              <p:cNvSpPr>
                <a:spLocks noChangeArrowheads="1"/>
              </p:cNvSpPr>
              <p:nvPr/>
            </p:nvSpPr>
            <p:spPr bwMode="auto">
              <a:xfrm>
                <a:off x="1784" y="1644"/>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Freeform 19">
                <a:extLst>
                  <a:ext uri="{FF2B5EF4-FFF2-40B4-BE49-F238E27FC236}">
                    <a16:creationId xmlns:a16="http://schemas.microsoft.com/office/drawing/2014/main" id="{AC5D1B90-F394-27DC-BBE1-7F210B9B7F06}"/>
                  </a:ext>
                </a:extLst>
              </p:cNvPr>
              <p:cNvSpPr>
                <a:spLocks/>
              </p:cNvSpPr>
              <p:nvPr/>
            </p:nvSpPr>
            <p:spPr bwMode="auto">
              <a:xfrm rot="-5400000">
                <a:off x="2688" y="322"/>
                <a:ext cx="780" cy="2532"/>
              </a:xfrm>
              <a:custGeom>
                <a:avLst/>
                <a:gdLst>
                  <a:gd name="T0" fmla="*/ 0 w 228"/>
                  <a:gd name="T1" fmla="*/ 0 h 336"/>
                  <a:gd name="T2" fmla="*/ 780 w 228"/>
                  <a:gd name="T3" fmla="*/ 0 h 336"/>
                  <a:gd name="T4" fmla="*/ 780 w 228"/>
                  <a:gd name="T5" fmla="*/ 2532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Freeform 20">
                <a:extLst>
                  <a:ext uri="{FF2B5EF4-FFF2-40B4-BE49-F238E27FC236}">
                    <a16:creationId xmlns:a16="http://schemas.microsoft.com/office/drawing/2014/main" id="{8F1750E7-511C-3E36-1415-06DDC3E45A1C}"/>
                  </a:ext>
                </a:extLst>
              </p:cNvPr>
              <p:cNvSpPr>
                <a:spLocks/>
              </p:cNvSpPr>
              <p:nvPr/>
            </p:nvSpPr>
            <p:spPr bwMode="auto">
              <a:xfrm rot="-5400000">
                <a:off x="3327" y="961"/>
                <a:ext cx="660" cy="1386"/>
              </a:xfrm>
              <a:custGeom>
                <a:avLst/>
                <a:gdLst>
                  <a:gd name="T0" fmla="*/ 0 w 228"/>
                  <a:gd name="T1" fmla="*/ 0 h 336"/>
                  <a:gd name="T2" fmla="*/ 660 w 228"/>
                  <a:gd name="T3" fmla="*/ 0 h 336"/>
                  <a:gd name="T4" fmla="*/ 660 w 228"/>
                  <a:gd name="T5" fmla="*/ 1386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21">
                <a:extLst>
                  <a:ext uri="{FF2B5EF4-FFF2-40B4-BE49-F238E27FC236}">
                    <a16:creationId xmlns:a16="http://schemas.microsoft.com/office/drawing/2014/main" id="{A17F791A-69C6-3083-F537-03D662AAC365}"/>
                  </a:ext>
                </a:extLst>
              </p:cNvPr>
              <p:cNvSpPr>
                <a:spLocks noChangeShapeType="1"/>
              </p:cNvSpPr>
              <p:nvPr/>
            </p:nvSpPr>
            <p:spPr bwMode="auto">
              <a:xfrm>
                <a:off x="1596" y="1672"/>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2">
                <a:extLst>
                  <a:ext uri="{FF2B5EF4-FFF2-40B4-BE49-F238E27FC236}">
                    <a16:creationId xmlns:a16="http://schemas.microsoft.com/office/drawing/2014/main" id="{5951F74F-41AC-9D67-6CF1-3734492EEFCB}"/>
                  </a:ext>
                </a:extLst>
              </p:cNvPr>
              <p:cNvSpPr>
                <a:spLocks noChangeShapeType="1"/>
              </p:cNvSpPr>
              <p:nvPr/>
            </p:nvSpPr>
            <p:spPr bwMode="auto">
              <a:xfrm rot="16200000" flipH="1">
                <a:off x="1104" y="1541"/>
                <a:ext cx="0" cy="2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Rectangle 23">
                <a:extLst>
                  <a:ext uri="{FF2B5EF4-FFF2-40B4-BE49-F238E27FC236}">
                    <a16:creationId xmlns:a16="http://schemas.microsoft.com/office/drawing/2014/main" id="{009F1624-8E2F-32D6-C484-27F3B5EA6726}"/>
                  </a:ext>
                </a:extLst>
              </p:cNvPr>
              <p:cNvSpPr>
                <a:spLocks noChangeArrowheads="1"/>
              </p:cNvSpPr>
              <p:nvPr/>
            </p:nvSpPr>
            <p:spPr bwMode="auto">
              <a:xfrm rot="-5400000">
                <a:off x="1014" y="1684"/>
                <a:ext cx="792" cy="528"/>
              </a:xfrm>
              <a:prstGeom prst="rect">
                <a:avLst/>
              </a:prstGeom>
              <a:solidFill>
                <a:srgbClr val="D2FEEA"/>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AutoShape 24">
                <a:extLst>
                  <a:ext uri="{FF2B5EF4-FFF2-40B4-BE49-F238E27FC236}">
                    <a16:creationId xmlns:a16="http://schemas.microsoft.com/office/drawing/2014/main" id="{D583B028-9C17-3B41-E049-366A032000FB}"/>
                  </a:ext>
                </a:extLst>
              </p:cNvPr>
              <p:cNvSpPr>
                <a:spLocks noChangeArrowheads="1"/>
              </p:cNvSpPr>
              <p:nvPr/>
            </p:nvSpPr>
            <p:spPr bwMode="auto">
              <a:xfrm rot="5400000">
                <a:off x="1110" y="1894"/>
                <a:ext cx="180" cy="108"/>
              </a:xfrm>
              <a:prstGeom prst="triangle">
                <a:avLst>
                  <a:gd name="adj" fmla="val 50000"/>
                </a:avLst>
              </a:prstGeom>
              <a:solidFill>
                <a:srgbClr val="B6FEDD"/>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9" name="Text Box 25">
                <a:extLst>
                  <a:ext uri="{FF2B5EF4-FFF2-40B4-BE49-F238E27FC236}">
                    <a16:creationId xmlns:a16="http://schemas.microsoft.com/office/drawing/2014/main" id="{5720DBB0-9352-7125-9E5A-D43D58A5C07A}"/>
                  </a:ext>
                </a:extLst>
              </p:cNvPr>
              <p:cNvSpPr txBox="1">
                <a:spLocks noChangeArrowheads="1"/>
              </p:cNvSpPr>
              <p:nvPr/>
            </p:nvSpPr>
            <p:spPr bwMode="auto">
              <a:xfrm>
                <a:off x="1214" y="1812"/>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C1</a:t>
                </a:r>
              </a:p>
            </p:txBody>
          </p:sp>
          <p:sp>
            <p:nvSpPr>
              <p:cNvPr id="30" name="Text Box 26">
                <a:extLst>
                  <a:ext uri="{FF2B5EF4-FFF2-40B4-BE49-F238E27FC236}">
                    <a16:creationId xmlns:a16="http://schemas.microsoft.com/office/drawing/2014/main" id="{A04C50C5-344C-5A2C-9CC1-04B0B72D3F58}"/>
                  </a:ext>
                </a:extLst>
              </p:cNvPr>
              <p:cNvSpPr txBox="1">
                <a:spLocks noChangeArrowheads="1"/>
              </p:cNvSpPr>
              <p:nvPr/>
            </p:nvSpPr>
            <p:spPr bwMode="auto">
              <a:xfrm>
                <a:off x="1154" y="1548"/>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1D</a:t>
                </a:r>
              </a:p>
            </p:txBody>
          </p:sp>
          <p:sp>
            <p:nvSpPr>
              <p:cNvPr id="31" name="Freeform 27">
                <a:extLst>
                  <a:ext uri="{FF2B5EF4-FFF2-40B4-BE49-F238E27FC236}">
                    <a16:creationId xmlns:a16="http://schemas.microsoft.com/office/drawing/2014/main" id="{FAECC0E5-6796-E8F8-F02D-C7DE9417BCA1}"/>
                  </a:ext>
                </a:extLst>
              </p:cNvPr>
              <p:cNvSpPr>
                <a:spLocks/>
              </p:cNvSpPr>
              <p:nvPr/>
            </p:nvSpPr>
            <p:spPr bwMode="auto">
              <a:xfrm rot="5400000" flipV="1">
                <a:off x="1029" y="1615"/>
                <a:ext cx="768" cy="882"/>
              </a:xfrm>
              <a:custGeom>
                <a:avLst/>
                <a:gdLst>
                  <a:gd name="T0" fmla="*/ 0 w 228"/>
                  <a:gd name="T1" fmla="*/ 0 h 336"/>
                  <a:gd name="T2" fmla="*/ 768 w 228"/>
                  <a:gd name="T3" fmla="*/ 0 h 336"/>
                  <a:gd name="T4" fmla="*/ 768 w 228"/>
                  <a:gd name="T5" fmla="*/ 882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28">
                <a:extLst>
                  <a:ext uri="{FF2B5EF4-FFF2-40B4-BE49-F238E27FC236}">
                    <a16:creationId xmlns:a16="http://schemas.microsoft.com/office/drawing/2014/main" id="{28605EF7-B18F-815F-16EA-7FBFA945E741}"/>
                  </a:ext>
                </a:extLst>
              </p:cNvPr>
              <p:cNvSpPr>
                <a:spLocks noChangeShapeType="1"/>
              </p:cNvSpPr>
              <p:nvPr/>
            </p:nvSpPr>
            <p:spPr bwMode="auto">
              <a:xfrm rot="16200000" flipH="1">
                <a:off x="972" y="1781"/>
                <a:ext cx="0" cy="33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Oval 29">
                <a:extLst>
                  <a:ext uri="{FF2B5EF4-FFF2-40B4-BE49-F238E27FC236}">
                    <a16:creationId xmlns:a16="http://schemas.microsoft.com/office/drawing/2014/main" id="{22BC4F07-F271-3E3D-6B95-76B60E19CF08}"/>
                  </a:ext>
                </a:extLst>
              </p:cNvPr>
              <p:cNvSpPr>
                <a:spLocks noChangeArrowheads="1"/>
              </p:cNvSpPr>
              <p:nvPr/>
            </p:nvSpPr>
            <p:spPr bwMode="auto">
              <a:xfrm rot="-5400000">
                <a:off x="738" y="1917"/>
                <a:ext cx="68" cy="68"/>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Freeform 30">
                <a:extLst>
                  <a:ext uri="{FF2B5EF4-FFF2-40B4-BE49-F238E27FC236}">
                    <a16:creationId xmlns:a16="http://schemas.microsoft.com/office/drawing/2014/main" id="{759114A2-947F-A3E4-DA9B-EF442F73646A}"/>
                  </a:ext>
                </a:extLst>
              </p:cNvPr>
              <p:cNvSpPr>
                <a:spLocks/>
              </p:cNvSpPr>
              <p:nvPr/>
            </p:nvSpPr>
            <p:spPr bwMode="auto">
              <a:xfrm rot="10800000" flipH="1" flipV="1">
                <a:off x="1716" y="2196"/>
                <a:ext cx="132" cy="252"/>
              </a:xfrm>
              <a:custGeom>
                <a:avLst/>
                <a:gdLst>
                  <a:gd name="T0" fmla="*/ 0 w 228"/>
                  <a:gd name="T1" fmla="*/ 0 h 336"/>
                  <a:gd name="T2" fmla="*/ 132 w 228"/>
                  <a:gd name="T3" fmla="*/ 0 h 336"/>
                  <a:gd name="T4" fmla="*/ 132 w 228"/>
                  <a:gd name="T5" fmla="*/ 252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Oval 31">
                <a:extLst>
                  <a:ext uri="{FF2B5EF4-FFF2-40B4-BE49-F238E27FC236}">
                    <a16:creationId xmlns:a16="http://schemas.microsoft.com/office/drawing/2014/main" id="{91FE6D73-353D-386B-E6B1-40A3E1DB8E69}"/>
                  </a:ext>
                </a:extLst>
              </p:cNvPr>
              <p:cNvSpPr>
                <a:spLocks noChangeArrowheads="1"/>
              </p:cNvSpPr>
              <p:nvPr/>
            </p:nvSpPr>
            <p:spPr bwMode="auto">
              <a:xfrm flipH="1">
                <a:off x="1668" y="2145"/>
                <a:ext cx="91" cy="91"/>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Line 32">
                <a:extLst>
                  <a:ext uri="{FF2B5EF4-FFF2-40B4-BE49-F238E27FC236}">
                    <a16:creationId xmlns:a16="http://schemas.microsoft.com/office/drawing/2014/main" id="{6DB58D91-8ACC-64DB-742D-47714F7681E4}"/>
                  </a:ext>
                </a:extLst>
              </p:cNvPr>
              <p:cNvSpPr>
                <a:spLocks noChangeShapeType="1"/>
              </p:cNvSpPr>
              <p:nvPr/>
            </p:nvSpPr>
            <p:spPr bwMode="auto">
              <a:xfrm flipV="1">
                <a:off x="1812" y="1966"/>
                <a:ext cx="4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33">
                <a:extLst>
                  <a:ext uri="{FF2B5EF4-FFF2-40B4-BE49-F238E27FC236}">
                    <a16:creationId xmlns:a16="http://schemas.microsoft.com/office/drawing/2014/main" id="{71641B38-B22C-89CD-D742-4941623820CC}"/>
                  </a:ext>
                </a:extLst>
              </p:cNvPr>
              <p:cNvSpPr>
                <a:spLocks noChangeShapeType="1"/>
              </p:cNvSpPr>
              <p:nvPr/>
            </p:nvSpPr>
            <p:spPr bwMode="auto">
              <a:xfrm rot="16200000" flipH="1">
                <a:off x="2244" y="1553"/>
                <a:ext cx="0" cy="2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Rectangle 34">
                <a:extLst>
                  <a:ext uri="{FF2B5EF4-FFF2-40B4-BE49-F238E27FC236}">
                    <a16:creationId xmlns:a16="http://schemas.microsoft.com/office/drawing/2014/main" id="{6C7FF45F-2009-F053-CE25-DC318C24FD20}"/>
                  </a:ext>
                </a:extLst>
              </p:cNvPr>
              <p:cNvSpPr>
                <a:spLocks noChangeArrowheads="1"/>
              </p:cNvSpPr>
              <p:nvPr/>
            </p:nvSpPr>
            <p:spPr bwMode="auto">
              <a:xfrm rot="-5400000">
                <a:off x="2154" y="1696"/>
                <a:ext cx="792" cy="528"/>
              </a:xfrm>
              <a:prstGeom prst="rect">
                <a:avLst/>
              </a:prstGeom>
              <a:solidFill>
                <a:srgbClr val="D2FEEA"/>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AutoShape 35">
                <a:extLst>
                  <a:ext uri="{FF2B5EF4-FFF2-40B4-BE49-F238E27FC236}">
                    <a16:creationId xmlns:a16="http://schemas.microsoft.com/office/drawing/2014/main" id="{7C1C37DC-F9FA-A9C2-BD9B-EB7E2A48766F}"/>
                  </a:ext>
                </a:extLst>
              </p:cNvPr>
              <p:cNvSpPr>
                <a:spLocks noChangeArrowheads="1"/>
              </p:cNvSpPr>
              <p:nvPr/>
            </p:nvSpPr>
            <p:spPr bwMode="auto">
              <a:xfrm rot="5400000">
                <a:off x="2250" y="1906"/>
                <a:ext cx="180" cy="108"/>
              </a:xfrm>
              <a:prstGeom prst="triangle">
                <a:avLst>
                  <a:gd name="adj" fmla="val 50000"/>
                </a:avLst>
              </a:prstGeom>
              <a:solidFill>
                <a:srgbClr val="B6FEDD"/>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Text Box 36">
                <a:extLst>
                  <a:ext uri="{FF2B5EF4-FFF2-40B4-BE49-F238E27FC236}">
                    <a16:creationId xmlns:a16="http://schemas.microsoft.com/office/drawing/2014/main" id="{282F631F-8348-C501-F202-3F57BDCC6DC7}"/>
                  </a:ext>
                </a:extLst>
              </p:cNvPr>
              <p:cNvSpPr txBox="1">
                <a:spLocks noChangeArrowheads="1"/>
              </p:cNvSpPr>
              <p:nvPr/>
            </p:nvSpPr>
            <p:spPr bwMode="auto">
              <a:xfrm>
                <a:off x="2354" y="1824"/>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C1</a:t>
                </a:r>
              </a:p>
            </p:txBody>
          </p:sp>
          <p:sp>
            <p:nvSpPr>
              <p:cNvPr id="41" name="Text Box 37">
                <a:extLst>
                  <a:ext uri="{FF2B5EF4-FFF2-40B4-BE49-F238E27FC236}">
                    <a16:creationId xmlns:a16="http://schemas.microsoft.com/office/drawing/2014/main" id="{66853608-0B07-E838-11BC-A36762BF3F56}"/>
                  </a:ext>
                </a:extLst>
              </p:cNvPr>
              <p:cNvSpPr txBox="1">
                <a:spLocks noChangeArrowheads="1"/>
              </p:cNvSpPr>
              <p:nvPr/>
            </p:nvSpPr>
            <p:spPr bwMode="auto">
              <a:xfrm>
                <a:off x="2294" y="1560"/>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1D</a:t>
                </a:r>
              </a:p>
            </p:txBody>
          </p:sp>
          <p:sp>
            <p:nvSpPr>
              <p:cNvPr id="42" name="Freeform 38">
                <a:extLst>
                  <a:ext uri="{FF2B5EF4-FFF2-40B4-BE49-F238E27FC236}">
                    <a16:creationId xmlns:a16="http://schemas.microsoft.com/office/drawing/2014/main" id="{B5C55586-5570-0D14-ED07-4456BC57A993}"/>
                  </a:ext>
                </a:extLst>
              </p:cNvPr>
              <p:cNvSpPr>
                <a:spLocks/>
              </p:cNvSpPr>
              <p:nvPr/>
            </p:nvSpPr>
            <p:spPr bwMode="auto">
              <a:xfrm rot="5400000" flipV="1">
                <a:off x="2178" y="1618"/>
                <a:ext cx="768" cy="900"/>
              </a:xfrm>
              <a:custGeom>
                <a:avLst/>
                <a:gdLst>
                  <a:gd name="T0" fmla="*/ 0 w 228"/>
                  <a:gd name="T1" fmla="*/ 0 h 336"/>
                  <a:gd name="T2" fmla="*/ 768 w 228"/>
                  <a:gd name="T3" fmla="*/ 0 h 336"/>
                  <a:gd name="T4" fmla="*/ 768 w 228"/>
                  <a:gd name="T5" fmla="*/ 900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43" name="Group 39">
                <a:extLst>
                  <a:ext uri="{FF2B5EF4-FFF2-40B4-BE49-F238E27FC236}">
                    <a16:creationId xmlns:a16="http://schemas.microsoft.com/office/drawing/2014/main" id="{6B6DCA85-717E-B3F3-6202-56124744D60C}"/>
                  </a:ext>
                </a:extLst>
              </p:cNvPr>
              <p:cNvGrpSpPr>
                <a:grpSpLocks/>
              </p:cNvGrpSpPr>
              <p:nvPr/>
            </p:nvGrpSpPr>
            <p:grpSpPr bwMode="auto">
              <a:xfrm>
                <a:off x="4146" y="2050"/>
                <a:ext cx="439" cy="288"/>
                <a:chOff x="4638" y="3454"/>
                <a:chExt cx="439" cy="288"/>
              </a:xfrm>
            </p:grpSpPr>
            <p:sp>
              <p:nvSpPr>
                <p:cNvPr id="66" name="Rectangle 40">
                  <a:extLst>
                    <a:ext uri="{FF2B5EF4-FFF2-40B4-BE49-F238E27FC236}">
                      <a16:creationId xmlns:a16="http://schemas.microsoft.com/office/drawing/2014/main" id="{1FA4A0CC-DDC7-EC1A-0BD8-78C3A2F65E1F}"/>
                    </a:ext>
                  </a:extLst>
                </p:cNvPr>
                <p:cNvSpPr>
                  <a:spLocks noChangeArrowheads="1"/>
                </p:cNvSpPr>
                <p:nvPr/>
              </p:nvSpPr>
              <p:spPr bwMode="auto">
                <a:xfrm>
                  <a:off x="4638" y="3454"/>
                  <a:ext cx="4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Q</a:t>
                  </a:r>
                  <a:r>
                    <a:rPr lang="en-US" altLang="zh-CN" b="1" baseline="-25000">
                      <a:solidFill>
                        <a:srgbClr val="FF0066"/>
                      </a:solidFill>
                    </a:rPr>
                    <a:t>2</a:t>
                  </a:r>
                </a:p>
              </p:txBody>
            </p:sp>
            <p:sp>
              <p:nvSpPr>
                <p:cNvPr id="67" name="Line 41">
                  <a:extLst>
                    <a:ext uri="{FF2B5EF4-FFF2-40B4-BE49-F238E27FC236}">
                      <a16:creationId xmlns:a16="http://schemas.microsoft.com/office/drawing/2014/main" id="{2059193B-AD98-2DFE-8DFE-6AB65A6749FC}"/>
                    </a:ext>
                  </a:extLst>
                </p:cNvPr>
                <p:cNvSpPr>
                  <a:spLocks noChangeShapeType="1"/>
                </p:cNvSpPr>
                <p:nvPr/>
              </p:nvSpPr>
              <p:spPr bwMode="auto">
                <a:xfrm rot="16200000" flipH="1">
                  <a:off x="4769" y="3406"/>
                  <a:ext cx="0" cy="155"/>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44" name="Freeform 42">
                <a:extLst>
                  <a:ext uri="{FF2B5EF4-FFF2-40B4-BE49-F238E27FC236}">
                    <a16:creationId xmlns:a16="http://schemas.microsoft.com/office/drawing/2014/main" id="{D01E5F7C-D4E8-1631-37F2-1FD6B32A4F54}"/>
                  </a:ext>
                </a:extLst>
              </p:cNvPr>
              <p:cNvSpPr>
                <a:spLocks/>
              </p:cNvSpPr>
              <p:nvPr/>
            </p:nvSpPr>
            <p:spPr bwMode="auto">
              <a:xfrm rot="10800000" flipH="1" flipV="1">
                <a:off x="2844" y="2208"/>
                <a:ext cx="150" cy="252"/>
              </a:xfrm>
              <a:custGeom>
                <a:avLst/>
                <a:gdLst>
                  <a:gd name="T0" fmla="*/ 0 w 228"/>
                  <a:gd name="T1" fmla="*/ 0 h 336"/>
                  <a:gd name="T2" fmla="*/ 150 w 228"/>
                  <a:gd name="T3" fmla="*/ 0 h 336"/>
                  <a:gd name="T4" fmla="*/ 150 w 228"/>
                  <a:gd name="T5" fmla="*/ 252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Oval 43">
                <a:extLst>
                  <a:ext uri="{FF2B5EF4-FFF2-40B4-BE49-F238E27FC236}">
                    <a16:creationId xmlns:a16="http://schemas.microsoft.com/office/drawing/2014/main" id="{E876D12C-B02D-5DF3-A4CF-6AA8605CCC4D}"/>
                  </a:ext>
                </a:extLst>
              </p:cNvPr>
              <p:cNvSpPr>
                <a:spLocks noChangeArrowheads="1"/>
              </p:cNvSpPr>
              <p:nvPr/>
            </p:nvSpPr>
            <p:spPr bwMode="auto">
              <a:xfrm flipH="1">
                <a:off x="2820" y="2157"/>
                <a:ext cx="91" cy="91"/>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Rectangle 44">
                <a:extLst>
                  <a:ext uri="{FF2B5EF4-FFF2-40B4-BE49-F238E27FC236}">
                    <a16:creationId xmlns:a16="http://schemas.microsoft.com/office/drawing/2014/main" id="{6E2087CD-FDF0-E922-2A10-53D4FDCCC384}"/>
                  </a:ext>
                </a:extLst>
              </p:cNvPr>
              <p:cNvSpPr>
                <a:spLocks noChangeArrowheads="1"/>
              </p:cNvSpPr>
              <p:nvPr/>
            </p:nvSpPr>
            <p:spPr bwMode="auto">
              <a:xfrm>
                <a:off x="1246" y="1319"/>
                <a:ext cx="36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FF</a:t>
                </a:r>
                <a:r>
                  <a:rPr lang="en-US" altLang="zh-CN" sz="2000" b="1" baseline="-25000"/>
                  <a:t>0</a:t>
                </a:r>
              </a:p>
            </p:txBody>
          </p:sp>
          <p:sp>
            <p:nvSpPr>
              <p:cNvPr id="47" name="Line 45">
                <a:extLst>
                  <a:ext uri="{FF2B5EF4-FFF2-40B4-BE49-F238E27FC236}">
                    <a16:creationId xmlns:a16="http://schemas.microsoft.com/office/drawing/2014/main" id="{4E874B74-C857-94CD-1DC6-73695BF98977}"/>
                  </a:ext>
                </a:extLst>
              </p:cNvPr>
              <p:cNvSpPr>
                <a:spLocks noChangeShapeType="1"/>
              </p:cNvSpPr>
              <p:nvPr/>
            </p:nvSpPr>
            <p:spPr bwMode="auto">
              <a:xfrm>
                <a:off x="4638" y="1318"/>
                <a:ext cx="22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Oval 46">
                <a:extLst>
                  <a:ext uri="{FF2B5EF4-FFF2-40B4-BE49-F238E27FC236}">
                    <a16:creationId xmlns:a16="http://schemas.microsoft.com/office/drawing/2014/main" id="{21AB7A57-E512-765A-2D3F-E3A03692FC30}"/>
                  </a:ext>
                </a:extLst>
              </p:cNvPr>
              <p:cNvSpPr>
                <a:spLocks noChangeArrowheads="1"/>
              </p:cNvSpPr>
              <p:nvPr/>
            </p:nvSpPr>
            <p:spPr bwMode="auto">
              <a:xfrm rot="-5400000">
                <a:off x="4860" y="1281"/>
                <a:ext cx="68" cy="68"/>
              </a:xfrm>
              <a:prstGeom prst="ellipse">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Rectangle 47">
                <a:extLst>
                  <a:ext uri="{FF2B5EF4-FFF2-40B4-BE49-F238E27FC236}">
                    <a16:creationId xmlns:a16="http://schemas.microsoft.com/office/drawing/2014/main" id="{5F0CC077-D4A3-277B-393C-6991DE511B56}"/>
                  </a:ext>
                </a:extLst>
              </p:cNvPr>
              <p:cNvSpPr>
                <a:spLocks noChangeArrowheads="1"/>
              </p:cNvSpPr>
              <p:nvPr/>
            </p:nvSpPr>
            <p:spPr bwMode="auto">
              <a:xfrm rot="-5400000">
                <a:off x="3336" y="1708"/>
                <a:ext cx="792" cy="528"/>
              </a:xfrm>
              <a:prstGeom prst="rect">
                <a:avLst/>
              </a:prstGeom>
              <a:solidFill>
                <a:srgbClr val="D2FEEA"/>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AutoShape 48">
                <a:extLst>
                  <a:ext uri="{FF2B5EF4-FFF2-40B4-BE49-F238E27FC236}">
                    <a16:creationId xmlns:a16="http://schemas.microsoft.com/office/drawing/2014/main" id="{18B8EF35-8C69-655C-45AB-B9B9377BB398}"/>
                  </a:ext>
                </a:extLst>
              </p:cNvPr>
              <p:cNvSpPr>
                <a:spLocks noChangeArrowheads="1"/>
              </p:cNvSpPr>
              <p:nvPr/>
            </p:nvSpPr>
            <p:spPr bwMode="auto">
              <a:xfrm rot="5400000">
                <a:off x="3432" y="1918"/>
                <a:ext cx="180" cy="108"/>
              </a:xfrm>
              <a:prstGeom prst="triangle">
                <a:avLst>
                  <a:gd name="adj" fmla="val 50000"/>
                </a:avLst>
              </a:prstGeom>
              <a:solidFill>
                <a:srgbClr val="B6FEDD"/>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Text Box 49">
                <a:extLst>
                  <a:ext uri="{FF2B5EF4-FFF2-40B4-BE49-F238E27FC236}">
                    <a16:creationId xmlns:a16="http://schemas.microsoft.com/office/drawing/2014/main" id="{CDB71700-0FAA-FA26-D1FA-5CEA77BAA158}"/>
                  </a:ext>
                </a:extLst>
              </p:cNvPr>
              <p:cNvSpPr txBox="1">
                <a:spLocks noChangeArrowheads="1"/>
              </p:cNvSpPr>
              <p:nvPr/>
            </p:nvSpPr>
            <p:spPr bwMode="auto">
              <a:xfrm>
                <a:off x="3536" y="1836"/>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C1</a:t>
                </a:r>
              </a:p>
            </p:txBody>
          </p:sp>
          <p:sp>
            <p:nvSpPr>
              <p:cNvPr id="52" name="Text Box 50">
                <a:extLst>
                  <a:ext uri="{FF2B5EF4-FFF2-40B4-BE49-F238E27FC236}">
                    <a16:creationId xmlns:a16="http://schemas.microsoft.com/office/drawing/2014/main" id="{21C70C59-AD30-FD25-4DB1-0A44D015E1CE}"/>
                  </a:ext>
                </a:extLst>
              </p:cNvPr>
              <p:cNvSpPr txBox="1">
                <a:spLocks noChangeArrowheads="1"/>
              </p:cNvSpPr>
              <p:nvPr/>
            </p:nvSpPr>
            <p:spPr bwMode="auto">
              <a:xfrm>
                <a:off x="3476" y="1572"/>
                <a:ext cx="44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99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1D</a:t>
                </a:r>
              </a:p>
            </p:txBody>
          </p:sp>
          <p:sp>
            <p:nvSpPr>
              <p:cNvPr id="53" name="Freeform 51">
                <a:extLst>
                  <a:ext uri="{FF2B5EF4-FFF2-40B4-BE49-F238E27FC236}">
                    <a16:creationId xmlns:a16="http://schemas.microsoft.com/office/drawing/2014/main" id="{FF5E5E20-5166-EB53-F8BB-3875D2B3AA2C}"/>
                  </a:ext>
                </a:extLst>
              </p:cNvPr>
              <p:cNvSpPr>
                <a:spLocks/>
              </p:cNvSpPr>
              <p:nvPr/>
            </p:nvSpPr>
            <p:spPr bwMode="auto">
              <a:xfrm rot="5400000" flipV="1">
                <a:off x="3351" y="1639"/>
                <a:ext cx="768" cy="882"/>
              </a:xfrm>
              <a:custGeom>
                <a:avLst/>
                <a:gdLst>
                  <a:gd name="T0" fmla="*/ 0 w 228"/>
                  <a:gd name="T1" fmla="*/ 0 h 336"/>
                  <a:gd name="T2" fmla="*/ 768 w 228"/>
                  <a:gd name="T3" fmla="*/ 0 h 336"/>
                  <a:gd name="T4" fmla="*/ 768 w 228"/>
                  <a:gd name="T5" fmla="*/ 882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Freeform 52">
                <a:extLst>
                  <a:ext uri="{FF2B5EF4-FFF2-40B4-BE49-F238E27FC236}">
                    <a16:creationId xmlns:a16="http://schemas.microsoft.com/office/drawing/2014/main" id="{9915E270-1A90-4DA9-C259-45986480CBB0}"/>
                  </a:ext>
                </a:extLst>
              </p:cNvPr>
              <p:cNvSpPr>
                <a:spLocks/>
              </p:cNvSpPr>
              <p:nvPr/>
            </p:nvSpPr>
            <p:spPr bwMode="auto">
              <a:xfrm rot="10800000" flipH="1" flipV="1">
                <a:off x="4002" y="2220"/>
                <a:ext cx="174" cy="252"/>
              </a:xfrm>
              <a:custGeom>
                <a:avLst/>
                <a:gdLst>
                  <a:gd name="T0" fmla="*/ 0 w 228"/>
                  <a:gd name="T1" fmla="*/ 0 h 336"/>
                  <a:gd name="T2" fmla="*/ 174 w 228"/>
                  <a:gd name="T3" fmla="*/ 0 h 336"/>
                  <a:gd name="T4" fmla="*/ 174 w 228"/>
                  <a:gd name="T5" fmla="*/ 252 h 336"/>
                  <a:gd name="T6" fmla="*/ 0 60000 65536"/>
                  <a:gd name="T7" fmla="*/ 0 60000 65536"/>
                  <a:gd name="T8" fmla="*/ 0 60000 65536"/>
                </a:gdLst>
                <a:ahLst/>
                <a:cxnLst>
                  <a:cxn ang="T6">
                    <a:pos x="T0" y="T1"/>
                  </a:cxn>
                  <a:cxn ang="T7">
                    <a:pos x="T2" y="T3"/>
                  </a:cxn>
                  <a:cxn ang="T8">
                    <a:pos x="T4" y="T5"/>
                  </a:cxn>
                </a:cxnLst>
                <a:rect l="0" t="0" r="r" b="b"/>
                <a:pathLst>
                  <a:path w="228" h="336">
                    <a:moveTo>
                      <a:pt x="0" y="0"/>
                    </a:moveTo>
                    <a:lnTo>
                      <a:pt x="228" y="0"/>
                    </a:lnTo>
                    <a:lnTo>
                      <a:pt x="228" y="336"/>
                    </a:lnTo>
                  </a:path>
                </a:pathLst>
              </a:custGeom>
              <a:noFill/>
              <a:ln w="2857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Oval 53">
                <a:extLst>
                  <a:ext uri="{FF2B5EF4-FFF2-40B4-BE49-F238E27FC236}">
                    <a16:creationId xmlns:a16="http://schemas.microsoft.com/office/drawing/2014/main" id="{E82747BE-52A7-0583-D710-81CA2D0242B5}"/>
                  </a:ext>
                </a:extLst>
              </p:cNvPr>
              <p:cNvSpPr>
                <a:spLocks noChangeArrowheads="1"/>
              </p:cNvSpPr>
              <p:nvPr/>
            </p:nvSpPr>
            <p:spPr bwMode="auto">
              <a:xfrm flipH="1">
                <a:off x="4002" y="2169"/>
                <a:ext cx="91" cy="91"/>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56" name="Group 54">
                <a:extLst>
                  <a:ext uri="{FF2B5EF4-FFF2-40B4-BE49-F238E27FC236}">
                    <a16:creationId xmlns:a16="http://schemas.microsoft.com/office/drawing/2014/main" id="{4CE91A77-CD02-AD17-5D6A-EE6914CA711C}"/>
                  </a:ext>
                </a:extLst>
              </p:cNvPr>
              <p:cNvGrpSpPr>
                <a:grpSpLocks/>
              </p:cNvGrpSpPr>
              <p:nvPr/>
            </p:nvGrpSpPr>
            <p:grpSpPr bwMode="auto">
              <a:xfrm>
                <a:off x="3012" y="2116"/>
                <a:ext cx="439" cy="288"/>
                <a:chOff x="4638" y="3454"/>
                <a:chExt cx="439" cy="288"/>
              </a:xfrm>
            </p:grpSpPr>
            <p:sp>
              <p:nvSpPr>
                <p:cNvPr id="64" name="Rectangle 55">
                  <a:extLst>
                    <a:ext uri="{FF2B5EF4-FFF2-40B4-BE49-F238E27FC236}">
                      <a16:creationId xmlns:a16="http://schemas.microsoft.com/office/drawing/2014/main" id="{2C9EA383-C9CE-7990-BA9C-4DC1E2CC77D0}"/>
                    </a:ext>
                  </a:extLst>
                </p:cNvPr>
                <p:cNvSpPr>
                  <a:spLocks noChangeArrowheads="1"/>
                </p:cNvSpPr>
                <p:nvPr/>
              </p:nvSpPr>
              <p:spPr bwMode="auto">
                <a:xfrm>
                  <a:off x="4638" y="3454"/>
                  <a:ext cx="4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Q</a:t>
                  </a:r>
                  <a:r>
                    <a:rPr lang="en-US" altLang="zh-CN" b="1" baseline="-25000">
                      <a:solidFill>
                        <a:srgbClr val="FF0066"/>
                      </a:solidFill>
                    </a:rPr>
                    <a:t>1</a:t>
                  </a:r>
                </a:p>
              </p:txBody>
            </p:sp>
            <p:sp>
              <p:nvSpPr>
                <p:cNvPr id="65" name="Line 56">
                  <a:extLst>
                    <a:ext uri="{FF2B5EF4-FFF2-40B4-BE49-F238E27FC236}">
                      <a16:creationId xmlns:a16="http://schemas.microsoft.com/office/drawing/2014/main" id="{7AA3D7A5-D6E9-EA71-5DAE-10711F257CDD}"/>
                    </a:ext>
                  </a:extLst>
                </p:cNvPr>
                <p:cNvSpPr>
                  <a:spLocks noChangeShapeType="1"/>
                </p:cNvSpPr>
                <p:nvPr/>
              </p:nvSpPr>
              <p:spPr bwMode="auto">
                <a:xfrm rot="16200000" flipH="1">
                  <a:off x="4769" y="3406"/>
                  <a:ext cx="0" cy="155"/>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57" name="Rectangle 57">
                <a:extLst>
                  <a:ext uri="{FF2B5EF4-FFF2-40B4-BE49-F238E27FC236}">
                    <a16:creationId xmlns:a16="http://schemas.microsoft.com/office/drawing/2014/main" id="{8E53FC76-A0D4-A613-21D2-D436B9FEDA01}"/>
                  </a:ext>
                </a:extLst>
              </p:cNvPr>
              <p:cNvSpPr>
                <a:spLocks noChangeArrowheads="1"/>
              </p:cNvSpPr>
              <p:nvPr/>
            </p:nvSpPr>
            <p:spPr bwMode="auto">
              <a:xfrm>
                <a:off x="4137" y="1518"/>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dirty="0">
                    <a:solidFill>
                      <a:srgbClr val="FF0066"/>
                    </a:solidFill>
                  </a:rPr>
                  <a:t>Q</a:t>
                </a:r>
                <a:r>
                  <a:rPr lang="en-US" altLang="zh-CN" b="1" baseline="-25000" dirty="0">
                    <a:solidFill>
                      <a:srgbClr val="FF0066"/>
                    </a:solidFill>
                  </a:rPr>
                  <a:t>2</a:t>
                </a:r>
              </a:p>
            </p:txBody>
          </p:sp>
          <p:sp>
            <p:nvSpPr>
              <p:cNvPr id="58" name="Rectangle 58">
                <a:extLst>
                  <a:ext uri="{FF2B5EF4-FFF2-40B4-BE49-F238E27FC236}">
                    <a16:creationId xmlns:a16="http://schemas.microsoft.com/office/drawing/2014/main" id="{662BAB6A-CB82-24DA-3D83-A9BE4318FA55}"/>
                  </a:ext>
                </a:extLst>
              </p:cNvPr>
              <p:cNvSpPr>
                <a:spLocks noChangeArrowheads="1"/>
              </p:cNvSpPr>
              <p:nvPr/>
            </p:nvSpPr>
            <p:spPr bwMode="auto">
              <a:xfrm>
                <a:off x="4356" y="1128"/>
                <a:ext cx="312" cy="384"/>
              </a:xfrm>
              <a:prstGeom prst="rect">
                <a:avLst/>
              </a:prstGeom>
              <a:solidFill>
                <a:srgbClr val="FFFFEF"/>
              </a:solidFill>
              <a:ln w="38100">
                <a:solidFill>
                  <a:srgbClr val="9966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Text Box 59">
                <a:extLst>
                  <a:ext uri="{FF2B5EF4-FFF2-40B4-BE49-F238E27FC236}">
                    <a16:creationId xmlns:a16="http://schemas.microsoft.com/office/drawing/2014/main" id="{237FBCEA-D06A-949B-B653-B33ED09482B1}"/>
                  </a:ext>
                </a:extLst>
              </p:cNvPr>
              <p:cNvSpPr txBox="1">
                <a:spLocks noChangeArrowheads="1"/>
              </p:cNvSpPr>
              <p:nvPr/>
            </p:nvSpPr>
            <p:spPr bwMode="auto">
              <a:xfrm>
                <a:off x="4322" y="1050"/>
                <a:ext cx="30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996633"/>
                    </a:solidFill>
                  </a:rPr>
                  <a:t>&amp;</a:t>
                </a:r>
              </a:p>
            </p:txBody>
          </p:sp>
          <p:grpSp>
            <p:nvGrpSpPr>
              <p:cNvPr id="60" name="Group 60">
                <a:extLst>
                  <a:ext uri="{FF2B5EF4-FFF2-40B4-BE49-F238E27FC236}">
                    <a16:creationId xmlns:a16="http://schemas.microsoft.com/office/drawing/2014/main" id="{08041EFF-5C18-89EE-4798-E394BB560FD6}"/>
                  </a:ext>
                </a:extLst>
              </p:cNvPr>
              <p:cNvGrpSpPr>
                <a:grpSpLocks/>
              </p:cNvGrpSpPr>
              <p:nvPr/>
            </p:nvGrpSpPr>
            <p:grpSpPr bwMode="auto">
              <a:xfrm>
                <a:off x="1812" y="2116"/>
                <a:ext cx="439" cy="288"/>
                <a:chOff x="4638" y="3454"/>
                <a:chExt cx="439" cy="288"/>
              </a:xfrm>
            </p:grpSpPr>
            <p:sp>
              <p:nvSpPr>
                <p:cNvPr id="62" name="Rectangle 61">
                  <a:extLst>
                    <a:ext uri="{FF2B5EF4-FFF2-40B4-BE49-F238E27FC236}">
                      <a16:creationId xmlns:a16="http://schemas.microsoft.com/office/drawing/2014/main" id="{F6AE7A89-7B31-B078-3823-2F40431D8740}"/>
                    </a:ext>
                  </a:extLst>
                </p:cNvPr>
                <p:cNvSpPr>
                  <a:spLocks noChangeArrowheads="1"/>
                </p:cNvSpPr>
                <p:nvPr/>
              </p:nvSpPr>
              <p:spPr bwMode="auto">
                <a:xfrm>
                  <a:off x="4638" y="3454"/>
                  <a:ext cx="43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Q</a:t>
                  </a:r>
                  <a:r>
                    <a:rPr lang="en-US" altLang="zh-CN" b="1" baseline="-25000">
                      <a:solidFill>
                        <a:srgbClr val="FF0066"/>
                      </a:solidFill>
                    </a:rPr>
                    <a:t>0</a:t>
                  </a:r>
                </a:p>
              </p:txBody>
            </p:sp>
            <p:sp>
              <p:nvSpPr>
                <p:cNvPr id="63" name="Line 62">
                  <a:extLst>
                    <a:ext uri="{FF2B5EF4-FFF2-40B4-BE49-F238E27FC236}">
                      <a16:creationId xmlns:a16="http://schemas.microsoft.com/office/drawing/2014/main" id="{302C8149-B4A9-0094-681F-6A35E5A1F399}"/>
                    </a:ext>
                  </a:extLst>
                </p:cNvPr>
                <p:cNvSpPr>
                  <a:spLocks noChangeShapeType="1"/>
                </p:cNvSpPr>
                <p:nvPr/>
              </p:nvSpPr>
              <p:spPr bwMode="auto">
                <a:xfrm rot="16200000" flipH="1">
                  <a:off x="4769" y="3406"/>
                  <a:ext cx="0" cy="155"/>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1" name="Rectangle 63">
                <a:extLst>
                  <a:ext uri="{FF2B5EF4-FFF2-40B4-BE49-F238E27FC236}">
                    <a16:creationId xmlns:a16="http://schemas.microsoft.com/office/drawing/2014/main" id="{8480FC8E-4F8A-307F-55C1-1624300AE749}"/>
                  </a:ext>
                </a:extLst>
              </p:cNvPr>
              <p:cNvSpPr>
                <a:spLocks noChangeArrowheads="1"/>
              </p:cNvSpPr>
              <p:nvPr/>
            </p:nvSpPr>
            <p:spPr bwMode="auto">
              <a:xfrm>
                <a:off x="4710" y="1307"/>
                <a:ext cx="30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i="1">
                    <a:solidFill>
                      <a:srgbClr val="FF0000"/>
                    </a:solidFill>
                    <a:effectLst>
                      <a:outerShdw blurRad="38100" dist="38100" dir="2700000" algn="tl">
                        <a:srgbClr val="C0C0C0"/>
                      </a:outerShdw>
                    </a:effectLst>
                  </a:rPr>
                  <a:t>C</a:t>
                </a:r>
              </a:p>
            </p:txBody>
          </p:sp>
        </p:grpSp>
        <p:sp>
          <p:nvSpPr>
            <p:cNvPr id="8" name="Oval 64">
              <a:extLst>
                <a:ext uri="{FF2B5EF4-FFF2-40B4-BE49-F238E27FC236}">
                  <a16:creationId xmlns:a16="http://schemas.microsoft.com/office/drawing/2014/main" id="{D08C6451-F78F-D53E-12A4-B0BCA5DAEA22}"/>
                </a:ext>
              </a:extLst>
            </p:cNvPr>
            <p:cNvSpPr>
              <a:spLocks noChangeArrowheads="1"/>
            </p:cNvSpPr>
            <p:nvPr/>
          </p:nvSpPr>
          <p:spPr bwMode="auto">
            <a:xfrm flipH="1">
              <a:off x="2214" y="3705"/>
              <a:ext cx="91" cy="91"/>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 name="Oval 65">
              <a:extLst>
                <a:ext uri="{FF2B5EF4-FFF2-40B4-BE49-F238E27FC236}">
                  <a16:creationId xmlns:a16="http://schemas.microsoft.com/office/drawing/2014/main" id="{19C0C931-3624-0BDF-32B6-616EB71F40FA}"/>
                </a:ext>
              </a:extLst>
            </p:cNvPr>
            <p:cNvSpPr>
              <a:spLocks noChangeArrowheads="1"/>
            </p:cNvSpPr>
            <p:nvPr/>
          </p:nvSpPr>
          <p:spPr bwMode="auto">
            <a:xfrm flipH="1">
              <a:off x="1074" y="3675"/>
              <a:ext cx="91" cy="91"/>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 name="Oval 66">
              <a:extLst>
                <a:ext uri="{FF2B5EF4-FFF2-40B4-BE49-F238E27FC236}">
                  <a16:creationId xmlns:a16="http://schemas.microsoft.com/office/drawing/2014/main" id="{7496371B-9680-B73D-ADE5-F072C44BBD56}"/>
                </a:ext>
              </a:extLst>
            </p:cNvPr>
            <p:cNvSpPr>
              <a:spLocks noChangeArrowheads="1"/>
            </p:cNvSpPr>
            <p:nvPr/>
          </p:nvSpPr>
          <p:spPr bwMode="auto">
            <a:xfrm flipH="1">
              <a:off x="3384" y="3705"/>
              <a:ext cx="91" cy="91"/>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28" name="组合 127">
            <a:extLst>
              <a:ext uri="{FF2B5EF4-FFF2-40B4-BE49-F238E27FC236}">
                <a16:creationId xmlns:a16="http://schemas.microsoft.com/office/drawing/2014/main" id="{82429796-6305-E198-9B8D-3B0FC5B6484A}"/>
              </a:ext>
            </a:extLst>
          </p:cNvPr>
          <p:cNvGrpSpPr/>
          <p:nvPr/>
        </p:nvGrpSpPr>
        <p:grpSpPr>
          <a:xfrm>
            <a:off x="2327640" y="597722"/>
            <a:ext cx="7319962" cy="1117600"/>
            <a:chOff x="1039813" y="1006475"/>
            <a:chExt cx="7319962" cy="1117600"/>
          </a:xfrm>
        </p:grpSpPr>
        <p:sp>
          <p:nvSpPr>
            <p:cNvPr id="129" name="Text Box 3">
              <a:extLst>
                <a:ext uri="{FF2B5EF4-FFF2-40B4-BE49-F238E27FC236}">
                  <a16:creationId xmlns:a16="http://schemas.microsoft.com/office/drawing/2014/main" id="{6167EE67-AD0B-0915-A5AA-82F944E9BC06}"/>
                </a:ext>
              </a:extLst>
            </p:cNvPr>
            <p:cNvSpPr txBox="1">
              <a:spLocks noChangeArrowheads="1"/>
            </p:cNvSpPr>
            <p:nvPr/>
          </p:nvSpPr>
          <p:spPr bwMode="auto">
            <a:xfrm>
              <a:off x="1039813" y="1006475"/>
              <a:ext cx="7319962" cy="11176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en-US" altLang="zh-CN" sz="2800" b="1" i="1" dirty="0">
                  <a:solidFill>
                    <a:srgbClr val="FF0066"/>
                  </a:solidFill>
                </a:rPr>
                <a:t>D</a:t>
              </a:r>
              <a:r>
                <a:rPr lang="en-US" altLang="zh-CN" sz="2800" b="1" i="1" dirty="0">
                  <a:solidFill>
                    <a:srgbClr val="0033CC"/>
                  </a:solidFill>
                </a:rPr>
                <a:t> </a:t>
              </a:r>
              <a:r>
                <a:rPr lang="zh-CN" altLang="en-US" sz="2800" b="1" dirty="0">
                  <a:solidFill>
                    <a:srgbClr val="0033CC"/>
                  </a:solidFill>
                </a:rPr>
                <a:t>触发器构成的 </a:t>
              </a:r>
              <a:r>
                <a:rPr lang="en-US" altLang="zh-CN" sz="2800" b="1" i="1" dirty="0">
                  <a:solidFill>
                    <a:srgbClr val="0033CC"/>
                  </a:solidFill>
                </a:rPr>
                <a:t>T</a:t>
              </a:r>
              <a:r>
                <a:rPr lang="en-US" altLang="zh-CN" sz="2800" b="1" i="1" dirty="0">
                  <a:solidFill>
                    <a:srgbClr val="0033CC"/>
                  </a:solidFill>
                  <a:sym typeface="Symbol" panose="05050102010706020507" pitchFamily="18" charset="2"/>
                </a:rPr>
                <a:t></a:t>
              </a:r>
              <a:r>
                <a:rPr lang="en-US" altLang="zh-CN" sz="2800" b="1" dirty="0">
                  <a:solidFill>
                    <a:srgbClr val="0033CC"/>
                  </a:solidFill>
                  <a:sym typeface="Symbol" panose="05050102010706020507" pitchFamily="18" charset="2"/>
                </a:rPr>
                <a:t> </a:t>
              </a:r>
              <a:r>
                <a:rPr lang="zh-CN" altLang="en-US" sz="2800" b="1" dirty="0">
                  <a:solidFill>
                    <a:srgbClr val="0033CC"/>
                  </a:solidFill>
                </a:rPr>
                <a:t>触发器 </a:t>
              </a:r>
              <a:r>
                <a:rPr lang="en-US" altLang="zh-CN" sz="2800" b="1" dirty="0">
                  <a:solidFill>
                    <a:srgbClr val="0033CC"/>
                  </a:solidFill>
                </a:rPr>
                <a:t>( </a:t>
              </a:r>
              <a:r>
                <a:rPr lang="en-US" altLang="zh-CN" sz="2800" b="1" i="1" dirty="0" err="1">
                  <a:solidFill>
                    <a:srgbClr val="0033CC"/>
                  </a:solidFill>
                </a:rPr>
                <a:t>D</a:t>
              </a:r>
              <a:r>
                <a:rPr lang="en-US" altLang="zh-CN" sz="2800" b="1" i="1" baseline="30000" dirty="0" err="1">
                  <a:solidFill>
                    <a:srgbClr val="0033CC"/>
                  </a:solidFill>
                </a:rPr>
                <a:t>n</a:t>
              </a:r>
              <a:r>
                <a:rPr lang="en-US" altLang="zh-CN" sz="2800" b="1" i="1" dirty="0">
                  <a:solidFill>
                    <a:srgbClr val="0033CC"/>
                  </a:solidFill>
                </a:rPr>
                <a:t> = </a:t>
              </a:r>
              <a:r>
                <a:rPr lang="en-US" altLang="zh-CN" sz="2800" b="1" i="1" dirty="0" err="1">
                  <a:solidFill>
                    <a:srgbClr val="0033CC"/>
                  </a:solidFill>
                </a:rPr>
                <a:t>Q</a:t>
              </a:r>
              <a:r>
                <a:rPr lang="en-US" altLang="zh-CN" sz="2800" b="1" i="1" baseline="30000" dirty="0" err="1">
                  <a:solidFill>
                    <a:srgbClr val="0033CC"/>
                  </a:solidFill>
                </a:rPr>
                <a:t>n</a:t>
              </a:r>
              <a:r>
                <a:rPr lang="en-US" altLang="zh-CN" sz="2800" b="1" dirty="0">
                  <a:solidFill>
                    <a:srgbClr val="0033CC"/>
                  </a:solidFill>
                </a:rPr>
                <a:t>)</a:t>
              </a:r>
              <a:r>
                <a:rPr lang="zh-CN" altLang="en-US" sz="2800" b="1" dirty="0">
                  <a:solidFill>
                    <a:srgbClr val="0033CC"/>
                  </a:solidFill>
                </a:rPr>
                <a:t>，</a:t>
              </a:r>
            </a:p>
            <a:p>
              <a:pPr eaLnBrk="1" hangingPunct="1">
                <a:lnSpc>
                  <a:spcPct val="120000"/>
                </a:lnSpc>
              </a:pPr>
              <a:r>
                <a:rPr lang="zh-CN" altLang="en-US" sz="2800" b="1" dirty="0">
                  <a:solidFill>
                    <a:srgbClr val="0033CC"/>
                  </a:solidFill>
                </a:rPr>
                <a:t> </a:t>
              </a:r>
              <a:r>
                <a:rPr lang="en-US" altLang="zh-CN" sz="2800" b="1" dirty="0">
                  <a:solidFill>
                    <a:srgbClr val="0033CC"/>
                  </a:solidFill>
                </a:rPr>
                <a:t>——</a:t>
              </a:r>
              <a:r>
                <a:rPr lang="zh-CN" altLang="en-US" sz="2800" b="1" dirty="0">
                  <a:solidFill>
                    <a:srgbClr val="FF0066"/>
                  </a:solidFill>
                </a:rPr>
                <a:t>下降沿</a:t>
              </a:r>
              <a:r>
                <a:rPr lang="zh-CN" altLang="en-US" sz="2800" b="1" dirty="0">
                  <a:solidFill>
                    <a:srgbClr val="0033CC"/>
                  </a:solidFill>
                </a:rPr>
                <a:t>触发的加法计数器</a:t>
              </a:r>
            </a:p>
          </p:txBody>
        </p:sp>
        <p:cxnSp>
          <p:nvCxnSpPr>
            <p:cNvPr id="130" name="直接连接符 2">
              <a:extLst>
                <a:ext uri="{FF2B5EF4-FFF2-40B4-BE49-F238E27FC236}">
                  <a16:creationId xmlns:a16="http://schemas.microsoft.com/office/drawing/2014/main" id="{BA01FF67-008C-8A8C-A06D-AF2C6A4DE470}"/>
                </a:ext>
              </a:extLst>
            </p:cNvPr>
            <p:cNvCxnSpPr/>
            <p:nvPr/>
          </p:nvCxnSpPr>
          <p:spPr bwMode="auto">
            <a:xfrm>
              <a:off x="6299200" y="1097915"/>
              <a:ext cx="372269" cy="0"/>
            </a:xfrm>
            <a:prstGeom prst="line">
              <a:avLst/>
            </a:prstGeom>
            <a:solidFill>
              <a:schemeClr val="accent1"/>
            </a:solidFill>
            <a:ln w="28575" cap="flat" cmpd="sng" algn="ctr">
              <a:solidFill>
                <a:srgbClr val="0033CC"/>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2" name="灯片编号占位符 1">
            <a:extLst>
              <a:ext uri="{FF2B5EF4-FFF2-40B4-BE49-F238E27FC236}">
                <a16:creationId xmlns:a16="http://schemas.microsoft.com/office/drawing/2014/main" id="{3CCD3624-0DD4-493D-4097-4E5CC6455DF3}"/>
              </a:ext>
            </a:extLst>
          </p:cNvPr>
          <p:cNvSpPr>
            <a:spLocks noGrp="1"/>
          </p:cNvSpPr>
          <p:nvPr>
            <p:ph type="sldNum" sz="quarter" idx="12"/>
          </p:nvPr>
        </p:nvSpPr>
        <p:spPr/>
        <p:txBody>
          <a:bodyPr/>
          <a:lstStyle/>
          <a:p>
            <a:fld id="{392CBAA0-59E6-204E-8F03-85E5040D48B8}" type="slidenum">
              <a:rPr kumimoji="1" lang="zh-CN" altLang="en-US" smtClean="0"/>
              <a:t>60</a:t>
            </a:fld>
            <a:r>
              <a:rPr kumimoji="1" lang="en-US" altLang="zh-CN"/>
              <a:t>/184</a:t>
            </a:r>
            <a:endParaRPr kumimoji="1" lang="zh-CN" altLang="en-US" dirty="0"/>
          </a:p>
        </p:txBody>
      </p:sp>
      <p:sp>
        <p:nvSpPr>
          <p:cNvPr id="131" name="文本框 130">
            <a:extLst>
              <a:ext uri="{FF2B5EF4-FFF2-40B4-BE49-F238E27FC236}">
                <a16:creationId xmlns:a16="http://schemas.microsoft.com/office/drawing/2014/main" id="{92F9E667-0490-967E-4207-092143DF8810}"/>
              </a:ext>
            </a:extLst>
          </p:cNvPr>
          <p:cNvSpPr txBox="1"/>
          <p:nvPr/>
        </p:nvSpPr>
        <p:spPr>
          <a:xfrm>
            <a:off x="9772091" y="5128875"/>
            <a:ext cx="2014795" cy="523220"/>
          </a:xfrm>
          <a:prstGeom prst="rect">
            <a:avLst/>
          </a:prstGeom>
          <a:noFill/>
        </p:spPr>
        <p:txBody>
          <a:bodyPr wrap="square" rtlCol="0">
            <a:spAutoFit/>
          </a:bodyPr>
          <a:lstStyle/>
          <a:p>
            <a:r>
              <a:rPr kumimoji="1" lang="zh-CN" altLang="en-US" sz="2800" dirty="0">
                <a:solidFill>
                  <a:srgbClr val="FF0000"/>
                </a:solidFill>
                <a:latin typeface="Songti SC" panose="02010600040101010101" pitchFamily="2" charset="-122"/>
                <a:ea typeface="Songti SC" panose="02010600040101010101" pitchFamily="2" charset="-122"/>
              </a:rPr>
              <a:t>上升沿</a:t>
            </a:r>
            <a:r>
              <a:rPr kumimoji="1" lang="zh-CN" altLang="en-US" sz="2800" dirty="0">
                <a:solidFill>
                  <a:srgbClr val="0000FF"/>
                </a:solidFill>
                <a:latin typeface="Songti SC" panose="02010600040101010101" pitchFamily="2" charset="-122"/>
                <a:ea typeface="Songti SC" panose="02010600040101010101" pitchFamily="2" charset="-122"/>
              </a:rPr>
              <a:t>触发</a:t>
            </a:r>
          </a:p>
        </p:txBody>
      </p:sp>
    </p:spTree>
    <p:extLst>
      <p:ext uri="{BB962C8B-B14F-4D97-AF65-F5344CB8AC3E}">
        <p14:creationId xmlns:p14="http://schemas.microsoft.com/office/powerpoint/2010/main" val="4274701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1"/>
                                        </p:tgtEl>
                                        <p:attrNameLst>
                                          <p:attrName>style.visibility</p:attrName>
                                        </p:attrNameLst>
                                      </p:cBhvr>
                                      <p:to>
                                        <p:strVal val="visible"/>
                                      </p:to>
                                    </p:set>
                                    <p:animEffect transition="in" filter="wipe(left)">
                                      <p:cBhvr>
                                        <p:cTn id="12" dur="500"/>
                                        <p:tgtEl>
                                          <p:spTgt spid="13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8"/>
                                        </p:tgtEl>
                                        <p:attrNameLst>
                                          <p:attrName>style.visibility</p:attrName>
                                        </p:attrNameLst>
                                      </p:cBhvr>
                                      <p:to>
                                        <p:strVal val="visible"/>
                                      </p:to>
                                    </p:set>
                                    <p:animEffect transition="in" filter="wipe(left)">
                                      <p:cBhvr>
                                        <p:cTn id="17"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2">
            <a:extLst>
              <a:ext uri="{FF2B5EF4-FFF2-40B4-BE49-F238E27FC236}">
                <a16:creationId xmlns:a16="http://schemas.microsoft.com/office/drawing/2014/main" id="{6D03C719-92BA-0F74-FBC3-335F21B88E01}"/>
              </a:ext>
            </a:extLst>
          </p:cNvPr>
          <p:cNvSpPr txBox="1">
            <a:spLocks noChangeArrowheads="1"/>
          </p:cNvSpPr>
          <p:nvPr/>
        </p:nvSpPr>
        <p:spPr bwMode="auto">
          <a:xfrm>
            <a:off x="1788478" y="619433"/>
            <a:ext cx="6008687"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二进制异步减法计数器</a:t>
            </a:r>
          </a:p>
        </p:txBody>
      </p:sp>
      <p:graphicFrame>
        <p:nvGraphicFramePr>
          <p:cNvPr id="6" name="Group 3">
            <a:extLst>
              <a:ext uri="{FF2B5EF4-FFF2-40B4-BE49-F238E27FC236}">
                <a16:creationId xmlns:a16="http://schemas.microsoft.com/office/drawing/2014/main" id="{CE6DC112-D95D-3BC1-2980-84DFB2D08962}"/>
              </a:ext>
            </a:extLst>
          </p:cNvPr>
          <p:cNvGraphicFramePr>
            <a:graphicFrameLocks noGrp="1"/>
          </p:cNvGraphicFramePr>
          <p:nvPr>
            <p:extLst>
              <p:ext uri="{D42A27DB-BD31-4B8C-83A1-F6EECF244321}">
                <p14:modId xmlns:p14="http://schemas.microsoft.com/office/powerpoint/2010/main" val="1606443666"/>
              </p:ext>
            </p:extLst>
          </p:nvPr>
        </p:nvGraphicFramePr>
        <p:xfrm>
          <a:off x="2047240" y="1249670"/>
          <a:ext cx="1843088" cy="3373438"/>
        </p:xfrm>
        <a:graphic>
          <a:graphicData uri="http://schemas.openxmlformats.org/drawingml/2006/table">
            <a:tbl>
              <a:tblPr/>
              <a:tblGrid>
                <a:gridCol w="676275">
                  <a:extLst>
                    <a:ext uri="{9D8B030D-6E8A-4147-A177-3AD203B41FA5}">
                      <a16:colId xmlns:a16="http://schemas.microsoft.com/office/drawing/2014/main" val="329614383"/>
                    </a:ext>
                  </a:extLst>
                </a:gridCol>
                <a:gridCol w="1166813">
                  <a:extLst>
                    <a:ext uri="{9D8B030D-6E8A-4147-A177-3AD203B41FA5}">
                      <a16:colId xmlns:a16="http://schemas.microsoft.com/office/drawing/2014/main" val="788637686"/>
                    </a:ext>
                  </a:extLst>
                </a:gridCol>
              </a:tblGrid>
              <a:tr h="417513">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CP</a:t>
                      </a:r>
                    </a:p>
                  </a:txBody>
                  <a:tcPr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2</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0</a:t>
                      </a:r>
                    </a:p>
                  </a:txBody>
                  <a:tcPr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39610482"/>
                  </a:ext>
                </a:extLst>
              </a:tr>
              <a:tr h="2916238">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CN" altLang="zh-CN" sz="2400" b="0" i="0" u="none" strike="noStrike" cap="none" normalizeH="0" baseline="0">
                        <a:ln>
                          <a:noFill/>
                        </a:ln>
                        <a:solidFill>
                          <a:srgbClr val="0033CC"/>
                        </a:solidFill>
                        <a:effectLst/>
                        <a:latin typeface="Times New Roman" panose="02020603050405020304" pitchFamily="18" charset="0"/>
                        <a:ea typeface="宋体" panose="02010600030101010101" pitchFamily="2" charset="-122"/>
                      </a:endParaRPr>
                    </a:p>
                  </a:txBody>
                  <a:tcPr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1" lang="zh-CN" altLang="zh-CN" sz="2400" b="0" i="0" u="none" strike="noStrike" cap="none" normalizeH="0" baseline="0">
                        <a:ln>
                          <a:noFill/>
                        </a:ln>
                        <a:solidFill>
                          <a:srgbClr val="0033CC"/>
                        </a:solidFill>
                        <a:effectLst/>
                        <a:latin typeface="Times New Roman" panose="02020603050405020304" pitchFamily="18" charset="0"/>
                        <a:ea typeface="宋体" panose="02010600030101010101" pitchFamily="2" charset="-122"/>
                      </a:endParaRPr>
                    </a:p>
                  </a:txBody>
                  <a:tcPr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15427812"/>
                  </a:ext>
                </a:extLst>
              </a:tr>
            </a:tbl>
          </a:graphicData>
        </a:graphic>
      </p:graphicFrame>
      <p:sp>
        <p:nvSpPr>
          <p:cNvPr id="7" name="Text Box 14">
            <a:extLst>
              <a:ext uri="{FF2B5EF4-FFF2-40B4-BE49-F238E27FC236}">
                <a16:creationId xmlns:a16="http://schemas.microsoft.com/office/drawing/2014/main" id="{79411677-0C79-4C05-95A4-E01A0FE8E60B}"/>
              </a:ext>
            </a:extLst>
          </p:cNvPr>
          <p:cNvSpPr txBox="1">
            <a:spLocks noChangeArrowheads="1"/>
          </p:cNvSpPr>
          <p:nvPr/>
        </p:nvSpPr>
        <p:spPr bwMode="auto">
          <a:xfrm>
            <a:off x="2123440" y="1670358"/>
            <a:ext cx="336550" cy="2892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85000"/>
              </a:lnSpc>
            </a:pPr>
            <a:r>
              <a:rPr lang="en-US" altLang="zh-CN" b="1">
                <a:solidFill>
                  <a:srgbClr val="0033CC"/>
                </a:solidFill>
                <a:ea typeface="楷体_GB2312" pitchFamily="49" charset="-122"/>
              </a:rPr>
              <a:t>0</a:t>
            </a:r>
          </a:p>
          <a:p>
            <a:pPr eaLnBrk="1" hangingPunct="1">
              <a:lnSpc>
                <a:spcPct val="85000"/>
              </a:lnSpc>
            </a:pPr>
            <a:r>
              <a:rPr lang="en-US" altLang="zh-CN" b="1">
                <a:solidFill>
                  <a:srgbClr val="0033CC"/>
                </a:solidFill>
                <a:ea typeface="楷体_GB2312" pitchFamily="49" charset="-122"/>
              </a:rPr>
              <a:t>1</a:t>
            </a:r>
          </a:p>
          <a:p>
            <a:pPr eaLnBrk="1" hangingPunct="1">
              <a:lnSpc>
                <a:spcPct val="85000"/>
              </a:lnSpc>
            </a:pPr>
            <a:r>
              <a:rPr lang="en-US" altLang="zh-CN" b="1">
                <a:solidFill>
                  <a:srgbClr val="0033CC"/>
                </a:solidFill>
                <a:ea typeface="楷体_GB2312" pitchFamily="49" charset="-122"/>
              </a:rPr>
              <a:t>2</a:t>
            </a:r>
          </a:p>
          <a:p>
            <a:pPr eaLnBrk="1" hangingPunct="1">
              <a:lnSpc>
                <a:spcPct val="85000"/>
              </a:lnSpc>
            </a:pPr>
            <a:r>
              <a:rPr lang="en-US" altLang="zh-CN" b="1">
                <a:solidFill>
                  <a:srgbClr val="0033CC"/>
                </a:solidFill>
                <a:ea typeface="楷体_GB2312" pitchFamily="49" charset="-122"/>
              </a:rPr>
              <a:t>3</a:t>
            </a:r>
          </a:p>
          <a:p>
            <a:pPr eaLnBrk="1" hangingPunct="1">
              <a:lnSpc>
                <a:spcPct val="85000"/>
              </a:lnSpc>
            </a:pPr>
            <a:r>
              <a:rPr lang="en-US" altLang="zh-CN" b="1">
                <a:solidFill>
                  <a:srgbClr val="0033CC"/>
                </a:solidFill>
                <a:ea typeface="楷体_GB2312" pitchFamily="49" charset="-122"/>
              </a:rPr>
              <a:t>4</a:t>
            </a:r>
          </a:p>
          <a:p>
            <a:pPr eaLnBrk="1" hangingPunct="1">
              <a:lnSpc>
                <a:spcPct val="85000"/>
              </a:lnSpc>
            </a:pPr>
            <a:r>
              <a:rPr lang="en-US" altLang="zh-CN" b="1">
                <a:solidFill>
                  <a:srgbClr val="0033CC"/>
                </a:solidFill>
                <a:ea typeface="楷体_GB2312" pitchFamily="49" charset="-122"/>
              </a:rPr>
              <a:t>5</a:t>
            </a:r>
          </a:p>
          <a:p>
            <a:pPr eaLnBrk="1" hangingPunct="1">
              <a:lnSpc>
                <a:spcPct val="85000"/>
              </a:lnSpc>
            </a:pPr>
            <a:r>
              <a:rPr lang="en-US" altLang="zh-CN" b="1">
                <a:solidFill>
                  <a:srgbClr val="0033CC"/>
                </a:solidFill>
                <a:ea typeface="楷体_GB2312" pitchFamily="49" charset="-122"/>
              </a:rPr>
              <a:t>6</a:t>
            </a:r>
          </a:p>
          <a:p>
            <a:pPr eaLnBrk="1" hangingPunct="1">
              <a:lnSpc>
                <a:spcPct val="85000"/>
              </a:lnSpc>
            </a:pPr>
            <a:r>
              <a:rPr lang="en-US" altLang="zh-CN" b="1">
                <a:solidFill>
                  <a:srgbClr val="0033CC"/>
                </a:solidFill>
                <a:ea typeface="楷体_GB2312" pitchFamily="49" charset="-122"/>
              </a:rPr>
              <a:t>7</a:t>
            </a:r>
          </a:p>
          <a:p>
            <a:pPr eaLnBrk="1" hangingPunct="1">
              <a:lnSpc>
                <a:spcPct val="85000"/>
              </a:lnSpc>
            </a:pPr>
            <a:r>
              <a:rPr lang="en-US" altLang="zh-CN" b="1">
                <a:solidFill>
                  <a:srgbClr val="0033CC"/>
                </a:solidFill>
                <a:ea typeface="楷体_GB2312" pitchFamily="49" charset="-122"/>
              </a:rPr>
              <a:t>8</a:t>
            </a:r>
          </a:p>
        </p:txBody>
      </p:sp>
      <p:sp>
        <p:nvSpPr>
          <p:cNvPr id="8" name="Text Box 15">
            <a:extLst>
              <a:ext uri="{FF2B5EF4-FFF2-40B4-BE49-F238E27FC236}">
                <a16:creationId xmlns:a16="http://schemas.microsoft.com/office/drawing/2014/main" id="{712B5E54-4B62-9A43-DBDD-D9D9376752AA}"/>
              </a:ext>
            </a:extLst>
          </p:cNvPr>
          <p:cNvSpPr txBox="1">
            <a:spLocks noChangeArrowheads="1"/>
          </p:cNvSpPr>
          <p:nvPr/>
        </p:nvSpPr>
        <p:spPr bwMode="auto">
          <a:xfrm>
            <a:off x="2790190" y="1614795"/>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0  0  0</a:t>
            </a:r>
          </a:p>
        </p:txBody>
      </p:sp>
      <p:sp>
        <p:nvSpPr>
          <p:cNvPr id="9" name="Text Box 16">
            <a:extLst>
              <a:ext uri="{FF2B5EF4-FFF2-40B4-BE49-F238E27FC236}">
                <a16:creationId xmlns:a16="http://schemas.microsoft.com/office/drawing/2014/main" id="{EE94877D-B2CE-DE58-1307-373C357F41A4}"/>
              </a:ext>
            </a:extLst>
          </p:cNvPr>
          <p:cNvSpPr txBox="1">
            <a:spLocks noChangeArrowheads="1"/>
          </p:cNvSpPr>
          <p:nvPr/>
        </p:nvSpPr>
        <p:spPr bwMode="auto">
          <a:xfrm>
            <a:off x="2790190" y="1929120"/>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1  1  1</a:t>
            </a:r>
          </a:p>
        </p:txBody>
      </p:sp>
      <p:sp>
        <p:nvSpPr>
          <p:cNvPr id="10" name="Text Box 17">
            <a:extLst>
              <a:ext uri="{FF2B5EF4-FFF2-40B4-BE49-F238E27FC236}">
                <a16:creationId xmlns:a16="http://schemas.microsoft.com/office/drawing/2014/main" id="{37C45CAD-EDBB-A37F-E80B-E905E61A56CC}"/>
              </a:ext>
            </a:extLst>
          </p:cNvPr>
          <p:cNvSpPr txBox="1">
            <a:spLocks noChangeArrowheads="1"/>
          </p:cNvSpPr>
          <p:nvPr/>
        </p:nvSpPr>
        <p:spPr bwMode="auto">
          <a:xfrm>
            <a:off x="2790190" y="2241858"/>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1  1  0</a:t>
            </a:r>
          </a:p>
        </p:txBody>
      </p:sp>
      <p:sp>
        <p:nvSpPr>
          <p:cNvPr id="11" name="Text Box 18">
            <a:extLst>
              <a:ext uri="{FF2B5EF4-FFF2-40B4-BE49-F238E27FC236}">
                <a16:creationId xmlns:a16="http://schemas.microsoft.com/office/drawing/2014/main" id="{8F0E58D1-2F0F-AC4E-E52A-E4A53EE0A42E}"/>
              </a:ext>
            </a:extLst>
          </p:cNvPr>
          <p:cNvSpPr txBox="1">
            <a:spLocks noChangeArrowheads="1"/>
          </p:cNvSpPr>
          <p:nvPr/>
        </p:nvSpPr>
        <p:spPr bwMode="auto">
          <a:xfrm>
            <a:off x="2790190" y="2554595"/>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1  0  1</a:t>
            </a:r>
          </a:p>
        </p:txBody>
      </p:sp>
      <p:sp>
        <p:nvSpPr>
          <p:cNvPr id="12" name="Text Box 19">
            <a:extLst>
              <a:ext uri="{FF2B5EF4-FFF2-40B4-BE49-F238E27FC236}">
                <a16:creationId xmlns:a16="http://schemas.microsoft.com/office/drawing/2014/main" id="{D0545505-E6DB-1308-42E1-8D97701E62E3}"/>
              </a:ext>
            </a:extLst>
          </p:cNvPr>
          <p:cNvSpPr txBox="1">
            <a:spLocks noChangeArrowheads="1"/>
          </p:cNvSpPr>
          <p:nvPr/>
        </p:nvSpPr>
        <p:spPr bwMode="auto">
          <a:xfrm>
            <a:off x="2790190" y="2867333"/>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1  0  0</a:t>
            </a:r>
          </a:p>
        </p:txBody>
      </p:sp>
      <p:sp>
        <p:nvSpPr>
          <p:cNvPr id="13" name="Text Box 20">
            <a:extLst>
              <a:ext uri="{FF2B5EF4-FFF2-40B4-BE49-F238E27FC236}">
                <a16:creationId xmlns:a16="http://schemas.microsoft.com/office/drawing/2014/main" id="{4C110EEC-D4D0-DF05-3314-8AD52DEBB27F}"/>
              </a:ext>
            </a:extLst>
          </p:cNvPr>
          <p:cNvSpPr txBox="1">
            <a:spLocks noChangeArrowheads="1"/>
          </p:cNvSpPr>
          <p:nvPr/>
        </p:nvSpPr>
        <p:spPr bwMode="auto">
          <a:xfrm>
            <a:off x="2790190" y="3181658"/>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0  1  1</a:t>
            </a:r>
          </a:p>
        </p:txBody>
      </p:sp>
      <p:sp>
        <p:nvSpPr>
          <p:cNvPr id="14" name="Text Box 21">
            <a:extLst>
              <a:ext uri="{FF2B5EF4-FFF2-40B4-BE49-F238E27FC236}">
                <a16:creationId xmlns:a16="http://schemas.microsoft.com/office/drawing/2014/main" id="{D73B8D13-5521-A8D5-D262-B12AD45ABAAF}"/>
              </a:ext>
            </a:extLst>
          </p:cNvPr>
          <p:cNvSpPr txBox="1">
            <a:spLocks noChangeArrowheads="1"/>
          </p:cNvSpPr>
          <p:nvPr/>
        </p:nvSpPr>
        <p:spPr bwMode="auto">
          <a:xfrm>
            <a:off x="2790190" y="3494395"/>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0  1  0</a:t>
            </a:r>
          </a:p>
        </p:txBody>
      </p:sp>
      <p:sp>
        <p:nvSpPr>
          <p:cNvPr id="15" name="Text Box 22">
            <a:extLst>
              <a:ext uri="{FF2B5EF4-FFF2-40B4-BE49-F238E27FC236}">
                <a16:creationId xmlns:a16="http://schemas.microsoft.com/office/drawing/2014/main" id="{0E2A5073-77BB-0EA9-B797-F805E5B7A4BC}"/>
              </a:ext>
            </a:extLst>
          </p:cNvPr>
          <p:cNvSpPr txBox="1">
            <a:spLocks noChangeArrowheads="1"/>
          </p:cNvSpPr>
          <p:nvPr/>
        </p:nvSpPr>
        <p:spPr bwMode="auto">
          <a:xfrm>
            <a:off x="2790190" y="3807133"/>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0  0  1</a:t>
            </a:r>
          </a:p>
        </p:txBody>
      </p:sp>
      <p:sp>
        <p:nvSpPr>
          <p:cNvPr id="16" name="Text Box 23">
            <a:extLst>
              <a:ext uri="{FF2B5EF4-FFF2-40B4-BE49-F238E27FC236}">
                <a16:creationId xmlns:a16="http://schemas.microsoft.com/office/drawing/2014/main" id="{33AAE1A9-C3AF-15C7-D739-0582B68388DD}"/>
              </a:ext>
            </a:extLst>
          </p:cNvPr>
          <p:cNvSpPr txBox="1">
            <a:spLocks noChangeArrowheads="1"/>
          </p:cNvSpPr>
          <p:nvPr/>
        </p:nvSpPr>
        <p:spPr bwMode="auto">
          <a:xfrm>
            <a:off x="2790190" y="4119870"/>
            <a:ext cx="946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ea typeface="楷体_GB2312" pitchFamily="49" charset="-122"/>
              </a:rPr>
              <a:t>0  0  0</a:t>
            </a:r>
          </a:p>
        </p:txBody>
      </p:sp>
      <p:sp>
        <p:nvSpPr>
          <p:cNvPr id="17" name="Text Box 24">
            <a:extLst>
              <a:ext uri="{FF2B5EF4-FFF2-40B4-BE49-F238E27FC236}">
                <a16:creationId xmlns:a16="http://schemas.microsoft.com/office/drawing/2014/main" id="{99A6B44E-017B-C1AD-2A0E-D0013444AAC3}"/>
              </a:ext>
            </a:extLst>
          </p:cNvPr>
          <p:cNvSpPr txBox="1">
            <a:spLocks noChangeArrowheads="1"/>
          </p:cNvSpPr>
          <p:nvPr/>
        </p:nvSpPr>
        <p:spPr bwMode="auto">
          <a:xfrm>
            <a:off x="4295140" y="1275070"/>
            <a:ext cx="5867400" cy="528638"/>
          </a:xfrm>
          <a:prstGeom prst="rect">
            <a:avLst/>
          </a:prstGeom>
          <a:solidFill>
            <a:schemeClr val="bg1"/>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用</a:t>
            </a:r>
            <a:r>
              <a:rPr lang="en-US" altLang="zh-CN" sz="2800" b="1" i="1">
                <a:solidFill>
                  <a:srgbClr val="FF0066"/>
                </a:solidFill>
              </a:rPr>
              <a:t>T</a:t>
            </a:r>
            <a:r>
              <a:rPr lang="en-US" altLang="zh-CN" sz="2800" b="1" i="1">
                <a:solidFill>
                  <a:srgbClr val="0033CC"/>
                </a:solidFill>
              </a:rPr>
              <a:t> </a:t>
            </a:r>
            <a:r>
              <a:rPr lang="en-US" altLang="zh-CN" sz="2800" b="1">
                <a:solidFill>
                  <a:srgbClr val="FF0000"/>
                </a:solidFill>
                <a:sym typeface="Symbol" panose="05050102010706020507" pitchFamily="18" charset="2"/>
              </a:rPr>
              <a:t></a:t>
            </a:r>
            <a:r>
              <a:rPr lang="zh-CN" altLang="en-US" sz="2800" b="1">
                <a:solidFill>
                  <a:srgbClr val="0033CC"/>
                </a:solidFill>
              </a:rPr>
              <a:t>触发器 </a:t>
            </a:r>
            <a:r>
              <a:rPr lang="en-US" altLang="zh-CN" sz="2800" b="1">
                <a:solidFill>
                  <a:srgbClr val="FF0066"/>
                </a:solidFill>
              </a:rPr>
              <a:t>(</a:t>
            </a:r>
            <a:r>
              <a:rPr lang="en-US" altLang="zh-CN" sz="2800" b="1" i="1">
                <a:solidFill>
                  <a:srgbClr val="FF0066"/>
                </a:solidFill>
              </a:rPr>
              <a:t>J</a:t>
            </a:r>
            <a:r>
              <a:rPr lang="en-US" altLang="zh-CN" sz="1400" b="1" i="1">
                <a:solidFill>
                  <a:srgbClr val="FF0066"/>
                </a:solidFill>
              </a:rPr>
              <a:t> </a:t>
            </a:r>
            <a:r>
              <a:rPr lang="en-US" altLang="zh-CN" sz="2800" b="1">
                <a:solidFill>
                  <a:srgbClr val="FF0066"/>
                </a:solidFill>
              </a:rPr>
              <a:t>=</a:t>
            </a:r>
            <a:r>
              <a:rPr lang="en-US" altLang="zh-CN" sz="1400" b="1">
                <a:solidFill>
                  <a:srgbClr val="FF0066"/>
                </a:solidFill>
              </a:rPr>
              <a:t> </a:t>
            </a:r>
            <a:r>
              <a:rPr lang="en-US" altLang="zh-CN" sz="2800" b="1" i="1">
                <a:solidFill>
                  <a:srgbClr val="FF0066"/>
                </a:solidFill>
              </a:rPr>
              <a:t>K </a:t>
            </a:r>
            <a:r>
              <a:rPr lang="en-US" altLang="zh-CN" sz="2800" b="1">
                <a:solidFill>
                  <a:srgbClr val="FF0066"/>
                </a:solidFill>
              </a:rPr>
              <a:t>=</a:t>
            </a:r>
            <a:r>
              <a:rPr lang="en-US" altLang="zh-CN" sz="1400" b="1">
                <a:solidFill>
                  <a:srgbClr val="FF0066"/>
                </a:solidFill>
              </a:rPr>
              <a:t> </a:t>
            </a:r>
            <a:r>
              <a:rPr lang="en-US" altLang="zh-CN" sz="2800" b="1">
                <a:solidFill>
                  <a:srgbClr val="FF0066"/>
                </a:solidFill>
              </a:rPr>
              <a:t>1)</a:t>
            </a:r>
            <a:r>
              <a:rPr lang="en-US" altLang="zh-CN" sz="2800" b="1">
                <a:solidFill>
                  <a:srgbClr val="0033CC"/>
                </a:solidFill>
              </a:rPr>
              <a:t> </a:t>
            </a:r>
            <a:r>
              <a:rPr lang="zh-CN" altLang="en-US" sz="2800" b="1">
                <a:solidFill>
                  <a:srgbClr val="0033CC"/>
                </a:solidFill>
              </a:rPr>
              <a:t>上升沿触发</a:t>
            </a:r>
          </a:p>
        </p:txBody>
      </p:sp>
      <p:sp>
        <p:nvSpPr>
          <p:cNvPr id="18" name="AutoShape 25">
            <a:extLst>
              <a:ext uri="{FF2B5EF4-FFF2-40B4-BE49-F238E27FC236}">
                <a16:creationId xmlns:a16="http://schemas.microsoft.com/office/drawing/2014/main" id="{5708F196-1D7A-0E47-048B-E381433D936A}"/>
              </a:ext>
            </a:extLst>
          </p:cNvPr>
          <p:cNvSpPr>
            <a:spLocks/>
          </p:cNvSpPr>
          <p:nvPr/>
        </p:nvSpPr>
        <p:spPr bwMode="auto">
          <a:xfrm>
            <a:off x="1951990" y="4916795"/>
            <a:ext cx="152400" cy="914400"/>
          </a:xfrm>
          <a:prstGeom prst="leftBrace">
            <a:avLst>
              <a:gd name="adj1" fmla="val 50000"/>
              <a:gd name="adj2" fmla="val 50000"/>
            </a:avLst>
          </a:prstGeom>
          <a:noFill/>
          <a:ln w="19050">
            <a:solidFill>
              <a:srgbClr val="FF0066"/>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 name="Text Box 26">
            <a:extLst>
              <a:ext uri="{FF2B5EF4-FFF2-40B4-BE49-F238E27FC236}">
                <a16:creationId xmlns:a16="http://schemas.microsoft.com/office/drawing/2014/main" id="{61EF8739-3FF8-9649-FC9D-42F4D08E62A6}"/>
              </a:ext>
            </a:extLst>
          </p:cNvPr>
          <p:cNvSpPr txBox="1">
            <a:spLocks noChangeArrowheads="1"/>
          </p:cNvSpPr>
          <p:nvPr/>
        </p:nvSpPr>
        <p:spPr bwMode="auto">
          <a:xfrm>
            <a:off x="2142490" y="4611995"/>
            <a:ext cx="17907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CP</a:t>
            </a:r>
            <a:r>
              <a:rPr lang="en-US" altLang="zh-CN" sz="2800" b="1" baseline="-25000">
                <a:solidFill>
                  <a:srgbClr val="FF0066"/>
                </a:solidFill>
                <a:ea typeface="楷体_GB2312" pitchFamily="49" charset="-122"/>
              </a:rPr>
              <a:t>0</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CP</a:t>
            </a:r>
          </a:p>
        </p:txBody>
      </p:sp>
      <p:sp>
        <p:nvSpPr>
          <p:cNvPr id="20" name="Text Box 27">
            <a:extLst>
              <a:ext uri="{FF2B5EF4-FFF2-40B4-BE49-F238E27FC236}">
                <a16:creationId xmlns:a16="http://schemas.microsoft.com/office/drawing/2014/main" id="{49E58F48-54EB-4CA8-4C35-967C48E53ADA}"/>
              </a:ext>
            </a:extLst>
          </p:cNvPr>
          <p:cNvSpPr txBox="1">
            <a:spLocks noChangeArrowheads="1"/>
          </p:cNvSpPr>
          <p:nvPr/>
        </p:nvSpPr>
        <p:spPr bwMode="auto">
          <a:xfrm>
            <a:off x="2142490" y="4992995"/>
            <a:ext cx="1581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CP</a:t>
            </a:r>
            <a:r>
              <a:rPr lang="en-US" altLang="zh-CN" sz="2800" b="1" baseline="-25000">
                <a:solidFill>
                  <a:srgbClr val="FF0066"/>
                </a:solidFill>
                <a:ea typeface="楷体_GB2312" pitchFamily="49" charset="-122"/>
              </a:rPr>
              <a:t>1</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p>
        </p:txBody>
      </p:sp>
      <p:sp>
        <p:nvSpPr>
          <p:cNvPr id="21" name="Text Box 28">
            <a:extLst>
              <a:ext uri="{FF2B5EF4-FFF2-40B4-BE49-F238E27FC236}">
                <a16:creationId xmlns:a16="http://schemas.microsoft.com/office/drawing/2014/main" id="{F34D94C9-B5E7-907E-CEE4-42822942C3E3}"/>
              </a:ext>
            </a:extLst>
          </p:cNvPr>
          <p:cNvSpPr txBox="1">
            <a:spLocks noChangeArrowheads="1"/>
          </p:cNvSpPr>
          <p:nvPr/>
        </p:nvSpPr>
        <p:spPr bwMode="auto">
          <a:xfrm>
            <a:off x="2142490" y="5412095"/>
            <a:ext cx="1682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CP</a:t>
            </a:r>
            <a:r>
              <a:rPr lang="en-US" altLang="zh-CN" sz="2800" b="1" baseline="-25000">
                <a:solidFill>
                  <a:srgbClr val="FF0066"/>
                </a:solidFill>
                <a:ea typeface="楷体_GB2312" pitchFamily="49" charset="-122"/>
              </a:rPr>
              <a:t>2</a:t>
            </a:r>
            <a:r>
              <a:rPr lang="en-US" altLang="zh-CN" sz="28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1</a:t>
            </a:r>
          </a:p>
        </p:txBody>
      </p:sp>
      <p:grpSp>
        <p:nvGrpSpPr>
          <p:cNvPr id="22" name="Group 29">
            <a:extLst>
              <a:ext uri="{FF2B5EF4-FFF2-40B4-BE49-F238E27FC236}">
                <a16:creationId xmlns:a16="http://schemas.microsoft.com/office/drawing/2014/main" id="{495F1B08-A149-B13B-F67B-9270B922BB2C}"/>
              </a:ext>
            </a:extLst>
          </p:cNvPr>
          <p:cNvGrpSpPr>
            <a:grpSpLocks/>
          </p:cNvGrpSpPr>
          <p:nvPr/>
        </p:nvGrpSpPr>
        <p:grpSpPr bwMode="auto">
          <a:xfrm>
            <a:off x="1955165" y="5945495"/>
            <a:ext cx="2759075" cy="519113"/>
            <a:chOff x="302" y="3600"/>
            <a:chExt cx="1738" cy="327"/>
          </a:xfrm>
        </p:grpSpPr>
        <p:sp>
          <p:nvSpPr>
            <p:cNvPr id="23" name="Text Box 30">
              <a:extLst>
                <a:ext uri="{FF2B5EF4-FFF2-40B4-BE49-F238E27FC236}">
                  <a16:creationId xmlns:a16="http://schemas.microsoft.com/office/drawing/2014/main" id="{9D71DC25-A7B0-A5AB-5717-9E039EE87FBA}"/>
                </a:ext>
              </a:extLst>
            </p:cNvPr>
            <p:cNvSpPr txBox="1">
              <a:spLocks noChangeArrowheads="1"/>
            </p:cNvSpPr>
            <p:nvPr/>
          </p:nvSpPr>
          <p:spPr bwMode="auto">
            <a:xfrm>
              <a:off x="302" y="3600"/>
              <a:ext cx="173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B</a:t>
              </a:r>
              <a:r>
                <a:rPr lang="en-US" altLang="zh-CN" sz="1400" b="1" i="1">
                  <a:solidFill>
                    <a:srgbClr val="FF0066"/>
                  </a:solidFill>
                  <a:ea typeface="楷体_GB2312" pitchFamily="49" charset="-122"/>
                </a:rPr>
                <a:t> </a:t>
              </a:r>
              <a:r>
                <a:rPr lang="en-US" altLang="zh-CN" sz="2800" b="1">
                  <a:solidFill>
                    <a:srgbClr val="FF0066"/>
                  </a:solidFill>
                  <a:ea typeface="楷体_GB2312" pitchFamily="49" charset="-122"/>
                </a:rPr>
                <a:t>=</a:t>
              </a:r>
              <a:r>
                <a:rPr lang="en-US" altLang="zh-CN" sz="1400" b="1">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2</a:t>
              </a:r>
              <a:r>
                <a:rPr lang="en-US" altLang="zh-CN" sz="2800" b="1" i="1" baseline="30000">
                  <a:solidFill>
                    <a:srgbClr val="FF0066"/>
                  </a:solidFill>
                  <a:ea typeface="楷体_GB2312" pitchFamily="49" charset="-122"/>
                </a:rPr>
                <a:t>n</a:t>
              </a:r>
              <a:r>
                <a:rPr lang="en-US" altLang="zh-CN" sz="2800" b="1" baseline="30000">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1</a:t>
              </a:r>
              <a:r>
                <a:rPr lang="en-US" altLang="zh-CN" sz="2800" b="1" i="1" baseline="30000">
                  <a:solidFill>
                    <a:srgbClr val="FF0066"/>
                  </a:solidFill>
                  <a:ea typeface="楷体_GB2312" pitchFamily="49" charset="-122"/>
                </a:rPr>
                <a:t>n</a:t>
              </a:r>
              <a:r>
                <a:rPr lang="en-US" altLang="zh-CN" sz="2800" b="1" baseline="30000">
                  <a:solidFill>
                    <a:srgbClr val="FF0066"/>
                  </a:solidFill>
                  <a:ea typeface="楷体_GB2312" pitchFamily="49" charset="-122"/>
                </a:rPr>
                <a:t>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a:t>
              </a:r>
              <a:r>
                <a:rPr lang="en-US" altLang="zh-CN" sz="2800" b="1" i="1" baseline="30000">
                  <a:solidFill>
                    <a:srgbClr val="FF0066"/>
                  </a:solidFill>
                  <a:ea typeface="楷体_GB2312" pitchFamily="49" charset="-122"/>
                </a:rPr>
                <a:t>n</a:t>
              </a:r>
            </a:p>
          </p:txBody>
        </p:sp>
        <p:sp>
          <p:nvSpPr>
            <p:cNvPr id="24" name="Line 31">
              <a:extLst>
                <a:ext uri="{FF2B5EF4-FFF2-40B4-BE49-F238E27FC236}">
                  <a16:creationId xmlns:a16="http://schemas.microsoft.com/office/drawing/2014/main" id="{5790470E-4DBC-4C12-6A3E-F662071F6E29}"/>
                </a:ext>
              </a:extLst>
            </p:cNvPr>
            <p:cNvSpPr>
              <a:spLocks noChangeShapeType="1"/>
            </p:cNvSpPr>
            <p:nvPr/>
          </p:nvSpPr>
          <p:spPr bwMode="auto">
            <a:xfrm>
              <a:off x="684" y="3648"/>
              <a:ext cx="159"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32">
              <a:extLst>
                <a:ext uri="{FF2B5EF4-FFF2-40B4-BE49-F238E27FC236}">
                  <a16:creationId xmlns:a16="http://schemas.microsoft.com/office/drawing/2014/main" id="{3012161E-FA3A-2249-D9A8-7EC9D246E0D4}"/>
                </a:ext>
              </a:extLst>
            </p:cNvPr>
            <p:cNvSpPr>
              <a:spLocks noChangeShapeType="1"/>
            </p:cNvSpPr>
            <p:nvPr/>
          </p:nvSpPr>
          <p:spPr bwMode="auto">
            <a:xfrm>
              <a:off x="1020" y="3648"/>
              <a:ext cx="159"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33">
              <a:extLst>
                <a:ext uri="{FF2B5EF4-FFF2-40B4-BE49-F238E27FC236}">
                  <a16:creationId xmlns:a16="http://schemas.microsoft.com/office/drawing/2014/main" id="{06D17646-CDAE-65D6-C1F4-86A477732A1E}"/>
                </a:ext>
              </a:extLst>
            </p:cNvPr>
            <p:cNvSpPr>
              <a:spLocks noChangeShapeType="1"/>
            </p:cNvSpPr>
            <p:nvPr/>
          </p:nvSpPr>
          <p:spPr bwMode="auto">
            <a:xfrm>
              <a:off x="1404" y="3648"/>
              <a:ext cx="159"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7" name="Text Box 34">
            <a:extLst>
              <a:ext uri="{FF2B5EF4-FFF2-40B4-BE49-F238E27FC236}">
                <a16:creationId xmlns:a16="http://schemas.microsoft.com/office/drawing/2014/main" id="{7BBAD85E-F3C3-EF51-EA48-C0B8BB7FD372}"/>
              </a:ext>
            </a:extLst>
          </p:cNvPr>
          <p:cNvSpPr txBox="1">
            <a:spLocks noChangeArrowheads="1"/>
          </p:cNvSpPr>
          <p:nvPr/>
        </p:nvSpPr>
        <p:spPr bwMode="auto">
          <a:xfrm>
            <a:off x="4725353" y="4059545"/>
            <a:ext cx="4770437" cy="4572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二进制异步计数器级间连接规律</a:t>
            </a:r>
          </a:p>
        </p:txBody>
      </p:sp>
      <p:graphicFrame>
        <p:nvGraphicFramePr>
          <p:cNvPr id="28" name="Group 35">
            <a:extLst>
              <a:ext uri="{FF2B5EF4-FFF2-40B4-BE49-F238E27FC236}">
                <a16:creationId xmlns:a16="http://schemas.microsoft.com/office/drawing/2014/main" id="{22934A81-5F7F-3DE0-B96E-094D5D991036}"/>
              </a:ext>
            </a:extLst>
          </p:cNvPr>
          <p:cNvGraphicFramePr>
            <a:graphicFrameLocks noGrp="1"/>
          </p:cNvGraphicFramePr>
          <p:nvPr>
            <p:extLst>
              <p:ext uri="{D42A27DB-BD31-4B8C-83A1-F6EECF244321}">
                <p14:modId xmlns:p14="http://schemas.microsoft.com/office/powerpoint/2010/main" val="2187974992"/>
              </p:ext>
            </p:extLst>
          </p:nvPr>
        </p:nvGraphicFramePr>
        <p:xfrm>
          <a:off x="4409440" y="4554845"/>
          <a:ext cx="5657850" cy="1889640"/>
        </p:xfrm>
        <a:graphic>
          <a:graphicData uri="http://schemas.openxmlformats.org/drawingml/2006/table">
            <a:tbl>
              <a:tblPr/>
              <a:tblGrid>
                <a:gridCol w="1562100">
                  <a:extLst>
                    <a:ext uri="{9D8B030D-6E8A-4147-A177-3AD203B41FA5}">
                      <a16:colId xmlns:a16="http://schemas.microsoft.com/office/drawing/2014/main" val="667737497"/>
                    </a:ext>
                  </a:extLst>
                </a:gridCol>
                <a:gridCol w="2133600">
                  <a:extLst>
                    <a:ext uri="{9D8B030D-6E8A-4147-A177-3AD203B41FA5}">
                      <a16:colId xmlns:a16="http://schemas.microsoft.com/office/drawing/2014/main" val="3967405136"/>
                    </a:ext>
                  </a:extLst>
                </a:gridCol>
                <a:gridCol w="1962150">
                  <a:extLst>
                    <a:ext uri="{9D8B030D-6E8A-4147-A177-3AD203B41FA5}">
                      <a16:colId xmlns:a16="http://schemas.microsoft.com/office/drawing/2014/main" val="3627569044"/>
                    </a:ext>
                  </a:extLst>
                </a:gridCol>
              </a:tblGrid>
              <a:tr h="517986">
                <a:tc rowSpan="2">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50000"/>
                        </a:lnSpc>
                        <a:spcBef>
                          <a:spcPct val="100000"/>
                        </a:spcBef>
                        <a:spcAft>
                          <a:spcPct val="0"/>
                        </a:spcAft>
                        <a:buClrTx/>
                        <a:buSzTx/>
                        <a:buFontTx/>
                        <a:buNone/>
                        <a:tabLst/>
                      </a:pPr>
                      <a:r>
                        <a:rPr kumimoji="1" lang="zh-CN" altLang="en-US"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计数规律</a:t>
                      </a:r>
                    </a:p>
                  </a:txBody>
                  <a:tcPr marT="45705" marB="45705"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gridSpan="2">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T </a:t>
                      </a:r>
                      <a:r>
                        <a:rPr kumimoji="1" lang="en-US" altLang="zh-CN" sz="28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sym typeface="Symbol" panose="05050102010706020507" pitchFamily="18" charset="2"/>
                        </a:rPr>
                        <a:t></a:t>
                      </a:r>
                      <a:r>
                        <a:rPr kumimoji="1" lang="zh-CN" altLang="en-US"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触发器的触发沿</a:t>
                      </a:r>
                    </a:p>
                  </a:txBody>
                  <a:tcPr marT="45705" marB="45705"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hMerge="1">
                  <a:txBody>
                    <a:bodyPr/>
                    <a:lstStyle/>
                    <a:p>
                      <a:endParaRPr lang="zh-CN" altLang="en-US"/>
                    </a:p>
                  </a:txBody>
                  <a:tcPr/>
                </a:tc>
                <a:extLst>
                  <a:ext uri="{0D108BD9-81ED-4DB2-BD59-A6C34878D82A}">
                    <a16:rowId xmlns:a16="http://schemas.microsoft.com/office/drawing/2014/main" val="3483089606"/>
                  </a:ext>
                </a:extLst>
              </a:tr>
              <a:tr h="457046">
                <a:tc vMerge="1">
                  <a:txBody>
                    <a:bodyPr/>
                    <a:lstStyle/>
                    <a:p>
                      <a:endParaRPr lang="zh-CN" altLang="en-US"/>
                    </a:p>
                  </a:txBody>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上升沿</a:t>
                      </a:r>
                    </a:p>
                  </a:txBody>
                  <a:tcPr marT="45705" marB="45705"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下降沿</a:t>
                      </a:r>
                    </a:p>
                  </a:txBody>
                  <a:tcPr marT="45705" marB="45705"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42187726"/>
                  </a:ext>
                </a:extLst>
              </a:tr>
              <a:tr h="457046">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加法计数</a:t>
                      </a:r>
                    </a:p>
                  </a:txBody>
                  <a:tcPr marT="45705" marB="45705"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CP</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i </a:t>
                      </a: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p>
                  </a:txBody>
                  <a:tcPr marT="45705" marB="45705"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CP</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 </a:t>
                      </a: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endPar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endParaRPr>
                    </a:p>
                  </a:txBody>
                  <a:tcPr marT="45705" marB="45705"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775508353"/>
                  </a:ext>
                </a:extLst>
              </a:tr>
              <a:tr h="457046">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zh-CN" altLang="en-US"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减法计数</a:t>
                      </a:r>
                    </a:p>
                  </a:txBody>
                  <a:tcPr marT="45705" marB="45705"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CP</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i </a:t>
                      </a: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p>
                  </a:txBody>
                  <a:tcPr marT="45705" marB="45705"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CP</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i </a:t>
                      </a:r>
                      <a:r>
                        <a:rPr kumimoji="1" lang="en-US" altLang="zh-CN" sz="2400" b="1" i="0" u="none" strike="noStrike" cap="none" normalizeH="0" baseline="0">
                          <a:ln>
                            <a:noFill/>
                          </a:ln>
                          <a:solidFill>
                            <a:srgbClr val="0033CC"/>
                          </a:solidFill>
                          <a:effectLst/>
                          <a:latin typeface="Times New Roman" panose="02020603050405020304" pitchFamily="18" charset="0"/>
                          <a:ea typeface="宋体" panose="02010600030101010101" pitchFamily="2" charset="-122"/>
                        </a:rPr>
                        <a:t>= </a:t>
                      </a:r>
                      <a:r>
                        <a:rPr kumimoji="1" lang="en-US" altLang="zh-CN" sz="2400" b="1" i="1" u="none" strike="noStrike" cap="none" normalizeH="0" baseline="0">
                          <a:ln>
                            <a:noFill/>
                          </a:ln>
                          <a:solidFill>
                            <a:srgbClr val="0033CC"/>
                          </a:solidFill>
                          <a:effectLst/>
                          <a:latin typeface="Times New Roman" panose="02020603050405020304" pitchFamily="18" charset="0"/>
                          <a:ea typeface="宋体" panose="02010600030101010101" pitchFamily="2" charset="-122"/>
                        </a:rPr>
                        <a:t>Q</a:t>
                      </a:r>
                      <a:r>
                        <a:rPr kumimoji="1" lang="en-US" altLang="zh-CN" sz="2400" b="1" i="1"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i</a:t>
                      </a:r>
                      <a:r>
                        <a:rPr kumimoji="1" lang="en-US" altLang="zh-CN" sz="2400" b="1" i="0" u="none" strike="noStrike" cap="none" normalizeH="0" baseline="-25000">
                          <a:ln>
                            <a:noFill/>
                          </a:ln>
                          <a:solidFill>
                            <a:srgbClr val="0033CC"/>
                          </a:solidFill>
                          <a:effectLst/>
                          <a:latin typeface="Times New Roman" panose="02020603050405020304" pitchFamily="18" charset="0"/>
                          <a:ea typeface="宋体" panose="02010600030101010101" pitchFamily="2" charset="-122"/>
                        </a:rPr>
                        <a:t>-1</a:t>
                      </a:r>
                    </a:p>
                  </a:txBody>
                  <a:tcPr marT="45705" marB="45705" horzOverflow="overflow">
                    <a:lnL w="12700" cap="flat" cmpd="sng" algn="ctr">
                      <a:solidFill>
                        <a:srgbClr val="0033CC"/>
                      </a:solidFill>
                      <a:prstDash val="solid"/>
                      <a:round/>
                      <a:headEnd type="none" w="med" len="med"/>
                      <a:tailEnd type="none" w="med" len="med"/>
                    </a:lnL>
                    <a:lnR w="12700" cap="flat" cmpd="sng" algn="ctr">
                      <a:solidFill>
                        <a:srgbClr val="0033CC"/>
                      </a:solidFill>
                      <a:prstDash val="solid"/>
                      <a:round/>
                      <a:headEnd type="none" w="med" len="med"/>
                      <a:tailEnd type="none" w="med" len="med"/>
                    </a:lnR>
                    <a:lnT w="12700" cap="flat" cmpd="sng" algn="ctr">
                      <a:solidFill>
                        <a:srgbClr val="0033CC"/>
                      </a:solidFill>
                      <a:prstDash val="solid"/>
                      <a:round/>
                      <a:headEnd type="none" w="med" len="med"/>
                      <a:tailEnd type="none" w="med" len="med"/>
                    </a:lnT>
                    <a:lnB w="12700" cap="flat" cmpd="sng" algn="ctr">
                      <a:solidFill>
                        <a:srgbClr val="0033CC"/>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620095588"/>
                  </a:ext>
                </a:extLst>
              </a:tr>
            </a:tbl>
          </a:graphicData>
        </a:graphic>
      </p:graphicFrame>
      <p:grpSp>
        <p:nvGrpSpPr>
          <p:cNvPr id="29" name="Group 55">
            <a:extLst>
              <a:ext uri="{FF2B5EF4-FFF2-40B4-BE49-F238E27FC236}">
                <a16:creationId xmlns:a16="http://schemas.microsoft.com/office/drawing/2014/main" id="{E6FF74E3-8CC6-75D0-C330-57C4253E95BF}"/>
              </a:ext>
            </a:extLst>
          </p:cNvPr>
          <p:cNvGrpSpPr>
            <a:grpSpLocks/>
          </p:cNvGrpSpPr>
          <p:nvPr/>
        </p:nvGrpSpPr>
        <p:grpSpPr bwMode="auto">
          <a:xfrm>
            <a:off x="7171690" y="5602595"/>
            <a:ext cx="2343150" cy="476250"/>
            <a:chOff x="3552" y="3504"/>
            <a:chExt cx="1476" cy="300"/>
          </a:xfrm>
        </p:grpSpPr>
        <p:sp>
          <p:nvSpPr>
            <p:cNvPr id="30" name="Line 56">
              <a:extLst>
                <a:ext uri="{FF2B5EF4-FFF2-40B4-BE49-F238E27FC236}">
                  <a16:creationId xmlns:a16="http://schemas.microsoft.com/office/drawing/2014/main" id="{0B9ABDBF-6A8A-037A-31EC-BD22F6742635}"/>
                </a:ext>
              </a:extLst>
            </p:cNvPr>
            <p:cNvSpPr>
              <a:spLocks noChangeShapeType="1"/>
            </p:cNvSpPr>
            <p:nvPr/>
          </p:nvSpPr>
          <p:spPr bwMode="auto">
            <a:xfrm>
              <a:off x="3552" y="3504"/>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57">
              <a:extLst>
                <a:ext uri="{FF2B5EF4-FFF2-40B4-BE49-F238E27FC236}">
                  <a16:creationId xmlns:a16="http://schemas.microsoft.com/office/drawing/2014/main" id="{8470E3F6-AAA2-F325-7BA5-4C41DCFD59C9}"/>
                </a:ext>
              </a:extLst>
            </p:cNvPr>
            <p:cNvSpPr>
              <a:spLocks noChangeShapeType="1"/>
            </p:cNvSpPr>
            <p:nvPr/>
          </p:nvSpPr>
          <p:spPr bwMode="auto">
            <a:xfrm>
              <a:off x="4836" y="3804"/>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2" name="Group 58">
            <a:extLst>
              <a:ext uri="{FF2B5EF4-FFF2-40B4-BE49-F238E27FC236}">
                <a16:creationId xmlns:a16="http://schemas.microsoft.com/office/drawing/2014/main" id="{828DB65B-0FEF-6449-C089-2586F4051AA1}"/>
              </a:ext>
            </a:extLst>
          </p:cNvPr>
          <p:cNvGrpSpPr>
            <a:grpSpLocks/>
          </p:cNvGrpSpPr>
          <p:nvPr/>
        </p:nvGrpSpPr>
        <p:grpSpPr bwMode="auto">
          <a:xfrm>
            <a:off x="3936365" y="1865620"/>
            <a:ext cx="6464300" cy="2163763"/>
            <a:chOff x="1514" y="990"/>
            <a:chExt cx="4072" cy="1363"/>
          </a:xfrm>
        </p:grpSpPr>
        <p:grpSp>
          <p:nvGrpSpPr>
            <p:cNvPr id="33" name="Group 59">
              <a:extLst>
                <a:ext uri="{FF2B5EF4-FFF2-40B4-BE49-F238E27FC236}">
                  <a16:creationId xmlns:a16="http://schemas.microsoft.com/office/drawing/2014/main" id="{EFC6ADB1-0771-6F0C-4F08-FA609CA8CE25}"/>
                </a:ext>
              </a:extLst>
            </p:cNvPr>
            <p:cNvGrpSpPr>
              <a:grpSpLocks/>
            </p:cNvGrpSpPr>
            <p:nvPr/>
          </p:nvGrpSpPr>
          <p:grpSpPr bwMode="auto">
            <a:xfrm>
              <a:off x="1660" y="1569"/>
              <a:ext cx="406" cy="47"/>
              <a:chOff x="518" y="2691"/>
              <a:chExt cx="406" cy="47"/>
            </a:xfrm>
          </p:grpSpPr>
          <p:sp>
            <p:nvSpPr>
              <p:cNvPr id="111" name="Line 60">
                <a:extLst>
                  <a:ext uri="{FF2B5EF4-FFF2-40B4-BE49-F238E27FC236}">
                    <a16:creationId xmlns:a16="http://schemas.microsoft.com/office/drawing/2014/main" id="{59B8CF6C-DB8E-CBC7-AC27-95DF6845C142}"/>
                  </a:ext>
                </a:extLst>
              </p:cNvPr>
              <p:cNvSpPr>
                <a:spLocks noChangeShapeType="1"/>
              </p:cNvSpPr>
              <p:nvPr/>
            </p:nvSpPr>
            <p:spPr bwMode="auto">
              <a:xfrm flipV="1">
                <a:off x="553" y="2707"/>
                <a:ext cx="3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Oval 61">
                <a:extLst>
                  <a:ext uri="{FF2B5EF4-FFF2-40B4-BE49-F238E27FC236}">
                    <a16:creationId xmlns:a16="http://schemas.microsoft.com/office/drawing/2014/main" id="{3FE4DD7A-F5C6-7D0E-764B-F2F68A421D10}"/>
                  </a:ext>
                </a:extLst>
              </p:cNvPr>
              <p:cNvSpPr>
                <a:spLocks noChangeArrowheads="1"/>
              </p:cNvSpPr>
              <p:nvPr/>
            </p:nvSpPr>
            <p:spPr bwMode="auto">
              <a:xfrm>
                <a:off x="518" y="2691"/>
                <a:ext cx="44" cy="47"/>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4" name="Text Box 62">
              <a:extLst>
                <a:ext uri="{FF2B5EF4-FFF2-40B4-BE49-F238E27FC236}">
                  <a16:creationId xmlns:a16="http://schemas.microsoft.com/office/drawing/2014/main" id="{0B37B6C9-B9EF-6116-D5CE-9B999C3D1230}"/>
                </a:ext>
              </a:extLst>
            </p:cNvPr>
            <p:cNvSpPr txBox="1">
              <a:spLocks noChangeArrowheads="1"/>
            </p:cNvSpPr>
            <p:nvPr/>
          </p:nvSpPr>
          <p:spPr bwMode="auto">
            <a:xfrm>
              <a:off x="1868" y="198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35" name="Line 63">
              <a:extLst>
                <a:ext uri="{FF2B5EF4-FFF2-40B4-BE49-F238E27FC236}">
                  <a16:creationId xmlns:a16="http://schemas.microsoft.com/office/drawing/2014/main" id="{9DD1824E-E92C-458A-3FB3-1DA6719D4124}"/>
                </a:ext>
              </a:extLst>
            </p:cNvPr>
            <p:cNvSpPr>
              <a:spLocks noChangeShapeType="1"/>
            </p:cNvSpPr>
            <p:nvPr/>
          </p:nvSpPr>
          <p:spPr bwMode="auto">
            <a:xfrm flipH="1">
              <a:off x="1884" y="1387"/>
              <a:ext cx="0" cy="7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64">
              <a:extLst>
                <a:ext uri="{FF2B5EF4-FFF2-40B4-BE49-F238E27FC236}">
                  <a16:creationId xmlns:a16="http://schemas.microsoft.com/office/drawing/2014/main" id="{0E3455D8-6870-616C-1AAF-FBA4F6C73E4A}"/>
                </a:ext>
              </a:extLst>
            </p:cNvPr>
            <p:cNvSpPr>
              <a:spLocks noChangeShapeType="1"/>
            </p:cNvSpPr>
            <p:nvPr/>
          </p:nvSpPr>
          <p:spPr bwMode="auto">
            <a:xfrm flipH="1" flipV="1">
              <a:off x="2504" y="1408"/>
              <a:ext cx="14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65">
              <a:extLst>
                <a:ext uri="{FF2B5EF4-FFF2-40B4-BE49-F238E27FC236}">
                  <a16:creationId xmlns:a16="http://schemas.microsoft.com/office/drawing/2014/main" id="{D679A79A-8ED4-BA6B-0F8A-E84873680659}"/>
                </a:ext>
              </a:extLst>
            </p:cNvPr>
            <p:cNvSpPr>
              <a:spLocks noChangeShapeType="1"/>
            </p:cNvSpPr>
            <p:nvPr/>
          </p:nvSpPr>
          <p:spPr bwMode="auto">
            <a:xfrm>
              <a:off x="1869" y="1807"/>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66">
              <a:extLst>
                <a:ext uri="{FF2B5EF4-FFF2-40B4-BE49-F238E27FC236}">
                  <a16:creationId xmlns:a16="http://schemas.microsoft.com/office/drawing/2014/main" id="{22685167-12A3-849B-0CC2-8359E748E07E}"/>
                </a:ext>
              </a:extLst>
            </p:cNvPr>
            <p:cNvSpPr>
              <a:spLocks noChangeShapeType="1"/>
            </p:cNvSpPr>
            <p:nvPr/>
          </p:nvSpPr>
          <p:spPr bwMode="auto">
            <a:xfrm flipH="1" flipV="1">
              <a:off x="2512" y="1790"/>
              <a:ext cx="2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Text Box 67">
              <a:extLst>
                <a:ext uri="{FF2B5EF4-FFF2-40B4-BE49-F238E27FC236}">
                  <a16:creationId xmlns:a16="http://schemas.microsoft.com/office/drawing/2014/main" id="{EF9A4E8B-6786-B995-419E-7F712E4FC5CE}"/>
                </a:ext>
              </a:extLst>
            </p:cNvPr>
            <p:cNvSpPr txBox="1">
              <a:spLocks noChangeArrowheads="1"/>
            </p:cNvSpPr>
            <p:nvPr/>
          </p:nvSpPr>
          <p:spPr bwMode="auto">
            <a:xfrm>
              <a:off x="2502" y="1357"/>
              <a:ext cx="4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40" name="Rectangle 68">
              <a:extLst>
                <a:ext uri="{FF2B5EF4-FFF2-40B4-BE49-F238E27FC236}">
                  <a16:creationId xmlns:a16="http://schemas.microsoft.com/office/drawing/2014/main" id="{7ED592B2-2124-13D3-6AD7-ED68BB2EC9B7}"/>
                </a:ext>
              </a:extLst>
            </p:cNvPr>
            <p:cNvSpPr>
              <a:spLocks noChangeArrowheads="1"/>
            </p:cNvSpPr>
            <p:nvPr/>
          </p:nvSpPr>
          <p:spPr bwMode="auto">
            <a:xfrm>
              <a:off x="2064" y="1259"/>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AutoShape 69">
              <a:extLst>
                <a:ext uri="{FF2B5EF4-FFF2-40B4-BE49-F238E27FC236}">
                  <a16:creationId xmlns:a16="http://schemas.microsoft.com/office/drawing/2014/main" id="{03FB292F-2475-E76E-A4E6-868A91AB7643}"/>
                </a:ext>
              </a:extLst>
            </p:cNvPr>
            <p:cNvSpPr>
              <a:spLocks noChangeArrowheads="1"/>
            </p:cNvSpPr>
            <p:nvPr/>
          </p:nvSpPr>
          <p:spPr bwMode="auto">
            <a:xfrm rot="5400000" flipH="1">
              <a:off x="2043" y="1549"/>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Text Box 70">
              <a:extLst>
                <a:ext uri="{FF2B5EF4-FFF2-40B4-BE49-F238E27FC236}">
                  <a16:creationId xmlns:a16="http://schemas.microsoft.com/office/drawing/2014/main" id="{42A3CF5F-B4E5-FB2D-4DE4-CDCC55B359E1}"/>
                </a:ext>
              </a:extLst>
            </p:cNvPr>
            <p:cNvSpPr txBox="1">
              <a:spLocks noChangeArrowheads="1"/>
            </p:cNvSpPr>
            <p:nvPr/>
          </p:nvSpPr>
          <p:spPr bwMode="auto">
            <a:xfrm>
              <a:off x="2007" y="1237"/>
              <a:ext cx="4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43" name="Text Box 71">
              <a:extLst>
                <a:ext uri="{FF2B5EF4-FFF2-40B4-BE49-F238E27FC236}">
                  <a16:creationId xmlns:a16="http://schemas.microsoft.com/office/drawing/2014/main" id="{E0B3FA1B-BCB8-385D-AD6B-EA0BE7B7FE45}"/>
                </a:ext>
              </a:extLst>
            </p:cNvPr>
            <p:cNvSpPr txBox="1">
              <a:spLocks noChangeArrowheads="1"/>
            </p:cNvSpPr>
            <p:nvPr/>
          </p:nvSpPr>
          <p:spPr bwMode="auto">
            <a:xfrm>
              <a:off x="2019" y="1647"/>
              <a:ext cx="418"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44" name="Text Box 72">
              <a:extLst>
                <a:ext uri="{FF2B5EF4-FFF2-40B4-BE49-F238E27FC236}">
                  <a16:creationId xmlns:a16="http://schemas.microsoft.com/office/drawing/2014/main" id="{DEACD7B8-7ACF-653B-0A81-E84E1411BE53}"/>
                </a:ext>
              </a:extLst>
            </p:cNvPr>
            <p:cNvSpPr txBox="1">
              <a:spLocks noChangeArrowheads="1"/>
            </p:cNvSpPr>
            <p:nvPr/>
          </p:nvSpPr>
          <p:spPr bwMode="auto">
            <a:xfrm>
              <a:off x="2101" y="1425"/>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45" name="Oval 73">
              <a:extLst>
                <a:ext uri="{FF2B5EF4-FFF2-40B4-BE49-F238E27FC236}">
                  <a16:creationId xmlns:a16="http://schemas.microsoft.com/office/drawing/2014/main" id="{69718739-B3C9-ACDB-DA06-362A81841601}"/>
                </a:ext>
              </a:extLst>
            </p:cNvPr>
            <p:cNvSpPr>
              <a:spLocks noChangeArrowheads="1"/>
            </p:cNvSpPr>
            <p:nvPr/>
          </p:nvSpPr>
          <p:spPr bwMode="auto">
            <a:xfrm>
              <a:off x="2544" y="1745"/>
              <a:ext cx="66" cy="7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Text Box 74">
              <a:extLst>
                <a:ext uri="{FF2B5EF4-FFF2-40B4-BE49-F238E27FC236}">
                  <a16:creationId xmlns:a16="http://schemas.microsoft.com/office/drawing/2014/main" id="{45819A05-FC93-CBBB-17C5-DE237C067F51}"/>
                </a:ext>
              </a:extLst>
            </p:cNvPr>
            <p:cNvSpPr txBox="1">
              <a:spLocks noChangeArrowheads="1"/>
            </p:cNvSpPr>
            <p:nvPr/>
          </p:nvSpPr>
          <p:spPr bwMode="auto">
            <a:xfrm>
              <a:off x="2097" y="990"/>
              <a:ext cx="4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FF</a:t>
              </a:r>
              <a:r>
                <a:rPr lang="en-US" altLang="zh-CN" b="1" baseline="-25000">
                  <a:solidFill>
                    <a:srgbClr val="0033CC"/>
                  </a:solidFill>
                </a:rPr>
                <a:t>0</a:t>
              </a:r>
            </a:p>
          </p:txBody>
        </p:sp>
        <p:sp>
          <p:nvSpPr>
            <p:cNvPr id="47" name="Line 75">
              <a:extLst>
                <a:ext uri="{FF2B5EF4-FFF2-40B4-BE49-F238E27FC236}">
                  <a16:creationId xmlns:a16="http://schemas.microsoft.com/office/drawing/2014/main" id="{4B3B1AE1-E244-0AB2-D1F2-F0F9B19021C8}"/>
                </a:ext>
              </a:extLst>
            </p:cNvPr>
            <p:cNvSpPr>
              <a:spLocks noChangeShapeType="1"/>
            </p:cNvSpPr>
            <p:nvPr/>
          </p:nvSpPr>
          <p:spPr bwMode="auto">
            <a:xfrm>
              <a:off x="1875" y="1384"/>
              <a:ext cx="1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Oval 76">
              <a:extLst>
                <a:ext uri="{FF2B5EF4-FFF2-40B4-BE49-F238E27FC236}">
                  <a16:creationId xmlns:a16="http://schemas.microsoft.com/office/drawing/2014/main" id="{535C1292-B998-7524-76F0-98A75C188509}"/>
                </a:ext>
              </a:extLst>
            </p:cNvPr>
            <p:cNvSpPr>
              <a:spLocks noChangeArrowheads="1"/>
            </p:cNvSpPr>
            <p:nvPr/>
          </p:nvSpPr>
          <p:spPr bwMode="auto">
            <a:xfrm>
              <a:off x="1853" y="1779"/>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9" name="Text Box 77">
              <a:extLst>
                <a:ext uri="{FF2B5EF4-FFF2-40B4-BE49-F238E27FC236}">
                  <a16:creationId xmlns:a16="http://schemas.microsoft.com/office/drawing/2014/main" id="{F7ED8C1B-7FA1-8BFE-B698-64A2E37339D4}"/>
                </a:ext>
              </a:extLst>
            </p:cNvPr>
            <p:cNvSpPr txBox="1">
              <a:spLocks noChangeArrowheads="1"/>
            </p:cNvSpPr>
            <p:nvPr/>
          </p:nvSpPr>
          <p:spPr bwMode="auto">
            <a:xfrm>
              <a:off x="2513" y="1812"/>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0</a:t>
              </a:r>
            </a:p>
          </p:txBody>
        </p:sp>
        <p:sp>
          <p:nvSpPr>
            <p:cNvPr id="50" name="Line 78">
              <a:extLst>
                <a:ext uri="{FF2B5EF4-FFF2-40B4-BE49-F238E27FC236}">
                  <a16:creationId xmlns:a16="http://schemas.microsoft.com/office/drawing/2014/main" id="{E4CAC287-7EC6-75A0-AE69-D80808A6144D}"/>
                </a:ext>
              </a:extLst>
            </p:cNvPr>
            <p:cNvSpPr>
              <a:spLocks noChangeShapeType="1"/>
            </p:cNvSpPr>
            <p:nvPr/>
          </p:nvSpPr>
          <p:spPr bwMode="auto">
            <a:xfrm>
              <a:off x="2618" y="1849"/>
              <a:ext cx="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Oval 79">
              <a:extLst>
                <a:ext uri="{FF2B5EF4-FFF2-40B4-BE49-F238E27FC236}">
                  <a16:creationId xmlns:a16="http://schemas.microsoft.com/office/drawing/2014/main" id="{F4DE7A6E-B45E-5E87-F691-B6422781C05D}"/>
                </a:ext>
              </a:extLst>
            </p:cNvPr>
            <p:cNvSpPr>
              <a:spLocks noChangeArrowheads="1"/>
            </p:cNvSpPr>
            <p:nvPr/>
          </p:nvSpPr>
          <p:spPr bwMode="auto">
            <a:xfrm>
              <a:off x="1856" y="2082"/>
              <a:ext cx="55" cy="5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Line 80">
              <a:extLst>
                <a:ext uri="{FF2B5EF4-FFF2-40B4-BE49-F238E27FC236}">
                  <a16:creationId xmlns:a16="http://schemas.microsoft.com/office/drawing/2014/main" id="{447C63A1-EC0B-4AC5-F156-7809ABFE5AB1}"/>
                </a:ext>
              </a:extLst>
            </p:cNvPr>
            <p:cNvSpPr>
              <a:spLocks noChangeShapeType="1"/>
            </p:cNvSpPr>
            <p:nvPr/>
          </p:nvSpPr>
          <p:spPr bwMode="auto">
            <a:xfrm flipH="1">
              <a:off x="2988" y="1387"/>
              <a:ext cx="0" cy="7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81">
              <a:extLst>
                <a:ext uri="{FF2B5EF4-FFF2-40B4-BE49-F238E27FC236}">
                  <a16:creationId xmlns:a16="http://schemas.microsoft.com/office/drawing/2014/main" id="{1A397BC4-C821-98C0-3CA1-72B88FA6C7D0}"/>
                </a:ext>
              </a:extLst>
            </p:cNvPr>
            <p:cNvSpPr>
              <a:spLocks noChangeShapeType="1"/>
            </p:cNvSpPr>
            <p:nvPr/>
          </p:nvSpPr>
          <p:spPr bwMode="auto">
            <a:xfrm flipH="1" flipV="1">
              <a:off x="3608" y="1408"/>
              <a:ext cx="14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82">
              <a:extLst>
                <a:ext uri="{FF2B5EF4-FFF2-40B4-BE49-F238E27FC236}">
                  <a16:creationId xmlns:a16="http://schemas.microsoft.com/office/drawing/2014/main" id="{31CF0FC5-9DC3-9BF9-66D5-97260B01E80B}"/>
                </a:ext>
              </a:extLst>
            </p:cNvPr>
            <p:cNvSpPr>
              <a:spLocks noChangeShapeType="1"/>
            </p:cNvSpPr>
            <p:nvPr/>
          </p:nvSpPr>
          <p:spPr bwMode="auto">
            <a:xfrm>
              <a:off x="2973" y="1807"/>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83">
              <a:extLst>
                <a:ext uri="{FF2B5EF4-FFF2-40B4-BE49-F238E27FC236}">
                  <a16:creationId xmlns:a16="http://schemas.microsoft.com/office/drawing/2014/main" id="{B545B2BF-C866-12AD-2042-800F188DCE32}"/>
                </a:ext>
              </a:extLst>
            </p:cNvPr>
            <p:cNvSpPr>
              <a:spLocks noChangeShapeType="1"/>
            </p:cNvSpPr>
            <p:nvPr/>
          </p:nvSpPr>
          <p:spPr bwMode="auto">
            <a:xfrm flipH="1" flipV="1">
              <a:off x="3616" y="1790"/>
              <a:ext cx="2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Text Box 84">
              <a:extLst>
                <a:ext uri="{FF2B5EF4-FFF2-40B4-BE49-F238E27FC236}">
                  <a16:creationId xmlns:a16="http://schemas.microsoft.com/office/drawing/2014/main" id="{8F3BDC72-11F5-FC3F-E6A1-0BC599203E03}"/>
                </a:ext>
              </a:extLst>
            </p:cNvPr>
            <p:cNvSpPr txBox="1">
              <a:spLocks noChangeArrowheads="1"/>
            </p:cNvSpPr>
            <p:nvPr/>
          </p:nvSpPr>
          <p:spPr bwMode="auto">
            <a:xfrm>
              <a:off x="3606" y="1357"/>
              <a:ext cx="4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57" name="Rectangle 85">
              <a:extLst>
                <a:ext uri="{FF2B5EF4-FFF2-40B4-BE49-F238E27FC236}">
                  <a16:creationId xmlns:a16="http://schemas.microsoft.com/office/drawing/2014/main" id="{99BA33F9-AA45-63D1-61D2-6177A966108E}"/>
                </a:ext>
              </a:extLst>
            </p:cNvPr>
            <p:cNvSpPr>
              <a:spLocks noChangeArrowheads="1"/>
            </p:cNvSpPr>
            <p:nvPr/>
          </p:nvSpPr>
          <p:spPr bwMode="auto">
            <a:xfrm>
              <a:off x="3168" y="1247"/>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8" name="AutoShape 86">
              <a:extLst>
                <a:ext uri="{FF2B5EF4-FFF2-40B4-BE49-F238E27FC236}">
                  <a16:creationId xmlns:a16="http://schemas.microsoft.com/office/drawing/2014/main" id="{5F852895-039E-2AA1-1D44-828AF34B52B5}"/>
                </a:ext>
              </a:extLst>
            </p:cNvPr>
            <p:cNvSpPr>
              <a:spLocks noChangeArrowheads="1"/>
            </p:cNvSpPr>
            <p:nvPr/>
          </p:nvSpPr>
          <p:spPr bwMode="auto">
            <a:xfrm rot="5400000" flipH="1">
              <a:off x="3147" y="1549"/>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Text Box 87">
              <a:extLst>
                <a:ext uri="{FF2B5EF4-FFF2-40B4-BE49-F238E27FC236}">
                  <a16:creationId xmlns:a16="http://schemas.microsoft.com/office/drawing/2014/main" id="{8587479F-DE69-A922-3431-E8A3266FAE52}"/>
                </a:ext>
              </a:extLst>
            </p:cNvPr>
            <p:cNvSpPr txBox="1">
              <a:spLocks noChangeArrowheads="1"/>
            </p:cNvSpPr>
            <p:nvPr/>
          </p:nvSpPr>
          <p:spPr bwMode="auto">
            <a:xfrm>
              <a:off x="3111" y="1237"/>
              <a:ext cx="4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60" name="Text Box 88">
              <a:extLst>
                <a:ext uri="{FF2B5EF4-FFF2-40B4-BE49-F238E27FC236}">
                  <a16:creationId xmlns:a16="http://schemas.microsoft.com/office/drawing/2014/main" id="{1B0C0EE7-5BBD-A0AB-6BEC-CF0D281AECC5}"/>
                </a:ext>
              </a:extLst>
            </p:cNvPr>
            <p:cNvSpPr txBox="1">
              <a:spLocks noChangeArrowheads="1"/>
            </p:cNvSpPr>
            <p:nvPr/>
          </p:nvSpPr>
          <p:spPr bwMode="auto">
            <a:xfrm>
              <a:off x="3123" y="1647"/>
              <a:ext cx="418"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61" name="Text Box 89">
              <a:extLst>
                <a:ext uri="{FF2B5EF4-FFF2-40B4-BE49-F238E27FC236}">
                  <a16:creationId xmlns:a16="http://schemas.microsoft.com/office/drawing/2014/main" id="{722A5A43-1161-48C7-1DC7-2C132DE35DC9}"/>
                </a:ext>
              </a:extLst>
            </p:cNvPr>
            <p:cNvSpPr txBox="1">
              <a:spLocks noChangeArrowheads="1"/>
            </p:cNvSpPr>
            <p:nvPr/>
          </p:nvSpPr>
          <p:spPr bwMode="auto">
            <a:xfrm>
              <a:off x="3205" y="1425"/>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62" name="Oval 90">
              <a:extLst>
                <a:ext uri="{FF2B5EF4-FFF2-40B4-BE49-F238E27FC236}">
                  <a16:creationId xmlns:a16="http://schemas.microsoft.com/office/drawing/2014/main" id="{8B04F76C-9EB2-3B74-5357-A7DCC35F8349}"/>
                </a:ext>
              </a:extLst>
            </p:cNvPr>
            <p:cNvSpPr>
              <a:spLocks noChangeArrowheads="1"/>
            </p:cNvSpPr>
            <p:nvPr/>
          </p:nvSpPr>
          <p:spPr bwMode="auto">
            <a:xfrm>
              <a:off x="3648" y="1745"/>
              <a:ext cx="66" cy="7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Text Box 91">
              <a:extLst>
                <a:ext uri="{FF2B5EF4-FFF2-40B4-BE49-F238E27FC236}">
                  <a16:creationId xmlns:a16="http://schemas.microsoft.com/office/drawing/2014/main" id="{B5A6A7A6-138D-3C43-B611-04244D385521}"/>
                </a:ext>
              </a:extLst>
            </p:cNvPr>
            <p:cNvSpPr txBox="1">
              <a:spLocks noChangeArrowheads="1"/>
            </p:cNvSpPr>
            <p:nvPr/>
          </p:nvSpPr>
          <p:spPr bwMode="auto">
            <a:xfrm>
              <a:off x="3201" y="1002"/>
              <a:ext cx="4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FF</a:t>
              </a:r>
              <a:r>
                <a:rPr lang="en-US" altLang="zh-CN" b="1" baseline="-25000">
                  <a:solidFill>
                    <a:srgbClr val="0033CC"/>
                  </a:solidFill>
                </a:rPr>
                <a:t>1</a:t>
              </a:r>
            </a:p>
          </p:txBody>
        </p:sp>
        <p:sp>
          <p:nvSpPr>
            <p:cNvPr id="64" name="Line 92">
              <a:extLst>
                <a:ext uri="{FF2B5EF4-FFF2-40B4-BE49-F238E27FC236}">
                  <a16:creationId xmlns:a16="http://schemas.microsoft.com/office/drawing/2014/main" id="{DEEF9E93-4C0F-9393-B4D0-F9CFDEE22F78}"/>
                </a:ext>
              </a:extLst>
            </p:cNvPr>
            <p:cNvSpPr>
              <a:spLocks noChangeShapeType="1"/>
            </p:cNvSpPr>
            <p:nvPr/>
          </p:nvSpPr>
          <p:spPr bwMode="auto">
            <a:xfrm>
              <a:off x="2979" y="1384"/>
              <a:ext cx="1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Oval 93">
              <a:extLst>
                <a:ext uri="{FF2B5EF4-FFF2-40B4-BE49-F238E27FC236}">
                  <a16:creationId xmlns:a16="http://schemas.microsoft.com/office/drawing/2014/main" id="{C5FB7FF9-34A9-630C-2F46-5E236F3CD91F}"/>
                </a:ext>
              </a:extLst>
            </p:cNvPr>
            <p:cNvSpPr>
              <a:spLocks noChangeArrowheads="1"/>
            </p:cNvSpPr>
            <p:nvPr/>
          </p:nvSpPr>
          <p:spPr bwMode="auto">
            <a:xfrm>
              <a:off x="2957" y="1779"/>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Text Box 94">
              <a:extLst>
                <a:ext uri="{FF2B5EF4-FFF2-40B4-BE49-F238E27FC236}">
                  <a16:creationId xmlns:a16="http://schemas.microsoft.com/office/drawing/2014/main" id="{0A63A409-CF92-6F8B-F560-7056C20D5572}"/>
                </a:ext>
              </a:extLst>
            </p:cNvPr>
            <p:cNvSpPr txBox="1">
              <a:spLocks noChangeArrowheads="1"/>
            </p:cNvSpPr>
            <p:nvPr/>
          </p:nvSpPr>
          <p:spPr bwMode="auto">
            <a:xfrm>
              <a:off x="3617" y="1800"/>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1</a:t>
              </a:r>
            </a:p>
          </p:txBody>
        </p:sp>
        <p:sp>
          <p:nvSpPr>
            <p:cNvPr id="67" name="Line 95">
              <a:extLst>
                <a:ext uri="{FF2B5EF4-FFF2-40B4-BE49-F238E27FC236}">
                  <a16:creationId xmlns:a16="http://schemas.microsoft.com/office/drawing/2014/main" id="{9B65F936-63AF-2DCB-613A-E3A3EF808791}"/>
                </a:ext>
              </a:extLst>
            </p:cNvPr>
            <p:cNvSpPr>
              <a:spLocks noChangeShapeType="1"/>
            </p:cNvSpPr>
            <p:nvPr/>
          </p:nvSpPr>
          <p:spPr bwMode="auto">
            <a:xfrm>
              <a:off x="3716" y="1837"/>
              <a:ext cx="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Oval 96">
              <a:extLst>
                <a:ext uri="{FF2B5EF4-FFF2-40B4-BE49-F238E27FC236}">
                  <a16:creationId xmlns:a16="http://schemas.microsoft.com/office/drawing/2014/main" id="{DA4EDCC6-0A10-5C0A-850D-C8A7B409F092}"/>
                </a:ext>
              </a:extLst>
            </p:cNvPr>
            <p:cNvSpPr>
              <a:spLocks noChangeArrowheads="1"/>
            </p:cNvSpPr>
            <p:nvPr/>
          </p:nvSpPr>
          <p:spPr bwMode="auto">
            <a:xfrm>
              <a:off x="2960" y="2082"/>
              <a:ext cx="55" cy="5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Text Box 97">
              <a:extLst>
                <a:ext uri="{FF2B5EF4-FFF2-40B4-BE49-F238E27FC236}">
                  <a16:creationId xmlns:a16="http://schemas.microsoft.com/office/drawing/2014/main" id="{CE8BFD51-7038-6320-FE31-77F8C1DCC73A}"/>
                </a:ext>
              </a:extLst>
            </p:cNvPr>
            <p:cNvSpPr txBox="1">
              <a:spLocks noChangeArrowheads="1"/>
            </p:cNvSpPr>
            <p:nvPr/>
          </p:nvSpPr>
          <p:spPr bwMode="auto">
            <a:xfrm>
              <a:off x="3008" y="1935"/>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70" name="Line 98">
              <a:extLst>
                <a:ext uri="{FF2B5EF4-FFF2-40B4-BE49-F238E27FC236}">
                  <a16:creationId xmlns:a16="http://schemas.microsoft.com/office/drawing/2014/main" id="{B75F4489-E5FE-9E82-8EE0-B7FFD5885F91}"/>
                </a:ext>
              </a:extLst>
            </p:cNvPr>
            <p:cNvSpPr>
              <a:spLocks noChangeShapeType="1"/>
            </p:cNvSpPr>
            <p:nvPr/>
          </p:nvSpPr>
          <p:spPr bwMode="auto">
            <a:xfrm flipH="1">
              <a:off x="4020" y="1375"/>
              <a:ext cx="0" cy="7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99">
              <a:extLst>
                <a:ext uri="{FF2B5EF4-FFF2-40B4-BE49-F238E27FC236}">
                  <a16:creationId xmlns:a16="http://schemas.microsoft.com/office/drawing/2014/main" id="{32D0D0DB-78F9-19CA-0CBA-EA28D5E7AEEA}"/>
                </a:ext>
              </a:extLst>
            </p:cNvPr>
            <p:cNvSpPr>
              <a:spLocks noChangeShapeType="1"/>
            </p:cNvSpPr>
            <p:nvPr/>
          </p:nvSpPr>
          <p:spPr bwMode="auto">
            <a:xfrm flipH="1" flipV="1">
              <a:off x="4640" y="1396"/>
              <a:ext cx="14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100">
              <a:extLst>
                <a:ext uri="{FF2B5EF4-FFF2-40B4-BE49-F238E27FC236}">
                  <a16:creationId xmlns:a16="http://schemas.microsoft.com/office/drawing/2014/main" id="{ED9718CD-40EA-EE88-3809-A8767C6F7C43}"/>
                </a:ext>
              </a:extLst>
            </p:cNvPr>
            <p:cNvSpPr>
              <a:spLocks noChangeShapeType="1"/>
            </p:cNvSpPr>
            <p:nvPr/>
          </p:nvSpPr>
          <p:spPr bwMode="auto">
            <a:xfrm>
              <a:off x="4005" y="1795"/>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101">
              <a:extLst>
                <a:ext uri="{FF2B5EF4-FFF2-40B4-BE49-F238E27FC236}">
                  <a16:creationId xmlns:a16="http://schemas.microsoft.com/office/drawing/2014/main" id="{60E28F2D-C2D9-0A45-F301-FE4F86549108}"/>
                </a:ext>
              </a:extLst>
            </p:cNvPr>
            <p:cNvSpPr>
              <a:spLocks noChangeShapeType="1"/>
            </p:cNvSpPr>
            <p:nvPr/>
          </p:nvSpPr>
          <p:spPr bwMode="auto">
            <a:xfrm flipH="1" flipV="1">
              <a:off x="4648" y="1778"/>
              <a:ext cx="25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Text Box 102">
              <a:extLst>
                <a:ext uri="{FF2B5EF4-FFF2-40B4-BE49-F238E27FC236}">
                  <a16:creationId xmlns:a16="http://schemas.microsoft.com/office/drawing/2014/main" id="{64AC7F8D-D4CC-84B9-A614-E47C0A6B5C17}"/>
                </a:ext>
              </a:extLst>
            </p:cNvPr>
            <p:cNvSpPr txBox="1">
              <a:spLocks noChangeArrowheads="1"/>
            </p:cNvSpPr>
            <p:nvPr/>
          </p:nvSpPr>
          <p:spPr bwMode="auto">
            <a:xfrm>
              <a:off x="4638" y="1345"/>
              <a:ext cx="49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sp>
          <p:nvSpPr>
            <p:cNvPr id="75" name="Rectangle 103">
              <a:extLst>
                <a:ext uri="{FF2B5EF4-FFF2-40B4-BE49-F238E27FC236}">
                  <a16:creationId xmlns:a16="http://schemas.microsoft.com/office/drawing/2014/main" id="{0EFEF473-B18E-97FF-48AB-9191EB59AA6B}"/>
                </a:ext>
              </a:extLst>
            </p:cNvPr>
            <p:cNvSpPr>
              <a:spLocks noChangeArrowheads="1"/>
            </p:cNvSpPr>
            <p:nvPr/>
          </p:nvSpPr>
          <p:spPr bwMode="auto">
            <a:xfrm>
              <a:off x="4200" y="1247"/>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AutoShape 104">
              <a:extLst>
                <a:ext uri="{FF2B5EF4-FFF2-40B4-BE49-F238E27FC236}">
                  <a16:creationId xmlns:a16="http://schemas.microsoft.com/office/drawing/2014/main" id="{1F3A18C5-744F-0806-3E35-5FDDD606E75D}"/>
                </a:ext>
              </a:extLst>
            </p:cNvPr>
            <p:cNvSpPr>
              <a:spLocks noChangeArrowheads="1"/>
            </p:cNvSpPr>
            <p:nvPr/>
          </p:nvSpPr>
          <p:spPr bwMode="auto">
            <a:xfrm rot="5400000" flipH="1">
              <a:off x="4179" y="1537"/>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Text Box 105">
              <a:extLst>
                <a:ext uri="{FF2B5EF4-FFF2-40B4-BE49-F238E27FC236}">
                  <a16:creationId xmlns:a16="http://schemas.microsoft.com/office/drawing/2014/main" id="{963C3CD8-DE47-6B07-8796-E0C7BBB9FCA0}"/>
                </a:ext>
              </a:extLst>
            </p:cNvPr>
            <p:cNvSpPr txBox="1">
              <a:spLocks noChangeArrowheads="1"/>
            </p:cNvSpPr>
            <p:nvPr/>
          </p:nvSpPr>
          <p:spPr bwMode="auto">
            <a:xfrm>
              <a:off x="4143" y="1225"/>
              <a:ext cx="4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78" name="Text Box 106">
              <a:extLst>
                <a:ext uri="{FF2B5EF4-FFF2-40B4-BE49-F238E27FC236}">
                  <a16:creationId xmlns:a16="http://schemas.microsoft.com/office/drawing/2014/main" id="{8D7DC21A-9B46-9C20-1186-217933FE0F97}"/>
                </a:ext>
              </a:extLst>
            </p:cNvPr>
            <p:cNvSpPr txBox="1">
              <a:spLocks noChangeArrowheads="1"/>
            </p:cNvSpPr>
            <p:nvPr/>
          </p:nvSpPr>
          <p:spPr bwMode="auto">
            <a:xfrm>
              <a:off x="4155" y="1635"/>
              <a:ext cx="418" cy="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79" name="Text Box 107">
              <a:extLst>
                <a:ext uri="{FF2B5EF4-FFF2-40B4-BE49-F238E27FC236}">
                  <a16:creationId xmlns:a16="http://schemas.microsoft.com/office/drawing/2014/main" id="{A2199A93-23FC-688C-008B-2F3F1F7787F0}"/>
                </a:ext>
              </a:extLst>
            </p:cNvPr>
            <p:cNvSpPr txBox="1">
              <a:spLocks noChangeArrowheads="1"/>
            </p:cNvSpPr>
            <p:nvPr/>
          </p:nvSpPr>
          <p:spPr bwMode="auto">
            <a:xfrm>
              <a:off x="4237" y="1413"/>
              <a:ext cx="41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80" name="Oval 108">
              <a:extLst>
                <a:ext uri="{FF2B5EF4-FFF2-40B4-BE49-F238E27FC236}">
                  <a16:creationId xmlns:a16="http://schemas.microsoft.com/office/drawing/2014/main" id="{5E625624-2FB9-0D27-23D3-2915CCA131F5}"/>
                </a:ext>
              </a:extLst>
            </p:cNvPr>
            <p:cNvSpPr>
              <a:spLocks noChangeArrowheads="1"/>
            </p:cNvSpPr>
            <p:nvPr/>
          </p:nvSpPr>
          <p:spPr bwMode="auto">
            <a:xfrm>
              <a:off x="4680" y="1733"/>
              <a:ext cx="66" cy="7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1" name="Text Box 109">
              <a:extLst>
                <a:ext uri="{FF2B5EF4-FFF2-40B4-BE49-F238E27FC236}">
                  <a16:creationId xmlns:a16="http://schemas.microsoft.com/office/drawing/2014/main" id="{657AAAA2-B5C1-BBDE-2104-DF52B5E6D639}"/>
                </a:ext>
              </a:extLst>
            </p:cNvPr>
            <p:cNvSpPr txBox="1">
              <a:spLocks noChangeArrowheads="1"/>
            </p:cNvSpPr>
            <p:nvPr/>
          </p:nvSpPr>
          <p:spPr bwMode="auto">
            <a:xfrm>
              <a:off x="4221" y="990"/>
              <a:ext cx="4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FF</a:t>
              </a:r>
              <a:r>
                <a:rPr lang="en-US" altLang="zh-CN" b="1" baseline="-25000">
                  <a:solidFill>
                    <a:srgbClr val="0033CC"/>
                  </a:solidFill>
                </a:rPr>
                <a:t>2</a:t>
              </a:r>
            </a:p>
          </p:txBody>
        </p:sp>
        <p:sp>
          <p:nvSpPr>
            <p:cNvPr id="82" name="Line 110">
              <a:extLst>
                <a:ext uri="{FF2B5EF4-FFF2-40B4-BE49-F238E27FC236}">
                  <a16:creationId xmlns:a16="http://schemas.microsoft.com/office/drawing/2014/main" id="{4973CDE4-CE15-2918-6FF3-E4D769D8A650}"/>
                </a:ext>
              </a:extLst>
            </p:cNvPr>
            <p:cNvSpPr>
              <a:spLocks noChangeShapeType="1"/>
            </p:cNvSpPr>
            <p:nvPr/>
          </p:nvSpPr>
          <p:spPr bwMode="auto">
            <a:xfrm>
              <a:off x="4011" y="1372"/>
              <a:ext cx="1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Oval 111">
              <a:extLst>
                <a:ext uri="{FF2B5EF4-FFF2-40B4-BE49-F238E27FC236}">
                  <a16:creationId xmlns:a16="http://schemas.microsoft.com/office/drawing/2014/main" id="{D565EFB7-39AD-205A-56DA-5520C09088B2}"/>
                </a:ext>
              </a:extLst>
            </p:cNvPr>
            <p:cNvSpPr>
              <a:spLocks noChangeArrowheads="1"/>
            </p:cNvSpPr>
            <p:nvPr/>
          </p:nvSpPr>
          <p:spPr bwMode="auto">
            <a:xfrm>
              <a:off x="3989" y="1767"/>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Text Box 112">
              <a:extLst>
                <a:ext uri="{FF2B5EF4-FFF2-40B4-BE49-F238E27FC236}">
                  <a16:creationId xmlns:a16="http://schemas.microsoft.com/office/drawing/2014/main" id="{E9564925-F534-BA35-AB83-EF098D51E521}"/>
                </a:ext>
              </a:extLst>
            </p:cNvPr>
            <p:cNvSpPr txBox="1">
              <a:spLocks noChangeArrowheads="1"/>
            </p:cNvSpPr>
            <p:nvPr/>
          </p:nvSpPr>
          <p:spPr bwMode="auto">
            <a:xfrm>
              <a:off x="4625" y="1788"/>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Q</a:t>
              </a:r>
              <a:r>
                <a:rPr lang="en-US" altLang="zh-CN" b="1" baseline="-25000">
                  <a:solidFill>
                    <a:srgbClr val="0033CC"/>
                  </a:solidFill>
                  <a:ea typeface="楷体_GB2312" pitchFamily="49" charset="-122"/>
                </a:rPr>
                <a:t>2</a:t>
              </a:r>
            </a:p>
          </p:txBody>
        </p:sp>
        <p:sp>
          <p:nvSpPr>
            <p:cNvPr id="85" name="Line 113">
              <a:extLst>
                <a:ext uri="{FF2B5EF4-FFF2-40B4-BE49-F238E27FC236}">
                  <a16:creationId xmlns:a16="http://schemas.microsoft.com/office/drawing/2014/main" id="{7C65D170-2DB8-C1CA-CAC1-3B7C60611CE3}"/>
                </a:ext>
              </a:extLst>
            </p:cNvPr>
            <p:cNvSpPr>
              <a:spLocks noChangeShapeType="1"/>
            </p:cNvSpPr>
            <p:nvPr/>
          </p:nvSpPr>
          <p:spPr bwMode="auto">
            <a:xfrm>
              <a:off x="4742" y="1825"/>
              <a:ext cx="93"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Oval 114">
              <a:extLst>
                <a:ext uri="{FF2B5EF4-FFF2-40B4-BE49-F238E27FC236}">
                  <a16:creationId xmlns:a16="http://schemas.microsoft.com/office/drawing/2014/main" id="{58150784-84D9-8344-6EE3-9396B5B06DDF}"/>
                </a:ext>
              </a:extLst>
            </p:cNvPr>
            <p:cNvSpPr>
              <a:spLocks noChangeArrowheads="1"/>
            </p:cNvSpPr>
            <p:nvPr/>
          </p:nvSpPr>
          <p:spPr bwMode="auto">
            <a:xfrm>
              <a:off x="3992" y="2070"/>
              <a:ext cx="55" cy="5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7" name="Text Box 115">
              <a:extLst>
                <a:ext uri="{FF2B5EF4-FFF2-40B4-BE49-F238E27FC236}">
                  <a16:creationId xmlns:a16="http://schemas.microsoft.com/office/drawing/2014/main" id="{6CFD15AD-3384-4285-7C95-D2B14F1F9456}"/>
                </a:ext>
              </a:extLst>
            </p:cNvPr>
            <p:cNvSpPr txBox="1">
              <a:spLocks noChangeArrowheads="1"/>
            </p:cNvSpPr>
            <p:nvPr/>
          </p:nvSpPr>
          <p:spPr bwMode="auto">
            <a:xfrm>
              <a:off x="4028" y="1923"/>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FF0066"/>
                  </a:solidFill>
                  <a:ea typeface="楷体_GB2312" pitchFamily="49" charset="-122"/>
                </a:rPr>
                <a:t>1</a:t>
              </a:r>
            </a:p>
          </p:txBody>
        </p:sp>
        <p:sp>
          <p:nvSpPr>
            <p:cNvPr id="88" name="Text Box 116">
              <a:extLst>
                <a:ext uri="{FF2B5EF4-FFF2-40B4-BE49-F238E27FC236}">
                  <a16:creationId xmlns:a16="http://schemas.microsoft.com/office/drawing/2014/main" id="{15186288-872C-2812-B942-E82BB4B4FA98}"/>
                </a:ext>
              </a:extLst>
            </p:cNvPr>
            <p:cNvSpPr txBox="1">
              <a:spLocks noChangeArrowheads="1"/>
            </p:cNvSpPr>
            <p:nvPr/>
          </p:nvSpPr>
          <p:spPr bwMode="auto">
            <a:xfrm>
              <a:off x="5236" y="1848"/>
              <a:ext cx="350"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B</a:t>
              </a:r>
            </a:p>
          </p:txBody>
        </p:sp>
        <p:sp>
          <p:nvSpPr>
            <p:cNvPr id="89" name="Text Box 117">
              <a:extLst>
                <a:ext uri="{FF2B5EF4-FFF2-40B4-BE49-F238E27FC236}">
                  <a16:creationId xmlns:a16="http://schemas.microsoft.com/office/drawing/2014/main" id="{DCD977DF-AD7F-85F9-27E2-492BAD7B5ED1}"/>
                </a:ext>
              </a:extLst>
            </p:cNvPr>
            <p:cNvSpPr txBox="1">
              <a:spLocks noChangeArrowheads="1"/>
            </p:cNvSpPr>
            <p:nvPr/>
          </p:nvSpPr>
          <p:spPr bwMode="auto">
            <a:xfrm>
              <a:off x="1514" y="1601"/>
              <a:ext cx="6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endParaRPr lang="en-US" altLang="zh-CN" b="1" baseline="-25000">
                <a:solidFill>
                  <a:srgbClr val="FF0066"/>
                </a:solidFill>
              </a:endParaRPr>
            </a:p>
          </p:txBody>
        </p:sp>
        <p:grpSp>
          <p:nvGrpSpPr>
            <p:cNvPr id="90" name="Group 118">
              <a:extLst>
                <a:ext uri="{FF2B5EF4-FFF2-40B4-BE49-F238E27FC236}">
                  <a16:creationId xmlns:a16="http://schemas.microsoft.com/office/drawing/2014/main" id="{15A2EEB3-86E3-6EF9-824D-DBED03B3AFAF}"/>
                </a:ext>
              </a:extLst>
            </p:cNvPr>
            <p:cNvGrpSpPr>
              <a:grpSpLocks/>
            </p:cNvGrpSpPr>
            <p:nvPr/>
          </p:nvGrpSpPr>
          <p:grpSpPr bwMode="auto">
            <a:xfrm>
              <a:off x="2631" y="1403"/>
              <a:ext cx="549" cy="173"/>
              <a:chOff x="1567" y="2529"/>
              <a:chExt cx="519" cy="197"/>
            </a:xfrm>
          </p:grpSpPr>
          <p:sp>
            <p:nvSpPr>
              <p:cNvPr id="108" name="Line 119">
                <a:extLst>
                  <a:ext uri="{FF2B5EF4-FFF2-40B4-BE49-F238E27FC236}">
                    <a16:creationId xmlns:a16="http://schemas.microsoft.com/office/drawing/2014/main" id="{6B9EB400-C53B-DFE3-149F-CDAD27122D52}"/>
                  </a:ext>
                </a:extLst>
              </p:cNvPr>
              <p:cNvSpPr>
                <a:spLocks noChangeShapeType="1"/>
              </p:cNvSpPr>
              <p:nvPr/>
            </p:nvSpPr>
            <p:spPr bwMode="auto">
              <a:xfrm flipV="1">
                <a:off x="1824" y="2717"/>
                <a:ext cx="2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120">
                <a:extLst>
                  <a:ext uri="{FF2B5EF4-FFF2-40B4-BE49-F238E27FC236}">
                    <a16:creationId xmlns:a16="http://schemas.microsoft.com/office/drawing/2014/main" id="{E08DD127-A41F-8F86-22AC-7FEE867374ED}"/>
                  </a:ext>
                </a:extLst>
              </p:cNvPr>
              <p:cNvSpPr>
                <a:spLocks noChangeShapeType="1"/>
              </p:cNvSpPr>
              <p:nvPr/>
            </p:nvSpPr>
            <p:spPr bwMode="auto">
              <a:xfrm flipV="1">
                <a:off x="1824" y="2529"/>
                <a:ext cx="0" cy="1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21">
                <a:extLst>
                  <a:ext uri="{FF2B5EF4-FFF2-40B4-BE49-F238E27FC236}">
                    <a16:creationId xmlns:a16="http://schemas.microsoft.com/office/drawing/2014/main" id="{ABB6CC37-B8A2-6ABF-EFD6-F5255A98FC07}"/>
                  </a:ext>
                </a:extLst>
              </p:cNvPr>
              <p:cNvSpPr>
                <a:spLocks noChangeShapeType="1"/>
              </p:cNvSpPr>
              <p:nvPr/>
            </p:nvSpPr>
            <p:spPr bwMode="auto">
              <a:xfrm flipV="1">
                <a:off x="1567" y="2536"/>
                <a:ext cx="2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1" name="Group 122">
              <a:extLst>
                <a:ext uri="{FF2B5EF4-FFF2-40B4-BE49-F238E27FC236}">
                  <a16:creationId xmlns:a16="http://schemas.microsoft.com/office/drawing/2014/main" id="{2D72B855-F10A-88E7-34A2-A37D41CF9437}"/>
                </a:ext>
              </a:extLst>
            </p:cNvPr>
            <p:cNvGrpSpPr>
              <a:grpSpLocks/>
            </p:cNvGrpSpPr>
            <p:nvPr/>
          </p:nvGrpSpPr>
          <p:grpSpPr bwMode="auto">
            <a:xfrm flipV="1">
              <a:off x="2765" y="1785"/>
              <a:ext cx="2323" cy="522"/>
              <a:chOff x="1821" y="2358"/>
              <a:chExt cx="2183" cy="522"/>
            </a:xfrm>
          </p:grpSpPr>
          <p:sp>
            <p:nvSpPr>
              <p:cNvPr id="106" name="Line 123">
                <a:extLst>
                  <a:ext uri="{FF2B5EF4-FFF2-40B4-BE49-F238E27FC236}">
                    <a16:creationId xmlns:a16="http://schemas.microsoft.com/office/drawing/2014/main" id="{7BEE1FDD-4FCD-1E40-0ED8-DF61A14EF378}"/>
                  </a:ext>
                </a:extLst>
              </p:cNvPr>
              <p:cNvSpPr>
                <a:spLocks noChangeShapeType="1"/>
              </p:cNvSpPr>
              <p:nvPr/>
            </p:nvSpPr>
            <p:spPr bwMode="auto">
              <a:xfrm rot="5400000" flipV="1">
                <a:off x="1563" y="2619"/>
                <a:ext cx="52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Line 124">
                <a:extLst>
                  <a:ext uri="{FF2B5EF4-FFF2-40B4-BE49-F238E27FC236}">
                    <a16:creationId xmlns:a16="http://schemas.microsoft.com/office/drawing/2014/main" id="{8ED85F64-C745-DF7C-0C1A-086BD03C61CF}"/>
                  </a:ext>
                </a:extLst>
              </p:cNvPr>
              <p:cNvSpPr>
                <a:spLocks noChangeShapeType="1"/>
              </p:cNvSpPr>
              <p:nvPr/>
            </p:nvSpPr>
            <p:spPr bwMode="auto">
              <a:xfrm rot="5400000" flipV="1">
                <a:off x="2913" y="1266"/>
                <a:ext cx="0" cy="218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2" name="Group 125">
              <a:extLst>
                <a:ext uri="{FF2B5EF4-FFF2-40B4-BE49-F238E27FC236}">
                  <a16:creationId xmlns:a16="http://schemas.microsoft.com/office/drawing/2014/main" id="{2DA9E137-786A-3ADB-5C02-AF2460012BB1}"/>
                </a:ext>
              </a:extLst>
            </p:cNvPr>
            <p:cNvGrpSpPr>
              <a:grpSpLocks/>
            </p:cNvGrpSpPr>
            <p:nvPr/>
          </p:nvGrpSpPr>
          <p:grpSpPr bwMode="auto">
            <a:xfrm flipV="1">
              <a:off x="3858" y="1775"/>
              <a:ext cx="1206" cy="406"/>
              <a:chOff x="2960" y="2466"/>
              <a:chExt cx="1054" cy="418"/>
            </a:xfrm>
          </p:grpSpPr>
          <p:sp>
            <p:nvSpPr>
              <p:cNvPr id="104" name="Line 126">
                <a:extLst>
                  <a:ext uri="{FF2B5EF4-FFF2-40B4-BE49-F238E27FC236}">
                    <a16:creationId xmlns:a16="http://schemas.microsoft.com/office/drawing/2014/main" id="{6F6359AA-7803-C0BE-259C-A7AF1F5B4E13}"/>
                  </a:ext>
                </a:extLst>
              </p:cNvPr>
              <p:cNvSpPr>
                <a:spLocks noChangeShapeType="1"/>
              </p:cNvSpPr>
              <p:nvPr/>
            </p:nvSpPr>
            <p:spPr bwMode="auto">
              <a:xfrm rot="5400000" flipV="1">
                <a:off x="2755" y="2675"/>
                <a:ext cx="41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Line 127">
                <a:extLst>
                  <a:ext uri="{FF2B5EF4-FFF2-40B4-BE49-F238E27FC236}">
                    <a16:creationId xmlns:a16="http://schemas.microsoft.com/office/drawing/2014/main" id="{DEE4973F-6F55-4D0D-D067-254A39EC5FE7}"/>
                  </a:ext>
                </a:extLst>
              </p:cNvPr>
              <p:cNvSpPr>
                <a:spLocks noChangeShapeType="1"/>
              </p:cNvSpPr>
              <p:nvPr/>
            </p:nvSpPr>
            <p:spPr bwMode="auto">
              <a:xfrm rot="5400000" flipV="1">
                <a:off x="3487" y="1939"/>
                <a:ext cx="0" cy="105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3" name="Group 128">
              <a:extLst>
                <a:ext uri="{FF2B5EF4-FFF2-40B4-BE49-F238E27FC236}">
                  <a16:creationId xmlns:a16="http://schemas.microsoft.com/office/drawing/2014/main" id="{7C0D21E8-8A54-E82C-B3D6-02E9160C8EFD}"/>
                </a:ext>
              </a:extLst>
            </p:cNvPr>
            <p:cNvGrpSpPr>
              <a:grpSpLocks/>
            </p:cNvGrpSpPr>
            <p:nvPr/>
          </p:nvGrpSpPr>
          <p:grpSpPr bwMode="auto">
            <a:xfrm flipH="1">
              <a:off x="4899" y="1770"/>
              <a:ext cx="177" cy="303"/>
              <a:chOff x="3144" y="3019"/>
              <a:chExt cx="452" cy="445"/>
            </a:xfrm>
          </p:grpSpPr>
          <p:sp>
            <p:nvSpPr>
              <p:cNvPr id="102" name="Line 129">
                <a:extLst>
                  <a:ext uri="{FF2B5EF4-FFF2-40B4-BE49-F238E27FC236}">
                    <a16:creationId xmlns:a16="http://schemas.microsoft.com/office/drawing/2014/main" id="{062573C3-25A6-5025-F049-D0F1F08A1D3D}"/>
                  </a:ext>
                </a:extLst>
              </p:cNvPr>
              <p:cNvSpPr>
                <a:spLocks noChangeShapeType="1"/>
              </p:cNvSpPr>
              <p:nvPr/>
            </p:nvSpPr>
            <p:spPr bwMode="auto">
              <a:xfrm rot="5400000" flipH="1">
                <a:off x="3366" y="3242"/>
                <a:ext cx="44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Line 130">
                <a:extLst>
                  <a:ext uri="{FF2B5EF4-FFF2-40B4-BE49-F238E27FC236}">
                    <a16:creationId xmlns:a16="http://schemas.microsoft.com/office/drawing/2014/main" id="{634B2E5B-DAF7-B53A-7E4F-184D4A81A47A}"/>
                  </a:ext>
                </a:extLst>
              </p:cNvPr>
              <p:cNvSpPr>
                <a:spLocks noChangeShapeType="1"/>
              </p:cNvSpPr>
              <p:nvPr/>
            </p:nvSpPr>
            <p:spPr bwMode="auto">
              <a:xfrm rot="5400000" flipH="1">
                <a:off x="3370" y="3238"/>
                <a:ext cx="0" cy="45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4" name="Oval 131">
              <a:extLst>
                <a:ext uri="{FF2B5EF4-FFF2-40B4-BE49-F238E27FC236}">
                  <a16:creationId xmlns:a16="http://schemas.microsoft.com/office/drawing/2014/main" id="{0D2C4E0C-2F56-7F88-9B55-B8E2854797DC}"/>
                </a:ext>
              </a:extLst>
            </p:cNvPr>
            <p:cNvSpPr>
              <a:spLocks noChangeArrowheads="1"/>
            </p:cNvSpPr>
            <p:nvPr/>
          </p:nvSpPr>
          <p:spPr bwMode="auto">
            <a:xfrm>
              <a:off x="5336" y="2148"/>
              <a:ext cx="72" cy="72"/>
            </a:xfrm>
            <a:prstGeom prst="ellipse">
              <a:avLst/>
            </a:prstGeom>
            <a:solidFill>
              <a:schemeClr val="bg1"/>
            </a:solidFill>
            <a:ln w="285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Line 132">
              <a:extLst>
                <a:ext uri="{FF2B5EF4-FFF2-40B4-BE49-F238E27FC236}">
                  <a16:creationId xmlns:a16="http://schemas.microsoft.com/office/drawing/2014/main" id="{301096FA-4FDA-3EE0-A2A0-5D7712C41C39}"/>
                </a:ext>
              </a:extLst>
            </p:cNvPr>
            <p:cNvSpPr>
              <a:spLocks noChangeShapeType="1"/>
            </p:cNvSpPr>
            <p:nvPr/>
          </p:nvSpPr>
          <p:spPr bwMode="auto">
            <a:xfrm rot="5400000" flipV="1">
              <a:off x="5298" y="2139"/>
              <a:ext cx="0" cy="1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Rectangle 133">
              <a:extLst>
                <a:ext uri="{FF2B5EF4-FFF2-40B4-BE49-F238E27FC236}">
                  <a16:creationId xmlns:a16="http://schemas.microsoft.com/office/drawing/2014/main" id="{536B4FEA-6A24-70F1-5C00-37E534A2DAE3}"/>
                </a:ext>
              </a:extLst>
            </p:cNvPr>
            <p:cNvSpPr>
              <a:spLocks noChangeArrowheads="1"/>
            </p:cNvSpPr>
            <p:nvPr/>
          </p:nvSpPr>
          <p:spPr bwMode="auto">
            <a:xfrm>
              <a:off x="5008" y="2027"/>
              <a:ext cx="223" cy="326"/>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0033CC"/>
                </a:solidFill>
                <a:ea typeface="楷体_GB2312" pitchFamily="49" charset="-122"/>
              </a:endParaRPr>
            </a:p>
          </p:txBody>
        </p:sp>
        <p:sp>
          <p:nvSpPr>
            <p:cNvPr id="97" name="Rectangle 134">
              <a:extLst>
                <a:ext uri="{FF2B5EF4-FFF2-40B4-BE49-F238E27FC236}">
                  <a16:creationId xmlns:a16="http://schemas.microsoft.com/office/drawing/2014/main" id="{85DC69C1-D425-31A9-D027-425BBBD841D0}"/>
                </a:ext>
              </a:extLst>
            </p:cNvPr>
            <p:cNvSpPr>
              <a:spLocks noChangeArrowheads="1"/>
            </p:cNvSpPr>
            <p:nvPr/>
          </p:nvSpPr>
          <p:spPr bwMode="auto">
            <a:xfrm>
              <a:off x="4972" y="1963"/>
              <a:ext cx="249" cy="25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&amp;</a:t>
              </a:r>
            </a:p>
          </p:txBody>
        </p:sp>
        <p:grpSp>
          <p:nvGrpSpPr>
            <p:cNvPr id="98" name="Group 135">
              <a:extLst>
                <a:ext uri="{FF2B5EF4-FFF2-40B4-BE49-F238E27FC236}">
                  <a16:creationId xmlns:a16="http://schemas.microsoft.com/office/drawing/2014/main" id="{936AAA9D-EEF4-5D7B-C2A4-46C3B688FD4B}"/>
                </a:ext>
              </a:extLst>
            </p:cNvPr>
            <p:cNvGrpSpPr>
              <a:grpSpLocks/>
            </p:cNvGrpSpPr>
            <p:nvPr/>
          </p:nvGrpSpPr>
          <p:grpSpPr bwMode="auto">
            <a:xfrm>
              <a:off x="3687" y="1403"/>
              <a:ext cx="506" cy="173"/>
              <a:chOff x="1567" y="2529"/>
              <a:chExt cx="519" cy="197"/>
            </a:xfrm>
          </p:grpSpPr>
          <p:sp>
            <p:nvSpPr>
              <p:cNvPr id="99" name="Line 136">
                <a:extLst>
                  <a:ext uri="{FF2B5EF4-FFF2-40B4-BE49-F238E27FC236}">
                    <a16:creationId xmlns:a16="http://schemas.microsoft.com/office/drawing/2014/main" id="{DB9DDC9E-BCE8-BCF9-6E61-6E10787609B8}"/>
                  </a:ext>
                </a:extLst>
              </p:cNvPr>
              <p:cNvSpPr>
                <a:spLocks noChangeShapeType="1"/>
              </p:cNvSpPr>
              <p:nvPr/>
            </p:nvSpPr>
            <p:spPr bwMode="auto">
              <a:xfrm flipV="1">
                <a:off x="1824" y="2717"/>
                <a:ext cx="2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137">
                <a:extLst>
                  <a:ext uri="{FF2B5EF4-FFF2-40B4-BE49-F238E27FC236}">
                    <a16:creationId xmlns:a16="http://schemas.microsoft.com/office/drawing/2014/main" id="{035D5A38-B962-1364-8FCC-C31EA3C4EA3E}"/>
                  </a:ext>
                </a:extLst>
              </p:cNvPr>
              <p:cNvSpPr>
                <a:spLocks noChangeShapeType="1"/>
              </p:cNvSpPr>
              <p:nvPr/>
            </p:nvSpPr>
            <p:spPr bwMode="auto">
              <a:xfrm flipV="1">
                <a:off x="1824" y="2529"/>
                <a:ext cx="0" cy="19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138">
                <a:extLst>
                  <a:ext uri="{FF2B5EF4-FFF2-40B4-BE49-F238E27FC236}">
                    <a16:creationId xmlns:a16="http://schemas.microsoft.com/office/drawing/2014/main" id="{9315CF93-F9AB-FF4E-9B4E-1C163CE427DA}"/>
                  </a:ext>
                </a:extLst>
              </p:cNvPr>
              <p:cNvSpPr>
                <a:spLocks noChangeShapeType="1"/>
              </p:cNvSpPr>
              <p:nvPr/>
            </p:nvSpPr>
            <p:spPr bwMode="auto">
              <a:xfrm flipV="1">
                <a:off x="1567" y="2536"/>
                <a:ext cx="26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113" name="文本框 112">
            <a:extLst>
              <a:ext uri="{FF2B5EF4-FFF2-40B4-BE49-F238E27FC236}">
                <a16:creationId xmlns:a16="http://schemas.microsoft.com/office/drawing/2014/main" id="{AC1E3D06-5913-D1D6-EC10-BA4BB1F982A8}"/>
              </a:ext>
            </a:extLst>
          </p:cNvPr>
          <p:cNvSpPr txBox="1"/>
          <p:nvPr/>
        </p:nvSpPr>
        <p:spPr>
          <a:xfrm>
            <a:off x="1402715" y="4611995"/>
            <a:ext cx="428852" cy="1569660"/>
          </a:xfrm>
          <a:prstGeom prst="rect">
            <a:avLst/>
          </a:prstGeom>
          <a:noFill/>
          <a:ln>
            <a:solidFill>
              <a:schemeClr val="accent6">
                <a:lumMod val="75000"/>
              </a:schemeClr>
            </a:solidFill>
          </a:ln>
        </p:spPr>
        <p:txBody>
          <a:bodyPr wrap="square" rtlCol="0">
            <a:spAutoFit/>
          </a:bodyPr>
          <a:lstStyle/>
          <a:p>
            <a:r>
              <a:rPr lang="zh-CN" altLang="en-US" sz="2400" dirty="0">
                <a:solidFill>
                  <a:srgbClr val="FF0000"/>
                </a:solidFill>
              </a:rPr>
              <a:t>时钟方程</a:t>
            </a:r>
          </a:p>
        </p:txBody>
      </p:sp>
      <p:sp>
        <p:nvSpPr>
          <p:cNvPr id="2" name="灯片编号占位符 1">
            <a:extLst>
              <a:ext uri="{FF2B5EF4-FFF2-40B4-BE49-F238E27FC236}">
                <a16:creationId xmlns:a16="http://schemas.microsoft.com/office/drawing/2014/main" id="{5097396F-E7A3-7B6A-0D0F-6A81754A49DE}"/>
              </a:ext>
            </a:extLst>
          </p:cNvPr>
          <p:cNvSpPr>
            <a:spLocks noGrp="1"/>
          </p:cNvSpPr>
          <p:nvPr>
            <p:ph type="sldNum" sz="quarter" idx="12"/>
          </p:nvPr>
        </p:nvSpPr>
        <p:spPr/>
        <p:txBody>
          <a:bodyPr/>
          <a:lstStyle/>
          <a:p>
            <a:fld id="{392CBAA0-59E6-204E-8F03-85E5040D48B8}" type="slidenum">
              <a:rPr kumimoji="1" lang="zh-CN" altLang="en-US" smtClean="0"/>
              <a:t>61</a:t>
            </a:fld>
            <a:r>
              <a:rPr kumimoji="1" lang="en-US" altLang="zh-CN"/>
              <a:t>/184</a:t>
            </a:r>
            <a:endParaRPr kumimoji="1" lang="zh-CN" altLang="en-US" dirty="0"/>
          </a:p>
        </p:txBody>
      </p:sp>
    </p:spTree>
    <p:extLst>
      <p:ext uri="{BB962C8B-B14F-4D97-AF65-F5344CB8AC3E}">
        <p14:creationId xmlns:p14="http://schemas.microsoft.com/office/powerpoint/2010/main" val="3957334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xEl>
                                              <p:pRg st="0" end="0"/>
                                            </p:txEl>
                                          </p:spTgt>
                                        </p:tgtEl>
                                        <p:attrNameLst>
                                          <p:attrName>style.visibility</p:attrName>
                                        </p:attrNameLst>
                                      </p:cBhvr>
                                      <p:to>
                                        <p:strVal val="visible"/>
                                      </p:to>
                                    </p:set>
                                    <p:animEffect transition="in" filter="wipe(left)">
                                      <p:cBhvr>
                                        <p:cTn id="17" dur="500"/>
                                        <p:tgtEl>
                                          <p:spTgt spid="8">
                                            <p:txEl>
                                              <p:pRg st="0" end="0"/>
                                            </p:txEl>
                                          </p:spTgt>
                                        </p:tgtEl>
                                      </p:cBhvr>
                                    </p:animEffect>
                                  </p:childTnLst>
                                </p:cTn>
                              </p:par>
                            </p:childTnLst>
                          </p:cTn>
                        </p:par>
                        <p:par>
                          <p:cTn id="18" fill="hold">
                            <p:stCondLst>
                              <p:cond delay="500"/>
                            </p:stCondLst>
                            <p:childTnLst>
                              <p:par>
                                <p:cTn id="19" presetID="22" presetClass="entr" presetSubtype="8"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wipe(left)">
                                      <p:cBhvr>
                                        <p:cTn id="21" dur="500"/>
                                        <p:tgtEl>
                                          <p:spTgt spid="9">
                                            <p:txEl>
                                              <p:pRg st="0" end="0"/>
                                            </p:txEl>
                                          </p:spTgt>
                                        </p:tgtEl>
                                      </p:cBhvr>
                                    </p:animEffect>
                                  </p:childTnLst>
                                </p:cTn>
                              </p:par>
                            </p:childTnLst>
                          </p:cTn>
                        </p:par>
                        <p:par>
                          <p:cTn id="22" fill="hold">
                            <p:stCondLst>
                              <p:cond delay="1000"/>
                            </p:stCondLst>
                            <p:childTnLst>
                              <p:par>
                                <p:cTn id="23" presetID="22" presetClass="entr" presetSubtype="8" fill="hold" grpId="0" nodeType="afterEffect">
                                  <p:stCondLst>
                                    <p:cond delay="0"/>
                                  </p:stCondLst>
                                  <p:childTnLst>
                                    <p:set>
                                      <p:cBhvr>
                                        <p:cTn id="24" dur="1" fill="hold">
                                          <p:stCondLst>
                                            <p:cond delay="0"/>
                                          </p:stCondLst>
                                        </p:cTn>
                                        <p:tgtEl>
                                          <p:spTgt spid="10">
                                            <p:txEl>
                                              <p:pRg st="0" end="0"/>
                                            </p:txEl>
                                          </p:spTgt>
                                        </p:tgtEl>
                                        <p:attrNameLst>
                                          <p:attrName>style.visibility</p:attrName>
                                        </p:attrNameLst>
                                      </p:cBhvr>
                                      <p:to>
                                        <p:strVal val="visible"/>
                                      </p:to>
                                    </p:set>
                                    <p:animEffect transition="in" filter="wipe(left)">
                                      <p:cBhvr>
                                        <p:cTn id="25" dur="500"/>
                                        <p:tgtEl>
                                          <p:spTgt spid="10">
                                            <p:txEl>
                                              <p:pRg st="0" end="0"/>
                                            </p:txEl>
                                          </p:spTgt>
                                        </p:tgtEl>
                                      </p:cBhvr>
                                    </p:animEffect>
                                  </p:childTnLst>
                                </p:cTn>
                              </p:par>
                            </p:childTnLst>
                          </p:cTn>
                        </p:par>
                        <p:par>
                          <p:cTn id="26" fill="hold">
                            <p:stCondLst>
                              <p:cond delay="1500"/>
                            </p:stCondLst>
                            <p:childTnLst>
                              <p:par>
                                <p:cTn id="27" presetID="22" presetClass="entr" presetSubtype="8" fill="hold" grpId="0" nodeType="afterEffect">
                                  <p:stCondLst>
                                    <p:cond delay="0"/>
                                  </p:stCondLst>
                                  <p:childTnLst>
                                    <p:set>
                                      <p:cBhvr>
                                        <p:cTn id="28" dur="1" fill="hold">
                                          <p:stCondLst>
                                            <p:cond delay="0"/>
                                          </p:stCondLst>
                                        </p:cTn>
                                        <p:tgtEl>
                                          <p:spTgt spid="11">
                                            <p:txEl>
                                              <p:pRg st="0" end="0"/>
                                            </p:txEl>
                                          </p:spTgt>
                                        </p:tgtEl>
                                        <p:attrNameLst>
                                          <p:attrName>style.visibility</p:attrName>
                                        </p:attrNameLst>
                                      </p:cBhvr>
                                      <p:to>
                                        <p:strVal val="visible"/>
                                      </p:to>
                                    </p:set>
                                    <p:animEffect transition="in" filter="wipe(left)">
                                      <p:cBhvr>
                                        <p:cTn id="29" dur="500"/>
                                        <p:tgtEl>
                                          <p:spTgt spid="11">
                                            <p:txEl>
                                              <p:pRg st="0" end="0"/>
                                            </p:txEl>
                                          </p:spTgt>
                                        </p:tgtEl>
                                      </p:cBhvr>
                                    </p:animEffect>
                                  </p:childTnLst>
                                </p:cTn>
                              </p:par>
                            </p:childTnLst>
                          </p:cTn>
                        </p:par>
                        <p:par>
                          <p:cTn id="30" fill="hold">
                            <p:stCondLst>
                              <p:cond delay="2000"/>
                            </p:stCondLst>
                            <p:childTnLst>
                              <p:par>
                                <p:cTn id="31" presetID="22" presetClass="entr" presetSubtype="8" fill="hold" grpId="0" nodeType="after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animEffect transition="in" filter="wipe(left)">
                                      <p:cBhvr>
                                        <p:cTn id="33" dur="500"/>
                                        <p:tgtEl>
                                          <p:spTgt spid="12">
                                            <p:txEl>
                                              <p:pRg st="0" end="0"/>
                                            </p:txEl>
                                          </p:spTgt>
                                        </p:tgtEl>
                                      </p:cBhvr>
                                    </p:animEffect>
                                  </p:childTnLst>
                                </p:cTn>
                              </p:par>
                            </p:childTnLst>
                          </p:cTn>
                        </p:par>
                        <p:par>
                          <p:cTn id="34" fill="hold">
                            <p:stCondLst>
                              <p:cond delay="2500"/>
                            </p:stCondLst>
                            <p:childTnLst>
                              <p:par>
                                <p:cTn id="35" presetID="22" presetClass="entr" presetSubtype="8" fill="hold" grpId="0" nodeType="afterEffect">
                                  <p:stCondLst>
                                    <p:cond delay="0"/>
                                  </p:stCondLst>
                                  <p:childTnLst>
                                    <p:set>
                                      <p:cBhvr>
                                        <p:cTn id="36" dur="1" fill="hold">
                                          <p:stCondLst>
                                            <p:cond delay="0"/>
                                          </p:stCondLst>
                                        </p:cTn>
                                        <p:tgtEl>
                                          <p:spTgt spid="13">
                                            <p:txEl>
                                              <p:pRg st="0" end="0"/>
                                            </p:txEl>
                                          </p:spTgt>
                                        </p:tgtEl>
                                        <p:attrNameLst>
                                          <p:attrName>style.visibility</p:attrName>
                                        </p:attrNameLst>
                                      </p:cBhvr>
                                      <p:to>
                                        <p:strVal val="visible"/>
                                      </p:to>
                                    </p:set>
                                    <p:animEffect transition="in" filter="wipe(left)">
                                      <p:cBhvr>
                                        <p:cTn id="37" dur="500"/>
                                        <p:tgtEl>
                                          <p:spTgt spid="13">
                                            <p:txEl>
                                              <p:pRg st="0" end="0"/>
                                            </p:txEl>
                                          </p:spTgt>
                                        </p:tgtEl>
                                      </p:cBhvr>
                                    </p:animEffect>
                                  </p:childTnLst>
                                </p:cTn>
                              </p:par>
                            </p:childTnLst>
                          </p:cTn>
                        </p:par>
                        <p:par>
                          <p:cTn id="38" fill="hold">
                            <p:stCondLst>
                              <p:cond delay="3000"/>
                            </p:stCondLst>
                            <p:childTnLst>
                              <p:par>
                                <p:cTn id="39" presetID="22" presetClass="entr" presetSubtype="8" fill="hold" grpId="0" nodeType="afterEffect">
                                  <p:stCondLst>
                                    <p:cond delay="0"/>
                                  </p:stCondLst>
                                  <p:childTnLst>
                                    <p:set>
                                      <p:cBhvr>
                                        <p:cTn id="40" dur="1" fill="hold">
                                          <p:stCondLst>
                                            <p:cond delay="0"/>
                                          </p:stCondLst>
                                        </p:cTn>
                                        <p:tgtEl>
                                          <p:spTgt spid="14">
                                            <p:txEl>
                                              <p:pRg st="0" end="0"/>
                                            </p:txEl>
                                          </p:spTgt>
                                        </p:tgtEl>
                                        <p:attrNameLst>
                                          <p:attrName>style.visibility</p:attrName>
                                        </p:attrNameLst>
                                      </p:cBhvr>
                                      <p:to>
                                        <p:strVal val="visible"/>
                                      </p:to>
                                    </p:set>
                                    <p:animEffect transition="in" filter="wipe(left)">
                                      <p:cBhvr>
                                        <p:cTn id="41" dur="500"/>
                                        <p:tgtEl>
                                          <p:spTgt spid="14">
                                            <p:txEl>
                                              <p:pRg st="0" end="0"/>
                                            </p:txEl>
                                          </p:spTgt>
                                        </p:tgtEl>
                                      </p:cBhvr>
                                    </p:animEffect>
                                  </p:childTnLst>
                                </p:cTn>
                              </p:par>
                            </p:childTnLst>
                          </p:cTn>
                        </p:par>
                        <p:par>
                          <p:cTn id="42" fill="hold">
                            <p:stCondLst>
                              <p:cond delay="3500"/>
                            </p:stCondLst>
                            <p:childTnLst>
                              <p:par>
                                <p:cTn id="43" presetID="22" presetClass="entr" presetSubtype="8" fill="hold" grpId="0" nodeType="afterEffect">
                                  <p:stCondLst>
                                    <p:cond delay="0"/>
                                  </p:stCondLst>
                                  <p:childTnLst>
                                    <p:set>
                                      <p:cBhvr>
                                        <p:cTn id="44" dur="1" fill="hold">
                                          <p:stCondLst>
                                            <p:cond delay="0"/>
                                          </p:stCondLst>
                                        </p:cTn>
                                        <p:tgtEl>
                                          <p:spTgt spid="15">
                                            <p:txEl>
                                              <p:pRg st="0" end="0"/>
                                            </p:txEl>
                                          </p:spTgt>
                                        </p:tgtEl>
                                        <p:attrNameLst>
                                          <p:attrName>style.visibility</p:attrName>
                                        </p:attrNameLst>
                                      </p:cBhvr>
                                      <p:to>
                                        <p:strVal val="visible"/>
                                      </p:to>
                                    </p:set>
                                    <p:animEffect transition="in" filter="wipe(left)">
                                      <p:cBhvr>
                                        <p:cTn id="45" dur="500"/>
                                        <p:tgtEl>
                                          <p:spTgt spid="15">
                                            <p:txEl>
                                              <p:pRg st="0" end="0"/>
                                            </p:txEl>
                                          </p:spTgt>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16">
                                            <p:txEl>
                                              <p:pRg st="0" end="0"/>
                                            </p:txEl>
                                          </p:spTgt>
                                        </p:tgtEl>
                                        <p:attrNameLst>
                                          <p:attrName>style.visibility</p:attrName>
                                        </p:attrNameLst>
                                      </p:cBhvr>
                                      <p:to>
                                        <p:strVal val="visible"/>
                                      </p:to>
                                    </p:set>
                                    <p:animEffect transition="in" filter="wipe(left)">
                                      <p:cBhvr>
                                        <p:cTn id="49" dur="500"/>
                                        <p:tgtEl>
                                          <p:spTgt spid="16">
                                            <p:txEl>
                                              <p:pRg st="0" end="0"/>
                                            </p:txEl>
                                          </p:spTgt>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left)">
                                      <p:cBhvr>
                                        <p:cTn id="54" dur="500"/>
                                        <p:tgtEl>
                                          <p:spTgt spid="17"/>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left)">
                                      <p:cBhvr>
                                        <p:cTn id="59" dur="500"/>
                                        <p:tgtEl>
                                          <p:spTgt spid="18"/>
                                        </p:tgtEl>
                                      </p:cBhvr>
                                    </p:animEffect>
                                  </p:childTnLst>
                                </p:cTn>
                              </p:par>
                            </p:childTnLst>
                          </p:cTn>
                        </p:par>
                        <p:par>
                          <p:cTn id="60" fill="hold">
                            <p:stCondLst>
                              <p:cond delay="500"/>
                            </p:stCondLst>
                            <p:childTnLst>
                              <p:par>
                                <p:cTn id="61" presetID="22" presetClass="entr" presetSubtype="8" fill="hold" grpId="0" nodeType="afterEffect">
                                  <p:stCondLst>
                                    <p:cond delay="0"/>
                                  </p:stCondLst>
                                  <p:childTnLst>
                                    <p:set>
                                      <p:cBhvr>
                                        <p:cTn id="62" dur="1" fill="hold">
                                          <p:stCondLst>
                                            <p:cond delay="0"/>
                                          </p:stCondLst>
                                        </p:cTn>
                                        <p:tgtEl>
                                          <p:spTgt spid="19">
                                            <p:txEl>
                                              <p:pRg st="0" end="0"/>
                                            </p:txEl>
                                          </p:spTgt>
                                        </p:tgtEl>
                                        <p:attrNameLst>
                                          <p:attrName>style.visibility</p:attrName>
                                        </p:attrNameLst>
                                      </p:cBhvr>
                                      <p:to>
                                        <p:strVal val="visible"/>
                                      </p:to>
                                    </p:set>
                                    <p:animEffect transition="in" filter="wipe(left)">
                                      <p:cBhvr>
                                        <p:cTn id="63" dur="500"/>
                                        <p:tgtEl>
                                          <p:spTgt spid="19">
                                            <p:txEl>
                                              <p:pRg st="0" end="0"/>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0">
                                            <p:txEl>
                                              <p:pRg st="0" end="0"/>
                                            </p:txEl>
                                          </p:spTgt>
                                        </p:tgtEl>
                                        <p:attrNameLst>
                                          <p:attrName>style.visibility</p:attrName>
                                        </p:attrNameLst>
                                      </p:cBhvr>
                                      <p:to>
                                        <p:strVal val="visible"/>
                                      </p:to>
                                    </p:set>
                                    <p:animEffect transition="in" filter="wipe(left)">
                                      <p:cBhvr>
                                        <p:cTn id="68" dur="500"/>
                                        <p:tgtEl>
                                          <p:spTgt spid="20">
                                            <p:txEl>
                                              <p:pRg st="0" end="0"/>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childTnLst>
                                    <p:set>
                                      <p:cBhvr>
                                        <p:cTn id="72" dur="1" fill="hold">
                                          <p:stCondLst>
                                            <p:cond delay="0"/>
                                          </p:stCondLst>
                                        </p:cTn>
                                        <p:tgtEl>
                                          <p:spTgt spid="21">
                                            <p:txEl>
                                              <p:pRg st="0" end="0"/>
                                            </p:txEl>
                                          </p:spTgt>
                                        </p:tgtEl>
                                        <p:attrNameLst>
                                          <p:attrName>style.visibility</p:attrName>
                                        </p:attrNameLst>
                                      </p:cBhvr>
                                      <p:to>
                                        <p:strVal val="visible"/>
                                      </p:to>
                                    </p:set>
                                    <p:animEffect transition="in" filter="wipe(left)">
                                      <p:cBhvr>
                                        <p:cTn id="73" dur="500"/>
                                        <p:tgtEl>
                                          <p:spTgt spid="21">
                                            <p:txEl>
                                              <p:pRg st="0" end="0"/>
                                            </p:txEl>
                                          </p:spTgt>
                                        </p:tgtEl>
                                      </p:cBhvr>
                                    </p:animEffect>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nodeType="click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0-#ppt_w/2"/>
                                          </p:val>
                                        </p:tav>
                                        <p:tav tm="100000">
                                          <p:val>
                                            <p:strVal val="#ppt_x"/>
                                          </p:val>
                                        </p:tav>
                                      </p:tavLst>
                                    </p:anim>
                                    <p:anim calcmode="lin" valueType="num">
                                      <p:cBhvr additive="base">
                                        <p:cTn id="79"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2" presetClass="entr" presetSubtype="8" fill="hold" nodeType="click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wipe(left)">
                                      <p:cBhvr>
                                        <p:cTn id="84" dur="500"/>
                                        <p:tgtEl>
                                          <p:spTgt spid="32"/>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27"/>
                                        </p:tgtEl>
                                        <p:attrNameLst>
                                          <p:attrName>style.visibility</p:attrName>
                                        </p:attrNameLst>
                                      </p:cBhvr>
                                      <p:to>
                                        <p:strVal val="visible"/>
                                      </p:to>
                                    </p:set>
                                    <p:animEffect transition="in" filter="wipe(left)">
                                      <p:cBhvr>
                                        <p:cTn id="89" dur="500"/>
                                        <p:tgtEl>
                                          <p:spTgt spid="27"/>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nodeType="clickEffect">
                                  <p:stCondLst>
                                    <p:cond delay="0"/>
                                  </p:stCondLst>
                                  <p:childTnLst>
                                    <p:set>
                                      <p:cBhvr>
                                        <p:cTn id="93" dur="1" fill="hold">
                                          <p:stCondLst>
                                            <p:cond delay="0"/>
                                          </p:stCondLst>
                                        </p:cTn>
                                        <p:tgtEl>
                                          <p:spTgt spid="28"/>
                                        </p:tgtEl>
                                        <p:attrNameLst>
                                          <p:attrName>style.visibility</p:attrName>
                                        </p:attrNameLst>
                                      </p:cBhvr>
                                      <p:to>
                                        <p:strVal val="visible"/>
                                      </p:to>
                                    </p:set>
                                    <p:animEffect transition="in" filter="wipe(left)">
                                      <p:cBhvr>
                                        <p:cTn id="94" dur="500"/>
                                        <p:tgtEl>
                                          <p:spTgt spid="28"/>
                                        </p:tgtEl>
                                      </p:cBhvr>
                                    </p:animEffect>
                                  </p:childTnLst>
                                </p:cTn>
                              </p:par>
                            </p:childTnLst>
                          </p:cTn>
                        </p:par>
                        <p:par>
                          <p:cTn id="95" fill="hold">
                            <p:stCondLst>
                              <p:cond delay="500"/>
                            </p:stCondLst>
                            <p:childTnLst>
                              <p:par>
                                <p:cTn id="96" presetID="22" presetClass="entr" presetSubtype="8" fill="hold"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wipe(left)">
                                      <p:cBhvr>
                                        <p:cTn id="9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P spid="8" grpId="0" build="p" autoUpdateAnimBg="0"/>
      <p:bldP spid="9" grpId="0" build="p" autoUpdateAnimBg="0" advAuto="0"/>
      <p:bldP spid="10" grpId="0" build="p" autoUpdateAnimBg="0" advAuto="0"/>
      <p:bldP spid="11" grpId="0" build="p" autoUpdateAnimBg="0" advAuto="0"/>
      <p:bldP spid="12" grpId="0" build="p" autoUpdateAnimBg="0" advAuto="0"/>
      <p:bldP spid="13" grpId="0" build="p" autoUpdateAnimBg="0" advAuto="0"/>
      <p:bldP spid="14" grpId="0" build="p" autoUpdateAnimBg="0" advAuto="0"/>
      <p:bldP spid="15" grpId="0" build="p" autoUpdateAnimBg="0" advAuto="0"/>
      <p:bldP spid="16" grpId="0" build="p" autoUpdateAnimBg="0" advAuto="0"/>
      <p:bldP spid="17" grpId="0" animBg="1" autoUpdateAnimBg="0"/>
      <p:bldP spid="19" grpId="0" build="p" autoUpdateAnimBg="0" advAuto="0"/>
      <p:bldP spid="20" grpId="0" build="p" autoUpdateAnimBg="0"/>
      <p:bldP spid="21" grpId="0" build="p" autoUpdateAnimBg="0"/>
      <p:bldP spid="27"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grpSp>
        <p:nvGrpSpPr>
          <p:cNvPr id="5" name="Group 2">
            <a:extLst>
              <a:ext uri="{FF2B5EF4-FFF2-40B4-BE49-F238E27FC236}">
                <a16:creationId xmlns:a16="http://schemas.microsoft.com/office/drawing/2014/main" id="{DFD7D712-656F-A626-3E11-3C1FF98BC77D}"/>
              </a:ext>
            </a:extLst>
          </p:cNvPr>
          <p:cNvGrpSpPr>
            <a:grpSpLocks/>
          </p:cNvGrpSpPr>
          <p:nvPr/>
        </p:nvGrpSpPr>
        <p:grpSpPr bwMode="auto">
          <a:xfrm>
            <a:off x="1621790" y="1351336"/>
            <a:ext cx="4140200" cy="2878138"/>
            <a:chOff x="204" y="578"/>
            <a:chExt cx="2708" cy="1933"/>
          </a:xfrm>
        </p:grpSpPr>
        <p:sp>
          <p:nvSpPr>
            <p:cNvPr id="6" name="Rectangle 3">
              <a:extLst>
                <a:ext uri="{FF2B5EF4-FFF2-40B4-BE49-F238E27FC236}">
                  <a16:creationId xmlns:a16="http://schemas.microsoft.com/office/drawing/2014/main" id="{D43D6FA8-D914-033A-674C-22611951474C}"/>
                </a:ext>
              </a:extLst>
            </p:cNvPr>
            <p:cNvSpPr>
              <a:spLocks noChangeArrowheads="1"/>
            </p:cNvSpPr>
            <p:nvPr/>
          </p:nvSpPr>
          <p:spPr bwMode="auto">
            <a:xfrm>
              <a:off x="456" y="1075"/>
              <a:ext cx="2291" cy="922"/>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 name="Line 4">
              <a:extLst>
                <a:ext uri="{FF2B5EF4-FFF2-40B4-BE49-F238E27FC236}">
                  <a16:creationId xmlns:a16="http://schemas.microsoft.com/office/drawing/2014/main" id="{391BB9BE-DA64-99EC-CFC8-7CB451DEC4C5}"/>
                </a:ext>
              </a:extLst>
            </p:cNvPr>
            <p:cNvSpPr>
              <a:spLocks noChangeShapeType="1"/>
            </p:cNvSpPr>
            <p:nvPr/>
          </p:nvSpPr>
          <p:spPr bwMode="auto">
            <a:xfrm>
              <a:off x="600" y="834"/>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 name="Oval 5">
              <a:extLst>
                <a:ext uri="{FF2B5EF4-FFF2-40B4-BE49-F238E27FC236}">
                  <a16:creationId xmlns:a16="http://schemas.microsoft.com/office/drawing/2014/main" id="{E82B31B1-217B-D173-9786-0D8FFC2C7DF8}"/>
                </a:ext>
              </a:extLst>
            </p:cNvPr>
            <p:cNvSpPr>
              <a:spLocks noChangeArrowheads="1"/>
            </p:cNvSpPr>
            <p:nvPr/>
          </p:nvSpPr>
          <p:spPr bwMode="auto">
            <a:xfrm>
              <a:off x="557" y="834"/>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 name="Line 6">
              <a:extLst>
                <a:ext uri="{FF2B5EF4-FFF2-40B4-BE49-F238E27FC236}">
                  <a16:creationId xmlns:a16="http://schemas.microsoft.com/office/drawing/2014/main" id="{3E00540A-84DE-A79C-F5C0-3B8C8E2EB970}"/>
                </a:ext>
              </a:extLst>
            </p:cNvPr>
            <p:cNvSpPr>
              <a:spLocks noChangeShapeType="1"/>
            </p:cNvSpPr>
            <p:nvPr/>
          </p:nvSpPr>
          <p:spPr bwMode="auto">
            <a:xfrm>
              <a:off x="922" y="834"/>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 name="Oval 7">
              <a:extLst>
                <a:ext uri="{FF2B5EF4-FFF2-40B4-BE49-F238E27FC236}">
                  <a16:creationId xmlns:a16="http://schemas.microsoft.com/office/drawing/2014/main" id="{45276294-2DDF-2524-FF20-8051D6623557}"/>
                </a:ext>
              </a:extLst>
            </p:cNvPr>
            <p:cNvSpPr>
              <a:spLocks noChangeArrowheads="1"/>
            </p:cNvSpPr>
            <p:nvPr/>
          </p:nvSpPr>
          <p:spPr bwMode="auto">
            <a:xfrm>
              <a:off x="879" y="834"/>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Line 8">
              <a:extLst>
                <a:ext uri="{FF2B5EF4-FFF2-40B4-BE49-F238E27FC236}">
                  <a16:creationId xmlns:a16="http://schemas.microsoft.com/office/drawing/2014/main" id="{884F1A5C-B198-9D3D-6D37-B089251F3A73}"/>
                </a:ext>
              </a:extLst>
            </p:cNvPr>
            <p:cNvSpPr>
              <a:spLocks noChangeShapeType="1"/>
            </p:cNvSpPr>
            <p:nvPr/>
          </p:nvSpPr>
          <p:spPr bwMode="auto">
            <a:xfrm>
              <a:off x="1244" y="834"/>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 name="Oval 9">
              <a:extLst>
                <a:ext uri="{FF2B5EF4-FFF2-40B4-BE49-F238E27FC236}">
                  <a16:creationId xmlns:a16="http://schemas.microsoft.com/office/drawing/2014/main" id="{7C7F4D53-1DFE-E728-C828-5A71E5F91C17}"/>
                </a:ext>
              </a:extLst>
            </p:cNvPr>
            <p:cNvSpPr>
              <a:spLocks noChangeArrowheads="1"/>
            </p:cNvSpPr>
            <p:nvPr/>
          </p:nvSpPr>
          <p:spPr bwMode="auto">
            <a:xfrm>
              <a:off x="1201" y="834"/>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 name="Line 10">
              <a:extLst>
                <a:ext uri="{FF2B5EF4-FFF2-40B4-BE49-F238E27FC236}">
                  <a16:creationId xmlns:a16="http://schemas.microsoft.com/office/drawing/2014/main" id="{94015135-699F-E3D0-8E18-9C7245EB4B04}"/>
                </a:ext>
              </a:extLst>
            </p:cNvPr>
            <p:cNvSpPr>
              <a:spLocks noChangeShapeType="1"/>
            </p:cNvSpPr>
            <p:nvPr/>
          </p:nvSpPr>
          <p:spPr bwMode="auto">
            <a:xfrm>
              <a:off x="1566" y="834"/>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Oval 11">
              <a:extLst>
                <a:ext uri="{FF2B5EF4-FFF2-40B4-BE49-F238E27FC236}">
                  <a16:creationId xmlns:a16="http://schemas.microsoft.com/office/drawing/2014/main" id="{122859DC-E427-8494-5D2C-1B06212632DD}"/>
                </a:ext>
              </a:extLst>
            </p:cNvPr>
            <p:cNvSpPr>
              <a:spLocks noChangeArrowheads="1"/>
            </p:cNvSpPr>
            <p:nvPr/>
          </p:nvSpPr>
          <p:spPr bwMode="auto">
            <a:xfrm>
              <a:off x="1523" y="834"/>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Line 12">
              <a:extLst>
                <a:ext uri="{FF2B5EF4-FFF2-40B4-BE49-F238E27FC236}">
                  <a16:creationId xmlns:a16="http://schemas.microsoft.com/office/drawing/2014/main" id="{653FC8DF-F00C-2F96-7F56-2E241C032232}"/>
                </a:ext>
              </a:extLst>
            </p:cNvPr>
            <p:cNvSpPr>
              <a:spLocks noChangeShapeType="1"/>
            </p:cNvSpPr>
            <p:nvPr/>
          </p:nvSpPr>
          <p:spPr bwMode="auto">
            <a:xfrm>
              <a:off x="1888" y="834"/>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 name="Oval 13">
              <a:extLst>
                <a:ext uri="{FF2B5EF4-FFF2-40B4-BE49-F238E27FC236}">
                  <a16:creationId xmlns:a16="http://schemas.microsoft.com/office/drawing/2014/main" id="{246880BB-7E1A-3B5F-A816-C55DDFC1748F}"/>
                </a:ext>
              </a:extLst>
            </p:cNvPr>
            <p:cNvSpPr>
              <a:spLocks noChangeArrowheads="1"/>
            </p:cNvSpPr>
            <p:nvPr/>
          </p:nvSpPr>
          <p:spPr bwMode="auto">
            <a:xfrm>
              <a:off x="1845" y="834"/>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 name="Line 14">
              <a:extLst>
                <a:ext uri="{FF2B5EF4-FFF2-40B4-BE49-F238E27FC236}">
                  <a16:creationId xmlns:a16="http://schemas.microsoft.com/office/drawing/2014/main" id="{B4F0CF6F-4799-D9AE-004E-88DBAAF214E2}"/>
                </a:ext>
              </a:extLst>
            </p:cNvPr>
            <p:cNvSpPr>
              <a:spLocks noChangeShapeType="1"/>
            </p:cNvSpPr>
            <p:nvPr/>
          </p:nvSpPr>
          <p:spPr bwMode="auto">
            <a:xfrm>
              <a:off x="2210" y="834"/>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Oval 15">
              <a:extLst>
                <a:ext uri="{FF2B5EF4-FFF2-40B4-BE49-F238E27FC236}">
                  <a16:creationId xmlns:a16="http://schemas.microsoft.com/office/drawing/2014/main" id="{FBBF938C-F6E9-AADB-5771-BEAF0B36F2D3}"/>
                </a:ext>
              </a:extLst>
            </p:cNvPr>
            <p:cNvSpPr>
              <a:spLocks noChangeArrowheads="1"/>
            </p:cNvSpPr>
            <p:nvPr/>
          </p:nvSpPr>
          <p:spPr bwMode="auto">
            <a:xfrm>
              <a:off x="2167" y="834"/>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 name="Line 16">
              <a:extLst>
                <a:ext uri="{FF2B5EF4-FFF2-40B4-BE49-F238E27FC236}">
                  <a16:creationId xmlns:a16="http://schemas.microsoft.com/office/drawing/2014/main" id="{A7962D38-054F-9A04-7FAC-B9F7EEDDEAB3}"/>
                </a:ext>
              </a:extLst>
            </p:cNvPr>
            <p:cNvSpPr>
              <a:spLocks noChangeShapeType="1"/>
            </p:cNvSpPr>
            <p:nvPr/>
          </p:nvSpPr>
          <p:spPr bwMode="auto">
            <a:xfrm>
              <a:off x="2532" y="834"/>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Oval 17">
              <a:extLst>
                <a:ext uri="{FF2B5EF4-FFF2-40B4-BE49-F238E27FC236}">
                  <a16:creationId xmlns:a16="http://schemas.microsoft.com/office/drawing/2014/main" id="{C565506F-93FF-1716-78DC-3C775562D6D0}"/>
                </a:ext>
              </a:extLst>
            </p:cNvPr>
            <p:cNvSpPr>
              <a:spLocks noChangeArrowheads="1"/>
            </p:cNvSpPr>
            <p:nvPr/>
          </p:nvSpPr>
          <p:spPr bwMode="auto">
            <a:xfrm>
              <a:off x="2489" y="834"/>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1" name="Group 18">
              <a:extLst>
                <a:ext uri="{FF2B5EF4-FFF2-40B4-BE49-F238E27FC236}">
                  <a16:creationId xmlns:a16="http://schemas.microsoft.com/office/drawing/2014/main" id="{E8542AB3-9153-4EE5-DF41-BED233377C83}"/>
                </a:ext>
              </a:extLst>
            </p:cNvPr>
            <p:cNvGrpSpPr>
              <a:grpSpLocks/>
            </p:cNvGrpSpPr>
            <p:nvPr/>
          </p:nvGrpSpPr>
          <p:grpSpPr bwMode="auto">
            <a:xfrm flipV="1">
              <a:off x="564" y="1992"/>
              <a:ext cx="81" cy="234"/>
              <a:chOff x="2904" y="1272"/>
              <a:chExt cx="68" cy="204"/>
            </a:xfrm>
          </p:grpSpPr>
          <p:sp>
            <p:nvSpPr>
              <p:cNvPr id="51" name="Line 19">
                <a:extLst>
                  <a:ext uri="{FF2B5EF4-FFF2-40B4-BE49-F238E27FC236}">
                    <a16:creationId xmlns:a16="http://schemas.microsoft.com/office/drawing/2014/main" id="{84DF7A33-A9E2-4677-311C-26964D775E3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Oval 20">
                <a:extLst>
                  <a:ext uri="{FF2B5EF4-FFF2-40B4-BE49-F238E27FC236}">
                    <a16:creationId xmlns:a16="http://schemas.microsoft.com/office/drawing/2014/main" id="{96BE5E51-0371-D72B-98A8-8980B92B4E6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 name="Group 21">
              <a:extLst>
                <a:ext uri="{FF2B5EF4-FFF2-40B4-BE49-F238E27FC236}">
                  <a16:creationId xmlns:a16="http://schemas.microsoft.com/office/drawing/2014/main" id="{D8285A59-4F4D-2B59-7B28-E716484A7A1E}"/>
                </a:ext>
              </a:extLst>
            </p:cNvPr>
            <p:cNvGrpSpPr>
              <a:grpSpLocks/>
            </p:cNvGrpSpPr>
            <p:nvPr/>
          </p:nvGrpSpPr>
          <p:grpSpPr bwMode="auto">
            <a:xfrm flipV="1">
              <a:off x="886" y="1992"/>
              <a:ext cx="81" cy="234"/>
              <a:chOff x="2904" y="1272"/>
              <a:chExt cx="68" cy="204"/>
            </a:xfrm>
          </p:grpSpPr>
          <p:sp>
            <p:nvSpPr>
              <p:cNvPr id="49" name="Line 22">
                <a:extLst>
                  <a:ext uri="{FF2B5EF4-FFF2-40B4-BE49-F238E27FC236}">
                    <a16:creationId xmlns:a16="http://schemas.microsoft.com/office/drawing/2014/main" id="{E665C0B0-A25D-23B6-C30F-EC81A15500F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Oval 23">
                <a:extLst>
                  <a:ext uri="{FF2B5EF4-FFF2-40B4-BE49-F238E27FC236}">
                    <a16:creationId xmlns:a16="http://schemas.microsoft.com/office/drawing/2014/main" id="{0D73DA65-7F9A-A838-BD3A-BE6538E7528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 name="Group 24">
              <a:extLst>
                <a:ext uri="{FF2B5EF4-FFF2-40B4-BE49-F238E27FC236}">
                  <a16:creationId xmlns:a16="http://schemas.microsoft.com/office/drawing/2014/main" id="{3B19B12B-610B-AFFF-2E24-7FE49D4F2721}"/>
                </a:ext>
              </a:extLst>
            </p:cNvPr>
            <p:cNvGrpSpPr>
              <a:grpSpLocks/>
            </p:cNvGrpSpPr>
            <p:nvPr/>
          </p:nvGrpSpPr>
          <p:grpSpPr bwMode="auto">
            <a:xfrm flipV="1">
              <a:off x="1208" y="1992"/>
              <a:ext cx="82" cy="234"/>
              <a:chOff x="2904" y="1272"/>
              <a:chExt cx="68" cy="204"/>
            </a:xfrm>
          </p:grpSpPr>
          <p:sp>
            <p:nvSpPr>
              <p:cNvPr id="47" name="Line 25">
                <a:extLst>
                  <a:ext uri="{FF2B5EF4-FFF2-40B4-BE49-F238E27FC236}">
                    <a16:creationId xmlns:a16="http://schemas.microsoft.com/office/drawing/2014/main" id="{A4273D58-3DDA-4962-E67E-AEFF768E02D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8" name="Oval 26">
                <a:extLst>
                  <a:ext uri="{FF2B5EF4-FFF2-40B4-BE49-F238E27FC236}">
                    <a16:creationId xmlns:a16="http://schemas.microsoft.com/office/drawing/2014/main" id="{7EAF81BB-BD5B-814C-A216-07831C65213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27">
              <a:extLst>
                <a:ext uri="{FF2B5EF4-FFF2-40B4-BE49-F238E27FC236}">
                  <a16:creationId xmlns:a16="http://schemas.microsoft.com/office/drawing/2014/main" id="{896EF529-1390-A731-A44B-C7753D29C195}"/>
                </a:ext>
              </a:extLst>
            </p:cNvPr>
            <p:cNvGrpSpPr>
              <a:grpSpLocks/>
            </p:cNvGrpSpPr>
            <p:nvPr/>
          </p:nvGrpSpPr>
          <p:grpSpPr bwMode="auto">
            <a:xfrm flipV="1">
              <a:off x="1530" y="1992"/>
              <a:ext cx="82" cy="234"/>
              <a:chOff x="2904" y="1272"/>
              <a:chExt cx="68" cy="204"/>
            </a:xfrm>
          </p:grpSpPr>
          <p:sp>
            <p:nvSpPr>
              <p:cNvPr id="45" name="Line 28">
                <a:extLst>
                  <a:ext uri="{FF2B5EF4-FFF2-40B4-BE49-F238E27FC236}">
                    <a16:creationId xmlns:a16="http://schemas.microsoft.com/office/drawing/2014/main" id="{BBB92F93-1EA3-0182-0515-4DD5FAB17B0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29">
                <a:extLst>
                  <a:ext uri="{FF2B5EF4-FFF2-40B4-BE49-F238E27FC236}">
                    <a16:creationId xmlns:a16="http://schemas.microsoft.com/office/drawing/2014/main" id="{4C5C608E-A037-AE6C-6818-26760577BD3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30">
              <a:extLst>
                <a:ext uri="{FF2B5EF4-FFF2-40B4-BE49-F238E27FC236}">
                  <a16:creationId xmlns:a16="http://schemas.microsoft.com/office/drawing/2014/main" id="{0085B6AD-E00B-BA82-C12A-91C614F02380}"/>
                </a:ext>
              </a:extLst>
            </p:cNvPr>
            <p:cNvGrpSpPr>
              <a:grpSpLocks/>
            </p:cNvGrpSpPr>
            <p:nvPr/>
          </p:nvGrpSpPr>
          <p:grpSpPr bwMode="auto">
            <a:xfrm flipV="1">
              <a:off x="1852" y="1992"/>
              <a:ext cx="82" cy="234"/>
              <a:chOff x="2904" y="1272"/>
              <a:chExt cx="68" cy="204"/>
            </a:xfrm>
          </p:grpSpPr>
          <p:sp>
            <p:nvSpPr>
              <p:cNvPr id="43" name="Line 31">
                <a:extLst>
                  <a:ext uri="{FF2B5EF4-FFF2-40B4-BE49-F238E27FC236}">
                    <a16:creationId xmlns:a16="http://schemas.microsoft.com/office/drawing/2014/main" id="{0A4F4DF8-234D-CABF-E915-9C195062D8B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Oval 32">
                <a:extLst>
                  <a:ext uri="{FF2B5EF4-FFF2-40B4-BE49-F238E27FC236}">
                    <a16:creationId xmlns:a16="http://schemas.microsoft.com/office/drawing/2014/main" id="{EBC7104F-012B-D366-16BE-EF29240086C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33">
              <a:extLst>
                <a:ext uri="{FF2B5EF4-FFF2-40B4-BE49-F238E27FC236}">
                  <a16:creationId xmlns:a16="http://schemas.microsoft.com/office/drawing/2014/main" id="{424B0890-2E19-A89C-C68D-1E849FB9D3F6}"/>
                </a:ext>
              </a:extLst>
            </p:cNvPr>
            <p:cNvGrpSpPr>
              <a:grpSpLocks/>
            </p:cNvGrpSpPr>
            <p:nvPr/>
          </p:nvGrpSpPr>
          <p:grpSpPr bwMode="auto">
            <a:xfrm flipV="1">
              <a:off x="2174" y="1992"/>
              <a:ext cx="82" cy="234"/>
              <a:chOff x="2904" y="1272"/>
              <a:chExt cx="68" cy="204"/>
            </a:xfrm>
          </p:grpSpPr>
          <p:sp>
            <p:nvSpPr>
              <p:cNvPr id="41" name="Line 34">
                <a:extLst>
                  <a:ext uri="{FF2B5EF4-FFF2-40B4-BE49-F238E27FC236}">
                    <a16:creationId xmlns:a16="http://schemas.microsoft.com/office/drawing/2014/main" id="{4B3ABC2E-DF34-3E67-8353-98293487FA8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35">
                <a:extLst>
                  <a:ext uri="{FF2B5EF4-FFF2-40B4-BE49-F238E27FC236}">
                    <a16:creationId xmlns:a16="http://schemas.microsoft.com/office/drawing/2014/main" id="{931401D3-851D-D6A3-8687-2C5744F26C6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36">
              <a:extLst>
                <a:ext uri="{FF2B5EF4-FFF2-40B4-BE49-F238E27FC236}">
                  <a16:creationId xmlns:a16="http://schemas.microsoft.com/office/drawing/2014/main" id="{785E92B4-DBB7-05D6-DFF4-1E5C1F0DB339}"/>
                </a:ext>
              </a:extLst>
            </p:cNvPr>
            <p:cNvGrpSpPr>
              <a:grpSpLocks/>
            </p:cNvGrpSpPr>
            <p:nvPr/>
          </p:nvGrpSpPr>
          <p:grpSpPr bwMode="auto">
            <a:xfrm flipV="1">
              <a:off x="2496" y="1992"/>
              <a:ext cx="82" cy="234"/>
              <a:chOff x="2904" y="1272"/>
              <a:chExt cx="68" cy="204"/>
            </a:xfrm>
          </p:grpSpPr>
          <p:sp>
            <p:nvSpPr>
              <p:cNvPr id="39" name="Line 37">
                <a:extLst>
                  <a:ext uri="{FF2B5EF4-FFF2-40B4-BE49-F238E27FC236}">
                    <a16:creationId xmlns:a16="http://schemas.microsoft.com/office/drawing/2014/main" id="{74D48784-6792-C1C5-6BD1-E2D947EF126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38">
                <a:extLst>
                  <a:ext uri="{FF2B5EF4-FFF2-40B4-BE49-F238E27FC236}">
                    <a16:creationId xmlns:a16="http://schemas.microsoft.com/office/drawing/2014/main" id="{2EC639A2-89D5-217F-01EB-35A5126FA91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8" name="Arc 39">
              <a:extLst>
                <a:ext uri="{FF2B5EF4-FFF2-40B4-BE49-F238E27FC236}">
                  <a16:creationId xmlns:a16="http://schemas.microsoft.com/office/drawing/2014/main" id="{F82D4D55-08F0-EBCD-7259-A6F7D0A0A8CB}"/>
                </a:ext>
              </a:extLst>
            </p:cNvPr>
            <p:cNvSpPr>
              <a:spLocks/>
            </p:cNvSpPr>
            <p:nvPr/>
          </p:nvSpPr>
          <p:spPr bwMode="auto">
            <a:xfrm>
              <a:off x="456" y="1383"/>
              <a:ext cx="213" cy="350"/>
            </a:xfrm>
            <a:custGeom>
              <a:avLst/>
              <a:gdLst>
                <a:gd name="T0" fmla="*/ 0 w 21600"/>
                <a:gd name="T1" fmla="*/ 0 h 43181"/>
                <a:gd name="T2" fmla="*/ 9 w 21600"/>
                <a:gd name="T3" fmla="*/ 350 h 43181"/>
                <a:gd name="T4" fmla="*/ 0 w 21600"/>
                <a:gd name="T5" fmla="*/ 175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Text Box 40">
              <a:extLst>
                <a:ext uri="{FF2B5EF4-FFF2-40B4-BE49-F238E27FC236}">
                  <a16:creationId xmlns:a16="http://schemas.microsoft.com/office/drawing/2014/main" id="{F708A485-DCDB-4AE8-B4A6-473FBA1125DD}"/>
                </a:ext>
              </a:extLst>
            </p:cNvPr>
            <p:cNvSpPr txBox="1">
              <a:spLocks noChangeArrowheads="1"/>
            </p:cNvSpPr>
            <p:nvPr/>
          </p:nvSpPr>
          <p:spPr bwMode="auto">
            <a:xfrm>
              <a:off x="523" y="1743"/>
              <a:ext cx="2205" cy="2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1      2      3      4      5      6      7</a:t>
              </a:r>
            </a:p>
          </p:txBody>
        </p:sp>
        <p:sp>
          <p:nvSpPr>
            <p:cNvPr id="30" name="Text Box 41">
              <a:extLst>
                <a:ext uri="{FF2B5EF4-FFF2-40B4-BE49-F238E27FC236}">
                  <a16:creationId xmlns:a16="http://schemas.microsoft.com/office/drawing/2014/main" id="{21EB93C6-6CBE-2D9C-9F54-6FA6BFA5E9EA}"/>
                </a:ext>
              </a:extLst>
            </p:cNvPr>
            <p:cNvSpPr txBox="1">
              <a:spLocks noChangeArrowheads="1"/>
            </p:cNvSpPr>
            <p:nvPr/>
          </p:nvSpPr>
          <p:spPr bwMode="auto">
            <a:xfrm>
              <a:off x="444" y="1059"/>
              <a:ext cx="2347" cy="2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14    13     12    11   10     9       8</a:t>
              </a:r>
            </a:p>
          </p:txBody>
        </p:sp>
        <p:sp>
          <p:nvSpPr>
            <p:cNvPr id="31" name="Text Box 42">
              <a:extLst>
                <a:ext uri="{FF2B5EF4-FFF2-40B4-BE49-F238E27FC236}">
                  <a16:creationId xmlns:a16="http://schemas.microsoft.com/office/drawing/2014/main" id="{C4AF066C-923C-E861-F63F-B8BCFC83999B}"/>
                </a:ext>
              </a:extLst>
            </p:cNvPr>
            <p:cNvSpPr txBox="1">
              <a:spLocks noChangeArrowheads="1"/>
            </p:cNvSpPr>
            <p:nvPr/>
          </p:nvSpPr>
          <p:spPr bwMode="auto">
            <a:xfrm>
              <a:off x="1364" y="1381"/>
              <a:ext cx="823"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74197</a:t>
              </a:r>
            </a:p>
          </p:txBody>
        </p:sp>
        <p:sp>
          <p:nvSpPr>
            <p:cNvPr id="32" name="Oval 43">
              <a:extLst>
                <a:ext uri="{FF2B5EF4-FFF2-40B4-BE49-F238E27FC236}">
                  <a16:creationId xmlns:a16="http://schemas.microsoft.com/office/drawing/2014/main" id="{1EA4E74D-C0B6-BAD0-8073-0A8FD80CC3CA}"/>
                </a:ext>
              </a:extLst>
            </p:cNvPr>
            <p:cNvSpPr>
              <a:spLocks noChangeArrowheads="1"/>
            </p:cNvSpPr>
            <p:nvPr/>
          </p:nvSpPr>
          <p:spPr bwMode="auto">
            <a:xfrm>
              <a:off x="866" y="975"/>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3" name="Oval 44">
              <a:extLst>
                <a:ext uri="{FF2B5EF4-FFF2-40B4-BE49-F238E27FC236}">
                  <a16:creationId xmlns:a16="http://schemas.microsoft.com/office/drawing/2014/main" id="{8A441ED3-EB69-29A0-5806-8F108C55D9C6}"/>
                </a:ext>
              </a:extLst>
            </p:cNvPr>
            <p:cNvSpPr>
              <a:spLocks noChangeArrowheads="1"/>
            </p:cNvSpPr>
            <p:nvPr/>
          </p:nvSpPr>
          <p:spPr bwMode="auto">
            <a:xfrm>
              <a:off x="2486" y="977"/>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Text Box 45">
              <a:extLst>
                <a:ext uri="{FF2B5EF4-FFF2-40B4-BE49-F238E27FC236}">
                  <a16:creationId xmlns:a16="http://schemas.microsoft.com/office/drawing/2014/main" id="{24CE0191-EA2C-256D-A684-270DA12A6230}"/>
                </a:ext>
              </a:extLst>
            </p:cNvPr>
            <p:cNvSpPr txBox="1">
              <a:spLocks noChangeArrowheads="1"/>
            </p:cNvSpPr>
            <p:nvPr/>
          </p:nvSpPr>
          <p:spPr bwMode="auto">
            <a:xfrm>
              <a:off x="204" y="2162"/>
              <a:ext cx="2708" cy="34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CT</a:t>
              </a:r>
              <a:r>
                <a:rPr lang="en-US" altLang="zh-CN" b="1">
                  <a:solidFill>
                    <a:srgbClr val="0033CC"/>
                  </a:solidFill>
                  <a:ea typeface="楷体_GB2312" pitchFamily="49" charset="-122"/>
                </a:rPr>
                <a:t>/</a:t>
              </a:r>
              <a:r>
                <a:rPr lang="en-US" altLang="zh-CN" b="1" i="1">
                  <a:solidFill>
                    <a:srgbClr val="0033CC"/>
                  </a:solidFill>
                  <a:ea typeface="楷体_GB2312" pitchFamily="49" charset="-122"/>
                </a:rPr>
                <a:t>LD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a:t>
              </a:r>
              <a:r>
                <a:rPr lang="en-US" altLang="zh-CN" b="1" i="1">
                  <a:solidFill>
                    <a:srgbClr val="0033CC"/>
                  </a:solidFill>
                  <a:ea typeface="楷体_GB2312" pitchFamily="49" charset="-122"/>
                </a:rPr>
                <a:t> D</a:t>
              </a:r>
              <a:r>
                <a:rPr lang="en-US" altLang="zh-CN" b="1" baseline="-25000">
                  <a:solidFill>
                    <a:srgbClr val="0033CC"/>
                  </a:solidFill>
                  <a:ea typeface="楷体_GB2312" pitchFamily="49" charset="-122"/>
                </a:rPr>
                <a:t>2</a:t>
              </a:r>
              <a:r>
                <a:rPr lang="en-US" altLang="zh-CN" b="1" i="1">
                  <a:solidFill>
                    <a:srgbClr val="0033CC"/>
                  </a:solidFill>
                  <a:ea typeface="楷体_GB2312" pitchFamily="49" charset="-122"/>
                </a:rPr>
                <a:t>  D</a:t>
              </a:r>
              <a:r>
                <a:rPr lang="en-US" altLang="zh-CN" b="1" baseline="-25000">
                  <a:solidFill>
                    <a:srgbClr val="0033CC"/>
                  </a:solidFill>
                  <a:ea typeface="楷体_GB2312" pitchFamily="49" charset="-122"/>
                </a:rPr>
                <a:t>0</a:t>
              </a:r>
              <a:r>
                <a:rPr lang="en-US" altLang="zh-CN" b="1" i="1">
                  <a:solidFill>
                    <a:srgbClr val="0033CC"/>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sz="1000" b="1" baseline="-25000">
                  <a:solidFill>
                    <a:srgbClr val="0033CC"/>
                  </a:solidFill>
                  <a:ea typeface="楷体_GB2312" pitchFamily="49" charset="-122"/>
                </a:rPr>
                <a:t> </a:t>
              </a:r>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1   </a:t>
              </a:r>
              <a:r>
                <a:rPr lang="zh-CN" altLang="en-US" sz="2800" b="1">
                  <a:ea typeface="隶书" panose="02010509060101010101" pitchFamily="49" charset="-122"/>
                </a:rPr>
                <a:t>地</a:t>
              </a:r>
            </a:p>
          </p:txBody>
        </p:sp>
        <p:sp>
          <p:nvSpPr>
            <p:cNvPr id="35" name="Text Box 46">
              <a:extLst>
                <a:ext uri="{FF2B5EF4-FFF2-40B4-BE49-F238E27FC236}">
                  <a16:creationId xmlns:a16="http://schemas.microsoft.com/office/drawing/2014/main" id="{B24711AE-3569-1EDF-8874-E3090B9F4C76}"/>
                </a:ext>
              </a:extLst>
            </p:cNvPr>
            <p:cNvSpPr txBox="1">
              <a:spLocks noChangeArrowheads="1"/>
            </p:cNvSpPr>
            <p:nvPr/>
          </p:nvSpPr>
          <p:spPr bwMode="auto">
            <a:xfrm>
              <a:off x="420" y="578"/>
              <a:ext cx="2492" cy="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ea typeface="楷体_GB2312" pitchFamily="49" charset="-122"/>
                </a:rPr>
                <a:t>V</a:t>
              </a:r>
              <a:r>
                <a:rPr lang="en-US" altLang="zh-CN" b="1" baseline="-25000">
                  <a:ea typeface="楷体_GB2312" pitchFamily="49" charset="-122"/>
                </a:rPr>
                <a:t>CC  </a:t>
              </a:r>
              <a:r>
                <a:rPr lang="en-US" altLang="zh-CN" b="1" i="1">
                  <a:solidFill>
                    <a:srgbClr val="0033CC"/>
                  </a:solidFill>
                  <a:ea typeface="楷体_GB2312" pitchFamily="49" charset="-122"/>
                </a:rPr>
                <a:t>CR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r>
                <a:rPr lang="en-US" altLang="zh-CN" b="1" i="1">
                  <a:solidFill>
                    <a:srgbClr val="0033CC"/>
                  </a:solidFill>
                  <a:ea typeface="楷体_GB2312" pitchFamily="49" charset="-122"/>
                </a:rPr>
                <a:t>  D</a:t>
              </a:r>
              <a:r>
                <a:rPr lang="en-US" altLang="zh-CN" b="1" baseline="-25000">
                  <a:solidFill>
                    <a:srgbClr val="0033CC"/>
                  </a:solidFill>
                  <a:ea typeface="楷体_GB2312" pitchFamily="49" charset="-122"/>
                </a:rPr>
                <a:t>3</a:t>
              </a:r>
              <a:r>
                <a:rPr lang="en-US" altLang="zh-CN" b="1" i="1">
                  <a:solidFill>
                    <a:srgbClr val="0033CC"/>
                  </a:solidFill>
                  <a:ea typeface="楷体_GB2312" pitchFamily="49" charset="-122"/>
                </a:rPr>
                <a:t>  D</a:t>
              </a:r>
              <a:r>
                <a:rPr lang="en-US" altLang="zh-CN" b="1" baseline="-25000">
                  <a:solidFill>
                    <a:srgbClr val="0033CC"/>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0</a:t>
              </a:r>
              <a:endParaRPr lang="en-US" altLang="zh-CN" b="1" i="1">
                <a:solidFill>
                  <a:srgbClr val="0033CC"/>
                </a:solidFill>
                <a:ea typeface="楷体_GB2312" pitchFamily="49" charset="-122"/>
              </a:endParaRPr>
            </a:p>
          </p:txBody>
        </p:sp>
        <p:sp>
          <p:nvSpPr>
            <p:cNvPr id="36" name="Line 47">
              <a:extLst>
                <a:ext uri="{FF2B5EF4-FFF2-40B4-BE49-F238E27FC236}">
                  <a16:creationId xmlns:a16="http://schemas.microsoft.com/office/drawing/2014/main" id="{21E183A2-86B5-63F7-057F-17E866FFC3CA}"/>
                </a:ext>
              </a:extLst>
            </p:cNvPr>
            <p:cNvSpPr>
              <a:spLocks noChangeShapeType="1"/>
            </p:cNvSpPr>
            <p:nvPr/>
          </p:nvSpPr>
          <p:spPr bwMode="auto">
            <a:xfrm>
              <a:off x="874" y="612"/>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48">
              <a:extLst>
                <a:ext uri="{FF2B5EF4-FFF2-40B4-BE49-F238E27FC236}">
                  <a16:creationId xmlns:a16="http://schemas.microsoft.com/office/drawing/2014/main" id="{91965786-5DCF-D46A-2A57-6CDCCF03364A}"/>
                </a:ext>
              </a:extLst>
            </p:cNvPr>
            <p:cNvSpPr>
              <a:spLocks noChangeShapeType="1"/>
            </p:cNvSpPr>
            <p:nvPr/>
          </p:nvSpPr>
          <p:spPr bwMode="auto">
            <a:xfrm>
              <a:off x="612" y="2244"/>
              <a:ext cx="19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Oval 49">
              <a:extLst>
                <a:ext uri="{FF2B5EF4-FFF2-40B4-BE49-F238E27FC236}">
                  <a16:creationId xmlns:a16="http://schemas.microsoft.com/office/drawing/2014/main" id="{13982508-6DE1-9CBC-AD6A-AF288B70436F}"/>
                </a:ext>
              </a:extLst>
            </p:cNvPr>
            <p:cNvSpPr>
              <a:spLocks noChangeArrowheads="1"/>
            </p:cNvSpPr>
            <p:nvPr/>
          </p:nvSpPr>
          <p:spPr bwMode="auto">
            <a:xfrm>
              <a:off x="2174" y="1985"/>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3" name="Group 50">
            <a:extLst>
              <a:ext uri="{FF2B5EF4-FFF2-40B4-BE49-F238E27FC236}">
                <a16:creationId xmlns:a16="http://schemas.microsoft.com/office/drawing/2014/main" id="{FA8B1837-1B82-039F-7D15-85F85FF30376}"/>
              </a:ext>
            </a:extLst>
          </p:cNvPr>
          <p:cNvGrpSpPr>
            <a:grpSpLocks/>
          </p:cNvGrpSpPr>
          <p:nvPr/>
        </p:nvGrpSpPr>
        <p:grpSpPr bwMode="auto">
          <a:xfrm>
            <a:off x="5650865" y="1281486"/>
            <a:ext cx="4410075" cy="2971800"/>
            <a:chOff x="2850" y="1034"/>
            <a:chExt cx="2778" cy="1872"/>
          </a:xfrm>
        </p:grpSpPr>
        <p:sp>
          <p:nvSpPr>
            <p:cNvPr id="54" name="Line 51">
              <a:extLst>
                <a:ext uri="{FF2B5EF4-FFF2-40B4-BE49-F238E27FC236}">
                  <a16:creationId xmlns:a16="http://schemas.microsoft.com/office/drawing/2014/main" id="{9B195185-E06E-F668-4172-5C2A622B441D}"/>
                </a:ext>
              </a:extLst>
            </p:cNvPr>
            <p:cNvSpPr>
              <a:spLocks noChangeShapeType="1"/>
            </p:cNvSpPr>
            <p:nvPr/>
          </p:nvSpPr>
          <p:spPr bwMode="auto">
            <a:xfrm>
              <a:off x="5182" y="1692"/>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Rectangle 52">
              <a:extLst>
                <a:ext uri="{FF2B5EF4-FFF2-40B4-BE49-F238E27FC236}">
                  <a16:creationId xmlns:a16="http://schemas.microsoft.com/office/drawing/2014/main" id="{DAF9EF53-F094-8CDA-9223-7AC92503487C}"/>
                </a:ext>
              </a:extLst>
            </p:cNvPr>
            <p:cNvSpPr>
              <a:spLocks noChangeArrowheads="1"/>
            </p:cNvSpPr>
            <p:nvPr/>
          </p:nvSpPr>
          <p:spPr bwMode="auto">
            <a:xfrm>
              <a:off x="3432" y="1536"/>
              <a:ext cx="1380" cy="888"/>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56" name="Group 53">
              <a:extLst>
                <a:ext uri="{FF2B5EF4-FFF2-40B4-BE49-F238E27FC236}">
                  <a16:creationId xmlns:a16="http://schemas.microsoft.com/office/drawing/2014/main" id="{51439D42-48B7-CB00-0BA6-D1693697A6A7}"/>
                </a:ext>
              </a:extLst>
            </p:cNvPr>
            <p:cNvGrpSpPr>
              <a:grpSpLocks/>
            </p:cNvGrpSpPr>
            <p:nvPr/>
          </p:nvGrpSpPr>
          <p:grpSpPr bwMode="auto">
            <a:xfrm>
              <a:off x="3694" y="1326"/>
              <a:ext cx="68" cy="204"/>
              <a:chOff x="2904" y="1272"/>
              <a:chExt cx="68" cy="204"/>
            </a:xfrm>
          </p:grpSpPr>
          <p:sp>
            <p:nvSpPr>
              <p:cNvPr id="101" name="Line 54">
                <a:extLst>
                  <a:ext uri="{FF2B5EF4-FFF2-40B4-BE49-F238E27FC236}">
                    <a16:creationId xmlns:a16="http://schemas.microsoft.com/office/drawing/2014/main" id="{72A70C11-599C-09CB-EE34-B32C767D8147}"/>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Oval 55">
                <a:extLst>
                  <a:ext uri="{FF2B5EF4-FFF2-40B4-BE49-F238E27FC236}">
                    <a16:creationId xmlns:a16="http://schemas.microsoft.com/office/drawing/2014/main" id="{8B41266E-9B3E-0350-D8A7-6B883C8BDB1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7" name="Group 56">
              <a:extLst>
                <a:ext uri="{FF2B5EF4-FFF2-40B4-BE49-F238E27FC236}">
                  <a16:creationId xmlns:a16="http://schemas.microsoft.com/office/drawing/2014/main" id="{4EC850BC-63F8-5338-5FBF-13BB87098045}"/>
                </a:ext>
              </a:extLst>
            </p:cNvPr>
            <p:cNvGrpSpPr>
              <a:grpSpLocks/>
            </p:cNvGrpSpPr>
            <p:nvPr/>
          </p:nvGrpSpPr>
          <p:grpSpPr bwMode="auto">
            <a:xfrm>
              <a:off x="3963" y="1326"/>
              <a:ext cx="68" cy="204"/>
              <a:chOff x="2904" y="1272"/>
              <a:chExt cx="68" cy="204"/>
            </a:xfrm>
          </p:grpSpPr>
          <p:sp>
            <p:nvSpPr>
              <p:cNvPr id="99" name="Line 57">
                <a:extLst>
                  <a:ext uri="{FF2B5EF4-FFF2-40B4-BE49-F238E27FC236}">
                    <a16:creationId xmlns:a16="http://schemas.microsoft.com/office/drawing/2014/main" id="{BE166428-5528-6408-BF35-09218B46726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Oval 58">
                <a:extLst>
                  <a:ext uri="{FF2B5EF4-FFF2-40B4-BE49-F238E27FC236}">
                    <a16:creationId xmlns:a16="http://schemas.microsoft.com/office/drawing/2014/main" id="{E814099D-49F0-7986-A2BB-4A2658480A4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8" name="Group 59">
              <a:extLst>
                <a:ext uri="{FF2B5EF4-FFF2-40B4-BE49-F238E27FC236}">
                  <a16:creationId xmlns:a16="http://schemas.microsoft.com/office/drawing/2014/main" id="{B1F6E5AF-96F5-E729-FEEC-7D9C18C35E25}"/>
                </a:ext>
              </a:extLst>
            </p:cNvPr>
            <p:cNvGrpSpPr>
              <a:grpSpLocks/>
            </p:cNvGrpSpPr>
            <p:nvPr/>
          </p:nvGrpSpPr>
          <p:grpSpPr bwMode="auto">
            <a:xfrm>
              <a:off x="4232" y="1326"/>
              <a:ext cx="68" cy="204"/>
              <a:chOff x="2904" y="1272"/>
              <a:chExt cx="68" cy="204"/>
            </a:xfrm>
          </p:grpSpPr>
          <p:sp>
            <p:nvSpPr>
              <p:cNvPr id="97" name="Line 60">
                <a:extLst>
                  <a:ext uri="{FF2B5EF4-FFF2-40B4-BE49-F238E27FC236}">
                    <a16:creationId xmlns:a16="http://schemas.microsoft.com/office/drawing/2014/main" id="{010F7371-560B-0993-F258-0F7A1B4F31C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Oval 61">
                <a:extLst>
                  <a:ext uri="{FF2B5EF4-FFF2-40B4-BE49-F238E27FC236}">
                    <a16:creationId xmlns:a16="http://schemas.microsoft.com/office/drawing/2014/main" id="{185E03E8-9019-D2F6-95C3-1ED5BC5DBEE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9" name="Group 62">
              <a:extLst>
                <a:ext uri="{FF2B5EF4-FFF2-40B4-BE49-F238E27FC236}">
                  <a16:creationId xmlns:a16="http://schemas.microsoft.com/office/drawing/2014/main" id="{1CAFB08E-D1D7-5D3D-35C8-7762E89F140E}"/>
                </a:ext>
              </a:extLst>
            </p:cNvPr>
            <p:cNvGrpSpPr>
              <a:grpSpLocks/>
            </p:cNvGrpSpPr>
            <p:nvPr/>
          </p:nvGrpSpPr>
          <p:grpSpPr bwMode="auto">
            <a:xfrm>
              <a:off x="4501" y="1326"/>
              <a:ext cx="68" cy="204"/>
              <a:chOff x="2904" y="1272"/>
              <a:chExt cx="68" cy="204"/>
            </a:xfrm>
          </p:grpSpPr>
          <p:sp>
            <p:nvSpPr>
              <p:cNvPr id="95" name="Line 63">
                <a:extLst>
                  <a:ext uri="{FF2B5EF4-FFF2-40B4-BE49-F238E27FC236}">
                    <a16:creationId xmlns:a16="http://schemas.microsoft.com/office/drawing/2014/main" id="{C1CC2BFE-CA9A-E6B4-3D89-07F10330590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Oval 64">
                <a:extLst>
                  <a:ext uri="{FF2B5EF4-FFF2-40B4-BE49-F238E27FC236}">
                    <a16:creationId xmlns:a16="http://schemas.microsoft.com/office/drawing/2014/main" id="{FB32E594-B539-A089-27CC-29FC9AE3445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0" name="Group 65">
              <a:extLst>
                <a:ext uri="{FF2B5EF4-FFF2-40B4-BE49-F238E27FC236}">
                  <a16:creationId xmlns:a16="http://schemas.microsoft.com/office/drawing/2014/main" id="{59D7F9EB-E130-2A7A-BA13-887187D42D8E}"/>
                </a:ext>
              </a:extLst>
            </p:cNvPr>
            <p:cNvGrpSpPr>
              <a:grpSpLocks/>
            </p:cNvGrpSpPr>
            <p:nvPr/>
          </p:nvGrpSpPr>
          <p:grpSpPr bwMode="auto">
            <a:xfrm flipV="1">
              <a:off x="3705" y="2430"/>
              <a:ext cx="68" cy="204"/>
              <a:chOff x="2904" y="1272"/>
              <a:chExt cx="68" cy="204"/>
            </a:xfrm>
          </p:grpSpPr>
          <p:sp>
            <p:nvSpPr>
              <p:cNvPr id="93" name="Line 66">
                <a:extLst>
                  <a:ext uri="{FF2B5EF4-FFF2-40B4-BE49-F238E27FC236}">
                    <a16:creationId xmlns:a16="http://schemas.microsoft.com/office/drawing/2014/main" id="{60F06504-F1EC-13A8-2B52-61072C2D0D0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Oval 67">
                <a:extLst>
                  <a:ext uri="{FF2B5EF4-FFF2-40B4-BE49-F238E27FC236}">
                    <a16:creationId xmlns:a16="http://schemas.microsoft.com/office/drawing/2014/main" id="{DB1D59E7-D8AF-E39F-D07C-4F47D1C0CBC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1" name="Group 68">
              <a:extLst>
                <a:ext uri="{FF2B5EF4-FFF2-40B4-BE49-F238E27FC236}">
                  <a16:creationId xmlns:a16="http://schemas.microsoft.com/office/drawing/2014/main" id="{D9EC1CF4-EF7E-9D45-31A9-1A26BAE8ED25}"/>
                </a:ext>
              </a:extLst>
            </p:cNvPr>
            <p:cNvGrpSpPr>
              <a:grpSpLocks/>
            </p:cNvGrpSpPr>
            <p:nvPr/>
          </p:nvGrpSpPr>
          <p:grpSpPr bwMode="auto">
            <a:xfrm flipV="1">
              <a:off x="3974" y="2430"/>
              <a:ext cx="68" cy="204"/>
              <a:chOff x="2904" y="1272"/>
              <a:chExt cx="68" cy="204"/>
            </a:xfrm>
          </p:grpSpPr>
          <p:sp>
            <p:nvSpPr>
              <p:cNvPr id="91" name="Line 69">
                <a:extLst>
                  <a:ext uri="{FF2B5EF4-FFF2-40B4-BE49-F238E27FC236}">
                    <a16:creationId xmlns:a16="http://schemas.microsoft.com/office/drawing/2014/main" id="{7D6D2E8B-D216-DF15-E96B-E05F7EABBC55}"/>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Oval 70">
                <a:extLst>
                  <a:ext uri="{FF2B5EF4-FFF2-40B4-BE49-F238E27FC236}">
                    <a16:creationId xmlns:a16="http://schemas.microsoft.com/office/drawing/2014/main" id="{D4B56435-283E-D8F9-8720-A089FB5EDAE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2" name="Group 71">
              <a:extLst>
                <a:ext uri="{FF2B5EF4-FFF2-40B4-BE49-F238E27FC236}">
                  <a16:creationId xmlns:a16="http://schemas.microsoft.com/office/drawing/2014/main" id="{29616C00-D63B-70DE-3190-8098B0F0FCCB}"/>
                </a:ext>
              </a:extLst>
            </p:cNvPr>
            <p:cNvGrpSpPr>
              <a:grpSpLocks/>
            </p:cNvGrpSpPr>
            <p:nvPr/>
          </p:nvGrpSpPr>
          <p:grpSpPr bwMode="auto">
            <a:xfrm flipV="1">
              <a:off x="4243" y="2430"/>
              <a:ext cx="68" cy="204"/>
              <a:chOff x="2904" y="1272"/>
              <a:chExt cx="68" cy="204"/>
            </a:xfrm>
          </p:grpSpPr>
          <p:sp>
            <p:nvSpPr>
              <p:cNvPr id="89" name="Line 72">
                <a:extLst>
                  <a:ext uri="{FF2B5EF4-FFF2-40B4-BE49-F238E27FC236}">
                    <a16:creationId xmlns:a16="http://schemas.microsoft.com/office/drawing/2014/main" id="{DF5B7677-FCB1-954C-6D0F-ABE57031188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Oval 73">
                <a:extLst>
                  <a:ext uri="{FF2B5EF4-FFF2-40B4-BE49-F238E27FC236}">
                    <a16:creationId xmlns:a16="http://schemas.microsoft.com/office/drawing/2014/main" id="{9BE1E6C8-F7CE-03D6-4A65-CB0ED7E9311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3" name="Group 74">
              <a:extLst>
                <a:ext uri="{FF2B5EF4-FFF2-40B4-BE49-F238E27FC236}">
                  <a16:creationId xmlns:a16="http://schemas.microsoft.com/office/drawing/2014/main" id="{87175086-25F6-C414-EEAD-B9A81DCE35AC}"/>
                </a:ext>
              </a:extLst>
            </p:cNvPr>
            <p:cNvGrpSpPr>
              <a:grpSpLocks/>
            </p:cNvGrpSpPr>
            <p:nvPr/>
          </p:nvGrpSpPr>
          <p:grpSpPr bwMode="auto">
            <a:xfrm flipV="1">
              <a:off x="4512" y="2430"/>
              <a:ext cx="68" cy="204"/>
              <a:chOff x="2904" y="1272"/>
              <a:chExt cx="68" cy="204"/>
            </a:xfrm>
          </p:grpSpPr>
          <p:sp>
            <p:nvSpPr>
              <p:cNvPr id="87" name="Line 75">
                <a:extLst>
                  <a:ext uri="{FF2B5EF4-FFF2-40B4-BE49-F238E27FC236}">
                    <a16:creationId xmlns:a16="http://schemas.microsoft.com/office/drawing/2014/main" id="{30CEF457-960B-C3AC-1184-6FA9888EA54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Oval 76">
                <a:extLst>
                  <a:ext uri="{FF2B5EF4-FFF2-40B4-BE49-F238E27FC236}">
                    <a16:creationId xmlns:a16="http://schemas.microsoft.com/office/drawing/2014/main" id="{EF13FA0E-19EF-D485-1C77-81661E24288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64" name="Text Box 77">
              <a:extLst>
                <a:ext uri="{FF2B5EF4-FFF2-40B4-BE49-F238E27FC236}">
                  <a16:creationId xmlns:a16="http://schemas.microsoft.com/office/drawing/2014/main" id="{77360BB2-90A1-F42D-DE2F-B81F96FE3CB3}"/>
                </a:ext>
              </a:extLst>
            </p:cNvPr>
            <p:cNvSpPr txBox="1">
              <a:spLocks noChangeArrowheads="1"/>
            </p:cNvSpPr>
            <p:nvPr/>
          </p:nvSpPr>
          <p:spPr bwMode="auto">
            <a:xfrm>
              <a:off x="3758" y="1806"/>
              <a:ext cx="8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74197</a:t>
              </a:r>
            </a:p>
          </p:txBody>
        </p:sp>
        <p:sp>
          <p:nvSpPr>
            <p:cNvPr id="65" name="Text Box 78">
              <a:extLst>
                <a:ext uri="{FF2B5EF4-FFF2-40B4-BE49-F238E27FC236}">
                  <a16:creationId xmlns:a16="http://schemas.microsoft.com/office/drawing/2014/main" id="{81FD4D9F-B2E4-35FF-54BB-166266997CBE}"/>
                </a:ext>
              </a:extLst>
            </p:cNvPr>
            <p:cNvSpPr txBox="1">
              <a:spLocks noChangeArrowheads="1"/>
            </p:cNvSpPr>
            <p:nvPr/>
          </p:nvSpPr>
          <p:spPr bwMode="auto">
            <a:xfrm>
              <a:off x="3494" y="1034"/>
              <a:ext cx="13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endParaRPr lang="en-US" altLang="zh-CN" b="1" i="1">
                <a:solidFill>
                  <a:srgbClr val="0033CC"/>
                </a:solidFill>
                <a:ea typeface="楷体_GB2312" pitchFamily="49" charset="-122"/>
              </a:endParaRPr>
            </a:p>
          </p:txBody>
        </p:sp>
        <p:sp>
          <p:nvSpPr>
            <p:cNvPr id="66" name="Line 79">
              <a:extLst>
                <a:ext uri="{FF2B5EF4-FFF2-40B4-BE49-F238E27FC236}">
                  <a16:creationId xmlns:a16="http://schemas.microsoft.com/office/drawing/2014/main" id="{5500E02C-4712-3107-AD7A-6788219C285B}"/>
                </a:ext>
              </a:extLst>
            </p:cNvPr>
            <p:cNvSpPr>
              <a:spLocks noChangeShapeType="1"/>
            </p:cNvSpPr>
            <p:nvPr/>
          </p:nvSpPr>
          <p:spPr bwMode="auto">
            <a:xfrm>
              <a:off x="5028" y="2160"/>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67" name="Group 80">
              <a:extLst>
                <a:ext uri="{FF2B5EF4-FFF2-40B4-BE49-F238E27FC236}">
                  <a16:creationId xmlns:a16="http://schemas.microsoft.com/office/drawing/2014/main" id="{CDD03419-0F86-F9BB-EF26-6F5DC7E771BF}"/>
                </a:ext>
              </a:extLst>
            </p:cNvPr>
            <p:cNvGrpSpPr>
              <a:grpSpLocks/>
            </p:cNvGrpSpPr>
            <p:nvPr/>
          </p:nvGrpSpPr>
          <p:grpSpPr bwMode="auto">
            <a:xfrm rot="5400000" flipV="1">
              <a:off x="3270" y="1674"/>
              <a:ext cx="68" cy="204"/>
              <a:chOff x="2904" y="1272"/>
              <a:chExt cx="68" cy="204"/>
            </a:xfrm>
          </p:grpSpPr>
          <p:sp>
            <p:nvSpPr>
              <p:cNvPr id="85" name="Line 81">
                <a:extLst>
                  <a:ext uri="{FF2B5EF4-FFF2-40B4-BE49-F238E27FC236}">
                    <a16:creationId xmlns:a16="http://schemas.microsoft.com/office/drawing/2014/main" id="{4FAA9D30-67EE-37EB-A8E6-D8421AC1CE1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Oval 82">
                <a:extLst>
                  <a:ext uri="{FF2B5EF4-FFF2-40B4-BE49-F238E27FC236}">
                    <a16:creationId xmlns:a16="http://schemas.microsoft.com/office/drawing/2014/main" id="{8F480344-DFBC-AD2E-0049-93EB2CB582D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8" name="Group 83">
              <a:extLst>
                <a:ext uri="{FF2B5EF4-FFF2-40B4-BE49-F238E27FC236}">
                  <a16:creationId xmlns:a16="http://schemas.microsoft.com/office/drawing/2014/main" id="{43C4353E-C47B-8C75-9A35-1712AE9C2CDA}"/>
                </a:ext>
              </a:extLst>
            </p:cNvPr>
            <p:cNvGrpSpPr>
              <a:grpSpLocks/>
            </p:cNvGrpSpPr>
            <p:nvPr/>
          </p:nvGrpSpPr>
          <p:grpSpPr bwMode="auto">
            <a:xfrm rot="5400000" flipV="1">
              <a:off x="3270" y="2118"/>
              <a:ext cx="68" cy="204"/>
              <a:chOff x="2904" y="1272"/>
              <a:chExt cx="68" cy="204"/>
            </a:xfrm>
          </p:grpSpPr>
          <p:sp>
            <p:nvSpPr>
              <p:cNvPr id="83" name="Line 84">
                <a:extLst>
                  <a:ext uri="{FF2B5EF4-FFF2-40B4-BE49-F238E27FC236}">
                    <a16:creationId xmlns:a16="http://schemas.microsoft.com/office/drawing/2014/main" id="{313AA579-F440-756F-E91B-68E32D94725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Oval 85">
                <a:extLst>
                  <a:ext uri="{FF2B5EF4-FFF2-40B4-BE49-F238E27FC236}">
                    <a16:creationId xmlns:a16="http://schemas.microsoft.com/office/drawing/2014/main" id="{CB002804-B0EE-F4C7-BDB2-56B136F8F5A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9" name="Group 86">
              <a:extLst>
                <a:ext uri="{FF2B5EF4-FFF2-40B4-BE49-F238E27FC236}">
                  <a16:creationId xmlns:a16="http://schemas.microsoft.com/office/drawing/2014/main" id="{668B9F6F-70AE-E2B4-7A88-7A6458BCBA5A}"/>
                </a:ext>
              </a:extLst>
            </p:cNvPr>
            <p:cNvGrpSpPr>
              <a:grpSpLocks/>
            </p:cNvGrpSpPr>
            <p:nvPr/>
          </p:nvGrpSpPr>
          <p:grpSpPr bwMode="auto">
            <a:xfrm rot="-5400000" flipH="1" flipV="1">
              <a:off x="4866" y="1878"/>
              <a:ext cx="68" cy="204"/>
              <a:chOff x="2904" y="1272"/>
              <a:chExt cx="68" cy="204"/>
            </a:xfrm>
          </p:grpSpPr>
          <p:sp>
            <p:nvSpPr>
              <p:cNvPr id="81" name="Line 87">
                <a:extLst>
                  <a:ext uri="{FF2B5EF4-FFF2-40B4-BE49-F238E27FC236}">
                    <a16:creationId xmlns:a16="http://schemas.microsoft.com/office/drawing/2014/main" id="{B50E8620-F305-4B7F-A2DF-0115702E0708}"/>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Oval 88">
                <a:extLst>
                  <a:ext uri="{FF2B5EF4-FFF2-40B4-BE49-F238E27FC236}">
                    <a16:creationId xmlns:a16="http://schemas.microsoft.com/office/drawing/2014/main" id="{7800A975-9502-3594-3338-23D801C20EB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0" name="Group 89">
              <a:extLst>
                <a:ext uri="{FF2B5EF4-FFF2-40B4-BE49-F238E27FC236}">
                  <a16:creationId xmlns:a16="http://schemas.microsoft.com/office/drawing/2014/main" id="{AF1515BE-1FE2-DF28-DA37-C4C9E3C846FE}"/>
                </a:ext>
              </a:extLst>
            </p:cNvPr>
            <p:cNvGrpSpPr>
              <a:grpSpLocks/>
            </p:cNvGrpSpPr>
            <p:nvPr/>
          </p:nvGrpSpPr>
          <p:grpSpPr bwMode="auto">
            <a:xfrm rot="-5400000" flipH="1" flipV="1">
              <a:off x="4866" y="2166"/>
              <a:ext cx="68" cy="204"/>
              <a:chOff x="2904" y="1272"/>
              <a:chExt cx="68" cy="204"/>
            </a:xfrm>
          </p:grpSpPr>
          <p:sp>
            <p:nvSpPr>
              <p:cNvPr id="79" name="Line 90">
                <a:extLst>
                  <a:ext uri="{FF2B5EF4-FFF2-40B4-BE49-F238E27FC236}">
                    <a16:creationId xmlns:a16="http://schemas.microsoft.com/office/drawing/2014/main" id="{27C13A6E-3FC6-6994-1309-A668518E2887}"/>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Oval 91">
                <a:extLst>
                  <a:ext uri="{FF2B5EF4-FFF2-40B4-BE49-F238E27FC236}">
                    <a16:creationId xmlns:a16="http://schemas.microsoft.com/office/drawing/2014/main" id="{E4926285-87F5-799E-AF40-760A877BB44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71" name="Rectangle 92">
              <a:extLst>
                <a:ext uri="{FF2B5EF4-FFF2-40B4-BE49-F238E27FC236}">
                  <a16:creationId xmlns:a16="http://schemas.microsoft.com/office/drawing/2014/main" id="{7F68FDA8-279C-16CF-DFF6-8FDA107937E2}"/>
                </a:ext>
              </a:extLst>
            </p:cNvPr>
            <p:cNvSpPr>
              <a:spLocks noChangeArrowheads="1"/>
            </p:cNvSpPr>
            <p:nvPr/>
          </p:nvSpPr>
          <p:spPr bwMode="auto">
            <a:xfrm>
              <a:off x="4956" y="2124"/>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CR</a:t>
              </a:r>
            </a:p>
          </p:txBody>
        </p:sp>
        <p:sp>
          <p:nvSpPr>
            <p:cNvPr id="72" name="Rectangle 93">
              <a:extLst>
                <a:ext uri="{FF2B5EF4-FFF2-40B4-BE49-F238E27FC236}">
                  <a16:creationId xmlns:a16="http://schemas.microsoft.com/office/drawing/2014/main" id="{76ABC09D-301C-0486-756E-E6F1664C303A}"/>
                </a:ext>
              </a:extLst>
            </p:cNvPr>
            <p:cNvSpPr>
              <a:spLocks noChangeArrowheads="1"/>
            </p:cNvSpPr>
            <p:nvPr/>
          </p:nvSpPr>
          <p:spPr bwMode="auto">
            <a:xfrm>
              <a:off x="2862" y="1674"/>
              <a:ext cx="5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1</a:t>
              </a:r>
            </a:p>
          </p:txBody>
        </p:sp>
        <p:sp>
          <p:nvSpPr>
            <p:cNvPr id="73" name="Oval 94">
              <a:extLst>
                <a:ext uri="{FF2B5EF4-FFF2-40B4-BE49-F238E27FC236}">
                  <a16:creationId xmlns:a16="http://schemas.microsoft.com/office/drawing/2014/main" id="{24C7E479-99DC-F3E0-4603-F51A4E8E196D}"/>
                </a:ext>
              </a:extLst>
            </p:cNvPr>
            <p:cNvSpPr>
              <a:spLocks noChangeArrowheads="1"/>
            </p:cNvSpPr>
            <p:nvPr/>
          </p:nvSpPr>
          <p:spPr bwMode="auto">
            <a:xfrm>
              <a:off x="4812" y="2220"/>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4" name="Text Box 95">
              <a:extLst>
                <a:ext uri="{FF2B5EF4-FFF2-40B4-BE49-F238E27FC236}">
                  <a16:creationId xmlns:a16="http://schemas.microsoft.com/office/drawing/2014/main" id="{B0C963B8-0C8C-7271-2D47-FD50983BBAE6}"/>
                </a:ext>
              </a:extLst>
            </p:cNvPr>
            <p:cNvSpPr txBox="1">
              <a:spLocks noChangeArrowheads="1"/>
            </p:cNvSpPr>
            <p:nvPr/>
          </p:nvSpPr>
          <p:spPr bwMode="auto">
            <a:xfrm>
              <a:off x="3650" y="2618"/>
              <a:ext cx="136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a:t>
              </a:r>
              <a:r>
                <a:rPr lang="en-US" altLang="zh-CN" sz="1000" b="1" baseline="-25000">
                  <a:solidFill>
                    <a:srgbClr val="0033CC"/>
                  </a:solidFill>
                  <a:ea typeface="楷体_GB2312" pitchFamily="49" charset="-122"/>
                </a:rPr>
                <a:t>  </a:t>
              </a:r>
              <a:r>
                <a:rPr lang="en-US" altLang="zh-CN" b="1" baseline="-25000">
                  <a:solidFill>
                    <a:srgbClr val="0033CC"/>
                  </a:solidFill>
                  <a:ea typeface="楷体_GB2312" pitchFamily="49" charset="-122"/>
                </a:rPr>
                <a:t>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2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3</a:t>
              </a:r>
              <a:endParaRPr lang="en-US" altLang="zh-CN" b="1">
                <a:ea typeface="隶书" panose="02010509060101010101" pitchFamily="49" charset="-122"/>
              </a:endParaRPr>
            </a:p>
          </p:txBody>
        </p:sp>
        <p:sp>
          <p:nvSpPr>
            <p:cNvPr id="75" name="Oval 96">
              <a:extLst>
                <a:ext uri="{FF2B5EF4-FFF2-40B4-BE49-F238E27FC236}">
                  <a16:creationId xmlns:a16="http://schemas.microsoft.com/office/drawing/2014/main" id="{4257439A-F3C5-9897-3D75-CD1481D7321C}"/>
                </a:ext>
              </a:extLst>
            </p:cNvPr>
            <p:cNvSpPr>
              <a:spLocks noChangeArrowheads="1"/>
            </p:cNvSpPr>
            <p:nvPr/>
          </p:nvSpPr>
          <p:spPr bwMode="auto">
            <a:xfrm>
              <a:off x="3336" y="1716"/>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97">
              <a:extLst>
                <a:ext uri="{FF2B5EF4-FFF2-40B4-BE49-F238E27FC236}">
                  <a16:creationId xmlns:a16="http://schemas.microsoft.com/office/drawing/2014/main" id="{68376637-96DE-A47C-E6CC-617E260A2EE3}"/>
                </a:ext>
              </a:extLst>
            </p:cNvPr>
            <p:cNvSpPr>
              <a:spLocks noChangeArrowheads="1"/>
            </p:cNvSpPr>
            <p:nvPr/>
          </p:nvSpPr>
          <p:spPr bwMode="auto">
            <a:xfrm>
              <a:off x="3336" y="2160"/>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Rectangle 98">
              <a:extLst>
                <a:ext uri="{FF2B5EF4-FFF2-40B4-BE49-F238E27FC236}">
                  <a16:creationId xmlns:a16="http://schemas.microsoft.com/office/drawing/2014/main" id="{E797BC21-BE65-32EC-8986-E0E6937306E5}"/>
                </a:ext>
              </a:extLst>
            </p:cNvPr>
            <p:cNvSpPr>
              <a:spLocks noChangeArrowheads="1"/>
            </p:cNvSpPr>
            <p:nvPr/>
          </p:nvSpPr>
          <p:spPr bwMode="auto">
            <a:xfrm>
              <a:off x="2850" y="2094"/>
              <a:ext cx="52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0</a:t>
              </a:r>
            </a:p>
          </p:txBody>
        </p:sp>
        <p:sp>
          <p:nvSpPr>
            <p:cNvPr id="78" name="Rectangle 99">
              <a:extLst>
                <a:ext uri="{FF2B5EF4-FFF2-40B4-BE49-F238E27FC236}">
                  <a16:creationId xmlns:a16="http://schemas.microsoft.com/office/drawing/2014/main" id="{C68C682D-38EA-1C3E-FB9E-252FA38392E6}"/>
                </a:ext>
              </a:extLst>
            </p:cNvPr>
            <p:cNvSpPr>
              <a:spLocks noChangeArrowheads="1"/>
            </p:cNvSpPr>
            <p:nvPr/>
          </p:nvSpPr>
          <p:spPr bwMode="auto">
            <a:xfrm>
              <a:off x="4790" y="1656"/>
              <a:ext cx="83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CT</a:t>
              </a:r>
              <a:r>
                <a:rPr lang="en-US" altLang="zh-CN" b="1">
                  <a:solidFill>
                    <a:srgbClr val="0033CC"/>
                  </a:solidFill>
                  <a:ea typeface="楷体_GB2312" pitchFamily="49" charset="-122"/>
                </a:rPr>
                <a:t>/</a:t>
              </a:r>
              <a:r>
                <a:rPr lang="en-US" altLang="zh-CN" b="1" i="1">
                  <a:solidFill>
                    <a:srgbClr val="0033CC"/>
                  </a:solidFill>
                  <a:ea typeface="楷体_GB2312" pitchFamily="49" charset="-122"/>
                </a:rPr>
                <a:t>LD</a:t>
              </a:r>
            </a:p>
          </p:txBody>
        </p:sp>
      </p:grpSp>
      <p:sp>
        <p:nvSpPr>
          <p:cNvPr id="103" name="Text Box 100">
            <a:extLst>
              <a:ext uri="{FF2B5EF4-FFF2-40B4-BE49-F238E27FC236}">
                <a16:creationId xmlns:a16="http://schemas.microsoft.com/office/drawing/2014/main" id="{745419FB-D4C9-0B33-CC25-C77A0BC98E02}"/>
              </a:ext>
            </a:extLst>
          </p:cNvPr>
          <p:cNvSpPr txBox="1">
            <a:spLocks noChangeArrowheads="1"/>
          </p:cNvSpPr>
          <p:nvPr/>
        </p:nvSpPr>
        <p:spPr bwMode="auto">
          <a:xfrm>
            <a:off x="1551940" y="687761"/>
            <a:ext cx="52403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3. </a:t>
            </a:r>
            <a:r>
              <a:rPr lang="zh-CN" altLang="en-US" sz="2800" b="1" dirty="0"/>
              <a:t>集成</a:t>
            </a:r>
            <a:r>
              <a:rPr lang="zh-CN" altLang="en-US" sz="2800" b="1" dirty="0">
                <a:solidFill>
                  <a:srgbClr val="FF0000"/>
                </a:solidFill>
              </a:rPr>
              <a:t>四位</a:t>
            </a:r>
            <a:r>
              <a:rPr lang="zh-CN" altLang="en-US" sz="2800" b="1" dirty="0"/>
              <a:t>二进制异步计数器</a:t>
            </a:r>
          </a:p>
        </p:txBody>
      </p:sp>
      <p:sp>
        <p:nvSpPr>
          <p:cNvPr id="104" name="Text Box 101">
            <a:extLst>
              <a:ext uri="{FF2B5EF4-FFF2-40B4-BE49-F238E27FC236}">
                <a16:creationId xmlns:a16="http://schemas.microsoft.com/office/drawing/2014/main" id="{E682A9BB-B10E-1BE2-B41E-CC9823C36892}"/>
              </a:ext>
            </a:extLst>
          </p:cNvPr>
          <p:cNvSpPr txBox="1">
            <a:spLocks noChangeArrowheads="1"/>
          </p:cNvSpPr>
          <p:nvPr/>
        </p:nvSpPr>
        <p:spPr bwMode="auto">
          <a:xfrm>
            <a:off x="6390640" y="692841"/>
            <a:ext cx="3194050" cy="51911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74197</a:t>
            </a:r>
            <a:r>
              <a:rPr lang="zh-CN" altLang="en-US" sz="2800" b="1">
                <a:solidFill>
                  <a:schemeClr val="accent2"/>
                </a:solidFill>
                <a:ea typeface="楷体_GB2312" pitchFamily="49" charset="-122"/>
              </a:rPr>
              <a:t>、</a:t>
            </a:r>
            <a:r>
              <a:rPr lang="en-US" altLang="zh-CN" sz="2800" b="1">
                <a:solidFill>
                  <a:schemeClr val="accent2"/>
                </a:solidFill>
                <a:ea typeface="楷体_GB2312" pitchFamily="49" charset="-122"/>
              </a:rPr>
              <a:t>74LS197</a:t>
            </a:r>
          </a:p>
        </p:txBody>
      </p:sp>
      <p:sp>
        <p:nvSpPr>
          <p:cNvPr id="105" name="Text Box 102">
            <a:extLst>
              <a:ext uri="{FF2B5EF4-FFF2-40B4-BE49-F238E27FC236}">
                <a16:creationId xmlns:a16="http://schemas.microsoft.com/office/drawing/2014/main" id="{28DFA641-E87C-ADEF-62D9-005481EC3144}"/>
              </a:ext>
            </a:extLst>
          </p:cNvPr>
          <p:cNvSpPr txBox="1">
            <a:spLocks noChangeArrowheads="1"/>
          </p:cNvSpPr>
          <p:nvPr/>
        </p:nvSpPr>
        <p:spPr bwMode="auto">
          <a:xfrm>
            <a:off x="8559165" y="1564061"/>
            <a:ext cx="18827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latin typeface="宋体" panose="02010600030101010101" pitchFamily="2" charset="-122"/>
              </a:rPr>
              <a:t>计数</a:t>
            </a:r>
            <a:r>
              <a:rPr lang="en-US" altLang="zh-CN" b="1">
                <a:solidFill>
                  <a:srgbClr val="0033CC"/>
                </a:solidFill>
                <a:latin typeface="宋体" panose="02010600030101010101" pitchFamily="2" charset="-122"/>
              </a:rPr>
              <a:t>/</a:t>
            </a:r>
            <a:r>
              <a:rPr lang="zh-CN" altLang="en-US" b="1">
                <a:solidFill>
                  <a:srgbClr val="0033CC"/>
                </a:solidFill>
                <a:latin typeface="宋体" panose="02010600030101010101" pitchFamily="2" charset="-122"/>
              </a:rPr>
              <a:t>置数</a:t>
            </a:r>
          </a:p>
        </p:txBody>
      </p:sp>
      <p:sp>
        <p:nvSpPr>
          <p:cNvPr id="106" name="Text Box 103">
            <a:extLst>
              <a:ext uri="{FF2B5EF4-FFF2-40B4-BE49-F238E27FC236}">
                <a16:creationId xmlns:a16="http://schemas.microsoft.com/office/drawing/2014/main" id="{DF5EF201-E3DD-CDFE-2003-1B1811E08367}"/>
              </a:ext>
            </a:extLst>
          </p:cNvPr>
          <p:cNvSpPr txBox="1">
            <a:spLocks noChangeArrowheads="1"/>
          </p:cNvSpPr>
          <p:nvPr/>
        </p:nvSpPr>
        <p:spPr bwMode="auto">
          <a:xfrm>
            <a:off x="278684" y="4399639"/>
            <a:ext cx="184785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异步清零</a:t>
            </a:r>
          </a:p>
        </p:txBody>
      </p:sp>
      <p:graphicFrame>
        <p:nvGraphicFramePr>
          <p:cNvPr id="107" name="Object 104">
            <a:extLst>
              <a:ext uri="{FF2B5EF4-FFF2-40B4-BE49-F238E27FC236}">
                <a16:creationId xmlns:a16="http://schemas.microsoft.com/office/drawing/2014/main" id="{488D3623-5A66-B078-BE75-682FD0D376BB}"/>
              </a:ext>
            </a:extLst>
          </p:cNvPr>
          <p:cNvGraphicFramePr>
            <a:graphicFrameLocks noChangeAspect="1"/>
          </p:cNvGraphicFramePr>
          <p:nvPr>
            <p:extLst>
              <p:ext uri="{D42A27DB-BD31-4B8C-83A1-F6EECF244321}">
                <p14:modId xmlns:p14="http://schemas.microsoft.com/office/powerpoint/2010/main" val="2844733708"/>
              </p:ext>
            </p:extLst>
          </p:nvPr>
        </p:nvGraphicFramePr>
        <p:xfrm>
          <a:off x="2164634" y="4345664"/>
          <a:ext cx="1155700" cy="517525"/>
        </p:xfrm>
        <a:graphic>
          <a:graphicData uri="http://schemas.openxmlformats.org/presentationml/2006/ole">
            <mc:AlternateContent xmlns:mc="http://schemas.openxmlformats.org/markup-compatibility/2006">
              <mc:Choice xmlns:v="urn:schemas-microsoft-com:vml" Requires="v">
                <p:oleObj name="公式" r:id="rId2" imgW="482181" imgH="215713" progId="Equation.3">
                  <p:embed/>
                </p:oleObj>
              </mc:Choice>
              <mc:Fallback>
                <p:oleObj name="公式" r:id="rId2" imgW="482181" imgH="215713" progId="Equation.3">
                  <p:embed/>
                  <p:pic>
                    <p:nvPicPr>
                      <p:cNvPr id="19560" name="Object 10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64634" y="4345664"/>
                        <a:ext cx="1155700" cy="5175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19050">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08" name="Object 105">
            <a:extLst>
              <a:ext uri="{FF2B5EF4-FFF2-40B4-BE49-F238E27FC236}">
                <a16:creationId xmlns:a16="http://schemas.microsoft.com/office/drawing/2014/main" id="{FBEEB04F-90F7-E1FE-622D-DF73AFA034CD}"/>
              </a:ext>
            </a:extLst>
          </p:cNvPr>
          <p:cNvGraphicFramePr>
            <a:graphicFrameLocks noChangeAspect="1"/>
          </p:cNvGraphicFramePr>
          <p:nvPr>
            <p:extLst>
              <p:ext uri="{D42A27DB-BD31-4B8C-83A1-F6EECF244321}">
                <p14:modId xmlns:p14="http://schemas.microsoft.com/office/powerpoint/2010/main" val="2581874911"/>
              </p:ext>
            </p:extLst>
          </p:nvPr>
        </p:nvGraphicFramePr>
        <p:xfrm>
          <a:off x="4188318" y="4459028"/>
          <a:ext cx="2003648" cy="457200"/>
        </p:xfrm>
        <a:graphic>
          <a:graphicData uri="http://schemas.openxmlformats.org/presentationml/2006/ole">
            <mc:AlternateContent xmlns:mc="http://schemas.openxmlformats.org/markup-compatibility/2006">
              <mc:Choice xmlns:v="urn:schemas-microsoft-com:vml" Requires="v">
                <p:oleObj name="Equation" r:id="rId4" imgW="990450" imgH="218984" progId="Equation.3">
                  <p:embed/>
                </p:oleObj>
              </mc:Choice>
              <mc:Fallback>
                <p:oleObj name="Equation" r:id="rId4" imgW="990450" imgH="218984" progId="Equation.3">
                  <p:embed/>
                  <p:pic>
                    <p:nvPicPr>
                      <p:cNvPr id="19561" name="Object 10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88318" y="4459028"/>
                        <a:ext cx="2003648" cy="457200"/>
                      </a:xfrm>
                      <a:prstGeom prst="rect">
                        <a:avLst/>
                      </a:prstGeom>
                      <a:noFill/>
                      <a:ln>
                        <a:noFill/>
                      </a:ln>
                      <a:effectLst/>
                    </p:spPr>
                  </p:pic>
                </p:oleObj>
              </mc:Fallback>
            </mc:AlternateContent>
          </a:graphicData>
        </a:graphic>
      </p:graphicFrame>
      <p:sp>
        <p:nvSpPr>
          <p:cNvPr id="109" name="Text Box 106">
            <a:extLst>
              <a:ext uri="{FF2B5EF4-FFF2-40B4-BE49-F238E27FC236}">
                <a16:creationId xmlns:a16="http://schemas.microsoft.com/office/drawing/2014/main" id="{F87A4AB1-F6FA-8C68-0C21-E840DC5E1E6F}"/>
              </a:ext>
            </a:extLst>
          </p:cNvPr>
          <p:cNvSpPr txBox="1">
            <a:spLocks noChangeArrowheads="1"/>
          </p:cNvSpPr>
          <p:nvPr/>
        </p:nvSpPr>
        <p:spPr bwMode="auto">
          <a:xfrm>
            <a:off x="297734" y="4933039"/>
            <a:ext cx="198120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异步置数</a:t>
            </a:r>
          </a:p>
        </p:txBody>
      </p:sp>
      <p:graphicFrame>
        <p:nvGraphicFramePr>
          <p:cNvPr id="110" name="Object 107">
            <a:extLst>
              <a:ext uri="{FF2B5EF4-FFF2-40B4-BE49-F238E27FC236}">
                <a16:creationId xmlns:a16="http://schemas.microsoft.com/office/drawing/2014/main" id="{A057105C-5409-B35B-1D7A-ADC46C13F56A}"/>
              </a:ext>
            </a:extLst>
          </p:cNvPr>
          <p:cNvGraphicFramePr>
            <a:graphicFrameLocks noChangeAspect="1"/>
          </p:cNvGraphicFramePr>
          <p:nvPr>
            <p:extLst>
              <p:ext uri="{D42A27DB-BD31-4B8C-83A1-F6EECF244321}">
                <p14:modId xmlns:p14="http://schemas.microsoft.com/office/powerpoint/2010/main" val="2896160918"/>
              </p:ext>
            </p:extLst>
          </p:nvPr>
        </p:nvGraphicFramePr>
        <p:xfrm>
          <a:off x="2164634" y="4875889"/>
          <a:ext cx="1220788" cy="517525"/>
        </p:xfrm>
        <a:graphic>
          <a:graphicData uri="http://schemas.openxmlformats.org/presentationml/2006/ole">
            <mc:AlternateContent xmlns:mc="http://schemas.openxmlformats.org/markup-compatibility/2006">
              <mc:Choice xmlns:v="urn:schemas-microsoft-com:vml" Requires="v">
                <p:oleObj name="公式" r:id="rId6" imgW="507780" imgH="215806" progId="Equation.3">
                  <p:embed/>
                </p:oleObj>
              </mc:Choice>
              <mc:Fallback>
                <p:oleObj name="公式" r:id="rId6" imgW="507780" imgH="215806" progId="Equation.3">
                  <p:embed/>
                  <p:pic>
                    <p:nvPicPr>
                      <p:cNvPr id="19563" name="Object 10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4634" y="4875889"/>
                        <a:ext cx="1220788" cy="5175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19050">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1" name="Object 108">
            <a:extLst>
              <a:ext uri="{FF2B5EF4-FFF2-40B4-BE49-F238E27FC236}">
                <a16:creationId xmlns:a16="http://schemas.microsoft.com/office/drawing/2014/main" id="{6FF65BAC-361D-A9A6-51D8-28BD9EFF6782}"/>
              </a:ext>
            </a:extLst>
          </p:cNvPr>
          <p:cNvGraphicFramePr>
            <a:graphicFrameLocks noChangeAspect="1"/>
          </p:cNvGraphicFramePr>
          <p:nvPr>
            <p:extLst>
              <p:ext uri="{D42A27DB-BD31-4B8C-83A1-F6EECF244321}">
                <p14:modId xmlns:p14="http://schemas.microsoft.com/office/powerpoint/2010/main" val="3095802947"/>
              </p:ext>
            </p:extLst>
          </p:nvPr>
        </p:nvGraphicFramePr>
        <p:xfrm>
          <a:off x="2050966" y="5454467"/>
          <a:ext cx="1917700" cy="517525"/>
        </p:xfrm>
        <a:graphic>
          <a:graphicData uri="http://schemas.openxmlformats.org/presentationml/2006/ole">
            <mc:AlternateContent xmlns:mc="http://schemas.openxmlformats.org/markup-compatibility/2006">
              <mc:Choice xmlns:v="urn:schemas-microsoft-com:vml" Requires="v">
                <p:oleObj name="公式" r:id="rId8" imgW="799753" imgH="215806" progId="Equation.3">
                  <p:embed/>
                </p:oleObj>
              </mc:Choice>
              <mc:Fallback>
                <p:oleObj name="公式" r:id="rId8" imgW="799753" imgH="215806" progId="Equation.3">
                  <p:embed/>
                  <p:pic>
                    <p:nvPicPr>
                      <p:cNvPr id="19564" name="Object 10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50966" y="5454467"/>
                        <a:ext cx="1917700" cy="5175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2" name="Object 109">
            <a:extLst>
              <a:ext uri="{FF2B5EF4-FFF2-40B4-BE49-F238E27FC236}">
                <a16:creationId xmlns:a16="http://schemas.microsoft.com/office/drawing/2014/main" id="{256366E2-E249-C180-DAE4-46279F36EA9B}"/>
              </a:ext>
            </a:extLst>
          </p:cNvPr>
          <p:cNvGraphicFramePr>
            <a:graphicFrameLocks noChangeAspect="1"/>
          </p:cNvGraphicFramePr>
          <p:nvPr>
            <p:extLst>
              <p:ext uri="{D42A27DB-BD31-4B8C-83A1-F6EECF244321}">
                <p14:modId xmlns:p14="http://schemas.microsoft.com/office/powerpoint/2010/main" val="1449828342"/>
              </p:ext>
            </p:extLst>
          </p:nvPr>
        </p:nvGraphicFramePr>
        <p:xfrm>
          <a:off x="4156094" y="5257643"/>
          <a:ext cx="2353609" cy="424106"/>
        </p:xfrm>
        <a:graphic>
          <a:graphicData uri="http://schemas.openxmlformats.org/presentationml/2006/ole">
            <mc:AlternateContent xmlns:mc="http://schemas.openxmlformats.org/markup-compatibility/2006">
              <mc:Choice xmlns:v="urn:schemas-microsoft-com:vml" Requires="v">
                <p:oleObj name="公式" r:id="rId10" imgW="1257273" imgH="218984" progId="Equation.3">
                  <p:embed/>
                </p:oleObj>
              </mc:Choice>
              <mc:Fallback>
                <p:oleObj name="公式" r:id="rId10" imgW="1257273" imgH="218984" progId="Equation.3">
                  <p:embed/>
                  <p:pic>
                    <p:nvPicPr>
                      <p:cNvPr id="19565" name="Object 10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156094" y="5257643"/>
                        <a:ext cx="2353609" cy="424106"/>
                      </a:xfrm>
                      <a:prstGeom prst="rect">
                        <a:avLst/>
                      </a:prstGeom>
                      <a:noFill/>
                      <a:ln>
                        <a:noFill/>
                      </a:ln>
                      <a:effectLst/>
                    </p:spPr>
                  </p:pic>
                </p:oleObj>
              </mc:Fallback>
            </mc:AlternateContent>
          </a:graphicData>
        </a:graphic>
      </p:graphicFrame>
      <p:sp>
        <p:nvSpPr>
          <p:cNvPr id="113" name="Text Box 110">
            <a:extLst>
              <a:ext uri="{FF2B5EF4-FFF2-40B4-BE49-F238E27FC236}">
                <a16:creationId xmlns:a16="http://schemas.microsoft.com/office/drawing/2014/main" id="{AF8F0670-218F-9E29-07A5-787FB6F52ED8}"/>
              </a:ext>
            </a:extLst>
          </p:cNvPr>
          <p:cNvSpPr txBox="1">
            <a:spLocks noChangeArrowheads="1"/>
          </p:cNvSpPr>
          <p:nvPr/>
        </p:nvSpPr>
        <p:spPr bwMode="auto">
          <a:xfrm>
            <a:off x="297734" y="6131145"/>
            <a:ext cx="2076450" cy="519112"/>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FF0066"/>
                </a:solidFill>
              </a:rPr>
              <a:t>加法计数</a:t>
            </a:r>
          </a:p>
        </p:txBody>
      </p:sp>
      <p:graphicFrame>
        <p:nvGraphicFramePr>
          <p:cNvPr id="114" name="Object 111">
            <a:extLst>
              <a:ext uri="{FF2B5EF4-FFF2-40B4-BE49-F238E27FC236}">
                <a16:creationId xmlns:a16="http://schemas.microsoft.com/office/drawing/2014/main" id="{82605026-5298-B210-7FCB-ED8E6320A80B}"/>
              </a:ext>
            </a:extLst>
          </p:cNvPr>
          <p:cNvGraphicFramePr>
            <a:graphicFrameLocks noChangeAspect="1"/>
          </p:cNvGraphicFramePr>
          <p:nvPr>
            <p:extLst>
              <p:ext uri="{D42A27DB-BD31-4B8C-83A1-F6EECF244321}">
                <p14:modId xmlns:p14="http://schemas.microsoft.com/office/powerpoint/2010/main" val="1836563766"/>
              </p:ext>
            </p:extLst>
          </p:nvPr>
        </p:nvGraphicFramePr>
        <p:xfrm>
          <a:off x="2112858" y="6119058"/>
          <a:ext cx="1249363" cy="527050"/>
        </p:xfrm>
        <a:graphic>
          <a:graphicData uri="http://schemas.openxmlformats.org/presentationml/2006/ole">
            <mc:AlternateContent xmlns:mc="http://schemas.openxmlformats.org/markup-compatibility/2006">
              <mc:Choice xmlns:v="urn:schemas-microsoft-com:vml" Requires="v">
                <p:oleObj name="公式" r:id="rId12" imgW="495461" imgH="209545" progId="Equation.3">
                  <p:embed/>
                </p:oleObj>
              </mc:Choice>
              <mc:Fallback>
                <p:oleObj name="公式" r:id="rId12" imgW="495461" imgH="209545" progId="Equation.3">
                  <p:embed/>
                  <p:pic>
                    <p:nvPicPr>
                      <p:cNvPr id="19567" name="Object 11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112858" y="6119058"/>
                        <a:ext cx="1249363" cy="5270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31750">
                            <a:solidFill>
                              <a:srgbClr val="FF33CC"/>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5" name="Object 112">
            <a:extLst>
              <a:ext uri="{FF2B5EF4-FFF2-40B4-BE49-F238E27FC236}">
                <a16:creationId xmlns:a16="http://schemas.microsoft.com/office/drawing/2014/main" id="{9990FA36-03E7-BB7E-62C7-620AD50F6381}"/>
              </a:ext>
            </a:extLst>
          </p:cNvPr>
          <p:cNvGraphicFramePr>
            <a:graphicFrameLocks noChangeAspect="1"/>
          </p:cNvGraphicFramePr>
          <p:nvPr>
            <p:extLst>
              <p:ext uri="{D42A27DB-BD31-4B8C-83A1-F6EECF244321}">
                <p14:modId xmlns:p14="http://schemas.microsoft.com/office/powerpoint/2010/main" val="894948093"/>
              </p:ext>
            </p:extLst>
          </p:nvPr>
        </p:nvGraphicFramePr>
        <p:xfrm>
          <a:off x="3466729" y="6135124"/>
          <a:ext cx="1928813" cy="525463"/>
        </p:xfrm>
        <a:graphic>
          <a:graphicData uri="http://schemas.openxmlformats.org/presentationml/2006/ole">
            <mc:AlternateContent xmlns:mc="http://schemas.openxmlformats.org/markup-compatibility/2006">
              <mc:Choice xmlns:v="urn:schemas-microsoft-com:vml" Requires="v">
                <p:oleObj name="公式" r:id="rId14" imgW="781140" imgH="209545" progId="Equation.3">
                  <p:embed/>
                </p:oleObj>
              </mc:Choice>
              <mc:Fallback>
                <p:oleObj name="公式" r:id="rId14" imgW="781140" imgH="209545" progId="Equation.3">
                  <p:embed/>
                  <p:pic>
                    <p:nvPicPr>
                      <p:cNvPr id="19568" name="Object 11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466729" y="6135124"/>
                        <a:ext cx="1928813" cy="5254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6" name="Text Box 113">
            <a:extLst>
              <a:ext uri="{FF2B5EF4-FFF2-40B4-BE49-F238E27FC236}">
                <a16:creationId xmlns:a16="http://schemas.microsoft.com/office/drawing/2014/main" id="{CFAF1291-DD40-E216-1470-18DB8010CBB8}"/>
              </a:ext>
            </a:extLst>
          </p:cNvPr>
          <p:cNvSpPr txBox="1">
            <a:spLocks noChangeArrowheads="1"/>
          </p:cNvSpPr>
          <p:nvPr/>
        </p:nvSpPr>
        <p:spPr bwMode="auto">
          <a:xfrm>
            <a:off x="6831964" y="4354568"/>
            <a:ext cx="5360036" cy="2308324"/>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solidFill>
                  <a:srgbClr val="FF0000"/>
                </a:solidFill>
              </a:rPr>
              <a:t>二 </a:t>
            </a:r>
            <a:r>
              <a:rPr lang="en-US" altLang="zh-CN" b="1" dirty="0">
                <a:solidFill>
                  <a:srgbClr val="FF0000"/>
                </a:solidFill>
              </a:rPr>
              <a:t>— </a:t>
            </a:r>
            <a:r>
              <a:rPr lang="zh-CN" altLang="en-US" b="1" dirty="0">
                <a:solidFill>
                  <a:srgbClr val="FF0000"/>
                </a:solidFill>
              </a:rPr>
              <a:t>八 </a:t>
            </a:r>
            <a:r>
              <a:rPr lang="en-US" altLang="zh-CN" b="1" dirty="0">
                <a:solidFill>
                  <a:srgbClr val="FF0000"/>
                </a:solidFill>
              </a:rPr>
              <a:t>— </a:t>
            </a:r>
            <a:r>
              <a:rPr lang="zh-CN" altLang="en-US" b="1" dirty="0">
                <a:solidFill>
                  <a:srgbClr val="FF0000"/>
                </a:solidFill>
              </a:rPr>
              <a:t>十六进制计数器</a:t>
            </a:r>
            <a:endParaRPr lang="en-US" altLang="zh-CN" b="1" dirty="0">
              <a:solidFill>
                <a:srgbClr val="FF0000"/>
              </a:solidFill>
            </a:endParaRPr>
          </a:p>
          <a:p>
            <a:pPr eaLnBrk="1" hangingPunct="1"/>
            <a:r>
              <a:rPr lang="en-US" altLang="zh-CN" sz="2000" b="1" dirty="0">
                <a:solidFill>
                  <a:srgbClr val="FF0000"/>
                </a:solidFill>
              </a:rPr>
              <a:t>CP</a:t>
            </a:r>
            <a:r>
              <a:rPr lang="en-US" altLang="zh-CN" sz="2000" b="1" baseline="-25000" dirty="0">
                <a:solidFill>
                  <a:srgbClr val="FF0000"/>
                </a:solidFill>
              </a:rPr>
              <a:t>0</a:t>
            </a:r>
            <a:r>
              <a:rPr lang="en-US" altLang="zh-CN" sz="2000" b="1" dirty="0">
                <a:solidFill>
                  <a:srgbClr val="FF0000"/>
                </a:solidFill>
              </a:rPr>
              <a:t>=CP,</a:t>
            </a:r>
            <a:r>
              <a:rPr lang="zh-CN" altLang="en-US" sz="2000" b="1" dirty="0">
                <a:solidFill>
                  <a:srgbClr val="FF0000"/>
                </a:solidFill>
              </a:rPr>
              <a:t> </a:t>
            </a:r>
            <a:r>
              <a:rPr lang="en-US" altLang="zh-CN" sz="2000" b="1" dirty="0">
                <a:solidFill>
                  <a:srgbClr val="FF0000"/>
                </a:solidFill>
              </a:rPr>
              <a:t>CP</a:t>
            </a:r>
            <a:r>
              <a:rPr lang="en-US" altLang="zh-CN" sz="2000" b="1" baseline="-25000" dirty="0">
                <a:solidFill>
                  <a:srgbClr val="FF0000"/>
                </a:solidFill>
              </a:rPr>
              <a:t>1</a:t>
            </a:r>
            <a:r>
              <a:rPr lang="en-US" altLang="zh-CN" sz="2000" b="1" dirty="0">
                <a:solidFill>
                  <a:srgbClr val="FF0000"/>
                </a:solidFill>
              </a:rPr>
              <a:t>=Q</a:t>
            </a:r>
            <a:r>
              <a:rPr lang="en-US" altLang="zh-CN" sz="2000" b="1" baseline="-25000" dirty="0">
                <a:solidFill>
                  <a:srgbClr val="FF0000"/>
                </a:solidFill>
              </a:rPr>
              <a:t>0</a:t>
            </a:r>
            <a:r>
              <a:rPr lang="en-US" altLang="zh-CN" sz="2000" b="1" dirty="0">
                <a:solidFill>
                  <a:srgbClr val="FF0000"/>
                </a:solidFill>
              </a:rPr>
              <a:t>:</a:t>
            </a:r>
            <a:r>
              <a:rPr lang="zh-CN" altLang="en-US" sz="2000" b="1" dirty="0">
                <a:solidFill>
                  <a:srgbClr val="FF0000"/>
                </a:solidFill>
              </a:rPr>
              <a:t> </a:t>
            </a:r>
            <a:r>
              <a:rPr lang="en-US" altLang="zh-CN" sz="2000" b="1" dirty="0">
                <a:solidFill>
                  <a:srgbClr val="7030A0"/>
                </a:solidFill>
              </a:rPr>
              <a:t>4</a:t>
            </a:r>
            <a:r>
              <a:rPr lang="zh-CN" altLang="en-US" sz="2000" b="1" dirty="0">
                <a:solidFill>
                  <a:srgbClr val="7030A0"/>
                </a:solidFill>
              </a:rPr>
              <a:t>位二进制，</a:t>
            </a:r>
            <a:endParaRPr lang="en-US" altLang="zh-CN" sz="2000" b="1" dirty="0">
              <a:solidFill>
                <a:srgbClr val="7030A0"/>
              </a:solidFill>
            </a:endParaRPr>
          </a:p>
          <a:p>
            <a:pPr eaLnBrk="1" hangingPunct="1"/>
            <a:r>
              <a:rPr lang="zh-CN" altLang="en-US" sz="2000" b="1" dirty="0">
                <a:solidFill>
                  <a:srgbClr val="7030A0"/>
                </a:solidFill>
              </a:rPr>
              <a:t>                               即十六进制异步加法计数器</a:t>
            </a:r>
            <a:endParaRPr lang="en-US" altLang="zh-CN" sz="2000" b="1" dirty="0">
              <a:solidFill>
                <a:srgbClr val="7030A0"/>
              </a:solidFill>
            </a:endParaRPr>
          </a:p>
          <a:p>
            <a:pPr eaLnBrk="1" hangingPunct="1"/>
            <a:r>
              <a:rPr lang="en-US" altLang="zh-CN" sz="2000" b="1" dirty="0">
                <a:solidFill>
                  <a:srgbClr val="FF0000"/>
                </a:solidFill>
              </a:rPr>
              <a:t>CP</a:t>
            </a:r>
            <a:r>
              <a:rPr lang="en-US" altLang="zh-CN" sz="2000" b="1" baseline="-25000" dirty="0">
                <a:solidFill>
                  <a:srgbClr val="FF0000"/>
                </a:solidFill>
              </a:rPr>
              <a:t>1</a:t>
            </a:r>
            <a:r>
              <a:rPr lang="en-US" altLang="zh-CN" sz="2000" b="1" dirty="0">
                <a:solidFill>
                  <a:srgbClr val="FF0000"/>
                </a:solidFill>
              </a:rPr>
              <a:t>=CP</a:t>
            </a:r>
            <a:r>
              <a:rPr lang="en-US" altLang="zh-CN" sz="2000" b="1" dirty="0">
                <a:solidFill>
                  <a:srgbClr val="7030A0"/>
                </a:solidFill>
              </a:rPr>
              <a:t>:</a:t>
            </a:r>
            <a:r>
              <a:rPr lang="zh-CN" altLang="en-US" sz="2000" b="1" dirty="0">
                <a:solidFill>
                  <a:srgbClr val="7030A0"/>
                </a:solidFill>
              </a:rPr>
              <a:t> </a:t>
            </a:r>
            <a:r>
              <a:rPr lang="en-US" altLang="zh-CN" sz="2000" b="1" dirty="0">
                <a:solidFill>
                  <a:srgbClr val="7030A0"/>
                </a:solidFill>
              </a:rPr>
              <a:t>FF</a:t>
            </a:r>
            <a:r>
              <a:rPr lang="en-US" altLang="zh-CN" sz="2000" b="1" baseline="-25000" dirty="0">
                <a:solidFill>
                  <a:srgbClr val="7030A0"/>
                </a:solidFill>
              </a:rPr>
              <a:t>0</a:t>
            </a:r>
            <a:r>
              <a:rPr lang="zh-CN" altLang="en-US" sz="2000" b="1" dirty="0">
                <a:solidFill>
                  <a:srgbClr val="7030A0"/>
                </a:solidFill>
              </a:rPr>
              <a:t>不工作，</a:t>
            </a:r>
            <a:r>
              <a:rPr lang="en-US" altLang="zh-CN" sz="2000" b="1" dirty="0">
                <a:solidFill>
                  <a:srgbClr val="7030A0"/>
                </a:solidFill>
              </a:rPr>
              <a:t>FF</a:t>
            </a:r>
            <a:r>
              <a:rPr lang="en-US" altLang="zh-CN" sz="2000" b="1" baseline="-25000" dirty="0">
                <a:solidFill>
                  <a:srgbClr val="7030A0"/>
                </a:solidFill>
              </a:rPr>
              <a:t>1,2,3</a:t>
            </a:r>
            <a:r>
              <a:rPr lang="zh-CN" altLang="en-US" sz="2000" b="1" dirty="0">
                <a:solidFill>
                  <a:srgbClr val="7030A0"/>
                </a:solidFill>
              </a:rPr>
              <a:t>构成</a:t>
            </a:r>
            <a:r>
              <a:rPr lang="en-US" altLang="zh-CN" sz="2000" b="1" dirty="0">
                <a:solidFill>
                  <a:srgbClr val="7030A0"/>
                </a:solidFill>
              </a:rPr>
              <a:t>3</a:t>
            </a:r>
            <a:r>
              <a:rPr lang="zh-CN" altLang="en-US" sz="2000" b="1" dirty="0">
                <a:solidFill>
                  <a:srgbClr val="7030A0"/>
                </a:solidFill>
              </a:rPr>
              <a:t>位二进制，</a:t>
            </a:r>
            <a:endParaRPr lang="en-US" altLang="zh-CN" sz="2000" b="1" dirty="0">
              <a:solidFill>
                <a:srgbClr val="7030A0"/>
              </a:solidFill>
            </a:endParaRPr>
          </a:p>
          <a:p>
            <a:pPr eaLnBrk="1" hangingPunct="1"/>
            <a:r>
              <a:rPr lang="zh-CN" altLang="en-US" sz="2000" b="1" dirty="0">
                <a:solidFill>
                  <a:srgbClr val="7030A0"/>
                </a:solidFill>
              </a:rPr>
              <a:t>                 即八进制计数器</a:t>
            </a:r>
            <a:endParaRPr lang="en-US" altLang="zh-CN" sz="2000" b="1" dirty="0">
              <a:solidFill>
                <a:srgbClr val="7030A0"/>
              </a:solidFill>
            </a:endParaRPr>
          </a:p>
          <a:p>
            <a:pPr eaLnBrk="1" hangingPunct="1"/>
            <a:r>
              <a:rPr lang="en-US" altLang="zh-CN" sz="2000" b="1" dirty="0">
                <a:solidFill>
                  <a:srgbClr val="FF0000"/>
                </a:solidFill>
              </a:rPr>
              <a:t>CP</a:t>
            </a:r>
            <a:r>
              <a:rPr lang="en-US" altLang="zh-CN" sz="2000" b="1" baseline="-25000" dirty="0">
                <a:solidFill>
                  <a:srgbClr val="FF0000"/>
                </a:solidFill>
              </a:rPr>
              <a:t>0</a:t>
            </a:r>
            <a:r>
              <a:rPr lang="en-US" altLang="zh-CN" sz="2000" b="1" dirty="0">
                <a:solidFill>
                  <a:srgbClr val="FF0000"/>
                </a:solidFill>
              </a:rPr>
              <a:t>=CP,</a:t>
            </a:r>
            <a:r>
              <a:rPr lang="zh-CN" altLang="en-US" sz="2000" b="1" dirty="0">
                <a:solidFill>
                  <a:srgbClr val="FF0000"/>
                </a:solidFill>
              </a:rPr>
              <a:t> </a:t>
            </a:r>
            <a:r>
              <a:rPr lang="en-US" altLang="zh-CN" sz="2000" b="1" dirty="0">
                <a:solidFill>
                  <a:srgbClr val="FF0000"/>
                </a:solidFill>
              </a:rPr>
              <a:t>CP</a:t>
            </a:r>
            <a:r>
              <a:rPr lang="en-US" altLang="zh-CN" sz="2000" b="1" baseline="-25000" dirty="0">
                <a:solidFill>
                  <a:srgbClr val="FF0000"/>
                </a:solidFill>
              </a:rPr>
              <a:t>1</a:t>
            </a:r>
            <a:r>
              <a:rPr lang="en-US" altLang="zh-CN" sz="2000" b="1" dirty="0">
                <a:solidFill>
                  <a:srgbClr val="FF0000"/>
                </a:solidFill>
              </a:rPr>
              <a:t>=0/1</a:t>
            </a:r>
            <a:r>
              <a:rPr lang="en-US" altLang="zh-CN" sz="2000" b="1" dirty="0">
                <a:solidFill>
                  <a:srgbClr val="7030A0"/>
                </a:solidFill>
              </a:rPr>
              <a:t>:</a:t>
            </a:r>
            <a:r>
              <a:rPr lang="zh-CN" altLang="en-US" sz="2000" b="1" dirty="0">
                <a:solidFill>
                  <a:srgbClr val="7030A0"/>
                </a:solidFill>
              </a:rPr>
              <a:t> 只有</a:t>
            </a:r>
            <a:r>
              <a:rPr lang="en-US" altLang="zh-CN" sz="2000" b="1" dirty="0">
                <a:solidFill>
                  <a:srgbClr val="7030A0"/>
                </a:solidFill>
              </a:rPr>
              <a:t>FF</a:t>
            </a:r>
            <a:r>
              <a:rPr lang="en-US" altLang="zh-CN" sz="2000" b="1" baseline="-25000" dirty="0">
                <a:solidFill>
                  <a:srgbClr val="7030A0"/>
                </a:solidFill>
              </a:rPr>
              <a:t>0</a:t>
            </a:r>
            <a:r>
              <a:rPr lang="zh-CN" altLang="en-US" sz="2000" b="1" dirty="0">
                <a:solidFill>
                  <a:srgbClr val="7030A0"/>
                </a:solidFill>
              </a:rPr>
              <a:t>工作，</a:t>
            </a:r>
            <a:endParaRPr lang="en-US" altLang="zh-CN" sz="2000" b="1" dirty="0">
              <a:solidFill>
                <a:srgbClr val="7030A0"/>
              </a:solidFill>
            </a:endParaRPr>
          </a:p>
          <a:p>
            <a:pPr eaLnBrk="1" hangingPunct="1"/>
            <a:r>
              <a:rPr lang="zh-CN" altLang="en-US" sz="2000" b="1" dirty="0">
                <a:solidFill>
                  <a:srgbClr val="7030A0"/>
                </a:solidFill>
              </a:rPr>
              <a:t>                                 </a:t>
            </a:r>
            <a:r>
              <a:rPr lang="en-US" altLang="zh-CN" sz="2000" b="1" dirty="0">
                <a:solidFill>
                  <a:srgbClr val="7030A0"/>
                </a:solidFill>
              </a:rPr>
              <a:t>1</a:t>
            </a:r>
            <a:r>
              <a:rPr lang="zh-CN" altLang="en-US" sz="2000" b="1" dirty="0">
                <a:solidFill>
                  <a:srgbClr val="7030A0"/>
                </a:solidFill>
              </a:rPr>
              <a:t>位二进制计数器</a:t>
            </a:r>
          </a:p>
        </p:txBody>
      </p:sp>
      <p:sp>
        <p:nvSpPr>
          <p:cNvPr id="2" name="灯片编号占位符 1">
            <a:extLst>
              <a:ext uri="{FF2B5EF4-FFF2-40B4-BE49-F238E27FC236}">
                <a16:creationId xmlns:a16="http://schemas.microsoft.com/office/drawing/2014/main" id="{3584818C-501A-7ADA-06D1-0E65F3EFED8B}"/>
              </a:ext>
            </a:extLst>
          </p:cNvPr>
          <p:cNvSpPr>
            <a:spLocks noGrp="1"/>
          </p:cNvSpPr>
          <p:nvPr>
            <p:ph type="sldNum" sz="quarter" idx="12"/>
          </p:nvPr>
        </p:nvSpPr>
        <p:spPr/>
        <p:txBody>
          <a:bodyPr/>
          <a:lstStyle/>
          <a:p>
            <a:fld id="{392CBAA0-59E6-204E-8F03-85E5040D48B8}" type="slidenum">
              <a:rPr kumimoji="1" lang="zh-CN" altLang="en-US" smtClean="0"/>
              <a:t>62</a:t>
            </a:fld>
            <a:r>
              <a:rPr kumimoji="1" lang="en-US" altLang="zh-CN"/>
              <a:t>/184</a:t>
            </a:r>
            <a:endParaRPr kumimoji="1" lang="zh-CN" altLang="en-US" dirty="0"/>
          </a:p>
        </p:txBody>
      </p:sp>
    </p:spTree>
    <p:extLst>
      <p:ext uri="{BB962C8B-B14F-4D97-AF65-F5344CB8AC3E}">
        <p14:creationId xmlns:p14="http://schemas.microsoft.com/office/powerpoint/2010/main" val="3923082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xEl>
                                              <p:pRg st="0" end="0"/>
                                            </p:txEl>
                                          </p:spTgt>
                                        </p:tgtEl>
                                        <p:attrNameLst>
                                          <p:attrName>style.visibility</p:attrName>
                                        </p:attrNameLst>
                                      </p:cBhvr>
                                      <p:to>
                                        <p:strVal val="visible"/>
                                      </p:to>
                                    </p:set>
                                    <p:animEffect transition="in" filter="wipe(left)">
                                      <p:cBhvr>
                                        <p:cTn id="7" dur="500"/>
                                        <p:tgtEl>
                                          <p:spTgt spid="10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left)">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05">
                                            <p:txEl>
                                              <p:pRg st="0" end="0"/>
                                            </p:txEl>
                                          </p:spTgt>
                                        </p:tgtEl>
                                        <p:attrNameLst>
                                          <p:attrName>style.visibility</p:attrName>
                                        </p:attrNameLst>
                                      </p:cBhvr>
                                      <p:to>
                                        <p:strVal val="visible"/>
                                      </p:to>
                                    </p:set>
                                    <p:animEffect transition="in" filter="wipe(left)">
                                      <p:cBhvr>
                                        <p:cTn id="22" dur="500"/>
                                        <p:tgtEl>
                                          <p:spTgt spid="105">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06">
                                            <p:txEl>
                                              <p:pRg st="0" end="0"/>
                                            </p:txEl>
                                          </p:spTgt>
                                        </p:tgtEl>
                                        <p:attrNameLst>
                                          <p:attrName>style.visibility</p:attrName>
                                        </p:attrNameLst>
                                      </p:cBhvr>
                                      <p:to>
                                        <p:strVal val="visible"/>
                                      </p:to>
                                    </p:set>
                                    <p:animEffect transition="in" filter="wipe(left)">
                                      <p:cBhvr>
                                        <p:cTn id="27" dur="500"/>
                                        <p:tgtEl>
                                          <p:spTgt spid="106">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07"/>
                                        </p:tgtEl>
                                        <p:attrNameLst>
                                          <p:attrName>style.visibility</p:attrName>
                                        </p:attrNameLst>
                                      </p:cBhvr>
                                      <p:to>
                                        <p:strVal val="visible"/>
                                      </p:to>
                                    </p:set>
                                    <p:animEffect transition="in" filter="wipe(left)">
                                      <p:cBhvr>
                                        <p:cTn id="32" dur="500"/>
                                        <p:tgtEl>
                                          <p:spTgt spid="10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8"/>
                                        </p:tgtEl>
                                        <p:attrNameLst>
                                          <p:attrName>style.visibility</p:attrName>
                                        </p:attrNameLst>
                                      </p:cBhvr>
                                      <p:to>
                                        <p:strVal val="visible"/>
                                      </p:to>
                                    </p:set>
                                    <p:animEffect transition="in" filter="wipe(left)">
                                      <p:cBhvr>
                                        <p:cTn id="37" dur="500"/>
                                        <p:tgtEl>
                                          <p:spTgt spid="108"/>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09">
                                            <p:txEl>
                                              <p:pRg st="0" end="0"/>
                                            </p:txEl>
                                          </p:spTgt>
                                        </p:tgtEl>
                                        <p:attrNameLst>
                                          <p:attrName>style.visibility</p:attrName>
                                        </p:attrNameLst>
                                      </p:cBhvr>
                                      <p:to>
                                        <p:strVal val="visible"/>
                                      </p:to>
                                    </p:set>
                                    <p:animEffect transition="in" filter="wipe(left)">
                                      <p:cBhvr>
                                        <p:cTn id="42" dur="500"/>
                                        <p:tgtEl>
                                          <p:spTgt spid="109">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10"/>
                                        </p:tgtEl>
                                        <p:attrNameLst>
                                          <p:attrName>style.visibility</p:attrName>
                                        </p:attrNameLst>
                                      </p:cBhvr>
                                      <p:to>
                                        <p:strVal val="visible"/>
                                      </p:to>
                                    </p:set>
                                    <p:animEffect transition="in" filter="wipe(left)">
                                      <p:cBhvr>
                                        <p:cTn id="47" dur="500"/>
                                        <p:tgtEl>
                                          <p:spTgt spid="110"/>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111"/>
                                        </p:tgtEl>
                                        <p:attrNameLst>
                                          <p:attrName>style.visibility</p:attrName>
                                        </p:attrNameLst>
                                      </p:cBhvr>
                                      <p:to>
                                        <p:strVal val="visible"/>
                                      </p:to>
                                    </p:set>
                                    <p:animEffect transition="in" filter="wipe(left)">
                                      <p:cBhvr>
                                        <p:cTn id="52" dur="500"/>
                                        <p:tgtEl>
                                          <p:spTgt spid="111"/>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112"/>
                                        </p:tgtEl>
                                        <p:attrNameLst>
                                          <p:attrName>style.visibility</p:attrName>
                                        </p:attrNameLst>
                                      </p:cBhvr>
                                      <p:to>
                                        <p:strVal val="visible"/>
                                      </p:to>
                                    </p:set>
                                    <p:animEffect transition="in" filter="wipe(left)">
                                      <p:cBhvr>
                                        <p:cTn id="57" dur="500"/>
                                        <p:tgtEl>
                                          <p:spTgt spid="112"/>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grpId="0" nodeType="clickEffect">
                                  <p:stCondLst>
                                    <p:cond delay="0"/>
                                  </p:stCondLst>
                                  <p:childTnLst>
                                    <p:set>
                                      <p:cBhvr>
                                        <p:cTn id="61" dur="1" fill="hold">
                                          <p:stCondLst>
                                            <p:cond delay="0"/>
                                          </p:stCondLst>
                                        </p:cTn>
                                        <p:tgtEl>
                                          <p:spTgt spid="113">
                                            <p:txEl>
                                              <p:pRg st="0" end="0"/>
                                            </p:txEl>
                                          </p:spTgt>
                                        </p:tgtEl>
                                        <p:attrNameLst>
                                          <p:attrName>style.visibility</p:attrName>
                                        </p:attrNameLst>
                                      </p:cBhvr>
                                      <p:to>
                                        <p:strVal val="visible"/>
                                      </p:to>
                                    </p:set>
                                    <p:animEffect transition="in" filter="wipe(left)">
                                      <p:cBhvr>
                                        <p:cTn id="62" dur="500"/>
                                        <p:tgtEl>
                                          <p:spTgt spid="113">
                                            <p:txEl>
                                              <p:pRg st="0" end="0"/>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114"/>
                                        </p:tgtEl>
                                        <p:attrNameLst>
                                          <p:attrName>style.visibility</p:attrName>
                                        </p:attrNameLst>
                                      </p:cBhvr>
                                      <p:to>
                                        <p:strVal val="visible"/>
                                      </p:to>
                                    </p:set>
                                    <p:animEffect transition="in" filter="wipe(left)">
                                      <p:cBhvr>
                                        <p:cTn id="67" dur="500"/>
                                        <p:tgtEl>
                                          <p:spTgt spid="114"/>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nodeType="clickEffect">
                                  <p:stCondLst>
                                    <p:cond delay="0"/>
                                  </p:stCondLst>
                                  <p:childTnLst>
                                    <p:set>
                                      <p:cBhvr>
                                        <p:cTn id="71" dur="1" fill="hold">
                                          <p:stCondLst>
                                            <p:cond delay="0"/>
                                          </p:stCondLst>
                                        </p:cTn>
                                        <p:tgtEl>
                                          <p:spTgt spid="115"/>
                                        </p:tgtEl>
                                        <p:attrNameLst>
                                          <p:attrName>style.visibility</p:attrName>
                                        </p:attrNameLst>
                                      </p:cBhvr>
                                      <p:to>
                                        <p:strVal val="visible"/>
                                      </p:to>
                                    </p:set>
                                    <p:animEffect transition="in" filter="wipe(left)">
                                      <p:cBhvr>
                                        <p:cTn id="72" dur="500"/>
                                        <p:tgtEl>
                                          <p:spTgt spid="115"/>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116">
                                            <p:txEl>
                                              <p:pRg st="0" end="0"/>
                                            </p:txEl>
                                          </p:spTgt>
                                        </p:tgtEl>
                                        <p:attrNameLst>
                                          <p:attrName>style.visibility</p:attrName>
                                        </p:attrNameLst>
                                      </p:cBhvr>
                                      <p:to>
                                        <p:strVal val="visible"/>
                                      </p:to>
                                    </p:set>
                                    <p:animEffect transition="in" filter="wipe(left)">
                                      <p:cBhvr>
                                        <p:cTn id="77" dur="500"/>
                                        <p:tgtEl>
                                          <p:spTgt spid="116">
                                            <p:txEl>
                                              <p:pRg st="0" end="0"/>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grpId="0" nodeType="clickEffect">
                                  <p:stCondLst>
                                    <p:cond delay="0"/>
                                  </p:stCondLst>
                                  <p:childTnLst>
                                    <p:set>
                                      <p:cBhvr>
                                        <p:cTn id="81" dur="1" fill="hold">
                                          <p:stCondLst>
                                            <p:cond delay="0"/>
                                          </p:stCondLst>
                                        </p:cTn>
                                        <p:tgtEl>
                                          <p:spTgt spid="116">
                                            <p:txEl>
                                              <p:pRg st="1" end="1"/>
                                            </p:txEl>
                                          </p:spTgt>
                                        </p:tgtEl>
                                        <p:attrNameLst>
                                          <p:attrName>style.visibility</p:attrName>
                                        </p:attrNameLst>
                                      </p:cBhvr>
                                      <p:to>
                                        <p:strVal val="visible"/>
                                      </p:to>
                                    </p:set>
                                    <p:animEffect transition="in" filter="wipe(left)">
                                      <p:cBhvr>
                                        <p:cTn id="82" dur="500"/>
                                        <p:tgtEl>
                                          <p:spTgt spid="116">
                                            <p:txEl>
                                              <p:pRg st="1" end="1"/>
                                            </p:txEl>
                                          </p:spTgt>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8" fill="hold" grpId="0" nodeType="clickEffect">
                                  <p:stCondLst>
                                    <p:cond delay="0"/>
                                  </p:stCondLst>
                                  <p:childTnLst>
                                    <p:set>
                                      <p:cBhvr>
                                        <p:cTn id="86" dur="1" fill="hold">
                                          <p:stCondLst>
                                            <p:cond delay="0"/>
                                          </p:stCondLst>
                                        </p:cTn>
                                        <p:tgtEl>
                                          <p:spTgt spid="116">
                                            <p:txEl>
                                              <p:pRg st="2" end="2"/>
                                            </p:txEl>
                                          </p:spTgt>
                                        </p:tgtEl>
                                        <p:attrNameLst>
                                          <p:attrName>style.visibility</p:attrName>
                                        </p:attrNameLst>
                                      </p:cBhvr>
                                      <p:to>
                                        <p:strVal val="visible"/>
                                      </p:to>
                                    </p:set>
                                    <p:animEffect transition="in" filter="wipe(left)">
                                      <p:cBhvr>
                                        <p:cTn id="87" dur="500"/>
                                        <p:tgtEl>
                                          <p:spTgt spid="116">
                                            <p:txEl>
                                              <p:pRg st="2" end="2"/>
                                            </p:txEl>
                                          </p:spTgt>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grpId="0" nodeType="clickEffect">
                                  <p:stCondLst>
                                    <p:cond delay="0"/>
                                  </p:stCondLst>
                                  <p:childTnLst>
                                    <p:set>
                                      <p:cBhvr>
                                        <p:cTn id="91" dur="1" fill="hold">
                                          <p:stCondLst>
                                            <p:cond delay="0"/>
                                          </p:stCondLst>
                                        </p:cTn>
                                        <p:tgtEl>
                                          <p:spTgt spid="116">
                                            <p:txEl>
                                              <p:pRg st="3" end="3"/>
                                            </p:txEl>
                                          </p:spTgt>
                                        </p:tgtEl>
                                        <p:attrNameLst>
                                          <p:attrName>style.visibility</p:attrName>
                                        </p:attrNameLst>
                                      </p:cBhvr>
                                      <p:to>
                                        <p:strVal val="visible"/>
                                      </p:to>
                                    </p:set>
                                    <p:animEffect transition="in" filter="wipe(left)">
                                      <p:cBhvr>
                                        <p:cTn id="92" dur="500"/>
                                        <p:tgtEl>
                                          <p:spTgt spid="116">
                                            <p:txEl>
                                              <p:pRg st="3" end="3"/>
                                            </p:txEl>
                                          </p:spTgt>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8" fill="hold" grpId="0" nodeType="clickEffect">
                                  <p:stCondLst>
                                    <p:cond delay="0"/>
                                  </p:stCondLst>
                                  <p:childTnLst>
                                    <p:set>
                                      <p:cBhvr>
                                        <p:cTn id="96" dur="1" fill="hold">
                                          <p:stCondLst>
                                            <p:cond delay="0"/>
                                          </p:stCondLst>
                                        </p:cTn>
                                        <p:tgtEl>
                                          <p:spTgt spid="116">
                                            <p:txEl>
                                              <p:pRg st="4" end="4"/>
                                            </p:txEl>
                                          </p:spTgt>
                                        </p:tgtEl>
                                        <p:attrNameLst>
                                          <p:attrName>style.visibility</p:attrName>
                                        </p:attrNameLst>
                                      </p:cBhvr>
                                      <p:to>
                                        <p:strVal val="visible"/>
                                      </p:to>
                                    </p:set>
                                    <p:animEffect transition="in" filter="wipe(left)">
                                      <p:cBhvr>
                                        <p:cTn id="97" dur="500"/>
                                        <p:tgtEl>
                                          <p:spTgt spid="116">
                                            <p:txEl>
                                              <p:pRg st="4" end="4"/>
                                            </p:txEl>
                                          </p:spTgt>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grpId="0" nodeType="clickEffect">
                                  <p:stCondLst>
                                    <p:cond delay="0"/>
                                  </p:stCondLst>
                                  <p:childTnLst>
                                    <p:set>
                                      <p:cBhvr>
                                        <p:cTn id="101" dur="1" fill="hold">
                                          <p:stCondLst>
                                            <p:cond delay="0"/>
                                          </p:stCondLst>
                                        </p:cTn>
                                        <p:tgtEl>
                                          <p:spTgt spid="116">
                                            <p:txEl>
                                              <p:pRg st="5" end="5"/>
                                            </p:txEl>
                                          </p:spTgt>
                                        </p:tgtEl>
                                        <p:attrNameLst>
                                          <p:attrName>style.visibility</p:attrName>
                                        </p:attrNameLst>
                                      </p:cBhvr>
                                      <p:to>
                                        <p:strVal val="visible"/>
                                      </p:to>
                                    </p:set>
                                    <p:animEffect transition="in" filter="wipe(left)">
                                      <p:cBhvr>
                                        <p:cTn id="102" dur="500"/>
                                        <p:tgtEl>
                                          <p:spTgt spid="116">
                                            <p:txEl>
                                              <p:pRg st="5" end="5"/>
                                            </p:txEl>
                                          </p:spTgt>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8" fill="hold" grpId="0" nodeType="clickEffect">
                                  <p:stCondLst>
                                    <p:cond delay="0"/>
                                  </p:stCondLst>
                                  <p:childTnLst>
                                    <p:set>
                                      <p:cBhvr>
                                        <p:cTn id="106" dur="1" fill="hold">
                                          <p:stCondLst>
                                            <p:cond delay="0"/>
                                          </p:stCondLst>
                                        </p:cTn>
                                        <p:tgtEl>
                                          <p:spTgt spid="116">
                                            <p:txEl>
                                              <p:pRg st="6" end="6"/>
                                            </p:txEl>
                                          </p:spTgt>
                                        </p:tgtEl>
                                        <p:attrNameLst>
                                          <p:attrName>style.visibility</p:attrName>
                                        </p:attrNameLst>
                                      </p:cBhvr>
                                      <p:to>
                                        <p:strVal val="visible"/>
                                      </p:to>
                                    </p:set>
                                    <p:animEffect transition="in" filter="wipe(left)">
                                      <p:cBhvr>
                                        <p:cTn id="107" dur="500"/>
                                        <p:tgtEl>
                                          <p:spTgt spid="11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build="p" autoUpdateAnimBg="0" advAuto="0"/>
      <p:bldP spid="105" grpId="0" build="p" autoUpdateAnimBg="0"/>
      <p:bldP spid="106" grpId="0" build="p" autoUpdateAnimBg="0"/>
      <p:bldP spid="109" grpId="0" build="p" autoUpdateAnimBg="0"/>
      <p:bldP spid="113" grpId="0" build="p" autoUpdateAnimBg="0"/>
      <p:bldP spid="116"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pic>
        <p:nvPicPr>
          <p:cNvPr id="5" name="Picture 2">
            <a:extLst>
              <a:ext uri="{FF2B5EF4-FFF2-40B4-BE49-F238E27FC236}">
                <a16:creationId xmlns:a16="http://schemas.microsoft.com/office/drawing/2014/main" id="{5F1CDDED-7219-0626-A174-8C19DBB6E8A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10381" y="2768714"/>
            <a:ext cx="6684010" cy="40892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113">
            <a:extLst>
              <a:ext uri="{FF2B5EF4-FFF2-40B4-BE49-F238E27FC236}">
                <a16:creationId xmlns:a16="http://schemas.microsoft.com/office/drawing/2014/main" id="{FE0DA145-8872-D06D-9FFF-589A1DD2A086}"/>
              </a:ext>
            </a:extLst>
          </p:cNvPr>
          <p:cNvSpPr txBox="1">
            <a:spLocks noChangeArrowheads="1"/>
          </p:cNvSpPr>
          <p:nvPr/>
        </p:nvSpPr>
        <p:spPr bwMode="auto">
          <a:xfrm>
            <a:off x="1640747" y="856323"/>
            <a:ext cx="8910506" cy="206210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dirty="0">
                <a:solidFill>
                  <a:srgbClr val="7030A0"/>
                </a:solidFill>
              </a:rPr>
              <a:t>二 </a:t>
            </a:r>
            <a:r>
              <a:rPr lang="en-US" altLang="zh-CN" sz="2800" b="1" dirty="0">
                <a:solidFill>
                  <a:srgbClr val="7030A0"/>
                </a:solidFill>
              </a:rPr>
              <a:t>— </a:t>
            </a:r>
            <a:r>
              <a:rPr lang="zh-CN" altLang="en-US" sz="2800" b="1" dirty="0">
                <a:solidFill>
                  <a:srgbClr val="7030A0"/>
                </a:solidFill>
              </a:rPr>
              <a:t>八 </a:t>
            </a:r>
            <a:r>
              <a:rPr lang="en-US" altLang="zh-CN" sz="2800" b="1" dirty="0">
                <a:solidFill>
                  <a:srgbClr val="7030A0"/>
                </a:solidFill>
              </a:rPr>
              <a:t>— </a:t>
            </a:r>
            <a:r>
              <a:rPr lang="zh-CN" altLang="en-US" sz="2800" b="1" dirty="0">
                <a:solidFill>
                  <a:srgbClr val="7030A0"/>
                </a:solidFill>
              </a:rPr>
              <a:t>十六进制计数器</a:t>
            </a:r>
            <a:endParaRPr lang="en-US" altLang="zh-CN" sz="2800" b="1" dirty="0">
              <a:solidFill>
                <a:srgbClr val="7030A0"/>
              </a:solidFill>
            </a:endParaRPr>
          </a:p>
          <a:p>
            <a:pPr algn="ctr" eaLnBrk="1" hangingPunct="1"/>
            <a:endParaRPr lang="en-US" altLang="zh-CN" sz="2800" b="1" dirty="0">
              <a:solidFill>
                <a:srgbClr val="7030A0"/>
              </a:solidFill>
            </a:endParaRPr>
          </a:p>
          <a:p>
            <a:pPr eaLnBrk="1" hangingPunct="1"/>
            <a:r>
              <a:rPr lang="en-US" altLang="zh-CN" b="1" dirty="0">
                <a:solidFill>
                  <a:srgbClr val="7030A0"/>
                </a:solidFill>
              </a:rPr>
              <a:t>CP</a:t>
            </a:r>
            <a:r>
              <a:rPr lang="en-US" altLang="zh-CN" b="1" baseline="-25000" dirty="0">
                <a:solidFill>
                  <a:srgbClr val="7030A0"/>
                </a:solidFill>
              </a:rPr>
              <a:t>0</a:t>
            </a:r>
            <a:r>
              <a:rPr lang="en-US" altLang="zh-CN" b="1" dirty="0">
                <a:solidFill>
                  <a:srgbClr val="7030A0"/>
                </a:solidFill>
              </a:rPr>
              <a:t> </a:t>
            </a:r>
            <a:r>
              <a:rPr lang="zh-CN" altLang="en-US" b="1" dirty="0">
                <a:solidFill>
                  <a:srgbClr val="7030A0"/>
                </a:solidFill>
              </a:rPr>
              <a:t>仅给</a:t>
            </a:r>
            <a:r>
              <a:rPr lang="en-US" altLang="zh-CN" b="1" dirty="0">
                <a:solidFill>
                  <a:srgbClr val="7030A0"/>
                </a:solidFill>
              </a:rPr>
              <a:t>1</a:t>
            </a:r>
            <a:r>
              <a:rPr lang="zh-CN" altLang="en-US" b="1" dirty="0">
                <a:solidFill>
                  <a:srgbClr val="7030A0"/>
                </a:solidFill>
              </a:rPr>
              <a:t>个触发器做时钟，</a:t>
            </a:r>
            <a:r>
              <a:rPr lang="en-US" altLang="zh-CN" b="1" dirty="0">
                <a:solidFill>
                  <a:srgbClr val="7030A0"/>
                </a:solidFill>
              </a:rPr>
              <a:t>CP</a:t>
            </a:r>
            <a:r>
              <a:rPr lang="en-US" altLang="zh-CN" b="1" baseline="-25000" dirty="0">
                <a:solidFill>
                  <a:srgbClr val="7030A0"/>
                </a:solidFill>
              </a:rPr>
              <a:t>1</a:t>
            </a:r>
            <a:r>
              <a:rPr lang="zh-CN" altLang="en-US" b="1" dirty="0">
                <a:solidFill>
                  <a:srgbClr val="7030A0"/>
                </a:solidFill>
              </a:rPr>
              <a:t>作为后三个触发器的输入时钟，如果需要</a:t>
            </a:r>
            <a:r>
              <a:rPr lang="en-US" altLang="zh-CN" b="1" dirty="0">
                <a:solidFill>
                  <a:srgbClr val="7030A0"/>
                </a:solidFill>
              </a:rPr>
              <a:t>4</a:t>
            </a:r>
            <a:r>
              <a:rPr lang="zh-CN" altLang="en-US" b="1" dirty="0">
                <a:solidFill>
                  <a:srgbClr val="7030A0"/>
                </a:solidFill>
              </a:rPr>
              <a:t>位触发器，构成</a:t>
            </a:r>
            <a:r>
              <a:rPr lang="en-US" altLang="zh-CN" b="1" dirty="0">
                <a:solidFill>
                  <a:srgbClr val="7030A0"/>
                </a:solidFill>
              </a:rPr>
              <a:t>16</a:t>
            </a:r>
            <a:r>
              <a:rPr lang="zh-CN" altLang="en-US" b="1" dirty="0">
                <a:solidFill>
                  <a:srgbClr val="7030A0"/>
                </a:solidFill>
              </a:rPr>
              <a:t>进制计数，</a:t>
            </a:r>
            <a:r>
              <a:rPr lang="en-US" altLang="zh-CN" b="1" dirty="0">
                <a:solidFill>
                  <a:srgbClr val="7030A0"/>
                </a:solidFill>
              </a:rPr>
              <a:t>Q0</a:t>
            </a:r>
            <a:r>
              <a:rPr lang="zh-CN" altLang="en-US" b="1" dirty="0">
                <a:solidFill>
                  <a:srgbClr val="7030A0"/>
                </a:solidFill>
              </a:rPr>
              <a:t>和</a:t>
            </a:r>
            <a:r>
              <a:rPr lang="en-US" altLang="zh-CN" b="1" dirty="0">
                <a:solidFill>
                  <a:srgbClr val="7030A0"/>
                </a:solidFill>
              </a:rPr>
              <a:t>CP1 </a:t>
            </a:r>
            <a:r>
              <a:rPr lang="zh-CN" altLang="en-US" b="1" dirty="0">
                <a:solidFill>
                  <a:srgbClr val="7030A0"/>
                </a:solidFill>
              </a:rPr>
              <a:t>连接实现。</a:t>
            </a:r>
            <a:endParaRPr lang="en-US" altLang="zh-CN" b="1" dirty="0">
              <a:solidFill>
                <a:srgbClr val="7030A0"/>
              </a:solidFill>
            </a:endParaRPr>
          </a:p>
          <a:p>
            <a:pPr eaLnBrk="1" hangingPunct="1"/>
            <a:r>
              <a:rPr lang="en-US" altLang="zh-CN" b="1" dirty="0">
                <a:solidFill>
                  <a:srgbClr val="7030A0"/>
                </a:solidFill>
              </a:rPr>
              <a:t>Q0 </a:t>
            </a:r>
            <a:r>
              <a:rPr lang="zh-CN" altLang="en-US" b="1" dirty="0">
                <a:solidFill>
                  <a:srgbClr val="7030A0"/>
                </a:solidFill>
              </a:rPr>
              <a:t>构成</a:t>
            </a:r>
            <a:r>
              <a:rPr lang="en-US" altLang="zh-CN" b="1" dirty="0">
                <a:solidFill>
                  <a:srgbClr val="7030A0"/>
                </a:solidFill>
              </a:rPr>
              <a:t>2</a:t>
            </a:r>
            <a:r>
              <a:rPr lang="zh-CN" altLang="en-US" b="1" dirty="0">
                <a:solidFill>
                  <a:srgbClr val="7030A0"/>
                </a:solidFill>
              </a:rPr>
              <a:t>进制计数，</a:t>
            </a:r>
            <a:r>
              <a:rPr lang="en-US" altLang="zh-CN" b="1" dirty="0">
                <a:solidFill>
                  <a:srgbClr val="7030A0"/>
                </a:solidFill>
              </a:rPr>
              <a:t>Q1</a:t>
            </a:r>
            <a:r>
              <a:rPr lang="zh-CN" altLang="en-US" b="1" dirty="0">
                <a:solidFill>
                  <a:srgbClr val="7030A0"/>
                </a:solidFill>
              </a:rPr>
              <a:t>构成</a:t>
            </a:r>
            <a:r>
              <a:rPr lang="en-US" altLang="zh-CN" b="1" dirty="0">
                <a:solidFill>
                  <a:srgbClr val="7030A0"/>
                </a:solidFill>
              </a:rPr>
              <a:t>8</a:t>
            </a:r>
            <a:r>
              <a:rPr lang="zh-CN" altLang="en-US" b="1" dirty="0">
                <a:solidFill>
                  <a:srgbClr val="7030A0"/>
                </a:solidFill>
              </a:rPr>
              <a:t>进制计数。</a:t>
            </a:r>
          </a:p>
        </p:txBody>
      </p:sp>
      <p:sp>
        <p:nvSpPr>
          <p:cNvPr id="2" name="灯片编号占位符 1">
            <a:extLst>
              <a:ext uri="{FF2B5EF4-FFF2-40B4-BE49-F238E27FC236}">
                <a16:creationId xmlns:a16="http://schemas.microsoft.com/office/drawing/2014/main" id="{9556EE2A-6237-CC47-7C87-D7BDD8D3FCFF}"/>
              </a:ext>
            </a:extLst>
          </p:cNvPr>
          <p:cNvSpPr>
            <a:spLocks noGrp="1"/>
          </p:cNvSpPr>
          <p:nvPr>
            <p:ph type="sldNum" sz="quarter" idx="12"/>
          </p:nvPr>
        </p:nvSpPr>
        <p:spPr/>
        <p:txBody>
          <a:bodyPr/>
          <a:lstStyle/>
          <a:p>
            <a:fld id="{392CBAA0-59E6-204E-8F03-85E5040D48B8}" type="slidenum">
              <a:rPr kumimoji="1" lang="zh-CN" altLang="en-US" smtClean="0"/>
              <a:t>63</a:t>
            </a:fld>
            <a:r>
              <a:rPr kumimoji="1" lang="en-US" altLang="zh-CN"/>
              <a:t>/184</a:t>
            </a:r>
            <a:endParaRPr kumimoji="1" lang="zh-CN" altLang="en-US" dirty="0"/>
          </a:p>
        </p:txBody>
      </p:sp>
    </p:spTree>
    <p:extLst>
      <p:ext uri="{BB962C8B-B14F-4D97-AF65-F5344CB8AC3E}">
        <p14:creationId xmlns:p14="http://schemas.microsoft.com/office/powerpoint/2010/main" val="3965278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wipe(left)">
                                      <p:cBhvr>
                                        <p:cTn id="12" dur="500"/>
                                        <p:tgtEl>
                                          <p:spTgt spid="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animEffect transition="in" filter="wipe(left)">
                                      <p:cBhvr>
                                        <p:cTn id="17"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2.2</a:t>
            </a:r>
            <a:r>
              <a:rPr kumimoji="1" lang="zh-CN" altLang="en-US" dirty="0"/>
              <a:t> 二进制计数器</a:t>
            </a:r>
          </a:p>
        </p:txBody>
      </p:sp>
      <p:sp>
        <p:nvSpPr>
          <p:cNvPr id="5" name="Text Box 2">
            <a:extLst>
              <a:ext uri="{FF2B5EF4-FFF2-40B4-BE49-F238E27FC236}">
                <a16:creationId xmlns:a16="http://schemas.microsoft.com/office/drawing/2014/main" id="{2E66304C-D8AB-81E6-1F0F-67BF42E1433F}"/>
              </a:ext>
            </a:extLst>
          </p:cNvPr>
          <p:cNvSpPr txBox="1">
            <a:spLocks noChangeArrowheads="1"/>
          </p:cNvSpPr>
          <p:nvPr/>
        </p:nvSpPr>
        <p:spPr bwMode="auto">
          <a:xfrm>
            <a:off x="2025183" y="803910"/>
            <a:ext cx="5734050" cy="51911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二</a:t>
            </a:r>
            <a:r>
              <a:rPr lang="en-US" altLang="zh-CN" sz="2800" b="1">
                <a:solidFill>
                  <a:srgbClr val="0033CC"/>
                </a:solidFill>
              </a:rPr>
              <a:t>-</a:t>
            </a:r>
            <a:r>
              <a:rPr lang="zh-CN" altLang="en-US" sz="2800" b="1">
                <a:solidFill>
                  <a:srgbClr val="0033CC"/>
                </a:solidFill>
              </a:rPr>
              <a:t>八</a:t>
            </a:r>
            <a:r>
              <a:rPr lang="en-US" altLang="zh-CN" sz="2800" b="1">
                <a:solidFill>
                  <a:srgbClr val="0033CC"/>
                </a:solidFill>
              </a:rPr>
              <a:t>-</a:t>
            </a:r>
            <a:r>
              <a:rPr lang="zh-CN" altLang="en-US" sz="2800" b="1">
                <a:solidFill>
                  <a:srgbClr val="0033CC"/>
                </a:solidFill>
              </a:rPr>
              <a:t>十六进制计数器的实现</a:t>
            </a:r>
          </a:p>
        </p:txBody>
      </p:sp>
      <p:sp>
        <p:nvSpPr>
          <p:cNvPr id="6" name="Text Box 3">
            <a:extLst>
              <a:ext uri="{FF2B5EF4-FFF2-40B4-BE49-F238E27FC236}">
                <a16:creationId xmlns:a16="http://schemas.microsoft.com/office/drawing/2014/main" id="{6E3DE238-39F9-3149-4179-67DE40C0092B}"/>
              </a:ext>
            </a:extLst>
          </p:cNvPr>
          <p:cNvSpPr txBox="1">
            <a:spLocks noChangeArrowheads="1"/>
          </p:cNvSpPr>
          <p:nvPr/>
        </p:nvSpPr>
        <p:spPr bwMode="auto">
          <a:xfrm>
            <a:off x="2177583" y="3674110"/>
            <a:ext cx="1058863"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chemeClr val="accent2"/>
                </a:solidFill>
              </a:rPr>
              <a:t>M </a:t>
            </a:r>
            <a:r>
              <a:rPr lang="en-US" altLang="zh-CN" sz="2800" b="1">
                <a:solidFill>
                  <a:schemeClr val="accent2"/>
                </a:solidFill>
              </a:rPr>
              <a:t>= 2</a:t>
            </a:r>
          </a:p>
        </p:txBody>
      </p:sp>
      <p:graphicFrame>
        <p:nvGraphicFramePr>
          <p:cNvPr id="7" name="Object 4">
            <a:extLst>
              <a:ext uri="{FF2B5EF4-FFF2-40B4-BE49-F238E27FC236}">
                <a16:creationId xmlns:a16="http://schemas.microsoft.com/office/drawing/2014/main" id="{CB6AE74C-A772-2CF5-F7DC-6913F1716464}"/>
              </a:ext>
            </a:extLst>
          </p:cNvPr>
          <p:cNvGraphicFramePr>
            <a:graphicFrameLocks noChangeAspect="1"/>
          </p:cNvGraphicFramePr>
          <p:nvPr>
            <p:extLst>
              <p:ext uri="{D42A27DB-BD31-4B8C-83A1-F6EECF244321}">
                <p14:modId xmlns:p14="http://schemas.microsoft.com/office/powerpoint/2010/main" val="2087487753"/>
              </p:ext>
            </p:extLst>
          </p:nvPr>
        </p:nvGraphicFramePr>
        <p:xfrm>
          <a:off x="3530133" y="3674110"/>
          <a:ext cx="1558925" cy="550863"/>
        </p:xfrm>
        <a:graphic>
          <a:graphicData uri="http://schemas.openxmlformats.org/presentationml/2006/ole">
            <mc:AlternateContent xmlns:mc="http://schemas.openxmlformats.org/markup-compatibility/2006">
              <mc:Choice xmlns:v="urn:schemas-microsoft-com:vml" Requires="v">
                <p:oleObj name="公式" r:id="rId2" imgW="638301" imgH="218984" progId="Equation.3">
                  <p:embed/>
                </p:oleObj>
              </mc:Choice>
              <mc:Fallback>
                <p:oleObj name="公式" r:id="rId2" imgW="638301" imgH="218984" progId="Equation.3">
                  <p:embed/>
                  <p:pic>
                    <p:nvPicPr>
                      <p:cNvPr id="20484" name="Object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0133" y="3674110"/>
                        <a:ext cx="1558925" cy="5508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 name="Text Box 5">
            <a:extLst>
              <a:ext uri="{FF2B5EF4-FFF2-40B4-BE49-F238E27FC236}">
                <a16:creationId xmlns:a16="http://schemas.microsoft.com/office/drawing/2014/main" id="{5B9253AE-F3F8-2B8D-28BC-E9E1B22DAF3C}"/>
              </a:ext>
            </a:extLst>
          </p:cNvPr>
          <p:cNvSpPr txBox="1">
            <a:spLocks noChangeArrowheads="1"/>
          </p:cNvSpPr>
          <p:nvPr/>
        </p:nvSpPr>
        <p:spPr bwMode="auto">
          <a:xfrm>
            <a:off x="6654333" y="3674110"/>
            <a:ext cx="35147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计数输出：</a:t>
            </a:r>
          </a:p>
        </p:txBody>
      </p:sp>
      <p:graphicFrame>
        <p:nvGraphicFramePr>
          <p:cNvPr id="9" name="Object 6">
            <a:extLst>
              <a:ext uri="{FF2B5EF4-FFF2-40B4-BE49-F238E27FC236}">
                <a16:creationId xmlns:a16="http://schemas.microsoft.com/office/drawing/2014/main" id="{1DD7416F-82E5-28D4-AAC8-45F91106BA1F}"/>
              </a:ext>
            </a:extLst>
          </p:cNvPr>
          <p:cNvGraphicFramePr>
            <a:graphicFrameLocks noChangeAspect="1"/>
          </p:cNvGraphicFramePr>
          <p:nvPr>
            <p:extLst>
              <p:ext uri="{D42A27DB-BD31-4B8C-83A1-F6EECF244321}">
                <p14:modId xmlns:p14="http://schemas.microsoft.com/office/powerpoint/2010/main" val="1368964532"/>
              </p:ext>
            </p:extLst>
          </p:nvPr>
        </p:nvGraphicFramePr>
        <p:xfrm>
          <a:off x="8502183" y="3674110"/>
          <a:ext cx="538163" cy="609600"/>
        </p:xfrm>
        <a:graphic>
          <a:graphicData uri="http://schemas.openxmlformats.org/presentationml/2006/ole">
            <mc:AlternateContent xmlns:mc="http://schemas.openxmlformats.org/markup-compatibility/2006">
              <mc:Choice xmlns:v="urn:schemas-microsoft-com:vml" Requires="v">
                <p:oleObj name="公式" r:id="rId4" imgW="190453" imgH="218984" progId="Equation.3">
                  <p:embed/>
                </p:oleObj>
              </mc:Choice>
              <mc:Fallback>
                <p:oleObj name="公式" r:id="rId4" imgW="190453" imgH="218984" progId="Equation.3">
                  <p:embed/>
                  <p:pic>
                    <p:nvPicPr>
                      <p:cNvPr id="20486"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02183" y="3674110"/>
                        <a:ext cx="538163"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Text Box 7">
            <a:extLst>
              <a:ext uri="{FF2B5EF4-FFF2-40B4-BE49-F238E27FC236}">
                <a16:creationId xmlns:a16="http://schemas.microsoft.com/office/drawing/2014/main" id="{1F5A819A-60E2-5BB1-3608-F1D655F17D1F}"/>
              </a:ext>
            </a:extLst>
          </p:cNvPr>
          <p:cNvSpPr txBox="1">
            <a:spLocks noChangeArrowheads="1"/>
          </p:cNvSpPr>
          <p:nvPr/>
        </p:nvSpPr>
        <p:spPr bwMode="auto">
          <a:xfrm>
            <a:off x="2177583" y="4321810"/>
            <a:ext cx="1058863"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chemeClr val="accent2"/>
                </a:solidFill>
              </a:rPr>
              <a:t>M </a:t>
            </a:r>
            <a:r>
              <a:rPr lang="en-US" altLang="zh-CN" sz="2800" b="1">
                <a:solidFill>
                  <a:schemeClr val="accent2"/>
                </a:solidFill>
              </a:rPr>
              <a:t>= 8</a:t>
            </a:r>
          </a:p>
        </p:txBody>
      </p:sp>
      <p:graphicFrame>
        <p:nvGraphicFramePr>
          <p:cNvPr id="11" name="Object 8">
            <a:extLst>
              <a:ext uri="{FF2B5EF4-FFF2-40B4-BE49-F238E27FC236}">
                <a16:creationId xmlns:a16="http://schemas.microsoft.com/office/drawing/2014/main" id="{B4179BFD-4F96-2E5B-6F02-5B7B1995C5A2}"/>
              </a:ext>
            </a:extLst>
          </p:cNvPr>
          <p:cNvGraphicFramePr>
            <a:graphicFrameLocks noChangeAspect="1"/>
          </p:cNvGraphicFramePr>
          <p:nvPr>
            <p:extLst>
              <p:ext uri="{D42A27DB-BD31-4B8C-83A1-F6EECF244321}">
                <p14:modId xmlns:p14="http://schemas.microsoft.com/office/powerpoint/2010/main" val="2657001589"/>
              </p:ext>
            </p:extLst>
          </p:nvPr>
        </p:nvGraphicFramePr>
        <p:xfrm>
          <a:off x="3530133" y="4321810"/>
          <a:ext cx="1558925" cy="515938"/>
        </p:xfrm>
        <a:graphic>
          <a:graphicData uri="http://schemas.openxmlformats.org/presentationml/2006/ole">
            <mc:AlternateContent xmlns:mc="http://schemas.openxmlformats.org/markup-compatibility/2006">
              <mc:Choice xmlns:v="urn:schemas-microsoft-com:vml" Requires="v">
                <p:oleObj name="公式" r:id="rId6" imgW="638301" imgH="209545" progId="Equation.3">
                  <p:embed/>
                </p:oleObj>
              </mc:Choice>
              <mc:Fallback>
                <p:oleObj name="公式" r:id="rId6" imgW="638301" imgH="209545" progId="Equation.3">
                  <p:embed/>
                  <p:pic>
                    <p:nvPicPr>
                      <p:cNvPr id="20488"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30133" y="4321810"/>
                        <a:ext cx="1558925" cy="5159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 name="Text Box 9">
            <a:extLst>
              <a:ext uri="{FF2B5EF4-FFF2-40B4-BE49-F238E27FC236}">
                <a16:creationId xmlns:a16="http://schemas.microsoft.com/office/drawing/2014/main" id="{41820857-FF31-4737-C301-F0F57FF407AA}"/>
              </a:ext>
            </a:extLst>
          </p:cNvPr>
          <p:cNvSpPr txBox="1">
            <a:spLocks noChangeArrowheads="1"/>
          </p:cNvSpPr>
          <p:nvPr/>
        </p:nvSpPr>
        <p:spPr bwMode="auto">
          <a:xfrm>
            <a:off x="6654333" y="4321810"/>
            <a:ext cx="43005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计数输出：</a:t>
            </a:r>
          </a:p>
        </p:txBody>
      </p:sp>
      <p:graphicFrame>
        <p:nvGraphicFramePr>
          <p:cNvPr id="13" name="Object 10">
            <a:extLst>
              <a:ext uri="{FF2B5EF4-FFF2-40B4-BE49-F238E27FC236}">
                <a16:creationId xmlns:a16="http://schemas.microsoft.com/office/drawing/2014/main" id="{9D2B6699-D360-D4CE-CE0B-CE015B6FA366}"/>
              </a:ext>
            </a:extLst>
          </p:cNvPr>
          <p:cNvGraphicFramePr>
            <a:graphicFrameLocks noChangeAspect="1"/>
          </p:cNvGraphicFramePr>
          <p:nvPr>
            <p:extLst>
              <p:ext uri="{D42A27DB-BD31-4B8C-83A1-F6EECF244321}">
                <p14:modId xmlns:p14="http://schemas.microsoft.com/office/powerpoint/2010/main" val="1810315526"/>
              </p:ext>
            </p:extLst>
          </p:nvPr>
        </p:nvGraphicFramePr>
        <p:xfrm>
          <a:off x="8502183" y="4321810"/>
          <a:ext cx="1447800" cy="550863"/>
        </p:xfrm>
        <a:graphic>
          <a:graphicData uri="http://schemas.openxmlformats.org/presentationml/2006/ole">
            <mc:AlternateContent xmlns:mc="http://schemas.openxmlformats.org/markup-compatibility/2006">
              <mc:Choice xmlns:v="urn:schemas-microsoft-com:vml" Requires="v">
                <p:oleObj name="Equation" r:id="rId8" imgW="628872" imgH="228423" progId="Equation.3">
                  <p:embed/>
                </p:oleObj>
              </mc:Choice>
              <mc:Fallback>
                <p:oleObj name="Equation" r:id="rId8" imgW="628872" imgH="228423" progId="Equation.3">
                  <p:embed/>
                  <p:pic>
                    <p:nvPicPr>
                      <p:cNvPr id="20490" name="Object 1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502183" y="4321810"/>
                        <a:ext cx="1447800" cy="5508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4" name="Group 11">
            <a:extLst>
              <a:ext uri="{FF2B5EF4-FFF2-40B4-BE49-F238E27FC236}">
                <a16:creationId xmlns:a16="http://schemas.microsoft.com/office/drawing/2014/main" id="{6EC29675-5732-AB54-E01D-E1B5784E5905}"/>
              </a:ext>
            </a:extLst>
          </p:cNvPr>
          <p:cNvGrpSpPr>
            <a:grpSpLocks/>
          </p:cNvGrpSpPr>
          <p:nvPr/>
        </p:nvGrpSpPr>
        <p:grpSpPr bwMode="auto">
          <a:xfrm>
            <a:off x="1694983" y="1335723"/>
            <a:ext cx="7794625" cy="2220912"/>
            <a:chOff x="176" y="529"/>
            <a:chExt cx="5058" cy="1523"/>
          </a:xfrm>
        </p:grpSpPr>
        <p:grpSp>
          <p:nvGrpSpPr>
            <p:cNvPr id="15" name="Group 12">
              <a:extLst>
                <a:ext uri="{FF2B5EF4-FFF2-40B4-BE49-F238E27FC236}">
                  <a16:creationId xmlns:a16="http://schemas.microsoft.com/office/drawing/2014/main" id="{65B36EEF-26C8-ADB8-A91E-4B29DD1ED31B}"/>
                </a:ext>
              </a:extLst>
            </p:cNvPr>
            <p:cNvGrpSpPr>
              <a:grpSpLocks/>
            </p:cNvGrpSpPr>
            <p:nvPr/>
          </p:nvGrpSpPr>
          <p:grpSpPr bwMode="auto">
            <a:xfrm rot="5400000" flipV="1">
              <a:off x="1620" y="1375"/>
              <a:ext cx="714" cy="382"/>
              <a:chOff x="2960" y="2466"/>
              <a:chExt cx="1054" cy="418"/>
            </a:xfrm>
          </p:grpSpPr>
          <p:sp>
            <p:nvSpPr>
              <p:cNvPr id="111" name="Line 13">
                <a:extLst>
                  <a:ext uri="{FF2B5EF4-FFF2-40B4-BE49-F238E27FC236}">
                    <a16:creationId xmlns:a16="http://schemas.microsoft.com/office/drawing/2014/main" id="{CCD2FA00-DCF7-3890-D588-C7798619D3F5}"/>
                  </a:ext>
                </a:extLst>
              </p:cNvPr>
              <p:cNvSpPr>
                <a:spLocks noChangeShapeType="1"/>
              </p:cNvSpPr>
              <p:nvPr/>
            </p:nvSpPr>
            <p:spPr bwMode="auto">
              <a:xfrm rot="5400000" flipV="1">
                <a:off x="2755" y="2675"/>
                <a:ext cx="41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14">
                <a:extLst>
                  <a:ext uri="{FF2B5EF4-FFF2-40B4-BE49-F238E27FC236}">
                    <a16:creationId xmlns:a16="http://schemas.microsoft.com/office/drawing/2014/main" id="{A811A0D7-3383-B38F-C8A7-1BB9CF79F925}"/>
                  </a:ext>
                </a:extLst>
              </p:cNvPr>
              <p:cNvSpPr>
                <a:spLocks noChangeShapeType="1"/>
              </p:cNvSpPr>
              <p:nvPr/>
            </p:nvSpPr>
            <p:spPr bwMode="auto">
              <a:xfrm rot="5400000" flipV="1">
                <a:off x="3487" y="1939"/>
                <a:ext cx="0" cy="105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 name="Text Box 15">
              <a:extLst>
                <a:ext uri="{FF2B5EF4-FFF2-40B4-BE49-F238E27FC236}">
                  <a16:creationId xmlns:a16="http://schemas.microsoft.com/office/drawing/2014/main" id="{14C9A310-61A5-E42D-E186-EB9411D4B3ED}"/>
                </a:ext>
              </a:extLst>
            </p:cNvPr>
            <p:cNvSpPr txBox="1">
              <a:spLocks noChangeArrowheads="1"/>
            </p:cNvSpPr>
            <p:nvPr/>
          </p:nvSpPr>
          <p:spPr bwMode="auto">
            <a:xfrm>
              <a:off x="2670" y="541"/>
              <a:ext cx="494"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a:t>
              </a:r>
            </a:p>
          </p:txBody>
        </p:sp>
        <p:sp>
          <p:nvSpPr>
            <p:cNvPr id="17" name="Text Box 16">
              <a:extLst>
                <a:ext uri="{FF2B5EF4-FFF2-40B4-BE49-F238E27FC236}">
                  <a16:creationId xmlns:a16="http://schemas.microsoft.com/office/drawing/2014/main" id="{D95E554D-64FD-613B-9173-105FF84E0F03}"/>
                </a:ext>
              </a:extLst>
            </p:cNvPr>
            <p:cNvSpPr txBox="1">
              <a:spLocks noChangeArrowheads="1"/>
            </p:cNvSpPr>
            <p:nvPr/>
          </p:nvSpPr>
          <p:spPr bwMode="auto">
            <a:xfrm>
              <a:off x="2621" y="1440"/>
              <a:ext cx="492"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a:t>
              </a:r>
            </a:p>
          </p:txBody>
        </p:sp>
        <p:sp>
          <p:nvSpPr>
            <p:cNvPr id="18" name="Line 17">
              <a:extLst>
                <a:ext uri="{FF2B5EF4-FFF2-40B4-BE49-F238E27FC236}">
                  <a16:creationId xmlns:a16="http://schemas.microsoft.com/office/drawing/2014/main" id="{041D4C65-B77A-A4D7-2861-E275C7E77C54}"/>
                </a:ext>
              </a:extLst>
            </p:cNvPr>
            <p:cNvSpPr>
              <a:spLocks noChangeShapeType="1"/>
            </p:cNvSpPr>
            <p:nvPr/>
          </p:nvSpPr>
          <p:spPr bwMode="auto">
            <a:xfrm flipH="1">
              <a:off x="3096" y="1015"/>
              <a:ext cx="0" cy="7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 name="Line 18">
              <a:extLst>
                <a:ext uri="{FF2B5EF4-FFF2-40B4-BE49-F238E27FC236}">
                  <a16:creationId xmlns:a16="http://schemas.microsoft.com/office/drawing/2014/main" id="{DD231B5A-EA31-8E8B-335D-2690CD93D9CF}"/>
                </a:ext>
              </a:extLst>
            </p:cNvPr>
            <p:cNvSpPr>
              <a:spLocks noChangeShapeType="1"/>
            </p:cNvSpPr>
            <p:nvPr/>
          </p:nvSpPr>
          <p:spPr bwMode="auto">
            <a:xfrm>
              <a:off x="3081" y="1435"/>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 name="Line 19">
              <a:extLst>
                <a:ext uri="{FF2B5EF4-FFF2-40B4-BE49-F238E27FC236}">
                  <a16:creationId xmlns:a16="http://schemas.microsoft.com/office/drawing/2014/main" id="{B574F7C5-CA9D-5CAB-D976-8F73F164794C}"/>
                </a:ext>
              </a:extLst>
            </p:cNvPr>
            <p:cNvSpPr>
              <a:spLocks noChangeShapeType="1"/>
            </p:cNvSpPr>
            <p:nvPr/>
          </p:nvSpPr>
          <p:spPr bwMode="auto">
            <a:xfrm flipH="1" flipV="1">
              <a:off x="3724" y="1418"/>
              <a:ext cx="2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Text Box 20">
              <a:extLst>
                <a:ext uri="{FF2B5EF4-FFF2-40B4-BE49-F238E27FC236}">
                  <a16:creationId xmlns:a16="http://schemas.microsoft.com/office/drawing/2014/main" id="{61DB976D-7C6D-0DBE-2416-2CD7E78EF304}"/>
                </a:ext>
              </a:extLst>
            </p:cNvPr>
            <p:cNvSpPr txBox="1">
              <a:spLocks noChangeArrowheads="1"/>
            </p:cNvSpPr>
            <p:nvPr/>
          </p:nvSpPr>
          <p:spPr bwMode="auto">
            <a:xfrm>
              <a:off x="3684" y="529"/>
              <a:ext cx="494"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a:t>
              </a:r>
            </a:p>
          </p:txBody>
        </p:sp>
        <p:sp>
          <p:nvSpPr>
            <p:cNvPr id="22" name="Rectangle 21">
              <a:extLst>
                <a:ext uri="{FF2B5EF4-FFF2-40B4-BE49-F238E27FC236}">
                  <a16:creationId xmlns:a16="http://schemas.microsoft.com/office/drawing/2014/main" id="{43E03D8D-3B37-913A-C64B-9085414D0B47}"/>
                </a:ext>
              </a:extLst>
            </p:cNvPr>
            <p:cNvSpPr>
              <a:spLocks noChangeArrowheads="1"/>
            </p:cNvSpPr>
            <p:nvPr/>
          </p:nvSpPr>
          <p:spPr bwMode="auto">
            <a:xfrm>
              <a:off x="3276" y="875"/>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AutoShape 22">
              <a:extLst>
                <a:ext uri="{FF2B5EF4-FFF2-40B4-BE49-F238E27FC236}">
                  <a16:creationId xmlns:a16="http://schemas.microsoft.com/office/drawing/2014/main" id="{7AD7E812-DF10-0483-BE7A-B1E01E95F577}"/>
                </a:ext>
              </a:extLst>
            </p:cNvPr>
            <p:cNvSpPr>
              <a:spLocks noChangeArrowheads="1"/>
            </p:cNvSpPr>
            <p:nvPr/>
          </p:nvSpPr>
          <p:spPr bwMode="auto">
            <a:xfrm rot="5400000" flipH="1">
              <a:off x="3255" y="1177"/>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 name="Text Box 23">
              <a:extLst>
                <a:ext uri="{FF2B5EF4-FFF2-40B4-BE49-F238E27FC236}">
                  <a16:creationId xmlns:a16="http://schemas.microsoft.com/office/drawing/2014/main" id="{E56AF1A8-319B-DEB6-5D78-1B392D293717}"/>
                </a:ext>
              </a:extLst>
            </p:cNvPr>
            <p:cNvSpPr txBox="1">
              <a:spLocks noChangeArrowheads="1"/>
            </p:cNvSpPr>
            <p:nvPr/>
          </p:nvSpPr>
          <p:spPr bwMode="auto">
            <a:xfrm>
              <a:off x="3219" y="865"/>
              <a:ext cx="419" cy="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25" name="Text Box 24">
              <a:extLst>
                <a:ext uri="{FF2B5EF4-FFF2-40B4-BE49-F238E27FC236}">
                  <a16:creationId xmlns:a16="http://schemas.microsoft.com/office/drawing/2014/main" id="{5DFDBD40-7E47-F0C7-FF53-4C02A0167E1C}"/>
                </a:ext>
              </a:extLst>
            </p:cNvPr>
            <p:cNvSpPr txBox="1">
              <a:spLocks noChangeArrowheads="1"/>
            </p:cNvSpPr>
            <p:nvPr/>
          </p:nvSpPr>
          <p:spPr bwMode="auto">
            <a:xfrm>
              <a:off x="3231" y="1275"/>
              <a:ext cx="418" cy="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26" name="Text Box 25">
              <a:extLst>
                <a:ext uri="{FF2B5EF4-FFF2-40B4-BE49-F238E27FC236}">
                  <a16:creationId xmlns:a16="http://schemas.microsoft.com/office/drawing/2014/main" id="{0E1EC44B-B372-E6A3-D788-03EF63972B6F}"/>
                </a:ext>
              </a:extLst>
            </p:cNvPr>
            <p:cNvSpPr txBox="1">
              <a:spLocks noChangeArrowheads="1"/>
            </p:cNvSpPr>
            <p:nvPr/>
          </p:nvSpPr>
          <p:spPr bwMode="auto">
            <a:xfrm>
              <a:off x="3313" y="1053"/>
              <a:ext cx="417" cy="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27" name="Oval 26">
              <a:extLst>
                <a:ext uri="{FF2B5EF4-FFF2-40B4-BE49-F238E27FC236}">
                  <a16:creationId xmlns:a16="http://schemas.microsoft.com/office/drawing/2014/main" id="{1B50FEE1-5A18-4E23-8D7C-D5D250265B23}"/>
                </a:ext>
              </a:extLst>
            </p:cNvPr>
            <p:cNvSpPr>
              <a:spLocks noChangeArrowheads="1"/>
            </p:cNvSpPr>
            <p:nvPr/>
          </p:nvSpPr>
          <p:spPr bwMode="auto">
            <a:xfrm>
              <a:off x="3756" y="1373"/>
              <a:ext cx="66" cy="7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Text Box 27">
              <a:extLst>
                <a:ext uri="{FF2B5EF4-FFF2-40B4-BE49-F238E27FC236}">
                  <a16:creationId xmlns:a16="http://schemas.microsoft.com/office/drawing/2014/main" id="{77D0FA37-FC0D-4E5A-D86B-1DD6279BA64B}"/>
                </a:ext>
              </a:extLst>
            </p:cNvPr>
            <p:cNvSpPr txBox="1">
              <a:spLocks noChangeArrowheads="1"/>
            </p:cNvSpPr>
            <p:nvPr/>
          </p:nvSpPr>
          <p:spPr bwMode="auto">
            <a:xfrm>
              <a:off x="3309" y="630"/>
              <a:ext cx="546"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FF</a:t>
              </a:r>
              <a:r>
                <a:rPr lang="en-US" altLang="zh-CN" b="1" baseline="-25000">
                  <a:solidFill>
                    <a:srgbClr val="0033CC"/>
                  </a:solidFill>
                </a:rPr>
                <a:t>2</a:t>
              </a:r>
            </a:p>
          </p:txBody>
        </p:sp>
        <p:sp>
          <p:nvSpPr>
            <p:cNvPr id="29" name="Line 28">
              <a:extLst>
                <a:ext uri="{FF2B5EF4-FFF2-40B4-BE49-F238E27FC236}">
                  <a16:creationId xmlns:a16="http://schemas.microsoft.com/office/drawing/2014/main" id="{B7FB7BB4-DD6B-F021-092A-3B41E2F1885C}"/>
                </a:ext>
              </a:extLst>
            </p:cNvPr>
            <p:cNvSpPr>
              <a:spLocks noChangeShapeType="1"/>
            </p:cNvSpPr>
            <p:nvPr/>
          </p:nvSpPr>
          <p:spPr bwMode="auto">
            <a:xfrm>
              <a:off x="3093" y="1012"/>
              <a:ext cx="1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Oval 29">
              <a:extLst>
                <a:ext uri="{FF2B5EF4-FFF2-40B4-BE49-F238E27FC236}">
                  <a16:creationId xmlns:a16="http://schemas.microsoft.com/office/drawing/2014/main" id="{DC80B833-D1A5-F10F-7259-84EF1E11B600}"/>
                </a:ext>
              </a:extLst>
            </p:cNvPr>
            <p:cNvSpPr>
              <a:spLocks noChangeArrowheads="1"/>
            </p:cNvSpPr>
            <p:nvPr/>
          </p:nvSpPr>
          <p:spPr bwMode="auto">
            <a:xfrm>
              <a:off x="3065" y="1407"/>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Text Box 30">
              <a:extLst>
                <a:ext uri="{FF2B5EF4-FFF2-40B4-BE49-F238E27FC236}">
                  <a16:creationId xmlns:a16="http://schemas.microsoft.com/office/drawing/2014/main" id="{B71143AF-DEC2-D4A9-DFFD-1EA65D12906B}"/>
                </a:ext>
              </a:extLst>
            </p:cNvPr>
            <p:cNvSpPr txBox="1">
              <a:spLocks noChangeArrowheads="1"/>
            </p:cNvSpPr>
            <p:nvPr/>
          </p:nvSpPr>
          <p:spPr bwMode="auto">
            <a:xfrm>
              <a:off x="3725" y="1427"/>
              <a:ext cx="492"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a:t>
              </a:r>
            </a:p>
          </p:txBody>
        </p:sp>
        <p:sp>
          <p:nvSpPr>
            <p:cNvPr id="32" name="Line 31">
              <a:extLst>
                <a:ext uri="{FF2B5EF4-FFF2-40B4-BE49-F238E27FC236}">
                  <a16:creationId xmlns:a16="http://schemas.microsoft.com/office/drawing/2014/main" id="{7EDE1EEB-DD1E-5681-17DE-6F8F5B241654}"/>
                </a:ext>
              </a:extLst>
            </p:cNvPr>
            <p:cNvSpPr>
              <a:spLocks noChangeShapeType="1"/>
            </p:cNvSpPr>
            <p:nvPr/>
          </p:nvSpPr>
          <p:spPr bwMode="auto">
            <a:xfrm>
              <a:off x="3824" y="1465"/>
              <a:ext cx="93"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Oval 32">
              <a:extLst>
                <a:ext uri="{FF2B5EF4-FFF2-40B4-BE49-F238E27FC236}">
                  <a16:creationId xmlns:a16="http://schemas.microsoft.com/office/drawing/2014/main" id="{BB9114BD-F4E7-A745-B7C6-D5DC221DCF35}"/>
                </a:ext>
              </a:extLst>
            </p:cNvPr>
            <p:cNvSpPr>
              <a:spLocks noChangeArrowheads="1"/>
            </p:cNvSpPr>
            <p:nvPr/>
          </p:nvSpPr>
          <p:spPr bwMode="auto">
            <a:xfrm>
              <a:off x="3194" y="1168"/>
              <a:ext cx="70" cy="71"/>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Oval 33">
              <a:extLst>
                <a:ext uri="{FF2B5EF4-FFF2-40B4-BE49-F238E27FC236}">
                  <a16:creationId xmlns:a16="http://schemas.microsoft.com/office/drawing/2014/main" id="{0598CB7C-1923-BA26-ABC2-614B22AB2F6E}"/>
                </a:ext>
              </a:extLst>
            </p:cNvPr>
            <p:cNvSpPr>
              <a:spLocks noChangeArrowheads="1"/>
            </p:cNvSpPr>
            <p:nvPr/>
          </p:nvSpPr>
          <p:spPr bwMode="auto">
            <a:xfrm>
              <a:off x="3068" y="1710"/>
              <a:ext cx="55" cy="5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5" name="Text Box 34">
              <a:extLst>
                <a:ext uri="{FF2B5EF4-FFF2-40B4-BE49-F238E27FC236}">
                  <a16:creationId xmlns:a16="http://schemas.microsoft.com/office/drawing/2014/main" id="{16FE130F-231A-4286-86B8-3337C30C1F54}"/>
                </a:ext>
              </a:extLst>
            </p:cNvPr>
            <p:cNvSpPr txBox="1">
              <a:spLocks noChangeArrowheads="1"/>
            </p:cNvSpPr>
            <p:nvPr/>
          </p:nvSpPr>
          <p:spPr bwMode="auto">
            <a:xfrm>
              <a:off x="3113" y="1564"/>
              <a:ext cx="218"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ea typeface="楷体_GB2312" pitchFamily="49" charset="-122"/>
                </a:rPr>
                <a:t>1</a:t>
              </a:r>
            </a:p>
          </p:txBody>
        </p:sp>
        <p:sp>
          <p:nvSpPr>
            <p:cNvPr id="36" name="Line 35">
              <a:extLst>
                <a:ext uri="{FF2B5EF4-FFF2-40B4-BE49-F238E27FC236}">
                  <a16:creationId xmlns:a16="http://schemas.microsoft.com/office/drawing/2014/main" id="{58F686D9-4950-2524-B5B3-578A6701F990}"/>
                </a:ext>
              </a:extLst>
            </p:cNvPr>
            <p:cNvSpPr>
              <a:spLocks noChangeShapeType="1"/>
            </p:cNvSpPr>
            <p:nvPr/>
          </p:nvSpPr>
          <p:spPr bwMode="auto">
            <a:xfrm flipH="1">
              <a:off x="4128" y="1003"/>
              <a:ext cx="0" cy="7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36">
              <a:extLst>
                <a:ext uri="{FF2B5EF4-FFF2-40B4-BE49-F238E27FC236}">
                  <a16:creationId xmlns:a16="http://schemas.microsoft.com/office/drawing/2014/main" id="{123ADB3D-5E6F-2D45-0C72-1805029430C0}"/>
                </a:ext>
              </a:extLst>
            </p:cNvPr>
            <p:cNvSpPr>
              <a:spLocks noChangeShapeType="1"/>
            </p:cNvSpPr>
            <p:nvPr/>
          </p:nvSpPr>
          <p:spPr bwMode="auto">
            <a:xfrm flipH="1">
              <a:off x="4748" y="1042"/>
              <a:ext cx="2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Line 37">
              <a:extLst>
                <a:ext uri="{FF2B5EF4-FFF2-40B4-BE49-F238E27FC236}">
                  <a16:creationId xmlns:a16="http://schemas.microsoft.com/office/drawing/2014/main" id="{E37464C2-7777-9B02-98B0-05691E56534C}"/>
                </a:ext>
              </a:extLst>
            </p:cNvPr>
            <p:cNvSpPr>
              <a:spLocks noChangeShapeType="1"/>
            </p:cNvSpPr>
            <p:nvPr/>
          </p:nvSpPr>
          <p:spPr bwMode="auto">
            <a:xfrm>
              <a:off x="4113" y="1423"/>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38">
              <a:extLst>
                <a:ext uri="{FF2B5EF4-FFF2-40B4-BE49-F238E27FC236}">
                  <a16:creationId xmlns:a16="http://schemas.microsoft.com/office/drawing/2014/main" id="{9AAA4534-B248-6188-EF5D-A000DF23ACE4}"/>
                </a:ext>
              </a:extLst>
            </p:cNvPr>
            <p:cNvSpPr>
              <a:spLocks noChangeShapeType="1"/>
            </p:cNvSpPr>
            <p:nvPr/>
          </p:nvSpPr>
          <p:spPr bwMode="auto">
            <a:xfrm flipH="1" flipV="1">
              <a:off x="4756" y="1406"/>
              <a:ext cx="2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Text Box 39">
              <a:extLst>
                <a:ext uri="{FF2B5EF4-FFF2-40B4-BE49-F238E27FC236}">
                  <a16:creationId xmlns:a16="http://schemas.microsoft.com/office/drawing/2014/main" id="{085C9098-5CF4-80C3-A023-98D54056A795}"/>
                </a:ext>
              </a:extLst>
            </p:cNvPr>
            <p:cNvSpPr txBox="1">
              <a:spLocks noChangeArrowheads="1"/>
            </p:cNvSpPr>
            <p:nvPr/>
          </p:nvSpPr>
          <p:spPr bwMode="auto">
            <a:xfrm>
              <a:off x="4740" y="536"/>
              <a:ext cx="494" cy="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p>
          </p:txBody>
        </p:sp>
        <p:sp>
          <p:nvSpPr>
            <p:cNvPr id="41" name="Rectangle 40">
              <a:extLst>
                <a:ext uri="{FF2B5EF4-FFF2-40B4-BE49-F238E27FC236}">
                  <a16:creationId xmlns:a16="http://schemas.microsoft.com/office/drawing/2014/main" id="{B388F6E9-0395-9843-6B2D-71AF2BB58163}"/>
                </a:ext>
              </a:extLst>
            </p:cNvPr>
            <p:cNvSpPr>
              <a:spLocks noChangeArrowheads="1"/>
            </p:cNvSpPr>
            <p:nvPr/>
          </p:nvSpPr>
          <p:spPr bwMode="auto">
            <a:xfrm>
              <a:off x="4308" y="875"/>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AutoShape 41">
              <a:extLst>
                <a:ext uri="{FF2B5EF4-FFF2-40B4-BE49-F238E27FC236}">
                  <a16:creationId xmlns:a16="http://schemas.microsoft.com/office/drawing/2014/main" id="{C10F3EAF-A0D9-E069-0DA7-53E4DF7838EE}"/>
                </a:ext>
              </a:extLst>
            </p:cNvPr>
            <p:cNvSpPr>
              <a:spLocks noChangeArrowheads="1"/>
            </p:cNvSpPr>
            <p:nvPr/>
          </p:nvSpPr>
          <p:spPr bwMode="auto">
            <a:xfrm rot="5400000" flipH="1">
              <a:off x="4287" y="1165"/>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Text Box 42">
              <a:extLst>
                <a:ext uri="{FF2B5EF4-FFF2-40B4-BE49-F238E27FC236}">
                  <a16:creationId xmlns:a16="http://schemas.microsoft.com/office/drawing/2014/main" id="{CAD0E637-A191-0952-2287-00082788BE39}"/>
                </a:ext>
              </a:extLst>
            </p:cNvPr>
            <p:cNvSpPr txBox="1">
              <a:spLocks noChangeArrowheads="1"/>
            </p:cNvSpPr>
            <p:nvPr/>
          </p:nvSpPr>
          <p:spPr bwMode="auto">
            <a:xfrm>
              <a:off x="4251" y="853"/>
              <a:ext cx="418" cy="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44" name="Text Box 43">
              <a:extLst>
                <a:ext uri="{FF2B5EF4-FFF2-40B4-BE49-F238E27FC236}">
                  <a16:creationId xmlns:a16="http://schemas.microsoft.com/office/drawing/2014/main" id="{85FD063F-4411-082E-651C-14D704ED4A01}"/>
                </a:ext>
              </a:extLst>
            </p:cNvPr>
            <p:cNvSpPr txBox="1">
              <a:spLocks noChangeArrowheads="1"/>
            </p:cNvSpPr>
            <p:nvPr/>
          </p:nvSpPr>
          <p:spPr bwMode="auto">
            <a:xfrm>
              <a:off x="4263" y="1263"/>
              <a:ext cx="418" cy="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45" name="Text Box 44">
              <a:extLst>
                <a:ext uri="{FF2B5EF4-FFF2-40B4-BE49-F238E27FC236}">
                  <a16:creationId xmlns:a16="http://schemas.microsoft.com/office/drawing/2014/main" id="{B324112F-A509-6884-6F85-D577F4B9F95A}"/>
                </a:ext>
              </a:extLst>
            </p:cNvPr>
            <p:cNvSpPr txBox="1">
              <a:spLocks noChangeArrowheads="1"/>
            </p:cNvSpPr>
            <p:nvPr/>
          </p:nvSpPr>
          <p:spPr bwMode="auto">
            <a:xfrm>
              <a:off x="4345" y="1041"/>
              <a:ext cx="417" cy="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46" name="Oval 45">
              <a:extLst>
                <a:ext uri="{FF2B5EF4-FFF2-40B4-BE49-F238E27FC236}">
                  <a16:creationId xmlns:a16="http://schemas.microsoft.com/office/drawing/2014/main" id="{60F8B528-C53C-376C-5D01-2C789D9E942D}"/>
                </a:ext>
              </a:extLst>
            </p:cNvPr>
            <p:cNvSpPr>
              <a:spLocks noChangeArrowheads="1"/>
            </p:cNvSpPr>
            <p:nvPr/>
          </p:nvSpPr>
          <p:spPr bwMode="auto">
            <a:xfrm>
              <a:off x="4788" y="1361"/>
              <a:ext cx="66" cy="7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Text Box 46">
              <a:extLst>
                <a:ext uri="{FF2B5EF4-FFF2-40B4-BE49-F238E27FC236}">
                  <a16:creationId xmlns:a16="http://schemas.microsoft.com/office/drawing/2014/main" id="{89DD2B69-52FA-6D82-CE90-D8F0B8A12DA8}"/>
                </a:ext>
              </a:extLst>
            </p:cNvPr>
            <p:cNvSpPr txBox="1">
              <a:spLocks noChangeArrowheads="1"/>
            </p:cNvSpPr>
            <p:nvPr/>
          </p:nvSpPr>
          <p:spPr bwMode="auto">
            <a:xfrm>
              <a:off x="4347" y="612"/>
              <a:ext cx="498" cy="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FF</a:t>
              </a:r>
              <a:r>
                <a:rPr lang="en-US" altLang="zh-CN" b="1" baseline="-25000">
                  <a:solidFill>
                    <a:srgbClr val="0033CC"/>
                  </a:solidFill>
                </a:rPr>
                <a:t>3</a:t>
              </a:r>
            </a:p>
          </p:txBody>
        </p:sp>
        <p:sp>
          <p:nvSpPr>
            <p:cNvPr id="48" name="Line 47">
              <a:extLst>
                <a:ext uri="{FF2B5EF4-FFF2-40B4-BE49-F238E27FC236}">
                  <a16:creationId xmlns:a16="http://schemas.microsoft.com/office/drawing/2014/main" id="{F80FDDC7-D96B-FB01-40FD-F45B30694A09}"/>
                </a:ext>
              </a:extLst>
            </p:cNvPr>
            <p:cNvSpPr>
              <a:spLocks noChangeShapeType="1"/>
            </p:cNvSpPr>
            <p:nvPr/>
          </p:nvSpPr>
          <p:spPr bwMode="auto">
            <a:xfrm>
              <a:off x="4125" y="1000"/>
              <a:ext cx="1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Oval 48">
              <a:extLst>
                <a:ext uri="{FF2B5EF4-FFF2-40B4-BE49-F238E27FC236}">
                  <a16:creationId xmlns:a16="http://schemas.microsoft.com/office/drawing/2014/main" id="{5DBE7404-6AEA-4720-EF28-8F4A825F4CED}"/>
                </a:ext>
              </a:extLst>
            </p:cNvPr>
            <p:cNvSpPr>
              <a:spLocks noChangeArrowheads="1"/>
            </p:cNvSpPr>
            <p:nvPr/>
          </p:nvSpPr>
          <p:spPr bwMode="auto">
            <a:xfrm>
              <a:off x="4097" y="1395"/>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Text Box 49">
              <a:extLst>
                <a:ext uri="{FF2B5EF4-FFF2-40B4-BE49-F238E27FC236}">
                  <a16:creationId xmlns:a16="http://schemas.microsoft.com/office/drawing/2014/main" id="{2681B6CA-7B32-DC36-07A5-E1C19154330D}"/>
                </a:ext>
              </a:extLst>
            </p:cNvPr>
            <p:cNvSpPr txBox="1">
              <a:spLocks noChangeArrowheads="1"/>
            </p:cNvSpPr>
            <p:nvPr/>
          </p:nvSpPr>
          <p:spPr bwMode="auto">
            <a:xfrm>
              <a:off x="4733" y="1416"/>
              <a:ext cx="492"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p>
          </p:txBody>
        </p:sp>
        <p:sp>
          <p:nvSpPr>
            <p:cNvPr id="51" name="Line 50">
              <a:extLst>
                <a:ext uri="{FF2B5EF4-FFF2-40B4-BE49-F238E27FC236}">
                  <a16:creationId xmlns:a16="http://schemas.microsoft.com/office/drawing/2014/main" id="{EF42D71A-C973-A2B5-AAB6-EE9CBC617C27}"/>
                </a:ext>
              </a:extLst>
            </p:cNvPr>
            <p:cNvSpPr>
              <a:spLocks noChangeShapeType="1"/>
            </p:cNvSpPr>
            <p:nvPr/>
          </p:nvSpPr>
          <p:spPr bwMode="auto">
            <a:xfrm>
              <a:off x="4850" y="1453"/>
              <a:ext cx="93"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Oval 51">
              <a:extLst>
                <a:ext uri="{FF2B5EF4-FFF2-40B4-BE49-F238E27FC236}">
                  <a16:creationId xmlns:a16="http://schemas.microsoft.com/office/drawing/2014/main" id="{76893BB7-E100-5EE6-643A-74E6B84457C6}"/>
                </a:ext>
              </a:extLst>
            </p:cNvPr>
            <p:cNvSpPr>
              <a:spLocks noChangeArrowheads="1"/>
            </p:cNvSpPr>
            <p:nvPr/>
          </p:nvSpPr>
          <p:spPr bwMode="auto">
            <a:xfrm>
              <a:off x="4226" y="1162"/>
              <a:ext cx="70" cy="71"/>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Oval 52">
              <a:extLst>
                <a:ext uri="{FF2B5EF4-FFF2-40B4-BE49-F238E27FC236}">
                  <a16:creationId xmlns:a16="http://schemas.microsoft.com/office/drawing/2014/main" id="{1343C37A-5840-C1D6-0A4C-E11775E63820}"/>
                </a:ext>
              </a:extLst>
            </p:cNvPr>
            <p:cNvSpPr>
              <a:spLocks noChangeArrowheads="1"/>
            </p:cNvSpPr>
            <p:nvPr/>
          </p:nvSpPr>
          <p:spPr bwMode="auto">
            <a:xfrm>
              <a:off x="4100" y="1698"/>
              <a:ext cx="55" cy="5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Text Box 53">
              <a:extLst>
                <a:ext uri="{FF2B5EF4-FFF2-40B4-BE49-F238E27FC236}">
                  <a16:creationId xmlns:a16="http://schemas.microsoft.com/office/drawing/2014/main" id="{DB0817AF-7559-04D6-ADCA-53CEEE7FF12B}"/>
                </a:ext>
              </a:extLst>
            </p:cNvPr>
            <p:cNvSpPr txBox="1">
              <a:spLocks noChangeArrowheads="1"/>
            </p:cNvSpPr>
            <p:nvPr/>
          </p:nvSpPr>
          <p:spPr bwMode="auto">
            <a:xfrm>
              <a:off x="4133" y="1551"/>
              <a:ext cx="218"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ea typeface="楷体_GB2312" pitchFamily="49" charset="-122"/>
                </a:rPr>
                <a:t>1</a:t>
              </a:r>
            </a:p>
          </p:txBody>
        </p:sp>
        <p:sp>
          <p:nvSpPr>
            <p:cNvPr id="55" name="Oval 54">
              <a:extLst>
                <a:ext uri="{FF2B5EF4-FFF2-40B4-BE49-F238E27FC236}">
                  <a16:creationId xmlns:a16="http://schemas.microsoft.com/office/drawing/2014/main" id="{F743C67D-03FE-B831-2C93-2B8A1BE74FD3}"/>
                </a:ext>
              </a:extLst>
            </p:cNvPr>
            <p:cNvSpPr>
              <a:spLocks noChangeArrowheads="1"/>
            </p:cNvSpPr>
            <p:nvPr/>
          </p:nvSpPr>
          <p:spPr bwMode="auto">
            <a:xfrm>
              <a:off x="1762" y="1899"/>
              <a:ext cx="44" cy="47"/>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6" name="Text Box 55">
              <a:extLst>
                <a:ext uri="{FF2B5EF4-FFF2-40B4-BE49-F238E27FC236}">
                  <a16:creationId xmlns:a16="http://schemas.microsoft.com/office/drawing/2014/main" id="{27158290-7E92-FB0C-21DB-831B27BBA86A}"/>
                </a:ext>
              </a:extLst>
            </p:cNvPr>
            <p:cNvSpPr txBox="1">
              <a:spLocks noChangeArrowheads="1"/>
            </p:cNvSpPr>
            <p:nvPr/>
          </p:nvSpPr>
          <p:spPr bwMode="auto">
            <a:xfrm>
              <a:off x="1973" y="1564"/>
              <a:ext cx="218"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ea typeface="楷体_GB2312" pitchFamily="49" charset="-122"/>
                </a:rPr>
                <a:t>1</a:t>
              </a:r>
            </a:p>
          </p:txBody>
        </p:sp>
        <p:sp>
          <p:nvSpPr>
            <p:cNvPr id="57" name="Line 56">
              <a:extLst>
                <a:ext uri="{FF2B5EF4-FFF2-40B4-BE49-F238E27FC236}">
                  <a16:creationId xmlns:a16="http://schemas.microsoft.com/office/drawing/2014/main" id="{6986397C-1463-2C69-1F52-6252A6C76D52}"/>
                </a:ext>
              </a:extLst>
            </p:cNvPr>
            <p:cNvSpPr>
              <a:spLocks noChangeShapeType="1"/>
            </p:cNvSpPr>
            <p:nvPr/>
          </p:nvSpPr>
          <p:spPr bwMode="auto">
            <a:xfrm flipH="1">
              <a:off x="1992" y="1015"/>
              <a:ext cx="0" cy="7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57">
              <a:extLst>
                <a:ext uri="{FF2B5EF4-FFF2-40B4-BE49-F238E27FC236}">
                  <a16:creationId xmlns:a16="http://schemas.microsoft.com/office/drawing/2014/main" id="{EA96D37A-D307-4DC7-B5AF-65F0F8D1B90B}"/>
                </a:ext>
              </a:extLst>
            </p:cNvPr>
            <p:cNvSpPr>
              <a:spLocks noChangeShapeType="1"/>
            </p:cNvSpPr>
            <p:nvPr/>
          </p:nvSpPr>
          <p:spPr bwMode="auto">
            <a:xfrm flipH="1">
              <a:off x="2612" y="1036"/>
              <a:ext cx="34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58">
              <a:extLst>
                <a:ext uri="{FF2B5EF4-FFF2-40B4-BE49-F238E27FC236}">
                  <a16:creationId xmlns:a16="http://schemas.microsoft.com/office/drawing/2014/main" id="{6D680B64-5074-05C7-74C8-E2CDBB60611F}"/>
                </a:ext>
              </a:extLst>
            </p:cNvPr>
            <p:cNvSpPr>
              <a:spLocks noChangeShapeType="1"/>
            </p:cNvSpPr>
            <p:nvPr/>
          </p:nvSpPr>
          <p:spPr bwMode="auto">
            <a:xfrm>
              <a:off x="1977" y="1435"/>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59">
              <a:extLst>
                <a:ext uri="{FF2B5EF4-FFF2-40B4-BE49-F238E27FC236}">
                  <a16:creationId xmlns:a16="http://schemas.microsoft.com/office/drawing/2014/main" id="{481F30CE-B746-9C0C-6424-9ADF293807CC}"/>
                </a:ext>
              </a:extLst>
            </p:cNvPr>
            <p:cNvSpPr>
              <a:spLocks noChangeShapeType="1"/>
            </p:cNvSpPr>
            <p:nvPr/>
          </p:nvSpPr>
          <p:spPr bwMode="auto">
            <a:xfrm flipH="1" flipV="1">
              <a:off x="2620" y="1418"/>
              <a:ext cx="2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Rectangle 60">
              <a:extLst>
                <a:ext uri="{FF2B5EF4-FFF2-40B4-BE49-F238E27FC236}">
                  <a16:creationId xmlns:a16="http://schemas.microsoft.com/office/drawing/2014/main" id="{55D88AC9-F4FD-3F5C-EDED-A9BF8B1B4C7B}"/>
                </a:ext>
              </a:extLst>
            </p:cNvPr>
            <p:cNvSpPr>
              <a:spLocks noChangeArrowheads="1"/>
            </p:cNvSpPr>
            <p:nvPr/>
          </p:nvSpPr>
          <p:spPr bwMode="auto">
            <a:xfrm>
              <a:off x="2172" y="887"/>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AutoShape 61">
              <a:extLst>
                <a:ext uri="{FF2B5EF4-FFF2-40B4-BE49-F238E27FC236}">
                  <a16:creationId xmlns:a16="http://schemas.microsoft.com/office/drawing/2014/main" id="{DAF55DB6-093E-61F7-EE5B-23CED6699AF6}"/>
                </a:ext>
              </a:extLst>
            </p:cNvPr>
            <p:cNvSpPr>
              <a:spLocks noChangeArrowheads="1"/>
            </p:cNvSpPr>
            <p:nvPr/>
          </p:nvSpPr>
          <p:spPr bwMode="auto">
            <a:xfrm rot="5400000" flipH="1">
              <a:off x="2151" y="1177"/>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Text Box 62">
              <a:extLst>
                <a:ext uri="{FF2B5EF4-FFF2-40B4-BE49-F238E27FC236}">
                  <a16:creationId xmlns:a16="http://schemas.microsoft.com/office/drawing/2014/main" id="{86409A2C-856B-C0BE-46F0-3D1FC94C7574}"/>
                </a:ext>
              </a:extLst>
            </p:cNvPr>
            <p:cNvSpPr txBox="1">
              <a:spLocks noChangeArrowheads="1"/>
            </p:cNvSpPr>
            <p:nvPr/>
          </p:nvSpPr>
          <p:spPr bwMode="auto">
            <a:xfrm>
              <a:off x="2115" y="865"/>
              <a:ext cx="418" cy="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64" name="Text Box 63">
              <a:extLst>
                <a:ext uri="{FF2B5EF4-FFF2-40B4-BE49-F238E27FC236}">
                  <a16:creationId xmlns:a16="http://schemas.microsoft.com/office/drawing/2014/main" id="{7C5D6AB8-57E0-1FD7-DBF3-DF8F203CDCFB}"/>
                </a:ext>
              </a:extLst>
            </p:cNvPr>
            <p:cNvSpPr txBox="1">
              <a:spLocks noChangeArrowheads="1"/>
            </p:cNvSpPr>
            <p:nvPr/>
          </p:nvSpPr>
          <p:spPr bwMode="auto">
            <a:xfrm>
              <a:off x="2127" y="1275"/>
              <a:ext cx="418" cy="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65" name="Text Box 64">
              <a:extLst>
                <a:ext uri="{FF2B5EF4-FFF2-40B4-BE49-F238E27FC236}">
                  <a16:creationId xmlns:a16="http://schemas.microsoft.com/office/drawing/2014/main" id="{6A873B34-DA64-7286-560C-804B9310E57F}"/>
                </a:ext>
              </a:extLst>
            </p:cNvPr>
            <p:cNvSpPr txBox="1">
              <a:spLocks noChangeArrowheads="1"/>
            </p:cNvSpPr>
            <p:nvPr/>
          </p:nvSpPr>
          <p:spPr bwMode="auto">
            <a:xfrm>
              <a:off x="2210" y="1053"/>
              <a:ext cx="416" cy="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66" name="Oval 65">
              <a:extLst>
                <a:ext uri="{FF2B5EF4-FFF2-40B4-BE49-F238E27FC236}">
                  <a16:creationId xmlns:a16="http://schemas.microsoft.com/office/drawing/2014/main" id="{7616AC99-6DC7-1FBD-25E7-D2CCA9EE0260}"/>
                </a:ext>
              </a:extLst>
            </p:cNvPr>
            <p:cNvSpPr>
              <a:spLocks noChangeArrowheads="1"/>
            </p:cNvSpPr>
            <p:nvPr/>
          </p:nvSpPr>
          <p:spPr bwMode="auto">
            <a:xfrm>
              <a:off x="2652" y="1373"/>
              <a:ext cx="66" cy="7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7" name="Text Box 66">
              <a:extLst>
                <a:ext uri="{FF2B5EF4-FFF2-40B4-BE49-F238E27FC236}">
                  <a16:creationId xmlns:a16="http://schemas.microsoft.com/office/drawing/2014/main" id="{077B2FB6-E433-B7A1-C018-C754A9EF38EE}"/>
                </a:ext>
              </a:extLst>
            </p:cNvPr>
            <p:cNvSpPr txBox="1">
              <a:spLocks noChangeArrowheads="1"/>
            </p:cNvSpPr>
            <p:nvPr/>
          </p:nvSpPr>
          <p:spPr bwMode="auto">
            <a:xfrm>
              <a:off x="2205" y="618"/>
              <a:ext cx="510"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FF</a:t>
              </a:r>
              <a:r>
                <a:rPr lang="en-US" altLang="zh-CN" b="1" baseline="-25000">
                  <a:solidFill>
                    <a:srgbClr val="0033CC"/>
                  </a:solidFill>
                </a:rPr>
                <a:t>1</a:t>
              </a:r>
            </a:p>
          </p:txBody>
        </p:sp>
        <p:sp>
          <p:nvSpPr>
            <p:cNvPr id="68" name="Line 67">
              <a:extLst>
                <a:ext uri="{FF2B5EF4-FFF2-40B4-BE49-F238E27FC236}">
                  <a16:creationId xmlns:a16="http://schemas.microsoft.com/office/drawing/2014/main" id="{C2625840-9EA9-F330-6674-78AB224AD271}"/>
                </a:ext>
              </a:extLst>
            </p:cNvPr>
            <p:cNvSpPr>
              <a:spLocks noChangeShapeType="1"/>
            </p:cNvSpPr>
            <p:nvPr/>
          </p:nvSpPr>
          <p:spPr bwMode="auto">
            <a:xfrm>
              <a:off x="1989" y="1012"/>
              <a:ext cx="1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Oval 68">
              <a:extLst>
                <a:ext uri="{FF2B5EF4-FFF2-40B4-BE49-F238E27FC236}">
                  <a16:creationId xmlns:a16="http://schemas.microsoft.com/office/drawing/2014/main" id="{759C66A2-4C26-B6A9-7637-5C5CEFE3561F}"/>
                </a:ext>
              </a:extLst>
            </p:cNvPr>
            <p:cNvSpPr>
              <a:spLocks noChangeArrowheads="1"/>
            </p:cNvSpPr>
            <p:nvPr/>
          </p:nvSpPr>
          <p:spPr bwMode="auto">
            <a:xfrm>
              <a:off x="1961" y="1407"/>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Line 69">
              <a:extLst>
                <a:ext uri="{FF2B5EF4-FFF2-40B4-BE49-F238E27FC236}">
                  <a16:creationId xmlns:a16="http://schemas.microsoft.com/office/drawing/2014/main" id="{DDBBEADA-1BDE-3F3C-7C21-986869FFD724}"/>
                </a:ext>
              </a:extLst>
            </p:cNvPr>
            <p:cNvSpPr>
              <a:spLocks noChangeShapeType="1"/>
            </p:cNvSpPr>
            <p:nvPr/>
          </p:nvSpPr>
          <p:spPr bwMode="auto">
            <a:xfrm>
              <a:off x="2726" y="1477"/>
              <a:ext cx="93"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Oval 70">
              <a:extLst>
                <a:ext uri="{FF2B5EF4-FFF2-40B4-BE49-F238E27FC236}">
                  <a16:creationId xmlns:a16="http://schemas.microsoft.com/office/drawing/2014/main" id="{AEDE9BD1-065C-0002-7F9B-F2A69EF26B42}"/>
                </a:ext>
              </a:extLst>
            </p:cNvPr>
            <p:cNvSpPr>
              <a:spLocks noChangeArrowheads="1"/>
            </p:cNvSpPr>
            <p:nvPr/>
          </p:nvSpPr>
          <p:spPr bwMode="auto">
            <a:xfrm>
              <a:off x="2090" y="1180"/>
              <a:ext cx="70" cy="71"/>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Oval 71">
              <a:extLst>
                <a:ext uri="{FF2B5EF4-FFF2-40B4-BE49-F238E27FC236}">
                  <a16:creationId xmlns:a16="http://schemas.microsoft.com/office/drawing/2014/main" id="{FE49A5EE-BA7C-DCAE-677F-1E216CD65FF0}"/>
                </a:ext>
              </a:extLst>
            </p:cNvPr>
            <p:cNvSpPr>
              <a:spLocks noChangeArrowheads="1"/>
            </p:cNvSpPr>
            <p:nvPr/>
          </p:nvSpPr>
          <p:spPr bwMode="auto">
            <a:xfrm>
              <a:off x="1964" y="1710"/>
              <a:ext cx="55" cy="5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Text Box 72">
              <a:extLst>
                <a:ext uri="{FF2B5EF4-FFF2-40B4-BE49-F238E27FC236}">
                  <a16:creationId xmlns:a16="http://schemas.microsoft.com/office/drawing/2014/main" id="{71A2CC2E-C4D0-A3DA-AE94-F162D658AE40}"/>
                </a:ext>
              </a:extLst>
            </p:cNvPr>
            <p:cNvSpPr txBox="1">
              <a:spLocks noChangeArrowheads="1"/>
            </p:cNvSpPr>
            <p:nvPr/>
          </p:nvSpPr>
          <p:spPr bwMode="auto">
            <a:xfrm>
              <a:off x="1352" y="1739"/>
              <a:ext cx="609" cy="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CP</a:t>
              </a:r>
              <a:r>
                <a:rPr lang="en-US" altLang="zh-CN" b="1" baseline="-25000">
                  <a:solidFill>
                    <a:srgbClr val="0033CC"/>
                  </a:solidFill>
                </a:rPr>
                <a:t>1</a:t>
              </a:r>
            </a:p>
          </p:txBody>
        </p:sp>
        <p:sp>
          <p:nvSpPr>
            <p:cNvPr id="74" name="Line 73">
              <a:extLst>
                <a:ext uri="{FF2B5EF4-FFF2-40B4-BE49-F238E27FC236}">
                  <a16:creationId xmlns:a16="http://schemas.microsoft.com/office/drawing/2014/main" id="{30A00D58-EB47-9F4B-CC4B-65C00FADCF3F}"/>
                </a:ext>
              </a:extLst>
            </p:cNvPr>
            <p:cNvSpPr>
              <a:spLocks noChangeShapeType="1"/>
            </p:cNvSpPr>
            <p:nvPr/>
          </p:nvSpPr>
          <p:spPr bwMode="auto">
            <a:xfrm flipV="1">
              <a:off x="2960" y="1196"/>
              <a:ext cx="2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Line 74">
              <a:extLst>
                <a:ext uri="{FF2B5EF4-FFF2-40B4-BE49-F238E27FC236}">
                  <a16:creationId xmlns:a16="http://schemas.microsoft.com/office/drawing/2014/main" id="{F1F2C504-6733-9875-AF3D-2EABA7AEC2BA}"/>
                </a:ext>
              </a:extLst>
            </p:cNvPr>
            <p:cNvSpPr>
              <a:spLocks noChangeShapeType="1"/>
            </p:cNvSpPr>
            <p:nvPr/>
          </p:nvSpPr>
          <p:spPr bwMode="auto">
            <a:xfrm flipH="1" flipV="1">
              <a:off x="2960" y="647"/>
              <a:ext cx="0" cy="55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75">
              <a:extLst>
                <a:ext uri="{FF2B5EF4-FFF2-40B4-BE49-F238E27FC236}">
                  <a16:creationId xmlns:a16="http://schemas.microsoft.com/office/drawing/2014/main" id="{2757EADE-035F-E886-93DE-1BEEF413F65E}"/>
                </a:ext>
              </a:extLst>
            </p:cNvPr>
            <p:cNvSpPr>
              <a:spLocks noChangeShapeType="1"/>
            </p:cNvSpPr>
            <p:nvPr/>
          </p:nvSpPr>
          <p:spPr bwMode="auto">
            <a:xfrm flipV="1">
              <a:off x="4007" y="1196"/>
              <a:ext cx="21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76">
              <a:extLst>
                <a:ext uri="{FF2B5EF4-FFF2-40B4-BE49-F238E27FC236}">
                  <a16:creationId xmlns:a16="http://schemas.microsoft.com/office/drawing/2014/main" id="{599B250B-B526-6F7A-F357-661E8B067754}"/>
                </a:ext>
              </a:extLst>
            </p:cNvPr>
            <p:cNvSpPr>
              <a:spLocks noChangeShapeType="1"/>
            </p:cNvSpPr>
            <p:nvPr/>
          </p:nvSpPr>
          <p:spPr bwMode="auto">
            <a:xfrm flipV="1">
              <a:off x="4007" y="671"/>
              <a:ext cx="0" cy="53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Line 77">
              <a:extLst>
                <a:ext uri="{FF2B5EF4-FFF2-40B4-BE49-F238E27FC236}">
                  <a16:creationId xmlns:a16="http://schemas.microsoft.com/office/drawing/2014/main" id="{890AD0E4-8EE1-9E86-A984-C874E1C198F9}"/>
                </a:ext>
              </a:extLst>
            </p:cNvPr>
            <p:cNvSpPr>
              <a:spLocks noChangeShapeType="1"/>
            </p:cNvSpPr>
            <p:nvPr/>
          </p:nvSpPr>
          <p:spPr bwMode="auto">
            <a:xfrm flipV="1">
              <a:off x="3756" y="1028"/>
              <a:ext cx="25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Text Box 78">
              <a:extLst>
                <a:ext uri="{FF2B5EF4-FFF2-40B4-BE49-F238E27FC236}">
                  <a16:creationId xmlns:a16="http://schemas.microsoft.com/office/drawing/2014/main" id="{CF8D2FAB-351B-3714-1E91-A34D6DA88C05}"/>
                </a:ext>
              </a:extLst>
            </p:cNvPr>
            <p:cNvSpPr txBox="1">
              <a:spLocks noChangeArrowheads="1"/>
            </p:cNvSpPr>
            <p:nvPr/>
          </p:nvSpPr>
          <p:spPr bwMode="auto">
            <a:xfrm>
              <a:off x="176" y="1625"/>
              <a:ext cx="609" cy="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CP</a:t>
              </a:r>
              <a:r>
                <a:rPr lang="en-US" altLang="zh-CN" b="1" baseline="-25000">
                  <a:solidFill>
                    <a:srgbClr val="0033CC"/>
                  </a:solidFill>
                </a:rPr>
                <a:t>0</a:t>
              </a:r>
            </a:p>
          </p:txBody>
        </p:sp>
        <p:grpSp>
          <p:nvGrpSpPr>
            <p:cNvPr id="80" name="Group 79">
              <a:extLst>
                <a:ext uri="{FF2B5EF4-FFF2-40B4-BE49-F238E27FC236}">
                  <a16:creationId xmlns:a16="http://schemas.microsoft.com/office/drawing/2014/main" id="{B77E26D8-8AB2-568B-0F3F-13F072576149}"/>
                </a:ext>
              </a:extLst>
            </p:cNvPr>
            <p:cNvGrpSpPr>
              <a:grpSpLocks/>
            </p:cNvGrpSpPr>
            <p:nvPr/>
          </p:nvGrpSpPr>
          <p:grpSpPr bwMode="auto">
            <a:xfrm>
              <a:off x="642" y="536"/>
              <a:ext cx="1330" cy="1422"/>
              <a:chOff x="886" y="1844"/>
              <a:chExt cx="1330" cy="1422"/>
            </a:xfrm>
          </p:grpSpPr>
          <p:grpSp>
            <p:nvGrpSpPr>
              <p:cNvPr id="85" name="Group 80">
                <a:extLst>
                  <a:ext uri="{FF2B5EF4-FFF2-40B4-BE49-F238E27FC236}">
                    <a16:creationId xmlns:a16="http://schemas.microsoft.com/office/drawing/2014/main" id="{BF07B1DE-C09B-945C-AC69-8009EC9601C6}"/>
                  </a:ext>
                </a:extLst>
              </p:cNvPr>
              <p:cNvGrpSpPr>
                <a:grpSpLocks/>
              </p:cNvGrpSpPr>
              <p:nvPr/>
            </p:nvGrpSpPr>
            <p:grpSpPr bwMode="auto">
              <a:xfrm rot="5400000" flipV="1">
                <a:off x="744" y="2683"/>
                <a:ext cx="714" cy="382"/>
                <a:chOff x="2960" y="2466"/>
                <a:chExt cx="1054" cy="418"/>
              </a:xfrm>
            </p:grpSpPr>
            <p:sp>
              <p:nvSpPr>
                <p:cNvPr id="109" name="Line 81">
                  <a:extLst>
                    <a:ext uri="{FF2B5EF4-FFF2-40B4-BE49-F238E27FC236}">
                      <a16:creationId xmlns:a16="http://schemas.microsoft.com/office/drawing/2014/main" id="{03D1188A-EDCB-5171-9FEA-79A91B0265BD}"/>
                    </a:ext>
                  </a:extLst>
                </p:cNvPr>
                <p:cNvSpPr>
                  <a:spLocks noChangeShapeType="1"/>
                </p:cNvSpPr>
                <p:nvPr/>
              </p:nvSpPr>
              <p:spPr bwMode="auto">
                <a:xfrm rot="5400000" flipV="1">
                  <a:off x="2755" y="2675"/>
                  <a:ext cx="41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82">
                  <a:extLst>
                    <a:ext uri="{FF2B5EF4-FFF2-40B4-BE49-F238E27FC236}">
                      <a16:creationId xmlns:a16="http://schemas.microsoft.com/office/drawing/2014/main" id="{EB1687AE-E7C9-8139-FFC5-912A5EE29694}"/>
                    </a:ext>
                  </a:extLst>
                </p:cNvPr>
                <p:cNvSpPr>
                  <a:spLocks noChangeShapeType="1"/>
                </p:cNvSpPr>
                <p:nvPr/>
              </p:nvSpPr>
              <p:spPr bwMode="auto">
                <a:xfrm rot="5400000" flipV="1">
                  <a:off x="3487" y="1939"/>
                  <a:ext cx="0" cy="105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6" name="Text Box 83">
                <a:extLst>
                  <a:ext uri="{FF2B5EF4-FFF2-40B4-BE49-F238E27FC236}">
                    <a16:creationId xmlns:a16="http://schemas.microsoft.com/office/drawing/2014/main" id="{9EC7577F-D277-9EFA-3B2B-DFEB7F711EC9}"/>
                  </a:ext>
                </a:extLst>
              </p:cNvPr>
              <p:cNvSpPr txBox="1">
                <a:spLocks noChangeArrowheads="1"/>
              </p:cNvSpPr>
              <p:nvPr/>
            </p:nvSpPr>
            <p:spPr bwMode="auto">
              <a:xfrm>
                <a:off x="1084" y="2869"/>
                <a:ext cx="219"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ea typeface="楷体_GB2312" pitchFamily="49" charset="-122"/>
                  </a:rPr>
                  <a:t>1</a:t>
                </a:r>
              </a:p>
            </p:txBody>
          </p:sp>
          <p:sp>
            <p:nvSpPr>
              <p:cNvPr id="87" name="Line 84">
                <a:extLst>
                  <a:ext uri="{FF2B5EF4-FFF2-40B4-BE49-F238E27FC236}">
                    <a16:creationId xmlns:a16="http://schemas.microsoft.com/office/drawing/2014/main" id="{52D30CA9-8C02-F2E8-35B7-C388D1CBBFB5}"/>
                  </a:ext>
                </a:extLst>
              </p:cNvPr>
              <p:cNvSpPr>
                <a:spLocks noChangeShapeType="1"/>
              </p:cNvSpPr>
              <p:nvPr/>
            </p:nvSpPr>
            <p:spPr bwMode="auto">
              <a:xfrm flipH="1">
                <a:off x="1104" y="2323"/>
                <a:ext cx="0" cy="7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85">
                <a:extLst>
                  <a:ext uri="{FF2B5EF4-FFF2-40B4-BE49-F238E27FC236}">
                    <a16:creationId xmlns:a16="http://schemas.microsoft.com/office/drawing/2014/main" id="{5DC6422E-C885-6753-B3F2-8E3170EF7A12}"/>
                  </a:ext>
                </a:extLst>
              </p:cNvPr>
              <p:cNvSpPr>
                <a:spLocks noChangeShapeType="1"/>
              </p:cNvSpPr>
              <p:nvPr/>
            </p:nvSpPr>
            <p:spPr bwMode="auto">
              <a:xfrm>
                <a:off x="1089" y="2743"/>
                <a:ext cx="23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86">
                <a:extLst>
                  <a:ext uri="{FF2B5EF4-FFF2-40B4-BE49-F238E27FC236}">
                    <a16:creationId xmlns:a16="http://schemas.microsoft.com/office/drawing/2014/main" id="{F3741A9F-D7FA-7A91-E025-E41061E3727D}"/>
                  </a:ext>
                </a:extLst>
              </p:cNvPr>
              <p:cNvSpPr>
                <a:spLocks noChangeShapeType="1"/>
              </p:cNvSpPr>
              <p:nvPr/>
            </p:nvSpPr>
            <p:spPr bwMode="auto">
              <a:xfrm flipH="1" flipV="1">
                <a:off x="1732" y="2726"/>
                <a:ext cx="25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Rectangle 87">
                <a:extLst>
                  <a:ext uri="{FF2B5EF4-FFF2-40B4-BE49-F238E27FC236}">
                    <a16:creationId xmlns:a16="http://schemas.microsoft.com/office/drawing/2014/main" id="{FFE5E7EF-58BA-7883-6E66-196D496CCC4F}"/>
                  </a:ext>
                </a:extLst>
              </p:cNvPr>
              <p:cNvSpPr>
                <a:spLocks noChangeArrowheads="1"/>
              </p:cNvSpPr>
              <p:nvPr/>
            </p:nvSpPr>
            <p:spPr bwMode="auto">
              <a:xfrm>
                <a:off x="1284" y="2195"/>
                <a:ext cx="480" cy="649"/>
              </a:xfrm>
              <a:prstGeom prst="rect">
                <a:avLst/>
              </a:prstGeom>
              <a:solidFill>
                <a:srgbClr val="CCFFFF"/>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AutoShape 88">
                <a:extLst>
                  <a:ext uri="{FF2B5EF4-FFF2-40B4-BE49-F238E27FC236}">
                    <a16:creationId xmlns:a16="http://schemas.microsoft.com/office/drawing/2014/main" id="{EDDA59FB-A6BB-8891-C1E3-374A11EDCEB4}"/>
                  </a:ext>
                </a:extLst>
              </p:cNvPr>
              <p:cNvSpPr>
                <a:spLocks noChangeArrowheads="1"/>
              </p:cNvSpPr>
              <p:nvPr/>
            </p:nvSpPr>
            <p:spPr bwMode="auto">
              <a:xfrm rot="5400000" flipH="1">
                <a:off x="1263" y="2485"/>
                <a:ext cx="103" cy="57"/>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2" name="Text Box 89">
                <a:extLst>
                  <a:ext uri="{FF2B5EF4-FFF2-40B4-BE49-F238E27FC236}">
                    <a16:creationId xmlns:a16="http://schemas.microsoft.com/office/drawing/2014/main" id="{BF9C9A5B-A202-49C8-FE1C-B34140F9817C}"/>
                  </a:ext>
                </a:extLst>
              </p:cNvPr>
              <p:cNvSpPr txBox="1">
                <a:spLocks noChangeArrowheads="1"/>
              </p:cNvSpPr>
              <p:nvPr/>
            </p:nvSpPr>
            <p:spPr bwMode="auto">
              <a:xfrm>
                <a:off x="1228" y="2172"/>
                <a:ext cx="417" cy="2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1J</a:t>
                </a:r>
              </a:p>
            </p:txBody>
          </p:sp>
          <p:sp>
            <p:nvSpPr>
              <p:cNvPr id="93" name="Text Box 90">
                <a:extLst>
                  <a:ext uri="{FF2B5EF4-FFF2-40B4-BE49-F238E27FC236}">
                    <a16:creationId xmlns:a16="http://schemas.microsoft.com/office/drawing/2014/main" id="{D9562E04-5112-1B96-9DDB-6814627BAE6A}"/>
                  </a:ext>
                </a:extLst>
              </p:cNvPr>
              <p:cNvSpPr txBox="1">
                <a:spLocks noChangeArrowheads="1"/>
              </p:cNvSpPr>
              <p:nvPr/>
            </p:nvSpPr>
            <p:spPr bwMode="auto">
              <a:xfrm>
                <a:off x="1239" y="2583"/>
                <a:ext cx="417" cy="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1K</a:t>
                </a:r>
              </a:p>
            </p:txBody>
          </p:sp>
          <p:sp>
            <p:nvSpPr>
              <p:cNvPr id="94" name="Text Box 91">
                <a:extLst>
                  <a:ext uri="{FF2B5EF4-FFF2-40B4-BE49-F238E27FC236}">
                    <a16:creationId xmlns:a16="http://schemas.microsoft.com/office/drawing/2014/main" id="{B3BBD86C-5EE0-9EB4-E71D-37B3BEE505A4}"/>
                  </a:ext>
                </a:extLst>
              </p:cNvPr>
              <p:cNvSpPr txBox="1">
                <a:spLocks noChangeArrowheads="1"/>
              </p:cNvSpPr>
              <p:nvPr/>
            </p:nvSpPr>
            <p:spPr bwMode="auto">
              <a:xfrm>
                <a:off x="1320" y="2361"/>
                <a:ext cx="419" cy="2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rPr>
                  <a:t>C1</a:t>
                </a:r>
              </a:p>
            </p:txBody>
          </p:sp>
          <p:sp>
            <p:nvSpPr>
              <p:cNvPr id="95" name="Oval 92">
                <a:extLst>
                  <a:ext uri="{FF2B5EF4-FFF2-40B4-BE49-F238E27FC236}">
                    <a16:creationId xmlns:a16="http://schemas.microsoft.com/office/drawing/2014/main" id="{FDEE231D-8A60-03B9-B150-0D607AAD8722}"/>
                  </a:ext>
                </a:extLst>
              </p:cNvPr>
              <p:cNvSpPr>
                <a:spLocks noChangeArrowheads="1"/>
              </p:cNvSpPr>
              <p:nvPr/>
            </p:nvSpPr>
            <p:spPr bwMode="auto">
              <a:xfrm>
                <a:off x="1764" y="2681"/>
                <a:ext cx="66" cy="70"/>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Text Box 93">
                <a:extLst>
                  <a:ext uri="{FF2B5EF4-FFF2-40B4-BE49-F238E27FC236}">
                    <a16:creationId xmlns:a16="http://schemas.microsoft.com/office/drawing/2014/main" id="{7CBF587C-0F16-7838-9ED5-7663272D12B1}"/>
                  </a:ext>
                </a:extLst>
              </p:cNvPr>
              <p:cNvSpPr txBox="1">
                <a:spLocks noChangeArrowheads="1"/>
              </p:cNvSpPr>
              <p:nvPr/>
            </p:nvSpPr>
            <p:spPr bwMode="auto">
              <a:xfrm>
                <a:off x="1316" y="1925"/>
                <a:ext cx="439" cy="3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FF</a:t>
                </a:r>
                <a:r>
                  <a:rPr lang="en-US" altLang="zh-CN" b="1" baseline="-25000">
                    <a:solidFill>
                      <a:srgbClr val="0033CC"/>
                    </a:solidFill>
                  </a:rPr>
                  <a:t>0</a:t>
                </a:r>
              </a:p>
            </p:txBody>
          </p:sp>
          <p:sp>
            <p:nvSpPr>
              <p:cNvPr id="97" name="Line 94">
                <a:extLst>
                  <a:ext uri="{FF2B5EF4-FFF2-40B4-BE49-F238E27FC236}">
                    <a16:creationId xmlns:a16="http://schemas.microsoft.com/office/drawing/2014/main" id="{2BAC29CC-0E25-A097-391A-C339374BDD80}"/>
                  </a:ext>
                </a:extLst>
              </p:cNvPr>
              <p:cNvSpPr>
                <a:spLocks noChangeShapeType="1"/>
              </p:cNvSpPr>
              <p:nvPr/>
            </p:nvSpPr>
            <p:spPr bwMode="auto">
              <a:xfrm>
                <a:off x="1101" y="2320"/>
                <a:ext cx="18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Oval 95">
                <a:extLst>
                  <a:ext uri="{FF2B5EF4-FFF2-40B4-BE49-F238E27FC236}">
                    <a16:creationId xmlns:a16="http://schemas.microsoft.com/office/drawing/2014/main" id="{BDFEE40B-057E-9A65-56AD-7851950065E7}"/>
                  </a:ext>
                </a:extLst>
              </p:cNvPr>
              <p:cNvSpPr>
                <a:spLocks noChangeArrowheads="1"/>
              </p:cNvSpPr>
              <p:nvPr/>
            </p:nvSpPr>
            <p:spPr bwMode="auto">
              <a:xfrm>
                <a:off x="1073" y="2715"/>
                <a:ext cx="55" cy="58"/>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Line 96">
                <a:extLst>
                  <a:ext uri="{FF2B5EF4-FFF2-40B4-BE49-F238E27FC236}">
                    <a16:creationId xmlns:a16="http://schemas.microsoft.com/office/drawing/2014/main" id="{C0B3B246-DA76-C058-50EC-B90B90E33574}"/>
                  </a:ext>
                </a:extLst>
              </p:cNvPr>
              <p:cNvSpPr>
                <a:spLocks noChangeShapeType="1"/>
              </p:cNvSpPr>
              <p:nvPr/>
            </p:nvSpPr>
            <p:spPr bwMode="auto">
              <a:xfrm>
                <a:off x="1838" y="2785"/>
                <a:ext cx="93"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Oval 97">
                <a:extLst>
                  <a:ext uri="{FF2B5EF4-FFF2-40B4-BE49-F238E27FC236}">
                    <a16:creationId xmlns:a16="http://schemas.microsoft.com/office/drawing/2014/main" id="{8F133C37-E532-BA50-2352-BF41419CA94E}"/>
                  </a:ext>
                </a:extLst>
              </p:cNvPr>
              <p:cNvSpPr>
                <a:spLocks noChangeArrowheads="1"/>
              </p:cNvSpPr>
              <p:nvPr/>
            </p:nvSpPr>
            <p:spPr bwMode="auto">
              <a:xfrm>
                <a:off x="1202" y="2488"/>
                <a:ext cx="70" cy="71"/>
              </a:xfrm>
              <a:prstGeom prst="ellipse">
                <a:avLst/>
              </a:prstGeom>
              <a:solidFill>
                <a:schemeClr val="bg1"/>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1" name="Oval 98">
                <a:extLst>
                  <a:ext uri="{FF2B5EF4-FFF2-40B4-BE49-F238E27FC236}">
                    <a16:creationId xmlns:a16="http://schemas.microsoft.com/office/drawing/2014/main" id="{2805AC7D-C671-10E8-20A9-764CF2B4BA2C}"/>
                  </a:ext>
                </a:extLst>
              </p:cNvPr>
              <p:cNvSpPr>
                <a:spLocks noChangeArrowheads="1"/>
              </p:cNvSpPr>
              <p:nvPr/>
            </p:nvSpPr>
            <p:spPr bwMode="auto">
              <a:xfrm>
                <a:off x="1076" y="3018"/>
                <a:ext cx="55" cy="5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Text Box 99">
                <a:extLst>
                  <a:ext uri="{FF2B5EF4-FFF2-40B4-BE49-F238E27FC236}">
                    <a16:creationId xmlns:a16="http://schemas.microsoft.com/office/drawing/2014/main" id="{4750DFA8-531D-97AD-BE53-942E6B981D08}"/>
                  </a:ext>
                </a:extLst>
              </p:cNvPr>
              <p:cNvSpPr txBox="1">
                <a:spLocks noChangeArrowheads="1"/>
              </p:cNvSpPr>
              <p:nvPr/>
            </p:nvSpPr>
            <p:spPr bwMode="auto">
              <a:xfrm>
                <a:off x="1717" y="1844"/>
                <a:ext cx="492" cy="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a:t>
                </a:r>
              </a:p>
            </p:txBody>
          </p:sp>
          <p:sp>
            <p:nvSpPr>
              <p:cNvPr id="103" name="Text Box 100">
                <a:extLst>
                  <a:ext uri="{FF2B5EF4-FFF2-40B4-BE49-F238E27FC236}">
                    <a16:creationId xmlns:a16="http://schemas.microsoft.com/office/drawing/2014/main" id="{EE2E9062-EA2C-55AF-B9E5-F66931BB116D}"/>
                  </a:ext>
                </a:extLst>
              </p:cNvPr>
              <p:cNvSpPr txBox="1">
                <a:spLocks noChangeArrowheads="1"/>
              </p:cNvSpPr>
              <p:nvPr/>
            </p:nvSpPr>
            <p:spPr bwMode="auto">
              <a:xfrm>
                <a:off x="1721" y="2750"/>
                <a:ext cx="495" cy="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a:t>
                </a:r>
              </a:p>
            </p:txBody>
          </p:sp>
          <p:sp>
            <p:nvSpPr>
              <p:cNvPr id="104" name="Oval 101">
                <a:extLst>
                  <a:ext uri="{FF2B5EF4-FFF2-40B4-BE49-F238E27FC236}">
                    <a16:creationId xmlns:a16="http://schemas.microsoft.com/office/drawing/2014/main" id="{CAB5A240-108C-546F-1037-DF76E814250E}"/>
                  </a:ext>
                </a:extLst>
              </p:cNvPr>
              <p:cNvSpPr>
                <a:spLocks noChangeArrowheads="1"/>
              </p:cNvSpPr>
              <p:nvPr/>
            </p:nvSpPr>
            <p:spPr bwMode="auto">
              <a:xfrm>
                <a:off x="886" y="3219"/>
                <a:ext cx="44" cy="47"/>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05" name="Group 102">
                <a:extLst>
                  <a:ext uri="{FF2B5EF4-FFF2-40B4-BE49-F238E27FC236}">
                    <a16:creationId xmlns:a16="http://schemas.microsoft.com/office/drawing/2014/main" id="{86BADF2C-DCD1-896A-BF60-B91666BD1D65}"/>
                  </a:ext>
                </a:extLst>
              </p:cNvPr>
              <p:cNvGrpSpPr>
                <a:grpSpLocks/>
              </p:cNvGrpSpPr>
              <p:nvPr/>
            </p:nvGrpSpPr>
            <p:grpSpPr bwMode="auto">
              <a:xfrm>
                <a:off x="1779" y="1940"/>
                <a:ext cx="250" cy="426"/>
                <a:chOff x="1821" y="1952"/>
                <a:chExt cx="202" cy="402"/>
              </a:xfrm>
            </p:grpSpPr>
            <p:sp>
              <p:nvSpPr>
                <p:cNvPr id="107" name="Line 103">
                  <a:extLst>
                    <a:ext uri="{FF2B5EF4-FFF2-40B4-BE49-F238E27FC236}">
                      <a16:creationId xmlns:a16="http://schemas.microsoft.com/office/drawing/2014/main" id="{19FD8D78-2BCD-6A9A-AC15-D99D3E0ECFA4}"/>
                    </a:ext>
                  </a:extLst>
                </p:cNvPr>
                <p:cNvSpPr>
                  <a:spLocks noChangeShapeType="1"/>
                </p:cNvSpPr>
                <p:nvPr/>
              </p:nvSpPr>
              <p:spPr bwMode="auto">
                <a:xfrm rot="10800000">
                  <a:off x="1821" y="2340"/>
                  <a:ext cx="20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104">
                  <a:extLst>
                    <a:ext uri="{FF2B5EF4-FFF2-40B4-BE49-F238E27FC236}">
                      <a16:creationId xmlns:a16="http://schemas.microsoft.com/office/drawing/2014/main" id="{06449915-17C1-B85B-7FA6-CC74952CE481}"/>
                    </a:ext>
                  </a:extLst>
                </p:cNvPr>
                <p:cNvSpPr>
                  <a:spLocks noChangeShapeType="1"/>
                </p:cNvSpPr>
                <p:nvPr/>
              </p:nvSpPr>
              <p:spPr bwMode="auto">
                <a:xfrm rot="10800000">
                  <a:off x="2023" y="1952"/>
                  <a:ext cx="0" cy="40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06" name="Oval 105">
                <a:extLst>
                  <a:ext uri="{FF2B5EF4-FFF2-40B4-BE49-F238E27FC236}">
                    <a16:creationId xmlns:a16="http://schemas.microsoft.com/office/drawing/2014/main" id="{45E77957-E498-789E-3845-0EF0FD7E3586}"/>
                  </a:ext>
                </a:extLst>
              </p:cNvPr>
              <p:cNvSpPr>
                <a:spLocks noChangeArrowheads="1"/>
              </p:cNvSpPr>
              <p:nvPr/>
            </p:nvSpPr>
            <p:spPr bwMode="auto">
              <a:xfrm>
                <a:off x="2006" y="1890"/>
                <a:ext cx="45" cy="45"/>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81" name="Oval 106">
              <a:extLst>
                <a:ext uri="{FF2B5EF4-FFF2-40B4-BE49-F238E27FC236}">
                  <a16:creationId xmlns:a16="http://schemas.microsoft.com/office/drawing/2014/main" id="{54D66FAF-889B-B38B-C495-24E5E845A865}"/>
                </a:ext>
              </a:extLst>
            </p:cNvPr>
            <p:cNvSpPr>
              <a:spLocks noChangeArrowheads="1"/>
            </p:cNvSpPr>
            <p:nvPr/>
          </p:nvSpPr>
          <p:spPr bwMode="auto">
            <a:xfrm>
              <a:off x="2938" y="615"/>
              <a:ext cx="44" cy="47"/>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Oval 107">
              <a:extLst>
                <a:ext uri="{FF2B5EF4-FFF2-40B4-BE49-F238E27FC236}">
                  <a16:creationId xmlns:a16="http://schemas.microsoft.com/office/drawing/2014/main" id="{7E01C6BC-5710-AA37-83D9-DF226F8ECA95}"/>
                </a:ext>
              </a:extLst>
            </p:cNvPr>
            <p:cNvSpPr>
              <a:spLocks noChangeArrowheads="1"/>
            </p:cNvSpPr>
            <p:nvPr/>
          </p:nvSpPr>
          <p:spPr bwMode="auto">
            <a:xfrm>
              <a:off x="3982" y="627"/>
              <a:ext cx="44" cy="47"/>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Line 108">
              <a:extLst>
                <a:ext uri="{FF2B5EF4-FFF2-40B4-BE49-F238E27FC236}">
                  <a16:creationId xmlns:a16="http://schemas.microsoft.com/office/drawing/2014/main" id="{7AC12FBB-8943-9F5F-47E9-36E7F1745CD2}"/>
                </a:ext>
              </a:extLst>
            </p:cNvPr>
            <p:cNvSpPr>
              <a:spLocks noChangeShapeType="1"/>
            </p:cNvSpPr>
            <p:nvPr/>
          </p:nvSpPr>
          <p:spPr bwMode="auto">
            <a:xfrm flipH="1" flipV="1">
              <a:off x="5015" y="647"/>
              <a:ext cx="0" cy="40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Oval 109">
              <a:extLst>
                <a:ext uri="{FF2B5EF4-FFF2-40B4-BE49-F238E27FC236}">
                  <a16:creationId xmlns:a16="http://schemas.microsoft.com/office/drawing/2014/main" id="{DF1DFE0C-9BAC-4548-765D-F0B7291D3F94}"/>
                </a:ext>
              </a:extLst>
            </p:cNvPr>
            <p:cNvSpPr>
              <a:spLocks noChangeArrowheads="1"/>
            </p:cNvSpPr>
            <p:nvPr/>
          </p:nvSpPr>
          <p:spPr bwMode="auto">
            <a:xfrm>
              <a:off x="4996" y="627"/>
              <a:ext cx="44" cy="47"/>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13" name="Text Box 110">
            <a:extLst>
              <a:ext uri="{FF2B5EF4-FFF2-40B4-BE49-F238E27FC236}">
                <a16:creationId xmlns:a16="http://schemas.microsoft.com/office/drawing/2014/main" id="{FE51D635-443D-7428-B9DC-8F27688B02DD}"/>
              </a:ext>
            </a:extLst>
          </p:cNvPr>
          <p:cNvSpPr txBox="1">
            <a:spLocks noChangeArrowheads="1"/>
          </p:cNvSpPr>
          <p:nvPr/>
        </p:nvSpPr>
        <p:spPr bwMode="auto">
          <a:xfrm>
            <a:off x="2177583" y="4931410"/>
            <a:ext cx="1236663"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chemeClr val="accent2"/>
                </a:solidFill>
              </a:rPr>
              <a:t>M </a:t>
            </a:r>
            <a:r>
              <a:rPr lang="en-US" altLang="zh-CN" sz="2800" b="1">
                <a:solidFill>
                  <a:schemeClr val="accent2"/>
                </a:solidFill>
              </a:rPr>
              <a:t>= 16</a:t>
            </a:r>
          </a:p>
        </p:txBody>
      </p:sp>
      <p:graphicFrame>
        <p:nvGraphicFramePr>
          <p:cNvPr id="114" name="Object 111">
            <a:extLst>
              <a:ext uri="{FF2B5EF4-FFF2-40B4-BE49-F238E27FC236}">
                <a16:creationId xmlns:a16="http://schemas.microsoft.com/office/drawing/2014/main" id="{AB851704-634F-0CF7-549C-0B05E3E38174}"/>
              </a:ext>
            </a:extLst>
          </p:cNvPr>
          <p:cNvGraphicFramePr>
            <a:graphicFrameLocks noChangeAspect="1"/>
          </p:cNvGraphicFramePr>
          <p:nvPr>
            <p:extLst>
              <p:ext uri="{D42A27DB-BD31-4B8C-83A1-F6EECF244321}">
                <p14:modId xmlns:p14="http://schemas.microsoft.com/office/powerpoint/2010/main" val="2962210798"/>
              </p:ext>
            </p:extLst>
          </p:nvPr>
        </p:nvGraphicFramePr>
        <p:xfrm>
          <a:off x="3511083" y="4912360"/>
          <a:ext cx="3027363" cy="550863"/>
        </p:xfrm>
        <a:graphic>
          <a:graphicData uri="http://schemas.openxmlformats.org/presentationml/2006/ole">
            <mc:AlternateContent xmlns:mc="http://schemas.openxmlformats.org/markup-compatibility/2006">
              <mc:Choice xmlns:v="urn:schemas-microsoft-com:vml" Requires="v">
                <p:oleObj name="公式" r:id="rId10" imgW="1247845" imgH="218984" progId="Equation.3">
                  <p:embed/>
                </p:oleObj>
              </mc:Choice>
              <mc:Fallback>
                <p:oleObj name="公式" r:id="rId10" imgW="1247845" imgH="218984" progId="Equation.3">
                  <p:embed/>
                  <p:pic>
                    <p:nvPicPr>
                      <p:cNvPr id="20591" name="Object 111"/>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511083" y="4912360"/>
                        <a:ext cx="3027363" cy="5508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5" name="Text Box 112">
            <a:extLst>
              <a:ext uri="{FF2B5EF4-FFF2-40B4-BE49-F238E27FC236}">
                <a16:creationId xmlns:a16="http://schemas.microsoft.com/office/drawing/2014/main" id="{FA9D7EAB-422F-694A-D162-51EC3FD0F816}"/>
              </a:ext>
            </a:extLst>
          </p:cNvPr>
          <p:cNvSpPr txBox="1">
            <a:spLocks noChangeArrowheads="1"/>
          </p:cNvSpPr>
          <p:nvPr/>
        </p:nvSpPr>
        <p:spPr bwMode="auto">
          <a:xfrm>
            <a:off x="6654333" y="4931410"/>
            <a:ext cx="27511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计数输出：</a:t>
            </a:r>
          </a:p>
        </p:txBody>
      </p:sp>
      <p:graphicFrame>
        <p:nvGraphicFramePr>
          <p:cNvPr id="116" name="Object 113">
            <a:extLst>
              <a:ext uri="{FF2B5EF4-FFF2-40B4-BE49-F238E27FC236}">
                <a16:creationId xmlns:a16="http://schemas.microsoft.com/office/drawing/2014/main" id="{00C22F39-7788-B0DD-8DAC-ABECADEE5801}"/>
              </a:ext>
            </a:extLst>
          </p:cNvPr>
          <p:cNvGraphicFramePr>
            <a:graphicFrameLocks noChangeAspect="1"/>
          </p:cNvGraphicFramePr>
          <p:nvPr>
            <p:extLst>
              <p:ext uri="{D42A27DB-BD31-4B8C-83A1-F6EECF244321}">
                <p14:modId xmlns:p14="http://schemas.microsoft.com/office/powerpoint/2010/main" val="2253917346"/>
              </p:ext>
            </p:extLst>
          </p:nvPr>
        </p:nvGraphicFramePr>
        <p:xfrm>
          <a:off x="8502183" y="4931410"/>
          <a:ext cx="1625600" cy="523875"/>
        </p:xfrm>
        <a:graphic>
          <a:graphicData uri="http://schemas.openxmlformats.org/presentationml/2006/ole">
            <mc:AlternateContent xmlns:mc="http://schemas.openxmlformats.org/markup-compatibility/2006">
              <mc:Choice xmlns:v="urn:schemas-microsoft-com:vml" Requires="v">
                <p:oleObj name="公式" r:id="rId12" imgW="704771" imgH="218984" progId="Equation.3">
                  <p:embed/>
                </p:oleObj>
              </mc:Choice>
              <mc:Fallback>
                <p:oleObj name="公式" r:id="rId12" imgW="704771" imgH="218984" progId="Equation.3">
                  <p:embed/>
                  <p:pic>
                    <p:nvPicPr>
                      <p:cNvPr id="20593" name="Object 11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502183" y="4931410"/>
                        <a:ext cx="1625600"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7" name="Text Box 114">
            <a:extLst>
              <a:ext uri="{FF2B5EF4-FFF2-40B4-BE49-F238E27FC236}">
                <a16:creationId xmlns:a16="http://schemas.microsoft.com/office/drawing/2014/main" id="{72BBBB43-F45B-0AD4-F7A5-2E6BBB366C48}"/>
              </a:ext>
            </a:extLst>
          </p:cNvPr>
          <p:cNvSpPr txBox="1">
            <a:spLocks noChangeArrowheads="1"/>
          </p:cNvSpPr>
          <p:nvPr/>
        </p:nvSpPr>
        <p:spPr bwMode="auto">
          <a:xfrm>
            <a:off x="2237908" y="6088698"/>
            <a:ext cx="793115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其它：</a:t>
            </a:r>
            <a:r>
              <a:rPr lang="en-US" altLang="zh-CN" sz="2800" b="1"/>
              <a:t>74177</a:t>
            </a:r>
            <a:r>
              <a:rPr lang="zh-CN" altLang="en-US" sz="2800" b="1"/>
              <a:t>、</a:t>
            </a:r>
            <a:r>
              <a:rPr lang="en-US" altLang="zh-CN" sz="2800" b="1"/>
              <a:t>74LS177</a:t>
            </a:r>
            <a:r>
              <a:rPr lang="zh-CN" altLang="en-US" sz="2800" b="1"/>
              <a:t>、</a:t>
            </a:r>
            <a:r>
              <a:rPr lang="en-US" altLang="zh-CN" sz="2800" b="1"/>
              <a:t>74293</a:t>
            </a:r>
            <a:r>
              <a:rPr lang="zh-CN" altLang="en-US" sz="2800" b="1"/>
              <a:t>、</a:t>
            </a:r>
            <a:r>
              <a:rPr lang="en-US" altLang="zh-CN" sz="2800" b="1"/>
              <a:t>74LS293 </a:t>
            </a:r>
            <a:r>
              <a:rPr lang="zh-CN" altLang="en-US" sz="2800" b="1"/>
              <a:t>等。</a:t>
            </a:r>
          </a:p>
        </p:txBody>
      </p:sp>
      <p:graphicFrame>
        <p:nvGraphicFramePr>
          <p:cNvPr id="118" name="Object 115">
            <a:extLst>
              <a:ext uri="{FF2B5EF4-FFF2-40B4-BE49-F238E27FC236}">
                <a16:creationId xmlns:a16="http://schemas.microsoft.com/office/drawing/2014/main" id="{646D1544-342B-BA03-E554-081165C00E0D}"/>
              </a:ext>
            </a:extLst>
          </p:cNvPr>
          <p:cNvGraphicFramePr>
            <a:graphicFrameLocks noChangeAspect="1"/>
          </p:cNvGraphicFramePr>
          <p:nvPr>
            <p:extLst>
              <p:ext uri="{D42A27DB-BD31-4B8C-83A1-F6EECF244321}">
                <p14:modId xmlns:p14="http://schemas.microsoft.com/office/powerpoint/2010/main" val="2478709955"/>
              </p:ext>
            </p:extLst>
          </p:nvPr>
        </p:nvGraphicFramePr>
        <p:xfrm>
          <a:off x="3468221" y="5502910"/>
          <a:ext cx="2997200" cy="550863"/>
        </p:xfrm>
        <a:graphic>
          <a:graphicData uri="http://schemas.openxmlformats.org/presentationml/2006/ole">
            <mc:AlternateContent xmlns:mc="http://schemas.openxmlformats.org/markup-compatibility/2006">
              <mc:Choice xmlns:v="urn:schemas-microsoft-com:vml" Requires="v">
                <p:oleObj name="Equation" r:id="rId14" imgW="1238416" imgH="218984" progId="Equation.3">
                  <p:embed/>
                </p:oleObj>
              </mc:Choice>
              <mc:Fallback>
                <p:oleObj name="Equation" r:id="rId14" imgW="1238416" imgH="218984" progId="Equation.3">
                  <p:embed/>
                  <p:pic>
                    <p:nvPicPr>
                      <p:cNvPr id="20595" name="Object 115"/>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468221" y="5502910"/>
                        <a:ext cx="2997200" cy="5508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19" name="Object 116">
            <a:extLst>
              <a:ext uri="{FF2B5EF4-FFF2-40B4-BE49-F238E27FC236}">
                <a16:creationId xmlns:a16="http://schemas.microsoft.com/office/drawing/2014/main" id="{9A433BFA-08E5-D9AB-50A5-2DAE937DA705}"/>
              </a:ext>
            </a:extLst>
          </p:cNvPr>
          <p:cNvGraphicFramePr>
            <a:graphicFrameLocks noChangeAspect="1"/>
          </p:cNvGraphicFramePr>
          <p:nvPr>
            <p:extLst>
              <p:ext uri="{D42A27DB-BD31-4B8C-83A1-F6EECF244321}">
                <p14:modId xmlns:p14="http://schemas.microsoft.com/office/powerpoint/2010/main" val="2834667427"/>
              </p:ext>
            </p:extLst>
          </p:nvPr>
        </p:nvGraphicFramePr>
        <p:xfrm>
          <a:off x="8506946" y="5496560"/>
          <a:ext cx="1654175" cy="523875"/>
        </p:xfrm>
        <a:graphic>
          <a:graphicData uri="http://schemas.openxmlformats.org/presentationml/2006/ole">
            <mc:AlternateContent xmlns:mc="http://schemas.openxmlformats.org/markup-compatibility/2006">
              <mc:Choice xmlns:v="urn:schemas-microsoft-com:vml" Requires="v">
                <p:oleObj name="Equation" r:id="rId16" imgW="714199" imgH="218984" progId="Equation.3">
                  <p:embed/>
                </p:oleObj>
              </mc:Choice>
              <mc:Fallback>
                <p:oleObj name="Equation" r:id="rId16" imgW="714199" imgH="218984" progId="Equation.3">
                  <p:embed/>
                  <p:pic>
                    <p:nvPicPr>
                      <p:cNvPr id="20596" name="Object 116"/>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506946" y="5496560"/>
                        <a:ext cx="1654175" cy="5238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20" name="Line 117">
            <a:extLst>
              <a:ext uri="{FF2B5EF4-FFF2-40B4-BE49-F238E27FC236}">
                <a16:creationId xmlns:a16="http://schemas.microsoft.com/office/drawing/2014/main" id="{06A00268-1223-90BD-D8C7-632556BE8221}"/>
              </a:ext>
            </a:extLst>
          </p:cNvPr>
          <p:cNvSpPr>
            <a:spLocks noChangeShapeType="1"/>
          </p:cNvSpPr>
          <p:nvPr/>
        </p:nvSpPr>
        <p:spPr bwMode="auto">
          <a:xfrm>
            <a:off x="4174658" y="1946910"/>
            <a:ext cx="0" cy="51435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TextBox 2">
            <a:extLst>
              <a:ext uri="{FF2B5EF4-FFF2-40B4-BE49-F238E27FC236}">
                <a16:creationId xmlns:a16="http://schemas.microsoft.com/office/drawing/2014/main" id="{8EE7C6AA-7A10-A20C-4955-5B15C2AC90F9}"/>
              </a:ext>
            </a:extLst>
          </p:cNvPr>
          <p:cNvSpPr txBox="1"/>
          <p:nvPr/>
        </p:nvSpPr>
        <p:spPr>
          <a:xfrm>
            <a:off x="2183822" y="5548824"/>
            <a:ext cx="1323434" cy="461665"/>
          </a:xfrm>
          <a:prstGeom prst="rect">
            <a:avLst/>
          </a:prstGeom>
          <a:noFill/>
        </p:spPr>
        <p:txBody>
          <a:bodyPr wrap="square" rtlCol="0">
            <a:spAutoFit/>
          </a:bodyPr>
          <a:lstStyle/>
          <a:p>
            <a:r>
              <a:rPr lang="zh-CN" altLang="en-US" dirty="0"/>
              <a:t>或者：</a:t>
            </a:r>
          </a:p>
        </p:txBody>
      </p:sp>
      <p:cxnSp>
        <p:nvCxnSpPr>
          <p:cNvPr id="122" name="直接连接符 3">
            <a:extLst>
              <a:ext uri="{FF2B5EF4-FFF2-40B4-BE49-F238E27FC236}">
                <a16:creationId xmlns:a16="http://schemas.microsoft.com/office/drawing/2014/main" id="{42912D6A-C700-1213-596F-7D1363F1797C}"/>
              </a:ext>
            </a:extLst>
          </p:cNvPr>
          <p:cNvCxnSpPr/>
          <p:nvPr/>
        </p:nvCxnSpPr>
        <p:spPr bwMode="auto">
          <a:xfrm>
            <a:off x="8502183" y="6010489"/>
            <a:ext cx="1666875" cy="9946"/>
          </a:xfrm>
          <a:prstGeom prst="line">
            <a:avLst/>
          </a:prstGeom>
          <a:solidFill>
            <a:schemeClr val="accent1"/>
          </a:solidFill>
          <a:ln w="28575" cap="flat" cmpd="sng" algn="ctr">
            <a:solidFill>
              <a:srgbClr val="7030A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3" name="直接连接符 121">
            <a:extLst>
              <a:ext uri="{FF2B5EF4-FFF2-40B4-BE49-F238E27FC236}">
                <a16:creationId xmlns:a16="http://schemas.microsoft.com/office/drawing/2014/main" id="{007D3E31-170A-18DF-BCF1-22C04CFB0642}"/>
              </a:ext>
            </a:extLst>
          </p:cNvPr>
          <p:cNvCxnSpPr/>
          <p:nvPr/>
        </p:nvCxnSpPr>
        <p:spPr bwMode="auto">
          <a:xfrm>
            <a:off x="8440924" y="5476830"/>
            <a:ext cx="1666875" cy="9946"/>
          </a:xfrm>
          <a:prstGeom prst="line">
            <a:avLst/>
          </a:prstGeom>
          <a:solidFill>
            <a:schemeClr val="accent1"/>
          </a:solidFill>
          <a:ln w="28575" cap="flat" cmpd="sng" algn="ctr">
            <a:solidFill>
              <a:srgbClr val="7030A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24" name="圆角矩形标注 123">
            <a:extLst>
              <a:ext uri="{FF2B5EF4-FFF2-40B4-BE49-F238E27FC236}">
                <a16:creationId xmlns:a16="http://schemas.microsoft.com/office/drawing/2014/main" id="{163BF180-5FA2-23EB-6985-8929068F8E37}"/>
              </a:ext>
            </a:extLst>
          </p:cNvPr>
          <p:cNvSpPr/>
          <p:nvPr/>
        </p:nvSpPr>
        <p:spPr bwMode="auto">
          <a:xfrm>
            <a:off x="1064471" y="3429419"/>
            <a:ext cx="945839" cy="3178391"/>
          </a:xfrm>
          <a:prstGeom prst="wedgeRoundRectCallout">
            <a:avLst>
              <a:gd name="adj1" fmla="val 68688"/>
              <a:gd name="adj2" fmla="val -16171"/>
              <a:gd name="adj3" fmla="val 16667"/>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r>
              <a:rPr kumimoji="1" lang="zh-CN" altLang="en-US" sz="2400" b="1" i="0" u="none" strike="noStrike" cap="none" normalizeH="0" baseline="0" dirty="0">
                <a:ln>
                  <a:noFill/>
                </a:ln>
                <a:solidFill>
                  <a:schemeClr val="bg1"/>
                </a:solidFill>
                <a:effectLst/>
                <a:latin typeface="Times New Roman" panose="02020603050405020304" pitchFamily="18" charset="0"/>
                <a:ea typeface="宋体" panose="02010600030101010101" pitchFamily="2" charset="-122"/>
              </a:rPr>
              <a:t>不同的时钟输入，计数输出不一样</a:t>
            </a:r>
          </a:p>
        </p:txBody>
      </p:sp>
      <p:sp>
        <p:nvSpPr>
          <p:cNvPr id="2" name="灯片编号占位符 1">
            <a:extLst>
              <a:ext uri="{FF2B5EF4-FFF2-40B4-BE49-F238E27FC236}">
                <a16:creationId xmlns:a16="http://schemas.microsoft.com/office/drawing/2014/main" id="{CB58BC4E-37A4-9905-2A5C-53A15B0D3A29}"/>
              </a:ext>
            </a:extLst>
          </p:cNvPr>
          <p:cNvSpPr>
            <a:spLocks noGrp="1"/>
          </p:cNvSpPr>
          <p:nvPr>
            <p:ph type="sldNum" sz="quarter" idx="12"/>
          </p:nvPr>
        </p:nvSpPr>
        <p:spPr/>
        <p:txBody>
          <a:bodyPr/>
          <a:lstStyle/>
          <a:p>
            <a:fld id="{392CBAA0-59E6-204E-8F03-85E5040D48B8}" type="slidenum">
              <a:rPr kumimoji="1" lang="zh-CN" altLang="en-US" smtClean="0"/>
              <a:t>64</a:t>
            </a:fld>
            <a:r>
              <a:rPr kumimoji="1" lang="en-US" altLang="zh-CN"/>
              <a:t>/184</a:t>
            </a:r>
            <a:endParaRPr kumimoji="1" lang="zh-CN" altLang="en-US" dirty="0"/>
          </a:p>
        </p:txBody>
      </p:sp>
    </p:spTree>
    <p:extLst>
      <p:ext uri="{BB962C8B-B14F-4D97-AF65-F5344CB8AC3E}">
        <p14:creationId xmlns:p14="http://schemas.microsoft.com/office/powerpoint/2010/main" val="2362664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left)">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8">
                                            <p:txEl>
                                              <p:pRg st="0" end="0"/>
                                            </p:txEl>
                                          </p:spTgt>
                                        </p:tgtEl>
                                        <p:attrNameLst>
                                          <p:attrName>style.visibility</p:attrName>
                                        </p:attrNameLst>
                                      </p:cBhvr>
                                      <p:to>
                                        <p:strVal val="visible"/>
                                      </p:to>
                                    </p:set>
                                    <p:animEffect transition="in" filter="wipe(left)">
                                      <p:cBhvr>
                                        <p:cTn id="22" dur="500"/>
                                        <p:tgtEl>
                                          <p:spTgt spid="8">
                                            <p:txEl>
                                              <p:pRg st="0" end="0"/>
                                            </p:txEl>
                                          </p:spTgt>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0" nodeType="click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Effect transition="in" filter="wipe(left)">
                                      <p:cBhvr>
                                        <p:cTn id="31" dur="500"/>
                                        <p:tgtEl>
                                          <p:spTgt spid="10">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wipe(left)">
                                      <p:cBhvr>
                                        <p:cTn id="36" dur="500"/>
                                        <p:tgtEl>
                                          <p:spTgt spid="11"/>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2">
                                            <p:txEl>
                                              <p:pRg st="0" end="0"/>
                                            </p:txEl>
                                          </p:spTgt>
                                        </p:tgtEl>
                                        <p:attrNameLst>
                                          <p:attrName>style.visibility</p:attrName>
                                        </p:attrNameLst>
                                      </p:cBhvr>
                                      <p:to>
                                        <p:strVal val="visible"/>
                                      </p:to>
                                    </p:set>
                                    <p:animEffect transition="in" filter="wipe(left)">
                                      <p:cBhvr>
                                        <p:cTn id="41" dur="500"/>
                                        <p:tgtEl>
                                          <p:spTgt spid="12">
                                            <p:txEl>
                                              <p:pRg st="0" end="0"/>
                                            </p:txEl>
                                          </p:spTgt>
                                        </p:tgtEl>
                                      </p:cBhvr>
                                    </p:animEffect>
                                  </p:childTnLst>
                                </p:cTn>
                              </p:par>
                            </p:childTnLst>
                          </p:cTn>
                        </p:par>
                        <p:par>
                          <p:cTn id="42" fill="hold">
                            <p:stCondLst>
                              <p:cond delay="500"/>
                            </p:stCondLst>
                            <p:childTnLst>
                              <p:par>
                                <p:cTn id="43" presetID="22" presetClass="entr" presetSubtype="8"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left)">
                                      <p:cBhvr>
                                        <p:cTn id="45" dur="500"/>
                                        <p:tgtEl>
                                          <p:spTgt spid="13"/>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grpId="0" nodeType="clickEffect">
                                  <p:stCondLst>
                                    <p:cond delay="0"/>
                                  </p:stCondLst>
                                  <p:childTnLst>
                                    <p:set>
                                      <p:cBhvr>
                                        <p:cTn id="49" dur="1" fill="hold">
                                          <p:stCondLst>
                                            <p:cond delay="0"/>
                                          </p:stCondLst>
                                        </p:cTn>
                                        <p:tgtEl>
                                          <p:spTgt spid="113">
                                            <p:txEl>
                                              <p:pRg st="0" end="0"/>
                                            </p:txEl>
                                          </p:spTgt>
                                        </p:tgtEl>
                                        <p:attrNameLst>
                                          <p:attrName>style.visibility</p:attrName>
                                        </p:attrNameLst>
                                      </p:cBhvr>
                                      <p:to>
                                        <p:strVal val="visible"/>
                                      </p:to>
                                    </p:set>
                                    <p:animEffect transition="in" filter="wipe(left)">
                                      <p:cBhvr>
                                        <p:cTn id="50" dur="500"/>
                                        <p:tgtEl>
                                          <p:spTgt spid="113">
                                            <p:txEl>
                                              <p:pRg st="0" end="0"/>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nodeType="click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up)">
                                      <p:cBhvr>
                                        <p:cTn id="55" dur="500"/>
                                        <p:tgtEl>
                                          <p:spTgt spid="120"/>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114"/>
                                        </p:tgtEl>
                                        <p:attrNameLst>
                                          <p:attrName>style.visibility</p:attrName>
                                        </p:attrNameLst>
                                      </p:cBhvr>
                                      <p:to>
                                        <p:strVal val="visible"/>
                                      </p:to>
                                    </p:set>
                                    <p:animEffect transition="in" filter="wipe(left)">
                                      <p:cBhvr>
                                        <p:cTn id="60" dur="500"/>
                                        <p:tgtEl>
                                          <p:spTgt spid="11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grpId="0" nodeType="clickEffect">
                                  <p:stCondLst>
                                    <p:cond delay="0"/>
                                  </p:stCondLst>
                                  <p:childTnLst>
                                    <p:set>
                                      <p:cBhvr>
                                        <p:cTn id="64" dur="1" fill="hold">
                                          <p:stCondLst>
                                            <p:cond delay="0"/>
                                          </p:stCondLst>
                                        </p:cTn>
                                        <p:tgtEl>
                                          <p:spTgt spid="115">
                                            <p:txEl>
                                              <p:pRg st="0" end="0"/>
                                            </p:txEl>
                                          </p:spTgt>
                                        </p:tgtEl>
                                        <p:attrNameLst>
                                          <p:attrName>style.visibility</p:attrName>
                                        </p:attrNameLst>
                                      </p:cBhvr>
                                      <p:to>
                                        <p:strVal val="visible"/>
                                      </p:to>
                                    </p:set>
                                    <p:animEffect transition="in" filter="wipe(left)">
                                      <p:cBhvr>
                                        <p:cTn id="65" dur="500"/>
                                        <p:tgtEl>
                                          <p:spTgt spid="115">
                                            <p:txEl>
                                              <p:pRg st="0" end="0"/>
                                            </p:txEl>
                                          </p:spTgt>
                                        </p:tgtEl>
                                      </p:cBhvr>
                                    </p:animEffect>
                                  </p:childTnLst>
                                </p:cTn>
                              </p:par>
                            </p:childTnLst>
                          </p:cTn>
                        </p:par>
                        <p:par>
                          <p:cTn id="66" fill="hold">
                            <p:stCondLst>
                              <p:cond delay="500"/>
                            </p:stCondLst>
                            <p:childTnLst>
                              <p:par>
                                <p:cTn id="67" presetID="22" presetClass="entr" presetSubtype="8" fill="hold" nodeType="afterEffect">
                                  <p:stCondLst>
                                    <p:cond delay="0"/>
                                  </p:stCondLst>
                                  <p:childTnLst>
                                    <p:set>
                                      <p:cBhvr>
                                        <p:cTn id="68" dur="1" fill="hold">
                                          <p:stCondLst>
                                            <p:cond delay="0"/>
                                          </p:stCondLst>
                                        </p:cTn>
                                        <p:tgtEl>
                                          <p:spTgt spid="116"/>
                                        </p:tgtEl>
                                        <p:attrNameLst>
                                          <p:attrName>style.visibility</p:attrName>
                                        </p:attrNameLst>
                                      </p:cBhvr>
                                      <p:to>
                                        <p:strVal val="visible"/>
                                      </p:to>
                                    </p:set>
                                    <p:animEffect transition="in" filter="wipe(left)">
                                      <p:cBhvr>
                                        <p:cTn id="69" dur="500"/>
                                        <p:tgtEl>
                                          <p:spTgt spid="116"/>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118"/>
                                        </p:tgtEl>
                                        <p:attrNameLst>
                                          <p:attrName>style.visibility</p:attrName>
                                        </p:attrNameLst>
                                      </p:cBhvr>
                                      <p:to>
                                        <p:strVal val="visible"/>
                                      </p:to>
                                    </p:set>
                                    <p:animEffect transition="in" filter="wipe(left)">
                                      <p:cBhvr>
                                        <p:cTn id="74" dur="500"/>
                                        <p:tgtEl>
                                          <p:spTgt spid="118"/>
                                        </p:tgtEl>
                                      </p:cBhvr>
                                    </p:animEffect>
                                  </p:childTnLst>
                                </p:cTn>
                              </p:par>
                            </p:childTnLst>
                          </p:cTn>
                        </p:par>
                        <p:par>
                          <p:cTn id="75" fill="hold">
                            <p:stCondLst>
                              <p:cond delay="500"/>
                            </p:stCondLst>
                            <p:childTnLst>
                              <p:par>
                                <p:cTn id="76" presetID="22" presetClass="entr" presetSubtype="8" fill="hold" nodeType="afterEffect">
                                  <p:stCondLst>
                                    <p:cond delay="0"/>
                                  </p:stCondLst>
                                  <p:childTnLst>
                                    <p:set>
                                      <p:cBhvr>
                                        <p:cTn id="77" dur="1" fill="hold">
                                          <p:stCondLst>
                                            <p:cond delay="0"/>
                                          </p:stCondLst>
                                        </p:cTn>
                                        <p:tgtEl>
                                          <p:spTgt spid="119"/>
                                        </p:tgtEl>
                                        <p:attrNameLst>
                                          <p:attrName>style.visibility</p:attrName>
                                        </p:attrNameLst>
                                      </p:cBhvr>
                                      <p:to>
                                        <p:strVal val="visible"/>
                                      </p:to>
                                    </p:set>
                                    <p:animEffect transition="in" filter="wipe(left)">
                                      <p:cBhvr>
                                        <p:cTn id="78" dur="500"/>
                                        <p:tgtEl>
                                          <p:spTgt spid="119"/>
                                        </p:tgtEl>
                                      </p:cBhvr>
                                    </p:animEffect>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grpId="0" nodeType="clickEffect">
                                  <p:stCondLst>
                                    <p:cond delay="0"/>
                                  </p:stCondLst>
                                  <p:childTnLst>
                                    <p:set>
                                      <p:cBhvr>
                                        <p:cTn id="82" dur="1" fill="hold">
                                          <p:stCondLst>
                                            <p:cond delay="0"/>
                                          </p:stCondLst>
                                        </p:cTn>
                                        <p:tgtEl>
                                          <p:spTgt spid="124"/>
                                        </p:tgtEl>
                                        <p:attrNameLst>
                                          <p:attrName>style.visibility</p:attrName>
                                        </p:attrNameLst>
                                      </p:cBhvr>
                                      <p:to>
                                        <p:strVal val="visible"/>
                                      </p:to>
                                    </p:set>
                                    <p:animEffect transition="in" filter="fade">
                                      <p:cBhvr>
                                        <p:cTn id="83" dur="1000"/>
                                        <p:tgtEl>
                                          <p:spTgt spid="124"/>
                                        </p:tgtEl>
                                      </p:cBhvr>
                                    </p:animEffect>
                                    <p:anim calcmode="lin" valueType="num">
                                      <p:cBhvr>
                                        <p:cTn id="84" dur="1000" fill="hold"/>
                                        <p:tgtEl>
                                          <p:spTgt spid="124"/>
                                        </p:tgtEl>
                                        <p:attrNameLst>
                                          <p:attrName>ppt_x</p:attrName>
                                        </p:attrNameLst>
                                      </p:cBhvr>
                                      <p:tavLst>
                                        <p:tav tm="0">
                                          <p:val>
                                            <p:strVal val="#ppt_x"/>
                                          </p:val>
                                        </p:tav>
                                        <p:tav tm="100000">
                                          <p:val>
                                            <p:strVal val="#ppt_x"/>
                                          </p:val>
                                        </p:tav>
                                      </p:tavLst>
                                    </p:anim>
                                    <p:anim calcmode="lin" valueType="num">
                                      <p:cBhvr>
                                        <p:cTn id="85" dur="1000" fill="hold"/>
                                        <p:tgtEl>
                                          <p:spTgt spid="124"/>
                                        </p:tgtEl>
                                        <p:attrNameLst>
                                          <p:attrName>ppt_y</p:attrName>
                                        </p:attrNameLst>
                                      </p:cBhvr>
                                      <p:tavLst>
                                        <p:tav tm="0">
                                          <p:val>
                                            <p:strVal val="#ppt_y+.1"/>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2" presetClass="entr" presetSubtype="8" fill="hold" grpId="0" nodeType="clickEffect">
                                  <p:stCondLst>
                                    <p:cond delay="0"/>
                                  </p:stCondLst>
                                  <p:childTnLst>
                                    <p:set>
                                      <p:cBhvr>
                                        <p:cTn id="89" dur="1" fill="hold">
                                          <p:stCondLst>
                                            <p:cond delay="0"/>
                                          </p:stCondLst>
                                        </p:cTn>
                                        <p:tgtEl>
                                          <p:spTgt spid="117">
                                            <p:txEl>
                                              <p:pRg st="0" end="0"/>
                                            </p:txEl>
                                          </p:spTgt>
                                        </p:tgtEl>
                                        <p:attrNameLst>
                                          <p:attrName>style.visibility</p:attrName>
                                        </p:attrNameLst>
                                      </p:cBhvr>
                                      <p:to>
                                        <p:strVal val="visible"/>
                                      </p:to>
                                    </p:set>
                                    <p:animEffect transition="in" filter="wipe(left)">
                                      <p:cBhvr>
                                        <p:cTn id="90" dur="500"/>
                                        <p:tgtEl>
                                          <p:spTgt spid="1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8" grpId="0" build="p" autoUpdateAnimBg="0"/>
      <p:bldP spid="10" grpId="0" build="p" autoUpdateAnimBg="0"/>
      <p:bldP spid="12" grpId="0" build="p" autoUpdateAnimBg="0"/>
      <p:bldP spid="113" grpId="0" build="p" autoUpdateAnimBg="0"/>
      <p:bldP spid="115" grpId="0" build="p" autoUpdateAnimBg="0"/>
      <p:bldP spid="117" grpId="0" build="p" autoUpdateAnimBg="0"/>
      <p:bldP spid="124"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latin typeface="Myriad Pro" panose="020B0503030403020204" pitchFamily="34" charset="0"/>
                <a:ea typeface="Songti SC" panose="02010600040101010101" pitchFamily="2" charset="-122"/>
              </a:rPr>
              <a:t>计数器</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十进制计数器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寄存器和读</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15321E3E-EB52-E8CA-9CCC-A7A98C27AF0B}"/>
              </a:ext>
            </a:extLst>
          </p:cNvPr>
          <p:cNvSpPr>
            <a:spLocks noGrp="1"/>
          </p:cNvSpPr>
          <p:nvPr>
            <p:ph type="sldNum" sz="quarter" idx="12"/>
          </p:nvPr>
        </p:nvSpPr>
        <p:spPr/>
        <p:txBody>
          <a:bodyPr/>
          <a:lstStyle/>
          <a:p>
            <a:fld id="{392CBAA0-59E6-204E-8F03-85E5040D48B8}" type="slidenum">
              <a:rPr kumimoji="1" lang="zh-CN" altLang="en-US" smtClean="0"/>
              <a:t>65</a:t>
            </a:fld>
            <a:r>
              <a:rPr kumimoji="1" lang="en-US" altLang="zh-CN"/>
              <a:t>/184</a:t>
            </a:r>
            <a:endParaRPr kumimoji="1" lang="zh-CN" altLang="en-US" dirty="0"/>
          </a:p>
        </p:txBody>
      </p:sp>
    </p:spTree>
    <p:extLst>
      <p:ext uri="{BB962C8B-B14F-4D97-AF65-F5344CB8AC3E}">
        <p14:creationId xmlns:p14="http://schemas.microsoft.com/office/powerpoint/2010/main" val="19639187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2.3</a:t>
            </a:r>
            <a:r>
              <a:rPr kumimoji="1" lang="zh-CN" altLang="en-US" dirty="0"/>
              <a:t> 十进制计数器</a:t>
            </a:r>
          </a:p>
        </p:txBody>
      </p:sp>
      <p:sp>
        <p:nvSpPr>
          <p:cNvPr id="85" name="Text Box 3">
            <a:extLst>
              <a:ext uri="{FF2B5EF4-FFF2-40B4-BE49-F238E27FC236}">
                <a16:creationId xmlns:a16="http://schemas.microsoft.com/office/drawing/2014/main" id="{D4D49079-12FA-E8AB-2C1E-D02870E88DE2}"/>
              </a:ext>
            </a:extLst>
          </p:cNvPr>
          <p:cNvSpPr txBox="1">
            <a:spLocks noChangeArrowheads="1"/>
          </p:cNvSpPr>
          <p:nvPr/>
        </p:nvSpPr>
        <p:spPr bwMode="auto">
          <a:xfrm>
            <a:off x="6832952" y="868943"/>
            <a:ext cx="4705350" cy="5794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3200" b="1" dirty="0">
                <a:solidFill>
                  <a:srgbClr val="FF0066"/>
                </a:solidFill>
                <a:ea typeface="楷体_GB2312" pitchFamily="49" charset="-122"/>
              </a:rPr>
              <a:t>（</a:t>
            </a:r>
            <a:r>
              <a:rPr lang="en-US" altLang="zh-CN" sz="3200" b="1" dirty="0">
                <a:solidFill>
                  <a:srgbClr val="FF0066"/>
                </a:solidFill>
                <a:ea typeface="楷体_GB2312" pitchFamily="49" charset="-122"/>
              </a:rPr>
              <a:t>8421BCD </a:t>
            </a:r>
            <a:r>
              <a:rPr lang="zh-CN" altLang="en-US" sz="3200" b="1" dirty="0">
                <a:solidFill>
                  <a:srgbClr val="FF0066"/>
                </a:solidFill>
                <a:ea typeface="楷体_GB2312" pitchFamily="49" charset="-122"/>
              </a:rPr>
              <a:t>码）</a:t>
            </a:r>
          </a:p>
        </p:txBody>
      </p:sp>
      <p:sp>
        <p:nvSpPr>
          <p:cNvPr id="86" name="Text Box 4">
            <a:extLst>
              <a:ext uri="{FF2B5EF4-FFF2-40B4-BE49-F238E27FC236}">
                <a16:creationId xmlns:a16="http://schemas.microsoft.com/office/drawing/2014/main" id="{E6009FBA-2E33-82CA-2F32-4D97BD702F2F}"/>
              </a:ext>
            </a:extLst>
          </p:cNvPr>
          <p:cNvSpPr txBox="1">
            <a:spLocks noChangeArrowheads="1"/>
          </p:cNvSpPr>
          <p:nvPr/>
        </p:nvSpPr>
        <p:spPr bwMode="auto">
          <a:xfrm>
            <a:off x="1233170" y="976326"/>
            <a:ext cx="56642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一、十进制同步计数器</a:t>
            </a:r>
          </a:p>
        </p:txBody>
      </p:sp>
      <p:sp>
        <p:nvSpPr>
          <p:cNvPr id="87" name="Text Box 5">
            <a:extLst>
              <a:ext uri="{FF2B5EF4-FFF2-40B4-BE49-F238E27FC236}">
                <a16:creationId xmlns:a16="http://schemas.microsoft.com/office/drawing/2014/main" id="{26507B14-657D-AA3B-68C2-76030F85E8F9}"/>
              </a:ext>
            </a:extLst>
          </p:cNvPr>
          <p:cNvSpPr txBox="1">
            <a:spLocks noChangeArrowheads="1"/>
          </p:cNvSpPr>
          <p:nvPr/>
        </p:nvSpPr>
        <p:spPr bwMode="auto">
          <a:xfrm>
            <a:off x="1907977" y="1571916"/>
            <a:ext cx="54229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1. </a:t>
            </a:r>
            <a:r>
              <a:rPr lang="zh-CN" altLang="en-US" sz="2800" b="1" dirty="0"/>
              <a:t>十进制</a:t>
            </a:r>
            <a:r>
              <a:rPr lang="zh-CN" altLang="en-US" sz="2800" b="1" dirty="0">
                <a:solidFill>
                  <a:srgbClr val="FF0000"/>
                </a:solidFill>
              </a:rPr>
              <a:t>同步</a:t>
            </a:r>
            <a:r>
              <a:rPr lang="zh-CN" altLang="en-US" sz="2800" b="1" dirty="0"/>
              <a:t>加法计数器</a:t>
            </a:r>
          </a:p>
        </p:txBody>
      </p:sp>
      <p:graphicFrame>
        <p:nvGraphicFramePr>
          <p:cNvPr id="88" name="Object 6">
            <a:extLst>
              <a:ext uri="{FF2B5EF4-FFF2-40B4-BE49-F238E27FC236}">
                <a16:creationId xmlns:a16="http://schemas.microsoft.com/office/drawing/2014/main" id="{4E210ACF-2472-EE8C-C1F4-05D3D99D6648}"/>
              </a:ext>
            </a:extLst>
          </p:cNvPr>
          <p:cNvGraphicFramePr>
            <a:graphicFrameLocks noChangeAspect="1"/>
          </p:cNvGraphicFramePr>
          <p:nvPr>
            <p:extLst>
              <p:ext uri="{D42A27DB-BD31-4B8C-83A1-F6EECF244321}">
                <p14:modId xmlns:p14="http://schemas.microsoft.com/office/powerpoint/2010/main" val="3711214176"/>
              </p:ext>
            </p:extLst>
          </p:nvPr>
        </p:nvGraphicFramePr>
        <p:xfrm>
          <a:off x="1817370" y="2853788"/>
          <a:ext cx="1652588" cy="550863"/>
        </p:xfrm>
        <a:graphic>
          <a:graphicData uri="http://schemas.openxmlformats.org/presentationml/2006/ole">
            <mc:AlternateContent xmlns:mc="http://schemas.openxmlformats.org/markup-compatibility/2006">
              <mc:Choice xmlns:v="urn:schemas-microsoft-com:vml" Requires="v">
                <p:oleObj name="公式" r:id="rId2" imgW="676486" imgH="218984" progId="Equation.3">
                  <p:embed/>
                </p:oleObj>
              </mc:Choice>
              <mc:Fallback>
                <p:oleObj name="公式" r:id="rId2" imgW="676486" imgH="218984" progId="Equation.3">
                  <p:embed/>
                  <p:pic>
                    <p:nvPicPr>
                      <p:cNvPr id="21510" name="Object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17370" y="2853788"/>
                        <a:ext cx="1652588" cy="5508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9" name="Group 7">
            <a:extLst>
              <a:ext uri="{FF2B5EF4-FFF2-40B4-BE49-F238E27FC236}">
                <a16:creationId xmlns:a16="http://schemas.microsoft.com/office/drawing/2014/main" id="{0BAD363B-FA68-4653-F513-636518948F9D}"/>
              </a:ext>
            </a:extLst>
          </p:cNvPr>
          <p:cNvGrpSpPr>
            <a:grpSpLocks/>
          </p:cNvGrpSpPr>
          <p:nvPr/>
        </p:nvGrpSpPr>
        <p:grpSpPr bwMode="auto">
          <a:xfrm>
            <a:off x="3989070" y="2329913"/>
            <a:ext cx="5334000" cy="1585913"/>
            <a:chOff x="1704" y="720"/>
            <a:chExt cx="3360" cy="999"/>
          </a:xfrm>
        </p:grpSpPr>
        <p:sp>
          <p:nvSpPr>
            <p:cNvPr id="90" name="Line 8">
              <a:extLst>
                <a:ext uri="{FF2B5EF4-FFF2-40B4-BE49-F238E27FC236}">
                  <a16:creationId xmlns:a16="http://schemas.microsoft.com/office/drawing/2014/main" id="{110C4ACB-000C-6117-C457-302F76E4210B}"/>
                </a:ext>
              </a:extLst>
            </p:cNvPr>
            <p:cNvSpPr>
              <a:spLocks noChangeShapeType="1"/>
            </p:cNvSpPr>
            <p:nvPr/>
          </p:nvSpPr>
          <p:spPr bwMode="auto">
            <a:xfrm>
              <a:off x="4776" y="1152"/>
              <a:ext cx="0" cy="336"/>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1" name="Line 9">
              <a:extLst>
                <a:ext uri="{FF2B5EF4-FFF2-40B4-BE49-F238E27FC236}">
                  <a16:creationId xmlns:a16="http://schemas.microsoft.com/office/drawing/2014/main" id="{9E7C6B20-1F34-4EB4-6770-09431E3650C0}"/>
                </a:ext>
              </a:extLst>
            </p:cNvPr>
            <p:cNvSpPr>
              <a:spLocks noChangeShapeType="1"/>
            </p:cNvSpPr>
            <p:nvPr/>
          </p:nvSpPr>
          <p:spPr bwMode="auto">
            <a:xfrm flipV="1">
              <a:off x="2040" y="1104"/>
              <a:ext cx="0" cy="336"/>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2" name="Text Box 10">
              <a:extLst>
                <a:ext uri="{FF2B5EF4-FFF2-40B4-BE49-F238E27FC236}">
                  <a16:creationId xmlns:a16="http://schemas.microsoft.com/office/drawing/2014/main" id="{ADC48F7D-4F08-01A5-0E58-3E168643DD74}"/>
                </a:ext>
              </a:extLst>
            </p:cNvPr>
            <p:cNvSpPr txBox="1">
              <a:spLocks noChangeArrowheads="1"/>
            </p:cNvSpPr>
            <p:nvPr/>
          </p:nvSpPr>
          <p:spPr bwMode="auto">
            <a:xfrm>
              <a:off x="1788" y="864"/>
              <a:ext cx="636"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0000</a:t>
              </a:r>
            </a:p>
          </p:txBody>
        </p:sp>
        <p:sp>
          <p:nvSpPr>
            <p:cNvPr id="93" name="Line 11">
              <a:extLst>
                <a:ext uri="{FF2B5EF4-FFF2-40B4-BE49-F238E27FC236}">
                  <a16:creationId xmlns:a16="http://schemas.microsoft.com/office/drawing/2014/main" id="{BA60A440-84AE-F61A-611B-20BE2D27661D}"/>
                </a:ext>
              </a:extLst>
            </p:cNvPr>
            <p:cNvSpPr>
              <a:spLocks noChangeShapeType="1"/>
            </p:cNvSpPr>
            <p:nvPr/>
          </p:nvSpPr>
          <p:spPr bwMode="auto">
            <a:xfrm>
              <a:off x="2280" y="1056"/>
              <a:ext cx="227"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4" name="Text Box 12">
              <a:extLst>
                <a:ext uri="{FF2B5EF4-FFF2-40B4-BE49-F238E27FC236}">
                  <a16:creationId xmlns:a16="http://schemas.microsoft.com/office/drawing/2014/main" id="{65F4E701-342A-498F-D8ED-DD83C2AA551F}"/>
                </a:ext>
              </a:extLst>
            </p:cNvPr>
            <p:cNvSpPr txBox="1">
              <a:spLocks noChangeArrowheads="1"/>
            </p:cNvSpPr>
            <p:nvPr/>
          </p:nvSpPr>
          <p:spPr bwMode="auto">
            <a:xfrm>
              <a:off x="2448" y="864"/>
              <a:ext cx="636"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0001</a:t>
              </a:r>
            </a:p>
          </p:txBody>
        </p:sp>
        <p:sp>
          <p:nvSpPr>
            <p:cNvPr id="95" name="Text Box 13">
              <a:extLst>
                <a:ext uri="{FF2B5EF4-FFF2-40B4-BE49-F238E27FC236}">
                  <a16:creationId xmlns:a16="http://schemas.microsoft.com/office/drawing/2014/main" id="{FD3E6092-2994-647F-416F-3975E0AC8BD4}"/>
                </a:ext>
              </a:extLst>
            </p:cNvPr>
            <p:cNvSpPr txBox="1">
              <a:spLocks noChangeArrowheads="1"/>
            </p:cNvSpPr>
            <p:nvPr/>
          </p:nvSpPr>
          <p:spPr bwMode="auto">
            <a:xfrm>
              <a:off x="2232" y="720"/>
              <a:ext cx="290" cy="327"/>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96" name="Line 14">
              <a:extLst>
                <a:ext uri="{FF2B5EF4-FFF2-40B4-BE49-F238E27FC236}">
                  <a16:creationId xmlns:a16="http://schemas.microsoft.com/office/drawing/2014/main" id="{2F0FB229-72AB-A113-8694-5122DEA6F922}"/>
                </a:ext>
              </a:extLst>
            </p:cNvPr>
            <p:cNvSpPr>
              <a:spLocks noChangeShapeType="1"/>
            </p:cNvSpPr>
            <p:nvPr/>
          </p:nvSpPr>
          <p:spPr bwMode="auto">
            <a:xfrm>
              <a:off x="2952" y="1056"/>
              <a:ext cx="227"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7" name="Text Box 15">
              <a:extLst>
                <a:ext uri="{FF2B5EF4-FFF2-40B4-BE49-F238E27FC236}">
                  <a16:creationId xmlns:a16="http://schemas.microsoft.com/office/drawing/2014/main" id="{1F5030EB-95FE-9E5A-87D7-7D6878B9136B}"/>
                </a:ext>
              </a:extLst>
            </p:cNvPr>
            <p:cNvSpPr txBox="1">
              <a:spLocks noChangeArrowheads="1"/>
            </p:cNvSpPr>
            <p:nvPr/>
          </p:nvSpPr>
          <p:spPr bwMode="auto">
            <a:xfrm>
              <a:off x="3144" y="864"/>
              <a:ext cx="600"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0010</a:t>
              </a:r>
            </a:p>
          </p:txBody>
        </p:sp>
        <p:sp>
          <p:nvSpPr>
            <p:cNvPr id="98" name="Text Box 16">
              <a:extLst>
                <a:ext uri="{FF2B5EF4-FFF2-40B4-BE49-F238E27FC236}">
                  <a16:creationId xmlns:a16="http://schemas.microsoft.com/office/drawing/2014/main" id="{6E5EFC9F-4142-9DD3-5FF4-30894FF00A6D}"/>
                </a:ext>
              </a:extLst>
            </p:cNvPr>
            <p:cNvSpPr txBox="1">
              <a:spLocks noChangeArrowheads="1"/>
            </p:cNvSpPr>
            <p:nvPr/>
          </p:nvSpPr>
          <p:spPr bwMode="auto">
            <a:xfrm>
              <a:off x="2952" y="720"/>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99" name="Line 17">
              <a:extLst>
                <a:ext uri="{FF2B5EF4-FFF2-40B4-BE49-F238E27FC236}">
                  <a16:creationId xmlns:a16="http://schemas.microsoft.com/office/drawing/2014/main" id="{C1E24543-7BEB-C5C8-84CB-40C3244B8512}"/>
                </a:ext>
              </a:extLst>
            </p:cNvPr>
            <p:cNvSpPr>
              <a:spLocks noChangeShapeType="1"/>
            </p:cNvSpPr>
            <p:nvPr/>
          </p:nvSpPr>
          <p:spPr bwMode="auto">
            <a:xfrm>
              <a:off x="3624" y="1056"/>
              <a:ext cx="227" cy="1"/>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0" name="Text Box 18">
              <a:extLst>
                <a:ext uri="{FF2B5EF4-FFF2-40B4-BE49-F238E27FC236}">
                  <a16:creationId xmlns:a16="http://schemas.microsoft.com/office/drawing/2014/main" id="{C51CB936-6F87-1D14-0386-C1A92C71F870}"/>
                </a:ext>
              </a:extLst>
            </p:cNvPr>
            <p:cNvSpPr txBox="1">
              <a:spLocks noChangeArrowheads="1"/>
            </p:cNvSpPr>
            <p:nvPr/>
          </p:nvSpPr>
          <p:spPr bwMode="auto">
            <a:xfrm>
              <a:off x="3768" y="864"/>
              <a:ext cx="58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0011</a:t>
              </a:r>
            </a:p>
          </p:txBody>
        </p:sp>
        <p:sp>
          <p:nvSpPr>
            <p:cNvPr id="101" name="Text Box 19">
              <a:extLst>
                <a:ext uri="{FF2B5EF4-FFF2-40B4-BE49-F238E27FC236}">
                  <a16:creationId xmlns:a16="http://schemas.microsoft.com/office/drawing/2014/main" id="{05E7D054-AA91-2FD6-B5A1-D209E3331683}"/>
                </a:ext>
              </a:extLst>
            </p:cNvPr>
            <p:cNvSpPr txBox="1">
              <a:spLocks noChangeArrowheads="1"/>
            </p:cNvSpPr>
            <p:nvPr/>
          </p:nvSpPr>
          <p:spPr bwMode="auto">
            <a:xfrm>
              <a:off x="3624" y="720"/>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102" name="Line 20">
              <a:extLst>
                <a:ext uri="{FF2B5EF4-FFF2-40B4-BE49-F238E27FC236}">
                  <a16:creationId xmlns:a16="http://schemas.microsoft.com/office/drawing/2014/main" id="{E047DD43-7157-E1F5-A5D5-4B72B7615EE2}"/>
                </a:ext>
              </a:extLst>
            </p:cNvPr>
            <p:cNvSpPr>
              <a:spLocks noChangeShapeType="1"/>
            </p:cNvSpPr>
            <p:nvPr/>
          </p:nvSpPr>
          <p:spPr bwMode="auto">
            <a:xfrm>
              <a:off x="4248" y="1056"/>
              <a:ext cx="227" cy="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3" name="Text Box 21">
              <a:extLst>
                <a:ext uri="{FF2B5EF4-FFF2-40B4-BE49-F238E27FC236}">
                  <a16:creationId xmlns:a16="http://schemas.microsoft.com/office/drawing/2014/main" id="{7DDDBAC5-A7CC-49C4-E476-41A618D03794}"/>
                </a:ext>
              </a:extLst>
            </p:cNvPr>
            <p:cNvSpPr txBox="1">
              <a:spLocks noChangeArrowheads="1"/>
            </p:cNvSpPr>
            <p:nvPr/>
          </p:nvSpPr>
          <p:spPr bwMode="auto">
            <a:xfrm>
              <a:off x="4500" y="864"/>
              <a:ext cx="564"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00"/>
                  </a:solidFill>
                  <a:ea typeface="楷体_GB2312" pitchFamily="49" charset="-122"/>
                </a:rPr>
                <a:t>0100</a:t>
              </a:r>
            </a:p>
          </p:txBody>
        </p:sp>
        <p:sp>
          <p:nvSpPr>
            <p:cNvPr id="104" name="Text Box 22">
              <a:extLst>
                <a:ext uri="{FF2B5EF4-FFF2-40B4-BE49-F238E27FC236}">
                  <a16:creationId xmlns:a16="http://schemas.microsoft.com/office/drawing/2014/main" id="{C6FCC7E6-6542-1BD5-E787-D152688DFD33}"/>
                </a:ext>
              </a:extLst>
            </p:cNvPr>
            <p:cNvSpPr txBox="1">
              <a:spLocks noChangeArrowheads="1"/>
            </p:cNvSpPr>
            <p:nvPr/>
          </p:nvSpPr>
          <p:spPr bwMode="auto">
            <a:xfrm>
              <a:off x="4248" y="768"/>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105" name="Text Box 23">
              <a:extLst>
                <a:ext uri="{FF2B5EF4-FFF2-40B4-BE49-F238E27FC236}">
                  <a16:creationId xmlns:a16="http://schemas.microsoft.com/office/drawing/2014/main" id="{795AF8A2-D6B4-0952-6A61-0A614C7C0155}"/>
                </a:ext>
              </a:extLst>
            </p:cNvPr>
            <p:cNvSpPr txBox="1">
              <a:spLocks noChangeArrowheads="1"/>
            </p:cNvSpPr>
            <p:nvPr/>
          </p:nvSpPr>
          <p:spPr bwMode="auto">
            <a:xfrm>
              <a:off x="4500" y="1392"/>
              <a:ext cx="564"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0101</a:t>
              </a:r>
            </a:p>
          </p:txBody>
        </p:sp>
        <p:sp>
          <p:nvSpPr>
            <p:cNvPr id="106" name="Text Box 24">
              <a:extLst>
                <a:ext uri="{FF2B5EF4-FFF2-40B4-BE49-F238E27FC236}">
                  <a16:creationId xmlns:a16="http://schemas.microsoft.com/office/drawing/2014/main" id="{9C9FEDD6-4307-23B5-DB3C-1306D2FEE00A}"/>
                </a:ext>
              </a:extLst>
            </p:cNvPr>
            <p:cNvSpPr txBox="1">
              <a:spLocks noChangeArrowheads="1"/>
            </p:cNvSpPr>
            <p:nvPr/>
          </p:nvSpPr>
          <p:spPr bwMode="auto">
            <a:xfrm>
              <a:off x="4774" y="110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107" name="Line 25">
              <a:extLst>
                <a:ext uri="{FF2B5EF4-FFF2-40B4-BE49-F238E27FC236}">
                  <a16:creationId xmlns:a16="http://schemas.microsoft.com/office/drawing/2014/main" id="{21E657BE-1A34-A4A5-E674-7EBFA2D73677}"/>
                </a:ext>
              </a:extLst>
            </p:cNvPr>
            <p:cNvSpPr>
              <a:spLocks noChangeShapeType="1"/>
            </p:cNvSpPr>
            <p:nvPr/>
          </p:nvSpPr>
          <p:spPr bwMode="auto">
            <a:xfrm flipH="1">
              <a:off x="4296" y="1584"/>
              <a:ext cx="227" cy="4"/>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08" name="Text Box 26">
              <a:extLst>
                <a:ext uri="{FF2B5EF4-FFF2-40B4-BE49-F238E27FC236}">
                  <a16:creationId xmlns:a16="http://schemas.microsoft.com/office/drawing/2014/main" id="{72C61963-FF06-DF16-A336-2DBDFD87EB44}"/>
                </a:ext>
              </a:extLst>
            </p:cNvPr>
            <p:cNvSpPr txBox="1">
              <a:spLocks noChangeArrowheads="1"/>
            </p:cNvSpPr>
            <p:nvPr/>
          </p:nvSpPr>
          <p:spPr bwMode="auto">
            <a:xfrm>
              <a:off x="3768" y="1392"/>
              <a:ext cx="564"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0110</a:t>
              </a:r>
            </a:p>
          </p:txBody>
        </p:sp>
        <p:sp>
          <p:nvSpPr>
            <p:cNvPr id="109" name="Text Box 27">
              <a:extLst>
                <a:ext uri="{FF2B5EF4-FFF2-40B4-BE49-F238E27FC236}">
                  <a16:creationId xmlns:a16="http://schemas.microsoft.com/office/drawing/2014/main" id="{7D782CE4-C3F9-5D02-B990-715D9EF5107F}"/>
                </a:ext>
              </a:extLst>
            </p:cNvPr>
            <p:cNvSpPr txBox="1">
              <a:spLocks noChangeArrowheads="1"/>
            </p:cNvSpPr>
            <p:nvPr/>
          </p:nvSpPr>
          <p:spPr bwMode="auto">
            <a:xfrm>
              <a:off x="4248" y="1200"/>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110" name="Line 28">
              <a:extLst>
                <a:ext uri="{FF2B5EF4-FFF2-40B4-BE49-F238E27FC236}">
                  <a16:creationId xmlns:a16="http://schemas.microsoft.com/office/drawing/2014/main" id="{218CD5C8-28B5-F9A4-8592-7AAF2F755838}"/>
                </a:ext>
              </a:extLst>
            </p:cNvPr>
            <p:cNvSpPr>
              <a:spLocks noChangeShapeType="1"/>
            </p:cNvSpPr>
            <p:nvPr/>
          </p:nvSpPr>
          <p:spPr bwMode="auto">
            <a:xfrm flipH="1">
              <a:off x="3624" y="1584"/>
              <a:ext cx="227"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1" name="Line 29">
              <a:extLst>
                <a:ext uri="{FF2B5EF4-FFF2-40B4-BE49-F238E27FC236}">
                  <a16:creationId xmlns:a16="http://schemas.microsoft.com/office/drawing/2014/main" id="{676786A3-ECC8-620D-2240-E6176E971D9E}"/>
                </a:ext>
              </a:extLst>
            </p:cNvPr>
            <p:cNvSpPr>
              <a:spLocks noChangeShapeType="1"/>
            </p:cNvSpPr>
            <p:nvPr/>
          </p:nvSpPr>
          <p:spPr bwMode="auto">
            <a:xfrm flipH="1">
              <a:off x="2280" y="1584"/>
              <a:ext cx="227"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2" name="Line 30">
              <a:extLst>
                <a:ext uri="{FF2B5EF4-FFF2-40B4-BE49-F238E27FC236}">
                  <a16:creationId xmlns:a16="http://schemas.microsoft.com/office/drawing/2014/main" id="{740EF2A8-5E0D-8DE5-B655-897DEA760549}"/>
                </a:ext>
              </a:extLst>
            </p:cNvPr>
            <p:cNvSpPr>
              <a:spLocks noChangeShapeType="1"/>
            </p:cNvSpPr>
            <p:nvPr/>
          </p:nvSpPr>
          <p:spPr bwMode="auto">
            <a:xfrm flipH="1">
              <a:off x="2952" y="1584"/>
              <a:ext cx="227"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3" name="Text Box 31">
              <a:extLst>
                <a:ext uri="{FF2B5EF4-FFF2-40B4-BE49-F238E27FC236}">
                  <a16:creationId xmlns:a16="http://schemas.microsoft.com/office/drawing/2014/main" id="{7B796AC3-CECC-D027-F567-EB2EFEF8A508}"/>
                </a:ext>
              </a:extLst>
            </p:cNvPr>
            <p:cNvSpPr txBox="1">
              <a:spLocks noChangeArrowheads="1"/>
            </p:cNvSpPr>
            <p:nvPr/>
          </p:nvSpPr>
          <p:spPr bwMode="auto">
            <a:xfrm>
              <a:off x="3144" y="1392"/>
              <a:ext cx="564"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0111</a:t>
              </a:r>
            </a:p>
          </p:txBody>
        </p:sp>
        <p:sp>
          <p:nvSpPr>
            <p:cNvPr id="114" name="Text Box 32">
              <a:extLst>
                <a:ext uri="{FF2B5EF4-FFF2-40B4-BE49-F238E27FC236}">
                  <a16:creationId xmlns:a16="http://schemas.microsoft.com/office/drawing/2014/main" id="{86670881-BB90-8937-9633-351B18443CB5}"/>
                </a:ext>
              </a:extLst>
            </p:cNvPr>
            <p:cNvSpPr txBox="1">
              <a:spLocks noChangeArrowheads="1"/>
            </p:cNvSpPr>
            <p:nvPr/>
          </p:nvSpPr>
          <p:spPr bwMode="auto">
            <a:xfrm>
              <a:off x="2424" y="1392"/>
              <a:ext cx="564"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1000</a:t>
              </a:r>
            </a:p>
          </p:txBody>
        </p:sp>
        <p:sp>
          <p:nvSpPr>
            <p:cNvPr id="115" name="Text Box 33">
              <a:extLst>
                <a:ext uri="{FF2B5EF4-FFF2-40B4-BE49-F238E27FC236}">
                  <a16:creationId xmlns:a16="http://schemas.microsoft.com/office/drawing/2014/main" id="{D8B3DF18-682D-3C95-535C-F5E514339D4D}"/>
                </a:ext>
              </a:extLst>
            </p:cNvPr>
            <p:cNvSpPr txBox="1">
              <a:spLocks noChangeArrowheads="1"/>
            </p:cNvSpPr>
            <p:nvPr/>
          </p:nvSpPr>
          <p:spPr bwMode="auto">
            <a:xfrm>
              <a:off x="1752" y="1392"/>
              <a:ext cx="564"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1001</a:t>
              </a:r>
            </a:p>
          </p:txBody>
        </p:sp>
        <p:sp>
          <p:nvSpPr>
            <p:cNvPr id="116" name="Text Box 34">
              <a:extLst>
                <a:ext uri="{FF2B5EF4-FFF2-40B4-BE49-F238E27FC236}">
                  <a16:creationId xmlns:a16="http://schemas.microsoft.com/office/drawing/2014/main" id="{57ED3C9D-452C-0221-E62C-9D828E8B97A3}"/>
                </a:ext>
              </a:extLst>
            </p:cNvPr>
            <p:cNvSpPr txBox="1">
              <a:spLocks noChangeArrowheads="1"/>
            </p:cNvSpPr>
            <p:nvPr/>
          </p:nvSpPr>
          <p:spPr bwMode="auto">
            <a:xfrm>
              <a:off x="3624" y="1248"/>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117" name="Text Box 35">
              <a:extLst>
                <a:ext uri="{FF2B5EF4-FFF2-40B4-BE49-F238E27FC236}">
                  <a16:creationId xmlns:a16="http://schemas.microsoft.com/office/drawing/2014/main" id="{5AEDB2B7-C6E9-A8E1-5441-EC2460C1631F}"/>
                </a:ext>
              </a:extLst>
            </p:cNvPr>
            <p:cNvSpPr txBox="1">
              <a:spLocks noChangeArrowheads="1"/>
            </p:cNvSpPr>
            <p:nvPr/>
          </p:nvSpPr>
          <p:spPr bwMode="auto">
            <a:xfrm>
              <a:off x="2952" y="1248"/>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118" name="Text Box 36">
              <a:extLst>
                <a:ext uri="{FF2B5EF4-FFF2-40B4-BE49-F238E27FC236}">
                  <a16:creationId xmlns:a16="http://schemas.microsoft.com/office/drawing/2014/main" id="{4524C274-F607-C899-5487-0EEE84419C46}"/>
                </a:ext>
              </a:extLst>
            </p:cNvPr>
            <p:cNvSpPr txBox="1">
              <a:spLocks noChangeArrowheads="1"/>
            </p:cNvSpPr>
            <p:nvPr/>
          </p:nvSpPr>
          <p:spPr bwMode="auto">
            <a:xfrm>
              <a:off x="2232" y="1248"/>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119" name="Text Box 37">
              <a:extLst>
                <a:ext uri="{FF2B5EF4-FFF2-40B4-BE49-F238E27FC236}">
                  <a16:creationId xmlns:a16="http://schemas.microsoft.com/office/drawing/2014/main" id="{95235D17-A3B4-513E-69FD-A1C3D896E5F8}"/>
                </a:ext>
              </a:extLst>
            </p:cNvPr>
            <p:cNvSpPr txBox="1">
              <a:spLocks noChangeArrowheads="1"/>
            </p:cNvSpPr>
            <p:nvPr/>
          </p:nvSpPr>
          <p:spPr bwMode="auto">
            <a:xfrm>
              <a:off x="1704" y="1152"/>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ea typeface="楷体_GB2312" pitchFamily="49" charset="-122"/>
                </a:rPr>
                <a:t>/</a:t>
              </a:r>
              <a:r>
                <a:rPr lang="en-US" altLang="zh-CN" sz="2800" b="1">
                  <a:solidFill>
                    <a:srgbClr val="0033CC"/>
                  </a:solidFill>
                  <a:ea typeface="楷体_GB2312" pitchFamily="49" charset="-122"/>
                </a:rPr>
                <a:t>1</a:t>
              </a:r>
            </a:p>
          </p:txBody>
        </p:sp>
      </p:grpSp>
      <p:sp>
        <p:nvSpPr>
          <p:cNvPr id="120" name="Text Box 38">
            <a:extLst>
              <a:ext uri="{FF2B5EF4-FFF2-40B4-BE49-F238E27FC236}">
                <a16:creationId xmlns:a16="http://schemas.microsoft.com/office/drawing/2014/main" id="{D4E07D48-B987-07C1-CF7F-620393755F4B}"/>
              </a:ext>
            </a:extLst>
          </p:cNvPr>
          <p:cNvSpPr txBox="1">
            <a:spLocks noChangeArrowheads="1"/>
          </p:cNvSpPr>
          <p:nvPr/>
        </p:nvSpPr>
        <p:spPr bwMode="auto">
          <a:xfrm>
            <a:off x="1836420" y="2225138"/>
            <a:ext cx="1570038"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u="sng">
                <a:solidFill>
                  <a:srgbClr val="0033CC"/>
                </a:solidFill>
                <a:effectLst>
                  <a:outerShdw blurRad="38100" dist="38100" dir="2700000" algn="tl">
                    <a:srgbClr val="C0C0C0"/>
                  </a:outerShdw>
                </a:effectLst>
              </a:rPr>
              <a:t>状态图</a:t>
            </a:r>
          </a:p>
        </p:txBody>
      </p:sp>
      <p:sp>
        <p:nvSpPr>
          <p:cNvPr id="121" name="Text Box 39">
            <a:extLst>
              <a:ext uri="{FF2B5EF4-FFF2-40B4-BE49-F238E27FC236}">
                <a16:creationId xmlns:a16="http://schemas.microsoft.com/office/drawing/2014/main" id="{97AD8E82-4458-EA44-0C95-BB1BD8011F25}"/>
              </a:ext>
            </a:extLst>
          </p:cNvPr>
          <p:cNvSpPr txBox="1">
            <a:spLocks noChangeArrowheads="1"/>
          </p:cNvSpPr>
          <p:nvPr/>
        </p:nvSpPr>
        <p:spPr bwMode="auto">
          <a:xfrm>
            <a:off x="1718944" y="4218921"/>
            <a:ext cx="2270125"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defRPr/>
            </a:pPr>
            <a:r>
              <a:rPr lang="zh-CN" altLang="en-US" sz="2800" b="1" u="sng" dirty="0">
                <a:solidFill>
                  <a:srgbClr val="0033CC"/>
                </a:solidFill>
                <a:effectLst>
                  <a:outerShdw blurRad="38100" dist="38100" dir="2700000" algn="tl">
                    <a:srgbClr val="C0C0C0"/>
                  </a:outerShdw>
                </a:effectLst>
              </a:rPr>
              <a:t>时钟方程</a:t>
            </a:r>
          </a:p>
        </p:txBody>
      </p:sp>
      <p:sp>
        <p:nvSpPr>
          <p:cNvPr id="122" name="Text Box 40">
            <a:extLst>
              <a:ext uri="{FF2B5EF4-FFF2-40B4-BE49-F238E27FC236}">
                <a16:creationId xmlns:a16="http://schemas.microsoft.com/office/drawing/2014/main" id="{5A1FFC56-3786-5264-A638-41FC7AF00F19}"/>
              </a:ext>
            </a:extLst>
          </p:cNvPr>
          <p:cNvSpPr txBox="1">
            <a:spLocks noChangeArrowheads="1"/>
          </p:cNvSpPr>
          <p:nvPr/>
        </p:nvSpPr>
        <p:spPr bwMode="auto">
          <a:xfrm>
            <a:off x="7976259" y="4175182"/>
            <a:ext cx="2004219"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defRPr/>
            </a:pPr>
            <a:r>
              <a:rPr lang="zh-CN" altLang="en-US" sz="2800" b="1" u="sng" dirty="0">
                <a:solidFill>
                  <a:srgbClr val="0033CC"/>
                </a:solidFill>
                <a:effectLst>
                  <a:outerShdw blurRad="38100" dist="38100" dir="2700000" algn="tl">
                    <a:srgbClr val="C0C0C0"/>
                  </a:outerShdw>
                </a:effectLst>
              </a:rPr>
              <a:t>输出方程</a:t>
            </a:r>
          </a:p>
        </p:txBody>
      </p:sp>
      <p:grpSp>
        <p:nvGrpSpPr>
          <p:cNvPr id="123" name="Group 41">
            <a:extLst>
              <a:ext uri="{FF2B5EF4-FFF2-40B4-BE49-F238E27FC236}">
                <a16:creationId xmlns:a16="http://schemas.microsoft.com/office/drawing/2014/main" id="{0C100B94-A595-44A8-B932-866BCCD91B1D}"/>
              </a:ext>
            </a:extLst>
          </p:cNvPr>
          <p:cNvGrpSpPr>
            <a:grpSpLocks/>
          </p:cNvGrpSpPr>
          <p:nvPr/>
        </p:nvGrpSpPr>
        <p:grpSpPr bwMode="auto">
          <a:xfrm>
            <a:off x="4449445" y="3911063"/>
            <a:ext cx="3246438" cy="2695575"/>
            <a:chOff x="0" y="2316"/>
            <a:chExt cx="2177" cy="1886"/>
          </a:xfrm>
        </p:grpSpPr>
        <p:sp>
          <p:nvSpPr>
            <p:cNvPr id="124" name="Rectangle 42">
              <a:extLst>
                <a:ext uri="{FF2B5EF4-FFF2-40B4-BE49-F238E27FC236}">
                  <a16:creationId xmlns:a16="http://schemas.microsoft.com/office/drawing/2014/main" id="{9998C5F6-4934-1501-DAD4-4D2DBFDEDF4A}"/>
                </a:ext>
              </a:extLst>
            </p:cNvPr>
            <p:cNvSpPr>
              <a:spLocks noChangeArrowheads="1"/>
            </p:cNvSpPr>
            <p:nvPr/>
          </p:nvSpPr>
          <p:spPr bwMode="auto">
            <a:xfrm>
              <a:off x="1771" y="318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chemeClr val="accent2"/>
                  </a:solidFill>
                  <a:sym typeface="Symbol" panose="05050102010706020507" pitchFamily="18" charset="2"/>
                </a:rPr>
                <a:t>0</a:t>
              </a:r>
            </a:p>
          </p:txBody>
        </p:sp>
        <p:sp>
          <p:nvSpPr>
            <p:cNvPr id="125" name="Rectangle 43">
              <a:extLst>
                <a:ext uri="{FF2B5EF4-FFF2-40B4-BE49-F238E27FC236}">
                  <a16:creationId xmlns:a16="http://schemas.microsoft.com/office/drawing/2014/main" id="{4DAC055B-AA51-95DA-1CB0-45015F498933}"/>
                </a:ext>
              </a:extLst>
            </p:cNvPr>
            <p:cNvSpPr>
              <a:spLocks noChangeArrowheads="1"/>
            </p:cNvSpPr>
            <p:nvPr/>
          </p:nvSpPr>
          <p:spPr bwMode="auto">
            <a:xfrm>
              <a:off x="1441" y="318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rgbClr val="0033CC"/>
                  </a:solidFill>
                </a:rPr>
                <a:t>0</a:t>
              </a:r>
            </a:p>
          </p:txBody>
        </p:sp>
        <p:sp>
          <p:nvSpPr>
            <p:cNvPr id="126" name="Rectangle 44">
              <a:extLst>
                <a:ext uri="{FF2B5EF4-FFF2-40B4-BE49-F238E27FC236}">
                  <a16:creationId xmlns:a16="http://schemas.microsoft.com/office/drawing/2014/main" id="{EAE5C199-4E09-463F-389C-97302656A102}"/>
                </a:ext>
              </a:extLst>
            </p:cNvPr>
            <p:cNvSpPr>
              <a:spLocks noChangeArrowheads="1"/>
            </p:cNvSpPr>
            <p:nvPr/>
          </p:nvSpPr>
          <p:spPr bwMode="auto">
            <a:xfrm>
              <a:off x="1111" y="318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rgbClr val="0033CC"/>
                  </a:solidFill>
                </a:rPr>
                <a:t>0</a:t>
              </a:r>
            </a:p>
          </p:txBody>
        </p:sp>
        <p:sp>
          <p:nvSpPr>
            <p:cNvPr id="127" name="Rectangle 45">
              <a:extLst>
                <a:ext uri="{FF2B5EF4-FFF2-40B4-BE49-F238E27FC236}">
                  <a16:creationId xmlns:a16="http://schemas.microsoft.com/office/drawing/2014/main" id="{BA4D2F27-E3BA-3D51-57FA-AD15A28D2DF4}"/>
                </a:ext>
              </a:extLst>
            </p:cNvPr>
            <p:cNvSpPr>
              <a:spLocks noChangeArrowheads="1"/>
            </p:cNvSpPr>
            <p:nvPr/>
          </p:nvSpPr>
          <p:spPr bwMode="auto">
            <a:xfrm>
              <a:off x="781" y="318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chemeClr val="accent2"/>
                  </a:solidFill>
                  <a:sym typeface="Symbol" panose="05050102010706020507" pitchFamily="18" charset="2"/>
                </a:rPr>
                <a:t>0</a:t>
              </a:r>
            </a:p>
          </p:txBody>
        </p:sp>
        <p:sp>
          <p:nvSpPr>
            <p:cNvPr id="128" name="Rectangle 46">
              <a:extLst>
                <a:ext uri="{FF2B5EF4-FFF2-40B4-BE49-F238E27FC236}">
                  <a16:creationId xmlns:a16="http://schemas.microsoft.com/office/drawing/2014/main" id="{71527235-9B7A-56E9-3DFF-4061EE9B5992}"/>
                </a:ext>
              </a:extLst>
            </p:cNvPr>
            <p:cNvSpPr>
              <a:spLocks noChangeArrowheads="1"/>
            </p:cNvSpPr>
            <p:nvPr/>
          </p:nvSpPr>
          <p:spPr bwMode="auto">
            <a:xfrm>
              <a:off x="1771" y="286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rgbClr val="0033CC"/>
                  </a:solidFill>
                </a:rPr>
                <a:t>0</a:t>
              </a:r>
            </a:p>
          </p:txBody>
        </p:sp>
        <p:sp>
          <p:nvSpPr>
            <p:cNvPr id="129" name="Rectangle 47">
              <a:extLst>
                <a:ext uri="{FF2B5EF4-FFF2-40B4-BE49-F238E27FC236}">
                  <a16:creationId xmlns:a16="http://schemas.microsoft.com/office/drawing/2014/main" id="{CFF65E7D-5C57-3DF2-1419-D7468F8B420E}"/>
                </a:ext>
              </a:extLst>
            </p:cNvPr>
            <p:cNvSpPr>
              <a:spLocks noChangeArrowheads="1"/>
            </p:cNvSpPr>
            <p:nvPr/>
          </p:nvSpPr>
          <p:spPr bwMode="auto">
            <a:xfrm>
              <a:off x="1441" y="286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rgbClr val="0033CC"/>
                  </a:solidFill>
                </a:rPr>
                <a:t>0</a:t>
              </a:r>
            </a:p>
          </p:txBody>
        </p:sp>
        <p:sp>
          <p:nvSpPr>
            <p:cNvPr id="130" name="Rectangle 48">
              <a:extLst>
                <a:ext uri="{FF2B5EF4-FFF2-40B4-BE49-F238E27FC236}">
                  <a16:creationId xmlns:a16="http://schemas.microsoft.com/office/drawing/2014/main" id="{0970D186-23A8-F52C-83AB-7806E65AE39B}"/>
                </a:ext>
              </a:extLst>
            </p:cNvPr>
            <p:cNvSpPr>
              <a:spLocks noChangeArrowheads="1"/>
            </p:cNvSpPr>
            <p:nvPr/>
          </p:nvSpPr>
          <p:spPr bwMode="auto">
            <a:xfrm>
              <a:off x="1111" y="286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rgbClr val="0033CC"/>
                  </a:solidFill>
                </a:rPr>
                <a:t>0</a:t>
              </a:r>
            </a:p>
          </p:txBody>
        </p:sp>
        <p:sp>
          <p:nvSpPr>
            <p:cNvPr id="131" name="Rectangle 49">
              <a:extLst>
                <a:ext uri="{FF2B5EF4-FFF2-40B4-BE49-F238E27FC236}">
                  <a16:creationId xmlns:a16="http://schemas.microsoft.com/office/drawing/2014/main" id="{6234F8E6-A4F5-2D01-0BDB-04A0433E0440}"/>
                </a:ext>
              </a:extLst>
            </p:cNvPr>
            <p:cNvSpPr>
              <a:spLocks noChangeArrowheads="1"/>
            </p:cNvSpPr>
            <p:nvPr/>
          </p:nvSpPr>
          <p:spPr bwMode="auto">
            <a:xfrm>
              <a:off x="781" y="2864"/>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rgbClr val="0033CC"/>
                  </a:solidFill>
                </a:rPr>
                <a:t>0</a:t>
              </a:r>
            </a:p>
          </p:txBody>
        </p:sp>
        <p:sp>
          <p:nvSpPr>
            <p:cNvPr id="132" name="Line 50">
              <a:extLst>
                <a:ext uri="{FF2B5EF4-FFF2-40B4-BE49-F238E27FC236}">
                  <a16:creationId xmlns:a16="http://schemas.microsoft.com/office/drawing/2014/main" id="{0D624C20-C153-3922-DE68-54E618B1DCFE}"/>
                </a:ext>
              </a:extLst>
            </p:cNvPr>
            <p:cNvSpPr>
              <a:spLocks noChangeShapeType="1"/>
            </p:cNvSpPr>
            <p:nvPr/>
          </p:nvSpPr>
          <p:spPr bwMode="auto">
            <a:xfrm>
              <a:off x="781" y="2864"/>
              <a:ext cx="1320"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51">
              <a:extLst>
                <a:ext uri="{FF2B5EF4-FFF2-40B4-BE49-F238E27FC236}">
                  <a16:creationId xmlns:a16="http://schemas.microsoft.com/office/drawing/2014/main" id="{6C34919C-310F-EA1F-8FB6-1B0285FC9E04}"/>
                </a:ext>
              </a:extLst>
            </p:cNvPr>
            <p:cNvSpPr>
              <a:spLocks noChangeShapeType="1"/>
            </p:cNvSpPr>
            <p:nvPr/>
          </p:nvSpPr>
          <p:spPr bwMode="auto">
            <a:xfrm>
              <a:off x="781" y="3184"/>
              <a:ext cx="1320" cy="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Line 52">
              <a:extLst>
                <a:ext uri="{FF2B5EF4-FFF2-40B4-BE49-F238E27FC236}">
                  <a16:creationId xmlns:a16="http://schemas.microsoft.com/office/drawing/2014/main" id="{6A7526F0-AB2B-A740-75DF-B20B6C2D875F}"/>
                </a:ext>
              </a:extLst>
            </p:cNvPr>
            <p:cNvSpPr>
              <a:spLocks noChangeShapeType="1"/>
            </p:cNvSpPr>
            <p:nvPr/>
          </p:nvSpPr>
          <p:spPr bwMode="auto">
            <a:xfrm>
              <a:off x="793" y="3504"/>
              <a:ext cx="1320"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5" name="Line 53">
              <a:extLst>
                <a:ext uri="{FF2B5EF4-FFF2-40B4-BE49-F238E27FC236}">
                  <a16:creationId xmlns:a16="http://schemas.microsoft.com/office/drawing/2014/main" id="{85D25BAE-7807-BC8B-9AF6-0599B29BCE27}"/>
                </a:ext>
              </a:extLst>
            </p:cNvPr>
            <p:cNvSpPr>
              <a:spLocks noChangeShapeType="1"/>
            </p:cNvSpPr>
            <p:nvPr/>
          </p:nvSpPr>
          <p:spPr bwMode="auto">
            <a:xfrm>
              <a:off x="781" y="2864"/>
              <a:ext cx="0" cy="64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Line 54">
              <a:extLst>
                <a:ext uri="{FF2B5EF4-FFF2-40B4-BE49-F238E27FC236}">
                  <a16:creationId xmlns:a16="http://schemas.microsoft.com/office/drawing/2014/main" id="{48B0B629-A57C-809B-F129-88503C620AD8}"/>
                </a:ext>
              </a:extLst>
            </p:cNvPr>
            <p:cNvSpPr>
              <a:spLocks noChangeShapeType="1"/>
            </p:cNvSpPr>
            <p:nvPr/>
          </p:nvSpPr>
          <p:spPr bwMode="auto">
            <a:xfrm>
              <a:off x="1111" y="286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7" name="Line 55">
              <a:extLst>
                <a:ext uri="{FF2B5EF4-FFF2-40B4-BE49-F238E27FC236}">
                  <a16:creationId xmlns:a16="http://schemas.microsoft.com/office/drawing/2014/main" id="{478D42C8-57F9-AB7C-0149-1EFA06F66062}"/>
                </a:ext>
              </a:extLst>
            </p:cNvPr>
            <p:cNvSpPr>
              <a:spLocks noChangeShapeType="1"/>
            </p:cNvSpPr>
            <p:nvPr/>
          </p:nvSpPr>
          <p:spPr bwMode="auto">
            <a:xfrm>
              <a:off x="1441" y="286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Line 56">
              <a:extLst>
                <a:ext uri="{FF2B5EF4-FFF2-40B4-BE49-F238E27FC236}">
                  <a16:creationId xmlns:a16="http://schemas.microsoft.com/office/drawing/2014/main" id="{F79381A8-DEFD-FC74-BBB5-DC02C20472D9}"/>
                </a:ext>
              </a:extLst>
            </p:cNvPr>
            <p:cNvSpPr>
              <a:spLocks noChangeShapeType="1"/>
            </p:cNvSpPr>
            <p:nvPr/>
          </p:nvSpPr>
          <p:spPr bwMode="auto">
            <a:xfrm>
              <a:off x="1771" y="2864"/>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Line 57">
              <a:extLst>
                <a:ext uri="{FF2B5EF4-FFF2-40B4-BE49-F238E27FC236}">
                  <a16:creationId xmlns:a16="http://schemas.microsoft.com/office/drawing/2014/main" id="{A184D78E-6E24-A6D2-4890-6040AA585099}"/>
                </a:ext>
              </a:extLst>
            </p:cNvPr>
            <p:cNvSpPr>
              <a:spLocks noChangeShapeType="1"/>
            </p:cNvSpPr>
            <p:nvPr/>
          </p:nvSpPr>
          <p:spPr bwMode="auto">
            <a:xfrm>
              <a:off x="2101" y="2864"/>
              <a:ext cx="0" cy="64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Line 58">
              <a:extLst>
                <a:ext uri="{FF2B5EF4-FFF2-40B4-BE49-F238E27FC236}">
                  <a16:creationId xmlns:a16="http://schemas.microsoft.com/office/drawing/2014/main" id="{ECA30A3F-DC58-B22F-A285-F74296340F7F}"/>
                </a:ext>
              </a:extLst>
            </p:cNvPr>
            <p:cNvSpPr>
              <a:spLocks noChangeShapeType="1"/>
            </p:cNvSpPr>
            <p:nvPr/>
          </p:nvSpPr>
          <p:spPr bwMode="auto">
            <a:xfrm>
              <a:off x="640" y="2582"/>
              <a:ext cx="141" cy="282"/>
            </a:xfrm>
            <a:prstGeom prst="line">
              <a:avLst/>
            </a:prstGeom>
            <a:noFill/>
            <a:ln w="952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Text Box 59">
              <a:extLst>
                <a:ext uri="{FF2B5EF4-FFF2-40B4-BE49-F238E27FC236}">
                  <a16:creationId xmlns:a16="http://schemas.microsoft.com/office/drawing/2014/main" id="{06822480-E3DC-DCBE-0DC8-40995E7F7F10}"/>
                </a:ext>
              </a:extLst>
            </p:cNvPr>
            <p:cNvSpPr txBox="1">
              <a:spLocks noChangeArrowheads="1"/>
            </p:cNvSpPr>
            <p:nvPr/>
          </p:nvSpPr>
          <p:spPr bwMode="auto">
            <a:xfrm>
              <a:off x="0" y="2643"/>
              <a:ext cx="854" cy="319"/>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0033CC"/>
                  </a:solidFill>
                </a:rPr>
                <a:t>Q</a:t>
              </a:r>
              <a:r>
                <a:rPr lang="en-US" altLang="zh-CN" b="1" baseline="-25000">
                  <a:solidFill>
                    <a:srgbClr val="0033CC"/>
                  </a:solidFill>
                </a:rPr>
                <a:t>3</a:t>
              </a:r>
              <a:r>
                <a:rPr lang="en-US" altLang="zh-CN" b="1" i="1" baseline="30000">
                  <a:solidFill>
                    <a:srgbClr val="0033CC"/>
                  </a:solidFill>
                </a:rPr>
                <a:t>n</a:t>
              </a:r>
              <a:r>
                <a:rPr lang="en-US" altLang="zh-CN" b="1" i="1">
                  <a:solidFill>
                    <a:srgbClr val="0033CC"/>
                  </a:solidFill>
                </a:rPr>
                <a:t>Q</a:t>
              </a:r>
              <a:r>
                <a:rPr lang="en-US" altLang="zh-CN" b="1" baseline="-25000">
                  <a:solidFill>
                    <a:srgbClr val="0033CC"/>
                  </a:solidFill>
                </a:rPr>
                <a:t>2</a:t>
              </a:r>
              <a:r>
                <a:rPr lang="en-US" altLang="zh-CN" b="1" i="1" baseline="30000">
                  <a:solidFill>
                    <a:srgbClr val="0033CC"/>
                  </a:solidFill>
                </a:rPr>
                <a:t>n</a:t>
              </a:r>
            </a:p>
          </p:txBody>
        </p:sp>
        <p:sp>
          <p:nvSpPr>
            <p:cNvPr id="142" name="Text Box 60">
              <a:extLst>
                <a:ext uri="{FF2B5EF4-FFF2-40B4-BE49-F238E27FC236}">
                  <a16:creationId xmlns:a16="http://schemas.microsoft.com/office/drawing/2014/main" id="{1D98F2A7-36F6-BAC9-D94A-FD7D35E24573}"/>
                </a:ext>
              </a:extLst>
            </p:cNvPr>
            <p:cNvSpPr txBox="1">
              <a:spLocks noChangeArrowheads="1"/>
            </p:cNvSpPr>
            <p:nvPr/>
          </p:nvSpPr>
          <p:spPr bwMode="auto">
            <a:xfrm>
              <a:off x="555" y="2393"/>
              <a:ext cx="966" cy="32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0033CC"/>
                  </a:solidFill>
                </a:rPr>
                <a:t>Q</a:t>
              </a:r>
              <a:r>
                <a:rPr lang="en-US" altLang="zh-CN" b="1" baseline="-25000">
                  <a:solidFill>
                    <a:srgbClr val="0033CC"/>
                  </a:solidFill>
                </a:rPr>
                <a:t>1</a:t>
              </a:r>
              <a:r>
                <a:rPr lang="en-US" altLang="zh-CN" b="1" i="1" baseline="30000">
                  <a:solidFill>
                    <a:srgbClr val="0033CC"/>
                  </a:solidFill>
                </a:rPr>
                <a:t>n</a:t>
              </a:r>
              <a:r>
                <a:rPr lang="en-US" altLang="zh-CN" b="1" i="1">
                  <a:solidFill>
                    <a:srgbClr val="0033CC"/>
                  </a:solidFill>
                </a:rPr>
                <a:t>Q</a:t>
              </a:r>
              <a:r>
                <a:rPr lang="en-US" altLang="zh-CN" b="1" baseline="-25000">
                  <a:solidFill>
                    <a:srgbClr val="0033CC"/>
                  </a:solidFill>
                </a:rPr>
                <a:t>0</a:t>
              </a:r>
              <a:r>
                <a:rPr lang="en-US" altLang="zh-CN" b="1" i="1" baseline="30000">
                  <a:solidFill>
                    <a:srgbClr val="0033CC"/>
                  </a:solidFill>
                </a:rPr>
                <a:t>n</a:t>
              </a:r>
            </a:p>
          </p:txBody>
        </p:sp>
        <p:sp>
          <p:nvSpPr>
            <p:cNvPr id="143" name="Text Box 61">
              <a:extLst>
                <a:ext uri="{FF2B5EF4-FFF2-40B4-BE49-F238E27FC236}">
                  <a16:creationId xmlns:a16="http://schemas.microsoft.com/office/drawing/2014/main" id="{28C2E046-9A6F-BBA9-94BE-2771F8986E5D}"/>
                </a:ext>
              </a:extLst>
            </p:cNvPr>
            <p:cNvSpPr txBox="1">
              <a:spLocks noChangeArrowheads="1"/>
            </p:cNvSpPr>
            <p:nvPr/>
          </p:nvSpPr>
          <p:spPr bwMode="auto">
            <a:xfrm>
              <a:off x="725" y="2629"/>
              <a:ext cx="1452" cy="32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0033CC"/>
                  </a:solidFill>
                </a:rPr>
                <a:t>00   01    11   10</a:t>
              </a:r>
            </a:p>
          </p:txBody>
        </p:sp>
        <p:sp>
          <p:nvSpPr>
            <p:cNvPr id="144" name="Rectangle 62">
              <a:extLst>
                <a:ext uri="{FF2B5EF4-FFF2-40B4-BE49-F238E27FC236}">
                  <a16:creationId xmlns:a16="http://schemas.microsoft.com/office/drawing/2014/main" id="{2FCACD78-3880-E442-DF1A-C4F96AC34BDC}"/>
                </a:ext>
              </a:extLst>
            </p:cNvPr>
            <p:cNvSpPr>
              <a:spLocks noChangeArrowheads="1"/>
            </p:cNvSpPr>
            <p:nvPr/>
          </p:nvSpPr>
          <p:spPr bwMode="auto">
            <a:xfrm>
              <a:off x="1771" y="3796"/>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chemeClr val="accent2"/>
                  </a:solidFill>
                  <a:sym typeface="Symbol" panose="05050102010706020507" pitchFamily="18" charset="2"/>
                </a:rPr>
                <a:t></a:t>
              </a:r>
            </a:p>
          </p:txBody>
        </p:sp>
        <p:sp>
          <p:nvSpPr>
            <p:cNvPr id="145" name="Rectangle 63">
              <a:extLst>
                <a:ext uri="{FF2B5EF4-FFF2-40B4-BE49-F238E27FC236}">
                  <a16:creationId xmlns:a16="http://schemas.microsoft.com/office/drawing/2014/main" id="{E86BF4E9-33AE-B78B-242F-AE16074480DD}"/>
                </a:ext>
              </a:extLst>
            </p:cNvPr>
            <p:cNvSpPr>
              <a:spLocks noChangeArrowheads="1"/>
            </p:cNvSpPr>
            <p:nvPr/>
          </p:nvSpPr>
          <p:spPr bwMode="auto">
            <a:xfrm>
              <a:off x="1441" y="3796"/>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chemeClr val="accent2"/>
                  </a:solidFill>
                  <a:sym typeface="Symbol" panose="05050102010706020507" pitchFamily="18" charset="2"/>
                </a:rPr>
                <a:t></a:t>
              </a:r>
            </a:p>
          </p:txBody>
        </p:sp>
        <p:sp>
          <p:nvSpPr>
            <p:cNvPr id="146" name="Rectangle 64">
              <a:extLst>
                <a:ext uri="{FF2B5EF4-FFF2-40B4-BE49-F238E27FC236}">
                  <a16:creationId xmlns:a16="http://schemas.microsoft.com/office/drawing/2014/main" id="{3CBA9958-581D-2BE9-C1E8-9CDB95871569}"/>
                </a:ext>
              </a:extLst>
            </p:cNvPr>
            <p:cNvSpPr>
              <a:spLocks noChangeArrowheads="1"/>
            </p:cNvSpPr>
            <p:nvPr/>
          </p:nvSpPr>
          <p:spPr bwMode="auto">
            <a:xfrm>
              <a:off x="1111" y="3796"/>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rgbClr val="0033CC"/>
                  </a:solidFill>
                </a:rPr>
                <a:t>1</a:t>
              </a:r>
            </a:p>
          </p:txBody>
        </p:sp>
        <p:sp>
          <p:nvSpPr>
            <p:cNvPr id="147" name="Rectangle 65">
              <a:extLst>
                <a:ext uri="{FF2B5EF4-FFF2-40B4-BE49-F238E27FC236}">
                  <a16:creationId xmlns:a16="http://schemas.microsoft.com/office/drawing/2014/main" id="{1D9D8977-EA3B-AE7A-42A3-D607F393BFBD}"/>
                </a:ext>
              </a:extLst>
            </p:cNvPr>
            <p:cNvSpPr>
              <a:spLocks noChangeArrowheads="1"/>
            </p:cNvSpPr>
            <p:nvPr/>
          </p:nvSpPr>
          <p:spPr bwMode="auto">
            <a:xfrm>
              <a:off x="781" y="3796"/>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rgbClr val="0033CC"/>
                  </a:solidFill>
                </a:rPr>
                <a:t>0</a:t>
              </a:r>
            </a:p>
          </p:txBody>
        </p:sp>
        <p:sp>
          <p:nvSpPr>
            <p:cNvPr id="148" name="Rectangle 66">
              <a:extLst>
                <a:ext uri="{FF2B5EF4-FFF2-40B4-BE49-F238E27FC236}">
                  <a16:creationId xmlns:a16="http://schemas.microsoft.com/office/drawing/2014/main" id="{F0698C45-BFE1-E916-A8BA-CE3142E03534}"/>
                </a:ext>
              </a:extLst>
            </p:cNvPr>
            <p:cNvSpPr>
              <a:spLocks noChangeArrowheads="1"/>
            </p:cNvSpPr>
            <p:nvPr/>
          </p:nvSpPr>
          <p:spPr bwMode="auto">
            <a:xfrm>
              <a:off x="1771" y="3476"/>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chemeClr val="accent2"/>
                  </a:solidFill>
                  <a:sym typeface="Symbol" panose="05050102010706020507" pitchFamily="18" charset="2"/>
                </a:rPr>
                <a:t></a:t>
              </a:r>
              <a:endParaRPr lang="en-US" altLang="zh-CN" sz="2800" b="1">
                <a:solidFill>
                  <a:srgbClr val="0033CC"/>
                </a:solidFill>
              </a:endParaRPr>
            </a:p>
          </p:txBody>
        </p:sp>
        <p:sp>
          <p:nvSpPr>
            <p:cNvPr id="149" name="Rectangle 67">
              <a:extLst>
                <a:ext uri="{FF2B5EF4-FFF2-40B4-BE49-F238E27FC236}">
                  <a16:creationId xmlns:a16="http://schemas.microsoft.com/office/drawing/2014/main" id="{86CD33B8-731F-DFA9-BB83-D33F23C5111B}"/>
                </a:ext>
              </a:extLst>
            </p:cNvPr>
            <p:cNvSpPr>
              <a:spLocks noChangeArrowheads="1"/>
            </p:cNvSpPr>
            <p:nvPr/>
          </p:nvSpPr>
          <p:spPr bwMode="auto">
            <a:xfrm>
              <a:off x="1441" y="3476"/>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chemeClr val="accent2"/>
                  </a:solidFill>
                  <a:sym typeface="Symbol" panose="05050102010706020507" pitchFamily="18" charset="2"/>
                </a:rPr>
                <a:t></a:t>
              </a:r>
              <a:endParaRPr lang="en-US" altLang="zh-CN" sz="2800" b="1">
                <a:solidFill>
                  <a:srgbClr val="0033CC"/>
                </a:solidFill>
              </a:endParaRPr>
            </a:p>
          </p:txBody>
        </p:sp>
        <p:sp>
          <p:nvSpPr>
            <p:cNvPr id="150" name="Rectangle 68">
              <a:extLst>
                <a:ext uri="{FF2B5EF4-FFF2-40B4-BE49-F238E27FC236}">
                  <a16:creationId xmlns:a16="http://schemas.microsoft.com/office/drawing/2014/main" id="{FF920AC9-2C9E-8DFB-7CA1-1A4808AAADD3}"/>
                </a:ext>
              </a:extLst>
            </p:cNvPr>
            <p:cNvSpPr>
              <a:spLocks noChangeArrowheads="1"/>
            </p:cNvSpPr>
            <p:nvPr/>
          </p:nvSpPr>
          <p:spPr bwMode="auto">
            <a:xfrm>
              <a:off x="1111" y="3476"/>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chemeClr val="accent2"/>
                  </a:solidFill>
                  <a:sym typeface="Symbol" panose="05050102010706020507" pitchFamily="18" charset="2"/>
                </a:rPr>
                <a:t></a:t>
              </a:r>
              <a:endParaRPr lang="en-US" altLang="zh-CN" sz="2800" b="1">
                <a:solidFill>
                  <a:srgbClr val="0033CC"/>
                </a:solidFill>
              </a:endParaRPr>
            </a:p>
          </p:txBody>
        </p:sp>
        <p:sp>
          <p:nvSpPr>
            <p:cNvPr id="151" name="Rectangle 69">
              <a:extLst>
                <a:ext uri="{FF2B5EF4-FFF2-40B4-BE49-F238E27FC236}">
                  <a16:creationId xmlns:a16="http://schemas.microsoft.com/office/drawing/2014/main" id="{1C95A4C7-C1C6-3825-8965-98D8C5096FBD}"/>
                </a:ext>
              </a:extLst>
            </p:cNvPr>
            <p:cNvSpPr>
              <a:spLocks noChangeArrowheads="1"/>
            </p:cNvSpPr>
            <p:nvPr/>
          </p:nvSpPr>
          <p:spPr bwMode="auto">
            <a:xfrm>
              <a:off x="781" y="3476"/>
              <a:ext cx="330" cy="320"/>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r>
                <a:rPr lang="en-US" altLang="zh-CN" sz="2800" b="1">
                  <a:solidFill>
                    <a:schemeClr val="accent2"/>
                  </a:solidFill>
                  <a:sym typeface="Symbol" panose="05050102010706020507" pitchFamily="18" charset="2"/>
                </a:rPr>
                <a:t></a:t>
              </a:r>
              <a:r>
                <a:rPr lang="en-US" altLang="zh-CN" sz="2800" b="1">
                  <a:solidFill>
                    <a:srgbClr val="0033CC"/>
                  </a:solidFill>
                </a:rPr>
                <a:t> </a:t>
              </a:r>
            </a:p>
          </p:txBody>
        </p:sp>
        <p:sp>
          <p:nvSpPr>
            <p:cNvPr id="152" name="Line 70">
              <a:extLst>
                <a:ext uri="{FF2B5EF4-FFF2-40B4-BE49-F238E27FC236}">
                  <a16:creationId xmlns:a16="http://schemas.microsoft.com/office/drawing/2014/main" id="{27BA5BCA-D136-DF4B-994B-91808C665099}"/>
                </a:ext>
              </a:extLst>
            </p:cNvPr>
            <p:cNvSpPr>
              <a:spLocks noChangeShapeType="1"/>
            </p:cNvSpPr>
            <p:nvPr/>
          </p:nvSpPr>
          <p:spPr bwMode="auto">
            <a:xfrm>
              <a:off x="781" y="3476"/>
              <a:ext cx="1320"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3" name="Line 71">
              <a:extLst>
                <a:ext uri="{FF2B5EF4-FFF2-40B4-BE49-F238E27FC236}">
                  <a16:creationId xmlns:a16="http://schemas.microsoft.com/office/drawing/2014/main" id="{D197EFB8-00DD-9AC9-EC58-14518A06F7D2}"/>
                </a:ext>
              </a:extLst>
            </p:cNvPr>
            <p:cNvSpPr>
              <a:spLocks noChangeShapeType="1"/>
            </p:cNvSpPr>
            <p:nvPr/>
          </p:nvSpPr>
          <p:spPr bwMode="auto">
            <a:xfrm>
              <a:off x="781" y="3796"/>
              <a:ext cx="1320" cy="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4" name="Line 72">
              <a:extLst>
                <a:ext uri="{FF2B5EF4-FFF2-40B4-BE49-F238E27FC236}">
                  <a16:creationId xmlns:a16="http://schemas.microsoft.com/office/drawing/2014/main" id="{E92981E7-3805-4C1F-34A6-350CAE04FDC9}"/>
                </a:ext>
              </a:extLst>
            </p:cNvPr>
            <p:cNvSpPr>
              <a:spLocks noChangeShapeType="1"/>
            </p:cNvSpPr>
            <p:nvPr/>
          </p:nvSpPr>
          <p:spPr bwMode="auto">
            <a:xfrm>
              <a:off x="781" y="4116"/>
              <a:ext cx="1320"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Line 73">
              <a:extLst>
                <a:ext uri="{FF2B5EF4-FFF2-40B4-BE49-F238E27FC236}">
                  <a16:creationId xmlns:a16="http://schemas.microsoft.com/office/drawing/2014/main" id="{1602580F-3919-B4AC-16CD-B8A4BD93E44E}"/>
                </a:ext>
              </a:extLst>
            </p:cNvPr>
            <p:cNvSpPr>
              <a:spLocks noChangeShapeType="1"/>
            </p:cNvSpPr>
            <p:nvPr/>
          </p:nvSpPr>
          <p:spPr bwMode="auto">
            <a:xfrm>
              <a:off x="781" y="3476"/>
              <a:ext cx="0" cy="64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6" name="Line 74">
              <a:extLst>
                <a:ext uri="{FF2B5EF4-FFF2-40B4-BE49-F238E27FC236}">
                  <a16:creationId xmlns:a16="http://schemas.microsoft.com/office/drawing/2014/main" id="{A3D64857-8D26-F94C-1B99-E1C67F7A4751}"/>
                </a:ext>
              </a:extLst>
            </p:cNvPr>
            <p:cNvSpPr>
              <a:spLocks noChangeShapeType="1"/>
            </p:cNvSpPr>
            <p:nvPr/>
          </p:nvSpPr>
          <p:spPr bwMode="auto">
            <a:xfrm>
              <a:off x="1111" y="3476"/>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Line 75">
              <a:extLst>
                <a:ext uri="{FF2B5EF4-FFF2-40B4-BE49-F238E27FC236}">
                  <a16:creationId xmlns:a16="http://schemas.microsoft.com/office/drawing/2014/main" id="{9361C17F-48A8-D4D5-A971-E9361C5052F7}"/>
                </a:ext>
              </a:extLst>
            </p:cNvPr>
            <p:cNvSpPr>
              <a:spLocks noChangeShapeType="1"/>
            </p:cNvSpPr>
            <p:nvPr/>
          </p:nvSpPr>
          <p:spPr bwMode="auto">
            <a:xfrm>
              <a:off x="1441" y="3476"/>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Line 76">
              <a:extLst>
                <a:ext uri="{FF2B5EF4-FFF2-40B4-BE49-F238E27FC236}">
                  <a16:creationId xmlns:a16="http://schemas.microsoft.com/office/drawing/2014/main" id="{2F83276C-490D-E85C-AE4F-6A828896863A}"/>
                </a:ext>
              </a:extLst>
            </p:cNvPr>
            <p:cNvSpPr>
              <a:spLocks noChangeShapeType="1"/>
            </p:cNvSpPr>
            <p:nvPr/>
          </p:nvSpPr>
          <p:spPr bwMode="auto">
            <a:xfrm>
              <a:off x="1771" y="3476"/>
              <a:ext cx="0" cy="64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Line 77">
              <a:extLst>
                <a:ext uri="{FF2B5EF4-FFF2-40B4-BE49-F238E27FC236}">
                  <a16:creationId xmlns:a16="http://schemas.microsoft.com/office/drawing/2014/main" id="{E5EE8665-2916-7DB7-B9FE-03495BEED1AE}"/>
                </a:ext>
              </a:extLst>
            </p:cNvPr>
            <p:cNvSpPr>
              <a:spLocks noChangeShapeType="1"/>
            </p:cNvSpPr>
            <p:nvPr/>
          </p:nvSpPr>
          <p:spPr bwMode="auto">
            <a:xfrm>
              <a:off x="2101" y="3476"/>
              <a:ext cx="0" cy="64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Rectangle 78">
              <a:extLst>
                <a:ext uri="{FF2B5EF4-FFF2-40B4-BE49-F238E27FC236}">
                  <a16:creationId xmlns:a16="http://schemas.microsoft.com/office/drawing/2014/main" id="{A245595B-60A5-C017-CEE6-E61DC22EBA40}"/>
                </a:ext>
              </a:extLst>
            </p:cNvPr>
            <p:cNvSpPr>
              <a:spLocks noChangeArrowheads="1"/>
            </p:cNvSpPr>
            <p:nvPr/>
          </p:nvSpPr>
          <p:spPr bwMode="auto">
            <a:xfrm>
              <a:off x="518" y="2911"/>
              <a:ext cx="430" cy="1291"/>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lnSpc>
                  <a:spcPct val="120000"/>
                </a:lnSpc>
              </a:pPr>
              <a:r>
                <a:rPr lang="en-US" altLang="zh-CN" b="1">
                  <a:solidFill>
                    <a:srgbClr val="0033CC"/>
                  </a:solidFill>
                </a:rPr>
                <a:t>00</a:t>
              </a:r>
            </a:p>
            <a:p>
              <a:pPr eaLnBrk="1" hangingPunct="1">
                <a:lnSpc>
                  <a:spcPct val="120000"/>
                </a:lnSpc>
              </a:pPr>
              <a:r>
                <a:rPr lang="en-US" altLang="zh-CN" b="1">
                  <a:solidFill>
                    <a:srgbClr val="0033CC"/>
                  </a:solidFill>
                </a:rPr>
                <a:t>01  </a:t>
              </a:r>
            </a:p>
            <a:p>
              <a:pPr eaLnBrk="1" hangingPunct="1">
                <a:lnSpc>
                  <a:spcPct val="120000"/>
                </a:lnSpc>
              </a:pPr>
              <a:r>
                <a:rPr lang="en-US" altLang="zh-CN" b="1">
                  <a:solidFill>
                    <a:srgbClr val="0033CC"/>
                  </a:solidFill>
                </a:rPr>
                <a:t>11 </a:t>
              </a:r>
            </a:p>
            <a:p>
              <a:pPr eaLnBrk="1" hangingPunct="1">
                <a:lnSpc>
                  <a:spcPct val="120000"/>
                </a:lnSpc>
              </a:pPr>
              <a:r>
                <a:rPr lang="en-US" altLang="zh-CN" b="1">
                  <a:solidFill>
                    <a:srgbClr val="0033CC"/>
                  </a:solidFill>
                </a:rPr>
                <a:t>10</a:t>
              </a:r>
            </a:p>
          </p:txBody>
        </p:sp>
        <p:sp>
          <p:nvSpPr>
            <p:cNvPr id="161" name="Oval 79">
              <a:extLst>
                <a:ext uri="{FF2B5EF4-FFF2-40B4-BE49-F238E27FC236}">
                  <a16:creationId xmlns:a16="http://schemas.microsoft.com/office/drawing/2014/main" id="{21542261-42C7-6F66-63F0-9B39C97FC1A0}"/>
                </a:ext>
              </a:extLst>
            </p:cNvPr>
            <p:cNvSpPr>
              <a:spLocks noChangeArrowheads="1"/>
            </p:cNvSpPr>
            <p:nvPr/>
          </p:nvSpPr>
          <p:spPr bwMode="auto">
            <a:xfrm>
              <a:off x="408" y="2316"/>
              <a:ext cx="336" cy="336"/>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i="1">
                  <a:solidFill>
                    <a:srgbClr val="FF0066"/>
                  </a:solidFill>
                </a:rPr>
                <a:t>C</a:t>
              </a:r>
            </a:p>
          </p:txBody>
        </p:sp>
      </p:grpSp>
      <p:sp>
        <p:nvSpPr>
          <p:cNvPr id="162" name="AutoShape 80">
            <a:extLst>
              <a:ext uri="{FF2B5EF4-FFF2-40B4-BE49-F238E27FC236}">
                <a16:creationId xmlns:a16="http://schemas.microsoft.com/office/drawing/2014/main" id="{443BB8E8-18E8-D6FA-00AE-38C0781CF056}"/>
              </a:ext>
            </a:extLst>
          </p:cNvPr>
          <p:cNvSpPr>
            <a:spLocks noChangeArrowheads="1"/>
          </p:cNvSpPr>
          <p:nvPr/>
        </p:nvSpPr>
        <p:spPr bwMode="auto">
          <a:xfrm>
            <a:off x="6122670" y="5689063"/>
            <a:ext cx="914400" cy="800100"/>
          </a:xfrm>
          <a:prstGeom prst="roundRect">
            <a:avLst>
              <a:gd name="adj" fmla="val 16667"/>
            </a:avLst>
          </a:prstGeom>
          <a:noFill/>
          <a:ln w="28575">
            <a:solidFill>
              <a:srgbClr val="FF0066"/>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aphicFrame>
        <p:nvGraphicFramePr>
          <p:cNvPr id="163" name="Object 81">
            <a:extLst>
              <a:ext uri="{FF2B5EF4-FFF2-40B4-BE49-F238E27FC236}">
                <a16:creationId xmlns:a16="http://schemas.microsoft.com/office/drawing/2014/main" id="{FB0F16D1-222E-B416-6930-9EEDA273B57C}"/>
              </a:ext>
            </a:extLst>
          </p:cNvPr>
          <p:cNvGraphicFramePr>
            <a:graphicFrameLocks noChangeAspect="1"/>
          </p:cNvGraphicFramePr>
          <p:nvPr>
            <p:extLst>
              <p:ext uri="{D42A27DB-BD31-4B8C-83A1-F6EECF244321}">
                <p14:modId xmlns:p14="http://schemas.microsoft.com/office/powerpoint/2010/main" val="2074232878"/>
              </p:ext>
            </p:extLst>
          </p:nvPr>
        </p:nvGraphicFramePr>
        <p:xfrm>
          <a:off x="1582420" y="5041480"/>
          <a:ext cx="2320925" cy="896937"/>
        </p:xfrm>
        <a:graphic>
          <a:graphicData uri="http://schemas.openxmlformats.org/presentationml/2006/ole">
            <mc:AlternateContent xmlns:mc="http://schemas.openxmlformats.org/markup-compatibility/2006">
              <mc:Choice xmlns:v="urn:schemas-microsoft-com:vml" Requires="v">
                <p:oleObj name="Equation" r:id="rId4" imgW="1047963" imgH="400212" progId="Equation.3">
                  <p:embed/>
                </p:oleObj>
              </mc:Choice>
              <mc:Fallback>
                <p:oleObj name="Equation" r:id="rId4" imgW="1047963" imgH="400212" progId="Equation.3">
                  <p:embed/>
                  <p:pic>
                    <p:nvPicPr>
                      <p:cNvPr id="21585" name="Object 8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2420" y="5041480"/>
                        <a:ext cx="2320925" cy="89693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4" name="Object 82">
            <a:extLst>
              <a:ext uri="{FF2B5EF4-FFF2-40B4-BE49-F238E27FC236}">
                <a16:creationId xmlns:a16="http://schemas.microsoft.com/office/drawing/2014/main" id="{C5DDE22A-9360-994F-6D05-94D735975095}"/>
              </a:ext>
            </a:extLst>
          </p:cNvPr>
          <p:cNvGraphicFramePr>
            <a:graphicFrameLocks noChangeAspect="1"/>
          </p:cNvGraphicFramePr>
          <p:nvPr>
            <p:extLst>
              <p:ext uri="{D42A27DB-BD31-4B8C-83A1-F6EECF244321}">
                <p14:modId xmlns:p14="http://schemas.microsoft.com/office/powerpoint/2010/main" val="995811949"/>
              </p:ext>
            </p:extLst>
          </p:nvPr>
        </p:nvGraphicFramePr>
        <p:xfrm>
          <a:off x="8103870" y="4998668"/>
          <a:ext cx="1633538" cy="614363"/>
        </p:xfrm>
        <a:graphic>
          <a:graphicData uri="http://schemas.openxmlformats.org/presentationml/2006/ole">
            <mc:AlternateContent xmlns:mc="http://schemas.openxmlformats.org/markup-compatibility/2006">
              <mc:Choice xmlns:v="urn:schemas-microsoft-com:vml" Requires="v">
                <p:oleObj name="公式" r:id="rId6" imgW="666586" imgH="247773" progId="Equation.3">
                  <p:embed/>
                </p:oleObj>
              </mc:Choice>
              <mc:Fallback>
                <p:oleObj name="公式" r:id="rId6" imgW="666586" imgH="247773" progId="Equation.3">
                  <p:embed/>
                  <p:pic>
                    <p:nvPicPr>
                      <p:cNvPr id="21586" name="Object 8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103870" y="4998668"/>
                        <a:ext cx="1633538" cy="6143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灯片编号占位符 1">
            <a:extLst>
              <a:ext uri="{FF2B5EF4-FFF2-40B4-BE49-F238E27FC236}">
                <a16:creationId xmlns:a16="http://schemas.microsoft.com/office/drawing/2014/main" id="{2C920A9B-29CB-827C-3445-D774A275AA51}"/>
              </a:ext>
            </a:extLst>
          </p:cNvPr>
          <p:cNvSpPr>
            <a:spLocks noGrp="1"/>
          </p:cNvSpPr>
          <p:nvPr>
            <p:ph type="sldNum" sz="quarter" idx="12"/>
          </p:nvPr>
        </p:nvSpPr>
        <p:spPr/>
        <p:txBody>
          <a:bodyPr/>
          <a:lstStyle/>
          <a:p>
            <a:fld id="{392CBAA0-59E6-204E-8F03-85E5040D48B8}" type="slidenum">
              <a:rPr kumimoji="1" lang="zh-CN" altLang="en-US" smtClean="0"/>
              <a:t>66</a:t>
            </a:fld>
            <a:r>
              <a:rPr kumimoji="1" lang="en-US" altLang="zh-CN"/>
              <a:t>/184</a:t>
            </a:r>
            <a:endParaRPr kumimoji="1" lang="zh-CN" altLang="en-US" dirty="0"/>
          </a:p>
        </p:txBody>
      </p:sp>
    </p:spTree>
    <p:extLst>
      <p:ext uri="{BB962C8B-B14F-4D97-AF65-F5344CB8AC3E}">
        <p14:creationId xmlns:p14="http://schemas.microsoft.com/office/powerpoint/2010/main" val="3407278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Effect transition="in" filter="wipe(left)">
                                      <p:cBhvr>
                                        <p:cTn id="7" dur="500"/>
                                        <p:tgtEl>
                                          <p:spTgt spid="8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7">
                                            <p:txEl>
                                              <p:pRg st="0" end="0"/>
                                            </p:txEl>
                                          </p:spTgt>
                                        </p:tgtEl>
                                        <p:attrNameLst>
                                          <p:attrName>style.visibility</p:attrName>
                                        </p:attrNameLst>
                                      </p:cBhvr>
                                      <p:to>
                                        <p:strVal val="visible"/>
                                      </p:to>
                                    </p:set>
                                    <p:animEffect transition="in" filter="wipe(left)">
                                      <p:cBhvr>
                                        <p:cTn id="12" dur="500"/>
                                        <p:tgtEl>
                                          <p:spTgt spid="8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0"/>
                                        </p:tgtEl>
                                        <p:attrNameLst>
                                          <p:attrName>style.visibility</p:attrName>
                                        </p:attrNameLst>
                                      </p:cBhvr>
                                      <p:to>
                                        <p:strVal val="visible"/>
                                      </p:to>
                                    </p:set>
                                    <p:animEffect transition="in" filter="wipe(left)">
                                      <p:cBhvr>
                                        <p:cTn id="17" dur="500"/>
                                        <p:tgtEl>
                                          <p:spTgt spid="12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8"/>
                                        </p:tgtEl>
                                        <p:attrNameLst>
                                          <p:attrName>style.visibility</p:attrName>
                                        </p:attrNameLst>
                                      </p:cBhvr>
                                      <p:to>
                                        <p:strVal val="visible"/>
                                      </p:to>
                                    </p:set>
                                    <p:animEffect transition="in" filter="wipe(left)">
                                      <p:cBhvr>
                                        <p:cTn id="22" dur="500"/>
                                        <p:tgtEl>
                                          <p:spTgt spid="88"/>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89"/>
                                        </p:tgtEl>
                                        <p:attrNameLst>
                                          <p:attrName>style.visibility</p:attrName>
                                        </p:attrNameLst>
                                      </p:cBhvr>
                                      <p:to>
                                        <p:strVal val="visible"/>
                                      </p:to>
                                    </p:set>
                                    <p:animEffect transition="in" filter="checkerboard(across)">
                                      <p:cBhvr>
                                        <p:cTn id="27" dur="500"/>
                                        <p:tgtEl>
                                          <p:spTgt spid="8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21"/>
                                        </p:tgtEl>
                                        <p:attrNameLst>
                                          <p:attrName>style.visibility</p:attrName>
                                        </p:attrNameLst>
                                      </p:cBhvr>
                                      <p:to>
                                        <p:strVal val="visible"/>
                                      </p:to>
                                    </p:set>
                                    <p:animEffect transition="in" filter="wipe(left)">
                                      <p:cBhvr>
                                        <p:cTn id="32" dur="500"/>
                                        <p:tgtEl>
                                          <p:spTgt spid="121"/>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63"/>
                                        </p:tgtEl>
                                        <p:attrNameLst>
                                          <p:attrName>style.visibility</p:attrName>
                                        </p:attrNameLst>
                                      </p:cBhvr>
                                      <p:to>
                                        <p:strVal val="visible"/>
                                      </p:to>
                                    </p:set>
                                    <p:anim calcmode="lin" valueType="num">
                                      <p:cBhvr additive="base">
                                        <p:cTn id="37" dur="500" fill="hold"/>
                                        <p:tgtEl>
                                          <p:spTgt spid="163"/>
                                        </p:tgtEl>
                                        <p:attrNameLst>
                                          <p:attrName>ppt_x</p:attrName>
                                        </p:attrNameLst>
                                      </p:cBhvr>
                                      <p:tavLst>
                                        <p:tav tm="0">
                                          <p:val>
                                            <p:strVal val="0-#ppt_w/2"/>
                                          </p:val>
                                        </p:tav>
                                        <p:tav tm="100000">
                                          <p:val>
                                            <p:strVal val="#ppt_x"/>
                                          </p:val>
                                        </p:tav>
                                      </p:tavLst>
                                    </p:anim>
                                    <p:anim calcmode="lin" valueType="num">
                                      <p:cBhvr additive="base">
                                        <p:cTn id="38" dur="500" fill="hold"/>
                                        <p:tgtEl>
                                          <p:spTgt spid="163"/>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left)">
                                      <p:cBhvr>
                                        <p:cTn id="43" dur="500"/>
                                        <p:tgtEl>
                                          <p:spTgt spid="122"/>
                                        </p:tgtEl>
                                      </p:cBhvr>
                                    </p:animEffect>
                                  </p:childTnLst>
                                </p:cTn>
                              </p:par>
                            </p:childTnLst>
                          </p:cTn>
                        </p:par>
                      </p:childTnLst>
                    </p:cTn>
                  </p:par>
                  <p:par>
                    <p:cTn id="44" fill="hold">
                      <p:stCondLst>
                        <p:cond delay="indefinite"/>
                      </p:stCondLst>
                      <p:childTnLst>
                        <p:par>
                          <p:cTn id="45" fill="hold">
                            <p:stCondLst>
                              <p:cond delay="0"/>
                            </p:stCondLst>
                            <p:childTnLst>
                              <p:par>
                                <p:cTn id="46" presetID="3" presetClass="entr" presetSubtype="10" fill="hold" nodeType="clickEffect">
                                  <p:stCondLst>
                                    <p:cond delay="0"/>
                                  </p:stCondLst>
                                  <p:childTnLst>
                                    <p:set>
                                      <p:cBhvr>
                                        <p:cTn id="47" dur="1" fill="hold">
                                          <p:stCondLst>
                                            <p:cond delay="0"/>
                                          </p:stCondLst>
                                        </p:cTn>
                                        <p:tgtEl>
                                          <p:spTgt spid="123"/>
                                        </p:tgtEl>
                                        <p:attrNameLst>
                                          <p:attrName>style.visibility</p:attrName>
                                        </p:attrNameLst>
                                      </p:cBhvr>
                                      <p:to>
                                        <p:strVal val="visible"/>
                                      </p:to>
                                    </p:set>
                                    <p:animEffect transition="in" filter="blinds(horizontal)">
                                      <p:cBhvr>
                                        <p:cTn id="48" dur="500"/>
                                        <p:tgtEl>
                                          <p:spTgt spid="123"/>
                                        </p:tgtEl>
                                      </p:cBhvr>
                                    </p:animEffect>
                                  </p:childTnLst>
                                </p:cTn>
                              </p:par>
                            </p:childTnLst>
                          </p:cTn>
                        </p:par>
                      </p:childTnLst>
                    </p:cTn>
                  </p:par>
                  <p:par>
                    <p:cTn id="49" fill="hold">
                      <p:stCondLst>
                        <p:cond delay="indefinite"/>
                      </p:stCondLst>
                      <p:childTnLst>
                        <p:par>
                          <p:cTn id="50" fill="hold">
                            <p:stCondLst>
                              <p:cond delay="0"/>
                            </p:stCondLst>
                            <p:childTnLst>
                              <p:par>
                                <p:cTn id="51" presetID="23" presetClass="entr" presetSubtype="16" fill="hold" nodeType="clickEffect">
                                  <p:stCondLst>
                                    <p:cond delay="0"/>
                                  </p:stCondLst>
                                  <p:childTnLst>
                                    <p:set>
                                      <p:cBhvr>
                                        <p:cTn id="52" dur="1" fill="hold">
                                          <p:stCondLst>
                                            <p:cond delay="0"/>
                                          </p:stCondLst>
                                        </p:cTn>
                                        <p:tgtEl>
                                          <p:spTgt spid="162"/>
                                        </p:tgtEl>
                                        <p:attrNameLst>
                                          <p:attrName>style.visibility</p:attrName>
                                        </p:attrNameLst>
                                      </p:cBhvr>
                                      <p:to>
                                        <p:strVal val="visible"/>
                                      </p:to>
                                    </p:set>
                                    <p:anim calcmode="lin" valueType="num">
                                      <p:cBhvr>
                                        <p:cTn id="53" dur="500" fill="hold"/>
                                        <p:tgtEl>
                                          <p:spTgt spid="162"/>
                                        </p:tgtEl>
                                        <p:attrNameLst>
                                          <p:attrName>ppt_w</p:attrName>
                                        </p:attrNameLst>
                                      </p:cBhvr>
                                      <p:tavLst>
                                        <p:tav tm="0">
                                          <p:val>
                                            <p:fltVal val="0"/>
                                          </p:val>
                                        </p:tav>
                                        <p:tav tm="100000">
                                          <p:val>
                                            <p:strVal val="#ppt_w"/>
                                          </p:val>
                                        </p:tav>
                                      </p:tavLst>
                                    </p:anim>
                                    <p:anim calcmode="lin" valueType="num">
                                      <p:cBhvr>
                                        <p:cTn id="54" dur="500" fill="hold"/>
                                        <p:tgtEl>
                                          <p:spTgt spid="162"/>
                                        </p:tgtEl>
                                        <p:attrNameLst>
                                          <p:attrName>ppt_h</p:attrName>
                                        </p:attrNameLst>
                                      </p:cBhvr>
                                      <p:tavLst>
                                        <p:tav tm="0">
                                          <p:val>
                                            <p:fltVal val="0"/>
                                          </p:val>
                                        </p:tav>
                                        <p:tav tm="100000">
                                          <p:val>
                                            <p:strVal val="#ppt_h"/>
                                          </p:val>
                                        </p:tav>
                                      </p:tavLst>
                                    </p:anim>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nodeType="clickEffect">
                                  <p:stCondLst>
                                    <p:cond delay="0"/>
                                  </p:stCondLst>
                                  <p:childTnLst>
                                    <p:set>
                                      <p:cBhvr>
                                        <p:cTn id="58" dur="1" fill="hold">
                                          <p:stCondLst>
                                            <p:cond delay="0"/>
                                          </p:stCondLst>
                                        </p:cTn>
                                        <p:tgtEl>
                                          <p:spTgt spid="164"/>
                                        </p:tgtEl>
                                        <p:attrNameLst>
                                          <p:attrName>style.visibility</p:attrName>
                                        </p:attrNameLst>
                                      </p:cBhvr>
                                      <p:to>
                                        <p:strVal val="visible"/>
                                      </p:to>
                                    </p:set>
                                    <p:animEffect transition="in" filter="wipe(left)">
                                      <p:cBhvr>
                                        <p:cTn id="5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autoUpdateAnimBg="0"/>
      <p:bldP spid="87" grpId="0" build="p" autoUpdateAnimBg="0"/>
      <p:bldP spid="120" grpId="0" autoUpdateAnimBg="0"/>
      <p:bldP spid="121" grpId="0" autoUpdateAnimBg="0"/>
      <p:bldP spid="122" grpId="0" autoUpdateAnimBg="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2.3</a:t>
            </a:r>
            <a:r>
              <a:rPr kumimoji="1" lang="zh-CN" altLang="en-US" dirty="0"/>
              <a:t> 十进制计数器</a:t>
            </a:r>
          </a:p>
        </p:txBody>
      </p:sp>
      <p:grpSp>
        <p:nvGrpSpPr>
          <p:cNvPr id="5" name="Group 2">
            <a:extLst>
              <a:ext uri="{FF2B5EF4-FFF2-40B4-BE49-F238E27FC236}">
                <a16:creationId xmlns:a16="http://schemas.microsoft.com/office/drawing/2014/main" id="{8C5588BA-5E0A-ED0C-CDB9-FF83F646619B}"/>
              </a:ext>
            </a:extLst>
          </p:cNvPr>
          <p:cNvGrpSpPr>
            <a:grpSpLocks/>
          </p:cNvGrpSpPr>
          <p:nvPr/>
        </p:nvGrpSpPr>
        <p:grpSpPr bwMode="auto">
          <a:xfrm>
            <a:off x="5200015" y="856686"/>
            <a:ext cx="5276850" cy="3144838"/>
            <a:chOff x="2328" y="240"/>
            <a:chExt cx="3324" cy="1981"/>
          </a:xfrm>
        </p:grpSpPr>
        <p:sp>
          <p:nvSpPr>
            <p:cNvPr id="6" name="Text Box 3">
              <a:extLst>
                <a:ext uri="{FF2B5EF4-FFF2-40B4-BE49-F238E27FC236}">
                  <a16:creationId xmlns:a16="http://schemas.microsoft.com/office/drawing/2014/main" id="{B8F69C88-0442-C364-EF16-5C91E329824C}"/>
                </a:ext>
              </a:extLst>
            </p:cNvPr>
            <p:cNvSpPr txBox="1">
              <a:spLocks noChangeArrowheads="1"/>
            </p:cNvSpPr>
            <p:nvPr/>
          </p:nvSpPr>
          <p:spPr bwMode="auto">
            <a:xfrm>
              <a:off x="2740" y="432"/>
              <a:ext cx="101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0033CC"/>
                  </a:solidFill>
                </a:rPr>
                <a:t>Q</a:t>
              </a:r>
              <a:r>
                <a:rPr lang="en-US" altLang="zh-CN" b="1" baseline="-25000">
                  <a:solidFill>
                    <a:srgbClr val="0033CC"/>
                  </a:solidFill>
                </a:rPr>
                <a:t>1</a:t>
              </a:r>
              <a:r>
                <a:rPr lang="en-US" altLang="zh-CN" b="1" i="1" baseline="30000">
                  <a:solidFill>
                    <a:srgbClr val="0033CC"/>
                  </a:solidFill>
                </a:rPr>
                <a:t>n</a:t>
              </a:r>
              <a:r>
                <a:rPr lang="en-US" altLang="zh-CN" b="1" i="1">
                  <a:solidFill>
                    <a:srgbClr val="0033CC"/>
                  </a:solidFill>
                </a:rPr>
                <a:t>Q</a:t>
              </a:r>
              <a:r>
                <a:rPr lang="en-US" altLang="zh-CN" b="1" baseline="-25000">
                  <a:solidFill>
                    <a:srgbClr val="0033CC"/>
                  </a:solidFill>
                </a:rPr>
                <a:t>0</a:t>
              </a:r>
              <a:r>
                <a:rPr lang="en-US" altLang="zh-CN" b="1" i="1" baseline="30000">
                  <a:solidFill>
                    <a:srgbClr val="0033CC"/>
                  </a:solidFill>
                </a:rPr>
                <a:t>n</a:t>
              </a:r>
            </a:p>
          </p:txBody>
        </p:sp>
        <p:sp>
          <p:nvSpPr>
            <p:cNvPr id="7" name="Line 4">
              <a:extLst>
                <a:ext uri="{FF2B5EF4-FFF2-40B4-BE49-F238E27FC236}">
                  <a16:creationId xmlns:a16="http://schemas.microsoft.com/office/drawing/2014/main" id="{4F6D295D-21EB-A161-5927-8298A05E9CF1}"/>
                </a:ext>
              </a:extLst>
            </p:cNvPr>
            <p:cNvSpPr>
              <a:spLocks noChangeShapeType="1"/>
            </p:cNvSpPr>
            <p:nvPr/>
          </p:nvSpPr>
          <p:spPr bwMode="auto">
            <a:xfrm>
              <a:off x="2869" y="572"/>
              <a:ext cx="153" cy="3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 name="Text Box 5">
              <a:extLst>
                <a:ext uri="{FF2B5EF4-FFF2-40B4-BE49-F238E27FC236}">
                  <a16:creationId xmlns:a16="http://schemas.microsoft.com/office/drawing/2014/main" id="{4631969A-CC43-047A-9E5E-D5B20F19E6B7}"/>
                </a:ext>
              </a:extLst>
            </p:cNvPr>
            <p:cNvSpPr txBox="1">
              <a:spLocks noChangeArrowheads="1"/>
            </p:cNvSpPr>
            <p:nvPr/>
          </p:nvSpPr>
          <p:spPr bwMode="auto">
            <a:xfrm>
              <a:off x="2328" y="618"/>
              <a:ext cx="79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Q</a:t>
              </a:r>
              <a:r>
                <a:rPr lang="en-US" altLang="zh-CN" b="1" baseline="-25000">
                  <a:solidFill>
                    <a:srgbClr val="0033CC"/>
                  </a:solidFill>
                </a:rPr>
                <a:t>3</a:t>
              </a:r>
              <a:r>
                <a:rPr lang="en-US" altLang="zh-CN" b="1" i="1" baseline="30000">
                  <a:solidFill>
                    <a:srgbClr val="0033CC"/>
                  </a:solidFill>
                </a:rPr>
                <a:t>n</a:t>
              </a:r>
              <a:r>
                <a:rPr lang="en-US" altLang="zh-CN" b="1" i="1">
                  <a:solidFill>
                    <a:srgbClr val="0033CC"/>
                  </a:solidFill>
                </a:rPr>
                <a:t>Q</a:t>
              </a:r>
              <a:r>
                <a:rPr lang="en-US" altLang="zh-CN" b="1" baseline="-25000">
                  <a:solidFill>
                    <a:srgbClr val="0033CC"/>
                  </a:solidFill>
                </a:rPr>
                <a:t>2</a:t>
              </a:r>
              <a:r>
                <a:rPr lang="en-US" altLang="zh-CN" b="1" i="1" baseline="30000">
                  <a:solidFill>
                    <a:srgbClr val="0033CC"/>
                  </a:solidFill>
                </a:rPr>
                <a:t>n</a:t>
              </a:r>
            </a:p>
          </p:txBody>
        </p:sp>
        <p:sp>
          <p:nvSpPr>
            <p:cNvPr id="9" name="Text Box 6">
              <a:extLst>
                <a:ext uri="{FF2B5EF4-FFF2-40B4-BE49-F238E27FC236}">
                  <a16:creationId xmlns:a16="http://schemas.microsoft.com/office/drawing/2014/main" id="{4334FB23-7B32-99F2-4C68-1EF78436753D}"/>
                </a:ext>
              </a:extLst>
            </p:cNvPr>
            <p:cNvSpPr txBox="1">
              <a:spLocks noChangeArrowheads="1"/>
            </p:cNvSpPr>
            <p:nvPr/>
          </p:nvSpPr>
          <p:spPr bwMode="auto">
            <a:xfrm>
              <a:off x="2933" y="622"/>
              <a:ext cx="269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0033CC"/>
                  </a:solidFill>
                </a:rPr>
                <a:t>      00          01       11         10</a:t>
              </a:r>
            </a:p>
          </p:txBody>
        </p:sp>
        <p:grpSp>
          <p:nvGrpSpPr>
            <p:cNvPr id="10" name="Group 7">
              <a:extLst>
                <a:ext uri="{FF2B5EF4-FFF2-40B4-BE49-F238E27FC236}">
                  <a16:creationId xmlns:a16="http://schemas.microsoft.com/office/drawing/2014/main" id="{D1B1D100-9BFC-E540-8592-D570795AA4E8}"/>
                </a:ext>
              </a:extLst>
            </p:cNvPr>
            <p:cNvGrpSpPr>
              <a:grpSpLocks/>
            </p:cNvGrpSpPr>
            <p:nvPr/>
          </p:nvGrpSpPr>
          <p:grpSpPr bwMode="auto">
            <a:xfrm>
              <a:off x="3010" y="848"/>
              <a:ext cx="2486" cy="1352"/>
              <a:chOff x="874" y="2444"/>
              <a:chExt cx="2258" cy="1352"/>
            </a:xfrm>
          </p:grpSpPr>
          <p:grpSp>
            <p:nvGrpSpPr>
              <p:cNvPr id="29" name="Group 8">
                <a:extLst>
                  <a:ext uri="{FF2B5EF4-FFF2-40B4-BE49-F238E27FC236}">
                    <a16:creationId xmlns:a16="http://schemas.microsoft.com/office/drawing/2014/main" id="{BF665997-AD4F-6B3A-A038-F0B2F37CDAB4}"/>
                  </a:ext>
                </a:extLst>
              </p:cNvPr>
              <p:cNvGrpSpPr>
                <a:grpSpLocks/>
              </p:cNvGrpSpPr>
              <p:nvPr/>
            </p:nvGrpSpPr>
            <p:grpSpPr bwMode="auto">
              <a:xfrm>
                <a:off x="874" y="2444"/>
                <a:ext cx="2258" cy="680"/>
                <a:chOff x="3346" y="2156"/>
                <a:chExt cx="1982" cy="680"/>
              </a:xfrm>
            </p:grpSpPr>
            <p:sp>
              <p:nvSpPr>
                <p:cNvPr id="47" name="Rectangle 9">
                  <a:extLst>
                    <a:ext uri="{FF2B5EF4-FFF2-40B4-BE49-F238E27FC236}">
                      <a16:creationId xmlns:a16="http://schemas.microsoft.com/office/drawing/2014/main" id="{1B886E13-78DC-B018-3ADE-6132A9E884DB}"/>
                    </a:ext>
                  </a:extLst>
                </p:cNvPr>
                <p:cNvSpPr>
                  <a:spLocks noChangeArrowheads="1"/>
                </p:cNvSpPr>
                <p:nvPr/>
              </p:nvSpPr>
              <p:spPr bwMode="auto">
                <a:xfrm>
                  <a:off x="4833" y="2496"/>
                  <a:ext cx="495"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400" b="1">
                    <a:solidFill>
                      <a:srgbClr val="FF0066"/>
                    </a:solidFill>
                    <a:sym typeface="Symbol" panose="05050102010706020507" pitchFamily="18" charset="2"/>
                  </a:endParaRPr>
                </a:p>
              </p:txBody>
            </p:sp>
            <p:sp>
              <p:nvSpPr>
                <p:cNvPr id="48" name="Rectangle 10">
                  <a:extLst>
                    <a:ext uri="{FF2B5EF4-FFF2-40B4-BE49-F238E27FC236}">
                      <a16:creationId xmlns:a16="http://schemas.microsoft.com/office/drawing/2014/main" id="{F6C9646A-0A18-B78D-784F-1CB5CF84417B}"/>
                    </a:ext>
                  </a:extLst>
                </p:cNvPr>
                <p:cNvSpPr>
                  <a:spLocks noChangeArrowheads="1"/>
                </p:cNvSpPr>
                <p:nvPr/>
              </p:nvSpPr>
              <p:spPr bwMode="auto">
                <a:xfrm>
                  <a:off x="4337" y="2496"/>
                  <a:ext cx="496"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400" b="1">
                    <a:solidFill>
                      <a:srgbClr val="FF0066"/>
                    </a:solidFill>
                    <a:sym typeface="Symbol" panose="05050102010706020507" pitchFamily="18" charset="2"/>
                  </a:endParaRPr>
                </a:p>
              </p:txBody>
            </p:sp>
            <p:sp>
              <p:nvSpPr>
                <p:cNvPr id="49" name="Rectangle 11">
                  <a:extLst>
                    <a:ext uri="{FF2B5EF4-FFF2-40B4-BE49-F238E27FC236}">
                      <a16:creationId xmlns:a16="http://schemas.microsoft.com/office/drawing/2014/main" id="{1937B94D-234D-1110-15B1-04FDBB7DC518}"/>
                    </a:ext>
                  </a:extLst>
                </p:cNvPr>
                <p:cNvSpPr>
                  <a:spLocks noChangeArrowheads="1"/>
                </p:cNvSpPr>
                <p:nvPr/>
              </p:nvSpPr>
              <p:spPr bwMode="auto">
                <a:xfrm>
                  <a:off x="3842" y="2496"/>
                  <a:ext cx="495"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400" b="1">
                    <a:solidFill>
                      <a:srgbClr val="FF0066"/>
                    </a:solidFill>
                    <a:sym typeface="Symbol" panose="05050102010706020507" pitchFamily="18" charset="2"/>
                  </a:endParaRPr>
                </a:p>
              </p:txBody>
            </p:sp>
            <p:sp>
              <p:nvSpPr>
                <p:cNvPr id="50" name="Rectangle 12">
                  <a:extLst>
                    <a:ext uri="{FF2B5EF4-FFF2-40B4-BE49-F238E27FC236}">
                      <a16:creationId xmlns:a16="http://schemas.microsoft.com/office/drawing/2014/main" id="{B33D86EE-3623-5F8B-CE97-6AF62FAEF02D}"/>
                    </a:ext>
                  </a:extLst>
                </p:cNvPr>
                <p:cNvSpPr>
                  <a:spLocks noChangeArrowheads="1"/>
                </p:cNvSpPr>
                <p:nvPr/>
              </p:nvSpPr>
              <p:spPr bwMode="auto">
                <a:xfrm>
                  <a:off x="3346" y="2496"/>
                  <a:ext cx="496"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400" b="1">
                    <a:solidFill>
                      <a:srgbClr val="FF0066"/>
                    </a:solidFill>
                    <a:sym typeface="Symbol" panose="05050102010706020507" pitchFamily="18" charset="2"/>
                  </a:endParaRPr>
                </a:p>
              </p:txBody>
            </p:sp>
            <p:sp>
              <p:nvSpPr>
                <p:cNvPr id="51" name="Rectangle 13">
                  <a:extLst>
                    <a:ext uri="{FF2B5EF4-FFF2-40B4-BE49-F238E27FC236}">
                      <a16:creationId xmlns:a16="http://schemas.microsoft.com/office/drawing/2014/main" id="{43BDC819-EB94-40B8-BED8-396BE990F9B1}"/>
                    </a:ext>
                  </a:extLst>
                </p:cNvPr>
                <p:cNvSpPr>
                  <a:spLocks noChangeArrowheads="1"/>
                </p:cNvSpPr>
                <p:nvPr/>
              </p:nvSpPr>
              <p:spPr bwMode="auto">
                <a:xfrm>
                  <a:off x="4833" y="2156"/>
                  <a:ext cx="495"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800" b="1">
                    <a:solidFill>
                      <a:srgbClr val="FF0066"/>
                    </a:solidFill>
                  </a:endParaRPr>
                </a:p>
              </p:txBody>
            </p:sp>
            <p:sp>
              <p:nvSpPr>
                <p:cNvPr id="52" name="Rectangle 14">
                  <a:extLst>
                    <a:ext uri="{FF2B5EF4-FFF2-40B4-BE49-F238E27FC236}">
                      <a16:creationId xmlns:a16="http://schemas.microsoft.com/office/drawing/2014/main" id="{92295F47-44DD-179A-B2B7-6ECBE137C0CB}"/>
                    </a:ext>
                  </a:extLst>
                </p:cNvPr>
                <p:cNvSpPr>
                  <a:spLocks noChangeArrowheads="1"/>
                </p:cNvSpPr>
                <p:nvPr/>
              </p:nvSpPr>
              <p:spPr bwMode="auto">
                <a:xfrm>
                  <a:off x="4337" y="2156"/>
                  <a:ext cx="496"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800" b="1">
                    <a:solidFill>
                      <a:srgbClr val="FF0066"/>
                    </a:solidFill>
                  </a:endParaRPr>
                </a:p>
              </p:txBody>
            </p:sp>
            <p:sp>
              <p:nvSpPr>
                <p:cNvPr id="53" name="Rectangle 15">
                  <a:extLst>
                    <a:ext uri="{FF2B5EF4-FFF2-40B4-BE49-F238E27FC236}">
                      <a16:creationId xmlns:a16="http://schemas.microsoft.com/office/drawing/2014/main" id="{4B08E50C-FB7D-B1A9-DF84-DF225F8E24DB}"/>
                    </a:ext>
                  </a:extLst>
                </p:cNvPr>
                <p:cNvSpPr>
                  <a:spLocks noChangeArrowheads="1"/>
                </p:cNvSpPr>
                <p:nvPr/>
              </p:nvSpPr>
              <p:spPr bwMode="auto">
                <a:xfrm>
                  <a:off x="3842" y="2156"/>
                  <a:ext cx="495"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800" b="1">
                    <a:solidFill>
                      <a:srgbClr val="FF0066"/>
                    </a:solidFill>
                  </a:endParaRPr>
                </a:p>
              </p:txBody>
            </p:sp>
            <p:sp>
              <p:nvSpPr>
                <p:cNvPr id="54" name="Rectangle 16">
                  <a:extLst>
                    <a:ext uri="{FF2B5EF4-FFF2-40B4-BE49-F238E27FC236}">
                      <a16:creationId xmlns:a16="http://schemas.microsoft.com/office/drawing/2014/main" id="{B4EF2D54-0009-76EF-1AFA-668E18447F30}"/>
                    </a:ext>
                  </a:extLst>
                </p:cNvPr>
                <p:cNvSpPr>
                  <a:spLocks noChangeArrowheads="1"/>
                </p:cNvSpPr>
                <p:nvPr/>
              </p:nvSpPr>
              <p:spPr bwMode="auto">
                <a:xfrm>
                  <a:off x="3346" y="2156"/>
                  <a:ext cx="496"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eaLnBrk="1" hangingPunct="1">
                    <a:spcBef>
                      <a:spcPct val="0"/>
                    </a:spcBef>
                    <a:buFontTx/>
                    <a:buNone/>
                  </a:pPr>
                  <a:endParaRPr lang="en-US" altLang="zh-CN" sz="2800" b="1">
                    <a:solidFill>
                      <a:srgbClr val="FF0066"/>
                    </a:solidFill>
                  </a:endParaRPr>
                </a:p>
                <a:p>
                  <a:pPr eaLnBrk="1" hangingPunct="1">
                    <a:lnSpc>
                      <a:spcPct val="50000"/>
                    </a:lnSpc>
                    <a:spcBef>
                      <a:spcPct val="0"/>
                    </a:spcBef>
                    <a:buFontTx/>
                    <a:buNone/>
                  </a:pPr>
                  <a:endParaRPr lang="en-US" altLang="zh-CN" sz="2400" b="1">
                    <a:solidFill>
                      <a:srgbClr val="FF0066"/>
                    </a:solidFill>
                    <a:sym typeface="Symbol" panose="05050102010706020507" pitchFamily="18" charset="2"/>
                  </a:endParaRPr>
                </a:p>
              </p:txBody>
            </p:sp>
            <p:sp>
              <p:nvSpPr>
                <p:cNvPr id="55" name="Line 17">
                  <a:extLst>
                    <a:ext uri="{FF2B5EF4-FFF2-40B4-BE49-F238E27FC236}">
                      <a16:creationId xmlns:a16="http://schemas.microsoft.com/office/drawing/2014/main" id="{ACE03A49-E106-CA13-D70C-B21E53D85716}"/>
                    </a:ext>
                  </a:extLst>
                </p:cNvPr>
                <p:cNvSpPr>
                  <a:spLocks noChangeShapeType="1"/>
                </p:cNvSpPr>
                <p:nvPr/>
              </p:nvSpPr>
              <p:spPr bwMode="auto">
                <a:xfrm>
                  <a:off x="3346" y="2156"/>
                  <a:ext cx="1982"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18">
                  <a:extLst>
                    <a:ext uri="{FF2B5EF4-FFF2-40B4-BE49-F238E27FC236}">
                      <a16:creationId xmlns:a16="http://schemas.microsoft.com/office/drawing/2014/main" id="{2289BCEF-562A-2E7C-F0B4-22A5961402BD}"/>
                    </a:ext>
                  </a:extLst>
                </p:cNvPr>
                <p:cNvSpPr>
                  <a:spLocks noChangeShapeType="1"/>
                </p:cNvSpPr>
                <p:nvPr/>
              </p:nvSpPr>
              <p:spPr bwMode="auto">
                <a:xfrm>
                  <a:off x="3346" y="2496"/>
                  <a:ext cx="1982" cy="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19">
                  <a:extLst>
                    <a:ext uri="{FF2B5EF4-FFF2-40B4-BE49-F238E27FC236}">
                      <a16:creationId xmlns:a16="http://schemas.microsoft.com/office/drawing/2014/main" id="{A55C5393-3794-87C8-5EB4-B4ED4F1CD7D2}"/>
                    </a:ext>
                  </a:extLst>
                </p:cNvPr>
                <p:cNvSpPr>
                  <a:spLocks noChangeShapeType="1"/>
                </p:cNvSpPr>
                <p:nvPr/>
              </p:nvSpPr>
              <p:spPr bwMode="auto">
                <a:xfrm>
                  <a:off x="3346" y="2836"/>
                  <a:ext cx="1982"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Line 20">
                  <a:extLst>
                    <a:ext uri="{FF2B5EF4-FFF2-40B4-BE49-F238E27FC236}">
                      <a16:creationId xmlns:a16="http://schemas.microsoft.com/office/drawing/2014/main" id="{7F323935-564E-45BC-2927-7B6C3D8E6D64}"/>
                    </a:ext>
                  </a:extLst>
                </p:cNvPr>
                <p:cNvSpPr>
                  <a:spLocks noChangeShapeType="1"/>
                </p:cNvSpPr>
                <p:nvPr/>
              </p:nvSpPr>
              <p:spPr bwMode="auto">
                <a:xfrm>
                  <a:off x="3346" y="2156"/>
                  <a:ext cx="0" cy="68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Line 21">
                  <a:extLst>
                    <a:ext uri="{FF2B5EF4-FFF2-40B4-BE49-F238E27FC236}">
                      <a16:creationId xmlns:a16="http://schemas.microsoft.com/office/drawing/2014/main" id="{A38B428B-53D2-D7DD-2587-9FFDC817A5D6}"/>
                    </a:ext>
                  </a:extLst>
                </p:cNvPr>
                <p:cNvSpPr>
                  <a:spLocks noChangeShapeType="1"/>
                </p:cNvSpPr>
                <p:nvPr/>
              </p:nvSpPr>
              <p:spPr bwMode="auto">
                <a:xfrm>
                  <a:off x="3842" y="2156"/>
                  <a:ext cx="0" cy="68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22">
                  <a:extLst>
                    <a:ext uri="{FF2B5EF4-FFF2-40B4-BE49-F238E27FC236}">
                      <a16:creationId xmlns:a16="http://schemas.microsoft.com/office/drawing/2014/main" id="{D91391ED-4C28-0F62-2655-11D330405FCB}"/>
                    </a:ext>
                  </a:extLst>
                </p:cNvPr>
                <p:cNvSpPr>
                  <a:spLocks noChangeShapeType="1"/>
                </p:cNvSpPr>
                <p:nvPr/>
              </p:nvSpPr>
              <p:spPr bwMode="auto">
                <a:xfrm>
                  <a:off x="4337" y="2156"/>
                  <a:ext cx="0" cy="68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23">
                  <a:extLst>
                    <a:ext uri="{FF2B5EF4-FFF2-40B4-BE49-F238E27FC236}">
                      <a16:creationId xmlns:a16="http://schemas.microsoft.com/office/drawing/2014/main" id="{1CEB9BB1-70EB-6264-FE12-CBF76CF7D778}"/>
                    </a:ext>
                  </a:extLst>
                </p:cNvPr>
                <p:cNvSpPr>
                  <a:spLocks noChangeShapeType="1"/>
                </p:cNvSpPr>
                <p:nvPr/>
              </p:nvSpPr>
              <p:spPr bwMode="auto">
                <a:xfrm>
                  <a:off x="4833" y="2156"/>
                  <a:ext cx="0" cy="68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24">
                  <a:extLst>
                    <a:ext uri="{FF2B5EF4-FFF2-40B4-BE49-F238E27FC236}">
                      <a16:creationId xmlns:a16="http://schemas.microsoft.com/office/drawing/2014/main" id="{34424D50-C388-79C7-86FD-2A7A2AFE89D1}"/>
                    </a:ext>
                  </a:extLst>
                </p:cNvPr>
                <p:cNvSpPr>
                  <a:spLocks noChangeShapeType="1"/>
                </p:cNvSpPr>
                <p:nvPr/>
              </p:nvSpPr>
              <p:spPr bwMode="auto">
                <a:xfrm>
                  <a:off x="5328" y="2156"/>
                  <a:ext cx="0" cy="68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30" name="Group 25">
                <a:extLst>
                  <a:ext uri="{FF2B5EF4-FFF2-40B4-BE49-F238E27FC236}">
                    <a16:creationId xmlns:a16="http://schemas.microsoft.com/office/drawing/2014/main" id="{07FE3361-41C0-B10A-EC83-06B4BECADF2A}"/>
                  </a:ext>
                </a:extLst>
              </p:cNvPr>
              <p:cNvGrpSpPr>
                <a:grpSpLocks/>
              </p:cNvGrpSpPr>
              <p:nvPr/>
            </p:nvGrpSpPr>
            <p:grpSpPr bwMode="auto">
              <a:xfrm>
                <a:off x="874" y="3116"/>
                <a:ext cx="2258" cy="680"/>
                <a:chOff x="3346" y="2828"/>
                <a:chExt cx="1982" cy="680"/>
              </a:xfrm>
            </p:grpSpPr>
            <p:sp>
              <p:nvSpPr>
                <p:cNvPr id="31" name="Rectangle 26">
                  <a:extLst>
                    <a:ext uri="{FF2B5EF4-FFF2-40B4-BE49-F238E27FC236}">
                      <a16:creationId xmlns:a16="http://schemas.microsoft.com/office/drawing/2014/main" id="{E061B598-6B2D-6172-7A18-A044CEF61FF7}"/>
                    </a:ext>
                  </a:extLst>
                </p:cNvPr>
                <p:cNvSpPr>
                  <a:spLocks noChangeArrowheads="1"/>
                </p:cNvSpPr>
                <p:nvPr/>
              </p:nvSpPr>
              <p:spPr bwMode="auto">
                <a:xfrm>
                  <a:off x="4833" y="3168"/>
                  <a:ext cx="495"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800" b="1">
                    <a:solidFill>
                      <a:srgbClr val="FF0066"/>
                    </a:solidFill>
                  </a:endParaRPr>
                </a:p>
              </p:txBody>
            </p:sp>
            <p:sp>
              <p:nvSpPr>
                <p:cNvPr id="32" name="Rectangle 27">
                  <a:extLst>
                    <a:ext uri="{FF2B5EF4-FFF2-40B4-BE49-F238E27FC236}">
                      <a16:creationId xmlns:a16="http://schemas.microsoft.com/office/drawing/2014/main" id="{DA3E65B0-7039-7F96-A9BE-1F70A8030A3D}"/>
                    </a:ext>
                  </a:extLst>
                </p:cNvPr>
                <p:cNvSpPr>
                  <a:spLocks noChangeArrowheads="1"/>
                </p:cNvSpPr>
                <p:nvPr/>
              </p:nvSpPr>
              <p:spPr bwMode="auto">
                <a:xfrm>
                  <a:off x="4337" y="3168"/>
                  <a:ext cx="496"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800" b="1">
                    <a:solidFill>
                      <a:srgbClr val="FF0066"/>
                    </a:solidFill>
                  </a:endParaRPr>
                </a:p>
              </p:txBody>
            </p:sp>
            <p:sp>
              <p:nvSpPr>
                <p:cNvPr id="33" name="Rectangle 28">
                  <a:extLst>
                    <a:ext uri="{FF2B5EF4-FFF2-40B4-BE49-F238E27FC236}">
                      <a16:creationId xmlns:a16="http://schemas.microsoft.com/office/drawing/2014/main" id="{564D7B3A-A022-48BA-89FE-C18A130DF747}"/>
                    </a:ext>
                  </a:extLst>
                </p:cNvPr>
                <p:cNvSpPr>
                  <a:spLocks noChangeArrowheads="1"/>
                </p:cNvSpPr>
                <p:nvPr/>
              </p:nvSpPr>
              <p:spPr bwMode="auto">
                <a:xfrm>
                  <a:off x="3842" y="3168"/>
                  <a:ext cx="495"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800" b="1">
                    <a:solidFill>
                      <a:srgbClr val="FF0066"/>
                    </a:solidFill>
                  </a:endParaRPr>
                </a:p>
              </p:txBody>
            </p:sp>
            <p:sp>
              <p:nvSpPr>
                <p:cNvPr id="34" name="Rectangle 29">
                  <a:extLst>
                    <a:ext uri="{FF2B5EF4-FFF2-40B4-BE49-F238E27FC236}">
                      <a16:creationId xmlns:a16="http://schemas.microsoft.com/office/drawing/2014/main" id="{78EFB273-8485-E803-1753-4F45F6D352E1}"/>
                    </a:ext>
                  </a:extLst>
                </p:cNvPr>
                <p:cNvSpPr>
                  <a:spLocks noChangeArrowheads="1"/>
                </p:cNvSpPr>
                <p:nvPr/>
              </p:nvSpPr>
              <p:spPr bwMode="auto">
                <a:xfrm>
                  <a:off x="3346" y="3168"/>
                  <a:ext cx="496"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800" b="1">
                    <a:solidFill>
                      <a:srgbClr val="FF0066"/>
                    </a:solidFill>
                  </a:endParaRPr>
                </a:p>
              </p:txBody>
            </p:sp>
            <p:sp>
              <p:nvSpPr>
                <p:cNvPr id="35" name="Rectangle 30">
                  <a:extLst>
                    <a:ext uri="{FF2B5EF4-FFF2-40B4-BE49-F238E27FC236}">
                      <a16:creationId xmlns:a16="http://schemas.microsoft.com/office/drawing/2014/main" id="{24393A00-B6CD-C2C1-296D-5FC1F3834245}"/>
                    </a:ext>
                  </a:extLst>
                </p:cNvPr>
                <p:cNvSpPr>
                  <a:spLocks noChangeArrowheads="1"/>
                </p:cNvSpPr>
                <p:nvPr/>
              </p:nvSpPr>
              <p:spPr bwMode="auto">
                <a:xfrm>
                  <a:off x="4833" y="2828"/>
                  <a:ext cx="495"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800" b="1">
                    <a:solidFill>
                      <a:srgbClr val="FF0066"/>
                    </a:solidFill>
                  </a:endParaRPr>
                </a:p>
              </p:txBody>
            </p:sp>
            <p:sp>
              <p:nvSpPr>
                <p:cNvPr id="36" name="Rectangle 31">
                  <a:extLst>
                    <a:ext uri="{FF2B5EF4-FFF2-40B4-BE49-F238E27FC236}">
                      <a16:creationId xmlns:a16="http://schemas.microsoft.com/office/drawing/2014/main" id="{F4EBD01C-A1D2-71CB-9E15-539F8A467D43}"/>
                    </a:ext>
                  </a:extLst>
                </p:cNvPr>
                <p:cNvSpPr>
                  <a:spLocks noChangeArrowheads="1"/>
                </p:cNvSpPr>
                <p:nvPr/>
              </p:nvSpPr>
              <p:spPr bwMode="auto">
                <a:xfrm>
                  <a:off x="4337" y="2828"/>
                  <a:ext cx="496"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800" b="1">
                    <a:solidFill>
                      <a:srgbClr val="FF0066"/>
                    </a:solidFill>
                  </a:endParaRPr>
                </a:p>
              </p:txBody>
            </p:sp>
            <p:sp>
              <p:nvSpPr>
                <p:cNvPr id="37" name="Rectangle 32">
                  <a:extLst>
                    <a:ext uri="{FF2B5EF4-FFF2-40B4-BE49-F238E27FC236}">
                      <a16:creationId xmlns:a16="http://schemas.microsoft.com/office/drawing/2014/main" id="{A4F1803A-9CE1-EC51-B4B4-39609C7C47E7}"/>
                    </a:ext>
                  </a:extLst>
                </p:cNvPr>
                <p:cNvSpPr>
                  <a:spLocks noChangeArrowheads="1"/>
                </p:cNvSpPr>
                <p:nvPr/>
              </p:nvSpPr>
              <p:spPr bwMode="auto">
                <a:xfrm>
                  <a:off x="3842" y="2828"/>
                  <a:ext cx="495"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800" b="1">
                    <a:solidFill>
                      <a:srgbClr val="FF0066"/>
                    </a:solidFill>
                  </a:endParaRPr>
                </a:p>
              </p:txBody>
            </p:sp>
            <p:sp>
              <p:nvSpPr>
                <p:cNvPr id="38" name="Rectangle 33">
                  <a:extLst>
                    <a:ext uri="{FF2B5EF4-FFF2-40B4-BE49-F238E27FC236}">
                      <a16:creationId xmlns:a16="http://schemas.microsoft.com/office/drawing/2014/main" id="{6C9268A3-5E29-0737-0E18-FF13C386A92D}"/>
                    </a:ext>
                  </a:extLst>
                </p:cNvPr>
                <p:cNvSpPr>
                  <a:spLocks noChangeArrowheads="1"/>
                </p:cNvSpPr>
                <p:nvPr/>
              </p:nvSpPr>
              <p:spPr bwMode="auto">
                <a:xfrm>
                  <a:off x="3346" y="2828"/>
                  <a:ext cx="496" cy="340"/>
                </a:xfrm>
                <a:prstGeom prst="rect">
                  <a:avLst/>
                </a:prstGeom>
                <a:solidFill>
                  <a:srgbClr val="EFFFF7"/>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spcBef>
                      <a:spcPct val="20000"/>
                    </a:spcBef>
                    <a:buChar char="•"/>
                    <a:defRPr kumimoji="1" sz="3200">
                      <a:solidFill>
                        <a:schemeClr val="tx1"/>
                      </a:solidFill>
                      <a:latin typeface="Times New Roman" panose="02020603050405020304" pitchFamily="18" charset="0"/>
                      <a:ea typeface="宋体" panose="02010600030101010101" pitchFamily="2" charset="-122"/>
                    </a:defRPr>
                  </a:lvl1pPr>
                  <a:lvl2pPr marL="742950" indent="-285750">
                    <a:spcBef>
                      <a:spcPct val="20000"/>
                    </a:spcBef>
                    <a:buChar char="–"/>
                    <a:defRPr kumimoji="1" sz="2800">
                      <a:solidFill>
                        <a:schemeClr val="tx1"/>
                      </a:solidFill>
                      <a:latin typeface="Times New Roman" panose="02020603050405020304" pitchFamily="18" charset="0"/>
                      <a:ea typeface="宋体" panose="02010600030101010101" pitchFamily="2" charset="-122"/>
                    </a:defRPr>
                  </a:lvl2pPr>
                  <a:lvl3pPr marL="1143000" indent="-228600">
                    <a:spcBef>
                      <a:spcPct val="20000"/>
                    </a:spcBef>
                    <a:buChar char="•"/>
                    <a:defRPr kumimoji="1" sz="2400">
                      <a:solidFill>
                        <a:schemeClr val="tx1"/>
                      </a:solidFill>
                      <a:latin typeface="Times New Roman" panose="02020603050405020304" pitchFamily="18" charset="0"/>
                      <a:ea typeface="宋体" panose="02010600030101010101" pitchFamily="2" charset="-122"/>
                    </a:defRPr>
                  </a:lvl3pPr>
                  <a:lvl4pPr marL="16002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4pPr>
                  <a:lvl5pPr marL="2057400" indent="-228600">
                    <a:spcBef>
                      <a:spcPct val="20000"/>
                    </a:spcBef>
                    <a:buChar char="»"/>
                    <a:defRPr kumimoji="1" sz="20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20000"/>
                    </a:spcBef>
                    <a:spcAft>
                      <a:spcPct val="0"/>
                    </a:spcAft>
                    <a:buChar char="»"/>
                    <a:defRPr kumimoji="1" sz="2000">
                      <a:solidFill>
                        <a:schemeClr val="tx1"/>
                      </a:solidFill>
                      <a:latin typeface="Times New Roman" panose="02020603050405020304" pitchFamily="18" charset="0"/>
                      <a:ea typeface="宋体" panose="02010600030101010101" pitchFamily="2" charset="-122"/>
                    </a:defRPr>
                  </a:lvl9pPr>
                </a:lstStyle>
                <a:p>
                  <a:pPr algn="ctr" eaLnBrk="1" hangingPunct="1">
                    <a:buFontTx/>
                    <a:buNone/>
                  </a:pPr>
                  <a:endParaRPr lang="zh-CN" altLang="zh-CN" sz="2800" b="1">
                    <a:solidFill>
                      <a:srgbClr val="FF0066"/>
                    </a:solidFill>
                  </a:endParaRPr>
                </a:p>
              </p:txBody>
            </p:sp>
            <p:sp>
              <p:nvSpPr>
                <p:cNvPr id="39" name="Line 34">
                  <a:extLst>
                    <a:ext uri="{FF2B5EF4-FFF2-40B4-BE49-F238E27FC236}">
                      <a16:creationId xmlns:a16="http://schemas.microsoft.com/office/drawing/2014/main" id="{DE93680E-59EC-F22D-DA6C-DF07CF020352}"/>
                    </a:ext>
                  </a:extLst>
                </p:cNvPr>
                <p:cNvSpPr>
                  <a:spLocks noChangeShapeType="1"/>
                </p:cNvSpPr>
                <p:nvPr/>
              </p:nvSpPr>
              <p:spPr bwMode="auto">
                <a:xfrm>
                  <a:off x="3346" y="2828"/>
                  <a:ext cx="1982"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Line 35">
                  <a:extLst>
                    <a:ext uri="{FF2B5EF4-FFF2-40B4-BE49-F238E27FC236}">
                      <a16:creationId xmlns:a16="http://schemas.microsoft.com/office/drawing/2014/main" id="{5C8AF51D-DFF2-9D73-0395-5587CB042D37}"/>
                    </a:ext>
                  </a:extLst>
                </p:cNvPr>
                <p:cNvSpPr>
                  <a:spLocks noChangeShapeType="1"/>
                </p:cNvSpPr>
                <p:nvPr/>
              </p:nvSpPr>
              <p:spPr bwMode="auto">
                <a:xfrm>
                  <a:off x="3346" y="3168"/>
                  <a:ext cx="1982" cy="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Line 36">
                  <a:extLst>
                    <a:ext uri="{FF2B5EF4-FFF2-40B4-BE49-F238E27FC236}">
                      <a16:creationId xmlns:a16="http://schemas.microsoft.com/office/drawing/2014/main" id="{A788CF5E-783C-AB0D-CE87-FA414E2A6459}"/>
                    </a:ext>
                  </a:extLst>
                </p:cNvPr>
                <p:cNvSpPr>
                  <a:spLocks noChangeShapeType="1"/>
                </p:cNvSpPr>
                <p:nvPr/>
              </p:nvSpPr>
              <p:spPr bwMode="auto">
                <a:xfrm>
                  <a:off x="3346" y="3508"/>
                  <a:ext cx="1982" cy="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Line 37">
                  <a:extLst>
                    <a:ext uri="{FF2B5EF4-FFF2-40B4-BE49-F238E27FC236}">
                      <a16:creationId xmlns:a16="http://schemas.microsoft.com/office/drawing/2014/main" id="{FF7014A2-0442-54FB-D273-EFE44F8D79CF}"/>
                    </a:ext>
                  </a:extLst>
                </p:cNvPr>
                <p:cNvSpPr>
                  <a:spLocks noChangeShapeType="1"/>
                </p:cNvSpPr>
                <p:nvPr/>
              </p:nvSpPr>
              <p:spPr bwMode="auto">
                <a:xfrm>
                  <a:off x="3346" y="2828"/>
                  <a:ext cx="0" cy="68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38">
                  <a:extLst>
                    <a:ext uri="{FF2B5EF4-FFF2-40B4-BE49-F238E27FC236}">
                      <a16:creationId xmlns:a16="http://schemas.microsoft.com/office/drawing/2014/main" id="{C2517332-2226-3D6B-8380-E79BF6D7F7D9}"/>
                    </a:ext>
                  </a:extLst>
                </p:cNvPr>
                <p:cNvSpPr>
                  <a:spLocks noChangeShapeType="1"/>
                </p:cNvSpPr>
                <p:nvPr/>
              </p:nvSpPr>
              <p:spPr bwMode="auto">
                <a:xfrm>
                  <a:off x="3842" y="2828"/>
                  <a:ext cx="0" cy="68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39">
                  <a:extLst>
                    <a:ext uri="{FF2B5EF4-FFF2-40B4-BE49-F238E27FC236}">
                      <a16:creationId xmlns:a16="http://schemas.microsoft.com/office/drawing/2014/main" id="{E87AE4A8-4C5D-0225-7FFB-04CAD9609963}"/>
                    </a:ext>
                  </a:extLst>
                </p:cNvPr>
                <p:cNvSpPr>
                  <a:spLocks noChangeShapeType="1"/>
                </p:cNvSpPr>
                <p:nvPr/>
              </p:nvSpPr>
              <p:spPr bwMode="auto">
                <a:xfrm>
                  <a:off x="4337" y="2828"/>
                  <a:ext cx="0" cy="68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40">
                  <a:extLst>
                    <a:ext uri="{FF2B5EF4-FFF2-40B4-BE49-F238E27FC236}">
                      <a16:creationId xmlns:a16="http://schemas.microsoft.com/office/drawing/2014/main" id="{42BBA8D7-5360-B54B-B309-BA889FF0E027}"/>
                    </a:ext>
                  </a:extLst>
                </p:cNvPr>
                <p:cNvSpPr>
                  <a:spLocks noChangeShapeType="1"/>
                </p:cNvSpPr>
                <p:nvPr/>
              </p:nvSpPr>
              <p:spPr bwMode="auto">
                <a:xfrm>
                  <a:off x="4833" y="2828"/>
                  <a:ext cx="0" cy="680"/>
                </a:xfrm>
                <a:prstGeom prst="line">
                  <a:avLst/>
                </a:prstGeom>
                <a:noFill/>
                <a:ln w="127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41">
                  <a:extLst>
                    <a:ext uri="{FF2B5EF4-FFF2-40B4-BE49-F238E27FC236}">
                      <a16:creationId xmlns:a16="http://schemas.microsoft.com/office/drawing/2014/main" id="{BDCA3CF2-7DC3-B71F-75A5-4FDA3C238C7F}"/>
                    </a:ext>
                  </a:extLst>
                </p:cNvPr>
                <p:cNvSpPr>
                  <a:spLocks noChangeShapeType="1"/>
                </p:cNvSpPr>
                <p:nvPr/>
              </p:nvSpPr>
              <p:spPr bwMode="auto">
                <a:xfrm>
                  <a:off x="5328" y="2828"/>
                  <a:ext cx="0" cy="680"/>
                </a:xfrm>
                <a:prstGeom prst="line">
                  <a:avLst/>
                </a:prstGeom>
                <a:noFill/>
                <a:ln w="28575" cap="sq">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sp>
          <p:nvSpPr>
            <p:cNvPr id="11" name="Text Box 42">
              <a:extLst>
                <a:ext uri="{FF2B5EF4-FFF2-40B4-BE49-F238E27FC236}">
                  <a16:creationId xmlns:a16="http://schemas.microsoft.com/office/drawing/2014/main" id="{49F41DA2-3170-D0AF-0698-E2BBABD46544}"/>
                </a:ext>
              </a:extLst>
            </p:cNvPr>
            <p:cNvSpPr txBox="1">
              <a:spLocks noChangeArrowheads="1"/>
            </p:cNvSpPr>
            <p:nvPr/>
          </p:nvSpPr>
          <p:spPr bwMode="auto">
            <a:xfrm>
              <a:off x="2765" y="898"/>
              <a:ext cx="344" cy="13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spcBef>
                  <a:spcPct val="50000"/>
                </a:spcBef>
              </a:pPr>
              <a:r>
                <a:rPr lang="en-US" altLang="zh-CN" b="1">
                  <a:solidFill>
                    <a:srgbClr val="0033CC"/>
                  </a:solidFill>
                </a:rPr>
                <a:t>00</a:t>
              </a:r>
            </a:p>
            <a:p>
              <a:pPr eaLnBrk="1" hangingPunct="1">
                <a:spcBef>
                  <a:spcPct val="50000"/>
                </a:spcBef>
              </a:pPr>
              <a:r>
                <a:rPr lang="en-US" altLang="zh-CN" b="1">
                  <a:solidFill>
                    <a:srgbClr val="0033CC"/>
                  </a:solidFill>
                </a:rPr>
                <a:t>01      </a:t>
              </a:r>
            </a:p>
            <a:p>
              <a:pPr eaLnBrk="1" hangingPunct="1">
                <a:spcBef>
                  <a:spcPct val="50000"/>
                </a:spcBef>
              </a:pPr>
              <a:r>
                <a:rPr lang="en-US" altLang="zh-CN" b="1">
                  <a:solidFill>
                    <a:srgbClr val="0033CC"/>
                  </a:solidFill>
                </a:rPr>
                <a:t>11     </a:t>
              </a:r>
            </a:p>
            <a:p>
              <a:pPr eaLnBrk="1" hangingPunct="1">
                <a:spcBef>
                  <a:spcPct val="50000"/>
                </a:spcBef>
              </a:pPr>
              <a:r>
                <a:rPr lang="en-US" altLang="zh-CN" b="1">
                  <a:solidFill>
                    <a:srgbClr val="0033CC"/>
                  </a:solidFill>
                </a:rPr>
                <a:t>10</a:t>
              </a:r>
            </a:p>
          </p:txBody>
        </p:sp>
        <p:sp>
          <p:nvSpPr>
            <p:cNvPr id="12" name="Text Box 43">
              <a:extLst>
                <a:ext uri="{FF2B5EF4-FFF2-40B4-BE49-F238E27FC236}">
                  <a16:creationId xmlns:a16="http://schemas.microsoft.com/office/drawing/2014/main" id="{56BEB68E-4A4B-A137-2D65-591B7838DC7A}"/>
                </a:ext>
              </a:extLst>
            </p:cNvPr>
            <p:cNvSpPr txBox="1">
              <a:spLocks noChangeArrowheads="1"/>
            </p:cNvSpPr>
            <p:nvPr/>
          </p:nvSpPr>
          <p:spPr bwMode="auto">
            <a:xfrm>
              <a:off x="2352" y="240"/>
              <a:ext cx="2628" cy="2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Q</a:t>
              </a:r>
              <a:r>
                <a:rPr lang="en-US" altLang="zh-CN" b="1" baseline="-25000">
                  <a:solidFill>
                    <a:srgbClr val="FF0066"/>
                  </a:solidFill>
                </a:rPr>
                <a:t>3</a:t>
              </a:r>
              <a:r>
                <a:rPr lang="en-US" altLang="zh-CN" b="1" i="1" baseline="30000">
                  <a:solidFill>
                    <a:srgbClr val="FF0066"/>
                  </a:solidFill>
                </a:rPr>
                <a:t>n</a:t>
              </a:r>
              <a:r>
                <a:rPr lang="en-US" altLang="zh-CN" b="1" baseline="30000">
                  <a:solidFill>
                    <a:srgbClr val="FF0066"/>
                  </a:solidFill>
                </a:rPr>
                <a:t>+1 </a:t>
              </a:r>
              <a:r>
                <a:rPr lang="en-US" altLang="zh-CN" b="1" i="1">
                  <a:solidFill>
                    <a:srgbClr val="FF0066"/>
                  </a:solidFill>
                </a:rPr>
                <a:t>Q</a:t>
              </a:r>
              <a:r>
                <a:rPr lang="en-US" altLang="zh-CN" b="1" baseline="-25000">
                  <a:solidFill>
                    <a:srgbClr val="FF0066"/>
                  </a:solidFill>
                </a:rPr>
                <a:t>2</a:t>
              </a:r>
              <a:r>
                <a:rPr lang="en-US" altLang="zh-CN" b="1" i="1" baseline="30000">
                  <a:solidFill>
                    <a:srgbClr val="FF0066"/>
                  </a:solidFill>
                </a:rPr>
                <a:t>n</a:t>
              </a:r>
              <a:r>
                <a:rPr lang="en-US" altLang="zh-CN" b="1" baseline="30000">
                  <a:solidFill>
                    <a:srgbClr val="FF0066"/>
                  </a:solidFill>
                </a:rPr>
                <a:t>+1 </a:t>
              </a:r>
              <a:r>
                <a:rPr lang="en-US" altLang="zh-CN" b="1" i="1">
                  <a:solidFill>
                    <a:srgbClr val="FF0066"/>
                  </a:solidFill>
                </a:rPr>
                <a:t>Q</a:t>
              </a:r>
              <a:r>
                <a:rPr lang="en-US" altLang="zh-CN" b="1" baseline="-25000">
                  <a:solidFill>
                    <a:srgbClr val="FF0066"/>
                  </a:solidFill>
                </a:rPr>
                <a:t>1</a:t>
              </a:r>
              <a:r>
                <a:rPr lang="en-US" altLang="zh-CN" b="1" i="1" baseline="30000">
                  <a:solidFill>
                    <a:srgbClr val="FF0066"/>
                  </a:solidFill>
                </a:rPr>
                <a:t>n</a:t>
              </a:r>
              <a:r>
                <a:rPr lang="en-US" altLang="zh-CN" b="1" baseline="30000">
                  <a:solidFill>
                    <a:srgbClr val="FF0066"/>
                  </a:solidFill>
                </a:rPr>
                <a:t>+1 </a:t>
              </a:r>
              <a:r>
                <a:rPr lang="en-US" altLang="zh-CN" b="1" i="1">
                  <a:solidFill>
                    <a:srgbClr val="FF0066"/>
                  </a:solidFill>
                </a:rPr>
                <a:t>Q</a:t>
              </a:r>
              <a:r>
                <a:rPr lang="en-US" altLang="zh-CN" b="1" baseline="-25000">
                  <a:solidFill>
                    <a:srgbClr val="FF0066"/>
                  </a:solidFill>
                </a:rPr>
                <a:t>0</a:t>
              </a:r>
              <a:r>
                <a:rPr lang="en-US" altLang="zh-CN" b="1" i="1" baseline="30000">
                  <a:solidFill>
                    <a:srgbClr val="FF0066"/>
                  </a:solidFill>
                </a:rPr>
                <a:t>n</a:t>
              </a:r>
              <a:r>
                <a:rPr lang="en-US" altLang="zh-CN" b="1" baseline="30000">
                  <a:solidFill>
                    <a:srgbClr val="FF0066"/>
                  </a:solidFill>
                </a:rPr>
                <a:t>+1</a:t>
              </a:r>
            </a:p>
          </p:txBody>
        </p:sp>
        <p:sp>
          <p:nvSpPr>
            <p:cNvPr id="13" name="Rectangle 44">
              <a:extLst>
                <a:ext uri="{FF2B5EF4-FFF2-40B4-BE49-F238E27FC236}">
                  <a16:creationId xmlns:a16="http://schemas.microsoft.com/office/drawing/2014/main" id="{03BBE3A4-6B5C-D9CC-81D8-37B8747EFB59}"/>
                </a:ext>
              </a:extLst>
            </p:cNvPr>
            <p:cNvSpPr>
              <a:spLocks noChangeArrowheads="1"/>
            </p:cNvSpPr>
            <p:nvPr/>
          </p:nvSpPr>
          <p:spPr bwMode="auto">
            <a:xfrm>
              <a:off x="3001" y="1524"/>
              <a:ext cx="7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p>
          </p:txBody>
        </p:sp>
        <p:sp>
          <p:nvSpPr>
            <p:cNvPr id="14" name="Text Box 45">
              <a:extLst>
                <a:ext uri="{FF2B5EF4-FFF2-40B4-BE49-F238E27FC236}">
                  <a16:creationId xmlns:a16="http://schemas.microsoft.com/office/drawing/2014/main" id="{E0006C1B-1F70-6FEC-28CB-0DD6AEBC6A12}"/>
                </a:ext>
              </a:extLst>
            </p:cNvPr>
            <p:cNvSpPr txBox="1">
              <a:spLocks noChangeArrowheads="1"/>
            </p:cNvSpPr>
            <p:nvPr/>
          </p:nvSpPr>
          <p:spPr bwMode="auto">
            <a:xfrm>
              <a:off x="3036" y="828"/>
              <a:ext cx="7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0</a:t>
              </a:r>
              <a:r>
                <a:rPr lang="en-US" altLang="zh-CN" sz="1000" b="1">
                  <a:solidFill>
                    <a:srgbClr val="0033CC"/>
                  </a:solidFill>
                  <a:ea typeface="楷体_GB2312" pitchFamily="49" charset="-122"/>
                </a:rPr>
                <a:t> </a:t>
              </a:r>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1</a:t>
              </a:r>
            </a:p>
          </p:txBody>
        </p:sp>
        <p:sp>
          <p:nvSpPr>
            <p:cNvPr id="15" name="Text Box 46">
              <a:extLst>
                <a:ext uri="{FF2B5EF4-FFF2-40B4-BE49-F238E27FC236}">
                  <a16:creationId xmlns:a16="http://schemas.microsoft.com/office/drawing/2014/main" id="{55714DE1-2807-A6DD-114C-2267F0D4216C}"/>
                </a:ext>
              </a:extLst>
            </p:cNvPr>
            <p:cNvSpPr txBox="1">
              <a:spLocks noChangeArrowheads="1"/>
            </p:cNvSpPr>
            <p:nvPr/>
          </p:nvSpPr>
          <p:spPr bwMode="auto">
            <a:xfrm>
              <a:off x="3024" y="1212"/>
              <a:ext cx="7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1</a:t>
              </a:r>
              <a:r>
                <a:rPr lang="en-US" altLang="zh-CN" sz="1000" b="1">
                  <a:ea typeface="楷体_GB2312" pitchFamily="49" charset="-122"/>
                </a:rPr>
                <a:t> </a:t>
              </a:r>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1</a:t>
              </a:r>
            </a:p>
          </p:txBody>
        </p:sp>
        <p:sp>
          <p:nvSpPr>
            <p:cNvPr id="16" name="Text Box 47">
              <a:extLst>
                <a:ext uri="{FF2B5EF4-FFF2-40B4-BE49-F238E27FC236}">
                  <a16:creationId xmlns:a16="http://schemas.microsoft.com/office/drawing/2014/main" id="{9B2BDB16-FE3E-AB07-F318-9CD7E93F8CB1}"/>
                </a:ext>
              </a:extLst>
            </p:cNvPr>
            <p:cNvSpPr txBox="1">
              <a:spLocks noChangeArrowheads="1"/>
            </p:cNvSpPr>
            <p:nvPr/>
          </p:nvSpPr>
          <p:spPr bwMode="auto">
            <a:xfrm>
              <a:off x="3012" y="1848"/>
              <a:ext cx="7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0</a:t>
              </a:r>
              <a:r>
                <a:rPr lang="en-US" altLang="zh-CN" sz="1000" b="1">
                  <a:ea typeface="楷体_GB2312" pitchFamily="49" charset="-122"/>
                </a:rPr>
                <a:t> </a:t>
              </a:r>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1</a:t>
              </a:r>
            </a:p>
          </p:txBody>
        </p:sp>
        <p:sp>
          <p:nvSpPr>
            <p:cNvPr id="17" name="Text Box 48">
              <a:extLst>
                <a:ext uri="{FF2B5EF4-FFF2-40B4-BE49-F238E27FC236}">
                  <a16:creationId xmlns:a16="http://schemas.microsoft.com/office/drawing/2014/main" id="{DEC0FB04-AF72-8723-5503-B66095E0FDFF}"/>
                </a:ext>
              </a:extLst>
            </p:cNvPr>
            <p:cNvSpPr txBox="1">
              <a:spLocks noChangeArrowheads="1"/>
            </p:cNvSpPr>
            <p:nvPr/>
          </p:nvSpPr>
          <p:spPr bwMode="auto">
            <a:xfrm>
              <a:off x="3636" y="1836"/>
              <a:ext cx="7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0</a:t>
              </a:r>
              <a:r>
                <a:rPr lang="en-US" altLang="zh-CN" sz="1000" b="1">
                  <a:ea typeface="楷体_GB2312" pitchFamily="49" charset="-122"/>
                </a:rPr>
                <a:t> </a:t>
              </a:r>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0</a:t>
              </a:r>
            </a:p>
          </p:txBody>
        </p:sp>
        <p:sp>
          <p:nvSpPr>
            <p:cNvPr id="18" name="Text Box 49">
              <a:extLst>
                <a:ext uri="{FF2B5EF4-FFF2-40B4-BE49-F238E27FC236}">
                  <a16:creationId xmlns:a16="http://schemas.microsoft.com/office/drawing/2014/main" id="{0A57978A-117F-D3B0-36D4-520BA48ACB5A}"/>
                </a:ext>
              </a:extLst>
            </p:cNvPr>
            <p:cNvSpPr txBox="1">
              <a:spLocks noChangeArrowheads="1"/>
            </p:cNvSpPr>
            <p:nvPr/>
          </p:nvSpPr>
          <p:spPr bwMode="auto">
            <a:xfrm>
              <a:off x="3636" y="852"/>
              <a:ext cx="7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0</a:t>
              </a:r>
              <a:r>
                <a:rPr lang="en-US" altLang="zh-CN" sz="1000" b="1">
                  <a:ea typeface="楷体_GB2312" pitchFamily="49" charset="-122"/>
                </a:rPr>
                <a:t> </a:t>
              </a:r>
              <a:r>
                <a:rPr lang="en-US" altLang="zh-CN" sz="2800" b="1">
                  <a:solidFill>
                    <a:srgbClr val="FF0066"/>
                  </a:solidFill>
                  <a:ea typeface="楷体_GB2312" pitchFamily="49" charset="-122"/>
                </a:rPr>
                <a:t>1</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0</a:t>
              </a:r>
            </a:p>
          </p:txBody>
        </p:sp>
        <p:sp>
          <p:nvSpPr>
            <p:cNvPr id="19" name="Text Box 50">
              <a:extLst>
                <a:ext uri="{FF2B5EF4-FFF2-40B4-BE49-F238E27FC236}">
                  <a16:creationId xmlns:a16="http://schemas.microsoft.com/office/drawing/2014/main" id="{B3629F35-9704-BC58-4AF0-462AA1FC2C91}"/>
                </a:ext>
              </a:extLst>
            </p:cNvPr>
            <p:cNvSpPr txBox="1">
              <a:spLocks noChangeArrowheads="1"/>
            </p:cNvSpPr>
            <p:nvPr/>
          </p:nvSpPr>
          <p:spPr bwMode="auto">
            <a:xfrm>
              <a:off x="3636" y="1188"/>
              <a:ext cx="7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1</a:t>
              </a:r>
              <a:r>
                <a:rPr lang="en-US" altLang="zh-CN" sz="1000" b="1">
                  <a:ea typeface="楷体_GB2312" pitchFamily="49" charset="-122"/>
                </a:rPr>
                <a:t> </a:t>
              </a:r>
              <a:r>
                <a:rPr lang="en-US" altLang="zh-CN" sz="2800" b="1">
                  <a:solidFill>
                    <a:srgbClr val="FF0066"/>
                  </a:solidFill>
                  <a:ea typeface="楷体_GB2312" pitchFamily="49" charset="-122"/>
                </a:rPr>
                <a:t>1</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0</a:t>
              </a:r>
            </a:p>
          </p:txBody>
        </p:sp>
        <p:sp>
          <p:nvSpPr>
            <p:cNvPr id="20" name="Text Box 51">
              <a:extLst>
                <a:ext uri="{FF2B5EF4-FFF2-40B4-BE49-F238E27FC236}">
                  <a16:creationId xmlns:a16="http://schemas.microsoft.com/office/drawing/2014/main" id="{6A3C157E-35B3-C13B-9A12-4AB735C3FFE7}"/>
                </a:ext>
              </a:extLst>
            </p:cNvPr>
            <p:cNvSpPr txBox="1">
              <a:spLocks noChangeArrowheads="1"/>
            </p:cNvSpPr>
            <p:nvPr/>
          </p:nvSpPr>
          <p:spPr bwMode="auto">
            <a:xfrm>
              <a:off x="4248" y="864"/>
              <a:ext cx="7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1</a:t>
              </a:r>
              <a:r>
                <a:rPr lang="en-US" altLang="zh-CN" sz="1000" b="1">
                  <a:ea typeface="楷体_GB2312" pitchFamily="49" charset="-122"/>
                </a:rPr>
                <a:t> </a:t>
              </a:r>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0</a:t>
              </a:r>
            </a:p>
          </p:txBody>
        </p:sp>
        <p:sp>
          <p:nvSpPr>
            <p:cNvPr id="21" name="Text Box 52">
              <a:extLst>
                <a:ext uri="{FF2B5EF4-FFF2-40B4-BE49-F238E27FC236}">
                  <a16:creationId xmlns:a16="http://schemas.microsoft.com/office/drawing/2014/main" id="{197A4CFB-FDAB-F1E9-2819-412CB6FB4E09}"/>
                </a:ext>
              </a:extLst>
            </p:cNvPr>
            <p:cNvSpPr txBox="1">
              <a:spLocks noChangeArrowheads="1"/>
            </p:cNvSpPr>
            <p:nvPr/>
          </p:nvSpPr>
          <p:spPr bwMode="auto">
            <a:xfrm>
              <a:off x="4236" y="1188"/>
              <a:ext cx="7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0</a:t>
              </a:r>
              <a:r>
                <a:rPr lang="en-US" altLang="zh-CN" sz="1000" b="1">
                  <a:ea typeface="楷体_GB2312" pitchFamily="49" charset="-122"/>
                </a:rPr>
                <a:t> </a:t>
              </a:r>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0</a:t>
              </a:r>
            </a:p>
          </p:txBody>
        </p:sp>
        <p:sp>
          <p:nvSpPr>
            <p:cNvPr id="22" name="Text Box 53">
              <a:extLst>
                <a:ext uri="{FF2B5EF4-FFF2-40B4-BE49-F238E27FC236}">
                  <a16:creationId xmlns:a16="http://schemas.microsoft.com/office/drawing/2014/main" id="{F10D4702-F803-FCEA-112D-88ECE5D957F5}"/>
                </a:ext>
              </a:extLst>
            </p:cNvPr>
            <p:cNvSpPr txBox="1">
              <a:spLocks noChangeArrowheads="1"/>
            </p:cNvSpPr>
            <p:nvPr/>
          </p:nvSpPr>
          <p:spPr bwMode="auto">
            <a:xfrm>
              <a:off x="4872" y="852"/>
              <a:ext cx="7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0</a:t>
              </a:r>
              <a:r>
                <a:rPr lang="en-US" altLang="zh-CN" sz="1000" b="1">
                  <a:ea typeface="楷体_GB2312" pitchFamily="49" charset="-122"/>
                </a:rPr>
                <a:t> </a:t>
              </a:r>
              <a:r>
                <a:rPr lang="en-US" altLang="zh-CN" sz="2800" b="1">
                  <a:solidFill>
                    <a:srgbClr val="FF0066"/>
                  </a:solidFill>
                  <a:ea typeface="楷体_GB2312" pitchFamily="49" charset="-122"/>
                </a:rPr>
                <a:t>1</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1</a:t>
              </a:r>
            </a:p>
          </p:txBody>
        </p:sp>
        <p:sp>
          <p:nvSpPr>
            <p:cNvPr id="23" name="Text Box 54">
              <a:extLst>
                <a:ext uri="{FF2B5EF4-FFF2-40B4-BE49-F238E27FC236}">
                  <a16:creationId xmlns:a16="http://schemas.microsoft.com/office/drawing/2014/main" id="{BA8AA258-BB0E-F35B-E00C-14F22E71F35C}"/>
                </a:ext>
              </a:extLst>
            </p:cNvPr>
            <p:cNvSpPr txBox="1">
              <a:spLocks noChangeArrowheads="1"/>
            </p:cNvSpPr>
            <p:nvPr/>
          </p:nvSpPr>
          <p:spPr bwMode="auto">
            <a:xfrm>
              <a:off x="4872" y="1200"/>
              <a:ext cx="78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1</a:t>
              </a:r>
              <a:r>
                <a:rPr lang="en-US" altLang="zh-CN" sz="1000" b="1">
                  <a:ea typeface="楷体_GB2312" pitchFamily="49" charset="-122"/>
                </a:rPr>
                <a:t> </a:t>
              </a:r>
              <a:r>
                <a:rPr lang="en-US" altLang="zh-CN" sz="2800" b="1">
                  <a:solidFill>
                    <a:srgbClr val="FF0066"/>
                  </a:solidFill>
                  <a:ea typeface="楷体_GB2312" pitchFamily="49" charset="-122"/>
                </a:rPr>
                <a:t>1</a:t>
              </a:r>
              <a:r>
                <a:rPr lang="en-US" altLang="zh-CN" sz="1000" b="1">
                  <a:solidFill>
                    <a:srgbClr val="FF0066"/>
                  </a:solidFill>
                  <a:ea typeface="楷体_GB2312" pitchFamily="49" charset="-122"/>
                </a:rPr>
                <a:t> </a:t>
              </a:r>
              <a:r>
                <a:rPr lang="en-US" altLang="zh-CN" sz="2800" b="1">
                  <a:solidFill>
                    <a:srgbClr val="0033CC"/>
                  </a:solidFill>
                  <a:ea typeface="楷体_GB2312" pitchFamily="49" charset="-122"/>
                </a:rPr>
                <a:t>1</a:t>
              </a:r>
            </a:p>
          </p:txBody>
        </p:sp>
        <p:sp>
          <p:nvSpPr>
            <p:cNvPr id="24" name="Rectangle 55">
              <a:extLst>
                <a:ext uri="{FF2B5EF4-FFF2-40B4-BE49-F238E27FC236}">
                  <a16:creationId xmlns:a16="http://schemas.microsoft.com/office/drawing/2014/main" id="{9AA0DADE-A2BE-ACA9-2A3C-5FFC630658BF}"/>
                </a:ext>
              </a:extLst>
            </p:cNvPr>
            <p:cNvSpPr>
              <a:spLocks noChangeArrowheads="1"/>
            </p:cNvSpPr>
            <p:nvPr/>
          </p:nvSpPr>
          <p:spPr bwMode="auto">
            <a:xfrm>
              <a:off x="4849" y="1848"/>
              <a:ext cx="7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p>
          </p:txBody>
        </p:sp>
        <p:sp>
          <p:nvSpPr>
            <p:cNvPr id="25" name="Rectangle 56">
              <a:extLst>
                <a:ext uri="{FF2B5EF4-FFF2-40B4-BE49-F238E27FC236}">
                  <a16:creationId xmlns:a16="http://schemas.microsoft.com/office/drawing/2014/main" id="{A95450A4-49E5-C649-ADCA-A1D5F1807D96}"/>
                </a:ext>
              </a:extLst>
            </p:cNvPr>
            <p:cNvSpPr>
              <a:spLocks noChangeArrowheads="1"/>
            </p:cNvSpPr>
            <p:nvPr/>
          </p:nvSpPr>
          <p:spPr bwMode="auto">
            <a:xfrm>
              <a:off x="4237" y="1524"/>
              <a:ext cx="7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p>
          </p:txBody>
        </p:sp>
        <p:sp>
          <p:nvSpPr>
            <p:cNvPr id="26" name="Rectangle 57">
              <a:extLst>
                <a:ext uri="{FF2B5EF4-FFF2-40B4-BE49-F238E27FC236}">
                  <a16:creationId xmlns:a16="http://schemas.microsoft.com/office/drawing/2014/main" id="{DB41D0BD-1E32-BF27-41F2-4BD8E56A88DD}"/>
                </a:ext>
              </a:extLst>
            </p:cNvPr>
            <p:cNvSpPr>
              <a:spLocks noChangeArrowheads="1"/>
            </p:cNvSpPr>
            <p:nvPr/>
          </p:nvSpPr>
          <p:spPr bwMode="auto">
            <a:xfrm>
              <a:off x="4861" y="1524"/>
              <a:ext cx="7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p>
          </p:txBody>
        </p:sp>
        <p:sp>
          <p:nvSpPr>
            <p:cNvPr id="27" name="Rectangle 58">
              <a:extLst>
                <a:ext uri="{FF2B5EF4-FFF2-40B4-BE49-F238E27FC236}">
                  <a16:creationId xmlns:a16="http://schemas.microsoft.com/office/drawing/2014/main" id="{CFD06AB8-94AE-ABCD-B2D0-4DDBBA5296F2}"/>
                </a:ext>
              </a:extLst>
            </p:cNvPr>
            <p:cNvSpPr>
              <a:spLocks noChangeArrowheads="1"/>
            </p:cNvSpPr>
            <p:nvPr/>
          </p:nvSpPr>
          <p:spPr bwMode="auto">
            <a:xfrm>
              <a:off x="4237" y="1860"/>
              <a:ext cx="7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p>
          </p:txBody>
        </p:sp>
        <p:sp>
          <p:nvSpPr>
            <p:cNvPr id="28" name="Rectangle 59">
              <a:extLst>
                <a:ext uri="{FF2B5EF4-FFF2-40B4-BE49-F238E27FC236}">
                  <a16:creationId xmlns:a16="http://schemas.microsoft.com/office/drawing/2014/main" id="{7A2D15AC-8AED-0D83-1BFB-E7FF2A7EA685}"/>
                </a:ext>
              </a:extLst>
            </p:cNvPr>
            <p:cNvSpPr>
              <a:spLocks noChangeArrowheads="1"/>
            </p:cNvSpPr>
            <p:nvPr/>
          </p:nvSpPr>
          <p:spPr bwMode="auto">
            <a:xfrm>
              <a:off x="3613" y="1524"/>
              <a:ext cx="7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r>
                <a:rPr lang="en-US" altLang="zh-CN" sz="1000" b="1">
                  <a:solidFill>
                    <a:srgbClr val="FF0066"/>
                  </a:solidFill>
                  <a:sym typeface="Symbol" panose="05050102010706020507" pitchFamily="18" charset="2"/>
                </a:rPr>
                <a:t>  </a:t>
              </a:r>
              <a:r>
                <a:rPr lang="en-US" altLang="zh-CN" b="1">
                  <a:solidFill>
                    <a:srgbClr val="FF0066"/>
                  </a:solidFill>
                  <a:sym typeface="Symbol" panose="05050102010706020507" pitchFamily="18" charset="2"/>
                </a:rPr>
                <a:t></a:t>
              </a:r>
            </a:p>
          </p:txBody>
        </p:sp>
      </p:grpSp>
      <p:graphicFrame>
        <p:nvGraphicFramePr>
          <p:cNvPr id="63" name="Object 60">
            <a:extLst>
              <a:ext uri="{FF2B5EF4-FFF2-40B4-BE49-F238E27FC236}">
                <a16:creationId xmlns:a16="http://schemas.microsoft.com/office/drawing/2014/main" id="{F557C58D-B78D-45DA-7187-5698D30823CD}"/>
              </a:ext>
            </a:extLst>
          </p:cNvPr>
          <p:cNvGraphicFramePr>
            <a:graphicFrameLocks noChangeAspect="1"/>
          </p:cNvGraphicFramePr>
          <p:nvPr>
            <p:extLst>
              <p:ext uri="{D42A27DB-BD31-4B8C-83A1-F6EECF244321}">
                <p14:modId xmlns:p14="http://schemas.microsoft.com/office/powerpoint/2010/main" val="2142966375"/>
              </p:ext>
            </p:extLst>
          </p:nvPr>
        </p:nvGraphicFramePr>
        <p:xfrm>
          <a:off x="1024851" y="1240066"/>
          <a:ext cx="1584325" cy="655638"/>
        </p:xfrm>
        <a:graphic>
          <a:graphicData uri="http://schemas.openxmlformats.org/presentationml/2006/ole">
            <mc:AlternateContent xmlns:mc="http://schemas.openxmlformats.org/markup-compatibility/2006">
              <mc:Choice xmlns:v="urn:schemas-microsoft-com:vml" Requires="v">
                <p:oleObj name="Equation" r:id="rId2" imgW="609336" imgH="253890" progId="Equation.3">
                  <p:embed/>
                </p:oleObj>
              </mc:Choice>
              <mc:Fallback>
                <p:oleObj name="Equation" r:id="rId2" imgW="609336" imgH="253890" progId="Equation.3">
                  <p:embed/>
                  <p:pic>
                    <p:nvPicPr>
                      <p:cNvPr id="22588" name="Object 6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24851" y="1240066"/>
                        <a:ext cx="1584325" cy="6556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4" name="Object 61">
            <a:extLst>
              <a:ext uri="{FF2B5EF4-FFF2-40B4-BE49-F238E27FC236}">
                <a16:creationId xmlns:a16="http://schemas.microsoft.com/office/drawing/2014/main" id="{81B0A104-A76E-A993-DC64-DD0925F3ED76}"/>
              </a:ext>
            </a:extLst>
          </p:cNvPr>
          <p:cNvGraphicFramePr>
            <a:graphicFrameLocks noChangeAspect="1"/>
          </p:cNvGraphicFramePr>
          <p:nvPr>
            <p:extLst>
              <p:ext uri="{D42A27DB-BD31-4B8C-83A1-F6EECF244321}">
                <p14:modId xmlns:p14="http://schemas.microsoft.com/office/powerpoint/2010/main" val="919881518"/>
              </p:ext>
            </p:extLst>
          </p:nvPr>
        </p:nvGraphicFramePr>
        <p:xfrm>
          <a:off x="945476" y="1844904"/>
          <a:ext cx="3514725" cy="628650"/>
        </p:xfrm>
        <a:graphic>
          <a:graphicData uri="http://schemas.openxmlformats.org/presentationml/2006/ole">
            <mc:AlternateContent xmlns:mc="http://schemas.openxmlformats.org/markup-compatibility/2006">
              <mc:Choice xmlns:v="urn:schemas-microsoft-com:vml" Requires="v">
                <p:oleObj name="Equation" r:id="rId4" imgW="1409088" imgH="253890" progId="Equation.3">
                  <p:embed/>
                </p:oleObj>
              </mc:Choice>
              <mc:Fallback>
                <p:oleObj name="Equation" r:id="rId4" imgW="1409088" imgH="253890" progId="Equation.3">
                  <p:embed/>
                  <p:pic>
                    <p:nvPicPr>
                      <p:cNvPr id="22589" name="Object 6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45476" y="1844904"/>
                        <a:ext cx="3514725" cy="628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5" name="Object 62">
            <a:extLst>
              <a:ext uri="{FF2B5EF4-FFF2-40B4-BE49-F238E27FC236}">
                <a16:creationId xmlns:a16="http://schemas.microsoft.com/office/drawing/2014/main" id="{F13ECD93-59F6-DEB7-462E-7444FEE639CE}"/>
              </a:ext>
            </a:extLst>
          </p:cNvPr>
          <p:cNvGraphicFramePr>
            <a:graphicFrameLocks noChangeAspect="1"/>
          </p:cNvGraphicFramePr>
          <p:nvPr>
            <p:extLst>
              <p:ext uri="{D42A27DB-BD31-4B8C-83A1-F6EECF244321}">
                <p14:modId xmlns:p14="http://schemas.microsoft.com/office/powerpoint/2010/main" val="3615664881"/>
              </p:ext>
            </p:extLst>
          </p:nvPr>
        </p:nvGraphicFramePr>
        <p:xfrm>
          <a:off x="911937" y="2421167"/>
          <a:ext cx="3368675" cy="1130300"/>
        </p:xfrm>
        <a:graphic>
          <a:graphicData uri="http://schemas.openxmlformats.org/presentationml/2006/ole">
            <mc:AlternateContent xmlns:mc="http://schemas.openxmlformats.org/markup-compatibility/2006">
              <mc:Choice xmlns:v="urn:schemas-microsoft-com:vml" Requires="v">
                <p:oleObj name="Equation" r:id="rId6" imgW="1397000" imgH="469900" progId="Equation.3">
                  <p:embed/>
                </p:oleObj>
              </mc:Choice>
              <mc:Fallback>
                <p:oleObj name="Equation" r:id="rId6" imgW="1397000" imgH="469900" progId="Equation.3">
                  <p:embed/>
                  <p:pic>
                    <p:nvPicPr>
                      <p:cNvPr id="22590" name="Object 6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911937" y="2421167"/>
                        <a:ext cx="3368675" cy="1130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66" name="Object 63">
            <a:extLst>
              <a:ext uri="{FF2B5EF4-FFF2-40B4-BE49-F238E27FC236}">
                <a16:creationId xmlns:a16="http://schemas.microsoft.com/office/drawing/2014/main" id="{159CCBB3-5828-F08E-9698-629AB19F6C52}"/>
              </a:ext>
            </a:extLst>
          </p:cNvPr>
          <p:cNvGraphicFramePr>
            <a:graphicFrameLocks noChangeAspect="1"/>
          </p:cNvGraphicFramePr>
          <p:nvPr>
            <p:extLst>
              <p:ext uri="{D42A27DB-BD31-4B8C-83A1-F6EECF244321}">
                <p14:modId xmlns:p14="http://schemas.microsoft.com/office/powerpoint/2010/main" val="2950903324"/>
              </p:ext>
            </p:extLst>
          </p:nvPr>
        </p:nvGraphicFramePr>
        <p:xfrm>
          <a:off x="841474" y="3378429"/>
          <a:ext cx="3379787" cy="609600"/>
        </p:xfrm>
        <a:graphic>
          <a:graphicData uri="http://schemas.openxmlformats.org/presentationml/2006/ole">
            <mc:AlternateContent xmlns:mc="http://schemas.openxmlformats.org/markup-compatibility/2006">
              <mc:Choice xmlns:v="urn:schemas-microsoft-com:vml" Requires="v">
                <p:oleObj name="Equation" r:id="rId8" imgW="1396394" imgH="253890" progId="Equation.3">
                  <p:embed/>
                </p:oleObj>
              </mc:Choice>
              <mc:Fallback>
                <p:oleObj name="Equation" r:id="rId8" imgW="1396394" imgH="253890" progId="Equation.3">
                  <p:embed/>
                  <p:pic>
                    <p:nvPicPr>
                      <p:cNvPr id="22591" name="Object 6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41474" y="3378429"/>
                        <a:ext cx="3379787"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67" name="Text Box 64">
            <a:extLst>
              <a:ext uri="{FF2B5EF4-FFF2-40B4-BE49-F238E27FC236}">
                <a16:creationId xmlns:a16="http://schemas.microsoft.com/office/drawing/2014/main" id="{A0848BDB-287A-E2C1-E211-6F3903B31070}"/>
              </a:ext>
            </a:extLst>
          </p:cNvPr>
          <p:cNvSpPr txBox="1">
            <a:spLocks noChangeArrowheads="1"/>
          </p:cNvSpPr>
          <p:nvPr/>
        </p:nvSpPr>
        <p:spPr bwMode="auto">
          <a:xfrm>
            <a:off x="918488" y="725716"/>
            <a:ext cx="1847850" cy="528638"/>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dirty="0">
                <a:solidFill>
                  <a:srgbClr val="0033CC"/>
                </a:solidFill>
              </a:rPr>
              <a:t>状态方程</a:t>
            </a:r>
          </a:p>
        </p:txBody>
      </p:sp>
      <p:sp>
        <p:nvSpPr>
          <p:cNvPr id="68" name="Text Box 65">
            <a:extLst>
              <a:ext uri="{FF2B5EF4-FFF2-40B4-BE49-F238E27FC236}">
                <a16:creationId xmlns:a16="http://schemas.microsoft.com/office/drawing/2014/main" id="{CEA29F15-B977-6E2E-DBDB-4454B4B26437}"/>
              </a:ext>
            </a:extLst>
          </p:cNvPr>
          <p:cNvSpPr txBox="1">
            <a:spLocks noChangeArrowheads="1"/>
          </p:cNvSpPr>
          <p:nvPr/>
        </p:nvSpPr>
        <p:spPr bwMode="auto">
          <a:xfrm>
            <a:off x="1904365" y="3941199"/>
            <a:ext cx="44164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选择</a:t>
            </a:r>
            <a:r>
              <a:rPr lang="zh-CN" altLang="en-US" sz="2800" b="1">
                <a:solidFill>
                  <a:srgbClr val="FF0066"/>
                </a:solidFill>
              </a:rPr>
              <a:t>下降沿</a:t>
            </a:r>
            <a:r>
              <a:rPr lang="zh-CN" altLang="en-US" sz="2800" b="1">
                <a:solidFill>
                  <a:srgbClr val="0033CC"/>
                </a:solidFill>
              </a:rPr>
              <a:t>、</a:t>
            </a:r>
            <a:r>
              <a:rPr lang="en-US" altLang="zh-CN" sz="2800" b="1" i="1">
                <a:solidFill>
                  <a:srgbClr val="FF0066"/>
                </a:solidFill>
              </a:rPr>
              <a:t>JK </a:t>
            </a:r>
            <a:r>
              <a:rPr lang="zh-CN" altLang="en-US" sz="2800" b="1">
                <a:solidFill>
                  <a:srgbClr val="0033CC"/>
                </a:solidFill>
              </a:rPr>
              <a:t>触发器</a:t>
            </a:r>
          </a:p>
        </p:txBody>
      </p:sp>
      <p:sp>
        <p:nvSpPr>
          <p:cNvPr id="69" name="Rectangle 66">
            <a:extLst>
              <a:ext uri="{FF2B5EF4-FFF2-40B4-BE49-F238E27FC236}">
                <a16:creationId xmlns:a16="http://schemas.microsoft.com/office/drawing/2014/main" id="{112D853F-48B3-FE5E-C450-096EB861AC56}"/>
              </a:ext>
            </a:extLst>
          </p:cNvPr>
          <p:cNvSpPr>
            <a:spLocks noChangeArrowheads="1"/>
          </p:cNvSpPr>
          <p:nvPr/>
        </p:nvSpPr>
        <p:spPr bwMode="auto">
          <a:xfrm>
            <a:off x="5788978" y="829699"/>
            <a:ext cx="4575175" cy="3319462"/>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Rectangle 67">
            <a:extLst>
              <a:ext uri="{FF2B5EF4-FFF2-40B4-BE49-F238E27FC236}">
                <a16:creationId xmlns:a16="http://schemas.microsoft.com/office/drawing/2014/main" id="{48A6B31F-68D4-D565-1B9F-C76FA9A0A0AE}"/>
              </a:ext>
            </a:extLst>
          </p:cNvPr>
          <p:cNvSpPr>
            <a:spLocks noChangeArrowheads="1"/>
          </p:cNvSpPr>
          <p:nvPr/>
        </p:nvSpPr>
        <p:spPr bwMode="auto">
          <a:xfrm>
            <a:off x="5063490" y="815411"/>
            <a:ext cx="742950" cy="1084263"/>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Text Box 68">
            <a:extLst>
              <a:ext uri="{FF2B5EF4-FFF2-40B4-BE49-F238E27FC236}">
                <a16:creationId xmlns:a16="http://schemas.microsoft.com/office/drawing/2014/main" id="{9283EEE7-F78A-2F8D-AB70-414CF82276A1}"/>
              </a:ext>
            </a:extLst>
          </p:cNvPr>
          <p:cNvSpPr txBox="1">
            <a:spLocks noChangeArrowheads="1"/>
          </p:cNvSpPr>
          <p:nvPr/>
        </p:nvSpPr>
        <p:spPr bwMode="auto">
          <a:xfrm>
            <a:off x="6006465" y="888436"/>
            <a:ext cx="1622425" cy="528638"/>
          </a:xfrm>
          <a:prstGeom prst="rect">
            <a:avLst/>
          </a:prstGeom>
          <a:solidFill>
            <a:srgbClr val="CCFFFF"/>
          </a:solidFill>
          <a:ln w="9525">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chemeClr val="accent2"/>
                </a:solidFill>
              </a:rPr>
              <a:t>驱动方程</a:t>
            </a:r>
          </a:p>
        </p:txBody>
      </p:sp>
      <p:sp>
        <p:nvSpPr>
          <p:cNvPr id="72" name="Text Box 69">
            <a:extLst>
              <a:ext uri="{FF2B5EF4-FFF2-40B4-BE49-F238E27FC236}">
                <a16:creationId xmlns:a16="http://schemas.microsoft.com/office/drawing/2014/main" id="{67D74F3D-ABBE-9666-4740-4FB65835A4AD}"/>
              </a:ext>
            </a:extLst>
          </p:cNvPr>
          <p:cNvSpPr txBox="1">
            <a:spLocks noChangeArrowheads="1"/>
          </p:cNvSpPr>
          <p:nvPr/>
        </p:nvSpPr>
        <p:spPr bwMode="auto">
          <a:xfrm>
            <a:off x="6063615" y="1650436"/>
            <a:ext cx="19510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chemeClr val="accent2"/>
                </a:solidFill>
              </a:rPr>
              <a:t>J</a:t>
            </a:r>
            <a:r>
              <a:rPr lang="en-US" altLang="zh-CN" sz="2800" b="1" baseline="-25000">
                <a:solidFill>
                  <a:schemeClr val="accent2"/>
                </a:solidFill>
              </a:rPr>
              <a:t>0 </a:t>
            </a:r>
            <a:r>
              <a:rPr lang="en-US" altLang="zh-CN" sz="2800" b="1">
                <a:solidFill>
                  <a:schemeClr val="accent2"/>
                </a:solidFill>
              </a:rPr>
              <a:t>= </a:t>
            </a:r>
            <a:r>
              <a:rPr lang="en-US" altLang="zh-CN" sz="2800" b="1" i="1">
                <a:solidFill>
                  <a:schemeClr val="accent2"/>
                </a:solidFill>
              </a:rPr>
              <a:t>K</a:t>
            </a:r>
            <a:r>
              <a:rPr lang="en-US" altLang="zh-CN" sz="2800" b="1" baseline="-25000">
                <a:solidFill>
                  <a:schemeClr val="accent2"/>
                </a:solidFill>
              </a:rPr>
              <a:t>0 </a:t>
            </a:r>
            <a:r>
              <a:rPr lang="en-US" altLang="zh-CN" sz="2800" b="1">
                <a:solidFill>
                  <a:schemeClr val="accent2"/>
                </a:solidFill>
              </a:rPr>
              <a:t>= 1,</a:t>
            </a:r>
          </a:p>
        </p:txBody>
      </p:sp>
      <p:grpSp>
        <p:nvGrpSpPr>
          <p:cNvPr id="73" name="Group 70">
            <a:extLst>
              <a:ext uri="{FF2B5EF4-FFF2-40B4-BE49-F238E27FC236}">
                <a16:creationId xmlns:a16="http://schemas.microsoft.com/office/drawing/2014/main" id="{1B41BEBA-8A26-8B1A-6BCB-D937F625BAF5}"/>
              </a:ext>
            </a:extLst>
          </p:cNvPr>
          <p:cNvGrpSpPr>
            <a:grpSpLocks/>
          </p:cNvGrpSpPr>
          <p:nvPr/>
        </p:nvGrpSpPr>
        <p:grpSpPr bwMode="auto">
          <a:xfrm>
            <a:off x="5987415" y="2336236"/>
            <a:ext cx="3124200" cy="519113"/>
            <a:chOff x="2208" y="1728"/>
            <a:chExt cx="1968" cy="327"/>
          </a:xfrm>
        </p:grpSpPr>
        <p:sp>
          <p:nvSpPr>
            <p:cNvPr id="74" name="Rectangle 71">
              <a:extLst>
                <a:ext uri="{FF2B5EF4-FFF2-40B4-BE49-F238E27FC236}">
                  <a16:creationId xmlns:a16="http://schemas.microsoft.com/office/drawing/2014/main" id="{D499F8F4-F2F8-D132-C7DB-8F728C821EE9}"/>
                </a:ext>
              </a:extLst>
            </p:cNvPr>
            <p:cNvSpPr>
              <a:spLocks noChangeArrowheads="1"/>
            </p:cNvSpPr>
            <p:nvPr/>
          </p:nvSpPr>
          <p:spPr bwMode="auto">
            <a:xfrm>
              <a:off x="2208" y="1728"/>
              <a:ext cx="196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chemeClr val="accent2"/>
                  </a:solidFill>
                </a:rPr>
                <a:t>J</a:t>
              </a:r>
              <a:r>
                <a:rPr lang="en-US" altLang="zh-CN" sz="2800" b="1" baseline="-25000">
                  <a:solidFill>
                    <a:schemeClr val="accent2"/>
                  </a:solidFill>
                </a:rPr>
                <a:t>1</a:t>
              </a:r>
              <a:r>
                <a:rPr lang="en-US" altLang="zh-CN" sz="2800" b="1">
                  <a:solidFill>
                    <a:schemeClr val="accent2"/>
                  </a:solidFill>
                </a:rPr>
                <a:t>= </a:t>
              </a:r>
              <a:r>
                <a:rPr lang="en-US" altLang="zh-CN" sz="2800" b="1" i="1">
                  <a:solidFill>
                    <a:schemeClr val="accent2"/>
                  </a:solidFill>
                </a:rPr>
                <a:t>Q</a:t>
              </a:r>
              <a:r>
                <a:rPr lang="en-US" altLang="zh-CN" sz="2800" b="1" baseline="-25000">
                  <a:solidFill>
                    <a:schemeClr val="accent2"/>
                  </a:solidFill>
                </a:rPr>
                <a:t>3</a:t>
              </a:r>
              <a:r>
                <a:rPr lang="en-US" altLang="zh-CN" sz="2800" b="1" i="1" baseline="30000">
                  <a:solidFill>
                    <a:schemeClr val="accent2"/>
                  </a:solidFill>
                </a:rPr>
                <a:t>n</a:t>
              </a:r>
              <a:r>
                <a:rPr lang="en-US" altLang="zh-CN" sz="2800" b="1" i="1">
                  <a:solidFill>
                    <a:schemeClr val="accent2"/>
                  </a:solidFill>
                </a:rPr>
                <a:t>Q</a:t>
              </a:r>
              <a:r>
                <a:rPr lang="en-US" altLang="zh-CN" sz="2800" b="1" baseline="-25000">
                  <a:solidFill>
                    <a:schemeClr val="accent2"/>
                  </a:solidFill>
                </a:rPr>
                <a:t>0</a:t>
              </a:r>
              <a:r>
                <a:rPr lang="en-US" altLang="zh-CN" sz="2800" b="1" i="1" baseline="30000">
                  <a:solidFill>
                    <a:schemeClr val="accent2"/>
                  </a:solidFill>
                </a:rPr>
                <a:t>n</a:t>
              </a:r>
              <a:r>
                <a:rPr lang="en-US" altLang="zh-CN" sz="2800" b="1">
                  <a:solidFill>
                    <a:schemeClr val="accent2"/>
                  </a:solidFill>
                </a:rPr>
                <a:t>, </a:t>
              </a:r>
              <a:r>
                <a:rPr lang="en-US" altLang="zh-CN" sz="2800" b="1" i="1">
                  <a:solidFill>
                    <a:schemeClr val="accent2"/>
                  </a:solidFill>
                </a:rPr>
                <a:t>K</a:t>
              </a:r>
              <a:r>
                <a:rPr lang="en-US" altLang="zh-CN" sz="2800" b="1" baseline="-25000">
                  <a:solidFill>
                    <a:schemeClr val="accent2"/>
                  </a:solidFill>
                </a:rPr>
                <a:t>1</a:t>
              </a:r>
              <a:r>
                <a:rPr lang="en-US" altLang="zh-CN" sz="2800" b="1">
                  <a:solidFill>
                    <a:schemeClr val="accent2"/>
                  </a:solidFill>
                </a:rPr>
                <a:t>= </a:t>
              </a:r>
              <a:r>
                <a:rPr lang="en-US" altLang="zh-CN" sz="2800" b="1" i="1">
                  <a:solidFill>
                    <a:schemeClr val="accent2"/>
                  </a:solidFill>
                </a:rPr>
                <a:t>Q</a:t>
              </a:r>
              <a:r>
                <a:rPr lang="en-US" altLang="zh-CN" sz="2800" b="1" baseline="-25000">
                  <a:solidFill>
                    <a:schemeClr val="accent2"/>
                  </a:solidFill>
                </a:rPr>
                <a:t>0</a:t>
              </a:r>
            </a:p>
          </p:txBody>
        </p:sp>
        <p:sp>
          <p:nvSpPr>
            <p:cNvPr id="75" name="Line 72">
              <a:extLst>
                <a:ext uri="{FF2B5EF4-FFF2-40B4-BE49-F238E27FC236}">
                  <a16:creationId xmlns:a16="http://schemas.microsoft.com/office/drawing/2014/main" id="{5D587EC1-7811-F4EB-4367-3F609554A1CF}"/>
                </a:ext>
              </a:extLst>
            </p:cNvPr>
            <p:cNvSpPr>
              <a:spLocks noChangeShapeType="1"/>
            </p:cNvSpPr>
            <p:nvPr/>
          </p:nvSpPr>
          <p:spPr bwMode="auto">
            <a:xfrm>
              <a:off x="2640" y="1776"/>
              <a:ext cx="159" cy="0"/>
            </a:xfrm>
            <a:prstGeom prst="line">
              <a:avLst/>
            </a:prstGeom>
            <a:noFill/>
            <a:ln w="381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6" name="Text Box 73">
            <a:extLst>
              <a:ext uri="{FF2B5EF4-FFF2-40B4-BE49-F238E27FC236}">
                <a16:creationId xmlns:a16="http://schemas.microsoft.com/office/drawing/2014/main" id="{F2857E86-83BD-F1A8-3191-56A8B4AE32D2}"/>
              </a:ext>
            </a:extLst>
          </p:cNvPr>
          <p:cNvSpPr txBox="1">
            <a:spLocks noChangeArrowheads="1"/>
          </p:cNvSpPr>
          <p:nvPr/>
        </p:nvSpPr>
        <p:spPr bwMode="auto">
          <a:xfrm>
            <a:off x="5987415" y="2926786"/>
            <a:ext cx="26860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chemeClr val="accent2"/>
                </a:solidFill>
              </a:rPr>
              <a:t>J</a:t>
            </a:r>
            <a:r>
              <a:rPr lang="en-US" altLang="zh-CN" sz="2800" b="1" baseline="-25000">
                <a:solidFill>
                  <a:schemeClr val="accent2"/>
                </a:solidFill>
              </a:rPr>
              <a:t>2 </a:t>
            </a:r>
            <a:r>
              <a:rPr lang="en-US" altLang="zh-CN" sz="2800" b="1">
                <a:solidFill>
                  <a:schemeClr val="accent2"/>
                </a:solidFill>
              </a:rPr>
              <a:t>= </a:t>
            </a:r>
            <a:r>
              <a:rPr lang="en-US" altLang="zh-CN" sz="2800" b="1" i="1">
                <a:solidFill>
                  <a:schemeClr val="accent2"/>
                </a:solidFill>
              </a:rPr>
              <a:t>K</a:t>
            </a:r>
            <a:r>
              <a:rPr lang="en-US" altLang="zh-CN" sz="2800" b="1" baseline="-25000">
                <a:solidFill>
                  <a:schemeClr val="accent2"/>
                </a:solidFill>
              </a:rPr>
              <a:t>2 </a:t>
            </a:r>
            <a:r>
              <a:rPr lang="en-US" altLang="zh-CN" sz="2800" b="1">
                <a:solidFill>
                  <a:schemeClr val="accent2"/>
                </a:solidFill>
              </a:rPr>
              <a:t>= </a:t>
            </a:r>
            <a:r>
              <a:rPr lang="en-US" altLang="zh-CN" sz="2800" b="1" i="1">
                <a:solidFill>
                  <a:schemeClr val="accent2"/>
                </a:solidFill>
              </a:rPr>
              <a:t>Q</a:t>
            </a:r>
            <a:r>
              <a:rPr lang="en-US" altLang="zh-CN" sz="2800" b="1" baseline="-25000">
                <a:solidFill>
                  <a:schemeClr val="accent2"/>
                </a:solidFill>
              </a:rPr>
              <a:t>1</a:t>
            </a:r>
            <a:r>
              <a:rPr lang="en-US" altLang="zh-CN" sz="2800" b="1" i="1" baseline="30000">
                <a:solidFill>
                  <a:schemeClr val="accent2"/>
                </a:solidFill>
              </a:rPr>
              <a:t>n</a:t>
            </a:r>
            <a:r>
              <a:rPr lang="en-US" altLang="zh-CN" sz="2800" b="1" i="1">
                <a:solidFill>
                  <a:schemeClr val="accent2"/>
                </a:solidFill>
              </a:rPr>
              <a:t>Q</a:t>
            </a:r>
            <a:r>
              <a:rPr lang="en-US" altLang="zh-CN" sz="2800" b="1" baseline="-25000">
                <a:solidFill>
                  <a:schemeClr val="accent2"/>
                </a:solidFill>
              </a:rPr>
              <a:t>0</a:t>
            </a:r>
            <a:r>
              <a:rPr lang="en-US" altLang="zh-CN" sz="2800" b="1" i="1" baseline="30000">
                <a:solidFill>
                  <a:schemeClr val="accent2"/>
                </a:solidFill>
              </a:rPr>
              <a:t>n</a:t>
            </a:r>
          </a:p>
        </p:txBody>
      </p:sp>
      <p:sp>
        <p:nvSpPr>
          <p:cNvPr id="77" name="Text Box 74">
            <a:extLst>
              <a:ext uri="{FF2B5EF4-FFF2-40B4-BE49-F238E27FC236}">
                <a16:creationId xmlns:a16="http://schemas.microsoft.com/office/drawing/2014/main" id="{397E3D97-38C9-3A05-72A9-D4904BEE6440}"/>
              </a:ext>
            </a:extLst>
          </p:cNvPr>
          <p:cNvSpPr txBox="1">
            <a:spLocks noChangeArrowheads="1"/>
          </p:cNvSpPr>
          <p:nvPr/>
        </p:nvSpPr>
        <p:spPr bwMode="auto">
          <a:xfrm>
            <a:off x="6063615" y="3498286"/>
            <a:ext cx="4095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chemeClr val="accent2"/>
                </a:solidFill>
              </a:rPr>
              <a:t>J</a:t>
            </a:r>
            <a:r>
              <a:rPr lang="en-US" altLang="zh-CN" sz="2800" b="1" baseline="-25000">
                <a:solidFill>
                  <a:schemeClr val="accent2"/>
                </a:solidFill>
              </a:rPr>
              <a:t>3 </a:t>
            </a:r>
            <a:r>
              <a:rPr lang="en-US" altLang="zh-CN" sz="2800" b="1">
                <a:solidFill>
                  <a:schemeClr val="accent2"/>
                </a:solidFill>
              </a:rPr>
              <a:t>= </a:t>
            </a:r>
            <a:r>
              <a:rPr lang="en-US" altLang="zh-CN" sz="2800" b="1" i="1">
                <a:solidFill>
                  <a:schemeClr val="accent2"/>
                </a:solidFill>
              </a:rPr>
              <a:t>Q</a:t>
            </a:r>
            <a:r>
              <a:rPr lang="en-US" altLang="zh-CN" sz="2800" b="1" baseline="-25000">
                <a:solidFill>
                  <a:schemeClr val="accent2"/>
                </a:solidFill>
              </a:rPr>
              <a:t>2</a:t>
            </a:r>
            <a:r>
              <a:rPr lang="en-US" altLang="zh-CN" sz="2800" b="1" i="1" baseline="30000">
                <a:solidFill>
                  <a:schemeClr val="accent2"/>
                </a:solidFill>
              </a:rPr>
              <a:t>n</a:t>
            </a:r>
            <a:r>
              <a:rPr lang="en-US" altLang="zh-CN" sz="2800" b="1" i="1">
                <a:solidFill>
                  <a:schemeClr val="accent2"/>
                </a:solidFill>
              </a:rPr>
              <a:t>Q</a:t>
            </a:r>
            <a:r>
              <a:rPr lang="en-US" altLang="zh-CN" sz="2800" b="1" baseline="-25000">
                <a:solidFill>
                  <a:schemeClr val="accent2"/>
                </a:solidFill>
              </a:rPr>
              <a:t>1</a:t>
            </a:r>
            <a:r>
              <a:rPr lang="en-US" altLang="zh-CN" sz="2800" b="1" i="1" baseline="30000">
                <a:solidFill>
                  <a:schemeClr val="accent2"/>
                </a:solidFill>
              </a:rPr>
              <a:t>n</a:t>
            </a:r>
            <a:r>
              <a:rPr lang="en-US" altLang="zh-CN" sz="2800" b="1" i="1">
                <a:solidFill>
                  <a:schemeClr val="accent2"/>
                </a:solidFill>
              </a:rPr>
              <a:t>Q</a:t>
            </a:r>
            <a:r>
              <a:rPr lang="en-US" altLang="zh-CN" sz="2800" b="1" baseline="-25000">
                <a:solidFill>
                  <a:schemeClr val="accent2"/>
                </a:solidFill>
              </a:rPr>
              <a:t>0</a:t>
            </a:r>
            <a:r>
              <a:rPr lang="en-US" altLang="zh-CN" sz="2800" b="1" i="1" baseline="30000">
                <a:solidFill>
                  <a:schemeClr val="accent2"/>
                </a:solidFill>
              </a:rPr>
              <a:t>n</a:t>
            </a:r>
            <a:r>
              <a:rPr lang="en-US" altLang="zh-CN" sz="2800" b="1" baseline="30000">
                <a:solidFill>
                  <a:schemeClr val="accent2"/>
                </a:solidFill>
              </a:rPr>
              <a:t> </a:t>
            </a:r>
            <a:r>
              <a:rPr lang="en-US" altLang="zh-CN" sz="2800" b="1">
                <a:solidFill>
                  <a:schemeClr val="accent2"/>
                </a:solidFill>
              </a:rPr>
              <a:t>,</a:t>
            </a:r>
            <a:r>
              <a:rPr lang="en-US" altLang="zh-CN" sz="2800" b="1" baseline="30000">
                <a:solidFill>
                  <a:schemeClr val="accent2"/>
                </a:solidFill>
              </a:rPr>
              <a:t>   </a:t>
            </a:r>
            <a:r>
              <a:rPr lang="en-US" altLang="zh-CN" sz="2800" b="1" i="1">
                <a:solidFill>
                  <a:schemeClr val="accent2"/>
                </a:solidFill>
              </a:rPr>
              <a:t>K</a:t>
            </a:r>
            <a:r>
              <a:rPr lang="en-US" altLang="zh-CN" sz="2800" b="1" baseline="-25000">
                <a:solidFill>
                  <a:schemeClr val="accent2"/>
                </a:solidFill>
              </a:rPr>
              <a:t>3 </a:t>
            </a:r>
            <a:r>
              <a:rPr lang="en-US" altLang="zh-CN" sz="2800" b="1">
                <a:solidFill>
                  <a:schemeClr val="accent2"/>
                </a:solidFill>
              </a:rPr>
              <a:t>= </a:t>
            </a:r>
            <a:r>
              <a:rPr lang="en-US" altLang="zh-CN" sz="2800" b="1" i="1">
                <a:solidFill>
                  <a:schemeClr val="accent2"/>
                </a:solidFill>
              </a:rPr>
              <a:t>Q</a:t>
            </a:r>
            <a:r>
              <a:rPr lang="en-US" altLang="zh-CN" sz="2800" b="1" baseline="-25000">
                <a:solidFill>
                  <a:schemeClr val="accent2"/>
                </a:solidFill>
              </a:rPr>
              <a:t>0</a:t>
            </a:r>
            <a:r>
              <a:rPr lang="en-US" altLang="zh-CN" sz="2800" b="1" i="1" baseline="30000">
                <a:solidFill>
                  <a:schemeClr val="accent2"/>
                </a:solidFill>
              </a:rPr>
              <a:t>n</a:t>
            </a:r>
            <a:r>
              <a:rPr lang="en-US" altLang="zh-CN" sz="2800" b="1" baseline="30000">
                <a:solidFill>
                  <a:schemeClr val="accent2"/>
                </a:solidFill>
              </a:rPr>
              <a:t> </a:t>
            </a:r>
          </a:p>
        </p:txBody>
      </p:sp>
      <p:sp>
        <p:nvSpPr>
          <p:cNvPr id="78" name="Text Box 75">
            <a:extLst>
              <a:ext uri="{FF2B5EF4-FFF2-40B4-BE49-F238E27FC236}">
                <a16:creationId xmlns:a16="http://schemas.microsoft.com/office/drawing/2014/main" id="{EB4A01A3-FEC1-DA08-9139-021D62B9E210}"/>
              </a:ext>
            </a:extLst>
          </p:cNvPr>
          <p:cNvSpPr txBox="1">
            <a:spLocks noChangeArrowheads="1"/>
          </p:cNvSpPr>
          <p:nvPr/>
        </p:nvSpPr>
        <p:spPr bwMode="auto">
          <a:xfrm>
            <a:off x="1901190" y="4474599"/>
            <a:ext cx="1436688" cy="528637"/>
          </a:xfrm>
          <a:prstGeom prst="rect">
            <a:avLst/>
          </a:prstGeom>
          <a:solidFill>
            <a:srgbClr val="CC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0033CC"/>
                </a:solidFill>
              </a:rPr>
              <a:t>逻辑图</a:t>
            </a:r>
          </a:p>
        </p:txBody>
      </p:sp>
      <p:grpSp>
        <p:nvGrpSpPr>
          <p:cNvPr id="79" name="Group 76">
            <a:extLst>
              <a:ext uri="{FF2B5EF4-FFF2-40B4-BE49-F238E27FC236}">
                <a16:creationId xmlns:a16="http://schemas.microsoft.com/office/drawing/2014/main" id="{B760422F-263B-BADC-65F3-AE14E9CF4E43}"/>
              </a:ext>
            </a:extLst>
          </p:cNvPr>
          <p:cNvGrpSpPr>
            <a:grpSpLocks/>
          </p:cNvGrpSpPr>
          <p:nvPr/>
        </p:nvGrpSpPr>
        <p:grpSpPr bwMode="auto">
          <a:xfrm>
            <a:off x="2101215" y="4531749"/>
            <a:ext cx="8104188" cy="2200275"/>
            <a:chOff x="474" y="2673"/>
            <a:chExt cx="5105" cy="1386"/>
          </a:xfrm>
        </p:grpSpPr>
        <p:grpSp>
          <p:nvGrpSpPr>
            <p:cNvPr id="80" name="Group 77">
              <a:extLst>
                <a:ext uri="{FF2B5EF4-FFF2-40B4-BE49-F238E27FC236}">
                  <a16:creationId xmlns:a16="http://schemas.microsoft.com/office/drawing/2014/main" id="{5C1D0F30-DC21-C8F0-7D79-463B06DCE089}"/>
                </a:ext>
              </a:extLst>
            </p:cNvPr>
            <p:cNvGrpSpPr>
              <a:grpSpLocks/>
            </p:cNvGrpSpPr>
            <p:nvPr/>
          </p:nvGrpSpPr>
          <p:grpSpPr bwMode="auto">
            <a:xfrm flipV="1">
              <a:off x="1687" y="3698"/>
              <a:ext cx="166" cy="64"/>
              <a:chOff x="5143" y="2454"/>
              <a:chExt cx="166" cy="56"/>
            </a:xfrm>
          </p:grpSpPr>
          <p:sp>
            <p:nvSpPr>
              <p:cNvPr id="199" name="Oval 78">
                <a:extLst>
                  <a:ext uri="{FF2B5EF4-FFF2-40B4-BE49-F238E27FC236}">
                    <a16:creationId xmlns:a16="http://schemas.microsoft.com/office/drawing/2014/main" id="{9E2D4EA2-460D-271C-DA8A-062F322C82A8}"/>
                  </a:ext>
                </a:extLst>
              </p:cNvPr>
              <p:cNvSpPr>
                <a:spLocks noChangeArrowheads="1"/>
              </p:cNvSpPr>
              <p:nvPr/>
            </p:nvSpPr>
            <p:spPr bwMode="auto">
              <a:xfrm>
                <a:off x="5253" y="2454"/>
                <a:ext cx="56" cy="5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0" name="Line 79">
                <a:extLst>
                  <a:ext uri="{FF2B5EF4-FFF2-40B4-BE49-F238E27FC236}">
                    <a16:creationId xmlns:a16="http://schemas.microsoft.com/office/drawing/2014/main" id="{9AE27432-93A9-208A-25DA-637E61774E88}"/>
                  </a:ext>
                </a:extLst>
              </p:cNvPr>
              <p:cNvSpPr>
                <a:spLocks noChangeShapeType="1"/>
              </p:cNvSpPr>
              <p:nvPr/>
            </p:nvSpPr>
            <p:spPr bwMode="auto">
              <a:xfrm flipH="1" flipV="1">
                <a:off x="5143" y="2487"/>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1" name="Group 80">
              <a:extLst>
                <a:ext uri="{FF2B5EF4-FFF2-40B4-BE49-F238E27FC236}">
                  <a16:creationId xmlns:a16="http://schemas.microsoft.com/office/drawing/2014/main" id="{D566E2BA-9ACB-7A8A-7AB5-067C83B7849F}"/>
                </a:ext>
              </a:extLst>
            </p:cNvPr>
            <p:cNvGrpSpPr>
              <a:grpSpLocks/>
            </p:cNvGrpSpPr>
            <p:nvPr/>
          </p:nvGrpSpPr>
          <p:grpSpPr bwMode="auto">
            <a:xfrm>
              <a:off x="2653" y="3660"/>
              <a:ext cx="166" cy="56"/>
              <a:chOff x="5143" y="2454"/>
              <a:chExt cx="166" cy="56"/>
            </a:xfrm>
          </p:grpSpPr>
          <p:sp>
            <p:nvSpPr>
              <p:cNvPr id="197" name="Oval 81">
                <a:extLst>
                  <a:ext uri="{FF2B5EF4-FFF2-40B4-BE49-F238E27FC236}">
                    <a16:creationId xmlns:a16="http://schemas.microsoft.com/office/drawing/2014/main" id="{C07FD6D3-96E0-DBCC-A395-E7D2AE22DCB8}"/>
                  </a:ext>
                </a:extLst>
              </p:cNvPr>
              <p:cNvSpPr>
                <a:spLocks noChangeArrowheads="1"/>
              </p:cNvSpPr>
              <p:nvPr/>
            </p:nvSpPr>
            <p:spPr bwMode="auto">
              <a:xfrm>
                <a:off x="5253" y="2454"/>
                <a:ext cx="56" cy="5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8" name="Line 82">
                <a:extLst>
                  <a:ext uri="{FF2B5EF4-FFF2-40B4-BE49-F238E27FC236}">
                    <a16:creationId xmlns:a16="http://schemas.microsoft.com/office/drawing/2014/main" id="{B35C575C-1655-8E01-F210-C5B2A358B5A4}"/>
                  </a:ext>
                </a:extLst>
              </p:cNvPr>
              <p:cNvSpPr>
                <a:spLocks noChangeShapeType="1"/>
              </p:cNvSpPr>
              <p:nvPr/>
            </p:nvSpPr>
            <p:spPr bwMode="auto">
              <a:xfrm flipH="1" flipV="1">
                <a:off x="5143" y="2487"/>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2" name="Group 83">
              <a:extLst>
                <a:ext uri="{FF2B5EF4-FFF2-40B4-BE49-F238E27FC236}">
                  <a16:creationId xmlns:a16="http://schemas.microsoft.com/office/drawing/2014/main" id="{200CCDF5-3523-85E6-A0C6-406FADD4F426}"/>
                </a:ext>
              </a:extLst>
            </p:cNvPr>
            <p:cNvGrpSpPr>
              <a:grpSpLocks/>
            </p:cNvGrpSpPr>
            <p:nvPr/>
          </p:nvGrpSpPr>
          <p:grpSpPr bwMode="auto">
            <a:xfrm>
              <a:off x="3763" y="3666"/>
              <a:ext cx="166" cy="56"/>
              <a:chOff x="5143" y="2454"/>
              <a:chExt cx="166" cy="56"/>
            </a:xfrm>
          </p:grpSpPr>
          <p:sp>
            <p:nvSpPr>
              <p:cNvPr id="195" name="Oval 84">
                <a:extLst>
                  <a:ext uri="{FF2B5EF4-FFF2-40B4-BE49-F238E27FC236}">
                    <a16:creationId xmlns:a16="http://schemas.microsoft.com/office/drawing/2014/main" id="{301F1477-57D9-4838-F190-F8FF6257CAEA}"/>
                  </a:ext>
                </a:extLst>
              </p:cNvPr>
              <p:cNvSpPr>
                <a:spLocks noChangeArrowheads="1"/>
              </p:cNvSpPr>
              <p:nvPr/>
            </p:nvSpPr>
            <p:spPr bwMode="auto">
              <a:xfrm>
                <a:off x="5253" y="2454"/>
                <a:ext cx="56" cy="5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6" name="Line 85">
                <a:extLst>
                  <a:ext uri="{FF2B5EF4-FFF2-40B4-BE49-F238E27FC236}">
                    <a16:creationId xmlns:a16="http://schemas.microsoft.com/office/drawing/2014/main" id="{21074DD4-66A4-BCE8-9B2C-6F07ADB4AB20}"/>
                  </a:ext>
                </a:extLst>
              </p:cNvPr>
              <p:cNvSpPr>
                <a:spLocks noChangeShapeType="1"/>
              </p:cNvSpPr>
              <p:nvPr/>
            </p:nvSpPr>
            <p:spPr bwMode="auto">
              <a:xfrm flipH="1" flipV="1">
                <a:off x="5143" y="2487"/>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3" name="Group 86">
              <a:extLst>
                <a:ext uri="{FF2B5EF4-FFF2-40B4-BE49-F238E27FC236}">
                  <a16:creationId xmlns:a16="http://schemas.microsoft.com/office/drawing/2014/main" id="{447DDA52-B565-C629-4451-C600B9A4FBEF}"/>
                </a:ext>
              </a:extLst>
            </p:cNvPr>
            <p:cNvGrpSpPr>
              <a:grpSpLocks/>
            </p:cNvGrpSpPr>
            <p:nvPr/>
          </p:nvGrpSpPr>
          <p:grpSpPr bwMode="auto">
            <a:xfrm>
              <a:off x="1027" y="3491"/>
              <a:ext cx="109" cy="480"/>
              <a:chOff x="312" y="2751"/>
              <a:chExt cx="492" cy="600"/>
            </a:xfrm>
          </p:grpSpPr>
          <p:sp>
            <p:nvSpPr>
              <p:cNvPr id="193" name="Line 87">
                <a:extLst>
                  <a:ext uri="{FF2B5EF4-FFF2-40B4-BE49-F238E27FC236}">
                    <a16:creationId xmlns:a16="http://schemas.microsoft.com/office/drawing/2014/main" id="{0CD2AE6A-99F7-B88D-DD3A-C212812460CD}"/>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4" name="Line 88">
                <a:extLst>
                  <a:ext uri="{FF2B5EF4-FFF2-40B4-BE49-F238E27FC236}">
                    <a16:creationId xmlns:a16="http://schemas.microsoft.com/office/drawing/2014/main" id="{BDDA74B2-21E7-C3CC-FCF5-F37CFF22A493}"/>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4" name="Oval 89">
              <a:extLst>
                <a:ext uri="{FF2B5EF4-FFF2-40B4-BE49-F238E27FC236}">
                  <a16:creationId xmlns:a16="http://schemas.microsoft.com/office/drawing/2014/main" id="{05406594-FD74-EB26-2052-6070569D2C12}"/>
                </a:ext>
              </a:extLst>
            </p:cNvPr>
            <p:cNvSpPr>
              <a:spLocks noChangeArrowheads="1"/>
            </p:cNvSpPr>
            <p:nvPr/>
          </p:nvSpPr>
          <p:spPr bwMode="auto">
            <a:xfrm>
              <a:off x="1001" y="3932"/>
              <a:ext cx="56" cy="5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5" name="Line 90">
              <a:extLst>
                <a:ext uri="{FF2B5EF4-FFF2-40B4-BE49-F238E27FC236}">
                  <a16:creationId xmlns:a16="http://schemas.microsoft.com/office/drawing/2014/main" id="{E97784A4-4F3A-47CC-270E-4671DB78A889}"/>
                </a:ext>
              </a:extLst>
            </p:cNvPr>
            <p:cNvSpPr>
              <a:spLocks noChangeShapeType="1"/>
            </p:cNvSpPr>
            <p:nvPr/>
          </p:nvSpPr>
          <p:spPr bwMode="auto">
            <a:xfrm>
              <a:off x="4735" y="3279"/>
              <a:ext cx="13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91">
              <a:extLst>
                <a:ext uri="{FF2B5EF4-FFF2-40B4-BE49-F238E27FC236}">
                  <a16:creationId xmlns:a16="http://schemas.microsoft.com/office/drawing/2014/main" id="{EC788357-E213-E02B-B079-B5C0152989BF}"/>
                </a:ext>
              </a:extLst>
            </p:cNvPr>
            <p:cNvSpPr>
              <a:spLocks noChangeShapeType="1"/>
            </p:cNvSpPr>
            <p:nvPr/>
          </p:nvSpPr>
          <p:spPr bwMode="auto">
            <a:xfrm flipV="1">
              <a:off x="2641" y="3207"/>
              <a:ext cx="59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Line 92">
              <a:extLst>
                <a:ext uri="{FF2B5EF4-FFF2-40B4-BE49-F238E27FC236}">
                  <a16:creationId xmlns:a16="http://schemas.microsoft.com/office/drawing/2014/main" id="{5EB41829-65F5-A125-4DAA-3FBCCACE071E}"/>
                </a:ext>
              </a:extLst>
            </p:cNvPr>
            <p:cNvSpPr>
              <a:spLocks noChangeShapeType="1"/>
            </p:cNvSpPr>
            <p:nvPr/>
          </p:nvSpPr>
          <p:spPr bwMode="auto">
            <a:xfrm flipV="1">
              <a:off x="1831" y="3663"/>
              <a:ext cx="34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8" name="Line 93">
              <a:extLst>
                <a:ext uri="{FF2B5EF4-FFF2-40B4-BE49-F238E27FC236}">
                  <a16:creationId xmlns:a16="http://schemas.microsoft.com/office/drawing/2014/main" id="{022D80B9-1E20-B6B7-B2CD-E720E1C1BCC4}"/>
                </a:ext>
              </a:extLst>
            </p:cNvPr>
            <p:cNvSpPr>
              <a:spLocks noChangeShapeType="1"/>
            </p:cNvSpPr>
            <p:nvPr/>
          </p:nvSpPr>
          <p:spPr bwMode="auto">
            <a:xfrm>
              <a:off x="1681" y="3195"/>
              <a:ext cx="53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Line 94">
              <a:extLst>
                <a:ext uri="{FF2B5EF4-FFF2-40B4-BE49-F238E27FC236}">
                  <a16:creationId xmlns:a16="http://schemas.microsoft.com/office/drawing/2014/main" id="{95C8ED01-487E-483F-8ABE-D88B85F4175E}"/>
                </a:ext>
              </a:extLst>
            </p:cNvPr>
            <p:cNvSpPr>
              <a:spLocks noChangeShapeType="1"/>
            </p:cNvSpPr>
            <p:nvPr/>
          </p:nvSpPr>
          <p:spPr bwMode="auto">
            <a:xfrm>
              <a:off x="3745" y="3243"/>
              <a:ext cx="61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90" name="Group 95">
              <a:extLst>
                <a:ext uri="{FF2B5EF4-FFF2-40B4-BE49-F238E27FC236}">
                  <a16:creationId xmlns:a16="http://schemas.microsoft.com/office/drawing/2014/main" id="{4C0C6C11-E05B-9389-C6F9-18817303557F}"/>
                </a:ext>
              </a:extLst>
            </p:cNvPr>
            <p:cNvGrpSpPr>
              <a:grpSpLocks/>
            </p:cNvGrpSpPr>
            <p:nvPr/>
          </p:nvGrpSpPr>
          <p:grpSpPr bwMode="auto">
            <a:xfrm>
              <a:off x="3055" y="3497"/>
              <a:ext cx="109" cy="480"/>
              <a:chOff x="312" y="2751"/>
              <a:chExt cx="492" cy="600"/>
            </a:xfrm>
          </p:grpSpPr>
          <p:sp>
            <p:nvSpPr>
              <p:cNvPr id="191" name="Line 96">
                <a:extLst>
                  <a:ext uri="{FF2B5EF4-FFF2-40B4-BE49-F238E27FC236}">
                    <a16:creationId xmlns:a16="http://schemas.microsoft.com/office/drawing/2014/main" id="{5B5DAE59-3150-E00D-5F21-20EA806BBA45}"/>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2" name="Line 97">
                <a:extLst>
                  <a:ext uri="{FF2B5EF4-FFF2-40B4-BE49-F238E27FC236}">
                    <a16:creationId xmlns:a16="http://schemas.microsoft.com/office/drawing/2014/main" id="{8CA8C773-521E-248A-271E-2969D5514EFC}"/>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1" name="Group 98">
              <a:extLst>
                <a:ext uri="{FF2B5EF4-FFF2-40B4-BE49-F238E27FC236}">
                  <a16:creationId xmlns:a16="http://schemas.microsoft.com/office/drawing/2014/main" id="{8728FE64-6DEA-8F44-C70D-B8AE6EE5A5B4}"/>
                </a:ext>
              </a:extLst>
            </p:cNvPr>
            <p:cNvGrpSpPr>
              <a:grpSpLocks/>
            </p:cNvGrpSpPr>
            <p:nvPr/>
          </p:nvGrpSpPr>
          <p:grpSpPr bwMode="auto">
            <a:xfrm>
              <a:off x="4063" y="3485"/>
              <a:ext cx="109" cy="492"/>
              <a:chOff x="312" y="2751"/>
              <a:chExt cx="492" cy="600"/>
            </a:xfrm>
          </p:grpSpPr>
          <p:sp>
            <p:nvSpPr>
              <p:cNvPr id="189" name="Line 99">
                <a:extLst>
                  <a:ext uri="{FF2B5EF4-FFF2-40B4-BE49-F238E27FC236}">
                    <a16:creationId xmlns:a16="http://schemas.microsoft.com/office/drawing/2014/main" id="{D4F66508-549F-85F2-1377-FCA57DB5F2E5}"/>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0" name="Line 100">
                <a:extLst>
                  <a:ext uri="{FF2B5EF4-FFF2-40B4-BE49-F238E27FC236}">
                    <a16:creationId xmlns:a16="http://schemas.microsoft.com/office/drawing/2014/main" id="{A115A15E-6F15-52D1-32D2-B1756F05AF5A}"/>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92" name="Group 101">
              <a:extLst>
                <a:ext uri="{FF2B5EF4-FFF2-40B4-BE49-F238E27FC236}">
                  <a16:creationId xmlns:a16="http://schemas.microsoft.com/office/drawing/2014/main" id="{65ECE97B-79A4-DC52-B83A-9EB0704F3240}"/>
                </a:ext>
              </a:extLst>
            </p:cNvPr>
            <p:cNvGrpSpPr>
              <a:grpSpLocks/>
            </p:cNvGrpSpPr>
            <p:nvPr/>
          </p:nvGrpSpPr>
          <p:grpSpPr bwMode="auto">
            <a:xfrm>
              <a:off x="1999" y="3473"/>
              <a:ext cx="109" cy="480"/>
              <a:chOff x="312" y="2751"/>
              <a:chExt cx="492" cy="600"/>
            </a:xfrm>
          </p:grpSpPr>
          <p:sp>
            <p:nvSpPr>
              <p:cNvPr id="187" name="Line 102">
                <a:extLst>
                  <a:ext uri="{FF2B5EF4-FFF2-40B4-BE49-F238E27FC236}">
                    <a16:creationId xmlns:a16="http://schemas.microsoft.com/office/drawing/2014/main" id="{CAFC19E9-DF5F-2D5D-5915-6D6FC1D33CA4}"/>
                  </a:ext>
                </a:extLst>
              </p:cNvPr>
              <p:cNvSpPr>
                <a:spLocks noChangeShapeType="1"/>
              </p:cNvSpPr>
              <p:nvPr/>
            </p:nvSpPr>
            <p:spPr bwMode="auto">
              <a:xfrm>
                <a:off x="312" y="2760"/>
                <a:ext cx="492"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8" name="Line 103">
                <a:extLst>
                  <a:ext uri="{FF2B5EF4-FFF2-40B4-BE49-F238E27FC236}">
                    <a16:creationId xmlns:a16="http://schemas.microsoft.com/office/drawing/2014/main" id="{9476A677-7AEF-A149-1C71-A5CFDE66A8A7}"/>
                  </a:ext>
                </a:extLst>
              </p:cNvPr>
              <p:cNvSpPr>
                <a:spLocks noChangeShapeType="1"/>
              </p:cNvSpPr>
              <p:nvPr/>
            </p:nvSpPr>
            <p:spPr bwMode="auto">
              <a:xfrm>
                <a:off x="312" y="2751"/>
                <a:ext cx="0" cy="60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3" name="Line 104">
              <a:extLst>
                <a:ext uri="{FF2B5EF4-FFF2-40B4-BE49-F238E27FC236}">
                  <a16:creationId xmlns:a16="http://schemas.microsoft.com/office/drawing/2014/main" id="{0EFE2A78-656A-286A-D622-0B7ABAE18C3C}"/>
                </a:ext>
              </a:extLst>
            </p:cNvPr>
            <p:cNvSpPr>
              <a:spLocks noChangeShapeType="1"/>
            </p:cNvSpPr>
            <p:nvPr/>
          </p:nvSpPr>
          <p:spPr bwMode="auto">
            <a:xfrm flipV="1">
              <a:off x="717" y="3962"/>
              <a:ext cx="3353" cy="1"/>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Oval 105">
              <a:extLst>
                <a:ext uri="{FF2B5EF4-FFF2-40B4-BE49-F238E27FC236}">
                  <a16:creationId xmlns:a16="http://schemas.microsoft.com/office/drawing/2014/main" id="{5E3358FE-94E6-6DFD-377C-3DC4F4C3DC9C}"/>
                </a:ext>
              </a:extLst>
            </p:cNvPr>
            <p:cNvSpPr>
              <a:spLocks noChangeArrowheads="1"/>
            </p:cNvSpPr>
            <p:nvPr/>
          </p:nvSpPr>
          <p:spPr bwMode="auto">
            <a:xfrm>
              <a:off x="1973" y="3934"/>
              <a:ext cx="56" cy="5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Oval 106">
              <a:extLst>
                <a:ext uri="{FF2B5EF4-FFF2-40B4-BE49-F238E27FC236}">
                  <a16:creationId xmlns:a16="http://schemas.microsoft.com/office/drawing/2014/main" id="{8591F289-0EC1-724E-83EE-0A78791BEE99}"/>
                </a:ext>
              </a:extLst>
            </p:cNvPr>
            <p:cNvSpPr>
              <a:spLocks noChangeArrowheads="1"/>
            </p:cNvSpPr>
            <p:nvPr/>
          </p:nvSpPr>
          <p:spPr bwMode="auto">
            <a:xfrm>
              <a:off x="3026" y="3938"/>
              <a:ext cx="56" cy="56"/>
            </a:xfrm>
            <a:prstGeom prst="ellipse">
              <a:avLst/>
            </a:prstGeom>
            <a:solidFill>
              <a:srgbClr val="FF0066"/>
            </a:solidFill>
            <a:ln w="9525">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6" name="Text Box 107">
              <a:extLst>
                <a:ext uri="{FF2B5EF4-FFF2-40B4-BE49-F238E27FC236}">
                  <a16:creationId xmlns:a16="http://schemas.microsoft.com/office/drawing/2014/main" id="{C8ADB7B0-7684-E061-4992-50F59CA8C57E}"/>
                </a:ext>
              </a:extLst>
            </p:cNvPr>
            <p:cNvSpPr txBox="1">
              <a:spLocks noChangeArrowheads="1"/>
            </p:cNvSpPr>
            <p:nvPr/>
          </p:nvSpPr>
          <p:spPr bwMode="auto">
            <a:xfrm>
              <a:off x="474" y="3690"/>
              <a:ext cx="3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p>
          </p:txBody>
        </p:sp>
        <p:sp>
          <p:nvSpPr>
            <p:cNvPr id="97" name="Oval 108">
              <a:extLst>
                <a:ext uri="{FF2B5EF4-FFF2-40B4-BE49-F238E27FC236}">
                  <a16:creationId xmlns:a16="http://schemas.microsoft.com/office/drawing/2014/main" id="{809260B8-C5FA-1672-DB2A-87D0729F479F}"/>
                </a:ext>
              </a:extLst>
            </p:cNvPr>
            <p:cNvSpPr>
              <a:spLocks noChangeArrowheads="1"/>
            </p:cNvSpPr>
            <p:nvPr/>
          </p:nvSpPr>
          <p:spPr bwMode="auto">
            <a:xfrm>
              <a:off x="663" y="3926"/>
              <a:ext cx="56" cy="56"/>
            </a:xfrm>
            <a:prstGeom prst="ellipse">
              <a:avLst/>
            </a:prstGeom>
            <a:solidFill>
              <a:schemeClr val="bg1"/>
            </a:solidFill>
            <a:ln w="19050">
              <a:solidFill>
                <a:srgbClr val="FF0066"/>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8" name="Rectangle 109">
              <a:extLst>
                <a:ext uri="{FF2B5EF4-FFF2-40B4-BE49-F238E27FC236}">
                  <a16:creationId xmlns:a16="http://schemas.microsoft.com/office/drawing/2014/main" id="{D5283E17-454D-4A68-1D4F-9958A3A04526}"/>
                </a:ext>
              </a:extLst>
            </p:cNvPr>
            <p:cNvSpPr>
              <a:spLocks noChangeArrowheads="1"/>
            </p:cNvSpPr>
            <p:nvPr/>
          </p:nvSpPr>
          <p:spPr bwMode="auto">
            <a:xfrm>
              <a:off x="3248" y="3135"/>
              <a:ext cx="492" cy="696"/>
            </a:xfrm>
            <a:prstGeom prst="rect">
              <a:avLst/>
            </a:prstGeom>
            <a:solidFill>
              <a:srgbClr val="EFFFF7"/>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AutoShape 110">
              <a:extLst>
                <a:ext uri="{FF2B5EF4-FFF2-40B4-BE49-F238E27FC236}">
                  <a16:creationId xmlns:a16="http://schemas.microsoft.com/office/drawing/2014/main" id="{802915CD-BB81-417C-B6AF-A5BC69CEABA8}"/>
                </a:ext>
              </a:extLst>
            </p:cNvPr>
            <p:cNvSpPr>
              <a:spLocks noChangeArrowheads="1"/>
            </p:cNvSpPr>
            <p:nvPr/>
          </p:nvSpPr>
          <p:spPr bwMode="auto">
            <a:xfrm rot="5400000" flipH="1">
              <a:off x="3228" y="3443"/>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0" name="Text Box 111">
              <a:extLst>
                <a:ext uri="{FF2B5EF4-FFF2-40B4-BE49-F238E27FC236}">
                  <a16:creationId xmlns:a16="http://schemas.microsoft.com/office/drawing/2014/main" id="{05DA04BE-6854-FF0C-7176-E4DE1F3C74EF}"/>
                </a:ext>
              </a:extLst>
            </p:cNvPr>
            <p:cNvSpPr txBox="1">
              <a:spLocks noChangeArrowheads="1"/>
            </p:cNvSpPr>
            <p:nvPr/>
          </p:nvSpPr>
          <p:spPr bwMode="auto">
            <a:xfrm>
              <a:off x="3406" y="3545"/>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1K</a:t>
              </a:r>
            </a:p>
          </p:txBody>
        </p:sp>
        <p:sp>
          <p:nvSpPr>
            <p:cNvPr id="101" name="Oval 112">
              <a:extLst>
                <a:ext uri="{FF2B5EF4-FFF2-40B4-BE49-F238E27FC236}">
                  <a16:creationId xmlns:a16="http://schemas.microsoft.com/office/drawing/2014/main" id="{8D83A7DE-1E55-8FEA-CF74-FA31F8D64C2B}"/>
                </a:ext>
              </a:extLst>
            </p:cNvPr>
            <p:cNvSpPr>
              <a:spLocks noChangeArrowheads="1"/>
            </p:cNvSpPr>
            <p:nvPr/>
          </p:nvSpPr>
          <p:spPr bwMode="auto">
            <a:xfrm>
              <a:off x="3155" y="3453"/>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2" name="Text Box 113">
              <a:extLst>
                <a:ext uri="{FF2B5EF4-FFF2-40B4-BE49-F238E27FC236}">
                  <a16:creationId xmlns:a16="http://schemas.microsoft.com/office/drawing/2014/main" id="{61336C21-C265-2091-DFB7-A0D03613095E}"/>
                </a:ext>
              </a:extLst>
            </p:cNvPr>
            <p:cNvSpPr txBox="1">
              <a:spLocks noChangeArrowheads="1"/>
            </p:cNvSpPr>
            <p:nvPr/>
          </p:nvSpPr>
          <p:spPr bwMode="auto">
            <a:xfrm>
              <a:off x="3295" y="3330"/>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C1</a:t>
              </a:r>
            </a:p>
          </p:txBody>
        </p:sp>
        <p:sp>
          <p:nvSpPr>
            <p:cNvPr id="103" name="Oval 114">
              <a:extLst>
                <a:ext uri="{FF2B5EF4-FFF2-40B4-BE49-F238E27FC236}">
                  <a16:creationId xmlns:a16="http://schemas.microsoft.com/office/drawing/2014/main" id="{6AEB5181-C646-729D-82B7-F5316D168236}"/>
                </a:ext>
              </a:extLst>
            </p:cNvPr>
            <p:cNvSpPr>
              <a:spLocks noChangeArrowheads="1"/>
            </p:cNvSpPr>
            <p:nvPr/>
          </p:nvSpPr>
          <p:spPr bwMode="auto">
            <a:xfrm>
              <a:off x="3740" y="3657"/>
              <a:ext cx="68" cy="68"/>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4" name="Text Box 115">
              <a:extLst>
                <a:ext uri="{FF2B5EF4-FFF2-40B4-BE49-F238E27FC236}">
                  <a16:creationId xmlns:a16="http://schemas.microsoft.com/office/drawing/2014/main" id="{92AA1B62-8EDD-876E-8589-1E712FBB077F}"/>
                </a:ext>
              </a:extLst>
            </p:cNvPr>
            <p:cNvSpPr txBox="1">
              <a:spLocks noChangeArrowheads="1"/>
            </p:cNvSpPr>
            <p:nvPr/>
          </p:nvSpPr>
          <p:spPr bwMode="auto">
            <a:xfrm>
              <a:off x="3299" y="2893"/>
              <a:ext cx="4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FF</a:t>
              </a:r>
              <a:r>
                <a:rPr lang="en-US" altLang="zh-CN" sz="2000" b="1" baseline="-25000"/>
                <a:t>2</a:t>
              </a:r>
            </a:p>
          </p:txBody>
        </p:sp>
        <p:sp>
          <p:nvSpPr>
            <p:cNvPr id="105" name="Rectangle 116">
              <a:extLst>
                <a:ext uri="{FF2B5EF4-FFF2-40B4-BE49-F238E27FC236}">
                  <a16:creationId xmlns:a16="http://schemas.microsoft.com/office/drawing/2014/main" id="{9686DE3E-0BE1-B408-1384-2EC387B6BD50}"/>
                </a:ext>
              </a:extLst>
            </p:cNvPr>
            <p:cNvSpPr>
              <a:spLocks noChangeArrowheads="1"/>
            </p:cNvSpPr>
            <p:nvPr/>
          </p:nvSpPr>
          <p:spPr bwMode="auto">
            <a:xfrm>
              <a:off x="3246" y="3135"/>
              <a:ext cx="168" cy="21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Rectangle 117">
              <a:extLst>
                <a:ext uri="{FF2B5EF4-FFF2-40B4-BE49-F238E27FC236}">
                  <a16:creationId xmlns:a16="http://schemas.microsoft.com/office/drawing/2014/main" id="{E7A76987-36CC-5E84-E3A4-0449BA7E75D3}"/>
                </a:ext>
              </a:extLst>
            </p:cNvPr>
            <p:cNvSpPr>
              <a:spLocks noChangeArrowheads="1"/>
            </p:cNvSpPr>
            <p:nvPr/>
          </p:nvSpPr>
          <p:spPr bwMode="auto">
            <a:xfrm>
              <a:off x="3211" y="3100"/>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t>&amp;</a:t>
              </a:r>
            </a:p>
          </p:txBody>
        </p:sp>
        <p:sp>
          <p:nvSpPr>
            <p:cNvPr id="107" name="Text Box 118">
              <a:extLst>
                <a:ext uri="{FF2B5EF4-FFF2-40B4-BE49-F238E27FC236}">
                  <a16:creationId xmlns:a16="http://schemas.microsoft.com/office/drawing/2014/main" id="{1BF9475D-7FE2-D255-8D58-DF4FF57AB927}"/>
                </a:ext>
              </a:extLst>
            </p:cNvPr>
            <p:cNvSpPr txBox="1">
              <a:spLocks noChangeArrowheads="1"/>
            </p:cNvSpPr>
            <p:nvPr/>
          </p:nvSpPr>
          <p:spPr bwMode="auto">
            <a:xfrm>
              <a:off x="3370" y="3125"/>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1J</a:t>
              </a:r>
            </a:p>
          </p:txBody>
        </p:sp>
        <p:sp>
          <p:nvSpPr>
            <p:cNvPr id="108" name="Line 119">
              <a:extLst>
                <a:ext uri="{FF2B5EF4-FFF2-40B4-BE49-F238E27FC236}">
                  <a16:creationId xmlns:a16="http://schemas.microsoft.com/office/drawing/2014/main" id="{113812A9-68DB-B419-56B6-28042C347E9D}"/>
                </a:ext>
              </a:extLst>
            </p:cNvPr>
            <p:cNvSpPr>
              <a:spLocks noChangeShapeType="1"/>
            </p:cNvSpPr>
            <p:nvPr/>
          </p:nvSpPr>
          <p:spPr bwMode="auto">
            <a:xfrm flipH="1" flipV="1">
              <a:off x="1945" y="4047"/>
              <a:ext cx="297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120">
              <a:extLst>
                <a:ext uri="{FF2B5EF4-FFF2-40B4-BE49-F238E27FC236}">
                  <a16:creationId xmlns:a16="http://schemas.microsoft.com/office/drawing/2014/main" id="{A7E73149-0C50-E99B-6755-12B8C3148B74}"/>
                </a:ext>
              </a:extLst>
            </p:cNvPr>
            <p:cNvSpPr>
              <a:spLocks noChangeShapeType="1"/>
            </p:cNvSpPr>
            <p:nvPr/>
          </p:nvSpPr>
          <p:spPr bwMode="auto">
            <a:xfrm flipH="1" flipV="1">
              <a:off x="4914" y="3690"/>
              <a:ext cx="0" cy="35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21">
              <a:extLst>
                <a:ext uri="{FF2B5EF4-FFF2-40B4-BE49-F238E27FC236}">
                  <a16:creationId xmlns:a16="http://schemas.microsoft.com/office/drawing/2014/main" id="{9ECE6030-E197-6D96-6759-FEA71AF9F9FE}"/>
                </a:ext>
              </a:extLst>
            </p:cNvPr>
            <p:cNvSpPr>
              <a:spLocks noChangeShapeType="1"/>
            </p:cNvSpPr>
            <p:nvPr/>
          </p:nvSpPr>
          <p:spPr bwMode="auto">
            <a:xfrm flipH="1">
              <a:off x="4724" y="3690"/>
              <a:ext cx="19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11" name="Group 122">
              <a:extLst>
                <a:ext uri="{FF2B5EF4-FFF2-40B4-BE49-F238E27FC236}">
                  <a16:creationId xmlns:a16="http://schemas.microsoft.com/office/drawing/2014/main" id="{2636C3AF-E748-114E-FD9F-9A1222DEA40F}"/>
                </a:ext>
              </a:extLst>
            </p:cNvPr>
            <p:cNvGrpSpPr>
              <a:grpSpLocks/>
            </p:cNvGrpSpPr>
            <p:nvPr/>
          </p:nvGrpSpPr>
          <p:grpSpPr bwMode="auto">
            <a:xfrm rot="10800000" flipV="1">
              <a:off x="1945" y="3261"/>
              <a:ext cx="220" cy="798"/>
              <a:chOff x="1135" y="2397"/>
              <a:chExt cx="3103" cy="824"/>
            </a:xfrm>
          </p:grpSpPr>
          <p:sp>
            <p:nvSpPr>
              <p:cNvPr id="185" name="Line 123">
                <a:extLst>
                  <a:ext uri="{FF2B5EF4-FFF2-40B4-BE49-F238E27FC236}">
                    <a16:creationId xmlns:a16="http://schemas.microsoft.com/office/drawing/2014/main" id="{9E1B5248-3D4E-9FFB-6E4A-ABDCD92376C9}"/>
                  </a:ext>
                </a:extLst>
              </p:cNvPr>
              <p:cNvSpPr>
                <a:spLocks noChangeShapeType="1"/>
              </p:cNvSpPr>
              <p:nvPr/>
            </p:nvSpPr>
            <p:spPr bwMode="auto">
              <a:xfrm flipH="1">
                <a:off x="1135" y="2403"/>
                <a:ext cx="310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6" name="Line 124">
                <a:extLst>
                  <a:ext uri="{FF2B5EF4-FFF2-40B4-BE49-F238E27FC236}">
                    <a16:creationId xmlns:a16="http://schemas.microsoft.com/office/drawing/2014/main" id="{FD0CD60D-7566-0060-1FE9-3971F7907557}"/>
                  </a:ext>
                </a:extLst>
              </p:cNvPr>
              <p:cNvSpPr>
                <a:spLocks noChangeShapeType="1"/>
              </p:cNvSpPr>
              <p:nvPr/>
            </p:nvSpPr>
            <p:spPr bwMode="auto">
              <a:xfrm flipH="1">
                <a:off x="4223" y="2397"/>
                <a:ext cx="0" cy="82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2" name="Text Box 125">
              <a:extLst>
                <a:ext uri="{FF2B5EF4-FFF2-40B4-BE49-F238E27FC236}">
                  <a16:creationId xmlns:a16="http://schemas.microsoft.com/office/drawing/2014/main" id="{2F664318-4C24-D157-14E1-5D06F29A0AB2}"/>
                </a:ext>
              </a:extLst>
            </p:cNvPr>
            <p:cNvSpPr txBox="1">
              <a:spLocks noChangeArrowheads="1"/>
            </p:cNvSpPr>
            <p:nvPr/>
          </p:nvSpPr>
          <p:spPr bwMode="auto">
            <a:xfrm>
              <a:off x="5170" y="2859"/>
              <a:ext cx="40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a:t>
              </a:r>
            </a:p>
          </p:txBody>
        </p:sp>
        <p:sp>
          <p:nvSpPr>
            <p:cNvPr id="113" name="Rectangle 126">
              <a:extLst>
                <a:ext uri="{FF2B5EF4-FFF2-40B4-BE49-F238E27FC236}">
                  <a16:creationId xmlns:a16="http://schemas.microsoft.com/office/drawing/2014/main" id="{FDE36AAA-4F84-1BD5-DC34-B69D26E2ACB9}"/>
                </a:ext>
              </a:extLst>
            </p:cNvPr>
            <p:cNvSpPr>
              <a:spLocks noChangeArrowheads="1"/>
            </p:cNvSpPr>
            <p:nvPr/>
          </p:nvSpPr>
          <p:spPr bwMode="auto">
            <a:xfrm>
              <a:off x="1196" y="3123"/>
              <a:ext cx="492" cy="696"/>
            </a:xfrm>
            <a:prstGeom prst="rect">
              <a:avLst/>
            </a:prstGeom>
            <a:solidFill>
              <a:srgbClr val="EFFFF7"/>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4" name="AutoShape 127">
              <a:extLst>
                <a:ext uri="{FF2B5EF4-FFF2-40B4-BE49-F238E27FC236}">
                  <a16:creationId xmlns:a16="http://schemas.microsoft.com/office/drawing/2014/main" id="{893B83F5-872B-5A87-CEF6-2FA7BBE80F66}"/>
                </a:ext>
              </a:extLst>
            </p:cNvPr>
            <p:cNvSpPr>
              <a:spLocks noChangeArrowheads="1"/>
            </p:cNvSpPr>
            <p:nvPr/>
          </p:nvSpPr>
          <p:spPr bwMode="auto">
            <a:xfrm rot="5400000" flipH="1">
              <a:off x="1176" y="3431"/>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5" name="Text Box 128">
              <a:extLst>
                <a:ext uri="{FF2B5EF4-FFF2-40B4-BE49-F238E27FC236}">
                  <a16:creationId xmlns:a16="http://schemas.microsoft.com/office/drawing/2014/main" id="{A51F4A7A-1CB6-6CE1-BD7E-B90827003327}"/>
                </a:ext>
              </a:extLst>
            </p:cNvPr>
            <p:cNvSpPr txBox="1">
              <a:spLocks noChangeArrowheads="1"/>
            </p:cNvSpPr>
            <p:nvPr/>
          </p:nvSpPr>
          <p:spPr bwMode="auto">
            <a:xfrm>
              <a:off x="1150" y="3113"/>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1J</a:t>
              </a:r>
            </a:p>
          </p:txBody>
        </p:sp>
        <p:sp>
          <p:nvSpPr>
            <p:cNvPr id="116" name="Text Box 129">
              <a:extLst>
                <a:ext uri="{FF2B5EF4-FFF2-40B4-BE49-F238E27FC236}">
                  <a16:creationId xmlns:a16="http://schemas.microsoft.com/office/drawing/2014/main" id="{A9AD2E93-02B9-BC10-AAAA-D136FD41AFED}"/>
                </a:ext>
              </a:extLst>
            </p:cNvPr>
            <p:cNvSpPr txBox="1">
              <a:spLocks noChangeArrowheads="1"/>
            </p:cNvSpPr>
            <p:nvPr/>
          </p:nvSpPr>
          <p:spPr bwMode="auto">
            <a:xfrm>
              <a:off x="1162" y="3533"/>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1K</a:t>
              </a:r>
            </a:p>
          </p:txBody>
        </p:sp>
        <p:sp>
          <p:nvSpPr>
            <p:cNvPr id="117" name="Oval 130">
              <a:extLst>
                <a:ext uri="{FF2B5EF4-FFF2-40B4-BE49-F238E27FC236}">
                  <a16:creationId xmlns:a16="http://schemas.microsoft.com/office/drawing/2014/main" id="{FB4DC1F2-F024-B93C-68F2-47F1AEDD20B2}"/>
                </a:ext>
              </a:extLst>
            </p:cNvPr>
            <p:cNvSpPr>
              <a:spLocks noChangeArrowheads="1"/>
            </p:cNvSpPr>
            <p:nvPr/>
          </p:nvSpPr>
          <p:spPr bwMode="auto">
            <a:xfrm>
              <a:off x="1103" y="3441"/>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8" name="Text Box 131">
              <a:extLst>
                <a:ext uri="{FF2B5EF4-FFF2-40B4-BE49-F238E27FC236}">
                  <a16:creationId xmlns:a16="http://schemas.microsoft.com/office/drawing/2014/main" id="{498D9326-CD4E-DC44-8E21-83ED19504AA8}"/>
                </a:ext>
              </a:extLst>
            </p:cNvPr>
            <p:cNvSpPr txBox="1">
              <a:spLocks noChangeArrowheads="1"/>
            </p:cNvSpPr>
            <p:nvPr/>
          </p:nvSpPr>
          <p:spPr bwMode="auto">
            <a:xfrm>
              <a:off x="1243" y="3318"/>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C1</a:t>
              </a:r>
            </a:p>
          </p:txBody>
        </p:sp>
        <p:sp>
          <p:nvSpPr>
            <p:cNvPr id="119" name="Oval 132">
              <a:extLst>
                <a:ext uri="{FF2B5EF4-FFF2-40B4-BE49-F238E27FC236}">
                  <a16:creationId xmlns:a16="http://schemas.microsoft.com/office/drawing/2014/main" id="{00EAFD11-EFF5-A6EA-B3BC-723373AAE206}"/>
                </a:ext>
              </a:extLst>
            </p:cNvPr>
            <p:cNvSpPr>
              <a:spLocks noChangeArrowheads="1"/>
            </p:cNvSpPr>
            <p:nvPr/>
          </p:nvSpPr>
          <p:spPr bwMode="auto">
            <a:xfrm>
              <a:off x="1694" y="3681"/>
              <a:ext cx="68" cy="68"/>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0" name="Text Box 133">
              <a:extLst>
                <a:ext uri="{FF2B5EF4-FFF2-40B4-BE49-F238E27FC236}">
                  <a16:creationId xmlns:a16="http://schemas.microsoft.com/office/drawing/2014/main" id="{D6E4384B-1D90-427D-1EB1-64A0DDB2F46F}"/>
                </a:ext>
              </a:extLst>
            </p:cNvPr>
            <p:cNvSpPr txBox="1">
              <a:spLocks noChangeArrowheads="1"/>
            </p:cNvSpPr>
            <p:nvPr/>
          </p:nvSpPr>
          <p:spPr bwMode="auto">
            <a:xfrm>
              <a:off x="1229" y="2893"/>
              <a:ext cx="4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FF</a:t>
              </a:r>
              <a:r>
                <a:rPr lang="en-US" altLang="zh-CN" sz="2000" b="1" baseline="-25000"/>
                <a:t>0</a:t>
              </a:r>
            </a:p>
          </p:txBody>
        </p:sp>
        <p:sp>
          <p:nvSpPr>
            <p:cNvPr id="121" name="Rectangle 134">
              <a:extLst>
                <a:ext uri="{FF2B5EF4-FFF2-40B4-BE49-F238E27FC236}">
                  <a16:creationId xmlns:a16="http://schemas.microsoft.com/office/drawing/2014/main" id="{220A6100-01F4-E727-C3A6-E06FB47434A6}"/>
                </a:ext>
              </a:extLst>
            </p:cNvPr>
            <p:cNvSpPr>
              <a:spLocks noChangeArrowheads="1"/>
            </p:cNvSpPr>
            <p:nvPr/>
          </p:nvSpPr>
          <p:spPr bwMode="auto">
            <a:xfrm>
              <a:off x="4256" y="3135"/>
              <a:ext cx="492" cy="696"/>
            </a:xfrm>
            <a:prstGeom prst="rect">
              <a:avLst/>
            </a:prstGeom>
            <a:solidFill>
              <a:srgbClr val="EFFFF7"/>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2" name="AutoShape 135">
              <a:extLst>
                <a:ext uri="{FF2B5EF4-FFF2-40B4-BE49-F238E27FC236}">
                  <a16:creationId xmlns:a16="http://schemas.microsoft.com/office/drawing/2014/main" id="{F4B80217-CF5F-D91B-9E38-0C6EA235CBE4}"/>
                </a:ext>
              </a:extLst>
            </p:cNvPr>
            <p:cNvSpPr>
              <a:spLocks noChangeArrowheads="1"/>
            </p:cNvSpPr>
            <p:nvPr/>
          </p:nvSpPr>
          <p:spPr bwMode="auto">
            <a:xfrm rot="5400000" flipH="1">
              <a:off x="4236" y="3443"/>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3" name="Text Box 136">
              <a:extLst>
                <a:ext uri="{FF2B5EF4-FFF2-40B4-BE49-F238E27FC236}">
                  <a16:creationId xmlns:a16="http://schemas.microsoft.com/office/drawing/2014/main" id="{45F68A1A-4C72-A03C-2BC0-D782BDF29447}"/>
                </a:ext>
              </a:extLst>
            </p:cNvPr>
            <p:cNvSpPr txBox="1">
              <a:spLocks noChangeArrowheads="1"/>
            </p:cNvSpPr>
            <p:nvPr/>
          </p:nvSpPr>
          <p:spPr bwMode="auto">
            <a:xfrm>
              <a:off x="4222" y="3545"/>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1K</a:t>
              </a:r>
            </a:p>
          </p:txBody>
        </p:sp>
        <p:sp>
          <p:nvSpPr>
            <p:cNvPr id="124" name="Oval 137">
              <a:extLst>
                <a:ext uri="{FF2B5EF4-FFF2-40B4-BE49-F238E27FC236}">
                  <a16:creationId xmlns:a16="http://schemas.microsoft.com/office/drawing/2014/main" id="{9F70456F-C51F-738A-2E97-9D7703B799A1}"/>
                </a:ext>
              </a:extLst>
            </p:cNvPr>
            <p:cNvSpPr>
              <a:spLocks noChangeArrowheads="1"/>
            </p:cNvSpPr>
            <p:nvPr/>
          </p:nvSpPr>
          <p:spPr bwMode="auto">
            <a:xfrm>
              <a:off x="4163" y="3453"/>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5" name="Text Box 138">
              <a:extLst>
                <a:ext uri="{FF2B5EF4-FFF2-40B4-BE49-F238E27FC236}">
                  <a16:creationId xmlns:a16="http://schemas.microsoft.com/office/drawing/2014/main" id="{7511613A-1CAF-419D-0554-816C398CB957}"/>
                </a:ext>
              </a:extLst>
            </p:cNvPr>
            <p:cNvSpPr txBox="1">
              <a:spLocks noChangeArrowheads="1"/>
            </p:cNvSpPr>
            <p:nvPr/>
          </p:nvSpPr>
          <p:spPr bwMode="auto">
            <a:xfrm>
              <a:off x="4303" y="3330"/>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C1</a:t>
              </a:r>
            </a:p>
          </p:txBody>
        </p:sp>
        <p:sp>
          <p:nvSpPr>
            <p:cNvPr id="126" name="Oval 139">
              <a:extLst>
                <a:ext uri="{FF2B5EF4-FFF2-40B4-BE49-F238E27FC236}">
                  <a16:creationId xmlns:a16="http://schemas.microsoft.com/office/drawing/2014/main" id="{D3B6629C-FCBA-3013-A666-9E08E984642F}"/>
                </a:ext>
              </a:extLst>
            </p:cNvPr>
            <p:cNvSpPr>
              <a:spLocks noChangeArrowheads="1"/>
            </p:cNvSpPr>
            <p:nvPr/>
          </p:nvSpPr>
          <p:spPr bwMode="auto">
            <a:xfrm>
              <a:off x="4748" y="3651"/>
              <a:ext cx="68" cy="68"/>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7" name="Text Box 140">
              <a:extLst>
                <a:ext uri="{FF2B5EF4-FFF2-40B4-BE49-F238E27FC236}">
                  <a16:creationId xmlns:a16="http://schemas.microsoft.com/office/drawing/2014/main" id="{5A6EF575-7DD1-C32B-7416-3CB8466BDF39}"/>
                </a:ext>
              </a:extLst>
            </p:cNvPr>
            <p:cNvSpPr txBox="1">
              <a:spLocks noChangeArrowheads="1"/>
            </p:cNvSpPr>
            <p:nvPr/>
          </p:nvSpPr>
          <p:spPr bwMode="auto">
            <a:xfrm>
              <a:off x="4313" y="2899"/>
              <a:ext cx="4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FF</a:t>
              </a:r>
              <a:r>
                <a:rPr lang="en-US" altLang="zh-CN" sz="2000" b="1" baseline="-25000"/>
                <a:t>3</a:t>
              </a:r>
            </a:p>
          </p:txBody>
        </p:sp>
        <p:sp>
          <p:nvSpPr>
            <p:cNvPr id="128" name="Rectangle 141">
              <a:extLst>
                <a:ext uri="{FF2B5EF4-FFF2-40B4-BE49-F238E27FC236}">
                  <a16:creationId xmlns:a16="http://schemas.microsoft.com/office/drawing/2014/main" id="{D7D28892-1466-FF89-BC0D-BD12F6269A00}"/>
                </a:ext>
              </a:extLst>
            </p:cNvPr>
            <p:cNvSpPr>
              <a:spLocks noChangeArrowheads="1"/>
            </p:cNvSpPr>
            <p:nvPr/>
          </p:nvSpPr>
          <p:spPr bwMode="auto">
            <a:xfrm>
              <a:off x="4260" y="3141"/>
              <a:ext cx="168" cy="21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9" name="Rectangle 142">
              <a:extLst>
                <a:ext uri="{FF2B5EF4-FFF2-40B4-BE49-F238E27FC236}">
                  <a16:creationId xmlns:a16="http://schemas.microsoft.com/office/drawing/2014/main" id="{A008BA6E-48EA-AD7A-6F34-6BBC1AA1AA75}"/>
                </a:ext>
              </a:extLst>
            </p:cNvPr>
            <p:cNvSpPr>
              <a:spLocks noChangeArrowheads="1"/>
            </p:cNvSpPr>
            <p:nvPr/>
          </p:nvSpPr>
          <p:spPr bwMode="auto">
            <a:xfrm>
              <a:off x="4219" y="3100"/>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t>&amp;</a:t>
              </a:r>
            </a:p>
          </p:txBody>
        </p:sp>
        <p:sp>
          <p:nvSpPr>
            <p:cNvPr id="130" name="Text Box 143">
              <a:extLst>
                <a:ext uri="{FF2B5EF4-FFF2-40B4-BE49-F238E27FC236}">
                  <a16:creationId xmlns:a16="http://schemas.microsoft.com/office/drawing/2014/main" id="{5F24DFA8-C76A-B6C5-9D39-57F55677E3AD}"/>
                </a:ext>
              </a:extLst>
            </p:cNvPr>
            <p:cNvSpPr txBox="1">
              <a:spLocks noChangeArrowheads="1"/>
            </p:cNvSpPr>
            <p:nvPr/>
          </p:nvSpPr>
          <p:spPr bwMode="auto">
            <a:xfrm>
              <a:off x="4378" y="3137"/>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1J</a:t>
              </a:r>
            </a:p>
          </p:txBody>
        </p:sp>
        <p:grpSp>
          <p:nvGrpSpPr>
            <p:cNvPr id="131" name="Group 144">
              <a:extLst>
                <a:ext uri="{FF2B5EF4-FFF2-40B4-BE49-F238E27FC236}">
                  <a16:creationId xmlns:a16="http://schemas.microsoft.com/office/drawing/2014/main" id="{34E5F836-5CB1-3E68-D7AB-742195DA2AC6}"/>
                </a:ext>
              </a:extLst>
            </p:cNvPr>
            <p:cNvGrpSpPr>
              <a:grpSpLocks/>
            </p:cNvGrpSpPr>
            <p:nvPr/>
          </p:nvGrpSpPr>
          <p:grpSpPr bwMode="auto">
            <a:xfrm>
              <a:off x="2955" y="2766"/>
              <a:ext cx="283" cy="1017"/>
              <a:chOff x="2089" y="2313"/>
              <a:chExt cx="271" cy="933"/>
            </a:xfrm>
          </p:grpSpPr>
          <p:sp>
            <p:nvSpPr>
              <p:cNvPr id="182" name="Line 145">
                <a:extLst>
                  <a:ext uri="{FF2B5EF4-FFF2-40B4-BE49-F238E27FC236}">
                    <a16:creationId xmlns:a16="http://schemas.microsoft.com/office/drawing/2014/main" id="{581BA06F-F606-7DE2-BA1B-653D9EB255C4}"/>
                  </a:ext>
                </a:extLst>
              </p:cNvPr>
              <p:cNvSpPr>
                <a:spLocks noChangeShapeType="1"/>
              </p:cNvSpPr>
              <p:nvPr/>
            </p:nvSpPr>
            <p:spPr bwMode="auto">
              <a:xfrm>
                <a:off x="2089" y="2808"/>
                <a:ext cx="2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3" name="Line 146">
                <a:extLst>
                  <a:ext uri="{FF2B5EF4-FFF2-40B4-BE49-F238E27FC236}">
                    <a16:creationId xmlns:a16="http://schemas.microsoft.com/office/drawing/2014/main" id="{FEE4A07A-36EE-635B-6083-2844E9BF9AAA}"/>
                  </a:ext>
                </a:extLst>
              </p:cNvPr>
              <p:cNvSpPr>
                <a:spLocks noChangeShapeType="1"/>
              </p:cNvSpPr>
              <p:nvPr/>
            </p:nvSpPr>
            <p:spPr bwMode="auto">
              <a:xfrm>
                <a:off x="2089" y="2313"/>
                <a:ext cx="0" cy="93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4" name="Line 147">
                <a:extLst>
                  <a:ext uri="{FF2B5EF4-FFF2-40B4-BE49-F238E27FC236}">
                    <a16:creationId xmlns:a16="http://schemas.microsoft.com/office/drawing/2014/main" id="{6280CCD5-1350-37EC-0A19-D35D28C336C6}"/>
                  </a:ext>
                </a:extLst>
              </p:cNvPr>
              <p:cNvSpPr>
                <a:spLocks noChangeShapeType="1"/>
              </p:cNvSpPr>
              <p:nvPr/>
            </p:nvSpPr>
            <p:spPr bwMode="auto">
              <a:xfrm>
                <a:off x="2089" y="3246"/>
                <a:ext cx="2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2" name="Group 148">
              <a:extLst>
                <a:ext uri="{FF2B5EF4-FFF2-40B4-BE49-F238E27FC236}">
                  <a16:creationId xmlns:a16="http://schemas.microsoft.com/office/drawing/2014/main" id="{99C0A1E3-C104-2565-4FD1-14CEE2881F88}"/>
                </a:ext>
              </a:extLst>
            </p:cNvPr>
            <p:cNvGrpSpPr>
              <a:grpSpLocks/>
            </p:cNvGrpSpPr>
            <p:nvPr/>
          </p:nvGrpSpPr>
          <p:grpSpPr bwMode="auto">
            <a:xfrm>
              <a:off x="705" y="3276"/>
              <a:ext cx="491" cy="435"/>
              <a:chOff x="729" y="2871"/>
              <a:chExt cx="491" cy="435"/>
            </a:xfrm>
          </p:grpSpPr>
          <p:sp>
            <p:nvSpPr>
              <p:cNvPr id="178" name="Line 149">
                <a:extLst>
                  <a:ext uri="{FF2B5EF4-FFF2-40B4-BE49-F238E27FC236}">
                    <a16:creationId xmlns:a16="http://schemas.microsoft.com/office/drawing/2014/main" id="{DF20D391-A2CB-7159-5FB9-D08E2EE96C27}"/>
                  </a:ext>
                </a:extLst>
              </p:cNvPr>
              <p:cNvSpPr>
                <a:spLocks noChangeShapeType="1"/>
              </p:cNvSpPr>
              <p:nvPr/>
            </p:nvSpPr>
            <p:spPr bwMode="auto">
              <a:xfrm>
                <a:off x="769" y="2898"/>
                <a:ext cx="45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9" name="Line 150">
                <a:extLst>
                  <a:ext uri="{FF2B5EF4-FFF2-40B4-BE49-F238E27FC236}">
                    <a16:creationId xmlns:a16="http://schemas.microsoft.com/office/drawing/2014/main" id="{573459A4-A8BF-13B3-60AD-15BAF8B57950}"/>
                  </a:ext>
                </a:extLst>
              </p:cNvPr>
              <p:cNvSpPr>
                <a:spLocks noChangeShapeType="1"/>
              </p:cNvSpPr>
              <p:nvPr/>
            </p:nvSpPr>
            <p:spPr bwMode="auto">
              <a:xfrm>
                <a:off x="949" y="2895"/>
                <a:ext cx="0" cy="41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0" name="Line 151">
                <a:extLst>
                  <a:ext uri="{FF2B5EF4-FFF2-40B4-BE49-F238E27FC236}">
                    <a16:creationId xmlns:a16="http://schemas.microsoft.com/office/drawing/2014/main" id="{00438808-F091-5AA3-3B18-B7C0E603BE10}"/>
                  </a:ext>
                </a:extLst>
              </p:cNvPr>
              <p:cNvSpPr>
                <a:spLocks noChangeShapeType="1"/>
              </p:cNvSpPr>
              <p:nvPr/>
            </p:nvSpPr>
            <p:spPr bwMode="auto">
              <a:xfrm>
                <a:off x="949" y="3306"/>
                <a:ext cx="2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1" name="Oval 152">
                <a:extLst>
                  <a:ext uri="{FF2B5EF4-FFF2-40B4-BE49-F238E27FC236}">
                    <a16:creationId xmlns:a16="http://schemas.microsoft.com/office/drawing/2014/main" id="{1FA85E4C-AF8E-9279-C12E-E1F9DF354459}"/>
                  </a:ext>
                </a:extLst>
              </p:cNvPr>
              <p:cNvSpPr>
                <a:spLocks noChangeArrowheads="1"/>
              </p:cNvSpPr>
              <p:nvPr/>
            </p:nvSpPr>
            <p:spPr bwMode="auto">
              <a:xfrm>
                <a:off x="729" y="2871"/>
                <a:ext cx="56" cy="5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33" name="Text Box 153">
              <a:extLst>
                <a:ext uri="{FF2B5EF4-FFF2-40B4-BE49-F238E27FC236}">
                  <a16:creationId xmlns:a16="http://schemas.microsoft.com/office/drawing/2014/main" id="{8BE68B42-7DB8-80CB-BB38-704A05093EE5}"/>
                </a:ext>
              </a:extLst>
            </p:cNvPr>
            <p:cNvSpPr txBox="1">
              <a:spLocks noChangeArrowheads="1"/>
            </p:cNvSpPr>
            <p:nvPr/>
          </p:nvSpPr>
          <p:spPr bwMode="auto">
            <a:xfrm>
              <a:off x="536" y="3149"/>
              <a:ext cx="21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a:solidFill>
                    <a:srgbClr val="0033CC"/>
                  </a:solidFill>
                  <a:ea typeface="楷体_GB2312" pitchFamily="49" charset="-122"/>
                </a:rPr>
                <a:t>1</a:t>
              </a:r>
            </a:p>
          </p:txBody>
        </p:sp>
        <p:sp>
          <p:nvSpPr>
            <p:cNvPr id="134" name="Line 154">
              <a:extLst>
                <a:ext uri="{FF2B5EF4-FFF2-40B4-BE49-F238E27FC236}">
                  <a16:creationId xmlns:a16="http://schemas.microsoft.com/office/drawing/2014/main" id="{ABC22724-63C1-DDB2-606E-DA00E61819F5}"/>
                </a:ext>
              </a:extLst>
            </p:cNvPr>
            <p:cNvSpPr>
              <a:spLocks noChangeShapeType="1"/>
            </p:cNvSpPr>
            <p:nvPr/>
          </p:nvSpPr>
          <p:spPr bwMode="auto">
            <a:xfrm flipH="1">
              <a:off x="1837" y="2766"/>
              <a:ext cx="317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35" name="Group 155">
              <a:extLst>
                <a:ext uri="{FF2B5EF4-FFF2-40B4-BE49-F238E27FC236}">
                  <a16:creationId xmlns:a16="http://schemas.microsoft.com/office/drawing/2014/main" id="{8A9EF610-2EE2-1209-2FB2-B83FD2274B7E}"/>
                </a:ext>
              </a:extLst>
            </p:cNvPr>
            <p:cNvGrpSpPr>
              <a:grpSpLocks/>
            </p:cNvGrpSpPr>
            <p:nvPr/>
          </p:nvGrpSpPr>
          <p:grpSpPr bwMode="auto">
            <a:xfrm rot="10800000" flipV="1">
              <a:off x="4873" y="2922"/>
              <a:ext cx="139" cy="362"/>
              <a:chOff x="1135" y="2397"/>
              <a:chExt cx="3103" cy="824"/>
            </a:xfrm>
          </p:grpSpPr>
          <p:sp>
            <p:nvSpPr>
              <p:cNvPr id="176" name="Line 156">
                <a:extLst>
                  <a:ext uri="{FF2B5EF4-FFF2-40B4-BE49-F238E27FC236}">
                    <a16:creationId xmlns:a16="http://schemas.microsoft.com/office/drawing/2014/main" id="{3350D9EC-CA92-FAC4-5EED-73C36E112AD6}"/>
                  </a:ext>
                </a:extLst>
              </p:cNvPr>
              <p:cNvSpPr>
                <a:spLocks noChangeShapeType="1"/>
              </p:cNvSpPr>
              <p:nvPr/>
            </p:nvSpPr>
            <p:spPr bwMode="auto">
              <a:xfrm flipH="1">
                <a:off x="1135" y="2403"/>
                <a:ext cx="310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Line 157">
                <a:extLst>
                  <a:ext uri="{FF2B5EF4-FFF2-40B4-BE49-F238E27FC236}">
                    <a16:creationId xmlns:a16="http://schemas.microsoft.com/office/drawing/2014/main" id="{2EEA85D9-CF8C-A3F1-939C-DC0C83911E67}"/>
                  </a:ext>
                </a:extLst>
              </p:cNvPr>
              <p:cNvSpPr>
                <a:spLocks noChangeShapeType="1"/>
              </p:cNvSpPr>
              <p:nvPr/>
            </p:nvSpPr>
            <p:spPr bwMode="auto">
              <a:xfrm flipH="1">
                <a:off x="4223" y="2397"/>
                <a:ext cx="0" cy="82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6" name="Group 158">
              <a:extLst>
                <a:ext uri="{FF2B5EF4-FFF2-40B4-BE49-F238E27FC236}">
                  <a16:creationId xmlns:a16="http://schemas.microsoft.com/office/drawing/2014/main" id="{0C00D20D-DA3B-A338-049E-EB7EEF92229C}"/>
                </a:ext>
              </a:extLst>
            </p:cNvPr>
            <p:cNvGrpSpPr>
              <a:grpSpLocks/>
            </p:cNvGrpSpPr>
            <p:nvPr/>
          </p:nvGrpSpPr>
          <p:grpSpPr bwMode="auto">
            <a:xfrm>
              <a:off x="5179" y="2814"/>
              <a:ext cx="166" cy="56"/>
              <a:chOff x="5143" y="2454"/>
              <a:chExt cx="166" cy="56"/>
            </a:xfrm>
          </p:grpSpPr>
          <p:sp>
            <p:nvSpPr>
              <p:cNvPr id="174" name="Oval 159">
                <a:extLst>
                  <a:ext uri="{FF2B5EF4-FFF2-40B4-BE49-F238E27FC236}">
                    <a16:creationId xmlns:a16="http://schemas.microsoft.com/office/drawing/2014/main" id="{CEF271A5-CA7B-1FF6-8B63-779A9EFE4DE2}"/>
                  </a:ext>
                </a:extLst>
              </p:cNvPr>
              <p:cNvSpPr>
                <a:spLocks noChangeArrowheads="1"/>
              </p:cNvSpPr>
              <p:nvPr/>
            </p:nvSpPr>
            <p:spPr bwMode="auto">
              <a:xfrm>
                <a:off x="5253" y="2454"/>
                <a:ext cx="56" cy="5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5" name="Line 160">
                <a:extLst>
                  <a:ext uri="{FF2B5EF4-FFF2-40B4-BE49-F238E27FC236}">
                    <a16:creationId xmlns:a16="http://schemas.microsoft.com/office/drawing/2014/main" id="{234B0B38-C9AE-4E8C-978D-7003F825B3A1}"/>
                  </a:ext>
                </a:extLst>
              </p:cNvPr>
              <p:cNvSpPr>
                <a:spLocks noChangeShapeType="1"/>
              </p:cNvSpPr>
              <p:nvPr/>
            </p:nvSpPr>
            <p:spPr bwMode="auto">
              <a:xfrm flipH="1" flipV="1">
                <a:off x="5143" y="2487"/>
                <a:ext cx="1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7" name="Rectangle 161">
              <a:extLst>
                <a:ext uri="{FF2B5EF4-FFF2-40B4-BE49-F238E27FC236}">
                  <a16:creationId xmlns:a16="http://schemas.microsoft.com/office/drawing/2014/main" id="{A9279119-4649-9494-94F7-43F155B2E28E}"/>
                </a:ext>
              </a:extLst>
            </p:cNvPr>
            <p:cNvSpPr>
              <a:spLocks noChangeArrowheads="1"/>
            </p:cNvSpPr>
            <p:nvPr/>
          </p:nvSpPr>
          <p:spPr bwMode="auto">
            <a:xfrm>
              <a:off x="4955" y="2682"/>
              <a:ext cx="237" cy="324"/>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FF0066"/>
                </a:solidFill>
              </a:endParaRPr>
            </a:p>
          </p:txBody>
        </p:sp>
        <p:sp>
          <p:nvSpPr>
            <p:cNvPr id="138" name="Text Box 162">
              <a:extLst>
                <a:ext uri="{FF2B5EF4-FFF2-40B4-BE49-F238E27FC236}">
                  <a16:creationId xmlns:a16="http://schemas.microsoft.com/office/drawing/2014/main" id="{139D4DD0-2E5A-D456-4E88-3218480A68F4}"/>
                </a:ext>
              </a:extLst>
            </p:cNvPr>
            <p:cNvSpPr txBox="1">
              <a:spLocks noChangeArrowheads="1"/>
            </p:cNvSpPr>
            <p:nvPr/>
          </p:nvSpPr>
          <p:spPr bwMode="auto">
            <a:xfrm>
              <a:off x="4924" y="2673"/>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&amp;</a:t>
              </a:r>
            </a:p>
          </p:txBody>
        </p:sp>
        <p:grpSp>
          <p:nvGrpSpPr>
            <p:cNvPr id="139" name="Group 163">
              <a:extLst>
                <a:ext uri="{FF2B5EF4-FFF2-40B4-BE49-F238E27FC236}">
                  <a16:creationId xmlns:a16="http://schemas.microsoft.com/office/drawing/2014/main" id="{191DDBAD-648E-25EC-D6E9-9E11F0A4C439}"/>
                </a:ext>
              </a:extLst>
            </p:cNvPr>
            <p:cNvGrpSpPr>
              <a:grpSpLocks/>
            </p:cNvGrpSpPr>
            <p:nvPr/>
          </p:nvGrpSpPr>
          <p:grpSpPr bwMode="auto">
            <a:xfrm>
              <a:off x="3997" y="2742"/>
              <a:ext cx="271" cy="969"/>
              <a:chOff x="3253" y="2061"/>
              <a:chExt cx="271" cy="969"/>
            </a:xfrm>
          </p:grpSpPr>
          <p:sp>
            <p:nvSpPr>
              <p:cNvPr id="171" name="Line 164">
                <a:extLst>
                  <a:ext uri="{FF2B5EF4-FFF2-40B4-BE49-F238E27FC236}">
                    <a16:creationId xmlns:a16="http://schemas.microsoft.com/office/drawing/2014/main" id="{727DA24A-6924-4ADA-D649-8BC16A9C87E1}"/>
                  </a:ext>
                </a:extLst>
              </p:cNvPr>
              <p:cNvSpPr>
                <a:spLocks noChangeShapeType="1"/>
              </p:cNvSpPr>
              <p:nvPr/>
            </p:nvSpPr>
            <p:spPr bwMode="auto">
              <a:xfrm>
                <a:off x="3253" y="2624"/>
                <a:ext cx="2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2" name="Line 165">
                <a:extLst>
                  <a:ext uri="{FF2B5EF4-FFF2-40B4-BE49-F238E27FC236}">
                    <a16:creationId xmlns:a16="http://schemas.microsoft.com/office/drawing/2014/main" id="{19F9A702-E352-147B-A172-F87ED443FE45}"/>
                  </a:ext>
                </a:extLst>
              </p:cNvPr>
              <p:cNvSpPr>
                <a:spLocks noChangeShapeType="1"/>
              </p:cNvSpPr>
              <p:nvPr/>
            </p:nvSpPr>
            <p:spPr bwMode="auto">
              <a:xfrm>
                <a:off x="3253" y="2061"/>
                <a:ext cx="0" cy="9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3" name="Line 166">
                <a:extLst>
                  <a:ext uri="{FF2B5EF4-FFF2-40B4-BE49-F238E27FC236}">
                    <a16:creationId xmlns:a16="http://schemas.microsoft.com/office/drawing/2014/main" id="{C9BD7525-0B84-664A-09CA-7959EBF1EEE1}"/>
                  </a:ext>
                </a:extLst>
              </p:cNvPr>
              <p:cNvSpPr>
                <a:spLocks noChangeShapeType="1"/>
              </p:cNvSpPr>
              <p:nvPr/>
            </p:nvSpPr>
            <p:spPr bwMode="auto">
              <a:xfrm>
                <a:off x="3253" y="3030"/>
                <a:ext cx="27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0" name="Oval 167">
              <a:extLst>
                <a:ext uri="{FF2B5EF4-FFF2-40B4-BE49-F238E27FC236}">
                  <a16:creationId xmlns:a16="http://schemas.microsoft.com/office/drawing/2014/main" id="{A05BC40A-2E6E-79D8-958A-E496E5DC9247}"/>
                </a:ext>
              </a:extLst>
            </p:cNvPr>
            <p:cNvSpPr>
              <a:spLocks noChangeArrowheads="1"/>
            </p:cNvSpPr>
            <p:nvPr/>
          </p:nvSpPr>
          <p:spPr bwMode="auto">
            <a:xfrm>
              <a:off x="3966" y="2734"/>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1" name="Oval 168">
              <a:extLst>
                <a:ext uri="{FF2B5EF4-FFF2-40B4-BE49-F238E27FC236}">
                  <a16:creationId xmlns:a16="http://schemas.microsoft.com/office/drawing/2014/main" id="{AF8DBF78-B19E-3487-0756-B565FCB1E5C9}"/>
                </a:ext>
              </a:extLst>
            </p:cNvPr>
            <p:cNvSpPr>
              <a:spLocks noChangeArrowheads="1"/>
            </p:cNvSpPr>
            <p:nvPr/>
          </p:nvSpPr>
          <p:spPr bwMode="auto">
            <a:xfrm>
              <a:off x="3972" y="3280"/>
              <a:ext cx="56" cy="5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2" name="Rectangle 169">
              <a:extLst>
                <a:ext uri="{FF2B5EF4-FFF2-40B4-BE49-F238E27FC236}">
                  <a16:creationId xmlns:a16="http://schemas.microsoft.com/office/drawing/2014/main" id="{FF91B7A8-3C5F-817C-3379-31116398CC6C}"/>
                </a:ext>
              </a:extLst>
            </p:cNvPr>
            <p:cNvSpPr>
              <a:spLocks noChangeArrowheads="1"/>
            </p:cNvSpPr>
            <p:nvPr/>
          </p:nvSpPr>
          <p:spPr bwMode="auto">
            <a:xfrm>
              <a:off x="2580" y="2856"/>
              <a:ext cx="3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a:t>
              </a:r>
            </a:p>
          </p:txBody>
        </p:sp>
        <p:sp>
          <p:nvSpPr>
            <p:cNvPr id="143" name="Rectangle 170">
              <a:extLst>
                <a:ext uri="{FF2B5EF4-FFF2-40B4-BE49-F238E27FC236}">
                  <a16:creationId xmlns:a16="http://schemas.microsoft.com/office/drawing/2014/main" id="{3B1B6858-8412-8884-65D7-36A692B39AEF}"/>
                </a:ext>
              </a:extLst>
            </p:cNvPr>
            <p:cNvSpPr>
              <a:spLocks noChangeArrowheads="1"/>
            </p:cNvSpPr>
            <p:nvPr/>
          </p:nvSpPr>
          <p:spPr bwMode="auto">
            <a:xfrm>
              <a:off x="1788" y="2880"/>
              <a:ext cx="31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a:t>
              </a:r>
            </a:p>
          </p:txBody>
        </p:sp>
        <p:sp>
          <p:nvSpPr>
            <p:cNvPr id="144" name="Rectangle 171">
              <a:extLst>
                <a:ext uri="{FF2B5EF4-FFF2-40B4-BE49-F238E27FC236}">
                  <a16:creationId xmlns:a16="http://schemas.microsoft.com/office/drawing/2014/main" id="{B4A5103C-982F-93DD-8ED1-29263EE4086C}"/>
                </a:ext>
              </a:extLst>
            </p:cNvPr>
            <p:cNvSpPr>
              <a:spLocks noChangeArrowheads="1"/>
            </p:cNvSpPr>
            <p:nvPr/>
          </p:nvSpPr>
          <p:spPr bwMode="auto">
            <a:xfrm>
              <a:off x="2168" y="3123"/>
              <a:ext cx="492" cy="696"/>
            </a:xfrm>
            <a:prstGeom prst="rect">
              <a:avLst/>
            </a:prstGeom>
            <a:solidFill>
              <a:srgbClr val="EFFFF7"/>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5" name="AutoShape 172">
              <a:extLst>
                <a:ext uri="{FF2B5EF4-FFF2-40B4-BE49-F238E27FC236}">
                  <a16:creationId xmlns:a16="http://schemas.microsoft.com/office/drawing/2014/main" id="{716DF815-0FFF-E936-D732-BD29F59FBB0F}"/>
                </a:ext>
              </a:extLst>
            </p:cNvPr>
            <p:cNvSpPr>
              <a:spLocks noChangeArrowheads="1"/>
            </p:cNvSpPr>
            <p:nvPr/>
          </p:nvSpPr>
          <p:spPr bwMode="auto">
            <a:xfrm rot="5400000" flipH="1">
              <a:off x="2148" y="3431"/>
              <a:ext cx="136" cy="91"/>
            </a:xfrm>
            <a:prstGeom prst="triangle">
              <a:avLst>
                <a:gd name="adj" fmla="val 50000"/>
              </a:avLst>
            </a:prstGeom>
            <a:solidFill>
              <a:schemeClr val="bg1"/>
            </a:solidFill>
            <a:ln w="2857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6" name="Text Box 173">
              <a:extLst>
                <a:ext uri="{FF2B5EF4-FFF2-40B4-BE49-F238E27FC236}">
                  <a16:creationId xmlns:a16="http://schemas.microsoft.com/office/drawing/2014/main" id="{39BAF342-E785-F980-45A3-BF3F749586C8}"/>
                </a:ext>
              </a:extLst>
            </p:cNvPr>
            <p:cNvSpPr txBox="1">
              <a:spLocks noChangeArrowheads="1"/>
            </p:cNvSpPr>
            <p:nvPr/>
          </p:nvSpPr>
          <p:spPr bwMode="auto">
            <a:xfrm>
              <a:off x="2134" y="3533"/>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1K</a:t>
              </a:r>
            </a:p>
          </p:txBody>
        </p:sp>
        <p:sp>
          <p:nvSpPr>
            <p:cNvPr id="147" name="Oval 174">
              <a:extLst>
                <a:ext uri="{FF2B5EF4-FFF2-40B4-BE49-F238E27FC236}">
                  <a16:creationId xmlns:a16="http://schemas.microsoft.com/office/drawing/2014/main" id="{D22E49A9-AA9B-8622-AC38-245FF49DBAD6}"/>
                </a:ext>
              </a:extLst>
            </p:cNvPr>
            <p:cNvSpPr>
              <a:spLocks noChangeArrowheads="1"/>
            </p:cNvSpPr>
            <p:nvPr/>
          </p:nvSpPr>
          <p:spPr bwMode="auto">
            <a:xfrm>
              <a:off x="2075" y="3441"/>
              <a:ext cx="91" cy="91"/>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8" name="Text Box 175">
              <a:extLst>
                <a:ext uri="{FF2B5EF4-FFF2-40B4-BE49-F238E27FC236}">
                  <a16:creationId xmlns:a16="http://schemas.microsoft.com/office/drawing/2014/main" id="{301A3F07-C524-9496-4D3C-DB1B65ABEEFC}"/>
                </a:ext>
              </a:extLst>
            </p:cNvPr>
            <p:cNvSpPr txBox="1">
              <a:spLocks noChangeArrowheads="1"/>
            </p:cNvSpPr>
            <p:nvPr/>
          </p:nvSpPr>
          <p:spPr bwMode="auto">
            <a:xfrm>
              <a:off x="2215" y="3318"/>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C1</a:t>
              </a:r>
            </a:p>
          </p:txBody>
        </p:sp>
        <p:sp>
          <p:nvSpPr>
            <p:cNvPr id="149" name="Oval 176">
              <a:extLst>
                <a:ext uri="{FF2B5EF4-FFF2-40B4-BE49-F238E27FC236}">
                  <a16:creationId xmlns:a16="http://schemas.microsoft.com/office/drawing/2014/main" id="{EAA433FC-70CE-3371-D3C2-353C0406A33B}"/>
                </a:ext>
              </a:extLst>
            </p:cNvPr>
            <p:cNvSpPr>
              <a:spLocks noChangeArrowheads="1"/>
            </p:cNvSpPr>
            <p:nvPr/>
          </p:nvSpPr>
          <p:spPr bwMode="auto">
            <a:xfrm>
              <a:off x="2660" y="3645"/>
              <a:ext cx="68" cy="68"/>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Text Box 177">
              <a:extLst>
                <a:ext uri="{FF2B5EF4-FFF2-40B4-BE49-F238E27FC236}">
                  <a16:creationId xmlns:a16="http://schemas.microsoft.com/office/drawing/2014/main" id="{00803444-69E3-B378-40B9-5B96ABAFEE0D}"/>
                </a:ext>
              </a:extLst>
            </p:cNvPr>
            <p:cNvSpPr txBox="1">
              <a:spLocks noChangeArrowheads="1"/>
            </p:cNvSpPr>
            <p:nvPr/>
          </p:nvSpPr>
          <p:spPr bwMode="auto">
            <a:xfrm>
              <a:off x="2207" y="2875"/>
              <a:ext cx="45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FF</a:t>
              </a:r>
              <a:r>
                <a:rPr lang="en-US" altLang="zh-CN" sz="2000" b="1" baseline="-25000"/>
                <a:t>1</a:t>
              </a:r>
            </a:p>
          </p:txBody>
        </p:sp>
        <p:sp>
          <p:nvSpPr>
            <p:cNvPr id="151" name="Rectangle 178">
              <a:extLst>
                <a:ext uri="{FF2B5EF4-FFF2-40B4-BE49-F238E27FC236}">
                  <a16:creationId xmlns:a16="http://schemas.microsoft.com/office/drawing/2014/main" id="{390778C2-0E5D-D082-D74F-98514247E90C}"/>
                </a:ext>
              </a:extLst>
            </p:cNvPr>
            <p:cNvSpPr>
              <a:spLocks noChangeArrowheads="1"/>
            </p:cNvSpPr>
            <p:nvPr/>
          </p:nvSpPr>
          <p:spPr bwMode="auto">
            <a:xfrm>
              <a:off x="2166" y="3123"/>
              <a:ext cx="168" cy="21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2" name="Rectangle 179">
              <a:extLst>
                <a:ext uri="{FF2B5EF4-FFF2-40B4-BE49-F238E27FC236}">
                  <a16:creationId xmlns:a16="http://schemas.microsoft.com/office/drawing/2014/main" id="{D532CFA1-76BA-0439-F051-D80953B7DF00}"/>
                </a:ext>
              </a:extLst>
            </p:cNvPr>
            <p:cNvSpPr>
              <a:spLocks noChangeArrowheads="1"/>
            </p:cNvSpPr>
            <p:nvPr/>
          </p:nvSpPr>
          <p:spPr bwMode="auto">
            <a:xfrm>
              <a:off x="2131" y="3088"/>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t>&amp;</a:t>
              </a:r>
            </a:p>
          </p:txBody>
        </p:sp>
        <p:sp>
          <p:nvSpPr>
            <p:cNvPr id="153" name="Text Box 180">
              <a:extLst>
                <a:ext uri="{FF2B5EF4-FFF2-40B4-BE49-F238E27FC236}">
                  <a16:creationId xmlns:a16="http://schemas.microsoft.com/office/drawing/2014/main" id="{D86BC70E-BB8E-FA2F-CC42-523B18882C3B}"/>
                </a:ext>
              </a:extLst>
            </p:cNvPr>
            <p:cNvSpPr txBox="1">
              <a:spLocks noChangeArrowheads="1"/>
            </p:cNvSpPr>
            <p:nvPr/>
          </p:nvSpPr>
          <p:spPr bwMode="auto">
            <a:xfrm>
              <a:off x="2290" y="3113"/>
              <a:ext cx="42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t>1J</a:t>
              </a:r>
            </a:p>
          </p:txBody>
        </p:sp>
        <p:sp>
          <p:nvSpPr>
            <p:cNvPr id="154" name="Line 181">
              <a:extLst>
                <a:ext uri="{FF2B5EF4-FFF2-40B4-BE49-F238E27FC236}">
                  <a16:creationId xmlns:a16="http://schemas.microsoft.com/office/drawing/2014/main" id="{E842CBAD-61D0-16C6-5035-8229DCBD080A}"/>
                </a:ext>
              </a:extLst>
            </p:cNvPr>
            <p:cNvSpPr>
              <a:spLocks noChangeShapeType="1"/>
            </p:cNvSpPr>
            <p:nvPr/>
          </p:nvSpPr>
          <p:spPr bwMode="auto">
            <a:xfrm>
              <a:off x="1837" y="2760"/>
              <a:ext cx="0" cy="90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Oval 182">
              <a:extLst>
                <a:ext uri="{FF2B5EF4-FFF2-40B4-BE49-F238E27FC236}">
                  <a16:creationId xmlns:a16="http://schemas.microsoft.com/office/drawing/2014/main" id="{06EF4AC3-F42F-6AE1-7DB1-313AC1E3929F}"/>
                </a:ext>
              </a:extLst>
            </p:cNvPr>
            <p:cNvSpPr>
              <a:spLocks noChangeArrowheads="1"/>
            </p:cNvSpPr>
            <p:nvPr/>
          </p:nvSpPr>
          <p:spPr bwMode="auto">
            <a:xfrm>
              <a:off x="1809" y="3168"/>
              <a:ext cx="56" cy="56"/>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6" name="Line 183">
              <a:extLst>
                <a:ext uri="{FF2B5EF4-FFF2-40B4-BE49-F238E27FC236}">
                  <a16:creationId xmlns:a16="http://schemas.microsoft.com/office/drawing/2014/main" id="{665D81E0-91FC-7516-AC1E-49005809A25A}"/>
                </a:ext>
              </a:extLst>
            </p:cNvPr>
            <p:cNvSpPr>
              <a:spLocks noChangeShapeType="1"/>
            </p:cNvSpPr>
            <p:nvPr/>
          </p:nvSpPr>
          <p:spPr bwMode="auto">
            <a:xfrm>
              <a:off x="2845" y="2874"/>
              <a:ext cx="0" cy="81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Line 184">
              <a:extLst>
                <a:ext uri="{FF2B5EF4-FFF2-40B4-BE49-F238E27FC236}">
                  <a16:creationId xmlns:a16="http://schemas.microsoft.com/office/drawing/2014/main" id="{14DA55C1-4F40-4E7F-86BE-335938753185}"/>
                </a:ext>
              </a:extLst>
            </p:cNvPr>
            <p:cNvSpPr>
              <a:spLocks noChangeShapeType="1"/>
            </p:cNvSpPr>
            <p:nvPr/>
          </p:nvSpPr>
          <p:spPr bwMode="auto">
            <a:xfrm>
              <a:off x="2845" y="3687"/>
              <a:ext cx="391"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8" name="Rectangle 185">
              <a:extLst>
                <a:ext uri="{FF2B5EF4-FFF2-40B4-BE49-F238E27FC236}">
                  <a16:creationId xmlns:a16="http://schemas.microsoft.com/office/drawing/2014/main" id="{16E26855-4935-196C-4E8E-146398E94D15}"/>
                </a:ext>
              </a:extLst>
            </p:cNvPr>
            <p:cNvSpPr>
              <a:spLocks noChangeArrowheads="1"/>
            </p:cNvSpPr>
            <p:nvPr/>
          </p:nvSpPr>
          <p:spPr bwMode="auto">
            <a:xfrm>
              <a:off x="3246" y="3615"/>
              <a:ext cx="168" cy="21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9" name="Rectangle 186">
              <a:extLst>
                <a:ext uri="{FF2B5EF4-FFF2-40B4-BE49-F238E27FC236}">
                  <a16:creationId xmlns:a16="http://schemas.microsoft.com/office/drawing/2014/main" id="{9D077D27-4DBA-FC96-6568-6BC8F605BFEB}"/>
                </a:ext>
              </a:extLst>
            </p:cNvPr>
            <p:cNvSpPr>
              <a:spLocks noChangeArrowheads="1"/>
            </p:cNvSpPr>
            <p:nvPr/>
          </p:nvSpPr>
          <p:spPr bwMode="auto">
            <a:xfrm>
              <a:off x="3211" y="3580"/>
              <a:ext cx="24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000" b="1"/>
                <a:t>&amp;</a:t>
              </a:r>
            </a:p>
          </p:txBody>
        </p:sp>
        <p:sp>
          <p:nvSpPr>
            <p:cNvPr id="160" name="Oval 187">
              <a:extLst>
                <a:ext uri="{FF2B5EF4-FFF2-40B4-BE49-F238E27FC236}">
                  <a16:creationId xmlns:a16="http://schemas.microsoft.com/office/drawing/2014/main" id="{4BB3807A-869A-A9FF-32E4-C030A0AF020B}"/>
                </a:ext>
              </a:extLst>
            </p:cNvPr>
            <p:cNvSpPr>
              <a:spLocks noChangeArrowheads="1"/>
            </p:cNvSpPr>
            <p:nvPr/>
          </p:nvSpPr>
          <p:spPr bwMode="auto">
            <a:xfrm>
              <a:off x="2817" y="3168"/>
              <a:ext cx="56" cy="56"/>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1" name="Line 188">
              <a:extLst>
                <a:ext uri="{FF2B5EF4-FFF2-40B4-BE49-F238E27FC236}">
                  <a16:creationId xmlns:a16="http://schemas.microsoft.com/office/drawing/2014/main" id="{2489576F-290A-9D13-D3B9-FB70CCB5F1EC}"/>
                </a:ext>
              </a:extLst>
            </p:cNvPr>
            <p:cNvSpPr>
              <a:spLocks noChangeShapeType="1"/>
            </p:cNvSpPr>
            <p:nvPr/>
          </p:nvSpPr>
          <p:spPr bwMode="auto">
            <a:xfrm>
              <a:off x="2839" y="2871"/>
              <a:ext cx="126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62" name="Group 189">
              <a:extLst>
                <a:ext uri="{FF2B5EF4-FFF2-40B4-BE49-F238E27FC236}">
                  <a16:creationId xmlns:a16="http://schemas.microsoft.com/office/drawing/2014/main" id="{532AB60C-939A-9A73-A88C-B6C5AFBDD0AF}"/>
                </a:ext>
              </a:extLst>
            </p:cNvPr>
            <p:cNvGrpSpPr>
              <a:grpSpLocks/>
            </p:cNvGrpSpPr>
            <p:nvPr/>
          </p:nvGrpSpPr>
          <p:grpSpPr bwMode="auto">
            <a:xfrm rot="10800000">
              <a:off x="4099" y="2877"/>
              <a:ext cx="172" cy="294"/>
              <a:chOff x="1135" y="2397"/>
              <a:chExt cx="3103" cy="824"/>
            </a:xfrm>
          </p:grpSpPr>
          <p:sp>
            <p:nvSpPr>
              <p:cNvPr id="169" name="Line 190">
                <a:extLst>
                  <a:ext uri="{FF2B5EF4-FFF2-40B4-BE49-F238E27FC236}">
                    <a16:creationId xmlns:a16="http://schemas.microsoft.com/office/drawing/2014/main" id="{47FEF673-C072-8A35-99A3-64432324BBE1}"/>
                  </a:ext>
                </a:extLst>
              </p:cNvPr>
              <p:cNvSpPr>
                <a:spLocks noChangeShapeType="1"/>
              </p:cNvSpPr>
              <p:nvPr/>
            </p:nvSpPr>
            <p:spPr bwMode="auto">
              <a:xfrm flipH="1">
                <a:off x="1135" y="2403"/>
                <a:ext cx="310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0" name="Line 191">
                <a:extLst>
                  <a:ext uri="{FF2B5EF4-FFF2-40B4-BE49-F238E27FC236}">
                    <a16:creationId xmlns:a16="http://schemas.microsoft.com/office/drawing/2014/main" id="{3068D756-1FEB-AF60-F1CC-90AA2FC8C977}"/>
                  </a:ext>
                </a:extLst>
              </p:cNvPr>
              <p:cNvSpPr>
                <a:spLocks noChangeShapeType="1"/>
              </p:cNvSpPr>
              <p:nvPr/>
            </p:nvSpPr>
            <p:spPr bwMode="auto">
              <a:xfrm flipH="1">
                <a:off x="4223" y="2397"/>
                <a:ext cx="0" cy="82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3" name="Oval 192">
              <a:extLst>
                <a:ext uri="{FF2B5EF4-FFF2-40B4-BE49-F238E27FC236}">
                  <a16:creationId xmlns:a16="http://schemas.microsoft.com/office/drawing/2014/main" id="{58C89701-8C5B-69DD-C757-4D90C336D1E5}"/>
                </a:ext>
              </a:extLst>
            </p:cNvPr>
            <p:cNvSpPr>
              <a:spLocks noChangeArrowheads="1"/>
            </p:cNvSpPr>
            <p:nvPr/>
          </p:nvSpPr>
          <p:spPr bwMode="auto">
            <a:xfrm>
              <a:off x="2925" y="2736"/>
              <a:ext cx="56" cy="56"/>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4" name="Oval 193">
              <a:extLst>
                <a:ext uri="{FF2B5EF4-FFF2-40B4-BE49-F238E27FC236}">
                  <a16:creationId xmlns:a16="http://schemas.microsoft.com/office/drawing/2014/main" id="{45C0584F-0C79-8672-2A62-D8C55EF3542A}"/>
                </a:ext>
              </a:extLst>
            </p:cNvPr>
            <p:cNvSpPr>
              <a:spLocks noChangeArrowheads="1"/>
            </p:cNvSpPr>
            <p:nvPr/>
          </p:nvSpPr>
          <p:spPr bwMode="auto">
            <a:xfrm>
              <a:off x="897" y="3276"/>
              <a:ext cx="56" cy="56"/>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Rectangle 194">
              <a:extLst>
                <a:ext uri="{FF2B5EF4-FFF2-40B4-BE49-F238E27FC236}">
                  <a16:creationId xmlns:a16="http://schemas.microsoft.com/office/drawing/2014/main" id="{4DA7CBE4-9E92-D873-E2FC-40DA3E818AE8}"/>
                </a:ext>
              </a:extLst>
            </p:cNvPr>
            <p:cNvSpPr>
              <a:spLocks noChangeArrowheads="1"/>
            </p:cNvSpPr>
            <p:nvPr/>
          </p:nvSpPr>
          <p:spPr bwMode="auto">
            <a:xfrm>
              <a:off x="3696" y="2916"/>
              <a:ext cx="3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a:t>
              </a:r>
            </a:p>
          </p:txBody>
        </p:sp>
        <p:sp>
          <p:nvSpPr>
            <p:cNvPr id="166" name="Rectangle 195">
              <a:extLst>
                <a:ext uri="{FF2B5EF4-FFF2-40B4-BE49-F238E27FC236}">
                  <a16:creationId xmlns:a16="http://schemas.microsoft.com/office/drawing/2014/main" id="{7BF961A8-B0C7-B2A0-71B5-71CA279330EF}"/>
                </a:ext>
              </a:extLst>
            </p:cNvPr>
            <p:cNvSpPr>
              <a:spLocks noChangeArrowheads="1"/>
            </p:cNvSpPr>
            <p:nvPr/>
          </p:nvSpPr>
          <p:spPr bwMode="auto">
            <a:xfrm>
              <a:off x="4848" y="3012"/>
              <a:ext cx="3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p>
          </p:txBody>
        </p:sp>
        <p:sp>
          <p:nvSpPr>
            <p:cNvPr id="167" name="Rectangle 196">
              <a:extLst>
                <a:ext uri="{FF2B5EF4-FFF2-40B4-BE49-F238E27FC236}">
                  <a16:creationId xmlns:a16="http://schemas.microsoft.com/office/drawing/2014/main" id="{586E766C-055B-58A8-C1A0-E716D1BCB38B}"/>
                </a:ext>
              </a:extLst>
            </p:cNvPr>
            <p:cNvSpPr>
              <a:spLocks noChangeArrowheads="1"/>
            </p:cNvSpPr>
            <p:nvPr/>
          </p:nvSpPr>
          <p:spPr bwMode="auto">
            <a:xfrm>
              <a:off x="4884" y="3588"/>
              <a:ext cx="3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p>
          </p:txBody>
        </p:sp>
        <p:sp>
          <p:nvSpPr>
            <p:cNvPr id="168" name="Line 197">
              <a:extLst>
                <a:ext uri="{FF2B5EF4-FFF2-40B4-BE49-F238E27FC236}">
                  <a16:creationId xmlns:a16="http://schemas.microsoft.com/office/drawing/2014/main" id="{F6E33EDE-0A4A-DFE0-20B8-86AC252C8647}"/>
                </a:ext>
              </a:extLst>
            </p:cNvPr>
            <p:cNvSpPr>
              <a:spLocks noChangeShapeType="1"/>
            </p:cNvSpPr>
            <p:nvPr/>
          </p:nvSpPr>
          <p:spPr bwMode="auto">
            <a:xfrm>
              <a:off x="4968" y="3624"/>
              <a:ext cx="144"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01" name="Text Box 198">
            <a:extLst>
              <a:ext uri="{FF2B5EF4-FFF2-40B4-BE49-F238E27FC236}">
                <a16:creationId xmlns:a16="http://schemas.microsoft.com/office/drawing/2014/main" id="{68800DAE-33A6-279F-AFFE-41A2D8500A73}"/>
              </a:ext>
            </a:extLst>
          </p:cNvPr>
          <p:cNvSpPr txBox="1">
            <a:spLocks noChangeArrowheads="1"/>
          </p:cNvSpPr>
          <p:nvPr/>
        </p:nvSpPr>
        <p:spPr bwMode="auto">
          <a:xfrm>
            <a:off x="5731827" y="619433"/>
            <a:ext cx="4362450" cy="3346605"/>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chemeClr val="accent2"/>
                </a:solidFill>
              </a:rPr>
              <a:t>检查能否自启动</a:t>
            </a:r>
          </a:p>
          <a:p>
            <a:pPr eaLnBrk="1" hangingPunct="1"/>
            <a:endParaRPr lang="zh-CN" altLang="en-US" sz="2800" b="1" dirty="0">
              <a:solidFill>
                <a:schemeClr val="accent2"/>
              </a:solidFill>
            </a:endParaRPr>
          </a:p>
          <a:p>
            <a:pPr eaLnBrk="1" hangingPunct="1"/>
            <a:endParaRPr lang="zh-CN" altLang="en-US" sz="2800" b="1" dirty="0">
              <a:solidFill>
                <a:srgbClr val="FF0000"/>
              </a:solidFill>
              <a:ea typeface="楷体_GB2312" pitchFamily="49" charset="-122"/>
            </a:endParaRPr>
          </a:p>
          <a:p>
            <a:pPr eaLnBrk="1" hangingPunct="1"/>
            <a:endParaRPr lang="zh-CN" altLang="en-US" sz="2800" b="1" dirty="0">
              <a:solidFill>
                <a:srgbClr val="FF0000"/>
              </a:solidFill>
              <a:ea typeface="楷体_GB2312" pitchFamily="49" charset="-122"/>
            </a:endParaRPr>
          </a:p>
          <a:p>
            <a:pPr eaLnBrk="1" hangingPunct="1"/>
            <a:endParaRPr lang="zh-CN" altLang="en-US" sz="2000" b="1" dirty="0">
              <a:solidFill>
                <a:srgbClr val="FF0000"/>
              </a:solidFill>
              <a:ea typeface="楷体_GB2312" pitchFamily="49" charset="-122"/>
            </a:endParaRPr>
          </a:p>
          <a:p>
            <a:pPr eaLnBrk="1" hangingPunct="1"/>
            <a:endParaRPr lang="zh-CN" altLang="en-US" sz="2000" b="1" dirty="0">
              <a:solidFill>
                <a:srgbClr val="FF0000"/>
              </a:solidFill>
              <a:ea typeface="楷体_GB2312" pitchFamily="49" charset="-122"/>
            </a:endParaRPr>
          </a:p>
          <a:p>
            <a:pPr eaLnBrk="1" hangingPunct="1"/>
            <a:endParaRPr lang="zh-CN" altLang="en-US" sz="2000" b="1" dirty="0">
              <a:solidFill>
                <a:srgbClr val="FF0000"/>
              </a:solidFill>
              <a:ea typeface="楷体_GB2312" pitchFamily="49" charset="-122"/>
            </a:endParaRPr>
          </a:p>
          <a:p>
            <a:pPr eaLnBrk="1" hangingPunct="1"/>
            <a:endParaRPr lang="zh-CN" altLang="en-US" sz="2000" b="1" dirty="0">
              <a:solidFill>
                <a:srgbClr val="FF0000"/>
              </a:solidFill>
              <a:ea typeface="楷体_GB2312" pitchFamily="49" charset="-122"/>
            </a:endParaRPr>
          </a:p>
          <a:p>
            <a:pPr eaLnBrk="1" hangingPunct="1"/>
            <a:endParaRPr lang="en-US" altLang="zh-CN" sz="2000" b="1" dirty="0">
              <a:solidFill>
                <a:srgbClr val="FF0000"/>
              </a:solidFill>
              <a:ea typeface="楷体_GB2312" pitchFamily="49" charset="-122"/>
            </a:endParaRPr>
          </a:p>
        </p:txBody>
      </p:sp>
      <p:sp>
        <p:nvSpPr>
          <p:cNvPr id="202" name="Text Box 199">
            <a:extLst>
              <a:ext uri="{FF2B5EF4-FFF2-40B4-BE49-F238E27FC236}">
                <a16:creationId xmlns:a16="http://schemas.microsoft.com/office/drawing/2014/main" id="{A3747DC2-820A-2F37-9E5F-15DC0D7E1B29}"/>
              </a:ext>
            </a:extLst>
          </p:cNvPr>
          <p:cNvSpPr txBox="1">
            <a:spLocks noChangeArrowheads="1"/>
          </p:cNvSpPr>
          <p:nvPr/>
        </p:nvSpPr>
        <p:spPr bwMode="auto">
          <a:xfrm>
            <a:off x="5745321" y="1212286"/>
            <a:ext cx="4056063"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将无效状态</a:t>
            </a:r>
            <a:r>
              <a:rPr lang="en-US" altLang="zh-CN" sz="2800" b="1" dirty="0"/>
              <a:t>1010 </a:t>
            </a:r>
            <a:r>
              <a:rPr lang="en-US" altLang="zh-CN" sz="2800" b="1" dirty="0">
                <a:sym typeface="Symbol" panose="05050102010706020507" pitchFamily="18" charset="2"/>
              </a:rPr>
              <a:t> </a:t>
            </a:r>
            <a:r>
              <a:rPr lang="en-US" altLang="zh-CN" sz="2800" b="1" dirty="0"/>
              <a:t>1111</a:t>
            </a:r>
          </a:p>
          <a:p>
            <a:pPr eaLnBrk="1" hangingPunct="1"/>
            <a:r>
              <a:rPr lang="zh-CN" altLang="en-US" sz="2800" b="1" dirty="0"/>
              <a:t>代入状态方程：</a:t>
            </a:r>
          </a:p>
        </p:txBody>
      </p:sp>
      <p:sp>
        <p:nvSpPr>
          <p:cNvPr id="203" name="Text Box 200">
            <a:extLst>
              <a:ext uri="{FF2B5EF4-FFF2-40B4-BE49-F238E27FC236}">
                <a16:creationId xmlns:a16="http://schemas.microsoft.com/office/drawing/2014/main" id="{E1D486AC-6016-E95D-C737-F04964818F82}"/>
              </a:ext>
            </a:extLst>
          </p:cNvPr>
          <p:cNvSpPr txBox="1">
            <a:spLocks noChangeArrowheads="1"/>
          </p:cNvSpPr>
          <p:nvPr/>
        </p:nvSpPr>
        <p:spPr bwMode="auto">
          <a:xfrm>
            <a:off x="5990590" y="2415611"/>
            <a:ext cx="142081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chemeClr val="accent2"/>
                </a:solidFill>
              </a:rPr>
              <a:t>1010</a:t>
            </a:r>
            <a:r>
              <a:rPr lang="en-US" altLang="zh-CN" sz="2800" b="1" dirty="0">
                <a:sym typeface="Symbol" panose="05050102010706020507" pitchFamily="18" charset="2"/>
              </a:rPr>
              <a:t></a:t>
            </a:r>
            <a:endParaRPr lang="en-US" altLang="zh-CN" sz="2800" b="1" dirty="0"/>
          </a:p>
        </p:txBody>
      </p:sp>
      <p:sp>
        <p:nvSpPr>
          <p:cNvPr id="204" name="Text Box 201">
            <a:extLst>
              <a:ext uri="{FF2B5EF4-FFF2-40B4-BE49-F238E27FC236}">
                <a16:creationId xmlns:a16="http://schemas.microsoft.com/office/drawing/2014/main" id="{B4F2D779-EEA8-FD37-6F79-15D6862A0EC7}"/>
              </a:ext>
            </a:extLst>
          </p:cNvPr>
          <p:cNvSpPr txBox="1">
            <a:spLocks noChangeArrowheads="1"/>
          </p:cNvSpPr>
          <p:nvPr/>
        </p:nvSpPr>
        <p:spPr bwMode="auto">
          <a:xfrm>
            <a:off x="7130415" y="2431486"/>
            <a:ext cx="12461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rPr>
              <a:t>1011</a:t>
            </a:r>
            <a:r>
              <a:rPr lang="en-US" altLang="zh-CN" sz="2800" b="1">
                <a:sym typeface="Symbol" panose="05050102010706020507" pitchFamily="18" charset="2"/>
              </a:rPr>
              <a:t></a:t>
            </a:r>
            <a:endParaRPr lang="en-US" altLang="zh-CN" sz="2800" b="1"/>
          </a:p>
        </p:txBody>
      </p:sp>
      <p:sp>
        <p:nvSpPr>
          <p:cNvPr id="205" name="Text Box 202">
            <a:extLst>
              <a:ext uri="{FF2B5EF4-FFF2-40B4-BE49-F238E27FC236}">
                <a16:creationId xmlns:a16="http://schemas.microsoft.com/office/drawing/2014/main" id="{26EC99EF-F3B3-7AA4-C85A-78EB05E9766B}"/>
              </a:ext>
            </a:extLst>
          </p:cNvPr>
          <p:cNvSpPr txBox="1">
            <a:spLocks noChangeArrowheads="1"/>
          </p:cNvSpPr>
          <p:nvPr/>
        </p:nvSpPr>
        <p:spPr bwMode="auto">
          <a:xfrm>
            <a:off x="8311515" y="2437836"/>
            <a:ext cx="1085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0100</a:t>
            </a:r>
            <a:endParaRPr lang="en-US" altLang="zh-CN" sz="2800" b="1">
              <a:solidFill>
                <a:srgbClr val="FF0066"/>
              </a:solidFill>
              <a:sym typeface="Symbol" panose="05050102010706020507" pitchFamily="18" charset="2"/>
            </a:endParaRPr>
          </a:p>
        </p:txBody>
      </p:sp>
      <p:sp>
        <p:nvSpPr>
          <p:cNvPr id="206" name="Text Box 203">
            <a:extLst>
              <a:ext uri="{FF2B5EF4-FFF2-40B4-BE49-F238E27FC236}">
                <a16:creationId xmlns:a16="http://schemas.microsoft.com/office/drawing/2014/main" id="{5CCFB254-904E-0D4E-5F1D-A6C79DD7050E}"/>
              </a:ext>
            </a:extLst>
          </p:cNvPr>
          <p:cNvSpPr txBox="1">
            <a:spLocks noChangeArrowheads="1"/>
          </p:cNvSpPr>
          <p:nvPr/>
        </p:nvSpPr>
        <p:spPr bwMode="auto">
          <a:xfrm>
            <a:off x="6032559" y="2873799"/>
            <a:ext cx="12461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chemeClr val="accent2"/>
                </a:solidFill>
              </a:rPr>
              <a:t>1110</a:t>
            </a:r>
            <a:r>
              <a:rPr lang="en-US" altLang="zh-CN" sz="2800" b="1" dirty="0">
                <a:sym typeface="Symbol" panose="05050102010706020507" pitchFamily="18" charset="2"/>
              </a:rPr>
              <a:t></a:t>
            </a:r>
            <a:endParaRPr lang="en-US" altLang="zh-CN" sz="2800" b="1" dirty="0"/>
          </a:p>
        </p:txBody>
      </p:sp>
      <p:sp>
        <p:nvSpPr>
          <p:cNvPr id="207" name="Text Box 204">
            <a:extLst>
              <a:ext uri="{FF2B5EF4-FFF2-40B4-BE49-F238E27FC236}">
                <a16:creationId xmlns:a16="http://schemas.microsoft.com/office/drawing/2014/main" id="{B01C76C0-A0A3-29CD-42C3-B74383FC88B0}"/>
              </a:ext>
            </a:extLst>
          </p:cNvPr>
          <p:cNvSpPr txBox="1">
            <a:spLocks noChangeArrowheads="1"/>
          </p:cNvSpPr>
          <p:nvPr/>
        </p:nvSpPr>
        <p:spPr bwMode="auto">
          <a:xfrm>
            <a:off x="7149465" y="2907736"/>
            <a:ext cx="12461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rPr>
              <a:t>1111</a:t>
            </a:r>
            <a:r>
              <a:rPr lang="en-US" altLang="zh-CN" sz="2800" b="1">
                <a:sym typeface="Symbol" panose="05050102010706020507" pitchFamily="18" charset="2"/>
              </a:rPr>
              <a:t></a:t>
            </a:r>
            <a:endParaRPr lang="en-US" altLang="zh-CN" sz="2800" b="1"/>
          </a:p>
        </p:txBody>
      </p:sp>
      <p:sp>
        <p:nvSpPr>
          <p:cNvPr id="208" name="Text Box 205">
            <a:extLst>
              <a:ext uri="{FF2B5EF4-FFF2-40B4-BE49-F238E27FC236}">
                <a16:creationId xmlns:a16="http://schemas.microsoft.com/office/drawing/2014/main" id="{599D0CA7-0B51-DAAC-44F6-2633CF793045}"/>
              </a:ext>
            </a:extLst>
          </p:cNvPr>
          <p:cNvSpPr txBox="1">
            <a:spLocks noChangeArrowheads="1"/>
          </p:cNvSpPr>
          <p:nvPr/>
        </p:nvSpPr>
        <p:spPr bwMode="auto">
          <a:xfrm>
            <a:off x="8330565" y="2914086"/>
            <a:ext cx="11811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1000</a:t>
            </a:r>
          </a:p>
        </p:txBody>
      </p:sp>
      <p:sp>
        <p:nvSpPr>
          <p:cNvPr id="209" name="Text Box 206">
            <a:extLst>
              <a:ext uri="{FF2B5EF4-FFF2-40B4-BE49-F238E27FC236}">
                <a16:creationId xmlns:a16="http://schemas.microsoft.com/office/drawing/2014/main" id="{77E28602-83D5-0861-7A52-789432400EAD}"/>
              </a:ext>
            </a:extLst>
          </p:cNvPr>
          <p:cNvSpPr txBox="1">
            <a:spLocks noChangeArrowheads="1"/>
          </p:cNvSpPr>
          <p:nvPr/>
        </p:nvSpPr>
        <p:spPr bwMode="auto">
          <a:xfrm>
            <a:off x="6006465" y="3364936"/>
            <a:ext cx="12461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chemeClr val="accent2"/>
                </a:solidFill>
              </a:rPr>
              <a:t>1100</a:t>
            </a:r>
            <a:r>
              <a:rPr lang="en-US" altLang="zh-CN" sz="2800" b="1" dirty="0">
                <a:sym typeface="Symbol" panose="05050102010706020507" pitchFamily="18" charset="2"/>
              </a:rPr>
              <a:t></a:t>
            </a:r>
            <a:endParaRPr lang="en-US" altLang="zh-CN" sz="2800" b="1" dirty="0"/>
          </a:p>
        </p:txBody>
      </p:sp>
      <p:sp>
        <p:nvSpPr>
          <p:cNvPr id="210" name="Text Box 207">
            <a:extLst>
              <a:ext uri="{FF2B5EF4-FFF2-40B4-BE49-F238E27FC236}">
                <a16:creationId xmlns:a16="http://schemas.microsoft.com/office/drawing/2014/main" id="{AE07191D-E5A1-EC8C-9B9B-21E554D36CE4}"/>
              </a:ext>
            </a:extLst>
          </p:cNvPr>
          <p:cNvSpPr txBox="1">
            <a:spLocks noChangeArrowheads="1"/>
          </p:cNvSpPr>
          <p:nvPr/>
        </p:nvSpPr>
        <p:spPr bwMode="auto">
          <a:xfrm>
            <a:off x="7149465" y="3364936"/>
            <a:ext cx="12461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rPr>
              <a:t>1011</a:t>
            </a:r>
            <a:r>
              <a:rPr lang="en-US" altLang="zh-CN" sz="2800" b="1">
                <a:sym typeface="Symbol" panose="05050102010706020507" pitchFamily="18" charset="2"/>
              </a:rPr>
              <a:t></a:t>
            </a:r>
            <a:endParaRPr lang="en-US" altLang="zh-CN" sz="2800" b="1"/>
          </a:p>
        </p:txBody>
      </p:sp>
      <p:sp>
        <p:nvSpPr>
          <p:cNvPr id="211" name="Text Box 208">
            <a:extLst>
              <a:ext uri="{FF2B5EF4-FFF2-40B4-BE49-F238E27FC236}">
                <a16:creationId xmlns:a16="http://schemas.microsoft.com/office/drawing/2014/main" id="{9EBCE46A-2975-3203-EC04-14BE1B69F636}"/>
              </a:ext>
            </a:extLst>
          </p:cNvPr>
          <p:cNvSpPr txBox="1">
            <a:spLocks noChangeArrowheads="1"/>
          </p:cNvSpPr>
          <p:nvPr/>
        </p:nvSpPr>
        <p:spPr bwMode="auto">
          <a:xfrm>
            <a:off x="8368665" y="3390336"/>
            <a:ext cx="1085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0100</a:t>
            </a:r>
          </a:p>
        </p:txBody>
      </p:sp>
      <p:sp>
        <p:nvSpPr>
          <p:cNvPr id="212" name="Text Box 209">
            <a:extLst>
              <a:ext uri="{FF2B5EF4-FFF2-40B4-BE49-F238E27FC236}">
                <a16:creationId xmlns:a16="http://schemas.microsoft.com/office/drawing/2014/main" id="{0FC25653-9154-67C8-D50F-C6F45440A10B}"/>
              </a:ext>
            </a:extLst>
          </p:cNvPr>
          <p:cNvSpPr txBox="1">
            <a:spLocks noChangeArrowheads="1"/>
          </p:cNvSpPr>
          <p:nvPr/>
        </p:nvSpPr>
        <p:spPr bwMode="auto">
          <a:xfrm>
            <a:off x="6413659" y="4000962"/>
            <a:ext cx="1928812" cy="519113"/>
          </a:xfrm>
          <a:prstGeom prst="rect">
            <a:avLst/>
          </a:prstGeom>
          <a:noFill/>
          <a:ln>
            <a:noFill/>
          </a:ln>
          <a:effectLst/>
          <a:extLst>
            <a:ext uri="{909E8E84-426E-40DD-AFC4-6F175D3DCCD1}">
              <a14:hiddenFill xmlns:a14="http://schemas.microsoft.com/office/drawing/2010/main">
                <a:solidFill>
                  <a:srgbClr val="DEFEFD"/>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FF0066"/>
                </a:solidFill>
              </a:rPr>
              <a:t>能自启动</a:t>
            </a:r>
          </a:p>
        </p:txBody>
      </p:sp>
      <p:graphicFrame>
        <p:nvGraphicFramePr>
          <p:cNvPr id="213" name="Object 210">
            <a:extLst>
              <a:ext uri="{FF2B5EF4-FFF2-40B4-BE49-F238E27FC236}">
                <a16:creationId xmlns:a16="http://schemas.microsoft.com/office/drawing/2014/main" id="{2A80F4F3-86F8-4CD0-EBD3-2A9661285FDE}"/>
              </a:ext>
            </a:extLst>
          </p:cNvPr>
          <p:cNvGraphicFramePr>
            <a:graphicFrameLocks noChangeAspect="1"/>
          </p:cNvGraphicFramePr>
          <p:nvPr>
            <p:extLst>
              <p:ext uri="{D42A27DB-BD31-4B8C-83A1-F6EECF244321}">
                <p14:modId xmlns:p14="http://schemas.microsoft.com/office/powerpoint/2010/main" val="4085826464"/>
              </p:ext>
            </p:extLst>
          </p:nvPr>
        </p:nvGraphicFramePr>
        <p:xfrm>
          <a:off x="8191616" y="4023632"/>
          <a:ext cx="1343054" cy="515126"/>
        </p:xfrm>
        <a:graphic>
          <a:graphicData uri="http://schemas.openxmlformats.org/presentationml/2006/ole">
            <mc:AlternateContent xmlns:mc="http://schemas.openxmlformats.org/markup-compatibility/2006">
              <mc:Choice xmlns:v="urn:schemas-microsoft-com:vml" Requires="v">
                <p:oleObj name="Equation" r:id="rId10" imgW="647729" imgH="247773" progId="Equation.3">
                  <p:embed/>
                </p:oleObj>
              </mc:Choice>
              <mc:Fallback>
                <p:oleObj name="Equation" r:id="rId10" imgW="647729" imgH="247773" progId="Equation.3">
                  <p:embed/>
                  <p:pic>
                    <p:nvPicPr>
                      <p:cNvPr id="22738" name="Object 21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191616" y="4023632"/>
                        <a:ext cx="1343054" cy="515126"/>
                      </a:xfrm>
                      <a:prstGeom prst="rect">
                        <a:avLst/>
                      </a:prstGeom>
                      <a:solidFill>
                        <a:srgbClr val="A5CEAD"/>
                      </a:solidFill>
                      <a:ln>
                        <a:noFill/>
                      </a:ln>
                      <a:effectLst/>
                    </p:spPr>
                  </p:pic>
                </p:oleObj>
              </mc:Fallback>
            </mc:AlternateContent>
          </a:graphicData>
        </a:graphic>
      </p:graphicFrame>
      <p:sp>
        <p:nvSpPr>
          <p:cNvPr id="2" name="灯片编号占位符 1">
            <a:extLst>
              <a:ext uri="{FF2B5EF4-FFF2-40B4-BE49-F238E27FC236}">
                <a16:creationId xmlns:a16="http://schemas.microsoft.com/office/drawing/2014/main" id="{86821933-983D-FACF-1DD7-BD3507AD426E}"/>
              </a:ext>
            </a:extLst>
          </p:cNvPr>
          <p:cNvSpPr>
            <a:spLocks noGrp="1"/>
          </p:cNvSpPr>
          <p:nvPr>
            <p:ph type="sldNum" sz="quarter" idx="12"/>
          </p:nvPr>
        </p:nvSpPr>
        <p:spPr/>
        <p:txBody>
          <a:bodyPr/>
          <a:lstStyle/>
          <a:p>
            <a:fld id="{392CBAA0-59E6-204E-8F03-85E5040D48B8}" type="slidenum">
              <a:rPr kumimoji="1" lang="zh-CN" altLang="en-US" smtClean="0"/>
              <a:t>67</a:t>
            </a:fld>
            <a:r>
              <a:rPr kumimoji="1" lang="en-US" altLang="zh-CN"/>
              <a:t>/184</a:t>
            </a:r>
            <a:endParaRPr kumimoji="1" lang="zh-CN" altLang="en-US" dirty="0"/>
          </a:p>
        </p:txBody>
      </p:sp>
    </p:spTree>
    <p:extLst>
      <p:ext uri="{BB962C8B-B14F-4D97-AF65-F5344CB8AC3E}">
        <p14:creationId xmlns:p14="http://schemas.microsoft.com/office/powerpoint/2010/main" val="2637622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wipe(left)">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4"/>
                                        </p:tgtEl>
                                        <p:attrNameLst>
                                          <p:attrName>style.visibility</p:attrName>
                                        </p:attrNameLst>
                                      </p:cBhvr>
                                      <p:to>
                                        <p:strVal val="visible"/>
                                      </p:to>
                                    </p:set>
                                    <p:animEffect transition="in" filter="wipe(left)">
                                      <p:cBhvr>
                                        <p:cTn id="17" dur="500"/>
                                        <p:tgtEl>
                                          <p:spTgt spid="6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left)">
                                      <p:cBhvr>
                                        <p:cTn id="22" dur="500"/>
                                        <p:tgtEl>
                                          <p:spTgt spid="6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wipe(left)">
                                      <p:cBhvr>
                                        <p:cTn id="27" dur="500"/>
                                        <p:tgtEl>
                                          <p:spTgt spid="66"/>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2" fill="hold" nodeType="clickEffect">
                                  <p:stCondLst>
                                    <p:cond delay="0"/>
                                  </p:stCondLst>
                                  <p:childTnLst>
                                    <p:set>
                                      <p:cBhvr>
                                        <p:cTn id="31" dur="1" fill="hold">
                                          <p:stCondLst>
                                            <p:cond delay="0"/>
                                          </p:stCondLst>
                                        </p:cTn>
                                        <p:tgtEl>
                                          <p:spTgt spid="213"/>
                                        </p:tgtEl>
                                        <p:attrNameLst>
                                          <p:attrName>style.visibility</p:attrName>
                                        </p:attrNameLst>
                                      </p:cBhvr>
                                      <p:to>
                                        <p:strVal val="visible"/>
                                      </p:to>
                                    </p:set>
                                    <p:anim calcmode="lin" valueType="num">
                                      <p:cBhvr additive="base">
                                        <p:cTn id="32" dur="500" fill="hold"/>
                                        <p:tgtEl>
                                          <p:spTgt spid="213"/>
                                        </p:tgtEl>
                                        <p:attrNameLst>
                                          <p:attrName>ppt_x</p:attrName>
                                        </p:attrNameLst>
                                      </p:cBhvr>
                                      <p:tavLst>
                                        <p:tav tm="0">
                                          <p:val>
                                            <p:strVal val="1+#ppt_w/2"/>
                                          </p:val>
                                        </p:tav>
                                        <p:tav tm="100000">
                                          <p:val>
                                            <p:strVal val="#ppt_x"/>
                                          </p:val>
                                        </p:tav>
                                      </p:tavLst>
                                    </p:anim>
                                    <p:anim calcmode="lin" valueType="num">
                                      <p:cBhvr additive="base">
                                        <p:cTn id="33" dur="500" fill="hold"/>
                                        <p:tgtEl>
                                          <p:spTgt spid="213"/>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left)">
                                      <p:cBhvr>
                                        <p:cTn id="38" dur="500"/>
                                        <p:tgtEl>
                                          <p:spTgt spid="68">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69"/>
                                        </p:tgtEl>
                                        <p:attrNameLst>
                                          <p:attrName>style.visibility</p:attrName>
                                        </p:attrNameLst>
                                      </p:cBhvr>
                                      <p:to>
                                        <p:strVal val="visible"/>
                                      </p:to>
                                    </p:set>
                                    <p:animEffect transition="in" filter="wipe(left)">
                                      <p:cBhvr>
                                        <p:cTn id="43" dur="500"/>
                                        <p:tgtEl>
                                          <p:spTgt spid="69"/>
                                        </p:tgtEl>
                                      </p:cBhvr>
                                    </p:animEffect>
                                  </p:childTnLst>
                                </p:cTn>
                              </p:par>
                            </p:childTnLst>
                          </p:cTn>
                        </p:par>
                        <p:par>
                          <p:cTn id="44" fill="hold">
                            <p:stCondLst>
                              <p:cond delay="500"/>
                            </p:stCondLst>
                            <p:childTnLst>
                              <p:par>
                                <p:cTn id="45" presetID="22" presetClass="entr" presetSubtype="8" fill="hold" nodeType="afterEffect">
                                  <p:stCondLst>
                                    <p:cond delay="0"/>
                                  </p:stCondLst>
                                  <p:childTnLst>
                                    <p:set>
                                      <p:cBhvr>
                                        <p:cTn id="46" dur="1" fill="hold">
                                          <p:stCondLst>
                                            <p:cond delay="0"/>
                                          </p:stCondLst>
                                        </p:cTn>
                                        <p:tgtEl>
                                          <p:spTgt spid="70"/>
                                        </p:tgtEl>
                                        <p:attrNameLst>
                                          <p:attrName>style.visibility</p:attrName>
                                        </p:attrNameLst>
                                      </p:cBhvr>
                                      <p:to>
                                        <p:strVal val="visible"/>
                                      </p:to>
                                    </p:set>
                                    <p:animEffect transition="in" filter="wipe(left)">
                                      <p:cBhvr>
                                        <p:cTn id="47" dur="500"/>
                                        <p:tgtEl>
                                          <p:spTgt spid="7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dissolve">
                                      <p:cBhvr>
                                        <p:cTn id="52" dur="500"/>
                                        <p:tgtEl>
                                          <p:spTgt spid="71"/>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72">
                                            <p:txEl>
                                              <p:pRg st="0" end="0"/>
                                            </p:txEl>
                                          </p:spTgt>
                                        </p:tgtEl>
                                        <p:attrNameLst>
                                          <p:attrName>style.visibility</p:attrName>
                                        </p:attrNameLst>
                                      </p:cBhvr>
                                      <p:to>
                                        <p:strVal val="visible"/>
                                      </p:to>
                                    </p:set>
                                    <p:animEffect transition="in" filter="wipe(left)">
                                      <p:cBhvr>
                                        <p:cTn id="57" dur="500"/>
                                        <p:tgtEl>
                                          <p:spTgt spid="72">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73"/>
                                        </p:tgtEl>
                                        <p:attrNameLst>
                                          <p:attrName>style.visibility</p:attrName>
                                        </p:attrNameLst>
                                      </p:cBhvr>
                                      <p:to>
                                        <p:strVal val="visible"/>
                                      </p:to>
                                    </p:set>
                                    <p:animEffect transition="in" filter="wipe(left)">
                                      <p:cBhvr>
                                        <p:cTn id="62" dur="500"/>
                                        <p:tgtEl>
                                          <p:spTgt spid="73"/>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76">
                                            <p:txEl>
                                              <p:pRg st="0" end="0"/>
                                            </p:txEl>
                                          </p:spTgt>
                                        </p:tgtEl>
                                        <p:attrNameLst>
                                          <p:attrName>style.visibility</p:attrName>
                                        </p:attrNameLst>
                                      </p:cBhvr>
                                      <p:to>
                                        <p:strVal val="visible"/>
                                      </p:to>
                                    </p:set>
                                    <p:animEffect transition="in" filter="wipe(left)">
                                      <p:cBhvr>
                                        <p:cTn id="67" dur="500"/>
                                        <p:tgtEl>
                                          <p:spTgt spid="76">
                                            <p:txEl>
                                              <p:pRg st="0" end="0"/>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77">
                                            <p:txEl>
                                              <p:pRg st="0" end="0"/>
                                            </p:txEl>
                                          </p:spTgt>
                                        </p:tgtEl>
                                        <p:attrNameLst>
                                          <p:attrName>style.visibility</p:attrName>
                                        </p:attrNameLst>
                                      </p:cBhvr>
                                      <p:to>
                                        <p:strVal val="visible"/>
                                      </p:to>
                                    </p:set>
                                    <p:animEffect transition="in" filter="wipe(left)">
                                      <p:cBhvr>
                                        <p:cTn id="72" dur="500"/>
                                        <p:tgtEl>
                                          <p:spTgt spid="77">
                                            <p:txEl>
                                              <p:pRg st="0" end="0"/>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78"/>
                                        </p:tgtEl>
                                        <p:attrNameLst>
                                          <p:attrName>style.visibility</p:attrName>
                                        </p:attrNameLst>
                                      </p:cBhvr>
                                      <p:to>
                                        <p:strVal val="visible"/>
                                      </p:to>
                                    </p:set>
                                    <p:anim calcmode="lin" valueType="num">
                                      <p:cBhvr additive="base">
                                        <p:cTn id="77" dur="500" fill="hold"/>
                                        <p:tgtEl>
                                          <p:spTgt spid="78"/>
                                        </p:tgtEl>
                                        <p:attrNameLst>
                                          <p:attrName>ppt_x</p:attrName>
                                        </p:attrNameLst>
                                      </p:cBhvr>
                                      <p:tavLst>
                                        <p:tav tm="0">
                                          <p:val>
                                            <p:strVal val="0-#ppt_w/2"/>
                                          </p:val>
                                        </p:tav>
                                        <p:tav tm="100000">
                                          <p:val>
                                            <p:strVal val="#ppt_x"/>
                                          </p:val>
                                        </p:tav>
                                      </p:tavLst>
                                    </p:anim>
                                    <p:anim calcmode="lin" valueType="num">
                                      <p:cBhvr additive="base">
                                        <p:cTn id="78"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3" presetClass="entr" presetSubtype="5" fill="hold" nodeType="clickEffect">
                                  <p:stCondLst>
                                    <p:cond delay="0"/>
                                  </p:stCondLst>
                                  <p:childTnLst>
                                    <p:set>
                                      <p:cBhvr>
                                        <p:cTn id="82" dur="1" fill="hold">
                                          <p:stCondLst>
                                            <p:cond delay="0"/>
                                          </p:stCondLst>
                                        </p:cTn>
                                        <p:tgtEl>
                                          <p:spTgt spid="79"/>
                                        </p:tgtEl>
                                        <p:attrNameLst>
                                          <p:attrName>style.visibility</p:attrName>
                                        </p:attrNameLst>
                                      </p:cBhvr>
                                      <p:to>
                                        <p:strVal val="visible"/>
                                      </p:to>
                                    </p:set>
                                    <p:animEffect transition="in" filter="blinds(vertical)">
                                      <p:cBhvr>
                                        <p:cTn id="83" dur="500"/>
                                        <p:tgtEl>
                                          <p:spTgt spid="79"/>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201"/>
                                        </p:tgtEl>
                                        <p:attrNameLst>
                                          <p:attrName>style.visibility</p:attrName>
                                        </p:attrNameLst>
                                      </p:cBhvr>
                                      <p:to>
                                        <p:strVal val="visible"/>
                                      </p:to>
                                    </p:set>
                                    <p:animEffect transition="in" filter="wipe(left)">
                                      <p:cBhvr>
                                        <p:cTn id="88" dur="500"/>
                                        <p:tgtEl>
                                          <p:spTgt spid="201"/>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grpId="0" nodeType="clickEffect">
                                  <p:stCondLst>
                                    <p:cond delay="0"/>
                                  </p:stCondLst>
                                  <p:iterate type="lt">
                                    <p:tmPct val="100000"/>
                                  </p:iterate>
                                  <p:childTnLst>
                                    <p:set>
                                      <p:cBhvr>
                                        <p:cTn id="92" dur="1" fill="hold">
                                          <p:stCondLst>
                                            <p:cond delay="0"/>
                                          </p:stCondLst>
                                        </p:cTn>
                                        <p:tgtEl>
                                          <p:spTgt spid="202"/>
                                        </p:tgtEl>
                                        <p:attrNameLst>
                                          <p:attrName>style.visibility</p:attrName>
                                        </p:attrNameLst>
                                      </p:cBhvr>
                                      <p:to>
                                        <p:strVal val="visible"/>
                                      </p:to>
                                    </p:set>
                                    <p:animEffect transition="in" filter="wipe(left)">
                                      <p:cBhvr>
                                        <p:cTn id="93" dur="75"/>
                                        <p:tgtEl>
                                          <p:spTgt spid="202"/>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203">
                                            <p:txEl>
                                              <p:pRg st="0" end="0"/>
                                            </p:txEl>
                                          </p:spTgt>
                                        </p:tgtEl>
                                        <p:attrNameLst>
                                          <p:attrName>style.visibility</p:attrName>
                                        </p:attrNameLst>
                                      </p:cBhvr>
                                      <p:to>
                                        <p:strVal val="visible"/>
                                      </p:to>
                                    </p:set>
                                    <p:animEffect transition="in" filter="wipe(left)">
                                      <p:cBhvr>
                                        <p:cTn id="98" dur="500"/>
                                        <p:tgtEl>
                                          <p:spTgt spid="203">
                                            <p:txEl>
                                              <p:pRg st="0" end="0"/>
                                            </p:txEl>
                                          </p:spTgt>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grpId="0" nodeType="clickEffect">
                                  <p:stCondLst>
                                    <p:cond delay="0"/>
                                  </p:stCondLst>
                                  <p:childTnLst>
                                    <p:set>
                                      <p:cBhvr>
                                        <p:cTn id="102" dur="1" fill="hold">
                                          <p:stCondLst>
                                            <p:cond delay="0"/>
                                          </p:stCondLst>
                                        </p:cTn>
                                        <p:tgtEl>
                                          <p:spTgt spid="204">
                                            <p:txEl>
                                              <p:pRg st="0" end="0"/>
                                            </p:txEl>
                                          </p:spTgt>
                                        </p:tgtEl>
                                        <p:attrNameLst>
                                          <p:attrName>style.visibility</p:attrName>
                                        </p:attrNameLst>
                                      </p:cBhvr>
                                      <p:to>
                                        <p:strVal val="visible"/>
                                      </p:to>
                                    </p:set>
                                    <p:animEffect transition="in" filter="wipe(left)">
                                      <p:cBhvr>
                                        <p:cTn id="103" dur="500"/>
                                        <p:tgtEl>
                                          <p:spTgt spid="204">
                                            <p:txEl>
                                              <p:pRg st="0" end="0"/>
                                            </p:txEl>
                                          </p:spTgt>
                                        </p:tgtEl>
                                      </p:cBhvr>
                                    </p:animEffect>
                                  </p:child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205">
                                            <p:txEl>
                                              <p:pRg st="0" end="0"/>
                                            </p:txEl>
                                          </p:spTgt>
                                        </p:tgtEl>
                                        <p:attrNameLst>
                                          <p:attrName>style.visibility</p:attrName>
                                        </p:attrNameLst>
                                      </p:cBhvr>
                                      <p:to>
                                        <p:strVal val="visible"/>
                                      </p:to>
                                    </p:set>
                                    <p:animEffect transition="in" filter="wipe(left)">
                                      <p:cBhvr>
                                        <p:cTn id="108" dur="500"/>
                                        <p:tgtEl>
                                          <p:spTgt spid="205">
                                            <p:txEl>
                                              <p:pRg st="0" end="0"/>
                                            </p:txEl>
                                          </p:spTgt>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8" fill="hold" grpId="0" nodeType="clickEffect">
                                  <p:stCondLst>
                                    <p:cond delay="0"/>
                                  </p:stCondLst>
                                  <p:childTnLst>
                                    <p:set>
                                      <p:cBhvr>
                                        <p:cTn id="112" dur="1" fill="hold">
                                          <p:stCondLst>
                                            <p:cond delay="0"/>
                                          </p:stCondLst>
                                        </p:cTn>
                                        <p:tgtEl>
                                          <p:spTgt spid="206">
                                            <p:txEl>
                                              <p:pRg st="0" end="0"/>
                                            </p:txEl>
                                          </p:spTgt>
                                        </p:tgtEl>
                                        <p:attrNameLst>
                                          <p:attrName>style.visibility</p:attrName>
                                        </p:attrNameLst>
                                      </p:cBhvr>
                                      <p:to>
                                        <p:strVal val="visible"/>
                                      </p:to>
                                    </p:set>
                                    <p:animEffect transition="in" filter="wipe(left)">
                                      <p:cBhvr>
                                        <p:cTn id="113" dur="500"/>
                                        <p:tgtEl>
                                          <p:spTgt spid="206">
                                            <p:txEl>
                                              <p:pRg st="0" end="0"/>
                                            </p:txEl>
                                          </p:spTgt>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childTnLst>
                                    <p:set>
                                      <p:cBhvr>
                                        <p:cTn id="117" dur="1" fill="hold">
                                          <p:stCondLst>
                                            <p:cond delay="0"/>
                                          </p:stCondLst>
                                        </p:cTn>
                                        <p:tgtEl>
                                          <p:spTgt spid="207">
                                            <p:txEl>
                                              <p:pRg st="0" end="0"/>
                                            </p:txEl>
                                          </p:spTgt>
                                        </p:tgtEl>
                                        <p:attrNameLst>
                                          <p:attrName>style.visibility</p:attrName>
                                        </p:attrNameLst>
                                      </p:cBhvr>
                                      <p:to>
                                        <p:strVal val="visible"/>
                                      </p:to>
                                    </p:set>
                                    <p:animEffect transition="in" filter="wipe(left)">
                                      <p:cBhvr>
                                        <p:cTn id="118" dur="500"/>
                                        <p:tgtEl>
                                          <p:spTgt spid="207">
                                            <p:txEl>
                                              <p:pRg st="0" end="0"/>
                                            </p:txEl>
                                          </p:spTgt>
                                        </p:tgtEl>
                                      </p:cBhvr>
                                    </p:animEffect>
                                  </p:childTnLst>
                                </p:cTn>
                              </p:par>
                            </p:childTnLst>
                          </p:cTn>
                        </p:par>
                      </p:childTnLst>
                    </p:cTn>
                  </p:par>
                  <p:par>
                    <p:cTn id="119" fill="hold">
                      <p:stCondLst>
                        <p:cond delay="indefinite"/>
                      </p:stCondLst>
                      <p:childTnLst>
                        <p:par>
                          <p:cTn id="120" fill="hold">
                            <p:stCondLst>
                              <p:cond delay="0"/>
                            </p:stCondLst>
                            <p:childTnLst>
                              <p:par>
                                <p:cTn id="121" presetID="22" presetClass="entr" presetSubtype="8" fill="hold" grpId="0" nodeType="clickEffect">
                                  <p:stCondLst>
                                    <p:cond delay="0"/>
                                  </p:stCondLst>
                                  <p:childTnLst>
                                    <p:set>
                                      <p:cBhvr>
                                        <p:cTn id="122" dur="1" fill="hold">
                                          <p:stCondLst>
                                            <p:cond delay="0"/>
                                          </p:stCondLst>
                                        </p:cTn>
                                        <p:tgtEl>
                                          <p:spTgt spid="208">
                                            <p:txEl>
                                              <p:pRg st="0" end="0"/>
                                            </p:txEl>
                                          </p:spTgt>
                                        </p:tgtEl>
                                        <p:attrNameLst>
                                          <p:attrName>style.visibility</p:attrName>
                                        </p:attrNameLst>
                                      </p:cBhvr>
                                      <p:to>
                                        <p:strVal val="visible"/>
                                      </p:to>
                                    </p:set>
                                    <p:animEffect transition="in" filter="wipe(left)">
                                      <p:cBhvr>
                                        <p:cTn id="123" dur="500"/>
                                        <p:tgtEl>
                                          <p:spTgt spid="208">
                                            <p:txEl>
                                              <p:pRg st="0" end="0"/>
                                            </p:txEl>
                                          </p:spTgt>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grpId="0" nodeType="clickEffect">
                                  <p:stCondLst>
                                    <p:cond delay="0"/>
                                  </p:stCondLst>
                                  <p:childTnLst>
                                    <p:set>
                                      <p:cBhvr>
                                        <p:cTn id="127" dur="1" fill="hold">
                                          <p:stCondLst>
                                            <p:cond delay="0"/>
                                          </p:stCondLst>
                                        </p:cTn>
                                        <p:tgtEl>
                                          <p:spTgt spid="209">
                                            <p:txEl>
                                              <p:pRg st="0" end="0"/>
                                            </p:txEl>
                                          </p:spTgt>
                                        </p:tgtEl>
                                        <p:attrNameLst>
                                          <p:attrName>style.visibility</p:attrName>
                                        </p:attrNameLst>
                                      </p:cBhvr>
                                      <p:to>
                                        <p:strVal val="visible"/>
                                      </p:to>
                                    </p:set>
                                    <p:animEffect transition="in" filter="wipe(left)">
                                      <p:cBhvr>
                                        <p:cTn id="128" dur="500"/>
                                        <p:tgtEl>
                                          <p:spTgt spid="209">
                                            <p:txEl>
                                              <p:pRg st="0" end="0"/>
                                            </p:txEl>
                                          </p:spTgt>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8" fill="hold" grpId="0" nodeType="clickEffect">
                                  <p:stCondLst>
                                    <p:cond delay="0"/>
                                  </p:stCondLst>
                                  <p:childTnLst>
                                    <p:set>
                                      <p:cBhvr>
                                        <p:cTn id="132" dur="1" fill="hold">
                                          <p:stCondLst>
                                            <p:cond delay="0"/>
                                          </p:stCondLst>
                                        </p:cTn>
                                        <p:tgtEl>
                                          <p:spTgt spid="210">
                                            <p:txEl>
                                              <p:pRg st="0" end="0"/>
                                            </p:txEl>
                                          </p:spTgt>
                                        </p:tgtEl>
                                        <p:attrNameLst>
                                          <p:attrName>style.visibility</p:attrName>
                                        </p:attrNameLst>
                                      </p:cBhvr>
                                      <p:to>
                                        <p:strVal val="visible"/>
                                      </p:to>
                                    </p:set>
                                    <p:animEffect transition="in" filter="wipe(left)">
                                      <p:cBhvr>
                                        <p:cTn id="133" dur="500"/>
                                        <p:tgtEl>
                                          <p:spTgt spid="210">
                                            <p:txEl>
                                              <p:pRg st="0" end="0"/>
                                            </p:txEl>
                                          </p:spTgt>
                                        </p:tgtEl>
                                      </p:cBhvr>
                                    </p:animEffect>
                                  </p:childTnLst>
                                </p:cTn>
                              </p:par>
                            </p:childTnLst>
                          </p:cTn>
                        </p:par>
                      </p:childTnLst>
                    </p:cTn>
                  </p:par>
                  <p:par>
                    <p:cTn id="134" fill="hold">
                      <p:stCondLst>
                        <p:cond delay="indefinite"/>
                      </p:stCondLst>
                      <p:childTnLst>
                        <p:par>
                          <p:cTn id="135" fill="hold">
                            <p:stCondLst>
                              <p:cond delay="0"/>
                            </p:stCondLst>
                            <p:childTnLst>
                              <p:par>
                                <p:cTn id="136" presetID="22" presetClass="entr" presetSubtype="8" fill="hold" grpId="0" nodeType="clickEffect">
                                  <p:stCondLst>
                                    <p:cond delay="0"/>
                                  </p:stCondLst>
                                  <p:childTnLst>
                                    <p:set>
                                      <p:cBhvr>
                                        <p:cTn id="137" dur="1" fill="hold">
                                          <p:stCondLst>
                                            <p:cond delay="0"/>
                                          </p:stCondLst>
                                        </p:cTn>
                                        <p:tgtEl>
                                          <p:spTgt spid="211">
                                            <p:txEl>
                                              <p:pRg st="0" end="0"/>
                                            </p:txEl>
                                          </p:spTgt>
                                        </p:tgtEl>
                                        <p:attrNameLst>
                                          <p:attrName>style.visibility</p:attrName>
                                        </p:attrNameLst>
                                      </p:cBhvr>
                                      <p:to>
                                        <p:strVal val="visible"/>
                                      </p:to>
                                    </p:set>
                                    <p:animEffect transition="in" filter="wipe(left)">
                                      <p:cBhvr>
                                        <p:cTn id="138" dur="500"/>
                                        <p:tgtEl>
                                          <p:spTgt spid="211">
                                            <p:txEl>
                                              <p:pRg st="0" end="0"/>
                                            </p:txEl>
                                          </p:spTgt>
                                        </p:tgtEl>
                                      </p:cBhvr>
                                    </p:animEffect>
                                  </p:childTnLst>
                                </p:cTn>
                              </p:par>
                            </p:childTnLst>
                          </p:cTn>
                        </p:par>
                      </p:childTnLst>
                    </p:cTn>
                  </p:par>
                  <p:par>
                    <p:cTn id="139" fill="hold">
                      <p:stCondLst>
                        <p:cond delay="indefinite"/>
                      </p:stCondLst>
                      <p:childTnLst>
                        <p:par>
                          <p:cTn id="140" fill="hold">
                            <p:stCondLst>
                              <p:cond delay="0"/>
                            </p:stCondLst>
                            <p:childTnLst>
                              <p:par>
                                <p:cTn id="141" presetID="22" presetClass="entr" presetSubtype="8" fill="hold" grpId="0" nodeType="clickEffect">
                                  <p:stCondLst>
                                    <p:cond delay="0"/>
                                  </p:stCondLst>
                                  <p:childTnLst>
                                    <p:set>
                                      <p:cBhvr>
                                        <p:cTn id="142" dur="1" fill="hold">
                                          <p:stCondLst>
                                            <p:cond delay="0"/>
                                          </p:stCondLst>
                                        </p:cTn>
                                        <p:tgtEl>
                                          <p:spTgt spid="212">
                                            <p:txEl>
                                              <p:pRg st="0" end="0"/>
                                            </p:txEl>
                                          </p:spTgt>
                                        </p:tgtEl>
                                        <p:attrNameLst>
                                          <p:attrName>style.visibility</p:attrName>
                                        </p:attrNameLst>
                                      </p:cBhvr>
                                      <p:to>
                                        <p:strVal val="visible"/>
                                      </p:to>
                                    </p:set>
                                    <p:animEffect transition="in" filter="wipe(left)">
                                      <p:cBhvr>
                                        <p:cTn id="143" dur="500"/>
                                        <p:tgtEl>
                                          <p:spTgt spid="2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autoUpdateAnimBg="0"/>
      <p:bldP spid="68" grpId="0" build="p" autoUpdateAnimBg="0"/>
      <p:bldP spid="71" grpId="0" animBg="1" autoUpdateAnimBg="0"/>
      <p:bldP spid="72" grpId="0" build="p" autoUpdateAnimBg="0"/>
      <p:bldP spid="76" grpId="0" build="p" autoUpdateAnimBg="0"/>
      <p:bldP spid="77" grpId="0" build="p" autoUpdateAnimBg="0"/>
      <p:bldP spid="78" grpId="0" animBg="1" autoUpdateAnimBg="0"/>
      <p:bldP spid="201" grpId="0" animBg="1" autoUpdateAnimBg="0"/>
      <p:bldP spid="202" grpId="0" autoUpdateAnimBg="0"/>
      <p:bldP spid="203" grpId="0" build="p" autoUpdateAnimBg="0"/>
      <p:bldP spid="204" grpId="0" build="p" autoUpdateAnimBg="0"/>
      <p:bldP spid="205" grpId="0" build="p" autoUpdateAnimBg="0"/>
      <p:bldP spid="206" grpId="0" build="p" autoUpdateAnimBg="0"/>
      <p:bldP spid="207" grpId="0" build="p" autoUpdateAnimBg="0"/>
      <p:bldP spid="208" grpId="0" build="p" autoUpdateAnimBg="0"/>
      <p:bldP spid="209" grpId="0" build="p" autoUpdateAnimBg="0"/>
      <p:bldP spid="210" grpId="0" build="p" autoUpdateAnimBg="0"/>
      <p:bldP spid="211" grpId="0" build="p" autoUpdateAnimBg="0"/>
      <p:bldP spid="212" grpId="0" build="p"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2.3</a:t>
            </a:r>
            <a:r>
              <a:rPr kumimoji="1" lang="zh-CN" altLang="en-US" dirty="0"/>
              <a:t> 十进制计数器</a:t>
            </a:r>
          </a:p>
        </p:txBody>
      </p:sp>
      <p:sp>
        <p:nvSpPr>
          <p:cNvPr id="5" name="Text Box 2">
            <a:extLst>
              <a:ext uri="{FF2B5EF4-FFF2-40B4-BE49-F238E27FC236}">
                <a16:creationId xmlns:a16="http://schemas.microsoft.com/office/drawing/2014/main" id="{3EBBCB9A-8318-50DF-0B5C-A4399FD67BE0}"/>
              </a:ext>
            </a:extLst>
          </p:cNvPr>
          <p:cNvSpPr txBox="1">
            <a:spLocks noChangeArrowheads="1"/>
          </p:cNvSpPr>
          <p:nvPr/>
        </p:nvSpPr>
        <p:spPr bwMode="auto">
          <a:xfrm>
            <a:off x="2165350" y="1258121"/>
            <a:ext cx="53054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十进制同步减法计数器</a:t>
            </a:r>
          </a:p>
        </p:txBody>
      </p:sp>
      <p:grpSp>
        <p:nvGrpSpPr>
          <p:cNvPr id="6" name="Group 3">
            <a:extLst>
              <a:ext uri="{FF2B5EF4-FFF2-40B4-BE49-F238E27FC236}">
                <a16:creationId xmlns:a16="http://schemas.microsoft.com/office/drawing/2014/main" id="{F72DB92A-66E5-2C57-0014-14EDB0DAE475}"/>
              </a:ext>
            </a:extLst>
          </p:cNvPr>
          <p:cNvGrpSpPr>
            <a:grpSpLocks/>
          </p:cNvGrpSpPr>
          <p:nvPr/>
        </p:nvGrpSpPr>
        <p:grpSpPr bwMode="auto">
          <a:xfrm>
            <a:off x="2609850" y="2159821"/>
            <a:ext cx="5886450" cy="1784350"/>
            <a:chOff x="742" y="1056"/>
            <a:chExt cx="3708" cy="1124"/>
          </a:xfrm>
        </p:grpSpPr>
        <p:sp>
          <p:nvSpPr>
            <p:cNvPr id="7" name="Line 4">
              <a:extLst>
                <a:ext uri="{FF2B5EF4-FFF2-40B4-BE49-F238E27FC236}">
                  <a16:creationId xmlns:a16="http://schemas.microsoft.com/office/drawing/2014/main" id="{47427F7C-8DB5-768A-0196-6D1AE489E5A0}"/>
                </a:ext>
              </a:extLst>
            </p:cNvPr>
            <p:cNvSpPr>
              <a:spLocks noChangeShapeType="1"/>
            </p:cNvSpPr>
            <p:nvPr/>
          </p:nvSpPr>
          <p:spPr bwMode="auto">
            <a:xfrm>
              <a:off x="3993" y="1509"/>
              <a:ext cx="0" cy="38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8" name="Line 5">
              <a:extLst>
                <a:ext uri="{FF2B5EF4-FFF2-40B4-BE49-F238E27FC236}">
                  <a16:creationId xmlns:a16="http://schemas.microsoft.com/office/drawing/2014/main" id="{E470BD05-BA21-32FA-D7F0-DBFD13769D6F}"/>
                </a:ext>
              </a:extLst>
            </p:cNvPr>
            <p:cNvSpPr>
              <a:spLocks noChangeShapeType="1"/>
            </p:cNvSpPr>
            <p:nvPr/>
          </p:nvSpPr>
          <p:spPr bwMode="auto">
            <a:xfrm flipV="1">
              <a:off x="1098" y="1491"/>
              <a:ext cx="0" cy="38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9" name="Text Box 6">
              <a:extLst>
                <a:ext uri="{FF2B5EF4-FFF2-40B4-BE49-F238E27FC236}">
                  <a16:creationId xmlns:a16="http://schemas.microsoft.com/office/drawing/2014/main" id="{77D1937D-368B-253D-5B6B-C6A3FB84D259}"/>
                </a:ext>
              </a:extLst>
            </p:cNvPr>
            <p:cNvSpPr txBox="1">
              <a:spLocks noChangeArrowheads="1"/>
            </p:cNvSpPr>
            <p:nvPr/>
          </p:nvSpPr>
          <p:spPr bwMode="auto">
            <a:xfrm>
              <a:off x="844" y="1219"/>
              <a:ext cx="685"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0000</a:t>
              </a:r>
            </a:p>
          </p:txBody>
        </p:sp>
        <p:sp>
          <p:nvSpPr>
            <p:cNvPr id="10" name="Line 7">
              <a:extLst>
                <a:ext uri="{FF2B5EF4-FFF2-40B4-BE49-F238E27FC236}">
                  <a16:creationId xmlns:a16="http://schemas.microsoft.com/office/drawing/2014/main" id="{FB6CF09F-ACA7-9A10-3F94-DD30D62CC30D}"/>
                </a:ext>
              </a:extLst>
            </p:cNvPr>
            <p:cNvSpPr>
              <a:spLocks noChangeShapeType="1"/>
            </p:cNvSpPr>
            <p:nvPr/>
          </p:nvSpPr>
          <p:spPr bwMode="auto">
            <a:xfrm>
              <a:off x="1376" y="1394"/>
              <a:ext cx="240"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Text Box 8">
              <a:extLst>
                <a:ext uri="{FF2B5EF4-FFF2-40B4-BE49-F238E27FC236}">
                  <a16:creationId xmlns:a16="http://schemas.microsoft.com/office/drawing/2014/main" id="{1BB60E2B-D23B-D696-3AA6-FDF9C0682D50}"/>
                </a:ext>
              </a:extLst>
            </p:cNvPr>
            <p:cNvSpPr txBox="1">
              <a:spLocks noChangeArrowheads="1"/>
            </p:cNvSpPr>
            <p:nvPr/>
          </p:nvSpPr>
          <p:spPr bwMode="auto">
            <a:xfrm>
              <a:off x="1555" y="1219"/>
              <a:ext cx="736"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1001</a:t>
              </a:r>
            </a:p>
          </p:txBody>
        </p:sp>
        <p:sp>
          <p:nvSpPr>
            <p:cNvPr id="12" name="Text Box 9">
              <a:extLst>
                <a:ext uri="{FF2B5EF4-FFF2-40B4-BE49-F238E27FC236}">
                  <a16:creationId xmlns:a16="http://schemas.microsoft.com/office/drawing/2014/main" id="{BE8DF695-86ED-8020-F8C3-17796809EAF0}"/>
                </a:ext>
              </a:extLst>
            </p:cNvPr>
            <p:cNvSpPr txBox="1">
              <a:spLocks noChangeArrowheads="1"/>
            </p:cNvSpPr>
            <p:nvPr/>
          </p:nvSpPr>
          <p:spPr bwMode="auto">
            <a:xfrm>
              <a:off x="1301" y="1056"/>
              <a:ext cx="307" cy="327"/>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a:t>
              </a:r>
              <a:r>
                <a:rPr lang="en-US" altLang="zh-CN" sz="2800" b="1">
                  <a:solidFill>
                    <a:srgbClr val="FF33CC"/>
                  </a:solidFill>
                  <a:ea typeface="楷体_GB2312" pitchFamily="49" charset="-122"/>
                </a:rPr>
                <a:t>1</a:t>
              </a:r>
            </a:p>
          </p:txBody>
        </p:sp>
        <p:sp>
          <p:nvSpPr>
            <p:cNvPr id="13" name="Line 10">
              <a:extLst>
                <a:ext uri="{FF2B5EF4-FFF2-40B4-BE49-F238E27FC236}">
                  <a16:creationId xmlns:a16="http://schemas.microsoft.com/office/drawing/2014/main" id="{EA777F96-62C1-E88B-25A8-0502891C7720}"/>
                </a:ext>
              </a:extLst>
            </p:cNvPr>
            <p:cNvSpPr>
              <a:spLocks noChangeShapeType="1"/>
            </p:cNvSpPr>
            <p:nvPr/>
          </p:nvSpPr>
          <p:spPr bwMode="auto">
            <a:xfrm>
              <a:off x="2063" y="1400"/>
              <a:ext cx="240"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4" name="Text Box 11">
              <a:extLst>
                <a:ext uri="{FF2B5EF4-FFF2-40B4-BE49-F238E27FC236}">
                  <a16:creationId xmlns:a16="http://schemas.microsoft.com/office/drawing/2014/main" id="{C1AF7E2A-05FF-BDBC-1232-072E49A3A72E}"/>
                </a:ext>
              </a:extLst>
            </p:cNvPr>
            <p:cNvSpPr txBox="1">
              <a:spLocks noChangeArrowheads="1"/>
            </p:cNvSpPr>
            <p:nvPr/>
          </p:nvSpPr>
          <p:spPr bwMode="auto">
            <a:xfrm>
              <a:off x="2254" y="1219"/>
              <a:ext cx="686"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1000</a:t>
              </a:r>
            </a:p>
          </p:txBody>
        </p:sp>
        <p:sp>
          <p:nvSpPr>
            <p:cNvPr id="15" name="Text Box 12">
              <a:extLst>
                <a:ext uri="{FF2B5EF4-FFF2-40B4-BE49-F238E27FC236}">
                  <a16:creationId xmlns:a16="http://schemas.microsoft.com/office/drawing/2014/main" id="{DF4094B5-5AEA-B2C6-B5BF-D95764FAE049}"/>
                </a:ext>
              </a:extLst>
            </p:cNvPr>
            <p:cNvSpPr txBox="1">
              <a:spLocks noChangeArrowheads="1"/>
            </p:cNvSpPr>
            <p:nvPr/>
          </p:nvSpPr>
          <p:spPr bwMode="auto">
            <a:xfrm>
              <a:off x="2063" y="1056"/>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16" name="Line 13">
              <a:extLst>
                <a:ext uri="{FF2B5EF4-FFF2-40B4-BE49-F238E27FC236}">
                  <a16:creationId xmlns:a16="http://schemas.microsoft.com/office/drawing/2014/main" id="{B93F4553-B6E0-6FE4-8582-C77728CC2C11}"/>
                </a:ext>
              </a:extLst>
            </p:cNvPr>
            <p:cNvSpPr>
              <a:spLocks noChangeShapeType="1"/>
            </p:cNvSpPr>
            <p:nvPr/>
          </p:nvSpPr>
          <p:spPr bwMode="auto">
            <a:xfrm>
              <a:off x="2792" y="1388"/>
              <a:ext cx="240" cy="2"/>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 name="Text Box 14">
              <a:extLst>
                <a:ext uri="{FF2B5EF4-FFF2-40B4-BE49-F238E27FC236}">
                  <a16:creationId xmlns:a16="http://schemas.microsoft.com/office/drawing/2014/main" id="{0367C201-D4A4-73E6-B148-FE563EE7BF54}"/>
                </a:ext>
              </a:extLst>
            </p:cNvPr>
            <p:cNvSpPr txBox="1">
              <a:spLocks noChangeArrowheads="1"/>
            </p:cNvSpPr>
            <p:nvPr/>
          </p:nvSpPr>
          <p:spPr bwMode="auto">
            <a:xfrm>
              <a:off x="2980" y="1207"/>
              <a:ext cx="711"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0111</a:t>
              </a:r>
            </a:p>
          </p:txBody>
        </p:sp>
        <p:sp>
          <p:nvSpPr>
            <p:cNvPr id="18" name="Text Box 15">
              <a:extLst>
                <a:ext uri="{FF2B5EF4-FFF2-40B4-BE49-F238E27FC236}">
                  <a16:creationId xmlns:a16="http://schemas.microsoft.com/office/drawing/2014/main" id="{79C56F2D-9048-FE6C-26F8-818642B6C031}"/>
                </a:ext>
              </a:extLst>
            </p:cNvPr>
            <p:cNvSpPr txBox="1">
              <a:spLocks noChangeArrowheads="1"/>
            </p:cNvSpPr>
            <p:nvPr/>
          </p:nvSpPr>
          <p:spPr bwMode="auto">
            <a:xfrm>
              <a:off x="2774" y="1056"/>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19" name="Line 16">
              <a:extLst>
                <a:ext uri="{FF2B5EF4-FFF2-40B4-BE49-F238E27FC236}">
                  <a16:creationId xmlns:a16="http://schemas.microsoft.com/office/drawing/2014/main" id="{C7DF6805-33BB-941D-0870-2EBD250B9CAB}"/>
                </a:ext>
              </a:extLst>
            </p:cNvPr>
            <p:cNvSpPr>
              <a:spLocks noChangeShapeType="1"/>
            </p:cNvSpPr>
            <p:nvPr/>
          </p:nvSpPr>
          <p:spPr bwMode="auto">
            <a:xfrm>
              <a:off x="3506" y="1406"/>
              <a:ext cx="240"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Text Box 17">
              <a:extLst>
                <a:ext uri="{FF2B5EF4-FFF2-40B4-BE49-F238E27FC236}">
                  <a16:creationId xmlns:a16="http://schemas.microsoft.com/office/drawing/2014/main" id="{7D829C3A-F606-9EA5-4FA9-ED3A2152F6A9}"/>
                </a:ext>
              </a:extLst>
            </p:cNvPr>
            <p:cNvSpPr txBox="1">
              <a:spLocks noChangeArrowheads="1"/>
            </p:cNvSpPr>
            <p:nvPr/>
          </p:nvSpPr>
          <p:spPr bwMode="auto">
            <a:xfrm>
              <a:off x="3701" y="1219"/>
              <a:ext cx="749"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0110</a:t>
              </a:r>
            </a:p>
          </p:txBody>
        </p:sp>
        <p:sp>
          <p:nvSpPr>
            <p:cNvPr id="21" name="Text Box 18">
              <a:extLst>
                <a:ext uri="{FF2B5EF4-FFF2-40B4-BE49-F238E27FC236}">
                  <a16:creationId xmlns:a16="http://schemas.microsoft.com/office/drawing/2014/main" id="{6C5E1697-58CD-CBB5-7EC6-EB5FC527A84D}"/>
                </a:ext>
              </a:extLst>
            </p:cNvPr>
            <p:cNvSpPr txBox="1">
              <a:spLocks noChangeArrowheads="1"/>
            </p:cNvSpPr>
            <p:nvPr/>
          </p:nvSpPr>
          <p:spPr bwMode="auto">
            <a:xfrm>
              <a:off x="3434" y="1110"/>
              <a:ext cx="290" cy="3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22" name="Text Box 19">
              <a:extLst>
                <a:ext uri="{FF2B5EF4-FFF2-40B4-BE49-F238E27FC236}">
                  <a16:creationId xmlns:a16="http://schemas.microsoft.com/office/drawing/2014/main" id="{FF703D88-F565-A410-4B7C-A520D18D2F78}"/>
                </a:ext>
              </a:extLst>
            </p:cNvPr>
            <p:cNvSpPr txBox="1">
              <a:spLocks noChangeArrowheads="1"/>
            </p:cNvSpPr>
            <p:nvPr/>
          </p:nvSpPr>
          <p:spPr bwMode="auto">
            <a:xfrm>
              <a:off x="3701" y="1829"/>
              <a:ext cx="749"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0101</a:t>
              </a:r>
            </a:p>
          </p:txBody>
        </p:sp>
        <p:sp>
          <p:nvSpPr>
            <p:cNvPr id="23" name="Text Box 20">
              <a:extLst>
                <a:ext uri="{FF2B5EF4-FFF2-40B4-BE49-F238E27FC236}">
                  <a16:creationId xmlns:a16="http://schemas.microsoft.com/office/drawing/2014/main" id="{AC2F3ED9-821F-658F-E4A2-D4E682F6E484}"/>
                </a:ext>
              </a:extLst>
            </p:cNvPr>
            <p:cNvSpPr txBox="1">
              <a:spLocks noChangeArrowheads="1"/>
            </p:cNvSpPr>
            <p:nvPr/>
          </p:nvSpPr>
          <p:spPr bwMode="auto">
            <a:xfrm>
              <a:off x="3991" y="1491"/>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24" name="Line 21">
              <a:extLst>
                <a:ext uri="{FF2B5EF4-FFF2-40B4-BE49-F238E27FC236}">
                  <a16:creationId xmlns:a16="http://schemas.microsoft.com/office/drawing/2014/main" id="{3784C61E-387C-BB72-297A-FDAE35FB662B}"/>
                </a:ext>
              </a:extLst>
            </p:cNvPr>
            <p:cNvSpPr>
              <a:spLocks noChangeShapeType="1"/>
            </p:cNvSpPr>
            <p:nvPr/>
          </p:nvSpPr>
          <p:spPr bwMode="auto">
            <a:xfrm flipH="1">
              <a:off x="3485" y="2007"/>
              <a:ext cx="240" cy="2"/>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5" name="Text Box 22">
              <a:extLst>
                <a:ext uri="{FF2B5EF4-FFF2-40B4-BE49-F238E27FC236}">
                  <a16:creationId xmlns:a16="http://schemas.microsoft.com/office/drawing/2014/main" id="{6C7884D1-DEC1-90CB-6C74-334050F822B5}"/>
                </a:ext>
              </a:extLst>
            </p:cNvPr>
            <p:cNvSpPr txBox="1">
              <a:spLocks noChangeArrowheads="1"/>
            </p:cNvSpPr>
            <p:nvPr/>
          </p:nvSpPr>
          <p:spPr bwMode="auto">
            <a:xfrm>
              <a:off x="2956" y="1829"/>
              <a:ext cx="699"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0100</a:t>
              </a:r>
            </a:p>
          </p:txBody>
        </p:sp>
        <p:sp>
          <p:nvSpPr>
            <p:cNvPr id="26" name="Text Box 23">
              <a:extLst>
                <a:ext uri="{FF2B5EF4-FFF2-40B4-BE49-F238E27FC236}">
                  <a16:creationId xmlns:a16="http://schemas.microsoft.com/office/drawing/2014/main" id="{2B683A73-CDD0-4885-A894-3EEF8DB89208}"/>
                </a:ext>
              </a:extLst>
            </p:cNvPr>
            <p:cNvSpPr txBox="1">
              <a:spLocks noChangeArrowheads="1"/>
            </p:cNvSpPr>
            <p:nvPr/>
          </p:nvSpPr>
          <p:spPr bwMode="auto">
            <a:xfrm>
              <a:off x="3434" y="1599"/>
              <a:ext cx="290" cy="3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27" name="Line 24">
              <a:extLst>
                <a:ext uri="{FF2B5EF4-FFF2-40B4-BE49-F238E27FC236}">
                  <a16:creationId xmlns:a16="http://schemas.microsoft.com/office/drawing/2014/main" id="{C8E543B7-661D-01E8-804C-76FAC8DD2868}"/>
                </a:ext>
              </a:extLst>
            </p:cNvPr>
            <p:cNvSpPr>
              <a:spLocks noChangeShapeType="1"/>
            </p:cNvSpPr>
            <p:nvPr/>
          </p:nvSpPr>
          <p:spPr bwMode="auto">
            <a:xfrm flipH="1">
              <a:off x="2768" y="1998"/>
              <a:ext cx="240"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8" name="Line 25">
              <a:extLst>
                <a:ext uri="{FF2B5EF4-FFF2-40B4-BE49-F238E27FC236}">
                  <a16:creationId xmlns:a16="http://schemas.microsoft.com/office/drawing/2014/main" id="{516E869F-F1E7-DFD5-82C6-3079AF6916B8}"/>
                </a:ext>
              </a:extLst>
            </p:cNvPr>
            <p:cNvSpPr>
              <a:spLocks noChangeShapeType="1"/>
            </p:cNvSpPr>
            <p:nvPr/>
          </p:nvSpPr>
          <p:spPr bwMode="auto">
            <a:xfrm flipH="1">
              <a:off x="1304" y="2022"/>
              <a:ext cx="240"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9" name="Line 26">
              <a:extLst>
                <a:ext uri="{FF2B5EF4-FFF2-40B4-BE49-F238E27FC236}">
                  <a16:creationId xmlns:a16="http://schemas.microsoft.com/office/drawing/2014/main" id="{3D3FDEE6-C806-69DB-A94C-938F29416421}"/>
                </a:ext>
              </a:extLst>
            </p:cNvPr>
            <p:cNvSpPr>
              <a:spLocks noChangeShapeType="1"/>
            </p:cNvSpPr>
            <p:nvPr/>
          </p:nvSpPr>
          <p:spPr bwMode="auto">
            <a:xfrm flipH="1">
              <a:off x="2027" y="2022"/>
              <a:ext cx="240" cy="0"/>
            </a:xfrm>
            <a:prstGeom prst="line">
              <a:avLst/>
            </a:prstGeom>
            <a:noFill/>
            <a:ln w="38100">
              <a:solidFill>
                <a:schemeClr val="tx1"/>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30" name="Text Box 27">
              <a:extLst>
                <a:ext uri="{FF2B5EF4-FFF2-40B4-BE49-F238E27FC236}">
                  <a16:creationId xmlns:a16="http://schemas.microsoft.com/office/drawing/2014/main" id="{E0245EB6-7629-416B-DAE3-CFE29158D7DE}"/>
                </a:ext>
              </a:extLst>
            </p:cNvPr>
            <p:cNvSpPr txBox="1">
              <a:spLocks noChangeArrowheads="1"/>
            </p:cNvSpPr>
            <p:nvPr/>
          </p:nvSpPr>
          <p:spPr bwMode="auto">
            <a:xfrm>
              <a:off x="2266" y="1829"/>
              <a:ext cx="609"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0011</a:t>
              </a:r>
            </a:p>
          </p:txBody>
        </p:sp>
        <p:sp>
          <p:nvSpPr>
            <p:cNvPr id="31" name="Text Box 28">
              <a:extLst>
                <a:ext uri="{FF2B5EF4-FFF2-40B4-BE49-F238E27FC236}">
                  <a16:creationId xmlns:a16="http://schemas.microsoft.com/office/drawing/2014/main" id="{EDCE4A98-7F31-728D-4F32-809E59368C6E}"/>
                </a:ext>
              </a:extLst>
            </p:cNvPr>
            <p:cNvSpPr txBox="1">
              <a:spLocks noChangeArrowheads="1"/>
            </p:cNvSpPr>
            <p:nvPr/>
          </p:nvSpPr>
          <p:spPr bwMode="auto">
            <a:xfrm>
              <a:off x="1504" y="1853"/>
              <a:ext cx="698"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0010</a:t>
              </a:r>
            </a:p>
          </p:txBody>
        </p:sp>
        <p:sp>
          <p:nvSpPr>
            <p:cNvPr id="32" name="Text Box 29">
              <a:extLst>
                <a:ext uri="{FF2B5EF4-FFF2-40B4-BE49-F238E27FC236}">
                  <a16:creationId xmlns:a16="http://schemas.microsoft.com/office/drawing/2014/main" id="{A9C8CD84-C8FF-AC9C-B00D-D2DD3FE8C34B}"/>
                </a:ext>
              </a:extLst>
            </p:cNvPr>
            <p:cNvSpPr txBox="1">
              <a:spLocks noChangeArrowheads="1"/>
            </p:cNvSpPr>
            <p:nvPr/>
          </p:nvSpPr>
          <p:spPr bwMode="auto">
            <a:xfrm>
              <a:off x="793" y="1853"/>
              <a:ext cx="736" cy="32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ea typeface="楷体_GB2312" pitchFamily="49" charset="-122"/>
                </a:rPr>
                <a:t>0001</a:t>
              </a:r>
            </a:p>
          </p:txBody>
        </p:sp>
        <p:sp>
          <p:nvSpPr>
            <p:cNvPr id="33" name="Text Box 30">
              <a:extLst>
                <a:ext uri="{FF2B5EF4-FFF2-40B4-BE49-F238E27FC236}">
                  <a16:creationId xmlns:a16="http://schemas.microsoft.com/office/drawing/2014/main" id="{D298CAC3-2DF6-3344-2CA2-D71B97AC794A}"/>
                </a:ext>
              </a:extLst>
            </p:cNvPr>
            <p:cNvSpPr txBox="1">
              <a:spLocks noChangeArrowheads="1"/>
            </p:cNvSpPr>
            <p:nvPr/>
          </p:nvSpPr>
          <p:spPr bwMode="auto">
            <a:xfrm>
              <a:off x="2774" y="165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34" name="Text Box 31">
              <a:extLst>
                <a:ext uri="{FF2B5EF4-FFF2-40B4-BE49-F238E27FC236}">
                  <a16:creationId xmlns:a16="http://schemas.microsoft.com/office/drawing/2014/main" id="{2FBE7789-E4AF-17D9-4168-B97FDECA90A1}"/>
                </a:ext>
              </a:extLst>
            </p:cNvPr>
            <p:cNvSpPr txBox="1">
              <a:spLocks noChangeArrowheads="1"/>
            </p:cNvSpPr>
            <p:nvPr/>
          </p:nvSpPr>
          <p:spPr bwMode="auto">
            <a:xfrm>
              <a:off x="2063" y="1654"/>
              <a:ext cx="36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sp>
          <p:nvSpPr>
            <p:cNvPr id="35" name="Text Box 32">
              <a:extLst>
                <a:ext uri="{FF2B5EF4-FFF2-40B4-BE49-F238E27FC236}">
                  <a16:creationId xmlns:a16="http://schemas.microsoft.com/office/drawing/2014/main" id="{6BC70332-921D-1588-0B08-030D244B91C7}"/>
                </a:ext>
              </a:extLst>
            </p:cNvPr>
            <p:cNvSpPr txBox="1">
              <a:spLocks noChangeArrowheads="1"/>
            </p:cNvSpPr>
            <p:nvPr/>
          </p:nvSpPr>
          <p:spPr bwMode="auto">
            <a:xfrm>
              <a:off x="1301" y="1654"/>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chemeClr val="accent2"/>
                  </a:solidFill>
                  <a:ea typeface="楷体_GB2312" pitchFamily="49" charset="-122"/>
                </a:rPr>
                <a:t>/0</a:t>
              </a:r>
            </a:p>
          </p:txBody>
        </p:sp>
        <p:sp>
          <p:nvSpPr>
            <p:cNvPr id="36" name="Text Box 33">
              <a:extLst>
                <a:ext uri="{FF2B5EF4-FFF2-40B4-BE49-F238E27FC236}">
                  <a16:creationId xmlns:a16="http://schemas.microsoft.com/office/drawing/2014/main" id="{7986A24E-C90C-EA6C-F8DB-C2BF3756E90D}"/>
                </a:ext>
              </a:extLst>
            </p:cNvPr>
            <p:cNvSpPr txBox="1">
              <a:spLocks noChangeArrowheads="1"/>
            </p:cNvSpPr>
            <p:nvPr/>
          </p:nvSpPr>
          <p:spPr bwMode="auto">
            <a:xfrm>
              <a:off x="742" y="1545"/>
              <a:ext cx="290"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ea typeface="楷体_GB2312" pitchFamily="49" charset="-122"/>
                </a:rPr>
                <a:t>/0</a:t>
              </a:r>
            </a:p>
          </p:txBody>
        </p:sp>
      </p:grpSp>
      <p:sp>
        <p:nvSpPr>
          <p:cNvPr id="37" name="Text Box 34">
            <a:extLst>
              <a:ext uri="{FF2B5EF4-FFF2-40B4-BE49-F238E27FC236}">
                <a16:creationId xmlns:a16="http://schemas.microsoft.com/office/drawing/2014/main" id="{4137FE22-6F87-7DA5-F328-FE2F6D81C3F2}"/>
              </a:ext>
            </a:extLst>
          </p:cNvPr>
          <p:cNvSpPr txBox="1">
            <a:spLocks noChangeArrowheads="1"/>
          </p:cNvSpPr>
          <p:nvPr/>
        </p:nvSpPr>
        <p:spPr bwMode="auto">
          <a:xfrm>
            <a:off x="8553450" y="2982146"/>
            <a:ext cx="1046163"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a:t>
            </a:r>
            <a:r>
              <a:rPr lang="zh-CN" altLang="en-US" sz="2800" b="1" dirty="0"/>
              <a:t>自学</a:t>
            </a:r>
            <a:r>
              <a:rPr lang="en-US" altLang="zh-CN" sz="2800" b="1" dirty="0"/>
              <a:t>)</a:t>
            </a:r>
          </a:p>
        </p:txBody>
      </p:sp>
      <p:sp>
        <p:nvSpPr>
          <p:cNvPr id="38" name="Text Box 35">
            <a:extLst>
              <a:ext uri="{FF2B5EF4-FFF2-40B4-BE49-F238E27FC236}">
                <a16:creationId xmlns:a16="http://schemas.microsoft.com/office/drawing/2014/main" id="{C0CA862B-5258-BE66-7CF1-28EEDE8FD9A6}"/>
              </a:ext>
            </a:extLst>
          </p:cNvPr>
          <p:cNvSpPr txBox="1">
            <a:spLocks noChangeArrowheads="1"/>
          </p:cNvSpPr>
          <p:nvPr/>
        </p:nvSpPr>
        <p:spPr bwMode="auto">
          <a:xfrm>
            <a:off x="2305050" y="4642671"/>
            <a:ext cx="53244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3. </a:t>
            </a:r>
            <a:r>
              <a:rPr lang="zh-CN" altLang="en-US" sz="2800" b="1"/>
              <a:t>十进制同步可逆计数器</a:t>
            </a:r>
          </a:p>
        </p:txBody>
      </p:sp>
      <p:sp>
        <p:nvSpPr>
          <p:cNvPr id="39" name="Text Box 36">
            <a:extLst>
              <a:ext uri="{FF2B5EF4-FFF2-40B4-BE49-F238E27FC236}">
                <a16:creationId xmlns:a16="http://schemas.microsoft.com/office/drawing/2014/main" id="{7FAA04E0-B5BA-AAE3-7A34-7CF4E4AAD1AD}"/>
              </a:ext>
            </a:extLst>
          </p:cNvPr>
          <p:cNvSpPr txBox="1">
            <a:spLocks noChangeArrowheads="1"/>
          </p:cNvSpPr>
          <p:nvPr/>
        </p:nvSpPr>
        <p:spPr bwMode="auto">
          <a:xfrm>
            <a:off x="7791450" y="4655371"/>
            <a:ext cx="13128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a:t>
            </a:r>
            <a:r>
              <a:rPr lang="zh-CN" altLang="en-US" sz="2800" b="1" dirty="0"/>
              <a:t>自学</a:t>
            </a:r>
            <a:r>
              <a:rPr lang="en-US" altLang="zh-CN" sz="2800" b="1" dirty="0"/>
              <a:t>)</a:t>
            </a:r>
          </a:p>
        </p:txBody>
      </p:sp>
      <p:sp>
        <p:nvSpPr>
          <p:cNvPr id="2" name="灯片编号占位符 1">
            <a:extLst>
              <a:ext uri="{FF2B5EF4-FFF2-40B4-BE49-F238E27FC236}">
                <a16:creationId xmlns:a16="http://schemas.microsoft.com/office/drawing/2014/main" id="{ACCEDB63-5B97-EF23-52B5-0DA863F85979}"/>
              </a:ext>
            </a:extLst>
          </p:cNvPr>
          <p:cNvSpPr>
            <a:spLocks noGrp="1"/>
          </p:cNvSpPr>
          <p:nvPr>
            <p:ph type="sldNum" sz="quarter" idx="12"/>
          </p:nvPr>
        </p:nvSpPr>
        <p:spPr/>
        <p:txBody>
          <a:bodyPr/>
          <a:lstStyle/>
          <a:p>
            <a:fld id="{392CBAA0-59E6-204E-8F03-85E5040D48B8}" type="slidenum">
              <a:rPr kumimoji="1" lang="zh-CN" altLang="en-US" smtClean="0"/>
              <a:t>68</a:t>
            </a:fld>
            <a:r>
              <a:rPr kumimoji="1" lang="en-US" altLang="zh-CN"/>
              <a:t>/184</a:t>
            </a:r>
            <a:endParaRPr kumimoji="1" lang="zh-CN" altLang="en-US" dirty="0"/>
          </a:p>
        </p:txBody>
      </p:sp>
    </p:spTree>
    <p:extLst>
      <p:ext uri="{BB962C8B-B14F-4D97-AF65-F5344CB8AC3E}">
        <p14:creationId xmlns:p14="http://schemas.microsoft.com/office/powerpoint/2010/main" val="781288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37">
                                            <p:txEl>
                                              <p:pRg st="0" end="0"/>
                                            </p:txEl>
                                          </p:spTgt>
                                        </p:tgtEl>
                                        <p:attrNameLst>
                                          <p:attrName>style.visibility</p:attrName>
                                        </p:attrNameLst>
                                      </p:cBhvr>
                                      <p:to>
                                        <p:strVal val="visible"/>
                                      </p:to>
                                    </p:set>
                                    <p:animEffect transition="in" filter="wipe(left)">
                                      <p:cBhvr>
                                        <p:cTn id="13" dur="500"/>
                                        <p:tgtEl>
                                          <p:spTgt spid="37">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38">
                                            <p:txEl>
                                              <p:pRg st="0" end="0"/>
                                            </p:txEl>
                                          </p:spTgt>
                                        </p:tgtEl>
                                        <p:attrNameLst>
                                          <p:attrName>style.visibility</p:attrName>
                                        </p:attrNameLst>
                                      </p:cBhvr>
                                      <p:to>
                                        <p:strVal val="visible"/>
                                      </p:to>
                                    </p:set>
                                    <p:animEffect transition="in" filter="wipe(left)">
                                      <p:cBhvr>
                                        <p:cTn id="18" dur="500"/>
                                        <p:tgtEl>
                                          <p:spTgt spid="38">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left)">
                                      <p:cBhvr>
                                        <p:cTn id="23" dur="500"/>
                                        <p:tgtEl>
                                          <p:spTgt spid="3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autoUpdateAnimBg="0"/>
      <p:bldP spid="38" grpId="0" build="p" autoUpdateAnimBg="0"/>
      <p:bldP spid="39"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2.3</a:t>
            </a:r>
            <a:r>
              <a:rPr kumimoji="1" lang="zh-CN" altLang="en-US" dirty="0"/>
              <a:t> 十进制计数器</a:t>
            </a:r>
          </a:p>
        </p:txBody>
      </p:sp>
      <p:sp>
        <p:nvSpPr>
          <p:cNvPr id="5" name="Text Box 2">
            <a:extLst>
              <a:ext uri="{FF2B5EF4-FFF2-40B4-BE49-F238E27FC236}">
                <a16:creationId xmlns:a16="http://schemas.microsoft.com/office/drawing/2014/main" id="{094386B3-8E00-08DB-E1FC-1FFD495CACAC}"/>
              </a:ext>
            </a:extLst>
          </p:cNvPr>
          <p:cNvSpPr txBox="1">
            <a:spLocks noChangeArrowheads="1"/>
          </p:cNvSpPr>
          <p:nvPr/>
        </p:nvSpPr>
        <p:spPr bwMode="auto">
          <a:xfrm>
            <a:off x="1895158" y="672849"/>
            <a:ext cx="496887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4. </a:t>
            </a:r>
            <a:r>
              <a:rPr lang="zh-CN" altLang="en-US" sz="2800" b="1"/>
              <a:t>集成十进制同步计数器</a:t>
            </a:r>
          </a:p>
        </p:txBody>
      </p:sp>
      <p:sp>
        <p:nvSpPr>
          <p:cNvPr id="6" name="Text Box 3">
            <a:extLst>
              <a:ext uri="{FF2B5EF4-FFF2-40B4-BE49-F238E27FC236}">
                <a16:creationId xmlns:a16="http://schemas.microsoft.com/office/drawing/2014/main" id="{173DDCC3-EAA0-7035-0495-AC793440EBC8}"/>
              </a:ext>
            </a:extLst>
          </p:cNvPr>
          <p:cNvSpPr txBox="1">
            <a:spLocks noChangeArrowheads="1"/>
          </p:cNvSpPr>
          <p:nvPr/>
        </p:nvSpPr>
        <p:spPr bwMode="auto">
          <a:xfrm>
            <a:off x="6835458" y="1220536"/>
            <a:ext cx="27384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74160</a:t>
            </a:r>
            <a:r>
              <a:rPr lang="zh-CN" altLang="en-US" sz="2800" b="1">
                <a:solidFill>
                  <a:srgbClr val="FF0066"/>
                </a:solidFill>
              </a:rPr>
              <a:t>、</a:t>
            </a:r>
            <a:r>
              <a:rPr lang="en-US" altLang="zh-CN" sz="2800" b="1">
                <a:solidFill>
                  <a:srgbClr val="FF0066"/>
                </a:solidFill>
              </a:rPr>
              <a:t>74162</a:t>
            </a:r>
          </a:p>
        </p:txBody>
      </p:sp>
      <p:grpSp>
        <p:nvGrpSpPr>
          <p:cNvPr id="7" name="Group 4">
            <a:extLst>
              <a:ext uri="{FF2B5EF4-FFF2-40B4-BE49-F238E27FC236}">
                <a16:creationId xmlns:a16="http://schemas.microsoft.com/office/drawing/2014/main" id="{269DD92C-57A3-1C03-A716-7A034E5BA388}"/>
              </a:ext>
            </a:extLst>
          </p:cNvPr>
          <p:cNvGrpSpPr>
            <a:grpSpLocks/>
          </p:cNvGrpSpPr>
          <p:nvPr/>
        </p:nvGrpSpPr>
        <p:grpSpPr bwMode="auto">
          <a:xfrm>
            <a:off x="1998345" y="1744411"/>
            <a:ext cx="3956050" cy="2952750"/>
            <a:chOff x="3002" y="662"/>
            <a:chExt cx="2492" cy="1860"/>
          </a:xfrm>
        </p:grpSpPr>
        <p:grpSp>
          <p:nvGrpSpPr>
            <p:cNvPr id="8" name="Group 5">
              <a:extLst>
                <a:ext uri="{FF2B5EF4-FFF2-40B4-BE49-F238E27FC236}">
                  <a16:creationId xmlns:a16="http://schemas.microsoft.com/office/drawing/2014/main" id="{82949669-086F-B019-C281-1155C45A7BBE}"/>
                </a:ext>
              </a:extLst>
            </p:cNvPr>
            <p:cNvGrpSpPr>
              <a:grpSpLocks/>
            </p:cNvGrpSpPr>
            <p:nvPr/>
          </p:nvGrpSpPr>
          <p:grpSpPr bwMode="auto">
            <a:xfrm>
              <a:off x="3002" y="662"/>
              <a:ext cx="2492" cy="1860"/>
              <a:chOff x="302" y="1394"/>
              <a:chExt cx="2492" cy="1860"/>
            </a:xfrm>
          </p:grpSpPr>
          <p:sp>
            <p:nvSpPr>
              <p:cNvPr id="11" name="Rectangle 6">
                <a:extLst>
                  <a:ext uri="{FF2B5EF4-FFF2-40B4-BE49-F238E27FC236}">
                    <a16:creationId xmlns:a16="http://schemas.microsoft.com/office/drawing/2014/main" id="{BA6BEB82-94D5-FE32-B762-DFDD25D546A6}"/>
                  </a:ext>
                </a:extLst>
              </p:cNvPr>
              <p:cNvSpPr>
                <a:spLocks noChangeArrowheads="1"/>
              </p:cNvSpPr>
              <p:nvPr/>
            </p:nvSpPr>
            <p:spPr bwMode="auto">
              <a:xfrm>
                <a:off x="468" y="1872"/>
                <a:ext cx="2124" cy="888"/>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2" name="Group 7">
                <a:extLst>
                  <a:ext uri="{FF2B5EF4-FFF2-40B4-BE49-F238E27FC236}">
                    <a16:creationId xmlns:a16="http://schemas.microsoft.com/office/drawing/2014/main" id="{DF80F353-6E9F-5C50-BCFC-9F122CC06080}"/>
                  </a:ext>
                </a:extLst>
              </p:cNvPr>
              <p:cNvGrpSpPr>
                <a:grpSpLocks/>
              </p:cNvGrpSpPr>
              <p:nvPr/>
            </p:nvGrpSpPr>
            <p:grpSpPr bwMode="auto">
              <a:xfrm>
                <a:off x="552" y="1662"/>
                <a:ext cx="1952" cy="204"/>
                <a:chOff x="2832" y="1266"/>
                <a:chExt cx="1952" cy="204"/>
              </a:xfrm>
            </p:grpSpPr>
            <p:grpSp>
              <p:nvGrpSpPr>
                <p:cNvPr id="47" name="Group 8">
                  <a:extLst>
                    <a:ext uri="{FF2B5EF4-FFF2-40B4-BE49-F238E27FC236}">
                      <a16:creationId xmlns:a16="http://schemas.microsoft.com/office/drawing/2014/main" id="{3F89148B-4898-AB03-DDCE-DCDAC6B3D205}"/>
                    </a:ext>
                  </a:extLst>
                </p:cNvPr>
                <p:cNvGrpSpPr>
                  <a:grpSpLocks/>
                </p:cNvGrpSpPr>
                <p:nvPr/>
              </p:nvGrpSpPr>
              <p:grpSpPr bwMode="auto">
                <a:xfrm>
                  <a:off x="2832" y="1266"/>
                  <a:ext cx="68" cy="204"/>
                  <a:chOff x="2904" y="1272"/>
                  <a:chExt cx="68" cy="204"/>
                </a:xfrm>
              </p:grpSpPr>
              <p:sp>
                <p:nvSpPr>
                  <p:cNvPr id="69" name="Line 9">
                    <a:extLst>
                      <a:ext uri="{FF2B5EF4-FFF2-40B4-BE49-F238E27FC236}">
                        <a16:creationId xmlns:a16="http://schemas.microsoft.com/office/drawing/2014/main" id="{70A541DD-4029-27AE-3691-DCEB39656EB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Oval 10">
                    <a:extLst>
                      <a:ext uri="{FF2B5EF4-FFF2-40B4-BE49-F238E27FC236}">
                        <a16:creationId xmlns:a16="http://schemas.microsoft.com/office/drawing/2014/main" id="{5B1588C2-E327-3AE2-0496-99D84A479BE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8" name="Group 11">
                  <a:extLst>
                    <a:ext uri="{FF2B5EF4-FFF2-40B4-BE49-F238E27FC236}">
                      <a16:creationId xmlns:a16="http://schemas.microsoft.com/office/drawing/2014/main" id="{8E1A83D6-0551-CE74-054B-A9C876241355}"/>
                    </a:ext>
                  </a:extLst>
                </p:cNvPr>
                <p:cNvGrpSpPr>
                  <a:grpSpLocks/>
                </p:cNvGrpSpPr>
                <p:nvPr/>
              </p:nvGrpSpPr>
              <p:grpSpPr bwMode="auto">
                <a:xfrm>
                  <a:off x="3101" y="1266"/>
                  <a:ext cx="68" cy="204"/>
                  <a:chOff x="2904" y="1272"/>
                  <a:chExt cx="68" cy="204"/>
                </a:xfrm>
              </p:grpSpPr>
              <p:sp>
                <p:nvSpPr>
                  <p:cNvPr id="67" name="Line 12">
                    <a:extLst>
                      <a:ext uri="{FF2B5EF4-FFF2-40B4-BE49-F238E27FC236}">
                        <a16:creationId xmlns:a16="http://schemas.microsoft.com/office/drawing/2014/main" id="{77FD0CF0-9CA8-BFF1-FF31-E7558A34293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Oval 13">
                    <a:extLst>
                      <a:ext uri="{FF2B5EF4-FFF2-40B4-BE49-F238E27FC236}">
                        <a16:creationId xmlns:a16="http://schemas.microsoft.com/office/drawing/2014/main" id="{288EE38E-5A7A-D08B-AB31-8FCAB234670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9" name="Group 14">
                  <a:extLst>
                    <a:ext uri="{FF2B5EF4-FFF2-40B4-BE49-F238E27FC236}">
                      <a16:creationId xmlns:a16="http://schemas.microsoft.com/office/drawing/2014/main" id="{68DCF9BE-2A06-B83E-228B-08F80E152F9E}"/>
                    </a:ext>
                  </a:extLst>
                </p:cNvPr>
                <p:cNvGrpSpPr>
                  <a:grpSpLocks/>
                </p:cNvGrpSpPr>
                <p:nvPr/>
              </p:nvGrpSpPr>
              <p:grpSpPr bwMode="auto">
                <a:xfrm>
                  <a:off x="3370" y="1266"/>
                  <a:ext cx="68" cy="204"/>
                  <a:chOff x="2904" y="1272"/>
                  <a:chExt cx="68" cy="204"/>
                </a:xfrm>
              </p:grpSpPr>
              <p:sp>
                <p:nvSpPr>
                  <p:cNvPr id="65" name="Line 15">
                    <a:extLst>
                      <a:ext uri="{FF2B5EF4-FFF2-40B4-BE49-F238E27FC236}">
                        <a16:creationId xmlns:a16="http://schemas.microsoft.com/office/drawing/2014/main" id="{5AFD9831-8231-87EC-9EDF-5EA03DFD151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Oval 16">
                    <a:extLst>
                      <a:ext uri="{FF2B5EF4-FFF2-40B4-BE49-F238E27FC236}">
                        <a16:creationId xmlns:a16="http://schemas.microsoft.com/office/drawing/2014/main" id="{D77C66E7-C7D6-9FD2-DBC6-CC045C2459FB}"/>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0" name="Group 17">
                  <a:extLst>
                    <a:ext uri="{FF2B5EF4-FFF2-40B4-BE49-F238E27FC236}">
                      <a16:creationId xmlns:a16="http://schemas.microsoft.com/office/drawing/2014/main" id="{CE02E126-3692-BF86-F575-8F829F87DA1C}"/>
                    </a:ext>
                  </a:extLst>
                </p:cNvPr>
                <p:cNvGrpSpPr>
                  <a:grpSpLocks/>
                </p:cNvGrpSpPr>
                <p:nvPr/>
              </p:nvGrpSpPr>
              <p:grpSpPr bwMode="auto">
                <a:xfrm>
                  <a:off x="3639" y="1266"/>
                  <a:ext cx="68" cy="204"/>
                  <a:chOff x="2904" y="1272"/>
                  <a:chExt cx="68" cy="204"/>
                </a:xfrm>
              </p:grpSpPr>
              <p:sp>
                <p:nvSpPr>
                  <p:cNvPr id="63" name="Line 18">
                    <a:extLst>
                      <a:ext uri="{FF2B5EF4-FFF2-40B4-BE49-F238E27FC236}">
                        <a16:creationId xmlns:a16="http://schemas.microsoft.com/office/drawing/2014/main" id="{C103283F-6F51-9DC5-9B08-F6CCDE8E1BEE}"/>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Oval 19">
                    <a:extLst>
                      <a:ext uri="{FF2B5EF4-FFF2-40B4-BE49-F238E27FC236}">
                        <a16:creationId xmlns:a16="http://schemas.microsoft.com/office/drawing/2014/main" id="{A1888A33-8E3C-C995-71C5-8CD212DE11F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1" name="Group 20">
                  <a:extLst>
                    <a:ext uri="{FF2B5EF4-FFF2-40B4-BE49-F238E27FC236}">
                      <a16:creationId xmlns:a16="http://schemas.microsoft.com/office/drawing/2014/main" id="{2F888E10-6CB7-3B07-5615-5A39521C309C}"/>
                    </a:ext>
                  </a:extLst>
                </p:cNvPr>
                <p:cNvGrpSpPr>
                  <a:grpSpLocks/>
                </p:cNvGrpSpPr>
                <p:nvPr/>
              </p:nvGrpSpPr>
              <p:grpSpPr bwMode="auto">
                <a:xfrm>
                  <a:off x="3908" y="1266"/>
                  <a:ext cx="68" cy="204"/>
                  <a:chOff x="2904" y="1272"/>
                  <a:chExt cx="68" cy="204"/>
                </a:xfrm>
              </p:grpSpPr>
              <p:sp>
                <p:nvSpPr>
                  <p:cNvPr id="61" name="Line 21">
                    <a:extLst>
                      <a:ext uri="{FF2B5EF4-FFF2-40B4-BE49-F238E27FC236}">
                        <a16:creationId xmlns:a16="http://schemas.microsoft.com/office/drawing/2014/main" id="{4A78AF1D-65D6-960C-BBF3-A7F50D59AC27}"/>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Oval 22">
                    <a:extLst>
                      <a:ext uri="{FF2B5EF4-FFF2-40B4-BE49-F238E27FC236}">
                        <a16:creationId xmlns:a16="http://schemas.microsoft.com/office/drawing/2014/main" id="{876E4DF8-6DFB-EF07-2CBF-FD99E431898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2" name="Group 23">
                  <a:extLst>
                    <a:ext uri="{FF2B5EF4-FFF2-40B4-BE49-F238E27FC236}">
                      <a16:creationId xmlns:a16="http://schemas.microsoft.com/office/drawing/2014/main" id="{3DE40245-4E94-00E0-A56A-C4351D9A7D40}"/>
                    </a:ext>
                  </a:extLst>
                </p:cNvPr>
                <p:cNvGrpSpPr>
                  <a:grpSpLocks/>
                </p:cNvGrpSpPr>
                <p:nvPr/>
              </p:nvGrpSpPr>
              <p:grpSpPr bwMode="auto">
                <a:xfrm>
                  <a:off x="4177" y="1266"/>
                  <a:ext cx="68" cy="204"/>
                  <a:chOff x="2904" y="1272"/>
                  <a:chExt cx="68" cy="204"/>
                </a:xfrm>
              </p:grpSpPr>
              <p:sp>
                <p:nvSpPr>
                  <p:cNvPr id="59" name="Line 24">
                    <a:extLst>
                      <a:ext uri="{FF2B5EF4-FFF2-40B4-BE49-F238E27FC236}">
                        <a16:creationId xmlns:a16="http://schemas.microsoft.com/office/drawing/2014/main" id="{9E3EAA8F-3E1A-80BA-6F8F-217476D2D0D4}"/>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Oval 25">
                    <a:extLst>
                      <a:ext uri="{FF2B5EF4-FFF2-40B4-BE49-F238E27FC236}">
                        <a16:creationId xmlns:a16="http://schemas.microsoft.com/office/drawing/2014/main" id="{05F08869-DB36-5C9E-AD15-F34E0E1F6AF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3" name="Group 26">
                  <a:extLst>
                    <a:ext uri="{FF2B5EF4-FFF2-40B4-BE49-F238E27FC236}">
                      <a16:creationId xmlns:a16="http://schemas.microsoft.com/office/drawing/2014/main" id="{C80758B6-7065-9369-1430-0B02630D3D39}"/>
                    </a:ext>
                  </a:extLst>
                </p:cNvPr>
                <p:cNvGrpSpPr>
                  <a:grpSpLocks/>
                </p:cNvGrpSpPr>
                <p:nvPr/>
              </p:nvGrpSpPr>
              <p:grpSpPr bwMode="auto">
                <a:xfrm>
                  <a:off x="4446" y="1266"/>
                  <a:ext cx="68" cy="204"/>
                  <a:chOff x="2904" y="1272"/>
                  <a:chExt cx="68" cy="204"/>
                </a:xfrm>
              </p:grpSpPr>
              <p:sp>
                <p:nvSpPr>
                  <p:cNvPr id="57" name="Line 27">
                    <a:extLst>
                      <a:ext uri="{FF2B5EF4-FFF2-40B4-BE49-F238E27FC236}">
                        <a16:creationId xmlns:a16="http://schemas.microsoft.com/office/drawing/2014/main" id="{B48E5BB3-3FDE-F3CB-FAC4-5E6E8046C3F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Oval 28">
                    <a:extLst>
                      <a:ext uri="{FF2B5EF4-FFF2-40B4-BE49-F238E27FC236}">
                        <a16:creationId xmlns:a16="http://schemas.microsoft.com/office/drawing/2014/main" id="{19F3D522-6903-21A2-5AF8-0BFC7BADF55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4" name="Group 29">
                  <a:extLst>
                    <a:ext uri="{FF2B5EF4-FFF2-40B4-BE49-F238E27FC236}">
                      <a16:creationId xmlns:a16="http://schemas.microsoft.com/office/drawing/2014/main" id="{8C591706-D78B-E6DC-5963-7474C3B02F6F}"/>
                    </a:ext>
                  </a:extLst>
                </p:cNvPr>
                <p:cNvGrpSpPr>
                  <a:grpSpLocks/>
                </p:cNvGrpSpPr>
                <p:nvPr/>
              </p:nvGrpSpPr>
              <p:grpSpPr bwMode="auto">
                <a:xfrm>
                  <a:off x="4716" y="1266"/>
                  <a:ext cx="68" cy="204"/>
                  <a:chOff x="2904" y="1272"/>
                  <a:chExt cx="68" cy="204"/>
                </a:xfrm>
              </p:grpSpPr>
              <p:sp>
                <p:nvSpPr>
                  <p:cNvPr id="55" name="Line 30">
                    <a:extLst>
                      <a:ext uri="{FF2B5EF4-FFF2-40B4-BE49-F238E27FC236}">
                        <a16:creationId xmlns:a16="http://schemas.microsoft.com/office/drawing/2014/main" id="{7A8DECE6-4509-E64B-6673-510C832BF1A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Oval 31">
                    <a:extLst>
                      <a:ext uri="{FF2B5EF4-FFF2-40B4-BE49-F238E27FC236}">
                        <a16:creationId xmlns:a16="http://schemas.microsoft.com/office/drawing/2014/main" id="{8D56AA56-E78B-F769-5B46-50CDD6CC52F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13" name="Group 32">
                <a:extLst>
                  <a:ext uri="{FF2B5EF4-FFF2-40B4-BE49-F238E27FC236}">
                    <a16:creationId xmlns:a16="http://schemas.microsoft.com/office/drawing/2014/main" id="{192BC861-96A6-E47C-75B3-197A194D8C54}"/>
                  </a:ext>
                </a:extLst>
              </p:cNvPr>
              <p:cNvGrpSpPr>
                <a:grpSpLocks/>
              </p:cNvGrpSpPr>
              <p:nvPr/>
            </p:nvGrpSpPr>
            <p:grpSpPr bwMode="auto">
              <a:xfrm flipV="1">
                <a:off x="558" y="2766"/>
                <a:ext cx="1952" cy="204"/>
                <a:chOff x="2832" y="1266"/>
                <a:chExt cx="1952" cy="204"/>
              </a:xfrm>
            </p:grpSpPr>
            <p:grpSp>
              <p:nvGrpSpPr>
                <p:cNvPr id="23" name="Group 33">
                  <a:extLst>
                    <a:ext uri="{FF2B5EF4-FFF2-40B4-BE49-F238E27FC236}">
                      <a16:creationId xmlns:a16="http://schemas.microsoft.com/office/drawing/2014/main" id="{7563D473-BD2E-8486-64A3-C83F11C56C05}"/>
                    </a:ext>
                  </a:extLst>
                </p:cNvPr>
                <p:cNvGrpSpPr>
                  <a:grpSpLocks/>
                </p:cNvGrpSpPr>
                <p:nvPr/>
              </p:nvGrpSpPr>
              <p:grpSpPr bwMode="auto">
                <a:xfrm>
                  <a:off x="2832" y="1266"/>
                  <a:ext cx="68" cy="204"/>
                  <a:chOff x="2904" y="1272"/>
                  <a:chExt cx="68" cy="204"/>
                </a:xfrm>
              </p:grpSpPr>
              <p:sp>
                <p:nvSpPr>
                  <p:cNvPr id="45" name="Line 34">
                    <a:extLst>
                      <a:ext uri="{FF2B5EF4-FFF2-40B4-BE49-F238E27FC236}">
                        <a16:creationId xmlns:a16="http://schemas.microsoft.com/office/drawing/2014/main" id="{570D025C-3368-4507-7453-E8A2D1610465}"/>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35">
                    <a:extLst>
                      <a:ext uri="{FF2B5EF4-FFF2-40B4-BE49-F238E27FC236}">
                        <a16:creationId xmlns:a16="http://schemas.microsoft.com/office/drawing/2014/main" id="{A316EDA2-7849-FD9E-A21F-2E77427F579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36">
                  <a:extLst>
                    <a:ext uri="{FF2B5EF4-FFF2-40B4-BE49-F238E27FC236}">
                      <a16:creationId xmlns:a16="http://schemas.microsoft.com/office/drawing/2014/main" id="{28107A60-1667-493B-68C9-10790CF9D258}"/>
                    </a:ext>
                  </a:extLst>
                </p:cNvPr>
                <p:cNvGrpSpPr>
                  <a:grpSpLocks/>
                </p:cNvGrpSpPr>
                <p:nvPr/>
              </p:nvGrpSpPr>
              <p:grpSpPr bwMode="auto">
                <a:xfrm>
                  <a:off x="3101" y="1266"/>
                  <a:ext cx="68" cy="204"/>
                  <a:chOff x="2904" y="1272"/>
                  <a:chExt cx="68" cy="204"/>
                </a:xfrm>
              </p:grpSpPr>
              <p:sp>
                <p:nvSpPr>
                  <p:cNvPr id="43" name="Line 37">
                    <a:extLst>
                      <a:ext uri="{FF2B5EF4-FFF2-40B4-BE49-F238E27FC236}">
                        <a16:creationId xmlns:a16="http://schemas.microsoft.com/office/drawing/2014/main" id="{16780FE4-1EAA-119C-A9DE-6F54770F767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Oval 38">
                    <a:extLst>
                      <a:ext uri="{FF2B5EF4-FFF2-40B4-BE49-F238E27FC236}">
                        <a16:creationId xmlns:a16="http://schemas.microsoft.com/office/drawing/2014/main" id="{A6A15F36-AE82-3971-3120-C4FF1857746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39">
                  <a:extLst>
                    <a:ext uri="{FF2B5EF4-FFF2-40B4-BE49-F238E27FC236}">
                      <a16:creationId xmlns:a16="http://schemas.microsoft.com/office/drawing/2014/main" id="{9C711A53-5601-AE31-3489-AA1FCD2D975F}"/>
                    </a:ext>
                  </a:extLst>
                </p:cNvPr>
                <p:cNvGrpSpPr>
                  <a:grpSpLocks/>
                </p:cNvGrpSpPr>
                <p:nvPr/>
              </p:nvGrpSpPr>
              <p:grpSpPr bwMode="auto">
                <a:xfrm>
                  <a:off x="3370" y="1266"/>
                  <a:ext cx="68" cy="204"/>
                  <a:chOff x="2904" y="1272"/>
                  <a:chExt cx="68" cy="204"/>
                </a:xfrm>
              </p:grpSpPr>
              <p:sp>
                <p:nvSpPr>
                  <p:cNvPr id="41" name="Line 40">
                    <a:extLst>
                      <a:ext uri="{FF2B5EF4-FFF2-40B4-BE49-F238E27FC236}">
                        <a16:creationId xmlns:a16="http://schemas.microsoft.com/office/drawing/2014/main" id="{E39B2BBC-B9D2-10B4-55AB-6914DBA68A1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41">
                    <a:extLst>
                      <a:ext uri="{FF2B5EF4-FFF2-40B4-BE49-F238E27FC236}">
                        <a16:creationId xmlns:a16="http://schemas.microsoft.com/office/drawing/2014/main" id="{63863A38-0F05-173B-A580-2B846556EE3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42">
                  <a:extLst>
                    <a:ext uri="{FF2B5EF4-FFF2-40B4-BE49-F238E27FC236}">
                      <a16:creationId xmlns:a16="http://schemas.microsoft.com/office/drawing/2014/main" id="{BEABFA3C-09D1-A8D9-250F-2F6CFB9955EF}"/>
                    </a:ext>
                  </a:extLst>
                </p:cNvPr>
                <p:cNvGrpSpPr>
                  <a:grpSpLocks/>
                </p:cNvGrpSpPr>
                <p:nvPr/>
              </p:nvGrpSpPr>
              <p:grpSpPr bwMode="auto">
                <a:xfrm>
                  <a:off x="3639" y="1266"/>
                  <a:ext cx="68" cy="204"/>
                  <a:chOff x="2904" y="1272"/>
                  <a:chExt cx="68" cy="204"/>
                </a:xfrm>
              </p:grpSpPr>
              <p:sp>
                <p:nvSpPr>
                  <p:cNvPr id="39" name="Line 43">
                    <a:extLst>
                      <a:ext uri="{FF2B5EF4-FFF2-40B4-BE49-F238E27FC236}">
                        <a16:creationId xmlns:a16="http://schemas.microsoft.com/office/drawing/2014/main" id="{CA39F50F-7755-ECE9-2800-FBAEE446AA9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44">
                    <a:extLst>
                      <a:ext uri="{FF2B5EF4-FFF2-40B4-BE49-F238E27FC236}">
                        <a16:creationId xmlns:a16="http://schemas.microsoft.com/office/drawing/2014/main" id="{2A7A1D95-4922-C3D7-0FAC-B9E42FA2151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45">
                  <a:extLst>
                    <a:ext uri="{FF2B5EF4-FFF2-40B4-BE49-F238E27FC236}">
                      <a16:creationId xmlns:a16="http://schemas.microsoft.com/office/drawing/2014/main" id="{FEA9E489-BF2B-46E7-B8EC-2E865138DF4F}"/>
                    </a:ext>
                  </a:extLst>
                </p:cNvPr>
                <p:cNvGrpSpPr>
                  <a:grpSpLocks/>
                </p:cNvGrpSpPr>
                <p:nvPr/>
              </p:nvGrpSpPr>
              <p:grpSpPr bwMode="auto">
                <a:xfrm>
                  <a:off x="3908" y="1266"/>
                  <a:ext cx="68" cy="204"/>
                  <a:chOff x="2904" y="1272"/>
                  <a:chExt cx="68" cy="204"/>
                </a:xfrm>
              </p:grpSpPr>
              <p:sp>
                <p:nvSpPr>
                  <p:cNvPr id="37" name="Line 46">
                    <a:extLst>
                      <a:ext uri="{FF2B5EF4-FFF2-40B4-BE49-F238E27FC236}">
                        <a16:creationId xmlns:a16="http://schemas.microsoft.com/office/drawing/2014/main" id="{8D4B0403-37E4-936E-F029-A774BC2CD868}"/>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Oval 47">
                    <a:extLst>
                      <a:ext uri="{FF2B5EF4-FFF2-40B4-BE49-F238E27FC236}">
                        <a16:creationId xmlns:a16="http://schemas.microsoft.com/office/drawing/2014/main" id="{74F3A5A1-1D36-B758-3D77-9CB73EFEBA9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48">
                  <a:extLst>
                    <a:ext uri="{FF2B5EF4-FFF2-40B4-BE49-F238E27FC236}">
                      <a16:creationId xmlns:a16="http://schemas.microsoft.com/office/drawing/2014/main" id="{2E1E2115-66E3-BDB7-47B8-AC1D58BB49BA}"/>
                    </a:ext>
                  </a:extLst>
                </p:cNvPr>
                <p:cNvGrpSpPr>
                  <a:grpSpLocks/>
                </p:cNvGrpSpPr>
                <p:nvPr/>
              </p:nvGrpSpPr>
              <p:grpSpPr bwMode="auto">
                <a:xfrm>
                  <a:off x="4177" y="1266"/>
                  <a:ext cx="68" cy="204"/>
                  <a:chOff x="2904" y="1272"/>
                  <a:chExt cx="68" cy="204"/>
                </a:xfrm>
              </p:grpSpPr>
              <p:sp>
                <p:nvSpPr>
                  <p:cNvPr id="35" name="Line 49">
                    <a:extLst>
                      <a:ext uri="{FF2B5EF4-FFF2-40B4-BE49-F238E27FC236}">
                        <a16:creationId xmlns:a16="http://schemas.microsoft.com/office/drawing/2014/main" id="{AF31FCFC-9904-8B27-12CB-A37156FF2FD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Oval 50">
                    <a:extLst>
                      <a:ext uri="{FF2B5EF4-FFF2-40B4-BE49-F238E27FC236}">
                        <a16:creationId xmlns:a16="http://schemas.microsoft.com/office/drawing/2014/main" id="{EC713579-142C-1735-9E6D-37D3A94A41B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9" name="Group 51">
                  <a:extLst>
                    <a:ext uri="{FF2B5EF4-FFF2-40B4-BE49-F238E27FC236}">
                      <a16:creationId xmlns:a16="http://schemas.microsoft.com/office/drawing/2014/main" id="{7677B6EB-9A6C-12D2-501E-270ECAE9A6A4}"/>
                    </a:ext>
                  </a:extLst>
                </p:cNvPr>
                <p:cNvGrpSpPr>
                  <a:grpSpLocks/>
                </p:cNvGrpSpPr>
                <p:nvPr/>
              </p:nvGrpSpPr>
              <p:grpSpPr bwMode="auto">
                <a:xfrm>
                  <a:off x="4446" y="1266"/>
                  <a:ext cx="68" cy="204"/>
                  <a:chOff x="2904" y="1272"/>
                  <a:chExt cx="68" cy="204"/>
                </a:xfrm>
              </p:grpSpPr>
              <p:sp>
                <p:nvSpPr>
                  <p:cNvPr id="33" name="Line 52">
                    <a:extLst>
                      <a:ext uri="{FF2B5EF4-FFF2-40B4-BE49-F238E27FC236}">
                        <a16:creationId xmlns:a16="http://schemas.microsoft.com/office/drawing/2014/main" id="{86143A3E-8B28-C092-041B-945A6EE08F98}"/>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Oval 53">
                    <a:extLst>
                      <a:ext uri="{FF2B5EF4-FFF2-40B4-BE49-F238E27FC236}">
                        <a16:creationId xmlns:a16="http://schemas.microsoft.com/office/drawing/2014/main" id="{EA704D9A-A080-5BD4-A870-AF8A2EB0CD9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0" name="Group 54">
                  <a:extLst>
                    <a:ext uri="{FF2B5EF4-FFF2-40B4-BE49-F238E27FC236}">
                      <a16:creationId xmlns:a16="http://schemas.microsoft.com/office/drawing/2014/main" id="{CF04214E-973D-8780-FBD3-A7082FE6EB7B}"/>
                    </a:ext>
                  </a:extLst>
                </p:cNvPr>
                <p:cNvGrpSpPr>
                  <a:grpSpLocks/>
                </p:cNvGrpSpPr>
                <p:nvPr/>
              </p:nvGrpSpPr>
              <p:grpSpPr bwMode="auto">
                <a:xfrm>
                  <a:off x="4716" y="1266"/>
                  <a:ext cx="68" cy="204"/>
                  <a:chOff x="2904" y="1272"/>
                  <a:chExt cx="68" cy="204"/>
                </a:xfrm>
              </p:grpSpPr>
              <p:sp>
                <p:nvSpPr>
                  <p:cNvPr id="31" name="Line 55">
                    <a:extLst>
                      <a:ext uri="{FF2B5EF4-FFF2-40B4-BE49-F238E27FC236}">
                        <a16:creationId xmlns:a16="http://schemas.microsoft.com/office/drawing/2014/main" id="{F646BC82-E3C2-6B1F-0EAA-7BDB16D97D6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Oval 56">
                    <a:extLst>
                      <a:ext uri="{FF2B5EF4-FFF2-40B4-BE49-F238E27FC236}">
                        <a16:creationId xmlns:a16="http://schemas.microsoft.com/office/drawing/2014/main" id="{31BC322A-C709-F79D-4875-C2C011D2720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14" name="Arc 57">
                <a:extLst>
                  <a:ext uri="{FF2B5EF4-FFF2-40B4-BE49-F238E27FC236}">
                    <a16:creationId xmlns:a16="http://schemas.microsoft.com/office/drawing/2014/main" id="{7965F3DF-AEFE-10CC-DC94-8FC66786B9F1}"/>
                  </a:ext>
                </a:extLst>
              </p:cNvPr>
              <p:cNvSpPr>
                <a:spLocks/>
              </p:cNvSpPr>
              <p:nvPr/>
            </p:nvSpPr>
            <p:spPr bwMode="auto">
              <a:xfrm>
                <a:off x="468" y="2141"/>
                <a:ext cx="178" cy="305"/>
              </a:xfrm>
              <a:custGeom>
                <a:avLst/>
                <a:gdLst>
                  <a:gd name="T0" fmla="*/ 0 w 21600"/>
                  <a:gd name="T1" fmla="*/ 0 h 43181"/>
                  <a:gd name="T2" fmla="*/ 8 w 21600"/>
                  <a:gd name="T3" fmla="*/ 305 h 43181"/>
                  <a:gd name="T4" fmla="*/ 0 w 21600"/>
                  <a:gd name="T5" fmla="*/ 153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 name="Text Box 58">
                <a:extLst>
                  <a:ext uri="{FF2B5EF4-FFF2-40B4-BE49-F238E27FC236}">
                    <a16:creationId xmlns:a16="http://schemas.microsoft.com/office/drawing/2014/main" id="{F546DCF4-5197-B1F6-A122-47D29B7F1B3A}"/>
                  </a:ext>
                </a:extLst>
              </p:cNvPr>
              <p:cNvSpPr txBox="1">
                <a:spLocks noChangeArrowheads="1"/>
              </p:cNvSpPr>
              <p:nvPr/>
            </p:nvSpPr>
            <p:spPr bwMode="auto">
              <a:xfrm>
                <a:off x="494" y="2517"/>
                <a:ext cx="221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1     2     3     4     5    6     7     8</a:t>
                </a:r>
              </a:p>
            </p:txBody>
          </p:sp>
          <p:sp>
            <p:nvSpPr>
              <p:cNvPr id="16" name="Text Box 59">
                <a:extLst>
                  <a:ext uri="{FF2B5EF4-FFF2-40B4-BE49-F238E27FC236}">
                    <a16:creationId xmlns:a16="http://schemas.microsoft.com/office/drawing/2014/main" id="{A5B71A51-52F2-3E3D-A603-3334E2748DBC}"/>
                  </a:ext>
                </a:extLst>
              </p:cNvPr>
              <p:cNvSpPr txBox="1">
                <a:spLocks noChangeArrowheads="1"/>
              </p:cNvSpPr>
              <p:nvPr/>
            </p:nvSpPr>
            <p:spPr bwMode="auto">
              <a:xfrm>
                <a:off x="458" y="1857"/>
                <a:ext cx="220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dirty="0">
                    <a:ea typeface="楷体_GB2312" pitchFamily="49" charset="-122"/>
                  </a:rPr>
                  <a:t>16  15   14   13   12   11   10   9</a:t>
                </a:r>
              </a:p>
            </p:txBody>
          </p:sp>
          <p:sp>
            <p:nvSpPr>
              <p:cNvPr id="17" name="Text Box 60">
                <a:extLst>
                  <a:ext uri="{FF2B5EF4-FFF2-40B4-BE49-F238E27FC236}">
                    <a16:creationId xmlns:a16="http://schemas.microsoft.com/office/drawing/2014/main" id="{D3EDB771-0B9F-C1A6-0119-807651446C05}"/>
                  </a:ext>
                </a:extLst>
              </p:cNvPr>
              <p:cNvSpPr txBox="1">
                <a:spLocks noChangeArrowheads="1"/>
              </p:cNvSpPr>
              <p:nvPr/>
            </p:nvSpPr>
            <p:spPr bwMode="auto">
              <a:xfrm>
                <a:off x="986" y="2118"/>
                <a:ext cx="116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dirty="0">
                    <a:solidFill>
                      <a:srgbClr val="FF0066"/>
                    </a:solidFill>
                    <a:effectLst>
                      <a:outerShdw blurRad="38100" dist="38100" dir="2700000" algn="tl">
                        <a:srgbClr val="C0C0C0"/>
                      </a:outerShdw>
                    </a:effectLst>
                    <a:ea typeface="楷体_GB2312" pitchFamily="49" charset="-122"/>
                  </a:rPr>
                  <a:t>74160</a:t>
                </a:r>
                <a:r>
                  <a:rPr lang="en-US" altLang="zh-CN" sz="2800" b="1" dirty="0">
                    <a:solidFill>
                      <a:srgbClr val="0033CC"/>
                    </a:solidFill>
                    <a:effectLst>
                      <a:outerShdw blurRad="38100" dist="38100" dir="2700000" algn="tl">
                        <a:srgbClr val="C0C0C0"/>
                      </a:outerShdw>
                    </a:effectLst>
                    <a:ea typeface="楷体_GB2312" pitchFamily="49" charset="-122"/>
                  </a:rPr>
                  <a:t>(2)</a:t>
                </a:r>
              </a:p>
            </p:txBody>
          </p:sp>
          <p:grpSp>
            <p:nvGrpSpPr>
              <p:cNvPr id="18" name="Group 61">
                <a:extLst>
                  <a:ext uri="{FF2B5EF4-FFF2-40B4-BE49-F238E27FC236}">
                    <a16:creationId xmlns:a16="http://schemas.microsoft.com/office/drawing/2014/main" id="{7F5B4A02-65EF-6595-FBD9-34BAE6A285AE}"/>
                  </a:ext>
                </a:extLst>
              </p:cNvPr>
              <p:cNvGrpSpPr>
                <a:grpSpLocks/>
              </p:cNvGrpSpPr>
              <p:nvPr/>
            </p:nvGrpSpPr>
            <p:grpSpPr bwMode="auto">
              <a:xfrm>
                <a:off x="302" y="1394"/>
                <a:ext cx="2492" cy="288"/>
                <a:chOff x="2582" y="998"/>
                <a:chExt cx="2492" cy="288"/>
              </a:xfrm>
            </p:grpSpPr>
            <p:sp>
              <p:nvSpPr>
                <p:cNvPr id="21" name="Text Box 62">
                  <a:extLst>
                    <a:ext uri="{FF2B5EF4-FFF2-40B4-BE49-F238E27FC236}">
                      <a16:creationId xmlns:a16="http://schemas.microsoft.com/office/drawing/2014/main" id="{71F08B8C-228B-272D-FF55-EE87AEA0AF1E}"/>
                    </a:ext>
                  </a:extLst>
                </p:cNvPr>
                <p:cNvSpPr txBox="1">
                  <a:spLocks noChangeArrowheads="1"/>
                </p:cNvSpPr>
                <p:nvPr/>
              </p:nvSpPr>
              <p:spPr bwMode="auto">
                <a:xfrm>
                  <a:off x="2582" y="998"/>
                  <a:ext cx="2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ea typeface="楷体_GB2312" pitchFamily="49" charset="-122"/>
                    </a:rPr>
                    <a:t>V</a:t>
                  </a:r>
                  <a:r>
                    <a:rPr lang="en-US" altLang="zh-CN" b="1" baseline="-25000">
                      <a:ea typeface="楷体_GB2312" pitchFamily="49" charset="-122"/>
                    </a:rPr>
                    <a:t>CC </a:t>
                  </a:r>
                  <a:r>
                    <a:rPr lang="en-US" altLang="zh-CN" b="1" i="1">
                      <a:solidFill>
                        <a:srgbClr val="FF0066"/>
                      </a:solidFill>
                      <a:ea typeface="楷体_GB2312" pitchFamily="49" charset="-122"/>
                    </a:rPr>
                    <a:t>CO 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 </a:t>
                  </a:r>
                  <a:r>
                    <a:rPr lang="en-US" altLang="zh-CN" b="1" i="1">
                      <a:solidFill>
                        <a:srgbClr val="0033CC"/>
                      </a:solidFill>
                      <a:ea typeface="楷体_GB2312" pitchFamily="49" charset="-122"/>
                    </a:rPr>
                    <a:t>CT</a:t>
                  </a:r>
                  <a:r>
                    <a:rPr lang="en-US" altLang="zh-CN" b="1" baseline="-25000">
                      <a:solidFill>
                        <a:srgbClr val="0033CC"/>
                      </a:solidFill>
                      <a:ea typeface="楷体_GB2312" pitchFamily="49" charset="-122"/>
                    </a:rPr>
                    <a:t>T </a:t>
                  </a:r>
                  <a:r>
                    <a:rPr lang="en-US" altLang="zh-CN" b="1" i="1">
                      <a:solidFill>
                        <a:srgbClr val="0033CC"/>
                      </a:solidFill>
                      <a:ea typeface="楷体_GB2312" pitchFamily="49" charset="-122"/>
                    </a:rPr>
                    <a:t>LD</a:t>
                  </a:r>
                </a:p>
              </p:txBody>
            </p:sp>
            <p:sp>
              <p:nvSpPr>
                <p:cNvPr id="22" name="Line 63">
                  <a:extLst>
                    <a:ext uri="{FF2B5EF4-FFF2-40B4-BE49-F238E27FC236}">
                      <a16:creationId xmlns:a16="http://schemas.microsoft.com/office/drawing/2014/main" id="{EBDEEA36-2293-6054-6688-18B5DA5B8CBC}"/>
                    </a:ext>
                  </a:extLst>
                </p:cNvPr>
                <p:cNvSpPr>
                  <a:spLocks noChangeShapeType="1"/>
                </p:cNvSpPr>
                <p:nvPr/>
              </p:nvSpPr>
              <p:spPr bwMode="auto">
                <a:xfrm>
                  <a:off x="4740" y="1032"/>
                  <a:ext cx="21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9" name="Text Box 64">
                <a:extLst>
                  <a:ext uri="{FF2B5EF4-FFF2-40B4-BE49-F238E27FC236}">
                    <a16:creationId xmlns:a16="http://schemas.microsoft.com/office/drawing/2014/main" id="{AFB8845A-BA6F-0357-6C15-4D195651DD14}"/>
                  </a:ext>
                </a:extLst>
              </p:cNvPr>
              <p:cNvSpPr txBox="1">
                <a:spLocks noChangeArrowheads="1"/>
              </p:cNvSpPr>
              <p:nvPr/>
            </p:nvSpPr>
            <p:spPr bwMode="auto">
              <a:xfrm>
                <a:off x="302" y="2966"/>
                <a:ext cx="2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CR</a:t>
                </a:r>
                <a:r>
                  <a:rPr lang="en-US" altLang="zh-CN" b="1" baseline="-25000">
                    <a:ea typeface="楷体_GB2312" pitchFamily="49" charset="-122"/>
                  </a:rPr>
                  <a:t>   </a:t>
                </a:r>
                <a:r>
                  <a:rPr lang="en-US" altLang="zh-CN" b="1" i="1">
                    <a:solidFill>
                      <a:srgbClr val="0033CC"/>
                    </a:solidFill>
                    <a:ea typeface="楷体_GB2312" pitchFamily="49" charset="-122"/>
                  </a:rPr>
                  <a:t>CP </a:t>
                </a:r>
                <a:r>
                  <a:rPr lang="en-US" altLang="zh-CN" sz="1000" b="1" i="1">
                    <a:solidFill>
                      <a:srgbClr val="0033CC"/>
                    </a:solidFill>
                    <a:ea typeface="楷体_GB2312" pitchFamily="49" charset="-122"/>
                  </a:rPr>
                  <a:t>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a:t>
                </a:r>
                <a:r>
                  <a:rPr lang="en-US" altLang="zh-CN" sz="1000" b="1" baseline="-25000">
                    <a:solidFill>
                      <a:srgbClr val="0033CC"/>
                    </a:solidFill>
                    <a:ea typeface="楷体_GB2312" pitchFamily="49" charset="-122"/>
                  </a:rPr>
                  <a:t>  </a:t>
                </a:r>
                <a:r>
                  <a:rPr lang="en-US" altLang="zh-CN" b="1" baseline="-25000">
                    <a:solidFill>
                      <a:srgbClr val="0033CC"/>
                    </a:solidFill>
                    <a:ea typeface="楷体_GB2312" pitchFamily="49" charset="-122"/>
                  </a:rPr>
                  <a:t>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2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3</a:t>
                </a:r>
                <a:r>
                  <a:rPr lang="en-US" altLang="zh-CN" b="1" baseline="-25000">
                    <a:solidFill>
                      <a:srgbClr val="FF0066"/>
                    </a:solidFill>
                    <a:ea typeface="楷体_GB2312" pitchFamily="49" charset="-122"/>
                  </a:rPr>
                  <a:t> </a:t>
                </a:r>
                <a:r>
                  <a:rPr lang="en-US" altLang="zh-CN" b="1" i="1">
                    <a:solidFill>
                      <a:srgbClr val="0033CC"/>
                    </a:solidFill>
                    <a:ea typeface="楷体_GB2312" pitchFamily="49" charset="-122"/>
                  </a:rPr>
                  <a:t>CT</a:t>
                </a:r>
                <a:r>
                  <a:rPr lang="en-US" altLang="zh-CN" b="1" baseline="-25000">
                    <a:solidFill>
                      <a:srgbClr val="0033CC"/>
                    </a:solidFill>
                    <a:ea typeface="楷体_GB2312" pitchFamily="49" charset="-122"/>
                  </a:rPr>
                  <a:t>P  </a:t>
                </a:r>
                <a:r>
                  <a:rPr lang="zh-CN" altLang="en-US" b="1">
                    <a:ea typeface="隶书" panose="02010509060101010101" pitchFamily="49" charset="-122"/>
                  </a:rPr>
                  <a:t>地</a:t>
                </a:r>
              </a:p>
            </p:txBody>
          </p:sp>
          <p:sp>
            <p:nvSpPr>
              <p:cNvPr id="20" name="Line 65">
                <a:extLst>
                  <a:ext uri="{FF2B5EF4-FFF2-40B4-BE49-F238E27FC236}">
                    <a16:creationId xmlns:a16="http://schemas.microsoft.com/office/drawing/2014/main" id="{1177D616-0AA9-8A80-4743-C1A2EAD671A7}"/>
                  </a:ext>
                </a:extLst>
              </p:cNvPr>
              <p:cNvSpPr>
                <a:spLocks noChangeShapeType="1"/>
              </p:cNvSpPr>
              <p:nvPr/>
            </p:nvSpPr>
            <p:spPr bwMode="auto">
              <a:xfrm>
                <a:off x="384" y="2976"/>
                <a:ext cx="21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 name="Oval 66">
              <a:extLst>
                <a:ext uri="{FF2B5EF4-FFF2-40B4-BE49-F238E27FC236}">
                  <a16:creationId xmlns:a16="http://schemas.microsoft.com/office/drawing/2014/main" id="{0C65D32E-ACCE-466B-F550-D1A33828E792}"/>
                </a:ext>
              </a:extLst>
            </p:cNvPr>
            <p:cNvSpPr>
              <a:spLocks noChangeArrowheads="1"/>
            </p:cNvSpPr>
            <p:nvPr/>
          </p:nvSpPr>
          <p:spPr bwMode="auto">
            <a:xfrm>
              <a:off x="5124" y="1032"/>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 name="Oval 67">
              <a:extLst>
                <a:ext uri="{FF2B5EF4-FFF2-40B4-BE49-F238E27FC236}">
                  <a16:creationId xmlns:a16="http://schemas.microsoft.com/office/drawing/2014/main" id="{E6FC73BF-7117-7780-890F-DBDA200ABFCB}"/>
                </a:ext>
              </a:extLst>
            </p:cNvPr>
            <p:cNvSpPr>
              <a:spLocks noChangeArrowheads="1"/>
            </p:cNvSpPr>
            <p:nvPr/>
          </p:nvSpPr>
          <p:spPr bwMode="auto">
            <a:xfrm>
              <a:off x="3240" y="2028"/>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71" name="Text Box 68">
            <a:extLst>
              <a:ext uri="{FF2B5EF4-FFF2-40B4-BE49-F238E27FC236}">
                <a16:creationId xmlns:a16="http://schemas.microsoft.com/office/drawing/2014/main" id="{0C828980-EFE3-0AFA-E0F5-15A8BAAC6FE5}"/>
              </a:ext>
            </a:extLst>
          </p:cNvPr>
          <p:cNvSpPr txBox="1">
            <a:spLocks noChangeArrowheads="1"/>
          </p:cNvSpPr>
          <p:nvPr/>
        </p:nvSpPr>
        <p:spPr bwMode="auto">
          <a:xfrm>
            <a:off x="2041208" y="1722186"/>
            <a:ext cx="451643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a:t>
            </a:r>
            <a:r>
              <a:rPr lang="zh-CN" altLang="en-US" sz="2800" b="1" dirty="0"/>
              <a:t>引脚排列与</a:t>
            </a:r>
            <a:r>
              <a:rPr lang="en-US" altLang="zh-CN" sz="2800" b="1" dirty="0"/>
              <a:t>74161</a:t>
            </a:r>
            <a:r>
              <a:rPr lang="zh-CN" altLang="en-US" sz="2800" b="1" dirty="0"/>
              <a:t>相同</a:t>
            </a:r>
            <a:r>
              <a:rPr lang="en-US" altLang="zh-CN" sz="2800" b="1" dirty="0"/>
              <a:t>)</a:t>
            </a:r>
          </a:p>
        </p:txBody>
      </p:sp>
      <p:sp>
        <p:nvSpPr>
          <p:cNvPr id="72" name="Text Box 69">
            <a:extLst>
              <a:ext uri="{FF2B5EF4-FFF2-40B4-BE49-F238E27FC236}">
                <a16:creationId xmlns:a16="http://schemas.microsoft.com/office/drawing/2014/main" id="{F7387EFD-65D3-4807-9E2E-9447CD8B2898}"/>
              </a:ext>
            </a:extLst>
          </p:cNvPr>
          <p:cNvSpPr txBox="1">
            <a:spLocks noChangeArrowheads="1"/>
          </p:cNvSpPr>
          <p:nvPr/>
        </p:nvSpPr>
        <p:spPr bwMode="auto">
          <a:xfrm>
            <a:off x="2090420" y="4752724"/>
            <a:ext cx="2784475" cy="519112"/>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dirty="0">
                <a:solidFill>
                  <a:srgbClr val="0033CC"/>
                </a:solidFill>
                <a:effectLst>
                  <a:outerShdw blurRad="38100" dist="38100" dir="2700000" algn="tl">
                    <a:srgbClr val="C0C0C0"/>
                  </a:outerShdw>
                </a:effectLst>
              </a:rPr>
              <a:t>异步清零功能</a:t>
            </a:r>
            <a:r>
              <a:rPr lang="zh-CN" altLang="en-US" sz="2800" b="1" dirty="0">
                <a:solidFill>
                  <a:srgbClr val="0033CC"/>
                </a:solidFill>
                <a:effectLst>
                  <a:outerShdw blurRad="38100" dist="38100" dir="2700000" algn="tl">
                    <a:srgbClr val="C0C0C0"/>
                  </a:outerShdw>
                </a:effectLst>
                <a:latin typeface="宋体" panose="02010600030101010101" pitchFamily="2" charset="-122"/>
              </a:rPr>
              <a:t>：</a:t>
            </a:r>
          </a:p>
        </p:txBody>
      </p:sp>
      <p:graphicFrame>
        <p:nvGraphicFramePr>
          <p:cNvPr id="73" name="Object 70">
            <a:extLst>
              <a:ext uri="{FF2B5EF4-FFF2-40B4-BE49-F238E27FC236}">
                <a16:creationId xmlns:a16="http://schemas.microsoft.com/office/drawing/2014/main" id="{28ED270C-880A-A37B-4DAB-624DD9D42CDA}"/>
              </a:ext>
            </a:extLst>
          </p:cNvPr>
          <p:cNvGraphicFramePr>
            <a:graphicFrameLocks noChangeAspect="1"/>
          </p:cNvGraphicFramePr>
          <p:nvPr>
            <p:extLst>
              <p:ext uri="{D42A27DB-BD31-4B8C-83A1-F6EECF244321}">
                <p14:modId xmlns:p14="http://schemas.microsoft.com/office/powerpoint/2010/main" val="950779412"/>
              </p:ext>
            </p:extLst>
          </p:nvPr>
        </p:nvGraphicFramePr>
        <p:xfrm>
          <a:off x="4757420" y="4746374"/>
          <a:ext cx="1158875" cy="515937"/>
        </p:xfrm>
        <a:graphic>
          <a:graphicData uri="http://schemas.openxmlformats.org/presentationml/2006/ole">
            <mc:AlternateContent xmlns:mc="http://schemas.openxmlformats.org/markup-compatibility/2006">
              <mc:Choice xmlns:v="urn:schemas-microsoft-com:vml" Requires="v">
                <p:oleObj name="公式" r:id="rId4" imgW="482181" imgH="215713" progId="Equation.3">
                  <p:embed/>
                </p:oleObj>
              </mc:Choice>
              <mc:Fallback>
                <p:oleObj name="公式" r:id="rId4" imgW="482181" imgH="215713" progId="Equation.3">
                  <p:embed/>
                  <p:pic>
                    <p:nvPicPr>
                      <p:cNvPr id="24646" name="Object 7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57420" y="4746374"/>
                        <a:ext cx="1158875" cy="51593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28575">
                            <a:solidFill>
                              <a:schemeClr val="bg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4" name="Rectangle 71">
            <a:extLst>
              <a:ext uri="{FF2B5EF4-FFF2-40B4-BE49-F238E27FC236}">
                <a16:creationId xmlns:a16="http://schemas.microsoft.com/office/drawing/2014/main" id="{99DEC080-ADDA-CAF8-3566-0499FB75A1AC}"/>
              </a:ext>
            </a:extLst>
          </p:cNvPr>
          <p:cNvSpPr>
            <a:spLocks noChangeArrowheads="1"/>
          </p:cNvSpPr>
          <p:nvPr/>
        </p:nvSpPr>
        <p:spPr bwMode="auto">
          <a:xfrm>
            <a:off x="2106295" y="5224211"/>
            <a:ext cx="3244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rPr>
              <a:t>(74162 </a:t>
            </a:r>
            <a:r>
              <a:rPr lang="zh-CN" altLang="en-US" sz="2800" b="1" dirty="0">
                <a:solidFill>
                  <a:srgbClr val="FF0066"/>
                </a:solidFill>
              </a:rPr>
              <a:t>同步清零</a:t>
            </a:r>
            <a:r>
              <a:rPr lang="en-US" altLang="zh-CN" sz="2800" b="1" dirty="0">
                <a:solidFill>
                  <a:srgbClr val="FF0066"/>
                </a:solidFill>
              </a:rPr>
              <a:t>)</a:t>
            </a:r>
          </a:p>
        </p:txBody>
      </p:sp>
      <p:sp>
        <p:nvSpPr>
          <p:cNvPr id="75" name="Text Box 72">
            <a:extLst>
              <a:ext uri="{FF2B5EF4-FFF2-40B4-BE49-F238E27FC236}">
                <a16:creationId xmlns:a16="http://schemas.microsoft.com/office/drawing/2014/main" id="{9D063E56-644D-5152-0FD3-710A0D2F0E7A}"/>
              </a:ext>
            </a:extLst>
          </p:cNvPr>
          <p:cNvSpPr txBox="1">
            <a:spLocks noChangeArrowheads="1"/>
          </p:cNvSpPr>
          <p:nvPr/>
        </p:nvSpPr>
        <p:spPr bwMode="auto">
          <a:xfrm>
            <a:off x="2109470" y="5654424"/>
            <a:ext cx="2841625" cy="519112"/>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dirty="0">
                <a:solidFill>
                  <a:srgbClr val="0033CC"/>
                </a:solidFill>
                <a:effectLst>
                  <a:outerShdw blurRad="38100" dist="38100" dir="2700000" algn="tl">
                    <a:srgbClr val="C0C0C0"/>
                  </a:outerShdw>
                </a:effectLst>
              </a:rPr>
              <a:t>同步置数功能</a:t>
            </a:r>
            <a:r>
              <a:rPr lang="zh-CN" altLang="en-US" sz="2800" b="1" dirty="0">
                <a:solidFill>
                  <a:srgbClr val="0033CC"/>
                </a:solidFill>
                <a:effectLst>
                  <a:outerShdw blurRad="38100" dist="38100" dir="2700000" algn="tl">
                    <a:srgbClr val="C0C0C0"/>
                  </a:outerShdw>
                </a:effectLst>
                <a:latin typeface="宋体" panose="02010600030101010101" pitchFamily="2" charset="-122"/>
              </a:rPr>
              <a:t>：</a:t>
            </a:r>
          </a:p>
        </p:txBody>
      </p:sp>
      <p:graphicFrame>
        <p:nvGraphicFramePr>
          <p:cNvPr id="76" name="Object 73">
            <a:extLst>
              <a:ext uri="{FF2B5EF4-FFF2-40B4-BE49-F238E27FC236}">
                <a16:creationId xmlns:a16="http://schemas.microsoft.com/office/drawing/2014/main" id="{8FF30CC8-6408-7A0B-4B0E-1E7C0509E7E6}"/>
              </a:ext>
            </a:extLst>
          </p:cNvPr>
          <p:cNvGraphicFramePr>
            <a:graphicFrameLocks noChangeAspect="1"/>
          </p:cNvGraphicFramePr>
          <p:nvPr>
            <p:extLst>
              <p:ext uri="{D42A27DB-BD31-4B8C-83A1-F6EECF244321}">
                <p14:modId xmlns:p14="http://schemas.microsoft.com/office/powerpoint/2010/main" val="304311922"/>
              </p:ext>
            </p:extLst>
          </p:nvPr>
        </p:nvGraphicFramePr>
        <p:xfrm>
          <a:off x="2185670" y="6152899"/>
          <a:ext cx="1249363" cy="527050"/>
        </p:xfrm>
        <a:graphic>
          <a:graphicData uri="http://schemas.openxmlformats.org/presentationml/2006/ole">
            <mc:AlternateContent xmlns:mc="http://schemas.openxmlformats.org/markup-compatibility/2006">
              <mc:Choice xmlns:v="urn:schemas-microsoft-com:vml" Requires="v">
                <p:oleObj name="公式" r:id="rId6" imgW="507780" imgH="215806" progId="Equation.3">
                  <p:embed/>
                </p:oleObj>
              </mc:Choice>
              <mc:Fallback>
                <p:oleObj name="公式" r:id="rId6" imgW="507780" imgH="215806" progId="Equation.3">
                  <p:embed/>
                  <p:pic>
                    <p:nvPicPr>
                      <p:cNvPr id="24649" name="Object 7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85670" y="6152899"/>
                        <a:ext cx="1249363" cy="5270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7" name="Object 74">
            <a:extLst>
              <a:ext uri="{FF2B5EF4-FFF2-40B4-BE49-F238E27FC236}">
                <a16:creationId xmlns:a16="http://schemas.microsoft.com/office/drawing/2014/main" id="{F0276297-1A09-0E86-4318-30CABD7A4E02}"/>
              </a:ext>
            </a:extLst>
          </p:cNvPr>
          <p:cNvGraphicFramePr>
            <a:graphicFrameLocks noChangeAspect="1"/>
          </p:cNvGraphicFramePr>
          <p:nvPr>
            <p:extLst>
              <p:ext uri="{D42A27DB-BD31-4B8C-83A1-F6EECF244321}">
                <p14:modId xmlns:p14="http://schemas.microsoft.com/office/powerpoint/2010/main" val="2429588399"/>
              </p:ext>
            </p:extLst>
          </p:nvPr>
        </p:nvGraphicFramePr>
        <p:xfrm>
          <a:off x="3576320" y="6171949"/>
          <a:ext cx="1209675" cy="525462"/>
        </p:xfrm>
        <a:graphic>
          <a:graphicData uri="http://schemas.openxmlformats.org/presentationml/2006/ole">
            <mc:AlternateContent xmlns:mc="http://schemas.openxmlformats.org/markup-compatibility/2006">
              <mc:Choice xmlns:v="urn:schemas-microsoft-com:vml" Requires="v">
                <p:oleObj name="公式" r:id="rId8" imgW="494870" imgH="215713" progId="Equation.3">
                  <p:embed/>
                </p:oleObj>
              </mc:Choice>
              <mc:Fallback>
                <p:oleObj name="公式" r:id="rId8" imgW="494870" imgH="215713" progId="Equation.3">
                  <p:embed/>
                  <p:pic>
                    <p:nvPicPr>
                      <p:cNvPr id="24650" name="Object 7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576320" y="6171949"/>
                        <a:ext cx="1209675" cy="52546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8" name="Object 75">
            <a:extLst>
              <a:ext uri="{FF2B5EF4-FFF2-40B4-BE49-F238E27FC236}">
                <a16:creationId xmlns:a16="http://schemas.microsoft.com/office/drawing/2014/main" id="{6744EB36-E6FD-E711-555B-AA368B50DF1C}"/>
              </a:ext>
            </a:extLst>
          </p:cNvPr>
          <p:cNvGraphicFramePr>
            <a:graphicFrameLocks noChangeAspect="1"/>
          </p:cNvGraphicFramePr>
          <p:nvPr>
            <p:extLst>
              <p:ext uri="{D42A27DB-BD31-4B8C-83A1-F6EECF244321}">
                <p14:modId xmlns:p14="http://schemas.microsoft.com/office/powerpoint/2010/main" val="225889362"/>
              </p:ext>
            </p:extLst>
          </p:nvPr>
        </p:nvGraphicFramePr>
        <p:xfrm>
          <a:off x="5024120" y="6171949"/>
          <a:ext cx="1162050" cy="496887"/>
        </p:xfrm>
        <a:graphic>
          <a:graphicData uri="http://schemas.openxmlformats.org/presentationml/2006/ole">
            <mc:AlternateContent xmlns:mc="http://schemas.openxmlformats.org/markup-compatibility/2006">
              <mc:Choice xmlns:v="urn:schemas-microsoft-com:vml" Requires="v">
                <p:oleObj name="公式" r:id="rId10" imgW="469696" imgH="203112" progId="Equation.3">
                  <p:embed/>
                </p:oleObj>
              </mc:Choice>
              <mc:Fallback>
                <p:oleObj name="公式" r:id="rId10" imgW="469696" imgH="203112" progId="Equation.3">
                  <p:embed/>
                  <p:pic>
                    <p:nvPicPr>
                      <p:cNvPr id="24651" name="Object 7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024120" y="6171949"/>
                        <a:ext cx="1162050" cy="496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9" name="Text Box 76">
            <a:extLst>
              <a:ext uri="{FF2B5EF4-FFF2-40B4-BE49-F238E27FC236}">
                <a16:creationId xmlns:a16="http://schemas.microsoft.com/office/drawing/2014/main" id="{1513AEC4-17A5-42A3-AC71-4A5AC03CCE74}"/>
              </a:ext>
            </a:extLst>
          </p:cNvPr>
          <p:cNvSpPr txBox="1">
            <a:spLocks noChangeArrowheads="1"/>
          </p:cNvSpPr>
          <p:nvPr/>
        </p:nvSpPr>
        <p:spPr bwMode="auto">
          <a:xfrm>
            <a:off x="6148070" y="1855536"/>
            <a:ext cx="2784475"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dirty="0">
                <a:solidFill>
                  <a:srgbClr val="0033CC"/>
                </a:solidFill>
                <a:effectLst>
                  <a:outerShdw blurRad="38100" dist="38100" dir="2700000" algn="tl">
                    <a:srgbClr val="C0C0C0"/>
                  </a:outerShdw>
                </a:effectLst>
                <a:latin typeface="宋体" panose="02010600030101010101" pitchFamily="2" charset="-122"/>
              </a:rPr>
              <a:t>同步计数功能：</a:t>
            </a:r>
          </a:p>
        </p:txBody>
      </p:sp>
      <p:graphicFrame>
        <p:nvGraphicFramePr>
          <p:cNvPr id="80" name="Object 77">
            <a:extLst>
              <a:ext uri="{FF2B5EF4-FFF2-40B4-BE49-F238E27FC236}">
                <a16:creationId xmlns:a16="http://schemas.microsoft.com/office/drawing/2014/main" id="{5BA064FB-84F1-B49F-4A16-C5D6CB6058DD}"/>
              </a:ext>
            </a:extLst>
          </p:cNvPr>
          <p:cNvGraphicFramePr>
            <a:graphicFrameLocks noChangeAspect="1"/>
          </p:cNvGraphicFramePr>
          <p:nvPr>
            <p:extLst>
              <p:ext uri="{D42A27DB-BD31-4B8C-83A1-F6EECF244321}">
                <p14:modId xmlns:p14="http://schemas.microsoft.com/office/powerpoint/2010/main" val="2570130165"/>
              </p:ext>
            </p:extLst>
          </p:nvPr>
        </p:nvGraphicFramePr>
        <p:xfrm>
          <a:off x="6336983" y="2398461"/>
          <a:ext cx="2052637" cy="528638"/>
        </p:xfrm>
        <a:graphic>
          <a:graphicData uri="http://schemas.openxmlformats.org/presentationml/2006/ole">
            <mc:AlternateContent xmlns:mc="http://schemas.openxmlformats.org/markup-compatibility/2006">
              <mc:Choice xmlns:v="urn:schemas-microsoft-com:vml" Requires="v">
                <p:oleObj name="公式" r:id="rId12" imgW="837836" imgH="215806" progId="Equation.3">
                  <p:embed/>
                </p:oleObj>
              </mc:Choice>
              <mc:Fallback>
                <p:oleObj name="公式" r:id="rId12" imgW="837836" imgH="215806" progId="Equation.3">
                  <p:embed/>
                  <p:pic>
                    <p:nvPicPr>
                      <p:cNvPr id="24653" name="Object 77"/>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336983" y="2398461"/>
                        <a:ext cx="2052637" cy="5286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1" name="Object 78">
            <a:extLst>
              <a:ext uri="{FF2B5EF4-FFF2-40B4-BE49-F238E27FC236}">
                <a16:creationId xmlns:a16="http://schemas.microsoft.com/office/drawing/2014/main" id="{D86D17FD-0C58-A58D-FA2F-AC307B29A0FB}"/>
              </a:ext>
            </a:extLst>
          </p:cNvPr>
          <p:cNvGraphicFramePr>
            <a:graphicFrameLocks noChangeAspect="1"/>
          </p:cNvGraphicFramePr>
          <p:nvPr>
            <p:extLst>
              <p:ext uri="{D42A27DB-BD31-4B8C-83A1-F6EECF244321}">
                <p14:modId xmlns:p14="http://schemas.microsoft.com/office/powerpoint/2010/main" val="1494600646"/>
              </p:ext>
            </p:extLst>
          </p:nvPr>
        </p:nvGraphicFramePr>
        <p:xfrm>
          <a:off x="6336983" y="2931861"/>
          <a:ext cx="2363787" cy="528638"/>
        </p:xfrm>
        <a:graphic>
          <a:graphicData uri="http://schemas.openxmlformats.org/presentationml/2006/ole">
            <mc:AlternateContent xmlns:mc="http://schemas.openxmlformats.org/markup-compatibility/2006">
              <mc:Choice xmlns:v="urn:schemas-microsoft-com:vml" Requires="v">
                <p:oleObj name="Equation" r:id="rId14" imgW="964781" imgH="215806" progId="Equation.3">
                  <p:embed/>
                </p:oleObj>
              </mc:Choice>
              <mc:Fallback>
                <p:oleObj name="Equation" r:id="rId14" imgW="964781" imgH="215806" progId="Equation.3">
                  <p:embed/>
                  <p:pic>
                    <p:nvPicPr>
                      <p:cNvPr id="24654" name="Object 78"/>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336983" y="2931861"/>
                        <a:ext cx="2363787" cy="5286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2" name="Object 79">
            <a:extLst>
              <a:ext uri="{FF2B5EF4-FFF2-40B4-BE49-F238E27FC236}">
                <a16:creationId xmlns:a16="http://schemas.microsoft.com/office/drawing/2014/main" id="{66D543A8-3C81-CAF8-2561-B9E539BDA47F}"/>
              </a:ext>
            </a:extLst>
          </p:cNvPr>
          <p:cNvGraphicFramePr>
            <a:graphicFrameLocks noChangeAspect="1"/>
          </p:cNvGraphicFramePr>
          <p:nvPr>
            <p:extLst>
              <p:ext uri="{D42A27DB-BD31-4B8C-83A1-F6EECF244321}">
                <p14:modId xmlns:p14="http://schemas.microsoft.com/office/powerpoint/2010/main" val="1068664724"/>
              </p:ext>
            </p:extLst>
          </p:nvPr>
        </p:nvGraphicFramePr>
        <p:xfrm>
          <a:off x="6336983" y="3344611"/>
          <a:ext cx="1897062" cy="622300"/>
        </p:xfrm>
        <a:graphic>
          <a:graphicData uri="http://schemas.openxmlformats.org/presentationml/2006/ole">
            <mc:AlternateContent xmlns:mc="http://schemas.openxmlformats.org/markup-compatibility/2006">
              <mc:Choice xmlns:v="urn:schemas-microsoft-com:vml" Requires="v">
                <p:oleObj name="Equation" r:id="rId16" imgW="761812" imgH="247773" progId="Equation.3">
                  <p:embed/>
                </p:oleObj>
              </mc:Choice>
              <mc:Fallback>
                <p:oleObj name="Equation" r:id="rId16" imgW="761812" imgH="247773" progId="Equation.3">
                  <p:embed/>
                  <p:pic>
                    <p:nvPicPr>
                      <p:cNvPr id="24655" name="Object 79"/>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336983" y="3344611"/>
                        <a:ext cx="1897062" cy="6223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3" name="Text Box 80">
            <a:extLst>
              <a:ext uri="{FF2B5EF4-FFF2-40B4-BE49-F238E27FC236}">
                <a16:creationId xmlns:a16="http://schemas.microsoft.com/office/drawing/2014/main" id="{9FBCC5F3-F7AD-6EAF-CB1A-E890362A4897}"/>
              </a:ext>
            </a:extLst>
          </p:cNvPr>
          <p:cNvSpPr txBox="1">
            <a:spLocks noChangeArrowheads="1"/>
          </p:cNvSpPr>
          <p:nvPr/>
        </p:nvSpPr>
        <p:spPr bwMode="auto">
          <a:xfrm>
            <a:off x="6148070" y="3846261"/>
            <a:ext cx="199390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保持功能</a:t>
            </a:r>
            <a:r>
              <a:rPr lang="zh-CN" altLang="en-US" sz="2800" b="1">
                <a:solidFill>
                  <a:srgbClr val="0033CC"/>
                </a:solidFill>
                <a:effectLst>
                  <a:outerShdw blurRad="38100" dist="38100" dir="2700000" algn="tl">
                    <a:srgbClr val="C0C0C0"/>
                  </a:outerShdw>
                </a:effectLst>
                <a:latin typeface="宋体" panose="02010600030101010101" pitchFamily="2" charset="-122"/>
              </a:rPr>
              <a:t>：</a:t>
            </a:r>
          </a:p>
        </p:txBody>
      </p:sp>
      <p:graphicFrame>
        <p:nvGraphicFramePr>
          <p:cNvPr id="84" name="Object 81">
            <a:extLst>
              <a:ext uri="{FF2B5EF4-FFF2-40B4-BE49-F238E27FC236}">
                <a16:creationId xmlns:a16="http://schemas.microsoft.com/office/drawing/2014/main" id="{3ADD6ECA-797A-7881-7353-0EB4F6D97884}"/>
              </a:ext>
            </a:extLst>
          </p:cNvPr>
          <p:cNvGraphicFramePr>
            <a:graphicFrameLocks noChangeAspect="1"/>
          </p:cNvGraphicFramePr>
          <p:nvPr>
            <p:extLst>
              <p:ext uri="{D42A27DB-BD31-4B8C-83A1-F6EECF244321}">
                <p14:modId xmlns:p14="http://schemas.microsoft.com/office/powerpoint/2010/main" val="3352615336"/>
              </p:ext>
            </p:extLst>
          </p:nvPr>
        </p:nvGraphicFramePr>
        <p:xfrm>
          <a:off x="6336983" y="4776536"/>
          <a:ext cx="2590800" cy="585788"/>
        </p:xfrm>
        <a:graphic>
          <a:graphicData uri="http://schemas.openxmlformats.org/presentationml/2006/ole">
            <mc:AlternateContent xmlns:mc="http://schemas.openxmlformats.org/markup-compatibility/2006">
              <mc:Choice xmlns:v="urn:schemas-microsoft-com:vml" Requires="v">
                <p:oleObj name="公式" r:id="rId18" imgW="1105005" imgH="247773" progId="Equation.3">
                  <p:embed/>
                </p:oleObj>
              </mc:Choice>
              <mc:Fallback>
                <p:oleObj name="公式" r:id="rId18" imgW="1105005" imgH="247773" progId="Equation.3">
                  <p:embed/>
                  <p:pic>
                    <p:nvPicPr>
                      <p:cNvPr id="24657" name="Object 81"/>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336983" y="4776536"/>
                        <a:ext cx="2590800" cy="5857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5" name="Object 82">
            <a:extLst>
              <a:ext uri="{FF2B5EF4-FFF2-40B4-BE49-F238E27FC236}">
                <a16:creationId xmlns:a16="http://schemas.microsoft.com/office/drawing/2014/main" id="{3E6668C4-B75D-194E-B993-01C23D1DBEF3}"/>
              </a:ext>
            </a:extLst>
          </p:cNvPr>
          <p:cNvGraphicFramePr>
            <a:graphicFrameLocks noChangeAspect="1"/>
          </p:cNvGraphicFramePr>
          <p:nvPr>
            <p:extLst>
              <p:ext uri="{D42A27DB-BD31-4B8C-83A1-F6EECF244321}">
                <p14:modId xmlns:p14="http://schemas.microsoft.com/office/powerpoint/2010/main" val="2518951967"/>
              </p:ext>
            </p:extLst>
          </p:nvPr>
        </p:nvGraphicFramePr>
        <p:xfrm>
          <a:off x="6336983" y="4338386"/>
          <a:ext cx="2209800" cy="525463"/>
        </p:xfrm>
        <a:graphic>
          <a:graphicData uri="http://schemas.openxmlformats.org/presentationml/2006/ole">
            <mc:AlternateContent xmlns:mc="http://schemas.openxmlformats.org/markup-compatibility/2006">
              <mc:Choice xmlns:v="urn:schemas-microsoft-com:vml" Requires="v">
                <p:oleObj name="Equation" r:id="rId20" imgW="901309" imgH="215806" progId="Equation.3">
                  <p:embed/>
                </p:oleObj>
              </mc:Choice>
              <mc:Fallback>
                <p:oleObj name="Equation" r:id="rId20" imgW="901309" imgH="215806" progId="Equation.3">
                  <p:embed/>
                  <p:pic>
                    <p:nvPicPr>
                      <p:cNvPr id="24658" name="Object 82"/>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336983" y="4338386"/>
                        <a:ext cx="2209800" cy="5254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6" name="Object 83">
            <a:extLst>
              <a:ext uri="{FF2B5EF4-FFF2-40B4-BE49-F238E27FC236}">
                <a16:creationId xmlns:a16="http://schemas.microsoft.com/office/drawing/2014/main" id="{DC6FB8CC-B4F5-17AA-1608-B455E45BABDF}"/>
              </a:ext>
            </a:extLst>
          </p:cNvPr>
          <p:cNvGraphicFramePr>
            <a:graphicFrameLocks noChangeAspect="1"/>
          </p:cNvGraphicFramePr>
          <p:nvPr>
            <p:extLst>
              <p:ext uri="{D42A27DB-BD31-4B8C-83A1-F6EECF244321}">
                <p14:modId xmlns:p14="http://schemas.microsoft.com/office/powerpoint/2010/main" val="3229707478"/>
              </p:ext>
            </p:extLst>
          </p:nvPr>
        </p:nvGraphicFramePr>
        <p:xfrm>
          <a:off x="6217920" y="5355974"/>
          <a:ext cx="1236663" cy="498475"/>
        </p:xfrm>
        <a:graphic>
          <a:graphicData uri="http://schemas.openxmlformats.org/presentationml/2006/ole">
            <mc:AlternateContent xmlns:mc="http://schemas.openxmlformats.org/markup-compatibility/2006">
              <mc:Choice xmlns:v="urn:schemas-microsoft-com:vml" Requires="v">
                <p:oleObj name="Equation" r:id="rId22" imgW="523746" imgH="209545" progId="Equation.3">
                  <p:embed/>
                </p:oleObj>
              </mc:Choice>
              <mc:Fallback>
                <p:oleObj name="Equation" r:id="rId22" imgW="523746" imgH="209545" progId="Equation.3">
                  <p:embed/>
                  <p:pic>
                    <p:nvPicPr>
                      <p:cNvPr id="24659" name="Object 83"/>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6217920" y="5355974"/>
                        <a:ext cx="1236663" cy="4984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7" name="Text Box 84">
            <a:extLst>
              <a:ext uri="{FF2B5EF4-FFF2-40B4-BE49-F238E27FC236}">
                <a16:creationId xmlns:a16="http://schemas.microsoft.com/office/drawing/2014/main" id="{BA6A8123-DE70-14FD-BAB2-FCF2EF4DA331}"/>
              </a:ext>
            </a:extLst>
          </p:cNvPr>
          <p:cNvSpPr txBox="1">
            <a:spLocks noChangeArrowheads="1"/>
          </p:cNvSpPr>
          <p:nvPr/>
        </p:nvSpPr>
        <p:spPr bwMode="auto">
          <a:xfrm>
            <a:off x="7533958" y="5313111"/>
            <a:ext cx="26987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进位信号保持</a:t>
            </a:r>
          </a:p>
        </p:txBody>
      </p:sp>
      <p:graphicFrame>
        <p:nvGraphicFramePr>
          <p:cNvPr id="88" name="Object 85">
            <a:extLst>
              <a:ext uri="{FF2B5EF4-FFF2-40B4-BE49-F238E27FC236}">
                <a16:creationId xmlns:a16="http://schemas.microsoft.com/office/drawing/2014/main" id="{4F860409-DEDE-0F7D-66DB-0BD7A614BAF3}"/>
              </a:ext>
            </a:extLst>
          </p:cNvPr>
          <p:cNvGraphicFramePr>
            <a:graphicFrameLocks noChangeAspect="1"/>
          </p:cNvGraphicFramePr>
          <p:nvPr>
            <p:extLst>
              <p:ext uri="{D42A27DB-BD31-4B8C-83A1-F6EECF244321}">
                <p14:modId xmlns:p14="http://schemas.microsoft.com/office/powerpoint/2010/main" val="2264241217"/>
              </p:ext>
            </p:extLst>
          </p:nvPr>
        </p:nvGraphicFramePr>
        <p:xfrm>
          <a:off x="6217920" y="5913186"/>
          <a:ext cx="1265238" cy="498475"/>
        </p:xfrm>
        <a:graphic>
          <a:graphicData uri="http://schemas.openxmlformats.org/presentationml/2006/ole">
            <mc:AlternateContent xmlns:mc="http://schemas.openxmlformats.org/markup-compatibility/2006">
              <mc:Choice xmlns:v="urn:schemas-microsoft-com:vml" Requires="v">
                <p:oleObj name="Equation" r:id="rId24" imgW="533174" imgH="209545" progId="Equation.3">
                  <p:embed/>
                </p:oleObj>
              </mc:Choice>
              <mc:Fallback>
                <p:oleObj name="Equation" r:id="rId24" imgW="533174" imgH="209545" progId="Equation.3">
                  <p:embed/>
                  <p:pic>
                    <p:nvPicPr>
                      <p:cNvPr id="24661" name="Object 85"/>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6217920" y="5913186"/>
                        <a:ext cx="1265238" cy="4984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9" name="Text Box 86">
            <a:extLst>
              <a:ext uri="{FF2B5EF4-FFF2-40B4-BE49-F238E27FC236}">
                <a16:creationId xmlns:a16="http://schemas.microsoft.com/office/drawing/2014/main" id="{2F69E815-71E7-14A0-96C5-3AD5844DEDCC}"/>
              </a:ext>
            </a:extLst>
          </p:cNvPr>
          <p:cNvSpPr txBox="1">
            <a:spLocks noChangeArrowheads="1"/>
          </p:cNvSpPr>
          <p:nvPr/>
        </p:nvSpPr>
        <p:spPr bwMode="auto">
          <a:xfrm>
            <a:off x="7527608" y="5843336"/>
            <a:ext cx="29845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进位输出低电平</a:t>
            </a:r>
          </a:p>
        </p:txBody>
      </p:sp>
      <p:sp>
        <p:nvSpPr>
          <p:cNvPr id="90" name="Text Box 87">
            <a:extLst>
              <a:ext uri="{FF2B5EF4-FFF2-40B4-BE49-F238E27FC236}">
                <a16:creationId xmlns:a16="http://schemas.microsoft.com/office/drawing/2014/main" id="{345367E5-F74F-CC1D-3571-C6746B66A619}"/>
              </a:ext>
            </a:extLst>
          </p:cNvPr>
          <p:cNvSpPr txBox="1">
            <a:spLocks noChangeArrowheads="1"/>
          </p:cNvSpPr>
          <p:nvPr/>
        </p:nvSpPr>
        <p:spPr bwMode="auto">
          <a:xfrm>
            <a:off x="1995170" y="1226886"/>
            <a:ext cx="55403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0033CC"/>
                </a:solidFill>
              </a:rPr>
              <a:t>(1) </a:t>
            </a:r>
            <a:r>
              <a:rPr lang="zh-CN" altLang="en-US" sz="2800" b="1" dirty="0">
                <a:solidFill>
                  <a:srgbClr val="0033CC"/>
                </a:solidFill>
              </a:rPr>
              <a:t>集成十进制同步加法计数器</a:t>
            </a:r>
          </a:p>
        </p:txBody>
      </p:sp>
      <p:sp>
        <p:nvSpPr>
          <p:cNvPr id="2" name="灯片编号占位符 1">
            <a:extLst>
              <a:ext uri="{FF2B5EF4-FFF2-40B4-BE49-F238E27FC236}">
                <a16:creationId xmlns:a16="http://schemas.microsoft.com/office/drawing/2014/main" id="{D56032F6-0FB9-D90F-A092-4ACE1781CB99}"/>
              </a:ext>
            </a:extLst>
          </p:cNvPr>
          <p:cNvSpPr>
            <a:spLocks noGrp="1"/>
          </p:cNvSpPr>
          <p:nvPr>
            <p:ph type="sldNum" sz="quarter" idx="12"/>
          </p:nvPr>
        </p:nvSpPr>
        <p:spPr/>
        <p:txBody>
          <a:bodyPr/>
          <a:lstStyle/>
          <a:p>
            <a:fld id="{392CBAA0-59E6-204E-8F03-85E5040D48B8}" type="slidenum">
              <a:rPr kumimoji="1" lang="zh-CN" altLang="en-US" smtClean="0"/>
              <a:t>69</a:t>
            </a:fld>
            <a:r>
              <a:rPr kumimoji="1" lang="en-US" altLang="zh-CN"/>
              <a:t>/184</a:t>
            </a:r>
            <a:endParaRPr kumimoji="1" lang="zh-CN" altLang="en-US" dirty="0"/>
          </a:p>
        </p:txBody>
      </p:sp>
    </p:spTree>
    <p:extLst>
      <p:ext uri="{BB962C8B-B14F-4D97-AF65-F5344CB8AC3E}">
        <p14:creationId xmlns:p14="http://schemas.microsoft.com/office/powerpoint/2010/main" val="424965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0">
                                            <p:txEl>
                                              <p:pRg st="0" end="0"/>
                                            </p:txEl>
                                          </p:spTgt>
                                        </p:tgtEl>
                                        <p:attrNameLst>
                                          <p:attrName>style.visibility</p:attrName>
                                        </p:attrNameLst>
                                      </p:cBhvr>
                                      <p:to>
                                        <p:strVal val="visible"/>
                                      </p:to>
                                    </p:set>
                                    <p:animEffect transition="in" filter="wipe(left)">
                                      <p:cBhvr>
                                        <p:cTn id="7" dur="500"/>
                                        <p:tgtEl>
                                          <p:spTgt spid="9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left)">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1">
                                            <p:txEl>
                                              <p:pRg st="0" end="0"/>
                                            </p:txEl>
                                          </p:spTgt>
                                        </p:tgtEl>
                                        <p:attrNameLst>
                                          <p:attrName>style.visibility</p:attrName>
                                        </p:attrNameLst>
                                      </p:cBhvr>
                                      <p:to>
                                        <p:strVal val="visible"/>
                                      </p:to>
                                    </p:set>
                                    <p:animEffect transition="in" filter="wipe(left)">
                                      <p:cBhvr>
                                        <p:cTn id="17" dur="500"/>
                                        <p:tgtEl>
                                          <p:spTgt spid="71">
                                            <p:txEl>
                                              <p:pRg st="0" end="0"/>
                                            </p:txEl>
                                          </p:spTgt>
                                        </p:tgtEl>
                                      </p:cBhvr>
                                    </p:animEffect>
                                  </p:childTnLst>
                                  <p:subTnLst>
                                    <p:set>
                                      <p:cBhvr override="childStyle">
                                        <p:cTn dur="1" fill="hold" display="0" masterRel="nextClick" afterEffect="1"/>
                                        <p:tgtEl>
                                          <p:spTgt spid="71">
                                            <p:txEl>
                                              <p:pRg st="0" end="0"/>
                                            </p:txEl>
                                          </p:spTgt>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4" presetClass="entr" presetSubtype="32"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ox(out)">
                                      <p:cBhvr>
                                        <p:cTn id="22" dur="500"/>
                                        <p:tgtEl>
                                          <p:spTgt spid="7"/>
                                        </p:tgtEl>
                                      </p:cBhvr>
                                    </p:animEffect>
                                  </p:childTnLst>
                                  <p:subTnLst>
                                    <p:audio>
                                      <p:cMediaNode>
                                        <p:cTn display="0" masterRel="sameClick">
                                          <p:stCondLst>
                                            <p:cond evt="begin" delay="0">
                                              <p:tn val="20"/>
                                            </p:cond>
                                          </p:stCondLst>
                                          <p:endCondLst>
                                            <p:cond evt="onStopAudio" delay="0">
                                              <p:tgtEl>
                                                <p:sldTgt/>
                                              </p:tgtEl>
                                            </p:cond>
                                          </p:endCondLst>
                                        </p:cTn>
                                        <p:tgtEl>
                                          <p:sndTgt r:embed="rId2" name="camera.wav"/>
                                        </p:tgtEl>
                                      </p:cMediaNode>
                                    </p:audio>
                                  </p:sub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100000"/>
                                  </p:iterate>
                                  <p:childTnLst>
                                    <p:set>
                                      <p:cBhvr>
                                        <p:cTn id="26" dur="1" fill="hold">
                                          <p:stCondLst>
                                            <p:cond delay="0"/>
                                          </p:stCondLst>
                                        </p:cTn>
                                        <p:tgtEl>
                                          <p:spTgt spid="72">
                                            <p:txEl>
                                              <p:pRg st="0" end="0"/>
                                            </p:txEl>
                                          </p:spTgt>
                                        </p:tgtEl>
                                        <p:attrNameLst>
                                          <p:attrName>style.visibility</p:attrName>
                                        </p:attrNameLst>
                                      </p:cBhvr>
                                      <p:to>
                                        <p:strVal val="visible"/>
                                      </p:to>
                                    </p:set>
                                    <p:animEffect transition="in" filter="wipe(up)">
                                      <p:cBhvr>
                                        <p:cTn id="27" dur="75"/>
                                        <p:tgtEl>
                                          <p:spTgt spid="72">
                                            <p:txEl>
                                              <p:pRg st="0" end="0"/>
                                            </p:txEl>
                                          </p:spTgt>
                                        </p:tgtEl>
                                      </p:cBhvr>
                                    </p:animEffect>
                                  </p:childTnLst>
                                  <p:subTnLst>
                                    <p:audio>
                                      <p:cMediaNode>
                                        <p:cTn display="0" masterRel="sameClick">
                                          <p:stCondLst>
                                            <p:cond evt="begin" delay="0">
                                              <p:tn val="25"/>
                                            </p:cond>
                                          </p:stCondLst>
                                          <p:endCondLst>
                                            <p:cond evt="onStopAudio" delay="0">
                                              <p:tgtEl>
                                                <p:sldTgt/>
                                              </p:tgtEl>
                                            </p:cond>
                                          </p:endCondLst>
                                        </p:cTn>
                                        <p:tgtEl>
                                          <p:sndTgt r:embed="rId3" name="TYPE.WAV"/>
                                        </p:tgtEl>
                                      </p:cMediaNode>
                                    </p:audio>
                                  </p:sub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wipe(left)">
                                      <p:cBhvr>
                                        <p:cTn id="32" dur="500"/>
                                        <p:tgtEl>
                                          <p:spTgt spid="73"/>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4"/>
                                        </p:tgtEl>
                                        <p:attrNameLst>
                                          <p:attrName>style.visibility</p:attrName>
                                        </p:attrNameLst>
                                      </p:cBhvr>
                                      <p:to>
                                        <p:strVal val="visible"/>
                                      </p:to>
                                    </p:set>
                                    <p:anim calcmode="lin" valueType="num">
                                      <p:cBhvr additive="base">
                                        <p:cTn id="37" dur="500" fill="hold"/>
                                        <p:tgtEl>
                                          <p:spTgt spid="74"/>
                                        </p:tgtEl>
                                        <p:attrNameLst>
                                          <p:attrName>ppt_x</p:attrName>
                                        </p:attrNameLst>
                                      </p:cBhvr>
                                      <p:tavLst>
                                        <p:tav tm="0">
                                          <p:val>
                                            <p:strVal val="0-#ppt_w/2"/>
                                          </p:val>
                                        </p:tav>
                                        <p:tav tm="100000">
                                          <p:val>
                                            <p:strVal val="#ppt_x"/>
                                          </p:val>
                                        </p:tav>
                                      </p:tavLst>
                                    </p:anim>
                                    <p:anim calcmode="lin" valueType="num">
                                      <p:cBhvr additive="base">
                                        <p:cTn id="38"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grpId="0" nodeType="clickEffect">
                                  <p:stCondLst>
                                    <p:cond delay="0"/>
                                  </p:stCondLst>
                                  <p:iterate type="lt">
                                    <p:tmPct val="100000"/>
                                  </p:iterate>
                                  <p:childTnLst>
                                    <p:set>
                                      <p:cBhvr>
                                        <p:cTn id="42" dur="1" fill="hold">
                                          <p:stCondLst>
                                            <p:cond delay="0"/>
                                          </p:stCondLst>
                                        </p:cTn>
                                        <p:tgtEl>
                                          <p:spTgt spid="75">
                                            <p:txEl>
                                              <p:pRg st="0" end="0"/>
                                            </p:txEl>
                                          </p:spTgt>
                                        </p:tgtEl>
                                        <p:attrNameLst>
                                          <p:attrName>style.visibility</p:attrName>
                                        </p:attrNameLst>
                                      </p:cBhvr>
                                      <p:to>
                                        <p:strVal val="visible"/>
                                      </p:to>
                                    </p:set>
                                    <p:animEffect transition="in" filter="wipe(up)">
                                      <p:cBhvr>
                                        <p:cTn id="43" dur="75"/>
                                        <p:tgtEl>
                                          <p:spTgt spid="75">
                                            <p:txEl>
                                              <p:pRg st="0" end="0"/>
                                            </p:txEl>
                                          </p:spTgt>
                                        </p:tgtEl>
                                      </p:cBhvr>
                                    </p:animEffect>
                                  </p:childTnLst>
                                  <p:subTnLst>
                                    <p:audio>
                                      <p:cMediaNode>
                                        <p:cTn display="0" masterRel="sameClick">
                                          <p:stCondLst>
                                            <p:cond evt="begin" delay="0">
                                              <p:tn val="41"/>
                                            </p:cond>
                                          </p:stCondLst>
                                          <p:endCondLst>
                                            <p:cond evt="onStopAudio" delay="0">
                                              <p:tgtEl>
                                                <p:sldTgt/>
                                              </p:tgtEl>
                                            </p:cond>
                                          </p:endCondLst>
                                        </p:cTn>
                                        <p:tgtEl>
                                          <p:sndTgt r:embed="rId3" name="TYPE.WAV"/>
                                        </p:tgtEl>
                                      </p:cMediaNode>
                                    </p:audio>
                                  </p:sub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6"/>
                                        </p:tgtEl>
                                        <p:attrNameLst>
                                          <p:attrName>style.visibility</p:attrName>
                                        </p:attrNameLst>
                                      </p:cBhvr>
                                      <p:to>
                                        <p:strVal val="visible"/>
                                      </p:to>
                                    </p:set>
                                    <p:animEffect transition="in" filter="wipe(left)">
                                      <p:cBhvr>
                                        <p:cTn id="48" dur="500"/>
                                        <p:tgtEl>
                                          <p:spTgt spid="76"/>
                                        </p:tgtEl>
                                      </p:cBhvr>
                                    </p:animEffect>
                                  </p:childTnLst>
                                </p:cTn>
                              </p:par>
                            </p:childTnLst>
                          </p:cTn>
                        </p:par>
                        <p:par>
                          <p:cTn id="49" fill="hold">
                            <p:stCondLst>
                              <p:cond delay="500"/>
                            </p:stCondLst>
                            <p:childTnLst>
                              <p:par>
                                <p:cTn id="50" presetID="22" presetClass="entr" presetSubtype="8" fill="hold" nodeType="afterEffect">
                                  <p:stCondLst>
                                    <p:cond delay="0"/>
                                  </p:stCondLst>
                                  <p:childTnLst>
                                    <p:set>
                                      <p:cBhvr>
                                        <p:cTn id="51" dur="1" fill="hold">
                                          <p:stCondLst>
                                            <p:cond delay="0"/>
                                          </p:stCondLst>
                                        </p:cTn>
                                        <p:tgtEl>
                                          <p:spTgt spid="77"/>
                                        </p:tgtEl>
                                        <p:attrNameLst>
                                          <p:attrName>style.visibility</p:attrName>
                                        </p:attrNameLst>
                                      </p:cBhvr>
                                      <p:to>
                                        <p:strVal val="visible"/>
                                      </p:to>
                                    </p:set>
                                    <p:animEffect transition="in" filter="wipe(left)">
                                      <p:cBhvr>
                                        <p:cTn id="52" dur="500"/>
                                        <p:tgtEl>
                                          <p:spTgt spid="77"/>
                                        </p:tgtEl>
                                      </p:cBhvr>
                                    </p:animEffect>
                                  </p:childTnLst>
                                </p:cTn>
                              </p:par>
                            </p:childTnLst>
                          </p:cTn>
                        </p:par>
                        <p:par>
                          <p:cTn id="53" fill="hold">
                            <p:stCondLst>
                              <p:cond delay="1000"/>
                            </p:stCondLst>
                            <p:childTnLst>
                              <p:par>
                                <p:cTn id="54" presetID="22" presetClass="entr" presetSubtype="8" fill="hold" nodeType="after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1" fill="hold" grpId="0" nodeType="clickEffect">
                                  <p:stCondLst>
                                    <p:cond delay="0"/>
                                  </p:stCondLst>
                                  <p:iterate type="lt">
                                    <p:tmPct val="100000"/>
                                  </p:iterate>
                                  <p:childTnLst>
                                    <p:set>
                                      <p:cBhvr>
                                        <p:cTn id="60" dur="1" fill="hold">
                                          <p:stCondLst>
                                            <p:cond delay="0"/>
                                          </p:stCondLst>
                                        </p:cTn>
                                        <p:tgtEl>
                                          <p:spTgt spid="79">
                                            <p:txEl>
                                              <p:pRg st="0" end="0"/>
                                            </p:txEl>
                                          </p:spTgt>
                                        </p:tgtEl>
                                        <p:attrNameLst>
                                          <p:attrName>style.visibility</p:attrName>
                                        </p:attrNameLst>
                                      </p:cBhvr>
                                      <p:to>
                                        <p:strVal val="visible"/>
                                      </p:to>
                                    </p:set>
                                    <p:animEffect transition="in" filter="wipe(up)">
                                      <p:cBhvr>
                                        <p:cTn id="61" dur="75"/>
                                        <p:tgtEl>
                                          <p:spTgt spid="79">
                                            <p:txEl>
                                              <p:pRg st="0" end="0"/>
                                            </p:txEl>
                                          </p:spTgt>
                                        </p:tgtEl>
                                      </p:cBhvr>
                                    </p:animEffect>
                                  </p:childTnLst>
                                  <p:subTnLst>
                                    <p:audio>
                                      <p:cMediaNode>
                                        <p:cTn display="0" masterRel="sameClick">
                                          <p:stCondLst>
                                            <p:cond evt="begin" delay="0">
                                              <p:tn val="59"/>
                                            </p:cond>
                                          </p:stCondLst>
                                          <p:endCondLst>
                                            <p:cond evt="onStopAudio" delay="0">
                                              <p:tgtEl>
                                                <p:sldTgt/>
                                              </p:tgtEl>
                                            </p:cond>
                                          </p:endCondLst>
                                        </p:cTn>
                                        <p:tgtEl>
                                          <p:sndTgt r:embed="rId3" name="TYPE.WAV"/>
                                        </p:tgtEl>
                                      </p:cMediaNode>
                                    </p:audio>
                                  </p:sub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80"/>
                                        </p:tgtEl>
                                        <p:attrNameLst>
                                          <p:attrName>style.visibility</p:attrName>
                                        </p:attrNameLst>
                                      </p:cBhvr>
                                      <p:to>
                                        <p:strVal val="visible"/>
                                      </p:to>
                                    </p:set>
                                    <p:animEffect transition="in" filter="wipe(left)">
                                      <p:cBhvr>
                                        <p:cTn id="66" dur="500"/>
                                        <p:tgtEl>
                                          <p:spTgt spid="80"/>
                                        </p:tgtEl>
                                      </p:cBhvr>
                                    </p:animEffect>
                                  </p:childTnLst>
                                </p:cTn>
                              </p:par>
                            </p:childTnLst>
                          </p:cTn>
                        </p:par>
                        <p:par>
                          <p:cTn id="67" fill="hold">
                            <p:stCondLst>
                              <p:cond delay="500"/>
                            </p:stCondLst>
                            <p:childTnLst>
                              <p:par>
                                <p:cTn id="68" presetID="22" presetClass="entr" presetSubtype="8" fill="hold" nodeType="afterEffect">
                                  <p:stCondLst>
                                    <p:cond delay="0"/>
                                  </p:stCondLst>
                                  <p:childTnLst>
                                    <p:set>
                                      <p:cBhvr>
                                        <p:cTn id="69" dur="1" fill="hold">
                                          <p:stCondLst>
                                            <p:cond delay="0"/>
                                          </p:stCondLst>
                                        </p:cTn>
                                        <p:tgtEl>
                                          <p:spTgt spid="81"/>
                                        </p:tgtEl>
                                        <p:attrNameLst>
                                          <p:attrName>style.visibility</p:attrName>
                                        </p:attrNameLst>
                                      </p:cBhvr>
                                      <p:to>
                                        <p:strVal val="visible"/>
                                      </p:to>
                                    </p:set>
                                    <p:animEffect transition="in" filter="wipe(left)">
                                      <p:cBhvr>
                                        <p:cTn id="70" dur="500"/>
                                        <p:tgtEl>
                                          <p:spTgt spid="81"/>
                                        </p:tgtEl>
                                      </p:cBhvr>
                                    </p:animEffect>
                                  </p:childTnLst>
                                </p:cTn>
                              </p:par>
                            </p:childTnLst>
                          </p:cTn>
                        </p:par>
                        <p:par>
                          <p:cTn id="71" fill="hold">
                            <p:stCondLst>
                              <p:cond delay="1000"/>
                            </p:stCondLst>
                            <p:childTnLst>
                              <p:par>
                                <p:cTn id="72" presetID="22" presetClass="entr" presetSubtype="8" fill="hold" nodeType="afterEffect">
                                  <p:stCondLst>
                                    <p:cond delay="0"/>
                                  </p:stCondLst>
                                  <p:childTnLst>
                                    <p:set>
                                      <p:cBhvr>
                                        <p:cTn id="73" dur="1" fill="hold">
                                          <p:stCondLst>
                                            <p:cond delay="0"/>
                                          </p:stCondLst>
                                        </p:cTn>
                                        <p:tgtEl>
                                          <p:spTgt spid="82"/>
                                        </p:tgtEl>
                                        <p:attrNameLst>
                                          <p:attrName>style.visibility</p:attrName>
                                        </p:attrNameLst>
                                      </p:cBhvr>
                                      <p:to>
                                        <p:strVal val="visible"/>
                                      </p:to>
                                    </p:set>
                                    <p:animEffect transition="in" filter="wipe(left)">
                                      <p:cBhvr>
                                        <p:cTn id="74" dur="500"/>
                                        <p:tgtEl>
                                          <p:spTgt spid="82"/>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iterate type="lt">
                                    <p:tmPct val="100000"/>
                                  </p:iterate>
                                  <p:childTnLst>
                                    <p:set>
                                      <p:cBhvr>
                                        <p:cTn id="78" dur="1" fill="hold">
                                          <p:stCondLst>
                                            <p:cond delay="0"/>
                                          </p:stCondLst>
                                        </p:cTn>
                                        <p:tgtEl>
                                          <p:spTgt spid="83">
                                            <p:txEl>
                                              <p:pRg st="0" end="0"/>
                                            </p:txEl>
                                          </p:spTgt>
                                        </p:tgtEl>
                                        <p:attrNameLst>
                                          <p:attrName>style.visibility</p:attrName>
                                        </p:attrNameLst>
                                      </p:cBhvr>
                                      <p:to>
                                        <p:strVal val="visible"/>
                                      </p:to>
                                    </p:set>
                                    <p:animEffect transition="in" filter="wipe(up)">
                                      <p:cBhvr>
                                        <p:cTn id="79" dur="75"/>
                                        <p:tgtEl>
                                          <p:spTgt spid="83">
                                            <p:txEl>
                                              <p:pRg st="0" end="0"/>
                                            </p:txEl>
                                          </p:spTgt>
                                        </p:tgtEl>
                                      </p:cBhvr>
                                    </p:animEffect>
                                  </p:childTnLst>
                                  <p:subTnLst>
                                    <p:audio>
                                      <p:cMediaNode>
                                        <p:cTn display="0" masterRel="sameClick">
                                          <p:stCondLst>
                                            <p:cond evt="begin" delay="0">
                                              <p:tn val="77"/>
                                            </p:cond>
                                          </p:stCondLst>
                                          <p:endCondLst>
                                            <p:cond evt="onStopAudio" delay="0">
                                              <p:tgtEl>
                                                <p:sldTgt/>
                                              </p:tgtEl>
                                            </p:cond>
                                          </p:endCondLst>
                                        </p:cTn>
                                        <p:tgtEl>
                                          <p:sndTgt r:embed="rId3" name="TYPE.WAV"/>
                                        </p:tgtEl>
                                      </p:cMediaNode>
                                    </p:audio>
                                  </p:subTnLst>
                                </p:cTn>
                              </p:par>
                            </p:childTnLst>
                          </p:cTn>
                        </p:par>
                      </p:childTnLst>
                    </p:cTn>
                  </p:par>
                  <p:par>
                    <p:cTn id="80" fill="hold">
                      <p:stCondLst>
                        <p:cond delay="indefinite"/>
                      </p:stCondLst>
                      <p:childTnLst>
                        <p:par>
                          <p:cTn id="81" fill="hold">
                            <p:stCondLst>
                              <p:cond delay="0"/>
                            </p:stCondLst>
                            <p:childTnLst>
                              <p:par>
                                <p:cTn id="82" presetID="22" presetClass="entr" presetSubtype="8" fill="hold" nodeType="clickEffect">
                                  <p:stCondLst>
                                    <p:cond delay="0"/>
                                  </p:stCondLst>
                                  <p:childTnLst>
                                    <p:set>
                                      <p:cBhvr>
                                        <p:cTn id="83" dur="1" fill="hold">
                                          <p:stCondLst>
                                            <p:cond delay="0"/>
                                          </p:stCondLst>
                                        </p:cTn>
                                        <p:tgtEl>
                                          <p:spTgt spid="85"/>
                                        </p:tgtEl>
                                        <p:attrNameLst>
                                          <p:attrName>style.visibility</p:attrName>
                                        </p:attrNameLst>
                                      </p:cBhvr>
                                      <p:to>
                                        <p:strVal val="visible"/>
                                      </p:to>
                                    </p:set>
                                    <p:animEffect transition="in" filter="wipe(left)">
                                      <p:cBhvr>
                                        <p:cTn id="84" dur="500"/>
                                        <p:tgtEl>
                                          <p:spTgt spid="85"/>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nodeType="clickEffect">
                                  <p:stCondLst>
                                    <p:cond delay="0"/>
                                  </p:stCondLst>
                                  <p:childTnLst>
                                    <p:set>
                                      <p:cBhvr>
                                        <p:cTn id="88" dur="1" fill="hold">
                                          <p:stCondLst>
                                            <p:cond delay="0"/>
                                          </p:stCondLst>
                                        </p:cTn>
                                        <p:tgtEl>
                                          <p:spTgt spid="84"/>
                                        </p:tgtEl>
                                        <p:attrNameLst>
                                          <p:attrName>style.visibility</p:attrName>
                                        </p:attrNameLst>
                                      </p:cBhvr>
                                      <p:to>
                                        <p:strVal val="visible"/>
                                      </p:to>
                                    </p:set>
                                    <p:animEffect transition="in" filter="wipe(left)">
                                      <p:cBhvr>
                                        <p:cTn id="89" dur="500"/>
                                        <p:tgtEl>
                                          <p:spTgt spid="84"/>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8" fill="hold" nodeType="clickEffect">
                                  <p:stCondLst>
                                    <p:cond delay="0"/>
                                  </p:stCondLst>
                                  <p:childTnLst>
                                    <p:set>
                                      <p:cBhvr>
                                        <p:cTn id="93" dur="1" fill="hold">
                                          <p:stCondLst>
                                            <p:cond delay="0"/>
                                          </p:stCondLst>
                                        </p:cTn>
                                        <p:tgtEl>
                                          <p:spTgt spid="86"/>
                                        </p:tgtEl>
                                        <p:attrNameLst>
                                          <p:attrName>style.visibility</p:attrName>
                                        </p:attrNameLst>
                                      </p:cBhvr>
                                      <p:to>
                                        <p:strVal val="visible"/>
                                      </p:to>
                                    </p:set>
                                    <p:animEffect transition="in" filter="wipe(left)">
                                      <p:cBhvr>
                                        <p:cTn id="94" dur="500"/>
                                        <p:tgtEl>
                                          <p:spTgt spid="86"/>
                                        </p:tgtEl>
                                      </p:cBhvr>
                                    </p:animEffect>
                                  </p:childTnLst>
                                </p:cTn>
                              </p:par>
                            </p:childTnLst>
                          </p:cTn>
                        </p:par>
                        <p:par>
                          <p:cTn id="95" fill="hold">
                            <p:stCondLst>
                              <p:cond delay="500"/>
                            </p:stCondLst>
                            <p:childTnLst>
                              <p:par>
                                <p:cTn id="96" presetID="22" presetClass="entr" presetSubtype="8" fill="hold" grpId="0" nodeType="afterEffect">
                                  <p:stCondLst>
                                    <p:cond delay="0"/>
                                  </p:stCondLst>
                                  <p:childTnLst>
                                    <p:set>
                                      <p:cBhvr>
                                        <p:cTn id="97" dur="1" fill="hold">
                                          <p:stCondLst>
                                            <p:cond delay="0"/>
                                          </p:stCondLst>
                                        </p:cTn>
                                        <p:tgtEl>
                                          <p:spTgt spid="87">
                                            <p:txEl>
                                              <p:pRg st="0" end="0"/>
                                            </p:txEl>
                                          </p:spTgt>
                                        </p:tgtEl>
                                        <p:attrNameLst>
                                          <p:attrName>style.visibility</p:attrName>
                                        </p:attrNameLst>
                                      </p:cBhvr>
                                      <p:to>
                                        <p:strVal val="visible"/>
                                      </p:to>
                                    </p:set>
                                    <p:animEffect transition="in" filter="wipe(left)">
                                      <p:cBhvr>
                                        <p:cTn id="98" dur="500"/>
                                        <p:tgtEl>
                                          <p:spTgt spid="87">
                                            <p:txEl>
                                              <p:pRg st="0" end="0"/>
                                            </p:txEl>
                                          </p:spTgt>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8" fill="hold" nodeType="clickEffect">
                                  <p:stCondLst>
                                    <p:cond delay="0"/>
                                  </p:stCondLst>
                                  <p:childTnLst>
                                    <p:set>
                                      <p:cBhvr>
                                        <p:cTn id="102" dur="1" fill="hold">
                                          <p:stCondLst>
                                            <p:cond delay="0"/>
                                          </p:stCondLst>
                                        </p:cTn>
                                        <p:tgtEl>
                                          <p:spTgt spid="88"/>
                                        </p:tgtEl>
                                        <p:attrNameLst>
                                          <p:attrName>style.visibility</p:attrName>
                                        </p:attrNameLst>
                                      </p:cBhvr>
                                      <p:to>
                                        <p:strVal val="visible"/>
                                      </p:to>
                                    </p:set>
                                    <p:animEffect transition="in" filter="wipe(left)">
                                      <p:cBhvr>
                                        <p:cTn id="103" dur="500"/>
                                        <p:tgtEl>
                                          <p:spTgt spid="88"/>
                                        </p:tgtEl>
                                      </p:cBhvr>
                                    </p:animEffect>
                                  </p:childTnLst>
                                </p:cTn>
                              </p:par>
                            </p:childTnLst>
                          </p:cTn>
                        </p:par>
                        <p:par>
                          <p:cTn id="104" fill="hold">
                            <p:stCondLst>
                              <p:cond delay="500"/>
                            </p:stCondLst>
                            <p:childTnLst>
                              <p:par>
                                <p:cTn id="105" presetID="22" presetClass="entr" presetSubtype="8" fill="hold" grpId="0" nodeType="afterEffect">
                                  <p:stCondLst>
                                    <p:cond delay="0"/>
                                  </p:stCondLst>
                                  <p:childTnLst>
                                    <p:set>
                                      <p:cBhvr>
                                        <p:cTn id="106" dur="1" fill="hold">
                                          <p:stCondLst>
                                            <p:cond delay="0"/>
                                          </p:stCondLst>
                                        </p:cTn>
                                        <p:tgtEl>
                                          <p:spTgt spid="89">
                                            <p:txEl>
                                              <p:pRg st="0" end="0"/>
                                            </p:txEl>
                                          </p:spTgt>
                                        </p:tgtEl>
                                        <p:attrNameLst>
                                          <p:attrName>style.visibility</p:attrName>
                                        </p:attrNameLst>
                                      </p:cBhvr>
                                      <p:to>
                                        <p:strVal val="visible"/>
                                      </p:to>
                                    </p:set>
                                    <p:animEffect transition="in" filter="wipe(left)">
                                      <p:cBhvr>
                                        <p:cTn id="107" dur="500"/>
                                        <p:tgtEl>
                                          <p:spTgt spid="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1" grpId="0" build="p" autoUpdateAnimBg="0"/>
      <p:bldP spid="72" grpId="0" build="p" autoUpdateAnimBg="0"/>
      <p:bldP spid="74" grpId="0" autoUpdateAnimBg="0"/>
      <p:bldP spid="75" grpId="0" build="p" autoUpdateAnimBg="0"/>
      <p:bldP spid="79" grpId="0" build="p" autoUpdateAnimBg="0"/>
      <p:bldP spid="83" grpId="0" build="p" autoUpdateAnimBg="0"/>
      <p:bldP spid="87" grpId="0" build="p" autoUpdateAnimBg="0" advAuto="0"/>
      <p:bldP spid="89" grpId="0" build="p" autoUpdateAnimBg="0" advAuto="0"/>
      <p:bldP spid="90" grpId="0" build="p"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zh-CN" altLang="en-US" dirty="0"/>
              <a:t>概述</a:t>
            </a:r>
            <a:r>
              <a:rPr kumimoji="1" lang="en-US" altLang="zh-CN" dirty="0"/>
              <a:t>		</a:t>
            </a:r>
            <a:r>
              <a:rPr kumimoji="1" lang="zh-CN" altLang="en-US" dirty="0"/>
              <a:t> </a:t>
            </a:r>
            <a:r>
              <a:rPr kumimoji="1" lang="en-US" altLang="zh-CN" dirty="0"/>
              <a:t>3.</a:t>
            </a:r>
            <a:r>
              <a:rPr kumimoji="1" lang="zh-CN" altLang="en-US" dirty="0"/>
              <a:t> 时序电路分类</a:t>
            </a:r>
          </a:p>
        </p:txBody>
      </p:sp>
      <p:sp>
        <p:nvSpPr>
          <p:cNvPr id="5" name="Text Box 3">
            <a:extLst>
              <a:ext uri="{FF2B5EF4-FFF2-40B4-BE49-F238E27FC236}">
                <a16:creationId xmlns:a16="http://schemas.microsoft.com/office/drawing/2014/main" id="{E00DB912-0F77-8698-2AF9-00C555DF19E9}"/>
              </a:ext>
            </a:extLst>
          </p:cNvPr>
          <p:cNvSpPr txBox="1">
            <a:spLocks noChangeArrowheads="1"/>
          </p:cNvSpPr>
          <p:nvPr/>
        </p:nvSpPr>
        <p:spPr bwMode="auto">
          <a:xfrm>
            <a:off x="373516" y="893505"/>
            <a:ext cx="42529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1. </a:t>
            </a:r>
            <a:r>
              <a:rPr lang="zh-CN" altLang="en-US" sz="2800" b="1">
                <a:solidFill>
                  <a:srgbClr val="FF0066"/>
                </a:solidFill>
              </a:rPr>
              <a:t>按逻辑功能划分：</a:t>
            </a:r>
          </a:p>
        </p:txBody>
      </p:sp>
      <p:sp>
        <p:nvSpPr>
          <p:cNvPr id="6" name="Text Box 4">
            <a:extLst>
              <a:ext uri="{FF2B5EF4-FFF2-40B4-BE49-F238E27FC236}">
                <a16:creationId xmlns:a16="http://schemas.microsoft.com/office/drawing/2014/main" id="{E183AE1E-DCB4-6C1A-497F-0660DBC936F8}"/>
              </a:ext>
            </a:extLst>
          </p:cNvPr>
          <p:cNvSpPr txBox="1">
            <a:spLocks noChangeArrowheads="1"/>
          </p:cNvSpPr>
          <p:nvPr/>
        </p:nvSpPr>
        <p:spPr bwMode="auto">
          <a:xfrm>
            <a:off x="3694566" y="899855"/>
            <a:ext cx="55626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dirty="0"/>
              <a:t>计数器、寄存器、读</a:t>
            </a:r>
            <a:r>
              <a:rPr lang="en-US" altLang="zh-CN" sz="2800" b="1" dirty="0"/>
              <a:t>/</a:t>
            </a:r>
            <a:r>
              <a:rPr lang="zh-CN" altLang="en-US" sz="2800" b="1" dirty="0"/>
              <a:t>写存储器、</a:t>
            </a:r>
          </a:p>
          <a:p>
            <a:r>
              <a:rPr lang="zh-CN" altLang="en-US" sz="2800" b="1" dirty="0"/>
              <a:t>顺序脉冲发生器等。</a:t>
            </a:r>
          </a:p>
        </p:txBody>
      </p:sp>
      <p:sp>
        <p:nvSpPr>
          <p:cNvPr id="7" name="Text Box 5">
            <a:extLst>
              <a:ext uri="{FF2B5EF4-FFF2-40B4-BE49-F238E27FC236}">
                <a16:creationId xmlns:a16="http://schemas.microsoft.com/office/drawing/2014/main" id="{A2B028A1-DB83-92BC-AAE5-1E61D9758E2B}"/>
              </a:ext>
            </a:extLst>
          </p:cNvPr>
          <p:cNvSpPr txBox="1">
            <a:spLocks noChangeArrowheads="1"/>
          </p:cNvSpPr>
          <p:nvPr/>
        </p:nvSpPr>
        <p:spPr bwMode="auto">
          <a:xfrm>
            <a:off x="392566" y="1852355"/>
            <a:ext cx="55864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a:solidFill>
                  <a:srgbClr val="FF0066"/>
                </a:solidFill>
              </a:rPr>
              <a:t>2. </a:t>
            </a:r>
            <a:r>
              <a:rPr lang="zh-CN" altLang="en-US" sz="2800" b="1">
                <a:solidFill>
                  <a:srgbClr val="FF0066"/>
                </a:solidFill>
              </a:rPr>
              <a:t>按时钟控制方式划分：</a:t>
            </a:r>
          </a:p>
        </p:txBody>
      </p:sp>
      <p:sp>
        <p:nvSpPr>
          <p:cNvPr id="8" name="Text Box 6">
            <a:extLst>
              <a:ext uri="{FF2B5EF4-FFF2-40B4-BE49-F238E27FC236}">
                <a16:creationId xmlns:a16="http://schemas.microsoft.com/office/drawing/2014/main" id="{A4505A62-720F-FD08-6E26-399369AD2960}"/>
              </a:ext>
            </a:extLst>
          </p:cNvPr>
          <p:cNvSpPr txBox="1">
            <a:spLocks noChangeArrowheads="1"/>
          </p:cNvSpPr>
          <p:nvPr/>
        </p:nvSpPr>
        <p:spPr bwMode="auto">
          <a:xfrm>
            <a:off x="357641" y="2331780"/>
            <a:ext cx="2800350" cy="51911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u="sng">
                <a:solidFill>
                  <a:schemeClr val="accent2"/>
                </a:solidFill>
              </a:rPr>
              <a:t>同步时序电路</a:t>
            </a:r>
          </a:p>
        </p:txBody>
      </p:sp>
      <p:sp>
        <p:nvSpPr>
          <p:cNvPr id="9" name="Text Box 7">
            <a:extLst>
              <a:ext uri="{FF2B5EF4-FFF2-40B4-BE49-F238E27FC236}">
                <a16:creationId xmlns:a16="http://schemas.microsoft.com/office/drawing/2014/main" id="{9CDB1474-5985-324F-9A06-8C0E4F57F498}"/>
              </a:ext>
            </a:extLst>
          </p:cNvPr>
          <p:cNvSpPr txBox="1">
            <a:spLocks noChangeArrowheads="1"/>
          </p:cNvSpPr>
          <p:nvPr/>
        </p:nvSpPr>
        <p:spPr bwMode="auto">
          <a:xfrm>
            <a:off x="2837316" y="2363530"/>
            <a:ext cx="545623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触发器共用一个时钟 </a:t>
            </a:r>
            <a:r>
              <a:rPr lang="en-US" altLang="zh-CN" sz="2800" b="1" i="1"/>
              <a:t>CP</a:t>
            </a:r>
            <a:r>
              <a:rPr lang="zh-CN" altLang="en-US" sz="2800" b="1"/>
              <a:t>，要更新状态的触发器同时翻转。</a:t>
            </a:r>
          </a:p>
        </p:txBody>
      </p:sp>
      <p:sp>
        <p:nvSpPr>
          <p:cNvPr id="10" name="Text Box 8">
            <a:extLst>
              <a:ext uri="{FF2B5EF4-FFF2-40B4-BE49-F238E27FC236}">
                <a16:creationId xmlns:a16="http://schemas.microsoft.com/office/drawing/2014/main" id="{459F8AFE-3D01-0349-51AD-FC301AB97CF9}"/>
              </a:ext>
            </a:extLst>
          </p:cNvPr>
          <p:cNvSpPr txBox="1">
            <a:spLocks noChangeArrowheads="1"/>
          </p:cNvSpPr>
          <p:nvPr/>
        </p:nvSpPr>
        <p:spPr bwMode="auto">
          <a:xfrm>
            <a:off x="329066" y="3227130"/>
            <a:ext cx="2838450" cy="519113"/>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u="sng" dirty="0">
                <a:solidFill>
                  <a:schemeClr val="accent2"/>
                </a:solidFill>
              </a:rPr>
              <a:t>异步时序电路</a:t>
            </a:r>
          </a:p>
        </p:txBody>
      </p:sp>
      <p:sp>
        <p:nvSpPr>
          <p:cNvPr id="11" name="Rectangle 9">
            <a:extLst>
              <a:ext uri="{FF2B5EF4-FFF2-40B4-BE49-F238E27FC236}">
                <a16:creationId xmlns:a16="http://schemas.microsoft.com/office/drawing/2014/main" id="{EDE082C5-8476-6A08-3DD3-AF296421D46A}"/>
              </a:ext>
            </a:extLst>
          </p:cNvPr>
          <p:cNvSpPr>
            <a:spLocks noChangeArrowheads="1"/>
          </p:cNvSpPr>
          <p:nvPr/>
        </p:nvSpPr>
        <p:spPr bwMode="auto">
          <a:xfrm>
            <a:off x="2811916" y="3277930"/>
            <a:ext cx="63833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CN" altLang="en-US" sz="2800" b="1"/>
              <a:t>电路中所有触发器没有共用一个 </a:t>
            </a:r>
            <a:r>
              <a:rPr lang="en-US" altLang="zh-CN" sz="2800" b="1" i="1"/>
              <a:t>CP</a:t>
            </a:r>
            <a:r>
              <a:rPr lang="zh-CN" altLang="en-US" sz="2800" b="1"/>
              <a:t>。</a:t>
            </a:r>
          </a:p>
        </p:txBody>
      </p:sp>
      <p:sp>
        <p:nvSpPr>
          <p:cNvPr id="12" name="Text Box 10">
            <a:extLst>
              <a:ext uri="{FF2B5EF4-FFF2-40B4-BE49-F238E27FC236}">
                <a16:creationId xmlns:a16="http://schemas.microsoft.com/office/drawing/2014/main" id="{67742467-93E1-B06D-C48C-FBB7AB56886E}"/>
              </a:ext>
            </a:extLst>
          </p:cNvPr>
          <p:cNvSpPr txBox="1">
            <a:spLocks noChangeArrowheads="1"/>
          </p:cNvSpPr>
          <p:nvPr/>
        </p:nvSpPr>
        <p:spPr bwMode="auto">
          <a:xfrm>
            <a:off x="373516" y="3905785"/>
            <a:ext cx="65563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800" b="1" dirty="0">
                <a:solidFill>
                  <a:srgbClr val="FF0066"/>
                </a:solidFill>
              </a:rPr>
              <a:t>3. </a:t>
            </a:r>
            <a:r>
              <a:rPr lang="zh-CN" altLang="en-US" sz="2800" b="1" dirty="0">
                <a:solidFill>
                  <a:srgbClr val="FF0066"/>
                </a:solidFill>
              </a:rPr>
              <a:t>按输出信号的特性划分：</a:t>
            </a:r>
          </a:p>
        </p:txBody>
      </p:sp>
      <p:grpSp>
        <p:nvGrpSpPr>
          <p:cNvPr id="13" name="组合 12">
            <a:extLst>
              <a:ext uri="{FF2B5EF4-FFF2-40B4-BE49-F238E27FC236}">
                <a16:creationId xmlns:a16="http://schemas.microsoft.com/office/drawing/2014/main" id="{8575AC01-6801-5F6A-48C3-D34E1EDE9944}"/>
              </a:ext>
            </a:extLst>
          </p:cNvPr>
          <p:cNvGrpSpPr/>
          <p:nvPr/>
        </p:nvGrpSpPr>
        <p:grpSpPr>
          <a:xfrm>
            <a:off x="9026367" y="617516"/>
            <a:ext cx="3086466" cy="2392110"/>
            <a:chOff x="4163355" y="49316"/>
            <a:chExt cx="4925807" cy="3707816"/>
          </a:xfrm>
        </p:grpSpPr>
        <p:grpSp>
          <p:nvGrpSpPr>
            <p:cNvPr id="14" name="Group 45">
              <a:extLst>
                <a:ext uri="{FF2B5EF4-FFF2-40B4-BE49-F238E27FC236}">
                  <a16:creationId xmlns:a16="http://schemas.microsoft.com/office/drawing/2014/main" id="{2994F1EA-4270-06A4-3121-B16D6248E27B}"/>
                </a:ext>
              </a:extLst>
            </p:cNvPr>
            <p:cNvGrpSpPr>
              <a:grpSpLocks/>
            </p:cNvGrpSpPr>
            <p:nvPr/>
          </p:nvGrpSpPr>
          <p:grpSpPr bwMode="auto">
            <a:xfrm>
              <a:off x="4163355" y="49316"/>
              <a:ext cx="4925807" cy="3707816"/>
              <a:chOff x="2592" y="1636"/>
              <a:chExt cx="3002" cy="2253"/>
            </a:xfrm>
          </p:grpSpPr>
          <p:sp>
            <p:nvSpPr>
              <p:cNvPr id="19" name="Rectangle 46">
                <a:extLst>
                  <a:ext uri="{FF2B5EF4-FFF2-40B4-BE49-F238E27FC236}">
                    <a16:creationId xmlns:a16="http://schemas.microsoft.com/office/drawing/2014/main" id="{970ACFC5-24AD-025F-9875-C44E5C43D10F}"/>
                  </a:ext>
                </a:extLst>
              </p:cNvPr>
              <p:cNvSpPr>
                <a:spLocks noChangeArrowheads="1"/>
              </p:cNvSpPr>
              <p:nvPr/>
            </p:nvSpPr>
            <p:spPr bwMode="auto">
              <a:xfrm>
                <a:off x="2592" y="1786"/>
                <a:ext cx="2784" cy="1832"/>
              </a:xfrm>
              <a:prstGeom prst="rect">
                <a:avLst/>
              </a:prstGeom>
              <a:solidFill>
                <a:schemeClr val="bg1"/>
              </a:solidFill>
              <a:ln w="9525">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0" name="Rectangle 47">
                <a:extLst>
                  <a:ext uri="{FF2B5EF4-FFF2-40B4-BE49-F238E27FC236}">
                    <a16:creationId xmlns:a16="http://schemas.microsoft.com/office/drawing/2014/main" id="{D7B0AEA9-36B9-4AB4-F159-4121B4C0625C}"/>
                  </a:ext>
                </a:extLst>
              </p:cNvPr>
              <p:cNvSpPr>
                <a:spLocks noChangeArrowheads="1"/>
              </p:cNvSpPr>
              <p:nvPr/>
            </p:nvSpPr>
            <p:spPr bwMode="auto">
              <a:xfrm>
                <a:off x="3559" y="2778"/>
                <a:ext cx="960" cy="732"/>
              </a:xfrm>
              <a:prstGeom prst="rect">
                <a:avLst/>
              </a:prstGeom>
              <a:solidFill>
                <a:srgbClr val="CCFFFF"/>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b="1">
                  <a:solidFill>
                    <a:srgbClr val="996633"/>
                  </a:solidFill>
                </a:endParaRPr>
              </a:p>
            </p:txBody>
          </p:sp>
          <p:sp>
            <p:nvSpPr>
              <p:cNvPr id="21" name="Line 48">
                <a:extLst>
                  <a:ext uri="{FF2B5EF4-FFF2-40B4-BE49-F238E27FC236}">
                    <a16:creationId xmlns:a16="http://schemas.microsoft.com/office/drawing/2014/main" id="{39E050C2-7ECD-8575-9926-09E8771D5AAB}"/>
                  </a:ext>
                </a:extLst>
              </p:cNvPr>
              <p:cNvSpPr>
                <a:spLocks noChangeShapeType="1"/>
              </p:cNvSpPr>
              <p:nvPr/>
            </p:nvSpPr>
            <p:spPr bwMode="auto">
              <a:xfrm>
                <a:off x="2923" y="1902"/>
                <a:ext cx="62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49">
                <a:extLst>
                  <a:ext uri="{FF2B5EF4-FFF2-40B4-BE49-F238E27FC236}">
                    <a16:creationId xmlns:a16="http://schemas.microsoft.com/office/drawing/2014/main" id="{CD6317B7-098C-2CD3-B538-696E9508704C}"/>
                  </a:ext>
                </a:extLst>
              </p:cNvPr>
              <p:cNvSpPr>
                <a:spLocks noChangeShapeType="1"/>
              </p:cNvSpPr>
              <p:nvPr/>
            </p:nvSpPr>
            <p:spPr bwMode="auto">
              <a:xfrm>
                <a:off x="2911" y="2094"/>
                <a:ext cx="624"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50">
                <a:extLst>
                  <a:ext uri="{FF2B5EF4-FFF2-40B4-BE49-F238E27FC236}">
                    <a16:creationId xmlns:a16="http://schemas.microsoft.com/office/drawing/2014/main" id="{92597BBD-B008-A3C7-2903-E68A7B4E0808}"/>
                  </a:ext>
                </a:extLst>
              </p:cNvPr>
              <p:cNvSpPr>
                <a:spLocks noChangeShapeType="1"/>
              </p:cNvSpPr>
              <p:nvPr/>
            </p:nvSpPr>
            <p:spPr bwMode="auto">
              <a:xfrm>
                <a:off x="4507" y="1902"/>
                <a:ext cx="624" cy="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51">
                <a:extLst>
                  <a:ext uri="{FF2B5EF4-FFF2-40B4-BE49-F238E27FC236}">
                    <a16:creationId xmlns:a16="http://schemas.microsoft.com/office/drawing/2014/main" id="{9C3CC161-5913-3CCE-0306-A982C2AEDFA0}"/>
                  </a:ext>
                </a:extLst>
              </p:cNvPr>
              <p:cNvSpPr>
                <a:spLocks noChangeShapeType="1"/>
              </p:cNvSpPr>
              <p:nvPr/>
            </p:nvSpPr>
            <p:spPr bwMode="auto">
              <a:xfrm>
                <a:off x="4507" y="2094"/>
                <a:ext cx="624" cy="0"/>
              </a:xfrm>
              <a:prstGeom prst="line">
                <a:avLst/>
              </a:prstGeom>
              <a:noFill/>
              <a:ln w="28575">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Line 52">
                <a:extLst>
                  <a:ext uri="{FF2B5EF4-FFF2-40B4-BE49-F238E27FC236}">
                    <a16:creationId xmlns:a16="http://schemas.microsoft.com/office/drawing/2014/main" id="{6C41EC1F-2E7D-9E17-9441-72C42C0BCC5E}"/>
                  </a:ext>
                </a:extLst>
              </p:cNvPr>
              <p:cNvSpPr>
                <a:spLocks noChangeShapeType="1"/>
              </p:cNvSpPr>
              <p:nvPr/>
            </p:nvSpPr>
            <p:spPr bwMode="auto">
              <a:xfrm flipV="1">
                <a:off x="4507" y="2352"/>
                <a:ext cx="513"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53">
                <a:extLst>
                  <a:ext uri="{FF2B5EF4-FFF2-40B4-BE49-F238E27FC236}">
                    <a16:creationId xmlns:a16="http://schemas.microsoft.com/office/drawing/2014/main" id="{0B7FC48D-77BE-0D20-04FE-6FD10C031D3A}"/>
                  </a:ext>
                </a:extLst>
              </p:cNvPr>
              <p:cNvSpPr>
                <a:spLocks noChangeShapeType="1"/>
              </p:cNvSpPr>
              <p:nvPr/>
            </p:nvSpPr>
            <p:spPr bwMode="auto">
              <a:xfrm>
                <a:off x="5020" y="2352"/>
                <a:ext cx="0" cy="1002"/>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54">
                <a:extLst>
                  <a:ext uri="{FF2B5EF4-FFF2-40B4-BE49-F238E27FC236}">
                    <a16:creationId xmlns:a16="http://schemas.microsoft.com/office/drawing/2014/main" id="{26856DC4-8AE6-6B1D-5893-E862A86A1E4A}"/>
                  </a:ext>
                </a:extLst>
              </p:cNvPr>
              <p:cNvSpPr>
                <a:spLocks noChangeShapeType="1"/>
              </p:cNvSpPr>
              <p:nvPr/>
            </p:nvSpPr>
            <p:spPr bwMode="auto">
              <a:xfrm>
                <a:off x="4518" y="3342"/>
                <a:ext cx="511"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Line 55">
                <a:extLst>
                  <a:ext uri="{FF2B5EF4-FFF2-40B4-BE49-F238E27FC236}">
                    <a16:creationId xmlns:a16="http://schemas.microsoft.com/office/drawing/2014/main" id="{3FEC661E-C420-1FF3-FFFC-0ABD5EF49299}"/>
                  </a:ext>
                </a:extLst>
              </p:cNvPr>
              <p:cNvSpPr>
                <a:spLocks noChangeShapeType="1"/>
              </p:cNvSpPr>
              <p:nvPr/>
            </p:nvSpPr>
            <p:spPr bwMode="auto">
              <a:xfrm flipV="1">
                <a:off x="4513" y="2550"/>
                <a:ext cx="171"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Line 56">
                <a:extLst>
                  <a:ext uri="{FF2B5EF4-FFF2-40B4-BE49-F238E27FC236}">
                    <a16:creationId xmlns:a16="http://schemas.microsoft.com/office/drawing/2014/main" id="{72334F12-9324-7FA7-F30C-AE524AECD207}"/>
                  </a:ext>
                </a:extLst>
              </p:cNvPr>
              <p:cNvSpPr>
                <a:spLocks noChangeShapeType="1"/>
              </p:cNvSpPr>
              <p:nvPr/>
            </p:nvSpPr>
            <p:spPr bwMode="auto">
              <a:xfrm>
                <a:off x="4684" y="2552"/>
                <a:ext cx="0" cy="33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0" name="Line 57">
                <a:extLst>
                  <a:ext uri="{FF2B5EF4-FFF2-40B4-BE49-F238E27FC236}">
                    <a16:creationId xmlns:a16="http://schemas.microsoft.com/office/drawing/2014/main" id="{66C78F91-35A0-9C32-6E4A-243F73AAF6B7}"/>
                  </a:ext>
                </a:extLst>
              </p:cNvPr>
              <p:cNvSpPr>
                <a:spLocks noChangeShapeType="1"/>
              </p:cNvSpPr>
              <p:nvPr/>
            </p:nvSpPr>
            <p:spPr bwMode="auto">
              <a:xfrm>
                <a:off x="4525" y="2886"/>
                <a:ext cx="16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58">
                <a:extLst>
                  <a:ext uri="{FF2B5EF4-FFF2-40B4-BE49-F238E27FC236}">
                    <a16:creationId xmlns:a16="http://schemas.microsoft.com/office/drawing/2014/main" id="{37252927-B201-CC87-D838-5640ACCFF903}"/>
                  </a:ext>
                </a:extLst>
              </p:cNvPr>
              <p:cNvSpPr>
                <a:spLocks noChangeShapeType="1"/>
              </p:cNvSpPr>
              <p:nvPr/>
            </p:nvSpPr>
            <p:spPr bwMode="auto">
              <a:xfrm flipH="1" flipV="1">
                <a:off x="3040" y="2352"/>
                <a:ext cx="525"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59">
                <a:extLst>
                  <a:ext uri="{FF2B5EF4-FFF2-40B4-BE49-F238E27FC236}">
                    <a16:creationId xmlns:a16="http://schemas.microsoft.com/office/drawing/2014/main" id="{8141E7A0-21CA-171F-E0A4-67EC8DA60D5E}"/>
                  </a:ext>
                </a:extLst>
              </p:cNvPr>
              <p:cNvSpPr>
                <a:spLocks noChangeShapeType="1"/>
              </p:cNvSpPr>
              <p:nvPr/>
            </p:nvSpPr>
            <p:spPr bwMode="auto">
              <a:xfrm flipH="1">
                <a:off x="3034" y="2352"/>
                <a:ext cx="0" cy="101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60">
                <a:extLst>
                  <a:ext uri="{FF2B5EF4-FFF2-40B4-BE49-F238E27FC236}">
                    <a16:creationId xmlns:a16="http://schemas.microsoft.com/office/drawing/2014/main" id="{799DA156-A61E-437A-21C1-962AA7374278}"/>
                  </a:ext>
                </a:extLst>
              </p:cNvPr>
              <p:cNvSpPr>
                <a:spLocks noChangeShapeType="1"/>
              </p:cNvSpPr>
              <p:nvPr/>
            </p:nvSpPr>
            <p:spPr bwMode="auto">
              <a:xfrm flipH="1">
                <a:off x="3031" y="3366"/>
                <a:ext cx="540"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61">
                <a:extLst>
                  <a:ext uri="{FF2B5EF4-FFF2-40B4-BE49-F238E27FC236}">
                    <a16:creationId xmlns:a16="http://schemas.microsoft.com/office/drawing/2014/main" id="{119685BB-DD02-6D1F-6538-65A09A2EE1CB}"/>
                  </a:ext>
                </a:extLst>
              </p:cNvPr>
              <p:cNvSpPr>
                <a:spLocks noChangeShapeType="1"/>
              </p:cNvSpPr>
              <p:nvPr/>
            </p:nvSpPr>
            <p:spPr bwMode="auto">
              <a:xfrm flipH="1">
                <a:off x="3388" y="2552"/>
                <a:ext cx="0" cy="322"/>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62">
                <a:extLst>
                  <a:ext uri="{FF2B5EF4-FFF2-40B4-BE49-F238E27FC236}">
                    <a16:creationId xmlns:a16="http://schemas.microsoft.com/office/drawing/2014/main" id="{9EA87D16-82B2-332F-EA46-DD892F763148}"/>
                  </a:ext>
                </a:extLst>
              </p:cNvPr>
              <p:cNvSpPr>
                <a:spLocks noChangeShapeType="1"/>
              </p:cNvSpPr>
              <p:nvPr/>
            </p:nvSpPr>
            <p:spPr bwMode="auto">
              <a:xfrm flipH="1">
                <a:off x="3385" y="2874"/>
                <a:ext cx="162"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Text Box 63">
                <a:extLst>
                  <a:ext uri="{FF2B5EF4-FFF2-40B4-BE49-F238E27FC236}">
                    <a16:creationId xmlns:a16="http://schemas.microsoft.com/office/drawing/2014/main" id="{F02699B7-6029-0D5A-B49B-D36B5D05BDB6}"/>
                  </a:ext>
                </a:extLst>
              </p:cNvPr>
              <p:cNvSpPr txBox="1">
                <a:spLocks noChangeArrowheads="1"/>
              </p:cNvSpPr>
              <p:nvPr/>
            </p:nvSpPr>
            <p:spPr bwMode="auto">
              <a:xfrm>
                <a:off x="2631" y="1636"/>
                <a:ext cx="424" cy="3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i="1">
                    <a:solidFill>
                      <a:srgbClr val="0033CC"/>
                    </a:solidFill>
                  </a:rPr>
                  <a:t>x</a:t>
                </a:r>
                <a:r>
                  <a:rPr lang="en-US" altLang="zh-CN" sz="2000" b="1" baseline="-25000">
                    <a:solidFill>
                      <a:srgbClr val="0033CC"/>
                    </a:solidFill>
                  </a:rPr>
                  <a:t>1</a:t>
                </a:r>
              </a:p>
            </p:txBody>
          </p:sp>
          <p:sp>
            <p:nvSpPr>
              <p:cNvPr id="37" name="Text Box 64">
                <a:extLst>
                  <a:ext uri="{FF2B5EF4-FFF2-40B4-BE49-F238E27FC236}">
                    <a16:creationId xmlns:a16="http://schemas.microsoft.com/office/drawing/2014/main" id="{331DABA0-EEDE-9303-DFC7-7C68D049BD94}"/>
                  </a:ext>
                </a:extLst>
              </p:cNvPr>
              <p:cNvSpPr txBox="1">
                <a:spLocks noChangeArrowheads="1"/>
              </p:cNvSpPr>
              <p:nvPr/>
            </p:nvSpPr>
            <p:spPr bwMode="auto">
              <a:xfrm>
                <a:off x="5068" y="1648"/>
                <a:ext cx="399" cy="3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i="1" dirty="0">
                    <a:solidFill>
                      <a:srgbClr val="FF0066"/>
                    </a:solidFill>
                  </a:rPr>
                  <a:t>y</a:t>
                </a:r>
                <a:r>
                  <a:rPr lang="en-US" altLang="zh-CN" sz="2000" b="1" baseline="-25000" dirty="0">
                    <a:solidFill>
                      <a:srgbClr val="FF0066"/>
                    </a:solidFill>
                  </a:rPr>
                  <a:t>1</a:t>
                </a:r>
              </a:p>
            </p:txBody>
          </p:sp>
          <p:sp>
            <p:nvSpPr>
              <p:cNvPr id="38" name="Text Box 65">
                <a:extLst>
                  <a:ext uri="{FF2B5EF4-FFF2-40B4-BE49-F238E27FC236}">
                    <a16:creationId xmlns:a16="http://schemas.microsoft.com/office/drawing/2014/main" id="{FBDF3137-685C-EEEF-404A-4546C5D59C5A}"/>
                  </a:ext>
                </a:extLst>
              </p:cNvPr>
              <p:cNvSpPr txBox="1">
                <a:spLocks noChangeArrowheads="1"/>
              </p:cNvSpPr>
              <p:nvPr/>
            </p:nvSpPr>
            <p:spPr bwMode="auto">
              <a:xfrm>
                <a:off x="5059" y="1924"/>
                <a:ext cx="535" cy="3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2000" b="1" i="1" dirty="0">
                    <a:solidFill>
                      <a:srgbClr val="FF0066"/>
                    </a:solidFill>
                  </a:rPr>
                  <a:t>y</a:t>
                </a:r>
                <a:r>
                  <a:rPr lang="en-US" altLang="zh-CN" sz="2000" b="1" i="1" baseline="-25000" dirty="0">
                    <a:solidFill>
                      <a:srgbClr val="FF0066"/>
                    </a:solidFill>
                  </a:rPr>
                  <a:t>2</a:t>
                </a:r>
              </a:p>
            </p:txBody>
          </p:sp>
          <p:sp>
            <p:nvSpPr>
              <p:cNvPr id="39" name="Text Box 66">
                <a:extLst>
                  <a:ext uri="{FF2B5EF4-FFF2-40B4-BE49-F238E27FC236}">
                    <a16:creationId xmlns:a16="http://schemas.microsoft.com/office/drawing/2014/main" id="{A05F392B-AE71-9277-BAB6-5B533F00A751}"/>
                  </a:ext>
                </a:extLst>
              </p:cNvPr>
              <p:cNvSpPr txBox="1">
                <a:spLocks noChangeArrowheads="1"/>
              </p:cNvSpPr>
              <p:nvPr/>
            </p:nvSpPr>
            <p:spPr bwMode="auto">
              <a:xfrm>
                <a:off x="4629" y="2736"/>
                <a:ext cx="399" cy="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1600" b="1" i="1">
                    <a:solidFill>
                      <a:srgbClr val="996633"/>
                    </a:solidFill>
                  </a:rPr>
                  <a:t>J</a:t>
                </a:r>
                <a:endParaRPr lang="en-US" altLang="zh-CN" sz="1600" b="1" baseline="-25000">
                  <a:solidFill>
                    <a:srgbClr val="996633"/>
                  </a:solidFill>
                </a:endParaRPr>
              </a:p>
            </p:txBody>
          </p:sp>
          <p:sp>
            <p:nvSpPr>
              <p:cNvPr id="40" name="Text Box 67">
                <a:extLst>
                  <a:ext uri="{FF2B5EF4-FFF2-40B4-BE49-F238E27FC236}">
                    <a16:creationId xmlns:a16="http://schemas.microsoft.com/office/drawing/2014/main" id="{C6D84909-6A05-27C3-989F-D07CCBFDA2F9}"/>
                  </a:ext>
                </a:extLst>
              </p:cNvPr>
              <p:cNvSpPr txBox="1">
                <a:spLocks noChangeArrowheads="1"/>
              </p:cNvSpPr>
              <p:nvPr/>
            </p:nvSpPr>
            <p:spPr bwMode="auto">
              <a:xfrm>
                <a:off x="4593" y="3081"/>
                <a:ext cx="303" cy="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1600" b="1" i="1" dirty="0">
                    <a:solidFill>
                      <a:srgbClr val="996633"/>
                    </a:solidFill>
                  </a:rPr>
                  <a:t>K</a:t>
                </a:r>
                <a:endParaRPr lang="en-US" altLang="zh-CN" sz="1600" b="1" i="1" baseline="-25000" dirty="0">
                  <a:solidFill>
                    <a:srgbClr val="996633"/>
                  </a:solidFill>
                </a:endParaRPr>
              </a:p>
            </p:txBody>
          </p:sp>
          <p:sp>
            <p:nvSpPr>
              <p:cNvPr id="41" name="Text Box 68">
                <a:extLst>
                  <a:ext uri="{FF2B5EF4-FFF2-40B4-BE49-F238E27FC236}">
                    <a16:creationId xmlns:a16="http://schemas.microsoft.com/office/drawing/2014/main" id="{6E019A22-9BC0-E3CC-D9C1-577122B338CA}"/>
                  </a:ext>
                </a:extLst>
              </p:cNvPr>
              <p:cNvSpPr txBox="1">
                <a:spLocks noChangeArrowheads="1"/>
              </p:cNvSpPr>
              <p:nvPr/>
            </p:nvSpPr>
            <p:spPr bwMode="auto">
              <a:xfrm>
                <a:off x="3029" y="2748"/>
                <a:ext cx="499" cy="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1600" b="1" i="1" dirty="0">
                    <a:solidFill>
                      <a:srgbClr val="996633"/>
                    </a:solidFill>
                  </a:rPr>
                  <a:t>Q</a:t>
                </a:r>
                <a:r>
                  <a:rPr lang="en-US" altLang="zh-CN" sz="1600" b="1" baseline="-25000" dirty="0">
                    <a:solidFill>
                      <a:srgbClr val="996633"/>
                    </a:solidFill>
                  </a:rPr>
                  <a:t>1</a:t>
                </a:r>
              </a:p>
            </p:txBody>
          </p:sp>
          <p:sp>
            <p:nvSpPr>
              <p:cNvPr id="42" name="Text Box 69">
                <a:extLst>
                  <a:ext uri="{FF2B5EF4-FFF2-40B4-BE49-F238E27FC236}">
                    <a16:creationId xmlns:a16="http://schemas.microsoft.com/office/drawing/2014/main" id="{596F924C-E9B4-C3DD-1ACA-5F02FDD72907}"/>
                  </a:ext>
                </a:extLst>
              </p:cNvPr>
              <p:cNvSpPr txBox="1">
                <a:spLocks noChangeArrowheads="1"/>
              </p:cNvSpPr>
              <p:nvPr/>
            </p:nvSpPr>
            <p:spPr bwMode="auto">
              <a:xfrm>
                <a:off x="3022" y="3072"/>
                <a:ext cx="494" cy="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zh-CN" sz="1600" b="1" i="1" dirty="0">
                    <a:solidFill>
                      <a:srgbClr val="996633"/>
                    </a:solidFill>
                  </a:rPr>
                  <a:t>Q</a:t>
                </a:r>
                <a:r>
                  <a:rPr lang="en-US" altLang="zh-CN" sz="1600" b="1" baseline="-25000" dirty="0">
                    <a:solidFill>
                      <a:srgbClr val="996633"/>
                    </a:solidFill>
                  </a:rPr>
                  <a:t>2</a:t>
                </a:r>
              </a:p>
            </p:txBody>
          </p:sp>
          <p:sp>
            <p:nvSpPr>
              <p:cNvPr id="43" name="Text Box 70">
                <a:extLst>
                  <a:ext uri="{FF2B5EF4-FFF2-40B4-BE49-F238E27FC236}">
                    <a16:creationId xmlns:a16="http://schemas.microsoft.com/office/drawing/2014/main" id="{50AFEA4D-7F8A-CD34-A3F2-AFB48BD94F89}"/>
                  </a:ext>
                </a:extLst>
              </p:cNvPr>
              <p:cNvSpPr txBox="1">
                <a:spLocks noChangeArrowheads="1"/>
              </p:cNvSpPr>
              <p:nvPr/>
            </p:nvSpPr>
            <p:spPr bwMode="auto">
              <a:xfrm>
                <a:off x="2601" y="1948"/>
                <a:ext cx="424" cy="3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2000" b="1" i="1" dirty="0">
                    <a:solidFill>
                      <a:srgbClr val="0033CC"/>
                    </a:solidFill>
                  </a:rPr>
                  <a:t>x</a:t>
                </a:r>
                <a:r>
                  <a:rPr lang="en-US" altLang="zh-CN" sz="2000" b="1" baseline="-25000" dirty="0">
                    <a:solidFill>
                      <a:srgbClr val="0033CC"/>
                    </a:solidFill>
                  </a:rPr>
                  <a:t>2</a:t>
                </a:r>
              </a:p>
            </p:txBody>
          </p:sp>
          <p:sp>
            <p:nvSpPr>
              <p:cNvPr id="44" name="Text Box 71">
                <a:extLst>
                  <a:ext uri="{FF2B5EF4-FFF2-40B4-BE49-F238E27FC236}">
                    <a16:creationId xmlns:a16="http://schemas.microsoft.com/office/drawing/2014/main" id="{5821571E-9DC1-E749-284B-0A067476FF61}"/>
                  </a:ext>
                </a:extLst>
              </p:cNvPr>
              <p:cNvSpPr txBox="1">
                <a:spLocks noChangeArrowheads="1"/>
              </p:cNvSpPr>
              <p:nvPr/>
            </p:nvSpPr>
            <p:spPr bwMode="auto">
              <a:xfrm>
                <a:off x="4173" y="2760"/>
                <a:ext cx="399" cy="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1600" b="1">
                    <a:solidFill>
                      <a:srgbClr val="996633"/>
                    </a:solidFill>
                  </a:rPr>
                  <a:t>1J</a:t>
                </a:r>
                <a:endParaRPr lang="en-US" altLang="zh-CN" sz="1600" b="1" baseline="-25000">
                  <a:solidFill>
                    <a:srgbClr val="996633"/>
                  </a:solidFill>
                </a:endParaRPr>
              </a:p>
            </p:txBody>
          </p:sp>
          <p:sp>
            <p:nvSpPr>
              <p:cNvPr id="45" name="Text Box 72">
                <a:extLst>
                  <a:ext uri="{FF2B5EF4-FFF2-40B4-BE49-F238E27FC236}">
                    <a16:creationId xmlns:a16="http://schemas.microsoft.com/office/drawing/2014/main" id="{E2920771-0FDE-BBEA-A2A4-2A0305ABA71A}"/>
                  </a:ext>
                </a:extLst>
              </p:cNvPr>
              <p:cNvSpPr txBox="1">
                <a:spLocks noChangeArrowheads="1"/>
              </p:cNvSpPr>
              <p:nvPr/>
            </p:nvSpPr>
            <p:spPr bwMode="auto">
              <a:xfrm>
                <a:off x="4161" y="3180"/>
                <a:ext cx="459" cy="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1600" b="1" dirty="0">
                    <a:solidFill>
                      <a:srgbClr val="996633"/>
                    </a:solidFill>
                  </a:rPr>
                  <a:t>1K</a:t>
                </a:r>
                <a:endParaRPr lang="en-US" altLang="zh-CN" sz="1600" b="1" baseline="-25000" dirty="0">
                  <a:solidFill>
                    <a:srgbClr val="996633"/>
                  </a:solidFill>
                </a:endParaRPr>
              </a:p>
            </p:txBody>
          </p:sp>
          <p:sp>
            <p:nvSpPr>
              <p:cNvPr id="46" name="Oval 73">
                <a:extLst>
                  <a:ext uri="{FF2B5EF4-FFF2-40B4-BE49-F238E27FC236}">
                    <a16:creationId xmlns:a16="http://schemas.microsoft.com/office/drawing/2014/main" id="{3ACB7C05-7C94-99F5-1879-66621EBB04E0}"/>
                  </a:ext>
                </a:extLst>
              </p:cNvPr>
              <p:cNvSpPr>
                <a:spLocks noChangeArrowheads="1"/>
              </p:cNvSpPr>
              <p:nvPr/>
            </p:nvSpPr>
            <p:spPr bwMode="auto">
              <a:xfrm>
                <a:off x="3432" y="3306"/>
                <a:ext cx="120" cy="120"/>
              </a:xfrm>
              <a:prstGeom prst="ellipse">
                <a:avLst/>
              </a:prstGeom>
              <a:solidFill>
                <a:schemeClr val="bg1"/>
              </a:solidFill>
              <a:ln w="38100">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7" name="AutoShape 74">
                <a:extLst>
                  <a:ext uri="{FF2B5EF4-FFF2-40B4-BE49-F238E27FC236}">
                    <a16:creationId xmlns:a16="http://schemas.microsoft.com/office/drawing/2014/main" id="{5D2E35DD-5FB8-F8AB-758F-3D65C3E2E784}"/>
                  </a:ext>
                </a:extLst>
              </p:cNvPr>
              <p:cNvSpPr>
                <a:spLocks noChangeArrowheads="1"/>
              </p:cNvSpPr>
              <p:nvPr/>
            </p:nvSpPr>
            <p:spPr bwMode="auto">
              <a:xfrm>
                <a:off x="3936" y="3390"/>
                <a:ext cx="228" cy="120"/>
              </a:xfrm>
              <a:prstGeom prst="triangle">
                <a:avLst>
                  <a:gd name="adj" fmla="val 50000"/>
                </a:avLst>
              </a:prstGeom>
              <a:solidFill>
                <a:srgbClr val="CCFFFF"/>
              </a:solidFill>
              <a:ln w="38100">
                <a:solidFill>
                  <a:srgbClr val="99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48" name="Line 75">
                <a:extLst>
                  <a:ext uri="{FF2B5EF4-FFF2-40B4-BE49-F238E27FC236}">
                    <a16:creationId xmlns:a16="http://schemas.microsoft.com/office/drawing/2014/main" id="{BE76C43B-A282-80C9-0B27-B41497C0832D}"/>
                  </a:ext>
                </a:extLst>
              </p:cNvPr>
              <p:cNvSpPr>
                <a:spLocks noChangeShapeType="1"/>
              </p:cNvSpPr>
              <p:nvPr/>
            </p:nvSpPr>
            <p:spPr bwMode="auto">
              <a:xfrm>
                <a:off x="4048" y="3536"/>
                <a:ext cx="0" cy="334"/>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Oval 76">
                <a:extLst>
                  <a:ext uri="{FF2B5EF4-FFF2-40B4-BE49-F238E27FC236}">
                    <a16:creationId xmlns:a16="http://schemas.microsoft.com/office/drawing/2014/main" id="{72F5C56C-5D7D-17F1-14D1-28DE26418562}"/>
                  </a:ext>
                </a:extLst>
              </p:cNvPr>
              <p:cNvSpPr>
                <a:spLocks noChangeArrowheads="1"/>
              </p:cNvSpPr>
              <p:nvPr/>
            </p:nvSpPr>
            <p:spPr bwMode="auto">
              <a:xfrm>
                <a:off x="3984" y="3522"/>
                <a:ext cx="120" cy="120"/>
              </a:xfrm>
              <a:prstGeom prst="ellipse">
                <a:avLst/>
              </a:prstGeom>
              <a:solidFill>
                <a:schemeClr val="bg1"/>
              </a:solidFill>
              <a:ln w="38100">
                <a:solidFill>
                  <a:srgbClr val="99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50" name="Rectangle 77">
                <a:extLst>
                  <a:ext uri="{FF2B5EF4-FFF2-40B4-BE49-F238E27FC236}">
                    <a16:creationId xmlns:a16="http://schemas.microsoft.com/office/drawing/2014/main" id="{0E8DD27E-4269-7C35-23B2-A861683B5107}"/>
                  </a:ext>
                </a:extLst>
              </p:cNvPr>
              <p:cNvSpPr>
                <a:spLocks noChangeArrowheads="1"/>
              </p:cNvSpPr>
              <p:nvPr/>
            </p:nvSpPr>
            <p:spPr bwMode="auto">
              <a:xfrm>
                <a:off x="3878" y="3114"/>
                <a:ext cx="572" cy="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1600" b="1">
                    <a:solidFill>
                      <a:srgbClr val="996633"/>
                    </a:solidFill>
                  </a:rPr>
                  <a:t>C1</a:t>
                </a:r>
              </a:p>
            </p:txBody>
          </p:sp>
          <p:sp>
            <p:nvSpPr>
              <p:cNvPr id="51" name="Rectangle 78">
                <a:extLst>
                  <a:ext uri="{FF2B5EF4-FFF2-40B4-BE49-F238E27FC236}">
                    <a16:creationId xmlns:a16="http://schemas.microsoft.com/office/drawing/2014/main" id="{DA02C406-7FE1-1209-BA06-055FE4C416B3}"/>
                  </a:ext>
                </a:extLst>
              </p:cNvPr>
              <p:cNvSpPr>
                <a:spLocks noChangeArrowheads="1"/>
              </p:cNvSpPr>
              <p:nvPr/>
            </p:nvSpPr>
            <p:spPr bwMode="auto">
              <a:xfrm>
                <a:off x="4022" y="3570"/>
                <a:ext cx="572" cy="3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zh-CN" sz="1600" b="1" i="1">
                    <a:solidFill>
                      <a:srgbClr val="996633"/>
                    </a:solidFill>
                  </a:rPr>
                  <a:t>CP</a:t>
                </a:r>
              </a:p>
            </p:txBody>
          </p:sp>
          <p:sp>
            <p:nvSpPr>
              <p:cNvPr id="52" name="Line 79">
                <a:extLst>
                  <a:ext uri="{FF2B5EF4-FFF2-40B4-BE49-F238E27FC236}">
                    <a16:creationId xmlns:a16="http://schemas.microsoft.com/office/drawing/2014/main" id="{6298644F-AFD6-49D3-D545-D9D010BEB97F}"/>
                  </a:ext>
                </a:extLst>
              </p:cNvPr>
              <p:cNvSpPr>
                <a:spLocks noChangeShapeType="1"/>
              </p:cNvSpPr>
              <p:nvPr/>
            </p:nvSpPr>
            <p:spPr bwMode="auto">
              <a:xfrm flipH="1" flipV="1">
                <a:off x="3400" y="2550"/>
                <a:ext cx="171" cy="0"/>
              </a:xfrm>
              <a:prstGeom prst="line">
                <a:avLst/>
              </a:prstGeom>
              <a:noFill/>
              <a:ln w="28575">
                <a:solidFill>
                  <a:srgbClr val="9966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Rectangle 80">
                <a:extLst>
                  <a:ext uri="{FF2B5EF4-FFF2-40B4-BE49-F238E27FC236}">
                    <a16:creationId xmlns:a16="http://schemas.microsoft.com/office/drawing/2014/main" id="{51943E60-5715-A521-F873-745CD9BD9512}"/>
                  </a:ext>
                </a:extLst>
              </p:cNvPr>
              <p:cNvSpPr>
                <a:spLocks noChangeArrowheads="1"/>
              </p:cNvSpPr>
              <p:nvPr/>
            </p:nvSpPr>
            <p:spPr bwMode="auto">
              <a:xfrm>
                <a:off x="3547" y="1800"/>
                <a:ext cx="960" cy="792"/>
              </a:xfrm>
              <a:prstGeom prst="rect">
                <a:avLst/>
              </a:prstGeom>
              <a:solidFill>
                <a:srgbClr val="FFFFCC"/>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zh-CN" altLang="zh-CN" b="1">
                  <a:solidFill>
                    <a:srgbClr val="0033CC"/>
                  </a:solidFill>
                </a:endParaRPr>
              </a:p>
            </p:txBody>
          </p:sp>
          <p:sp>
            <p:nvSpPr>
              <p:cNvPr id="54" name="Line 81">
                <a:extLst>
                  <a:ext uri="{FF2B5EF4-FFF2-40B4-BE49-F238E27FC236}">
                    <a16:creationId xmlns:a16="http://schemas.microsoft.com/office/drawing/2014/main" id="{69FBCDAE-04E5-50DE-6AE6-5C9D435DED08}"/>
                  </a:ext>
                </a:extLst>
              </p:cNvPr>
              <p:cNvSpPr>
                <a:spLocks noChangeShapeType="1"/>
              </p:cNvSpPr>
              <p:nvPr/>
            </p:nvSpPr>
            <p:spPr bwMode="auto">
              <a:xfrm>
                <a:off x="3534" y="1890"/>
                <a:ext cx="960" cy="46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82">
                <a:extLst>
                  <a:ext uri="{FF2B5EF4-FFF2-40B4-BE49-F238E27FC236}">
                    <a16:creationId xmlns:a16="http://schemas.microsoft.com/office/drawing/2014/main" id="{D2B90BB2-B094-0744-5031-53E39EDF21EB}"/>
                  </a:ext>
                </a:extLst>
              </p:cNvPr>
              <p:cNvSpPr>
                <a:spLocks noChangeShapeType="1"/>
              </p:cNvSpPr>
              <p:nvPr/>
            </p:nvSpPr>
            <p:spPr bwMode="auto">
              <a:xfrm flipH="1">
                <a:off x="3528" y="1908"/>
                <a:ext cx="978" cy="45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83">
                <a:extLst>
                  <a:ext uri="{FF2B5EF4-FFF2-40B4-BE49-F238E27FC236}">
                    <a16:creationId xmlns:a16="http://schemas.microsoft.com/office/drawing/2014/main" id="{7BA33740-AEDB-C10B-0A7A-D2E8FBA8FDF9}"/>
                  </a:ext>
                </a:extLst>
              </p:cNvPr>
              <p:cNvSpPr>
                <a:spLocks noChangeShapeType="1"/>
              </p:cNvSpPr>
              <p:nvPr/>
            </p:nvSpPr>
            <p:spPr bwMode="auto">
              <a:xfrm>
                <a:off x="3546" y="2106"/>
                <a:ext cx="960" cy="4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Line 84">
                <a:extLst>
                  <a:ext uri="{FF2B5EF4-FFF2-40B4-BE49-F238E27FC236}">
                    <a16:creationId xmlns:a16="http://schemas.microsoft.com/office/drawing/2014/main" id="{2BA9E73B-1D05-E2D0-3E56-25233520F148}"/>
                  </a:ext>
                </a:extLst>
              </p:cNvPr>
              <p:cNvSpPr>
                <a:spLocks noChangeShapeType="1"/>
              </p:cNvSpPr>
              <p:nvPr/>
            </p:nvSpPr>
            <p:spPr bwMode="auto">
              <a:xfrm flipH="1">
                <a:off x="3534" y="2100"/>
                <a:ext cx="972" cy="43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 name="右箭头 14">
              <a:extLst>
                <a:ext uri="{FF2B5EF4-FFF2-40B4-BE49-F238E27FC236}">
                  <a16:creationId xmlns:a16="http://schemas.microsoft.com/office/drawing/2014/main" id="{C6F28EEE-C49E-55E0-D069-B998369233A4}"/>
                </a:ext>
              </a:extLst>
            </p:cNvPr>
            <p:cNvSpPr/>
            <p:nvPr/>
          </p:nvSpPr>
          <p:spPr bwMode="auto">
            <a:xfrm rot="1767101">
              <a:off x="6722683" y="1233547"/>
              <a:ext cx="241204" cy="216344"/>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16" name="右箭头 15">
              <a:extLst>
                <a:ext uri="{FF2B5EF4-FFF2-40B4-BE49-F238E27FC236}">
                  <a16:creationId xmlns:a16="http://schemas.microsoft.com/office/drawing/2014/main" id="{E351FAB8-2E27-8927-12EE-41A164776EA0}"/>
                </a:ext>
              </a:extLst>
            </p:cNvPr>
            <p:cNvSpPr/>
            <p:nvPr/>
          </p:nvSpPr>
          <p:spPr bwMode="auto">
            <a:xfrm rot="1943337">
              <a:off x="7017348" y="1075544"/>
              <a:ext cx="233000" cy="195602"/>
            </a:xfrm>
            <a:prstGeom prst="rightArrow">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17" name="右箭头 16">
              <a:extLst>
                <a:ext uri="{FF2B5EF4-FFF2-40B4-BE49-F238E27FC236}">
                  <a16:creationId xmlns:a16="http://schemas.microsoft.com/office/drawing/2014/main" id="{54D2E8C9-6135-74B5-7B5A-2CF03AEFEFF8}"/>
                </a:ext>
              </a:extLst>
            </p:cNvPr>
            <p:cNvSpPr/>
            <p:nvPr/>
          </p:nvSpPr>
          <p:spPr bwMode="auto">
            <a:xfrm rot="20180498">
              <a:off x="6773039" y="588291"/>
              <a:ext cx="314439" cy="143178"/>
            </a:xfrm>
            <a:prstGeom prst="rightArrow">
              <a:avLst/>
            </a:prstGeom>
            <a:solidFill>
              <a:srgbClr val="FF0066"/>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sp>
          <p:nvSpPr>
            <p:cNvPr id="18" name="右箭头 17">
              <a:extLst>
                <a:ext uri="{FF2B5EF4-FFF2-40B4-BE49-F238E27FC236}">
                  <a16:creationId xmlns:a16="http://schemas.microsoft.com/office/drawing/2014/main" id="{EA4C216A-43F0-086C-A701-E6593AF1BD7A}"/>
                </a:ext>
              </a:extLst>
            </p:cNvPr>
            <p:cNvSpPr/>
            <p:nvPr/>
          </p:nvSpPr>
          <p:spPr bwMode="auto">
            <a:xfrm rot="20180498">
              <a:off x="6983355" y="832681"/>
              <a:ext cx="314439" cy="143178"/>
            </a:xfrm>
            <a:prstGeom prst="rightArrow">
              <a:avLst/>
            </a:prstGeom>
            <a:solidFill>
              <a:srgbClr val="FF0066"/>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1" lang="zh-CN" altLang="en-US" sz="2400" b="0"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p:txBody>
        </p:sp>
      </p:grpSp>
      <p:sp>
        <p:nvSpPr>
          <p:cNvPr id="58" name="矩形 57">
            <a:extLst>
              <a:ext uri="{FF2B5EF4-FFF2-40B4-BE49-F238E27FC236}">
                <a16:creationId xmlns:a16="http://schemas.microsoft.com/office/drawing/2014/main" id="{009BDDC5-5574-0609-C21B-0F6471FB4D8D}"/>
              </a:ext>
            </a:extLst>
          </p:cNvPr>
          <p:cNvSpPr/>
          <p:nvPr/>
        </p:nvSpPr>
        <p:spPr>
          <a:xfrm>
            <a:off x="289833" y="4427280"/>
            <a:ext cx="8003721" cy="1144031"/>
          </a:xfrm>
          <a:prstGeom prst="rect">
            <a:avLst/>
          </a:prstGeom>
        </p:spPr>
        <p:txBody>
          <a:bodyPr wrap="square">
            <a:spAutoFit/>
          </a:bodyPr>
          <a:lstStyle/>
          <a:p>
            <a:pPr>
              <a:lnSpc>
                <a:spcPct val="150000"/>
              </a:lnSpc>
            </a:pPr>
            <a:r>
              <a:rPr lang="zh-CN" altLang="zh-CN" sz="2400" b="1" kern="0" dirty="0">
                <a:cs typeface="宋体" panose="02010600030101010101" pitchFamily="2" charset="-122"/>
              </a:rPr>
              <a:t>外部输出</a:t>
            </a:r>
            <a:r>
              <a:rPr lang="en-US" altLang="zh-CN" sz="2400" b="1" kern="0" dirty="0">
                <a:cs typeface="宋体" panose="02010600030101010101" pitchFamily="2" charset="-122"/>
              </a:rPr>
              <a:t>Y</a:t>
            </a:r>
            <a:r>
              <a:rPr lang="zh-CN" altLang="zh-CN" sz="2400" b="1" kern="0" dirty="0">
                <a:cs typeface="宋体" panose="02010600030101010101" pitchFamily="2" charset="-122"/>
              </a:rPr>
              <a:t>有两种形式</a:t>
            </a:r>
            <a:r>
              <a:rPr lang="en-US" altLang="zh-CN" sz="2400" b="1" kern="0" dirty="0">
                <a:cs typeface="宋体" panose="02010600030101010101" pitchFamily="2" charset="-122"/>
              </a:rPr>
              <a:t>:</a:t>
            </a:r>
          </a:p>
          <a:p>
            <a:pPr>
              <a:lnSpc>
                <a:spcPct val="150000"/>
              </a:lnSpc>
            </a:pPr>
            <a:r>
              <a:rPr lang="zh-CN" altLang="zh-CN" sz="2400" b="1" kern="0" dirty="0">
                <a:cs typeface="宋体" panose="02010600030101010101" pitchFamily="2" charset="-122"/>
              </a:rPr>
              <a:t>一种是</a:t>
            </a:r>
            <a:r>
              <a:rPr lang="en-US" altLang="zh-CN" sz="2400" b="1" kern="0" dirty="0">
                <a:solidFill>
                  <a:srgbClr val="FF0000"/>
                </a:solidFill>
                <a:cs typeface="宋体" panose="02010600030101010101" pitchFamily="2" charset="-122"/>
              </a:rPr>
              <a:t>Y</a:t>
            </a:r>
            <a:r>
              <a:rPr lang="zh-CN" altLang="zh-CN" sz="2400" b="1" kern="0" dirty="0">
                <a:solidFill>
                  <a:srgbClr val="FF0000"/>
                </a:solidFill>
                <a:cs typeface="宋体" panose="02010600030101010101" pitchFamily="2" charset="-122"/>
              </a:rPr>
              <a:t>只与电路的现态相关</a:t>
            </a:r>
            <a:r>
              <a:rPr lang="zh-CN" altLang="zh-CN" sz="2400" b="1" kern="0" dirty="0">
                <a:cs typeface="宋体" panose="02010600030101010101" pitchFamily="2" charset="-122"/>
              </a:rPr>
              <a:t>，称为</a:t>
            </a:r>
            <a:r>
              <a:rPr lang="en-US" altLang="zh-CN" sz="2400" b="1" kern="0" dirty="0">
                <a:solidFill>
                  <a:srgbClr val="FF0000"/>
                </a:solidFill>
                <a:cs typeface="宋体" panose="02010600030101010101" pitchFamily="2" charset="-122"/>
              </a:rPr>
              <a:t>Moore</a:t>
            </a:r>
            <a:r>
              <a:rPr lang="zh-CN" altLang="zh-CN" sz="2400" b="1" kern="0" dirty="0">
                <a:cs typeface="宋体" panose="02010600030101010101" pitchFamily="2" charset="-122"/>
              </a:rPr>
              <a:t>型电路</a:t>
            </a:r>
            <a:r>
              <a:rPr lang="zh-CN" altLang="en-US" sz="2400" b="1" kern="0" dirty="0">
                <a:cs typeface="宋体" panose="02010600030101010101" pitchFamily="2" charset="-122"/>
              </a:rPr>
              <a:t>。</a:t>
            </a:r>
            <a:endParaRPr lang="en-US" altLang="zh-CN" sz="2400" b="1" kern="0" dirty="0">
              <a:cs typeface="宋体" panose="02010600030101010101" pitchFamily="2" charset="-122"/>
            </a:endParaRPr>
          </a:p>
        </p:txBody>
      </p:sp>
      <p:sp>
        <p:nvSpPr>
          <p:cNvPr id="59" name="矩形 58">
            <a:extLst>
              <a:ext uri="{FF2B5EF4-FFF2-40B4-BE49-F238E27FC236}">
                <a16:creationId xmlns:a16="http://schemas.microsoft.com/office/drawing/2014/main" id="{74AB00A4-0E12-622C-FB0F-A87C83EB9427}"/>
              </a:ext>
            </a:extLst>
          </p:cNvPr>
          <p:cNvSpPr/>
          <p:nvPr/>
        </p:nvSpPr>
        <p:spPr>
          <a:xfrm>
            <a:off x="301028" y="5662315"/>
            <a:ext cx="5677951" cy="1144031"/>
          </a:xfrm>
          <a:prstGeom prst="rect">
            <a:avLst/>
          </a:prstGeom>
        </p:spPr>
        <p:txBody>
          <a:bodyPr wrap="square">
            <a:spAutoFit/>
          </a:bodyPr>
          <a:lstStyle/>
          <a:p>
            <a:pPr>
              <a:lnSpc>
                <a:spcPct val="150000"/>
              </a:lnSpc>
            </a:pPr>
            <a:r>
              <a:rPr lang="zh-CN" altLang="zh-CN" sz="2400" b="1" kern="0" dirty="0">
                <a:cs typeface="宋体" panose="02010600030101010101" pitchFamily="2" charset="-122"/>
              </a:rPr>
              <a:t>一种是</a:t>
            </a:r>
            <a:r>
              <a:rPr lang="en-US" altLang="zh-CN" sz="2400" b="1" kern="0" dirty="0">
                <a:solidFill>
                  <a:srgbClr val="FF0000"/>
                </a:solidFill>
                <a:cs typeface="宋体" panose="02010600030101010101" pitchFamily="2" charset="-122"/>
              </a:rPr>
              <a:t>Y</a:t>
            </a:r>
            <a:r>
              <a:rPr lang="zh-CN" altLang="zh-CN" sz="2400" b="1" kern="0" dirty="0">
                <a:solidFill>
                  <a:srgbClr val="FF0000"/>
                </a:solidFill>
                <a:cs typeface="宋体" panose="02010600030101010101" pitchFamily="2" charset="-122"/>
              </a:rPr>
              <a:t>与电路的</a:t>
            </a:r>
            <a:r>
              <a:rPr lang="zh-CN" altLang="en-US" sz="2400" b="1" kern="0" dirty="0">
                <a:solidFill>
                  <a:srgbClr val="FF0000"/>
                </a:solidFill>
                <a:cs typeface="宋体" panose="02010600030101010101" pitchFamily="2" charset="-122"/>
              </a:rPr>
              <a:t>现</a:t>
            </a:r>
            <a:r>
              <a:rPr lang="zh-CN" altLang="zh-CN" sz="2400" b="1" kern="0" dirty="0">
                <a:solidFill>
                  <a:srgbClr val="FF0000"/>
                </a:solidFill>
                <a:cs typeface="宋体" panose="02010600030101010101" pitchFamily="2" charset="-122"/>
              </a:rPr>
              <a:t>态和外部输入</a:t>
            </a:r>
            <a:r>
              <a:rPr lang="zh-CN" altLang="zh-CN" sz="2400" b="1" kern="0" dirty="0">
                <a:cs typeface="宋体" panose="02010600030101010101" pitchFamily="2" charset="-122"/>
              </a:rPr>
              <a:t>相关，称为</a:t>
            </a:r>
            <a:r>
              <a:rPr lang="en-US" altLang="zh-CN" sz="2400" b="1" kern="0" dirty="0">
                <a:solidFill>
                  <a:srgbClr val="FF0000"/>
                </a:solidFill>
                <a:cs typeface="宋体" panose="02010600030101010101" pitchFamily="2" charset="-122"/>
              </a:rPr>
              <a:t>Mealy</a:t>
            </a:r>
            <a:r>
              <a:rPr lang="zh-CN" altLang="zh-CN" sz="2400" b="1" kern="0" dirty="0">
                <a:cs typeface="宋体" panose="02010600030101010101" pitchFamily="2" charset="-122"/>
              </a:rPr>
              <a:t>型电路。</a:t>
            </a:r>
            <a:endParaRPr lang="zh-CN" altLang="en-US" sz="2400" b="1" dirty="0"/>
          </a:p>
        </p:txBody>
      </p:sp>
      <p:pic>
        <p:nvPicPr>
          <p:cNvPr id="60" name="Picture 2">
            <a:extLst>
              <a:ext uri="{FF2B5EF4-FFF2-40B4-BE49-F238E27FC236}">
                <a16:creationId xmlns:a16="http://schemas.microsoft.com/office/drawing/2014/main" id="{E7D89691-5DF4-CB77-6950-226DF5C725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90207" y="3957395"/>
            <a:ext cx="4396992" cy="2879355"/>
          </a:xfrm>
          <a:prstGeom prst="rect">
            <a:avLst/>
          </a:prstGeom>
          <a:solidFill>
            <a:schemeClr val="bg2">
              <a:lumMod val="20000"/>
              <a:lumOff val="80000"/>
            </a:schemeClr>
          </a:solidFill>
          <a:ln>
            <a:noFill/>
          </a:ln>
          <a:effectLst/>
        </p:spPr>
      </p:pic>
      <p:sp>
        <p:nvSpPr>
          <p:cNvPr id="61" name="灯片编号占位符 60">
            <a:extLst>
              <a:ext uri="{FF2B5EF4-FFF2-40B4-BE49-F238E27FC236}">
                <a16:creationId xmlns:a16="http://schemas.microsoft.com/office/drawing/2014/main" id="{C2A54DFF-2A97-3438-A371-23FCA0BD3445}"/>
              </a:ext>
            </a:extLst>
          </p:cNvPr>
          <p:cNvSpPr>
            <a:spLocks noGrp="1"/>
          </p:cNvSpPr>
          <p:nvPr>
            <p:ph type="sldNum" sz="quarter" idx="12"/>
          </p:nvPr>
        </p:nvSpPr>
        <p:spPr/>
        <p:txBody>
          <a:bodyPr/>
          <a:lstStyle/>
          <a:p>
            <a:fld id="{392CBAA0-59E6-204E-8F03-85E5040D48B8}" type="slidenum">
              <a:rPr kumimoji="1" lang="zh-CN" altLang="en-US" smtClean="0"/>
              <a:t>7</a:t>
            </a:fld>
            <a:r>
              <a:rPr kumimoji="1" lang="en-US" altLang="zh-CN"/>
              <a:t>/184</a:t>
            </a:r>
            <a:endParaRPr kumimoji="1" lang="zh-CN" altLang="en-US" dirty="0"/>
          </a:p>
        </p:txBody>
      </p:sp>
    </p:spTree>
    <p:extLst>
      <p:ext uri="{BB962C8B-B14F-4D97-AF65-F5344CB8AC3E}">
        <p14:creationId xmlns:p14="http://schemas.microsoft.com/office/powerpoint/2010/main" val="8441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wd">
                                    <p:tmPct val="100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3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wd">
                                    <p:tmPct val="100000"/>
                                  </p:iterate>
                                  <p:childTnLst>
                                    <p:set>
                                      <p:cBhvr>
                                        <p:cTn id="11" dur="1" fill="hold">
                                          <p:stCondLst>
                                            <p:cond delay="0"/>
                                          </p:stCondLst>
                                        </p:cTn>
                                        <p:tgtEl>
                                          <p:spTgt spid="6"/>
                                        </p:tgtEl>
                                        <p:attrNameLst>
                                          <p:attrName>style.visibility</p:attrName>
                                        </p:attrNameLst>
                                      </p:cBhvr>
                                      <p:to>
                                        <p:strVal val="visible"/>
                                      </p:to>
                                    </p:set>
                                    <p:animEffect transition="in" filter="wipe(left)">
                                      <p:cBhvr>
                                        <p:cTn id="12" dur="3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wd">
                                    <p:tmPct val="100000"/>
                                  </p:iterate>
                                  <p:childTnLst>
                                    <p:set>
                                      <p:cBhvr>
                                        <p:cTn id="16" dur="1" fill="hold">
                                          <p:stCondLst>
                                            <p:cond delay="0"/>
                                          </p:stCondLst>
                                        </p:cTn>
                                        <p:tgtEl>
                                          <p:spTgt spid="7"/>
                                        </p:tgtEl>
                                        <p:attrNameLst>
                                          <p:attrName>style.visibility</p:attrName>
                                        </p:attrNameLst>
                                      </p:cBhvr>
                                      <p:to>
                                        <p:strVal val="visible"/>
                                      </p:to>
                                    </p:set>
                                    <p:animEffect transition="in" filter="wipe(left)">
                                      <p:cBhvr>
                                        <p:cTn id="17" dur="3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wd">
                                    <p:tmPct val="100000"/>
                                  </p:iterate>
                                  <p:childTnLst>
                                    <p:set>
                                      <p:cBhvr>
                                        <p:cTn id="21" dur="1" fill="hold">
                                          <p:stCondLst>
                                            <p:cond delay="0"/>
                                          </p:stCondLst>
                                        </p:cTn>
                                        <p:tgtEl>
                                          <p:spTgt spid="8"/>
                                        </p:tgtEl>
                                        <p:attrNameLst>
                                          <p:attrName>style.visibility</p:attrName>
                                        </p:attrNameLst>
                                      </p:cBhvr>
                                      <p:to>
                                        <p:strVal val="visible"/>
                                      </p:to>
                                    </p:set>
                                    <p:animEffect transition="in" filter="wipe(left)">
                                      <p:cBhvr>
                                        <p:cTn id="22" dur="3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wd">
                                    <p:tmPct val="100000"/>
                                  </p:iterate>
                                  <p:childTnLst>
                                    <p:set>
                                      <p:cBhvr>
                                        <p:cTn id="26" dur="1" fill="hold">
                                          <p:stCondLst>
                                            <p:cond delay="0"/>
                                          </p:stCondLst>
                                        </p:cTn>
                                        <p:tgtEl>
                                          <p:spTgt spid="9"/>
                                        </p:tgtEl>
                                        <p:attrNameLst>
                                          <p:attrName>style.visibility</p:attrName>
                                        </p:attrNameLst>
                                      </p:cBhvr>
                                      <p:to>
                                        <p:strVal val="visible"/>
                                      </p:to>
                                    </p:set>
                                    <p:animEffect transition="in" filter="wipe(left)">
                                      <p:cBhvr>
                                        <p:cTn id="27" dur="3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wd">
                                    <p:tmPct val="100000"/>
                                  </p:iterate>
                                  <p:childTnLst>
                                    <p:set>
                                      <p:cBhvr>
                                        <p:cTn id="31" dur="1" fill="hold">
                                          <p:stCondLst>
                                            <p:cond delay="0"/>
                                          </p:stCondLst>
                                        </p:cTn>
                                        <p:tgtEl>
                                          <p:spTgt spid="10"/>
                                        </p:tgtEl>
                                        <p:attrNameLst>
                                          <p:attrName>style.visibility</p:attrName>
                                        </p:attrNameLst>
                                      </p:cBhvr>
                                      <p:to>
                                        <p:strVal val="visible"/>
                                      </p:to>
                                    </p:set>
                                    <p:animEffect transition="in" filter="wipe(left)">
                                      <p:cBhvr>
                                        <p:cTn id="32" dur="3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wd">
                                    <p:tmPct val="100000"/>
                                  </p:iterate>
                                  <p:childTnLst>
                                    <p:set>
                                      <p:cBhvr>
                                        <p:cTn id="36" dur="1" fill="hold">
                                          <p:stCondLst>
                                            <p:cond delay="0"/>
                                          </p:stCondLst>
                                        </p:cTn>
                                        <p:tgtEl>
                                          <p:spTgt spid="11"/>
                                        </p:tgtEl>
                                        <p:attrNameLst>
                                          <p:attrName>style.visibility</p:attrName>
                                        </p:attrNameLst>
                                      </p:cBhvr>
                                      <p:to>
                                        <p:strVal val="visible"/>
                                      </p:to>
                                    </p:set>
                                    <p:animEffect transition="in" filter="wipe(left)">
                                      <p:cBhvr>
                                        <p:cTn id="37" dur="300"/>
                                        <p:tgtEl>
                                          <p:spTgt spid="11"/>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100000"/>
                                  </p:iterate>
                                  <p:childTnLst>
                                    <p:set>
                                      <p:cBhvr>
                                        <p:cTn id="41" dur="1" fill="hold">
                                          <p:stCondLst>
                                            <p:cond delay="0"/>
                                          </p:stCondLst>
                                        </p:cTn>
                                        <p:tgtEl>
                                          <p:spTgt spid="12">
                                            <p:txEl>
                                              <p:pRg st="0" end="0"/>
                                            </p:txEl>
                                          </p:spTgt>
                                        </p:tgtEl>
                                        <p:attrNameLst>
                                          <p:attrName>style.visibility</p:attrName>
                                        </p:attrNameLst>
                                      </p:cBhvr>
                                      <p:to>
                                        <p:strVal val="visible"/>
                                      </p:to>
                                    </p:set>
                                    <p:animEffect transition="in" filter="wipe(up)">
                                      <p:cBhvr>
                                        <p:cTn id="42" dur="75"/>
                                        <p:tgtEl>
                                          <p:spTgt spid="12">
                                            <p:txEl>
                                              <p:pRg st="0" end="0"/>
                                            </p:txEl>
                                          </p:spTgt>
                                        </p:tgtEl>
                                      </p:cBhvr>
                                    </p:animEffect>
                                  </p:childTnLst>
                                  <p:subTnLst>
                                    <p:audio>
                                      <p:cMediaNode>
                                        <p:cTn display="0" masterRel="sameClick">
                                          <p:stCondLst>
                                            <p:cond evt="begin" delay="0">
                                              <p:tn val="40"/>
                                            </p:cond>
                                          </p:stCondLst>
                                          <p:endCondLst>
                                            <p:cond evt="onStopAudio" delay="0">
                                              <p:tgtEl>
                                                <p:sldTgt/>
                                              </p:tgtEl>
                                            </p:cond>
                                          </p:endCondLst>
                                        </p:cTn>
                                        <p:tgtEl>
                                          <p:sndTgt r:embed="rId2" name="TYPE.WAV"/>
                                        </p:tgtEl>
                                      </p:cMediaNode>
                                    </p:audio>
                                  </p:sub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58"/>
                                        </p:tgtEl>
                                        <p:attrNameLst>
                                          <p:attrName>style.visibility</p:attrName>
                                        </p:attrNameLst>
                                      </p:cBhvr>
                                      <p:to>
                                        <p:strVal val="visible"/>
                                      </p:to>
                                    </p:set>
                                    <p:animEffect transition="in" filter="fade">
                                      <p:cBhvr>
                                        <p:cTn id="47" dur="1000"/>
                                        <p:tgtEl>
                                          <p:spTgt spid="58"/>
                                        </p:tgtEl>
                                      </p:cBhvr>
                                    </p:animEffect>
                                    <p:anim calcmode="lin" valueType="num">
                                      <p:cBhvr>
                                        <p:cTn id="48" dur="1000" fill="hold"/>
                                        <p:tgtEl>
                                          <p:spTgt spid="58"/>
                                        </p:tgtEl>
                                        <p:attrNameLst>
                                          <p:attrName>ppt_x</p:attrName>
                                        </p:attrNameLst>
                                      </p:cBhvr>
                                      <p:tavLst>
                                        <p:tav tm="0">
                                          <p:val>
                                            <p:strVal val="#ppt_x"/>
                                          </p:val>
                                        </p:tav>
                                        <p:tav tm="100000">
                                          <p:val>
                                            <p:strVal val="#ppt_x"/>
                                          </p:val>
                                        </p:tav>
                                      </p:tavLst>
                                    </p:anim>
                                    <p:anim calcmode="lin" valueType="num">
                                      <p:cBhvr>
                                        <p:cTn id="49"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wipe(down)">
                                      <p:cBhvr>
                                        <p:cTn id="54" dur="500"/>
                                        <p:tgtEl>
                                          <p:spTgt spid="13"/>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59"/>
                                        </p:tgtEl>
                                        <p:attrNameLst>
                                          <p:attrName>style.visibility</p:attrName>
                                        </p:attrNameLst>
                                      </p:cBhvr>
                                      <p:to>
                                        <p:strVal val="visible"/>
                                      </p:to>
                                    </p:set>
                                    <p:animEffect transition="in" filter="fade">
                                      <p:cBhvr>
                                        <p:cTn id="59" dur="1000"/>
                                        <p:tgtEl>
                                          <p:spTgt spid="59"/>
                                        </p:tgtEl>
                                      </p:cBhvr>
                                    </p:animEffect>
                                    <p:anim calcmode="lin" valueType="num">
                                      <p:cBhvr>
                                        <p:cTn id="60" dur="1000" fill="hold"/>
                                        <p:tgtEl>
                                          <p:spTgt spid="59"/>
                                        </p:tgtEl>
                                        <p:attrNameLst>
                                          <p:attrName>ppt_x</p:attrName>
                                        </p:attrNameLst>
                                      </p:cBhvr>
                                      <p:tavLst>
                                        <p:tav tm="0">
                                          <p:val>
                                            <p:strVal val="#ppt_x"/>
                                          </p:val>
                                        </p:tav>
                                        <p:tav tm="100000">
                                          <p:val>
                                            <p:strVal val="#ppt_x"/>
                                          </p:val>
                                        </p:tav>
                                      </p:tavLst>
                                    </p:anim>
                                    <p:anim calcmode="lin" valueType="num">
                                      <p:cBhvr>
                                        <p:cTn id="61"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4" fill="hold" nodeType="clickEffect">
                                  <p:stCondLst>
                                    <p:cond delay="0"/>
                                  </p:stCondLst>
                                  <p:childTnLst>
                                    <p:set>
                                      <p:cBhvr>
                                        <p:cTn id="65" dur="1" fill="hold">
                                          <p:stCondLst>
                                            <p:cond delay="0"/>
                                          </p:stCondLst>
                                        </p:cTn>
                                        <p:tgtEl>
                                          <p:spTgt spid="60"/>
                                        </p:tgtEl>
                                        <p:attrNameLst>
                                          <p:attrName>style.visibility</p:attrName>
                                        </p:attrNameLst>
                                      </p:cBhvr>
                                      <p:to>
                                        <p:strVal val="visible"/>
                                      </p:to>
                                    </p:set>
                                    <p:anim calcmode="lin" valueType="num">
                                      <p:cBhvr additive="base">
                                        <p:cTn id="66" dur="500" fill="hold"/>
                                        <p:tgtEl>
                                          <p:spTgt spid="60"/>
                                        </p:tgtEl>
                                        <p:attrNameLst>
                                          <p:attrName>ppt_x</p:attrName>
                                        </p:attrNameLst>
                                      </p:cBhvr>
                                      <p:tavLst>
                                        <p:tav tm="0">
                                          <p:val>
                                            <p:strVal val="#ppt_x"/>
                                          </p:val>
                                        </p:tav>
                                        <p:tav tm="100000">
                                          <p:val>
                                            <p:strVal val="#ppt_x"/>
                                          </p:val>
                                        </p:tav>
                                      </p:tavLst>
                                    </p:anim>
                                    <p:anim calcmode="lin" valueType="num">
                                      <p:cBhvr additive="base">
                                        <p:cTn id="67"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autoUpdateAnimBg="0"/>
      <p:bldP spid="7" grpId="0" autoUpdateAnimBg="0"/>
      <p:bldP spid="8" grpId="0" autoUpdateAnimBg="0"/>
      <p:bldP spid="9" grpId="0" autoUpdateAnimBg="0"/>
      <p:bldP spid="10" grpId="0" autoUpdateAnimBg="0"/>
      <p:bldP spid="11" grpId="0" autoUpdateAnimBg="0"/>
      <p:bldP spid="12" grpId="0" build="p" autoUpdateAnimBg="0"/>
      <p:bldP spid="58" grpId="0"/>
      <p:bldP spid="5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2.3</a:t>
            </a:r>
            <a:r>
              <a:rPr kumimoji="1" lang="zh-CN" altLang="en-US" dirty="0"/>
              <a:t> 十进制计数器</a:t>
            </a:r>
          </a:p>
        </p:txBody>
      </p:sp>
      <p:sp>
        <p:nvSpPr>
          <p:cNvPr id="5" name="Text Box 2">
            <a:extLst>
              <a:ext uri="{FF2B5EF4-FFF2-40B4-BE49-F238E27FC236}">
                <a16:creationId xmlns:a16="http://schemas.microsoft.com/office/drawing/2014/main" id="{26036B8A-3E6C-480A-0130-60EA29280B7C}"/>
              </a:ext>
            </a:extLst>
          </p:cNvPr>
          <p:cNvSpPr txBox="1">
            <a:spLocks noChangeArrowheads="1"/>
          </p:cNvSpPr>
          <p:nvPr/>
        </p:nvSpPr>
        <p:spPr bwMode="auto">
          <a:xfrm>
            <a:off x="1931670" y="711518"/>
            <a:ext cx="5403850" cy="519112"/>
          </a:xfrm>
          <a:prstGeom prst="rect">
            <a:avLst/>
          </a:prstGeom>
          <a:noFill/>
          <a:ln>
            <a:noFill/>
          </a:ln>
          <a:effectLst/>
          <a:extLst>
            <a:ext uri="{909E8E84-426E-40DD-AFC4-6F175D3DCCD1}">
              <a14:hiddenFill xmlns:a14="http://schemas.microsoft.com/office/drawing/2010/main">
                <a:solidFill>
                  <a:srgbClr val="CCECFF"/>
                </a:solidFill>
              </a14:hiddenFill>
            </a:ext>
            <a:ext uri="{91240B29-F687-4F45-9708-019B960494DF}">
              <a14:hiddenLine xmlns:a14="http://schemas.microsoft.com/office/drawing/2010/main" w="9525">
                <a:solidFill>
                  <a:schemeClr val="accent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(2) </a:t>
            </a:r>
            <a:r>
              <a:rPr lang="zh-CN" altLang="en-US" sz="2800" b="1">
                <a:solidFill>
                  <a:srgbClr val="0033CC"/>
                </a:solidFill>
              </a:rPr>
              <a:t>集成十进制同步可逆计数器</a:t>
            </a:r>
          </a:p>
        </p:txBody>
      </p:sp>
      <p:sp>
        <p:nvSpPr>
          <p:cNvPr id="6" name="Text Box 3">
            <a:extLst>
              <a:ext uri="{FF2B5EF4-FFF2-40B4-BE49-F238E27FC236}">
                <a16:creationId xmlns:a16="http://schemas.microsoft.com/office/drawing/2014/main" id="{7809F301-2364-D3CA-5CAD-6C3B8483E157}"/>
              </a:ext>
            </a:extLst>
          </p:cNvPr>
          <p:cNvSpPr txBox="1">
            <a:spLocks noChangeArrowheads="1"/>
          </p:cNvSpPr>
          <p:nvPr/>
        </p:nvSpPr>
        <p:spPr bwMode="auto">
          <a:xfrm>
            <a:off x="1953895" y="1192530"/>
            <a:ext cx="69008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a:t>
            </a:r>
            <a:r>
              <a:rPr lang="en-US" altLang="zh-CN" sz="2800" b="1">
                <a:solidFill>
                  <a:srgbClr val="FF0066"/>
                </a:solidFill>
              </a:rPr>
              <a:t>74190  </a:t>
            </a:r>
            <a:r>
              <a:rPr lang="en-US" altLang="zh-CN" sz="2800" b="1"/>
              <a:t>(</a:t>
            </a:r>
            <a:r>
              <a:rPr lang="zh-CN" altLang="en-US" sz="2800" b="1"/>
              <a:t>单时钟，引脚与</a:t>
            </a:r>
            <a:r>
              <a:rPr lang="en-US" altLang="zh-CN" sz="2800" b="1"/>
              <a:t>74191</a:t>
            </a:r>
            <a:r>
              <a:rPr lang="zh-CN" altLang="en-US" sz="2800" b="1"/>
              <a:t>相同</a:t>
            </a:r>
            <a:r>
              <a:rPr lang="en-US" altLang="zh-CN" sz="2800" b="1"/>
              <a:t>)</a:t>
            </a:r>
          </a:p>
        </p:txBody>
      </p:sp>
      <p:sp>
        <p:nvSpPr>
          <p:cNvPr id="7" name="Text Box 4">
            <a:extLst>
              <a:ext uri="{FF2B5EF4-FFF2-40B4-BE49-F238E27FC236}">
                <a16:creationId xmlns:a16="http://schemas.microsoft.com/office/drawing/2014/main" id="{BF96556A-66EA-A2F1-38D4-98CB34B9E4A0}"/>
              </a:ext>
            </a:extLst>
          </p:cNvPr>
          <p:cNvSpPr txBox="1">
            <a:spLocks noChangeArrowheads="1"/>
          </p:cNvSpPr>
          <p:nvPr/>
        </p:nvSpPr>
        <p:spPr bwMode="auto">
          <a:xfrm>
            <a:off x="6494145" y="1840230"/>
            <a:ext cx="387985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异步并行置数功能：</a:t>
            </a:r>
          </a:p>
        </p:txBody>
      </p:sp>
      <p:graphicFrame>
        <p:nvGraphicFramePr>
          <p:cNvPr id="8" name="Object 5">
            <a:extLst>
              <a:ext uri="{FF2B5EF4-FFF2-40B4-BE49-F238E27FC236}">
                <a16:creationId xmlns:a16="http://schemas.microsoft.com/office/drawing/2014/main" id="{838C4118-C43A-E1D0-0DAC-DAEAAE2C97F6}"/>
              </a:ext>
            </a:extLst>
          </p:cNvPr>
          <p:cNvGraphicFramePr>
            <a:graphicFrameLocks noChangeAspect="1"/>
          </p:cNvGraphicFramePr>
          <p:nvPr>
            <p:extLst>
              <p:ext uri="{D42A27DB-BD31-4B8C-83A1-F6EECF244321}">
                <p14:modId xmlns:p14="http://schemas.microsoft.com/office/powerpoint/2010/main" val="187796120"/>
              </p:ext>
            </p:extLst>
          </p:nvPr>
        </p:nvGraphicFramePr>
        <p:xfrm>
          <a:off x="6722745" y="2421255"/>
          <a:ext cx="1212850" cy="527050"/>
        </p:xfrm>
        <a:graphic>
          <a:graphicData uri="http://schemas.openxmlformats.org/presentationml/2006/ole">
            <mc:AlternateContent xmlns:mc="http://schemas.openxmlformats.org/markup-compatibility/2006">
              <mc:Choice xmlns:v="urn:schemas-microsoft-com:vml" Requires="v">
                <p:oleObj name="公式" r:id="rId2" imgW="494870" imgH="215713" progId="Equation.3">
                  <p:embed/>
                </p:oleObj>
              </mc:Choice>
              <mc:Fallback>
                <p:oleObj name="公式" r:id="rId2" imgW="494870" imgH="215713" progId="Equation.3">
                  <p:embed/>
                  <p:pic>
                    <p:nvPicPr>
                      <p:cNvPr id="25605"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22745" y="2421255"/>
                        <a:ext cx="1212850" cy="527050"/>
                      </a:xfrm>
                      <a:prstGeom prst="rect">
                        <a:avLst/>
                      </a:prstGeom>
                      <a:noFill/>
                      <a:ln w="28575">
                        <a:solidFill>
                          <a:srgbClr val="FF0066"/>
                        </a:solidFill>
                        <a:miter lim="800000"/>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9" name="Object 6">
            <a:extLst>
              <a:ext uri="{FF2B5EF4-FFF2-40B4-BE49-F238E27FC236}">
                <a16:creationId xmlns:a16="http://schemas.microsoft.com/office/drawing/2014/main" id="{AC27C86B-A147-424A-E7B6-2C54A86610E8}"/>
              </a:ext>
            </a:extLst>
          </p:cNvPr>
          <p:cNvGraphicFramePr>
            <a:graphicFrameLocks noChangeAspect="1"/>
          </p:cNvGraphicFramePr>
          <p:nvPr>
            <p:extLst>
              <p:ext uri="{D42A27DB-BD31-4B8C-83A1-F6EECF244321}">
                <p14:modId xmlns:p14="http://schemas.microsoft.com/office/powerpoint/2010/main" val="2160336522"/>
              </p:ext>
            </p:extLst>
          </p:nvPr>
        </p:nvGraphicFramePr>
        <p:xfrm>
          <a:off x="7124383" y="2964180"/>
          <a:ext cx="3109912" cy="560388"/>
        </p:xfrm>
        <a:graphic>
          <a:graphicData uri="http://schemas.openxmlformats.org/presentationml/2006/ole">
            <mc:AlternateContent xmlns:mc="http://schemas.openxmlformats.org/markup-compatibility/2006">
              <mc:Choice xmlns:v="urn:schemas-microsoft-com:vml" Requires="v">
                <p:oleObj name="公式" r:id="rId4" imgW="1257273" imgH="218984" progId="Equation.3">
                  <p:embed/>
                </p:oleObj>
              </mc:Choice>
              <mc:Fallback>
                <p:oleObj name="公式" r:id="rId4" imgW="1257273" imgH="218984" progId="Equation.3">
                  <p:embed/>
                  <p:pic>
                    <p:nvPicPr>
                      <p:cNvPr id="25606"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24383" y="2964180"/>
                        <a:ext cx="3109912" cy="5603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Text Box 7">
            <a:extLst>
              <a:ext uri="{FF2B5EF4-FFF2-40B4-BE49-F238E27FC236}">
                <a16:creationId xmlns:a16="http://schemas.microsoft.com/office/drawing/2014/main" id="{DBE0A77B-256F-3F85-E622-E0C3590D6422}"/>
              </a:ext>
            </a:extLst>
          </p:cNvPr>
          <p:cNvSpPr txBox="1">
            <a:spLocks noChangeArrowheads="1"/>
          </p:cNvSpPr>
          <p:nvPr/>
        </p:nvSpPr>
        <p:spPr bwMode="auto">
          <a:xfrm>
            <a:off x="6487795" y="3551555"/>
            <a:ext cx="374650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同步可逆计数功能：</a:t>
            </a:r>
          </a:p>
        </p:txBody>
      </p:sp>
      <p:graphicFrame>
        <p:nvGraphicFramePr>
          <p:cNvPr id="11" name="Object 8">
            <a:extLst>
              <a:ext uri="{FF2B5EF4-FFF2-40B4-BE49-F238E27FC236}">
                <a16:creationId xmlns:a16="http://schemas.microsoft.com/office/drawing/2014/main" id="{F802F0A6-7975-CEFC-719E-C8A1523B56B0}"/>
              </a:ext>
            </a:extLst>
          </p:cNvPr>
          <p:cNvGraphicFramePr>
            <a:graphicFrameLocks noChangeAspect="1"/>
          </p:cNvGraphicFramePr>
          <p:nvPr>
            <p:extLst>
              <p:ext uri="{D42A27DB-BD31-4B8C-83A1-F6EECF244321}">
                <p14:modId xmlns:p14="http://schemas.microsoft.com/office/powerpoint/2010/main" val="3857134154"/>
              </p:ext>
            </p:extLst>
          </p:nvPr>
        </p:nvGraphicFramePr>
        <p:xfrm>
          <a:off x="6640195" y="4259580"/>
          <a:ext cx="1187450" cy="498475"/>
        </p:xfrm>
        <a:graphic>
          <a:graphicData uri="http://schemas.openxmlformats.org/presentationml/2006/ole">
            <mc:AlternateContent xmlns:mc="http://schemas.openxmlformats.org/markup-compatibility/2006">
              <mc:Choice xmlns:v="urn:schemas-microsoft-com:vml" Requires="v">
                <p:oleObj name="公式" r:id="rId6" imgW="482391" imgH="203112" progId="Equation.3">
                  <p:embed/>
                </p:oleObj>
              </mc:Choice>
              <mc:Fallback>
                <p:oleObj name="公式" r:id="rId6" imgW="482391" imgH="203112" progId="Equation.3">
                  <p:embed/>
                  <p:pic>
                    <p:nvPicPr>
                      <p:cNvPr id="25608"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40195" y="4259580"/>
                        <a:ext cx="1187450" cy="498475"/>
                      </a:xfrm>
                      <a:prstGeom prst="rect">
                        <a:avLst/>
                      </a:prstGeom>
                      <a:noFill/>
                      <a:ln w="28575">
                        <a:solidFill>
                          <a:srgbClr val="FF0066"/>
                        </a:solidFill>
                        <a:miter lim="800000"/>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2" name="Object 9">
            <a:extLst>
              <a:ext uri="{FF2B5EF4-FFF2-40B4-BE49-F238E27FC236}">
                <a16:creationId xmlns:a16="http://schemas.microsoft.com/office/drawing/2014/main" id="{3739A0EF-A391-3334-822E-619DCD97978E}"/>
              </a:ext>
            </a:extLst>
          </p:cNvPr>
          <p:cNvGraphicFramePr>
            <a:graphicFrameLocks noChangeAspect="1"/>
          </p:cNvGraphicFramePr>
          <p:nvPr>
            <p:extLst>
              <p:ext uri="{D42A27DB-BD31-4B8C-83A1-F6EECF244321}">
                <p14:modId xmlns:p14="http://schemas.microsoft.com/office/powerpoint/2010/main" val="3003721276"/>
              </p:ext>
            </p:extLst>
          </p:nvPr>
        </p:nvGraphicFramePr>
        <p:xfrm>
          <a:off x="8145145" y="4240530"/>
          <a:ext cx="1184275" cy="528638"/>
        </p:xfrm>
        <a:graphic>
          <a:graphicData uri="http://schemas.openxmlformats.org/presentationml/2006/ole">
            <mc:AlternateContent xmlns:mc="http://schemas.openxmlformats.org/markup-compatibility/2006">
              <mc:Choice xmlns:v="urn:schemas-microsoft-com:vml" Requires="v">
                <p:oleObj name="公式" r:id="rId8" imgW="482181" imgH="215713" progId="Equation.3">
                  <p:embed/>
                </p:oleObj>
              </mc:Choice>
              <mc:Fallback>
                <p:oleObj name="公式" r:id="rId8" imgW="482181" imgH="215713" progId="Equation.3">
                  <p:embed/>
                  <p:pic>
                    <p:nvPicPr>
                      <p:cNvPr id="25609" name="Object 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145145" y="4240530"/>
                        <a:ext cx="1184275" cy="528638"/>
                      </a:xfrm>
                      <a:prstGeom prst="rect">
                        <a:avLst/>
                      </a:prstGeom>
                      <a:noFill/>
                      <a:ln w="28575">
                        <a:solidFill>
                          <a:srgbClr val="FF0066"/>
                        </a:solidFill>
                        <a:miter lim="800000"/>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3" name="Object 10">
            <a:extLst>
              <a:ext uri="{FF2B5EF4-FFF2-40B4-BE49-F238E27FC236}">
                <a16:creationId xmlns:a16="http://schemas.microsoft.com/office/drawing/2014/main" id="{01CC47A4-72BD-FFAD-0652-B463D8283CCD}"/>
              </a:ext>
            </a:extLst>
          </p:cNvPr>
          <p:cNvGraphicFramePr>
            <a:graphicFrameLocks noChangeAspect="1"/>
          </p:cNvGraphicFramePr>
          <p:nvPr>
            <p:extLst>
              <p:ext uri="{D42A27DB-BD31-4B8C-83A1-F6EECF244321}">
                <p14:modId xmlns:p14="http://schemas.microsoft.com/office/powerpoint/2010/main" val="895965286"/>
              </p:ext>
            </p:extLst>
          </p:nvPr>
        </p:nvGraphicFramePr>
        <p:xfrm>
          <a:off x="2458720" y="4999355"/>
          <a:ext cx="1630363" cy="538163"/>
        </p:xfrm>
        <a:graphic>
          <a:graphicData uri="http://schemas.openxmlformats.org/presentationml/2006/ole">
            <mc:AlternateContent xmlns:mc="http://schemas.openxmlformats.org/markup-compatibility/2006">
              <mc:Choice xmlns:v="urn:schemas-microsoft-com:vml" Requires="v">
                <p:oleObj name="公式" r:id="rId10" imgW="638301" imgH="209545" progId="Equation.3">
                  <p:embed/>
                </p:oleObj>
              </mc:Choice>
              <mc:Fallback>
                <p:oleObj name="公式" r:id="rId10" imgW="638301" imgH="209545" progId="Equation.3">
                  <p:embed/>
                  <p:pic>
                    <p:nvPicPr>
                      <p:cNvPr id="25610" name="Object 1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58720" y="4999355"/>
                        <a:ext cx="1630363" cy="5381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4" name="Text Box 11">
            <a:extLst>
              <a:ext uri="{FF2B5EF4-FFF2-40B4-BE49-F238E27FC236}">
                <a16:creationId xmlns:a16="http://schemas.microsoft.com/office/drawing/2014/main" id="{2FD1511F-0CCE-A688-EBC1-F530590C21D0}"/>
              </a:ext>
            </a:extLst>
          </p:cNvPr>
          <p:cNvSpPr txBox="1">
            <a:spLocks noChangeArrowheads="1"/>
          </p:cNvSpPr>
          <p:nvPr/>
        </p:nvSpPr>
        <p:spPr bwMode="auto">
          <a:xfrm>
            <a:off x="4230370" y="4980305"/>
            <a:ext cx="19939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加法计数</a:t>
            </a:r>
          </a:p>
        </p:txBody>
      </p:sp>
      <p:graphicFrame>
        <p:nvGraphicFramePr>
          <p:cNvPr id="15" name="Object 12">
            <a:extLst>
              <a:ext uri="{FF2B5EF4-FFF2-40B4-BE49-F238E27FC236}">
                <a16:creationId xmlns:a16="http://schemas.microsoft.com/office/drawing/2014/main" id="{73A7F861-697B-8E3A-9CFB-88C400AA1D21}"/>
              </a:ext>
            </a:extLst>
          </p:cNvPr>
          <p:cNvGraphicFramePr>
            <a:graphicFrameLocks noChangeAspect="1"/>
          </p:cNvGraphicFramePr>
          <p:nvPr>
            <p:extLst>
              <p:ext uri="{D42A27DB-BD31-4B8C-83A1-F6EECF244321}">
                <p14:modId xmlns:p14="http://schemas.microsoft.com/office/powerpoint/2010/main" val="2423985644"/>
              </p:ext>
            </p:extLst>
          </p:nvPr>
        </p:nvGraphicFramePr>
        <p:xfrm>
          <a:off x="2458720" y="5494655"/>
          <a:ext cx="1474788" cy="528638"/>
        </p:xfrm>
        <a:graphic>
          <a:graphicData uri="http://schemas.openxmlformats.org/presentationml/2006/ole">
            <mc:AlternateContent xmlns:mc="http://schemas.openxmlformats.org/markup-compatibility/2006">
              <mc:Choice xmlns:v="urn:schemas-microsoft-com:vml" Requires="v">
                <p:oleObj name="公式" r:id="rId12" imgW="590687" imgH="209545" progId="Equation.3">
                  <p:embed/>
                </p:oleObj>
              </mc:Choice>
              <mc:Fallback>
                <p:oleObj name="公式" r:id="rId12" imgW="590687" imgH="209545" progId="Equation.3">
                  <p:embed/>
                  <p:pic>
                    <p:nvPicPr>
                      <p:cNvPr id="25612" name="Object 1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458720" y="5494655"/>
                        <a:ext cx="1474788" cy="5286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6" name="Text Box 13">
            <a:extLst>
              <a:ext uri="{FF2B5EF4-FFF2-40B4-BE49-F238E27FC236}">
                <a16:creationId xmlns:a16="http://schemas.microsoft.com/office/drawing/2014/main" id="{BE048227-7ACF-35BA-BB75-B89C7261D58C}"/>
              </a:ext>
            </a:extLst>
          </p:cNvPr>
          <p:cNvSpPr txBox="1">
            <a:spLocks noChangeArrowheads="1"/>
          </p:cNvSpPr>
          <p:nvPr/>
        </p:nvSpPr>
        <p:spPr bwMode="auto">
          <a:xfrm>
            <a:off x="4268470" y="5532755"/>
            <a:ext cx="19050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减法计数</a:t>
            </a:r>
          </a:p>
        </p:txBody>
      </p:sp>
      <p:graphicFrame>
        <p:nvGraphicFramePr>
          <p:cNvPr id="17" name="Object 14">
            <a:extLst>
              <a:ext uri="{FF2B5EF4-FFF2-40B4-BE49-F238E27FC236}">
                <a16:creationId xmlns:a16="http://schemas.microsoft.com/office/drawing/2014/main" id="{7C42685F-3A3A-F066-B8EB-B2D833172AD2}"/>
              </a:ext>
            </a:extLst>
          </p:cNvPr>
          <p:cNvGraphicFramePr>
            <a:graphicFrameLocks noChangeAspect="1"/>
          </p:cNvGraphicFramePr>
          <p:nvPr>
            <p:extLst>
              <p:ext uri="{D42A27DB-BD31-4B8C-83A1-F6EECF244321}">
                <p14:modId xmlns:p14="http://schemas.microsoft.com/office/powerpoint/2010/main" val="1027493343"/>
              </p:ext>
            </p:extLst>
          </p:nvPr>
        </p:nvGraphicFramePr>
        <p:xfrm>
          <a:off x="6124258" y="4942205"/>
          <a:ext cx="2582862" cy="596900"/>
        </p:xfrm>
        <a:graphic>
          <a:graphicData uri="http://schemas.openxmlformats.org/presentationml/2006/ole">
            <mc:AlternateContent xmlns:mc="http://schemas.openxmlformats.org/markup-compatibility/2006">
              <mc:Choice xmlns:v="urn:schemas-microsoft-com:vml" Requires="v">
                <p:oleObj name="公式" r:id="rId14" imgW="1085677" imgH="247773" progId="Equation.3">
                  <p:embed/>
                </p:oleObj>
              </mc:Choice>
              <mc:Fallback>
                <p:oleObj name="公式" r:id="rId14" imgW="1085677" imgH="247773" progId="Equation.3">
                  <p:embed/>
                  <p:pic>
                    <p:nvPicPr>
                      <p:cNvPr id="25614" name="Object 14"/>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124258" y="4942205"/>
                        <a:ext cx="2582862" cy="5969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8" name="Object 15">
            <a:extLst>
              <a:ext uri="{FF2B5EF4-FFF2-40B4-BE49-F238E27FC236}">
                <a16:creationId xmlns:a16="http://schemas.microsoft.com/office/drawing/2014/main" id="{30B80D7A-6AC7-0057-23B7-10EB6096EB60}"/>
              </a:ext>
            </a:extLst>
          </p:cNvPr>
          <p:cNvGraphicFramePr>
            <a:graphicFrameLocks noChangeAspect="1"/>
          </p:cNvGraphicFramePr>
          <p:nvPr>
            <p:extLst>
              <p:ext uri="{D42A27DB-BD31-4B8C-83A1-F6EECF244321}">
                <p14:modId xmlns:p14="http://schemas.microsoft.com/office/powerpoint/2010/main" val="105976074"/>
              </p:ext>
            </p:extLst>
          </p:nvPr>
        </p:nvGraphicFramePr>
        <p:xfrm>
          <a:off x="6002020" y="5475605"/>
          <a:ext cx="3711575" cy="655638"/>
        </p:xfrm>
        <a:graphic>
          <a:graphicData uri="http://schemas.openxmlformats.org/presentationml/2006/ole">
            <mc:AlternateContent xmlns:mc="http://schemas.openxmlformats.org/markup-compatibility/2006">
              <mc:Choice xmlns:v="urn:schemas-microsoft-com:vml" Requires="v">
                <p:oleObj name="Equation" r:id="rId16" imgW="1705121" imgH="295440" progId="Equation.3">
                  <p:embed/>
                </p:oleObj>
              </mc:Choice>
              <mc:Fallback>
                <p:oleObj name="Equation" r:id="rId16" imgW="1705121" imgH="295440" progId="Equation.3">
                  <p:embed/>
                  <p:pic>
                    <p:nvPicPr>
                      <p:cNvPr id="25615" name="Object 15"/>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002020" y="5475605"/>
                        <a:ext cx="3711575" cy="65563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9" name="Text Box 16">
            <a:extLst>
              <a:ext uri="{FF2B5EF4-FFF2-40B4-BE49-F238E27FC236}">
                <a16:creationId xmlns:a16="http://schemas.microsoft.com/office/drawing/2014/main" id="{5F51A918-7902-814E-2E1B-D154FCC672B6}"/>
              </a:ext>
            </a:extLst>
          </p:cNvPr>
          <p:cNvSpPr txBox="1">
            <a:spLocks noChangeArrowheads="1"/>
          </p:cNvSpPr>
          <p:nvPr/>
        </p:nvSpPr>
        <p:spPr bwMode="auto">
          <a:xfrm>
            <a:off x="2409508" y="6083618"/>
            <a:ext cx="3800475" cy="519112"/>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保持功能：</a:t>
            </a:r>
          </a:p>
        </p:txBody>
      </p:sp>
      <p:graphicFrame>
        <p:nvGraphicFramePr>
          <p:cNvPr id="20" name="Object 17">
            <a:extLst>
              <a:ext uri="{FF2B5EF4-FFF2-40B4-BE49-F238E27FC236}">
                <a16:creationId xmlns:a16="http://schemas.microsoft.com/office/drawing/2014/main" id="{46DA678F-B5CD-CCB3-5DC9-AC257877657F}"/>
              </a:ext>
            </a:extLst>
          </p:cNvPr>
          <p:cNvGraphicFramePr>
            <a:graphicFrameLocks noChangeAspect="1"/>
          </p:cNvGraphicFramePr>
          <p:nvPr>
            <p:extLst>
              <p:ext uri="{D42A27DB-BD31-4B8C-83A1-F6EECF244321}">
                <p14:modId xmlns:p14="http://schemas.microsoft.com/office/powerpoint/2010/main" val="2005056703"/>
              </p:ext>
            </p:extLst>
          </p:nvPr>
        </p:nvGraphicFramePr>
        <p:xfrm>
          <a:off x="4378008" y="6121718"/>
          <a:ext cx="1181100" cy="495300"/>
        </p:xfrm>
        <a:graphic>
          <a:graphicData uri="http://schemas.openxmlformats.org/presentationml/2006/ole">
            <mc:AlternateContent xmlns:mc="http://schemas.openxmlformats.org/markup-compatibility/2006">
              <mc:Choice xmlns:v="urn:schemas-microsoft-com:vml" Requires="v">
                <p:oleObj name="公式" r:id="rId18" imgW="482391" imgH="203112" progId="Equation.3">
                  <p:embed/>
                </p:oleObj>
              </mc:Choice>
              <mc:Fallback>
                <p:oleObj name="公式" r:id="rId18" imgW="482391" imgH="203112" progId="Equation.3">
                  <p:embed/>
                  <p:pic>
                    <p:nvPicPr>
                      <p:cNvPr id="25617" name="Object 1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378008" y="6121718"/>
                        <a:ext cx="1181100" cy="495300"/>
                      </a:xfrm>
                      <a:prstGeom prst="rect">
                        <a:avLst/>
                      </a:prstGeom>
                      <a:noFill/>
                      <a:ln w="28575">
                        <a:solidFill>
                          <a:srgbClr val="FF0000"/>
                        </a:solidFill>
                        <a:miter lim="800000"/>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1" name="Object 18">
            <a:extLst>
              <a:ext uri="{FF2B5EF4-FFF2-40B4-BE49-F238E27FC236}">
                <a16:creationId xmlns:a16="http://schemas.microsoft.com/office/drawing/2014/main" id="{D60CE027-52E9-A97A-7C31-6909B3199C45}"/>
              </a:ext>
            </a:extLst>
          </p:cNvPr>
          <p:cNvGraphicFramePr>
            <a:graphicFrameLocks noChangeAspect="1"/>
          </p:cNvGraphicFramePr>
          <p:nvPr>
            <p:extLst>
              <p:ext uri="{D42A27DB-BD31-4B8C-83A1-F6EECF244321}">
                <p14:modId xmlns:p14="http://schemas.microsoft.com/office/powerpoint/2010/main" val="3445964004"/>
              </p:ext>
            </p:extLst>
          </p:nvPr>
        </p:nvGraphicFramePr>
        <p:xfrm>
          <a:off x="5971858" y="6083618"/>
          <a:ext cx="1150937" cy="525462"/>
        </p:xfrm>
        <a:graphic>
          <a:graphicData uri="http://schemas.openxmlformats.org/presentationml/2006/ole">
            <mc:AlternateContent xmlns:mc="http://schemas.openxmlformats.org/markup-compatibility/2006">
              <mc:Choice xmlns:v="urn:schemas-microsoft-com:vml" Requires="v">
                <p:oleObj name="公式" r:id="rId19" imgW="469696" imgH="215806" progId="Equation.3">
                  <p:embed/>
                </p:oleObj>
              </mc:Choice>
              <mc:Fallback>
                <p:oleObj name="公式" r:id="rId19" imgW="469696" imgH="215806" progId="Equation.3">
                  <p:embed/>
                  <p:pic>
                    <p:nvPicPr>
                      <p:cNvPr id="25618" name="Object 1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971858" y="6083618"/>
                        <a:ext cx="1150937" cy="525462"/>
                      </a:xfrm>
                      <a:prstGeom prst="rect">
                        <a:avLst/>
                      </a:prstGeom>
                      <a:noFill/>
                      <a:ln w="28575">
                        <a:solidFill>
                          <a:srgbClr val="FF0000"/>
                        </a:solidFill>
                        <a:miter lim="800000"/>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2" name="Group 19">
            <a:extLst>
              <a:ext uri="{FF2B5EF4-FFF2-40B4-BE49-F238E27FC236}">
                <a16:creationId xmlns:a16="http://schemas.microsoft.com/office/drawing/2014/main" id="{B08DEB70-D443-6B3D-9EA9-09DA36535709}"/>
              </a:ext>
            </a:extLst>
          </p:cNvPr>
          <p:cNvGrpSpPr>
            <a:grpSpLocks/>
          </p:cNvGrpSpPr>
          <p:nvPr/>
        </p:nvGrpSpPr>
        <p:grpSpPr bwMode="auto">
          <a:xfrm>
            <a:off x="1953895" y="1706880"/>
            <a:ext cx="4367213" cy="3287713"/>
            <a:chOff x="300" y="878"/>
            <a:chExt cx="2860" cy="2151"/>
          </a:xfrm>
        </p:grpSpPr>
        <p:sp>
          <p:nvSpPr>
            <p:cNvPr id="23" name="Rectangle 20">
              <a:extLst>
                <a:ext uri="{FF2B5EF4-FFF2-40B4-BE49-F238E27FC236}">
                  <a16:creationId xmlns:a16="http://schemas.microsoft.com/office/drawing/2014/main" id="{DC1981EC-55B9-40D0-A4DA-27DF45E0189D}"/>
                </a:ext>
              </a:extLst>
            </p:cNvPr>
            <p:cNvSpPr>
              <a:spLocks noChangeArrowheads="1"/>
            </p:cNvSpPr>
            <p:nvPr/>
          </p:nvSpPr>
          <p:spPr bwMode="auto">
            <a:xfrm>
              <a:off x="420" y="1399"/>
              <a:ext cx="2543" cy="1018"/>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4" name="Group 21">
              <a:extLst>
                <a:ext uri="{FF2B5EF4-FFF2-40B4-BE49-F238E27FC236}">
                  <a16:creationId xmlns:a16="http://schemas.microsoft.com/office/drawing/2014/main" id="{14637B01-0CB1-67CC-040C-B65B91E6AEE3}"/>
                </a:ext>
              </a:extLst>
            </p:cNvPr>
            <p:cNvGrpSpPr>
              <a:grpSpLocks/>
            </p:cNvGrpSpPr>
            <p:nvPr/>
          </p:nvGrpSpPr>
          <p:grpSpPr bwMode="auto">
            <a:xfrm>
              <a:off x="521" y="1158"/>
              <a:ext cx="2337" cy="234"/>
              <a:chOff x="2832" y="1266"/>
              <a:chExt cx="1952" cy="204"/>
            </a:xfrm>
          </p:grpSpPr>
          <p:grpSp>
            <p:nvGrpSpPr>
              <p:cNvPr id="64" name="Group 22">
                <a:extLst>
                  <a:ext uri="{FF2B5EF4-FFF2-40B4-BE49-F238E27FC236}">
                    <a16:creationId xmlns:a16="http://schemas.microsoft.com/office/drawing/2014/main" id="{78239F26-3515-1846-DB20-EDBE25FB44B4}"/>
                  </a:ext>
                </a:extLst>
              </p:cNvPr>
              <p:cNvGrpSpPr>
                <a:grpSpLocks/>
              </p:cNvGrpSpPr>
              <p:nvPr/>
            </p:nvGrpSpPr>
            <p:grpSpPr bwMode="auto">
              <a:xfrm>
                <a:off x="2832" y="1266"/>
                <a:ext cx="68" cy="204"/>
                <a:chOff x="2904" y="1272"/>
                <a:chExt cx="68" cy="204"/>
              </a:xfrm>
            </p:grpSpPr>
            <p:sp>
              <p:nvSpPr>
                <p:cNvPr id="86" name="Line 23">
                  <a:extLst>
                    <a:ext uri="{FF2B5EF4-FFF2-40B4-BE49-F238E27FC236}">
                      <a16:creationId xmlns:a16="http://schemas.microsoft.com/office/drawing/2014/main" id="{8AD3844E-28DC-2646-3616-A8571E7883BE}"/>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Oval 24">
                  <a:extLst>
                    <a:ext uri="{FF2B5EF4-FFF2-40B4-BE49-F238E27FC236}">
                      <a16:creationId xmlns:a16="http://schemas.microsoft.com/office/drawing/2014/main" id="{4132C943-B715-AA82-9509-F80763063E6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5" name="Group 25">
                <a:extLst>
                  <a:ext uri="{FF2B5EF4-FFF2-40B4-BE49-F238E27FC236}">
                    <a16:creationId xmlns:a16="http://schemas.microsoft.com/office/drawing/2014/main" id="{C9AEA84F-5B38-C2CD-E826-F68437603FBD}"/>
                  </a:ext>
                </a:extLst>
              </p:cNvPr>
              <p:cNvGrpSpPr>
                <a:grpSpLocks/>
              </p:cNvGrpSpPr>
              <p:nvPr/>
            </p:nvGrpSpPr>
            <p:grpSpPr bwMode="auto">
              <a:xfrm>
                <a:off x="3101" y="1266"/>
                <a:ext cx="68" cy="204"/>
                <a:chOff x="2904" y="1272"/>
                <a:chExt cx="68" cy="204"/>
              </a:xfrm>
            </p:grpSpPr>
            <p:sp>
              <p:nvSpPr>
                <p:cNvPr id="84" name="Line 26">
                  <a:extLst>
                    <a:ext uri="{FF2B5EF4-FFF2-40B4-BE49-F238E27FC236}">
                      <a16:creationId xmlns:a16="http://schemas.microsoft.com/office/drawing/2014/main" id="{9BD5B5BB-DF47-31DF-110E-237DA2A9904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Oval 27">
                  <a:extLst>
                    <a:ext uri="{FF2B5EF4-FFF2-40B4-BE49-F238E27FC236}">
                      <a16:creationId xmlns:a16="http://schemas.microsoft.com/office/drawing/2014/main" id="{78071077-1822-1EA4-31BE-149E71B9E1A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6" name="Group 28">
                <a:extLst>
                  <a:ext uri="{FF2B5EF4-FFF2-40B4-BE49-F238E27FC236}">
                    <a16:creationId xmlns:a16="http://schemas.microsoft.com/office/drawing/2014/main" id="{31706363-EC7A-D0E9-5069-BBDD418C2CFF}"/>
                  </a:ext>
                </a:extLst>
              </p:cNvPr>
              <p:cNvGrpSpPr>
                <a:grpSpLocks/>
              </p:cNvGrpSpPr>
              <p:nvPr/>
            </p:nvGrpSpPr>
            <p:grpSpPr bwMode="auto">
              <a:xfrm>
                <a:off x="3370" y="1266"/>
                <a:ext cx="68" cy="204"/>
                <a:chOff x="2904" y="1272"/>
                <a:chExt cx="68" cy="204"/>
              </a:xfrm>
            </p:grpSpPr>
            <p:sp>
              <p:nvSpPr>
                <p:cNvPr id="82" name="Line 29">
                  <a:extLst>
                    <a:ext uri="{FF2B5EF4-FFF2-40B4-BE49-F238E27FC236}">
                      <a16:creationId xmlns:a16="http://schemas.microsoft.com/office/drawing/2014/main" id="{59D2964A-05BF-E5C0-EE7F-E6FEDA79F08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Oval 30">
                  <a:extLst>
                    <a:ext uri="{FF2B5EF4-FFF2-40B4-BE49-F238E27FC236}">
                      <a16:creationId xmlns:a16="http://schemas.microsoft.com/office/drawing/2014/main" id="{08F66E6A-F2CD-9558-016A-B4E8FA64055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7" name="Group 31">
                <a:extLst>
                  <a:ext uri="{FF2B5EF4-FFF2-40B4-BE49-F238E27FC236}">
                    <a16:creationId xmlns:a16="http://schemas.microsoft.com/office/drawing/2014/main" id="{16C8470C-A604-1589-1413-6D60675685ED}"/>
                  </a:ext>
                </a:extLst>
              </p:cNvPr>
              <p:cNvGrpSpPr>
                <a:grpSpLocks/>
              </p:cNvGrpSpPr>
              <p:nvPr/>
            </p:nvGrpSpPr>
            <p:grpSpPr bwMode="auto">
              <a:xfrm>
                <a:off x="3639" y="1266"/>
                <a:ext cx="68" cy="204"/>
                <a:chOff x="2904" y="1272"/>
                <a:chExt cx="68" cy="204"/>
              </a:xfrm>
            </p:grpSpPr>
            <p:sp>
              <p:nvSpPr>
                <p:cNvPr id="80" name="Line 32">
                  <a:extLst>
                    <a:ext uri="{FF2B5EF4-FFF2-40B4-BE49-F238E27FC236}">
                      <a16:creationId xmlns:a16="http://schemas.microsoft.com/office/drawing/2014/main" id="{719E6D57-2874-90F0-A022-0C7FAB7DACD5}"/>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Oval 33">
                  <a:extLst>
                    <a:ext uri="{FF2B5EF4-FFF2-40B4-BE49-F238E27FC236}">
                      <a16:creationId xmlns:a16="http://schemas.microsoft.com/office/drawing/2014/main" id="{F09E4AD4-9171-9A38-F851-50FB56B9E32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8" name="Group 34">
                <a:extLst>
                  <a:ext uri="{FF2B5EF4-FFF2-40B4-BE49-F238E27FC236}">
                    <a16:creationId xmlns:a16="http://schemas.microsoft.com/office/drawing/2014/main" id="{D0C25D1E-9F54-3492-0FD3-E62F690E98A4}"/>
                  </a:ext>
                </a:extLst>
              </p:cNvPr>
              <p:cNvGrpSpPr>
                <a:grpSpLocks/>
              </p:cNvGrpSpPr>
              <p:nvPr/>
            </p:nvGrpSpPr>
            <p:grpSpPr bwMode="auto">
              <a:xfrm>
                <a:off x="3908" y="1266"/>
                <a:ext cx="68" cy="204"/>
                <a:chOff x="2904" y="1272"/>
                <a:chExt cx="68" cy="204"/>
              </a:xfrm>
            </p:grpSpPr>
            <p:sp>
              <p:nvSpPr>
                <p:cNvPr id="78" name="Line 35">
                  <a:extLst>
                    <a:ext uri="{FF2B5EF4-FFF2-40B4-BE49-F238E27FC236}">
                      <a16:creationId xmlns:a16="http://schemas.microsoft.com/office/drawing/2014/main" id="{C0AC1D12-9DDA-F739-9A79-92775066911E}"/>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9" name="Oval 36">
                  <a:extLst>
                    <a:ext uri="{FF2B5EF4-FFF2-40B4-BE49-F238E27FC236}">
                      <a16:creationId xmlns:a16="http://schemas.microsoft.com/office/drawing/2014/main" id="{B01F5EF6-1557-64F2-1F25-2181C0265E3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9" name="Group 37">
                <a:extLst>
                  <a:ext uri="{FF2B5EF4-FFF2-40B4-BE49-F238E27FC236}">
                    <a16:creationId xmlns:a16="http://schemas.microsoft.com/office/drawing/2014/main" id="{79A888C4-CFE7-7CD0-6CA9-2E8A5A740B64}"/>
                  </a:ext>
                </a:extLst>
              </p:cNvPr>
              <p:cNvGrpSpPr>
                <a:grpSpLocks/>
              </p:cNvGrpSpPr>
              <p:nvPr/>
            </p:nvGrpSpPr>
            <p:grpSpPr bwMode="auto">
              <a:xfrm>
                <a:off x="4177" y="1266"/>
                <a:ext cx="68" cy="204"/>
                <a:chOff x="2904" y="1272"/>
                <a:chExt cx="68" cy="204"/>
              </a:xfrm>
            </p:grpSpPr>
            <p:sp>
              <p:nvSpPr>
                <p:cNvPr id="76" name="Line 38">
                  <a:extLst>
                    <a:ext uri="{FF2B5EF4-FFF2-40B4-BE49-F238E27FC236}">
                      <a16:creationId xmlns:a16="http://schemas.microsoft.com/office/drawing/2014/main" id="{2782E0AA-8A3F-2A7C-657F-5981AB648B9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Oval 39">
                  <a:extLst>
                    <a:ext uri="{FF2B5EF4-FFF2-40B4-BE49-F238E27FC236}">
                      <a16:creationId xmlns:a16="http://schemas.microsoft.com/office/drawing/2014/main" id="{2086B09B-A65B-F059-98D8-2B9B348EAF0F}"/>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0" name="Group 40">
                <a:extLst>
                  <a:ext uri="{FF2B5EF4-FFF2-40B4-BE49-F238E27FC236}">
                    <a16:creationId xmlns:a16="http://schemas.microsoft.com/office/drawing/2014/main" id="{EC10B0B4-C7D1-F203-71FB-0CB0D8A6E2F4}"/>
                  </a:ext>
                </a:extLst>
              </p:cNvPr>
              <p:cNvGrpSpPr>
                <a:grpSpLocks/>
              </p:cNvGrpSpPr>
              <p:nvPr/>
            </p:nvGrpSpPr>
            <p:grpSpPr bwMode="auto">
              <a:xfrm>
                <a:off x="4446" y="1266"/>
                <a:ext cx="68" cy="204"/>
                <a:chOff x="2904" y="1272"/>
                <a:chExt cx="68" cy="204"/>
              </a:xfrm>
            </p:grpSpPr>
            <p:sp>
              <p:nvSpPr>
                <p:cNvPr id="74" name="Line 41">
                  <a:extLst>
                    <a:ext uri="{FF2B5EF4-FFF2-40B4-BE49-F238E27FC236}">
                      <a16:creationId xmlns:a16="http://schemas.microsoft.com/office/drawing/2014/main" id="{A142A983-8B25-6FA3-20E7-C59520DEBE5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Oval 42">
                  <a:extLst>
                    <a:ext uri="{FF2B5EF4-FFF2-40B4-BE49-F238E27FC236}">
                      <a16:creationId xmlns:a16="http://schemas.microsoft.com/office/drawing/2014/main" id="{ADC080D9-B25C-4BC5-4357-D0A04C7905C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1" name="Group 43">
                <a:extLst>
                  <a:ext uri="{FF2B5EF4-FFF2-40B4-BE49-F238E27FC236}">
                    <a16:creationId xmlns:a16="http://schemas.microsoft.com/office/drawing/2014/main" id="{5B065BB6-882E-2F9B-71C6-E88A4111EF35}"/>
                  </a:ext>
                </a:extLst>
              </p:cNvPr>
              <p:cNvGrpSpPr>
                <a:grpSpLocks/>
              </p:cNvGrpSpPr>
              <p:nvPr/>
            </p:nvGrpSpPr>
            <p:grpSpPr bwMode="auto">
              <a:xfrm>
                <a:off x="4716" y="1266"/>
                <a:ext cx="68" cy="204"/>
                <a:chOff x="2904" y="1272"/>
                <a:chExt cx="68" cy="204"/>
              </a:xfrm>
            </p:grpSpPr>
            <p:sp>
              <p:nvSpPr>
                <p:cNvPr id="72" name="Line 44">
                  <a:extLst>
                    <a:ext uri="{FF2B5EF4-FFF2-40B4-BE49-F238E27FC236}">
                      <a16:creationId xmlns:a16="http://schemas.microsoft.com/office/drawing/2014/main" id="{7F0CBECC-0CC7-2C21-907B-1A4F04369CA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Oval 45">
                  <a:extLst>
                    <a:ext uri="{FF2B5EF4-FFF2-40B4-BE49-F238E27FC236}">
                      <a16:creationId xmlns:a16="http://schemas.microsoft.com/office/drawing/2014/main" id="{9195C1C0-5041-26F7-4612-EF8C26703DB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25" name="Group 46">
              <a:extLst>
                <a:ext uri="{FF2B5EF4-FFF2-40B4-BE49-F238E27FC236}">
                  <a16:creationId xmlns:a16="http://schemas.microsoft.com/office/drawing/2014/main" id="{1F0899AB-E15C-9402-A40B-E193E6D5E372}"/>
                </a:ext>
              </a:extLst>
            </p:cNvPr>
            <p:cNvGrpSpPr>
              <a:grpSpLocks/>
            </p:cNvGrpSpPr>
            <p:nvPr/>
          </p:nvGrpSpPr>
          <p:grpSpPr bwMode="auto">
            <a:xfrm flipV="1">
              <a:off x="528" y="2424"/>
              <a:ext cx="2337" cy="234"/>
              <a:chOff x="2832" y="1266"/>
              <a:chExt cx="1952" cy="204"/>
            </a:xfrm>
          </p:grpSpPr>
          <p:grpSp>
            <p:nvGrpSpPr>
              <p:cNvPr id="40" name="Group 47">
                <a:extLst>
                  <a:ext uri="{FF2B5EF4-FFF2-40B4-BE49-F238E27FC236}">
                    <a16:creationId xmlns:a16="http://schemas.microsoft.com/office/drawing/2014/main" id="{3396A35C-9F6C-11B5-DDD1-E54464A9D29E}"/>
                  </a:ext>
                </a:extLst>
              </p:cNvPr>
              <p:cNvGrpSpPr>
                <a:grpSpLocks/>
              </p:cNvGrpSpPr>
              <p:nvPr/>
            </p:nvGrpSpPr>
            <p:grpSpPr bwMode="auto">
              <a:xfrm>
                <a:off x="2832" y="1266"/>
                <a:ext cx="68" cy="204"/>
                <a:chOff x="2904" y="1272"/>
                <a:chExt cx="68" cy="204"/>
              </a:xfrm>
            </p:grpSpPr>
            <p:sp>
              <p:nvSpPr>
                <p:cNvPr id="62" name="Line 48">
                  <a:extLst>
                    <a:ext uri="{FF2B5EF4-FFF2-40B4-BE49-F238E27FC236}">
                      <a16:creationId xmlns:a16="http://schemas.microsoft.com/office/drawing/2014/main" id="{34D5A22A-5D7B-DF72-8B77-89910D682BA5}"/>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Oval 49">
                  <a:extLst>
                    <a:ext uri="{FF2B5EF4-FFF2-40B4-BE49-F238E27FC236}">
                      <a16:creationId xmlns:a16="http://schemas.microsoft.com/office/drawing/2014/main" id="{53E625A8-A551-41DA-3FC8-87CA8E4AE2C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1" name="Group 50">
                <a:extLst>
                  <a:ext uri="{FF2B5EF4-FFF2-40B4-BE49-F238E27FC236}">
                    <a16:creationId xmlns:a16="http://schemas.microsoft.com/office/drawing/2014/main" id="{59DD4B12-CA5D-D497-15A6-D2B53FDE0D3C}"/>
                  </a:ext>
                </a:extLst>
              </p:cNvPr>
              <p:cNvGrpSpPr>
                <a:grpSpLocks/>
              </p:cNvGrpSpPr>
              <p:nvPr/>
            </p:nvGrpSpPr>
            <p:grpSpPr bwMode="auto">
              <a:xfrm>
                <a:off x="3101" y="1266"/>
                <a:ext cx="68" cy="204"/>
                <a:chOff x="2904" y="1272"/>
                <a:chExt cx="68" cy="204"/>
              </a:xfrm>
            </p:grpSpPr>
            <p:sp>
              <p:nvSpPr>
                <p:cNvPr id="60" name="Line 51">
                  <a:extLst>
                    <a:ext uri="{FF2B5EF4-FFF2-40B4-BE49-F238E27FC236}">
                      <a16:creationId xmlns:a16="http://schemas.microsoft.com/office/drawing/2014/main" id="{44501173-1E42-5641-9F86-7A476A9E926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Oval 52">
                  <a:extLst>
                    <a:ext uri="{FF2B5EF4-FFF2-40B4-BE49-F238E27FC236}">
                      <a16:creationId xmlns:a16="http://schemas.microsoft.com/office/drawing/2014/main" id="{59C1D5FF-61F7-916A-43F2-CEDCEE3D312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2" name="Group 53">
                <a:extLst>
                  <a:ext uri="{FF2B5EF4-FFF2-40B4-BE49-F238E27FC236}">
                    <a16:creationId xmlns:a16="http://schemas.microsoft.com/office/drawing/2014/main" id="{21A94F26-3B6F-31CD-95EC-24C4B2BD92EA}"/>
                  </a:ext>
                </a:extLst>
              </p:cNvPr>
              <p:cNvGrpSpPr>
                <a:grpSpLocks/>
              </p:cNvGrpSpPr>
              <p:nvPr/>
            </p:nvGrpSpPr>
            <p:grpSpPr bwMode="auto">
              <a:xfrm>
                <a:off x="3370" y="1266"/>
                <a:ext cx="68" cy="204"/>
                <a:chOff x="2904" y="1272"/>
                <a:chExt cx="68" cy="204"/>
              </a:xfrm>
            </p:grpSpPr>
            <p:sp>
              <p:nvSpPr>
                <p:cNvPr id="58" name="Line 54">
                  <a:extLst>
                    <a:ext uri="{FF2B5EF4-FFF2-40B4-BE49-F238E27FC236}">
                      <a16:creationId xmlns:a16="http://schemas.microsoft.com/office/drawing/2014/main" id="{12FD3717-D121-CB76-9D99-8B9F37ED2FD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Oval 55">
                  <a:extLst>
                    <a:ext uri="{FF2B5EF4-FFF2-40B4-BE49-F238E27FC236}">
                      <a16:creationId xmlns:a16="http://schemas.microsoft.com/office/drawing/2014/main" id="{D4183EA2-6ACE-FC83-D7E2-FFEB52BF4B5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3" name="Group 56">
                <a:extLst>
                  <a:ext uri="{FF2B5EF4-FFF2-40B4-BE49-F238E27FC236}">
                    <a16:creationId xmlns:a16="http://schemas.microsoft.com/office/drawing/2014/main" id="{FE063079-F9E8-7504-B1E8-C4842C5EC1C9}"/>
                  </a:ext>
                </a:extLst>
              </p:cNvPr>
              <p:cNvGrpSpPr>
                <a:grpSpLocks/>
              </p:cNvGrpSpPr>
              <p:nvPr/>
            </p:nvGrpSpPr>
            <p:grpSpPr bwMode="auto">
              <a:xfrm>
                <a:off x="3639" y="1266"/>
                <a:ext cx="68" cy="204"/>
                <a:chOff x="2904" y="1272"/>
                <a:chExt cx="68" cy="204"/>
              </a:xfrm>
            </p:grpSpPr>
            <p:sp>
              <p:nvSpPr>
                <p:cNvPr id="56" name="Line 57">
                  <a:extLst>
                    <a:ext uri="{FF2B5EF4-FFF2-40B4-BE49-F238E27FC236}">
                      <a16:creationId xmlns:a16="http://schemas.microsoft.com/office/drawing/2014/main" id="{2637CEAB-C962-5132-822E-CF827F96D4C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Oval 58">
                  <a:extLst>
                    <a:ext uri="{FF2B5EF4-FFF2-40B4-BE49-F238E27FC236}">
                      <a16:creationId xmlns:a16="http://schemas.microsoft.com/office/drawing/2014/main" id="{A5BDC5D3-6599-0731-EBE2-5081D108E08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4" name="Group 59">
                <a:extLst>
                  <a:ext uri="{FF2B5EF4-FFF2-40B4-BE49-F238E27FC236}">
                    <a16:creationId xmlns:a16="http://schemas.microsoft.com/office/drawing/2014/main" id="{57CF2658-0AA8-D3E7-78C3-C8CF6883C5D1}"/>
                  </a:ext>
                </a:extLst>
              </p:cNvPr>
              <p:cNvGrpSpPr>
                <a:grpSpLocks/>
              </p:cNvGrpSpPr>
              <p:nvPr/>
            </p:nvGrpSpPr>
            <p:grpSpPr bwMode="auto">
              <a:xfrm>
                <a:off x="3908" y="1266"/>
                <a:ext cx="68" cy="204"/>
                <a:chOff x="2904" y="1272"/>
                <a:chExt cx="68" cy="204"/>
              </a:xfrm>
            </p:grpSpPr>
            <p:sp>
              <p:nvSpPr>
                <p:cNvPr id="54" name="Line 60">
                  <a:extLst>
                    <a:ext uri="{FF2B5EF4-FFF2-40B4-BE49-F238E27FC236}">
                      <a16:creationId xmlns:a16="http://schemas.microsoft.com/office/drawing/2014/main" id="{0CD518B1-AB8C-A5D5-D735-80E0D1DF61D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Oval 61">
                  <a:extLst>
                    <a:ext uri="{FF2B5EF4-FFF2-40B4-BE49-F238E27FC236}">
                      <a16:creationId xmlns:a16="http://schemas.microsoft.com/office/drawing/2014/main" id="{01A01EC0-175E-0D6A-9103-23F85A6225F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5" name="Group 62">
                <a:extLst>
                  <a:ext uri="{FF2B5EF4-FFF2-40B4-BE49-F238E27FC236}">
                    <a16:creationId xmlns:a16="http://schemas.microsoft.com/office/drawing/2014/main" id="{39C4A0B1-2BA1-26ED-865B-2743743EACF1}"/>
                  </a:ext>
                </a:extLst>
              </p:cNvPr>
              <p:cNvGrpSpPr>
                <a:grpSpLocks/>
              </p:cNvGrpSpPr>
              <p:nvPr/>
            </p:nvGrpSpPr>
            <p:grpSpPr bwMode="auto">
              <a:xfrm>
                <a:off x="4177" y="1266"/>
                <a:ext cx="68" cy="204"/>
                <a:chOff x="2904" y="1272"/>
                <a:chExt cx="68" cy="204"/>
              </a:xfrm>
            </p:grpSpPr>
            <p:sp>
              <p:nvSpPr>
                <p:cNvPr id="52" name="Line 63">
                  <a:extLst>
                    <a:ext uri="{FF2B5EF4-FFF2-40B4-BE49-F238E27FC236}">
                      <a16:creationId xmlns:a16="http://schemas.microsoft.com/office/drawing/2014/main" id="{2BFF13CA-631C-E6BA-E56D-6D5FC9D474D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Oval 64">
                  <a:extLst>
                    <a:ext uri="{FF2B5EF4-FFF2-40B4-BE49-F238E27FC236}">
                      <a16:creationId xmlns:a16="http://schemas.microsoft.com/office/drawing/2014/main" id="{2FAE51FE-7B64-69ED-F0CA-1EB2FD6576C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6" name="Group 65">
                <a:extLst>
                  <a:ext uri="{FF2B5EF4-FFF2-40B4-BE49-F238E27FC236}">
                    <a16:creationId xmlns:a16="http://schemas.microsoft.com/office/drawing/2014/main" id="{9F29B5C7-ABF7-6ECB-0808-27FD128EB018}"/>
                  </a:ext>
                </a:extLst>
              </p:cNvPr>
              <p:cNvGrpSpPr>
                <a:grpSpLocks/>
              </p:cNvGrpSpPr>
              <p:nvPr/>
            </p:nvGrpSpPr>
            <p:grpSpPr bwMode="auto">
              <a:xfrm>
                <a:off x="4446" y="1266"/>
                <a:ext cx="68" cy="204"/>
                <a:chOff x="2904" y="1272"/>
                <a:chExt cx="68" cy="204"/>
              </a:xfrm>
            </p:grpSpPr>
            <p:sp>
              <p:nvSpPr>
                <p:cNvPr id="50" name="Line 66">
                  <a:extLst>
                    <a:ext uri="{FF2B5EF4-FFF2-40B4-BE49-F238E27FC236}">
                      <a16:creationId xmlns:a16="http://schemas.microsoft.com/office/drawing/2014/main" id="{0862822F-5D90-6E78-934E-63502C65FE8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Oval 67">
                  <a:extLst>
                    <a:ext uri="{FF2B5EF4-FFF2-40B4-BE49-F238E27FC236}">
                      <a16:creationId xmlns:a16="http://schemas.microsoft.com/office/drawing/2014/main" id="{7847BC63-36F1-794B-27FA-29BBD4397EE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7" name="Group 68">
                <a:extLst>
                  <a:ext uri="{FF2B5EF4-FFF2-40B4-BE49-F238E27FC236}">
                    <a16:creationId xmlns:a16="http://schemas.microsoft.com/office/drawing/2014/main" id="{373FF973-1AFE-64BC-8909-71E7D91DDFF6}"/>
                  </a:ext>
                </a:extLst>
              </p:cNvPr>
              <p:cNvGrpSpPr>
                <a:grpSpLocks/>
              </p:cNvGrpSpPr>
              <p:nvPr/>
            </p:nvGrpSpPr>
            <p:grpSpPr bwMode="auto">
              <a:xfrm>
                <a:off x="4716" y="1266"/>
                <a:ext cx="68" cy="204"/>
                <a:chOff x="2904" y="1272"/>
                <a:chExt cx="68" cy="204"/>
              </a:xfrm>
            </p:grpSpPr>
            <p:sp>
              <p:nvSpPr>
                <p:cNvPr id="48" name="Line 69">
                  <a:extLst>
                    <a:ext uri="{FF2B5EF4-FFF2-40B4-BE49-F238E27FC236}">
                      <a16:creationId xmlns:a16="http://schemas.microsoft.com/office/drawing/2014/main" id="{964B7651-0059-7BCD-C7DF-5D068FB8E7A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Oval 70">
                  <a:extLst>
                    <a:ext uri="{FF2B5EF4-FFF2-40B4-BE49-F238E27FC236}">
                      <a16:creationId xmlns:a16="http://schemas.microsoft.com/office/drawing/2014/main" id="{114326D9-8501-F87F-409D-9448D180B7E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26" name="Arc 71">
              <a:extLst>
                <a:ext uri="{FF2B5EF4-FFF2-40B4-BE49-F238E27FC236}">
                  <a16:creationId xmlns:a16="http://schemas.microsoft.com/office/drawing/2014/main" id="{16CC9DE7-02E6-1544-650B-8A720A32FF29}"/>
                </a:ext>
              </a:extLst>
            </p:cNvPr>
            <p:cNvSpPr>
              <a:spLocks/>
            </p:cNvSpPr>
            <p:nvPr/>
          </p:nvSpPr>
          <p:spPr bwMode="auto">
            <a:xfrm>
              <a:off x="420" y="1707"/>
              <a:ext cx="213" cy="350"/>
            </a:xfrm>
            <a:custGeom>
              <a:avLst/>
              <a:gdLst>
                <a:gd name="T0" fmla="*/ 0 w 21600"/>
                <a:gd name="T1" fmla="*/ 0 h 43181"/>
                <a:gd name="T2" fmla="*/ 9 w 21600"/>
                <a:gd name="T3" fmla="*/ 350 h 43181"/>
                <a:gd name="T4" fmla="*/ 0 w 21600"/>
                <a:gd name="T5" fmla="*/ 175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7" name="Text Box 72">
              <a:extLst>
                <a:ext uri="{FF2B5EF4-FFF2-40B4-BE49-F238E27FC236}">
                  <a16:creationId xmlns:a16="http://schemas.microsoft.com/office/drawing/2014/main" id="{594D3CC4-088D-737F-79B0-0E228D0485EF}"/>
                </a:ext>
              </a:extLst>
            </p:cNvPr>
            <p:cNvSpPr txBox="1">
              <a:spLocks noChangeArrowheads="1"/>
            </p:cNvSpPr>
            <p:nvPr/>
          </p:nvSpPr>
          <p:spPr bwMode="auto">
            <a:xfrm>
              <a:off x="511" y="2151"/>
              <a:ext cx="2649" cy="2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1      2      3      4      5      6      7      8</a:t>
              </a:r>
            </a:p>
          </p:txBody>
        </p:sp>
        <p:sp>
          <p:nvSpPr>
            <p:cNvPr id="28" name="Text Box 73">
              <a:extLst>
                <a:ext uri="{FF2B5EF4-FFF2-40B4-BE49-F238E27FC236}">
                  <a16:creationId xmlns:a16="http://schemas.microsoft.com/office/drawing/2014/main" id="{BA9130A9-8290-F9A4-7D8B-D5300F9F6799}"/>
                </a:ext>
              </a:extLst>
            </p:cNvPr>
            <p:cNvSpPr txBox="1">
              <a:spLocks noChangeArrowheads="1"/>
            </p:cNvSpPr>
            <p:nvPr/>
          </p:nvSpPr>
          <p:spPr bwMode="auto">
            <a:xfrm>
              <a:off x="408" y="1382"/>
              <a:ext cx="2635" cy="2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16    15     14    13     12    11   10     9</a:t>
              </a:r>
            </a:p>
          </p:txBody>
        </p:sp>
        <p:sp>
          <p:nvSpPr>
            <p:cNvPr id="29" name="Text Box 74">
              <a:extLst>
                <a:ext uri="{FF2B5EF4-FFF2-40B4-BE49-F238E27FC236}">
                  <a16:creationId xmlns:a16="http://schemas.microsoft.com/office/drawing/2014/main" id="{0D609870-2EA3-3C6E-15EE-22FC7D5F6E72}"/>
                </a:ext>
              </a:extLst>
            </p:cNvPr>
            <p:cNvSpPr txBox="1">
              <a:spLocks noChangeArrowheads="1"/>
            </p:cNvSpPr>
            <p:nvPr/>
          </p:nvSpPr>
          <p:spPr bwMode="auto">
            <a:xfrm>
              <a:off x="1328" y="1705"/>
              <a:ext cx="822" cy="3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74191</a:t>
              </a:r>
            </a:p>
          </p:txBody>
        </p:sp>
        <p:sp>
          <p:nvSpPr>
            <p:cNvPr id="30" name="Oval 75">
              <a:extLst>
                <a:ext uri="{FF2B5EF4-FFF2-40B4-BE49-F238E27FC236}">
                  <a16:creationId xmlns:a16="http://schemas.microsoft.com/office/drawing/2014/main" id="{D6CE97D0-16E8-F95F-C2B0-57C2EDF00FB5}"/>
                </a:ext>
              </a:extLst>
            </p:cNvPr>
            <p:cNvSpPr>
              <a:spLocks noChangeArrowheads="1"/>
            </p:cNvSpPr>
            <p:nvPr/>
          </p:nvSpPr>
          <p:spPr bwMode="auto">
            <a:xfrm>
              <a:off x="1478" y="1311"/>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Oval 76">
              <a:extLst>
                <a:ext uri="{FF2B5EF4-FFF2-40B4-BE49-F238E27FC236}">
                  <a16:creationId xmlns:a16="http://schemas.microsoft.com/office/drawing/2014/main" id="{6A2B8533-4979-6BD1-9847-8E177D0A88BB}"/>
                </a:ext>
              </a:extLst>
            </p:cNvPr>
            <p:cNvSpPr>
              <a:spLocks noChangeArrowheads="1"/>
            </p:cNvSpPr>
            <p:nvPr/>
          </p:nvSpPr>
          <p:spPr bwMode="auto">
            <a:xfrm>
              <a:off x="1502" y="2417"/>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32" name="Group 77">
              <a:extLst>
                <a:ext uri="{FF2B5EF4-FFF2-40B4-BE49-F238E27FC236}">
                  <a16:creationId xmlns:a16="http://schemas.microsoft.com/office/drawing/2014/main" id="{CE96B161-F446-9535-832E-8C9A1A705F7E}"/>
                </a:ext>
              </a:extLst>
            </p:cNvPr>
            <p:cNvGrpSpPr>
              <a:grpSpLocks/>
            </p:cNvGrpSpPr>
            <p:nvPr/>
          </p:nvGrpSpPr>
          <p:grpSpPr bwMode="auto">
            <a:xfrm>
              <a:off x="420" y="2690"/>
              <a:ext cx="2708" cy="339"/>
              <a:chOff x="566" y="2774"/>
              <a:chExt cx="2708" cy="339"/>
            </a:xfrm>
          </p:grpSpPr>
          <p:sp>
            <p:nvSpPr>
              <p:cNvPr id="37" name="Text Box 78">
                <a:extLst>
                  <a:ext uri="{FF2B5EF4-FFF2-40B4-BE49-F238E27FC236}">
                    <a16:creationId xmlns:a16="http://schemas.microsoft.com/office/drawing/2014/main" id="{E7CE9045-E742-24F6-607A-B422135E2E36}"/>
                  </a:ext>
                </a:extLst>
              </p:cNvPr>
              <p:cNvSpPr txBox="1">
                <a:spLocks noChangeArrowheads="1"/>
              </p:cNvSpPr>
              <p:nvPr/>
            </p:nvSpPr>
            <p:spPr bwMode="auto">
              <a:xfrm>
                <a:off x="566" y="2774"/>
                <a:ext cx="2708" cy="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a:t>
                </a:r>
                <a:r>
                  <a:rPr lang="en-US" altLang="zh-CN" b="1">
                    <a:solidFill>
                      <a:srgbClr val="FF0066"/>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a:t>
                </a:r>
                <a:r>
                  <a:rPr lang="en-US" altLang="zh-CN" b="1" baseline="-25000">
                    <a:solidFill>
                      <a:srgbClr val="0033CC"/>
                    </a:solidFill>
                    <a:ea typeface="楷体_GB2312" pitchFamily="49" charset="-122"/>
                  </a:rPr>
                  <a:t> </a:t>
                </a:r>
                <a:r>
                  <a:rPr lang="en-US" altLang="zh-CN" b="1">
                    <a:solidFill>
                      <a:srgbClr val="FF0066"/>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sz="1000" b="1" baseline="-25000">
                    <a:solidFill>
                      <a:srgbClr val="0033CC"/>
                    </a:solidFill>
                    <a:ea typeface="楷体_GB2312" pitchFamily="49" charset="-122"/>
                  </a:rPr>
                  <a:t>   </a:t>
                </a:r>
                <a:r>
                  <a:rPr lang="en-US" altLang="zh-CN" b="1" i="1">
                    <a:solidFill>
                      <a:srgbClr val="0033CC"/>
                    </a:solidFill>
                    <a:ea typeface="楷体_GB2312" pitchFamily="49" charset="-122"/>
                  </a:rPr>
                  <a:t>CT</a:t>
                </a:r>
                <a:r>
                  <a:rPr lang="en-US" altLang="zh-CN" b="1" baseline="-25000">
                    <a:solidFill>
                      <a:srgbClr val="0033CC"/>
                    </a:solidFill>
                    <a:ea typeface="楷体_GB2312" pitchFamily="49" charset="-122"/>
                  </a:rPr>
                  <a:t>  </a:t>
                </a:r>
                <a:r>
                  <a:rPr lang="en-US" altLang="zh-CN" b="1" i="1">
                    <a:solidFill>
                      <a:srgbClr val="0033CC"/>
                    </a:solidFill>
                    <a:ea typeface="楷体_GB2312" pitchFamily="49" charset="-122"/>
                  </a:rPr>
                  <a:t>U</a:t>
                </a:r>
                <a:r>
                  <a:rPr lang="en-US" altLang="zh-CN" b="1">
                    <a:solidFill>
                      <a:srgbClr val="0033CC"/>
                    </a:solidFill>
                    <a:ea typeface="楷体_GB2312" pitchFamily="49" charset="-122"/>
                  </a:rPr>
                  <a:t>/</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r>
                  <a:rPr lang="en-US" altLang="zh-CN" b="1">
                    <a:solidFill>
                      <a:srgbClr val="0033CC"/>
                    </a:solidFill>
                    <a:ea typeface="楷体_GB2312" pitchFamily="49" charset="-122"/>
                  </a:rPr>
                  <a:t>  </a:t>
                </a:r>
                <a:r>
                  <a:rPr lang="zh-CN" altLang="en-US" sz="2800" b="1">
                    <a:ea typeface="隶书" panose="02010509060101010101" pitchFamily="49" charset="-122"/>
                  </a:rPr>
                  <a:t>地</a:t>
                </a:r>
                <a:endParaRPr lang="zh-CN" altLang="en-US" sz="2800" b="1" baseline="-25000">
                  <a:ea typeface="隶书" panose="02010509060101010101" pitchFamily="49" charset="-122"/>
                </a:endParaRPr>
              </a:p>
            </p:txBody>
          </p:sp>
          <p:sp>
            <p:nvSpPr>
              <p:cNvPr id="38" name="Line 79">
                <a:extLst>
                  <a:ext uri="{FF2B5EF4-FFF2-40B4-BE49-F238E27FC236}">
                    <a16:creationId xmlns:a16="http://schemas.microsoft.com/office/drawing/2014/main" id="{CAE49C7B-16CD-10D4-C8E4-C57A57857788}"/>
                  </a:ext>
                </a:extLst>
              </p:cNvPr>
              <p:cNvSpPr>
                <a:spLocks noChangeShapeType="1"/>
              </p:cNvSpPr>
              <p:nvPr/>
            </p:nvSpPr>
            <p:spPr bwMode="auto">
              <a:xfrm>
                <a:off x="1572" y="2808"/>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80">
                <a:extLst>
                  <a:ext uri="{FF2B5EF4-FFF2-40B4-BE49-F238E27FC236}">
                    <a16:creationId xmlns:a16="http://schemas.microsoft.com/office/drawing/2014/main" id="{6605C934-0CBE-A55F-3BEA-311B7468F42D}"/>
                  </a:ext>
                </a:extLst>
              </p:cNvPr>
              <p:cNvSpPr>
                <a:spLocks noChangeShapeType="1"/>
              </p:cNvSpPr>
              <p:nvPr/>
            </p:nvSpPr>
            <p:spPr bwMode="auto">
              <a:xfrm>
                <a:off x="1896" y="2796"/>
                <a:ext cx="10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3" name="Text Box 81">
              <a:extLst>
                <a:ext uri="{FF2B5EF4-FFF2-40B4-BE49-F238E27FC236}">
                  <a16:creationId xmlns:a16="http://schemas.microsoft.com/office/drawing/2014/main" id="{F275F29B-1E14-546A-9BD6-2E6F02DC7D88}"/>
                </a:ext>
              </a:extLst>
            </p:cNvPr>
            <p:cNvSpPr txBox="1">
              <a:spLocks noChangeArrowheads="1"/>
            </p:cNvSpPr>
            <p:nvPr/>
          </p:nvSpPr>
          <p:spPr bwMode="auto">
            <a:xfrm>
              <a:off x="300" y="878"/>
              <a:ext cx="2840" cy="2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ea typeface="楷体_GB2312" pitchFamily="49" charset="-122"/>
                </a:rPr>
                <a:t>V</a:t>
              </a:r>
              <a:r>
                <a:rPr lang="en-US" altLang="zh-CN" b="1" baseline="-25000">
                  <a:ea typeface="楷体_GB2312" pitchFamily="49" charset="-122"/>
                </a:rPr>
                <a:t>CC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   </a:t>
              </a:r>
              <a:r>
                <a:rPr lang="en-US" altLang="zh-CN" b="1" i="1">
                  <a:solidFill>
                    <a:srgbClr val="0033CC"/>
                  </a:solidFill>
                  <a:ea typeface="楷体_GB2312" pitchFamily="49" charset="-122"/>
                </a:rPr>
                <a:t>CP RC </a:t>
              </a:r>
              <a:r>
                <a:rPr lang="en-US" altLang="zh-CN" sz="2000" b="1" i="1">
                  <a:solidFill>
                    <a:srgbClr val="FF0066"/>
                  </a:solidFill>
                  <a:ea typeface="楷体_GB2312" pitchFamily="49" charset="-122"/>
                </a:rPr>
                <a:t>CO</a:t>
              </a:r>
              <a:r>
                <a:rPr lang="en-US" altLang="zh-CN" sz="2000" b="1">
                  <a:solidFill>
                    <a:srgbClr val="FF0066"/>
                  </a:solidFill>
                  <a:ea typeface="楷体_GB2312" pitchFamily="49" charset="-122"/>
                </a:rPr>
                <a:t>/</a:t>
              </a:r>
              <a:r>
                <a:rPr lang="en-US" altLang="zh-CN" sz="2000" b="1" i="1">
                  <a:solidFill>
                    <a:srgbClr val="0033CC"/>
                  </a:solidFill>
                  <a:ea typeface="楷体_GB2312" pitchFamily="49" charset="-122"/>
                </a:rPr>
                <a:t>BO </a:t>
              </a:r>
              <a:r>
                <a:rPr lang="en-US" altLang="zh-CN" b="1" i="1">
                  <a:solidFill>
                    <a:srgbClr val="0033CC"/>
                  </a:solidFill>
                  <a:ea typeface="楷体_GB2312" pitchFamily="49" charset="-122"/>
                </a:rPr>
                <a:t>LD D</a:t>
              </a:r>
              <a:r>
                <a:rPr lang="en-US" altLang="zh-CN" b="1" baseline="-25000">
                  <a:solidFill>
                    <a:srgbClr val="0033CC"/>
                  </a:solidFill>
                  <a:ea typeface="楷体_GB2312" pitchFamily="49" charset="-122"/>
                </a:rPr>
                <a:t>2</a:t>
              </a:r>
              <a:r>
                <a:rPr lang="en-US" altLang="zh-CN" b="1" i="1">
                  <a:solidFill>
                    <a:srgbClr val="0033CC"/>
                  </a:solidFill>
                  <a:ea typeface="楷体_GB2312" pitchFamily="49" charset="-122"/>
                </a:rPr>
                <a:t> D</a:t>
              </a:r>
              <a:r>
                <a:rPr lang="en-US" altLang="zh-CN" b="1" baseline="-25000">
                  <a:solidFill>
                    <a:srgbClr val="0033CC"/>
                  </a:solidFill>
                  <a:ea typeface="楷体_GB2312" pitchFamily="49" charset="-122"/>
                </a:rPr>
                <a:t>3</a:t>
              </a:r>
            </a:p>
          </p:txBody>
        </p:sp>
        <p:sp>
          <p:nvSpPr>
            <p:cNvPr id="34" name="Line 82">
              <a:extLst>
                <a:ext uri="{FF2B5EF4-FFF2-40B4-BE49-F238E27FC236}">
                  <a16:creationId xmlns:a16="http://schemas.microsoft.com/office/drawing/2014/main" id="{8D82BEFB-9110-79EE-CA91-20B5A9FEEBA8}"/>
                </a:ext>
              </a:extLst>
            </p:cNvPr>
            <p:cNvSpPr>
              <a:spLocks noChangeShapeType="1"/>
            </p:cNvSpPr>
            <p:nvPr/>
          </p:nvSpPr>
          <p:spPr bwMode="auto">
            <a:xfrm>
              <a:off x="1366" y="924"/>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Oval 83">
              <a:extLst>
                <a:ext uri="{FF2B5EF4-FFF2-40B4-BE49-F238E27FC236}">
                  <a16:creationId xmlns:a16="http://schemas.microsoft.com/office/drawing/2014/main" id="{0AED9ACC-61F4-90B1-5C23-87E4F2DED27B}"/>
                </a:ext>
              </a:extLst>
            </p:cNvPr>
            <p:cNvSpPr>
              <a:spLocks noChangeArrowheads="1"/>
            </p:cNvSpPr>
            <p:nvPr/>
          </p:nvSpPr>
          <p:spPr bwMode="auto">
            <a:xfrm>
              <a:off x="2138" y="1299"/>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6" name="Line 84">
              <a:extLst>
                <a:ext uri="{FF2B5EF4-FFF2-40B4-BE49-F238E27FC236}">
                  <a16:creationId xmlns:a16="http://schemas.microsoft.com/office/drawing/2014/main" id="{FB4C1E82-8F0D-69C2-00BD-A65C114A3B38}"/>
                </a:ext>
              </a:extLst>
            </p:cNvPr>
            <p:cNvSpPr>
              <a:spLocks noChangeShapeType="1"/>
            </p:cNvSpPr>
            <p:nvPr/>
          </p:nvSpPr>
          <p:spPr bwMode="auto">
            <a:xfrm>
              <a:off x="2182" y="936"/>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 name="灯片编号占位符 1">
            <a:extLst>
              <a:ext uri="{FF2B5EF4-FFF2-40B4-BE49-F238E27FC236}">
                <a16:creationId xmlns:a16="http://schemas.microsoft.com/office/drawing/2014/main" id="{C77D7146-BBDD-D18C-97BD-FC40727FB1CF}"/>
              </a:ext>
            </a:extLst>
          </p:cNvPr>
          <p:cNvSpPr>
            <a:spLocks noGrp="1"/>
          </p:cNvSpPr>
          <p:nvPr>
            <p:ph type="sldNum" sz="quarter" idx="12"/>
          </p:nvPr>
        </p:nvSpPr>
        <p:spPr/>
        <p:txBody>
          <a:bodyPr/>
          <a:lstStyle/>
          <a:p>
            <a:fld id="{392CBAA0-59E6-204E-8F03-85E5040D48B8}" type="slidenum">
              <a:rPr kumimoji="1" lang="zh-CN" altLang="en-US" smtClean="0"/>
              <a:t>70</a:t>
            </a:fld>
            <a:r>
              <a:rPr kumimoji="1" lang="en-US" altLang="zh-CN"/>
              <a:t>/184</a:t>
            </a:r>
            <a:endParaRPr kumimoji="1" lang="zh-CN" altLang="en-US" dirty="0"/>
          </a:p>
        </p:txBody>
      </p:sp>
    </p:spTree>
    <p:extLst>
      <p:ext uri="{BB962C8B-B14F-4D97-AF65-F5344CB8AC3E}">
        <p14:creationId xmlns:p14="http://schemas.microsoft.com/office/powerpoint/2010/main" val="289082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wipe(left)">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wipe(left)">
                                      <p:cBhvr>
                                        <p:cTn id="17" dur="500"/>
                                        <p:tgtEl>
                                          <p:spTgt spid="7">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wipe(left)">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0">
                                            <p:txEl>
                                              <p:pRg st="0" end="0"/>
                                            </p:txEl>
                                          </p:spTgt>
                                        </p:tgtEl>
                                        <p:attrNameLst>
                                          <p:attrName>style.visibility</p:attrName>
                                        </p:attrNameLst>
                                      </p:cBhvr>
                                      <p:to>
                                        <p:strVal val="visible"/>
                                      </p:to>
                                    </p:set>
                                    <p:animEffect transition="in" filter="wipe(left)">
                                      <p:cBhvr>
                                        <p:cTn id="32" dur="500"/>
                                        <p:tgtEl>
                                          <p:spTgt spid="10">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wipe(left)">
                                      <p:cBhvr>
                                        <p:cTn id="37" dur="500"/>
                                        <p:tgtEl>
                                          <p:spTgt spid="11"/>
                                        </p:tgtEl>
                                      </p:cBhvr>
                                    </p:animEffect>
                                  </p:childTnLst>
                                </p:cTn>
                              </p:par>
                            </p:childTnLst>
                          </p:cTn>
                        </p:par>
                        <p:par>
                          <p:cTn id="38" fill="hold">
                            <p:stCondLst>
                              <p:cond delay="500"/>
                            </p:stCondLst>
                            <p:childTnLst>
                              <p:par>
                                <p:cTn id="39" presetID="22" presetClass="entr" presetSubtype="8" fill="hold"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wipe(left)">
                                      <p:cBhvr>
                                        <p:cTn id="41" dur="500"/>
                                        <p:tgtEl>
                                          <p:spTgt spid="12"/>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500"/>
                            </p:stCondLst>
                            <p:childTnLst>
                              <p:par>
                                <p:cTn id="48" presetID="22" presetClass="entr" presetSubtype="8" fill="hold" grpId="0" nodeType="afterEffect">
                                  <p:stCondLst>
                                    <p:cond delay="0"/>
                                  </p:stCondLst>
                                  <p:childTnLst>
                                    <p:set>
                                      <p:cBhvr>
                                        <p:cTn id="49" dur="1" fill="hold">
                                          <p:stCondLst>
                                            <p:cond delay="0"/>
                                          </p:stCondLst>
                                        </p:cTn>
                                        <p:tgtEl>
                                          <p:spTgt spid="14">
                                            <p:txEl>
                                              <p:pRg st="0" end="0"/>
                                            </p:txEl>
                                          </p:spTgt>
                                        </p:tgtEl>
                                        <p:attrNameLst>
                                          <p:attrName>style.visibility</p:attrName>
                                        </p:attrNameLst>
                                      </p:cBhvr>
                                      <p:to>
                                        <p:strVal val="visible"/>
                                      </p:to>
                                    </p:set>
                                    <p:animEffect transition="in" filter="wipe(left)">
                                      <p:cBhvr>
                                        <p:cTn id="50" dur="500"/>
                                        <p:tgtEl>
                                          <p:spTgt spid="14">
                                            <p:txEl>
                                              <p:pRg st="0" end="0"/>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left)">
                                      <p:cBhvr>
                                        <p:cTn id="55" dur="500"/>
                                        <p:tgtEl>
                                          <p:spTgt spid="17"/>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15"/>
                                        </p:tgtEl>
                                        <p:attrNameLst>
                                          <p:attrName>style.visibility</p:attrName>
                                        </p:attrNameLst>
                                      </p:cBhvr>
                                      <p:to>
                                        <p:strVal val="visible"/>
                                      </p:to>
                                    </p:set>
                                    <p:animEffect transition="in" filter="wipe(left)">
                                      <p:cBhvr>
                                        <p:cTn id="60" dur="500"/>
                                        <p:tgtEl>
                                          <p:spTgt spid="15"/>
                                        </p:tgtEl>
                                      </p:cBhvr>
                                    </p:animEffect>
                                  </p:childTnLst>
                                </p:cTn>
                              </p:par>
                            </p:childTnLst>
                          </p:cTn>
                        </p:par>
                        <p:par>
                          <p:cTn id="61" fill="hold">
                            <p:stCondLst>
                              <p:cond delay="500"/>
                            </p:stCondLst>
                            <p:childTnLst>
                              <p:par>
                                <p:cTn id="62" presetID="22" presetClass="entr" presetSubtype="8" fill="hold" grpId="0" nodeType="afterEffect">
                                  <p:stCondLst>
                                    <p:cond delay="0"/>
                                  </p:stCondLst>
                                  <p:childTnLst>
                                    <p:set>
                                      <p:cBhvr>
                                        <p:cTn id="63" dur="1" fill="hold">
                                          <p:stCondLst>
                                            <p:cond delay="0"/>
                                          </p:stCondLst>
                                        </p:cTn>
                                        <p:tgtEl>
                                          <p:spTgt spid="16">
                                            <p:txEl>
                                              <p:pRg st="0" end="0"/>
                                            </p:txEl>
                                          </p:spTgt>
                                        </p:tgtEl>
                                        <p:attrNameLst>
                                          <p:attrName>style.visibility</p:attrName>
                                        </p:attrNameLst>
                                      </p:cBhvr>
                                      <p:to>
                                        <p:strVal val="visible"/>
                                      </p:to>
                                    </p:set>
                                    <p:animEffect transition="in" filter="wipe(left)">
                                      <p:cBhvr>
                                        <p:cTn id="64" dur="500"/>
                                        <p:tgtEl>
                                          <p:spTgt spid="16">
                                            <p:txEl>
                                              <p:pRg st="0" end="0"/>
                                            </p:txEl>
                                          </p:spTgt>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8"/>
                                        </p:tgtEl>
                                        <p:attrNameLst>
                                          <p:attrName>style.visibility</p:attrName>
                                        </p:attrNameLst>
                                      </p:cBhvr>
                                      <p:to>
                                        <p:strVal val="visible"/>
                                      </p:to>
                                    </p:set>
                                    <p:animEffect transition="in" filter="wipe(left)">
                                      <p:cBhvr>
                                        <p:cTn id="69" dur="500"/>
                                        <p:tgtEl>
                                          <p:spTgt spid="18"/>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grpId="0" nodeType="clickEffect">
                                  <p:stCondLst>
                                    <p:cond delay="0"/>
                                  </p:stCondLst>
                                  <p:childTnLst>
                                    <p:set>
                                      <p:cBhvr>
                                        <p:cTn id="73" dur="1" fill="hold">
                                          <p:stCondLst>
                                            <p:cond delay="0"/>
                                          </p:stCondLst>
                                        </p:cTn>
                                        <p:tgtEl>
                                          <p:spTgt spid="19">
                                            <p:txEl>
                                              <p:pRg st="0" end="0"/>
                                            </p:txEl>
                                          </p:spTgt>
                                        </p:tgtEl>
                                        <p:attrNameLst>
                                          <p:attrName>style.visibility</p:attrName>
                                        </p:attrNameLst>
                                      </p:cBhvr>
                                      <p:to>
                                        <p:strVal val="visible"/>
                                      </p:to>
                                    </p:set>
                                    <p:animEffect transition="in" filter="wipe(left)">
                                      <p:cBhvr>
                                        <p:cTn id="74" dur="500"/>
                                        <p:tgtEl>
                                          <p:spTgt spid="19">
                                            <p:txEl>
                                              <p:pRg st="0" end="0"/>
                                            </p:txEl>
                                          </p:spTgt>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nodeType="clickEffect">
                                  <p:stCondLst>
                                    <p:cond delay="0"/>
                                  </p:stCondLst>
                                  <p:childTnLst>
                                    <p:set>
                                      <p:cBhvr>
                                        <p:cTn id="78" dur="1" fill="hold">
                                          <p:stCondLst>
                                            <p:cond delay="0"/>
                                          </p:stCondLst>
                                        </p:cTn>
                                        <p:tgtEl>
                                          <p:spTgt spid="20"/>
                                        </p:tgtEl>
                                        <p:attrNameLst>
                                          <p:attrName>style.visibility</p:attrName>
                                        </p:attrNameLst>
                                      </p:cBhvr>
                                      <p:to>
                                        <p:strVal val="visible"/>
                                      </p:to>
                                    </p:set>
                                    <p:animEffect transition="in" filter="wipe(left)">
                                      <p:cBhvr>
                                        <p:cTn id="79" dur="500"/>
                                        <p:tgtEl>
                                          <p:spTgt spid="20"/>
                                        </p:tgtEl>
                                      </p:cBhvr>
                                    </p:animEffect>
                                  </p:childTnLst>
                                </p:cTn>
                              </p:par>
                            </p:childTnLst>
                          </p:cTn>
                        </p:par>
                        <p:par>
                          <p:cTn id="80" fill="hold">
                            <p:stCondLst>
                              <p:cond delay="500"/>
                            </p:stCondLst>
                            <p:childTnLst>
                              <p:par>
                                <p:cTn id="81" presetID="22" presetClass="entr" presetSubtype="8" fill="hold" nodeType="afterEffect">
                                  <p:stCondLst>
                                    <p:cond delay="0"/>
                                  </p:stCondLst>
                                  <p:childTnLst>
                                    <p:set>
                                      <p:cBhvr>
                                        <p:cTn id="82" dur="1" fill="hold">
                                          <p:stCondLst>
                                            <p:cond delay="0"/>
                                          </p:stCondLst>
                                        </p:cTn>
                                        <p:tgtEl>
                                          <p:spTgt spid="21"/>
                                        </p:tgtEl>
                                        <p:attrNameLst>
                                          <p:attrName>style.visibility</p:attrName>
                                        </p:attrNameLst>
                                      </p:cBhvr>
                                      <p:to>
                                        <p:strVal val="visible"/>
                                      </p:to>
                                    </p:set>
                                    <p:animEffect transition="in" filter="wipe(left)">
                                      <p:cBhvr>
                                        <p:cTn id="8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P spid="10" grpId="0" build="p" autoUpdateAnimBg="0"/>
      <p:bldP spid="14" grpId="0" build="p" autoUpdateAnimBg="0" advAuto="0"/>
      <p:bldP spid="16" grpId="0" build="p" autoUpdateAnimBg="0" advAuto="0"/>
      <p:bldP spid="19" grpId="0" build="p"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2.3</a:t>
            </a:r>
            <a:r>
              <a:rPr kumimoji="1" lang="zh-CN" altLang="en-US" dirty="0"/>
              <a:t> 十进制计数器</a:t>
            </a:r>
          </a:p>
        </p:txBody>
      </p:sp>
      <p:sp>
        <p:nvSpPr>
          <p:cNvPr id="5" name="Text Box 2">
            <a:extLst>
              <a:ext uri="{FF2B5EF4-FFF2-40B4-BE49-F238E27FC236}">
                <a16:creationId xmlns:a16="http://schemas.microsoft.com/office/drawing/2014/main" id="{CE352E5A-2EF7-0FC4-2723-51B8D66D50DC}"/>
              </a:ext>
            </a:extLst>
          </p:cNvPr>
          <p:cNvSpPr txBox="1">
            <a:spLocks noChangeArrowheads="1"/>
          </p:cNvSpPr>
          <p:nvPr/>
        </p:nvSpPr>
        <p:spPr bwMode="auto">
          <a:xfrm>
            <a:off x="2131218" y="619433"/>
            <a:ext cx="7929563"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2) </a:t>
            </a:r>
            <a:r>
              <a:rPr lang="en-US" altLang="zh-CN" sz="2800" b="1" dirty="0">
                <a:solidFill>
                  <a:srgbClr val="FF0066"/>
                </a:solidFill>
              </a:rPr>
              <a:t>74192 </a:t>
            </a:r>
            <a:r>
              <a:rPr lang="en-US" altLang="zh-CN" sz="2800" b="1" dirty="0"/>
              <a:t>(</a:t>
            </a:r>
            <a:r>
              <a:rPr lang="zh-CN" altLang="en-US" sz="2800" b="1" dirty="0"/>
              <a:t>双时钟，引脚与</a:t>
            </a:r>
            <a:r>
              <a:rPr lang="en-US" altLang="zh-CN" sz="2800" b="1" dirty="0"/>
              <a:t>74193</a:t>
            </a:r>
            <a:r>
              <a:rPr lang="zh-CN" altLang="en-US" sz="2800" b="1" dirty="0"/>
              <a:t>相同</a:t>
            </a:r>
            <a:r>
              <a:rPr lang="en-US" altLang="zh-CN" sz="2800" b="1" dirty="0"/>
              <a:t>)</a:t>
            </a:r>
            <a:endParaRPr lang="en-US" altLang="zh-CN" sz="2800" b="1" dirty="0">
              <a:solidFill>
                <a:srgbClr val="FF0066"/>
              </a:solidFill>
            </a:endParaRPr>
          </a:p>
        </p:txBody>
      </p:sp>
      <p:grpSp>
        <p:nvGrpSpPr>
          <p:cNvPr id="6" name="Group 3">
            <a:extLst>
              <a:ext uri="{FF2B5EF4-FFF2-40B4-BE49-F238E27FC236}">
                <a16:creationId xmlns:a16="http://schemas.microsoft.com/office/drawing/2014/main" id="{2A5AF11C-1961-7DFE-33BA-D9B77C623383}"/>
              </a:ext>
            </a:extLst>
          </p:cNvPr>
          <p:cNvGrpSpPr>
            <a:grpSpLocks/>
          </p:cNvGrpSpPr>
          <p:nvPr/>
        </p:nvGrpSpPr>
        <p:grpSpPr bwMode="auto">
          <a:xfrm>
            <a:off x="1596605" y="1323750"/>
            <a:ext cx="4429125" cy="3151187"/>
            <a:chOff x="228" y="710"/>
            <a:chExt cx="2860" cy="2054"/>
          </a:xfrm>
        </p:grpSpPr>
        <p:sp>
          <p:nvSpPr>
            <p:cNvPr id="7" name="Rectangle 4">
              <a:extLst>
                <a:ext uri="{FF2B5EF4-FFF2-40B4-BE49-F238E27FC236}">
                  <a16:creationId xmlns:a16="http://schemas.microsoft.com/office/drawing/2014/main" id="{AE910006-9BDD-D6DC-4A35-600387B07D10}"/>
                </a:ext>
              </a:extLst>
            </p:cNvPr>
            <p:cNvSpPr>
              <a:spLocks noChangeArrowheads="1"/>
            </p:cNvSpPr>
            <p:nvPr/>
          </p:nvSpPr>
          <p:spPr bwMode="auto">
            <a:xfrm>
              <a:off x="348" y="1231"/>
              <a:ext cx="2543" cy="1018"/>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 name="Group 5">
              <a:extLst>
                <a:ext uri="{FF2B5EF4-FFF2-40B4-BE49-F238E27FC236}">
                  <a16:creationId xmlns:a16="http://schemas.microsoft.com/office/drawing/2014/main" id="{745CFD2E-1403-13DB-B322-75307BE9B3BD}"/>
                </a:ext>
              </a:extLst>
            </p:cNvPr>
            <p:cNvGrpSpPr>
              <a:grpSpLocks/>
            </p:cNvGrpSpPr>
            <p:nvPr/>
          </p:nvGrpSpPr>
          <p:grpSpPr bwMode="auto">
            <a:xfrm>
              <a:off x="449" y="990"/>
              <a:ext cx="2337" cy="234"/>
              <a:chOff x="2832" y="1266"/>
              <a:chExt cx="1952" cy="204"/>
            </a:xfrm>
          </p:grpSpPr>
          <p:grpSp>
            <p:nvGrpSpPr>
              <p:cNvPr id="47" name="Group 6">
                <a:extLst>
                  <a:ext uri="{FF2B5EF4-FFF2-40B4-BE49-F238E27FC236}">
                    <a16:creationId xmlns:a16="http://schemas.microsoft.com/office/drawing/2014/main" id="{885961EB-EC63-6AA0-A77A-32924BBCD03E}"/>
                  </a:ext>
                </a:extLst>
              </p:cNvPr>
              <p:cNvGrpSpPr>
                <a:grpSpLocks/>
              </p:cNvGrpSpPr>
              <p:nvPr/>
            </p:nvGrpSpPr>
            <p:grpSpPr bwMode="auto">
              <a:xfrm>
                <a:off x="2832" y="1266"/>
                <a:ext cx="68" cy="204"/>
                <a:chOff x="2904" y="1272"/>
                <a:chExt cx="68" cy="204"/>
              </a:xfrm>
            </p:grpSpPr>
            <p:sp>
              <p:nvSpPr>
                <p:cNvPr id="69" name="Line 7">
                  <a:extLst>
                    <a:ext uri="{FF2B5EF4-FFF2-40B4-BE49-F238E27FC236}">
                      <a16:creationId xmlns:a16="http://schemas.microsoft.com/office/drawing/2014/main" id="{DDFDB781-34C4-F958-63FC-5C610399F1E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Oval 8">
                  <a:extLst>
                    <a:ext uri="{FF2B5EF4-FFF2-40B4-BE49-F238E27FC236}">
                      <a16:creationId xmlns:a16="http://schemas.microsoft.com/office/drawing/2014/main" id="{0679F54A-9095-63B5-FE23-2BBE7A9EF51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8" name="Group 9">
                <a:extLst>
                  <a:ext uri="{FF2B5EF4-FFF2-40B4-BE49-F238E27FC236}">
                    <a16:creationId xmlns:a16="http://schemas.microsoft.com/office/drawing/2014/main" id="{D5B34D87-3B66-ABBE-F234-46DDE720A6BA}"/>
                  </a:ext>
                </a:extLst>
              </p:cNvPr>
              <p:cNvGrpSpPr>
                <a:grpSpLocks/>
              </p:cNvGrpSpPr>
              <p:nvPr/>
            </p:nvGrpSpPr>
            <p:grpSpPr bwMode="auto">
              <a:xfrm>
                <a:off x="3101" y="1266"/>
                <a:ext cx="68" cy="204"/>
                <a:chOff x="2904" y="1272"/>
                <a:chExt cx="68" cy="204"/>
              </a:xfrm>
            </p:grpSpPr>
            <p:sp>
              <p:nvSpPr>
                <p:cNvPr id="67" name="Line 10">
                  <a:extLst>
                    <a:ext uri="{FF2B5EF4-FFF2-40B4-BE49-F238E27FC236}">
                      <a16:creationId xmlns:a16="http://schemas.microsoft.com/office/drawing/2014/main" id="{CFE6760A-BCD1-E1BF-410F-F6B832C1417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Oval 11">
                  <a:extLst>
                    <a:ext uri="{FF2B5EF4-FFF2-40B4-BE49-F238E27FC236}">
                      <a16:creationId xmlns:a16="http://schemas.microsoft.com/office/drawing/2014/main" id="{4198C845-9C61-07FA-A7E9-4F0C1586D7B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9" name="Group 12">
                <a:extLst>
                  <a:ext uri="{FF2B5EF4-FFF2-40B4-BE49-F238E27FC236}">
                    <a16:creationId xmlns:a16="http://schemas.microsoft.com/office/drawing/2014/main" id="{CFB68B6C-7C5A-4DA6-160F-ADC6EE216D6C}"/>
                  </a:ext>
                </a:extLst>
              </p:cNvPr>
              <p:cNvGrpSpPr>
                <a:grpSpLocks/>
              </p:cNvGrpSpPr>
              <p:nvPr/>
            </p:nvGrpSpPr>
            <p:grpSpPr bwMode="auto">
              <a:xfrm>
                <a:off x="3370" y="1266"/>
                <a:ext cx="68" cy="204"/>
                <a:chOff x="2904" y="1272"/>
                <a:chExt cx="68" cy="204"/>
              </a:xfrm>
            </p:grpSpPr>
            <p:sp>
              <p:nvSpPr>
                <p:cNvPr id="65" name="Line 13">
                  <a:extLst>
                    <a:ext uri="{FF2B5EF4-FFF2-40B4-BE49-F238E27FC236}">
                      <a16:creationId xmlns:a16="http://schemas.microsoft.com/office/drawing/2014/main" id="{6A8D856D-B828-986C-7AA5-E6F514B203F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Oval 14">
                  <a:extLst>
                    <a:ext uri="{FF2B5EF4-FFF2-40B4-BE49-F238E27FC236}">
                      <a16:creationId xmlns:a16="http://schemas.microsoft.com/office/drawing/2014/main" id="{9E29B95F-090C-FA3C-E5D5-34FB7C99AF6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0" name="Group 15">
                <a:extLst>
                  <a:ext uri="{FF2B5EF4-FFF2-40B4-BE49-F238E27FC236}">
                    <a16:creationId xmlns:a16="http://schemas.microsoft.com/office/drawing/2014/main" id="{8D6B2DA7-F660-CE5B-7AEE-DB7472B1670D}"/>
                  </a:ext>
                </a:extLst>
              </p:cNvPr>
              <p:cNvGrpSpPr>
                <a:grpSpLocks/>
              </p:cNvGrpSpPr>
              <p:nvPr/>
            </p:nvGrpSpPr>
            <p:grpSpPr bwMode="auto">
              <a:xfrm>
                <a:off x="3639" y="1266"/>
                <a:ext cx="68" cy="204"/>
                <a:chOff x="2904" y="1272"/>
                <a:chExt cx="68" cy="204"/>
              </a:xfrm>
            </p:grpSpPr>
            <p:sp>
              <p:nvSpPr>
                <p:cNvPr id="63" name="Line 16">
                  <a:extLst>
                    <a:ext uri="{FF2B5EF4-FFF2-40B4-BE49-F238E27FC236}">
                      <a16:creationId xmlns:a16="http://schemas.microsoft.com/office/drawing/2014/main" id="{8703F768-1543-91B6-D4C4-B747410FBF1E}"/>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Oval 17">
                  <a:extLst>
                    <a:ext uri="{FF2B5EF4-FFF2-40B4-BE49-F238E27FC236}">
                      <a16:creationId xmlns:a16="http://schemas.microsoft.com/office/drawing/2014/main" id="{93569CB7-F9C5-1434-D067-7475EECC609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1" name="Group 18">
                <a:extLst>
                  <a:ext uri="{FF2B5EF4-FFF2-40B4-BE49-F238E27FC236}">
                    <a16:creationId xmlns:a16="http://schemas.microsoft.com/office/drawing/2014/main" id="{412D8324-1E0B-C458-47CF-12ADD4A9236E}"/>
                  </a:ext>
                </a:extLst>
              </p:cNvPr>
              <p:cNvGrpSpPr>
                <a:grpSpLocks/>
              </p:cNvGrpSpPr>
              <p:nvPr/>
            </p:nvGrpSpPr>
            <p:grpSpPr bwMode="auto">
              <a:xfrm>
                <a:off x="3908" y="1266"/>
                <a:ext cx="68" cy="204"/>
                <a:chOff x="2904" y="1272"/>
                <a:chExt cx="68" cy="204"/>
              </a:xfrm>
            </p:grpSpPr>
            <p:sp>
              <p:nvSpPr>
                <p:cNvPr id="61" name="Line 19">
                  <a:extLst>
                    <a:ext uri="{FF2B5EF4-FFF2-40B4-BE49-F238E27FC236}">
                      <a16:creationId xmlns:a16="http://schemas.microsoft.com/office/drawing/2014/main" id="{957D9417-3B46-FBC7-326A-5A62E09AF6F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Oval 20">
                  <a:extLst>
                    <a:ext uri="{FF2B5EF4-FFF2-40B4-BE49-F238E27FC236}">
                      <a16:creationId xmlns:a16="http://schemas.microsoft.com/office/drawing/2014/main" id="{123EFEAA-9C1E-0B63-FCF2-BB92D76945C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2" name="Group 21">
                <a:extLst>
                  <a:ext uri="{FF2B5EF4-FFF2-40B4-BE49-F238E27FC236}">
                    <a16:creationId xmlns:a16="http://schemas.microsoft.com/office/drawing/2014/main" id="{5587DBFC-BDCC-F32A-BAC3-C31533C50864}"/>
                  </a:ext>
                </a:extLst>
              </p:cNvPr>
              <p:cNvGrpSpPr>
                <a:grpSpLocks/>
              </p:cNvGrpSpPr>
              <p:nvPr/>
            </p:nvGrpSpPr>
            <p:grpSpPr bwMode="auto">
              <a:xfrm>
                <a:off x="4177" y="1266"/>
                <a:ext cx="68" cy="204"/>
                <a:chOff x="2904" y="1272"/>
                <a:chExt cx="68" cy="204"/>
              </a:xfrm>
            </p:grpSpPr>
            <p:sp>
              <p:nvSpPr>
                <p:cNvPr id="59" name="Line 22">
                  <a:extLst>
                    <a:ext uri="{FF2B5EF4-FFF2-40B4-BE49-F238E27FC236}">
                      <a16:creationId xmlns:a16="http://schemas.microsoft.com/office/drawing/2014/main" id="{EEBCCCBA-ABCC-6CF2-4C9C-F3B0D4B163A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Oval 23">
                  <a:extLst>
                    <a:ext uri="{FF2B5EF4-FFF2-40B4-BE49-F238E27FC236}">
                      <a16:creationId xmlns:a16="http://schemas.microsoft.com/office/drawing/2014/main" id="{7F27EDE7-EE70-E8CC-C455-821122EE27EF}"/>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3" name="Group 24">
                <a:extLst>
                  <a:ext uri="{FF2B5EF4-FFF2-40B4-BE49-F238E27FC236}">
                    <a16:creationId xmlns:a16="http://schemas.microsoft.com/office/drawing/2014/main" id="{0A6867D6-35F0-9395-EF62-01568B2C4D0C}"/>
                  </a:ext>
                </a:extLst>
              </p:cNvPr>
              <p:cNvGrpSpPr>
                <a:grpSpLocks/>
              </p:cNvGrpSpPr>
              <p:nvPr/>
            </p:nvGrpSpPr>
            <p:grpSpPr bwMode="auto">
              <a:xfrm>
                <a:off x="4446" y="1266"/>
                <a:ext cx="68" cy="204"/>
                <a:chOff x="2904" y="1272"/>
                <a:chExt cx="68" cy="204"/>
              </a:xfrm>
            </p:grpSpPr>
            <p:sp>
              <p:nvSpPr>
                <p:cNvPr id="57" name="Line 25">
                  <a:extLst>
                    <a:ext uri="{FF2B5EF4-FFF2-40B4-BE49-F238E27FC236}">
                      <a16:creationId xmlns:a16="http://schemas.microsoft.com/office/drawing/2014/main" id="{4C87F881-8608-B554-CDA9-C370035EE2A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Oval 26">
                  <a:extLst>
                    <a:ext uri="{FF2B5EF4-FFF2-40B4-BE49-F238E27FC236}">
                      <a16:creationId xmlns:a16="http://schemas.microsoft.com/office/drawing/2014/main" id="{B04832D0-5F4F-E229-8DB5-69D365D42BB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4" name="Group 27">
                <a:extLst>
                  <a:ext uri="{FF2B5EF4-FFF2-40B4-BE49-F238E27FC236}">
                    <a16:creationId xmlns:a16="http://schemas.microsoft.com/office/drawing/2014/main" id="{F02B13D5-FA6A-1DF1-E7DF-E2605A2382AD}"/>
                  </a:ext>
                </a:extLst>
              </p:cNvPr>
              <p:cNvGrpSpPr>
                <a:grpSpLocks/>
              </p:cNvGrpSpPr>
              <p:nvPr/>
            </p:nvGrpSpPr>
            <p:grpSpPr bwMode="auto">
              <a:xfrm>
                <a:off x="4716" y="1266"/>
                <a:ext cx="68" cy="204"/>
                <a:chOff x="2904" y="1272"/>
                <a:chExt cx="68" cy="204"/>
              </a:xfrm>
            </p:grpSpPr>
            <p:sp>
              <p:nvSpPr>
                <p:cNvPr id="55" name="Line 28">
                  <a:extLst>
                    <a:ext uri="{FF2B5EF4-FFF2-40B4-BE49-F238E27FC236}">
                      <a16:creationId xmlns:a16="http://schemas.microsoft.com/office/drawing/2014/main" id="{D4E37DD6-37D1-17DE-AC4E-35B1A3DAE03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Oval 29">
                  <a:extLst>
                    <a:ext uri="{FF2B5EF4-FFF2-40B4-BE49-F238E27FC236}">
                      <a16:creationId xmlns:a16="http://schemas.microsoft.com/office/drawing/2014/main" id="{73C1A690-E2E0-2ECC-1297-3810D5B8655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grpSp>
          <p:nvGrpSpPr>
            <p:cNvPr id="9" name="Group 30">
              <a:extLst>
                <a:ext uri="{FF2B5EF4-FFF2-40B4-BE49-F238E27FC236}">
                  <a16:creationId xmlns:a16="http://schemas.microsoft.com/office/drawing/2014/main" id="{67A645C2-3819-5E52-C237-570E23FCFE4C}"/>
                </a:ext>
              </a:extLst>
            </p:cNvPr>
            <p:cNvGrpSpPr>
              <a:grpSpLocks/>
            </p:cNvGrpSpPr>
            <p:nvPr/>
          </p:nvGrpSpPr>
          <p:grpSpPr bwMode="auto">
            <a:xfrm flipV="1">
              <a:off x="456" y="2256"/>
              <a:ext cx="2337" cy="234"/>
              <a:chOff x="2832" y="1266"/>
              <a:chExt cx="1952" cy="204"/>
            </a:xfrm>
          </p:grpSpPr>
          <p:grpSp>
            <p:nvGrpSpPr>
              <p:cNvPr id="23" name="Group 31">
                <a:extLst>
                  <a:ext uri="{FF2B5EF4-FFF2-40B4-BE49-F238E27FC236}">
                    <a16:creationId xmlns:a16="http://schemas.microsoft.com/office/drawing/2014/main" id="{73E9B024-B22F-E553-2B77-D164859377A1}"/>
                  </a:ext>
                </a:extLst>
              </p:cNvPr>
              <p:cNvGrpSpPr>
                <a:grpSpLocks/>
              </p:cNvGrpSpPr>
              <p:nvPr/>
            </p:nvGrpSpPr>
            <p:grpSpPr bwMode="auto">
              <a:xfrm>
                <a:off x="2832" y="1266"/>
                <a:ext cx="68" cy="204"/>
                <a:chOff x="2904" y="1272"/>
                <a:chExt cx="68" cy="204"/>
              </a:xfrm>
            </p:grpSpPr>
            <p:sp>
              <p:nvSpPr>
                <p:cNvPr id="45" name="Line 32">
                  <a:extLst>
                    <a:ext uri="{FF2B5EF4-FFF2-40B4-BE49-F238E27FC236}">
                      <a16:creationId xmlns:a16="http://schemas.microsoft.com/office/drawing/2014/main" id="{0610B4AD-FB6A-6003-9270-BF1F8D07883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33">
                  <a:extLst>
                    <a:ext uri="{FF2B5EF4-FFF2-40B4-BE49-F238E27FC236}">
                      <a16:creationId xmlns:a16="http://schemas.microsoft.com/office/drawing/2014/main" id="{D83BAE68-1A09-BDE1-7A92-44A8E8B67D1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34">
                <a:extLst>
                  <a:ext uri="{FF2B5EF4-FFF2-40B4-BE49-F238E27FC236}">
                    <a16:creationId xmlns:a16="http://schemas.microsoft.com/office/drawing/2014/main" id="{3B6FA38A-EF63-84F4-915E-D4BE560F8B28}"/>
                  </a:ext>
                </a:extLst>
              </p:cNvPr>
              <p:cNvGrpSpPr>
                <a:grpSpLocks/>
              </p:cNvGrpSpPr>
              <p:nvPr/>
            </p:nvGrpSpPr>
            <p:grpSpPr bwMode="auto">
              <a:xfrm>
                <a:off x="3101" y="1266"/>
                <a:ext cx="68" cy="204"/>
                <a:chOff x="2904" y="1272"/>
                <a:chExt cx="68" cy="204"/>
              </a:xfrm>
            </p:grpSpPr>
            <p:sp>
              <p:nvSpPr>
                <p:cNvPr id="43" name="Line 35">
                  <a:extLst>
                    <a:ext uri="{FF2B5EF4-FFF2-40B4-BE49-F238E27FC236}">
                      <a16:creationId xmlns:a16="http://schemas.microsoft.com/office/drawing/2014/main" id="{C41D9ED6-4413-F7C7-4F0C-B29E032C776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Oval 36">
                  <a:extLst>
                    <a:ext uri="{FF2B5EF4-FFF2-40B4-BE49-F238E27FC236}">
                      <a16:creationId xmlns:a16="http://schemas.microsoft.com/office/drawing/2014/main" id="{8AD9398B-1EC3-1269-4E87-CCF9B0B2B19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37">
                <a:extLst>
                  <a:ext uri="{FF2B5EF4-FFF2-40B4-BE49-F238E27FC236}">
                    <a16:creationId xmlns:a16="http://schemas.microsoft.com/office/drawing/2014/main" id="{63A631C6-B83D-2A0B-A041-F5724EBC9E7B}"/>
                  </a:ext>
                </a:extLst>
              </p:cNvPr>
              <p:cNvGrpSpPr>
                <a:grpSpLocks/>
              </p:cNvGrpSpPr>
              <p:nvPr/>
            </p:nvGrpSpPr>
            <p:grpSpPr bwMode="auto">
              <a:xfrm>
                <a:off x="3370" y="1266"/>
                <a:ext cx="68" cy="204"/>
                <a:chOff x="2904" y="1272"/>
                <a:chExt cx="68" cy="204"/>
              </a:xfrm>
            </p:grpSpPr>
            <p:sp>
              <p:nvSpPr>
                <p:cNvPr id="41" name="Line 38">
                  <a:extLst>
                    <a:ext uri="{FF2B5EF4-FFF2-40B4-BE49-F238E27FC236}">
                      <a16:creationId xmlns:a16="http://schemas.microsoft.com/office/drawing/2014/main" id="{AFE82A36-083C-F6BA-593F-27E96D2001E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39">
                  <a:extLst>
                    <a:ext uri="{FF2B5EF4-FFF2-40B4-BE49-F238E27FC236}">
                      <a16:creationId xmlns:a16="http://schemas.microsoft.com/office/drawing/2014/main" id="{7CBB3761-3A18-1729-2ABA-7765A67BF34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40">
                <a:extLst>
                  <a:ext uri="{FF2B5EF4-FFF2-40B4-BE49-F238E27FC236}">
                    <a16:creationId xmlns:a16="http://schemas.microsoft.com/office/drawing/2014/main" id="{BF8F75C6-78EB-790E-965B-B8EC69694562}"/>
                  </a:ext>
                </a:extLst>
              </p:cNvPr>
              <p:cNvGrpSpPr>
                <a:grpSpLocks/>
              </p:cNvGrpSpPr>
              <p:nvPr/>
            </p:nvGrpSpPr>
            <p:grpSpPr bwMode="auto">
              <a:xfrm>
                <a:off x="3639" y="1266"/>
                <a:ext cx="68" cy="204"/>
                <a:chOff x="2904" y="1272"/>
                <a:chExt cx="68" cy="204"/>
              </a:xfrm>
            </p:grpSpPr>
            <p:sp>
              <p:nvSpPr>
                <p:cNvPr id="39" name="Line 41">
                  <a:extLst>
                    <a:ext uri="{FF2B5EF4-FFF2-40B4-BE49-F238E27FC236}">
                      <a16:creationId xmlns:a16="http://schemas.microsoft.com/office/drawing/2014/main" id="{69C18857-F23D-B889-7D16-5B743495F74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42">
                  <a:extLst>
                    <a:ext uri="{FF2B5EF4-FFF2-40B4-BE49-F238E27FC236}">
                      <a16:creationId xmlns:a16="http://schemas.microsoft.com/office/drawing/2014/main" id="{0ADADCEF-6217-CB72-5654-4412B93BD1D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43">
                <a:extLst>
                  <a:ext uri="{FF2B5EF4-FFF2-40B4-BE49-F238E27FC236}">
                    <a16:creationId xmlns:a16="http://schemas.microsoft.com/office/drawing/2014/main" id="{7F174A26-6D3C-CFA9-1E95-8223D4E0EC83}"/>
                  </a:ext>
                </a:extLst>
              </p:cNvPr>
              <p:cNvGrpSpPr>
                <a:grpSpLocks/>
              </p:cNvGrpSpPr>
              <p:nvPr/>
            </p:nvGrpSpPr>
            <p:grpSpPr bwMode="auto">
              <a:xfrm>
                <a:off x="3908" y="1266"/>
                <a:ext cx="68" cy="204"/>
                <a:chOff x="2904" y="1272"/>
                <a:chExt cx="68" cy="204"/>
              </a:xfrm>
            </p:grpSpPr>
            <p:sp>
              <p:nvSpPr>
                <p:cNvPr id="37" name="Line 44">
                  <a:extLst>
                    <a:ext uri="{FF2B5EF4-FFF2-40B4-BE49-F238E27FC236}">
                      <a16:creationId xmlns:a16="http://schemas.microsoft.com/office/drawing/2014/main" id="{F24E63CD-FADF-2DC8-1E04-D5C3298CB9C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Oval 45">
                  <a:extLst>
                    <a:ext uri="{FF2B5EF4-FFF2-40B4-BE49-F238E27FC236}">
                      <a16:creationId xmlns:a16="http://schemas.microsoft.com/office/drawing/2014/main" id="{57BFF86E-AE34-3194-5F0D-4CC1545E27D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46">
                <a:extLst>
                  <a:ext uri="{FF2B5EF4-FFF2-40B4-BE49-F238E27FC236}">
                    <a16:creationId xmlns:a16="http://schemas.microsoft.com/office/drawing/2014/main" id="{FB3700B4-0585-F699-BABD-5C92F2EC32F1}"/>
                  </a:ext>
                </a:extLst>
              </p:cNvPr>
              <p:cNvGrpSpPr>
                <a:grpSpLocks/>
              </p:cNvGrpSpPr>
              <p:nvPr/>
            </p:nvGrpSpPr>
            <p:grpSpPr bwMode="auto">
              <a:xfrm>
                <a:off x="4177" y="1266"/>
                <a:ext cx="68" cy="204"/>
                <a:chOff x="2904" y="1272"/>
                <a:chExt cx="68" cy="204"/>
              </a:xfrm>
            </p:grpSpPr>
            <p:sp>
              <p:nvSpPr>
                <p:cNvPr id="35" name="Line 47">
                  <a:extLst>
                    <a:ext uri="{FF2B5EF4-FFF2-40B4-BE49-F238E27FC236}">
                      <a16:creationId xmlns:a16="http://schemas.microsoft.com/office/drawing/2014/main" id="{68D368FA-408F-D6E3-52AD-F5CE97622557}"/>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Oval 48">
                  <a:extLst>
                    <a:ext uri="{FF2B5EF4-FFF2-40B4-BE49-F238E27FC236}">
                      <a16:creationId xmlns:a16="http://schemas.microsoft.com/office/drawing/2014/main" id="{45AA025D-33E3-F29D-09D8-9B841BC9C53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9" name="Group 49">
                <a:extLst>
                  <a:ext uri="{FF2B5EF4-FFF2-40B4-BE49-F238E27FC236}">
                    <a16:creationId xmlns:a16="http://schemas.microsoft.com/office/drawing/2014/main" id="{F1DB034E-D18B-ECCA-90A8-DD1A850763AF}"/>
                  </a:ext>
                </a:extLst>
              </p:cNvPr>
              <p:cNvGrpSpPr>
                <a:grpSpLocks/>
              </p:cNvGrpSpPr>
              <p:nvPr/>
            </p:nvGrpSpPr>
            <p:grpSpPr bwMode="auto">
              <a:xfrm>
                <a:off x="4446" y="1266"/>
                <a:ext cx="68" cy="204"/>
                <a:chOff x="2904" y="1272"/>
                <a:chExt cx="68" cy="204"/>
              </a:xfrm>
            </p:grpSpPr>
            <p:sp>
              <p:nvSpPr>
                <p:cNvPr id="33" name="Line 50">
                  <a:extLst>
                    <a:ext uri="{FF2B5EF4-FFF2-40B4-BE49-F238E27FC236}">
                      <a16:creationId xmlns:a16="http://schemas.microsoft.com/office/drawing/2014/main" id="{EA55B925-3A04-15CB-4B63-B110C02BD03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Oval 51">
                  <a:extLst>
                    <a:ext uri="{FF2B5EF4-FFF2-40B4-BE49-F238E27FC236}">
                      <a16:creationId xmlns:a16="http://schemas.microsoft.com/office/drawing/2014/main" id="{8F6AD89B-C760-EAAB-8BD1-73EF4BD17EB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30" name="Group 52">
                <a:extLst>
                  <a:ext uri="{FF2B5EF4-FFF2-40B4-BE49-F238E27FC236}">
                    <a16:creationId xmlns:a16="http://schemas.microsoft.com/office/drawing/2014/main" id="{BAD131B2-2489-10C8-C151-E9F22D6B0486}"/>
                  </a:ext>
                </a:extLst>
              </p:cNvPr>
              <p:cNvGrpSpPr>
                <a:grpSpLocks/>
              </p:cNvGrpSpPr>
              <p:nvPr/>
            </p:nvGrpSpPr>
            <p:grpSpPr bwMode="auto">
              <a:xfrm>
                <a:off x="4716" y="1266"/>
                <a:ext cx="68" cy="204"/>
                <a:chOff x="2904" y="1272"/>
                <a:chExt cx="68" cy="204"/>
              </a:xfrm>
            </p:grpSpPr>
            <p:sp>
              <p:nvSpPr>
                <p:cNvPr id="31" name="Line 53">
                  <a:extLst>
                    <a:ext uri="{FF2B5EF4-FFF2-40B4-BE49-F238E27FC236}">
                      <a16:creationId xmlns:a16="http://schemas.microsoft.com/office/drawing/2014/main" id="{13DD2060-7DDB-97DA-CB6F-24F99585A6A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Oval 54">
                  <a:extLst>
                    <a:ext uri="{FF2B5EF4-FFF2-40B4-BE49-F238E27FC236}">
                      <a16:creationId xmlns:a16="http://schemas.microsoft.com/office/drawing/2014/main" id="{08557E08-9CF2-BDCB-5664-022C6E9C11B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sp>
          <p:nvSpPr>
            <p:cNvPr id="10" name="Arc 55">
              <a:extLst>
                <a:ext uri="{FF2B5EF4-FFF2-40B4-BE49-F238E27FC236}">
                  <a16:creationId xmlns:a16="http://schemas.microsoft.com/office/drawing/2014/main" id="{10467C08-71EC-2E44-A69D-58CF39417A2B}"/>
                </a:ext>
              </a:extLst>
            </p:cNvPr>
            <p:cNvSpPr>
              <a:spLocks/>
            </p:cNvSpPr>
            <p:nvPr/>
          </p:nvSpPr>
          <p:spPr bwMode="auto">
            <a:xfrm>
              <a:off x="348" y="1539"/>
              <a:ext cx="213" cy="350"/>
            </a:xfrm>
            <a:custGeom>
              <a:avLst/>
              <a:gdLst>
                <a:gd name="T0" fmla="*/ 0 w 21600"/>
                <a:gd name="T1" fmla="*/ 0 h 43181"/>
                <a:gd name="T2" fmla="*/ 9 w 21600"/>
                <a:gd name="T3" fmla="*/ 350 h 43181"/>
                <a:gd name="T4" fmla="*/ 0 w 21600"/>
                <a:gd name="T5" fmla="*/ 175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1" name="Text Box 56">
              <a:extLst>
                <a:ext uri="{FF2B5EF4-FFF2-40B4-BE49-F238E27FC236}">
                  <a16:creationId xmlns:a16="http://schemas.microsoft.com/office/drawing/2014/main" id="{4B6027A0-DAAC-AB75-B81A-7234BD12F7D1}"/>
                </a:ext>
              </a:extLst>
            </p:cNvPr>
            <p:cNvSpPr txBox="1">
              <a:spLocks noChangeArrowheads="1"/>
            </p:cNvSpPr>
            <p:nvPr/>
          </p:nvSpPr>
          <p:spPr bwMode="auto">
            <a:xfrm>
              <a:off x="439" y="1983"/>
              <a:ext cx="2649" cy="2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1      2      3      4      5      6      7      8</a:t>
              </a:r>
            </a:p>
          </p:txBody>
        </p:sp>
        <p:sp>
          <p:nvSpPr>
            <p:cNvPr id="12" name="Text Box 57">
              <a:extLst>
                <a:ext uri="{FF2B5EF4-FFF2-40B4-BE49-F238E27FC236}">
                  <a16:creationId xmlns:a16="http://schemas.microsoft.com/office/drawing/2014/main" id="{953A01B7-90AA-0187-B550-BBC9F19BB3D6}"/>
                </a:ext>
              </a:extLst>
            </p:cNvPr>
            <p:cNvSpPr txBox="1">
              <a:spLocks noChangeArrowheads="1"/>
            </p:cNvSpPr>
            <p:nvPr/>
          </p:nvSpPr>
          <p:spPr bwMode="auto">
            <a:xfrm>
              <a:off x="336" y="1214"/>
              <a:ext cx="2635" cy="2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16    15     14    13     12    11   10     9</a:t>
              </a:r>
            </a:p>
          </p:txBody>
        </p:sp>
        <p:sp>
          <p:nvSpPr>
            <p:cNvPr id="13" name="Text Box 58">
              <a:extLst>
                <a:ext uri="{FF2B5EF4-FFF2-40B4-BE49-F238E27FC236}">
                  <a16:creationId xmlns:a16="http://schemas.microsoft.com/office/drawing/2014/main" id="{56BDE278-0206-EC54-1F10-E2BB5925AC42}"/>
                </a:ext>
              </a:extLst>
            </p:cNvPr>
            <p:cNvSpPr txBox="1">
              <a:spLocks noChangeArrowheads="1"/>
            </p:cNvSpPr>
            <p:nvPr/>
          </p:nvSpPr>
          <p:spPr bwMode="auto">
            <a:xfrm>
              <a:off x="1256" y="1537"/>
              <a:ext cx="823" cy="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74193</a:t>
              </a:r>
            </a:p>
          </p:txBody>
        </p:sp>
        <p:sp>
          <p:nvSpPr>
            <p:cNvPr id="14" name="Oval 59">
              <a:extLst>
                <a:ext uri="{FF2B5EF4-FFF2-40B4-BE49-F238E27FC236}">
                  <a16:creationId xmlns:a16="http://schemas.microsoft.com/office/drawing/2014/main" id="{77085B5B-8B61-FF89-FCE0-B159EB7B7FC5}"/>
                </a:ext>
              </a:extLst>
            </p:cNvPr>
            <p:cNvSpPr>
              <a:spLocks noChangeArrowheads="1"/>
            </p:cNvSpPr>
            <p:nvPr/>
          </p:nvSpPr>
          <p:spPr bwMode="auto">
            <a:xfrm>
              <a:off x="1406" y="1143"/>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Oval 60">
              <a:extLst>
                <a:ext uri="{FF2B5EF4-FFF2-40B4-BE49-F238E27FC236}">
                  <a16:creationId xmlns:a16="http://schemas.microsoft.com/office/drawing/2014/main" id="{C7C66280-5AE9-5A1C-6986-E26C9DE2CBB9}"/>
                </a:ext>
              </a:extLst>
            </p:cNvPr>
            <p:cNvSpPr>
              <a:spLocks noChangeArrowheads="1"/>
            </p:cNvSpPr>
            <p:nvPr/>
          </p:nvSpPr>
          <p:spPr bwMode="auto">
            <a:xfrm>
              <a:off x="1730" y="1145"/>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 name="Text Box 61">
              <a:extLst>
                <a:ext uri="{FF2B5EF4-FFF2-40B4-BE49-F238E27FC236}">
                  <a16:creationId xmlns:a16="http://schemas.microsoft.com/office/drawing/2014/main" id="{3E0E0A3A-4657-DE63-DE61-CDBCA8C48E24}"/>
                </a:ext>
              </a:extLst>
            </p:cNvPr>
            <p:cNvSpPr txBox="1">
              <a:spLocks noChangeArrowheads="1"/>
            </p:cNvSpPr>
            <p:nvPr/>
          </p:nvSpPr>
          <p:spPr bwMode="auto">
            <a:xfrm>
              <a:off x="300" y="2426"/>
              <a:ext cx="2708" cy="3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a:t>
              </a:r>
              <a:r>
                <a:rPr lang="en-US" altLang="zh-CN" b="1">
                  <a:solidFill>
                    <a:srgbClr val="FF0066"/>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a:t>
              </a:r>
              <a:r>
                <a:rPr lang="en-US" altLang="zh-CN" b="1" baseline="-25000">
                  <a:solidFill>
                    <a:srgbClr val="0033CC"/>
                  </a:solidFill>
                  <a:ea typeface="楷体_GB2312" pitchFamily="49" charset="-122"/>
                </a:rPr>
                <a:t> </a:t>
              </a:r>
              <a:r>
                <a:rPr lang="en-US" altLang="zh-CN" b="1">
                  <a:solidFill>
                    <a:srgbClr val="FF0066"/>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sz="1000" b="1" baseline="-25000">
                  <a:solidFill>
                    <a:srgbClr val="0033CC"/>
                  </a:solidFill>
                  <a:ea typeface="楷体_GB2312" pitchFamily="49" charset="-122"/>
                </a:rPr>
                <a:t>   </a:t>
              </a:r>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D </a:t>
              </a:r>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U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r>
                <a:rPr lang="en-US" altLang="zh-CN" b="1">
                  <a:solidFill>
                    <a:srgbClr val="0033CC"/>
                  </a:solidFill>
                  <a:ea typeface="楷体_GB2312" pitchFamily="49" charset="-122"/>
                </a:rPr>
                <a:t>  </a:t>
              </a:r>
              <a:r>
                <a:rPr lang="zh-CN" altLang="en-US" sz="2800" b="1">
                  <a:ea typeface="隶书" panose="02010509060101010101" pitchFamily="49" charset="-122"/>
                </a:rPr>
                <a:t>地</a:t>
              </a:r>
            </a:p>
          </p:txBody>
        </p:sp>
        <p:grpSp>
          <p:nvGrpSpPr>
            <p:cNvPr id="17" name="Group 62">
              <a:extLst>
                <a:ext uri="{FF2B5EF4-FFF2-40B4-BE49-F238E27FC236}">
                  <a16:creationId xmlns:a16="http://schemas.microsoft.com/office/drawing/2014/main" id="{FF42CDEF-416D-44AA-C5E6-07D1E32F6947}"/>
                </a:ext>
              </a:extLst>
            </p:cNvPr>
            <p:cNvGrpSpPr>
              <a:grpSpLocks/>
            </p:cNvGrpSpPr>
            <p:nvPr/>
          </p:nvGrpSpPr>
          <p:grpSpPr bwMode="auto">
            <a:xfrm>
              <a:off x="228" y="710"/>
              <a:ext cx="2839" cy="298"/>
              <a:chOff x="228" y="710"/>
              <a:chExt cx="2839" cy="298"/>
            </a:xfrm>
          </p:grpSpPr>
          <p:sp>
            <p:nvSpPr>
              <p:cNvPr id="19" name="Text Box 63">
                <a:extLst>
                  <a:ext uri="{FF2B5EF4-FFF2-40B4-BE49-F238E27FC236}">
                    <a16:creationId xmlns:a16="http://schemas.microsoft.com/office/drawing/2014/main" id="{55E0B541-284F-B3B3-BF56-78DCF9108917}"/>
                  </a:ext>
                </a:extLst>
              </p:cNvPr>
              <p:cNvSpPr txBox="1">
                <a:spLocks noChangeArrowheads="1"/>
              </p:cNvSpPr>
              <p:nvPr/>
            </p:nvSpPr>
            <p:spPr bwMode="auto">
              <a:xfrm>
                <a:off x="228" y="710"/>
                <a:ext cx="2839" cy="2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ea typeface="楷体_GB2312" pitchFamily="49" charset="-122"/>
                  </a:rPr>
                  <a:t>V</a:t>
                </a:r>
                <a:r>
                  <a:rPr lang="en-US" altLang="zh-CN" b="1" baseline="-25000">
                    <a:ea typeface="楷体_GB2312" pitchFamily="49" charset="-122"/>
                  </a:rPr>
                  <a:t>CC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   </a:t>
                </a:r>
                <a:r>
                  <a:rPr lang="en-US" altLang="zh-CN" b="1" i="1">
                    <a:solidFill>
                      <a:srgbClr val="0033CC"/>
                    </a:solidFill>
                    <a:ea typeface="楷体_GB2312" pitchFamily="49" charset="-122"/>
                  </a:rPr>
                  <a:t>CR </a:t>
                </a:r>
                <a:r>
                  <a:rPr lang="en-US" altLang="zh-CN" b="1" i="1">
                    <a:solidFill>
                      <a:srgbClr val="FF0066"/>
                    </a:solidFill>
                    <a:ea typeface="楷体_GB2312" pitchFamily="49" charset="-122"/>
                  </a:rPr>
                  <a:t>BO  CO </a:t>
                </a:r>
                <a:r>
                  <a:rPr lang="en-US" altLang="zh-CN" sz="2000" b="1" i="1">
                    <a:solidFill>
                      <a:srgbClr val="FF0066"/>
                    </a:solidFill>
                    <a:ea typeface="楷体_GB2312" pitchFamily="49" charset="-122"/>
                  </a:rPr>
                  <a:t> </a:t>
                </a:r>
                <a:r>
                  <a:rPr lang="en-US" altLang="zh-CN" b="1" i="1">
                    <a:solidFill>
                      <a:srgbClr val="0033CC"/>
                    </a:solidFill>
                    <a:ea typeface="楷体_GB2312" pitchFamily="49" charset="-122"/>
                  </a:rPr>
                  <a:t>LD D</a:t>
                </a:r>
                <a:r>
                  <a:rPr lang="en-US" altLang="zh-CN" b="1" baseline="-25000">
                    <a:solidFill>
                      <a:srgbClr val="0033CC"/>
                    </a:solidFill>
                    <a:ea typeface="楷体_GB2312" pitchFamily="49" charset="-122"/>
                  </a:rPr>
                  <a:t>2</a:t>
                </a:r>
                <a:r>
                  <a:rPr lang="en-US" altLang="zh-CN" b="1" i="1">
                    <a:solidFill>
                      <a:srgbClr val="0033CC"/>
                    </a:solidFill>
                    <a:ea typeface="楷体_GB2312" pitchFamily="49" charset="-122"/>
                  </a:rPr>
                  <a:t> D</a:t>
                </a:r>
                <a:r>
                  <a:rPr lang="en-US" altLang="zh-CN" b="1" baseline="-25000">
                    <a:solidFill>
                      <a:srgbClr val="0033CC"/>
                    </a:solidFill>
                    <a:ea typeface="楷体_GB2312" pitchFamily="49" charset="-122"/>
                  </a:rPr>
                  <a:t>3</a:t>
                </a:r>
              </a:p>
            </p:txBody>
          </p:sp>
          <p:sp>
            <p:nvSpPr>
              <p:cNvPr id="20" name="Line 64">
                <a:extLst>
                  <a:ext uri="{FF2B5EF4-FFF2-40B4-BE49-F238E27FC236}">
                    <a16:creationId xmlns:a16="http://schemas.microsoft.com/office/drawing/2014/main" id="{C57D9784-314E-F6B0-4091-7ED5047F4443}"/>
                  </a:ext>
                </a:extLst>
              </p:cNvPr>
              <p:cNvSpPr>
                <a:spLocks noChangeShapeType="1"/>
              </p:cNvSpPr>
              <p:nvPr/>
            </p:nvSpPr>
            <p:spPr bwMode="auto">
              <a:xfrm>
                <a:off x="1294" y="756"/>
                <a:ext cx="21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 name="Line 65">
                <a:extLst>
                  <a:ext uri="{FF2B5EF4-FFF2-40B4-BE49-F238E27FC236}">
                    <a16:creationId xmlns:a16="http://schemas.microsoft.com/office/drawing/2014/main" id="{F4A657AC-7E2E-E763-2AD6-49D318138C08}"/>
                  </a:ext>
                </a:extLst>
              </p:cNvPr>
              <p:cNvSpPr>
                <a:spLocks noChangeShapeType="1"/>
              </p:cNvSpPr>
              <p:nvPr/>
            </p:nvSpPr>
            <p:spPr bwMode="auto">
              <a:xfrm>
                <a:off x="1678" y="756"/>
                <a:ext cx="216" cy="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 name="Line 66">
                <a:extLst>
                  <a:ext uri="{FF2B5EF4-FFF2-40B4-BE49-F238E27FC236}">
                    <a16:creationId xmlns:a16="http://schemas.microsoft.com/office/drawing/2014/main" id="{3F1E2F67-AF3A-A7B9-F795-49F4E553A4CF}"/>
                  </a:ext>
                </a:extLst>
              </p:cNvPr>
              <p:cNvSpPr>
                <a:spLocks noChangeShapeType="1"/>
              </p:cNvSpPr>
              <p:nvPr/>
            </p:nvSpPr>
            <p:spPr bwMode="auto">
              <a:xfrm>
                <a:off x="1990" y="744"/>
                <a:ext cx="216"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8" name="Oval 67">
              <a:extLst>
                <a:ext uri="{FF2B5EF4-FFF2-40B4-BE49-F238E27FC236}">
                  <a16:creationId xmlns:a16="http://schemas.microsoft.com/office/drawing/2014/main" id="{0C3FCBD0-EB43-DEDB-8619-77BF1437EC90}"/>
                </a:ext>
              </a:extLst>
            </p:cNvPr>
            <p:cNvSpPr>
              <a:spLocks noChangeArrowheads="1"/>
            </p:cNvSpPr>
            <p:nvPr/>
          </p:nvSpPr>
          <p:spPr bwMode="auto">
            <a:xfrm>
              <a:off x="2054" y="1133"/>
              <a:ext cx="91" cy="91"/>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71" name="Text Box 68">
            <a:extLst>
              <a:ext uri="{FF2B5EF4-FFF2-40B4-BE49-F238E27FC236}">
                <a16:creationId xmlns:a16="http://schemas.microsoft.com/office/drawing/2014/main" id="{72E95531-28C1-93DB-EC9F-EFC738AF2D69}"/>
              </a:ext>
            </a:extLst>
          </p:cNvPr>
          <p:cNvSpPr txBox="1">
            <a:spLocks noChangeArrowheads="1"/>
          </p:cNvSpPr>
          <p:nvPr/>
        </p:nvSpPr>
        <p:spPr bwMode="auto">
          <a:xfrm>
            <a:off x="6231153" y="1395216"/>
            <a:ext cx="317500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异步清零功能：</a:t>
            </a:r>
          </a:p>
        </p:txBody>
      </p:sp>
      <p:graphicFrame>
        <p:nvGraphicFramePr>
          <p:cNvPr id="72" name="Object 69">
            <a:extLst>
              <a:ext uri="{FF2B5EF4-FFF2-40B4-BE49-F238E27FC236}">
                <a16:creationId xmlns:a16="http://schemas.microsoft.com/office/drawing/2014/main" id="{476186A8-B80A-6C56-38C9-ACEC20AE8A7B}"/>
              </a:ext>
            </a:extLst>
          </p:cNvPr>
          <p:cNvGraphicFramePr>
            <a:graphicFrameLocks noChangeAspect="1"/>
          </p:cNvGraphicFramePr>
          <p:nvPr>
            <p:extLst>
              <p:ext uri="{D42A27DB-BD31-4B8C-83A1-F6EECF244321}">
                <p14:modId xmlns:p14="http://schemas.microsoft.com/office/powerpoint/2010/main" val="1477139922"/>
              </p:ext>
            </p:extLst>
          </p:nvPr>
        </p:nvGraphicFramePr>
        <p:xfrm>
          <a:off x="8783853" y="1433316"/>
          <a:ext cx="1158875" cy="434975"/>
        </p:xfrm>
        <a:graphic>
          <a:graphicData uri="http://schemas.openxmlformats.org/presentationml/2006/ole">
            <mc:AlternateContent xmlns:mc="http://schemas.openxmlformats.org/markup-compatibility/2006">
              <mc:Choice xmlns:v="urn:schemas-microsoft-com:vml" Requires="v">
                <p:oleObj name="公式" r:id="rId2" imgW="469696" imgH="177723" progId="Equation.3">
                  <p:embed/>
                </p:oleObj>
              </mc:Choice>
              <mc:Fallback>
                <p:oleObj name="公式" r:id="rId2" imgW="469696" imgH="177723" progId="Equation.3">
                  <p:embed/>
                  <p:pic>
                    <p:nvPicPr>
                      <p:cNvPr id="26693" name="Object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783853" y="1433316"/>
                        <a:ext cx="1158875" cy="4349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3" name="Text Box 70">
            <a:extLst>
              <a:ext uri="{FF2B5EF4-FFF2-40B4-BE49-F238E27FC236}">
                <a16:creationId xmlns:a16="http://schemas.microsoft.com/office/drawing/2014/main" id="{F0C61987-2371-CE57-C214-030D152B3613}"/>
              </a:ext>
            </a:extLst>
          </p:cNvPr>
          <p:cNvSpPr txBox="1">
            <a:spLocks noChangeArrowheads="1"/>
          </p:cNvSpPr>
          <p:nvPr/>
        </p:nvSpPr>
        <p:spPr bwMode="auto">
          <a:xfrm>
            <a:off x="6231153" y="1966716"/>
            <a:ext cx="3070225"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异步置数功能：</a:t>
            </a:r>
          </a:p>
        </p:txBody>
      </p:sp>
      <p:graphicFrame>
        <p:nvGraphicFramePr>
          <p:cNvPr id="74" name="Object 71">
            <a:extLst>
              <a:ext uri="{FF2B5EF4-FFF2-40B4-BE49-F238E27FC236}">
                <a16:creationId xmlns:a16="http://schemas.microsoft.com/office/drawing/2014/main" id="{81ED614C-373A-1494-92FF-71E212DFB554}"/>
              </a:ext>
            </a:extLst>
          </p:cNvPr>
          <p:cNvGraphicFramePr>
            <a:graphicFrameLocks noChangeAspect="1"/>
          </p:cNvGraphicFramePr>
          <p:nvPr>
            <p:extLst>
              <p:ext uri="{D42A27DB-BD31-4B8C-83A1-F6EECF244321}">
                <p14:modId xmlns:p14="http://schemas.microsoft.com/office/powerpoint/2010/main" val="1992430528"/>
              </p:ext>
            </p:extLst>
          </p:nvPr>
        </p:nvGraphicFramePr>
        <p:xfrm>
          <a:off x="8155203" y="2462016"/>
          <a:ext cx="1220788" cy="530225"/>
        </p:xfrm>
        <a:graphic>
          <a:graphicData uri="http://schemas.openxmlformats.org/presentationml/2006/ole">
            <mc:AlternateContent xmlns:mc="http://schemas.openxmlformats.org/markup-compatibility/2006">
              <mc:Choice xmlns:v="urn:schemas-microsoft-com:vml" Requires="v">
                <p:oleObj name="公式" r:id="rId4" imgW="494870" imgH="215713" progId="Equation.3">
                  <p:embed/>
                </p:oleObj>
              </mc:Choice>
              <mc:Fallback>
                <p:oleObj name="公式" r:id="rId4" imgW="494870" imgH="215713" progId="Equation.3">
                  <p:embed/>
                  <p:pic>
                    <p:nvPicPr>
                      <p:cNvPr id="26695" name="Object 7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155203" y="2462016"/>
                        <a:ext cx="1220788" cy="53022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5" name="Object 72">
            <a:extLst>
              <a:ext uri="{FF2B5EF4-FFF2-40B4-BE49-F238E27FC236}">
                <a16:creationId xmlns:a16="http://schemas.microsoft.com/office/drawing/2014/main" id="{37057049-35EB-6602-67AC-1C35C8B33253}"/>
              </a:ext>
            </a:extLst>
          </p:cNvPr>
          <p:cNvGraphicFramePr>
            <a:graphicFrameLocks noChangeAspect="1"/>
          </p:cNvGraphicFramePr>
          <p:nvPr>
            <p:extLst>
              <p:ext uri="{D42A27DB-BD31-4B8C-83A1-F6EECF244321}">
                <p14:modId xmlns:p14="http://schemas.microsoft.com/office/powerpoint/2010/main" val="589264640"/>
              </p:ext>
            </p:extLst>
          </p:nvPr>
        </p:nvGraphicFramePr>
        <p:xfrm>
          <a:off x="6612153" y="2919216"/>
          <a:ext cx="3109913" cy="560388"/>
        </p:xfrm>
        <a:graphic>
          <a:graphicData uri="http://schemas.openxmlformats.org/presentationml/2006/ole">
            <mc:AlternateContent xmlns:mc="http://schemas.openxmlformats.org/markup-compatibility/2006">
              <mc:Choice xmlns:v="urn:schemas-microsoft-com:vml" Requires="v">
                <p:oleObj name="公式" r:id="rId6" imgW="1257273" imgH="218984" progId="Equation.3">
                  <p:embed/>
                </p:oleObj>
              </mc:Choice>
              <mc:Fallback>
                <p:oleObj name="公式" r:id="rId6" imgW="1257273" imgH="218984" progId="Equation.3">
                  <p:embed/>
                  <p:pic>
                    <p:nvPicPr>
                      <p:cNvPr id="26696" name="Object 7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612153" y="2919216"/>
                        <a:ext cx="3109913" cy="560388"/>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6" name="Object 73">
            <a:extLst>
              <a:ext uri="{FF2B5EF4-FFF2-40B4-BE49-F238E27FC236}">
                <a16:creationId xmlns:a16="http://schemas.microsoft.com/office/drawing/2014/main" id="{C002952C-B5F5-9E66-FEB1-3F683367E229}"/>
              </a:ext>
            </a:extLst>
          </p:cNvPr>
          <p:cNvGraphicFramePr>
            <a:graphicFrameLocks noChangeAspect="1"/>
          </p:cNvGraphicFramePr>
          <p:nvPr>
            <p:extLst>
              <p:ext uri="{D42A27DB-BD31-4B8C-83A1-F6EECF244321}">
                <p14:modId xmlns:p14="http://schemas.microsoft.com/office/powerpoint/2010/main" val="1449278776"/>
              </p:ext>
            </p:extLst>
          </p:nvPr>
        </p:nvGraphicFramePr>
        <p:xfrm>
          <a:off x="6612153" y="2557266"/>
          <a:ext cx="1187450" cy="434975"/>
        </p:xfrm>
        <a:graphic>
          <a:graphicData uri="http://schemas.openxmlformats.org/presentationml/2006/ole">
            <mc:AlternateContent xmlns:mc="http://schemas.openxmlformats.org/markup-compatibility/2006">
              <mc:Choice xmlns:v="urn:schemas-microsoft-com:vml" Requires="v">
                <p:oleObj name="公式" r:id="rId8" imgW="482181" imgH="177646" progId="Equation.3">
                  <p:embed/>
                </p:oleObj>
              </mc:Choice>
              <mc:Fallback>
                <p:oleObj name="公式" r:id="rId8" imgW="482181" imgH="177646" progId="Equation.3">
                  <p:embed/>
                  <p:pic>
                    <p:nvPicPr>
                      <p:cNvPr id="26697" name="Object 7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612153" y="2557266"/>
                        <a:ext cx="1187450" cy="4349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77" name="Text Box 74">
            <a:extLst>
              <a:ext uri="{FF2B5EF4-FFF2-40B4-BE49-F238E27FC236}">
                <a16:creationId xmlns:a16="http://schemas.microsoft.com/office/drawing/2014/main" id="{D03AD9FA-C37F-2236-5555-11B952B64387}"/>
              </a:ext>
            </a:extLst>
          </p:cNvPr>
          <p:cNvSpPr txBox="1">
            <a:spLocks noChangeArrowheads="1"/>
          </p:cNvSpPr>
          <p:nvPr/>
        </p:nvSpPr>
        <p:spPr bwMode="auto">
          <a:xfrm>
            <a:off x="6250203" y="3433566"/>
            <a:ext cx="398780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同步可逆计数功能：</a:t>
            </a:r>
          </a:p>
        </p:txBody>
      </p:sp>
      <p:graphicFrame>
        <p:nvGraphicFramePr>
          <p:cNvPr id="78" name="Object 75">
            <a:extLst>
              <a:ext uri="{FF2B5EF4-FFF2-40B4-BE49-F238E27FC236}">
                <a16:creationId xmlns:a16="http://schemas.microsoft.com/office/drawing/2014/main" id="{5E91DA41-BBCC-7D9B-EDD8-0701659BB390}"/>
              </a:ext>
            </a:extLst>
          </p:cNvPr>
          <p:cNvGraphicFramePr>
            <a:graphicFrameLocks noChangeAspect="1"/>
          </p:cNvGraphicFramePr>
          <p:nvPr>
            <p:extLst>
              <p:ext uri="{D42A27DB-BD31-4B8C-83A1-F6EECF244321}">
                <p14:modId xmlns:p14="http://schemas.microsoft.com/office/powerpoint/2010/main" val="1083412719"/>
              </p:ext>
            </p:extLst>
          </p:nvPr>
        </p:nvGraphicFramePr>
        <p:xfrm>
          <a:off x="8174253" y="3916166"/>
          <a:ext cx="1181100" cy="495300"/>
        </p:xfrm>
        <a:graphic>
          <a:graphicData uri="http://schemas.openxmlformats.org/presentationml/2006/ole">
            <mc:AlternateContent xmlns:mc="http://schemas.openxmlformats.org/markup-compatibility/2006">
              <mc:Choice xmlns:v="urn:schemas-microsoft-com:vml" Requires="v">
                <p:oleObj name="公式" r:id="rId10" imgW="482391" imgH="203112" progId="Equation.3">
                  <p:embed/>
                </p:oleObj>
              </mc:Choice>
              <mc:Fallback>
                <p:oleObj name="公式" r:id="rId10" imgW="482391" imgH="203112" progId="Equation.3">
                  <p:embed/>
                  <p:pic>
                    <p:nvPicPr>
                      <p:cNvPr id="26699" name="Object 7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174253" y="3916166"/>
                        <a:ext cx="1181100" cy="4953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79" name="Object 76">
            <a:extLst>
              <a:ext uri="{FF2B5EF4-FFF2-40B4-BE49-F238E27FC236}">
                <a16:creationId xmlns:a16="http://schemas.microsoft.com/office/drawing/2014/main" id="{51B9B64B-DD15-CB59-8223-489809532D84}"/>
              </a:ext>
            </a:extLst>
          </p:cNvPr>
          <p:cNvGraphicFramePr>
            <a:graphicFrameLocks noChangeAspect="1"/>
          </p:cNvGraphicFramePr>
          <p:nvPr>
            <p:extLst>
              <p:ext uri="{D42A27DB-BD31-4B8C-83A1-F6EECF244321}">
                <p14:modId xmlns:p14="http://schemas.microsoft.com/office/powerpoint/2010/main" val="940853042"/>
              </p:ext>
            </p:extLst>
          </p:nvPr>
        </p:nvGraphicFramePr>
        <p:xfrm>
          <a:off x="6701053" y="4033641"/>
          <a:ext cx="1187450" cy="436563"/>
        </p:xfrm>
        <a:graphic>
          <a:graphicData uri="http://schemas.openxmlformats.org/presentationml/2006/ole">
            <mc:AlternateContent xmlns:mc="http://schemas.openxmlformats.org/markup-compatibility/2006">
              <mc:Choice xmlns:v="urn:schemas-microsoft-com:vml" Requires="v">
                <p:oleObj name="公式" r:id="rId12" imgW="482181" imgH="177646" progId="Equation.3">
                  <p:embed/>
                </p:oleObj>
              </mc:Choice>
              <mc:Fallback>
                <p:oleObj name="公式" r:id="rId12" imgW="482181" imgH="177646" progId="Equation.3">
                  <p:embed/>
                  <p:pic>
                    <p:nvPicPr>
                      <p:cNvPr id="26700" name="Object 76"/>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701053" y="4033641"/>
                        <a:ext cx="1187450" cy="4365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0" name="Object 77">
            <a:extLst>
              <a:ext uri="{FF2B5EF4-FFF2-40B4-BE49-F238E27FC236}">
                <a16:creationId xmlns:a16="http://schemas.microsoft.com/office/drawing/2014/main" id="{360D1F8A-8B29-0BB9-DE17-06112A008490}"/>
              </a:ext>
            </a:extLst>
          </p:cNvPr>
          <p:cNvGraphicFramePr>
            <a:graphicFrameLocks noChangeAspect="1"/>
          </p:cNvGraphicFramePr>
          <p:nvPr>
            <p:extLst>
              <p:ext uri="{D42A27DB-BD31-4B8C-83A1-F6EECF244321}">
                <p14:modId xmlns:p14="http://schemas.microsoft.com/office/powerpoint/2010/main" val="1249612360"/>
              </p:ext>
            </p:extLst>
          </p:nvPr>
        </p:nvGraphicFramePr>
        <p:xfrm>
          <a:off x="1649748" y="4732396"/>
          <a:ext cx="2720975" cy="596900"/>
        </p:xfrm>
        <a:graphic>
          <a:graphicData uri="http://schemas.openxmlformats.org/presentationml/2006/ole">
            <mc:AlternateContent xmlns:mc="http://schemas.openxmlformats.org/markup-compatibility/2006">
              <mc:Choice xmlns:v="urn:schemas-microsoft-com:vml" Requires="v">
                <p:oleObj name="公式" r:id="rId14" imgW="1085677" imgH="228423" progId="Equation.3">
                  <p:embed/>
                </p:oleObj>
              </mc:Choice>
              <mc:Fallback>
                <p:oleObj name="公式" r:id="rId14" imgW="1085677" imgH="228423" progId="Equation.3">
                  <p:embed/>
                  <p:pic>
                    <p:nvPicPr>
                      <p:cNvPr id="26701" name="Object 77"/>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649748" y="4732396"/>
                        <a:ext cx="2720975" cy="5969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1" name="Text Box 78">
            <a:extLst>
              <a:ext uri="{FF2B5EF4-FFF2-40B4-BE49-F238E27FC236}">
                <a16:creationId xmlns:a16="http://schemas.microsoft.com/office/drawing/2014/main" id="{32E81C04-E50B-FD1D-50DF-4FA63CD22EF3}"/>
              </a:ext>
            </a:extLst>
          </p:cNvPr>
          <p:cNvSpPr txBox="1">
            <a:spLocks noChangeArrowheads="1"/>
          </p:cNvSpPr>
          <p:nvPr/>
        </p:nvSpPr>
        <p:spPr bwMode="auto">
          <a:xfrm>
            <a:off x="4684928" y="4703566"/>
            <a:ext cx="18605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FF0066"/>
                </a:solidFill>
              </a:rPr>
              <a:t>加法计数</a:t>
            </a:r>
          </a:p>
        </p:txBody>
      </p:sp>
      <p:graphicFrame>
        <p:nvGraphicFramePr>
          <p:cNvPr id="82" name="Object 79">
            <a:extLst>
              <a:ext uri="{FF2B5EF4-FFF2-40B4-BE49-F238E27FC236}">
                <a16:creationId xmlns:a16="http://schemas.microsoft.com/office/drawing/2014/main" id="{DDC6EC90-735E-C938-F58B-CCF0D8C3260A}"/>
              </a:ext>
            </a:extLst>
          </p:cNvPr>
          <p:cNvGraphicFramePr>
            <a:graphicFrameLocks noChangeAspect="1"/>
          </p:cNvGraphicFramePr>
          <p:nvPr>
            <p:extLst>
              <p:ext uri="{D42A27DB-BD31-4B8C-83A1-F6EECF244321}">
                <p14:modId xmlns:p14="http://schemas.microsoft.com/office/powerpoint/2010/main" val="420808305"/>
              </p:ext>
            </p:extLst>
          </p:nvPr>
        </p:nvGraphicFramePr>
        <p:xfrm>
          <a:off x="1865528" y="5408416"/>
          <a:ext cx="2720975" cy="596900"/>
        </p:xfrm>
        <a:graphic>
          <a:graphicData uri="http://schemas.openxmlformats.org/presentationml/2006/ole">
            <mc:AlternateContent xmlns:mc="http://schemas.openxmlformats.org/markup-compatibility/2006">
              <mc:Choice xmlns:v="urn:schemas-microsoft-com:vml" Requires="v">
                <p:oleObj name="公式" r:id="rId16" imgW="1085677" imgH="228423" progId="Equation.3">
                  <p:embed/>
                </p:oleObj>
              </mc:Choice>
              <mc:Fallback>
                <p:oleObj name="公式" r:id="rId16" imgW="1085677" imgH="228423" progId="Equation.3">
                  <p:embed/>
                  <p:pic>
                    <p:nvPicPr>
                      <p:cNvPr id="26703" name="Object 79"/>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865528" y="5408416"/>
                        <a:ext cx="2720975" cy="5969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2857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3" name="Object 80">
            <a:extLst>
              <a:ext uri="{FF2B5EF4-FFF2-40B4-BE49-F238E27FC236}">
                <a16:creationId xmlns:a16="http://schemas.microsoft.com/office/drawing/2014/main" id="{0C7A006F-61D5-3326-7BA7-9D724C576222}"/>
              </a:ext>
            </a:extLst>
          </p:cNvPr>
          <p:cNvGraphicFramePr>
            <a:graphicFrameLocks noChangeAspect="1"/>
          </p:cNvGraphicFramePr>
          <p:nvPr>
            <p:extLst>
              <p:ext uri="{D42A27DB-BD31-4B8C-83A1-F6EECF244321}">
                <p14:modId xmlns:p14="http://schemas.microsoft.com/office/powerpoint/2010/main" val="2917990004"/>
              </p:ext>
            </p:extLst>
          </p:nvPr>
        </p:nvGraphicFramePr>
        <p:xfrm>
          <a:off x="6474041" y="4571804"/>
          <a:ext cx="2603500" cy="704850"/>
        </p:xfrm>
        <a:graphic>
          <a:graphicData uri="http://schemas.openxmlformats.org/presentationml/2006/ole">
            <mc:AlternateContent xmlns:mc="http://schemas.openxmlformats.org/markup-compatibility/2006">
              <mc:Choice xmlns:v="urn:schemas-microsoft-com:vml" Requires="v">
                <p:oleObj name="Equation" r:id="rId18" imgW="1066820" imgH="285529" progId="Equation.3">
                  <p:embed/>
                </p:oleObj>
              </mc:Choice>
              <mc:Fallback>
                <p:oleObj name="Equation" r:id="rId18" imgW="1066820" imgH="285529" progId="Equation.3">
                  <p:embed/>
                  <p:pic>
                    <p:nvPicPr>
                      <p:cNvPr id="26704" name="Object 80"/>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474041" y="4571804"/>
                        <a:ext cx="2603500" cy="7048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4" name="Text Box 81">
            <a:extLst>
              <a:ext uri="{FF2B5EF4-FFF2-40B4-BE49-F238E27FC236}">
                <a16:creationId xmlns:a16="http://schemas.microsoft.com/office/drawing/2014/main" id="{26C24A10-E24E-AE1C-4344-DDF0EA6B7F39}"/>
              </a:ext>
            </a:extLst>
          </p:cNvPr>
          <p:cNvSpPr txBox="1">
            <a:spLocks noChangeArrowheads="1"/>
          </p:cNvSpPr>
          <p:nvPr/>
        </p:nvSpPr>
        <p:spPr bwMode="auto">
          <a:xfrm>
            <a:off x="4684928" y="5408416"/>
            <a:ext cx="17843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减法计数</a:t>
            </a:r>
          </a:p>
        </p:txBody>
      </p:sp>
      <p:graphicFrame>
        <p:nvGraphicFramePr>
          <p:cNvPr id="85" name="Object 82">
            <a:extLst>
              <a:ext uri="{FF2B5EF4-FFF2-40B4-BE49-F238E27FC236}">
                <a16:creationId xmlns:a16="http://schemas.microsoft.com/office/drawing/2014/main" id="{A9003835-BCE0-EA7D-F149-30B20EFE9BDA}"/>
              </a:ext>
            </a:extLst>
          </p:cNvPr>
          <p:cNvGraphicFramePr>
            <a:graphicFrameLocks noChangeAspect="1"/>
          </p:cNvGraphicFramePr>
          <p:nvPr>
            <p:extLst>
              <p:ext uri="{D42A27DB-BD31-4B8C-83A1-F6EECF244321}">
                <p14:modId xmlns:p14="http://schemas.microsoft.com/office/powerpoint/2010/main" val="2506967676"/>
              </p:ext>
            </p:extLst>
          </p:nvPr>
        </p:nvGraphicFramePr>
        <p:xfrm>
          <a:off x="6297828" y="5175054"/>
          <a:ext cx="3848100" cy="766762"/>
        </p:xfrm>
        <a:graphic>
          <a:graphicData uri="http://schemas.openxmlformats.org/presentationml/2006/ole">
            <mc:AlternateContent xmlns:mc="http://schemas.openxmlformats.org/markup-compatibility/2006">
              <mc:Choice xmlns:v="urn:schemas-microsoft-com:vml" Requires="v">
                <p:oleObj name="Equation" r:id="rId20" imgW="1581138" imgH="304879" progId="Equation.3">
                  <p:embed/>
                </p:oleObj>
              </mc:Choice>
              <mc:Fallback>
                <p:oleObj name="Equation" r:id="rId20" imgW="1581138" imgH="304879" progId="Equation.3">
                  <p:embed/>
                  <p:pic>
                    <p:nvPicPr>
                      <p:cNvPr id="26706" name="Object 82"/>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297828" y="5175054"/>
                        <a:ext cx="3848100" cy="76676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86" name="Text Box 83">
            <a:extLst>
              <a:ext uri="{FF2B5EF4-FFF2-40B4-BE49-F238E27FC236}">
                <a16:creationId xmlns:a16="http://schemas.microsoft.com/office/drawing/2014/main" id="{F3592A5A-823A-B439-7CFF-A0206A58252D}"/>
              </a:ext>
            </a:extLst>
          </p:cNvPr>
          <p:cNvSpPr txBox="1">
            <a:spLocks noChangeArrowheads="1"/>
          </p:cNvSpPr>
          <p:nvPr/>
        </p:nvSpPr>
        <p:spPr bwMode="auto">
          <a:xfrm>
            <a:off x="1789328" y="5987854"/>
            <a:ext cx="2184400" cy="519112"/>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保持功能</a:t>
            </a:r>
          </a:p>
        </p:txBody>
      </p:sp>
      <p:graphicFrame>
        <p:nvGraphicFramePr>
          <p:cNvPr id="87" name="Object 84">
            <a:extLst>
              <a:ext uri="{FF2B5EF4-FFF2-40B4-BE49-F238E27FC236}">
                <a16:creationId xmlns:a16="http://schemas.microsoft.com/office/drawing/2014/main" id="{64A66EDF-2AC2-9D32-6A85-8F007C4F0BBE}"/>
              </a:ext>
            </a:extLst>
          </p:cNvPr>
          <p:cNvGraphicFramePr>
            <a:graphicFrameLocks noChangeAspect="1"/>
          </p:cNvGraphicFramePr>
          <p:nvPr>
            <p:extLst>
              <p:ext uri="{D42A27DB-BD31-4B8C-83A1-F6EECF244321}">
                <p14:modId xmlns:p14="http://schemas.microsoft.com/office/powerpoint/2010/main" val="543274772"/>
              </p:ext>
            </p:extLst>
          </p:nvPr>
        </p:nvGraphicFramePr>
        <p:xfrm>
          <a:off x="5161178" y="6167241"/>
          <a:ext cx="1285875" cy="539750"/>
        </p:xfrm>
        <a:graphic>
          <a:graphicData uri="http://schemas.openxmlformats.org/presentationml/2006/ole">
            <mc:AlternateContent xmlns:mc="http://schemas.openxmlformats.org/markup-compatibility/2006">
              <mc:Choice xmlns:v="urn:schemas-microsoft-com:vml" Requires="v">
                <p:oleObj name="公式" r:id="rId22" imgW="482391" imgH="203112" progId="Equation.3">
                  <p:embed/>
                </p:oleObj>
              </mc:Choice>
              <mc:Fallback>
                <p:oleObj name="公式" r:id="rId22" imgW="482391" imgH="203112" progId="Equation.3">
                  <p:embed/>
                  <p:pic>
                    <p:nvPicPr>
                      <p:cNvPr id="26708" name="Object 8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161178" y="6167241"/>
                        <a:ext cx="1285875" cy="539750"/>
                      </a:xfrm>
                      <a:prstGeom prst="rect">
                        <a:avLst/>
                      </a:prstGeom>
                      <a:noFill/>
                      <a:ln w="28575">
                        <a:solidFill>
                          <a:srgbClr val="FF0000"/>
                        </a:solidFill>
                        <a:miter lim="800000"/>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8" name="Object 85">
            <a:extLst>
              <a:ext uri="{FF2B5EF4-FFF2-40B4-BE49-F238E27FC236}">
                <a16:creationId xmlns:a16="http://schemas.microsoft.com/office/drawing/2014/main" id="{1DDB426E-0423-514D-35F6-05B8B62E9D26}"/>
              </a:ext>
            </a:extLst>
          </p:cNvPr>
          <p:cNvGraphicFramePr>
            <a:graphicFrameLocks noChangeAspect="1"/>
          </p:cNvGraphicFramePr>
          <p:nvPr>
            <p:extLst>
              <p:ext uri="{D42A27DB-BD31-4B8C-83A1-F6EECF244321}">
                <p14:modId xmlns:p14="http://schemas.microsoft.com/office/powerpoint/2010/main" val="224754496"/>
              </p:ext>
            </p:extLst>
          </p:nvPr>
        </p:nvGraphicFramePr>
        <p:xfrm>
          <a:off x="3637178" y="6221216"/>
          <a:ext cx="1285875" cy="471488"/>
        </p:xfrm>
        <a:graphic>
          <a:graphicData uri="http://schemas.openxmlformats.org/presentationml/2006/ole">
            <mc:AlternateContent xmlns:mc="http://schemas.openxmlformats.org/markup-compatibility/2006">
              <mc:Choice xmlns:v="urn:schemas-microsoft-com:vml" Requires="v">
                <p:oleObj name="公式" r:id="rId23" imgW="482181" imgH="177646" progId="Equation.3">
                  <p:embed/>
                </p:oleObj>
              </mc:Choice>
              <mc:Fallback>
                <p:oleObj name="公式" r:id="rId23" imgW="482181" imgH="177646" progId="Equation.3">
                  <p:embed/>
                  <p:pic>
                    <p:nvPicPr>
                      <p:cNvPr id="26709" name="Object 85"/>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637178" y="6221216"/>
                        <a:ext cx="1285875" cy="471488"/>
                      </a:xfrm>
                      <a:prstGeom prst="rect">
                        <a:avLst/>
                      </a:prstGeom>
                      <a:noFill/>
                      <a:ln w="28575">
                        <a:solidFill>
                          <a:srgbClr val="FF0066"/>
                        </a:solidFill>
                        <a:miter lim="800000"/>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89" name="Object 86">
            <a:extLst>
              <a:ext uri="{FF2B5EF4-FFF2-40B4-BE49-F238E27FC236}">
                <a16:creationId xmlns:a16="http://schemas.microsoft.com/office/drawing/2014/main" id="{C9E537ED-537E-F5E9-F37D-C6F39ECEB341}"/>
              </a:ext>
            </a:extLst>
          </p:cNvPr>
          <p:cNvGraphicFramePr>
            <a:graphicFrameLocks noChangeAspect="1"/>
          </p:cNvGraphicFramePr>
          <p:nvPr>
            <p:extLst>
              <p:ext uri="{D42A27DB-BD31-4B8C-83A1-F6EECF244321}">
                <p14:modId xmlns:p14="http://schemas.microsoft.com/office/powerpoint/2010/main" val="971121970"/>
              </p:ext>
            </p:extLst>
          </p:nvPr>
        </p:nvGraphicFramePr>
        <p:xfrm>
          <a:off x="6818528" y="6095804"/>
          <a:ext cx="2497138" cy="569912"/>
        </p:xfrm>
        <a:graphic>
          <a:graphicData uri="http://schemas.openxmlformats.org/presentationml/2006/ole">
            <mc:AlternateContent xmlns:mc="http://schemas.openxmlformats.org/markup-compatibility/2006">
              <mc:Choice xmlns:v="urn:schemas-microsoft-com:vml" Requires="v">
                <p:oleObj name="公式" r:id="rId25" imgW="1002865" imgH="228501" progId="Equation.3">
                  <p:embed/>
                </p:oleObj>
              </mc:Choice>
              <mc:Fallback>
                <p:oleObj name="公式" r:id="rId25" imgW="1002865" imgH="228501" progId="Equation.3">
                  <p:embed/>
                  <p:pic>
                    <p:nvPicPr>
                      <p:cNvPr id="26710" name="Object 86"/>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6818528" y="6095804"/>
                        <a:ext cx="2497138" cy="569912"/>
                      </a:xfrm>
                      <a:prstGeom prst="rect">
                        <a:avLst/>
                      </a:prstGeom>
                      <a:noFill/>
                      <a:ln w="57150" cmpd="thinThick">
                        <a:solidFill>
                          <a:srgbClr val="FF0066"/>
                        </a:solidFill>
                        <a:miter lim="800000"/>
                        <a:headEnd/>
                        <a:tailEnd/>
                      </a:ln>
                      <a:effectLst/>
                      <a:extLst>
                        <a:ext uri="{909E8E84-426E-40DD-AFC4-6F175D3DCCD1}">
                          <a14:hiddenFill xmlns:a14="http://schemas.microsoft.com/office/drawing/2010/main">
                            <a:solidFill>
                              <a:srgbClr val="FFFFCC"/>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 name="灯片编号占位符 1">
            <a:extLst>
              <a:ext uri="{FF2B5EF4-FFF2-40B4-BE49-F238E27FC236}">
                <a16:creationId xmlns:a16="http://schemas.microsoft.com/office/drawing/2014/main" id="{08D3597B-B7BC-CD77-6FF5-3896F245F6B1}"/>
              </a:ext>
            </a:extLst>
          </p:cNvPr>
          <p:cNvSpPr>
            <a:spLocks noGrp="1"/>
          </p:cNvSpPr>
          <p:nvPr>
            <p:ph type="sldNum" sz="quarter" idx="12"/>
          </p:nvPr>
        </p:nvSpPr>
        <p:spPr/>
        <p:txBody>
          <a:bodyPr/>
          <a:lstStyle/>
          <a:p>
            <a:fld id="{392CBAA0-59E6-204E-8F03-85E5040D48B8}" type="slidenum">
              <a:rPr kumimoji="1" lang="zh-CN" altLang="en-US" smtClean="0"/>
              <a:t>71</a:t>
            </a:fld>
            <a:r>
              <a:rPr kumimoji="1" lang="en-US" altLang="zh-CN"/>
              <a:t>/184</a:t>
            </a:r>
            <a:endParaRPr kumimoji="1" lang="zh-CN" altLang="en-US" dirty="0"/>
          </a:p>
        </p:txBody>
      </p:sp>
    </p:spTree>
    <p:extLst>
      <p:ext uri="{BB962C8B-B14F-4D97-AF65-F5344CB8AC3E}">
        <p14:creationId xmlns:p14="http://schemas.microsoft.com/office/powerpoint/2010/main" val="1363581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71">
                                            <p:txEl>
                                              <p:pRg st="0" end="0"/>
                                            </p:txEl>
                                          </p:spTgt>
                                        </p:tgtEl>
                                        <p:attrNameLst>
                                          <p:attrName>style.visibility</p:attrName>
                                        </p:attrNameLst>
                                      </p:cBhvr>
                                      <p:to>
                                        <p:strVal val="visible"/>
                                      </p:to>
                                    </p:set>
                                    <p:animEffect transition="in" filter="wipe(left)">
                                      <p:cBhvr>
                                        <p:cTn id="13" dur="500"/>
                                        <p:tgtEl>
                                          <p:spTgt spid="71">
                                            <p:txEl>
                                              <p:pRg st="0" end="0"/>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72"/>
                                        </p:tgtEl>
                                        <p:attrNameLst>
                                          <p:attrName>style.visibility</p:attrName>
                                        </p:attrNameLst>
                                      </p:cBhvr>
                                      <p:to>
                                        <p:strVal val="visible"/>
                                      </p:to>
                                    </p:set>
                                    <p:animEffect transition="in" filter="wipe(left)">
                                      <p:cBhvr>
                                        <p:cTn id="18" dur="500"/>
                                        <p:tgtEl>
                                          <p:spTgt spid="7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73">
                                            <p:txEl>
                                              <p:pRg st="0" end="0"/>
                                            </p:txEl>
                                          </p:spTgt>
                                        </p:tgtEl>
                                        <p:attrNameLst>
                                          <p:attrName>style.visibility</p:attrName>
                                        </p:attrNameLst>
                                      </p:cBhvr>
                                      <p:to>
                                        <p:strVal val="visible"/>
                                      </p:to>
                                    </p:set>
                                    <p:animEffect transition="in" filter="wipe(left)">
                                      <p:cBhvr>
                                        <p:cTn id="23" dur="500"/>
                                        <p:tgtEl>
                                          <p:spTgt spid="73">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6"/>
                                        </p:tgtEl>
                                        <p:attrNameLst>
                                          <p:attrName>style.visibility</p:attrName>
                                        </p:attrNameLst>
                                      </p:cBhvr>
                                      <p:to>
                                        <p:strVal val="visible"/>
                                      </p:to>
                                    </p:set>
                                    <p:animEffect transition="in" filter="wipe(left)">
                                      <p:cBhvr>
                                        <p:cTn id="28" dur="500"/>
                                        <p:tgtEl>
                                          <p:spTgt spid="76"/>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74"/>
                                        </p:tgtEl>
                                        <p:attrNameLst>
                                          <p:attrName>style.visibility</p:attrName>
                                        </p:attrNameLst>
                                      </p:cBhvr>
                                      <p:to>
                                        <p:strVal val="visible"/>
                                      </p:to>
                                    </p:set>
                                    <p:animEffect transition="in" filter="wipe(left)">
                                      <p:cBhvr>
                                        <p:cTn id="32" dur="500"/>
                                        <p:tgtEl>
                                          <p:spTgt spid="74"/>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75"/>
                                        </p:tgtEl>
                                        <p:attrNameLst>
                                          <p:attrName>style.visibility</p:attrName>
                                        </p:attrNameLst>
                                      </p:cBhvr>
                                      <p:to>
                                        <p:strVal val="visible"/>
                                      </p:to>
                                    </p:set>
                                    <p:animEffect transition="in" filter="wipe(left)">
                                      <p:cBhvr>
                                        <p:cTn id="36" dur="500"/>
                                        <p:tgtEl>
                                          <p:spTgt spid="7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77">
                                            <p:txEl>
                                              <p:pRg st="0" end="0"/>
                                            </p:txEl>
                                          </p:spTgt>
                                        </p:tgtEl>
                                        <p:attrNameLst>
                                          <p:attrName>style.visibility</p:attrName>
                                        </p:attrNameLst>
                                      </p:cBhvr>
                                      <p:to>
                                        <p:strVal val="visible"/>
                                      </p:to>
                                    </p:set>
                                    <p:animEffect transition="in" filter="wipe(left)">
                                      <p:cBhvr>
                                        <p:cTn id="41" dur="500"/>
                                        <p:tgtEl>
                                          <p:spTgt spid="77">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wipe(left)">
                                      <p:cBhvr>
                                        <p:cTn id="46" dur="500"/>
                                        <p:tgtEl>
                                          <p:spTgt spid="79"/>
                                        </p:tgtEl>
                                      </p:cBhvr>
                                    </p:animEffect>
                                  </p:childTnLst>
                                </p:cTn>
                              </p:par>
                            </p:childTnLst>
                          </p:cTn>
                        </p:par>
                        <p:par>
                          <p:cTn id="47" fill="hold">
                            <p:stCondLst>
                              <p:cond delay="500"/>
                            </p:stCondLst>
                            <p:childTnLst>
                              <p:par>
                                <p:cTn id="48" presetID="22" presetClass="entr" presetSubtype="8" fill="hold" nodeType="afterEffect">
                                  <p:stCondLst>
                                    <p:cond delay="0"/>
                                  </p:stCondLst>
                                  <p:childTnLst>
                                    <p:set>
                                      <p:cBhvr>
                                        <p:cTn id="49" dur="1" fill="hold">
                                          <p:stCondLst>
                                            <p:cond delay="0"/>
                                          </p:stCondLst>
                                        </p:cTn>
                                        <p:tgtEl>
                                          <p:spTgt spid="78"/>
                                        </p:tgtEl>
                                        <p:attrNameLst>
                                          <p:attrName>style.visibility</p:attrName>
                                        </p:attrNameLst>
                                      </p:cBhvr>
                                      <p:to>
                                        <p:strVal val="visible"/>
                                      </p:to>
                                    </p:set>
                                    <p:animEffect transition="in" filter="wipe(left)">
                                      <p:cBhvr>
                                        <p:cTn id="50" dur="500"/>
                                        <p:tgtEl>
                                          <p:spTgt spid="78"/>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left)">
                                      <p:cBhvr>
                                        <p:cTn id="55" dur="500"/>
                                        <p:tgtEl>
                                          <p:spTgt spid="80"/>
                                        </p:tgtEl>
                                      </p:cBhvr>
                                    </p:animEffect>
                                  </p:childTnLst>
                                </p:cTn>
                              </p:par>
                            </p:childTnLst>
                          </p:cTn>
                        </p:par>
                        <p:par>
                          <p:cTn id="56" fill="hold">
                            <p:stCondLst>
                              <p:cond delay="500"/>
                            </p:stCondLst>
                            <p:childTnLst>
                              <p:par>
                                <p:cTn id="57" presetID="22" presetClass="entr" presetSubtype="8" fill="hold" grpId="0" nodeType="afterEffect">
                                  <p:stCondLst>
                                    <p:cond delay="0"/>
                                  </p:stCondLst>
                                  <p:childTnLst>
                                    <p:set>
                                      <p:cBhvr>
                                        <p:cTn id="58" dur="1" fill="hold">
                                          <p:stCondLst>
                                            <p:cond delay="0"/>
                                          </p:stCondLst>
                                        </p:cTn>
                                        <p:tgtEl>
                                          <p:spTgt spid="81">
                                            <p:txEl>
                                              <p:pRg st="0" end="0"/>
                                            </p:txEl>
                                          </p:spTgt>
                                        </p:tgtEl>
                                        <p:attrNameLst>
                                          <p:attrName>style.visibility</p:attrName>
                                        </p:attrNameLst>
                                      </p:cBhvr>
                                      <p:to>
                                        <p:strVal val="visible"/>
                                      </p:to>
                                    </p:set>
                                    <p:animEffect transition="in" filter="wipe(left)">
                                      <p:cBhvr>
                                        <p:cTn id="59" dur="500"/>
                                        <p:tgtEl>
                                          <p:spTgt spid="81">
                                            <p:txEl>
                                              <p:pRg st="0" end="0"/>
                                            </p:txEl>
                                          </p:spTgt>
                                        </p:tgtEl>
                                      </p:cBhvr>
                                    </p:animEffect>
                                  </p:childTnLst>
                                </p:cTn>
                              </p:par>
                            </p:childTnLst>
                          </p:cTn>
                        </p:par>
                        <p:par>
                          <p:cTn id="60" fill="hold">
                            <p:stCondLst>
                              <p:cond delay="1000"/>
                            </p:stCondLst>
                            <p:childTnLst>
                              <p:par>
                                <p:cTn id="61" presetID="22" presetClass="entr" presetSubtype="8" fill="hold" nodeType="afterEffect">
                                  <p:stCondLst>
                                    <p:cond delay="2000"/>
                                  </p:stCondLst>
                                  <p:childTnLst>
                                    <p:set>
                                      <p:cBhvr>
                                        <p:cTn id="62" dur="1" fill="hold">
                                          <p:stCondLst>
                                            <p:cond delay="0"/>
                                          </p:stCondLst>
                                        </p:cTn>
                                        <p:tgtEl>
                                          <p:spTgt spid="83"/>
                                        </p:tgtEl>
                                        <p:attrNameLst>
                                          <p:attrName>style.visibility</p:attrName>
                                        </p:attrNameLst>
                                      </p:cBhvr>
                                      <p:to>
                                        <p:strVal val="visible"/>
                                      </p:to>
                                    </p:set>
                                    <p:animEffect transition="in" filter="wipe(left)">
                                      <p:cBhvr>
                                        <p:cTn id="63" dur="500"/>
                                        <p:tgtEl>
                                          <p:spTgt spid="8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82"/>
                                        </p:tgtEl>
                                        <p:attrNameLst>
                                          <p:attrName>style.visibility</p:attrName>
                                        </p:attrNameLst>
                                      </p:cBhvr>
                                      <p:to>
                                        <p:strVal val="visible"/>
                                      </p:to>
                                    </p:set>
                                    <p:animEffect transition="in" filter="wipe(left)">
                                      <p:cBhvr>
                                        <p:cTn id="68" dur="500"/>
                                        <p:tgtEl>
                                          <p:spTgt spid="82"/>
                                        </p:tgtEl>
                                      </p:cBhvr>
                                    </p:animEffect>
                                  </p:childTnLst>
                                </p:cTn>
                              </p:par>
                            </p:childTnLst>
                          </p:cTn>
                        </p:par>
                        <p:par>
                          <p:cTn id="69" fill="hold">
                            <p:stCondLst>
                              <p:cond delay="500"/>
                            </p:stCondLst>
                            <p:childTnLst>
                              <p:par>
                                <p:cTn id="70" presetID="22" presetClass="entr" presetSubtype="8" fill="hold" grpId="0" nodeType="afterEffect">
                                  <p:stCondLst>
                                    <p:cond delay="0"/>
                                  </p:stCondLst>
                                  <p:childTnLst>
                                    <p:set>
                                      <p:cBhvr>
                                        <p:cTn id="71" dur="1" fill="hold">
                                          <p:stCondLst>
                                            <p:cond delay="0"/>
                                          </p:stCondLst>
                                        </p:cTn>
                                        <p:tgtEl>
                                          <p:spTgt spid="84">
                                            <p:txEl>
                                              <p:pRg st="0" end="0"/>
                                            </p:txEl>
                                          </p:spTgt>
                                        </p:tgtEl>
                                        <p:attrNameLst>
                                          <p:attrName>style.visibility</p:attrName>
                                        </p:attrNameLst>
                                      </p:cBhvr>
                                      <p:to>
                                        <p:strVal val="visible"/>
                                      </p:to>
                                    </p:set>
                                    <p:animEffect transition="in" filter="wipe(left)">
                                      <p:cBhvr>
                                        <p:cTn id="72" dur="500"/>
                                        <p:tgtEl>
                                          <p:spTgt spid="84">
                                            <p:txEl>
                                              <p:pRg st="0" end="0"/>
                                            </p:txEl>
                                          </p:spTgt>
                                        </p:tgtEl>
                                      </p:cBhvr>
                                    </p:animEffect>
                                  </p:childTnLst>
                                </p:cTn>
                              </p:par>
                            </p:childTnLst>
                          </p:cTn>
                        </p:par>
                        <p:par>
                          <p:cTn id="73" fill="hold">
                            <p:stCondLst>
                              <p:cond delay="1000"/>
                            </p:stCondLst>
                            <p:childTnLst>
                              <p:par>
                                <p:cTn id="74" presetID="22" presetClass="entr" presetSubtype="8" fill="hold" nodeType="afterEffect">
                                  <p:stCondLst>
                                    <p:cond delay="2000"/>
                                  </p:stCondLst>
                                  <p:childTnLst>
                                    <p:set>
                                      <p:cBhvr>
                                        <p:cTn id="75" dur="1" fill="hold">
                                          <p:stCondLst>
                                            <p:cond delay="0"/>
                                          </p:stCondLst>
                                        </p:cTn>
                                        <p:tgtEl>
                                          <p:spTgt spid="85"/>
                                        </p:tgtEl>
                                        <p:attrNameLst>
                                          <p:attrName>style.visibility</p:attrName>
                                        </p:attrNameLst>
                                      </p:cBhvr>
                                      <p:to>
                                        <p:strVal val="visible"/>
                                      </p:to>
                                    </p:set>
                                    <p:animEffect transition="in" filter="wipe(left)">
                                      <p:cBhvr>
                                        <p:cTn id="76" dur="500"/>
                                        <p:tgtEl>
                                          <p:spTgt spid="85"/>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grpId="0" nodeType="clickEffect">
                                  <p:stCondLst>
                                    <p:cond delay="0"/>
                                  </p:stCondLst>
                                  <p:childTnLst>
                                    <p:set>
                                      <p:cBhvr>
                                        <p:cTn id="80" dur="1" fill="hold">
                                          <p:stCondLst>
                                            <p:cond delay="0"/>
                                          </p:stCondLst>
                                        </p:cTn>
                                        <p:tgtEl>
                                          <p:spTgt spid="86">
                                            <p:txEl>
                                              <p:pRg st="0" end="0"/>
                                            </p:txEl>
                                          </p:spTgt>
                                        </p:tgtEl>
                                        <p:attrNameLst>
                                          <p:attrName>style.visibility</p:attrName>
                                        </p:attrNameLst>
                                      </p:cBhvr>
                                      <p:to>
                                        <p:strVal val="visible"/>
                                      </p:to>
                                    </p:set>
                                    <p:animEffect transition="in" filter="wipe(left)">
                                      <p:cBhvr>
                                        <p:cTn id="81" dur="500"/>
                                        <p:tgtEl>
                                          <p:spTgt spid="86">
                                            <p:txEl>
                                              <p:pRg st="0" end="0"/>
                                            </p:txEl>
                                          </p:spTgt>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8" fill="hold" nodeType="clickEffect">
                                  <p:stCondLst>
                                    <p:cond delay="0"/>
                                  </p:stCondLst>
                                  <p:childTnLst>
                                    <p:set>
                                      <p:cBhvr>
                                        <p:cTn id="85" dur="1" fill="hold">
                                          <p:stCondLst>
                                            <p:cond delay="0"/>
                                          </p:stCondLst>
                                        </p:cTn>
                                        <p:tgtEl>
                                          <p:spTgt spid="88"/>
                                        </p:tgtEl>
                                        <p:attrNameLst>
                                          <p:attrName>style.visibility</p:attrName>
                                        </p:attrNameLst>
                                      </p:cBhvr>
                                      <p:to>
                                        <p:strVal val="visible"/>
                                      </p:to>
                                    </p:set>
                                    <p:animEffect transition="in" filter="wipe(left)">
                                      <p:cBhvr>
                                        <p:cTn id="86" dur="500"/>
                                        <p:tgtEl>
                                          <p:spTgt spid="88"/>
                                        </p:tgtEl>
                                      </p:cBhvr>
                                    </p:animEffect>
                                  </p:childTnLst>
                                </p:cTn>
                              </p:par>
                            </p:childTnLst>
                          </p:cTn>
                        </p:par>
                        <p:par>
                          <p:cTn id="87" fill="hold">
                            <p:stCondLst>
                              <p:cond delay="500"/>
                            </p:stCondLst>
                            <p:childTnLst>
                              <p:par>
                                <p:cTn id="88" presetID="22" presetClass="entr" presetSubtype="8" fill="hold" nodeType="afterEffect">
                                  <p:stCondLst>
                                    <p:cond delay="0"/>
                                  </p:stCondLst>
                                  <p:childTnLst>
                                    <p:set>
                                      <p:cBhvr>
                                        <p:cTn id="89" dur="1" fill="hold">
                                          <p:stCondLst>
                                            <p:cond delay="0"/>
                                          </p:stCondLst>
                                        </p:cTn>
                                        <p:tgtEl>
                                          <p:spTgt spid="87"/>
                                        </p:tgtEl>
                                        <p:attrNameLst>
                                          <p:attrName>style.visibility</p:attrName>
                                        </p:attrNameLst>
                                      </p:cBhvr>
                                      <p:to>
                                        <p:strVal val="visible"/>
                                      </p:to>
                                    </p:set>
                                    <p:animEffect transition="in" filter="wipe(left)">
                                      <p:cBhvr>
                                        <p:cTn id="90" dur="500"/>
                                        <p:tgtEl>
                                          <p:spTgt spid="87"/>
                                        </p:tgtEl>
                                      </p:cBhvr>
                                    </p:animEffect>
                                  </p:childTnLst>
                                </p:cTn>
                              </p:par>
                            </p:childTnLst>
                          </p:cTn>
                        </p:par>
                        <p:par>
                          <p:cTn id="91" fill="hold">
                            <p:stCondLst>
                              <p:cond delay="1000"/>
                            </p:stCondLst>
                            <p:childTnLst>
                              <p:par>
                                <p:cTn id="92" presetID="22" presetClass="entr" presetSubtype="8" fill="hold" nodeType="afterEffect">
                                  <p:stCondLst>
                                    <p:cond delay="0"/>
                                  </p:stCondLst>
                                  <p:childTnLst>
                                    <p:set>
                                      <p:cBhvr>
                                        <p:cTn id="93" dur="1" fill="hold">
                                          <p:stCondLst>
                                            <p:cond delay="0"/>
                                          </p:stCondLst>
                                        </p:cTn>
                                        <p:tgtEl>
                                          <p:spTgt spid="89"/>
                                        </p:tgtEl>
                                        <p:attrNameLst>
                                          <p:attrName>style.visibility</p:attrName>
                                        </p:attrNameLst>
                                      </p:cBhvr>
                                      <p:to>
                                        <p:strVal val="visible"/>
                                      </p:to>
                                    </p:set>
                                    <p:animEffect transition="in" filter="wipe(left)">
                                      <p:cBhvr>
                                        <p:cTn id="94"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build="p" autoUpdateAnimBg="0"/>
      <p:bldP spid="73" grpId="0" build="p" autoUpdateAnimBg="0"/>
      <p:bldP spid="77" grpId="0" build="p" autoUpdateAnimBg="0"/>
      <p:bldP spid="81" grpId="0" build="p" autoUpdateAnimBg="0" advAuto="0"/>
      <p:bldP spid="84" grpId="0" build="p" autoUpdateAnimBg="0" advAuto="0"/>
      <p:bldP spid="86" grpId="0" build="p"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2.3</a:t>
            </a:r>
            <a:r>
              <a:rPr kumimoji="1" lang="zh-CN" altLang="en-US" dirty="0"/>
              <a:t> 十进制计数器</a:t>
            </a:r>
          </a:p>
        </p:txBody>
      </p:sp>
      <p:grpSp>
        <p:nvGrpSpPr>
          <p:cNvPr id="5" name="组合 4">
            <a:extLst>
              <a:ext uri="{FF2B5EF4-FFF2-40B4-BE49-F238E27FC236}">
                <a16:creationId xmlns:a16="http://schemas.microsoft.com/office/drawing/2014/main" id="{702E67B7-6515-C7C2-E9C8-F327EB5C459B}"/>
              </a:ext>
            </a:extLst>
          </p:cNvPr>
          <p:cNvGrpSpPr/>
          <p:nvPr/>
        </p:nvGrpSpPr>
        <p:grpSpPr>
          <a:xfrm>
            <a:off x="2790747" y="1539556"/>
            <a:ext cx="6464618" cy="5318443"/>
            <a:chOff x="1500823" y="591185"/>
            <a:chExt cx="6772275" cy="5695950"/>
          </a:xfrm>
        </p:grpSpPr>
        <p:pic>
          <p:nvPicPr>
            <p:cNvPr id="6" name="Picture 2">
              <a:extLst>
                <a:ext uri="{FF2B5EF4-FFF2-40B4-BE49-F238E27FC236}">
                  <a16:creationId xmlns:a16="http://schemas.microsoft.com/office/drawing/2014/main" id="{633BD781-C5BD-92F7-594F-9DBFEFF8AE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00823" y="591185"/>
              <a:ext cx="6772275" cy="5695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3">
              <a:extLst>
                <a:ext uri="{FF2B5EF4-FFF2-40B4-BE49-F238E27FC236}">
                  <a16:creationId xmlns:a16="http://schemas.microsoft.com/office/drawing/2014/main" id="{C200A838-C3B6-1CE0-A80E-D6C8091083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28850" y="3709988"/>
              <a:ext cx="1562100" cy="561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8" name="Text Box 2">
            <a:extLst>
              <a:ext uri="{FF2B5EF4-FFF2-40B4-BE49-F238E27FC236}">
                <a16:creationId xmlns:a16="http://schemas.microsoft.com/office/drawing/2014/main" id="{59E9F1F1-6536-B5D1-EAA6-405BB3E4B9D3}"/>
              </a:ext>
            </a:extLst>
          </p:cNvPr>
          <p:cNvSpPr txBox="1">
            <a:spLocks noChangeArrowheads="1"/>
          </p:cNvSpPr>
          <p:nvPr/>
        </p:nvSpPr>
        <p:spPr bwMode="auto">
          <a:xfrm>
            <a:off x="2257240" y="790148"/>
            <a:ext cx="7929563"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2) </a:t>
            </a:r>
            <a:r>
              <a:rPr lang="en-US" altLang="zh-CN" sz="2800" b="1" dirty="0">
                <a:solidFill>
                  <a:srgbClr val="FF0066"/>
                </a:solidFill>
              </a:rPr>
              <a:t>74192 </a:t>
            </a:r>
            <a:r>
              <a:rPr lang="en-US" altLang="zh-CN" sz="2800" b="1" dirty="0"/>
              <a:t>(</a:t>
            </a:r>
            <a:r>
              <a:rPr lang="zh-CN" altLang="en-US" sz="2800" b="1" dirty="0"/>
              <a:t>双时钟，引脚与</a:t>
            </a:r>
            <a:r>
              <a:rPr lang="en-US" altLang="zh-CN" sz="2800" b="1" dirty="0"/>
              <a:t>74193</a:t>
            </a:r>
            <a:r>
              <a:rPr lang="zh-CN" altLang="en-US" sz="2800" b="1" dirty="0"/>
              <a:t>相同</a:t>
            </a:r>
            <a:r>
              <a:rPr lang="en-US" altLang="zh-CN" sz="2800" b="1" dirty="0"/>
              <a:t>)</a:t>
            </a:r>
            <a:endParaRPr lang="en-US" altLang="zh-CN" sz="2800" b="1" dirty="0">
              <a:solidFill>
                <a:srgbClr val="FF0066"/>
              </a:solidFill>
            </a:endParaRPr>
          </a:p>
        </p:txBody>
      </p:sp>
      <p:sp>
        <p:nvSpPr>
          <p:cNvPr id="2" name="灯片编号占位符 1">
            <a:extLst>
              <a:ext uri="{FF2B5EF4-FFF2-40B4-BE49-F238E27FC236}">
                <a16:creationId xmlns:a16="http://schemas.microsoft.com/office/drawing/2014/main" id="{97067574-DD61-F0B6-BAF8-4D8D905EF149}"/>
              </a:ext>
            </a:extLst>
          </p:cNvPr>
          <p:cNvSpPr>
            <a:spLocks noGrp="1"/>
          </p:cNvSpPr>
          <p:nvPr>
            <p:ph type="sldNum" sz="quarter" idx="12"/>
          </p:nvPr>
        </p:nvSpPr>
        <p:spPr/>
        <p:txBody>
          <a:bodyPr/>
          <a:lstStyle/>
          <a:p>
            <a:fld id="{392CBAA0-59E6-204E-8F03-85E5040D48B8}" type="slidenum">
              <a:rPr kumimoji="1" lang="zh-CN" altLang="en-US" smtClean="0"/>
              <a:t>72</a:t>
            </a:fld>
            <a:r>
              <a:rPr kumimoji="1" lang="en-US" altLang="zh-CN"/>
              <a:t>/184</a:t>
            </a:r>
            <a:endParaRPr kumimoji="1" lang="zh-CN" altLang="en-US" dirty="0"/>
          </a:p>
        </p:txBody>
      </p:sp>
    </p:spTree>
    <p:extLst>
      <p:ext uri="{BB962C8B-B14F-4D97-AF65-F5344CB8AC3E}">
        <p14:creationId xmlns:p14="http://schemas.microsoft.com/office/powerpoint/2010/main" val="1250125875"/>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2.3</a:t>
            </a:r>
            <a:r>
              <a:rPr kumimoji="1" lang="zh-CN" altLang="en-US" dirty="0"/>
              <a:t> 十进制计数器</a:t>
            </a:r>
          </a:p>
        </p:txBody>
      </p:sp>
      <p:sp>
        <p:nvSpPr>
          <p:cNvPr id="2" name="灯片编号占位符 1">
            <a:extLst>
              <a:ext uri="{FF2B5EF4-FFF2-40B4-BE49-F238E27FC236}">
                <a16:creationId xmlns:a16="http://schemas.microsoft.com/office/drawing/2014/main" id="{33B0CF1E-A06B-FE98-804F-907376E42A64}"/>
              </a:ext>
            </a:extLst>
          </p:cNvPr>
          <p:cNvSpPr>
            <a:spLocks noGrp="1"/>
          </p:cNvSpPr>
          <p:nvPr>
            <p:ph type="sldNum" sz="quarter" idx="12"/>
          </p:nvPr>
        </p:nvSpPr>
        <p:spPr/>
        <p:txBody>
          <a:bodyPr/>
          <a:lstStyle/>
          <a:p>
            <a:fld id="{392CBAA0-59E6-204E-8F03-85E5040D48B8}" type="slidenum">
              <a:rPr kumimoji="1" lang="zh-CN" altLang="en-US" smtClean="0"/>
              <a:t>73</a:t>
            </a:fld>
            <a:r>
              <a:rPr kumimoji="1" lang="en-US" altLang="zh-CN"/>
              <a:t>/184</a:t>
            </a:r>
            <a:endParaRPr kumimoji="1" lang="zh-CN" altLang="en-US" dirty="0"/>
          </a:p>
        </p:txBody>
      </p:sp>
      <p:sp>
        <p:nvSpPr>
          <p:cNvPr id="130" name="Rectangle 2">
            <a:extLst>
              <a:ext uri="{FF2B5EF4-FFF2-40B4-BE49-F238E27FC236}">
                <a16:creationId xmlns:a16="http://schemas.microsoft.com/office/drawing/2014/main" id="{6D6E301B-4905-B8BC-EAB4-DE9B56ED3BEC}"/>
              </a:ext>
            </a:extLst>
          </p:cNvPr>
          <p:cNvSpPr>
            <a:spLocks noChangeArrowheads="1"/>
          </p:cNvSpPr>
          <p:nvPr/>
        </p:nvSpPr>
        <p:spPr bwMode="auto">
          <a:xfrm>
            <a:off x="1749382" y="1250071"/>
            <a:ext cx="8905875" cy="5576887"/>
          </a:xfrm>
          <a:prstGeom prst="rect">
            <a:avLst/>
          </a:prstGeom>
          <a:solidFill>
            <a:schemeClr val="accent1">
              <a:lumMod val="20000"/>
              <a:lumOff val="80000"/>
            </a:schemeClr>
          </a:solidFill>
          <a:ln w="9525">
            <a:solidFill>
              <a:schemeClr val="tx1"/>
            </a:solidFill>
            <a:miter lim="800000"/>
            <a:headEnd/>
            <a:tailEnd/>
          </a:ln>
          <a:effec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31" name="Group 3">
            <a:extLst>
              <a:ext uri="{FF2B5EF4-FFF2-40B4-BE49-F238E27FC236}">
                <a16:creationId xmlns:a16="http://schemas.microsoft.com/office/drawing/2014/main" id="{E956CAA4-C809-6183-C7DC-D3E5165CC3EB}"/>
              </a:ext>
            </a:extLst>
          </p:cNvPr>
          <p:cNvGrpSpPr>
            <a:grpSpLocks/>
          </p:cNvGrpSpPr>
          <p:nvPr/>
        </p:nvGrpSpPr>
        <p:grpSpPr bwMode="auto">
          <a:xfrm>
            <a:off x="2166895" y="1651709"/>
            <a:ext cx="4108450" cy="3090863"/>
            <a:chOff x="2652" y="758"/>
            <a:chExt cx="2588" cy="1947"/>
          </a:xfrm>
        </p:grpSpPr>
        <p:sp>
          <p:nvSpPr>
            <p:cNvPr id="132" name="Rectangle 4">
              <a:extLst>
                <a:ext uri="{FF2B5EF4-FFF2-40B4-BE49-F238E27FC236}">
                  <a16:creationId xmlns:a16="http://schemas.microsoft.com/office/drawing/2014/main" id="{84252EDE-01F1-4301-5B16-3BBAD56D1541}"/>
                </a:ext>
              </a:extLst>
            </p:cNvPr>
            <p:cNvSpPr>
              <a:spLocks noChangeArrowheads="1"/>
            </p:cNvSpPr>
            <p:nvPr/>
          </p:nvSpPr>
          <p:spPr bwMode="auto">
            <a:xfrm>
              <a:off x="2736" y="1279"/>
              <a:ext cx="2291" cy="922"/>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3" name="Line 5">
              <a:extLst>
                <a:ext uri="{FF2B5EF4-FFF2-40B4-BE49-F238E27FC236}">
                  <a16:creationId xmlns:a16="http://schemas.microsoft.com/office/drawing/2014/main" id="{748FD2C1-388C-43B6-5108-C9E441612E11}"/>
                </a:ext>
              </a:extLst>
            </p:cNvPr>
            <p:cNvSpPr>
              <a:spLocks noChangeShapeType="1"/>
            </p:cNvSpPr>
            <p:nvPr/>
          </p:nvSpPr>
          <p:spPr bwMode="auto">
            <a:xfrm>
              <a:off x="2880" y="1038"/>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4" name="Oval 6">
              <a:extLst>
                <a:ext uri="{FF2B5EF4-FFF2-40B4-BE49-F238E27FC236}">
                  <a16:creationId xmlns:a16="http://schemas.microsoft.com/office/drawing/2014/main" id="{363EBBB7-4EAE-3337-4297-F4B2AB4AACE1}"/>
                </a:ext>
              </a:extLst>
            </p:cNvPr>
            <p:cNvSpPr>
              <a:spLocks noChangeArrowheads="1"/>
            </p:cNvSpPr>
            <p:nvPr/>
          </p:nvSpPr>
          <p:spPr bwMode="auto">
            <a:xfrm>
              <a:off x="2837" y="1038"/>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5" name="Line 7">
              <a:extLst>
                <a:ext uri="{FF2B5EF4-FFF2-40B4-BE49-F238E27FC236}">
                  <a16:creationId xmlns:a16="http://schemas.microsoft.com/office/drawing/2014/main" id="{4FFF8579-6EC2-4466-1CA8-4FB860CA2C80}"/>
                </a:ext>
              </a:extLst>
            </p:cNvPr>
            <p:cNvSpPr>
              <a:spLocks noChangeShapeType="1"/>
            </p:cNvSpPr>
            <p:nvPr/>
          </p:nvSpPr>
          <p:spPr bwMode="auto">
            <a:xfrm>
              <a:off x="3202" y="1038"/>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6" name="Oval 8">
              <a:extLst>
                <a:ext uri="{FF2B5EF4-FFF2-40B4-BE49-F238E27FC236}">
                  <a16:creationId xmlns:a16="http://schemas.microsoft.com/office/drawing/2014/main" id="{DCDCBEDF-6212-6A06-1DFA-A34F94D6B609}"/>
                </a:ext>
              </a:extLst>
            </p:cNvPr>
            <p:cNvSpPr>
              <a:spLocks noChangeArrowheads="1"/>
            </p:cNvSpPr>
            <p:nvPr/>
          </p:nvSpPr>
          <p:spPr bwMode="auto">
            <a:xfrm>
              <a:off x="3159" y="1038"/>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7" name="Line 9">
              <a:extLst>
                <a:ext uri="{FF2B5EF4-FFF2-40B4-BE49-F238E27FC236}">
                  <a16:creationId xmlns:a16="http://schemas.microsoft.com/office/drawing/2014/main" id="{4B839666-BC92-8E17-2D8B-8F29B5E0F8E6}"/>
                </a:ext>
              </a:extLst>
            </p:cNvPr>
            <p:cNvSpPr>
              <a:spLocks noChangeShapeType="1"/>
            </p:cNvSpPr>
            <p:nvPr/>
          </p:nvSpPr>
          <p:spPr bwMode="auto">
            <a:xfrm>
              <a:off x="3524" y="1038"/>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8" name="Oval 10">
              <a:extLst>
                <a:ext uri="{FF2B5EF4-FFF2-40B4-BE49-F238E27FC236}">
                  <a16:creationId xmlns:a16="http://schemas.microsoft.com/office/drawing/2014/main" id="{20152175-DBC1-4A42-9029-C533E30D7F1A}"/>
                </a:ext>
              </a:extLst>
            </p:cNvPr>
            <p:cNvSpPr>
              <a:spLocks noChangeArrowheads="1"/>
            </p:cNvSpPr>
            <p:nvPr/>
          </p:nvSpPr>
          <p:spPr bwMode="auto">
            <a:xfrm>
              <a:off x="3481" y="1038"/>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9" name="Line 11">
              <a:extLst>
                <a:ext uri="{FF2B5EF4-FFF2-40B4-BE49-F238E27FC236}">
                  <a16:creationId xmlns:a16="http://schemas.microsoft.com/office/drawing/2014/main" id="{DA8C0528-78BF-BD78-3327-93926B7A6A05}"/>
                </a:ext>
              </a:extLst>
            </p:cNvPr>
            <p:cNvSpPr>
              <a:spLocks noChangeShapeType="1"/>
            </p:cNvSpPr>
            <p:nvPr/>
          </p:nvSpPr>
          <p:spPr bwMode="auto">
            <a:xfrm>
              <a:off x="3846" y="1038"/>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0" name="Oval 12">
              <a:extLst>
                <a:ext uri="{FF2B5EF4-FFF2-40B4-BE49-F238E27FC236}">
                  <a16:creationId xmlns:a16="http://schemas.microsoft.com/office/drawing/2014/main" id="{F68AF13C-6D50-E59D-EFCC-E202801DEB7E}"/>
                </a:ext>
              </a:extLst>
            </p:cNvPr>
            <p:cNvSpPr>
              <a:spLocks noChangeArrowheads="1"/>
            </p:cNvSpPr>
            <p:nvPr/>
          </p:nvSpPr>
          <p:spPr bwMode="auto">
            <a:xfrm>
              <a:off x="3803" y="1038"/>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1" name="Line 13">
              <a:extLst>
                <a:ext uri="{FF2B5EF4-FFF2-40B4-BE49-F238E27FC236}">
                  <a16:creationId xmlns:a16="http://schemas.microsoft.com/office/drawing/2014/main" id="{5749CF10-9A8F-2AE3-01D1-BE631F7B6B9B}"/>
                </a:ext>
              </a:extLst>
            </p:cNvPr>
            <p:cNvSpPr>
              <a:spLocks noChangeShapeType="1"/>
            </p:cNvSpPr>
            <p:nvPr/>
          </p:nvSpPr>
          <p:spPr bwMode="auto">
            <a:xfrm>
              <a:off x="4168" y="1038"/>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Oval 14">
              <a:extLst>
                <a:ext uri="{FF2B5EF4-FFF2-40B4-BE49-F238E27FC236}">
                  <a16:creationId xmlns:a16="http://schemas.microsoft.com/office/drawing/2014/main" id="{08E4A193-A435-2D27-FCE5-C5F898E80BDB}"/>
                </a:ext>
              </a:extLst>
            </p:cNvPr>
            <p:cNvSpPr>
              <a:spLocks noChangeArrowheads="1"/>
            </p:cNvSpPr>
            <p:nvPr/>
          </p:nvSpPr>
          <p:spPr bwMode="auto">
            <a:xfrm>
              <a:off x="4125" y="1038"/>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3" name="Line 15">
              <a:extLst>
                <a:ext uri="{FF2B5EF4-FFF2-40B4-BE49-F238E27FC236}">
                  <a16:creationId xmlns:a16="http://schemas.microsoft.com/office/drawing/2014/main" id="{0639A0FD-B8FB-CEFF-4A58-69D7B3039D76}"/>
                </a:ext>
              </a:extLst>
            </p:cNvPr>
            <p:cNvSpPr>
              <a:spLocks noChangeShapeType="1"/>
            </p:cNvSpPr>
            <p:nvPr/>
          </p:nvSpPr>
          <p:spPr bwMode="auto">
            <a:xfrm>
              <a:off x="4490" y="1038"/>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4" name="Oval 16">
              <a:extLst>
                <a:ext uri="{FF2B5EF4-FFF2-40B4-BE49-F238E27FC236}">
                  <a16:creationId xmlns:a16="http://schemas.microsoft.com/office/drawing/2014/main" id="{001F74B1-482F-0FC7-7B52-2DCF3662FC75}"/>
                </a:ext>
              </a:extLst>
            </p:cNvPr>
            <p:cNvSpPr>
              <a:spLocks noChangeArrowheads="1"/>
            </p:cNvSpPr>
            <p:nvPr/>
          </p:nvSpPr>
          <p:spPr bwMode="auto">
            <a:xfrm>
              <a:off x="4447" y="1038"/>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5" name="Line 17">
              <a:extLst>
                <a:ext uri="{FF2B5EF4-FFF2-40B4-BE49-F238E27FC236}">
                  <a16:creationId xmlns:a16="http://schemas.microsoft.com/office/drawing/2014/main" id="{4A7C6D9E-DFD6-60FA-CA6A-CE5F1AAF5347}"/>
                </a:ext>
              </a:extLst>
            </p:cNvPr>
            <p:cNvSpPr>
              <a:spLocks noChangeShapeType="1"/>
            </p:cNvSpPr>
            <p:nvPr/>
          </p:nvSpPr>
          <p:spPr bwMode="auto">
            <a:xfrm>
              <a:off x="4812" y="1038"/>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Oval 18">
              <a:extLst>
                <a:ext uri="{FF2B5EF4-FFF2-40B4-BE49-F238E27FC236}">
                  <a16:creationId xmlns:a16="http://schemas.microsoft.com/office/drawing/2014/main" id="{0A5A1CF6-94E6-D022-4B07-4066F137CD37}"/>
                </a:ext>
              </a:extLst>
            </p:cNvPr>
            <p:cNvSpPr>
              <a:spLocks noChangeArrowheads="1"/>
            </p:cNvSpPr>
            <p:nvPr/>
          </p:nvSpPr>
          <p:spPr bwMode="auto">
            <a:xfrm>
              <a:off x="4769" y="1038"/>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47" name="Group 19">
              <a:extLst>
                <a:ext uri="{FF2B5EF4-FFF2-40B4-BE49-F238E27FC236}">
                  <a16:creationId xmlns:a16="http://schemas.microsoft.com/office/drawing/2014/main" id="{F24E540B-4499-9AFC-5FF2-1180A29C776A}"/>
                </a:ext>
              </a:extLst>
            </p:cNvPr>
            <p:cNvGrpSpPr>
              <a:grpSpLocks/>
            </p:cNvGrpSpPr>
            <p:nvPr/>
          </p:nvGrpSpPr>
          <p:grpSpPr bwMode="auto">
            <a:xfrm flipV="1">
              <a:off x="2844" y="2196"/>
              <a:ext cx="81" cy="234"/>
              <a:chOff x="2904" y="1272"/>
              <a:chExt cx="68" cy="204"/>
            </a:xfrm>
          </p:grpSpPr>
          <p:sp>
            <p:nvSpPr>
              <p:cNvPr id="172" name="Line 20">
                <a:extLst>
                  <a:ext uri="{FF2B5EF4-FFF2-40B4-BE49-F238E27FC236}">
                    <a16:creationId xmlns:a16="http://schemas.microsoft.com/office/drawing/2014/main" id="{519F5812-D63D-BBA4-982D-FBA8E082F0A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3" name="Oval 21">
                <a:extLst>
                  <a:ext uri="{FF2B5EF4-FFF2-40B4-BE49-F238E27FC236}">
                    <a16:creationId xmlns:a16="http://schemas.microsoft.com/office/drawing/2014/main" id="{D0F7D504-950F-0486-0ED4-E0A138D142E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8" name="Group 22">
              <a:extLst>
                <a:ext uri="{FF2B5EF4-FFF2-40B4-BE49-F238E27FC236}">
                  <a16:creationId xmlns:a16="http://schemas.microsoft.com/office/drawing/2014/main" id="{BFCD14C0-8CDE-904A-4B6D-F11C3FB8F9CC}"/>
                </a:ext>
              </a:extLst>
            </p:cNvPr>
            <p:cNvGrpSpPr>
              <a:grpSpLocks/>
            </p:cNvGrpSpPr>
            <p:nvPr/>
          </p:nvGrpSpPr>
          <p:grpSpPr bwMode="auto">
            <a:xfrm flipV="1">
              <a:off x="3166" y="2196"/>
              <a:ext cx="81" cy="234"/>
              <a:chOff x="2904" y="1272"/>
              <a:chExt cx="68" cy="204"/>
            </a:xfrm>
          </p:grpSpPr>
          <p:sp>
            <p:nvSpPr>
              <p:cNvPr id="170" name="Line 23">
                <a:extLst>
                  <a:ext uri="{FF2B5EF4-FFF2-40B4-BE49-F238E27FC236}">
                    <a16:creationId xmlns:a16="http://schemas.microsoft.com/office/drawing/2014/main" id="{2F4E3D19-5787-C6BD-53F3-778FC6781A5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1" name="Oval 24">
                <a:extLst>
                  <a:ext uri="{FF2B5EF4-FFF2-40B4-BE49-F238E27FC236}">
                    <a16:creationId xmlns:a16="http://schemas.microsoft.com/office/drawing/2014/main" id="{A48719C0-F2F1-9A45-9D7B-C3D021BDC19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49" name="Group 25">
              <a:extLst>
                <a:ext uri="{FF2B5EF4-FFF2-40B4-BE49-F238E27FC236}">
                  <a16:creationId xmlns:a16="http://schemas.microsoft.com/office/drawing/2014/main" id="{339ADA51-FE5D-06E9-3120-FA50BE616426}"/>
                </a:ext>
              </a:extLst>
            </p:cNvPr>
            <p:cNvGrpSpPr>
              <a:grpSpLocks/>
            </p:cNvGrpSpPr>
            <p:nvPr/>
          </p:nvGrpSpPr>
          <p:grpSpPr bwMode="auto">
            <a:xfrm flipV="1">
              <a:off x="3488" y="2196"/>
              <a:ext cx="82" cy="234"/>
              <a:chOff x="2904" y="1272"/>
              <a:chExt cx="68" cy="204"/>
            </a:xfrm>
          </p:grpSpPr>
          <p:sp>
            <p:nvSpPr>
              <p:cNvPr id="168" name="Line 26">
                <a:extLst>
                  <a:ext uri="{FF2B5EF4-FFF2-40B4-BE49-F238E27FC236}">
                    <a16:creationId xmlns:a16="http://schemas.microsoft.com/office/drawing/2014/main" id="{BD9B68A2-6C71-7215-D9AD-6A2141D1747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Oval 27">
                <a:extLst>
                  <a:ext uri="{FF2B5EF4-FFF2-40B4-BE49-F238E27FC236}">
                    <a16:creationId xmlns:a16="http://schemas.microsoft.com/office/drawing/2014/main" id="{FAC8F834-DD7E-3A0D-A1EE-CCB1D678126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50" name="Group 28">
              <a:extLst>
                <a:ext uri="{FF2B5EF4-FFF2-40B4-BE49-F238E27FC236}">
                  <a16:creationId xmlns:a16="http://schemas.microsoft.com/office/drawing/2014/main" id="{A9C207E7-B4CF-FA47-E1CB-811EDB5D6F57}"/>
                </a:ext>
              </a:extLst>
            </p:cNvPr>
            <p:cNvGrpSpPr>
              <a:grpSpLocks/>
            </p:cNvGrpSpPr>
            <p:nvPr/>
          </p:nvGrpSpPr>
          <p:grpSpPr bwMode="auto">
            <a:xfrm flipV="1">
              <a:off x="3810" y="2196"/>
              <a:ext cx="82" cy="234"/>
              <a:chOff x="2904" y="1272"/>
              <a:chExt cx="68" cy="204"/>
            </a:xfrm>
          </p:grpSpPr>
          <p:sp>
            <p:nvSpPr>
              <p:cNvPr id="166" name="Line 29">
                <a:extLst>
                  <a:ext uri="{FF2B5EF4-FFF2-40B4-BE49-F238E27FC236}">
                    <a16:creationId xmlns:a16="http://schemas.microsoft.com/office/drawing/2014/main" id="{E6B5E113-237A-DA72-7BEB-0B5DD7A1983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Oval 30">
                <a:extLst>
                  <a:ext uri="{FF2B5EF4-FFF2-40B4-BE49-F238E27FC236}">
                    <a16:creationId xmlns:a16="http://schemas.microsoft.com/office/drawing/2014/main" id="{B9E2A1D2-CD7C-404F-0518-C0DCC391F02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51" name="Group 31">
              <a:extLst>
                <a:ext uri="{FF2B5EF4-FFF2-40B4-BE49-F238E27FC236}">
                  <a16:creationId xmlns:a16="http://schemas.microsoft.com/office/drawing/2014/main" id="{D98920D1-D815-D4E6-88BD-2FFEB087C717}"/>
                </a:ext>
              </a:extLst>
            </p:cNvPr>
            <p:cNvGrpSpPr>
              <a:grpSpLocks/>
            </p:cNvGrpSpPr>
            <p:nvPr/>
          </p:nvGrpSpPr>
          <p:grpSpPr bwMode="auto">
            <a:xfrm flipV="1">
              <a:off x="4132" y="2196"/>
              <a:ext cx="82" cy="234"/>
              <a:chOff x="2904" y="1272"/>
              <a:chExt cx="68" cy="204"/>
            </a:xfrm>
          </p:grpSpPr>
          <p:sp>
            <p:nvSpPr>
              <p:cNvPr id="164" name="Line 32">
                <a:extLst>
                  <a:ext uri="{FF2B5EF4-FFF2-40B4-BE49-F238E27FC236}">
                    <a16:creationId xmlns:a16="http://schemas.microsoft.com/office/drawing/2014/main" id="{BBA8A46E-B74A-3B9E-A5EB-B6283594ED3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Oval 33">
                <a:extLst>
                  <a:ext uri="{FF2B5EF4-FFF2-40B4-BE49-F238E27FC236}">
                    <a16:creationId xmlns:a16="http://schemas.microsoft.com/office/drawing/2014/main" id="{0E08330C-89A8-0ABE-B7F0-02BC62036BF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52" name="Group 34">
              <a:extLst>
                <a:ext uri="{FF2B5EF4-FFF2-40B4-BE49-F238E27FC236}">
                  <a16:creationId xmlns:a16="http://schemas.microsoft.com/office/drawing/2014/main" id="{4C1872D9-1E8F-62CD-4601-B8384342BD1E}"/>
                </a:ext>
              </a:extLst>
            </p:cNvPr>
            <p:cNvGrpSpPr>
              <a:grpSpLocks/>
            </p:cNvGrpSpPr>
            <p:nvPr/>
          </p:nvGrpSpPr>
          <p:grpSpPr bwMode="auto">
            <a:xfrm flipV="1">
              <a:off x="4454" y="2196"/>
              <a:ext cx="82" cy="234"/>
              <a:chOff x="2904" y="1272"/>
              <a:chExt cx="68" cy="204"/>
            </a:xfrm>
          </p:grpSpPr>
          <p:sp>
            <p:nvSpPr>
              <p:cNvPr id="162" name="Line 35">
                <a:extLst>
                  <a:ext uri="{FF2B5EF4-FFF2-40B4-BE49-F238E27FC236}">
                    <a16:creationId xmlns:a16="http://schemas.microsoft.com/office/drawing/2014/main" id="{49FC8E34-0893-2016-F971-B5E00AF13D88}"/>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Oval 36">
                <a:extLst>
                  <a:ext uri="{FF2B5EF4-FFF2-40B4-BE49-F238E27FC236}">
                    <a16:creationId xmlns:a16="http://schemas.microsoft.com/office/drawing/2014/main" id="{F34AAB56-FCC4-4463-25F0-72030467044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53" name="Group 37">
              <a:extLst>
                <a:ext uri="{FF2B5EF4-FFF2-40B4-BE49-F238E27FC236}">
                  <a16:creationId xmlns:a16="http://schemas.microsoft.com/office/drawing/2014/main" id="{F85D023D-4B8E-0B47-7ADA-F7B97D7A7A78}"/>
                </a:ext>
              </a:extLst>
            </p:cNvPr>
            <p:cNvGrpSpPr>
              <a:grpSpLocks/>
            </p:cNvGrpSpPr>
            <p:nvPr/>
          </p:nvGrpSpPr>
          <p:grpSpPr bwMode="auto">
            <a:xfrm flipV="1">
              <a:off x="4776" y="2196"/>
              <a:ext cx="82" cy="234"/>
              <a:chOff x="2904" y="1272"/>
              <a:chExt cx="68" cy="204"/>
            </a:xfrm>
          </p:grpSpPr>
          <p:sp>
            <p:nvSpPr>
              <p:cNvPr id="160" name="Line 38">
                <a:extLst>
                  <a:ext uri="{FF2B5EF4-FFF2-40B4-BE49-F238E27FC236}">
                    <a16:creationId xmlns:a16="http://schemas.microsoft.com/office/drawing/2014/main" id="{057DA217-E826-0F88-5F79-A0CCC208879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Oval 39">
                <a:extLst>
                  <a:ext uri="{FF2B5EF4-FFF2-40B4-BE49-F238E27FC236}">
                    <a16:creationId xmlns:a16="http://schemas.microsoft.com/office/drawing/2014/main" id="{DC417751-E565-5496-3266-DF84F883282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54" name="Arc 40">
              <a:extLst>
                <a:ext uri="{FF2B5EF4-FFF2-40B4-BE49-F238E27FC236}">
                  <a16:creationId xmlns:a16="http://schemas.microsoft.com/office/drawing/2014/main" id="{B85EA618-076A-574E-C6F5-891B78FF3E39}"/>
                </a:ext>
              </a:extLst>
            </p:cNvPr>
            <p:cNvSpPr>
              <a:spLocks/>
            </p:cNvSpPr>
            <p:nvPr/>
          </p:nvSpPr>
          <p:spPr bwMode="auto">
            <a:xfrm>
              <a:off x="2736" y="1587"/>
              <a:ext cx="213" cy="350"/>
            </a:xfrm>
            <a:custGeom>
              <a:avLst/>
              <a:gdLst>
                <a:gd name="T0" fmla="*/ 0 w 21600"/>
                <a:gd name="T1" fmla="*/ 0 h 43181"/>
                <a:gd name="T2" fmla="*/ 9 w 21600"/>
                <a:gd name="T3" fmla="*/ 350 h 43181"/>
                <a:gd name="T4" fmla="*/ 0 w 21600"/>
                <a:gd name="T5" fmla="*/ 175 h 43181"/>
                <a:gd name="T6" fmla="*/ 0 60000 65536"/>
                <a:gd name="T7" fmla="*/ 0 60000 65536"/>
                <a:gd name="T8" fmla="*/ 0 60000 65536"/>
              </a:gdLst>
              <a:ahLst/>
              <a:cxnLst>
                <a:cxn ang="T6">
                  <a:pos x="T0" y="T1"/>
                </a:cxn>
                <a:cxn ang="T7">
                  <a:pos x="T2" y="T3"/>
                </a:cxn>
                <a:cxn ang="T8">
                  <a:pos x="T4" y="T5"/>
                </a:cxn>
              </a:cxnLst>
              <a:rect l="0" t="0" r="r" b="b"/>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lnTo>
                    <a:pt x="0" y="0"/>
                  </a:lnTo>
                  <a:close/>
                </a:path>
              </a:pathLst>
            </a:custGeom>
            <a:noFill/>
            <a:ln w="3810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55" name="Text Box 41">
              <a:extLst>
                <a:ext uri="{FF2B5EF4-FFF2-40B4-BE49-F238E27FC236}">
                  <a16:creationId xmlns:a16="http://schemas.microsoft.com/office/drawing/2014/main" id="{374B5C62-5F52-B44A-FCF8-974D120DB210}"/>
                </a:ext>
              </a:extLst>
            </p:cNvPr>
            <p:cNvSpPr txBox="1">
              <a:spLocks noChangeArrowheads="1"/>
            </p:cNvSpPr>
            <p:nvPr/>
          </p:nvSpPr>
          <p:spPr bwMode="auto">
            <a:xfrm>
              <a:off x="2803" y="1947"/>
              <a:ext cx="220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1      2      3      4      5      6      7</a:t>
              </a:r>
            </a:p>
          </p:txBody>
        </p:sp>
        <p:sp>
          <p:nvSpPr>
            <p:cNvPr id="156" name="Text Box 42">
              <a:extLst>
                <a:ext uri="{FF2B5EF4-FFF2-40B4-BE49-F238E27FC236}">
                  <a16:creationId xmlns:a16="http://schemas.microsoft.com/office/drawing/2014/main" id="{CD92508A-8909-969B-C395-77A96AAD4465}"/>
                </a:ext>
              </a:extLst>
            </p:cNvPr>
            <p:cNvSpPr txBox="1">
              <a:spLocks noChangeArrowheads="1"/>
            </p:cNvSpPr>
            <p:nvPr/>
          </p:nvSpPr>
          <p:spPr bwMode="auto">
            <a:xfrm>
              <a:off x="2724" y="1262"/>
              <a:ext cx="2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ea typeface="楷体_GB2312" pitchFamily="49" charset="-122"/>
                </a:rPr>
                <a:t>14    13     12    11   10     9       8</a:t>
              </a:r>
            </a:p>
          </p:txBody>
        </p:sp>
        <p:sp>
          <p:nvSpPr>
            <p:cNvPr id="157" name="Text Box 43">
              <a:extLst>
                <a:ext uri="{FF2B5EF4-FFF2-40B4-BE49-F238E27FC236}">
                  <a16:creationId xmlns:a16="http://schemas.microsoft.com/office/drawing/2014/main" id="{6BD8917E-2891-BA7D-F781-40C579CCA33B}"/>
                </a:ext>
              </a:extLst>
            </p:cNvPr>
            <p:cNvSpPr txBox="1">
              <a:spLocks noChangeArrowheads="1"/>
            </p:cNvSpPr>
            <p:nvPr/>
          </p:nvSpPr>
          <p:spPr bwMode="auto">
            <a:xfrm>
              <a:off x="3488" y="1561"/>
              <a:ext cx="82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74290</a:t>
              </a:r>
            </a:p>
          </p:txBody>
        </p:sp>
        <p:sp>
          <p:nvSpPr>
            <p:cNvPr id="158" name="Text Box 44">
              <a:extLst>
                <a:ext uri="{FF2B5EF4-FFF2-40B4-BE49-F238E27FC236}">
                  <a16:creationId xmlns:a16="http://schemas.microsoft.com/office/drawing/2014/main" id="{18B5100C-5833-EEC0-458A-EC6EC4F73D55}"/>
                </a:ext>
              </a:extLst>
            </p:cNvPr>
            <p:cNvSpPr txBox="1">
              <a:spLocks noChangeArrowheads="1"/>
            </p:cNvSpPr>
            <p:nvPr/>
          </p:nvSpPr>
          <p:spPr bwMode="auto">
            <a:xfrm>
              <a:off x="2748" y="2378"/>
              <a:ext cx="245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S</a:t>
              </a:r>
              <a:r>
                <a:rPr lang="en-US" altLang="zh-CN" b="1" baseline="-25000">
                  <a:solidFill>
                    <a:srgbClr val="0033CC"/>
                  </a:solidFill>
                  <a:ea typeface="楷体_GB2312" pitchFamily="49" charset="-122"/>
                </a:rPr>
                <a:t>9A           </a:t>
              </a:r>
              <a:r>
                <a:rPr lang="en-US" altLang="zh-CN" b="1" i="1">
                  <a:solidFill>
                    <a:srgbClr val="0033CC"/>
                  </a:solidFill>
                  <a:ea typeface="楷体_GB2312" pitchFamily="49" charset="-122"/>
                </a:rPr>
                <a:t>S</a:t>
              </a:r>
              <a:r>
                <a:rPr lang="en-US" altLang="zh-CN" b="1" baseline="-25000">
                  <a:solidFill>
                    <a:srgbClr val="0033CC"/>
                  </a:solidFill>
                  <a:ea typeface="楷体_GB2312" pitchFamily="49" charset="-122"/>
                </a:rPr>
                <a:t>9B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   Q</a:t>
              </a:r>
              <a:r>
                <a:rPr lang="en-US" altLang="zh-CN" b="1" baseline="-25000">
                  <a:solidFill>
                    <a:srgbClr val="FF0066"/>
                  </a:solidFill>
                  <a:ea typeface="楷体_GB2312" pitchFamily="49" charset="-122"/>
                </a:rPr>
                <a:t>1            </a:t>
              </a:r>
              <a:r>
                <a:rPr lang="zh-CN" altLang="en-US" sz="2800" b="1">
                  <a:ea typeface="隶书" panose="02010509060101010101" pitchFamily="49" charset="-122"/>
                </a:rPr>
                <a:t>地</a:t>
              </a:r>
            </a:p>
          </p:txBody>
        </p:sp>
        <p:sp>
          <p:nvSpPr>
            <p:cNvPr id="159" name="Text Box 45">
              <a:extLst>
                <a:ext uri="{FF2B5EF4-FFF2-40B4-BE49-F238E27FC236}">
                  <a16:creationId xmlns:a16="http://schemas.microsoft.com/office/drawing/2014/main" id="{96FB6982-4E04-787A-E6A3-684694139273}"/>
                </a:ext>
              </a:extLst>
            </p:cNvPr>
            <p:cNvSpPr txBox="1">
              <a:spLocks noChangeArrowheads="1"/>
            </p:cNvSpPr>
            <p:nvPr/>
          </p:nvSpPr>
          <p:spPr bwMode="auto">
            <a:xfrm>
              <a:off x="2652" y="758"/>
              <a:ext cx="25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ea typeface="楷体_GB2312" pitchFamily="49" charset="-122"/>
                </a:rPr>
                <a:t>V</a:t>
              </a:r>
              <a:r>
                <a:rPr lang="en-US" altLang="zh-CN" b="1" baseline="-25000">
                  <a:ea typeface="楷体_GB2312" pitchFamily="49" charset="-122"/>
                </a:rPr>
                <a:t>CC  </a:t>
              </a:r>
              <a:r>
                <a:rPr lang="en-US" altLang="zh-CN" b="1" i="1">
                  <a:solidFill>
                    <a:srgbClr val="0033CC"/>
                  </a:solidFill>
                  <a:ea typeface="楷体_GB2312" pitchFamily="49" charset="-122"/>
                </a:rPr>
                <a:t>R</a:t>
              </a:r>
              <a:r>
                <a:rPr lang="en-US" altLang="zh-CN" b="1" baseline="-25000">
                  <a:solidFill>
                    <a:srgbClr val="0033CC"/>
                  </a:solidFill>
                  <a:ea typeface="楷体_GB2312" pitchFamily="49" charset="-122"/>
                </a:rPr>
                <a:t>0B </a:t>
              </a:r>
              <a:r>
                <a:rPr lang="en-US" altLang="zh-CN" b="1" i="1">
                  <a:solidFill>
                    <a:srgbClr val="0033CC"/>
                  </a:solidFill>
                  <a:ea typeface="楷体_GB2312" pitchFamily="49" charset="-122"/>
                </a:rPr>
                <a:t>R</a:t>
              </a:r>
              <a:r>
                <a:rPr lang="en-US" altLang="zh-CN" b="1" baseline="-25000">
                  <a:solidFill>
                    <a:srgbClr val="0033CC"/>
                  </a:solidFill>
                  <a:ea typeface="楷体_GB2312" pitchFamily="49" charset="-122"/>
                </a:rPr>
                <a:t>0A </a:t>
              </a:r>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1</a:t>
              </a:r>
              <a:r>
                <a:rPr lang="en-US" altLang="zh-CN" b="1" i="1">
                  <a:solidFill>
                    <a:srgbClr val="0033CC"/>
                  </a:solidFill>
                  <a:ea typeface="楷体_GB2312" pitchFamily="49" charset="-122"/>
                </a:rPr>
                <a:t> CP</a:t>
              </a:r>
              <a:r>
                <a:rPr lang="en-US" altLang="zh-CN" b="1" baseline="-25000">
                  <a:solidFill>
                    <a:srgbClr val="0033CC"/>
                  </a:solidFill>
                  <a:ea typeface="楷体_GB2312" pitchFamily="49" charset="-122"/>
                </a:rPr>
                <a:t>0</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a:t>
              </a:r>
              <a:r>
                <a:rPr lang="en-US" altLang="zh-CN" b="1" i="1">
                  <a:solidFill>
                    <a:srgbClr val="FF0066"/>
                  </a:solidFill>
                  <a:ea typeface="楷体_GB2312" pitchFamily="49" charset="-122"/>
                </a:rPr>
                <a:t> </a:t>
              </a:r>
              <a:r>
                <a:rPr lang="en-US" altLang="zh-CN" b="1" i="1">
                  <a:solidFill>
                    <a:srgbClr val="0033CC"/>
                  </a:solidFill>
                  <a:ea typeface="楷体_GB2312" pitchFamily="49" charset="-122"/>
                </a:rPr>
                <a:t>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p>
          </p:txBody>
        </p:sp>
      </p:grpSp>
      <p:sp>
        <p:nvSpPr>
          <p:cNvPr id="174" name="Text Box 46">
            <a:extLst>
              <a:ext uri="{FF2B5EF4-FFF2-40B4-BE49-F238E27FC236}">
                <a16:creationId xmlns:a16="http://schemas.microsoft.com/office/drawing/2014/main" id="{E28830A2-6262-B32D-049A-0146982701EB}"/>
              </a:ext>
            </a:extLst>
          </p:cNvPr>
          <p:cNvSpPr txBox="1">
            <a:spLocks noChangeArrowheads="1"/>
          </p:cNvSpPr>
          <p:nvPr/>
        </p:nvSpPr>
        <p:spPr bwMode="auto">
          <a:xfrm>
            <a:off x="3003941" y="556106"/>
            <a:ext cx="54737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dirty="0">
                <a:solidFill>
                  <a:srgbClr val="0033CC"/>
                </a:solidFill>
                <a:effectLst>
                  <a:outerShdw blurRad="38100" dist="38100" dir="2700000" algn="tl">
                    <a:srgbClr val="C0C0C0"/>
                  </a:outerShdw>
                </a:effectLst>
              </a:rPr>
              <a:t>二*、十进制异步计数器</a:t>
            </a:r>
          </a:p>
        </p:txBody>
      </p:sp>
      <p:sp>
        <p:nvSpPr>
          <p:cNvPr id="175" name="Text Box 47">
            <a:extLst>
              <a:ext uri="{FF2B5EF4-FFF2-40B4-BE49-F238E27FC236}">
                <a16:creationId xmlns:a16="http://schemas.microsoft.com/office/drawing/2014/main" id="{B91AD462-697D-2DEE-A166-A8EDF274A274}"/>
              </a:ext>
            </a:extLst>
          </p:cNvPr>
          <p:cNvSpPr txBox="1">
            <a:spLocks noChangeArrowheads="1"/>
          </p:cNvSpPr>
          <p:nvPr/>
        </p:nvSpPr>
        <p:spPr bwMode="auto">
          <a:xfrm>
            <a:off x="2243094" y="1250071"/>
            <a:ext cx="496887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t> </a:t>
            </a:r>
            <a:r>
              <a:rPr lang="zh-CN" altLang="en-US" sz="2800" b="1" dirty="0"/>
              <a:t>集成十进制异步计数器</a:t>
            </a:r>
          </a:p>
        </p:txBody>
      </p:sp>
      <p:sp>
        <p:nvSpPr>
          <p:cNvPr id="176" name="Text Box 48">
            <a:extLst>
              <a:ext uri="{FF2B5EF4-FFF2-40B4-BE49-F238E27FC236}">
                <a16:creationId xmlns:a16="http://schemas.microsoft.com/office/drawing/2014/main" id="{EFE4446C-726F-1613-0825-0DF296D58C53}"/>
              </a:ext>
            </a:extLst>
          </p:cNvPr>
          <p:cNvSpPr txBox="1">
            <a:spLocks noChangeArrowheads="1"/>
          </p:cNvSpPr>
          <p:nvPr/>
        </p:nvSpPr>
        <p:spPr bwMode="auto">
          <a:xfrm>
            <a:off x="7107195" y="2236851"/>
            <a:ext cx="3365500" cy="461665"/>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defRPr/>
            </a:pPr>
            <a:r>
              <a:rPr lang="en-US" altLang="zh-CN" sz="2400" b="1" dirty="0">
                <a:solidFill>
                  <a:srgbClr val="0033CC"/>
                </a:solidFill>
                <a:effectLst>
                  <a:outerShdw blurRad="38100" dist="38100" dir="2700000" algn="tl">
                    <a:srgbClr val="C0C0C0"/>
                  </a:outerShdw>
                </a:effectLst>
              </a:rPr>
              <a:t>R</a:t>
            </a:r>
            <a:r>
              <a:rPr lang="en-US" altLang="zh-CN" sz="2400" b="1" baseline="-25000" dirty="0">
                <a:solidFill>
                  <a:srgbClr val="0033CC"/>
                </a:solidFill>
                <a:effectLst>
                  <a:outerShdw blurRad="38100" dist="38100" dir="2700000" algn="tl">
                    <a:srgbClr val="C0C0C0"/>
                  </a:outerShdw>
                </a:effectLst>
              </a:rPr>
              <a:t>0A</a:t>
            </a:r>
            <a:r>
              <a:rPr lang="zh-CN" altLang="en-US" sz="2400" b="1" baseline="-25000" dirty="0">
                <a:solidFill>
                  <a:srgbClr val="0033CC"/>
                </a:solidFill>
                <a:effectLst>
                  <a:outerShdw blurRad="38100" dist="38100" dir="2700000" algn="tl">
                    <a:srgbClr val="C0C0C0"/>
                  </a:outerShdw>
                </a:effectLst>
              </a:rPr>
              <a:t>，</a:t>
            </a:r>
            <a:r>
              <a:rPr lang="en-US" altLang="zh-CN" sz="2400" b="1" dirty="0">
                <a:solidFill>
                  <a:srgbClr val="0033CC"/>
                </a:solidFill>
                <a:effectLst>
                  <a:outerShdw blurRad="38100" dist="38100" dir="2700000" algn="tl">
                    <a:srgbClr val="C0C0C0"/>
                  </a:outerShdw>
                </a:effectLst>
              </a:rPr>
              <a:t>R</a:t>
            </a:r>
            <a:r>
              <a:rPr lang="en-US" altLang="zh-CN" sz="2400" b="1" baseline="-25000" dirty="0">
                <a:solidFill>
                  <a:srgbClr val="0033CC"/>
                </a:solidFill>
                <a:effectLst>
                  <a:outerShdw blurRad="38100" dist="38100" dir="2700000" algn="tl">
                    <a:srgbClr val="C0C0C0"/>
                  </a:outerShdw>
                </a:effectLst>
              </a:rPr>
              <a:t>0B</a:t>
            </a:r>
            <a:r>
              <a:rPr lang="zh-CN" altLang="en-US" sz="2400" b="1" dirty="0">
                <a:solidFill>
                  <a:srgbClr val="0033CC"/>
                </a:solidFill>
                <a:effectLst>
                  <a:outerShdw blurRad="38100" dist="38100" dir="2700000" algn="tl">
                    <a:srgbClr val="C0C0C0"/>
                  </a:outerShdw>
                </a:effectLst>
              </a:rPr>
              <a:t>异步清零功能</a:t>
            </a:r>
          </a:p>
        </p:txBody>
      </p:sp>
      <p:grpSp>
        <p:nvGrpSpPr>
          <p:cNvPr id="177" name="Group 49">
            <a:extLst>
              <a:ext uri="{FF2B5EF4-FFF2-40B4-BE49-F238E27FC236}">
                <a16:creationId xmlns:a16="http://schemas.microsoft.com/office/drawing/2014/main" id="{9841768E-B553-EC16-79BE-DC9DAF7F1F02}"/>
              </a:ext>
            </a:extLst>
          </p:cNvPr>
          <p:cNvGrpSpPr>
            <a:grpSpLocks/>
          </p:cNvGrpSpPr>
          <p:nvPr/>
        </p:nvGrpSpPr>
        <p:grpSpPr bwMode="auto">
          <a:xfrm>
            <a:off x="2052595" y="1635834"/>
            <a:ext cx="4876800" cy="3060700"/>
            <a:chOff x="2364" y="2116"/>
            <a:chExt cx="3072" cy="1928"/>
          </a:xfrm>
        </p:grpSpPr>
        <p:sp>
          <p:nvSpPr>
            <p:cNvPr id="178" name="Rectangle 50">
              <a:extLst>
                <a:ext uri="{FF2B5EF4-FFF2-40B4-BE49-F238E27FC236}">
                  <a16:creationId xmlns:a16="http://schemas.microsoft.com/office/drawing/2014/main" id="{AE84CFBE-EA02-C832-3B9A-8DC824511E8E}"/>
                </a:ext>
              </a:extLst>
            </p:cNvPr>
            <p:cNvSpPr>
              <a:spLocks noChangeArrowheads="1"/>
            </p:cNvSpPr>
            <p:nvPr/>
          </p:nvSpPr>
          <p:spPr bwMode="auto">
            <a:xfrm>
              <a:off x="2424" y="2200"/>
              <a:ext cx="2996" cy="184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79" name="Group 51">
              <a:extLst>
                <a:ext uri="{FF2B5EF4-FFF2-40B4-BE49-F238E27FC236}">
                  <a16:creationId xmlns:a16="http://schemas.microsoft.com/office/drawing/2014/main" id="{2E240BC6-1FFE-2383-1E87-E0798B378645}"/>
                </a:ext>
              </a:extLst>
            </p:cNvPr>
            <p:cNvGrpSpPr>
              <a:grpSpLocks/>
            </p:cNvGrpSpPr>
            <p:nvPr/>
          </p:nvGrpSpPr>
          <p:grpSpPr bwMode="auto">
            <a:xfrm>
              <a:off x="3282" y="3299"/>
              <a:ext cx="82" cy="414"/>
              <a:chOff x="4446" y="3559"/>
              <a:chExt cx="82" cy="414"/>
            </a:xfrm>
          </p:grpSpPr>
          <p:sp>
            <p:nvSpPr>
              <p:cNvPr id="220" name="Line 52">
                <a:extLst>
                  <a:ext uri="{FF2B5EF4-FFF2-40B4-BE49-F238E27FC236}">
                    <a16:creationId xmlns:a16="http://schemas.microsoft.com/office/drawing/2014/main" id="{C113C83F-A5C7-7711-A18A-36CA4F13C04C}"/>
                  </a:ext>
                </a:extLst>
              </p:cNvPr>
              <p:cNvSpPr>
                <a:spLocks noChangeShapeType="1"/>
              </p:cNvSpPr>
              <p:nvPr/>
            </p:nvSpPr>
            <p:spPr bwMode="auto">
              <a:xfrm flipV="1">
                <a:off x="4489" y="3559"/>
                <a:ext cx="0" cy="40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21" name="Oval 53">
                <a:extLst>
                  <a:ext uri="{FF2B5EF4-FFF2-40B4-BE49-F238E27FC236}">
                    <a16:creationId xmlns:a16="http://schemas.microsoft.com/office/drawing/2014/main" id="{5EABAC28-5373-6C65-953D-841C84F12C98}"/>
                  </a:ext>
                </a:extLst>
              </p:cNvPr>
              <p:cNvSpPr>
                <a:spLocks noChangeArrowheads="1"/>
              </p:cNvSpPr>
              <p:nvPr/>
            </p:nvSpPr>
            <p:spPr bwMode="auto">
              <a:xfrm flipV="1">
                <a:off x="4446" y="3895"/>
                <a:ext cx="82"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80" name="Group 54">
              <a:extLst>
                <a:ext uri="{FF2B5EF4-FFF2-40B4-BE49-F238E27FC236}">
                  <a16:creationId xmlns:a16="http://schemas.microsoft.com/office/drawing/2014/main" id="{BA5050B4-3CA3-4C9B-5C14-DC3AC0CEF05A}"/>
                </a:ext>
              </a:extLst>
            </p:cNvPr>
            <p:cNvGrpSpPr>
              <a:grpSpLocks/>
            </p:cNvGrpSpPr>
            <p:nvPr/>
          </p:nvGrpSpPr>
          <p:grpSpPr bwMode="auto">
            <a:xfrm>
              <a:off x="3794" y="3299"/>
              <a:ext cx="82" cy="414"/>
              <a:chOff x="4446" y="3559"/>
              <a:chExt cx="82" cy="414"/>
            </a:xfrm>
          </p:grpSpPr>
          <p:sp>
            <p:nvSpPr>
              <p:cNvPr id="218" name="Line 55">
                <a:extLst>
                  <a:ext uri="{FF2B5EF4-FFF2-40B4-BE49-F238E27FC236}">
                    <a16:creationId xmlns:a16="http://schemas.microsoft.com/office/drawing/2014/main" id="{7FEAF4CF-73BD-B5EA-780A-CF6029AA89A2}"/>
                  </a:ext>
                </a:extLst>
              </p:cNvPr>
              <p:cNvSpPr>
                <a:spLocks noChangeShapeType="1"/>
              </p:cNvSpPr>
              <p:nvPr/>
            </p:nvSpPr>
            <p:spPr bwMode="auto">
              <a:xfrm flipV="1">
                <a:off x="4489" y="3559"/>
                <a:ext cx="0" cy="40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9" name="Oval 56">
                <a:extLst>
                  <a:ext uri="{FF2B5EF4-FFF2-40B4-BE49-F238E27FC236}">
                    <a16:creationId xmlns:a16="http://schemas.microsoft.com/office/drawing/2014/main" id="{31F8597B-B63D-612A-9F8C-9E1DB0BAB81E}"/>
                  </a:ext>
                </a:extLst>
              </p:cNvPr>
              <p:cNvSpPr>
                <a:spLocks noChangeArrowheads="1"/>
              </p:cNvSpPr>
              <p:nvPr/>
            </p:nvSpPr>
            <p:spPr bwMode="auto">
              <a:xfrm flipV="1">
                <a:off x="4446" y="3895"/>
                <a:ext cx="82"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81" name="Group 57">
              <a:extLst>
                <a:ext uri="{FF2B5EF4-FFF2-40B4-BE49-F238E27FC236}">
                  <a16:creationId xmlns:a16="http://schemas.microsoft.com/office/drawing/2014/main" id="{273B4EE9-2245-E00C-43AA-3DC0AACA1548}"/>
                </a:ext>
              </a:extLst>
            </p:cNvPr>
            <p:cNvGrpSpPr>
              <a:grpSpLocks/>
            </p:cNvGrpSpPr>
            <p:nvPr/>
          </p:nvGrpSpPr>
          <p:grpSpPr bwMode="auto">
            <a:xfrm>
              <a:off x="4306" y="3311"/>
              <a:ext cx="82" cy="414"/>
              <a:chOff x="4446" y="3559"/>
              <a:chExt cx="82" cy="414"/>
            </a:xfrm>
          </p:grpSpPr>
          <p:sp>
            <p:nvSpPr>
              <p:cNvPr id="216" name="Line 58">
                <a:extLst>
                  <a:ext uri="{FF2B5EF4-FFF2-40B4-BE49-F238E27FC236}">
                    <a16:creationId xmlns:a16="http://schemas.microsoft.com/office/drawing/2014/main" id="{79EA23A5-90D2-7ACB-E5B1-0AB3036F4004}"/>
                  </a:ext>
                </a:extLst>
              </p:cNvPr>
              <p:cNvSpPr>
                <a:spLocks noChangeShapeType="1"/>
              </p:cNvSpPr>
              <p:nvPr/>
            </p:nvSpPr>
            <p:spPr bwMode="auto">
              <a:xfrm flipV="1">
                <a:off x="4489" y="3559"/>
                <a:ext cx="0" cy="40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7" name="Oval 59">
                <a:extLst>
                  <a:ext uri="{FF2B5EF4-FFF2-40B4-BE49-F238E27FC236}">
                    <a16:creationId xmlns:a16="http://schemas.microsoft.com/office/drawing/2014/main" id="{9AADC60E-3180-1C20-548A-8AFC23D62E8A}"/>
                  </a:ext>
                </a:extLst>
              </p:cNvPr>
              <p:cNvSpPr>
                <a:spLocks noChangeArrowheads="1"/>
              </p:cNvSpPr>
              <p:nvPr/>
            </p:nvSpPr>
            <p:spPr bwMode="auto">
              <a:xfrm flipV="1">
                <a:off x="4446" y="3895"/>
                <a:ext cx="82"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82" name="Group 60">
              <a:extLst>
                <a:ext uri="{FF2B5EF4-FFF2-40B4-BE49-F238E27FC236}">
                  <a16:creationId xmlns:a16="http://schemas.microsoft.com/office/drawing/2014/main" id="{572691F2-021C-FA24-E914-F09D5EEC62BA}"/>
                </a:ext>
              </a:extLst>
            </p:cNvPr>
            <p:cNvGrpSpPr>
              <a:grpSpLocks/>
            </p:cNvGrpSpPr>
            <p:nvPr/>
          </p:nvGrpSpPr>
          <p:grpSpPr bwMode="auto">
            <a:xfrm>
              <a:off x="4818" y="3311"/>
              <a:ext cx="82" cy="414"/>
              <a:chOff x="4446" y="3559"/>
              <a:chExt cx="82" cy="414"/>
            </a:xfrm>
          </p:grpSpPr>
          <p:sp>
            <p:nvSpPr>
              <p:cNvPr id="214" name="Line 61">
                <a:extLst>
                  <a:ext uri="{FF2B5EF4-FFF2-40B4-BE49-F238E27FC236}">
                    <a16:creationId xmlns:a16="http://schemas.microsoft.com/office/drawing/2014/main" id="{2F15BC1D-3D18-6D6E-F32D-A802E3C54AD1}"/>
                  </a:ext>
                </a:extLst>
              </p:cNvPr>
              <p:cNvSpPr>
                <a:spLocks noChangeShapeType="1"/>
              </p:cNvSpPr>
              <p:nvPr/>
            </p:nvSpPr>
            <p:spPr bwMode="auto">
              <a:xfrm flipV="1">
                <a:off x="4489" y="3559"/>
                <a:ext cx="0" cy="40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5" name="Oval 62">
                <a:extLst>
                  <a:ext uri="{FF2B5EF4-FFF2-40B4-BE49-F238E27FC236}">
                    <a16:creationId xmlns:a16="http://schemas.microsoft.com/office/drawing/2014/main" id="{FDE2A2F2-3D4E-D860-0A77-DEB822A2A9BD}"/>
                  </a:ext>
                </a:extLst>
              </p:cNvPr>
              <p:cNvSpPr>
                <a:spLocks noChangeArrowheads="1"/>
              </p:cNvSpPr>
              <p:nvPr/>
            </p:nvSpPr>
            <p:spPr bwMode="auto">
              <a:xfrm flipV="1">
                <a:off x="4446" y="3895"/>
                <a:ext cx="82"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83" name="Rectangle 63">
              <a:extLst>
                <a:ext uri="{FF2B5EF4-FFF2-40B4-BE49-F238E27FC236}">
                  <a16:creationId xmlns:a16="http://schemas.microsoft.com/office/drawing/2014/main" id="{47362E37-CF59-E3BE-C9E0-5A27C35CAF5A}"/>
                </a:ext>
              </a:extLst>
            </p:cNvPr>
            <p:cNvSpPr>
              <a:spLocks noChangeArrowheads="1"/>
            </p:cNvSpPr>
            <p:nvPr/>
          </p:nvSpPr>
          <p:spPr bwMode="auto">
            <a:xfrm>
              <a:off x="3012" y="2668"/>
              <a:ext cx="2292" cy="912"/>
            </a:xfrm>
            <a:prstGeom prst="rect">
              <a:avLst/>
            </a:prstGeom>
            <a:solidFill>
              <a:schemeClr val="bg1"/>
            </a:solidFill>
            <a:ln w="57150" cmpd="thinThick">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4" name="Rectangle 64">
              <a:extLst>
                <a:ext uri="{FF2B5EF4-FFF2-40B4-BE49-F238E27FC236}">
                  <a16:creationId xmlns:a16="http://schemas.microsoft.com/office/drawing/2014/main" id="{DF73812B-6487-7785-FCA9-81DE9F3F52E6}"/>
                </a:ext>
              </a:extLst>
            </p:cNvPr>
            <p:cNvSpPr>
              <a:spLocks noChangeArrowheads="1"/>
            </p:cNvSpPr>
            <p:nvPr/>
          </p:nvSpPr>
          <p:spPr bwMode="auto">
            <a:xfrm>
              <a:off x="4128" y="2812"/>
              <a:ext cx="1068" cy="600"/>
            </a:xfrm>
            <a:prstGeom prst="rect">
              <a:avLst/>
            </a:prstGeom>
            <a:solidFill>
              <a:srgbClr val="DDFFED"/>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5" name="Rectangle 65">
              <a:extLst>
                <a:ext uri="{FF2B5EF4-FFF2-40B4-BE49-F238E27FC236}">
                  <a16:creationId xmlns:a16="http://schemas.microsoft.com/office/drawing/2014/main" id="{12E1C33D-02A3-2571-7BA8-A329C5CD2EC5}"/>
                </a:ext>
              </a:extLst>
            </p:cNvPr>
            <p:cNvSpPr>
              <a:spLocks noChangeArrowheads="1"/>
            </p:cNvSpPr>
            <p:nvPr/>
          </p:nvSpPr>
          <p:spPr bwMode="auto">
            <a:xfrm>
              <a:off x="3216" y="2764"/>
              <a:ext cx="504" cy="600"/>
            </a:xfrm>
            <a:prstGeom prst="rect">
              <a:avLst/>
            </a:prstGeom>
            <a:solidFill>
              <a:srgbClr val="DDFFED"/>
            </a:soli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6" name="Line 66">
              <a:extLst>
                <a:ext uri="{FF2B5EF4-FFF2-40B4-BE49-F238E27FC236}">
                  <a16:creationId xmlns:a16="http://schemas.microsoft.com/office/drawing/2014/main" id="{2E5B7B8E-6F9E-393F-5DD5-2E77A8FAB2C3}"/>
                </a:ext>
              </a:extLst>
            </p:cNvPr>
            <p:cNvSpPr>
              <a:spLocks noChangeShapeType="1"/>
            </p:cNvSpPr>
            <p:nvPr/>
          </p:nvSpPr>
          <p:spPr bwMode="auto">
            <a:xfrm flipH="1">
              <a:off x="4334" y="2434"/>
              <a:ext cx="0" cy="3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7" name="Oval 67">
              <a:extLst>
                <a:ext uri="{FF2B5EF4-FFF2-40B4-BE49-F238E27FC236}">
                  <a16:creationId xmlns:a16="http://schemas.microsoft.com/office/drawing/2014/main" id="{E487E3FE-7950-A14E-A490-4E1FE9461706}"/>
                </a:ext>
              </a:extLst>
            </p:cNvPr>
            <p:cNvSpPr>
              <a:spLocks noChangeArrowheads="1"/>
            </p:cNvSpPr>
            <p:nvPr/>
          </p:nvSpPr>
          <p:spPr bwMode="auto">
            <a:xfrm>
              <a:off x="4291" y="2434"/>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8" name="Line 68">
              <a:extLst>
                <a:ext uri="{FF2B5EF4-FFF2-40B4-BE49-F238E27FC236}">
                  <a16:creationId xmlns:a16="http://schemas.microsoft.com/office/drawing/2014/main" id="{8295895A-B53C-8009-8958-CEEE79AF0D04}"/>
                </a:ext>
              </a:extLst>
            </p:cNvPr>
            <p:cNvSpPr>
              <a:spLocks noChangeShapeType="1"/>
            </p:cNvSpPr>
            <p:nvPr/>
          </p:nvSpPr>
          <p:spPr bwMode="auto">
            <a:xfrm flipH="1">
              <a:off x="4656" y="2434"/>
              <a:ext cx="0" cy="3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9" name="Oval 69">
              <a:extLst>
                <a:ext uri="{FF2B5EF4-FFF2-40B4-BE49-F238E27FC236}">
                  <a16:creationId xmlns:a16="http://schemas.microsoft.com/office/drawing/2014/main" id="{D7F5C853-DDCD-13E7-1171-ECE0CD547875}"/>
                </a:ext>
              </a:extLst>
            </p:cNvPr>
            <p:cNvSpPr>
              <a:spLocks noChangeArrowheads="1"/>
            </p:cNvSpPr>
            <p:nvPr/>
          </p:nvSpPr>
          <p:spPr bwMode="auto">
            <a:xfrm>
              <a:off x="4613" y="2434"/>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0" name="Line 70">
              <a:extLst>
                <a:ext uri="{FF2B5EF4-FFF2-40B4-BE49-F238E27FC236}">
                  <a16:creationId xmlns:a16="http://schemas.microsoft.com/office/drawing/2014/main" id="{77453861-1778-ADF8-6E5F-CE60B36522B5}"/>
                </a:ext>
              </a:extLst>
            </p:cNvPr>
            <p:cNvSpPr>
              <a:spLocks noChangeShapeType="1"/>
            </p:cNvSpPr>
            <p:nvPr/>
          </p:nvSpPr>
          <p:spPr bwMode="auto">
            <a:xfrm flipH="1">
              <a:off x="4978" y="2434"/>
              <a:ext cx="0" cy="3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1" name="Oval 71">
              <a:extLst>
                <a:ext uri="{FF2B5EF4-FFF2-40B4-BE49-F238E27FC236}">
                  <a16:creationId xmlns:a16="http://schemas.microsoft.com/office/drawing/2014/main" id="{8774FB25-8AE9-ED12-50B3-F2E0A08B8AC9}"/>
                </a:ext>
              </a:extLst>
            </p:cNvPr>
            <p:cNvSpPr>
              <a:spLocks noChangeArrowheads="1"/>
            </p:cNvSpPr>
            <p:nvPr/>
          </p:nvSpPr>
          <p:spPr bwMode="auto">
            <a:xfrm>
              <a:off x="4935" y="2434"/>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2" name="Line 72">
              <a:extLst>
                <a:ext uri="{FF2B5EF4-FFF2-40B4-BE49-F238E27FC236}">
                  <a16:creationId xmlns:a16="http://schemas.microsoft.com/office/drawing/2014/main" id="{4DCF9D36-44F7-8138-86BD-4DCFD17C3E28}"/>
                </a:ext>
              </a:extLst>
            </p:cNvPr>
            <p:cNvSpPr>
              <a:spLocks noChangeShapeType="1"/>
            </p:cNvSpPr>
            <p:nvPr/>
          </p:nvSpPr>
          <p:spPr bwMode="auto">
            <a:xfrm rot="16200000" flipH="1">
              <a:off x="2995" y="2918"/>
              <a:ext cx="0" cy="29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3" name="Oval 73">
              <a:extLst>
                <a:ext uri="{FF2B5EF4-FFF2-40B4-BE49-F238E27FC236}">
                  <a16:creationId xmlns:a16="http://schemas.microsoft.com/office/drawing/2014/main" id="{D13B8C93-D547-7BAE-3160-23BD5646789A}"/>
                </a:ext>
              </a:extLst>
            </p:cNvPr>
            <p:cNvSpPr>
              <a:spLocks noChangeArrowheads="1"/>
            </p:cNvSpPr>
            <p:nvPr/>
          </p:nvSpPr>
          <p:spPr bwMode="auto">
            <a:xfrm rot="16200000" flipH="1">
              <a:off x="2824" y="3027"/>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94" name="Group 74">
              <a:extLst>
                <a:ext uri="{FF2B5EF4-FFF2-40B4-BE49-F238E27FC236}">
                  <a16:creationId xmlns:a16="http://schemas.microsoft.com/office/drawing/2014/main" id="{301ADC53-9834-842C-4911-0A2A32574D62}"/>
                </a:ext>
              </a:extLst>
            </p:cNvPr>
            <p:cNvGrpSpPr>
              <a:grpSpLocks/>
            </p:cNvGrpSpPr>
            <p:nvPr/>
          </p:nvGrpSpPr>
          <p:grpSpPr bwMode="auto">
            <a:xfrm>
              <a:off x="3727" y="2446"/>
              <a:ext cx="157" cy="657"/>
              <a:chOff x="3799" y="2598"/>
              <a:chExt cx="157" cy="657"/>
            </a:xfrm>
          </p:grpSpPr>
          <p:sp>
            <p:nvSpPr>
              <p:cNvPr id="211" name="Line 75">
                <a:extLst>
                  <a:ext uri="{FF2B5EF4-FFF2-40B4-BE49-F238E27FC236}">
                    <a16:creationId xmlns:a16="http://schemas.microsoft.com/office/drawing/2014/main" id="{8A45A919-5F16-84CF-4CC9-7A96415CB718}"/>
                  </a:ext>
                </a:extLst>
              </p:cNvPr>
              <p:cNvSpPr>
                <a:spLocks noChangeShapeType="1"/>
              </p:cNvSpPr>
              <p:nvPr/>
            </p:nvSpPr>
            <p:spPr bwMode="auto">
              <a:xfrm>
                <a:off x="3916" y="2598"/>
                <a:ext cx="0" cy="65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2" name="Oval 76">
                <a:extLst>
                  <a:ext uri="{FF2B5EF4-FFF2-40B4-BE49-F238E27FC236}">
                    <a16:creationId xmlns:a16="http://schemas.microsoft.com/office/drawing/2014/main" id="{8D6456C6-1A8D-73D6-B8A4-0600D7682C74}"/>
                  </a:ext>
                </a:extLst>
              </p:cNvPr>
              <p:cNvSpPr>
                <a:spLocks noChangeArrowheads="1"/>
              </p:cNvSpPr>
              <p:nvPr/>
            </p:nvSpPr>
            <p:spPr bwMode="auto">
              <a:xfrm>
                <a:off x="3879" y="2598"/>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13" name="Line 77">
                <a:extLst>
                  <a:ext uri="{FF2B5EF4-FFF2-40B4-BE49-F238E27FC236}">
                    <a16:creationId xmlns:a16="http://schemas.microsoft.com/office/drawing/2014/main" id="{19DD8653-5A2D-2F56-3A1C-C7BDD5659906}"/>
                  </a:ext>
                </a:extLst>
              </p:cNvPr>
              <p:cNvSpPr>
                <a:spLocks noChangeShapeType="1"/>
              </p:cNvSpPr>
              <p:nvPr/>
            </p:nvSpPr>
            <p:spPr bwMode="auto">
              <a:xfrm rot="-5400000">
                <a:off x="3865" y="3189"/>
                <a:ext cx="0" cy="13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95" name="Oval 78">
              <a:extLst>
                <a:ext uri="{FF2B5EF4-FFF2-40B4-BE49-F238E27FC236}">
                  <a16:creationId xmlns:a16="http://schemas.microsoft.com/office/drawing/2014/main" id="{ECAAE85D-CD3B-8B77-48B6-805823657E8B}"/>
                </a:ext>
              </a:extLst>
            </p:cNvPr>
            <p:cNvSpPr>
              <a:spLocks noChangeArrowheads="1"/>
            </p:cNvSpPr>
            <p:nvPr/>
          </p:nvSpPr>
          <p:spPr bwMode="auto">
            <a:xfrm>
              <a:off x="3123" y="3022"/>
              <a:ext cx="77" cy="78"/>
            </a:xfrm>
            <a:prstGeom prst="ellipse">
              <a:avLst/>
            </a:prstGeom>
            <a:solidFill>
              <a:schemeClr val="bg1"/>
            </a:solidFill>
            <a:ln w="38100">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6" name="Text Box 79">
              <a:extLst>
                <a:ext uri="{FF2B5EF4-FFF2-40B4-BE49-F238E27FC236}">
                  <a16:creationId xmlns:a16="http://schemas.microsoft.com/office/drawing/2014/main" id="{E9177FAC-9163-9FCE-CF94-27277D204BA8}"/>
                </a:ext>
              </a:extLst>
            </p:cNvPr>
            <p:cNvSpPr txBox="1">
              <a:spLocks noChangeArrowheads="1"/>
            </p:cNvSpPr>
            <p:nvPr/>
          </p:nvSpPr>
          <p:spPr bwMode="auto">
            <a:xfrm>
              <a:off x="3136" y="3646"/>
              <a:ext cx="113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S</a:t>
              </a:r>
              <a:r>
                <a:rPr lang="en-US" altLang="zh-CN" sz="2800" b="1" baseline="-25000">
                  <a:solidFill>
                    <a:srgbClr val="0033CC"/>
                  </a:solidFill>
                  <a:ea typeface="楷体_GB2312" pitchFamily="49" charset="-122"/>
                </a:rPr>
                <a:t>9A       </a:t>
              </a:r>
              <a:r>
                <a:rPr lang="en-US" altLang="zh-CN" sz="2800" b="1" i="1">
                  <a:solidFill>
                    <a:srgbClr val="0033CC"/>
                  </a:solidFill>
                  <a:ea typeface="楷体_GB2312" pitchFamily="49" charset="-122"/>
                </a:rPr>
                <a:t>S</a:t>
              </a:r>
              <a:r>
                <a:rPr lang="en-US" altLang="zh-CN" sz="2800" b="1" baseline="-25000">
                  <a:solidFill>
                    <a:srgbClr val="0033CC"/>
                  </a:solidFill>
                  <a:ea typeface="楷体_GB2312" pitchFamily="49" charset="-122"/>
                </a:rPr>
                <a:t>9B</a:t>
              </a:r>
              <a:endParaRPr lang="en-US" altLang="zh-CN" sz="2800" b="1">
                <a:ea typeface="隶书" panose="02010509060101010101" pitchFamily="49" charset="-122"/>
              </a:endParaRPr>
            </a:p>
          </p:txBody>
        </p:sp>
        <p:sp>
          <p:nvSpPr>
            <p:cNvPr id="197" name="Rectangle 80">
              <a:extLst>
                <a:ext uri="{FF2B5EF4-FFF2-40B4-BE49-F238E27FC236}">
                  <a16:creationId xmlns:a16="http://schemas.microsoft.com/office/drawing/2014/main" id="{88445F39-867B-9CBD-2F35-52EDF2B7C3B5}"/>
                </a:ext>
              </a:extLst>
            </p:cNvPr>
            <p:cNvSpPr>
              <a:spLocks noChangeArrowheads="1"/>
            </p:cNvSpPr>
            <p:nvPr/>
          </p:nvSpPr>
          <p:spPr bwMode="auto">
            <a:xfrm>
              <a:off x="3672" y="2116"/>
              <a:ext cx="176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  </a:t>
              </a:r>
              <a:r>
                <a:rPr lang="en-US" altLang="zh-CN" sz="2800" b="1" i="1">
                  <a:solidFill>
                    <a:srgbClr val="FF0066"/>
                  </a:solidFill>
                  <a:ea typeface="楷体_GB2312" pitchFamily="49" charset="-122"/>
                </a:rPr>
                <a:t>  Q</a:t>
              </a:r>
              <a:r>
                <a:rPr lang="en-US" altLang="zh-CN" sz="2800" b="1" baseline="-25000">
                  <a:solidFill>
                    <a:srgbClr val="FF0066"/>
                  </a:solidFill>
                  <a:ea typeface="楷体_GB2312" pitchFamily="49" charset="-122"/>
                </a:rPr>
                <a:t>1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2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3</a:t>
              </a:r>
            </a:p>
          </p:txBody>
        </p:sp>
        <p:sp>
          <p:nvSpPr>
            <p:cNvPr id="198" name="Rectangle 81">
              <a:extLst>
                <a:ext uri="{FF2B5EF4-FFF2-40B4-BE49-F238E27FC236}">
                  <a16:creationId xmlns:a16="http://schemas.microsoft.com/office/drawing/2014/main" id="{87FC31A7-41B2-328E-FA65-9719D0E604DD}"/>
                </a:ext>
              </a:extLst>
            </p:cNvPr>
            <p:cNvSpPr>
              <a:spLocks noChangeArrowheads="1"/>
            </p:cNvSpPr>
            <p:nvPr/>
          </p:nvSpPr>
          <p:spPr bwMode="auto">
            <a:xfrm>
              <a:off x="4218" y="3662"/>
              <a:ext cx="96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R</a:t>
              </a:r>
              <a:r>
                <a:rPr lang="en-US" altLang="zh-CN" sz="2800" b="1" baseline="-25000">
                  <a:solidFill>
                    <a:srgbClr val="0033CC"/>
                  </a:solidFill>
                  <a:ea typeface="楷体_GB2312" pitchFamily="49" charset="-122"/>
                </a:rPr>
                <a:t>0B     </a:t>
              </a:r>
              <a:r>
                <a:rPr lang="en-US" altLang="zh-CN" sz="2800" b="1" i="1">
                  <a:solidFill>
                    <a:srgbClr val="0033CC"/>
                  </a:solidFill>
                  <a:ea typeface="楷体_GB2312" pitchFamily="49" charset="-122"/>
                </a:rPr>
                <a:t>R</a:t>
              </a:r>
              <a:r>
                <a:rPr lang="en-US" altLang="zh-CN" sz="2800" b="1" baseline="-25000">
                  <a:solidFill>
                    <a:srgbClr val="0033CC"/>
                  </a:solidFill>
                  <a:ea typeface="楷体_GB2312" pitchFamily="49" charset="-122"/>
                </a:rPr>
                <a:t>0A</a:t>
              </a:r>
            </a:p>
          </p:txBody>
        </p:sp>
        <p:grpSp>
          <p:nvGrpSpPr>
            <p:cNvPr id="199" name="Group 82">
              <a:extLst>
                <a:ext uri="{FF2B5EF4-FFF2-40B4-BE49-F238E27FC236}">
                  <a16:creationId xmlns:a16="http://schemas.microsoft.com/office/drawing/2014/main" id="{FFD21978-2222-165B-FCFF-436D9E203558}"/>
                </a:ext>
              </a:extLst>
            </p:cNvPr>
            <p:cNvGrpSpPr>
              <a:grpSpLocks/>
            </p:cNvGrpSpPr>
            <p:nvPr/>
          </p:nvGrpSpPr>
          <p:grpSpPr bwMode="auto">
            <a:xfrm>
              <a:off x="2847" y="3109"/>
              <a:ext cx="1125" cy="318"/>
              <a:chOff x="2841" y="3243"/>
              <a:chExt cx="1203" cy="390"/>
            </a:xfrm>
          </p:grpSpPr>
          <p:sp>
            <p:nvSpPr>
              <p:cNvPr id="209" name="Line 83">
                <a:extLst>
                  <a:ext uri="{FF2B5EF4-FFF2-40B4-BE49-F238E27FC236}">
                    <a16:creationId xmlns:a16="http://schemas.microsoft.com/office/drawing/2014/main" id="{82FAA724-BB10-D1ED-B590-A43F0DB49E2E}"/>
                  </a:ext>
                </a:extLst>
              </p:cNvPr>
              <p:cNvSpPr>
                <a:spLocks noChangeShapeType="1"/>
              </p:cNvSpPr>
              <p:nvPr/>
            </p:nvSpPr>
            <p:spPr bwMode="auto">
              <a:xfrm rot="5400000" flipV="1">
                <a:off x="3443" y="3023"/>
                <a:ext cx="0" cy="120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10" name="Line 84">
                <a:extLst>
                  <a:ext uri="{FF2B5EF4-FFF2-40B4-BE49-F238E27FC236}">
                    <a16:creationId xmlns:a16="http://schemas.microsoft.com/office/drawing/2014/main" id="{0AB7A12A-9E41-CB58-84EC-AAD5761F5729}"/>
                  </a:ext>
                </a:extLst>
              </p:cNvPr>
              <p:cNvSpPr>
                <a:spLocks noChangeShapeType="1"/>
              </p:cNvSpPr>
              <p:nvPr/>
            </p:nvSpPr>
            <p:spPr bwMode="auto">
              <a:xfrm rot="10800000" flipV="1">
                <a:off x="4038" y="3243"/>
                <a:ext cx="0" cy="39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00" name="Oval 85">
              <a:extLst>
                <a:ext uri="{FF2B5EF4-FFF2-40B4-BE49-F238E27FC236}">
                  <a16:creationId xmlns:a16="http://schemas.microsoft.com/office/drawing/2014/main" id="{520D85F9-DC86-D058-CA2A-94EFA4E8A8B8}"/>
                </a:ext>
              </a:extLst>
            </p:cNvPr>
            <p:cNvSpPr>
              <a:spLocks noChangeArrowheads="1"/>
            </p:cNvSpPr>
            <p:nvPr/>
          </p:nvSpPr>
          <p:spPr bwMode="auto">
            <a:xfrm rot="5400000" flipV="1">
              <a:off x="2841" y="3375"/>
              <a:ext cx="77" cy="7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1" name="AutoShape 86">
              <a:extLst>
                <a:ext uri="{FF2B5EF4-FFF2-40B4-BE49-F238E27FC236}">
                  <a16:creationId xmlns:a16="http://schemas.microsoft.com/office/drawing/2014/main" id="{618D6FBB-AC70-8FE3-F6D9-141E0020F83A}"/>
                </a:ext>
              </a:extLst>
            </p:cNvPr>
            <p:cNvSpPr>
              <a:spLocks noChangeArrowheads="1"/>
            </p:cNvSpPr>
            <p:nvPr/>
          </p:nvSpPr>
          <p:spPr bwMode="auto">
            <a:xfrm rot="5400000">
              <a:off x="3198" y="3028"/>
              <a:ext cx="126" cy="90"/>
            </a:xfrm>
            <a:prstGeom prst="triangle">
              <a:avLst>
                <a:gd name="adj" fmla="val 50000"/>
              </a:avLst>
            </a:prstGeom>
            <a:solidFill>
              <a:srgbClr val="DDFFED"/>
            </a:solidFill>
            <a:ln w="28575">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2" name="AutoShape 87">
              <a:extLst>
                <a:ext uri="{FF2B5EF4-FFF2-40B4-BE49-F238E27FC236}">
                  <a16:creationId xmlns:a16="http://schemas.microsoft.com/office/drawing/2014/main" id="{10239F9F-3E79-08FF-B2EF-83575E344F32}"/>
                </a:ext>
              </a:extLst>
            </p:cNvPr>
            <p:cNvSpPr>
              <a:spLocks noChangeArrowheads="1"/>
            </p:cNvSpPr>
            <p:nvPr/>
          </p:nvSpPr>
          <p:spPr bwMode="auto">
            <a:xfrm rot="5400000">
              <a:off x="4116" y="3052"/>
              <a:ext cx="126" cy="90"/>
            </a:xfrm>
            <a:prstGeom prst="triangle">
              <a:avLst>
                <a:gd name="adj" fmla="val 50000"/>
              </a:avLst>
            </a:prstGeom>
            <a:solidFill>
              <a:srgbClr val="DDFFED"/>
            </a:solidFill>
            <a:ln w="28575">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3" name="Text Box 88">
              <a:extLst>
                <a:ext uri="{FF2B5EF4-FFF2-40B4-BE49-F238E27FC236}">
                  <a16:creationId xmlns:a16="http://schemas.microsoft.com/office/drawing/2014/main" id="{9CEC10C9-2CB3-5794-6F63-89F1F490282B}"/>
                </a:ext>
              </a:extLst>
            </p:cNvPr>
            <p:cNvSpPr txBox="1">
              <a:spLocks noChangeArrowheads="1"/>
            </p:cNvSpPr>
            <p:nvPr/>
          </p:nvSpPr>
          <p:spPr bwMode="auto">
            <a:xfrm>
              <a:off x="3308" y="2758"/>
              <a:ext cx="391" cy="5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M</a:t>
              </a:r>
              <a:r>
                <a:rPr lang="en-US" altLang="zh-CN" sz="2800" b="1" baseline="-25000">
                  <a:solidFill>
                    <a:srgbClr val="FF0066"/>
                  </a:solidFill>
                </a:rPr>
                <a:t>1</a:t>
              </a:r>
            </a:p>
            <a:p>
              <a:pPr eaLnBrk="1" hangingPunct="1"/>
              <a:r>
                <a:rPr lang="en-US" altLang="zh-CN" sz="2800" b="1">
                  <a:solidFill>
                    <a:srgbClr val="FF0066"/>
                  </a:solidFill>
                </a:rPr>
                <a:t>=2</a:t>
              </a:r>
            </a:p>
          </p:txBody>
        </p:sp>
        <p:sp>
          <p:nvSpPr>
            <p:cNvPr id="204" name="Text Box 89">
              <a:extLst>
                <a:ext uri="{FF2B5EF4-FFF2-40B4-BE49-F238E27FC236}">
                  <a16:creationId xmlns:a16="http://schemas.microsoft.com/office/drawing/2014/main" id="{28AEC90C-187C-9382-E601-E5D00ECD976B}"/>
                </a:ext>
              </a:extLst>
            </p:cNvPr>
            <p:cNvSpPr txBox="1">
              <a:spLocks noChangeArrowheads="1"/>
            </p:cNvSpPr>
            <p:nvPr/>
          </p:nvSpPr>
          <p:spPr bwMode="auto">
            <a:xfrm>
              <a:off x="4262" y="2932"/>
              <a:ext cx="871"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M</a:t>
              </a:r>
              <a:r>
                <a:rPr lang="en-US" altLang="zh-CN" sz="2800" b="1" baseline="-25000">
                  <a:solidFill>
                    <a:srgbClr val="FF0066"/>
                  </a:solidFill>
                </a:rPr>
                <a:t>1 </a:t>
              </a:r>
              <a:r>
                <a:rPr lang="en-US" altLang="zh-CN" sz="2800" b="1">
                  <a:solidFill>
                    <a:srgbClr val="FF0066"/>
                  </a:solidFill>
                </a:rPr>
                <a:t>= 5</a:t>
              </a:r>
            </a:p>
          </p:txBody>
        </p:sp>
        <p:sp>
          <p:nvSpPr>
            <p:cNvPr id="205" name="Rectangle 90">
              <a:extLst>
                <a:ext uri="{FF2B5EF4-FFF2-40B4-BE49-F238E27FC236}">
                  <a16:creationId xmlns:a16="http://schemas.microsoft.com/office/drawing/2014/main" id="{EF77BC9C-F50A-4F2C-0D85-B0468D65593D}"/>
                </a:ext>
              </a:extLst>
            </p:cNvPr>
            <p:cNvSpPr>
              <a:spLocks noChangeArrowheads="1"/>
            </p:cNvSpPr>
            <p:nvPr/>
          </p:nvSpPr>
          <p:spPr bwMode="auto">
            <a:xfrm>
              <a:off x="2364" y="2780"/>
              <a:ext cx="586"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CP</a:t>
              </a:r>
              <a:r>
                <a:rPr lang="en-US" altLang="zh-CN" sz="2800" b="1" baseline="-25000">
                  <a:solidFill>
                    <a:srgbClr val="0033CC"/>
                  </a:solidFill>
                  <a:ea typeface="楷体_GB2312" pitchFamily="49" charset="-122"/>
                </a:rPr>
                <a:t>0</a:t>
              </a:r>
            </a:p>
          </p:txBody>
        </p:sp>
        <p:sp>
          <p:nvSpPr>
            <p:cNvPr id="206" name="Rectangle 91">
              <a:extLst>
                <a:ext uri="{FF2B5EF4-FFF2-40B4-BE49-F238E27FC236}">
                  <a16:creationId xmlns:a16="http://schemas.microsoft.com/office/drawing/2014/main" id="{6361DB28-7DDB-7E16-909D-1CFB5E45DBAD}"/>
                </a:ext>
              </a:extLst>
            </p:cNvPr>
            <p:cNvSpPr>
              <a:spLocks noChangeArrowheads="1"/>
            </p:cNvSpPr>
            <p:nvPr/>
          </p:nvSpPr>
          <p:spPr bwMode="auto">
            <a:xfrm>
              <a:off x="2388" y="3212"/>
              <a:ext cx="62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CP</a:t>
              </a:r>
              <a:r>
                <a:rPr lang="en-US" altLang="zh-CN" sz="2800" b="1" baseline="-25000">
                  <a:solidFill>
                    <a:srgbClr val="0033CC"/>
                  </a:solidFill>
                  <a:ea typeface="楷体_GB2312" pitchFamily="49" charset="-122"/>
                </a:rPr>
                <a:t>1</a:t>
              </a:r>
            </a:p>
          </p:txBody>
        </p:sp>
        <p:sp>
          <p:nvSpPr>
            <p:cNvPr id="207" name="Line 92">
              <a:extLst>
                <a:ext uri="{FF2B5EF4-FFF2-40B4-BE49-F238E27FC236}">
                  <a16:creationId xmlns:a16="http://schemas.microsoft.com/office/drawing/2014/main" id="{357B3940-6A4D-BD1A-F4EE-DF1C45AFB0D9}"/>
                </a:ext>
              </a:extLst>
            </p:cNvPr>
            <p:cNvSpPr>
              <a:spLocks noChangeShapeType="1"/>
            </p:cNvSpPr>
            <p:nvPr/>
          </p:nvSpPr>
          <p:spPr bwMode="auto">
            <a:xfrm>
              <a:off x="3966" y="3112"/>
              <a:ext cx="1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8" name="Oval 93">
              <a:extLst>
                <a:ext uri="{FF2B5EF4-FFF2-40B4-BE49-F238E27FC236}">
                  <a16:creationId xmlns:a16="http://schemas.microsoft.com/office/drawing/2014/main" id="{FA2B5CE0-3E23-A1F9-34A8-DE58812D8A86}"/>
                </a:ext>
              </a:extLst>
            </p:cNvPr>
            <p:cNvSpPr>
              <a:spLocks noChangeArrowheads="1"/>
            </p:cNvSpPr>
            <p:nvPr/>
          </p:nvSpPr>
          <p:spPr bwMode="auto">
            <a:xfrm>
              <a:off x="4053" y="3070"/>
              <a:ext cx="77" cy="78"/>
            </a:xfrm>
            <a:prstGeom prst="ellipse">
              <a:avLst/>
            </a:prstGeom>
            <a:solidFill>
              <a:schemeClr val="bg1"/>
            </a:solidFill>
            <a:ln w="38100">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2" name="Group 94">
            <a:extLst>
              <a:ext uri="{FF2B5EF4-FFF2-40B4-BE49-F238E27FC236}">
                <a16:creationId xmlns:a16="http://schemas.microsoft.com/office/drawing/2014/main" id="{804EECE0-A863-C7FF-2F14-95DBC84DDABD}"/>
              </a:ext>
            </a:extLst>
          </p:cNvPr>
          <p:cNvGrpSpPr>
            <a:grpSpLocks/>
          </p:cNvGrpSpPr>
          <p:nvPr/>
        </p:nvGrpSpPr>
        <p:grpSpPr bwMode="auto">
          <a:xfrm>
            <a:off x="4151270" y="1639009"/>
            <a:ext cx="2324100" cy="3109913"/>
            <a:chOff x="1634" y="1170"/>
            <a:chExt cx="1464" cy="1959"/>
          </a:xfrm>
        </p:grpSpPr>
        <p:sp>
          <p:nvSpPr>
            <p:cNvPr id="223" name="Text Box 95">
              <a:extLst>
                <a:ext uri="{FF2B5EF4-FFF2-40B4-BE49-F238E27FC236}">
                  <a16:creationId xmlns:a16="http://schemas.microsoft.com/office/drawing/2014/main" id="{839218DF-BF21-3A94-1BE0-BA2B34950437}"/>
                </a:ext>
              </a:extLst>
            </p:cNvPr>
            <p:cNvSpPr txBox="1">
              <a:spLocks noChangeArrowheads="1"/>
            </p:cNvSpPr>
            <p:nvPr/>
          </p:nvSpPr>
          <p:spPr bwMode="auto">
            <a:xfrm>
              <a:off x="2138" y="2802"/>
              <a:ext cx="960"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9900"/>
                  </a:solidFill>
                </a:rPr>
                <a:t>1       1</a:t>
              </a:r>
            </a:p>
          </p:txBody>
        </p:sp>
        <p:sp>
          <p:nvSpPr>
            <p:cNvPr id="224" name="Text Box 96">
              <a:extLst>
                <a:ext uri="{FF2B5EF4-FFF2-40B4-BE49-F238E27FC236}">
                  <a16:creationId xmlns:a16="http://schemas.microsoft.com/office/drawing/2014/main" id="{E57F5519-354F-042C-A1EE-051583A98054}"/>
                </a:ext>
              </a:extLst>
            </p:cNvPr>
            <p:cNvSpPr txBox="1">
              <a:spLocks noChangeArrowheads="1"/>
            </p:cNvSpPr>
            <p:nvPr/>
          </p:nvSpPr>
          <p:spPr bwMode="auto">
            <a:xfrm>
              <a:off x="1634" y="1170"/>
              <a:ext cx="1408"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9900"/>
                  </a:solidFill>
                </a:rPr>
                <a:t>0       0    0   0</a:t>
              </a:r>
            </a:p>
          </p:txBody>
        </p:sp>
      </p:grpSp>
      <p:sp>
        <p:nvSpPr>
          <p:cNvPr id="225" name="Text Box 97">
            <a:extLst>
              <a:ext uri="{FF2B5EF4-FFF2-40B4-BE49-F238E27FC236}">
                <a16:creationId xmlns:a16="http://schemas.microsoft.com/office/drawing/2014/main" id="{A43AD656-45F7-1161-0288-CB1CDFD391BC}"/>
              </a:ext>
            </a:extLst>
          </p:cNvPr>
          <p:cNvSpPr txBox="1">
            <a:spLocks noChangeArrowheads="1"/>
          </p:cNvSpPr>
          <p:nvPr/>
        </p:nvSpPr>
        <p:spPr bwMode="auto">
          <a:xfrm>
            <a:off x="7018294" y="2919476"/>
            <a:ext cx="4035425" cy="461665"/>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defRPr/>
            </a:pPr>
            <a:r>
              <a:rPr lang="en-US" altLang="zh-CN" sz="2400" b="1" dirty="0">
                <a:solidFill>
                  <a:srgbClr val="0033CC"/>
                </a:solidFill>
                <a:effectLst>
                  <a:outerShdw blurRad="38100" dist="38100" dir="2700000" algn="tl">
                    <a:srgbClr val="C0C0C0"/>
                  </a:outerShdw>
                </a:effectLst>
              </a:rPr>
              <a:t>R</a:t>
            </a:r>
            <a:r>
              <a:rPr lang="en-US" altLang="zh-CN" sz="2400" b="1" baseline="-25000" dirty="0">
                <a:solidFill>
                  <a:srgbClr val="0033CC"/>
                </a:solidFill>
                <a:effectLst>
                  <a:outerShdw blurRad="38100" dist="38100" dir="2700000" algn="tl">
                    <a:srgbClr val="C0C0C0"/>
                  </a:outerShdw>
                </a:effectLst>
              </a:rPr>
              <a:t>9A</a:t>
            </a:r>
            <a:r>
              <a:rPr lang="zh-CN" altLang="en-US" sz="2400" b="1" baseline="-25000" dirty="0">
                <a:solidFill>
                  <a:srgbClr val="0033CC"/>
                </a:solidFill>
                <a:effectLst>
                  <a:outerShdw blurRad="38100" dist="38100" dir="2700000" algn="tl">
                    <a:srgbClr val="C0C0C0"/>
                  </a:outerShdw>
                </a:effectLst>
              </a:rPr>
              <a:t>，</a:t>
            </a:r>
            <a:r>
              <a:rPr lang="en-US" altLang="zh-CN" sz="2400" b="1" dirty="0">
                <a:solidFill>
                  <a:srgbClr val="0033CC"/>
                </a:solidFill>
                <a:effectLst>
                  <a:outerShdw blurRad="38100" dist="38100" dir="2700000" algn="tl">
                    <a:srgbClr val="C0C0C0"/>
                  </a:outerShdw>
                </a:effectLst>
              </a:rPr>
              <a:t>R</a:t>
            </a:r>
            <a:r>
              <a:rPr lang="en-US" altLang="zh-CN" sz="2400" b="1" baseline="-25000" dirty="0">
                <a:solidFill>
                  <a:srgbClr val="0033CC"/>
                </a:solidFill>
                <a:effectLst>
                  <a:outerShdw blurRad="38100" dist="38100" dir="2700000" algn="tl">
                    <a:srgbClr val="C0C0C0"/>
                  </a:outerShdw>
                </a:effectLst>
              </a:rPr>
              <a:t>9B</a:t>
            </a:r>
            <a:r>
              <a:rPr lang="zh-CN" altLang="en-US" sz="2400" b="1" dirty="0">
                <a:solidFill>
                  <a:srgbClr val="0033CC"/>
                </a:solidFill>
                <a:effectLst>
                  <a:outerShdw blurRad="38100" dist="38100" dir="2700000" algn="tl">
                    <a:srgbClr val="C0C0C0"/>
                  </a:outerShdw>
                </a:effectLst>
              </a:rPr>
              <a:t>异步置“</a:t>
            </a:r>
            <a:r>
              <a:rPr lang="en-US" altLang="zh-CN" sz="2400" b="1" dirty="0">
                <a:solidFill>
                  <a:srgbClr val="0033CC"/>
                </a:solidFill>
                <a:effectLst>
                  <a:outerShdw blurRad="38100" dist="38100" dir="2700000" algn="tl">
                    <a:srgbClr val="C0C0C0"/>
                  </a:outerShdw>
                </a:effectLst>
              </a:rPr>
              <a:t>9”</a:t>
            </a:r>
            <a:r>
              <a:rPr lang="zh-CN" altLang="en-US" sz="2400" b="1" dirty="0">
                <a:solidFill>
                  <a:srgbClr val="0033CC"/>
                </a:solidFill>
                <a:effectLst>
                  <a:outerShdw blurRad="38100" dist="38100" dir="2700000" algn="tl">
                    <a:srgbClr val="C0C0C0"/>
                  </a:outerShdw>
                </a:effectLst>
              </a:rPr>
              <a:t>功能</a:t>
            </a:r>
          </a:p>
        </p:txBody>
      </p:sp>
      <p:grpSp>
        <p:nvGrpSpPr>
          <p:cNvPr id="226" name="Group 98">
            <a:extLst>
              <a:ext uri="{FF2B5EF4-FFF2-40B4-BE49-F238E27FC236}">
                <a16:creationId xmlns:a16="http://schemas.microsoft.com/office/drawing/2014/main" id="{DEBBA8BE-A6E9-267D-1409-4C6BB48C265A}"/>
              </a:ext>
            </a:extLst>
          </p:cNvPr>
          <p:cNvGrpSpPr>
            <a:grpSpLocks/>
          </p:cNvGrpSpPr>
          <p:nvPr/>
        </p:nvGrpSpPr>
        <p:grpSpPr bwMode="auto">
          <a:xfrm>
            <a:off x="3376570" y="1637422"/>
            <a:ext cx="3251200" cy="3090862"/>
            <a:chOff x="1086" y="1181"/>
            <a:chExt cx="2048" cy="1947"/>
          </a:xfrm>
        </p:grpSpPr>
        <p:sp>
          <p:nvSpPr>
            <p:cNvPr id="227" name="Rectangle 99">
              <a:extLst>
                <a:ext uri="{FF2B5EF4-FFF2-40B4-BE49-F238E27FC236}">
                  <a16:creationId xmlns:a16="http://schemas.microsoft.com/office/drawing/2014/main" id="{CCEB088F-1BC0-31E3-E093-584797F120B0}"/>
                </a:ext>
              </a:extLst>
            </p:cNvPr>
            <p:cNvSpPr>
              <a:spLocks noChangeArrowheads="1"/>
            </p:cNvSpPr>
            <p:nvPr/>
          </p:nvSpPr>
          <p:spPr bwMode="auto">
            <a:xfrm>
              <a:off x="1086" y="2801"/>
              <a:ext cx="984"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1       1</a:t>
              </a:r>
            </a:p>
          </p:txBody>
        </p:sp>
        <p:sp>
          <p:nvSpPr>
            <p:cNvPr id="228" name="Rectangle 100">
              <a:extLst>
                <a:ext uri="{FF2B5EF4-FFF2-40B4-BE49-F238E27FC236}">
                  <a16:creationId xmlns:a16="http://schemas.microsoft.com/office/drawing/2014/main" id="{BE495D7F-A3E8-2318-81AB-54602EDB1CE0}"/>
                </a:ext>
              </a:extLst>
            </p:cNvPr>
            <p:cNvSpPr>
              <a:spLocks noChangeArrowheads="1"/>
            </p:cNvSpPr>
            <p:nvPr/>
          </p:nvSpPr>
          <p:spPr bwMode="auto">
            <a:xfrm>
              <a:off x="1606" y="1181"/>
              <a:ext cx="1528"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1       0    0    1</a:t>
              </a:r>
            </a:p>
          </p:txBody>
        </p:sp>
      </p:grpSp>
      <p:sp>
        <p:nvSpPr>
          <p:cNvPr id="229" name="Text Box 101">
            <a:extLst>
              <a:ext uri="{FF2B5EF4-FFF2-40B4-BE49-F238E27FC236}">
                <a16:creationId xmlns:a16="http://schemas.microsoft.com/office/drawing/2014/main" id="{E6CE3F6E-5773-B43C-2429-EEC14E41F538}"/>
              </a:ext>
            </a:extLst>
          </p:cNvPr>
          <p:cNvSpPr txBox="1">
            <a:spLocks noChangeArrowheads="1"/>
          </p:cNvSpPr>
          <p:nvPr/>
        </p:nvSpPr>
        <p:spPr bwMode="auto">
          <a:xfrm>
            <a:off x="7310395" y="3877384"/>
            <a:ext cx="2584450" cy="519113"/>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0033CC"/>
                </a:solidFill>
                <a:effectLst>
                  <a:outerShdw blurRad="38100" dist="38100" dir="2700000" algn="tl">
                    <a:srgbClr val="C0C0C0"/>
                  </a:outerShdw>
                </a:effectLst>
              </a:rPr>
              <a:t>异步计数功能</a:t>
            </a:r>
          </a:p>
        </p:txBody>
      </p:sp>
      <p:sp>
        <p:nvSpPr>
          <p:cNvPr id="230" name="Text Box 102">
            <a:extLst>
              <a:ext uri="{FF2B5EF4-FFF2-40B4-BE49-F238E27FC236}">
                <a16:creationId xmlns:a16="http://schemas.microsoft.com/office/drawing/2014/main" id="{7FA2D56C-8B82-6999-4C96-962C9A46ED30}"/>
              </a:ext>
            </a:extLst>
          </p:cNvPr>
          <p:cNvSpPr txBox="1">
            <a:spLocks noChangeArrowheads="1"/>
          </p:cNvSpPr>
          <p:nvPr/>
        </p:nvSpPr>
        <p:spPr bwMode="auto">
          <a:xfrm>
            <a:off x="2357395" y="4621922"/>
            <a:ext cx="1243013" cy="519112"/>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chemeClr val="accent2"/>
                </a:solidFill>
                <a:ea typeface="楷体_GB2312" pitchFamily="49" charset="-122"/>
              </a:rPr>
              <a:t>M </a:t>
            </a:r>
            <a:r>
              <a:rPr lang="en-US" altLang="zh-CN" sz="2800" b="1">
                <a:solidFill>
                  <a:schemeClr val="accent2"/>
                </a:solidFill>
                <a:ea typeface="楷体_GB2312" pitchFamily="49" charset="-122"/>
              </a:rPr>
              <a:t>=</a:t>
            </a:r>
            <a:r>
              <a:rPr lang="en-US" altLang="zh-CN" sz="1400" b="1">
                <a:solidFill>
                  <a:schemeClr val="accent2"/>
                </a:solidFill>
                <a:ea typeface="楷体_GB2312" pitchFamily="49" charset="-122"/>
              </a:rPr>
              <a:t> </a:t>
            </a:r>
            <a:r>
              <a:rPr lang="en-US" altLang="zh-CN" sz="2800" b="1">
                <a:solidFill>
                  <a:schemeClr val="accent2"/>
                </a:solidFill>
                <a:ea typeface="楷体_GB2312" pitchFamily="49" charset="-122"/>
              </a:rPr>
              <a:t>2</a:t>
            </a:r>
          </a:p>
        </p:txBody>
      </p:sp>
      <p:graphicFrame>
        <p:nvGraphicFramePr>
          <p:cNvPr id="231" name="Object 103">
            <a:extLst>
              <a:ext uri="{FF2B5EF4-FFF2-40B4-BE49-F238E27FC236}">
                <a16:creationId xmlns:a16="http://schemas.microsoft.com/office/drawing/2014/main" id="{6DA4C598-BE9D-3267-A5BF-4A298383B1FE}"/>
              </a:ext>
            </a:extLst>
          </p:cNvPr>
          <p:cNvGraphicFramePr>
            <a:graphicFrameLocks noChangeAspect="1"/>
          </p:cNvGraphicFramePr>
          <p:nvPr>
            <p:extLst>
              <p:ext uri="{D42A27DB-BD31-4B8C-83A1-F6EECF244321}">
                <p14:modId xmlns:p14="http://schemas.microsoft.com/office/powerpoint/2010/main" val="4142287149"/>
              </p:ext>
            </p:extLst>
          </p:nvPr>
        </p:nvGraphicFramePr>
        <p:xfrm>
          <a:off x="3538495" y="4660022"/>
          <a:ext cx="1558925" cy="550862"/>
        </p:xfrm>
        <a:graphic>
          <a:graphicData uri="http://schemas.openxmlformats.org/presentationml/2006/ole">
            <mc:AlternateContent xmlns:mc="http://schemas.openxmlformats.org/markup-compatibility/2006">
              <mc:Choice xmlns:v="urn:schemas-microsoft-com:vml" Requires="v">
                <p:oleObj name="公式" r:id="rId2" imgW="647700" imgH="228600" progId="Equation.3">
                  <p:embed/>
                </p:oleObj>
              </mc:Choice>
              <mc:Fallback>
                <p:oleObj name="公式" r:id="rId2" imgW="647700" imgH="228600" progId="Equation.3">
                  <p:embed/>
                  <p:pic>
                    <p:nvPicPr>
                      <p:cNvPr id="28775" name="Object 10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8495" y="4660022"/>
                        <a:ext cx="1558925" cy="55086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2" name="Object 104">
            <a:extLst>
              <a:ext uri="{FF2B5EF4-FFF2-40B4-BE49-F238E27FC236}">
                <a16:creationId xmlns:a16="http://schemas.microsoft.com/office/drawing/2014/main" id="{AA3215B3-8525-9596-B2F4-CEF174AF59B2}"/>
              </a:ext>
            </a:extLst>
          </p:cNvPr>
          <p:cNvGraphicFramePr>
            <a:graphicFrameLocks noChangeAspect="1"/>
          </p:cNvGraphicFramePr>
          <p:nvPr>
            <p:extLst>
              <p:ext uri="{D42A27DB-BD31-4B8C-83A1-F6EECF244321}">
                <p14:modId xmlns:p14="http://schemas.microsoft.com/office/powerpoint/2010/main" val="1581799206"/>
              </p:ext>
            </p:extLst>
          </p:nvPr>
        </p:nvGraphicFramePr>
        <p:xfrm>
          <a:off x="7672345" y="4545722"/>
          <a:ext cx="538163" cy="609600"/>
        </p:xfrm>
        <a:graphic>
          <a:graphicData uri="http://schemas.openxmlformats.org/presentationml/2006/ole">
            <mc:AlternateContent xmlns:mc="http://schemas.openxmlformats.org/markup-compatibility/2006">
              <mc:Choice xmlns:v="urn:schemas-microsoft-com:vml" Requires="v">
                <p:oleObj name="公式" r:id="rId4" imgW="190453" imgH="218984" progId="Equation.3">
                  <p:embed/>
                </p:oleObj>
              </mc:Choice>
              <mc:Fallback>
                <p:oleObj name="公式" r:id="rId4" imgW="190453" imgH="218984" progId="Equation.3">
                  <p:embed/>
                  <p:pic>
                    <p:nvPicPr>
                      <p:cNvPr id="28776" name="Object 10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72345" y="4545722"/>
                        <a:ext cx="538163"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3" name="Text Box 105">
            <a:extLst>
              <a:ext uri="{FF2B5EF4-FFF2-40B4-BE49-F238E27FC236}">
                <a16:creationId xmlns:a16="http://schemas.microsoft.com/office/drawing/2014/main" id="{BCA54A19-5D70-E9D3-A846-BB246461AB35}"/>
              </a:ext>
            </a:extLst>
          </p:cNvPr>
          <p:cNvSpPr txBox="1">
            <a:spLocks noChangeArrowheads="1"/>
          </p:cNvSpPr>
          <p:nvPr/>
        </p:nvSpPr>
        <p:spPr bwMode="auto">
          <a:xfrm>
            <a:off x="2357395" y="5136272"/>
            <a:ext cx="1585913" cy="519112"/>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chemeClr val="accent2"/>
                </a:solidFill>
                <a:ea typeface="楷体_GB2312" pitchFamily="49" charset="-122"/>
              </a:rPr>
              <a:t>M</a:t>
            </a:r>
            <a:r>
              <a:rPr lang="en-US" altLang="zh-CN" sz="1400" b="1" i="1">
                <a:solidFill>
                  <a:schemeClr val="accent2"/>
                </a:solidFill>
                <a:ea typeface="楷体_GB2312" pitchFamily="49" charset="-122"/>
              </a:rPr>
              <a:t> </a:t>
            </a:r>
            <a:r>
              <a:rPr lang="en-US" altLang="zh-CN" sz="2800" b="1">
                <a:solidFill>
                  <a:schemeClr val="accent2"/>
                </a:solidFill>
                <a:ea typeface="楷体_GB2312" pitchFamily="49" charset="-122"/>
              </a:rPr>
              <a:t>=</a:t>
            </a:r>
            <a:r>
              <a:rPr lang="en-US" altLang="zh-CN" sz="1400" b="1">
                <a:solidFill>
                  <a:schemeClr val="accent2"/>
                </a:solidFill>
                <a:ea typeface="楷体_GB2312" pitchFamily="49" charset="-122"/>
              </a:rPr>
              <a:t> </a:t>
            </a:r>
            <a:r>
              <a:rPr lang="en-US" altLang="zh-CN" sz="2800" b="1">
                <a:solidFill>
                  <a:schemeClr val="accent2"/>
                </a:solidFill>
                <a:ea typeface="楷体_GB2312" pitchFamily="49" charset="-122"/>
              </a:rPr>
              <a:t>5</a:t>
            </a:r>
          </a:p>
        </p:txBody>
      </p:sp>
      <p:graphicFrame>
        <p:nvGraphicFramePr>
          <p:cNvPr id="234" name="Object 106">
            <a:extLst>
              <a:ext uri="{FF2B5EF4-FFF2-40B4-BE49-F238E27FC236}">
                <a16:creationId xmlns:a16="http://schemas.microsoft.com/office/drawing/2014/main" id="{5AD9B18D-FB1C-EC73-0EE9-1668A3786D35}"/>
              </a:ext>
            </a:extLst>
          </p:cNvPr>
          <p:cNvGraphicFramePr>
            <a:graphicFrameLocks noChangeAspect="1"/>
          </p:cNvGraphicFramePr>
          <p:nvPr>
            <p:extLst>
              <p:ext uri="{D42A27DB-BD31-4B8C-83A1-F6EECF244321}">
                <p14:modId xmlns:p14="http://schemas.microsoft.com/office/powerpoint/2010/main" val="4011123044"/>
              </p:ext>
            </p:extLst>
          </p:nvPr>
        </p:nvGraphicFramePr>
        <p:xfrm>
          <a:off x="3538495" y="5174372"/>
          <a:ext cx="1558925" cy="515937"/>
        </p:xfrm>
        <a:graphic>
          <a:graphicData uri="http://schemas.openxmlformats.org/presentationml/2006/ole">
            <mc:AlternateContent xmlns:mc="http://schemas.openxmlformats.org/markup-compatibility/2006">
              <mc:Choice xmlns:v="urn:schemas-microsoft-com:vml" Requires="v">
                <p:oleObj name="公式" r:id="rId6" imgW="647419" imgH="215806" progId="Equation.3">
                  <p:embed/>
                </p:oleObj>
              </mc:Choice>
              <mc:Fallback>
                <p:oleObj name="公式" r:id="rId6" imgW="647419" imgH="215806" progId="Equation.3">
                  <p:embed/>
                  <p:pic>
                    <p:nvPicPr>
                      <p:cNvPr id="28778" name="Object 10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538495" y="5174372"/>
                        <a:ext cx="1558925" cy="515937"/>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5" name="Object 107">
            <a:extLst>
              <a:ext uri="{FF2B5EF4-FFF2-40B4-BE49-F238E27FC236}">
                <a16:creationId xmlns:a16="http://schemas.microsoft.com/office/drawing/2014/main" id="{2C122124-EAAE-7F67-0A4D-148548D7AEC0}"/>
              </a:ext>
            </a:extLst>
          </p:cNvPr>
          <p:cNvGraphicFramePr>
            <a:graphicFrameLocks noChangeAspect="1"/>
          </p:cNvGraphicFramePr>
          <p:nvPr>
            <p:extLst>
              <p:ext uri="{D42A27DB-BD31-4B8C-83A1-F6EECF244321}">
                <p14:modId xmlns:p14="http://schemas.microsoft.com/office/powerpoint/2010/main" val="2333892759"/>
              </p:ext>
            </p:extLst>
          </p:nvPr>
        </p:nvGraphicFramePr>
        <p:xfrm>
          <a:off x="7672345" y="5002922"/>
          <a:ext cx="1524000" cy="577850"/>
        </p:xfrm>
        <a:graphic>
          <a:graphicData uri="http://schemas.openxmlformats.org/presentationml/2006/ole">
            <mc:AlternateContent xmlns:mc="http://schemas.openxmlformats.org/markup-compatibility/2006">
              <mc:Choice xmlns:v="urn:schemas-microsoft-com:vml" Requires="v">
                <p:oleObj name="Equation" r:id="rId8" imgW="628872" imgH="228423" progId="Equation.3">
                  <p:embed/>
                </p:oleObj>
              </mc:Choice>
              <mc:Fallback>
                <p:oleObj name="Equation" r:id="rId8" imgW="628872" imgH="228423" progId="Equation.3">
                  <p:embed/>
                  <p:pic>
                    <p:nvPicPr>
                      <p:cNvPr id="28779" name="Object 10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72345" y="5002922"/>
                        <a:ext cx="1524000" cy="5778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 name="Text Box 108">
            <a:extLst>
              <a:ext uri="{FF2B5EF4-FFF2-40B4-BE49-F238E27FC236}">
                <a16:creationId xmlns:a16="http://schemas.microsoft.com/office/drawing/2014/main" id="{6EE7BAD5-C1D6-226E-DA15-BD2132C1560F}"/>
              </a:ext>
            </a:extLst>
          </p:cNvPr>
          <p:cNvSpPr txBox="1">
            <a:spLocks noChangeArrowheads="1"/>
          </p:cNvSpPr>
          <p:nvPr/>
        </p:nvSpPr>
        <p:spPr bwMode="auto">
          <a:xfrm>
            <a:off x="2357395" y="5631572"/>
            <a:ext cx="1509713" cy="519112"/>
          </a:xfrm>
          <a:prstGeom prst="rect">
            <a:avLst/>
          </a:prstGeom>
          <a:noFill/>
          <a:ln>
            <a:noFill/>
          </a:ln>
          <a:effectLst/>
          <a:extLst>
            <a:ext uri="{909E8E84-426E-40DD-AFC4-6F175D3DCCD1}">
              <a14:hiddenFill xmlns:a14="http://schemas.microsoft.com/office/drawing/2010/main">
                <a:solidFill>
                  <a:srgbClr val="00FF00"/>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chemeClr val="accent2"/>
                </a:solidFill>
                <a:ea typeface="楷体_GB2312" pitchFamily="49" charset="-122"/>
              </a:rPr>
              <a:t>M</a:t>
            </a:r>
            <a:r>
              <a:rPr lang="en-US" altLang="zh-CN" sz="1400" b="1" i="1" dirty="0">
                <a:solidFill>
                  <a:schemeClr val="accent2"/>
                </a:solidFill>
                <a:ea typeface="楷体_GB2312" pitchFamily="49" charset="-122"/>
              </a:rPr>
              <a:t> </a:t>
            </a:r>
            <a:r>
              <a:rPr lang="en-US" altLang="zh-CN" sz="2800" b="1" dirty="0">
                <a:solidFill>
                  <a:schemeClr val="accent2"/>
                </a:solidFill>
                <a:ea typeface="楷体_GB2312" pitchFamily="49" charset="-122"/>
              </a:rPr>
              <a:t>=</a:t>
            </a:r>
            <a:r>
              <a:rPr lang="en-US" altLang="zh-CN" sz="1400" b="1" dirty="0">
                <a:solidFill>
                  <a:schemeClr val="accent2"/>
                </a:solidFill>
                <a:ea typeface="楷体_GB2312" pitchFamily="49" charset="-122"/>
              </a:rPr>
              <a:t> </a:t>
            </a:r>
            <a:r>
              <a:rPr lang="en-US" altLang="zh-CN" sz="2800" b="1" dirty="0">
                <a:solidFill>
                  <a:schemeClr val="accent2"/>
                </a:solidFill>
                <a:ea typeface="楷体_GB2312" pitchFamily="49" charset="-122"/>
              </a:rPr>
              <a:t>10</a:t>
            </a:r>
          </a:p>
        </p:txBody>
      </p:sp>
      <p:sp>
        <p:nvSpPr>
          <p:cNvPr id="237" name="Text Box 109">
            <a:extLst>
              <a:ext uri="{FF2B5EF4-FFF2-40B4-BE49-F238E27FC236}">
                <a16:creationId xmlns:a16="http://schemas.microsoft.com/office/drawing/2014/main" id="{69A0DE04-D890-BDB5-72C6-5BD2B6E0C1CC}"/>
              </a:ext>
            </a:extLst>
          </p:cNvPr>
          <p:cNvSpPr txBox="1">
            <a:spLocks noChangeArrowheads="1"/>
          </p:cNvSpPr>
          <p:nvPr/>
        </p:nvSpPr>
        <p:spPr bwMode="auto">
          <a:xfrm>
            <a:off x="2041483" y="2686759"/>
            <a:ext cx="696912" cy="51911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rPr>
              <a:t>CP</a:t>
            </a:r>
          </a:p>
        </p:txBody>
      </p:sp>
      <p:graphicFrame>
        <p:nvGraphicFramePr>
          <p:cNvPr id="238" name="Object 110">
            <a:extLst>
              <a:ext uri="{FF2B5EF4-FFF2-40B4-BE49-F238E27FC236}">
                <a16:creationId xmlns:a16="http://schemas.microsoft.com/office/drawing/2014/main" id="{CC26BB1F-BD37-BE98-02F0-0BE0F748DA5C}"/>
              </a:ext>
            </a:extLst>
          </p:cNvPr>
          <p:cNvGraphicFramePr>
            <a:graphicFrameLocks noChangeAspect="1"/>
          </p:cNvGraphicFramePr>
          <p:nvPr>
            <p:extLst>
              <p:ext uri="{D42A27DB-BD31-4B8C-83A1-F6EECF244321}">
                <p14:modId xmlns:p14="http://schemas.microsoft.com/office/powerpoint/2010/main" val="602641295"/>
              </p:ext>
            </p:extLst>
          </p:nvPr>
        </p:nvGraphicFramePr>
        <p:xfrm>
          <a:off x="3538495" y="5631572"/>
          <a:ext cx="3027363" cy="550862"/>
        </p:xfrm>
        <a:graphic>
          <a:graphicData uri="http://schemas.openxmlformats.org/presentationml/2006/ole">
            <mc:AlternateContent xmlns:mc="http://schemas.openxmlformats.org/markup-compatibility/2006">
              <mc:Choice xmlns:v="urn:schemas-microsoft-com:vml" Requires="v">
                <p:oleObj name="公式" r:id="rId10" imgW="1257300" imgH="228600" progId="Equation.3">
                  <p:embed/>
                </p:oleObj>
              </mc:Choice>
              <mc:Fallback>
                <p:oleObj name="公式" r:id="rId10" imgW="1257300" imgH="228600" progId="Equation.3">
                  <p:embed/>
                  <p:pic>
                    <p:nvPicPr>
                      <p:cNvPr id="28782" name="Object 11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538495" y="5631572"/>
                        <a:ext cx="3027363" cy="55086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9" name="Object 111">
            <a:extLst>
              <a:ext uri="{FF2B5EF4-FFF2-40B4-BE49-F238E27FC236}">
                <a16:creationId xmlns:a16="http://schemas.microsoft.com/office/drawing/2014/main" id="{4E02222F-9C1F-7F99-E4E9-9AC6164B948D}"/>
              </a:ext>
            </a:extLst>
          </p:cNvPr>
          <p:cNvGraphicFramePr>
            <a:graphicFrameLocks noChangeAspect="1"/>
          </p:cNvGraphicFramePr>
          <p:nvPr>
            <p:extLst>
              <p:ext uri="{D42A27DB-BD31-4B8C-83A1-F6EECF244321}">
                <p14:modId xmlns:p14="http://schemas.microsoft.com/office/powerpoint/2010/main" val="1099837805"/>
              </p:ext>
            </p:extLst>
          </p:nvPr>
        </p:nvGraphicFramePr>
        <p:xfrm>
          <a:off x="7672345" y="5536322"/>
          <a:ext cx="1981200" cy="561975"/>
        </p:xfrm>
        <a:graphic>
          <a:graphicData uri="http://schemas.openxmlformats.org/presentationml/2006/ole">
            <mc:AlternateContent xmlns:mc="http://schemas.openxmlformats.org/markup-compatibility/2006">
              <mc:Choice xmlns:v="urn:schemas-microsoft-com:vml" Requires="v">
                <p:oleObj name="Equation" r:id="rId12" imgW="838182" imgH="228423" progId="Equation.3">
                  <p:embed/>
                </p:oleObj>
              </mc:Choice>
              <mc:Fallback>
                <p:oleObj name="Equation" r:id="rId12" imgW="838182" imgH="228423" progId="Equation.3">
                  <p:embed/>
                  <p:pic>
                    <p:nvPicPr>
                      <p:cNvPr id="28783" name="Object 11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72345" y="5536322"/>
                        <a:ext cx="1981200" cy="5619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40" name="Object 112">
            <a:extLst>
              <a:ext uri="{FF2B5EF4-FFF2-40B4-BE49-F238E27FC236}">
                <a16:creationId xmlns:a16="http://schemas.microsoft.com/office/drawing/2014/main" id="{2CABFCFB-9927-B899-93DC-7878AF4CAABE}"/>
              </a:ext>
            </a:extLst>
          </p:cNvPr>
          <p:cNvGraphicFramePr>
            <a:graphicFrameLocks noChangeAspect="1"/>
          </p:cNvGraphicFramePr>
          <p:nvPr>
            <p:extLst>
              <p:ext uri="{D42A27DB-BD31-4B8C-83A1-F6EECF244321}">
                <p14:modId xmlns:p14="http://schemas.microsoft.com/office/powerpoint/2010/main" val="2968571411"/>
              </p:ext>
            </p:extLst>
          </p:nvPr>
        </p:nvGraphicFramePr>
        <p:xfrm>
          <a:off x="3519445" y="6069722"/>
          <a:ext cx="3027363" cy="550862"/>
        </p:xfrm>
        <a:graphic>
          <a:graphicData uri="http://schemas.openxmlformats.org/presentationml/2006/ole">
            <mc:AlternateContent xmlns:mc="http://schemas.openxmlformats.org/markup-compatibility/2006">
              <mc:Choice xmlns:v="urn:schemas-microsoft-com:vml" Requires="v">
                <p:oleObj name="公式" r:id="rId14" imgW="1257300" imgH="228600" progId="Equation.3">
                  <p:embed/>
                </p:oleObj>
              </mc:Choice>
              <mc:Fallback>
                <p:oleObj name="公式" r:id="rId14" imgW="1257300" imgH="228600" progId="Equation.3">
                  <p:embed/>
                  <p:pic>
                    <p:nvPicPr>
                      <p:cNvPr id="28784" name="Object 112"/>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519445" y="6069722"/>
                        <a:ext cx="3027363" cy="550862"/>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41" name="Object 113">
            <a:extLst>
              <a:ext uri="{FF2B5EF4-FFF2-40B4-BE49-F238E27FC236}">
                <a16:creationId xmlns:a16="http://schemas.microsoft.com/office/drawing/2014/main" id="{83294F25-EE3C-7670-0C36-8378A6DC0D6C}"/>
              </a:ext>
            </a:extLst>
          </p:cNvPr>
          <p:cNvGraphicFramePr>
            <a:graphicFrameLocks noChangeAspect="1"/>
          </p:cNvGraphicFramePr>
          <p:nvPr>
            <p:extLst>
              <p:ext uri="{D42A27DB-BD31-4B8C-83A1-F6EECF244321}">
                <p14:modId xmlns:p14="http://schemas.microsoft.com/office/powerpoint/2010/main" val="603476420"/>
              </p:ext>
            </p:extLst>
          </p:nvPr>
        </p:nvGraphicFramePr>
        <p:xfrm>
          <a:off x="7681870" y="6045909"/>
          <a:ext cx="2098675" cy="582613"/>
        </p:xfrm>
        <a:graphic>
          <a:graphicData uri="http://schemas.openxmlformats.org/presentationml/2006/ole">
            <mc:AlternateContent xmlns:mc="http://schemas.openxmlformats.org/markup-compatibility/2006">
              <mc:Choice xmlns:v="urn:schemas-microsoft-com:vml" Requires="v">
                <p:oleObj name="Equation" r:id="rId16" imgW="819325" imgH="218984" progId="Equation.3">
                  <p:embed/>
                </p:oleObj>
              </mc:Choice>
              <mc:Fallback>
                <p:oleObj name="Equation" r:id="rId16" imgW="819325" imgH="218984" progId="Equation.3">
                  <p:embed/>
                  <p:pic>
                    <p:nvPicPr>
                      <p:cNvPr id="28785" name="Object 113"/>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681870" y="6045909"/>
                        <a:ext cx="2098675" cy="5826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42" name="Group 114">
            <a:extLst>
              <a:ext uri="{FF2B5EF4-FFF2-40B4-BE49-F238E27FC236}">
                <a16:creationId xmlns:a16="http://schemas.microsoft.com/office/drawing/2014/main" id="{90B090BD-14DD-6403-F7DA-A8E0F3DE7325}"/>
              </a:ext>
            </a:extLst>
          </p:cNvPr>
          <p:cNvGrpSpPr>
            <a:grpSpLocks/>
          </p:cNvGrpSpPr>
          <p:nvPr/>
        </p:nvGrpSpPr>
        <p:grpSpPr bwMode="auto">
          <a:xfrm>
            <a:off x="2059383" y="2372434"/>
            <a:ext cx="4157226" cy="1555750"/>
            <a:chOff x="244" y="1404"/>
            <a:chExt cx="2631" cy="980"/>
          </a:xfrm>
        </p:grpSpPr>
        <p:sp>
          <p:nvSpPr>
            <p:cNvPr id="243" name="Rectangle 115">
              <a:extLst>
                <a:ext uri="{FF2B5EF4-FFF2-40B4-BE49-F238E27FC236}">
                  <a16:creationId xmlns:a16="http://schemas.microsoft.com/office/drawing/2014/main" id="{E4F0675E-7AC2-AAB4-255E-352D7B9CE79E}"/>
                </a:ext>
              </a:extLst>
            </p:cNvPr>
            <p:cNvSpPr>
              <a:spLocks noChangeArrowheads="1"/>
            </p:cNvSpPr>
            <p:nvPr/>
          </p:nvSpPr>
          <p:spPr bwMode="auto">
            <a:xfrm>
              <a:off x="244" y="2057"/>
              <a:ext cx="450"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FF0066"/>
                  </a:solidFill>
                </a:rPr>
                <a:t>CP</a:t>
              </a:r>
            </a:p>
          </p:txBody>
        </p:sp>
        <p:sp>
          <p:nvSpPr>
            <p:cNvPr id="244" name="Line 116">
              <a:extLst>
                <a:ext uri="{FF2B5EF4-FFF2-40B4-BE49-F238E27FC236}">
                  <a16:creationId xmlns:a16="http://schemas.microsoft.com/office/drawing/2014/main" id="{776E7150-86AD-5F0C-AAE3-8163BF717BF7}"/>
                </a:ext>
              </a:extLst>
            </p:cNvPr>
            <p:cNvSpPr>
              <a:spLocks noChangeShapeType="1"/>
            </p:cNvSpPr>
            <p:nvPr/>
          </p:nvSpPr>
          <p:spPr bwMode="auto">
            <a:xfrm>
              <a:off x="756" y="1404"/>
              <a:ext cx="0" cy="456"/>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5" name="Line 117">
              <a:extLst>
                <a:ext uri="{FF2B5EF4-FFF2-40B4-BE49-F238E27FC236}">
                  <a16:creationId xmlns:a16="http://schemas.microsoft.com/office/drawing/2014/main" id="{2DE610FB-8C35-5D6C-D485-661E20461C81}"/>
                </a:ext>
              </a:extLst>
            </p:cNvPr>
            <p:cNvSpPr>
              <a:spLocks noChangeShapeType="1"/>
            </p:cNvSpPr>
            <p:nvPr/>
          </p:nvSpPr>
          <p:spPr bwMode="auto">
            <a:xfrm>
              <a:off x="744" y="1404"/>
              <a:ext cx="2131"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46" name="Text Box 118">
            <a:extLst>
              <a:ext uri="{FF2B5EF4-FFF2-40B4-BE49-F238E27FC236}">
                <a16:creationId xmlns:a16="http://schemas.microsoft.com/office/drawing/2014/main" id="{37FFB1F6-E52D-69AE-B95B-2F9A79B3B9CB}"/>
              </a:ext>
            </a:extLst>
          </p:cNvPr>
          <p:cNvSpPr txBox="1">
            <a:spLocks noChangeArrowheads="1"/>
          </p:cNvSpPr>
          <p:nvPr/>
        </p:nvSpPr>
        <p:spPr bwMode="auto">
          <a:xfrm>
            <a:off x="2048270" y="3429709"/>
            <a:ext cx="652463" cy="519112"/>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rIns="0"/>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dirty="0">
                <a:solidFill>
                  <a:srgbClr val="FF0066"/>
                </a:solidFill>
                <a:ea typeface="楷体_GB2312" pitchFamily="49" charset="-122"/>
              </a:rPr>
              <a:t>CP</a:t>
            </a:r>
            <a:endParaRPr lang="en-US" altLang="zh-CN" sz="2800" b="1" dirty="0">
              <a:solidFill>
                <a:srgbClr val="FF0066"/>
              </a:solidFill>
              <a:ea typeface="楷体_GB2312" pitchFamily="49" charset="-122"/>
            </a:endParaRPr>
          </a:p>
        </p:txBody>
      </p:sp>
      <p:grpSp>
        <p:nvGrpSpPr>
          <p:cNvPr id="247" name="Group 119">
            <a:extLst>
              <a:ext uri="{FF2B5EF4-FFF2-40B4-BE49-F238E27FC236}">
                <a16:creationId xmlns:a16="http://schemas.microsoft.com/office/drawing/2014/main" id="{CED5BA89-1731-02B9-3A9A-1AACB4DA14A1}"/>
              </a:ext>
            </a:extLst>
          </p:cNvPr>
          <p:cNvGrpSpPr>
            <a:grpSpLocks/>
          </p:cNvGrpSpPr>
          <p:nvPr/>
        </p:nvGrpSpPr>
        <p:grpSpPr bwMode="auto">
          <a:xfrm>
            <a:off x="2071645" y="2429584"/>
            <a:ext cx="2343150" cy="1295400"/>
            <a:chOff x="252" y="1440"/>
            <a:chExt cx="1476" cy="816"/>
          </a:xfrm>
        </p:grpSpPr>
        <p:sp>
          <p:nvSpPr>
            <p:cNvPr id="248" name="Line 120">
              <a:extLst>
                <a:ext uri="{FF2B5EF4-FFF2-40B4-BE49-F238E27FC236}">
                  <a16:creationId xmlns:a16="http://schemas.microsoft.com/office/drawing/2014/main" id="{A43AB232-E9B9-8F6C-7397-0551A9404068}"/>
                </a:ext>
              </a:extLst>
            </p:cNvPr>
            <p:cNvSpPr>
              <a:spLocks noChangeShapeType="1"/>
            </p:cNvSpPr>
            <p:nvPr/>
          </p:nvSpPr>
          <p:spPr bwMode="auto">
            <a:xfrm>
              <a:off x="841" y="1440"/>
              <a:ext cx="887"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9" name="Text Box 121">
              <a:extLst>
                <a:ext uri="{FF2B5EF4-FFF2-40B4-BE49-F238E27FC236}">
                  <a16:creationId xmlns:a16="http://schemas.microsoft.com/office/drawing/2014/main" id="{7DD4AF84-6BDF-7BAA-E357-E6BB5F3C2175}"/>
                </a:ext>
              </a:extLst>
            </p:cNvPr>
            <p:cNvSpPr txBox="1">
              <a:spLocks noChangeArrowheads="1"/>
            </p:cNvSpPr>
            <p:nvPr/>
          </p:nvSpPr>
          <p:spPr bwMode="auto">
            <a:xfrm>
              <a:off x="252" y="1597"/>
              <a:ext cx="435" cy="32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FF0066"/>
                  </a:solidFill>
                  <a:ea typeface="楷体_GB2312" pitchFamily="49" charset="-122"/>
                </a:rPr>
                <a:t>CP</a:t>
              </a:r>
              <a:endParaRPr lang="en-US" altLang="zh-CN" sz="2800" b="1">
                <a:solidFill>
                  <a:srgbClr val="FF0066"/>
                </a:solidFill>
                <a:ea typeface="楷体_GB2312" pitchFamily="49" charset="-122"/>
              </a:endParaRPr>
            </a:p>
          </p:txBody>
        </p:sp>
        <p:sp>
          <p:nvSpPr>
            <p:cNvPr id="250" name="Line 122">
              <a:extLst>
                <a:ext uri="{FF2B5EF4-FFF2-40B4-BE49-F238E27FC236}">
                  <a16:creationId xmlns:a16="http://schemas.microsoft.com/office/drawing/2014/main" id="{07A74E48-6405-3221-0E95-359B2860DCCC}"/>
                </a:ext>
              </a:extLst>
            </p:cNvPr>
            <p:cNvSpPr>
              <a:spLocks noChangeShapeType="1"/>
            </p:cNvSpPr>
            <p:nvPr/>
          </p:nvSpPr>
          <p:spPr bwMode="auto">
            <a:xfrm rot="16200000">
              <a:off x="439" y="1854"/>
              <a:ext cx="804" cy="0"/>
            </a:xfrm>
            <a:prstGeom prst="line">
              <a:avLst/>
            </a:prstGeom>
            <a:noFill/>
            <a:ln w="381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cxnSp>
        <p:nvCxnSpPr>
          <p:cNvPr id="251" name="直接连接符 33">
            <a:extLst>
              <a:ext uri="{FF2B5EF4-FFF2-40B4-BE49-F238E27FC236}">
                <a16:creationId xmlns:a16="http://schemas.microsoft.com/office/drawing/2014/main" id="{1D4BF636-26A0-F70A-0446-BFEE3043D5A7}"/>
              </a:ext>
            </a:extLst>
          </p:cNvPr>
          <p:cNvCxnSpPr/>
          <p:nvPr/>
        </p:nvCxnSpPr>
        <p:spPr bwMode="auto">
          <a:xfrm>
            <a:off x="3575007" y="6135038"/>
            <a:ext cx="6319838" cy="0"/>
          </a:xfrm>
          <a:prstGeom prst="line">
            <a:avLst/>
          </a:prstGeom>
          <a:solidFill>
            <a:schemeClr val="accent1"/>
          </a:solidFill>
          <a:ln w="9525" cap="flat" cmpd="sng" algn="ctr">
            <a:solidFill>
              <a:srgbClr val="7030A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2" name="直接连接符 134">
            <a:extLst>
              <a:ext uri="{FF2B5EF4-FFF2-40B4-BE49-F238E27FC236}">
                <a16:creationId xmlns:a16="http://schemas.microsoft.com/office/drawing/2014/main" id="{DBB6CAD8-6048-4EE2-7282-B4765A3E0740}"/>
              </a:ext>
            </a:extLst>
          </p:cNvPr>
          <p:cNvCxnSpPr/>
          <p:nvPr/>
        </p:nvCxnSpPr>
        <p:spPr bwMode="auto">
          <a:xfrm>
            <a:off x="3575007" y="6632832"/>
            <a:ext cx="6319838" cy="0"/>
          </a:xfrm>
          <a:prstGeom prst="line">
            <a:avLst/>
          </a:prstGeom>
          <a:solidFill>
            <a:schemeClr val="accent1"/>
          </a:solidFill>
          <a:ln w="9525" cap="flat" cmpd="sng" algn="ctr">
            <a:solidFill>
              <a:srgbClr val="7030A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3" name="直接连接符 135">
            <a:extLst>
              <a:ext uri="{FF2B5EF4-FFF2-40B4-BE49-F238E27FC236}">
                <a16:creationId xmlns:a16="http://schemas.microsoft.com/office/drawing/2014/main" id="{28BCCF13-B4F3-EAD2-051D-DBE1749FC656}"/>
              </a:ext>
            </a:extLst>
          </p:cNvPr>
          <p:cNvCxnSpPr/>
          <p:nvPr/>
        </p:nvCxnSpPr>
        <p:spPr bwMode="auto">
          <a:xfrm>
            <a:off x="3548020" y="5617740"/>
            <a:ext cx="6319838" cy="0"/>
          </a:xfrm>
          <a:prstGeom prst="line">
            <a:avLst/>
          </a:prstGeom>
          <a:solidFill>
            <a:schemeClr val="accent1"/>
          </a:solidFill>
          <a:ln w="9525" cap="flat" cmpd="sng" algn="ctr">
            <a:solidFill>
              <a:srgbClr val="7030A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388256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74">
                                            <p:txEl>
                                              <p:pRg st="0" end="0"/>
                                            </p:txEl>
                                          </p:spTgt>
                                        </p:tgtEl>
                                        <p:attrNameLst>
                                          <p:attrName>style.visibility</p:attrName>
                                        </p:attrNameLst>
                                      </p:cBhvr>
                                      <p:to>
                                        <p:strVal val="visible"/>
                                      </p:to>
                                    </p:set>
                                    <p:animEffect transition="in" filter="wipe(left)">
                                      <p:cBhvr>
                                        <p:cTn id="7" dur="500"/>
                                        <p:tgtEl>
                                          <p:spTgt spid="17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75">
                                            <p:txEl>
                                              <p:pRg st="0" end="0"/>
                                            </p:txEl>
                                          </p:spTgt>
                                        </p:tgtEl>
                                        <p:attrNameLst>
                                          <p:attrName>style.visibility</p:attrName>
                                        </p:attrNameLst>
                                      </p:cBhvr>
                                      <p:to>
                                        <p:strVal val="visible"/>
                                      </p:to>
                                    </p:set>
                                    <p:animEffect transition="in" filter="wipe(left)">
                                      <p:cBhvr>
                                        <p:cTn id="12" dur="500"/>
                                        <p:tgtEl>
                                          <p:spTgt spid="17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31"/>
                                        </p:tgtEl>
                                        <p:attrNameLst>
                                          <p:attrName>style.visibility</p:attrName>
                                        </p:attrNameLst>
                                      </p:cBhvr>
                                      <p:to>
                                        <p:strVal val="visible"/>
                                      </p:to>
                                    </p:set>
                                    <p:animEffect transition="in" filter="wipe(left)">
                                      <p:cBhvr>
                                        <p:cTn id="17" dur="500"/>
                                        <p:tgtEl>
                                          <p:spTgt spid="131"/>
                                        </p:tgtEl>
                                      </p:cBhvr>
                                    </p:animEffect>
                                  </p:childTnLst>
                                </p:cTn>
                              </p:par>
                            </p:childTnLst>
                          </p:cTn>
                        </p:par>
                      </p:childTnLst>
                    </p:cTn>
                  </p:par>
                  <p:par>
                    <p:cTn id="18" fill="hold">
                      <p:stCondLst>
                        <p:cond delay="indefinite"/>
                      </p:stCondLst>
                      <p:childTnLst>
                        <p:par>
                          <p:cTn id="19" fill="hold">
                            <p:stCondLst>
                              <p:cond delay="0"/>
                            </p:stCondLst>
                            <p:childTnLst>
                              <p:par>
                                <p:cTn id="20" presetID="23" presetClass="entr" presetSubtype="16" fill="hold" nodeType="clickEffect">
                                  <p:stCondLst>
                                    <p:cond delay="0"/>
                                  </p:stCondLst>
                                  <p:childTnLst>
                                    <p:set>
                                      <p:cBhvr>
                                        <p:cTn id="21" dur="1" fill="hold">
                                          <p:stCondLst>
                                            <p:cond delay="0"/>
                                          </p:stCondLst>
                                        </p:cTn>
                                        <p:tgtEl>
                                          <p:spTgt spid="177"/>
                                        </p:tgtEl>
                                        <p:attrNameLst>
                                          <p:attrName>style.visibility</p:attrName>
                                        </p:attrNameLst>
                                      </p:cBhvr>
                                      <p:to>
                                        <p:strVal val="visible"/>
                                      </p:to>
                                    </p:set>
                                    <p:anim calcmode="lin" valueType="num">
                                      <p:cBhvr>
                                        <p:cTn id="22" dur="500" fill="hold"/>
                                        <p:tgtEl>
                                          <p:spTgt spid="177"/>
                                        </p:tgtEl>
                                        <p:attrNameLst>
                                          <p:attrName>ppt_w</p:attrName>
                                        </p:attrNameLst>
                                      </p:cBhvr>
                                      <p:tavLst>
                                        <p:tav tm="0">
                                          <p:val>
                                            <p:fltVal val="0"/>
                                          </p:val>
                                        </p:tav>
                                        <p:tav tm="100000">
                                          <p:val>
                                            <p:strVal val="#ppt_w"/>
                                          </p:val>
                                        </p:tav>
                                      </p:tavLst>
                                    </p:anim>
                                    <p:anim calcmode="lin" valueType="num">
                                      <p:cBhvr>
                                        <p:cTn id="23" dur="500" fill="hold"/>
                                        <p:tgtEl>
                                          <p:spTgt spid="177"/>
                                        </p:tgtEl>
                                        <p:attrNameLst>
                                          <p:attrName>ppt_h</p:attrName>
                                        </p:attrNameLst>
                                      </p:cBhvr>
                                      <p:tavLst>
                                        <p:tav tm="0">
                                          <p:val>
                                            <p:fltVal val="0"/>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76">
                                            <p:txEl>
                                              <p:pRg st="0" end="0"/>
                                            </p:txEl>
                                          </p:spTgt>
                                        </p:tgtEl>
                                        <p:attrNameLst>
                                          <p:attrName>style.visibility</p:attrName>
                                        </p:attrNameLst>
                                      </p:cBhvr>
                                      <p:to>
                                        <p:strVal val="visible"/>
                                      </p:to>
                                    </p:set>
                                    <p:animEffect transition="in" filter="wipe(left)">
                                      <p:cBhvr>
                                        <p:cTn id="28" dur="500"/>
                                        <p:tgtEl>
                                          <p:spTgt spid="176">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2" presetClass="entr" presetSubtype="4" fill="hold" nodeType="click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slide(fromBottom)">
                                      <p:cBhvr>
                                        <p:cTn id="33" dur="500"/>
                                        <p:tgtEl>
                                          <p:spTgt spid="222"/>
                                        </p:tgtEl>
                                      </p:cBhvr>
                                    </p:animEffect>
                                  </p:childTnLst>
                                  <p:subTnLst>
                                    <p:set>
                                      <p:cBhvr override="childStyle">
                                        <p:cTn dur="1" fill="hold" display="0" masterRel="nextClick" afterEffect="1"/>
                                        <p:tgtEl>
                                          <p:spTgt spid="222"/>
                                        </p:tgtEl>
                                        <p:attrNameLst>
                                          <p:attrName>style.visibility</p:attrName>
                                        </p:attrNameLst>
                                      </p:cBhvr>
                                      <p:to>
                                        <p:strVal val="hidden"/>
                                      </p:to>
                                    </p:set>
                                  </p:sub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225">
                                            <p:txEl>
                                              <p:pRg st="0" end="0"/>
                                            </p:txEl>
                                          </p:spTgt>
                                        </p:tgtEl>
                                        <p:attrNameLst>
                                          <p:attrName>style.visibility</p:attrName>
                                        </p:attrNameLst>
                                      </p:cBhvr>
                                      <p:to>
                                        <p:strVal val="visible"/>
                                      </p:to>
                                    </p:set>
                                    <p:animEffect transition="in" filter="wipe(left)">
                                      <p:cBhvr>
                                        <p:cTn id="38" dur="500"/>
                                        <p:tgtEl>
                                          <p:spTgt spid="225">
                                            <p:txEl>
                                              <p:pRg st="0" end="0"/>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226"/>
                                        </p:tgtEl>
                                        <p:attrNameLst>
                                          <p:attrName>style.visibility</p:attrName>
                                        </p:attrNameLst>
                                      </p:cBhvr>
                                      <p:to>
                                        <p:strVal val="visible"/>
                                      </p:to>
                                    </p:set>
                                    <p:animEffect transition="in" filter="slide(fromBottom)">
                                      <p:cBhvr>
                                        <p:cTn id="43" dur="500"/>
                                        <p:tgtEl>
                                          <p:spTgt spid="226"/>
                                        </p:tgtEl>
                                      </p:cBhvr>
                                    </p:animEffect>
                                  </p:childTnLst>
                                  <p:subTnLst>
                                    <p:set>
                                      <p:cBhvr override="childStyle">
                                        <p:cTn dur="1" fill="hold" display="0" masterRel="nextClick" afterEffect="1"/>
                                        <p:tgtEl>
                                          <p:spTgt spid="226"/>
                                        </p:tgtEl>
                                        <p:attrNameLst>
                                          <p:attrName>style.visibility</p:attrName>
                                        </p:attrNameLst>
                                      </p:cBhvr>
                                      <p:to>
                                        <p:strVal val="hidden"/>
                                      </p:to>
                                    </p:set>
                                  </p:subTnLst>
                                </p:cTn>
                              </p:par>
                            </p:childTnLst>
                          </p:cTn>
                        </p:par>
                      </p:childTnLst>
                    </p:cTn>
                  </p:par>
                  <p:par>
                    <p:cTn id="44" fill="hold">
                      <p:stCondLst>
                        <p:cond delay="indefinite"/>
                      </p:stCondLst>
                      <p:childTnLst>
                        <p:par>
                          <p:cTn id="45" fill="hold">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229">
                                            <p:txEl>
                                              <p:pRg st="0" end="0"/>
                                            </p:txEl>
                                          </p:spTgt>
                                        </p:tgtEl>
                                        <p:attrNameLst>
                                          <p:attrName>style.visibility</p:attrName>
                                        </p:attrNameLst>
                                      </p:cBhvr>
                                      <p:to>
                                        <p:strVal val="visible"/>
                                      </p:to>
                                    </p:set>
                                    <p:animEffect transition="in" filter="wipe(left)">
                                      <p:cBhvr>
                                        <p:cTn id="48" dur="500"/>
                                        <p:tgtEl>
                                          <p:spTgt spid="229">
                                            <p:txEl>
                                              <p:pRg st="0" end="0"/>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230">
                                            <p:txEl>
                                              <p:pRg st="0" end="0"/>
                                            </p:txEl>
                                          </p:spTgt>
                                        </p:tgtEl>
                                        <p:attrNameLst>
                                          <p:attrName>style.visibility</p:attrName>
                                        </p:attrNameLst>
                                      </p:cBhvr>
                                      <p:to>
                                        <p:strVal val="visible"/>
                                      </p:to>
                                    </p:set>
                                    <p:animEffect transition="in" filter="wipe(left)">
                                      <p:cBhvr>
                                        <p:cTn id="53" dur="500"/>
                                        <p:tgtEl>
                                          <p:spTgt spid="230">
                                            <p:txEl>
                                              <p:pRg st="0" end="0"/>
                                            </p:txEl>
                                          </p:spTgt>
                                        </p:tgtEl>
                                      </p:cBhvr>
                                    </p:animEffect>
                                  </p:childTnLst>
                                </p:cTn>
                              </p:par>
                            </p:childTnLst>
                          </p:cTn>
                        </p:par>
                        <p:par>
                          <p:cTn id="54" fill="hold">
                            <p:stCondLst>
                              <p:cond delay="500"/>
                            </p:stCondLst>
                            <p:childTnLst>
                              <p:par>
                                <p:cTn id="55" presetID="7" presetClass="entr" presetSubtype="8" fill="hold" grpId="0" nodeType="afterEffect">
                                  <p:stCondLst>
                                    <p:cond delay="0"/>
                                  </p:stCondLst>
                                  <p:childTnLst>
                                    <p:set>
                                      <p:cBhvr>
                                        <p:cTn id="56" dur="1" fill="hold">
                                          <p:stCondLst>
                                            <p:cond delay="0"/>
                                          </p:stCondLst>
                                        </p:cTn>
                                        <p:tgtEl>
                                          <p:spTgt spid="237"/>
                                        </p:tgtEl>
                                        <p:attrNameLst>
                                          <p:attrName>style.visibility</p:attrName>
                                        </p:attrNameLst>
                                      </p:cBhvr>
                                      <p:to>
                                        <p:strVal val="visible"/>
                                      </p:to>
                                    </p:set>
                                    <p:anim calcmode="lin" valueType="num">
                                      <p:cBhvr additive="base">
                                        <p:cTn id="57" dur="5000" fill="hold"/>
                                        <p:tgtEl>
                                          <p:spTgt spid="237"/>
                                        </p:tgtEl>
                                        <p:attrNameLst>
                                          <p:attrName>ppt_x</p:attrName>
                                        </p:attrNameLst>
                                      </p:cBhvr>
                                      <p:tavLst>
                                        <p:tav tm="0">
                                          <p:val>
                                            <p:strVal val="0-#ppt_w/2"/>
                                          </p:val>
                                        </p:tav>
                                        <p:tav tm="100000">
                                          <p:val>
                                            <p:strVal val="#ppt_x"/>
                                          </p:val>
                                        </p:tav>
                                      </p:tavLst>
                                    </p:anim>
                                    <p:anim calcmode="lin" valueType="num">
                                      <p:cBhvr additive="base">
                                        <p:cTn id="58" dur="5000" fill="hold"/>
                                        <p:tgtEl>
                                          <p:spTgt spid="23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237"/>
                                        </p:tgtEl>
                                        <p:attrNameLst>
                                          <p:attrName>style.visibility</p:attrName>
                                        </p:attrNameLst>
                                      </p:cBhvr>
                                      <p:to>
                                        <p:strVal val="hidden"/>
                                      </p:to>
                                    </p:set>
                                  </p:subTnLst>
                                </p:cTn>
                              </p:par>
                            </p:childTnLst>
                          </p:cTn>
                        </p:par>
                        <p:par>
                          <p:cTn id="59" fill="hold">
                            <p:stCondLst>
                              <p:cond delay="5500"/>
                            </p:stCondLst>
                            <p:childTnLst>
                              <p:par>
                                <p:cTn id="60" presetID="22" presetClass="entr" presetSubtype="8" fill="hold" nodeType="afterEffect">
                                  <p:stCondLst>
                                    <p:cond delay="2000"/>
                                  </p:stCondLst>
                                  <p:childTnLst>
                                    <p:set>
                                      <p:cBhvr>
                                        <p:cTn id="61" dur="1" fill="hold">
                                          <p:stCondLst>
                                            <p:cond delay="0"/>
                                          </p:stCondLst>
                                        </p:cTn>
                                        <p:tgtEl>
                                          <p:spTgt spid="231"/>
                                        </p:tgtEl>
                                        <p:attrNameLst>
                                          <p:attrName>style.visibility</p:attrName>
                                        </p:attrNameLst>
                                      </p:cBhvr>
                                      <p:to>
                                        <p:strVal val="visible"/>
                                      </p:to>
                                    </p:set>
                                    <p:animEffect transition="in" filter="wipe(left)">
                                      <p:cBhvr>
                                        <p:cTn id="62" dur="500"/>
                                        <p:tgtEl>
                                          <p:spTgt spid="231"/>
                                        </p:tgtEl>
                                      </p:cBhvr>
                                    </p:animEffect>
                                  </p:childTnLst>
                                </p:cTn>
                              </p:par>
                            </p:childTnLst>
                          </p:cTn>
                        </p:par>
                        <p:par>
                          <p:cTn id="63" fill="hold">
                            <p:stCondLst>
                              <p:cond delay="8000"/>
                            </p:stCondLst>
                            <p:childTnLst>
                              <p:par>
                                <p:cTn id="64" presetID="22" presetClass="entr" presetSubtype="8" fill="hold" nodeType="afterEffect">
                                  <p:stCondLst>
                                    <p:cond delay="0"/>
                                  </p:stCondLst>
                                  <p:childTnLst>
                                    <p:set>
                                      <p:cBhvr>
                                        <p:cTn id="65" dur="1" fill="hold">
                                          <p:stCondLst>
                                            <p:cond delay="0"/>
                                          </p:stCondLst>
                                        </p:cTn>
                                        <p:tgtEl>
                                          <p:spTgt spid="232"/>
                                        </p:tgtEl>
                                        <p:attrNameLst>
                                          <p:attrName>style.visibility</p:attrName>
                                        </p:attrNameLst>
                                      </p:cBhvr>
                                      <p:to>
                                        <p:strVal val="visible"/>
                                      </p:to>
                                    </p:set>
                                    <p:animEffect transition="in" filter="wipe(left)">
                                      <p:cBhvr>
                                        <p:cTn id="66" dur="500"/>
                                        <p:tgtEl>
                                          <p:spTgt spid="232"/>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8" fill="hold" grpId="0" nodeType="clickEffect">
                                  <p:stCondLst>
                                    <p:cond delay="0"/>
                                  </p:stCondLst>
                                  <p:childTnLst>
                                    <p:set>
                                      <p:cBhvr>
                                        <p:cTn id="70" dur="1" fill="hold">
                                          <p:stCondLst>
                                            <p:cond delay="0"/>
                                          </p:stCondLst>
                                        </p:cTn>
                                        <p:tgtEl>
                                          <p:spTgt spid="233">
                                            <p:txEl>
                                              <p:pRg st="0" end="0"/>
                                            </p:txEl>
                                          </p:spTgt>
                                        </p:tgtEl>
                                        <p:attrNameLst>
                                          <p:attrName>style.visibility</p:attrName>
                                        </p:attrNameLst>
                                      </p:cBhvr>
                                      <p:to>
                                        <p:strVal val="visible"/>
                                      </p:to>
                                    </p:set>
                                    <p:animEffect transition="in" filter="wipe(left)">
                                      <p:cBhvr>
                                        <p:cTn id="71" dur="500"/>
                                        <p:tgtEl>
                                          <p:spTgt spid="233">
                                            <p:txEl>
                                              <p:pRg st="0" end="0"/>
                                            </p:txEl>
                                          </p:spTgt>
                                        </p:tgtEl>
                                      </p:cBhvr>
                                    </p:animEffect>
                                  </p:childTnLst>
                                </p:cTn>
                              </p:par>
                            </p:childTnLst>
                          </p:cTn>
                        </p:par>
                        <p:par>
                          <p:cTn id="72" fill="hold">
                            <p:stCondLst>
                              <p:cond delay="500"/>
                            </p:stCondLst>
                            <p:childTnLst>
                              <p:par>
                                <p:cTn id="73" presetID="7" presetClass="entr" presetSubtype="8" fill="hold" grpId="0" nodeType="afterEffect">
                                  <p:stCondLst>
                                    <p:cond delay="0"/>
                                  </p:stCondLst>
                                  <p:childTnLst>
                                    <p:set>
                                      <p:cBhvr>
                                        <p:cTn id="74" dur="1" fill="hold">
                                          <p:stCondLst>
                                            <p:cond delay="0"/>
                                          </p:stCondLst>
                                        </p:cTn>
                                        <p:tgtEl>
                                          <p:spTgt spid="246"/>
                                        </p:tgtEl>
                                        <p:attrNameLst>
                                          <p:attrName>style.visibility</p:attrName>
                                        </p:attrNameLst>
                                      </p:cBhvr>
                                      <p:to>
                                        <p:strVal val="visible"/>
                                      </p:to>
                                    </p:set>
                                    <p:anim calcmode="lin" valueType="num">
                                      <p:cBhvr additive="base">
                                        <p:cTn id="75" dur="5000" fill="hold"/>
                                        <p:tgtEl>
                                          <p:spTgt spid="246"/>
                                        </p:tgtEl>
                                        <p:attrNameLst>
                                          <p:attrName>ppt_x</p:attrName>
                                        </p:attrNameLst>
                                      </p:cBhvr>
                                      <p:tavLst>
                                        <p:tav tm="0">
                                          <p:val>
                                            <p:strVal val="0-#ppt_w/2"/>
                                          </p:val>
                                        </p:tav>
                                        <p:tav tm="100000">
                                          <p:val>
                                            <p:strVal val="#ppt_x"/>
                                          </p:val>
                                        </p:tav>
                                      </p:tavLst>
                                    </p:anim>
                                    <p:anim calcmode="lin" valueType="num">
                                      <p:cBhvr additive="base">
                                        <p:cTn id="76" dur="5000" fill="hold"/>
                                        <p:tgtEl>
                                          <p:spTgt spid="24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246"/>
                                        </p:tgtEl>
                                        <p:attrNameLst>
                                          <p:attrName>style.visibility</p:attrName>
                                        </p:attrNameLst>
                                      </p:cBhvr>
                                      <p:to>
                                        <p:strVal val="hidden"/>
                                      </p:to>
                                    </p:set>
                                  </p:subTnLst>
                                </p:cTn>
                              </p:par>
                            </p:childTnLst>
                          </p:cTn>
                        </p:par>
                        <p:par>
                          <p:cTn id="77" fill="hold">
                            <p:stCondLst>
                              <p:cond delay="5500"/>
                            </p:stCondLst>
                            <p:childTnLst>
                              <p:par>
                                <p:cTn id="78" presetID="22" presetClass="entr" presetSubtype="8" fill="hold" nodeType="afterEffect">
                                  <p:stCondLst>
                                    <p:cond delay="2000"/>
                                  </p:stCondLst>
                                  <p:childTnLst>
                                    <p:set>
                                      <p:cBhvr>
                                        <p:cTn id="79" dur="1" fill="hold">
                                          <p:stCondLst>
                                            <p:cond delay="0"/>
                                          </p:stCondLst>
                                        </p:cTn>
                                        <p:tgtEl>
                                          <p:spTgt spid="234"/>
                                        </p:tgtEl>
                                        <p:attrNameLst>
                                          <p:attrName>style.visibility</p:attrName>
                                        </p:attrNameLst>
                                      </p:cBhvr>
                                      <p:to>
                                        <p:strVal val="visible"/>
                                      </p:to>
                                    </p:set>
                                    <p:animEffect transition="in" filter="wipe(left)">
                                      <p:cBhvr>
                                        <p:cTn id="80" dur="500"/>
                                        <p:tgtEl>
                                          <p:spTgt spid="234"/>
                                        </p:tgtEl>
                                      </p:cBhvr>
                                    </p:animEffect>
                                  </p:childTnLst>
                                </p:cTn>
                              </p:par>
                            </p:childTnLst>
                          </p:cTn>
                        </p:par>
                        <p:par>
                          <p:cTn id="81" fill="hold">
                            <p:stCondLst>
                              <p:cond delay="8000"/>
                            </p:stCondLst>
                            <p:childTnLst>
                              <p:par>
                                <p:cTn id="82" presetID="22" presetClass="entr" presetSubtype="8" fill="hold" nodeType="afterEffect">
                                  <p:stCondLst>
                                    <p:cond delay="0"/>
                                  </p:stCondLst>
                                  <p:childTnLst>
                                    <p:set>
                                      <p:cBhvr>
                                        <p:cTn id="83" dur="1" fill="hold">
                                          <p:stCondLst>
                                            <p:cond delay="0"/>
                                          </p:stCondLst>
                                        </p:cTn>
                                        <p:tgtEl>
                                          <p:spTgt spid="235"/>
                                        </p:tgtEl>
                                        <p:attrNameLst>
                                          <p:attrName>style.visibility</p:attrName>
                                        </p:attrNameLst>
                                      </p:cBhvr>
                                      <p:to>
                                        <p:strVal val="visible"/>
                                      </p:to>
                                    </p:set>
                                    <p:animEffect transition="in" filter="wipe(left)">
                                      <p:cBhvr>
                                        <p:cTn id="84" dur="500"/>
                                        <p:tgtEl>
                                          <p:spTgt spid="235"/>
                                        </p:tgtEl>
                                      </p:cBhvr>
                                    </p:animEffect>
                                  </p:childTnLst>
                                </p:cTn>
                              </p:par>
                            </p:childTnLst>
                          </p:cTn>
                        </p:par>
                      </p:childTnLst>
                    </p:cTn>
                  </p:par>
                  <p:par>
                    <p:cTn id="85" fill="hold">
                      <p:stCondLst>
                        <p:cond delay="indefinite"/>
                      </p:stCondLst>
                      <p:childTnLst>
                        <p:par>
                          <p:cTn id="86" fill="hold">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236">
                                            <p:txEl>
                                              <p:pRg st="0" end="0"/>
                                            </p:txEl>
                                          </p:spTgt>
                                        </p:tgtEl>
                                        <p:attrNameLst>
                                          <p:attrName>style.visibility</p:attrName>
                                        </p:attrNameLst>
                                      </p:cBhvr>
                                      <p:to>
                                        <p:strVal val="visible"/>
                                      </p:to>
                                    </p:set>
                                    <p:animEffect transition="in" filter="wipe(left)">
                                      <p:cBhvr>
                                        <p:cTn id="89" dur="500"/>
                                        <p:tgtEl>
                                          <p:spTgt spid="236">
                                            <p:txEl>
                                              <p:pRg st="0" end="0"/>
                                            </p:txEl>
                                          </p:spTgt>
                                        </p:tgtEl>
                                      </p:cBhvr>
                                    </p:animEffect>
                                  </p:childTnLst>
                                </p:cTn>
                              </p:par>
                            </p:childTnLst>
                          </p:cTn>
                        </p:par>
                        <p:par>
                          <p:cTn id="90" fill="hold">
                            <p:stCondLst>
                              <p:cond delay="1000"/>
                            </p:stCondLst>
                            <p:childTnLst>
                              <p:par>
                                <p:cTn id="91" presetID="22" presetClass="entr" presetSubtype="8" fill="hold" nodeType="afterEffect">
                                  <p:stCondLst>
                                    <p:cond delay="0"/>
                                  </p:stCondLst>
                                  <p:childTnLst>
                                    <p:set>
                                      <p:cBhvr>
                                        <p:cTn id="92" dur="1" fill="hold">
                                          <p:stCondLst>
                                            <p:cond delay="0"/>
                                          </p:stCondLst>
                                        </p:cTn>
                                        <p:tgtEl>
                                          <p:spTgt spid="238"/>
                                        </p:tgtEl>
                                        <p:attrNameLst>
                                          <p:attrName>style.visibility</p:attrName>
                                        </p:attrNameLst>
                                      </p:cBhvr>
                                      <p:to>
                                        <p:strVal val="visible"/>
                                      </p:to>
                                    </p:set>
                                    <p:animEffect transition="in" filter="wipe(left)">
                                      <p:cBhvr>
                                        <p:cTn id="93" dur="500"/>
                                        <p:tgtEl>
                                          <p:spTgt spid="238"/>
                                        </p:tgtEl>
                                      </p:cBhvr>
                                    </p:animEffect>
                                  </p:childTnLst>
                                </p:cTn>
                              </p:par>
                            </p:childTnLst>
                          </p:cTn>
                        </p:par>
                        <p:par>
                          <p:cTn id="94" fill="hold">
                            <p:stCondLst>
                              <p:cond delay="1500"/>
                            </p:stCondLst>
                            <p:childTnLst>
                              <p:par>
                                <p:cTn id="95" presetID="22" presetClass="entr" presetSubtype="8" fill="hold" nodeType="afterEffect">
                                  <p:stCondLst>
                                    <p:cond delay="0"/>
                                  </p:stCondLst>
                                  <p:childTnLst>
                                    <p:set>
                                      <p:cBhvr>
                                        <p:cTn id="96" dur="1" fill="hold">
                                          <p:stCondLst>
                                            <p:cond delay="0"/>
                                          </p:stCondLst>
                                        </p:cTn>
                                        <p:tgtEl>
                                          <p:spTgt spid="239"/>
                                        </p:tgtEl>
                                        <p:attrNameLst>
                                          <p:attrName>style.visibility</p:attrName>
                                        </p:attrNameLst>
                                      </p:cBhvr>
                                      <p:to>
                                        <p:strVal val="visible"/>
                                      </p:to>
                                    </p:set>
                                    <p:animEffect transition="in" filter="wipe(left)">
                                      <p:cBhvr>
                                        <p:cTn id="97" dur="500"/>
                                        <p:tgtEl>
                                          <p:spTgt spid="239"/>
                                        </p:tgtEl>
                                      </p:cBhvr>
                                    </p:animEffect>
                                  </p:childTnLst>
                                </p:cTn>
                              </p:par>
                            </p:childTnLst>
                          </p:cTn>
                        </p:par>
                        <p:par>
                          <p:cTn id="98" fill="hold">
                            <p:stCondLst>
                              <p:cond delay="2000"/>
                            </p:stCondLst>
                            <p:childTnLst>
                              <p:par>
                                <p:cTn id="99" presetID="16" presetClass="entr" presetSubtype="37" fill="hold" nodeType="afterEffect">
                                  <p:stCondLst>
                                    <p:cond delay="0"/>
                                  </p:stCondLst>
                                  <p:childTnLst>
                                    <p:set>
                                      <p:cBhvr>
                                        <p:cTn id="100" dur="1" fill="hold">
                                          <p:stCondLst>
                                            <p:cond delay="0"/>
                                          </p:stCondLst>
                                        </p:cTn>
                                        <p:tgtEl>
                                          <p:spTgt spid="247"/>
                                        </p:tgtEl>
                                        <p:attrNameLst>
                                          <p:attrName>style.visibility</p:attrName>
                                        </p:attrNameLst>
                                      </p:cBhvr>
                                      <p:to>
                                        <p:strVal val="visible"/>
                                      </p:to>
                                    </p:set>
                                    <p:animEffect transition="in" filter="barn(outVertical)">
                                      <p:cBhvr>
                                        <p:cTn id="101" dur="500"/>
                                        <p:tgtEl>
                                          <p:spTgt spid="247"/>
                                        </p:tgtEl>
                                      </p:cBhvr>
                                    </p:animEffect>
                                  </p:childTnLst>
                                  <p:subTnLst>
                                    <p:set>
                                      <p:cBhvr override="childStyle">
                                        <p:cTn dur="1" fill="hold" display="0" masterRel="nextClick" afterEffect="1"/>
                                        <p:tgtEl>
                                          <p:spTgt spid="247"/>
                                        </p:tgtEl>
                                        <p:attrNameLst>
                                          <p:attrName>style.visibility</p:attrName>
                                        </p:attrNameLst>
                                      </p:cBhvr>
                                      <p:to>
                                        <p:strVal val="hidden"/>
                                      </p:to>
                                    </p:set>
                                  </p:subTnLst>
                                </p:cTn>
                              </p:par>
                            </p:childTnLst>
                          </p:cTn>
                        </p:par>
                      </p:childTnLst>
                    </p:cTn>
                  </p:par>
                  <p:par>
                    <p:cTn id="102" fill="hold">
                      <p:stCondLst>
                        <p:cond delay="indefinite"/>
                      </p:stCondLst>
                      <p:childTnLst>
                        <p:par>
                          <p:cTn id="103" fill="hold">
                            <p:stCondLst>
                              <p:cond delay="0"/>
                            </p:stCondLst>
                            <p:childTnLst>
                              <p:par>
                                <p:cTn id="104" presetID="22" presetClass="entr" presetSubtype="8" fill="hold" nodeType="clickEffect">
                                  <p:stCondLst>
                                    <p:cond delay="0"/>
                                  </p:stCondLst>
                                  <p:childTnLst>
                                    <p:set>
                                      <p:cBhvr>
                                        <p:cTn id="105" dur="1" fill="hold">
                                          <p:stCondLst>
                                            <p:cond delay="0"/>
                                          </p:stCondLst>
                                        </p:cTn>
                                        <p:tgtEl>
                                          <p:spTgt spid="240"/>
                                        </p:tgtEl>
                                        <p:attrNameLst>
                                          <p:attrName>style.visibility</p:attrName>
                                        </p:attrNameLst>
                                      </p:cBhvr>
                                      <p:to>
                                        <p:strVal val="visible"/>
                                      </p:to>
                                    </p:set>
                                    <p:animEffect transition="in" filter="wipe(left)">
                                      <p:cBhvr>
                                        <p:cTn id="106" dur="500"/>
                                        <p:tgtEl>
                                          <p:spTgt spid="240"/>
                                        </p:tgtEl>
                                      </p:cBhvr>
                                    </p:animEffect>
                                  </p:childTnLst>
                                </p:cTn>
                              </p:par>
                            </p:childTnLst>
                          </p:cTn>
                        </p:par>
                        <p:par>
                          <p:cTn id="107" fill="hold">
                            <p:stCondLst>
                              <p:cond delay="500"/>
                            </p:stCondLst>
                            <p:childTnLst>
                              <p:par>
                                <p:cTn id="108" presetID="22" presetClass="entr" presetSubtype="8" fill="hold" nodeType="afterEffect">
                                  <p:stCondLst>
                                    <p:cond delay="0"/>
                                  </p:stCondLst>
                                  <p:childTnLst>
                                    <p:set>
                                      <p:cBhvr>
                                        <p:cTn id="109" dur="1" fill="hold">
                                          <p:stCondLst>
                                            <p:cond delay="0"/>
                                          </p:stCondLst>
                                        </p:cTn>
                                        <p:tgtEl>
                                          <p:spTgt spid="241"/>
                                        </p:tgtEl>
                                        <p:attrNameLst>
                                          <p:attrName>style.visibility</p:attrName>
                                        </p:attrNameLst>
                                      </p:cBhvr>
                                      <p:to>
                                        <p:strVal val="visible"/>
                                      </p:to>
                                    </p:set>
                                    <p:animEffect transition="in" filter="wipe(left)">
                                      <p:cBhvr>
                                        <p:cTn id="110" dur="500"/>
                                        <p:tgtEl>
                                          <p:spTgt spid="241"/>
                                        </p:tgtEl>
                                      </p:cBhvr>
                                    </p:animEffect>
                                  </p:childTnLst>
                                </p:cTn>
                              </p:par>
                            </p:childTnLst>
                          </p:cTn>
                        </p:par>
                      </p:childTnLst>
                    </p:cTn>
                  </p:par>
                  <p:par>
                    <p:cTn id="111" fill="hold">
                      <p:stCondLst>
                        <p:cond delay="indefinite"/>
                      </p:stCondLst>
                      <p:childTnLst>
                        <p:par>
                          <p:cTn id="112" fill="hold">
                            <p:stCondLst>
                              <p:cond delay="0"/>
                            </p:stCondLst>
                            <p:childTnLst>
                              <p:par>
                                <p:cTn id="113" presetID="22" presetClass="entr" presetSubtype="8" fill="hold" nodeType="clickEffect">
                                  <p:stCondLst>
                                    <p:cond delay="0"/>
                                  </p:stCondLst>
                                  <p:childTnLst>
                                    <p:set>
                                      <p:cBhvr>
                                        <p:cTn id="114" dur="1" fill="hold">
                                          <p:stCondLst>
                                            <p:cond delay="0"/>
                                          </p:stCondLst>
                                        </p:cTn>
                                        <p:tgtEl>
                                          <p:spTgt spid="242"/>
                                        </p:tgtEl>
                                        <p:attrNameLst>
                                          <p:attrName>style.visibility</p:attrName>
                                        </p:attrNameLst>
                                      </p:cBhvr>
                                      <p:to>
                                        <p:strVal val="visible"/>
                                      </p:to>
                                    </p:set>
                                    <p:animEffect transition="in" filter="wipe(left)">
                                      <p:cBhvr>
                                        <p:cTn id="115"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build="p" autoUpdateAnimBg="0"/>
      <p:bldP spid="175" grpId="0" build="p" autoUpdateAnimBg="0"/>
      <p:bldP spid="176" grpId="0" build="p" autoUpdateAnimBg="0"/>
      <p:bldP spid="225" grpId="0" build="p" autoUpdateAnimBg="0"/>
      <p:bldP spid="229" grpId="0" build="p" autoUpdateAnimBg="0"/>
      <p:bldP spid="230" grpId="0" build="p" autoUpdateAnimBg="0"/>
      <p:bldP spid="233" grpId="0" build="p" autoUpdateAnimBg="0"/>
      <p:bldP spid="236" grpId="0" build="p" autoUpdateAnimBg="0"/>
      <p:bldP spid="237" grpId="0" animBg="1" autoUpdateAnimBg="0"/>
      <p:bldP spid="246" grpId="0" animBg="1"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latin typeface="Myriad Pro" panose="020B0503030403020204" pitchFamily="34" charset="0"/>
                <a:ea typeface="Songti SC" panose="02010600040101010101" pitchFamily="2" charset="-122"/>
              </a:rPr>
              <a:t>计数器</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latin typeface="Myriad Pro" panose="020B0503030403020204" pitchFamily="34" charset="0"/>
                <a:ea typeface="KaiTi" panose="02010609060101010101" pitchFamily="49" charset="-122"/>
              </a:rPr>
              <a:t>N</a:t>
            </a:r>
            <a:r>
              <a:rPr kumimoji="1" lang="zh-CN" altLang="en-US" sz="2000" dirty="0">
                <a:latin typeface="Myriad Pro" panose="020B0503030403020204" pitchFamily="34" charset="0"/>
                <a:ea typeface="KaiTi" panose="02010609060101010101" pitchFamily="49" charset="-122"/>
              </a:rPr>
              <a:t>进制计数器</a:t>
            </a:r>
            <a:endParaRPr kumimoji="1" lang="en-US" altLang="zh-CN" sz="2000" dirty="0">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寄存器和读</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01E67A7D-C8F5-E990-F264-E1A5538B077A}"/>
              </a:ext>
            </a:extLst>
          </p:cNvPr>
          <p:cNvSpPr>
            <a:spLocks noGrp="1"/>
          </p:cNvSpPr>
          <p:nvPr>
            <p:ph type="sldNum" sz="quarter" idx="12"/>
          </p:nvPr>
        </p:nvSpPr>
        <p:spPr/>
        <p:txBody>
          <a:bodyPr/>
          <a:lstStyle/>
          <a:p>
            <a:fld id="{392CBAA0-59E6-204E-8F03-85E5040D48B8}" type="slidenum">
              <a:rPr kumimoji="1" lang="zh-CN" altLang="en-US" smtClean="0"/>
              <a:t>74</a:t>
            </a:fld>
            <a:r>
              <a:rPr kumimoji="1" lang="en-US" altLang="zh-CN"/>
              <a:t>/184</a:t>
            </a:r>
            <a:endParaRPr kumimoji="1" lang="zh-CN" altLang="en-US" dirty="0"/>
          </a:p>
        </p:txBody>
      </p:sp>
    </p:spTree>
    <p:extLst>
      <p:ext uri="{BB962C8B-B14F-4D97-AF65-F5344CB8AC3E}">
        <p14:creationId xmlns:p14="http://schemas.microsoft.com/office/powerpoint/2010/main" val="19288381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2.4</a:t>
            </a:r>
            <a:r>
              <a:rPr kumimoji="1" lang="zh-CN" altLang="en-US" dirty="0"/>
              <a:t> </a:t>
            </a:r>
            <a:r>
              <a:rPr kumimoji="1" lang="en-US" altLang="zh-CN" dirty="0"/>
              <a:t>N</a:t>
            </a:r>
            <a:r>
              <a:rPr kumimoji="1" lang="zh-CN" altLang="en-US" dirty="0"/>
              <a:t>进制计数器</a:t>
            </a:r>
          </a:p>
        </p:txBody>
      </p:sp>
      <p:sp>
        <p:nvSpPr>
          <p:cNvPr id="5" name="Text Box 37">
            <a:extLst>
              <a:ext uri="{FF2B5EF4-FFF2-40B4-BE49-F238E27FC236}">
                <a16:creationId xmlns:a16="http://schemas.microsoft.com/office/drawing/2014/main" id="{164D9870-01F4-12A6-0C95-F8E97CE256BD}"/>
              </a:ext>
            </a:extLst>
          </p:cNvPr>
          <p:cNvSpPr txBox="1">
            <a:spLocks noChangeArrowheads="1"/>
          </p:cNvSpPr>
          <p:nvPr/>
        </p:nvSpPr>
        <p:spPr bwMode="auto">
          <a:xfrm>
            <a:off x="1701800" y="2891155"/>
            <a:ext cx="99060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方法</a:t>
            </a:r>
          </a:p>
        </p:txBody>
      </p:sp>
      <p:sp>
        <p:nvSpPr>
          <p:cNvPr id="6" name="AutoShape 38">
            <a:extLst>
              <a:ext uri="{FF2B5EF4-FFF2-40B4-BE49-F238E27FC236}">
                <a16:creationId xmlns:a16="http://schemas.microsoft.com/office/drawing/2014/main" id="{81F42C3B-FA99-2CEF-0F4F-5D058D14EBFC}"/>
              </a:ext>
            </a:extLst>
          </p:cNvPr>
          <p:cNvSpPr>
            <a:spLocks/>
          </p:cNvSpPr>
          <p:nvPr/>
        </p:nvSpPr>
        <p:spPr bwMode="auto">
          <a:xfrm>
            <a:off x="2635250" y="2814955"/>
            <a:ext cx="114300" cy="971550"/>
          </a:xfrm>
          <a:prstGeom prst="leftBrace">
            <a:avLst>
              <a:gd name="adj1" fmla="val 70833"/>
              <a:gd name="adj2" fmla="val 50000"/>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 name="Text Box 39">
            <a:extLst>
              <a:ext uri="{FF2B5EF4-FFF2-40B4-BE49-F238E27FC236}">
                <a16:creationId xmlns:a16="http://schemas.microsoft.com/office/drawing/2014/main" id="{1F5F7451-4123-C4F1-CDAF-A25CB98158E0}"/>
              </a:ext>
            </a:extLst>
          </p:cNvPr>
          <p:cNvSpPr txBox="1">
            <a:spLocks noChangeArrowheads="1"/>
          </p:cNvSpPr>
          <p:nvPr/>
        </p:nvSpPr>
        <p:spPr bwMode="auto">
          <a:xfrm>
            <a:off x="2851785" y="2352060"/>
            <a:ext cx="669671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用触发器和门电路设计不同</a:t>
            </a:r>
            <a:r>
              <a:rPr lang="zh-CN" altLang="en-US" sz="2800" b="1" dirty="0">
                <a:solidFill>
                  <a:srgbClr val="FF0000"/>
                </a:solidFill>
              </a:rPr>
              <a:t>模</a:t>
            </a:r>
            <a:r>
              <a:rPr lang="zh-CN" altLang="en-US" sz="2800" b="1" dirty="0"/>
              <a:t>的计数器</a:t>
            </a:r>
          </a:p>
        </p:txBody>
      </p:sp>
      <p:sp>
        <p:nvSpPr>
          <p:cNvPr id="8" name="Text Box 40">
            <a:extLst>
              <a:ext uri="{FF2B5EF4-FFF2-40B4-BE49-F238E27FC236}">
                <a16:creationId xmlns:a16="http://schemas.microsoft.com/office/drawing/2014/main" id="{01F547E3-36F7-3E42-CCE5-E11ADD218828}"/>
              </a:ext>
            </a:extLst>
          </p:cNvPr>
          <p:cNvSpPr txBox="1">
            <a:spLocks noChangeArrowheads="1"/>
          </p:cNvSpPr>
          <p:nvPr/>
        </p:nvSpPr>
        <p:spPr bwMode="auto">
          <a:xfrm>
            <a:off x="2923540" y="3189604"/>
            <a:ext cx="3276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用集成计数器构成</a:t>
            </a:r>
          </a:p>
        </p:txBody>
      </p:sp>
      <p:graphicFrame>
        <p:nvGraphicFramePr>
          <p:cNvPr id="9" name="Object 41">
            <a:extLst>
              <a:ext uri="{FF2B5EF4-FFF2-40B4-BE49-F238E27FC236}">
                <a16:creationId xmlns:a16="http://schemas.microsoft.com/office/drawing/2014/main" id="{C2E8D178-FAB4-69CE-0839-A77E7F07567B}"/>
              </a:ext>
            </a:extLst>
          </p:cNvPr>
          <p:cNvGraphicFramePr>
            <a:graphicFrameLocks noChangeAspect="1"/>
          </p:cNvGraphicFramePr>
          <p:nvPr>
            <p:extLst>
              <p:ext uri="{D42A27DB-BD31-4B8C-83A1-F6EECF244321}">
                <p14:modId xmlns:p14="http://schemas.microsoft.com/office/powerpoint/2010/main" val="1305177437"/>
              </p:ext>
            </p:extLst>
          </p:nvPr>
        </p:nvGraphicFramePr>
        <p:xfrm>
          <a:off x="2940050" y="3653155"/>
          <a:ext cx="3065463" cy="596900"/>
        </p:xfrm>
        <a:graphic>
          <a:graphicData uri="http://schemas.openxmlformats.org/presentationml/2006/ole">
            <mc:AlternateContent xmlns:mc="http://schemas.openxmlformats.org/markup-compatibility/2006">
              <mc:Choice xmlns:v="urn:schemas-microsoft-com:vml" Requires="v">
                <p:oleObj name="公式" r:id="rId2" imgW="1231366" imgH="241195" progId="Equation.3">
                  <p:embed/>
                </p:oleObj>
              </mc:Choice>
              <mc:Fallback>
                <p:oleObj name="公式" r:id="rId2" imgW="1231366" imgH="241195" progId="Equation.3">
                  <p:embed/>
                  <p:pic>
                    <p:nvPicPr>
                      <p:cNvPr id="38953" name="Object 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40050" y="3653155"/>
                        <a:ext cx="3065463" cy="596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0" name="AutoShape 42">
            <a:extLst>
              <a:ext uri="{FF2B5EF4-FFF2-40B4-BE49-F238E27FC236}">
                <a16:creationId xmlns:a16="http://schemas.microsoft.com/office/drawing/2014/main" id="{B8A59820-07C3-782C-9061-59991526FAE1}"/>
              </a:ext>
            </a:extLst>
          </p:cNvPr>
          <p:cNvSpPr>
            <a:spLocks/>
          </p:cNvSpPr>
          <p:nvPr/>
        </p:nvSpPr>
        <p:spPr bwMode="auto">
          <a:xfrm>
            <a:off x="6159500" y="3176905"/>
            <a:ext cx="190500" cy="800100"/>
          </a:xfrm>
          <a:prstGeom prst="leftBrace">
            <a:avLst>
              <a:gd name="adj1" fmla="val 35000"/>
              <a:gd name="adj2" fmla="val 50000"/>
            </a:avLst>
          </a:prstGeom>
          <a:noFill/>
          <a:ln w="2857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Text Box 43">
            <a:extLst>
              <a:ext uri="{FF2B5EF4-FFF2-40B4-BE49-F238E27FC236}">
                <a16:creationId xmlns:a16="http://schemas.microsoft.com/office/drawing/2014/main" id="{3839D98C-88C8-A428-B671-FA2631FB9CE3}"/>
              </a:ext>
            </a:extLst>
          </p:cNvPr>
          <p:cNvSpPr txBox="1">
            <a:spLocks noChangeArrowheads="1"/>
          </p:cNvSpPr>
          <p:nvPr/>
        </p:nvSpPr>
        <p:spPr bwMode="auto">
          <a:xfrm>
            <a:off x="6305550" y="3120231"/>
            <a:ext cx="15033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清零端</a:t>
            </a:r>
          </a:p>
        </p:txBody>
      </p:sp>
      <p:sp>
        <p:nvSpPr>
          <p:cNvPr id="12" name="Text Box 44">
            <a:extLst>
              <a:ext uri="{FF2B5EF4-FFF2-40B4-BE49-F238E27FC236}">
                <a16:creationId xmlns:a16="http://schemas.microsoft.com/office/drawing/2014/main" id="{B267816D-81A7-628D-0570-E97AC8ED9E99}"/>
              </a:ext>
            </a:extLst>
          </p:cNvPr>
          <p:cNvSpPr txBox="1">
            <a:spLocks noChangeArrowheads="1"/>
          </p:cNvSpPr>
          <p:nvPr/>
        </p:nvSpPr>
        <p:spPr bwMode="auto">
          <a:xfrm>
            <a:off x="6308725" y="3570605"/>
            <a:ext cx="15414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置数端</a:t>
            </a:r>
          </a:p>
        </p:txBody>
      </p:sp>
      <p:sp>
        <p:nvSpPr>
          <p:cNvPr id="13" name="Text Box 45">
            <a:extLst>
              <a:ext uri="{FF2B5EF4-FFF2-40B4-BE49-F238E27FC236}">
                <a16:creationId xmlns:a16="http://schemas.microsoft.com/office/drawing/2014/main" id="{7D31AD24-E5B4-979E-CAD4-F8E8E132069C}"/>
              </a:ext>
            </a:extLst>
          </p:cNvPr>
          <p:cNvSpPr txBox="1">
            <a:spLocks noChangeArrowheads="1"/>
          </p:cNvSpPr>
          <p:nvPr/>
        </p:nvSpPr>
        <p:spPr bwMode="auto">
          <a:xfrm>
            <a:off x="7608888" y="3275330"/>
            <a:ext cx="220821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a:t>
            </a:r>
            <a:r>
              <a:rPr lang="zh-CN" altLang="en-US" sz="2800" b="1"/>
              <a:t>同步、异步</a:t>
            </a:r>
            <a:r>
              <a:rPr lang="en-US" altLang="zh-CN" sz="2800" b="1"/>
              <a:t>)</a:t>
            </a:r>
          </a:p>
        </p:txBody>
      </p:sp>
      <p:sp>
        <p:nvSpPr>
          <p:cNvPr id="2" name="灯片编号占位符 1">
            <a:extLst>
              <a:ext uri="{FF2B5EF4-FFF2-40B4-BE49-F238E27FC236}">
                <a16:creationId xmlns:a16="http://schemas.microsoft.com/office/drawing/2014/main" id="{445FE75B-1837-AB95-6B1C-60B794184CC6}"/>
              </a:ext>
            </a:extLst>
          </p:cNvPr>
          <p:cNvSpPr>
            <a:spLocks noGrp="1"/>
          </p:cNvSpPr>
          <p:nvPr>
            <p:ph type="sldNum" sz="quarter" idx="12"/>
          </p:nvPr>
        </p:nvSpPr>
        <p:spPr/>
        <p:txBody>
          <a:bodyPr/>
          <a:lstStyle/>
          <a:p>
            <a:fld id="{392CBAA0-59E6-204E-8F03-85E5040D48B8}" type="slidenum">
              <a:rPr kumimoji="1" lang="zh-CN" altLang="en-US" smtClean="0"/>
              <a:t>75</a:t>
            </a:fld>
            <a:r>
              <a:rPr kumimoji="1" lang="en-US" altLang="zh-CN"/>
              <a:t>/184</a:t>
            </a:r>
            <a:endParaRPr kumimoji="1" lang="zh-CN" altLang="en-US" dirty="0"/>
          </a:p>
        </p:txBody>
      </p:sp>
    </p:spTree>
    <p:extLst>
      <p:ext uri="{BB962C8B-B14F-4D97-AF65-F5344CB8AC3E}">
        <p14:creationId xmlns:p14="http://schemas.microsoft.com/office/powerpoint/2010/main" val="3902107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animEffect transition="in" filter="wipe(left)">
                                      <p:cBhvr>
                                        <p:cTn id="16" dur="500"/>
                                        <p:tgtEl>
                                          <p:spTgt spid="7">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8">
                                            <p:txEl>
                                              <p:pRg st="0" end="0"/>
                                            </p:txEl>
                                          </p:spTgt>
                                        </p:tgtEl>
                                        <p:attrNameLst>
                                          <p:attrName>style.visibility</p:attrName>
                                        </p:attrNameLst>
                                      </p:cBhvr>
                                      <p:to>
                                        <p:strVal val="visible"/>
                                      </p:to>
                                    </p:set>
                                    <p:animEffect transition="in" filter="wipe(left)">
                                      <p:cBhvr>
                                        <p:cTn id="21" dur="500"/>
                                        <p:tgtEl>
                                          <p:spTgt spid="8">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left)">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wipe(left)">
                                      <p:cBhvr>
                                        <p:cTn id="31" dur="500"/>
                                        <p:tgtEl>
                                          <p:spTgt spid="10"/>
                                        </p:tgtEl>
                                      </p:cBhvr>
                                    </p:animEffect>
                                  </p:childTnLst>
                                </p:cTn>
                              </p:par>
                            </p:childTnLst>
                          </p:cTn>
                        </p:par>
                        <p:par>
                          <p:cTn id="32" fill="hold">
                            <p:stCondLst>
                              <p:cond delay="500"/>
                            </p:stCondLst>
                            <p:childTnLst>
                              <p:par>
                                <p:cTn id="33" presetID="22" presetClass="entr" presetSubtype="8" fill="hold" grpId="0" nodeType="afterEffect">
                                  <p:stCondLst>
                                    <p:cond delay="0"/>
                                  </p:stCondLst>
                                  <p:childTnLst>
                                    <p:set>
                                      <p:cBhvr>
                                        <p:cTn id="34" dur="1" fill="hold">
                                          <p:stCondLst>
                                            <p:cond delay="0"/>
                                          </p:stCondLst>
                                        </p:cTn>
                                        <p:tgtEl>
                                          <p:spTgt spid="11">
                                            <p:txEl>
                                              <p:pRg st="0" end="0"/>
                                            </p:txEl>
                                          </p:spTgt>
                                        </p:tgtEl>
                                        <p:attrNameLst>
                                          <p:attrName>style.visibility</p:attrName>
                                        </p:attrNameLst>
                                      </p:cBhvr>
                                      <p:to>
                                        <p:strVal val="visible"/>
                                      </p:to>
                                    </p:set>
                                    <p:animEffect transition="in" filter="wipe(left)">
                                      <p:cBhvr>
                                        <p:cTn id="35" dur="500"/>
                                        <p:tgtEl>
                                          <p:spTgt spid="11">
                                            <p:txEl>
                                              <p:pRg st="0" end="0"/>
                                            </p:txEl>
                                          </p:spTgt>
                                        </p:tgtEl>
                                      </p:cBhvr>
                                    </p:animEffect>
                                  </p:childTnLst>
                                </p:cTn>
                              </p:par>
                            </p:childTnLst>
                          </p:cTn>
                        </p:par>
                        <p:par>
                          <p:cTn id="36" fill="hold">
                            <p:stCondLst>
                              <p:cond delay="1000"/>
                            </p:stCondLst>
                            <p:childTnLst>
                              <p:par>
                                <p:cTn id="37" presetID="22" presetClass="entr" presetSubtype="8" fill="hold" grpId="0"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animEffect transition="in" filter="wipe(left)">
                                      <p:cBhvr>
                                        <p:cTn id="39" dur="500"/>
                                        <p:tgtEl>
                                          <p:spTgt spid="12">
                                            <p:txEl>
                                              <p:pRg st="0" end="0"/>
                                            </p:txEl>
                                          </p:spTgt>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wipe(left)">
                                      <p:cBhvr>
                                        <p:cTn id="44"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7" grpId="0" build="p" autoUpdateAnimBg="0"/>
      <p:bldP spid="8" grpId="0" build="p" autoUpdateAnimBg="0"/>
      <p:bldP spid="11" grpId="0" build="p" autoUpdateAnimBg="0" advAuto="0"/>
      <p:bldP spid="12" grpId="0" build="p" autoUpdateAnimBg="0" advAuto="0"/>
      <p:bldP spid="13" grpId="0" build="p"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2.4</a:t>
            </a:r>
            <a:r>
              <a:rPr kumimoji="1" lang="zh-CN" altLang="en-US" dirty="0"/>
              <a:t> </a:t>
            </a:r>
            <a:r>
              <a:rPr kumimoji="1" lang="en-US" altLang="zh-CN" dirty="0"/>
              <a:t>N</a:t>
            </a:r>
            <a:r>
              <a:rPr kumimoji="1" lang="zh-CN" altLang="en-US" dirty="0"/>
              <a:t>进制计数器</a:t>
            </a:r>
          </a:p>
        </p:txBody>
      </p:sp>
      <p:sp>
        <p:nvSpPr>
          <p:cNvPr id="5" name="Text Box 2">
            <a:extLst>
              <a:ext uri="{FF2B5EF4-FFF2-40B4-BE49-F238E27FC236}">
                <a16:creationId xmlns:a16="http://schemas.microsoft.com/office/drawing/2014/main" id="{7C3633CD-F22F-2222-8B81-A309FAD058D5}"/>
              </a:ext>
            </a:extLst>
          </p:cNvPr>
          <p:cNvSpPr txBox="1">
            <a:spLocks noChangeArrowheads="1"/>
          </p:cNvSpPr>
          <p:nvPr/>
        </p:nvSpPr>
        <p:spPr bwMode="auto">
          <a:xfrm>
            <a:off x="1912461" y="574686"/>
            <a:ext cx="815498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一、利用</a:t>
            </a:r>
            <a:r>
              <a:rPr lang="zh-CN" altLang="en-US" sz="2800" b="1" dirty="0">
                <a:solidFill>
                  <a:srgbClr val="FF0000"/>
                </a:solidFill>
              </a:rPr>
              <a:t>同步</a:t>
            </a:r>
            <a:r>
              <a:rPr lang="zh-CN" altLang="en-US" sz="2800" b="1" dirty="0">
                <a:solidFill>
                  <a:srgbClr val="0033CC"/>
                </a:solidFill>
              </a:rPr>
              <a:t>清零或置数端获得 </a:t>
            </a:r>
            <a:r>
              <a:rPr lang="en-US" altLang="zh-CN" sz="2800" b="1" i="1" dirty="0">
                <a:solidFill>
                  <a:schemeClr val="accent2"/>
                </a:solidFill>
              </a:rPr>
              <a:t>N </a:t>
            </a:r>
            <a:r>
              <a:rPr lang="zh-CN" altLang="en-US" sz="2800" b="1" dirty="0">
                <a:solidFill>
                  <a:schemeClr val="accent2"/>
                </a:solidFill>
              </a:rPr>
              <a:t>进制</a:t>
            </a:r>
            <a:r>
              <a:rPr lang="zh-CN" altLang="en-US" sz="2800" b="1" dirty="0">
                <a:solidFill>
                  <a:srgbClr val="0033CC"/>
                </a:solidFill>
              </a:rPr>
              <a:t>计数</a:t>
            </a:r>
          </a:p>
        </p:txBody>
      </p:sp>
      <p:sp>
        <p:nvSpPr>
          <p:cNvPr id="6" name="Text Box 3">
            <a:extLst>
              <a:ext uri="{FF2B5EF4-FFF2-40B4-BE49-F238E27FC236}">
                <a16:creationId xmlns:a16="http://schemas.microsoft.com/office/drawing/2014/main" id="{66CB59D3-B43F-690B-757E-4D9EFD47855E}"/>
              </a:ext>
            </a:extLst>
          </p:cNvPr>
          <p:cNvSpPr txBox="1">
            <a:spLocks noChangeArrowheads="1"/>
          </p:cNvSpPr>
          <p:nvPr/>
        </p:nvSpPr>
        <p:spPr bwMode="auto">
          <a:xfrm>
            <a:off x="1249680" y="1252219"/>
            <a:ext cx="1371600"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dirty="0">
                <a:solidFill>
                  <a:srgbClr val="FF0066"/>
                </a:solidFill>
                <a:effectLst>
                  <a:outerShdw blurRad="38100" dist="38100" dir="2700000" algn="tl">
                    <a:srgbClr val="C0C0C0"/>
                  </a:outerShdw>
                </a:effectLst>
              </a:rPr>
              <a:t>思 路：</a:t>
            </a:r>
          </a:p>
        </p:txBody>
      </p:sp>
      <p:sp>
        <p:nvSpPr>
          <p:cNvPr id="7" name="Text Box 4">
            <a:extLst>
              <a:ext uri="{FF2B5EF4-FFF2-40B4-BE49-F238E27FC236}">
                <a16:creationId xmlns:a16="http://schemas.microsoft.com/office/drawing/2014/main" id="{95EC9D53-B436-DF8D-2838-CAAC172D9105}"/>
              </a:ext>
            </a:extLst>
          </p:cNvPr>
          <p:cNvSpPr txBox="1">
            <a:spLocks noChangeArrowheads="1"/>
          </p:cNvSpPr>
          <p:nvPr/>
        </p:nvSpPr>
        <p:spPr bwMode="auto">
          <a:xfrm>
            <a:off x="2516505" y="1228407"/>
            <a:ext cx="77485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dirty="0"/>
              <a:t>当 </a:t>
            </a:r>
            <a:r>
              <a:rPr lang="en-US" altLang="zh-CN" b="1" i="1" dirty="0"/>
              <a:t>M </a:t>
            </a:r>
            <a:r>
              <a:rPr lang="zh-CN" altLang="en-US" b="1" dirty="0"/>
              <a:t>进制计数到  </a:t>
            </a:r>
            <a:r>
              <a:rPr lang="en-US" altLang="zh-CN" b="1" i="1" dirty="0">
                <a:solidFill>
                  <a:srgbClr val="FF0066"/>
                </a:solidFill>
              </a:rPr>
              <a:t>S</a:t>
            </a:r>
            <a:r>
              <a:rPr lang="en-US" altLang="zh-CN" b="1" i="1" baseline="-25000" dirty="0">
                <a:solidFill>
                  <a:srgbClr val="FF0066"/>
                </a:solidFill>
              </a:rPr>
              <a:t>N</a:t>
            </a:r>
            <a:r>
              <a:rPr lang="en-US" altLang="zh-CN" b="1" baseline="-25000" dirty="0">
                <a:solidFill>
                  <a:srgbClr val="FF0066"/>
                </a:solidFill>
              </a:rPr>
              <a:t> </a:t>
            </a:r>
            <a:r>
              <a:rPr lang="en-US" altLang="zh-CN" b="1" baseline="-25000" dirty="0">
                <a:solidFill>
                  <a:srgbClr val="FF0066"/>
                </a:solidFill>
                <a:cs typeface="Times New Roman" panose="02020603050405020304" pitchFamily="18" charset="0"/>
              </a:rPr>
              <a:t>–</a:t>
            </a:r>
            <a:r>
              <a:rPr lang="en-US" altLang="zh-CN" b="1" baseline="-25000" dirty="0">
                <a:solidFill>
                  <a:srgbClr val="FF0066"/>
                </a:solidFill>
              </a:rPr>
              <a:t>1 </a:t>
            </a:r>
            <a:r>
              <a:rPr lang="zh-CN" altLang="en-US" b="1" dirty="0"/>
              <a:t>后使计数回到  </a:t>
            </a:r>
            <a:r>
              <a:rPr lang="en-US" altLang="zh-CN" b="1" i="1" dirty="0">
                <a:solidFill>
                  <a:srgbClr val="FF0066"/>
                </a:solidFill>
              </a:rPr>
              <a:t>S</a:t>
            </a:r>
            <a:r>
              <a:rPr lang="en-US" altLang="zh-CN" b="1" baseline="-25000" dirty="0">
                <a:solidFill>
                  <a:srgbClr val="FF0066"/>
                </a:solidFill>
              </a:rPr>
              <a:t>0  </a:t>
            </a:r>
            <a:r>
              <a:rPr lang="zh-CN" altLang="en-US" b="1" dirty="0"/>
              <a:t>状态</a:t>
            </a:r>
          </a:p>
        </p:txBody>
      </p:sp>
      <p:sp>
        <p:nvSpPr>
          <p:cNvPr id="8" name="Text Box 5">
            <a:extLst>
              <a:ext uri="{FF2B5EF4-FFF2-40B4-BE49-F238E27FC236}">
                <a16:creationId xmlns:a16="http://schemas.microsoft.com/office/drawing/2014/main" id="{C547B815-1C54-5B49-94FC-826C4194202B}"/>
              </a:ext>
            </a:extLst>
          </p:cNvPr>
          <p:cNvSpPr txBox="1">
            <a:spLocks noChangeArrowheads="1"/>
          </p:cNvSpPr>
          <p:nvPr/>
        </p:nvSpPr>
        <p:spPr bwMode="auto">
          <a:xfrm>
            <a:off x="2531427" y="1995796"/>
            <a:ext cx="411638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t>2. </a:t>
            </a:r>
            <a:r>
              <a:rPr lang="zh-CN" altLang="en-US" b="1" dirty="0"/>
              <a:t>求</a:t>
            </a:r>
            <a:r>
              <a:rPr lang="zh-CN" altLang="en-US" b="1" dirty="0">
                <a:solidFill>
                  <a:srgbClr val="FF0000"/>
                </a:solidFill>
              </a:rPr>
              <a:t>归零逻辑表达式</a:t>
            </a:r>
            <a:r>
              <a:rPr lang="zh-CN" altLang="en-US" b="1" dirty="0"/>
              <a:t>；</a:t>
            </a:r>
          </a:p>
        </p:txBody>
      </p:sp>
      <p:sp>
        <p:nvSpPr>
          <p:cNvPr id="9" name="Text Box 6">
            <a:extLst>
              <a:ext uri="{FF2B5EF4-FFF2-40B4-BE49-F238E27FC236}">
                <a16:creationId xmlns:a16="http://schemas.microsoft.com/office/drawing/2014/main" id="{CE1D38A2-7810-3DCB-1CCD-1193EB7CF979}"/>
              </a:ext>
            </a:extLst>
          </p:cNvPr>
          <p:cNvSpPr txBox="1">
            <a:spLocks noChangeArrowheads="1"/>
          </p:cNvSpPr>
          <p:nvPr/>
        </p:nvSpPr>
        <p:spPr bwMode="auto">
          <a:xfrm>
            <a:off x="2493486" y="1607661"/>
            <a:ext cx="65230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t>1. </a:t>
            </a:r>
            <a:r>
              <a:rPr lang="zh-CN" altLang="en-US" b="1" dirty="0"/>
              <a:t>写出状态 </a:t>
            </a:r>
            <a:r>
              <a:rPr lang="en-US" altLang="zh-CN" b="1" i="1" dirty="0"/>
              <a:t>S</a:t>
            </a:r>
            <a:r>
              <a:rPr lang="en-US" altLang="zh-CN" b="1" i="1" baseline="-25000" dirty="0"/>
              <a:t>N </a:t>
            </a:r>
            <a:r>
              <a:rPr lang="en-US" altLang="zh-CN" b="1" baseline="-25000" dirty="0">
                <a:cs typeface="Times New Roman" panose="02020603050405020304" pitchFamily="18" charset="0"/>
              </a:rPr>
              <a:t>–</a:t>
            </a:r>
            <a:r>
              <a:rPr lang="en-US" altLang="zh-CN" b="1" baseline="-25000" dirty="0"/>
              <a:t>1 </a:t>
            </a:r>
            <a:r>
              <a:rPr lang="zh-CN" altLang="en-US" b="1" dirty="0"/>
              <a:t>的二进制代码；</a:t>
            </a:r>
          </a:p>
        </p:txBody>
      </p:sp>
      <p:sp>
        <p:nvSpPr>
          <p:cNvPr id="10" name="Text Box 7">
            <a:extLst>
              <a:ext uri="{FF2B5EF4-FFF2-40B4-BE49-F238E27FC236}">
                <a16:creationId xmlns:a16="http://schemas.microsoft.com/office/drawing/2014/main" id="{1B5F38F5-84BB-0334-19D5-D5A484C6BBE8}"/>
              </a:ext>
            </a:extLst>
          </p:cNvPr>
          <p:cNvSpPr txBox="1">
            <a:spLocks noChangeArrowheads="1"/>
          </p:cNvSpPr>
          <p:nvPr/>
        </p:nvSpPr>
        <p:spPr bwMode="auto">
          <a:xfrm>
            <a:off x="2515237" y="2405914"/>
            <a:ext cx="7535544"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t>3. </a:t>
            </a:r>
            <a:r>
              <a:rPr lang="zh-CN" altLang="zh-CN" b="1" dirty="0"/>
              <a:t>画连线图</a:t>
            </a:r>
            <a:endParaRPr lang="en-US" altLang="zh-CN" b="1" dirty="0"/>
          </a:p>
          <a:p>
            <a:pPr eaLnBrk="1" hangingPunct="1"/>
            <a:r>
              <a:rPr lang="en-US" altLang="zh-CN" b="1" dirty="0"/>
              <a:t>4.</a:t>
            </a:r>
            <a:r>
              <a:rPr lang="zh-CN" altLang="en-US" b="1" dirty="0">
                <a:solidFill>
                  <a:srgbClr val="FF0000"/>
                </a:solidFill>
                <a:latin typeface="楷体_GB2312" pitchFamily="49" charset="-122"/>
                <a:ea typeface="楷体_GB2312" pitchFamily="49" charset="-122"/>
              </a:rPr>
              <a:t>清零操作</a:t>
            </a:r>
            <a:r>
              <a:rPr lang="zh-CN" altLang="en-US" b="1" dirty="0">
                <a:latin typeface="楷体_GB2312" pitchFamily="49" charset="-122"/>
                <a:ea typeface="楷体_GB2312" pitchFamily="49" charset="-122"/>
              </a:rPr>
              <a:t>是与</a:t>
            </a:r>
            <a:r>
              <a:rPr lang="en-US" altLang="zh-CN" b="1" i="1" dirty="0">
                <a:ea typeface="楷体_GB2312" pitchFamily="49" charset="-122"/>
              </a:rPr>
              <a:t>CP </a:t>
            </a:r>
            <a:r>
              <a:rPr lang="zh-CN" altLang="en-US" b="1" dirty="0">
                <a:latin typeface="楷体_GB2312" pitchFamily="49" charset="-122"/>
                <a:ea typeface="楷体_GB2312" pitchFamily="49" charset="-122"/>
              </a:rPr>
              <a:t>脉冲同步的，它占用一个</a:t>
            </a:r>
            <a:r>
              <a:rPr lang="en-US" altLang="zh-CN" b="1" i="1" dirty="0">
                <a:ea typeface="楷体_GB2312" pitchFamily="49" charset="-122"/>
              </a:rPr>
              <a:t>CP</a:t>
            </a:r>
            <a:r>
              <a:rPr lang="zh-CN" altLang="en-US" b="1" dirty="0">
                <a:latin typeface="楷体_GB2312" pitchFamily="49" charset="-122"/>
                <a:ea typeface="楷体_GB2312" pitchFamily="49" charset="-122"/>
              </a:rPr>
              <a:t>周期</a:t>
            </a:r>
            <a:r>
              <a:rPr lang="zh-CN" altLang="zh-CN" b="1" dirty="0"/>
              <a:t>。</a:t>
            </a:r>
            <a:endParaRPr lang="zh-CN" altLang="en-US" b="1" dirty="0"/>
          </a:p>
        </p:txBody>
      </p:sp>
      <p:sp>
        <p:nvSpPr>
          <p:cNvPr id="11" name="Text Box 8">
            <a:extLst>
              <a:ext uri="{FF2B5EF4-FFF2-40B4-BE49-F238E27FC236}">
                <a16:creationId xmlns:a16="http://schemas.microsoft.com/office/drawing/2014/main" id="{0009E536-377B-8ECC-8A2B-19144B812F4A}"/>
              </a:ext>
            </a:extLst>
          </p:cNvPr>
          <p:cNvSpPr txBox="1">
            <a:spLocks noChangeArrowheads="1"/>
          </p:cNvSpPr>
          <p:nvPr/>
        </p:nvSpPr>
        <p:spPr bwMode="auto">
          <a:xfrm>
            <a:off x="1219200" y="1771331"/>
            <a:ext cx="1536700" cy="519112"/>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dirty="0">
                <a:solidFill>
                  <a:srgbClr val="FF0066"/>
                </a:solidFill>
                <a:effectLst>
                  <a:outerShdw blurRad="38100" dist="38100" dir="2700000" algn="tl">
                    <a:srgbClr val="C0C0C0"/>
                  </a:outerShdw>
                </a:effectLst>
              </a:rPr>
              <a:t>步 骤：</a:t>
            </a:r>
          </a:p>
        </p:txBody>
      </p:sp>
      <p:sp>
        <p:nvSpPr>
          <p:cNvPr id="12" name="Text Box 9">
            <a:extLst>
              <a:ext uri="{FF2B5EF4-FFF2-40B4-BE49-F238E27FC236}">
                <a16:creationId xmlns:a16="http://schemas.microsoft.com/office/drawing/2014/main" id="{690AF3E9-8B9B-7128-1C40-E9AC591AC52B}"/>
              </a:ext>
            </a:extLst>
          </p:cNvPr>
          <p:cNvSpPr txBox="1">
            <a:spLocks noChangeArrowheads="1"/>
          </p:cNvSpPr>
          <p:nvPr/>
        </p:nvSpPr>
        <p:spPr bwMode="auto">
          <a:xfrm>
            <a:off x="1241743" y="3236911"/>
            <a:ext cx="8885237"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600" b="1">
                <a:solidFill>
                  <a:srgbClr val="0033CC"/>
                </a:solidFill>
                <a:latin typeface="宋体" panose="02010600030101010101" pitchFamily="2" charset="-122"/>
              </a:rPr>
              <a:t>[</a:t>
            </a:r>
            <a:r>
              <a:rPr lang="zh-CN" altLang="en-US" sz="2600" b="1">
                <a:solidFill>
                  <a:srgbClr val="0033CC"/>
                </a:solidFill>
              </a:rPr>
              <a:t>例</a:t>
            </a:r>
            <a:r>
              <a:rPr lang="en-US" altLang="zh-CN" sz="2600" b="1">
                <a:solidFill>
                  <a:srgbClr val="0033CC"/>
                </a:solidFill>
              </a:rPr>
              <a:t>5.2.1</a:t>
            </a:r>
            <a:r>
              <a:rPr lang="en-US" altLang="zh-CN" sz="2600" b="1">
                <a:solidFill>
                  <a:srgbClr val="0033CC"/>
                </a:solidFill>
                <a:latin typeface="宋体" panose="02010600030101010101" pitchFamily="2" charset="-122"/>
              </a:rPr>
              <a:t>]</a:t>
            </a:r>
            <a:r>
              <a:rPr lang="en-US" altLang="zh-CN" sz="2600" b="1"/>
              <a:t> </a:t>
            </a:r>
            <a:r>
              <a:rPr lang="zh-CN" altLang="en-US" sz="2600" b="1"/>
              <a:t>用</a:t>
            </a:r>
            <a:r>
              <a:rPr lang="en-US" altLang="zh-CN" sz="2600" b="1"/>
              <a:t>4</a:t>
            </a:r>
            <a:r>
              <a:rPr lang="zh-CN" altLang="en-US" sz="2600" b="1"/>
              <a:t>位二进制计数器 </a:t>
            </a:r>
            <a:r>
              <a:rPr lang="en-US" altLang="zh-CN" sz="2600" b="1"/>
              <a:t>74163 </a:t>
            </a:r>
            <a:r>
              <a:rPr lang="zh-CN" altLang="en-US" sz="2600" b="1"/>
              <a:t>构成</a:t>
            </a:r>
            <a:r>
              <a:rPr lang="zh-CN" altLang="en-US" sz="2600" b="1">
                <a:solidFill>
                  <a:srgbClr val="FF0066"/>
                </a:solidFill>
              </a:rPr>
              <a:t>十二进制</a:t>
            </a:r>
            <a:r>
              <a:rPr lang="zh-CN" altLang="en-US" sz="2600" b="1"/>
              <a:t>计数器。</a:t>
            </a:r>
          </a:p>
        </p:txBody>
      </p:sp>
      <p:sp>
        <p:nvSpPr>
          <p:cNvPr id="13" name="Text Box 10">
            <a:extLst>
              <a:ext uri="{FF2B5EF4-FFF2-40B4-BE49-F238E27FC236}">
                <a16:creationId xmlns:a16="http://schemas.microsoft.com/office/drawing/2014/main" id="{238B4800-DBD0-2935-7D2D-BAD9FD9FA40D}"/>
              </a:ext>
            </a:extLst>
          </p:cNvPr>
          <p:cNvSpPr txBox="1">
            <a:spLocks noChangeArrowheads="1"/>
          </p:cNvSpPr>
          <p:nvPr/>
        </p:nvSpPr>
        <p:spPr bwMode="auto">
          <a:xfrm>
            <a:off x="1308418" y="3727449"/>
            <a:ext cx="898525"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解：</a:t>
            </a:r>
          </a:p>
        </p:txBody>
      </p:sp>
      <p:sp>
        <p:nvSpPr>
          <p:cNvPr id="14" name="Text Box 11">
            <a:extLst>
              <a:ext uri="{FF2B5EF4-FFF2-40B4-BE49-F238E27FC236}">
                <a16:creationId xmlns:a16="http://schemas.microsoft.com/office/drawing/2014/main" id="{72411B63-75A6-3B20-FE45-F9032DFDAD22}"/>
              </a:ext>
            </a:extLst>
          </p:cNvPr>
          <p:cNvSpPr txBox="1">
            <a:spLocks noChangeArrowheads="1"/>
          </p:cNvSpPr>
          <p:nvPr/>
        </p:nvSpPr>
        <p:spPr bwMode="auto">
          <a:xfrm>
            <a:off x="2194243" y="3779836"/>
            <a:ext cx="6445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a:t>
            </a:r>
          </a:p>
        </p:txBody>
      </p:sp>
      <p:graphicFrame>
        <p:nvGraphicFramePr>
          <p:cNvPr id="15" name="Object 12">
            <a:extLst>
              <a:ext uri="{FF2B5EF4-FFF2-40B4-BE49-F238E27FC236}">
                <a16:creationId xmlns:a16="http://schemas.microsoft.com/office/drawing/2014/main" id="{5D0C6921-297D-DF48-7A1C-DDCC15F5B173}"/>
              </a:ext>
            </a:extLst>
          </p:cNvPr>
          <p:cNvGraphicFramePr>
            <a:graphicFrameLocks noChangeAspect="1"/>
          </p:cNvGraphicFramePr>
          <p:nvPr>
            <p:extLst>
              <p:ext uri="{D42A27DB-BD31-4B8C-83A1-F6EECF244321}">
                <p14:modId xmlns:p14="http://schemas.microsoft.com/office/powerpoint/2010/main" val="117638166"/>
              </p:ext>
            </p:extLst>
          </p:nvPr>
        </p:nvGraphicFramePr>
        <p:xfrm>
          <a:off x="2086293" y="4884736"/>
          <a:ext cx="2157412" cy="612775"/>
        </p:xfrm>
        <a:graphic>
          <a:graphicData uri="http://schemas.openxmlformats.org/presentationml/2006/ole">
            <mc:AlternateContent xmlns:mc="http://schemas.openxmlformats.org/markup-compatibility/2006">
              <mc:Choice xmlns:v="urn:schemas-microsoft-com:vml" Requires="v">
                <p:oleObj name="Equation" r:id="rId2" imgW="876367" imgH="247773" progId="Equation.3">
                  <p:embed/>
                </p:oleObj>
              </mc:Choice>
              <mc:Fallback>
                <p:oleObj name="Equation" r:id="rId2" imgW="876367" imgH="247773" progId="Equation.3">
                  <p:embed/>
                  <p:pic>
                    <p:nvPicPr>
                      <p:cNvPr id="30732" name="Object 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86293" y="4884736"/>
                        <a:ext cx="2157412" cy="6127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19050">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6" name="Object 13">
            <a:extLst>
              <a:ext uri="{FF2B5EF4-FFF2-40B4-BE49-F238E27FC236}">
                <a16:creationId xmlns:a16="http://schemas.microsoft.com/office/drawing/2014/main" id="{1657D7C5-FC73-81E2-905F-F4A6DCD4C6CD}"/>
              </a:ext>
            </a:extLst>
          </p:cNvPr>
          <p:cNvGraphicFramePr>
            <a:graphicFrameLocks noChangeAspect="1"/>
          </p:cNvGraphicFramePr>
          <p:nvPr>
            <p:extLst>
              <p:ext uri="{D42A27DB-BD31-4B8C-83A1-F6EECF244321}">
                <p14:modId xmlns:p14="http://schemas.microsoft.com/office/powerpoint/2010/main" val="1995829051"/>
              </p:ext>
            </p:extLst>
          </p:nvPr>
        </p:nvGraphicFramePr>
        <p:xfrm>
          <a:off x="2613343" y="3779836"/>
          <a:ext cx="1673225" cy="514350"/>
        </p:xfrm>
        <a:graphic>
          <a:graphicData uri="http://schemas.openxmlformats.org/presentationml/2006/ole">
            <mc:AlternateContent xmlns:mc="http://schemas.openxmlformats.org/markup-compatibility/2006">
              <mc:Choice xmlns:v="urn:schemas-microsoft-com:vml" Requires="v">
                <p:oleObj name="Equation" r:id="rId4" imgW="685914" imgH="209545" progId="Equation.3">
                  <p:embed/>
                </p:oleObj>
              </mc:Choice>
              <mc:Fallback>
                <p:oleObj name="Equation" r:id="rId4" imgW="685914" imgH="209545" progId="Equation.3">
                  <p:embed/>
                  <p:pic>
                    <p:nvPicPr>
                      <p:cNvPr id="30733" name="Object 1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13343" y="3779836"/>
                        <a:ext cx="1673225" cy="51435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8" name="Text Box 15">
            <a:extLst>
              <a:ext uri="{FF2B5EF4-FFF2-40B4-BE49-F238E27FC236}">
                <a16:creationId xmlns:a16="http://schemas.microsoft.com/office/drawing/2014/main" id="{AF0D87ED-21C9-B08A-653D-F22016B0BE8C}"/>
              </a:ext>
            </a:extLst>
          </p:cNvPr>
          <p:cNvSpPr txBox="1">
            <a:spLocks noChangeArrowheads="1"/>
          </p:cNvSpPr>
          <p:nvPr/>
        </p:nvSpPr>
        <p:spPr bwMode="auto">
          <a:xfrm>
            <a:off x="4215130" y="3783011"/>
            <a:ext cx="1473200" cy="519113"/>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 1011</a:t>
            </a:r>
          </a:p>
        </p:txBody>
      </p:sp>
      <p:sp>
        <p:nvSpPr>
          <p:cNvPr id="19" name="Text Box 16">
            <a:extLst>
              <a:ext uri="{FF2B5EF4-FFF2-40B4-BE49-F238E27FC236}">
                <a16:creationId xmlns:a16="http://schemas.microsoft.com/office/drawing/2014/main" id="{47771B45-A44A-D3D2-E2DA-ED28B89BCDF5}"/>
              </a:ext>
            </a:extLst>
          </p:cNvPr>
          <p:cNvSpPr txBox="1">
            <a:spLocks noChangeArrowheads="1"/>
          </p:cNvSpPr>
          <p:nvPr/>
        </p:nvSpPr>
        <p:spPr bwMode="auto">
          <a:xfrm>
            <a:off x="1679893" y="4373561"/>
            <a:ext cx="3530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归零表达式：</a:t>
            </a:r>
          </a:p>
        </p:txBody>
      </p:sp>
      <p:sp>
        <p:nvSpPr>
          <p:cNvPr id="20" name="Text Box 17">
            <a:extLst>
              <a:ext uri="{FF2B5EF4-FFF2-40B4-BE49-F238E27FC236}">
                <a16:creationId xmlns:a16="http://schemas.microsoft.com/office/drawing/2014/main" id="{7511DD6C-31D3-FFEF-7828-815414D24592}"/>
              </a:ext>
            </a:extLst>
          </p:cNvPr>
          <p:cNvSpPr txBox="1">
            <a:spLocks noChangeArrowheads="1"/>
          </p:cNvSpPr>
          <p:nvPr/>
        </p:nvSpPr>
        <p:spPr bwMode="auto">
          <a:xfrm>
            <a:off x="1751330" y="6027736"/>
            <a:ext cx="195421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3. </a:t>
            </a:r>
            <a:r>
              <a:rPr lang="zh-CN" altLang="zh-CN" sz="2800" b="1"/>
              <a:t>连线图</a:t>
            </a:r>
            <a:endParaRPr lang="zh-CN" altLang="en-US" sz="2800" b="1"/>
          </a:p>
        </p:txBody>
      </p:sp>
      <p:grpSp>
        <p:nvGrpSpPr>
          <p:cNvPr id="21" name="Group 18">
            <a:extLst>
              <a:ext uri="{FF2B5EF4-FFF2-40B4-BE49-F238E27FC236}">
                <a16:creationId xmlns:a16="http://schemas.microsoft.com/office/drawing/2014/main" id="{D7210B84-14D4-A08C-454D-CE922D256B44}"/>
              </a:ext>
            </a:extLst>
          </p:cNvPr>
          <p:cNvGrpSpPr>
            <a:grpSpLocks/>
          </p:cNvGrpSpPr>
          <p:nvPr/>
        </p:nvGrpSpPr>
        <p:grpSpPr bwMode="auto">
          <a:xfrm>
            <a:off x="5145405" y="3814761"/>
            <a:ext cx="3883025" cy="2879725"/>
            <a:chOff x="2510" y="2266"/>
            <a:chExt cx="2446" cy="1814"/>
          </a:xfrm>
        </p:grpSpPr>
        <p:sp>
          <p:nvSpPr>
            <p:cNvPr id="22" name="Line 19">
              <a:extLst>
                <a:ext uri="{FF2B5EF4-FFF2-40B4-BE49-F238E27FC236}">
                  <a16:creationId xmlns:a16="http://schemas.microsoft.com/office/drawing/2014/main" id="{3C3B0F21-0DC8-1EB5-095E-7994BE4687CE}"/>
                </a:ext>
              </a:extLst>
            </p:cNvPr>
            <p:cNvSpPr>
              <a:spLocks noChangeShapeType="1"/>
            </p:cNvSpPr>
            <p:nvPr/>
          </p:nvSpPr>
          <p:spPr bwMode="auto">
            <a:xfrm>
              <a:off x="3384" y="2542"/>
              <a:ext cx="0" cy="3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Oval 20">
              <a:extLst>
                <a:ext uri="{FF2B5EF4-FFF2-40B4-BE49-F238E27FC236}">
                  <a16:creationId xmlns:a16="http://schemas.microsoft.com/office/drawing/2014/main" id="{B8079018-5504-B888-B82C-7AEBC7137040}"/>
                </a:ext>
              </a:extLst>
            </p:cNvPr>
            <p:cNvSpPr>
              <a:spLocks noChangeArrowheads="1"/>
            </p:cNvSpPr>
            <p:nvPr/>
          </p:nvSpPr>
          <p:spPr bwMode="auto">
            <a:xfrm>
              <a:off x="3355" y="2530"/>
              <a:ext cx="54" cy="54"/>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4" name="Group 21">
              <a:extLst>
                <a:ext uri="{FF2B5EF4-FFF2-40B4-BE49-F238E27FC236}">
                  <a16:creationId xmlns:a16="http://schemas.microsoft.com/office/drawing/2014/main" id="{5DA4B097-882C-2D4C-2C8A-2E24DA7181E7}"/>
                </a:ext>
              </a:extLst>
            </p:cNvPr>
            <p:cNvGrpSpPr>
              <a:grpSpLocks/>
            </p:cNvGrpSpPr>
            <p:nvPr/>
          </p:nvGrpSpPr>
          <p:grpSpPr bwMode="auto">
            <a:xfrm>
              <a:off x="3618" y="2530"/>
              <a:ext cx="53" cy="400"/>
              <a:chOff x="3638" y="2524"/>
              <a:chExt cx="53" cy="400"/>
            </a:xfrm>
          </p:grpSpPr>
          <p:sp>
            <p:nvSpPr>
              <p:cNvPr id="63" name="Line 22">
                <a:extLst>
                  <a:ext uri="{FF2B5EF4-FFF2-40B4-BE49-F238E27FC236}">
                    <a16:creationId xmlns:a16="http://schemas.microsoft.com/office/drawing/2014/main" id="{84BF7623-04CD-FF90-D176-89B044619719}"/>
                  </a:ext>
                </a:extLst>
              </p:cNvPr>
              <p:cNvSpPr>
                <a:spLocks noChangeShapeType="1"/>
              </p:cNvSpPr>
              <p:nvPr/>
            </p:nvSpPr>
            <p:spPr bwMode="auto">
              <a:xfrm>
                <a:off x="3666" y="2536"/>
                <a:ext cx="0" cy="3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Oval 23">
                <a:extLst>
                  <a:ext uri="{FF2B5EF4-FFF2-40B4-BE49-F238E27FC236}">
                    <a16:creationId xmlns:a16="http://schemas.microsoft.com/office/drawing/2014/main" id="{8F9128C4-50D5-0B89-ED90-710C0D1C090E}"/>
                  </a:ext>
                </a:extLst>
              </p:cNvPr>
              <p:cNvSpPr>
                <a:spLocks noChangeArrowheads="1"/>
              </p:cNvSpPr>
              <p:nvPr/>
            </p:nvSpPr>
            <p:spPr bwMode="auto">
              <a:xfrm>
                <a:off x="3638" y="2524"/>
                <a:ext cx="53" cy="54"/>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5" name="Line 24">
              <a:extLst>
                <a:ext uri="{FF2B5EF4-FFF2-40B4-BE49-F238E27FC236}">
                  <a16:creationId xmlns:a16="http://schemas.microsoft.com/office/drawing/2014/main" id="{E6D4FAED-BE01-8745-73D8-EA047AE32FA8}"/>
                </a:ext>
              </a:extLst>
            </p:cNvPr>
            <p:cNvSpPr>
              <a:spLocks noChangeShapeType="1"/>
            </p:cNvSpPr>
            <p:nvPr/>
          </p:nvSpPr>
          <p:spPr bwMode="auto">
            <a:xfrm>
              <a:off x="3909" y="2542"/>
              <a:ext cx="0" cy="3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Oval 25">
              <a:extLst>
                <a:ext uri="{FF2B5EF4-FFF2-40B4-BE49-F238E27FC236}">
                  <a16:creationId xmlns:a16="http://schemas.microsoft.com/office/drawing/2014/main" id="{8A27080F-0528-D088-4388-6C36878F61C0}"/>
                </a:ext>
              </a:extLst>
            </p:cNvPr>
            <p:cNvSpPr>
              <a:spLocks noChangeArrowheads="1"/>
            </p:cNvSpPr>
            <p:nvPr/>
          </p:nvSpPr>
          <p:spPr bwMode="auto">
            <a:xfrm>
              <a:off x="3881" y="2530"/>
              <a:ext cx="53" cy="54"/>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7" name="Line 26">
              <a:extLst>
                <a:ext uri="{FF2B5EF4-FFF2-40B4-BE49-F238E27FC236}">
                  <a16:creationId xmlns:a16="http://schemas.microsoft.com/office/drawing/2014/main" id="{4C4A1FCC-D2DE-4C3B-AFF6-8E45FEEBDD93}"/>
                </a:ext>
              </a:extLst>
            </p:cNvPr>
            <p:cNvSpPr>
              <a:spLocks noChangeShapeType="1"/>
            </p:cNvSpPr>
            <p:nvPr/>
          </p:nvSpPr>
          <p:spPr bwMode="auto">
            <a:xfrm>
              <a:off x="4172" y="2542"/>
              <a:ext cx="0" cy="3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Oval 27">
              <a:extLst>
                <a:ext uri="{FF2B5EF4-FFF2-40B4-BE49-F238E27FC236}">
                  <a16:creationId xmlns:a16="http://schemas.microsoft.com/office/drawing/2014/main" id="{55DF140D-E970-0C37-154D-0E114348C471}"/>
                </a:ext>
              </a:extLst>
            </p:cNvPr>
            <p:cNvSpPr>
              <a:spLocks noChangeArrowheads="1"/>
            </p:cNvSpPr>
            <p:nvPr/>
          </p:nvSpPr>
          <p:spPr bwMode="auto">
            <a:xfrm>
              <a:off x="4144" y="2530"/>
              <a:ext cx="53" cy="54"/>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9" name="Group 28">
              <a:extLst>
                <a:ext uri="{FF2B5EF4-FFF2-40B4-BE49-F238E27FC236}">
                  <a16:creationId xmlns:a16="http://schemas.microsoft.com/office/drawing/2014/main" id="{9739D5E3-4F1B-8F31-B9C5-87DBDA785C31}"/>
                </a:ext>
              </a:extLst>
            </p:cNvPr>
            <p:cNvGrpSpPr>
              <a:grpSpLocks/>
            </p:cNvGrpSpPr>
            <p:nvPr/>
          </p:nvGrpSpPr>
          <p:grpSpPr bwMode="auto">
            <a:xfrm>
              <a:off x="2510" y="2266"/>
              <a:ext cx="2446" cy="1814"/>
              <a:chOff x="2510" y="2266"/>
              <a:chExt cx="2446" cy="1814"/>
            </a:xfrm>
          </p:grpSpPr>
          <p:sp>
            <p:nvSpPr>
              <p:cNvPr id="30" name="Line 29">
                <a:extLst>
                  <a:ext uri="{FF2B5EF4-FFF2-40B4-BE49-F238E27FC236}">
                    <a16:creationId xmlns:a16="http://schemas.microsoft.com/office/drawing/2014/main" id="{ACD6418F-6359-6E73-C2B3-2A6EE573A439}"/>
                  </a:ext>
                </a:extLst>
              </p:cNvPr>
              <p:cNvSpPr>
                <a:spLocks noChangeShapeType="1"/>
              </p:cNvSpPr>
              <p:nvPr/>
            </p:nvSpPr>
            <p:spPr bwMode="auto">
              <a:xfrm rot="5400000" flipV="1">
                <a:off x="3224" y="3108"/>
                <a:ext cx="0" cy="36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Rectangle 30">
                <a:extLst>
                  <a:ext uri="{FF2B5EF4-FFF2-40B4-BE49-F238E27FC236}">
                    <a16:creationId xmlns:a16="http://schemas.microsoft.com/office/drawing/2014/main" id="{EB9FF46C-9276-B74E-AEE8-0F04005A8865}"/>
                  </a:ext>
                </a:extLst>
              </p:cNvPr>
              <p:cNvSpPr>
                <a:spLocks noChangeArrowheads="1"/>
              </p:cNvSpPr>
              <p:nvPr/>
            </p:nvSpPr>
            <p:spPr bwMode="auto">
              <a:xfrm>
                <a:off x="3258" y="2942"/>
                <a:ext cx="1081" cy="704"/>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Line 31">
                <a:extLst>
                  <a:ext uri="{FF2B5EF4-FFF2-40B4-BE49-F238E27FC236}">
                    <a16:creationId xmlns:a16="http://schemas.microsoft.com/office/drawing/2014/main" id="{F97D9171-CBBE-342E-7A39-6AA8BEB97C92}"/>
                  </a:ext>
                </a:extLst>
              </p:cNvPr>
              <p:cNvSpPr>
                <a:spLocks noChangeShapeType="1"/>
              </p:cNvSpPr>
              <p:nvPr/>
            </p:nvSpPr>
            <p:spPr bwMode="auto">
              <a:xfrm flipV="1">
                <a:off x="3393" y="3651"/>
                <a:ext cx="0" cy="16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32">
                <a:extLst>
                  <a:ext uri="{FF2B5EF4-FFF2-40B4-BE49-F238E27FC236}">
                    <a16:creationId xmlns:a16="http://schemas.microsoft.com/office/drawing/2014/main" id="{C433F748-0A76-8169-77E8-8F935698748F}"/>
                  </a:ext>
                </a:extLst>
              </p:cNvPr>
              <p:cNvSpPr>
                <a:spLocks noChangeShapeType="1"/>
              </p:cNvSpPr>
              <p:nvPr/>
            </p:nvSpPr>
            <p:spPr bwMode="auto">
              <a:xfrm flipV="1">
                <a:off x="3674" y="3651"/>
                <a:ext cx="0" cy="16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33">
                <a:extLst>
                  <a:ext uri="{FF2B5EF4-FFF2-40B4-BE49-F238E27FC236}">
                    <a16:creationId xmlns:a16="http://schemas.microsoft.com/office/drawing/2014/main" id="{C5FA580C-7B1B-FE70-A0F6-4940D1F22FC6}"/>
                  </a:ext>
                </a:extLst>
              </p:cNvPr>
              <p:cNvSpPr>
                <a:spLocks noChangeShapeType="1"/>
              </p:cNvSpPr>
              <p:nvPr/>
            </p:nvSpPr>
            <p:spPr bwMode="auto">
              <a:xfrm flipV="1">
                <a:off x="3955" y="3651"/>
                <a:ext cx="0" cy="16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34">
                <a:extLst>
                  <a:ext uri="{FF2B5EF4-FFF2-40B4-BE49-F238E27FC236}">
                    <a16:creationId xmlns:a16="http://schemas.microsoft.com/office/drawing/2014/main" id="{75E0C0F8-E32C-63AC-4915-0653E2D4875E}"/>
                  </a:ext>
                </a:extLst>
              </p:cNvPr>
              <p:cNvSpPr>
                <a:spLocks noChangeShapeType="1"/>
              </p:cNvSpPr>
              <p:nvPr/>
            </p:nvSpPr>
            <p:spPr bwMode="auto">
              <a:xfrm flipV="1">
                <a:off x="4236" y="3651"/>
                <a:ext cx="0" cy="16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Text Box 35">
                <a:extLst>
                  <a:ext uri="{FF2B5EF4-FFF2-40B4-BE49-F238E27FC236}">
                    <a16:creationId xmlns:a16="http://schemas.microsoft.com/office/drawing/2014/main" id="{01B035E1-78C7-11CB-C84C-D2BD67F1ED76}"/>
                  </a:ext>
                </a:extLst>
              </p:cNvPr>
              <p:cNvSpPr txBox="1">
                <a:spLocks noChangeArrowheads="1"/>
              </p:cNvSpPr>
              <p:nvPr/>
            </p:nvSpPr>
            <p:spPr bwMode="auto">
              <a:xfrm>
                <a:off x="3418" y="3120"/>
                <a:ext cx="83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74163</a:t>
                </a:r>
              </a:p>
            </p:txBody>
          </p:sp>
          <p:sp>
            <p:nvSpPr>
              <p:cNvPr id="37" name="Text Box 36">
                <a:extLst>
                  <a:ext uri="{FF2B5EF4-FFF2-40B4-BE49-F238E27FC236}">
                    <a16:creationId xmlns:a16="http://schemas.microsoft.com/office/drawing/2014/main" id="{90183205-9ED8-390C-D2C0-8F902FABD2FA}"/>
                  </a:ext>
                </a:extLst>
              </p:cNvPr>
              <p:cNvSpPr txBox="1">
                <a:spLocks noChangeArrowheads="1"/>
              </p:cNvSpPr>
              <p:nvPr/>
            </p:nvSpPr>
            <p:spPr bwMode="auto">
              <a:xfrm>
                <a:off x="3263" y="2266"/>
                <a:ext cx="131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endParaRPr lang="en-US" altLang="zh-CN" b="1" i="1">
                  <a:solidFill>
                    <a:srgbClr val="0033CC"/>
                  </a:solidFill>
                  <a:ea typeface="楷体_GB2312" pitchFamily="49" charset="-122"/>
                </a:endParaRPr>
              </a:p>
            </p:txBody>
          </p:sp>
          <p:sp>
            <p:nvSpPr>
              <p:cNvPr id="38" name="Line 37">
                <a:extLst>
                  <a:ext uri="{FF2B5EF4-FFF2-40B4-BE49-F238E27FC236}">
                    <a16:creationId xmlns:a16="http://schemas.microsoft.com/office/drawing/2014/main" id="{DBA24EE2-1F2A-588E-6311-C4E965141C69}"/>
                  </a:ext>
                </a:extLst>
              </p:cNvPr>
              <p:cNvSpPr>
                <a:spLocks noChangeShapeType="1"/>
              </p:cNvSpPr>
              <p:nvPr/>
            </p:nvSpPr>
            <p:spPr bwMode="auto">
              <a:xfrm rot="5400000" flipV="1">
                <a:off x="3062" y="2892"/>
                <a:ext cx="0" cy="3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Oval 38">
                <a:extLst>
                  <a:ext uri="{FF2B5EF4-FFF2-40B4-BE49-F238E27FC236}">
                    <a16:creationId xmlns:a16="http://schemas.microsoft.com/office/drawing/2014/main" id="{5D22F370-107A-77FB-F14B-626B97292CF5}"/>
                  </a:ext>
                </a:extLst>
              </p:cNvPr>
              <p:cNvSpPr>
                <a:spLocks noChangeArrowheads="1"/>
              </p:cNvSpPr>
              <p:nvPr/>
            </p:nvSpPr>
            <p:spPr bwMode="auto">
              <a:xfrm rot="5400000" flipV="1">
                <a:off x="2867" y="3057"/>
                <a:ext cx="54" cy="53"/>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0" name="Line 39">
                <a:extLst>
                  <a:ext uri="{FF2B5EF4-FFF2-40B4-BE49-F238E27FC236}">
                    <a16:creationId xmlns:a16="http://schemas.microsoft.com/office/drawing/2014/main" id="{DAB3E610-4648-88F8-2DDD-76EF0F25DADE}"/>
                  </a:ext>
                </a:extLst>
              </p:cNvPr>
              <p:cNvSpPr>
                <a:spLocks noChangeShapeType="1"/>
              </p:cNvSpPr>
              <p:nvPr/>
            </p:nvSpPr>
            <p:spPr bwMode="auto">
              <a:xfrm rot="-5400000">
                <a:off x="3056" y="3307"/>
                <a:ext cx="0" cy="37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1" name="Oval 40">
                <a:extLst>
                  <a:ext uri="{FF2B5EF4-FFF2-40B4-BE49-F238E27FC236}">
                    <a16:creationId xmlns:a16="http://schemas.microsoft.com/office/drawing/2014/main" id="{762B94A1-ADEB-F06B-1F29-AFBC7898A94A}"/>
                  </a:ext>
                </a:extLst>
              </p:cNvPr>
              <p:cNvSpPr>
                <a:spLocks noChangeArrowheads="1"/>
              </p:cNvSpPr>
              <p:nvPr/>
            </p:nvSpPr>
            <p:spPr bwMode="auto">
              <a:xfrm rot="5400000" flipV="1">
                <a:off x="2867" y="3466"/>
                <a:ext cx="54" cy="53"/>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42" name="Group 41">
                <a:extLst>
                  <a:ext uri="{FF2B5EF4-FFF2-40B4-BE49-F238E27FC236}">
                    <a16:creationId xmlns:a16="http://schemas.microsoft.com/office/drawing/2014/main" id="{683025CE-5E68-A21D-C601-2C7EBC408199}"/>
                  </a:ext>
                </a:extLst>
              </p:cNvPr>
              <p:cNvGrpSpPr>
                <a:grpSpLocks/>
              </p:cNvGrpSpPr>
              <p:nvPr/>
            </p:nvGrpSpPr>
            <p:grpSpPr bwMode="auto">
              <a:xfrm rot="-5400000" flipH="1" flipV="1">
                <a:off x="4381" y="2952"/>
                <a:ext cx="54" cy="160"/>
                <a:chOff x="2904" y="1272"/>
                <a:chExt cx="68" cy="204"/>
              </a:xfrm>
            </p:grpSpPr>
            <p:sp>
              <p:nvSpPr>
                <p:cNvPr id="61" name="Line 42">
                  <a:extLst>
                    <a:ext uri="{FF2B5EF4-FFF2-40B4-BE49-F238E27FC236}">
                      <a16:creationId xmlns:a16="http://schemas.microsoft.com/office/drawing/2014/main" id="{B5DBCE0E-EF04-84F9-91B2-26627F452AE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Oval 43">
                  <a:extLst>
                    <a:ext uri="{FF2B5EF4-FFF2-40B4-BE49-F238E27FC236}">
                      <a16:creationId xmlns:a16="http://schemas.microsoft.com/office/drawing/2014/main" id="{BDEBE049-46DB-25B2-2DE9-A7AF3EA646A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3" name="Line 44">
                <a:extLst>
                  <a:ext uri="{FF2B5EF4-FFF2-40B4-BE49-F238E27FC236}">
                    <a16:creationId xmlns:a16="http://schemas.microsoft.com/office/drawing/2014/main" id="{54765901-170F-DABF-09A3-5A39956133FD}"/>
                  </a:ext>
                </a:extLst>
              </p:cNvPr>
              <p:cNvSpPr>
                <a:spLocks noChangeShapeType="1"/>
              </p:cNvSpPr>
              <p:nvPr/>
            </p:nvSpPr>
            <p:spPr bwMode="auto">
              <a:xfrm rot="-5400000" flipH="1" flipV="1">
                <a:off x="4425" y="3228"/>
                <a:ext cx="0" cy="16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Rectangle 45">
                <a:extLst>
                  <a:ext uri="{FF2B5EF4-FFF2-40B4-BE49-F238E27FC236}">
                    <a16:creationId xmlns:a16="http://schemas.microsoft.com/office/drawing/2014/main" id="{6718E9DE-9848-8838-9E4E-F4E1DFB7CE80}"/>
                  </a:ext>
                </a:extLst>
              </p:cNvPr>
              <p:cNvSpPr>
                <a:spLocks noChangeArrowheads="1"/>
              </p:cNvSpPr>
              <p:nvPr/>
            </p:nvSpPr>
            <p:spPr bwMode="auto">
              <a:xfrm>
                <a:off x="2640" y="3149"/>
                <a:ext cx="62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CT</a:t>
                </a:r>
                <a:r>
                  <a:rPr lang="en-US" altLang="zh-CN" b="1" baseline="-25000">
                    <a:solidFill>
                      <a:srgbClr val="0033CC"/>
                    </a:solidFill>
                    <a:ea typeface="楷体_GB2312" pitchFamily="49" charset="-122"/>
                  </a:rPr>
                  <a:t>T</a:t>
                </a:r>
              </a:p>
            </p:txBody>
          </p:sp>
          <p:grpSp>
            <p:nvGrpSpPr>
              <p:cNvPr id="45" name="Group 46">
                <a:extLst>
                  <a:ext uri="{FF2B5EF4-FFF2-40B4-BE49-F238E27FC236}">
                    <a16:creationId xmlns:a16="http://schemas.microsoft.com/office/drawing/2014/main" id="{7C7E75CA-2812-893A-C324-CBF7C6B7B548}"/>
                  </a:ext>
                </a:extLst>
              </p:cNvPr>
              <p:cNvGrpSpPr>
                <a:grpSpLocks/>
              </p:cNvGrpSpPr>
              <p:nvPr/>
            </p:nvGrpSpPr>
            <p:grpSpPr bwMode="auto">
              <a:xfrm>
                <a:off x="4452" y="3061"/>
                <a:ext cx="492" cy="288"/>
                <a:chOff x="3180" y="3433"/>
                <a:chExt cx="492" cy="288"/>
              </a:xfrm>
            </p:grpSpPr>
            <p:sp>
              <p:nvSpPr>
                <p:cNvPr id="59" name="Line 47">
                  <a:extLst>
                    <a:ext uri="{FF2B5EF4-FFF2-40B4-BE49-F238E27FC236}">
                      <a16:creationId xmlns:a16="http://schemas.microsoft.com/office/drawing/2014/main" id="{8FD2E0B8-EDCA-F886-A2F7-3A9FA369C41A}"/>
                    </a:ext>
                  </a:extLst>
                </p:cNvPr>
                <p:cNvSpPr>
                  <a:spLocks noChangeShapeType="1"/>
                </p:cNvSpPr>
                <p:nvPr/>
              </p:nvSpPr>
              <p:spPr bwMode="auto">
                <a:xfrm>
                  <a:off x="3272" y="3474"/>
                  <a:ext cx="17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Rectangle 48">
                  <a:extLst>
                    <a:ext uri="{FF2B5EF4-FFF2-40B4-BE49-F238E27FC236}">
                      <a16:creationId xmlns:a16="http://schemas.microsoft.com/office/drawing/2014/main" id="{60ACC1AE-6C6B-9300-187E-578DB3B3D564}"/>
                    </a:ext>
                  </a:extLst>
                </p:cNvPr>
                <p:cNvSpPr>
                  <a:spLocks noChangeArrowheads="1"/>
                </p:cNvSpPr>
                <p:nvPr/>
              </p:nvSpPr>
              <p:spPr bwMode="auto">
                <a:xfrm>
                  <a:off x="3180" y="3433"/>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LD</a:t>
                  </a:r>
                </a:p>
              </p:txBody>
            </p:sp>
          </p:grpSp>
          <p:sp>
            <p:nvSpPr>
              <p:cNvPr id="46" name="Rectangle 49">
                <a:extLst>
                  <a:ext uri="{FF2B5EF4-FFF2-40B4-BE49-F238E27FC236}">
                    <a16:creationId xmlns:a16="http://schemas.microsoft.com/office/drawing/2014/main" id="{CBD19288-5A48-A3C1-16E8-2450DE192EC8}"/>
                  </a:ext>
                </a:extLst>
              </p:cNvPr>
              <p:cNvSpPr>
                <a:spLocks noChangeArrowheads="1"/>
              </p:cNvSpPr>
              <p:nvPr/>
            </p:nvSpPr>
            <p:spPr bwMode="auto">
              <a:xfrm>
                <a:off x="4424" y="2858"/>
                <a:ext cx="53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CO</a:t>
                </a:r>
              </a:p>
            </p:txBody>
          </p:sp>
          <p:sp>
            <p:nvSpPr>
              <p:cNvPr id="47" name="Rectangle 50">
                <a:extLst>
                  <a:ext uri="{FF2B5EF4-FFF2-40B4-BE49-F238E27FC236}">
                    <a16:creationId xmlns:a16="http://schemas.microsoft.com/office/drawing/2014/main" id="{C605D485-F164-896C-2F91-5D0BD564B967}"/>
                  </a:ext>
                </a:extLst>
              </p:cNvPr>
              <p:cNvSpPr>
                <a:spLocks noChangeArrowheads="1"/>
              </p:cNvSpPr>
              <p:nvPr/>
            </p:nvSpPr>
            <p:spPr bwMode="auto">
              <a:xfrm>
                <a:off x="2510" y="3394"/>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p>
            </p:txBody>
          </p:sp>
          <p:sp>
            <p:nvSpPr>
              <p:cNvPr id="48" name="Rectangle 51">
                <a:extLst>
                  <a:ext uri="{FF2B5EF4-FFF2-40B4-BE49-F238E27FC236}">
                    <a16:creationId xmlns:a16="http://schemas.microsoft.com/office/drawing/2014/main" id="{07D2DF95-79A8-39B0-99DB-144C40FAFE37}"/>
                  </a:ext>
                </a:extLst>
              </p:cNvPr>
              <p:cNvSpPr>
                <a:spLocks noChangeArrowheads="1"/>
              </p:cNvSpPr>
              <p:nvPr/>
            </p:nvSpPr>
            <p:spPr bwMode="auto">
              <a:xfrm>
                <a:off x="2772" y="2796"/>
                <a:ext cx="66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CT</a:t>
                </a:r>
                <a:r>
                  <a:rPr lang="en-US" altLang="zh-CN" b="1" baseline="-25000">
                    <a:solidFill>
                      <a:srgbClr val="0033CC"/>
                    </a:solidFill>
                    <a:ea typeface="楷体_GB2312" pitchFamily="49" charset="-122"/>
                  </a:rPr>
                  <a:t>P</a:t>
                </a:r>
              </a:p>
            </p:txBody>
          </p:sp>
          <p:sp>
            <p:nvSpPr>
              <p:cNvPr id="49" name="Oval 52">
                <a:extLst>
                  <a:ext uri="{FF2B5EF4-FFF2-40B4-BE49-F238E27FC236}">
                    <a16:creationId xmlns:a16="http://schemas.microsoft.com/office/drawing/2014/main" id="{4D1210A3-7033-E9D1-6BC6-5D035DA2F3AD}"/>
                  </a:ext>
                </a:extLst>
              </p:cNvPr>
              <p:cNvSpPr>
                <a:spLocks noChangeArrowheads="1"/>
              </p:cNvSpPr>
              <p:nvPr/>
            </p:nvSpPr>
            <p:spPr bwMode="auto">
              <a:xfrm>
                <a:off x="4339" y="3269"/>
                <a:ext cx="75" cy="7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Text Box 53">
                <a:extLst>
                  <a:ext uri="{FF2B5EF4-FFF2-40B4-BE49-F238E27FC236}">
                    <a16:creationId xmlns:a16="http://schemas.microsoft.com/office/drawing/2014/main" id="{A6CEB5A7-8672-69FB-95EA-A18930213FAF}"/>
                  </a:ext>
                </a:extLst>
              </p:cNvPr>
              <p:cNvSpPr txBox="1">
                <a:spLocks noChangeArrowheads="1"/>
              </p:cNvSpPr>
              <p:nvPr/>
            </p:nvSpPr>
            <p:spPr bwMode="auto">
              <a:xfrm>
                <a:off x="3219" y="3792"/>
                <a:ext cx="156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a:t>
                </a:r>
                <a:r>
                  <a:rPr lang="en-US" altLang="zh-CN" sz="1000" b="1" baseline="-25000">
                    <a:solidFill>
                      <a:srgbClr val="0033CC"/>
                    </a:solidFill>
                    <a:ea typeface="楷体_GB2312" pitchFamily="49" charset="-122"/>
                  </a:rPr>
                  <a:t>  </a:t>
                </a:r>
                <a:r>
                  <a:rPr lang="en-US" altLang="zh-CN" b="1" baseline="-25000">
                    <a:solidFill>
                      <a:srgbClr val="0033CC"/>
                    </a:solidFill>
                    <a:ea typeface="楷体_GB2312" pitchFamily="49" charset="-122"/>
                  </a:rPr>
                  <a:t>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2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3</a:t>
                </a:r>
                <a:endParaRPr lang="en-US" altLang="zh-CN" b="1">
                  <a:ea typeface="隶书" panose="02010509060101010101" pitchFamily="49" charset="-122"/>
                </a:endParaRPr>
              </a:p>
            </p:txBody>
          </p:sp>
          <p:grpSp>
            <p:nvGrpSpPr>
              <p:cNvPr id="51" name="Group 54">
                <a:extLst>
                  <a:ext uri="{FF2B5EF4-FFF2-40B4-BE49-F238E27FC236}">
                    <a16:creationId xmlns:a16="http://schemas.microsoft.com/office/drawing/2014/main" id="{F19BCC76-6DC8-A527-8A30-4D0DD7FEF735}"/>
                  </a:ext>
                </a:extLst>
              </p:cNvPr>
              <p:cNvGrpSpPr>
                <a:grpSpLocks/>
              </p:cNvGrpSpPr>
              <p:nvPr/>
            </p:nvGrpSpPr>
            <p:grpSpPr bwMode="auto">
              <a:xfrm>
                <a:off x="4428" y="3564"/>
                <a:ext cx="372" cy="288"/>
                <a:chOff x="3204" y="3948"/>
                <a:chExt cx="372" cy="288"/>
              </a:xfrm>
            </p:grpSpPr>
            <p:sp>
              <p:nvSpPr>
                <p:cNvPr id="57" name="Line 55">
                  <a:extLst>
                    <a:ext uri="{FF2B5EF4-FFF2-40B4-BE49-F238E27FC236}">
                      <a16:creationId xmlns:a16="http://schemas.microsoft.com/office/drawing/2014/main" id="{D3AE789D-09A1-68B3-7AE6-27A2D80323C7}"/>
                    </a:ext>
                  </a:extLst>
                </p:cNvPr>
                <p:cNvSpPr>
                  <a:spLocks noChangeShapeType="1"/>
                </p:cNvSpPr>
                <p:nvPr/>
              </p:nvSpPr>
              <p:spPr bwMode="auto">
                <a:xfrm>
                  <a:off x="3272" y="3975"/>
                  <a:ext cx="21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Rectangle 56">
                  <a:extLst>
                    <a:ext uri="{FF2B5EF4-FFF2-40B4-BE49-F238E27FC236}">
                      <a16:creationId xmlns:a16="http://schemas.microsoft.com/office/drawing/2014/main" id="{B85FF261-36B5-36F5-1570-A008EAAF66E9}"/>
                    </a:ext>
                  </a:extLst>
                </p:cNvPr>
                <p:cNvSpPr>
                  <a:spLocks noChangeArrowheads="1"/>
                </p:cNvSpPr>
                <p:nvPr/>
              </p:nvSpPr>
              <p:spPr bwMode="auto">
                <a:xfrm>
                  <a:off x="3204" y="3948"/>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CR</a:t>
                  </a:r>
                </a:p>
              </p:txBody>
            </p:sp>
          </p:grpSp>
          <p:sp>
            <p:nvSpPr>
              <p:cNvPr id="52" name="Line 57">
                <a:extLst>
                  <a:ext uri="{FF2B5EF4-FFF2-40B4-BE49-F238E27FC236}">
                    <a16:creationId xmlns:a16="http://schemas.microsoft.com/office/drawing/2014/main" id="{98659DAC-F523-0E60-8F43-09D396E34789}"/>
                  </a:ext>
                </a:extLst>
              </p:cNvPr>
              <p:cNvSpPr>
                <a:spLocks noChangeShapeType="1"/>
              </p:cNvSpPr>
              <p:nvPr/>
            </p:nvSpPr>
            <p:spPr bwMode="auto">
              <a:xfrm rot="-5400000" flipH="1" flipV="1">
                <a:off x="4425" y="3444"/>
                <a:ext cx="0" cy="16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Oval 58">
                <a:extLst>
                  <a:ext uri="{FF2B5EF4-FFF2-40B4-BE49-F238E27FC236}">
                    <a16:creationId xmlns:a16="http://schemas.microsoft.com/office/drawing/2014/main" id="{B6BC9A67-679B-CB05-18EE-69DDFEA81CF6}"/>
                  </a:ext>
                </a:extLst>
              </p:cNvPr>
              <p:cNvSpPr>
                <a:spLocks noChangeArrowheads="1"/>
              </p:cNvSpPr>
              <p:nvPr/>
            </p:nvSpPr>
            <p:spPr bwMode="auto">
              <a:xfrm>
                <a:off x="4339" y="3485"/>
                <a:ext cx="75" cy="7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Oval 59">
                <a:extLst>
                  <a:ext uri="{FF2B5EF4-FFF2-40B4-BE49-F238E27FC236}">
                    <a16:creationId xmlns:a16="http://schemas.microsoft.com/office/drawing/2014/main" id="{81961AD0-0C54-C2FA-49A3-EC37B9F61122}"/>
                  </a:ext>
                </a:extLst>
              </p:cNvPr>
              <p:cNvSpPr>
                <a:spLocks noChangeArrowheads="1"/>
              </p:cNvSpPr>
              <p:nvPr/>
            </p:nvSpPr>
            <p:spPr bwMode="auto">
              <a:xfrm>
                <a:off x="3024" y="3054"/>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Line 60">
                <a:extLst>
                  <a:ext uri="{FF2B5EF4-FFF2-40B4-BE49-F238E27FC236}">
                    <a16:creationId xmlns:a16="http://schemas.microsoft.com/office/drawing/2014/main" id="{49090E9D-F0B6-A030-DEDB-3304EA666F0D}"/>
                  </a:ext>
                </a:extLst>
              </p:cNvPr>
              <p:cNvSpPr>
                <a:spLocks noChangeShapeType="1"/>
              </p:cNvSpPr>
              <p:nvPr/>
            </p:nvSpPr>
            <p:spPr bwMode="auto">
              <a:xfrm>
                <a:off x="3048" y="3084"/>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Text Box 61">
                <a:extLst>
                  <a:ext uri="{FF2B5EF4-FFF2-40B4-BE49-F238E27FC236}">
                    <a16:creationId xmlns:a16="http://schemas.microsoft.com/office/drawing/2014/main" id="{6493D3DB-EA76-E76A-2A2A-490C7C7DE927}"/>
                  </a:ext>
                </a:extLst>
              </p:cNvPr>
              <p:cNvSpPr txBox="1">
                <a:spLocks noChangeArrowheads="1"/>
              </p:cNvSpPr>
              <p:nvPr/>
            </p:nvSpPr>
            <p:spPr bwMode="auto">
              <a:xfrm>
                <a:off x="2594" y="2874"/>
                <a:ext cx="22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grpSp>
      <p:grpSp>
        <p:nvGrpSpPr>
          <p:cNvPr id="65" name="Group 62">
            <a:extLst>
              <a:ext uri="{FF2B5EF4-FFF2-40B4-BE49-F238E27FC236}">
                <a16:creationId xmlns:a16="http://schemas.microsoft.com/office/drawing/2014/main" id="{324602A0-F3A9-34AE-8BD5-BEF6B2B7142A}"/>
              </a:ext>
            </a:extLst>
          </p:cNvPr>
          <p:cNvGrpSpPr>
            <a:grpSpLocks/>
          </p:cNvGrpSpPr>
          <p:nvPr/>
        </p:nvGrpSpPr>
        <p:grpSpPr bwMode="auto">
          <a:xfrm>
            <a:off x="6532880" y="6208711"/>
            <a:ext cx="1666875" cy="276225"/>
            <a:chOff x="3384" y="3768"/>
            <a:chExt cx="1050" cy="174"/>
          </a:xfrm>
        </p:grpSpPr>
        <p:sp>
          <p:nvSpPr>
            <p:cNvPr id="66" name="Line 63">
              <a:extLst>
                <a:ext uri="{FF2B5EF4-FFF2-40B4-BE49-F238E27FC236}">
                  <a16:creationId xmlns:a16="http://schemas.microsoft.com/office/drawing/2014/main" id="{85E55ABD-9306-101D-3723-E30AD8D5C8AA}"/>
                </a:ext>
              </a:extLst>
            </p:cNvPr>
            <p:cNvSpPr>
              <a:spLocks noChangeShapeType="1"/>
            </p:cNvSpPr>
            <p:nvPr/>
          </p:nvSpPr>
          <p:spPr bwMode="auto">
            <a:xfrm>
              <a:off x="3384" y="3804"/>
              <a:ext cx="997"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Line 64">
              <a:extLst>
                <a:ext uri="{FF2B5EF4-FFF2-40B4-BE49-F238E27FC236}">
                  <a16:creationId xmlns:a16="http://schemas.microsoft.com/office/drawing/2014/main" id="{DA45A603-D4A7-D895-F5EC-F27F9114BA39}"/>
                </a:ext>
              </a:extLst>
            </p:cNvPr>
            <p:cNvSpPr>
              <a:spLocks noChangeShapeType="1"/>
            </p:cNvSpPr>
            <p:nvPr/>
          </p:nvSpPr>
          <p:spPr bwMode="auto">
            <a:xfrm>
              <a:off x="4374" y="3804"/>
              <a:ext cx="0" cy="13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5">
              <a:extLst>
                <a:ext uri="{FF2B5EF4-FFF2-40B4-BE49-F238E27FC236}">
                  <a16:creationId xmlns:a16="http://schemas.microsoft.com/office/drawing/2014/main" id="{B4B8034A-62D5-342C-CDBF-CA80DA02713D}"/>
                </a:ext>
              </a:extLst>
            </p:cNvPr>
            <p:cNvSpPr>
              <a:spLocks noChangeShapeType="1"/>
            </p:cNvSpPr>
            <p:nvPr/>
          </p:nvSpPr>
          <p:spPr bwMode="auto">
            <a:xfrm>
              <a:off x="4320" y="3942"/>
              <a:ext cx="11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9" name="Oval 66">
              <a:extLst>
                <a:ext uri="{FF2B5EF4-FFF2-40B4-BE49-F238E27FC236}">
                  <a16:creationId xmlns:a16="http://schemas.microsoft.com/office/drawing/2014/main" id="{3C7C57AE-6780-F651-2071-DAAD36DD55AD}"/>
                </a:ext>
              </a:extLst>
            </p:cNvPr>
            <p:cNvSpPr>
              <a:spLocks noChangeArrowheads="1"/>
            </p:cNvSpPr>
            <p:nvPr/>
          </p:nvSpPr>
          <p:spPr bwMode="auto">
            <a:xfrm>
              <a:off x="3648" y="3768"/>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Oval 67">
              <a:extLst>
                <a:ext uri="{FF2B5EF4-FFF2-40B4-BE49-F238E27FC236}">
                  <a16:creationId xmlns:a16="http://schemas.microsoft.com/office/drawing/2014/main" id="{2F1866CD-0B46-1C6A-E0AD-EBBE4AFA1CF4}"/>
                </a:ext>
              </a:extLst>
            </p:cNvPr>
            <p:cNvSpPr>
              <a:spLocks noChangeArrowheads="1"/>
            </p:cNvSpPr>
            <p:nvPr/>
          </p:nvSpPr>
          <p:spPr bwMode="auto">
            <a:xfrm>
              <a:off x="3930" y="3774"/>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Oval 68">
              <a:extLst>
                <a:ext uri="{FF2B5EF4-FFF2-40B4-BE49-F238E27FC236}">
                  <a16:creationId xmlns:a16="http://schemas.microsoft.com/office/drawing/2014/main" id="{DCAABF11-BEED-C587-514C-F65BE79CE351}"/>
                </a:ext>
              </a:extLst>
            </p:cNvPr>
            <p:cNvSpPr>
              <a:spLocks noChangeArrowheads="1"/>
            </p:cNvSpPr>
            <p:nvPr/>
          </p:nvSpPr>
          <p:spPr bwMode="auto">
            <a:xfrm>
              <a:off x="4212" y="3780"/>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2" name="Group 69">
            <a:extLst>
              <a:ext uri="{FF2B5EF4-FFF2-40B4-BE49-F238E27FC236}">
                <a16:creationId xmlns:a16="http://schemas.microsoft.com/office/drawing/2014/main" id="{F3805750-9B07-E8D5-8648-B767F4ABBC51}"/>
              </a:ext>
            </a:extLst>
          </p:cNvPr>
          <p:cNvGrpSpPr>
            <a:grpSpLocks/>
          </p:cNvGrpSpPr>
          <p:nvPr/>
        </p:nvGrpSpPr>
        <p:grpSpPr bwMode="auto">
          <a:xfrm>
            <a:off x="8250555" y="5408611"/>
            <a:ext cx="1258888" cy="422275"/>
            <a:chOff x="4466" y="3268"/>
            <a:chExt cx="793" cy="266"/>
          </a:xfrm>
        </p:grpSpPr>
        <p:sp>
          <p:nvSpPr>
            <p:cNvPr id="73" name="Line 70">
              <a:extLst>
                <a:ext uri="{FF2B5EF4-FFF2-40B4-BE49-F238E27FC236}">
                  <a16:creationId xmlns:a16="http://schemas.microsoft.com/office/drawing/2014/main" id="{7146AB33-9A6B-5E69-3049-12E3EB10CF68}"/>
                </a:ext>
              </a:extLst>
            </p:cNvPr>
            <p:cNvSpPr>
              <a:spLocks noChangeShapeType="1"/>
            </p:cNvSpPr>
            <p:nvPr/>
          </p:nvSpPr>
          <p:spPr bwMode="auto">
            <a:xfrm>
              <a:off x="4466" y="3523"/>
              <a:ext cx="79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71">
              <a:extLst>
                <a:ext uri="{FF2B5EF4-FFF2-40B4-BE49-F238E27FC236}">
                  <a16:creationId xmlns:a16="http://schemas.microsoft.com/office/drawing/2014/main" id="{0F6C6821-B199-86F5-34F9-EACA39001AFB}"/>
                </a:ext>
              </a:extLst>
            </p:cNvPr>
            <p:cNvSpPr>
              <a:spLocks noChangeShapeType="1"/>
            </p:cNvSpPr>
            <p:nvPr/>
          </p:nvSpPr>
          <p:spPr bwMode="auto">
            <a:xfrm>
              <a:off x="5252" y="3268"/>
              <a:ext cx="1" cy="26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5" name="Group 72">
            <a:extLst>
              <a:ext uri="{FF2B5EF4-FFF2-40B4-BE49-F238E27FC236}">
                <a16:creationId xmlns:a16="http://schemas.microsoft.com/office/drawing/2014/main" id="{F1F7F549-4C4D-148D-A37B-9D8CDF386649}"/>
              </a:ext>
            </a:extLst>
          </p:cNvPr>
          <p:cNvGrpSpPr>
            <a:grpSpLocks/>
          </p:cNvGrpSpPr>
          <p:nvPr/>
        </p:nvGrpSpPr>
        <p:grpSpPr bwMode="auto">
          <a:xfrm>
            <a:off x="8201343" y="5429249"/>
            <a:ext cx="1311275" cy="42862"/>
            <a:chOff x="4395" y="3283"/>
            <a:chExt cx="826" cy="27"/>
          </a:xfrm>
        </p:grpSpPr>
        <p:sp>
          <p:nvSpPr>
            <p:cNvPr id="76" name="Line 73">
              <a:extLst>
                <a:ext uri="{FF2B5EF4-FFF2-40B4-BE49-F238E27FC236}">
                  <a16:creationId xmlns:a16="http://schemas.microsoft.com/office/drawing/2014/main" id="{74B67778-21E4-993E-F94E-DD69E2FD413A}"/>
                </a:ext>
              </a:extLst>
            </p:cNvPr>
            <p:cNvSpPr>
              <a:spLocks noChangeShapeType="1"/>
            </p:cNvSpPr>
            <p:nvPr/>
          </p:nvSpPr>
          <p:spPr bwMode="auto">
            <a:xfrm>
              <a:off x="4395" y="3308"/>
              <a:ext cx="82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74">
              <a:extLst>
                <a:ext uri="{FF2B5EF4-FFF2-40B4-BE49-F238E27FC236}">
                  <a16:creationId xmlns:a16="http://schemas.microsoft.com/office/drawing/2014/main" id="{75639402-0401-E3C3-2F0D-E322E8530970}"/>
                </a:ext>
              </a:extLst>
            </p:cNvPr>
            <p:cNvSpPr>
              <a:spLocks noChangeShapeType="1"/>
            </p:cNvSpPr>
            <p:nvPr/>
          </p:nvSpPr>
          <p:spPr bwMode="auto">
            <a:xfrm>
              <a:off x="5213" y="3283"/>
              <a:ext cx="0" cy="2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78" name="Group 75">
            <a:extLst>
              <a:ext uri="{FF2B5EF4-FFF2-40B4-BE49-F238E27FC236}">
                <a16:creationId xmlns:a16="http://schemas.microsoft.com/office/drawing/2014/main" id="{C16B76C2-3727-87F3-A9C1-70FDF3A25791}"/>
              </a:ext>
            </a:extLst>
          </p:cNvPr>
          <p:cNvGrpSpPr>
            <a:grpSpLocks/>
          </p:cNvGrpSpPr>
          <p:nvPr/>
        </p:nvGrpSpPr>
        <p:grpSpPr bwMode="auto">
          <a:xfrm>
            <a:off x="6485255" y="4418011"/>
            <a:ext cx="3262313" cy="987425"/>
            <a:chOff x="3354" y="2646"/>
            <a:chExt cx="2055" cy="622"/>
          </a:xfrm>
        </p:grpSpPr>
        <p:grpSp>
          <p:nvGrpSpPr>
            <p:cNvPr id="79" name="Group 76">
              <a:extLst>
                <a:ext uri="{FF2B5EF4-FFF2-40B4-BE49-F238E27FC236}">
                  <a16:creationId xmlns:a16="http://schemas.microsoft.com/office/drawing/2014/main" id="{B1F3E734-BC8A-B0C7-30E8-726CD13E3A4B}"/>
                </a:ext>
              </a:extLst>
            </p:cNvPr>
            <p:cNvGrpSpPr>
              <a:grpSpLocks/>
            </p:cNvGrpSpPr>
            <p:nvPr/>
          </p:nvGrpSpPr>
          <p:grpSpPr bwMode="auto">
            <a:xfrm rot="10800000" flipV="1">
              <a:off x="3377" y="2673"/>
              <a:ext cx="1927" cy="366"/>
              <a:chOff x="1821" y="2358"/>
              <a:chExt cx="2183" cy="522"/>
            </a:xfrm>
          </p:grpSpPr>
          <p:sp>
            <p:nvSpPr>
              <p:cNvPr id="93" name="Line 77">
                <a:extLst>
                  <a:ext uri="{FF2B5EF4-FFF2-40B4-BE49-F238E27FC236}">
                    <a16:creationId xmlns:a16="http://schemas.microsoft.com/office/drawing/2014/main" id="{EFE18561-03E0-5AF5-5BB7-BF89ADC9D860}"/>
                  </a:ext>
                </a:extLst>
              </p:cNvPr>
              <p:cNvSpPr>
                <a:spLocks noChangeShapeType="1"/>
              </p:cNvSpPr>
              <p:nvPr/>
            </p:nvSpPr>
            <p:spPr bwMode="auto">
              <a:xfrm rot="5400000" flipV="1">
                <a:off x="1563" y="2619"/>
                <a:ext cx="52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Line 78">
                <a:extLst>
                  <a:ext uri="{FF2B5EF4-FFF2-40B4-BE49-F238E27FC236}">
                    <a16:creationId xmlns:a16="http://schemas.microsoft.com/office/drawing/2014/main" id="{7B824104-396C-45E4-3CE0-71B6095B34DD}"/>
                  </a:ext>
                </a:extLst>
              </p:cNvPr>
              <p:cNvSpPr>
                <a:spLocks noChangeShapeType="1"/>
              </p:cNvSpPr>
              <p:nvPr/>
            </p:nvSpPr>
            <p:spPr bwMode="auto">
              <a:xfrm rot="5400000" flipV="1">
                <a:off x="2913" y="1266"/>
                <a:ext cx="0" cy="218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0" name="Group 79">
              <a:extLst>
                <a:ext uri="{FF2B5EF4-FFF2-40B4-BE49-F238E27FC236}">
                  <a16:creationId xmlns:a16="http://schemas.microsoft.com/office/drawing/2014/main" id="{D98A894C-CCBA-5817-D3F0-E4672D9CCEB8}"/>
                </a:ext>
              </a:extLst>
            </p:cNvPr>
            <p:cNvGrpSpPr>
              <a:grpSpLocks/>
            </p:cNvGrpSpPr>
            <p:nvPr/>
          </p:nvGrpSpPr>
          <p:grpSpPr bwMode="auto">
            <a:xfrm rot="10800000" flipV="1">
              <a:off x="3653" y="2745"/>
              <a:ext cx="1579" cy="270"/>
              <a:chOff x="1821" y="2358"/>
              <a:chExt cx="2183" cy="522"/>
            </a:xfrm>
          </p:grpSpPr>
          <p:sp>
            <p:nvSpPr>
              <p:cNvPr id="91" name="Line 80">
                <a:extLst>
                  <a:ext uri="{FF2B5EF4-FFF2-40B4-BE49-F238E27FC236}">
                    <a16:creationId xmlns:a16="http://schemas.microsoft.com/office/drawing/2014/main" id="{3C50A60F-239C-F591-F985-23566078553B}"/>
                  </a:ext>
                </a:extLst>
              </p:cNvPr>
              <p:cNvSpPr>
                <a:spLocks noChangeShapeType="1"/>
              </p:cNvSpPr>
              <p:nvPr/>
            </p:nvSpPr>
            <p:spPr bwMode="auto">
              <a:xfrm rot="5400000" flipV="1">
                <a:off x="1563" y="2619"/>
                <a:ext cx="52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Line 81">
                <a:extLst>
                  <a:ext uri="{FF2B5EF4-FFF2-40B4-BE49-F238E27FC236}">
                    <a16:creationId xmlns:a16="http://schemas.microsoft.com/office/drawing/2014/main" id="{A0E56B3E-6082-0E1F-0C94-08122BC689AE}"/>
                  </a:ext>
                </a:extLst>
              </p:cNvPr>
              <p:cNvSpPr>
                <a:spLocks noChangeShapeType="1"/>
              </p:cNvSpPr>
              <p:nvPr/>
            </p:nvSpPr>
            <p:spPr bwMode="auto">
              <a:xfrm rot="5400000" flipV="1">
                <a:off x="2913" y="1266"/>
                <a:ext cx="0" cy="218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81" name="Group 82">
              <a:extLst>
                <a:ext uri="{FF2B5EF4-FFF2-40B4-BE49-F238E27FC236}">
                  <a16:creationId xmlns:a16="http://schemas.microsoft.com/office/drawing/2014/main" id="{F3BA273C-0DAC-C3A9-17C9-065E78FD40CC}"/>
                </a:ext>
              </a:extLst>
            </p:cNvPr>
            <p:cNvGrpSpPr>
              <a:grpSpLocks/>
            </p:cNvGrpSpPr>
            <p:nvPr/>
          </p:nvGrpSpPr>
          <p:grpSpPr bwMode="auto">
            <a:xfrm rot="10800000" flipV="1">
              <a:off x="4181" y="2829"/>
              <a:ext cx="979" cy="174"/>
              <a:chOff x="1821" y="2358"/>
              <a:chExt cx="2183" cy="522"/>
            </a:xfrm>
          </p:grpSpPr>
          <p:sp>
            <p:nvSpPr>
              <p:cNvPr id="89" name="Line 83">
                <a:extLst>
                  <a:ext uri="{FF2B5EF4-FFF2-40B4-BE49-F238E27FC236}">
                    <a16:creationId xmlns:a16="http://schemas.microsoft.com/office/drawing/2014/main" id="{A3E34F83-413D-358D-3EC7-C73A9906E22B}"/>
                  </a:ext>
                </a:extLst>
              </p:cNvPr>
              <p:cNvSpPr>
                <a:spLocks noChangeShapeType="1"/>
              </p:cNvSpPr>
              <p:nvPr/>
            </p:nvSpPr>
            <p:spPr bwMode="auto">
              <a:xfrm rot="5400000" flipV="1">
                <a:off x="1563" y="2619"/>
                <a:ext cx="52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84">
                <a:extLst>
                  <a:ext uri="{FF2B5EF4-FFF2-40B4-BE49-F238E27FC236}">
                    <a16:creationId xmlns:a16="http://schemas.microsoft.com/office/drawing/2014/main" id="{75AF9E0C-2BF0-1A7C-D38B-CBCD54190B2B}"/>
                  </a:ext>
                </a:extLst>
              </p:cNvPr>
              <p:cNvSpPr>
                <a:spLocks noChangeShapeType="1"/>
              </p:cNvSpPr>
              <p:nvPr/>
            </p:nvSpPr>
            <p:spPr bwMode="auto">
              <a:xfrm rot="5400000" flipV="1">
                <a:off x="2913" y="1266"/>
                <a:ext cx="0" cy="218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2" name="Oval 85">
              <a:extLst>
                <a:ext uri="{FF2B5EF4-FFF2-40B4-BE49-F238E27FC236}">
                  <a16:creationId xmlns:a16="http://schemas.microsoft.com/office/drawing/2014/main" id="{90542EEC-3560-ED18-41C1-18997D37EED1}"/>
                </a:ext>
              </a:extLst>
            </p:cNvPr>
            <p:cNvSpPr>
              <a:spLocks noChangeArrowheads="1"/>
            </p:cNvSpPr>
            <p:nvPr/>
          </p:nvSpPr>
          <p:spPr bwMode="auto">
            <a:xfrm>
              <a:off x="3354" y="2646"/>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Oval 86">
              <a:extLst>
                <a:ext uri="{FF2B5EF4-FFF2-40B4-BE49-F238E27FC236}">
                  <a16:creationId xmlns:a16="http://schemas.microsoft.com/office/drawing/2014/main" id="{D628C316-9FDE-90CC-5EEF-7DAB5B4E5FC7}"/>
                </a:ext>
              </a:extLst>
            </p:cNvPr>
            <p:cNvSpPr>
              <a:spLocks noChangeArrowheads="1"/>
            </p:cNvSpPr>
            <p:nvPr/>
          </p:nvSpPr>
          <p:spPr bwMode="auto">
            <a:xfrm>
              <a:off x="3624" y="2718"/>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Oval 87">
              <a:extLst>
                <a:ext uri="{FF2B5EF4-FFF2-40B4-BE49-F238E27FC236}">
                  <a16:creationId xmlns:a16="http://schemas.microsoft.com/office/drawing/2014/main" id="{2F5A8382-D79C-8E41-11F8-05431CBFAEA7}"/>
                </a:ext>
              </a:extLst>
            </p:cNvPr>
            <p:cNvSpPr>
              <a:spLocks noChangeArrowheads="1"/>
            </p:cNvSpPr>
            <p:nvPr/>
          </p:nvSpPr>
          <p:spPr bwMode="auto">
            <a:xfrm>
              <a:off x="4146" y="2802"/>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85" name="Group 88">
              <a:extLst>
                <a:ext uri="{FF2B5EF4-FFF2-40B4-BE49-F238E27FC236}">
                  <a16:creationId xmlns:a16="http://schemas.microsoft.com/office/drawing/2014/main" id="{9F462298-5B57-323D-8312-0E4D6ADBEB87}"/>
                </a:ext>
              </a:extLst>
            </p:cNvPr>
            <p:cNvGrpSpPr>
              <a:grpSpLocks/>
            </p:cNvGrpSpPr>
            <p:nvPr/>
          </p:nvGrpSpPr>
          <p:grpSpPr bwMode="auto">
            <a:xfrm rot="5400000">
              <a:off x="5104" y="2963"/>
              <a:ext cx="284" cy="326"/>
              <a:chOff x="3640" y="3167"/>
              <a:chExt cx="284" cy="326"/>
            </a:xfrm>
          </p:grpSpPr>
          <p:sp>
            <p:nvSpPr>
              <p:cNvPr id="87" name="Oval 89">
                <a:extLst>
                  <a:ext uri="{FF2B5EF4-FFF2-40B4-BE49-F238E27FC236}">
                    <a16:creationId xmlns:a16="http://schemas.microsoft.com/office/drawing/2014/main" id="{20CAC63C-AEBE-1370-E23B-5894E9C9103E}"/>
                  </a:ext>
                </a:extLst>
              </p:cNvPr>
              <p:cNvSpPr>
                <a:spLocks noChangeArrowheads="1"/>
              </p:cNvSpPr>
              <p:nvPr/>
            </p:nvSpPr>
            <p:spPr bwMode="auto">
              <a:xfrm rot="-5400000" flipH="1" flipV="1">
                <a:off x="3856" y="3287"/>
                <a:ext cx="68" cy="68"/>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Rectangle 90">
                <a:extLst>
                  <a:ext uri="{FF2B5EF4-FFF2-40B4-BE49-F238E27FC236}">
                    <a16:creationId xmlns:a16="http://schemas.microsoft.com/office/drawing/2014/main" id="{99BD754D-8A4E-4A08-7E95-A02B27B82048}"/>
                  </a:ext>
                </a:extLst>
              </p:cNvPr>
              <p:cNvSpPr>
                <a:spLocks noChangeArrowheads="1"/>
              </p:cNvSpPr>
              <p:nvPr/>
            </p:nvSpPr>
            <p:spPr bwMode="auto">
              <a:xfrm>
                <a:off x="3640" y="3167"/>
                <a:ext cx="223" cy="326"/>
              </a:xfrm>
              <a:prstGeom prst="rect">
                <a:avLst/>
              </a:prstGeom>
              <a:gradFill rotWithShape="0">
                <a:gsLst>
                  <a:gs pos="0">
                    <a:srgbClr val="EAEAEA"/>
                  </a:gs>
                  <a:gs pos="100000">
                    <a:srgbClr val="DCDCDC"/>
                  </a:gs>
                </a:gsLst>
                <a:lin ang="270000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0033CC"/>
                  </a:solidFill>
                  <a:ea typeface="楷体_GB2312" pitchFamily="49" charset="-122"/>
                </a:endParaRPr>
              </a:p>
            </p:txBody>
          </p:sp>
        </p:grpSp>
        <p:sp>
          <p:nvSpPr>
            <p:cNvPr id="86" name="Rectangle 91">
              <a:extLst>
                <a:ext uri="{FF2B5EF4-FFF2-40B4-BE49-F238E27FC236}">
                  <a16:creationId xmlns:a16="http://schemas.microsoft.com/office/drawing/2014/main" id="{1BBDAD52-F1EB-1650-47C8-AEA4C3C15C0B}"/>
                </a:ext>
              </a:extLst>
            </p:cNvPr>
            <p:cNvSpPr>
              <a:spLocks noChangeArrowheads="1"/>
            </p:cNvSpPr>
            <p:nvPr/>
          </p:nvSpPr>
          <p:spPr bwMode="auto">
            <a:xfrm>
              <a:off x="5080" y="2935"/>
              <a:ext cx="249" cy="25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rPr>
                <a:t>&amp;</a:t>
              </a:r>
            </a:p>
          </p:txBody>
        </p:sp>
      </p:grpSp>
      <p:sp>
        <p:nvSpPr>
          <p:cNvPr id="95" name="AutoShape 92">
            <a:extLst>
              <a:ext uri="{FF2B5EF4-FFF2-40B4-BE49-F238E27FC236}">
                <a16:creationId xmlns:a16="http://schemas.microsoft.com/office/drawing/2014/main" id="{15E11DB0-CE0C-F3AA-1E79-C8A734866925}"/>
              </a:ext>
            </a:extLst>
          </p:cNvPr>
          <p:cNvSpPr>
            <a:spLocks noChangeArrowheads="1"/>
          </p:cNvSpPr>
          <p:nvPr/>
        </p:nvSpPr>
        <p:spPr bwMode="auto">
          <a:xfrm>
            <a:off x="8261668" y="6294436"/>
            <a:ext cx="1851025" cy="563563"/>
          </a:xfrm>
          <a:prstGeom prst="wedgeRoundRectCallout">
            <a:avLst>
              <a:gd name="adj1" fmla="val -57120"/>
              <a:gd name="adj2" fmla="val -139685"/>
              <a:gd name="adj3" fmla="val 16667"/>
            </a:avLst>
          </a:prstGeom>
          <a:solidFill>
            <a:srgbClr val="FFFFCC"/>
          </a:solidFill>
          <a:ln w="9525">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0033CC"/>
                </a:solidFill>
              </a:rPr>
              <a:t>同步清零</a:t>
            </a:r>
          </a:p>
        </p:txBody>
      </p:sp>
      <p:sp>
        <p:nvSpPr>
          <p:cNvPr id="96" name="AutoShape 93">
            <a:extLst>
              <a:ext uri="{FF2B5EF4-FFF2-40B4-BE49-F238E27FC236}">
                <a16:creationId xmlns:a16="http://schemas.microsoft.com/office/drawing/2014/main" id="{C6BF3EC8-386A-DD13-0A9A-620ED82BBA69}"/>
              </a:ext>
            </a:extLst>
          </p:cNvPr>
          <p:cNvSpPr>
            <a:spLocks noChangeArrowheads="1"/>
          </p:cNvSpPr>
          <p:nvPr/>
        </p:nvSpPr>
        <p:spPr bwMode="auto">
          <a:xfrm>
            <a:off x="8199755" y="5932486"/>
            <a:ext cx="1851025" cy="563563"/>
          </a:xfrm>
          <a:prstGeom prst="wedgeRoundRectCallout">
            <a:avLst>
              <a:gd name="adj1" fmla="val -57120"/>
              <a:gd name="adj2" fmla="val -139685"/>
              <a:gd name="adj3" fmla="val 16667"/>
            </a:avLst>
          </a:prstGeom>
          <a:solidFill>
            <a:srgbClr val="FFFFCC"/>
          </a:solidFill>
          <a:ln w="9525">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0033CC"/>
                </a:solidFill>
              </a:rPr>
              <a:t>同步置零</a:t>
            </a:r>
          </a:p>
        </p:txBody>
      </p:sp>
      <p:sp>
        <p:nvSpPr>
          <p:cNvPr id="2" name="灯片编号占位符 1">
            <a:extLst>
              <a:ext uri="{FF2B5EF4-FFF2-40B4-BE49-F238E27FC236}">
                <a16:creationId xmlns:a16="http://schemas.microsoft.com/office/drawing/2014/main" id="{995B7AD2-58EF-FB6A-FC3B-2A27DF139989}"/>
              </a:ext>
            </a:extLst>
          </p:cNvPr>
          <p:cNvSpPr>
            <a:spLocks noGrp="1"/>
          </p:cNvSpPr>
          <p:nvPr>
            <p:ph type="sldNum" sz="quarter" idx="12"/>
          </p:nvPr>
        </p:nvSpPr>
        <p:spPr/>
        <p:txBody>
          <a:bodyPr/>
          <a:lstStyle/>
          <a:p>
            <a:fld id="{392CBAA0-59E6-204E-8F03-85E5040D48B8}" type="slidenum">
              <a:rPr kumimoji="1" lang="zh-CN" altLang="en-US" smtClean="0"/>
              <a:t>76</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4365F4F5-9F7B-67F5-6788-9644D4845BB3}"/>
                  </a:ext>
                </a:extLst>
              </p:cNvPr>
              <p:cNvSpPr txBox="1"/>
              <p:nvPr/>
            </p:nvSpPr>
            <p:spPr>
              <a:xfrm>
                <a:off x="1729514" y="5534031"/>
                <a:ext cx="2865079" cy="43178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zh-CN" altLang="en-US" sz="2800" b="1" i="1" smtClean="0">
                          <a:solidFill>
                            <a:srgbClr val="0000FF"/>
                          </a:solidFill>
                          <a:latin typeface="Cambria Math" panose="02040503050406030204" pitchFamily="18" charset="0"/>
                        </a:rPr>
                        <m:t>或</m:t>
                      </m:r>
                      <m:r>
                        <a:rPr kumimoji="1" lang="zh-CN" altLang="en-US" sz="2800" b="1" i="1" smtClean="0">
                          <a:solidFill>
                            <a:srgbClr val="0000FF"/>
                          </a:solidFill>
                          <a:latin typeface="Cambria Math" panose="02040503050406030204" pitchFamily="18" charset="0"/>
                        </a:rPr>
                        <m:t> </m:t>
                      </m:r>
                      <m:acc>
                        <m:accPr>
                          <m:chr m:val="̅"/>
                          <m:ctrlPr>
                            <a:rPr kumimoji="1" lang="en-US" altLang="zh-CN" sz="2800" b="1" i="1" smtClean="0">
                              <a:solidFill>
                                <a:srgbClr val="0000FF"/>
                              </a:solidFill>
                              <a:latin typeface="Cambria Math" panose="02040503050406030204" pitchFamily="18" charset="0"/>
                            </a:rPr>
                          </m:ctrlPr>
                        </m:accPr>
                        <m:e>
                          <m:r>
                            <a:rPr kumimoji="1" lang="en-US" altLang="zh-CN" sz="2800" b="1" i="1" smtClean="0">
                              <a:solidFill>
                                <a:srgbClr val="0000FF"/>
                              </a:solidFill>
                              <a:latin typeface="Cambria Math" panose="02040503050406030204" pitchFamily="18" charset="0"/>
                            </a:rPr>
                            <m:t>𝑳𝑫</m:t>
                          </m:r>
                        </m:e>
                      </m:acc>
                      <m:r>
                        <a:rPr kumimoji="1" lang="en-US" altLang="zh-CN" sz="2800" b="1" i="1" smtClean="0">
                          <a:solidFill>
                            <a:srgbClr val="0000FF"/>
                          </a:solidFill>
                          <a:latin typeface="Cambria Math" panose="02040503050406030204" pitchFamily="18" charset="0"/>
                        </a:rPr>
                        <m:t>=</m:t>
                      </m:r>
                      <m:acc>
                        <m:accPr>
                          <m:chr m:val="̅"/>
                          <m:ctrlPr>
                            <a:rPr kumimoji="1" lang="en-US" altLang="zh-CN" sz="2800" b="1" i="1" smtClean="0">
                              <a:solidFill>
                                <a:srgbClr val="0000FF"/>
                              </a:solidFill>
                              <a:latin typeface="Cambria Math" panose="02040503050406030204" pitchFamily="18" charset="0"/>
                            </a:rPr>
                          </m:ctrlPr>
                        </m:accPr>
                        <m:e>
                          <m:sSub>
                            <m:sSubPr>
                              <m:ctrlPr>
                                <a:rPr kumimoji="1" lang="en-US" altLang="zh-CN" sz="2800" b="1" i="1" smtClean="0">
                                  <a:solidFill>
                                    <a:srgbClr val="0000FF"/>
                                  </a:solidFill>
                                  <a:latin typeface="Cambria Math" panose="02040503050406030204" pitchFamily="18" charset="0"/>
                                </a:rPr>
                              </m:ctrlPr>
                            </m:sSubPr>
                            <m:e>
                              <m:r>
                                <a:rPr kumimoji="1" lang="en-US" altLang="zh-CN" sz="2800" b="1" i="1" smtClean="0">
                                  <a:solidFill>
                                    <a:srgbClr val="0000FF"/>
                                  </a:solidFill>
                                  <a:latin typeface="Cambria Math" panose="02040503050406030204" pitchFamily="18" charset="0"/>
                                </a:rPr>
                                <m:t>𝑸</m:t>
                              </m:r>
                            </m:e>
                            <m:sub>
                              <m:r>
                                <a:rPr kumimoji="1" lang="en-US" altLang="zh-CN" sz="2800" b="1" i="1" smtClean="0">
                                  <a:solidFill>
                                    <a:srgbClr val="0000FF"/>
                                  </a:solidFill>
                                  <a:latin typeface="Cambria Math" panose="02040503050406030204" pitchFamily="18" charset="0"/>
                                </a:rPr>
                                <m:t>𝟑</m:t>
                              </m:r>
                            </m:sub>
                          </m:sSub>
                          <m:sSub>
                            <m:sSubPr>
                              <m:ctrlPr>
                                <a:rPr kumimoji="1" lang="en-US" altLang="zh-CN" sz="2800" b="1" i="1" smtClean="0">
                                  <a:solidFill>
                                    <a:srgbClr val="0000FF"/>
                                  </a:solidFill>
                                  <a:latin typeface="Cambria Math" panose="02040503050406030204" pitchFamily="18" charset="0"/>
                                </a:rPr>
                              </m:ctrlPr>
                            </m:sSubPr>
                            <m:e>
                              <m:r>
                                <a:rPr kumimoji="1" lang="en-US" altLang="zh-CN" sz="2800" b="1" i="1" smtClean="0">
                                  <a:solidFill>
                                    <a:srgbClr val="0000FF"/>
                                  </a:solidFill>
                                  <a:latin typeface="Cambria Math" panose="02040503050406030204" pitchFamily="18" charset="0"/>
                                </a:rPr>
                                <m:t>𝑸</m:t>
                              </m:r>
                            </m:e>
                            <m:sub>
                              <m:r>
                                <a:rPr kumimoji="1" lang="en-US" altLang="zh-CN" sz="2800" b="1" i="1" smtClean="0">
                                  <a:solidFill>
                                    <a:srgbClr val="0000FF"/>
                                  </a:solidFill>
                                  <a:latin typeface="Cambria Math" panose="02040503050406030204" pitchFamily="18" charset="0"/>
                                </a:rPr>
                                <m:t>𝟏</m:t>
                              </m:r>
                            </m:sub>
                          </m:sSub>
                          <m:sSub>
                            <m:sSubPr>
                              <m:ctrlPr>
                                <a:rPr kumimoji="1" lang="en-US" altLang="zh-CN" sz="2800" b="1" i="1" smtClean="0">
                                  <a:solidFill>
                                    <a:srgbClr val="0000FF"/>
                                  </a:solidFill>
                                  <a:latin typeface="Cambria Math" panose="02040503050406030204" pitchFamily="18" charset="0"/>
                                </a:rPr>
                              </m:ctrlPr>
                            </m:sSubPr>
                            <m:e>
                              <m:r>
                                <a:rPr kumimoji="1" lang="en-US" altLang="zh-CN" sz="2800" b="1" i="1" smtClean="0">
                                  <a:solidFill>
                                    <a:srgbClr val="0000FF"/>
                                  </a:solidFill>
                                  <a:latin typeface="Cambria Math" panose="02040503050406030204" pitchFamily="18" charset="0"/>
                                </a:rPr>
                                <m:t>𝑸</m:t>
                              </m:r>
                            </m:e>
                            <m:sub>
                              <m:r>
                                <a:rPr kumimoji="1" lang="en-US" altLang="zh-CN" sz="2800" b="1" i="1" smtClean="0">
                                  <a:solidFill>
                                    <a:srgbClr val="0000FF"/>
                                  </a:solidFill>
                                  <a:latin typeface="Cambria Math" panose="02040503050406030204" pitchFamily="18" charset="0"/>
                                </a:rPr>
                                <m:t>𝟎</m:t>
                              </m:r>
                            </m:sub>
                          </m:sSub>
                        </m:e>
                      </m:acc>
                    </m:oMath>
                  </m:oMathPara>
                </a14:m>
                <a:endParaRPr kumimoji="1" lang="zh-CN" altLang="en-US" sz="2800" b="1" dirty="0">
                  <a:solidFill>
                    <a:srgbClr val="0000FF"/>
                  </a:solidFill>
                </a:endParaRPr>
              </a:p>
            </p:txBody>
          </p:sp>
        </mc:Choice>
        <mc:Fallback xmlns="">
          <p:sp>
            <p:nvSpPr>
              <p:cNvPr id="3" name="文本框 2">
                <a:extLst>
                  <a:ext uri="{FF2B5EF4-FFF2-40B4-BE49-F238E27FC236}">
                    <a16:creationId xmlns:a16="http://schemas.microsoft.com/office/drawing/2014/main" id="{4365F4F5-9F7B-67F5-6788-9644D4845BB3}"/>
                  </a:ext>
                </a:extLst>
              </p:cNvPr>
              <p:cNvSpPr txBox="1">
                <a:spLocks noRot="1" noChangeAspect="1" noMove="1" noResize="1" noEditPoints="1" noAdjustHandles="1" noChangeArrowheads="1" noChangeShapeType="1" noTextEdit="1"/>
              </p:cNvSpPr>
              <p:nvPr/>
            </p:nvSpPr>
            <p:spPr>
              <a:xfrm>
                <a:off x="1729514" y="5534031"/>
                <a:ext cx="2865079" cy="431785"/>
              </a:xfrm>
              <a:prstGeom prst="rect">
                <a:avLst/>
              </a:prstGeom>
              <a:blipFill>
                <a:blip r:embed="rId6"/>
                <a:stretch>
                  <a:fillRect l="-2212" t="-8571" b="-3714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936971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wd">
                                    <p:tmPct val="100000"/>
                                  </p:iterate>
                                  <p:childTnLst>
                                    <p:set>
                                      <p:cBhvr>
                                        <p:cTn id="6" dur="1" fill="hold">
                                          <p:stCondLst>
                                            <p:cond delay="0"/>
                                          </p:stCondLst>
                                        </p:cTn>
                                        <p:tgtEl>
                                          <p:spTgt spid="6"/>
                                        </p:tgtEl>
                                        <p:attrNameLst>
                                          <p:attrName>style.visibility</p:attrName>
                                        </p:attrNameLst>
                                      </p:cBhvr>
                                      <p:to>
                                        <p:strVal val="visible"/>
                                      </p:to>
                                    </p:set>
                                    <p:animEffect transition="in" filter="wipe(left)">
                                      <p:cBhvr>
                                        <p:cTn id="7" dur="3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wd">
                                    <p:tmPct val="100000"/>
                                  </p:iterate>
                                  <p:childTnLst>
                                    <p:set>
                                      <p:cBhvr>
                                        <p:cTn id="11" dur="1" fill="hold">
                                          <p:stCondLst>
                                            <p:cond delay="0"/>
                                          </p:stCondLst>
                                        </p:cTn>
                                        <p:tgtEl>
                                          <p:spTgt spid="7"/>
                                        </p:tgtEl>
                                        <p:attrNameLst>
                                          <p:attrName>style.visibility</p:attrName>
                                        </p:attrNameLst>
                                      </p:cBhvr>
                                      <p:to>
                                        <p:strVal val="visible"/>
                                      </p:to>
                                    </p:set>
                                    <p:animEffect transition="in" filter="wipe(left)">
                                      <p:cBhvr>
                                        <p:cTn id="12" dur="3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wd">
                                    <p:tmPct val="100000"/>
                                  </p:iterate>
                                  <p:childTnLst>
                                    <p:set>
                                      <p:cBhvr>
                                        <p:cTn id="16" dur="1" fill="hold">
                                          <p:stCondLst>
                                            <p:cond delay="0"/>
                                          </p:stCondLst>
                                        </p:cTn>
                                        <p:tgtEl>
                                          <p:spTgt spid="11"/>
                                        </p:tgtEl>
                                        <p:attrNameLst>
                                          <p:attrName>style.visibility</p:attrName>
                                        </p:attrNameLst>
                                      </p:cBhvr>
                                      <p:to>
                                        <p:strVal val="visible"/>
                                      </p:to>
                                    </p:set>
                                    <p:animEffect transition="in" filter="wipe(left)">
                                      <p:cBhvr>
                                        <p:cTn id="17" dur="3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wd">
                                    <p:tmPct val="100000"/>
                                  </p:iterate>
                                  <p:childTnLst>
                                    <p:set>
                                      <p:cBhvr>
                                        <p:cTn id="21" dur="1" fill="hold">
                                          <p:stCondLst>
                                            <p:cond delay="0"/>
                                          </p:stCondLst>
                                        </p:cTn>
                                        <p:tgtEl>
                                          <p:spTgt spid="9"/>
                                        </p:tgtEl>
                                        <p:attrNameLst>
                                          <p:attrName>style.visibility</p:attrName>
                                        </p:attrNameLst>
                                      </p:cBhvr>
                                      <p:to>
                                        <p:strVal val="visible"/>
                                      </p:to>
                                    </p:set>
                                    <p:animEffect transition="in" filter="wipe(left)">
                                      <p:cBhvr>
                                        <p:cTn id="22" dur="3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wd">
                                    <p:tmPct val="100000"/>
                                  </p:iterate>
                                  <p:childTnLst>
                                    <p:set>
                                      <p:cBhvr>
                                        <p:cTn id="26" dur="1" fill="hold">
                                          <p:stCondLst>
                                            <p:cond delay="0"/>
                                          </p:stCondLst>
                                        </p:cTn>
                                        <p:tgtEl>
                                          <p:spTgt spid="8"/>
                                        </p:tgtEl>
                                        <p:attrNameLst>
                                          <p:attrName>style.visibility</p:attrName>
                                        </p:attrNameLst>
                                      </p:cBhvr>
                                      <p:to>
                                        <p:strVal val="visible"/>
                                      </p:to>
                                    </p:set>
                                    <p:animEffect transition="in" filter="wipe(left)">
                                      <p:cBhvr>
                                        <p:cTn id="27" dur="3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wd">
                                    <p:tmPct val="100000"/>
                                  </p:iterate>
                                  <p:childTnLst>
                                    <p:set>
                                      <p:cBhvr>
                                        <p:cTn id="31" dur="1" fill="hold">
                                          <p:stCondLst>
                                            <p:cond delay="0"/>
                                          </p:stCondLst>
                                        </p:cTn>
                                        <p:tgtEl>
                                          <p:spTgt spid="10"/>
                                        </p:tgtEl>
                                        <p:attrNameLst>
                                          <p:attrName>style.visibility</p:attrName>
                                        </p:attrNameLst>
                                      </p:cBhvr>
                                      <p:to>
                                        <p:strVal val="visible"/>
                                      </p:to>
                                    </p:set>
                                    <p:animEffect transition="in" filter="wipe(left)">
                                      <p:cBhvr>
                                        <p:cTn id="32" dur="3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iterate type="wd">
                                    <p:tmPct val="100000"/>
                                  </p:iterate>
                                  <p:childTnLst>
                                    <p:set>
                                      <p:cBhvr>
                                        <p:cTn id="36" dur="1" fill="hold">
                                          <p:stCondLst>
                                            <p:cond delay="0"/>
                                          </p:stCondLst>
                                        </p:cTn>
                                        <p:tgtEl>
                                          <p:spTgt spid="12"/>
                                        </p:tgtEl>
                                        <p:attrNameLst>
                                          <p:attrName>style.visibility</p:attrName>
                                        </p:attrNameLst>
                                      </p:cBhvr>
                                      <p:to>
                                        <p:strVal val="visible"/>
                                      </p:to>
                                    </p:set>
                                    <p:animEffect transition="in" filter="wipe(left)">
                                      <p:cBhvr>
                                        <p:cTn id="37" dur="300"/>
                                        <p:tgtEl>
                                          <p:spTgt spid="12"/>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3">
                                            <p:txEl>
                                              <p:pRg st="0" end="0"/>
                                            </p:txEl>
                                          </p:spTgt>
                                        </p:tgtEl>
                                        <p:attrNameLst>
                                          <p:attrName>style.visibility</p:attrName>
                                        </p:attrNameLst>
                                      </p:cBhvr>
                                      <p:to>
                                        <p:strVal val="visible"/>
                                      </p:to>
                                    </p:set>
                                    <p:animEffect transition="in" filter="wipe(left)">
                                      <p:cBhvr>
                                        <p:cTn id="42" dur="500"/>
                                        <p:tgtEl>
                                          <p:spTgt spid="13">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Effect transition="in" filter="wipe(left)">
                                      <p:cBhvr>
                                        <p:cTn id="47" dur="500"/>
                                        <p:tgtEl>
                                          <p:spTgt spid="14">
                                            <p:txEl>
                                              <p:pRg st="0" end="0"/>
                                            </p:txEl>
                                          </p:spTgt>
                                        </p:tgtEl>
                                      </p:cBhvr>
                                    </p:animEffect>
                                  </p:childTnLst>
                                </p:cTn>
                              </p:par>
                            </p:childTnLst>
                          </p:cTn>
                        </p:par>
                        <p:par>
                          <p:cTn id="48" fill="hold">
                            <p:stCondLst>
                              <p:cond delay="500"/>
                            </p:stCondLst>
                            <p:childTnLst>
                              <p:par>
                                <p:cTn id="49" presetID="22" presetClass="entr" presetSubtype="8" fill="hold" nodeType="afterEffect">
                                  <p:stCondLst>
                                    <p:cond delay="0"/>
                                  </p:stCondLst>
                                  <p:childTnLst>
                                    <p:set>
                                      <p:cBhvr>
                                        <p:cTn id="50" dur="1" fill="hold">
                                          <p:stCondLst>
                                            <p:cond delay="0"/>
                                          </p:stCondLst>
                                        </p:cTn>
                                        <p:tgtEl>
                                          <p:spTgt spid="16"/>
                                        </p:tgtEl>
                                        <p:attrNameLst>
                                          <p:attrName>style.visibility</p:attrName>
                                        </p:attrNameLst>
                                      </p:cBhvr>
                                      <p:to>
                                        <p:strVal val="visible"/>
                                      </p:to>
                                    </p:set>
                                    <p:animEffect transition="in" filter="wipe(left)">
                                      <p:cBhvr>
                                        <p:cTn id="51" dur="500"/>
                                        <p:tgtEl>
                                          <p:spTgt spid="16"/>
                                        </p:tgtEl>
                                      </p:cBhvr>
                                    </p:animEffect>
                                  </p:childTnLst>
                                </p:cTn>
                              </p:par>
                            </p:childTnLst>
                          </p:cTn>
                        </p:par>
                      </p:childTnLst>
                    </p:cTn>
                  </p:par>
                  <p:par>
                    <p:cTn id="52" fill="hold">
                      <p:stCondLst>
                        <p:cond delay="indefinite"/>
                      </p:stCondLst>
                      <p:childTnLst>
                        <p:par>
                          <p:cTn id="53" fill="hold">
                            <p:stCondLst>
                              <p:cond delay="0"/>
                            </p:stCondLst>
                            <p:childTnLst>
                              <p:par>
                                <p:cTn id="54" presetID="12" presetClass="entr" presetSubtype="4" fill="hold" grpId="0" nodeType="clickEffect">
                                  <p:stCondLst>
                                    <p:cond delay="0"/>
                                  </p:stCondLst>
                                  <p:iterate type="lt">
                                    <p:tmPct val="100000"/>
                                  </p:iterate>
                                  <p:childTnLst>
                                    <p:set>
                                      <p:cBhvr>
                                        <p:cTn id="55" dur="1" fill="hold">
                                          <p:stCondLst>
                                            <p:cond delay="0"/>
                                          </p:stCondLst>
                                        </p:cTn>
                                        <p:tgtEl>
                                          <p:spTgt spid="18"/>
                                        </p:tgtEl>
                                        <p:attrNameLst>
                                          <p:attrName>style.visibility</p:attrName>
                                        </p:attrNameLst>
                                      </p:cBhvr>
                                      <p:to>
                                        <p:strVal val="visible"/>
                                      </p:to>
                                    </p:set>
                                    <p:animEffect transition="in" filter="slide(fromBottom)">
                                      <p:cBhvr>
                                        <p:cTn id="56" dur="75"/>
                                        <p:tgtEl>
                                          <p:spTgt spid="18"/>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9">
                                            <p:txEl>
                                              <p:pRg st="0" end="0"/>
                                            </p:txEl>
                                          </p:spTgt>
                                        </p:tgtEl>
                                        <p:attrNameLst>
                                          <p:attrName>style.visibility</p:attrName>
                                        </p:attrNameLst>
                                      </p:cBhvr>
                                      <p:to>
                                        <p:strVal val="visible"/>
                                      </p:to>
                                    </p:set>
                                    <p:animEffect transition="in" filter="wipe(left)">
                                      <p:cBhvr>
                                        <p:cTn id="61" dur="500"/>
                                        <p:tgtEl>
                                          <p:spTgt spid="19">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left)">
                                      <p:cBhvr>
                                        <p:cTn id="66" dur="500"/>
                                        <p:tgtEl>
                                          <p:spTgt spid="15"/>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
                                        </p:tgtEl>
                                        <p:attrNameLst>
                                          <p:attrName>style.visibility</p:attrName>
                                        </p:attrNameLst>
                                      </p:cBhvr>
                                      <p:to>
                                        <p:strVal val="visible"/>
                                      </p:to>
                                    </p:set>
                                    <p:anim calcmode="lin" valueType="num">
                                      <p:cBhvr additive="base">
                                        <p:cTn id="71" dur="500" fill="hold"/>
                                        <p:tgtEl>
                                          <p:spTgt spid="3"/>
                                        </p:tgtEl>
                                        <p:attrNameLst>
                                          <p:attrName>ppt_x</p:attrName>
                                        </p:attrNameLst>
                                      </p:cBhvr>
                                      <p:tavLst>
                                        <p:tav tm="0">
                                          <p:val>
                                            <p:strVal val="#ppt_x"/>
                                          </p:val>
                                        </p:tav>
                                        <p:tav tm="100000">
                                          <p:val>
                                            <p:strVal val="#ppt_x"/>
                                          </p:val>
                                        </p:tav>
                                      </p:tavLst>
                                    </p:anim>
                                    <p:anim calcmode="lin" valueType="num">
                                      <p:cBhvr additive="base">
                                        <p:cTn id="7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0">
                                            <p:txEl>
                                              <p:pRg st="0" end="0"/>
                                            </p:txEl>
                                          </p:spTgt>
                                        </p:tgtEl>
                                        <p:attrNameLst>
                                          <p:attrName>style.visibility</p:attrName>
                                        </p:attrNameLst>
                                      </p:cBhvr>
                                      <p:to>
                                        <p:strVal val="visible"/>
                                      </p:to>
                                    </p:set>
                                    <p:animEffect transition="in" filter="wipe(left)">
                                      <p:cBhvr>
                                        <p:cTn id="77" dur="500"/>
                                        <p:tgtEl>
                                          <p:spTgt spid="20">
                                            <p:txEl>
                                              <p:pRg st="0" end="0"/>
                                            </p:txEl>
                                          </p:spTgt>
                                        </p:tgtEl>
                                      </p:cBhvr>
                                    </p:animEffect>
                                  </p:childTnLst>
                                </p:cTn>
                              </p:par>
                            </p:childTnLst>
                          </p:cTn>
                        </p:par>
                      </p:childTnLst>
                    </p:cTn>
                  </p:par>
                  <p:par>
                    <p:cTn id="78" fill="hold">
                      <p:stCondLst>
                        <p:cond delay="indefinite"/>
                      </p:stCondLst>
                      <p:childTnLst>
                        <p:par>
                          <p:cTn id="79" fill="hold">
                            <p:stCondLst>
                              <p:cond delay="0"/>
                            </p:stCondLst>
                            <p:childTnLst>
                              <p:par>
                                <p:cTn id="80" presetID="23" presetClass="entr" presetSubtype="16" fill="hold" nodeType="clickEffect">
                                  <p:stCondLst>
                                    <p:cond delay="0"/>
                                  </p:stCondLst>
                                  <p:childTnLst>
                                    <p:set>
                                      <p:cBhvr>
                                        <p:cTn id="81" dur="1" fill="hold">
                                          <p:stCondLst>
                                            <p:cond delay="0"/>
                                          </p:stCondLst>
                                        </p:cTn>
                                        <p:tgtEl>
                                          <p:spTgt spid="21"/>
                                        </p:tgtEl>
                                        <p:attrNameLst>
                                          <p:attrName>style.visibility</p:attrName>
                                        </p:attrNameLst>
                                      </p:cBhvr>
                                      <p:to>
                                        <p:strVal val="visible"/>
                                      </p:to>
                                    </p:set>
                                    <p:anim calcmode="lin" valueType="num">
                                      <p:cBhvr>
                                        <p:cTn id="82" dur="500" fill="hold"/>
                                        <p:tgtEl>
                                          <p:spTgt spid="21"/>
                                        </p:tgtEl>
                                        <p:attrNameLst>
                                          <p:attrName>ppt_w</p:attrName>
                                        </p:attrNameLst>
                                      </p:cBhvr>
                                      <p:tavLst>
                                        <p:tav tm="0">
                                          <p:val>
                                            <p:fltVal val="0"/>
                                          </p:val>
                                        </p:tav>
                                        <p:tav tm="100000">
                                          <p:val>
                                            <p:strVal val="#ppt_w"/>
                                          </p:val>
                                        </p:tav>
                                      </p:tavLst>
                                    </p:anim>
                                    <p:anim calcmode="lin" valueType="num">
                                      <p:cBhvr>
                                        <p:cTn id="83" dur="500" fill="hold"/>
                                        <p:tgtEl>
                                          <p:spTgt spid="21"/>
                                        </p:tgtEl>
                                        <p:attrNameLst>
                                          <p:attrName>ppt_h</p:attrName>
                                        </p:attrNameLst>
                                      </p:cBhvr>
                                      <p:tavLst>
                                        <p:tav tm="0">
                                          <p:val>
                                            <p:fltVal val="0"/>
                                          </p:val>
                                        </p:tav>
                                        <p:tav tm="100000">
                                          <p:val>
                                            <p:strVal val="#ppt_h"/>
                                          </p:val>
                                        </p:tav>
                                      </p:tavLst>
                                    </p:anim>
                                  </p:childTnLst>
                                </p:cTn>
                              </p:par>
                            </p:childTnLst>
                          </p:cTn>
                        </p:par>
                      </p:childTnLst>
                    </p:cTn>
                  </p:par>
                  <p:par>
                    <p:cTn id="84" fill="hold">
                      <p:stCondLst>
                        <p:cond delay="indefinite"/>
                      </p:stCondLst>
                      <p:childTnLst>
                        <p:par>
                          <p:cTn id="85" fill="hold">
                            <p:stCondLst>
                              <p:cond delay="0"/>
                            </p:stCondLst>
                            <p:childTnLst>
                              <p:par>
                                <p:cTn id="86" presetID="12" presetClass="entr" presetSubtype="4" fill="hold" nodeType="clickEffect">
                                  <p:stCondLst>
                                    <p:cond delay="0"/>
                                  </p:stCondLst>
                                  <p:childTnLst>
                                    <p:set>
                                      <p:cBhvr>
                                        <p:cTn id="87" dur="1" fill="hold">
                                          <p:stCondLst>
                                            <p:cond delay="0"/>
                                          </p:stCondLst>
                                        </p:cTn>
                                        <p:tgtEl>
                                          <p:spTgt spid="65"/>
                                        </p:tgtEl>
                                        <p:attrNameLst>
                                          <p:attrName>style.visibility</p:attrName>
                                        </p:attrNameLst>
                                      </p:cBhvr>
                                      <p:to>
                                        <p:strVal val="visible"/>
                                      </p:to>
                                    </p:set>
                                    <p:animEffect transition="in" filter="slide(fromBottom)">
                                      <p:cBhvr>
                                        <p:cTn id="88" dur="500"/>
                                        <p:tgtEl>
                                          <p:spTgt spid="65"/>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nodeType="clickEffect">
                                  <p:stCondLst>
                                    <p:cond delay="0"/>
                                  </p:stCondLst>
                                  <p:childTnLst>
                                    <p:set>
                                      <p:cBhvr>
                                        <p:cTn id="92" dur="1" fill="hold">
                                          <p:stCondLst>
                                            <p:cond delay="0"/>
                                          </p:stCondLst>
                                        </p:cTn>
                                        <p:tgtEl>
                                          <p:spTgt spid="78"/>
                                        </p:tgtEl>
                                        <p:attrNameLst>
                                          <p:attrName>style.visibility</p:attrName>
                                        </p:attrNameLst>
                                      </p:cBhvr>
                                      <p:to>
                                        <p:strVal val="visible"/>
                                      </p:to>
                                    </p:set>
                                    <p:animEffect transition="in" filter="wipe(left)">
                                      <p:cBhvr>
                                        <p:cTn id="93" dur="500"/>
                                        <p:tgtEl>
                                          <p:spTgt spid="78"/>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95"/>
                                        </p:tgtEl>
                                        <p:attrNameLst>
                                          <p:attrName>style.visibility</p:attrName>
                                        </p:attrNameLst>
                                      </p:cBhvr>
                                      <p:to>
                                        <p:strVal val="visible"/>
                                      </p:to>
                                    </p:set>
                                    <p:animEffect transition="in" filter="wipe(left)">
                                      <p:cBhvr>
                                        <p:cTn id="98" dur="500"/>
                                        <p:tgtEl>
                                          <p:spTgt spid="95"/>
                                        </p:tgtEl>
                                      </p:cBhvr>
                                    </p:animEffect>
                                  </p:childTnLst>
                                  <p:subTnLst>
                                    <p:set>
                                      <p:cBhvr override="childStyle">
                                        <p:cTn dur="1" fill="hold" display="0" masterRel="nextClick" afterEffect="1"/>
                                        <p:tgtEl>
                                          <p:spTgt spid="95"/>
                                        </p:tgtEl>
                                        <p:attrNameLst>
                                          <p:attrName>style.visibility</p:attrName>
                                        </p:attrNameLst>
                                      </p:cBhvr>
                                      <p:to>
                                        <p:strVal val="hidden"/>
                                      </p:to>
                                    </p:set>
                                  </p:subTnLst>
                                </p:cTn>
                              </p:par>
                            </p:childTnLst>
                          </p:cTn>
                        </p:par>
                      </p:childTnLst>
                    </p:cTn>
                  </p:par>
                  <p:par>
                    <p:cTn id="99" fill="hold">
                      <p:stCondLst>
                        <p:cond delay="indefinite"/>
                      </p:stCondLst>
                      <p:childTnLst>
                        <p:par>
                          <p:cTn id="100" fill="hold">
                            <p:stCondLst>
                              <p:cond delay="0"/>
                            </p:stCondLst>
                            <p:childTnLst>
                              <p:par>
                                <p:cTn id="101" presetID="22" presetClass="entr" presetSubtype="2" fill="hold" nodeType="clickEffect">
                                  <p:stCondLst>
                                    <p:cond delay="0"/>
                                  </p:stCondLst>
                                  <p:childTnLst>
                                    <p:set>
                                      <p:cBhvr>
                                        <p:cTn id="102" dur="1" fill="hold">
                                          <p:stCondLst>
                                            <p:cond delay="0"/>
                                          </p:stCondLst>
                                        </p:cTn>
                                        <p:tgtEl>
                                          <p:spTgt spid="72"/>
                                        </p:tgtEl>
                                        <p:attrNameLst>
                                          <p:attrName>style.visibility</p:attrName>
                                        </p:attrNameLst>
                                      </p:cBhvr>
                                      <p:to>
                                        <p:strVal val="visible"/>
                                      </p:to>
                                    </p:set>
                                    <p:animEffect transition="in" filter="wipe(right)">
                                      <p:cBhvr>
                                        <p:cTn id="103" dur="500"/>
                                        <p:tgtEl>
                                          <p:spTgt spid="72"/>
                                        </p:tgtEl>
                                      </p:cBhvr>
                                    </p:animEffect>
                                  </p:childTnLst>
                                  <p:subTnLst>
                                    <p:set>
                                      <p:cBhvr override="childStyle">
                                        <p:cTn dur="1" fill="hold" display="0" masterRel="nextClick" afterEffect="1"/>
                                        <p:tgtEl>
                                          <p:spTgt spid="72"/>
                                        </p:tgtEl>
                                        <p:attrNameLst>
                                          <p:attrName>style.visibility</p:attrName>
                                        </p:attrNameLst>
                                      </p:cBhvr>
                                      <p:to>
                                        <p:strVal val="hidden"/>
                                      </p:to>
                                    </p:set>
                                  </p:subTnLst>
                                </p:cTn>
                              </p:par>
                            </p:childTnLst>
                          </p:cTn>
                        </p:par>
                      </p:childTnLst>
                    </p:cTn>
                  </p:par>
                  <p:par>
                    <p:cTn id="104" fill="hold">
                      <p:stCondLst>
                        <p:cond delay="indefinite"/>
                      </p:stCondLst>
                      <p:childTnLst>
                        <p:par>
                          <p:cTn id="105" fill="hold">
                            <p:stCondLst>
                              <p:cond delay="0"/>
                            </p:stCondLst>
                            <p:childTnLst>
                              <p:par>
                                <p:cTn id="106" presetID="22" presetClass="entr" presetSubtype="8" fill="hold" grpId="0" nodeType="clickEffect">
                                  <p:stCondLst>
                                    <p:cond delay="0"/>
                                  </p:stCondLst>
                                  <p:childTnLst>
                                    <p:set>
                                      <p:cBhvr>
                                        <p:cTn id="107" dur="1" fill="hold">
                                          <p:stCondLst>
                                            <p:cond delay="0"/>
                                          </p:stCondLst>
                                        </p:cTn>
                                        <p:tgtEl>
                                          <p:spTgt spid="96"/>
                                        </p:tgtEl>
                                        <p:attrNameLst>
                                          <p:attrName>style.visibility</p:attrName>
                                        </p:attrNameLst>
                                      </p:cBhvr>
                                      <p:to>
                                        <p:strVal val="visible"/>
                                      </p:to>
                                    </p:set>
                                    <p:animEffect transition="in" filter="wipe(left)">
                                      <p:cBhvr>
                                        <p:cTn id="108" dur="500"/>
                                        <p:tgtEl>
                                          <p:spTgt spid="96"/>
                                        </p:tgtEl>
                                      </p:cBhvr>
                                    </p:animEffect>
                                  </p:childTnLst>
                                </p:cTn>
                              </p:par>
                            </p:childTnLst>
                          </p:cTn>
                        </p:par>
                      </p:childTnLst>
                    </p:cTn>
                  </p:par>
                  <p:par>
                    <p:cTn id="109" fill="hold">
                      <p:stCondLst>
                        <p:cond delay="indefinite"/>
                      </p:stCondLst>
                      <p:childTnLst>
                        <p:par>
                          <p:cTn id="110" fill="hold">
                            <p:stCondLst>
                              <p:cond delay="0"/>
                            </p:stCondLst>
                            <p:childTnLst>
                              <p:par>
                                <p:cTn id="111" presetID="22" presetClass="entr" presetSubtype="2" fill="hold" nodeType="clickEffect">
                                  <p:stCondLst>
                                    <p:cond delay="0"/>
                                  </p:stCondLst>
                                  <p:childTnLst>
                                    <p:set>
                                      <p:cBhvr>
                                        <p:cTn id="112" dur="1" fill="hold">
                                          <p:stCondLst>
                                            <p:cond delay="0"/>
                                          </p:stCondLst>
                                        </p:cTn>
                                        <p:tgtEl>
                                          <p:spTgt spid="75"/>
                                        </p:tgtEl>
                                        <p:attrNameLst>
                                          <p:attrName>style.visibility</p:attrName>
                                        </p:attrNameLst>
                                      </p:cBhvr>
                                      <p:to>
                                        <p:strVal val="visible"/>
                                      </p:to>
                                    </p:set>
                                    <p:animEffect transition="in" filter="wipe(right)">
                                      <p:cBhvr>
                                        <p:cTn id="113"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utoUpdateAnimBg="0"/>
      <p:bldP spid="7" grpId="0" autoUpdateAnimBg="0"/>
      <p:bldP spid="8" grpId="0" autoUpdateAnimBg="0"/>
      <p:bldP spid="9" grpId="0" autoUpdateAnimBg="0"/>
      <p:bldP spid="10" grpId="0" autoUpdateAnimBg="0"/>
      <p:bldP spid="11" grpId="0" autoUpdateAnimBg="0"/>
      <p:bldP spid="12" grpId="0" autoUpdateAnimBg="0"/>
      <p:bldP spid="13" grpId="0" build="p" autoUpdateAnimBg="0"/>
      <p:bldP spid="14" grpId="0" build="p" autoUpdateAnimBg="0"/>
      <p:bldP spid="18" grpId="0" animBg="1" autoUpdateAnimBg="0"/>
      <p:bldP spid="19" grpId="0" build="p" autoUpdateAnimBg="0"/>
      <p:bldP spid="20" grpId="0" build="p" autoUpdateAnimBg="0"/>
      <p:bldP spid="95" grpId="0" animBg="1" autoUpdateAnimBg="0"/>
      <p:bldP spid="96" grpId="0" animBg="1" autoUpdateAnimBg="0"/>
      <p:bldP spid="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2.4</a:t>
            </a:r>
            <a:r>
              <a:rPr kumimoji="1" lang="zh-CN" altLang="en-US" dirty="0"/>
              <a:t> </a:t>
            </a:r>
            <a:r>
              <a:rPr kumimoji="1" lang="en-US" altLang="zh-CN" dirty="0"/>
              <a:t>N</a:t>
            </a:r>
            <a:r>
              <a:rPr kumimoji="1" lang="zh-CN" altLang="en-US" dirty="0"/>
              <a:t>进制计数器</a:t>
            </a:r>
          </a:p>
        </p:txBody>
      </p:sp>
      <p:grpSp>
        <p:nvGrpSpPr>
          <p:cNvPr id="5" name="Group 2">
            <a:extLst>
              <a:ext uri="{FF2B5EF4-FFF2-40B4-BE49-F238E27FC236}">
                <a16:creationId xmlns:a16="http://schemas.microsoft.com/office/drawing/2014/main" id="{1F2E3BC1-DD09-8137-B894-BAAB0F607A19}"/>
              </a:ext>
            </a:extLst>
          </p:cNvPr>
          <p:cNvGrpSpPr>
            <a:grpSpLocks/>
          </p:cNvGrpSpPr>
          <p:nvPr/>
        </p:nvGrpSpPr>
        <p:grpSpPr bwMode="auto">
          <a:xfrm>
            <a:off x="8175625" y="5318124"/>
            <a:ext cx="846138" cy="225425"/>
            <a:chOff x="4610" y="3242"/>
            <a:chExt cx="533" cy="142"/>
          </a:xfrm>
        </p:grpSpPr>
        <p:sp>
          <p:nvSpPr>
            <p:cNvPr id="6" name="Line 3">
              <a:extLst>
                <a:ext uri="{FF2B5EF4-FFF2-40B4-BE49-F238E27FC236}">
                  <a16:creationId xmlns:a16="http://schemas.microsoft.com/office/drawing/2014/main" id="{28CA302B-1127-58F5-D069-85767C99E196}"/>
                </a:ext>
              </a:extLst>
            </p:cNvPr>
            <p:cNvSpPr>
              <a:spLocks noChangeShapeType="1"/>
            </p:cNvSpPr>
            <p:nvPr/>
          </p:nvSpPr>
          <p:spPr bwMode="auto">
            <a:xfrm rot="16200000" flipV="1">
              <a:off x="4548" y="3316"/>
              <a:ext cx="13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 name="Line 4">
              <a:extLst>
                <a:ext uri="{FF2B5EF4-FFF2-40B4-BE49-F238E27FC236}">
                  <a16:creationId xmlns:a16="http://schemas.microsoft.com/office/drawing/2014/main" id="{3CF36355-3190-58B4-BAC7-26415272ABAA}"/>
                </a:ext>
              </a:extLst>
            </p:cNvPr>
            <p:cNvSpPr>
              <a:spLocks noChangeShapeType="1"/>
            </p:cNvSpPr>
            <p:nvPr/>
          </p:nvSpPr>
          <p:spPr bwMode="auto">
            <a:xfrm>
              <a:off x="4610" y="3380"/>
              <a:ext cx="53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 name="Line 5">
              <a:extLst>
                <a:ext uri="{FF2B5EF4-FFF2-40B4-BE49-F238E27FC236}">
                  <a16:creationId xmlns:a16="http://schemas.microsoft.com/office/drawing/2014/main" id="{D35C0B71-3A69-D2AA-3F4D-D830D2FC45E9}"/>
                </a:ext>
              </a:extLst>
            </p:cNvPr>
            <p:cNvSpPr>
              <a:spLocks noChangeShapeType="1"/>
            </p:cNvSpPr>
            <p:nvPr/>
          </p:nvSpPr>
          <p:spPr bwMode="auto">
            <a:xfrm rot="16200000" flipV="1">
              <a:off x="5064" y="3310"/>
              <a:ext cx="13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9" name="Text Box 6">
            <a:extLst>
              <a:ext uri="{FF2B5EF4-FFF2-40B4-BE49-F238E27FC236}">
                <a16:creationId xmlns:a16="http://schemas.microsoft.com/office/drawing/2014/main" id="{68FD2885-44F5-B59A-DF0F-D13C7DEE50AA}"/>
              </a:ext>
            </a:extLst>
          </p:cNvPr>
          <p:cNvSpPr txBox="1">
            <a:spLocks noChangeArrowheads="1"/>
          </p:cNvSpPr>
          <p:nvPr/>
        </p:nvSpPr>
        <p:spPr bwMode="auto">
          <a:xfrm>
            <a:off x="1492250" y="681037"/>
            <a:ext cx="8299450" cy="519112"/>
          </a:xfrm>
          <a:prstGeom prst="rect">
            <a:avLst/>
          </a:prstGeom>
          <a:noFill/>
          <a:ln>
            <a:noFill/>
          </a:ln>
          <a:effectLst/>
          <a:extLst>
            <a:ext uri="{909E8E84-426E-40DD-AFC4-6F175D3DCCD1}">
              <a14:hiddenFill xmlns:a14="http://schemas.microsoft.com/office/drawing/2010/main">
                <a:solidFill>
                  <a:srgbClr val="EAEAEA"/>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0033CC"/>
                </a:solidFill>
              </a:rPr>
              <a:t>二、利用异步清零或置数端获得 </a:t>
            </a:r>
            <a:r>
              <a:rPr lang="en-US" altLang="zh-CN" sz="2800" b="1" i="1">
                <a:solidFill>
                  <a:srgbClr val="0033CC"/>
                </a:solidFill>
              </a:rPr>
              <a:t>N </a:t>
            </a:r>
            <a:r>
              <a:rPr lang="zh-CN" altLang="en-US" sz="2800" b="1">
                <a:solidFill>
                  <a:srgbClr val="0033CC"/>
                </a:solidFill>
              </a:rPr>
              <a:t>进制计数</a:t>
            </a:r>
          </a:p>
        </p:txBody>
      </p:sp>
      <p:sp>
        <p:nvSpPr>
          <p:cNvPr id="10" name="Text Box 7">
            <a:extLst>
              <a:ext uri="{FF2B5EF4-FFF2-40B4-BE49-F238E27FC236}">
                <a16:creationId xmlns:a16="http://schemas.microsoft.com/office/drawing/2014/main" id="{55FB85E2-AB16-259B-FF01-52AA81A5B3DE}"/>
              </a:ext>
            </a:extLst>
          </p:cNvPr>
          <p:cNvSpPr txBox="1">
            <a:spLocks noChangeArrowheads="1"/>
          </p:cNvSpPr>
          <p:nvPr/>
        </p:nvSpPr>
        <p:spPr bwMode="auto">
          <a:xfrm>
            <a:off x="2546350" y="1219199"/>
            <a:ext cx="7454900"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 </a:t>
            </a:r>
            <a:r>
              <a:rPr lang="zh-CN" altLang="en-US" sz="2800" b="1"/>
              <a:t>当计数到 </a:t>
            </a:r>
            <a:r>
              <a:rPr lang="en-US" altLang="zh-CN" sz="2800" b="1" i="1"/>
              <a:t>S</a:t>
            </a:r>
            <a:r>
              <a:rPr lang="en-US" altLang="zh-CN" sz="2800" b="1" i="1" baseline="-25000"/>
              <a:t>N</a:t>
            </a:r>
            <a:r>
              <a:rPr lang="en-US" altLang="zh-CN" sz="1800" b="1" i="1"/>
              <a:t> </a:t>
            </a:r>
            <a:r>
              <a:rPr lang="zh-CN" altLang="en-US" sz="2800" b="1"/>
              <a:t>时，立即产生清零或置数信号，</a:t>
            </a:r>
          </a:p>
          <a:p>
            <a:pPr eaLnBrk="1" hangingPunct="1"/>
            <a:r>
              <a:rPr lang="zh-CN" altLang="en-US" sz="2800" b="1"/>
              <a:t> 使返回 </a:t>
            </a:r>
            <a:r>
              <a:rPr lang="en-US" altLang="zh-CN" sz="2800" b="1" i="1"/>
              <a:t>S</a:t>
            </a:r>
            <a:r>
              <a:rPr lang="en-US" altLang="zh-CN" sz="2800" b="1" baseline="-25000"/>
              <a:t>0 </a:t>
            </a:r>
            <a:r>
              <a:rPr lang="zh-CN" altLang="en-US" sz="2800" b="1"/>
              <a:t>状态。</a:t>
            </a:r>
            <a:r>
              <a:rPr lang="zh-CN" altLang="en-US" sz="2800" b="1">
                <a:solidFill>
                  <a:srgbClr val="FF0066"/>
                </a:solidFill>
              </a:rPr>
              <a:t>（瞬间即逝）</a:t>
            </a:r>
          </a:p>
        </p:txBody>
      </p:sp>
      <p:sp>
        <p:nvSpPr>
          <p:cNvPr id="11" name="Text Box 8">
            <a:extLst>
              <a:ext uri="{FF2B5EF4-FFF2-40B4-BE49-F238E27FC236}">
                <a16:creationId xmlns:a16="http://schemas.microsoft.com/office/drawing/2014/main" id="{42B6C1DD-DDFC-5984-41E2-6B7F31E88A93}"/>
              </a:ext>
            </a:extLst>
          </p:cNvPr>
          <p:cNvSpPr txBox="1">
            <a:spLocks noChangeArrowheads="1"/>
          </p:cNvSpPr>
          <p:nvPr/>
        </p:nvSpPr>
        <p:spPr bwMode="auto">
          <a:xfrm>
            <a:off x="1460500" y="1200149"/>
            <a:ext cx="137160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FF0066"/>
                </a:solidFill>
                <a:effectLst>
                  <a:outerShdw blurRad="38100" dist="38100" dir="2700000" algn="tl">
                    <a:srgbClr val="C0C0C0"/>
                  </a:outerShdw>
                </a:effectLst>
              </a:rPr>
              <a:t>思 路：</a:t>
            </a:r>
          </a:p>
        </p:txBody>
      </p:sp>
      <p:sp>
        <p:nvSpPr>
          <p:cNvPr id="12" name="Text Box 9">
            <a:extLst>
              <a:ext uri="{FF2B5EF4-FFF2-40B4-BE49-F238E27FC236}">
                <a16:creationId xmlns:a16="http://schemas.microsoft.com/office/drawing/2014/main" id="{F67E0F13-CC8E-D3F9-87F5-48B7F193A583}"/>
              </a:ext>
            </a:extLst>
          </p:cNvPr>
          <p:cNvSpPr txBox="1">
            <a:spLocks noChangeArrowheads="1"/>
          </p:cNvSpPr>
          <p:nvPr/>
        </p:nvSpPr>
        <p:spPr bwMode="auto">
          <a:xfrm>
            <a:off x="1479550" y="2114549"/>
            <a:ext cx="1409700"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rgbClr val="FF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FF0066"/>
                </a:solidFill>
                <a:effectLst>
                  <a:outerShdw blurRad="38100" dist="38100" dir="2700000" algn="tl">
                    <a:srgbClr val="C0C0C0"/>
                  </a:outerShdw>
                </a:effectLst>
              </a:rPr>
              <a:t>步 骤：</a:t>
            </a:r>
          </a:p>
        </p:txBody>
      </p:sp>
      <p:sp>
        <p:nvSpPr>
          <p:cNvPr id="13" name="Text Box 10">
            <a:extLst>
              <a:ext uri="{FF2B5EF4-FFF2-40B4-BE49-F238E27FC236}">
                <a16:creationId xmlns:a16="http://schemas.microsoft.com/office/drawing/2014/main" id="{9FA404BE-DFFB-BE4D-932C-E9034A442928}"/>
              </a:ext>
            </a:extLst>
          </p:cNvPr>
          <p:cNvSpPr txBox="1">
            <a:spLocks noChangeArrowheads="1"/>
          </p:cNvSpPr>
          <p:nvPr/>
        </p:nvSpPr>
        <p:spPr bwMode="auto">
          <a:xfrm>
            <a:off x="2736850" y="2095499"/>
            <a:ext cx="4987925"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1. </a:t>
            </a:r>
            <a:r>
              <a:rPr lang="zh-CN" altLang="en-US" sz="2800" b="1"/>
              <a:t>写出状态 </a:t>
            </a:r>
            <a:r>
              <a:rPr lang="en-US" altLang="zh-CN" sz="2800" b="1" i="1"/>
              <a:t>S</a:t>
            </a:r>
            <a:r>
              <a:rPr lang="en-US" altLang="zh-CN" sz="2800" b="1" i="1" baseline="-25000"/>
              <a:t>N</a:t>
            </a:r>
            <a:r>
              <a:rPr lang="en-US" altLang="zh-CN" sz="1800" b="1" i="1"/>
              <a:t> </a:t>
            </a:r>
            <a:r>
              <a:rPr lang="zh-CN" altLang="en-US" sz="2800" b="1"/>
              <a:t>的二进制代码；</a:t>
            </a:r>
          </a:p>
        </p:txBody>
      </p:sp>
      <p:sp>
        <p:nvSpPr>
          <p:cNvPr id="14" name="Text Box 11">
            <a:extLst>
              <a:ext uri="{FF2B5EF4-FFF2-40B4-BE49-F238E27FC236}">
                <a16:creationId xmlns:a16="http://schemas.microsoft.com/office/drawing/2014/main" id="{7A257217-5076-785B-258B-2A56BD2E1D3F}"/>
              </a:ext>
            </a:extLst>
          </p:cNvPr>
          <p:cNvSpPr txBox="1">
            <a:spLocks noChangeArrowheads="1"/>
          </p:cNvSpPr>
          <p:nvPr/>
        </p:nvSpPr>
        <p:spPr bwMode="auto">
          <a:xfrm>
            <a:off x="2736850" y="2514599"/>
            <a:ext cx="37544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2. </a:t>
            </a:r>
            <a:r>
              <a:rPr lang="zh-CN" altLang="en-US" sz="2800" b="1"/>
              <a:t>求归零逻辑表达式；</a:t>
            </a:r>
          </a:p>
        </p:txBody>
      </p:sp>
      <p:sp>
        <p:nvSpPr>
          <p:cNvPr id="15" name="Text Box 12">
            <a:extLst>
              <a:ext uri="{FF2B5EF4-FFF2-40B4-BE49-F238E27FC236}">
                <a16:creationId xmlns:a16="http://schemas.microsoft.com/office/drawing/2014/main" id="{211E07AD-F57A-EF63-5371-34214971CAC4}"/>
              </a:ext>
            </a:extLst>
          </p:cNvPr>
          <p:cNvSpPr txBox="1">
            <a:spLocks noChangeArrowheads="1"/>
          </p:cNvSpPr>
          <p:nvPr/>
        </p:nvSpPr>
        <p:spPr bwMode="auto">
          <a:xfrm>
            <a:off x="2736850" y="2952749"/>
            <a:ext cx="232568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t>3. </a:t>
            </a:r>
            <a:r>
              <a:rPr lang="zh-CN" altLang="zh-CN" sz="2800" b="1"/>
              <a:t>画连线图。</a:t>
            </a:r>
            <a:endParaRPr lang="zh-CN" altLang="en-US" sz="2800" b="1"/>
          </a:p>
        </p:txBody>
      </p:sp>
      <p:sp>
        <p:nvSpPr>
          <p:cNvPr id="16" name="Text Box 13">
            <a:extLst>
              <a:ext uri="{FF2B5EF4-FFF2-40B4-BE49-F238E27FC236}">
                <a16:creationId xmlns:a16="http://schemas.microsoft.com/office/drawing/2014/main" id="{7E023957-A787-E436-4282-B66A79BDD8C6}"/>
              </a:ext>
            </a:extLst>
          </p:cNvPr>
          <p:cNvSpPr txBox="1">
            <a:spLocks noChangeArrowheads="1"/>
          </p:cNvSpPr>
          <p:nvPr/>
        </p:nvSpPr>
        <p:spPr bwMode="auto">
          <a:xfrm>
            <a:off x="857250" y="3386137"/>
            <a:ext cx="9420225" cy="4889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600" b="1">
                <a:solidFill>
                  <a:srgbClr val="0033CC"/>
                </a:solidFill>
                <a:latin typeface="宋体" panose="02010600030101010101" pitchFamily="2" charset="-122"/>
              </a:rPr>
              <a:t>[</a:t>
            </a:r>
            <a:r>
              <a:rPr lang="zh-CN" altLang="en-US" sz="2600" b="1">
                <a:solidFill>
                  <a:srgbClr val="0033CC"/>
                </a:solidFill>
              </a:rPr>
              <a:t>例</a:t>
            </a:r>
            <a:r>
              <a:rPr lang="en-US" altLang="zh-CN" sz="2600" b="1">
                <a:solidFill>
                  <a:srgbClr val="0033CC"/>
                </a:solidFill>
              </a:rPr>
              <a:t>5.2.2</a:t>
            </a:r>
            <a:r>
              <a:rPr lang="en-US" altLang="zh-CN" sz="2600" b="1">
                <a:solidFill>
                  <a:srgbClr val="0033CC"/>
                </a:solidFill>
                <a:latin typeface="宋体" panose="02010600030101010101" pitchFamily="2" charset="-122"/>
              </a:rPr>
              <a:t>]</a:t>
            </a:r>
            <a:r>
              <a:rPr lang="en-US" altLang="zh-CN" sz="2600" b="1"/>
              <a:t> </a:t>
            </a:r>
            <a:r>
              <a:rPr lang="zh-CN" altLang="en-US" sz="2600" b="1"/>
              <a:t>用二</a:t>
            </a:r>
            <a:r>
              <a:rPr lang="en-US" altLang="zh-CN" sz="2600" b="1"/>
              <a:t>-</a:t>
            </a:r>
            <a:r>
              <a:rPr lang="zh-CN" altLang="en-US" sz="2600" b="1"/>
              <a:t>八</a:t>
            </a:r>
            <a:r>
              <a:rPr lang="en-US" altLang="zh-CN" sz="2600" b="1"/>
              <a:t>-</a:t>
            </a:r>
            <a:r>
              <a:rPr lang="zh-CN" altLang="en-US" sz="2600" b="1"/>
              <a:t>十六进制异步计数器</a:t>
            </a:r>
            <a:r>
              <a:rPr lang="en-US" altLang="zh-CN" sz="2600" b="1"/>
              <a:t>197</a:t>
            </a:r>
            <a:r>
              <a:rPr lang="zh-CN" altLang="en-US" sz="2600" b="1"/>
              <a:t>构成</a:t>
            </a:r>
            <a:r>
              <a:rPr lang="en-US" altLang="zh-CN" sz="2600" b="1"/>
              <a:t>12</a:t>
            </a:r>
            <a:r>
              <a:rPr lang="zh-CN" altLang="en-US" sz="2600" b="1"/>
              <a:t>进制计数器。</a:t>
            </a:r>
          </a:p>
        </p:txBody>
      </p:sp>
      <p:graphicFrame>
        <p:nvGraphicFramePr>
          <p:cNvPr id="17" name="Object 14">
            <a:extLst>
              <a:ext uri="{FF2B5EF4-FFF2-40B4-BE49-F238E27FC236}">
                <a16:creationId xmlns:a16="http://schemas.microsoft.com/office/drawing/2014/main" id="{4B688E65-2347-2E38-023D-F8C15A97CE66}"/>
              </a:ext>
            </a:extLst>
          </p:cNvPr>
          <p:cNvGraphicFramePr>
            <a:graphicFrameLocks noChangeAspect="1"/>
          </p:cNvGraphicFramePr>
          <p:nvPr>
            <p:extLst>
              <p:ext uri="{D42A27DB-BD31-4B8C-83A1-F6EECF244321}">
                <p14:modId xmlns:p14="http://schemas.microsoft.com/office/powerpoint/2010/main" val="4289461404"/>
              </p:ext>
            </p:extLst>
          </p:nvPr>
        </p:nvGraphicFramePr>
        <p:xfrm>
          <a:off x="2038350" y="4038599"/>
          <a:ext cx="1789113" cy="538163"/>
        </p:xfrm>
        <a:graphic>
          <a:graphicData uri="http://schemas.openxmlformats.org/presentationml/2006/ole">
            <mc:AlternateContent xmlns:mc="http://schemas.openxmlformats.org/markup-compatibility/2006">
              <mc:Choice xmlns:v="urn:schemas-microsoft-com:vml" Requires="v">
                <p:oleObj name="公式" r:id="rId2" imgW="704771" imgH="209545" progId="Equation.3">
                  <p:embed/>
                </p:oleObj>
              </mc:Choice>
              <mc:Fallback>
                <p:oleObj name="公式" r:id="rId2" imgW="704771" imgH="209545" progId="Equation.3">
                  <p:embed/>
                  <p:pic>
                    <p:nvPicPr>
                      <p:cNvPr id="31758" name="Object 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38350" y="4038599"/>
                        <a:ext cx="1789113" cy="53816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18" name="Object 15">
            <a:extLst>
              <a:ext uri="{FF2B5EF4-FFF2-40B4-BE49-F238E27FC236}">
                <a16:creationId xmlns:a16="http://schemas.microsoft.com/office/drawing/2014/main" id="{CFFDC80E-4F89-A03C-EB7B-2C13C9DEA01F}"/>
              </a:ext>
            </a:extLst>
          </p:cNvPr>
          <p:cNvGraphicFramePr>
            <a:graphicFrameLocks/>
          </p:cNvGraphicFramePr>
          <p:nvPr>
            <p:extLst>
              <p:ext uri="{D42A27DB-BD31-4B8C-83A1-F6EECF244321}">
                <p14:modId xmlns:p14="http://schemas.microsoft.com/office/powerpoint/2010/main" val="221385568"/>
              </p:ext>
            </p:extLst>
          </p:nvPr>
        </p:nvGraphicFramePr>
        <p:xfrm>
          <a:off x="2060575" y="4571999"/>
          <a:ext cx="1874838" cy="622300"/>
        </p:xfrm>
        <a:graphic>
          <a:graphicData uri="http://schemas.openxmlformats.org/presentationml/2006/ole">
            <mc:AlternateContent xmlns:mc="http://schemas.openxmlformats.org/markup-compatibility/2006">
              <mc:Choice xmlns:v="urn:schemas-microsoft-com:vml" Requires="v">
                <p:oleObj name="公式" r:id="rId4" imgW="742956" imgH="247773" progId="Equation.3">
                  <p:embed/>
                </p:oleObj>
              </mc:Choice>
              <mc:Fallback>
                <p:oleObj name="公式" r:id="rId4" imgW="742956" imgH="247773" progId="Equation.3">
                  <p:embed/>
                  <p:pic>
                    <p:nvPicPr>
                      <p:cNvPr id="31759" name="Object 15"/>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60575" y="4571999"/>
                        <a:ext cx="1874838" cy="62230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19050">
                            <a:solidFill>
                              <a:srgbClr val="FF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0" name="Group 17">
            <a:extLst>
              <a:ext uri="{FF2B5EF4-FFF2-40B4-BE49-F238E27FC236}">
                <a16:creationId xmlns:a16="http://schemas.microsoft.com/office/drawing/2014/main" id="{DD0AFE0F-342D-5AC2-D11C-ED38DC43CEC4}"/>
              </a:ext>
            </a:extLst>
          </p:cNvPr>
          <p:cNvGrpSpPr>
            <a:grpSpLocks/>
          </p:cNvGrpSpPr>
          <p:nvPr/>
        </p:nvGrpSpPr>
        <p:grpSpPr bwMode="auto">
          <a:xfrm>
            <a:off x="4721225" y="3863974"/>
            <a:ext cx="4111625" cy="2851150"/>
            <a:chOff x="2234" y="2326"/>
            <a:chExt cx="2590" cy="1796"/>
          </a:xfrm>
        </p:grpSpPr>
        <p:sp>
          <p:nvSpPr>
            <p:cNvPr id="21" name="Rectangle 18">
              <a:extLst>
                <a:ext uri="{FF2B5EF4-FFF2-40B4-BE49-F238E27FC236}">
                  <a16:creationId xmlns:a16="http://schemas.microsoft.com/office/drawing/2014/main" id="{B696B59F-1231-6D05-32C1-EA06225BBE2D}"/>
                </a:ext>
              </a:extLst>
            </p:cNvPr>
            <p:cNvSpPr>
              <a:spLocks noChangeArrowheads="1"/>
            </p:cNvSpPr>
            <p:nvPr/>
          </p:nvSpPr>
          <p:spPr bwMode="auto">
            <a:xfrm>
              <a:off x="3018" y="3002"/>
              <a:ext cx="1081" cy="704"/>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 name="Line 19">
              <a:extLst>
                <a:ext uri="{FF2B5EF4-FFF2-40B4-BE49-F238E27FC236}">
                  <a16:creationId xmlns:a16="http://schemas.microsoft.com/office/drawing/2014/main" id="{F97D6749-DBD0-E5A4-35CC-4557CB5D035D}"/>
                </a:ext>
              </a:extLst>
            </p:cNvPr>
            <p:cNvSpPr>
              <a:spLocks noChangeShapeType="1"/>
            </p:cNvSpPr>
            <p:nvPr/>
          </p:nvSpPr>
          <p:spPr bwMode="auto">
            <a:xfrm>
              <a:off x="3228" y="2608"/>
              <a:ext cx="0" cy="3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Oval 20">
              <a:extLst>
                <a:ext uri="{FF2B5EF4-FFF2-40B4-BE49-F238E27FC236}">
                  <a16:creationId xmlns:a16="http://schemas.microsoft.com/office/drawing/2014/main" id="{F39FABE9-EEC4-4B86-4ED5-AEC44FAE97EF}"/>
                </a:ext>
              </a:extLst>
            </p:cNvPr>
            <p:cNvSpPr>
              <a:spLocks noChangeArrowheads="1"/>
            </p:cNvSpPr>
            <p:nvPr/>
          </p:nvSpPr>
          <p:spPr bwMode="auto">
            <a:xfrm>
              <a:off x="3199" y="2596"/>
              <a:ext cx="54" cy="54"/>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 name="Line 21">
              <a:extLst>
                <a:ext uri="{FF2B5EF4-FFF2-40B4-BE49-F238E27FC236}">
                  <a16:creationId xmlns:a16="http://schemas.microsoft.com/office/drawing/2014/main" id="{B417BEB7-E156-10D3-D30C-273D1E8772CC}"/>
                </a:ext>
              </a:extLst>
            </p:cNvPr>
            <p:cNvSpPr>
              <a:spLocks noChangeShapeType="1"/>
            </p:cNvSpPr>
            <p:nvPr/>
          </p:nvSpPr>
          <p:spPr bwMode="auto">
            <a:xfrm>
              <a:off x="3438" y="2608"/>
              <a:ext cx="0" cy="3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Oval 22">
              <a:extLst>
                <a:ext uri="{FF2B5EF4-FFF2-40B4-BE49-F238E27FC236}">
                  <a16:creationId xmlns:a16="http://schemas.microsoft.com/office/drawing/2014/main" id="{81959EF6-02FF-DD3E-62EB-66F751400BD9}"/>
                </a:ext>
              </a:extLst>
            </p:cNvPr>
            <p:cNvSpPr>
              <a:spLocks noChangeArrowheads="1"/>
            </p:cNvSpPr>
            <p:nvPr/>
          </p:nvSpPr>
          <p:spPr bwMode="auto">
            <a:xfrm>
              <a:off x="3410" y="2596"/>
              <a:ext cx="53" cy="54"/>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6" name="Line 23">
              <a:extLst>
                <a:ext uri="{FF2B5EF4-FFF2-40B4-BE49-F238E27FC236}">
                  <a16:creationId xmlns:a16="http://schemas.microsoft.com/office/drawing/2014/main" id="{E4A8A4A9-EA81-3A6C-3A2C-CD6185294D42}"/>
                </a:ext>
              </a:extLst>
            </p:cNvPr>
            <p:cNvSpPr>
              <a:spLocks noChangeShapeType="1"/>
            </p:cNvSpPr>
            <p:nvPr/>
          </p:nvSpPr>
          <p:spPr bwMode="auto">
            <a:xfrm>
              <a:off x="3649" y="2608"/>
              <a:ext cx="0" cy="3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Oval 24">
              <a:extLst>
                <a:ext uri="{FF2B5EF4-FFF2-40B4-BE49-F238E27FC236}">
                  <a16:creationId xmlns:a16="http://schemas.microsoft.com/office/drawing/2014/main" id="{5019096F-63F4-EEAD-071C-E6DBF08D7E7B}"/>
                </a:ext>
              </a:extLst>
            </p:cNvPr>
            <p:cNvSpPr>
              <a:spLocks noChangeArrowheads="1"/>
            </p:cNvSpPr>
            <p:nvPr/>
          </p:nvSpPr>
          <p:spPr bwMode="auto">
            <a:xfrm>
              <a:off x="3621" y="2596"/>
              <a:ext cx="53" cy="54"/>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8" name="Line 25">
              <a:extLst>
                <a:ext uri="{FF2B5EF4-FFF2-40B4-BE49-F238E27FC236}">
                  <a16:creationId xmlns:a16="http://schemas.microsoft.com/office/drawing/2014/main" id="{7417F5CF-1324-B287-6FC8-018A65B4BC0F}"/>
                </a:ext>
              </a:extLst>
            </p:cNvPr>
            <p:cNvSpPr>
              <a:spLocks noChangeShapeType="1"/>
            </p:cNvSpPr>
            <p:nvPr/>
          </p:nvSpPr>
          <p:spPr bwMode="auto">
            <a:xfrm>
              <a:off x="3860" y="2608"/>
              <a:ext cx="0" cy="388"/>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9" name="Oval 26">
              <a:extLst>
                <a:ext uri="{FF2B5EF4-FFF2-40B4-BE49-F238E27FC236}">
                  <a16:creationId xmlns:a16="http://schemas.microsoft.com/office/drawing/2014/main" id="{B85452C3-3B66-88A2-AC15-4EC8369811E0}"/>
                </a:ext>
              </a:extLst>
            </p:cNvPr>
            <p:cNvSpPr>
              <a:spLocks noChangeArrowheads="1"/>
            </p:cNvSpPr>
            <p:nvPr/>
          </p:nvSpPr>
          <p:spPr bwMode="auto">
            <a:xfrm>
              <a:off x="3832" y="2596"/>
              <a:ext cx="53" cy="54"/>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Line 27">
              <a:extLst>
                <a:ext uri="{FF2B5EF4-FFF2-40B4-BE49-F238E27FC236}">
                  <a16:creationId xmlns:a16="http://schemas.microsoft.com/office/drawing/2014/main" id="{E040112F-A41F-0BAD-A02C-8AE94EF8E62A}"/>
                </a:ext>
              </a:extLst>
            </p:cNvPr>
            <p:cNvSpPr>
              <a:spLocks noChangeShapeType="1"/>
            </p:cNvSpPr>
            <p:nvPr/>
          </p:nvSpPr>
          <p:spPr bwMode="auto">
            <a:xfrm flipV="1">
              <a:off x="3232" y="3711"/>
              <a:ext cx="0" cy="16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28">
              <a:extLst>
                <a:ext uri="{FF2B5EF4-FFF2-40B4-BE49-F238E27FC236}">
                  <a16:creationId xmlns:a16="http://schemas.microsoft.com/office/drawing/2014/main" id="{2914158B-7254-1A39-1A58-5D889D9478E7}"/>
                </a:ext>
              </a:extLst>
            </p:cNvPr>
            <p:cNvSpPr>
              <a:spLocks noChangeShapeType="1"/>
            </p:cNvSpPr>
            <p:nvPr/>
          </p:nvSpPr>
          <p:spPr bwMode="auto">
            <a:xfrm flipV="1">
              <a:off x="3460" y="3711"/>
              <a:ext cx="0" cy="16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29">
              <a:extLst>
                <a:ext uri="{FF2B5EF4-FFF2-40B4-BE49-F238E27FC236}">
                  <a16:creationId xmlns:a16="http://schemas.microsoft.com/office/drawing/2014/main" id="{71B43396-BC26-A3BF-A882-DECC05A2951D}"/>
                </a:ext>
              </a:extLst>
            </p:cNvPr>
            <p:cNvSpPr>
              <a:spLocks noChangeShapeType="1"/>
            </p:cNvSpPr>
            <p:nvPr/>
          </p:nvSpPr>
          <p:spPr bwMode="auto">
            <a:xfrm flipV="1">
              <a:off x="3671" y="3711"/>
              <a:ext cx="0" cy="16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30">
              <a:extLst>
                <a:ext uri="{FF2B5EF4-FFF2-40B4-BE49-F238E27FC236}">
                  <a16:creationId xmlns:a16="http://schemas.microsoft.com/office/drawing/2014/main" id="{B95A6573-9118-34EC-3607-E2E2549E7F3A}"/>
                </a:ext>
              </a:extLst>
            </p:cNvPr>
            <p:cNvSpPr>
              <a:spLocks noChangeShapeType="1"/>
            </p:cNvSpPr>
            <p:nvPr/>
          </p:nvSpPr>
          <p:spPr bwMode="auto">
            <a:xfrm flipV="1">
              <a:off x="3912" y="3711"/>
              <a:ext cx="0" cy="36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Text Box 31">
              <a:extLst>
                <a:ext uri="{FF2B5EF4-FFF2-40B4-BE49-F238E27FC236}">
                  <a16:creationId xmlns:a16="http://schemas.microsoft.com/office/drawing/2014/main" id="{2EDFDFB0-C88E-A90B-BEBB-613E23708656}"/>
                </a:ext>
              </a:extLst>
            </p:cNvPr>
            <p:cNvSpPr txBox="1">
              <a:spLocks noChangeArrowheads="1"/>
            </p:cNvSpPr>
            <p:nvPr/>
          </p:nvSpPr>
          <p:spPr bwMode="auto">
            <a:xfrm>
              <a:off x="3178" y="3180"/>
              <a:ext cx="838"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74197</a:t>
              </a:r>
            </a:p>
          </p:txBody>
        </p:sp>
        <p:sp>
          <p:nvSpPr>
            <p:cNvPr id="35" name="Text Box 32">
              <a:extLst>
                <a:ext uri="{FF2B5EF4-FFF2-40B4-BE49-F238E27FC236}">
                  <a16:creationId xmlns:a16="http://schemas.microsoft.com/office/drawing/2014/main" id="{0D5D7787-FDFD-E792-7297-B414DA5F527B}"/>
                </a:ext>
              </a:extLst>
            </p:cNvPr>
            <p:cNvSpPr txBox="1">
              <a:spLocks noChangeArrowheads="1"/>
            </p:cNvSpPr>
            <p:nvPr/>
          </p:nvSpPr>
          <p:spPr bwMode="auto">
            <a:xfrm>
              <a:off x="3095" y="2326"/>
              <a:ext cx="108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endParaRPr lang="en-US" altLang="zh-CN" b="1" i="1">
                <a:solidFill>
                  <a:srgbClr val="0033CC"/>
                </a:solidFill>
                <a:ea typeface="楷体_GB2312" pitchFamily="49" charset="-122"/>
              </a:endParaRPr>
            </a:p>
          </p:txBody>
        </p:sp>
        <p:sp>
          <p:nvSpPr>
            <p:cNvPr id="36" name="Line 33">
              <a:extLst>
                <a:ext uri="{FF2B5EF4-FFF2-40B4-BE49-F238E27FC236}">
                  <a16:creationId xmlns:a16="http://schemas.microsoft.com/office/drawing/2014/main" id="{BAE77C7B-3B76-7E11-E366-3215C11AB108}"/>
                </a:ext>
              </a:extLst>
            </p:cNvPr>
            <p:cNvSpPr>
              <a:spLocks noChangeShapeType="1"/>
            </p:cNvSpPr>
            <p:nvPr/>
          </p:nvSpPr>
          <p:spPr bwMode="auto">
            <a:xfrm rot="5400000" flipV="1">
              <a:off x="2900" y="3030"/>
              <a:ext cx="0" cy="23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Line 34">
              <a:extLst>
                <a:ext uri="{FF2B5EF4-FFF2-40B4-BE49-F238E27FC236}">
                  <a16:creationId xmlns:a16="http://schemas.microsoft.com/office/drawing/2014/main" id="{B288D9B9-C370-420F-60FA-AED30EE581F4}"/>
                </a:ext>
              </a:extLst>
            </p:cNvPr>
            <p:cNvSpPr>
              <a:spLocks noChangeShapeType="1"/>
            </p:cNvSpPr>
            <p:nvPr/>
          </p:nvSpPr>
          <p:spPr bwMode="auto">
            <a:xfrm rot="-5400000">
              <a:off x="2816" y="3367"/>
              <a:ext cx="0" cy="37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8" name="Oval 35">
              <a:extLst>
                <a:ext uri="{FF2B5EF4-FFF2-40B4-BE49-F238E27FC236}">
                  <a16:creationId xmlns:a16="http://schemas.microsoft.com/office/drawing/2014/main" id="{550A10FF-73E3-B80C-A7B3-67EAAB9C5F39}"/>
                </a:ext>
              </a:extLst>
            </p:cNvPr>
            <p:cNvSpPr>
              <a:spLocks noChangeArrowheads="1"/>
            </p:cNvSpPr>
            <p:nvPr/>
          </p:nvSpPr>
          <p:spPr bwMode="auto">
            <a:xfrm rot="5400000" flipV="1">
              <a:off x="2627" y="3526"/>
              <a:ext cx="54" cy="53"/>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36">
              <a:extLst>
                <a:ext uri="{FF2B5EF4-FFF2-40B4-BE49-F238E27FC236}">
                  <a16:creationId xmlns:a16="http://schemas.microsoft.com/office/drawing/2014/main" id="{A6C95B42-1120-BB39-8841-3B935DED01BF}"/>
                </a:ext>
              </a:extLst>
            </p:cNvPr>
            <p:cNvSpPr>
              <a:spLocks noChangeShapeType="1"/>
            </p:cNvSpPr>
            <p:nvPr/>
          </p:nvSpPr>
          <p:spPr bwMode="auto">
            <a:xfrm rot="-5400000" flipH="1" flipV="1">
              <a:off x="4260" y="3075"/>
              <a:ext cx="0" cy="3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Rectangle 37">
              <a:extLst>
                <a:ext uri="{FF2B5EF4-FFF2-40B4-BE49-F238E27FC236}">
                  <a16:creationId xmlns:a16="http://schemas.microsoft.com/office/drawing/2014/main" id="{10E71ABE-79C9-CC58-4449-ED775B4AC349}"/>
                </a:ext>
              </a:extLst>
            </p:cNvPr>
            <p:cNvSpPr>
              <a:spLocks noChangeArrowheads="1"/>
            </p:cNvSpPr>
            <p:nvPr/>
          </p:nvSpPr>
          <p:spPr bwMode="auto">
            <a:xfrm>
              <a:off x="2552" y="3544"/>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0</a:t>
              </a:r>
            </a:p>
          </p:txBody>
        </p:sp>
        <p:sp>
          <p:nvSpPr>
            <p:cNvPr id="41" name="Oval 38">
              <a:extLst>
                <a:ext uri="{FF2B5EF4-FFF2-40B4-BE49-F238E27FC236}">
                  <a16:creationId xmlns:a16="http://schemas.microsoft.com/office/drawing/2014/main" id="{79E5571C-CA4E-9D3B-B055-18079F03055C}"/>
                </a:ext>
              </a:extLst>
            </p:cNvPr>
            <p:cNvSpPr>
              <a:spLocks noChangeArrowheads="1"/>
            </p:cNvSpPr>
            <p:nvPr/>
          </p:nvSpPr>
          <p:spPr bwMode="auto">
            <a:xfrm>
              <a:off x="2929" y="3113"/>
              <a:ext cx="75" cy="7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2" name="Text Box 39">
              <a:extLst>
                <a:ext uri="{FF2B5EF4-FFF2-40B4-BE49-F238E27FC236}">
                  <a16:creationId xmlns:a16="http://schemas.microsoft.com/office/drawing/2014/main" id="{49C38532-BC2D-FE40-32FD-6787546C88D0}"/>
                </a:ext>
              </a:extLst>
            </p:cNvPr>
            <p:cNvSpPr txBox="1">
              <a:spLocks noChangeArrowheads="1"/>
            </p:cNvSpPr>
            <p:nvPr/>
          </p:nvSpPr>
          <p:spPr bwMode="auto">
            <a:xfrm>
              <a:off x="3045" y="3834"/>
              <a:ext cx="117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0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1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2   </a:t>
              </a:r>
              <a:r>
                <a:rPr lang="en-US" altLang="zh-CN" b="1" i="1">
                  <a:solidFill>
                    <a:srgbClr val="0033CC"/>
                  </a:solidFill>
                  <a:ea typeface="楷体_GB2312" pitchFamily="49" charset="-122"/>
                </a:rPr>
                <a:t>D</a:t>
              </a:r>
              <a:r>
                <a:rPr lang="en-US" altLang="zh-CN" b="1" baseline="-25000">
                  <a:solidFill>
                    <a:srgbClr val="0033CC"/>
                  </a:solidFill>
                  <a:ea typeface="楷体_GB2312" pitchFamily="49" charset="-122"/>
                </a:rPr>
                <a:t>3</a:t>
              </a:r>
              <a:endParaRPr lang="en-US" altLang="zh-CN" b="1">
                <a:ea typeface="隶书" panose="02010509060101010101" pitchFamily="49" charset="-122"/>
              </a:endParaRPr>
            </a:p>
          </p:txBody>
        </p:sp>
        <p:grpSp>
          <p:nvGrpSpPr>
            <p:cNvPr id="43" name="Group 40">
              <a:extLst>
                <a:ext uri="{FF2B5EF4-FFF2-40B4-BE49-F238E27FC236}">
                  <a16:creationId xmlns:a16="http://schemas.microsoft.com/office/drawing/2014/main" id="{E0C11439-0E82-FEC1-78CD-8A259979DAE9}"/>
                </a:ext>
              </a:extLst>
            </p:cNvPr>
            <p:cNvGrpSpPr>
              <a:grpSpLocks/>
            </p:cNvGrpSpPr>
            <p:nvPr/>
          </p:nvGrpSpPr>
          <p:grpSpPr bwMode="auto">
            <a:xfrm>
              <a:off x="4188" y="3624"/>
              <a:ext cx="372" cy="288"/>
              <a:chOff x="3204" y="3948"/>
              <a:chExt cx="372" cy="288"/>
            </a:xfrm>
          </p:grpSpPr>
          <p:sp>
            <p:nvSpPr>
              <p:cNvPr id="59" name="Line 41">
                <a:extLst>
                  <a:ext uri="{FF2B5EF4-FFF2-40B4-BE49-F238E27FC236}">
                    <a16:creationId xmlns:a16="http://schemas.microsoft.com/office/drawing/2014/main" id="{3FDDD1C9-6A3E-1588-EF5E-FB6E56CAD415}"/>
                  </a:ext>
                </a:extLst>
              </p:cNvPr>
              <p:cNvSpPr>
                <a:spLocks noChangeShapeType="1"/>
              </p:cNvSpPr>
              <p:nvPr/>
            </p:nvSpPr>
            <p:spPr bwMode="auto">
              <a:xfrm>
                <a:off x="3272" y="3975"/>
                <a:ext cx="211"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Rectangle 42">
                <a:extLst>
                  <a:ext uri="{FF2B5EF4-FFF2-40B4-BE49-F238E27FC236}">
                    <a16:creationId xmlns:a16="http://schemas.microsoft.com/office/drawing/2014/main" id="{61846CF2-7D64-31A9-55F7-E35EFCCBA119}"/>
                  </a:ext>
                </a:extLst>
              </p:cNvPr>
              <p:cNvSpPr>
                <a:spLocks noChangeArrowheads="1"/>
              </p:cNvSpPr>
              <p:nvPr/>
            </p:nvSpPr>
            <p:spPr bwMode="auto">
              <a:xfrm>
                <a:off x="3204" y="3948"/>
                <a:ext cx="37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CR</a:t>
                </a:r>
              </a:p>
            </p:txBody>
          </p:sp>
        </p:grpSp>
        <p:sp>
          <p:nvSpPr>
            <p:cNvPr id="44" name="Line 43">
              <a:extLst>
                <a:ext uri="{FF2B5EF4-FFF2-40B4-BE49-F238E27FC236}">
                  <a16:creationId xmlns:a16="http://schemas.microsoft.com/office/drawing/2014/main" id="{28EBFA2F-BF89-3C02-FF51-3F4623300AED}"/>
                </a:ext>
              </a:extLst>
            </p:cNvPr>
            <p:cNvSpPr>
              <a:spLocks noChangeShapeType="1"/>
            </p:cNvSpPr>
            <p:nvPr/>
          </p:nvSpPr>
          <p:spPr bwMode="auto">
            <a:xfrm rot="-5400000" flipH="1" flipV="1">
              <a:off x="4203" y="3468"/>
              <a:ext cx="0" cy="16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Oval 44">
              <a:extLst>
                <a:ext uri="{FF2B5EF4-FFF2-40B4-BE49-F238E27FC236}">
                  <a16:creationId xmlns:a16="http://schemas.microsoft.com/office/drawing/2014/main" id="{1D6A6EB8-B6FB-30CB-6B05-2C77BAFA9E1B}"/>
                </a:ext>
              </a:extLst>
            </p:cNvPr>
            <p:cNvSpPr>
              <a:spLocks noChangeArrowheads="1"/>
            </p:cNvSpPr>
            <p:nvPr/>
          </p:nvSpPr>
          <p:spPr bwMode="auto">
            <a:xfrm>
              <a:off x="4099" y="3503"/>
              <a:ext cx="75" cy="7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6" name="Oval 45">
              <a:extLst>
                <a:ext uri="{FF2B5EF4-FFF2-40B4-BE49-F238E27FC236}">
                  <a16:creationId xmlns:a16="http://schemas.microsoft.com/office/drawing/2014/main" id="{61DC2B38-1FC2-3A71-309F-149244F616C7}"/>
                </a:ext>
              </a:extLst>
            </p:cNvPr>
            <p:cNvSpPr>
              <a:spLocks noChangeArrowheads="1"/>
            </p:cNvSpPr>
            <p:nvPr/>
          </p:nvSpPr>
          <p:spPr bwMode="auto">
            <a:xfrm>
              <a:off x="2935" y="3521"/>
              <a:ext cx="75" cy="7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Rectangle 46">
              <a:extLst>
                <a:ext uri="{FF2B5EF4-FFF2-40B4-BE49-F238E27FC236}">
                  <a16:creationId xmlns:a16="http://schemas.microsoft.com/office/drawing/2014/main" id="{375F5B4A-546D-0642-63E5-2350B10BD73D}"/>
                </a:ext>
              </a:extLst>
            </p:cNvPr>
            <p:cNvSpPr>
              <a:spLocks noChangeArrowheads="1"/>
            </p:cNvSpPr>
            <p:nvPr/>
          </p:nvSpPr>
          <p:spPr bwMode="auto">
            <a:xfrm>
              <a:off x="2234" y="3406"/>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b="1" i="1">
                  <a:solidFill>
                    <a:srgbClr val="FF0066"/>
                  </a:solidFill>
                  <a:effectLst>
                    <a:outerShdw blurRad="38100" dist="38100" dir="2700000" algn="tl">
                      <a:srgbClr val="C0C0C0"/>
                    </a:outerShdw>
                  </a:effectLst>
                  <a:ea typeface="楷体_GB2312" pitchFamily="49" charset="-122"/>
                </a:rPr>
                <a:t>CP</a:t>
              </a:r>
            </a:p>
          </p:txBody>
        </p:sp>
        <p:sp>
          <p:nvSpPr>
            <p:cNvPr id="48" name="Rectangle 47">
              <a:extLst>
                <a:ext uri="{FF2B5EF4-FFF2-40B4-BE49-F238E27FC236}">
                  <a16:creationId xmlns:a16="http://schemas.microsoft.com/office/drawing/2014/main" id="{9611050A-EC65-58BC-37F5-49406FB6C70B}"/>
                </a:ext>
              </a:extLst>
            </p:cNvPr>
            <p:cNvSpPr>
              <a:spLocks noChangeArrowheads="1"/>
            </p:cNvSpPr>
            <p:nvPr/>
          </p:nvSpPr>
          <p:spPr bwMode="auto">
            <a:xfrm>
              <a:off x="2546" y="3148"/>
              <a:ext cx="52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1</a:t>
              </a:r>
            </a:p>
          </p:txBody>
        </p:sp>
        <p:grpSp>
          <p:nvGrpSpPr>
            <p:cNvPr id="49" name="Group 48">
              <a:extLst>
                <a:ext uri="{FF2B5EF4-FFF2-40B4-BE49-F238E27FC236}">
                  <a16:creationId xmlns:a16="http://schemas.microsoft.com/office/drawing/2014/main" id="{BF94FB0E-26CE-ECD1-38B8-F6DC9D334CB8}"/>
                </a:ext>
              </a:extLst>
            </p:cNvPr>
            <p:cNvGrpSpPr>
              <a:grpSpLocks/>
            </p:cNvGrpSpPr>
            <p:nvPr/>
          </p:nvGrpSpPr>
          <p:grpSpPr bwMode="auto">
            <a:xfrm>
              <a:off x="4040" y="2948"/>
              <a:ext cx="784" cy="299"/>
              <a:chOff x="4136" y="3080"/>
              <a:chExt cx="784" cy="299"/>
            </a:xfrm>
          </p:grpSpPr>
          <p:grpSp>
            <p:nvGrpSpPr>
              <p:cNvPr id="55" name="Group 49">
                <a:extLst>
                  <a:ext uri="{FF2B5EF4-FFF2-40B4-BE49-F238E27FC236}">
                    <a16:creationId xmlns:a16="http://schemas.microsoft.com/office/drawing/2014/main" id="{6F3E0902-8A66-2741-D316-037001EF3C39}"/>
                  </a:ext>
                </a:extLst>
              </p:cNvPr>
              <p:cNvGrpSpPr>
                <a:grpSpLocks/>
              </p:cNvGrpSpPr>
              <p:nvPr/>
            </p:nvGrpSpPr>
            <p:grpSpPr bwMode="auto">
              <a:xfrm>
                <a:off x="4428" y="3091"/>
                <a:ext cx="492" cy="288"/>
                <a:chOff x="3180" y="3433"/>
                <a:chExt cx="492" cy="288"/>
              </a:xfrm>
            </p:grpSpPr>
            <p:sp>
              <p:nvSpPr>
                <p:cNvPr id="57" name="Line 50">
                  <a:extLst>
                    <a:ext uri="{FF2B5EF4-FFF2-40B4-BE49-F238E27FC236}">
                      <a16:creationId xmlns:a16="http://schemas.microsoft.com/office/drawing/2014/main" id="{286010D6-3684-5805-6C13-CAF1EC0F3283}"/>
                    </a:ext>
                  </a:extLst>
                </p:cNvPr>
                <p:cNvSpPr>
                  <a:spLocks noChangeShapeType="1"/>
                </p:cNvSpPr>
                <p:nvPr/>
              </p:nvSpPr>
              <p:spPr bwMode="auto">
                <a:xfrm>
                  <a:off x="3272" y="3474"/>
                  <a:ext cx="170"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8" name="Rectangle 51">
                  <a:extLst>
                    <a:ext uri="{FF2B5EF4-FFF2-40B4-BE49-F238E27FC236}">
                      <a16:creationId xmlns:a16="http://schemas.microsoft.com/office/drawing/2014/main" id="{4099533C-0C16-4B4F-486B-CF8FA67AFDA1}"/>
                    </a:ext>
                  </a:extLst>
                </p:cNvPr>
                <p:cNvSpPr>
                  <a:spLocks noChangeArrowheads="1"/>
                </p:cNvSpPr>
                <p:nvPr/>
              </p:nvSpPr>
              <p:spPr bwMode="auto">
                <a:xfrm>
                  <a:off x="3180" y="3433"/>
                  <a:ext cx="492"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LD</a:t>
                  </a:r>
                </a:p>
              </p:txBody>
            </p:sp>
          </p:grpSp>
          <p:sp>
            <p:nvSpPr>
              <p:cNvPr id="56" name="Text Box 52">
                <a:extLst>
                  <a:ext uri="{FF2B5EF4-FFF2-40B4-BE49-F238E27FC236}">
                    <a16:creationId xmlns:a16="http://schemas.microsoft.com/office/drawing/2014/main" id="{036CB6B7-2130-0E63-47F2-8F044262D2EF}"/>
                  </a:ext>
                </a:extLst>
              </p:cNvPr>
              <p:cNvSpPr txBox="1">
                <a:spLocks noChangeArrowheads="1"/>
              </p:cNvSpPr>
              <p:nvPr/>
            </p:nvSpPr>
            <p:spPr bwMode="auto">
              <a:xfrm>
                <a:off x="4136" y="3080"/>
                <a:ext cx="41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rPr>
                  <a:t>CT</a:t>
                </a:r>
                <a:r>
                  <a:rPr lang="en-US" altLang="zh-CN" b="1">
                    <a:solidFill>
                      <a:srgbClr val="0033CC"/>
                    </a:solidFill>
                  </a:rPr>
                  <a:t>/</a:t>
                </a:r>
              </a:p>
            </p:txBody>
          </p:sp>
        </p:grpSp>
        <p:sp>
          <p:nvSpPr>
            <p:cNvPr id="50" name="Line 53">
              <a:extLst>
                <a:ext uri="{FF2B5EF4-FFF2-40B4-BE49-F238E27FC236}">
                  <a16:creationId xmlns:a16="http://schemas.microsoft.com/office/drawing/2014/main" id="{81512C70-FE07-ECCE-6454-99AF6DE75F44}"/>
                </a:ext>
              </a:extLst>
            </p:cNvPr>
            <p:cNvSpPr>
              <a:spLocks noChangeShapeType="1"/>
            </p:cNvSpPr>
            <p:nvPr/>
          </p:nvSpPr>
          <p:spPr bwMode="auto">
            <a:xfrm flipV="1">
              <a:off x="3234" y="3864"/>
              <a:ext cx="684"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Line 54">
              <a:extLst>
                <a:ext uri="{FF2B5EF4-FFF2-40B4-BE49-F238E27FC236}">
                  <a16:creationId xmlns:a16="http://schemas.microsoft.com/office/drawing/2014/main" id="{815EEC4A-CD70-C0F7-237D-8B38A4530470}"/>
                </a:ext>
              </a:extLst>
            </p:cNvPr>
            <p:cNvSpPr>
              <a:spLocks noChangeShapeType="1"/>
            </p:cNvSpPr>
            <p:nvPr/>
          </p:nvSpPr>
          <p:spPr bwMode="auto">
            <a:xfrm>
              <a:off x="3840" y="4074"/>
              <a:ext cx="144" cy="0"/>
            </a:xfrm>
            <a:prstGeom prst="line">
              <a:avLst/>
            </a:prstGeom>
            <a:noFill/>
            <a:ln w="571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Oval 55">
              <a:extLst>
                <a:ext uri="{FF2B5EF4-FFF2-40B4-BE49-F238E27FC236}">
                  <a16:creationId xmlns:a16="http://schemas.microsoft.com/office/drawing/2014/main" id="{73597953-706A-9FF9-8278-1DC92906B707}"/>
                </a:ext>
              </a:extLst>
            </p:cNvPr>
            <p:cNvSpPr>
              <a:spLocks noChangeArrowheads="1"/>
            </p:cNvSpPr>
            <p:nvPr/>
          </p:nvSpPr>
          <p:spPr bwMode="auto">
            <a:xfrm>
              <a:off x="3420" y="3828"/>
              <a:ext cx="57" cy="57"/>
            </a:xfrm>
            <a:prstGeom prst="ellipse">
              <a:avLst/>
            </a:prstGeom>
            <a:solidFill>
              <a:schemeClr val="tx1"/>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Oval 56">
              <a:extLst>
                <a:ext uri="{FF2B5EF4-FFF2-40B4-BE49-F238E27FC236}">
                  <a16:creationId xmlns:a16="http://schemas.microsoft.com/office/drawing/2014/main" id="{7F9C35BB-2FA5-3922-A3C2-739317437317}"/>
                </a:ext>
              </a:extLst>
            </p:cNvPr>
            <p:cNvSpPr>
              <a:spLocks noChangeArrowheads="1"/>
            </p:cNvSpPr>
            <p:nvPr/>
          </p:nvSpPr>
          <p:spPr bwMode="auto">
            <a:xfrm>
              <a:off x="3636" y="3828"/>
              <a:ext cx="57" cy="57"/>
            </a:xfrm>
            <a:prstGeom prst="ellipse">
              <a:avLst/>
            </a:prstGeom>
            <a:solidFill>
              <a:schemeClr val="tx1"/>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Oval 57">
              <a:extLst>
                <a:ext uri="{FF2B5EF4-FFF2-40B4-BE49-F238E27FC236}">
                  <a16:creationId xmlns:a16="http://schemas.microsoft.com/office/drawing/2014/main" id="{DC7E11F5-EC4C-7333-90A0-F75215C0BE1A}"/>
                </a:ext>
              </a:extLst>
            </p:cNvPr>
            <p:cNvSpPr>
              <a:spLocks noChangeArrowheads="1"/>
            </p:cNvSpPr>
            <p:nvPr/>
          </p:nvSpPr>
          <p:spPr bwMode="auto">
            <a:xfrm>
              <a:off x="3876" y="3828"/>
              <a:ext cx="57" cy="57"/>
            </a:xfrm>
            <a:prstGeom prst="ellipse">
              <a:avLst/>
            </a:prstGeom>
            <a:solidFill>
              <a:schemeClr val="tx1"/>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1" name="Group 58">
            <a:extLst>
              <a:ext uri="{FF2B5EF4-FFF2-40B4-BE49-F238E27FC236}">
                <a16:creationId xmlns:a16="http://schemas.microsoft.com/office/drawing/2014/main" id="{C6BB9754-BB14-3134-C5C2-C0D91910949B}"/>
              </a:ext>
            </a:extLst>
          </p:cNvPr>
          <p:cNvGrpSpPr>
            <a:grpSpLocks/>
          </p:cNvGrpSpPr>
          <p:nvPr/>
        </p:nvGrpSpPr>
        <p:grpSpPr bwMode="auto">
          <a:xfrm>
            <a:off x="5589588" y="4676774"/>
            <a:ext cx="752475" cy="501650"/>
            <a:chOff x="2781" y="2838"/>
            <a:chExt cx="474" cy="316"/>
          </a:xfrm>
        </p:grpSpPr>
        <p:grpSp>
          <p:nvGrpSpPr>
            <p:cNvPr id="62" name="Group 59">
              <a:extLst>
                <a:ext uri="{FF2B5EF4-FFF2-40B4-BE49-F238E27FC236}">
                  <a16:creationId xmlns:a16="http://schemas.microsoft.com/office/drawing/2014/main" id="{AA43C547-508E-E787-E0D8-B1499E29E898}"/>
                </a:ext>
              </a:extLst>
            </p:cNvPr>
            <p:cNvGrpSpPr>
              <a:grpSpLocks/>
            </p:cNvGrpSpPr>
            <p:nvPr/>
          </p:nvGrpSpPr>
          <p:grpSpPr bwMode="auto">
            <a:xfrm>
              <a:off x="2781" y="2861"/>
              <a:ext cx="454" cy="293"/>
              <a:chOff x="2301" y="2861"/>
              <a:chExt cx="454" cy="293"/>
            </a:xfrm>
          </p:grpSpPr>
          <p:sp>
            <p:nvSpPr>
              <p:cNvPr id="64" name="Line 60">
                <a:extLst>
                  <a:ext uri="{FF2B5EF4-FFF2-40B4-BE49-F238E27FC236}">
                    <a16:creationId xmlns:a16="http://schemas.microsoft.com/office/drawing/2014/main" id="{C29546CE-E944-512B-C7D5-B7FA655FD3FB}"/>
                  </a:ext>
                </a:extLst>
              </p:cNvPr>
              <p:cNvSpPr>
                <a:spLocks noChangeShapeType="1"/>
              </p:cNvSpPr>
              <p:nvPr/>
            </p:nvSpPr>
            <p:spPr bwMode="auto">
              <a:xfrm flipH="1" flipV="1">
                <a:off x="2305" y="2861"/>
                <a:ext cx="0" cy="29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61">
                <a:extLst>
                  <a:ext uri="{FF2B5EF4-FFF2-40B4-BE49-F238E27FC236}">
                    <a16:creationId xmlns:a16="http://schemas.microsoft.com/office/drawing/2014/main" id="{C1131382-0EF9-016A-9F2E-7CFA3F8FF767}"/>
                  </a:ext>
                </a:extLst>
              </p:cNvPr>
              <p:cNvSpPr>
                <a:spLocks noChangeShapeType="1"/>
              </p:cNvSpPr>
              <p:nvPr/>
            </p:nvSpPr>
            <p:spPr bwMode="auto">
              <a:xfrm flipH="1" flipV="1">
                <a:off x="2301" y="2871"/>
                <a:ext cx="45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63" name="Oval 62">
              <a:extLst>
                <a:ext uri="{FF2B5EF4-FFF2-40B4-BE49-F238E27FC236}">
                  <a16:creationId xmlns:a16="http://schemas.microsoft.com/office/drawing/2014/main" id="{84F7ED08-15D3-93C4-3E8C-3EE8F212AF4B}"/>
                </a:ext>
              </a:extLst>
            </p:cNvPr>
            <p:cNvSpPr>
              <a:spLocks noChangeArrowheads="1"/>
            </p:cNvSpPr>
            <p:nvPr/>
          </p:nvSpPr>
          <p:spPr bwMode="auto">
            <a:xfrm>
              <a:off x="3198" y="2838"/>
              <a:ext cx="57" cy="57"/>
            </a:xfrm>
            <a:prstGeom prst="ellipse">
              <a:avLst/>
            </a:prstGeom>
            <a:solidFill>
              <a:schemeClr val="tx1"/>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6" name="Group 63">
            <a:extLst>
              <a:ext uri="{FF2B5EF4-FFF2-40B4-BE49-F238E27FC236}">
                <a16:creationId xmlns:a16="http://schemas.microsoft.com/office/drawing/2014/main" id="{9E478AB4-8850-D337-87B0-B03BE4992895}"/>
              </a:ext>
            </a:extLst>
          </p:cNvPr>
          <p:cNvGrpSpPr>
            <a:grpSpLocks/>
          </p:cNvGrpSpPr>
          <p:nvPr/>
        </p:nvGrpSpPr>
        <p:grpSpPr bwMode="auto">
          <a:xfrm>
            <a:off x="7908925" y="5394324"/>
            <a:ext cx="1116013" cy="409575"/>
            <a:chOff x="4460" y="3434"/>
            <a:chExt cx="703" cy="258"/>
          </a:xfrm>
        </p:grpSpPr>
        <p:sp>
          <p:nvSpPr>
            <p:cNvPr id="67" name="Line 64">
              <a:extLst>
                <a:ext uri="{FF2B5EF4-FFF2-40B4-BE49-F238E27FC236}">
                  <a16:creationId xmlns:a16="http://schemas.microsoft.com/office/drawing/2014/main" id="{16A38884-1CA8-076F-78AE-97AFE7EFA927}"/>
                </a:ext>
              </a:extLst>
            </p:cNvPr>
            <p:cNvSpPr>
              <a:spLocks noChangeShapeType="1"/>
            </p:cNvSpPr>
            <p:nvPr/>
          </p:nvSpPr>
          <p:spPr bwMode="auto">
            <a:xfrm rot="16200000" flipV="1">
              <a:off x="5022" y="3563"/>
              <a:ext cx="25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8" name="Line 65">
              <a:extLst>
                <a:ext uri="{FF2B5EF4-FFF2-40B4-BE49-F238E27FC236}">
                  <a16:creationId xmlns:a16="http://schemas.microsoft.com/office/drawing/2014/main" id="{E8556847-56CF-231A-387E-E3C4DDA43A49}"/>
                </a:ext>
              </a:extLst>
            </p:cNvPr>
            <p:cNvSpPr>
              <a:spLocks noChangeShapeType="1"/>
            </p:cNvSpPr>
            <p:nvPr/>
          </p:nvSpPr>
          <p:spPr bwMode="auto">
            <a:xfrm rot="16200000" flipV="1">
              <a:off x="4812" y="3340"/>
              <a:ext cx="0" cy="703"/>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69" name="Group 66">
            <a:extLst>
              <a:ext uri="{FF2B5EF4-FFF2-40B4-BE49-F238E27FC236}">
                <a16:creationId xmlns:a16="http://schemas.microsoft.com/office/drawing/2014/main" id="{CA420D5B-67A8-5006-63AC-100D550F0F45}"/>
              </a:ext>
            </a:extLst>
          </p:cNvPr>
          <p:cNvGrpSpPr>
            <a:grpSpLocks/>
          </p:cNvGrpSpPr>
          <p:nvPr/>
        </p:nvGrpSpPr>
        <p:grpSpPr bwMode="auto">
          <a:xfrm>
            <a:off x="6918325" y="4524374"/>
            <a:ext cx="2327275" cy="871538"/>
            <a:chOff x="3618" y="2742"/>
            <a:chExt cx="1466" cy="549"/>
          </a:xfrm>
        </p:grpSpPr>
        <p:sp>
          <p:nvSpPr>
            <p:cNvPr id="70" name="Line 67">
              <a:extLst>
                <a:ext uri="{FF2B5EF4-FFF2-40B4-BE49-F238E27FC236}">
                  <a16:creationId xmlns:a16="http://schemas.microsoft.com/office/drawing/2014/main" id="{71D09879-CBD6-EB6A-3D33-CB988DF872FA}"/>
                </a:ext>
              </a:extLst>
            </p:cNvPr>
            <p:cNvSpPr>
              <a:spLocks noChangeShapeType="1"/>
            </p:cNvSpPr>
            <p:nvPr/>
          </p:nvSpPr>
          <p:spPr bwMode="auto">
            <a:xfrm rot="5400000">
              <a:off x="4861" y="2885"/>
              <a:ext cx="23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1" name="Line 68">
              <a:extLst>
                <a:ext uri="{FF2B5EF4-FFF2-40B4-BE49-F238E27FC236}">
                  <a16:creationId xmlns:a16="http://schemas.microsoft.com/office/drawing/2014/main" id="{A588861D-C3B6-55C4-32EB-5360C815C809}"/>
                </a:ext>
              </a:extLst>
            </p:cNvPr>
            <p:cNvSpPr>
              <a:spLocks noChangeShapeType="1"/>
            </p:cNvSpPr>
            <p:nvPr/>
          </p:nvSpPr>
          <p:spPr bwMode="auto">
            <a:xfrm rot="5400000">
              <a:off x="4322" y="2110"/>
              <a:ext cx="0" cy="131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Line 69">
              <a:extLst>
                <a:ext uri="{FF2B5EF4-FFF2-40B4-BE49-F238E27FC236}">
                  <a16:creationId xmlns:a16="http://schemas.microsoft.com/office/drawing/2014/main" id="{711F5F85-E7E6-4F2D-47AB-8D2C6A5B6B55}"/>
                </a:ext>
              </a:extLst>
            </p:cNvPr>
            <p:cNvSpPr>
              <a:spLocks noChangeShapeType="1"/>
            </p:cNvSpPr>
            <p:nvPr/>
          </p:nvSpPr>
          <p:spPr bwMode="auto">
            <a:xfrm rot="5400000">
              <a:off x="4712" y="2939"/>
              <a:ext cx="19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3" name="Line 70">
              <a:extLst>
                <a:ext uri="{FF2B5EF4-FFF2-40B4-BE49-F238E27FC236}">
                  <a16:creationId xmlns:a16="http://schemas.microsoft.com/office/drawing/2014/main" id="{E5E7914C-D575-FB08-5ECC-3E8D7195C9D4}"/>
                </a:ext>
              </a:extLst>
            </p:cNvPr>
            <p:cNvSpPr>
              <a:spLocks noChangeShapeType="1"/>
            </p:cNvSpPr>
            <p:nvPr/>
          </p:nvSpPr>
          <p:spPr bwMode="auto">
            <a:xfrm rot="5400000">
              <a:off x="4328" y="2356"/>
              <a:ext cx="0" cy="96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Oval 71">
              <a:extLst>
                <a:ext uri="{FF2B5EF4-FFF2-40B4-BE49-F238E27FC236}">
                  <a16:creationId xmlns:a16="http://schemas.microsoft.com/office/drawing/2014/main" id="{BAC74E6D-28C1-9796-65FC-0CD320B944D3}"/>
                </a:ext>
              </a:extLst>
            </p:cNvPr>
            <p:cNvSpPr>
              <a:spLocks noChangeArrowheads="1"/>
            </p:cNvSpPr>
            <p:nvPr/>
          </p:nvSpPr>
          <p:spPr bwMode="auto">
            <a:xfrm>
              <a:off x="3618" y="2742"/>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5" name="Oval 72">
              <a:extLst>
                <a:ext uri="{FF2B5EF4-FFF2-40B4-BE49-F238E27FC236}">
                  <a16:creationId xmlns:a16="http://schemas.microsoft.com/office/drawing/2014/main" id="{2BD0AA01-BF7B-85CD-F808-153522A85F7B}"/>
                </a:ext>
              </a:extLst>
            </p:cNvPr>
            <p:cNvSpPr>
              <a:spLocks noChangeArrowheads="1"/>
            </p:cNvSpPr>
            <p:nvPr/>
          </p:nvSpPr>
          <p:spPr bwMode="auto">
            <a:xfrm>
              <a:off x="3828" y="2820"/>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6" name="Oval 73">
              <a:extLst>
                <a:ext uri="{FF2B5EF4-FFF2-40B4-BE49-F238E27FC236}">
                  <a16:creationId xmlns:a16="http://schemas.microsoft.com/office/drawing/2014/main" id="{6924DBF2-2AC2-F623-0E66-3B3226BC7E16}"/>
                </a:ext>
              </a:extLst>
            </p:cNvPr>
            <p:cNvSpPr>
              <a:spLocks noChangeArrowheads="1"/>
            </p:cNvSpPr>
            <p:nvPr/>
          </p:nvSpPr>
          <p:spPr bwMode="auto">
            <a:xfrm flipH="1" flipV="1">
              <a:off x="4896" y="3223"/>
              <a:ext cx="68" cy="68"/>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7" name="Rectangle 74">
              <a:extLst>
                <a:ext uri="{FF2B5EF4-FFF2-40B4-BE49-F238E27FC236}">
                  <a16:creationId xmlns:a16="http://schemas.microsoft.com/office/drawing/2014/main" id="{C80FF66B-B2AE-690B-A210-CC97B3C89A85}"/>
                </a:ext>
              </a:extLst>
            </p:cNvPr>
            <p:cNvSpPr>
              <a:spLocks noChangeArrowheads="1"/>
            </p:cNvSpPr>
            <p:nvPr/>
          </p:nvSpPr>
          <p:spPr bwMode="auto">
            <a:xfrm rot="5400000">
              <a:off x="4809" y="2956"/>
              <a:ext cx="223" cy="326"/>
            </a:xfrm>
            <a:prstGeom prst="rect">
              <a:avLst/>
            </a:prstGeom>
            <a:gradFill rotWithShape="0">
              <a:gsLst>
                <a:gs pos="0">
                  <a:srgbClr val="EAEAEA"/>
                </a:gs>
                <a:gs pos="100000">
                  <a:srgbClr val="DCDCDC"/>
                </a:gs>
              </a:gsLst>
              <a:lin ang="270000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0033CC"/>
                </a:solidFill>
                <a:ea typeface="楷体_GB2312" pitchFamily="49" charset="-122"/>
              </a:endParaRPr>
            </a:p>
          </p:txBody>
        </p:sp>
        <p:sp>
          <p:nvSpPr>
            <p:cNvPr id="78" name="Rectangle 75">
              <a:extLst>
                <a:ext uri="{FF2B5EF4-FFF2-40B4-BE49-F238E27FC236}">
                  <a16:creationId xmlns:a16="http://schemas.microsoft.com/office/drawing/2014/main" id="{5942DC99-B480-FF60-E093-E6C670B93E89}"/>
                </a:ext>
              </a:extLst>
            </p:cNvPr>
            <p:cNvSpPr>
              <a:spLocks noChangeArrowheads="1"/>
            </p:cNvSpPr>
            <p:nvPr/>
          </p:nvSpPr>
          <p:spPr bwMode="auto">
            <a:xfrm>
              <a:off x="4780" y="2947"/>
              <a:ext cx="249" cy="25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rPr>
                <a:t>&amp;</a:t>
              </a:r>
            </a:p>
          </p:txBody>
        </p:sp>
      </p:grpSp>
      <p:sp>
        <p:nvSpPr>
          <p:cNvPr id="79" name="Text Box 76">
            <a:extLst>
              <a:ext uri="{FF2B5EF4-FFF2-40B4-BE49-F238E27FC236}">
                <a16:creationId xmlns:a16="http://schemas.microsoft.com/office/drawing/2014/main" id="{15A6F698-246D-A255-B45F-062E454995D3}"/>
              </a:ext>
            </a:extLst>
          </p:cNvPr>
          <p:cNvSpPr txBox="1">
            <a:spLocks noChangeArrowheads="1"/>
          </p:cNvSpPr>
          <p:nvPr/>
        </p:nvSpPr>
        <p:spPr bwMode="auto">
          <a:xfrm>
            <a:off x="1749425" y="5838824"/>
            <a:ext cx="2776538" cy="955675"/>
          </a:xfrm>
          <a:prstGeom prst="rect">
            <a:avLst/>
          </a:prstGeom>
          <a:solidFill>
            <a:srgbClr val="DDFFED"/>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solidFill>
                  <a:srgbClr val="FF0066"/>
                </a:solidFill>
              </a:rPr>
              <a:t>状态</a:t>
            </a:r>
            <a:r>
              <a:rPr lang="en-US" altLang="zh-CN" sz="2800" b="1" i="1">
                <a:solidFill>
                  <a:srgbClr val="FF0066"/>
                </a:solidFill>
              </a:rPr>
              <a:t>S</a:t>
            </a:r>
            <a:r>
              <a:rPr lang="en-US" altLang="zh-CN" sz="2800" b="1" baseline="-25000">
                <a:solidFill>
                  <a:srgbClr val="FF0066"/>
                </a:solidFill>
              </a:rPr>
              <a:t>12</a:t>
            </a:r>
            <a:r>
              <a:rPr lang="zh-CN" altLang="en-US" sz="2800" b="1">
                <a:solidFill>
                  <a:srgbClr val="FF0066"/>
                </a:solidFill>
              </a:rPr>
              <a:t>的作用：</a:t>
            </a:r>
          </a:p>
          <a:p>
            <a:pPr eaLnBrk="1" hangingPunct="1"/>
            <a:r>
              <a:rPr lang="zh-CN" altLang="en-US" sz="2800" b="1">
                <a:solidFill>
                  <a:srgbClr val="FF0066"/>
                </a:solidFill>
              </a:rPr>
              <a:t>产生归零信号</a:t>
            </a:r>
          </a:p>
        </p:txBody>
      </p:sp>
      <p:sp>
        <p:nvSpPr>
          <p:cNvPr id="80" name="AutoShape 77">
            <a:extLst>
              <a:ext uri="{FF2B5EF4-FFF2-40B4-BE49-F238E27FC236}">
                <a16:creationId xmlns:a16="http://schemas.microsoft.com/office/drawing/2014/main" id="{FC0C2B53-20E8-6435-9B1C-E4C53376EEDA}"/>
              </a:ext>
            </a:extLst>
          </p:cNvPr>
          <p:cNvSpPr>
            <a:spLocks noChangeArrowheads="1"/>
          </p:cNvSpPr>
          <p:nvPr/>
        </p:nvSpPr>
        <p:spPr bwMode="auto">
          <a:xfrm>
            <a:off x="7845425" y="6294437"/>
            <a:ext cx="1851025" cy="563562"/>
          </a:xfrm>
          <a:prstGeom prst="wedgeRoundRectCallout">
            <a:avLst>
              <a:gd name="adj1" fmla="val -57120"/>
              <a:gd name="adj2" fmla="val -139685"/>
              <a:gd name="adj3" fmla="val 16667"/>
            </a:avLst>
          </a:prstGeom>
          <a:solidFill>
            <a:srgbClr val="FFFFCC"/>
          </a:solidFill>
          <a:ln w="9525">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0033CC"/>
                </a:solidFill>
              </a:rPr>
              <a:t>异步清零</a:t>
            </a:r>
          </a:p>
        </p:txBody>
      </p:sp>
      <p:sp>
        <p:nvSpPr>
          <p:cNvPr id="81" name="AutoShape 78">
            <a:extLst>
              <a:ext uri="{FF2B5EF4-FFF2-40B4-BE49-F238E27FC236}">
                <a16:creationId xmlns:a16="http://schemas.microsoft.com/office/drawing/2014/main" id="{A5C0C77F-E597-8E8E-2B6D-51B87FCA25C6}"/>
              </a:ext>
            </a:extLst>
          </p:cNvPr>
          <p:cNvSpPr>
            <a:spLocks noChangeArrowheads="1"/>
          </p:cNvSpPr>
          <p:nvPr/>
        </p:nvSpPr>
        <p:spPr bwMode="auto">
          <a:xfrm>
            <a:off x="7783513" y="5826124"/>
            <a:ext cx="1851025" cy="563563"/>
          </a:xfrm>
          <a:prstGeom prst="wedgeRoundRectCallout">
            <a:avLst>
              <a:gd name="adj1" fmla="val -57120"/>
              <a:gd name="adj2" fmla="val -139685"/>
              <a:gd name="adj3" fmla="val 16667"/>
            </a:avLst>
          </a:prstGeom>
          <a:solidFill>
            <a:srgbClr val="FFFFCC"/>
          </a:solidFill>
          <a:ln w="9525">
            <a:solidFill>
              <a:srgbClr val="3366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rgbClr val="0033CC"/>
                </a:solidFill>
              </a:rPr>
              <a:t>异步置零</a:t>
            </a:r>
          </a:p>
        </p:txBody>
      </p:sp>
      <p:sp>
        <p:nvSpPr>
          <p:cNvPr id="2" name="灯片编号占位符 1">
            <a:extLst>
              <a:ext uri="{FF2B5EF4-FFF2-40B4-BE49-F238E27FC236}">
                <a16:creationId xmlns:a16="http://schemas.microsoft.com/office/drawing/2014/main" id="{6929869B-693E-A88A-A9BF-44DE4E89F94C}"/>
              </a:ext>
            </a:extLst>
          </p:cNvPr>
          <p:cNvSpPr>
            <a:spLocks noGrp="1"/>
          </p:cNvSpPr>
          <p:nvPr>
            <p:ph type="sldNum" sz="quarter" idx="12"/>
          </p:nvPr>
        </p:nvSpPr>
        <p:spPr/>
        <p:txBody>
          <a:bodyPr/>
          <a:lstStyle/>
          <a:p>
            <a:fld id="{392CBAA0-59E6-204E-8F03-85E5040D48B8}" type="slidenum">
              <a:rPr kumimoji="1" lang="zh-CN" altLang="en-US" smtClean="0"/>
              <a:t>77</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4505D6EF-6B66-A61E-BFAB-836024192B54}"/>
                  </a:ext>
                </a:extLst>
              </p:cNvPr>
              <p:cNvSpPr txBox="1"/>
              <p:nvPr/>
            </p:nvSpPr>
            <p:spPr>
              <a:xfrm>
                <a:off x="1629072" y="5242802"/>
                <a:ext cx="2346861" cy="43178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kumimoji="1" lang="zh-CN" altLang="en-US" sz="2800" b="1" i="1" smtClean="0">
                          <a:solidFill>
                            <a:srgbClr val="0000FF"/>
                          </a:solidFill>
                          <a:latin typeface="Cambria Math" panose="02040503050406030204" pitchFamily="18" charset="0"/>
                        </a:rPr>
                        <m:t>或</m:t>
                      </m:r>
                      <m:r>
                        <a:rPr kumimoji="1" lang="zh-CN" altLang="en-US" sz="2800" b="1" i="1" smtClean="0">
                          <a:solidFill>
                            <a:srgbClr val="0000FF"/>
                          </a:solidFill>
                          <a:latin typeface="Cambria Math" panose="02040503050406030204" pitchFamily="18" charset="0"/>
                        </a:rPr>
                        <m:t> </m:t>
                      </m:r>
                      <m:acc>
                        <m:accPr>
                          <m:chr m:val="̅"/>
                          <m:ctrlPr>
                            <a:rPr kumimoji="1" lang="en-US" altLang="zh-CN" sz="2800" b="1" i="1" smtClean="0">
                              <a:solidFill>
                                <a:srgbClr val="0000FF"/>
                              </a:solidFill>
                              <a:latin typeface="Cambria Math" panose="02040503050406030204" pitchFamily="18" charset="0"/>
                            </a:rPr>
                          </m:ctrlPr>
                        </m:accPr>
                        <m:e>
                          <m:r>
                            <a:rPr kumimoji="1" lang="en-US" altLang="zh-CN" sz="2800" b="1" i="1" smtClean="0">
                              <a:solidFill>
                                <a:srgbClr val="0000FF"/>
                              </a:solidFill>
                              <a:latin typeface="Cambria Math" panose="02040503050406030204" pitchFamily="18" charset="0"/>
                            </a:rPr>
                            <m:t>𝑳𝑫</m:t>
                          </m:r>
                        </m:e>
                      </m:acc>
                      <m:r>
                        <a:rPr kumimoji="1" lang="en-US" altLang="zh-CN" sz="2800" b="1" i="1" smtClean="0">
                          <a:solidFill>
                            <a:srgbClr val="0000FF"/>
                          </a:solidFill>
                          <a:latin typeface="Cambria Math" panose="02040503050406030204" pitchFamily="18" charset="0"/>
                        </a:rPr>
                        <m:t>=</m:t>
                      </m:r>
                      <m:acc>
                        <m:accPr>
                          <m:chr m:val="̅"/>
                          <m:ctrlPr>
                            <a:rPr kumimoji="1" lang="en-US" altLang="zh-CN" sz="2800" b="1" i="1" smtClean="0">
                              <a:solidFill>
                                <a:srgbClr val="0000FF"/>
                              </a:solidFill>
                              <a:latin typeface="Cambria Math" panose="02040503050406030204" pitchFamily="18" charset="0"/>
                            </a:rPr>
                          </m:ctrlPr>
                        </m:accPr>
                        <m:e>
                          <m:sSub>
                            <m:sSubPr>
                              <m:ctrlPr>
                                <a:rPr kumimoji="1" lang="en-US" altLang="zh-CN" sz="2800" b="1" i="1" smtClean="0">
                                  <a:solidFill>
                                    <a:srgbClr val="0000FF"/>
                                  </a:solidFill>
                                  <a:latin typeface="Cambria Math" panose="02040503050406030204" pitchFamily="18" charset="0"/>
                                </a:rPr>
                              </m:ctrlPr>
                            </m:sSubPr>
                            <m:e>
                              <m:r>
                                <a:rPr kumimoji="1" lang="en-US" altLang="zh-CN" sz="2800" b="1" i="1" smtClean="0">
                                  <a:solidFill>
                                    <a:srgbClr val="0000FF"/>
                                  </a:solidFill>
                                  <a:latin typeface="Cambria Math" panose="02040503050406030204" pitchFamily="18" charset="0"/>
                                </a:rPr>
                                <m:t>𝑸</m:t>
                              </m:r>
                            </m:e>
                            <m:sub>
                              <m:r>
                                <a:rPr kumimoji="1" lang="en-US" altLang="zh-CN" sz="2800" b="1" i="1" smtClean="0">
                                  <a:solidFill>
                                    <a:srgbClr val="0000FF"/>
                                  </a:solidFill>
                                  <a:latin typeface="Cambria Math" panose="02040503050406030204" pitchFamily="18" charset="0"/>
                                </a:rPr>
                                <m:t>𝟑</m:t>
                              </m:r>
                            </m:sub>
                          </m:sSub>
                          <m:sSub>
                            <m:sSubPr>
                              <m:ctrlPr>
                                <a:rPr kumimoji="1" lang="en-US" altLang="zh-CN" sz="2800" b="1" i="1" smtClean="0">
                                  <a:solidFill>
                                    <a:srgbClr val="0000FF"/>
                                  </a:solidFill>
                                  <a:latin typeface="Cambria Math" panose="02040503050406030204" pitchFamily="18" charset="0"/>
                                </a:rPr>
                              </m:ctrlPr>
                            </m:sSubPr>
                            <m:e>
                              <m:r>
                                <a:rPr kumimoji="1" lang="en-US" altLang="zh-CN" sz="2800" b="1" i="1" smtClean="0">
                                  <a:solidFill>
                                    <a:srgbClr val="0000FF"/>
                                  </a:solidFill>
                                  <a:latin typeface="Cambria Math" panose="02040503050406030204" pitchFamily="18" charset="0"/>
                                </a:rPr>
                                <m:t>𝑸</m:t>
                              </m:r>
                            </m:e>
                            <m:sub>
                              <m:r>
                                <a:rPr kumimoji="1" lang="en-US" altLang="zh-CN" sz="2800" b="1" i="1" smtClean="0">
                                  <a:solidFill>
                                    <a:srgbClr val="0000FF"/>
                                  </a:solidFill>
                                  <a:latin typeface="Cambria Math" panose="02040503050406030204" pitchFamily="18" charset="0"/>
                                </a:rPr>
                                <m:t>𝟐</m:t>
                              </m:r>
                            </m:sub>
                          </m:sSub>
                        </m:e>
                      </m:acc>
                    </m:oMath>
                  </m:oMathPara>
                </a14:m>
                <a:endParaRPr kumimoji="1" lang="zh-CN" altLang="en-US" sz="2800" b="1" dirty="0">
                  <a:solidFill>
                    <a:srgbClr val="0000FF"/>
                  </a:solidFill>
                </a:endParaRPr>
              </a:p>
            </p:txBody>
          </p:sp>
        </mc:Choice>
        <mc:Fallback xmlns="">
          <p:sp>
            <p:nvSpPr>
              <p:cNvPr id="3" name="文本框 2">
                <a:extLst>
                  <a:ext uri="{FF2B5EF4-FFF2-40B4-BE49-F238E27FC236}">
                    <a16:creationId xmlns:a16="http://schemas.microsoft.com/office/drawing/2014/main" id="{4505D6EF-6B66-A61E-BFAB-836024192B54}"/>
                  </a:ext>
                </a:extLst>
              </p:cNvPr>
              <p:cNvSpPr txBox="1">
                <a:spLocks noRot="1" noChangeAspect="1" noMove="1" noResize="1" noEditPoints="1" noAdjustHandles="1" noChangeArrowheads="1" noChangeShapeType="1" noTextEdit="1"/>
              </p:cNvSpPr>
              <p:nvPr/>
            </p:nvSpPr>
            <p:spPr>
              <a:xfrm>
                <a:off x="1629072" y="5242802"/>
                <a:ext cx="2346861" cy="431785"/>
              </a:xfrm>
              <a:prstGeom prst="rect">
                <a:avLst/>
              </a:prstGeom>
              <a:blipFill>
                <a:blip r:embed="rId6"/>
                <a:stretch>
                  <a:fillRect l="-4324" t="-8571" r="-1081" b="-3714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873392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wipe(left)">
                                      <p:cBhvr>
                                        <p:cTn id="12" dur="500"/>
                                        <p:tgtEl>
                                          <p:spTgt spid="1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0">
                                            <p:txEl>
                                              <p:pRg st="1" end="1"/>
                                            </p:txEl>
                                          </p:spTgt>
                                        </p:tgtEl>
                                        <p:attrNameLst>
                                          <p:attrName>style.visibility</p:attrName>
                                        </p:attrNameLst>
                                      </p:cBhvr>
                                      <p:to>
                                        <p:strVal val="visible"/>
                                      </p:to>
                                    </p:set>
                                    <p:animEffect transition="in" filter="wipe(left)">
                                      <p:cBhvr>
                                        <p:cTn id="17" dur="500"/>
                                        <p:tgtEl>
                                          <p:spTgt spid="10">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left)">
                                      <p:cBhvr>
                                        <p:cTn id="22" dur="500"/>
                                        <p:tgtEl>
                                          <p:spTgt spid="12"/>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3">
                                            <p:txEl>
                                              <p:pRg st="0" end="0"/>
                                            </p:txEl>
                                          </p:spTgt>
                                        </p:tgtEl>
                                        <p:attrNameLst>
                                          <p:attrName>style.visibility</p:attrName>
                                        </p:attrNameLst>
                                      </p:cBhvr>
                                      <p:to>
                                        <p:strVal val="visible"/>
                                      </p:to>
                                    </p:set>
                                    <p:animEffect transition="in" filter="wipe(left)">
                                      <p:cBhvr>
                                        <p:cTn id="27" dur="500"/>
                                        <p:tgtEl>
                                          <p:spTgt spid="1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14">
                                            <p:txEl>
                                              <p:pRg st="0" end="0"/>
                                            </p:txEl>
                                          </p:spTgt>
                                        </p:tgtEl>
                                        <p:attrNameLst>
                                          <p:attrName>style.visibility</p:attrName>
                                        </p:attrNameLst>
                                      </p:cBhvr>
                                      <p:to>
                                        <p:strVal val="visible"/>
                                      </p:to>
                                    </p:set>
                                    <p:animEffect transition="in" filter="wipe(left)">
                                      <p:cBhvr>
                                        <p:cTn id="32" dur="500"/>
                                        <p:tgtEl>
                                          <p:spTgt spid="14">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5">
                                            <p:txEl>
                                              <p:pRg st="0" end="0"/>
                                            </p:txEl>
                                          </p:spTgt>
                                        </p:tgtEl>
                                        <p:attrNameLst>
                                          <p:attrName>style.visibility</p:attrName>
                                        </p:attrNameLst>
                                      </p:cBhvr>
                                      <p:to>
                                        <p:strVal val="visible"/>
                                      </p:to>
                                    </p:set>
                                    <p:animEffect transition="in" filter="wipe(left)">
                                      <p:cBhvr>
                                        <p:cTn id="37" dur="500"/>
                                        <p:tgtEl>
                                          <p:spTgt spid="15">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16">
                                            <p:txEl>
                                              <p:pRg st="0" end="0"/>
                                            </p:txEl>
                                          </p:spTgt>
                                        </p:tgtEl>
                                        <p:attrNameLst>
                                          <p:attrName>style.visibility</p:attrName>
                                        </p:attrNameLst>
                                      </p:cBhvr>
                                      <p:to>
                                        <p:strVal val="visible"/>
                                      </p:to>
                                    </p:set>
                                    <p:animEffect transition="in" filter="wipe(left)">
                                      <p:cBhvr>
                                        <p:cTn id="42" dur="500"/>
                                        <p:tgtEl>
                                          <p:spTgt spid="16">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wipe(left)">
                                      <p:cBhvr>
                                        <p:cTn id="47" dur="500"/>
                                        <p:tgtEl>
                                          <p:spTgt spid="17"/>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left)">
                                      <p:cBhvr>
                                        <p:cTn id="52" dur="500"/>
                                        <p:tgtEl>
                                          <p:spTgt spid="18"/>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additive="base">
                                        <p:cTn id="57" dur="500" fill="hold"/>
                                        <p:tgtEl>
                                          <p:spTgt spid="3"/>
                                        </p:tgtEl>
                                        <p:attrNameLst>
                                          <p:attrName>ppt_x</p:attrName>
                                        </p:attrNameLst>
                                      </p:cBhvr>
                                      <p:tavLst>
                                        <p:tav tm="0">
                                          <p:val>
                                            <p:strVal val="#ppt_x"/>
                                          </p:val>
                                        </p:tav>
                                        <p:tav tm="100000">
                                          <p:val>
                                            <p:strVal val="#ppt_x"/>
                                          </p:val>
                                        </p:tav>
                                      </p:tavLst>
                                    </p:anim>
                                    <p:anim calcmode="lin" valueType="num">
                                      <p:cBhvr additive="base">
                                        <p:cTn id="5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wipe(left)">
                                      <p:cBhvr>
                                        <p:cTn id="63" dur="500"/>
                                        <p:tgtEl>
                                          <p:spTgt spid="20"/>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61"/>
                                        </p:tgtEl>
                                        <p:attrNameLst>
                                          <p:attrName>style.visibility</p:attrName>
                                        </p:attrNameLst>
                                      </p:cBhvr>
                                      <p:to>
                                        <p:strVal val="visible"/>
                                      </p:to>
                                    </p:set>
                                    <p:animEffect transition="in" filter="wipe(left)">
                                      <p:cBhvr>
                                        <p:cTn id="68" dur="500"/>
                                        <p:tgtEl>
                                          <p:spTgt spid="61"/>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wipe(left)">
                                      <p:cBhvr>
                                        <p:cTn id="73" dur="500"/>
                                        <p:tgtEl>
                                          <p:spTgt spid="69"/>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80"/>
                                        </p:tgtEl>
                                        <p:attrNameLst>
                                          <p:attrName>style.visibility</p:attrName>
                                        </p:attrNameLst>
                                      </p:cBhvr>
                                      <p:to>
                                        <p:strVal val="visible"/>
                                      </p:to>
                                    </p:set>
                                    <p:animEffect transition="in" filter="wipe(left)">
                                      <p:cBhvr>
                                        <p:cTn id="78" dur="500"/>
                                        <p:tgtEl>
                                          <p:spTgt spid="80"/>
                                        </p:tgtEl>
                                      </p:cBhvr>
                                    </p:animEffect>
                                  </p:childTnLst>
                                  <p:subTnLst>
                                    <p:set>
                                      <p:cBhvr override="childStyle">
                                        <p:cTn dur="1" fill="hold" display="0" masterRel="nextClick" afterEffect="1"/>
                                        <p:tgtEl>
                                          <p:spTgt spid="80"/>
                                        </p:tgtEl>
                                        <p:attrNameLst>
                                          <p:attrName>style.visibility</p:attrName>
                                        </p:attrNameLst>
                                      </p:cBhvr>
                                      <p:to>
                                        <p:strVal val="hidden"/>
                                      </p:to>
                                    </p:set>
                                  </p:subTnLst>
                                </p:cTn>
                              </p:par>
                            </p:childTnLst>
                          </p:cTn>
                        </p:par>
                      </p:childTnLst>
                    </p:cTn>
                  </p:par>
                  <p:par>
                    <p:cTn id="79" fill="hold">
                      <p:stCondLst>
                        <p:cond delay="indefinite"/>
                      </p:stCondLst>
                      <p:childTnLst>
                        <p:par>
                          <p:cTn id="80" fill="hold">
                            <p:stCondLst>
                              <p:cond delay="0"/>
                            </p:stCondLst>
                            <p:childTnLst>
                              <p:par>
                                <p:cTn id="81" presetID="22" presetClass="entr" presetSubtype="2" fill="hold" nodeType="clickEffect">
                                  <p:stCondLst>
                                    <p:cond delay="0"/>
                                  </p:stCondLst>
                                  <p:childTnLst>
                                    <p:set>
                                      <p:cBhvr>
                                        <p:cTn id="82" dur="1" fill="hold">
                                          <p:stCondLst>
                                            <p:cond delay="0"/>
                                          </p:stCondLst>
                                        </p:cTn>
                                        <p:tgtEl>
                                          <p:spTgt spid="66"/>
                                        </p:tgtEl>
                                        <p:attrNameLst>
                                          <p:attrName>style.visibility</p:attrName>
                                        </p:attrNameLst>
                                      </p:cBhvr>
                                      <p:to>
                                        <p:strVal val="visible"/>
                                      </p:to>
                                    </p:set>
                                    <p:animEffect transition="in" filter="wipe(right)">
                                      <p:cBhvr>
                                        <p:cTn id="83" dur="500"/>
                                        <p:tgtEl>
                                          <p:spTgt spid="66"/>
                                        </p:tgtEl>
                                      </p:cBhvr>
                                    </p:animEffect>
                                  </p:childTnLst>
                                  <p:subTnLst>
                                    <p:set>
                                      <p:cBhvr override="childStyle">
                                        <p:cTn dur="1" fill="hold" display="0" masterRel="nextClick" afterEffect="1"/>
                                        <p:tgtEl>
                                          <p:spTgt spid="66"/>
                                        </p:tgtEl>
                                        <p:attrNameLst>
                                          <p:attrName>style.visibility</p:attrName>
                                        </p:attrNameLst>
                                      </p:cBhvr>
                                      <p:to>
                                        <p:strVal val="hidden"/>
                                      </p:to>
                                    </p:set>
                                  </p:sub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81"/>
                                        </p:tgtEl>
                                        <p:attrNameLst>
                                          <p:attrName>style.visibility</p:attrName>
                                        </p:attrNameLst>
                                      </p:cBhvr>
                                      <p:to>
                                        <p:strVal val="visible"/>
                                      </p:to>
                                    </p:set>
                                    <p:animEffect transition="in" filter="wipe(left)">
                                      <p:cBhvr>
                                        <p:cTn id="88" dur="500"/>
                                        <p:tgtEl>
                                          <p:spTgt spid="81"/>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2" fill="hold" nodeType="clickEffect">
                                  <p:stCondLst>
                                    <p:cond delay="0"/>
                                  </p:stCondLst>
                                  <p:childTnLst>
                                    <p:set>
                                      <p:cBhvr>
                                        <p:cTn id="92" dur="1" fill="hold">
                                          <p:stCondLst>
                                            <p:cond delay="0"/>
                                          </p:stCondLst>
                                        </p:cTn>
                                        <p:tgtEl>
                                          <p:spTgt spid="5"/>
                                        </p:tgtEl>
                                        <p:attrNameLst>
                                          <p:attrName>style.visibility</p:attrName>
                                        </p:attrNameLst>
                                      </p:cBhvr>
                                      <p:to>
                                        <p:strVal val="visible"/>
                                      </p:to>
                                    </p:set>
                                    <p:animEffect transition="in" filter="wipe(right)">
                                      <p:cBhvr>
                                        <p:cTn id="93" dur="500"/>
                                        <p:tgtEl>
                                          <p:spTgt spid="5"/>
                                        </p:tgtEl>
                                      </p:cBhvr>
                                    </p:animEffect>
                                  </p:childTnLst>
                                </p:cTn>
                              </p:par>
                            </p:childTnLst>
                          </p:cTn>
                        </p:par>
                      </p:childTnLst>
                    </p:cTn>
                  </p:par>
                  <p:par>
                    <p:cTn id="94" fill="hold">
                      <p:stCondLst>
                        <p:cond delay="indefinite"/>
                      </p:stCondLst>
                      <p:childTnLst>
                        <p:par>
                          <p:cTn id="95" fill="hold">
                            <p:stCondLst>
                              <p:cond delay="0"/>
                            </p:stCondLst>
                            <p:childTnLst>
                              <p:par>
                                <p:cTn id="96" presetID="23" presetClass="entr" presetSubtype="16" fill="hold" grpId="0" nodeType="clickEffect">
                                  <p:stCondLst>
                                    <p:cond delay="0"/>
                                  </p:stCondLst>
                                  <p:childTnLst>
                                    <p:set>
                                      <p:cBhvr>
                                        <p:cTn id="97" dur="1" fill="hold">
                                          <p:stCondLst>
                                            <p:cond delay="0"/>
                                          </p:stCondLst>
                                        </p:cTn>
                                        <p:tgtEl>
                                          <p:spTgt spid="79"/>
                                        </p:tgtEl>
                                        <p:attrNameLst>
                                          <p:attrName>style.visibility</p:attrName>
                                        </p:attrNameLst>
                                      </p:cBhvr>
                                      <p:to>
                                        <p:strVal val="visible"/>
                                      </p:to>
                                    </p:set>
                                    <p:anim calcmode="lin" valueType="num">
                                      <p:cBhvr>
                                        <p:cTn id="98" dur="500" fill="hold"/>
                                        <p:tgtEl>
                                          <p:spTgt spid="79"/>
                                        </p:tgtEl>
                                        <p:attrNameLst>
                                          <p:attrName>ppt_w</p:attrName>
                                        </p:attrNameLst>
                                      </p:cBhvr>
                                      <p:tavLst>
                                        <p:tav tm="0">
                                          <p:val>
                                            <p:fltVal val="0"/>
                                          </p:val>
                                        </p:tav>
                                        <p:tav tm="100000">
                                          <p:val>
                                            <p:strVal val="#ppt_w"/>
                                          </p:val>
                                        </p:tav>
                                      </p:tavLst>
                                    </p:anim>
                                    <p:anim calcmode="lin" valueType="num">
                                      <p:cBhvr>
                                        <p:cTn id="99" dur="500" fill="hold"/>
                                        <p:tgtEl>
                                          <p:spTgt spid="7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autoUpdateAnimBg="0"/>
      <p:bldP spid="11" grpId="0" autoUpdateAnimBg="0"/>
      <p:bldP spid="12" grpId="0" autoUpdateAnimBg="0"/>
      <p:bldP spid="13" grpId="0" build="p" autoUpdateAnimBg="0"/>
      <p:bldP spid="14" grpId="0" build="p" autoUpdateAnimBg="0"/>
      <p:bldP spid="15" grpId="0" build="p" autoUpdateAnimBg="0"/>
      <p:bldP spid="16" grpId="0" build="p" autoUpdateAnimBg="0"/>
      <p:bldP spid="79" grpId="0" animBg="1" autoUpdateAnimBg="0"/>
      <p:bldP spid="80" grpId="0" animBg="1" autoUpdateAnimBg="0"/>
      <p:bldP spid="81" grpId="0" animBg="1" autoUpdateAnimBg="0"/>
      <p:bldP spid="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2.4</a:t>
            </a:r>
            <a:r>
              <a:rPr kumimoji="1" lang="zh-CN" altLang="en-US" dirty="0"/>
              <a:t> </a:t>
            </a:r>
            <a:r>
              <a:rPr kumimoji="1" lang="en-US" altLang="zh-CN" dirty="0"/>
              <a:t>N</a:t>
            </a:r>
            <a:r>
              <a:rPr kumimoji="1" lang="zh-CN" altLang="en-US" dirty="0"/>
              <a:t>进制计数器</a:t>
            </a:r>
          </a:p>
        </p:txBody>
      </p:sp>
      <p:sp>
        <p:nvSpPr>
          <p:cNvPr id="5" name="Text Box 2">
            <a:extLst>
              <a:ext uri="{FF2B5EF4-FFF2-40B4-BE49-F238E27FC236}">
                <a16:creationId xmlns:a16="http://schemas.microsoft.com/office/drawing/2014/main" id="{A7BB4A13-B5DD-FDDB-B935-3F1BBBB585C4}"/>
              </a:ext>
            </a:extLst>
          </p:cNvPr>
          <p:cNvSpPr txBox="1">
            <a:spLocks noChangeArrowheads="1"/>
          </p:cNvSpPr>
          <p:nvPr/>
        </p:nvSpPr>
        <p:spPr bwMode="auto">
          <a:xfrm>
            <a:off x="1542574" y="896938"/>
            <a:ext cx="4008437" cy="519112"/>
          </a:xfrm>
          <a:prstGeom prst="rect">
            <a:avLst/>
          </a:prstGeom>
          <a:noFill/>
          <a:ln>
            <a:noFill/>
          </a:ln>
          <a:effectLst/>
          <a:extLst>
            <a:ext uri="{909E8E84-426E-40DD-AFC4-6F175D3DCCD1}">
              <a14:hiddenFill xmlns:a14="http://schemas.microsoft.com/office/drawing/2010/main">
                <a:solidFill>
                  <a:srgbClr val="00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solidFill>
                  <a:srgbClr val="0033CC"/>
                </a:solidFill>
              </a:rPr>
              <a:t>三、 计数容量的扩展</a:t>
            </a:r>
          </a:p>
        </p:txBody>
      </p:sp>
      <p:sp>
        <p:nvSpPr>
          <p:cNvPr id="6" name="Text Box 3">
            <a:extLst>
              <a:ext uri="{FF2B5EF4-FFF2-40B4-BE49-F238E27FC236}">
                <a16:creationId xmlns:a16="http://schemas.microsoft.com/office/drawing/2014/main" id="{22FCA05F-F243-6149-1807-080F8F27006D}"/>
              </a:ext>
            </a:extLst>
          </p:cNvPr>
          <p:cNvSpPr txBox="1">
            <a:spLocks noChangeArrowheads="1"/>
          </p:cNvSpPr>
          <p:nvPr/>
        </p:nvSpPr>
        <p:spPr bwMode="auto">
          <a:xfrm>
            <a:off x="1815625" y="1395655"/>
            <a:ext cx="39068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dirty="0">
                <a:solidFill>
                  <a:srgbClr val="0033CC"/>
                </a:solidFill>
              </a:rPr>
              <a:t>1. </a:t>
            </a:r>
            <a:r>
              <a:rPr lang="zh-CN" altLang="en-US" b="1" dirty="0">
                <a:solidFill>
                  <a:srgbClr val="0033CC"/>
                </a:solidFill>
              </a:rPr>
              <a:t>集成计数器的级联</a:t>
            </a:r>
          </a:p>
        </p:txBody>
      </p:sp>
      <p:grpSp>
        <p:nvGrpSpPr>
          <p:cNvPr id="7" name="Group 4">
            <a:extLst>
              <a:ext uri="{FF2B5EF4-FFF2-40B4-BE49-F238E27FC236}">
                <a16:creationId xmlns:a16="http://schemas.microsoft.com/office/drawing/2014/main" id="{588FB091-7222-9F8F-2E48-7E2A35772E9E}"/>
              </a:ext>
            </a:extLst>
          </p:cNvPr>
          <p:cNvGrpSpPr>
            <a:grpSpLocks/>
          </p:cNvGrpSpPr>
          <p:nvPr/>
        </p:nvGrpSpPr>
        <p:grpSpPr bwMode="auto">
          <a:xfrm>
            <a:off x="6258243" y="1784349"/>
            <a:ext cx="3419475" cy="2606675"/>
            <a:chOff x="3071" y="896"/>
            <a:chExt cx="2154" cy="1642"/>
          </a:xfrm>
        </p:grpSpPr>
        <p:sp>
          <p:nvSpPr>
            <p:cNvPr id="8" name="Oval 5">
              <a:extLst>
                <a:ext uri="{FF2B5EF4-FFF2-40B4-BE49-F238E27FC236}">
                  <a16:creationId xmlns:a16="http://schemas.microsoft.com/office/drawing/2014/main" id="{10A6B2E4-D531-EC33-6E3E-47C3FE372C7C}"/>
                </a:ext>
              </a:extLst>
            </p:cNvPr>
            <p:cNvSpPr>
              <a:spLocks noChangeArrowheads="1"/>
            </p:cNvSpPr>
            <p:nvPr/>
          </p:nvSpPr>
          <p:spPr bwMode="auto">
            <a:xfrm rot="-5400000" flipH="1" flipV="1">
              <a:off x="5157" y="1816"/>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9" name="Group 6">
              <a:extLst>
                <a:ext uri="{FF2B5EF4-FFF2-40B4-BE49-F238E27FC236}">
                  <a16:creationId xmlns:a16="http://schemas.microsoft.com/office/drawing/2014/main" id="{2A8A546D-C54C-0842-9F45-D2C7FE243B3E}"/>
                </a:ext>
              </a:extLst>
            </p:cNvPr>
            <p:cNvGrpSpPr>
              <a:grpSpLocks/>
            </p:cNvGrpSpPr>
            <p:nvPr/>
          </p:nvGrpSpPr>
          <p:grpSpPr bwMode="auto">
            <a:xfrm>
              <a:off x="3071" y="896"/>
              <a:ext cx="2150" cy="1642"/>
              <a:chOff x="3071" y="896"/>
              <a:chExt cx="2150" cy="1642"/>
            </a:xfrm>
          </p:grpSpPr>
          <p:sp>
            <p:nvSpPr>
              <p:cNvPr id="10" name="Oval 7">
                <a:extLst>
                  <a:ext uri="{FF2B5EF4-FFF2-40B4-BE49-F238E27FC236}">
                    <a16:creationId xmlns:a16="http://schemas.microsoft.com/office/drawing/2014/main" id="{DB7CB019-B31B-9F0C-BE14-4FED04F9D3B2}"/>
                  </a:ext>
                </a:extLst>
              </p:cNvPr>
              <p:cNvSpPr>
                <a:spLocks noChangeArrowheads="1"/>
              </p:cNvSpPr>
              <p:nvPr/>
            </p:nvSpPr>
            <p:spPr bwMode="auto">
              <a:xfrm rot="5400000" flipV="1">
                <a:off x="5153" y="2074"/>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Oval 8">
                <a:extLst>
                  <a:ext uri="{FF2B5EF4-FFF2-40B4-BE49-F238E27FC236}">
                    <a16:creationId xmlns:a16="http://schemas.microsoft.com/office/drawing/2014/main" id="{56B139FC-60B9-6283-A87D-50232C912A8E}"/>
                  </a:ext>
                </a:extLst>
              </p:cNvPr>
              <p:cNvSpPr>
                <a:spLocks noChangeArrowheads="1"/>
              </p:cNvSpPr>
              <p:nvPr/>
            </p:nvSpPr>
            <p:spPr bwMode="auto">
              <a:xfrm rot="16200000" flipV="1">
                <a:off x="5137" y="1574"/>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2" name="Group 9">
                <a:extLst>
                  <a:ext uri="{FF2B5EF4-FFF2-40B4-BE49-F238E27FC236}">
                    <a16:creationId xmlns:a16="http://schemas.microsoft.com/office/drawing/2014/main" id="{DE8A98D1-FDE7-A6C9-5A19-A2712A5C0730}"/>
                  </a:ext>
                </a:extLst>
              </p:cNvPr>
              <p:cNvGrpSpPr>
                <a:grpSpLocks/>
              </p:cNvGrpSpPr>
              <p:nvPr/>
            </p:nvGrpSpPr>
            <p:grpSpPr bwMode="auto">
              <a:xfrm>
                <a:off x="3257" y="896"/>
                <a:ext cx="1920" cy="1642"/>
                <a:chOff x="3257" y="896"/>
                <a:chExt cx="1920" cy="1642"/>
              </a:xfrm>
            </p:grpSpPr>
            <p:sp>
              <p:nvSpPr>
                <p:cNvPr id="17" name="Line 10">
                  <a:extLst>
                    <a:ext uri="{FF2B5EF4-FFF2-40B4-BE49-F238E27FC236}">
                      <a16:creationId xmlns:a16="http://schemas.microsoft.com/office/drawing/2014/main" id="{3075D4EC-1E78-2BDF-9B75-5DA6345F3C82}"/>
                    </a:ext>
                  </a:extLst>
                </p:cNvPr>
                <p:cNvSpPr>
                  <a:spLocks noChangeShapeType="1"/>
                </p:cNvSpPr>
                <p:nvPr/>
              </p:nvSpPr>
              <p:spPr bwMode="auto">
                <a:xfrm rot="16200000" flipV="1">
                  <a:off x="5073" y="2005"/>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 name="Rectangle 11">
                  <a:extLst>
                    <a:ext uri="{FF2B5EF4-FFF2-40B4-BE49-F238E27FC236}">
                      <a16:creationId xmlns:a16="http://schemas.microsoft.com/office/drawing/2014/main" id="{660332A9-BFE6-78C0-E5A9-C5798FAD7AC0}"/>
                    </a:ext>
                  </a:extLst>
                </p:cNvPr>
                <p:cNvSpPr>
                  <a:spLocks noChangeArrowheads="1"/>
                </p:cNvSpPr>
                <p:nvPr/>
              </p:nvSpPr>
              <p:spPr bwMode="auto">
                <a:xfrm>
                  <a:off x="3464" y="1374"/>
                  <a:ext cx="1464" cy="960"/>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9" name="Group 12">
                  <a:extLst>
                    <a:ext uri="{FF2B5EF4-FFF2-40B4-BE49-F238E27FC236}">
                      <a16:creationId xmlns:a16="http://schemas.microsoft.com/office/drawing/2014/main" id="{52582DF7-7034-771F-5F4A-340954D4A282}"/>
                    </a:ext>
                  </a:extLst>
                </p:cNvPr>
                <p:cNvGrpSpPr>
                  <a:grpSpLocks/>
                </p:cNvGrpSpPr>
                <p:nvPr/>
              </p:nvGrpSpPr>
              <p:grpSpPr bwMode="auto">
                <a:xfrm>
                  <a:off x="3726" y="1164"/>
                  <a:ext cx="68" cy="204"/>
                  <a:chOff x="2904" y="1272"/>
                  <a:chExt cx="68" cy="204"/>
                </a:xfrm>
              </p:grpSpPr>
              <p:sp>
                <p:nvSpPr>
                  <p:cNvPr id="58" name="Line 13">
                    <a:extLst>
                      <a:ext uri="{FF2B5EF4-FFF2-40B4-BE49-F238E27FC236}">
                        <a16:creationId xmlns:a16="http://schemas.microsoft.com/office/drawing/2014/main" id="{E2D9B76E-18C9-DC61-A88B-159DB12EF64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9" name="Oval 14">
                    <a:extLst>
                      <a:ext uri="{FF2B5EF4-FFF2-40B4-BE49-F238E27FC236}">
                        <a16:creationId xmlns:a16="http://schemas.microsoft.com/office/drawing/2014/main" id="{9BBA3EE9-4DCC-D17C-4FCF-3016A240764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0" name="Group 15">
                  <a:extLst>
                    <a:ext uri="{FF2B5EF4-FFF2-40B4-BE49-F238E27FC236}">
                      <a16:creationId xmlns:a16="http://schemas.microsoft.com/office/drawing/2014/main" id="{BD8594B5-CE36-8DC2-20F2-5EF8CECB9506}"/>
                    </a:ext>
                  </a:extLst>
                </p:cNvPr>
                <p:cNvGrpSpPr>
                  <a:grpSpLocks/>
                </p:cNvGrpSpPr>
                <p:nvPr/>
              </p:nvGrpSpPr>
              <p:grpSpPr bwMode="auto">
                <a:xfrm>
                  <a:off x="3995" y="1164"/>
                  <a:ext cx="68" cy="204"/>
                  <a:chOff x="2904" y="1272"/>
                  <a:chExt cx="68" cy="204"/>
                </a:xfrm>
              </p:grpSpPr>
              <p:sp>
                <p:nvSpPr>
                  <p:cNvPr id="56" name="Line 16">
                    <a:extLst>
                      <a:ext uri="{FF2B5EF4-FFF2-40B4-BE49-F238E27FC236}">
                        <a16:creationId xmlns:a16="http://schemas.microsoft.com/office/drawing/2014/main" id="{B90642E5-957D-5619-BE90-FA4E13875097}"/>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Oval 17">
                    <a:extLst>
                      <a:ext uri="{FF2B5EF4-FFF2-40B4-BE49-F238E27FC236}">
                        <a16:creationId xmlns:a16="http://schemas.microsoft.com/office/drawing/2014/main" id="{A2DB693C-15DA-AE79-B898-610C4D5FB53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1" name="Group 18">
                  <a:extLst>
                    <a:ext uri="{FF2B5EF4-FFF2-40B4-BE49-F238E27FC236}">
                      <a16:creationId xmlns:a16="http://schemas.microsoft.com/office/drawing/2014/main" id="{6A5CBA6C-41D3-8078-DA04-C3DFF8825E18}"/>
                    </a:ext>
                  </a:extLst>
                </p:cNvPr>
                <p:cNvGrpSpPr>
                  <a:grpSpLocks/>
                </p:cNvGrpSpPr>
                <p:nvPr/>
              </p:nvGrpSpPr>
              <p:grpSpPr bwMode="auto">
                <a:xfrm>
                  <a:off x="4264" y="1164"/>
                  <a:ext cx="68" cy="204"/>
                  <a:chOff x="2904" y="1272"/>
                  <a:chExt cx="68" cy="204"/>
                </a:xfrm>
              </p:grpSpPr>
              <p:sp>
                <p:nvSpPr>
                  <p:cNvPr id="54" name="Line 19">
                    <a:extLst>
                      <a:ext uri="{FF2B5EF4-FFF2-40B4-BE49-F238E27FC236}">
                        <a16:creationId xmlns:a16="http://schemas.microsoft.com/office/drawing/2014/main" id="{C0B9DFB6-0039-8B27-D9C1-7B6593C7DC7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Oval 20">
                    <a:extLst>
                      <a:ext uri="{FF2B5EF4-FFF2-40B4-BE49-F238E27FC236}">
                        <a16:creationId xmlns:a16="http://schemas.microsoft.com/office/drawing/2014/main" id="{8093CFF4-4C0D-75F6-8946-3E11192A9A8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2" name="Group 21">
                  <a:extLst>
                    <a:ext uri="{FF2B5EF4-FFF2-40B4-BE49-F238E27FC236}">
                      <a16:creationId xmlns:a16="http://schemas.microsoft.com/office/drawing/2014/main" id="{37D2D4A0-0106-A8BF-B460-A394F30E4F9B}"/>
                    </a:ext>
                  </a:extLst>
                </p:cNvPr>
                <p:cNvGrpSpPr>
                  <a:grpSpLocks/>
                </p:cNvGrpSpPr>
                <p:nvPr/>
              </p:nvGrpSpPr>
              <p:grpSpPr bwMode="auto">
                <a:xfrm>
                  <a:off x="4533" y="1164"/>
                  <a:ext cx="68" cy="204"/>
                  <a:chOff x="2904" y="1272"/>
                  <a:chExt cx="68" cy="204"/>
                </a:xfrm>
              </p:grpSpPr>
              <p:sp>
                <p:nvSpPr>
                  <p:cNvPr id="52" name="Line 22">
                    <a:extLst>
                      <a:ext uri="{FF2B5EF4-FFF2-40B4-BE49-F238E27FC236}">
                        <a16:creationId xmlns:a16="http://schemas.microsoft.com/office/drawing/2014/main" id="{59EEDF79-2A11-79CA-BBE0-2BE9288BB3F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Oval 23">
                    <a:extLst>
                      <a:ext uri="{FF2B5EF4-FFF2-40B4-BE49-F238E27FC236}">
                        <a16:creationId xmlns:a16="http://schemas.microsoft.com/office/drawing/2014/main" id="{7AB2F728-6379-BB70-5D31-7AF46E869DC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3" name="Group 24">
                  <a:extLst>
                    <a:ext uri="{FF2B5EF4-FFF2-40B4-BE49-F238E27FC236}">
                      <a16:creationId xmlns:a16="http://schemas.microsoft.com/office/drawing/2014/main" id="{CC4A2790-9CD8-B643-6D5D-D3F6B2FC4DCA}"/>
                    </a:ext>
                  </a:extLst>
                </p:cNvPr>
                <p:cNvGrpSpPr>
                  <a:grpSpLocks/>
                </p:cNvGrpSpPr>
                <p:nvPr/>
              </p:nvGrpSpPr>
              <p:grpSpPr bwMode="auto">
                <a:xfrm flipV="1">
                  <a:off x="3749" y="2334"/>
                  <a:ext cx="68" cy="204"/>
                  <a:chOff x="2904" y="1272"/>
                  <a:chExt cx="68" cy="204"/>
                </a:xfrm>
              </p:grpSpPr>
              <p:sp>
                <p:nvSpPr>
                  <p:cNvPr id="50" name="Line 25">
                    <a:extLst>
                      <a:ext uri="{FF2B5EF4-FFF2-40B4-BE49-F238E27FC236}">
                        <a16:creationId xmlns:a16="http://schemas.microsoft.com/office/drawing/2014/main" id="{D8F1B50D-7082-B5C6-4612-0E46D6A9A60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1" name="Oval 26">
                    <a:extLst>
                      <a:ext uri="{FF2B5EF4-FFF2-40B4-BE49-F238E27FC236}">
                        <a16:creationId xmlns:a16="http://schemas.microsoft.com/office/drawing/2014/main" id="{2345AB5A-9589-CC4D-DA58-DC2259A4764F}"/>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4" name="Group 27">
                  <a:extLst>
                    <a:ext uri="{FF2B5EF4-FFF2-40B4-BE49-F238E27FC236}">
                      <a16:creationId xmlns:a16="http://schemas.microsoft.com/office/drawing/2014/main" id="{07512936-8F7E-B0D0-F282-959757C36E79}"/>
                    </a:ext>
                  </a:extLst>
                </p:cNvPr>
                <p:cNvGrpSpPr>
                  <a:grpSpLocks/>
                </p:cNvGrpSpPr>
                <p:nvPr/>
              </p:nvGrpSpPr>
              <p:grpSpPr bwMode="auto">
                <a:xfrm flipV="1">
                  <a:off x="4018" y="2334"/>
                  <a:ext cx="68" cy="204"/>
                  <a:chOff x="2904" y="1272"/>
                  <a:chExt cx="68" cy="204"/>
                </a:xfrm>
              </p:grpSpPr>
              <p:sp>
                <p:nvSpPr>
                  <p:cNvPr id="48" name="Line 28">
                    <a:extLst>
                      <a:ext uri="{FF2B5EF4-FFF2-40B4-BE49-F238E27FC236}">
                        <a16:creationId xmlns:a16="http://schemas.microsoft.com/office/drawing/2014/main" id="{A2FCAF3E-F2F8-558D-6729-BC1D5F673379}"/>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Oval 29">
                    <a:extLst>
                      <a:ext uri="{FF2B5EF4-FFF2-40B4-BE49-F238E27FC236}">
                        <a16:creationId xmlns:a16="http://schemas.microsoft.com/office/drawing/2014/main" id="{2C96A50C-6C08-5F02-E30C-629696B44A7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5" name="Group 30">
                  <a:extLst>
                    <a:ext uri="{FF2B5EF4-FFF2-40B4-BE49-F238E27FC236}">
                      <a16:creationId xmlns:a16="http://schemas.microsoft.com/office/drawing/2014/main" id="{5E134474-4403-E952-4E37-0653773FCA80}"/>
                    </a:ext>
                  </a:extLst>
                </p:cNvPr>
                <p:cNvGrpSpPr>
                  <a:grpSpLocks/>
                </p:cNvGrpSpPr>
                <p:nvPr/>
              </p:nvGrpSpPr>
              <p:grpSpPr bwMode="auto">
                <a:xfrm flipV="1">
                  <a:off x="4287" y="2334"/>
                  <a:ext cx="68" cy="204"/>
                  <a:chOff x="2904" y="1272"/>
                  <a:chExt cx="68" cy="204"/>
                </a:xfrm>
              </p:grpSpPr>
              <p:sp>
                <p:nvSpPr>
                  <p:cNvPr id="46" name="Line 31">
                    <a:extLst>
                      <a:ext uri="{FF2B5EF4-FFF2-40B4-BE49-F238E27FC236}">
                        <a16:creationId xmlns:a16="http://schemas.microsoft.com/office/drawing/2014/main" id="{AF327AD9-9A40-7855-7A4B-77B06775D66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Oval 32">
                    <a:extLst>
                      <a:ext uri="{FF2B5EF4-FFF2-40B4-BE49-F238E27FC236}">
                        <a16:creationId xmlns:a16="http://schemas.microsoft.com/office/drawing/2014/main" id="{97FA54BC-A596-EEE6-3889-5FDCE3666FD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6" name="Group 33">
                  <a:extLst>
                    <a:ext uri="{FF2B5EF4-FFF2-40B4-BE49-F238E27FC236}">
                      <a16:creationId xmlns:a16="http://schemas.microsoft.com/office/drawing/2014/main" id="{C2AED072-C7B0-4675-F699-ACC894A71625}"/>
                    </a:ext>
                  </a:extLst>
                </p:cNvPr>
                <p:cNvGrpSpPr>
                  <a:grpSpLocks/>
                </p:cNvGrpSpPr>
                <p:nvPr/>
              </p:nvGrpSpPr>
              <p:grpSpPr bwMode="auto">
                <a:xfrm flipV="1">
                  <a:off x="4556" y="2334"/>
                  <a:ext cx="68" cy="204"/>
                  <a:chOff x="2904" y="1272"/>
                  <a:chExt cx="68" cy="204"/>
                </a:xfrm>
              </p:grpSpPr>
              <p:sp>
                <p:nvSpPr>
                  <p:cNvPr id="44" name="Line 34">
                    <a:extLst>
                      <a:ext uri="{FF2B5EF4-FFF2-40B4-BE49-F238E27FC236}">
                        <a16:creationId xmlns:a16="http://schemas.microsoft.com/office/drawing/2014/main" id="{06AD09E1-E9E0-903D-8F97-7B3963560CB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Oval 35">
                    <a:extLst>
                      <a:ext uri="{FF2B5EF4-FFF2-40B4-BE49-F238E27FC236}">
                        <a16:creationId xmlns:a16="http://schemas.microsoft.com/office/drawing/2014/main" id="{6AD8D4CD-2399-DF69-B868-0971CB9FFA8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7" name="Text Box 36">
                  <a:extLst>
                    <a:ext uri="{FF2B5EF4-FFF2-40B4-BE49-F238E27FC236}">
                      <a16:creationId xmlns:a16="http://schemas.microsoft.com/office/drawing/2014/main" id="{DCB56E09-BF37-737E-1137-D42DB21E5CB6}"/>
                    </a:ext>
                  </a:extLst>
                </p:cNvPr>
                <p:cNvSpPr txBox="1">
                  <a:spLocks noChangeArrowheads="1"/>
                </p:cNvSpPr>
                <p:nvPr/>
              </p:nvSpPr>
              <p:spPr bwMode="auto">
                <a:xfrm>
                  <a:off x="3766" y="1656"/>
                  <a:ext cx="10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74161</a:t>
                  </a:r>
                  <a:r>
                    <a:rPr lang="en-US" altLang="zh-CN" b="1">
                      <a:effectLst>
                        <a:outerShdw blurRad="38100" dist="38100" dir="2700000" algn="tl">
                          <a:srgbClr val="C0C0C0"/>
                        </a:outerShdw>
                      </a:effectLst>
                      <a:ea typeface="楷体_GB2312" pitchFamily="49" charset="-122"/>
                    </a:rPr>
                    <a:t>(</a:t>
                  </a:r>
                  <a:r>
                    <a:rPr lang="en-US" altLang="zh-CN" b="1">
                      <a:solidFill>
                        <a:srgbClr val="FF0066"/>
                      </a:solidFill>
                      <a:effectLst>
                        <a:outerShdw blurRad="38100" dist="38100" dir="2700000" algn="tl">
                          <a:srgbClr val="C0C0C0"/>
                        </a:outerShdw>
                      </a:effectLst>
                      <a:ea typeface="楷体_GB2312" pitchFamily="49" charset="-122"/>
                    </a:rPr>
                    <a:t>1</a:t>
                  </a:r>
                  <a:r>
                    <a:rPr lang="en-US" altLang="zh-CN" b="1">
                      <a:effectLst>
                        <a:outerShdw blurRad="38100" dist="38100" dir="2700000" algn="tl">
                          <a:srgbClr val="C0C0C0"/>
                        </a:outerShdw>
                      </a:effectLst>
                      <a:ea typeface="楷体_GB2312" pitchFamily="49" charset="-122"/>
                    </a:rPr>
                    <a:t>)</a:t>
                  </a:r>
                  <a:endParaRPr lang="en-US" altLang="zh-CN" sz="2800" b="1">
                    <a:solidFill>
                      <a:srgbClr val="FF0066"/>
                    </a:solidFill>
                    <a:effectLst>
                      <a:outerShdw blurRad="38100" dist="38100" dir="2700000" algn="tl">
                        <a:srgbClr val="C0C0C0"/>
                      </a:outerShdw>
                    </a:effectLst>
                    <a:ea typeface="楷体_GB2312" pitchFamily="49" charset="-122"/>
                  </a:endParaRPr>
                </a:p>
              </p:txBody>
            </p:sp>
            <p:sp>
              <p:nvSpPr>
                <p:cNvPr id="28" name="Text Box 37">
                  <a:extLst>
                    <a:ext uri="{FF2B5EF4-FFF2-40B4-BE49-F238E27FC236}">
                      <a16:creationId xmlns:a16="http://schemas.microsoft.com/office/drawing/2014/main" id="{E263EDD2-DABB-0516-B83A-353B59189753}"/>
                    </a:ext>
                  </a:extLst>
                </p:cNvPr>
                <p:cNvSpPr txBox="1">
                  <a:spLocks noChangeArrowheads="1"/>
                </p:cNvSpPr>
                <p:nvPr/>
              </p:nvSpPr>
              <p:spPr bwMode="auto">
                <a:xfrm>
                  <a:off x="3634" y="1340"/>
                  <a:ext cx="126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ea typeface="楷体_GB2312" pitchFamily="49" charset="-122"/>
                    </a:rPr>
                    <a:t> Q</a:t>
                  </a:r>
                  <a:r>
                    <a:rPr lang="en-US" altLang="zh-CN" sz="2000" b="1" baseline="-25000">
                      <a:solidFill>
                        <a:srgbClr val="FF0066"/>
                      </a:solidFill>
                      <a:ea typeface="楷体_GB2312" pitchFamily="49" charset="-122"/>
                    </a:rPr>
                    <a:t>0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1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2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3</a:t>
                  </a:r>
                  <a:endParaRPr lang="en-US" altLang="zh-CN" sz="2000" b="1">
                    <a:solidFill>
                      <a:srgbClr val="0033CC"/>
                    </a:solidFill>
                    <a:ea typeface="楷体_GB2312" pitchFamily="49" charset="-122"/>
                  </a:endParaRPr>
                </a:p>
              </p:txBody>
            </p:sp>
            <p:sp>
              <p:nvSpPr>
                <p:cNvPr id="29" name="Oval 38">
                  <a:extLst>
                    <a:ext uri="{FF2B5EF4-FFF2-40B4-BE49-F238E27FC236}">
                      <a16:creationId xmlns:a16="http://schemas.microsoft.com/office/drawing/2014/main" id="{F23284DE-4F6E-FE9B-26F1-2D5E3C12FE71}"/>
                    </a:ext>
                  </a:extLst>
                </p:cNvPr>
                <p:cNvSpPr>
                  <a:spLocks noChangeArrowheads="1"/>
                </p:cNvSpPr>
                <p:nvPr/>
              </p:nvSpPr>
              <p:spPr bwMode="auto">
                <a:xfrm>
                  <a:off x="4924" y="2060"/>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Line 39">
                  <a:extLst>
                    <a:ext uri="{FF2B5EF4-FFF2-40B4-BE49-F238E27FC236}">
                      <a16:creationId xmlns:a16="http://schemas.microsoft.com/office/drawing/2014/main" id="{A4FC27DD-8EA4-9398-2A0A-6B7A1BB5C75A}"/>
                    </a:ext>
                  </a:extLst>
                </p:cNvPr>
                <p:cNvSpPr>
                  <a:spLocks noChangeShapeType="1"/>
                </p:cNvSpPr>
                <p:nvPr/>
              </p:nvSpPr>
              <p:spPr bwMode="auto">
                <a:xfrm rot="5400000" flipV="1">
                  <a:off x="3359" y="2005"/>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Line 40">
                  <a:extLst>
                    <a:ext uri="{FF2B5EF4-FFF2-40B4-BE49-F238E27FC236}">
                      <a16:creationId xmlns:a16="http://schemas.microsoft.com/office/drawing/2014/main" id="{49CAD69C-5F62-8399-D324-462F7231C737}"/>
                    </a:ext>
                  </a:extLst>
                </p:cNvPr>
                <p:cNvSpPr>
                  <a:spLocks noChangeShapeType="1"/>
                </p:cNvSpPr>
                <p:nvPr/>
              </p:nvSpPr>
              <p:spPr bwMode="auto">
                <a:xfrm rot="-5400000" flipH="1" flipV="1">
                  <a:off x="5041" y="1523"/>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2" name="Line 41">
                  <a:extLst>
                    <a:ext uri="{FF2B5EF4-FFF2-40B4-BE49-F238E27FC236}">
                      <a16:creationId xmlns:a16="http://schemas.microsoft.com/office/drawing/2014/main" id="{CFE79533-B65D-24DC-2446-9D7072CFC40C}"/>
                    </a:ext>
                  </a:extLst>
                </p:cNvPr>
                <p:cNvSpPr>
                  <a:spLocks noChangeShapeType="1"/>
                </p:cNvSpPr>
                <p:nvPr/>
              </p:nvSpPr>
              <p:spPr bwMode="auto">
                <a:xfrm rot="-5400000" flipH="1" flipV="1">
                  <a:off x="5075" y="1757"/>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Rectangle 42">
                  <a:extLst>
                    <a:ext uri="{FF2B5EF4-FFF2-40B4-BE49-F238E27FC236}">
                      <a16:creationId xmlns:a16="http://schemas.microsoft.com/office/drawing/2014/main" id="{1C48B194-2F55-4828-7600-9F0AC8C655BC}"/>
                    </a:ext>
                  </a:extLst>
                </p:cNvPr>
                <p:cNvSpPr>
                  <a:spLocks noChangeArrowheads="1"/>
                </p:cNvSpPr>
                <p:nvPr/>
              </p:nvSpPr>
              <p:spPr bwMode="auto">
                <a:xfrm>
                  <a:off x="3440" y="1686"/>
                  <a:ext cx="5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CT</a:t>
                  </a:r>
                  <a:r>
                    <a:rPr lang="en-US" altLang="zh-CN" sz="2000" b="1" baseline="-25000">
                      <a:solidFill>
                        <a:srgbClr val="0033CC"/>
                      </a:solidFill>
                      <a:ea typeface="楷体_GB2312" pitchFamily="49" charset="-122"/>
                    </a:rPr>
                    <a:t>T</a:t>
                  </a:r>
                </a:p>
              </p:txBody>
            </p:sp>
            <p:sp>
              <p:nvSpPr>
                <p:cNvPr id="34" name="Rectangle 43">
                  <a:extLst>
                    <a:ext uri="{FF2B5EF4-FFF2-40B4-BE49-F238E27FC236}">
                      <a16:creationId xmlns:a16="http://schemas.microsoft.com/office/drawing/2014/main" id="{1B03B05E-BABF-D4D7-BC94-EA4ED184F5D2}"/>
                    </a:ext>
                  </a:extLst>
                </p:cNvPr>
                <p:cNvSpPr>
                  <a:spLocks noChangeArrowheads="1"/>
                </p:cNvSpPr>
                <p:nvPr/>
              </p:nvSpPr>
              <p:spPr bwMode="auto">
                <a:xfrm>
                  <a:off x="4556" y="1741"/>
                  <a:ext cx="33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LD</a:t>
                  </a:r>
                </a:p>
              </p:txBody>
            </p:sp>
            <p:sp>
              <p:nvSpPr>
                <p:cNvPr id="35" name="Rectangle 44">
                  <a:extLst>
                    <a:ext uri="{FF2B5EF4-FFF2-40B4-BE49-F238E27FC236}">
                      <a16:creationId xmlns:a16="http://schemas.microsoft.com/office/drawing/2014/main" id="{87E45DB7-8177-51F9-4545-C528AC4E1946}"/>
                    </a:ext>
                  </a:extLst>
                </p:cNvPr>
                <p:cNvSpPr>
                  <a:spLocks noChangeArrowheads="1"/>
                </p:cNvSpPr>
                <p:nvPr/>
              </p:nvSpPr>
              <p:spPr bwMode="auto">
                <a:xfrm>
                  <a:off x="4569" y="1518"/>
                  <a:ext cx="41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ea typeface="楷体_GB2312" pitchFamily="49" charset="-122"/>
                    </a:rPr>
                    <a:t>CO</a:t>
                  </a:r>
                </a:p>
              </p:txBody>
            </p:sp>
            <p:sp>
              <p:nvSpPr>
                <p:cNvPr id="36" name="Rectangle 45">
                  <a:extLst>
                    <a:ext uri="{FF2B5EF4-FFF2-40B4-BE49-F238E27FC236}">
                      <a16:creationId xmlns:a16="http://schemas.microsoft.com/office/drawing/2014/main" id="{5B8A064F-84E6-9B6B-55C0-9EA1DC190841}"/>
                    </a:ext>
                  </a:extLst>
                </p:cNvPr>
                <p:cNvSpPr>
                  <a:spLocks noChangeArrowheads="1"/>
                </p:cNvSpPr>
                <p:nvPr/>
              </p:nvSpPr>
              <p:spPr bwMode="auto">
                <a:xfrm>
                  <a:off x="3482" y="1908"/>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CP</a:t>
                  </a:r>
                </a:p>
              </p:txBody>
            </p:sp>
            <p:sp>
              <p:nvSpPr>
                <p:cNvPr id="37" name="Rectangle 46">
                  <a:extLst>
                    <a:ext uri="{FF2B5EF4-FFF2-40B4-BE49-F238E27FC236}">
                      <a16:creationId xmlns:a16="http://schemas.microsoft.com/office/drawing/2014/main" id="{0183DB0F-262B-1C38-6A70-8E0C9BA1C7C2}"/>
                    </a:ext>
                  </a:extLst>
                </p:cNvPr>
                <p:cNvSpPr>
                  <a:spLocks noChangeArrowheads="1"/>
                </p:cNvSpPr>
                <p:nvPr/>
              </p:nvSpPr>
              <p:spPr bwMode="auto">
                <a:xfrm>
                  <a:off x="3404" y="1446"/>
                  <a:ext cx="55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 CT</a:t>
                  </a:r>
                  <a:r>
                    <a:rPr lang="en-US" altLang="zh-CN" sz="2000" b="1" baseline="-25000">
                      <a:solidFill>
                        <a:srgbClr val="0033CC"/>
                      </a:solidFill>
                      <a:ea typeface="楷体_GB2312" pitchFamily="49" charset="-122"/>
                    </a:rPr>
                    <a:t>P</a:t>
                  </a:r>
                </a:p>
              </p:txBody>
            </p:sp>
            <p:sp>
              <p:nvSpPr>
                <p:cNvPr id="38" name="Oval 47">
                  <a:extLst>
                    <a:ext uri="{FF2B5EF4-FFF2-40B4-BE49-F238E27FC236}">
                      <a16:creationId xmlns:a16="http://schemas.microsoft.com/office/drawing/2014/main" id="{D5960AD6-C88D-D745-BB05-8D1360420FDB}"/>
                    </a:ext>
                  </a:extLst>
                </p:cNvPr>
                <p:cNvSpPr>
                  <a:spLocks noChangeArrowheads="1"/>
                </p:cNvSpPr>
                <p:nvPr/>
              </p:nvSpPr>
              <p:spPr bwMode="auto">
                <a:xfrm>
                  <a:off x="4925" y="1807"/>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Text Box 48">
                  <a:extLst>
                    <a:ext uri="{FF2B5EF4-FFF2-40B4-BE49-F238E27FC236}">
                      <a16:creationId xmlns:a16="http://schemas.microsoft.com/office/drawing/2014/main" id="{2D209BAD-5C78-B118-3296-2E60FC93E541}"/>
                    </a:ext>
                  </a:extLst>
                </p:cNvPr>
                <p:cNvSpPr txBox="1">
                  <a:spLocks noChangeArrowheads="1"/>
                </p:cNvSpPr>
                <p:nvPr/>
              </p:nvSpPr>
              <p:spPr bwMode="auto">
                <a:xfrm>
                  <a:off x="3610" y="2072"/>
                  <a:ext cx="12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 D</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3</a:t>
                  </a:r>
                  <a:endParaRPr lang="en-US" altLang="zh-CN" sz="2000" b="1">
                    <a:ea typeface="隶书" panose="02010509060101010101" pitchFamily="49" charset="-122"/>
                  </a:endParaRPr>
                </a:p>
              </p:txBody>
            </p:sp>
            <p:sp>
              <p:nvSpPr>
                <p:cNvPr id="40" name="Rectangle 49">
                  <a:extLst>
                    <a:ext uri="{FF2B5EF4-FFF2-40B4-BE49-F238E27FC236}">
                      <a16:creationId xmlns:a16="http://schemas.microsoft.com/office/drawing/2014/main" id="{A730EE95-0215-303C-7DB3-87D9967123F3}"/>
                    </a:ext>
                  </a:extLst>
                </p:cNvPr>
                <p:cNvSpPr>
                  <a:spLocks noChangeArrowheads="1"/>
                </p:cNvSpPr>
                <p:nvPr/>
              </p:nvSpPr>
              <p:spPr bwMode="auto">
                <a:xfrm>
                  <a:off x="4556" y="1933"/>
                  <a:ext cx="3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CR</a:t>
                  </a:r>
                </a:p>
              </p:txBody>
            </p:sp>
            <p:sp>
              <p:nvSpPr>
                <p:cNvPr id="41" name="Text Box 50">
                  <a:extLst>
                    <a:ext uri="{FF2B5EF4-FFF2-40B4-BE49-F238E27FC236}">
                      <a16:creationId xmlns:a16="http://schemas.microsoft.com/office/drawing/2014/main" id="{2CFE6131-690A-41DE-7181-DDA3C5578BFB}"/>
                    </a:ext>
                  </a:extLst>
                </p:cNvPr>
                <p:cNvSpPr txBox="1">
                  <a:spLocks noChangeArrowheads="1"/>
                </p:cNvSpPr>
                <p:nvPr/>
              </p:nvSpPr>
              <p:spPr bwMode="auto">
                <a:xfrm>
                  <a:off x="3598" y="896"/>
                  <a:ext cx="1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4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5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6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7</a:t>
                  </a:r>
                  <a:endParaRPr lang="en-US" altLang="zh-CN" b="1" i="1">
                    <a:solidFill>
                      <a:srgbClr val="0033CC"/>
                    </a:solidFill>
                    <a:ea typeface="楷体_GB2312" pitchFamily="49" charset="-122"/>
                  </a:endParaRPr>
                </a:p>
              </p:txBody>
            </p:sp>
            <p:sp>
              <p:nvSpPr>
                <p:cNvPr id="42" name="Line 51">
                  <a:extLst>
                    <a:ext uri="{FF2B5EF4-FFF2-40B4-BE49-F238E27FC236}">
                      <a16:creationId xmlns:a16="http://schemas.microsoft.com/office/drawing/2014/main" id="{D877E992-352F-E315-1E09-A45C6EB10BA0}"/>
                    </a:ext>
                  </a:extLst>
                </p:cNvPr>
                <p:cNvSpPr>
                  <a:spLocks noChangeShapeType="1"/>
                </p:cNvSpPr>
                <p:nvPr/>
              </p:nvSpPr>
              <p:spPr bwMode="auto">
                <a:xfrm>
                  <a:off x="3468" y="2010"/>
                  <a:ext cx="78" cy="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3" name="Line 52">
                  <a:extLst>
                    <a:ext uri="{FF2B5EF4-FFF2-40B4-BE49-F238E27FC236}">
                      <a16:creationId xmlns:a16="http://schemas.microsoft.com/office/drawing/2014/main" id="{3745D422-F32E-F0B4-C17F-FB536AE15428}"/>
                    </a:ext>
                  </a:extLst>
                </p:cNvPr>
                <p:cNvSpPr>
                  <a:spLocks noChangeShapeType="1"/>
                </p:cNvSpPr>
                <p:nvPr/>
              </p:nvSpPr>
              <p:spPr bwMode="auto">
                <a:xfrm flipV="1">
                  <a:off x="3470" y="2092"/>
                  <a:ext cx="78" cy="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 name="Line 53">
                <a:extLst>
                  <a:ext uri="{FF2B5EF4-FFF2-40B4-BE49-F238E27FC236}">
                    <a16:creationId xmlns:a16="http://schemas.microsoft.com/office/drawing/2014/main" id="{8A48356F-227B-D135-A5A9-4713385F9930}"/>
                  </a:ext>
                </a:extLst>
              </p:cNvPr>
              <p:cNvSpPr>
                <a:spLocks noChangeShapeType="1"/>
              </p:cNvSpPr>
              <p:nvPr/>
            </p:nvSpPr>
            <p:spPr bwMode="auto">
              <a:xfrm rot="5400000" flipV="1">
                <a:off x="3263" y="1433"/>
                <a:ext cx="0" cy="3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Line 54">
                <a:extLst>
                  <a:ext uri="{FF2B5EF4-FFF2-40B4-BE49-F238E27FC236}">
                    <a16:creationId xmlns:a16="http://schemas.microsoft.com/office/drawing/2014/main" id="{6B324D5C-804D-610F-485B-FA5F4F324379}"/>
                  </a:ext>
                </a:extLst>
              </p:cNvPr>
              <p:cNvSpPr>
                <a:spLocks noChangeShapeType="1"/>
              </p:cNvSpPr>
              <p:nvPr/>
            </p:nvSpPr>
            <p:spPr bwMode="auto">
              <a:xfrm rot="5400000" flipV="1">
                <a:off x="3351" y="1757"/>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Oval 55">
                <a:extLst>
                  <a:ext uri="{FF2B5EF4-FFF2-40B4-BE49-F238E27FC236}">
                    <a16:creationId xmlns:a16="http://schemas.microsoft.com/office/drawing/2014/main" id="{C6EA1CB0-B655-377F-D056-00C3538C8D30}"/>
                  </a:ext>
                </a:extLst>
              </p:cNvPr>
              <p:cNvSpPr>
                <a:spLocks noChangeArrowheads="1"/>
              </p:cNvSpPr>
              <p:nvPr/>
            </p:nvSpPr>
            <p:spPr bwMode="auto">
              <a:xfrm>
                <a:off x="3230" y="159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 name="Line 56">
                <a:extLst>
                  <a:ext uri="{FF2B5EF4-FFF2-40B4-BE49-F238E27FC236}">
                    <a16:creationId xmlns:a16="http://schemas.microsoft.com/office/drawing/2014/main" id="{7855A269-2155-34BA-0E15-BB997A769B07}"/>
                  </a:ext>
                </a:extLst>
              </p:cNvPr>
              <p:cNvSpPr>
                <a:spLocks noChangeShapeType="1"/>
              </p:cNvSpPr>
              <p:nvPr/>
            </p:nvSpPr>
            <p:spPr bwMode="auto">
              <a:xfrm>
                <a:off x="3254" y="1641"/>
                <a:ext cx="0" cy="2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60" name="Group 57">
            <a:extLst>
              <a:ext uri="{FF2B5EF4-FFF2-40B4-BE49-F238E27FC236}">
                <a16:creationId xmlns:a16="http://schemas.microsoft.com/office/drawing/2014/main" id="{77D2D433-374B-9A8B-EF4E-48620EC98053}"/>
              </a:ext>
            </a:extLst>
          </p:cNvPr>
          <p:cNvGrpSpPr>
            <a:grpSpLocks/>
          </p:cNvGrpSpPr>
          <p:nvPr/>
        </p:nvGrpSpPr>
        <p:grpSpPr bwMode="auto">
          <a:xfrm>
            <a:off x="2422843" y="1784349"/>
            <a:ext cx="3406775" cy="2616200"/>
            <a:chOff x="655" y="896"/>
            <a:chExt cx="2146" cy="1648"/>
          </a:xfrm>
        </p:grpSpPr>
        <p:grpSp>
          <p:nvGrpSpPr>
            <p:cNvPr id="61" name="Group 58">
              <a:extLst>
                <a:ext uri="{FF2B5EF4-FFF2-40B4-BE49-F238E27FC236}">
                  <a16:creationId xmlns:a16="http://schemas.microsoft.com/office/drawing/2014/main" id="{A25A3C86-813E-266D-F630-B622DF1877C1}"/>
                </a:ext>
              </a:extLst>
            </p:cNvPr>
            <p:cNvGrpSpPr>
              <a:grpSpLocks/>
            </p:cNvGrpSpPr>
            <p:nvPr/>
          </p:nvGrpSpPr>
          <p:grpSpPr bwMode="auto">
            <a:xfrm>
              <a:off x="655" y="896"/>
              <a:ext cx="2134" cy="1648"/>
              <a:chOff x="655" y="896"/>
              <a:chExt cx="2134" cy="1648"/>
            </a:xfrm>
          </p:grpSpPr>
          <p:sp>
            <p:nvSpPr>
              <p:cNvPr id="64" name="Line 59">
                <a:extLst>
                  <a:ext uri="{FF2B5EF4-FFF2-40B4-BE49-F238E27FC236}">
                    <a16:creationId xmlns:a16="http://schemas.microsoft.com/office/drawing/2014/main" id="{04A90220-D6E4-38EB-C0BA-2FC87F602C51}"/>
                  </a:ext>
                </a:extLst>
              </p:cNvPr>
              <p:cNvSpPr>
                <a:spLocks noChangeShapeType="1"/>
              </p:cNvSpPr>
              <p:nvPr/>
            </p:nvSpPr>
            <p:spPr bwMode="auto">
              <a:xfrm rot="-5400000">
                <a:off x="904" y="1906"/>
                <a:ext cx="0" cy="37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Oval 60">
                <a:extLst>
                  <a:ext uri="{FF2B5EF4-FFF2-40B4-BE49-F238E27FC236}">
                    <a16:creationId xmlns:a16="http://schemas.microsoft.com/office/drawing/2014/main" id="{90FC66BF-40FC-8BF8-67F6-DD972CE6ABC0}"/>
                  </a:ext>
                </a:extLst>
              </p:cNvPr>
              <p:cNvSpPr>
                <a:spLocks noChangeArrowheads="1"/>
              </p:cNvSpPr>
              <p:nvPr/>
            </p:nvSpPr>
            <p:spPr bwMode="auto">
              <a:xfrm rot="5400000" flipV="1">
                <a:off x="655" y="2065"/>
                <a:ext cx="54" cy="53"/>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6" name="Line 61">
                <a:extLst>
                  <a:ext uri="{FF2B5EF4-FFF2-40B4-BE49-F238E27FC236}">
                    <a16:creationId xmlns:a16="http://schemas.microsoft.com/office/drawing/2014/main" id="{394D014D-522D-471A-D00F-98E1860C51A2}"/>
                  </a:ext>
                </a:extLst>
              </p:cNvPr>
              <p:cNvSpPr>
                <a:spLocks noChangeShapeType="1"/>
              </p:cNvSpPr>
              <p:nvPr/>
            </p:nvSpPr>
            <p:spPr bwMode="auto">
              <a:xfrm rot="16200000" flipV="1">
                <a:off x="2685" y="2005"/>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Rectangle 62">
                <a:extLst>
                  <a:ext uri="{FF2B5EF4-FFF2-40B4-BE49-F238E27FC236}">
                    <a16:creationId xmlns:a16="http://schemas.microsoft.com/office/drawing/2014/main" id="{38EE8F89-15ED-A45E-7FC7-0A72456CB5B5}"/>
                  </a:ext>
                </a:extLst>
              </p:cNvPr>
              <p:cNvSpPr>
                <a:spLocks noChangeArrowheads="1"/>
              </p:cNvSpPr>
              <p:nvPr/>
            </p:nvSpPr>
            <p:spPr bwMode="auto">
              <a:xfrm>
                <a:off x="1076" y="1374"/>
                <a:ext cx="1464" cy="960"/>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68" name="Group 63">
                <a:extLst>
                  <a:ext uri="{FF2B5EF4-FFF2-40B4-BE49-F238E27FC236}">
                    <a16:creationId xmlns:a16="http://schemas.microsoft.com/office/drawing/2014/main" id="{17C6A0E7-0140-4C8F-BE15-079B8001B698}"/>
                  </a:ext>
                </a:extLst>
              </p:cNvPr>
              <p:cNvGrpSpPr>
                <a:grpSpLocks/>
              </p:cNvGrpSpPr>
              <p:nvPr/>
            </p:nvGrpSpPr>
            <p:grpSpPr bwMode="auto">
              <a:xfrm>
                <a:off x="1338" y="1164"/>
                <a:ext cx="68" cy="204"/>
                <a:chOff x="2904" y="1272"/>
                <a:chExt cx="68" cy="204"/>
              </a:xfrm>
            </p:grpSpPr>
            <p:sp>
              <p:nvSpPr>
                <p:cNvPr id="111" name="Line 64">
                  <a:extLst>
                    <a:ext uri="{FF2B5EF4-FFF2-40B4-BE49-F238E27FC236}">
                      <a16:creationId xmlns:a16="http://schemas.microsoft.com/office/drawing/2014/main" id="{4124E11A-2C56-9535-CF16-2C1DA59B8FEE}"/>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Oval 65">
                  <a:extLst>
                    <a:ext uri="{FF2B5EF4-FFF2-40B4-BE49-F238E27FC236}">
                      <a16:creationId xmlns:a16="http://schemas.microsoft.com/office/drawing/2014/main" id="{5D3089EA-15D8-987F-6543-07835CA0DCA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69" name="Group 66">
                <a:extLst>
                  <a:ext uri="{FF2B5EF4-FFF2-40B4-BE49-F238E27FC236}">
                    <a16:creationId xmlns:a16="http://schemas.microsoft.com/office/drawing/2014/main" id="{B66BD56E-7CC8-C6DA-743C-DACEE5EED193}"/>
                  </a:ext>
                </a:extLst>
              </p:cNvPr>
              <p:cNvGrpSpPr>
                <a:grpSpLocks/>
              </p:cNvGrpSpPr>
              <p:nvPr/>
            </p:nvGrpSpPr>
            <p:grpSpPr bwMode="auto">
              <a:xfrm>
                <a:off x="1607" y="1164"/>
                <a:ext cx="68" cy="204"/>
                <a:chOff x="2904" y="1272"/>
                <a:chExt cx="68" cy="204"/>
              </a:xfrm>
            </p:grpSpPr>
            <p:sp>
              <p:nvSpPr>
                <p:cNvPr id="109" name="Line 67">
                  <a:extLst>
                    <a:ext uri="{FF2B5EF4-FFF2-40B4-BE49-F238E27FC236}">
                      <a16:creationId xmlns:a16="http://schemas.microsoft.com/office/drawing/2014/main" id="{A5FB9A96-E79A-16FF-A633-9F5DA84EEBA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Oval 68">
                  <a:extLst>
                    <a:ext uri="{FF2B5EF4-FFF2-40B4-BE49-F238E27FC236}">
                      <a16:creationId xmlns:a16="http://schemas.microsoft.com/office/drawing/2014/main" id="{BAD8C87F-B836-A9E7-615C-16250F4F907B}"/>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0" name="Group 69">
                <a:extLst>
                  <a:ext uri="{FF2B5EF4-FFF2-40B4-BE49-F238E27FC236}">
                    <a16:creationId xmlns:a16="http://schemas.microsoft.com/office/drawing/2014/main" id="{F87B54CD-D9B5-FB0D-055A-5FA7C6CB59F7}"/>
                  </a:ext>
                </a:extLst>
              </p:cNvPr>
              <p:cNvGrpSpPr>
                <a:grpSpLocks/>
              </p:cNvGrpSpPr>
              <p:nvPr/>
            </p:nvGrpSpPr>
            <p:grpSpPr bwMode="auto">
              <a:xfrm>
                <a:off x="1876" y="1164"/>
                <a:ext cx="68" cy="204"/>
                <a:chOff x="2904" y="1272"/>
                <a:chExt cx="68" cy="204"/>
              </a:xfrm>
            </p:grpSpPr>
            <p:sp>
              <p:nvSpPr>
                <p:cNvPr id="107" name="Line 70">
                  <a:extLst>
                    <a:ext uri="{FF2B5EF4-FFF2-40B4-BE49-F238E27FC236}">
                      <a16:creationId xmlns:a16="http://schemas.microsoft.com/office/drawing/2014/main" id="{A13E04AB-A835-8455-2D8C-FFF25AF2BC9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Oval 71">
                  <a:extLst>
                    <a:ext uri="{FF2B5EF4-FFF2-40B4-BE49-F238E27FC236}">
                      <a16:creationId xmlns:a16="http://schemas.microsoft.com/office/drawing/2014/main" id="{B4E48161-60F9-9EBC-991F-EA33D2A04FF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1" name="Group 72">
                <a:extLst>
                  <a:ext uri="{FF2B5EF4-FFF2-40B4-BE49-F238E27FC236}">
                    <a16:creationId xmlns:a16="http://schemas.microsoft.com/office/drawing/2014/main" id="{97C4C687-D4BC-3B8A-CA46-41FE94992177}"/>
                  </a:ext>
                </a:extLst>
              </p:cNvPr>
              <p:cNvGrpSpPr>
                <a:grpSpLocks/>
              </p:cNvGrpSpPr>
              <p:nvPr/>
            </p:nvGrpSpPr>
            <p:grpSpPr bwMode="auto">
              <a:xfrm>
                <a:off x="2145" y="1164"/>
                <a:ext cx="68" cy="204"/>
                <a:chOff x="2904" y="1272"/>
                <a:chExt cx="68" cy="204"/>
              </a:xfrm>
            </p:grpSpPr>
            <p:sp>
              <p:nvSpPr>
                <p:cNvPr id="105" name="Line 73">
                  <a:extLst>
                    <a:ext uri="{FF2B5EF4-FFF2-40B4-BE49-F238E27FC236}">
                      <a16:creationId xmlns:a16="http://schemas.microsoft.com/office/drawing/2014/main" id="{B88F3AEB-74C5-0DC1-5D5E-041F25EB64C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6" name="Oval 74">
                  <a:extLst>
                    <a:ext uri="{FF2B5EF4-FFF2-40B4-BE49-F238E27FC236}">
                      <a16:creationId xmlns:a16="http://schemas.microsoft.com/office/drawing/2014/main" id="{CBCEF00D-BD1F-2B42-E402-55EF8FCB9EB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2" name="Group 75">
                <a:extLst>
                  <a:ext uri="{FF2B5EF4-FFF2-40B4-BE49-F238E27FC236}">
                    <a16:creationId xmlns:a16="http://schemas.microsoft.com/office/drawing/2014/main" id="{9424CBD6-F1FA-CA13-51D0-0737065BDCDE}"/>
                  </a:ext>
                </a:extLst>
              </p:cNvPr>
              <p:cNvGrpSpPr>
                <a:grpSpLocks/>
              </p:cNvGrpSpPr>
              <p:nvPr/>
            </p:nvGrpSpPr>
            <p:grpSpPr bwMode="auto">
              <a:xfrm flipV="1">
                <a:off x="1361" y="2340"/>
                <a:ext cx="68" cy="204"/>
                <a:chOff x="2904" y="1272"/>
                <a:chExt cx="68" cy="204"/>
              </a:xfrm>
            </p:grpSpPr>
            <p:sp>
              <p:nvSpPr>
                <p:cNvPr id="103" name="Line 76">
                  <a:extLst>
                    <a:ext uri="{FF2B5EF4-FFF2-40B4-BE49-F238E27FC236}">
                      <a16:creationId xmlns:a16="http://schemas.microsoft.com/office/drawing/2014/main" id="{F033E360-0AF6-8D32-2D7C-CD947FC3113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Oval 77">
                  <a:extLst>
                    <a:ext uri="{FF2B5EF4-FFF2-40B4-BE49-F238E27FC236}">
                      <a16:creationId xmlns:a16="http://schemas.microsoft.com/office/drawing/2014/main" id="{0F124BA8-16A5-DD10-C814-C785B8F46D5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3" name="Group 78">
                <a:extLst>
                  <a:ext uri="{FF2B5EF4-FFF2-40B4-BE49-F238E27FC236}">
                    <a16:creationId xmlns:a16="http://schemas.microsoft.com/office/drawing/2014/main" id="{E9BFBF72-4A55-53DE-5442-3F5478B0734A}"/>
                  </a:ext>
                </a:extLst>
              </p:cNvPr>
              <p:cNvGrpSpPr>
                <a:grpSpLocks/>
              </p:cNvGrpSpPr>
              <p:nvPr/>
            </p:nvGrpSpPr>
            <p:grpSpPr bwMode="auto">
              <a:xfrm flipV="1">
                <a:off x="1630" y="2340"/>
                <a:ext cx="68" cy="204"/>
                <a:chOff x="2904" y="1272"/>
                <a:chExt cx="68" cy="204"/>
              </a:xfrm>
            </p:grpSpPr>
            <p:sp>
              <p:nvSpPr>
                <p:cNvPr id="101" name="Line 79">
                  <a:extLst>
                    <a:ext uri="{FF2B5EF4-FFF2-40B4-BE49-F238E27FC236}">
                      <a16:creationId xmlns:a16="http://schemas.microsoft.com/office/drawing/2014/main" id="{F5B25EA2-B1F9-BA1F-446D-7883327B1E4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Oval 80">
                  <a:extLst>
                    <a:ext uri="{FF2B5EF4-FFF2-40B4-BE49-F238E27FC236}">
                      <a16:creationId xmlns:a16="http://schemas.microsoft.com/office/drawing/2014/main" id="{307BD90E-61E1-E63A-0D21-7CE7A293860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4" name="Group 81">
                <a:extLst>
                  <a:ext uri="{FF2B5EF4-FFF2-40B4-BE49-F238E27FC236}">
                    <a16:creationId xmlns:a16="http://schemas.microsoft.com/office/drawing/2014/main" id="{C1D2CFD0-6D4E-95BC-7E1F-9CA44D4DB1B1}"/>
                  </a:ext>
                </a:extLst>
              </p:cNvPr>
              <p:cNvGrpSpPr>
                <a:grpSpLocks/>
              </p:cNvGrpSpPr>
              <p:nvPr/>
            </p:nvGrpSpPr>
            <p:grpSpPr bwMode="auto">
              <a:xfrm flipV="1">
                <a:off x="1899" y="2340"/>
                <a:ext cx="68" cy="204"/>
                <a:chOff x="2904" y="1272"/>
                <a:chExt cx="68" cy="204"/>
              </a:xfrm>
            </p:grpSpPr>
            <p:sp>
              <p:nvSpPr>
                <p:cNvPr id="99" name="Line 82">
                  <a:extLst>
                    <a:ext uri="{FF2B5EF4-FFF2-40B4-BE49-F238E27FC236}">
                      <a16:creationId xmlns:a16="http://schemas.microsoft.com/office/drawing/2014/main" id="{D7270038-FB9B-CE27-866A-5171E0CD37D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Oval 83">
                  <a:extLst>
                    <a:ext uri="{FF2B5EF4-FFF2-40B4-BE49-F238E27FC236}">
                      <a16:creationId xmlns:a16="http://schemas.microsoft.com/office/drawing/2014/main" id="{5CF416DA-C7F1-ADAD-5677-B52FDCDDFCDB}"/>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75" name="Group 84">
                <a:extLst>
                  <a:ext uri="{FF2B5EF4-FFF2-40B4-BE49-F238E27FC236}">
                    <a16:creationId xmlns:a16="http://schemas.microsoft.com/office/drawing/2014/main" id="{F0E4F9E7-7662-CB08-3297-C0A7B7940759}"/>
                  </a:ext>
                </a:extLst>
              </p:cNvPr>
              <p:cNvGrpSpPr>
                <a:grpSpLocks/>
              </p:cNvGrpSpPr>
              <p:nvPr/>
            </p:nvGrpSpPr>
            <p:grpSpPr bwMode="auto">
              <a:xfrm flipV="1">
                <a:off x="2168" y="2340"/>
                <a:ext cx="68" cy="204"/>
                <a:chOff x="2904" y="1272"/>
                <a:chExt cx="68" cy="204"/>
              </a:xfrm>
            </p:grpSpPr>
            <p:sp>
              <p:nvSpPr>
                <p:cNvPr id="97" name="Line 85">
                  <a:extLst>
                    <a:ext uri="{FF2B5EF4-FFF2-40B4-BE49-F238E27FC236}">
                      <a16:creationId xmlns:a16="http://schemas.microsoft.com/office/drawing/2014/main" id="{1BABBB45-D415-019B-D6DF-6E3FE70C7EDC}"/>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Oval 86">
                  <a:extLst>
                    <a:ext uri="{FF2B5EF4-FFF2-40B4-BE49-F238E27FC236}">
                      <a16:creationId xmlns:a16="http://schemas.microsoft.com/office/drawing/2014/main" id="{C3666F58-7485-7C87-0954-6EAC5779C4B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76" name="Text Box 87">
                <a:extLst>
                  <a:ext uri="{FF2B5EF4-FFF2-40B4-BE49-F238E27FC236}">
                    <a16:creationId xmlns:a16="http://schemas.microsoft.com/office/drawing/2014/main" id="{438C20BB-AE0F-E939-C03E-523A123E66D0}"/>
                  </a:ext>
                </a:extLst>
              </p:cNvPr>
              <p:cNvSpPr txBox="1">
                <a:spLocks noChangeArrowheads="1"/>
              </p:cNvSpPr>
              <p:nvPr/>
            </p:nvSpPr>
            <p:spPr bwMode="auto">
              <a:xfrm>
                <a:off x="1378" y="1656"/>
                <a:ext cx="1024"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74161</a:t>
                </a:r>
                <a:r>
                  <a:rPr lang="en-US" altLang="zh-CN" b="1">
                    <a:effectLst>
                      <a:outerShdw blurRad="38100" dist="38100" dir="2700000" algn="tl">
                        <a:srgbClr val="C0C0C0"/>
                      </a:outerShdw>
                    </a:effectLst>
                    <a:ea typeface="楷体_GB2312" pitchFamily="49" charset="-122"/>
                  </a:rPr>
                  <a:t>(</a:t>
                </a:r>
                <a:r>
                  <a:rPr lang="en-US" altLang="zh-CN" b="1">
                    <a:solidFill>
                      <a:srgbClr val="FF0066"/>
                    </a:solidFill>
                    <a:effectLst>
                      <a:outerShdw blurRad="38100" dist="38100" dir="2700000" algn="tl">
                        <a:srgbClr val="C0C0C0"/>
                      </a:outerShdw>
                    </a:effectLst>
                    <a:ea typeface="楷体_GB2312" pitchFamily="49" charset="-122"/>
                  </a:rPr>
                  <a:t>0</a:t>
                </a:r>
                <a:r>
                  <a:rPr lang="en-US" altLang="zh-CN" b="1">
                    <a:effectLst>
                      <a:outerShdw blurRad="38100" dist="38100" dir="2700000" algn="tl">
                        <a:srgbClr val="C0C0C0"/>
                      </a:outerShdw>
                    </a:effectLst>
                    <a:ea typeface="楷体_GB2312" pitchFamily="49" charset="-122"/>
                  </a:rPr>
                  <a:t>)</a:t>
                </a:r>
                <a:endParaRPr lang="en-US" altLang="zh-CN" sz="2800" b="1">
                  <a:solidFill>
                    <a:srgbClr val="FF0066"/>
                  </a:solidFill>
                  <a:effectLst>
                    <a:outerShdw blurRad="38100" dist="38100" dir="2700000" algn="tl">
                      <a:srgbClr val="C0C0C0"/>
                    </a:outerShdw>
                  </a:effectLst>
                  <a:ea typeface="楷体_GB2312" pitchFamily="49" charset="-122"/>
                </a:endParaRPr>
              </a:p>
            </p:txBody>
          </p:sp>
          <p:sp>
            <p:nvSpPr>
              <p:cNvPr id="77" name="Text Box 88">
                <a:extLst>
                  <a:ext uri="{FF2B5EF4-FFF2-40B4-BE49-F238E27FC236}">
                    <a16:creationId xmlns:a16="http://schemas.microsoft.com/office/drawing/2014/main" id="{2CEF6F94-6288-4B95-131F-5867993ABC22}"/>
                  </a:ext>
                </a:extLst>
              </p:cNvPr>
              <p:cNvSpPr txBox="1">
                <a:spLocks noChangeArrowheads="1"/>
              </p:cNvSpPr>
              <p:nvPr/>
            </p:nvSpPr>
            <p:spPr bwMode="auto">
              <a:xfrm>
                <a:off x="1246" y="1328"/>
                <a:ext cx="126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0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1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2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3</a:t>
                </a:r>
                <a:endParaRPr lang="en-US" altLang="zh-CN" sz="2000" b="1">
                  <a:solidFill>
                    <a:srgbClr val="0033CC"/>
                  </a:solidFill>
                  <a:ea typeface="楷体_GB2312" pitchFamily="49" charset="-122"/>
                </a:endParaRPr>
              </a:p>
            </p:txBody>
          </p:sp>
          <p:sp>
            <p:nvSpPr>
              <p:cNvPr id="78" name="Oval 89">
                <a:extLst>
                  <a:ext uri="{FF2B5EF4-FFF2-40B4-BE49-F238E27FC236}">
                    <a16:creationId xmlns:a16="http://schemas.microsoft.com/office/drawing/2014/main" id="{5434DBF2-9E40-C51C-8E4D-69DDE0CAFBCC}"/>
                  </a:ext>
                </a:extLst>
              </p:cNvPr>
              <p:cNvSpPr>
                <a:spLocks noChangeArrowheads="1"/>
              </p:cNvSpPr>
              <p:nvPr/>
            </p:nvSpPr>
            <p:spPr bwMode="auto">
              <a:xfrm>
                <a:off x="2536" y="2060"/>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90">
                <a:extLst>
                  <a:ext uri="{FF2B5EF4-FFF2-40B4-BE49-F238E27FC236}">
                    <a16:creationId xmlns:a16="http://schemas.microsoft.com/office/drawing/2014/main" id="{F80D8A1E-0BD6-D6B7-CC15-7F583755A5B3}"/>
                  </a:ext>
                </a:extLst>
              </p:cNvPr>
              <p:cNvSpPr>
                <a:spLocks noChangeArrowheads="1"/>
              </p:cNvSpPr>
              <p:nvPr/>
            </p:nvSpPr>
            <p:spPr bwMode="auto">
              <a:xfrm>
                <a:off x="848" y="159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Line 91">
                <a:extLst>
                  <a:ext uri="{FF2B5EF4-FFF2-40B4-BE49-F238E27FC236}">
                    <a16:creationId xmlns:a16="http://schemas.microsoft.com/office/drawing/2014/main" id="{0283F5D9-4CD1-4867-9A0A-027CF52E3C97}"/>
                  </a:ext>
                </a:extLst>
              </p:cNvPr>
              <p:cNvSpPr>
                <a:spLocks noChangeShapeType="1"/>
              </p:cNvSpPr>
              <p:nvPr/>
            </p:nvSpPr>
            <p:spPr bwMode="auto">
              <a:xfrm>
                <a:off x="872" y="1641"/>
                <a:ext cx="0" cy="2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92">
                <a:extLst>
                  <a:ext uri="{FF2B5EF4-FFF2-40B4-BE49-F238E27FC236}">
                    <a16:creationId xmlns:a16="http://schemas.microsoft.com/office/drawing/2014/main" id="{971C3900-F427-9B88-06DC-23D2134E4FDF}"/>
                  </a:ext>
                </a:extLst>
              </p:cNvPr>
              <p:cNvSpPr>
                <a:spLocks noChangeShapeType="1"/>
              </p:cNvSpPr>
              <p:nvPr/>
            </p:nvSpPr>
            <p:spPr bwMode="auto">
              <a:xfrm rot="5400000" flipV="1">
                <a:off x="881" y="1433"/>
                <a:ext cx="0" cy="3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2" name="Line 93">
                <a:extLst>
                  <a:ext uri="{FF2B5EF4-FFF2-40B4-BE49-F238E27FC236}">
                    <a16:creationId xmlns:a16="http://schemas.microsoft.com/office/drawing/2014/main" id="{C9F7CC6B-6094-622A-5019-5618FE658CDD}"/>
                  </a:ext>
                </a:extLst>
              </p:cNvPr>
              <p:cNvSpPr>
                <a:spLocks noChangeShapeType="1"/>
              </p:cNvSpPr>
              <p:nvPr/>
            </p:nvSpPr>
            <p:spPr bwMode="auto">
              <a:xfrm rot="5400000" flipV="1">
                <a:off x="969" y="1757"/>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Line 94">
                <a:extLst>
                  <a:ext uri="{FF2B5EF4-FFF2-40B4-BE49-F238E27FC236}">
                    <a16:creationId xmlns:a16="http://schemas.microsoft.com/office/drawing/2014/main" id="{94846E5F-F0A9-709D-24FA-B1466453920B}"/>
                  </a:ext>
                </a:extLst>
              </p:cNvPr>
              <p:cNvSpPr>
                <a:spLocks noChangeShapeType="1"/>
              </p:cNvSpPr>
              <p:nvPr/>
            </p:nvSpPr>
            <p:spPr bwMode="auto">
              <a:xfrm rot="-5400000" flipH="1" flipV="1">
                <a:off x="2653" y="1523"/>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4" name="Line 95">
                <a:extLst>
                  <a:ext uri="{FF2B5EF4-FFF2-40B4-BE49-F238E27FC236}">
                    <a16:creationId xmlns:a16="http://schemas.microsoft.com/office/drawing/2014/main" id="{F9374DBB-FAD2-D0C8-C23D-09E71A57CE7C}"/>
                  </a:ext>
                </a:extLst>
              </p:cNvPr>
              <p:cNvSpPr>
                <a:spLocks noChangeShapeType="1"/>
              </p:cNvSpPr>
              <p:nvPr/>
            </p:nvSpPr>
            <p:spPr bwMode="auto">
              <a:xfrm rot="-5400000" flipH="1" flipV="1">
                <a:off x="2687" y="1757"/>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Rectangle 96">
                <a:extLst>
                  <a:ext uri="{FF2B5EF4-FFF2-40B4-BE49-F238E27FC236}">
                    <a16:creationId xmlns:a16="http://schemas.microsoft.com/office/drawing/2014/main" id="{793FF4FB-9CDC-29AD-D43A-2AB7C5F74249}"/>
                  </a:ext>
                </a:extLst>
              </p:cNvPr>
              <p:cNvSpPr>
                <a:spLocks noChangeArrowheads="1"/>
              </p:cNvSpPr>
              <p:nvPr/>
            </p:nvSpPr>
            <p:spPr bwMode="auto">
              <a:xfrm>
                <a:off x="1052" y="1686"/>
                <a:ext cx="5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dirty="0">
                    <a:solidFill>
                      <a:srgbClr val="0033CC"/>
                    </a:solidFill>
                    <a:ea typeface="楷体_GB2312" pitchFamily="49" charset="-122"/>
                  </a:rPr>
                  <a:t>CT</a:t>
                </a:r>
                <a:r>
                  <a:rPr lang="en-US" altLang="zh-CN" sz="2000" b="1" baseline="-25000" dirty="0">
                    <a:solidFill>
                      <a:srgbClr val="0033CC"/>
                    </a:solidFill>
                    <a:ea typeface="楷体_GB2312" pitchFamily="49" charset="-122"/>
                  </a:rPr>
                  <a:t>T</a:t>
                </a:r>
              </a:p>
            </p:txBody>
          </p:sp>
          <p:sp>
            <p:nvSpPr>
              <p:cNvPr id="86" name="Rectangle 97">
                <a:extLst>
                  <a:ext uri="{FF2B5EF4-FFF2-40B4-BE49-F238E27FC236}">
                    <a16:creationId xmlns:a16="http://schemas.microsoft.com/office/drawing/2014/main" id="{BC132F25-3FC6-BA78-B709-A6744E8E9E18}"/>
                  </a:ext>
                </a:extLst>
              </p:cNvPr>
              <p:cNvSpPr>
                <a:spLocks noChangeArrowheads="1"/>
              </p:cNvSpPr>
              <p:nvPr/>
            </p:nvSpPr>
            <p:spPr bwMode="auto">
              <a:xfrm>
                <a:off x="2168" y="1741"/>
                <a:ext cx="33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LD</a:t>
                </a:r>
              </a:p>
            </p:txBody>
          </p:sp>
          <p:sp>
            <p:nvSpPr>
              <p:cNvPr id="87" name="Rectangle 98">
                <a:extLst>
                  <a:ext uri="{FF2B5EF4-FFF2-40B4-BE49-F238E27FC236}">
                    <a16:creationId xmlns:a16="http://schemas.microsoft.com/office/drawing/2014/main" id="{E286F369-D468-0E54-BC18-2C39D33FE430}"/>
                  </a:ext>
                </a:extLst>
              </p:cNvPr>
              <p:cNvSpPr>
                <a:spLocks noChangeArrowheads="1"/>
              </p:cNvSpPr>
              <p:nvPr/>
            </p:nvSpPr>
            <p:spPr bwMode="auto">
              <a:xfrm>
                <a:off x="2181" y="1518"/>
                <a:ext cx="41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ea typeface="楷体_GB2312" pitchFamily="49" charset="-122"/>
                  </a:rPr>
                  <a:t>CO</a:t>
                </a:r>
              </a:p>
            </p:txBody>
          </p:sp>
          <p:sp>
            <p:nvSpPr>
              <p:cNvPr id="88" name="Rectangle 99">
                <a:extLst>
                  <a:ext uri="{FF2B5EF4-FFF2-40B4-BE49-F238E27FC236}">
                    <a16:creationId xmlns:a16="http://schemas.microsoft.com/office/drawing/2014/main" id="{C62F81CD-2A94-128D-AF7C-83BAEE5DF2DA}"/>
                  </a:ext>
                </a:extLst>
              </p:cNvPr>
              <p:cNvSpPr>
                <a:spLocks noChangeArrowheads="1"/>
              </p:cNvSpPr>
              <p:nvPr/>
            </p:nvSpPr>
            <p:spPr bwMode="auto">
              <a:xfrm>
                <a:off x="1094" y="1908"/>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CP</a:t>
                </a:r>
              </a:p>
            </p:txBody>
          </p:sp>
          <p:sp>
            <p:nvSpPr>
              <p:cNvPr id="89" name="Rectangle 100">
                <a:extLst>
                  <a:ext uri="{FF2B5EF4-FFF2-40B4-BE49-F238E27FC236}">
                    <a16:creationId xmlns:a16="http://schemas.microsoft.com/office/drawing/2014/main" id="{D32A3BF9-D592-5046-CBF0-6C4A5727889E}"/>
                  </a:ext>
                </a:extLst>
              </p:cNvPr>
              <p:cNvSpPr>
                <a:spLocks noChangeArrowheads="1"/>
              </p:cNvSpPr>
              <p:nvPr/>
            </p:nvSpPr>
            <p:spPr bwMode="auto">
              <a:xfrm>
                <a:off x="1016" y="1446"/>
                <a:ext cx="55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dirty="0">
                    <a:solidFill>
                      <a:srgbClr val="0033CC"/>
                    </a:solidFill>
                    <a:ea typeface="楷体_GB2312" pitchFamily="49" charset="-122"/>
                  </a:rPr>
                  <a:t> CT</a:t>
                </a:r>
                <a:r>
                  <a:rPr lang="en-US" altLang="zh-CN" sz="2000" b="1" baseline="-25000" dirty="0">
                    <a:solidFill>
                      <a:srgbClr val="0033CC"/>
                    </a:solidFill>
                    <a:ea typeface="楷体_GB2312" pitchFamily="49" charset="-122"/>
                  </a:rPr>
                  <a:t>P</a:t>
                </a:r>
              </a:p>
            </p:txBody>
          </p:sp>
          <p:sp>
            <p:nvSpPr>
              <p:cNvPr id="90" name="Oval 101">
                <a:extLst>
                  <a:ext uri="{FF2B5EF4-FFF2-40B4-BE49-F238E27FC236}">
                    <a16:creationId xmlns:a16="http://schemas.microsoft.com/office/drawing/2014/main" id="{479A2983-A53C-D433-0861-DFE87C17E7FE}"/>
                  </a:ext>
                </a:extLst>
              </p:cNvPr>
              <p:cNvSpPr>
                <a:spLocks noChangeArrowheads="1"/>
              </p:cNvSpPr>
              <p:nvPr/>
            </p:nvSpPr>
            <p:spPr bwMode="auto">
              <a:xfrm>
                <a:off x="2537" y="1807"/>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1" name="Text Box 102">
                <a:extLst>
                  <a:ext uri="{FF2B5EF4-FFF2-40B4-BE49-F238E27FC236}">
                    <a16:creationId xmlns:a16="http://schemas.microsoft.com/office/drawing/2014/main" id="{E6613C59-32AD-B939-EE22-DF4E4A0001ED}"/>
                  </a:ext>
                </a:extLst>
              </p:cNvPr>
              <p:cNvSpPr txBox="1">
                <a:spLocks noChangeArrowheads="1"/>
              </p:cNvSpPr>
              <p:nvPr/>
            </p:nvSpPr>
            <p:spPr bwMode="auto">
              <a:xfrm>
                <a:off x="1222" y="2072"/>
                <a:ext cx="12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 D</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3</a:t>
                </a:r>
                <a:endParaRPr lang="en-US" altLang="zh-CN" sz="2000" b="1">
                  <a:ea typeface="隶书" panose="02010509060101010101" pitchFamily="49" charset="-122"/>
                </a:endParaRPr>
              </a:p>
            </p:txBody>
          </p:sp>
          <p:sp>
            <p:nvSpPr>
              <p:cNvPr id="92" name="Rectangle 103">
                <a:extLst>
                  <a:ext uri="{FF2B5EF4-FFF2-40B4-BE49-F238E27FC236}">
                    <a16:creationId xmlns:a16="http://schemas.microsoft.com/office/drawing/2014/main" id="{BC395B9D-99DD-2395-0580-BAD0E2C28133}"/>
                  </a:ext>
                </a:extLst>
              </p:cNvPr>
              <p:cNvSpPr>
                <a:spLocks noChangeArrowheads="1"/>
              </p:cNvSpPr>
              <p:nvPr/>
            </p:nvSpPr>
            <p:spPr bwMode="auto">
              <a:xfrm>
                <a:off x="2168" y="1933"/>
                <a:ext cx="3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CR</a:t>
                </a:r>
              </a:p>
            </p:txBody>
          </p:sp>
          <p:sp>
            <p:nvSpPr>
              <p:cNvPr id="93" name="Text Box 104">
                <a:extLst>
                  <a:ext uri="{FF2B5EF4-FFF2-40B4-BE49-F238E27FC236}">
                    <a16:creationId xmlns:a16="http://schemas.microsoft.com/office/drawing/2014/main" id="{CD788D48-57DC-9AEB-A7BD-76B645A1F519}"/>
                  </a:ext>
                </a:extLst>
              </p:cNvPr>
              <p:cNvSpPr txBox="1">
                <a:spLocks noChangeArrowheads="1"/>
              </p:cNvSpPr>
              <p:nvPr/>
            </p:nvSpPr>
            <p:spPr bwMode="auto">
              <a:xfrm>
                <a:off x="1210" y="896"/>
                <a:ext cx="1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endParaRPr lang="en-US" altLang="zh-CN" b="1" i="1">
                  <a:solidFill>
                    <a:srgbClr val="0033CC"/>
                  </a:solidFill>
                  <a:ea typeface="楷体_GB2312" pitchFamily="49" charset="-122"/>
                </a:endParaRPr>
              </a:p>
            </p:txBody>
          </p:sp>
          <p:sp>
            <p:nvSpPr>
              <p:cNvPr id="94" name="Line 105">
                <a:extLst>
                  <a:ext uri="{FF2B5EF4-FFF2-40B4-BE49-F238E27FC236}">
                    <a16:creationId xmlns:a16="http://schemas.microsoft.com/office/drawing/2014/main" id="{7749DE94-934F-3D9C-ED62-4AD9A2F44F06}"/>
                  </a:ext>
                </a:extLst>
              </p:cNvPr>
              <p:cNvSpPr>
                <a:spLocks noChangeShapeType="1"/>
              </p:cNvSpPr>
              <p:nvPr/>
            </p:nvSpPr>
            <p:spPr bwMode="auto">
              <a:xfrm>
                <a:off x="1080" y="2010"/>
                <a:ext cx="78" cy="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Line 106">
                <a:extLst>
                  <a:ext uri="{FF2B5EF4-FFF2-40B4-BE49-F238E27FC236}">
                    <a16:creationId xmlns:a16="http://schemas.microsoft.com/office/drawing/2014/main" id="{4CDE85DB-8961-DC65-D3D8-BB8DC4C94D6B}"/>
                  </a:ext>
                </a:extLst>
              </p:cNvPr>
              <p:cNvSpPr>
                <a:spLocks noChangeShapeType="1"/>
              </p:cNvSpPr>
              <p:nvPr/>
            </p:nvSpPr>
            <p:spPr bwMode="auto">
              <a:xfrm flipV="1">
                <a:off x="1082" y="2092"/>
                <a:ext cx="78" cy="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Oval 107">
                <a:extLst>
                  <a:ext uri="{FF2B5EF4-FFF2-40B4-BE49-F238E27FC236}">
                    <a16:creationId xmlns:a16="http://schemas.microsoft.com/office/drawing/2014/main" id="{3BAAD734-06B4-8DB1-B03A-27C453C42C66}"/>
                  </a:ext>
                </a:extLst>
              </p:cNvPr>
              <p:cNvSpPr>
                <a:spLocks noChangeArrowheads="1"/>
              </p:cNvSpPr>
              <p:nvPr/>
            </p:nvSpPr>
            <p:spPr bwMode="auto">
              <a:xfrm rot="5400000" flipV="1">
                <a:off x="679" y="1596"/>
                <a:ext cx="54" cy="53"/>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62" name="Oval 108">
              <a:extLst>
                <a:ext uri="{FF2B5EF4-FFF2-40B4-BE49-F238E27FC236}">
                  <a16:creationId xmlns:a16="http://schemas.microsoft.com/office/drawing/2014/main" id="{65315C5A-F15B-39B3-8F2B-145EDB6D3FF8}"/>
                </a:ext>
              </a:extLst>
            </p:cNvPr>
            <p:cNvSpPr>
              <a:spLocks noChangeArrowheads="1"/>
            </p:cNvSpPr>
            <p:nvPr/>
          </p:nvSpPr>
          <p:spPr bwMode="auto">
            <a:xfrm rot="-5400000" flipH="1" flipV="1">
              <a:off x="2721" y="1816"/>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Oval 109">
              <a:extLst>
                <a:ext uri="{FF2B5EF4-FFF2-40B4-BE49-F238E27FC236}">
                  <a16:creationId xmlns:a16="http://schemas.microsoft.com/office/drawing/2014/main" id="{31103254-AEAE-9A12-65AD-0C1B6966CC5D}"/>
                </a:ext>
              </a:extLst>
            </p:cNvPr>
            <p:cNvSpPr>
              <a:spLocks noChangeArrowheads="1"/>
            </p:cNvSpPr>
            <p:nvPr/>
          </p:nvSpPr>
          <p:spPr bwMode="auto">
            <a:xfrm rot="-5400000" flipH="1" flipV="1">
              <a:off x="2733" y="2068"/>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13" name="Rectangle 110">
            <a:extLst>
              <a:ext uri="{FF2B5EF4-FFF2-40B4-BE49-F238E27FC236}">
                <a16:creationId xmlns:a16="http://schemas.microsoft.com/office/drawing/2014/main" id="{94BB6050-6AB4-0622-C0A8-BCB4ACF85752}"/>
              </a:ext>
            </a:extLst>
          </p:cNvPr>
          <p:cNvSpPr>
            <a:spLocks noChangeArrowheads="1"/>
          </p:cNvSpPr>
          <p:nvPr/>
        </p:nvSpPr>
        <p:spPr bwMode="auto">
          <a:xfrm>
            <a:off x="2103755" y="3675062"/>
            <a:ext cx="833438"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CP</a:t>
            </a:r>
          </a:p>
        </p:txBody>
      </p:sp>
      <p:grpSp>
        <p:nvGrpSpPr>
          <p:cNvPr id="114" name="Group 111">
            <a:extLst>
              <a:ext uri="{FF2B5EF4-FFF2-40B4-BE49-F238E27FC236}">
                <a16:creationId xmlns:a16="http://schemas.microsoft.com/office/drawing/2014/main" id="{06E565C9-DA87-43C8-0ACF-A3CE59FF97C7}"/>
              </a:ext>
            </a:extLst>
          </p:cNvPr>
          <p:cNvGrpSpPr>
            <a:grpSpLocks/>
          </p:cNvGrpSpPr>
          <p:nvPr/>
        </p:nvGrpSpPr>
        <p:grpSpPr bwMode="auto">
          <a:xfrm>
            <a:off x="2768918" y="3625849"/>
            <a:ext cx="3805237" cy="881063"/>
            <a:chOff x="673" y="1942"/>
            <a:chExt cx="2397" cy="555"/>
          </a:xfrm>
        </p:grpSpPr>
        <p:sp>
          <p:nvSpPr>
            <p:cNvPr id="115" name="Oval 112">
              <a:extLst>
                <a:ext uri="{FF2B5EF4-FFF2-40B4-BE49-F238E27FC236}">
                  <a16:creationId xmlns:a16="http://schemas.microsoft.com/office/drawing/2014/main" id="{997DB612-DA0F-812A-F4D6-5CD3AE158AC6}"/>
                </a:ext>
              </a:extLst>
            </p:cNvPr>
            <p:cNvSpPr>
              <a:spLocks noChangeArrowheads="1"/>
            </p:cNvSpPr>
            <p:nvPr/>
          </p:nvSpPr>
          <p:spPr bwMode="auto">
            <a:xfrm rot="-5400000" flipH="1" flipV="1">
              <a:off x="673" y="1942"/>
              <a:ext cx="68" cy="68"/>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6" name="Line 113">
              <a:extLst>
                <a:ext uri="{FF2B5EF4-FFF2-40B4-BE49-F238E27FC236}">
                  <a16:creationId xmlns:a16="http://schemas.microsoft.com/office/drawing/2014/main" id="{B64B2870-B2F1-62F4-3F3E-0A67240B5879}"/>
                </a:ext>
              </a:extLst>
            </p:cNvPr>
            <p:cNvSpPr>
              <a:spLocks noChangeShapeType="1"/>
            </p:cNvSpPr>
            <p:nvPr/>
          </p:nvSpPr>
          <p:spPr bwMode="auto">
            <a:xfrm flipH="1" flipV="1">
              <a:off x="704" y="1953"/>
              <a:ext cx="0" cy="5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7" name="Line 114">
              <a:extLst>
                <a:ext uri="{FF2B5EF4-FFF2-40B4-BE49-F238E27FC236}">
                  <a16:creationId xmlns:a16="http://schemas.microsoft.com/office/drawing/2014/main" id="{7875FDE1-F1F2-3BF7-56FA-A4D1CF4DC6E3}"/>
                </a:ext>
              </a:extLst>
            </p:cNvPr>
            <p:cNvSpPr>
              <a:spLocks noChangeShapeType="1"/>
            </p:cNvSpPr>
            <p:nvPr/>
          </p:nvSpPr>
          <p:spPr bwMode="auto">
            <a:xfrm>
              <a:off x="697" y="2485"/>
              <a:ext cx="23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115">
              <a:extLst>
                <a:ext uri="{FF2B5EF4-FFF2-40B4-BE49-F238E27FC236}">
                  <a16:creationId xmlns:a16="http://schemas.microsoft.com/office/drawing/2014/main" id="{DD50B000-F9C7-75AD-E05C-20F2FF29F895}"/>
                </a:ext>
              </a:extLst>
            </p:cNvPr>
            <p:cNvSpPr>
              <a:spLocks noChangeShapeType="1"/>
            </p:cNvSpPr>
            <p:nvPr/>
          </p:nvSpPr>
          <p:spPr bwMode="auto">
            <a:xfrm flipH="1" flipV="1">
              <a:off x="3062" y="1989"/>
              <a:ext cx="0" cy="49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19" name="Text Box 116">
            <a:extLst>
              <a:ext uri="{FF2B5EF4-FFF2-40B4-BE49-F238E27FC236}">
                <a16:creationId xmlns:a16="http://schemas.microsoft.com/office/drawing/2014/main" id="{A69EDE33-08A3-B3E7-DB13-F9218726B9CC}"/>
              </a:ext>
            </a:extLst>
          </p:cNvPr>
          <p:cNvSpPr txBox="1">
            <a:spLocks noChangeArrowheads="1"/>
          </p:cNvSpPr>
          <p:nvPr/>
        </p:nvSpPr>
        <p:spPr bwMode="auto">
          <a:xfrm>
            <a:off x="2157730" y="2682874"/>
            <a:ext cx="6223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nvGrpSpPr>
          <p:cNvPr id="120" name="Group 117">
            <a:extLst>
              <a:ext uri="{FF2B5EF4-FFF2-40B4-BE49-F238E27FC236}">
                <a16:creationId xmlns:a16="http://schemas.microsoft.com/office/drawing/2014/main" id="{CB7FE1F5-B462-62E8-2619-FFC914542109}"/>
              </a:ext>
            </a:extLst>
          </p:cNvPr>
          <p:cNvGrpSpPr>
            <a:grpSpLocks/>
          </p:cNvGrpSpPr>
          <p:nvPr/>
        </p:nvGrpSpPr>
        <p:grpSpPr bwMode="auto">
          <a:xfrm>
            <a:off x="5758180" y="2987674"/>
            <a:ext cx="622300" cy="900113"/>
            <a:chOff x="2556" y="1540"/>
            <a:chExt cx="392" cy="567"/>
          </a:xfrm>
        </p:grpSpPr>
        <p:sp>
          <p:nvSpPr>
            <p:cNvPr id="121" name="Text Box 118">
              <a:extLst>
                <a:ext uri="{FF2B5EF4-FFF2-40B4-BE49-F238E27FC236}">
                  <a16:creationId xmlns:a16="http://schemas.microsoft.com/office/drawing/2014/main" id="{397C6347-AEFC-02D9-0CB3-4E16BA26E981}"/>
                </a:ext>
              </a:extLst>
            </p:cNvPr>
            <p:cNvSpPr txBox="1">
              <a:spLocks noChangeArrowheads="1"/>
            </p:cNvSpPr>
            <p:nvPr/>
          </p:nvSpPr>
          <p:spPr bwMode="auto">
            <a:xfrm>
              <a:off x="2556" y="154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122" name="Text Box 119">
              <a:extLst>
                <a:ext uri="{FF2B5EF4-FFF2-40B4-BE49-F238E27FC236}">
                  <a16:creationId xmlns:a16="http://schemas.microsoft.com/office/drawing/2014/main" id="{DE174D82-852B-B56D-6B62-42667CE4D934}"/>
                </a:ext>
              </a:extLst>
            </p:cNvPr>
            <p:cNvSpPr txBox="1">
              <a:spLocks noChangeArrowheads="1"/>
            </p:cNvSpPr>
            <p:nvPr/>
          </p:nvSpPr>
          <p:spPr bwMode="auto">
            <a:xfrm>
              <a:off x="2556" y="178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grpSp>
        <p:nvGrpSpPr>
          <p:cNvPr id="123" name="Group 120">
            <a:extLst>
              <a:ext uri="{FF2B5EF4-FFF2-40B4-BE49-F238E27FC236}">
                <a16:creationId xmlns:a16="http://schemas.microsoft.com/office/drawing/2014/main" id="{AC171B54-01E5-3E67-8EDC-BB03D2CA616B}"/>
              </a:ext>
            </a:extLst>
          </p:cNvPr>
          <p:cNvGrpSpPr>
            <a:grpSpLocks/>
          </p:cNvGrpSpPr>
          <p:nvPr/>
        </p:nvGrpSpPr>
        <p:grpSpPr bwMode="auto">
          <a:xfrm>
            <a:off x="9606280" y="3025774"/>
            <a:ext cx="622300" cy="900113"/>
            <a:chOff x="4548" y="2740"/>
            <a:chExt cx="392" cy="567"/>
          </a:xfrm>
        </p:grpSpPr>
        <p:sp>
          <p:nvSpPr>
            <p:cNvPr id="124" name="Text Box 121">
              <a:extLst>
                <a:ext uri="{FF2B5EF4-FFF2-40B4-BE49-F238E27FC236}">
                  <a16:creationId xmlns:a16="http://schemas.microsoft.com/office/drawing/2014/main" id="{89F36A17-FAE8-150F-E67F-0C10EB31347A}"/>
                </a:ext>
              </a:extLst>
            </p:cNvPr>
            <p:cNvSpPr txBox="1">
              <a:spLocks noChangeArrowheads="1"/>
            </p:cNvSpPr>
            <p:nvPr/>
          </p:nvSpPr>
          <p:spPr bwMode="auto">
            <a:xfrm>
              <a:off x="4548" y="274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125" name="Text Box 122">
              <a:extLst>
                <a:ext uri="{FF2B5EF4-FFF2-40B4-BE49-F238E27FC236}">
                  <a16:creationId xmlns:a16="http://schemas.microsoft.com/office/drawing/2014/main" id="{F4EAD685-0D54-6B93-CEC9-B8C5E4989604}"/>
                </a:ext>
              </a:extLst>
            </p:cNvPr>
            <p:cNvSpPr txBox="1">
              <a:spLocks noChangeArrowheads="1"/>
            </p:cNvSpPr>
            <p:nvPr/>
          </p:nvSpPr>
          <p:spPr bwMode="auto">
            <a:xfrm>
              <a:off x="4548" y="298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sp>
        <p:nvSpPr>
          <p:cNvPr id="126" name="Line 123">
            <a:extLst>
              <a:ext uri="{FF2B5EF4-FFF2-40B4-BE49-F238E27FC236}">
                <a16:creationId xmlns:a16="http://schemas.microsoft.com/office/drawing/2014/main" id="{BCA1524B-7C13-6B42-6A6B-7F52CB54CC54}"/>
              </a:ext>
            </a:extLst>
          </p:cNvPr>
          <p:cNvSpPr>
            <a:spLocks noChangeShapeType="1"/>
          </p:cNvSpPr>
          <p:nvPr/>
        </p:nvSpPr>
        <p:spPr bwMode="auto">
          <a:xfrm rot="5400000" flipV="1">
            <a:off x="6066155" y="2633662"/>
            <a:ext cx="0" cy="615950"/>
          </a:xfrm>
          <a:prstGeom prst="line">
            <a:avLst/>
          </a:prstGeom>
          <a:noFill/>
          <a:ln w="28575">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7" name="Rectangle 124">
            <a:extLst>
              <a:ext uri="{FF2B5EF4-FFF2-40B4-BE49-F238E27FC236}">
                <a16:creationId xmlns:a16="http://schemas.microsoft.com/office/drawing/2014/main" id="{57964AC1-7D0C-E972-A0A0-98CB973B3889}"/>
              </a:ext>
            </a:extLst>
          </p:cNvPr>
          <p:cNvSpPr>
            <a:spLocks noChangeArrowheads="1"/>
          </p:cNvSpPr>
          <p:nvPr/>
        </p:nvSpPr>
        <p:spPr bwMode="auto">
          <a:xfrm>
            <a:off x="5435918" y="2524124"/>
            <a:ext cx="912812"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CO</a:t>
            </a:r>
            <a:r>
              <a:rPr lang="en-US" altLang="zh-CN" b="1" baseline="-25000">
                <a:solidFill>
                  <a:srgbClr val="FF0066"/>
                </a:solidFill>
                <a:ea typeface="楷体_GB2312" pitchFamily="49" charset="-122"/>
              </a:rPr>
              <a:t>0</a:t>
            </a:r>
          </a:p>
        </p:txBody>
      </p:sp>
      <p:sp>
        <p:nvSpPr>
          <p:cNvPr id="128" name="Text Box 125">
            <a:extLst>
              <a:ext uri="{FF2B5EF4-FFF2-40B4-BE49-F238E27FC236}">
                <a16:creationId xmlns:a16="http://schemas.microsoft.com/office/drawing/2014/main" id="{39A53D41-718B-686E-37DB-B77376CB04A7}"/>
              </a:ext>
            </a:extLst>
          </p:cNvPr>
          <p:cNvSpPr txBox="1">
            <a:spLocks noChangeArrowheads="1"/>
          </p:cNvSpPr>
          <p:nvPr/>
        </p:nvSpPr>
        <p:spPr bwMode="auto">
          <a:xfrm>
            <a:off x="9301481" y="1390648"/>
            <a:ext cx="1387475" cy="955675"/>
          </a:xfrm>
          <a:prstGeom prst="rect">
            <a:avLst/>
          </a:prstGeom>
          <a:solidFill>
            <a:srgbClr val="DDFFED"/>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dirty="0">
                <a:solidFill>
                  <a:srgbClr val="0033CC"/>
                </a:solidFill>
              </a:rPr>
              <a:t>16</a:t>
            </a:r>
            <a:r>
              <a:rPr lang="en-US" altLang="zh-CN" sz="1400" b="1" dirty="0">
                <a:solidFill>
                  <a:srgbClr val="0033CC"/>
                </a:solidFill>
              </a:rPr>
              <a:t> </a:t>
            </a:r>
            <a:r>
              <a:rPr lang="en-US" altLang="zh-CN" sz="2800" b="1" dirty="0">
                <a:solidFill>
                  <a:srgbClr val="0033CC"/>
                </a:solidFill>
                <a:sym typeface="Symbol" panose="05050102010706020507" pitchFamily="18" charset="2"/>
              </a:rPr>
              <a:t></a:t>
            </a:r>
            <a:r>
              <a:rPr lang="en-US" altLang="zh-CN" sz="1400" b="1" dirty="0">
                <a:solidFill>
                  <a:srgbClr val="0033CC"/>
                </a:solidFill>
                <a:sym typeface="Symbol" panose="05050102010706020507" pitchFamily="18" charset="2"/>
              </a:rPr>
              <a:t> </a:t>
            </a:r>
            <a:r>
              <a:rPr lang="en-US" altLang="zh-CN" sz="2800" b="1" dirty="0">
                <a:solidFill>
                  <a:srgbClr val="0033CC"/>
                </a:solidFill>
                <a:sym typeface="Symbol" panose="05050102010706020507" pitchFamily="18" charset="2"/>
              </a:rPr>
              <a:t>16</a:t>
            </a:r>
            <a:r>
              <a:rPr lang="en-US" altLang="zh-CN" sz="1400" b="1" dirty="0">
                <a:solidFill>
                  <a:srgbClr val="0033CC"/>
                </a:solidFill>
                <a:sym typeface="Symbol" panose="05050102010706020507" pitchFamily="18" charset="2"/>
              </a:rPr>
              <a:t> </a:t>
            </a:r>
          </a:p>
          <a:p>
            <a:pPr algn="ctr" eaLnBrk="1" hangingPunct="1"/>
            <a:r>
              <a:rPr lang="en-US" altLang="zh-CN" sz="2800" b="1" dirty="0">
                <a:solidFill>
                  <a:srgbClr val="0033CC"/>
                </a:solidFill>
                <a:sym typeface="Symbol" panose="05050102010706020507" pitchFamily="18" charset="2"/>
              </a:rPr>
              <a:t>=</a:t>
            </a:r>
            <a:r>
              <a:rPr lang="en-US" altLang="zh-CN" sz="1400" b="1" dirty="0">
                <a:solidFill>
                  <a:srgbClr val="0033CC"/>
                </a:solidFill>
                <a:sym typeface="Symbol" panose="05050102010706020507" pitchFamily="18" charset="2"/>
              </a:rPr>
              <a:t> </a:t>
            </a:r>
            <a:r>
              <a:rPr lang="en-US" altLang="zh-CN" sz="2800" b="1" dirty="0">
                <a:solidFill>
                  <a:srgbClr val="0033CC"/>
                </a:solidFill>
                <a:sym typeface="Symbol" panose="05050102010706020507" pitchFamily="18" charset="2"/>
              </a:rPr>
              <a:t>256</a:t>
            </a:r>
            <a:endParaRPr lang="en-US" altLang="zh-CN" sz="2800" b="1" dirty="0">
              <a:solidFill>
                <a:srgbClr val="0033CC"/>
              </a:solidFill>
            </a:endParaRPr>
          </a:p>
        </p:txBody>
      </p:sp>
      <p:grpSp>
        <p:nvGrpSpPr>
          <p:cNvPr id="129" name="Group 126">
            <a:extLst>
              <a:ext uri="{FF2B5EF4-FFF2-40B4-BE49-F238E27FC236}">
                <a16:creationId xmlns:a16="http://schemas.microsoft.com/office/drawing/2014/main" id="{AAC16494-1F1B-6CA2-241F-98FBC3EFE04C}"/>
              </a:ext>
            </a:extLst>
          </p:cNvPr>
          <p:cNvGrpSpPr>
            <a:grpSpLocks/>
          </p:cNvGrpSpPr>
          <p:nvPr/>
        </p:nvGrpSpPr>
        <p:grpSpPr bwMode="auto">
          <a:xfrm>
            <a:off x="2310130" y="4448174"/>
            <a:ext cx="6819900" cy="2409825"/>
            <a:chOff x="584" y="2574"/>
            <a:chExt cx="4296" cy="1518"/>
          </a:xfrm>
        </p:grpSpPr>
        <p:sp>
          <p:nvSpPr>
            <p:cNvPr id="130" name="Line 127">
              <a:extLst>
                <a:ext uri="{FF2B5EF4-FFF2-40B4-BE49-F238E27FC236}">
                  <a16:creationId xmlns:a16="http://schemas.microsoft.com/office/drawing/2014/main" id="{717191C7-F697-1F3D-E8EA-3EEF4EFCB170}"/>
                </a:ext>
              </a:extLst>
            </p:cNvPr>
            <p:cNvSpPr>
              <a:spLocks noChangeShapeType="1"/>
            </p:cNvSpPr>
            <p:nvPr/>
          </p:nvSpPr>
          <p:spPr bwMode="auto">
            <a:xfrm flipV="1">
              <a:off x="1538" y="3854"/>
              <a:ext cx="0" cy="13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128">
              <a:extLst>
                <a:ext uri="{FF2B5EF4-FFF2-40B4-BE49-F238E27FC236}">
                  <a16:creationId xmlns:a16="http://schemas.microsoft.com/office/drawing/2014/main" id="{9B61D376-AA7C-2C9F-981A-8D3D63820050}"/>
                </a:ext>
              </a:extLst>
            </p:cNvPr>
            <p:cNvSpPr>
              <a:spLocks noChangeShapeType="1"/>
            </p:cNvSpPr>
            <p:nvPr/>
          </p:nvSpPr>
          <p:spPr bwMode="auto">
            <a:xfrm flipV="1">
              <a:off x="2145" y="3815"/>
              <a:ext cx="0" cy="2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129">
              <a:extLst>
                <a:ext uri="{FF2B5EF4-FFF2-40B4-BE49-F238E27FC236}">
                  <a16:creationId xmlns:a16="http://schemas.microsoft.com/office/drawing/2014/main" id="{B51157E4-5D2A-42AA-C225-B89BD7448E57}"/>
                </a:ext>
              </a:extLst>
            </p:cNvPr>
            <p:cNvSpPr>
              <a:spLocks noChangeShapeType="1"/>
            </p:cNvSpPr>
            <p:nvPr/>
          </p:nvSpPr>
          <p:spPr bwMode="auto">
            <a:xfrm flipV="1">
              <a:off x="2449" y="3800"/>
              <a:ext cx="0" cy="2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Rectangle 130">
              <a:extLst>
                <a:ext uri="{FF2B5EF4-FFF2-40B4-BE49-F238E27FC236}">
                  <a16:creationId xmlns:a16="http://schemas.microsoft.com/office/drawing/2014/main" id="{CB0291C9-4957-96EC-C229-D4C662F862CE}"/>
                </a:ext>
              </a:extLst>
            </p:cNvPr>
            <p:cNvSpPr>
              <a:spLocks noChangeArrowheads="1"/>
            </p:cNvSpPr>
            <p:nvPr/>
          </p:nvSpPr>
          <p:spPr bwMode="auto">
            <a:xfrm>
              <a:off x="1354" y="3154"/>
              <a:ext cx="1289" cy="717"/>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b="1" baseline="-25000">
                <a:solidFill>
                  <a:srgbClr val="0033CC"/>
                </a:solidFill>
                <a:ea typeface="楷体_GB2312" pitchFamily="49" charset="-122"/>
              </a:endParaRPr>
            </a:p>
          </p:txBody>
        </p:sp>
        <p:grpSp>
          <p:nvGrpSpPr>
            <p:cNvPr id="134" name="Group 131">
              <a:extLst>
                <a:ext uri="{FF2B5EF4-FFF2-40B4-BE49-F238E27FC236}">
                  <a16:creationId xmlns:a16="http://schemas.microsoft.com/office/drawing/2014/main" id="{330655BE-978C-2669-D1AE-12E118809920}"/>
                </a:ext>
              </a:extLst>
            </p:cNvPr>
            <p:cNvGrpSpPr>
              <a:grpSpLocks/>
            </p:cNvGrpSpPr>
            <p:nvPr/>
          </p:nvGrpSpPr>
          <p:grpSpPr bwMode="auto">
            <a:xfrm>
              <a:off x="1574" y="2805"/>
              <a:ext cx="64" cy="362"/>
              <a:chOff x="4673" y="1410"/>
              <a:chExt cx="68" cy="424"/>
            </a:xfrm>
          </p:grpSpPr>
          <p:sp>
            <p:nvSpPr>
              <p:cNvPr id="208" name="Oval 132">
                <a:extLst>
                  <a:ext uri="{FF2B5EF4-FFF2-40B4-BE49-F238E27FC236}">
                    <a16:creationId xmlns:a16="http://schemas.microsoft.com/office/drawing/2014/main" id="{52903145-9666-589F-4526-639ABD71FE20}"/>
                  </a:ext>
                </a:extLst>
              </p:cNvPr>
              <p:cNvSpPr>
                <a:spLocks noChangeArrowheads="1"/>
              </p:cNvSpPr>
              <p:nvPr/>
            </p:nvSpPr>
            <p:spPr bwMode="auto">
              <a:xfrm>
                <a:off x="4673" y="141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9" name="Line 133">
                <a:extLst>
                  <a:ext uri="{FF2B5EF4-FFF2-40B4-BE49-F238E27FC236}">
                    <a16:creationId xmlns:a16="http://schemas.microsoft.com/office/drawing/2014/main" id="{1A807302-9D9F-3273-646C-8C434646ED52}"/>
                  </a:ext>
                </a:extLst>
              </p:cNvPr>
              <p:cNvSpPr>
                <a:spLocks noChangeShapeType="1"/>
              </p:cNvSpPr>
              <p:nvPr/>
            </p:nvSpPr>
            <p:spPr bwMode="auto">
              <a:xfrm>
                <a:off x="4704" y="1494"/>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5" name="Oval 134">
              <a:extLst>
                <a:ext uri="{FF2B5EF4-FFF2-40B4-BE49-F238E27FC236}">
                  <a16:creationId xmlns:a16="http://schemas.microsoft.com/office/drawing/2014/main" id="{02029F7B-C0F1-494F-A4F0-AEAA72BE0FCA}"/>
                </a:ext>
              </a:extLst>
            </p:cNvPr>
            <p:cNvSpPr>
              <a:spLocks noChangeArrowheads="1"/>
            </p:cNvSpPr>
            <p:nvPr/>
          </p:nvSpPr>
          <p:spPr bwMode="auto">
            <a:xfrm rot="5400000" flipV="1">
              <a:off x="960" y="3615"/>
              <a:ext cx="58" cy="64"/>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36" name="Group 135">
              <a:extLst>
                <a:ext uri="{FF2B5EF4-FFF2-40B4-BE49-F238E27FC236}">
                  <a16:creationId xmlns:a16="http://schemas.microsoft.com/office/drawing/2014/main" id="{15B42A8C-C0FF-4AA2-1163-71287DF875D4}"/>
                </a:ext>
              </a:extLst>
            </p:cNvPr>
            <p:cNvGrpSpPr>
              <a:grpSpLocks/>
            </p:cNvGrpSpPr>
            <p:nvPr/>
          </p:nvGrpSpPr>
          <p:grpSpPr bwMode="auto">
            <a:xfrm>
              <a:off x="1177" y="3005"/>
              <a:ext cx="186" cy="343"/>
              <a:chOff x="1109" y="888"/>
              <a:chExt cx="341" cy="402"/>
            </a:xfrm>
          </p:grpSpPr>
          <p:sp>
            <p:nvSpPr>
              <p:cNvPr id="206" name="Line 136">
                <a:extLst>
                  <a:ext uri="{FF2B5EF4-FFF2-40B4-BE49-F238E27FC236}">
                    <a16:creationId xmlns:a16="http://schemas.microsoft.com/office/drawing/2014/main" id="{55C66DB8-0C87-C4CD-A896-9413161D681C}"/>
                  </a:ext>
                </a:extLst>
              </p:cNvPr>
              <p:cNvSpPr>
                <a:spLocks noChangeShapeType="1"/>
              </p:cNvSpPr>
              <p:nvPr/>
            </p:nvSpPr>
            <p:spPr bwMode="auto">
              <a:xfrm rot="5400000" flipV="1">
                <a:off x="1280" y="1108"/>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07" name="Line 137">
                <a:extLst>
                  <a:ext uri="{FF2B5EF4-FFF2-40B4-BE49-F238E27FC236}">
                    <a16:creationId xmlns:a16="http://schemas.microsoft.com/office/drawing/2014/main" id="{5C8C5ACC-8B45-6A9F-9BA9-15CAC0CAC001}"/>
                  </a:ext>
                </a:extLst>
              </p:cNvPr>
              <p:cNvSpPr>
                <a:spLocks noChangeShapeType="1"/>
              </p:cNvSpPr>
              <p:nvPr/>
            </p:nvSpPr>
            <p:spPr bwMode="auto">
              <a:xfrm flipV="1">
                <a:off x="1109" y="888"/>
                <a:ext cx="0" cy="40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7" name="Oval 138">
              <a:extLst>
                <a:ext uri="{FF2B5EF4-FFF2-40B4-BE49-F238E27FC236}">
                  <a16:creationId xmlns:a16="http://schemas.microsoft.com/office/drawing/2014/main" id="{EC3CFE71-BEF9-ABAF-CE02-07F41BE96000}"/>
                </a:ext>
              </a:extLst>
            </p:cNvPr>
            <p:cNvSpPr>
              <a:spLocks noChangeArrowheads="1"/>
            </p:cNvSpPr>
            <p:nvPr/>
          </p:nvSpPr>
          <p:spPr bwMode="auto">
            <a:xfrm flipV="1">
              <a:off x="1805" y="3954"/>
              <a:ext cx="76" cy="66"/>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8" name="Line 139">
              <a:extLst>
                <a:ext uri="{FF2B5EF4-FFF2-40B4-BE49-F238E27FC236}">
                  <a16:creationId xmlns:a16="http://schemas.microsoft.com/office/drawing/2014/main" id="{B4A8B320-3821-CE91-06DB-937ED31576CC}"/>
                </a:ext>
              </a:extLst>
            </p:cNvPr>
            <p:cNvSpPr>
              <a:spLocks noChangeShapeType="1"/>
            </p:cNvSpPr>
            <p:nvPr/>
          </p:nvSpPr>
          <p:spPr bwMode="auto">
            <a:xfrm flipV="1">
              <a:off x="1841" y="3866"/>
              <a:ext cx="0" cy="2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9" name="Text Box 140">
              <a:extLst>
                <a:ext uri="{FF2B5EF4-FFF2-40B4-BE49-F238E27FC236}">
                  <a16:creationId xmlns:a16="http://schemas.microsoft.com/office/drawing/2014/main" id="{B853CDF6-DDE2-BCBB-0AE9-9380804B8389}"/>
                </a:ext>
              </a:extLst>
            </p:cNvPr>
            <p:cNvSpPr txBox="1">
              <a:spLocks noChangeArrowheads="1"/>
            </p:cNvSpPr>
            <p:nvPr/>
          </p:nvSpPr>
          <p:spPr bwMode="auto">
            <a:xfrm>
              <a:off x="1407" y="3334"/>
              <a:ext cx="129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74290</a:t>
              </a:r>
              <a:r>
                <a:rPr lang="en-US" altLang="zh-CN" b="1">
                  <a:solidFill>
                    <a:srgbClr val="0033CC"/>
                  </a:solidFill>
                  <a:effectLst>
                    <a:outerShdw blurRad="38100" dist="38100" dir="2700000" algn="tl">
                      <a:srgbClr val="C0C0C0"/>
                    </a:outerShdw>
                  </a:effectLst>
                  <a:latin typeface="宋体" panose="02010600030101010101" pitchFamily="2" charset="-122"/>
                </a:rPr>
                <a:t>(</a:t>
              </a:r>
              <a:r>
                <a:rPr lang="zh-CN" altLang="en-US" b="1">
                  <a:solidFill>
                    <a:srgbClr val="0033CC"/>
                  </a:solidFill>
                  <a:effectLst>
                    <a:outerShdw blurRad="38100" dist="38100" dir="2700000" algn="tl">
                      <a:srgbClr val="C0C0C0"/>
                    </a:outerShdw>
                  </a:effectLst>
                  <a:latin typeface="宋体" panose="02010600030101010101" pitchFamily="2" charset="-122"/>
                </a:rPr>
                <a:t>个位</a:t>
              </a:r>
              <a:r>
                <a:rPr lang="en-US" altLang="zh-CN" b="1">
                  <a:solidFill>
                    <a:srgbClr val="0033CC"/>
                  </a:solidFill>
                  <a:effectLst>
                    <a:outerShdw blurRad="38100" dist="38100" dir="2700000" algn="tl">
                      <a:srgbClr val="C0C0C0"/>
                    </a:outerShdw>
                  </a:effectLst>
                  <a:latin typeface="宋体" panose="02010600030101010101" pitchFamily="2" charset="-122"/>
                </a:rPr>
                <a:t>)</a:t>
              </a:r>
            </a:p>
          </p:txBody>
        </p:sp>
        <p:sp>
          <p:nvSpPr>
            <p:cNvPr id="140" name="Rectangle 141">
              <a:extLst>
                <a:ext uri="{FF2B5EF4-FFF2-40B4-BE49-F238E27FC236}">
                  <a16:creationId xmlns:a16="http://schemas.microsoft.com/office/drawing/2014/main" id="{590CD536-2DB6-D27C-D33B-319C34459D4B}"/>
                </a:ext>
              </a:extLst>
            </p:cNvPr>
            <p:cNvSpPr>
              <a:spLocks noChangeArrowheads="1"/>
            </p:cNvSpPr>
            <p:nvPr/>
          </p:nvSpPr>
          <p:spPr bwMode="auto">
            <a:xfrm>
              <a:off x="1403" y="3118"/>
              <a:ext cx="135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ea typeface="楷体_GB2312" pitchFamily="49" charset="-122"/>
                </a:rPr>
                <a:t>  Q</a:t>
              </a:r>
              <a:r>
                <a:rPr lang="en-US" altLang="zh-CN" sz="2000" b="1" baseline="-25000">
                  <a:solidFill>
                    <a:srgbClr val="FF0066"/>
                  </a:solidFill>
                  <a:ea typeface="楷体_GB2312" pitchFamily="49" charset="-122"/>
                </a:rPr>
                <a:t>0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1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2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3</a:t>
              </a:r>
            </a:p>
          </p:txBody>
        </p:sp>
        <p:sp>
          <p:nvSpPr>
            <p:cNvPr id="141" name="Rectangle 142">
              <a:extLst>
                <a:ext uri="{FF2B5EF4-FFF2-40B4-BE49-F238E27FC236}">
                  <a16:creationId xmlns:a16="http://schemas.microsoft.com/office/drawing/2014/main" id="{B9AA500B-BE57-090C-DBF0-68440480B241}"/>
                </a:ext>
              </a:extLst>
            </p:cNvPr>
            <p:cNvSpPr>
              <a:spLocks noChangeArrowheads="1"/>
            </p:cNvSpPr>
            <p:nvPr/>
          </p:nvSpPr>
          <p:spPr bwMode="auto">
            <a:xfrm>
              <a:off x="1398" y="3610"/>
              <a:ext cx="142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a:t>
              </a:r>
              <a:r>
                <a:rPr lang="en-US" altLang="zh-CN" sz="2000" b="1" baseline="-25000">
                  <a:solidFill>
                    <a:srgbClr val="0033CC"/>
                  </a:solidFill>
                  <a:ea typeface="楷体_GB2312" pitchFamily="49" charset="-122"/>
                </a:rPr>
                <a:t>9A   </a:t>
              </a:r>
              <a:r>
                <a:rPr lang="en-US" altLang="zh-CN" sz="2000" b="1">
                  <a:solidFill>
                    <a:srgbClr val="0033CC"/>
                  </a:solidFill>
                  <a:ea typeface="楷体_GB2312" pitchFamily="49" charset="-122"/>
                </a:rPr>
                <a:t>S</a:t>
              </a:r>
              <a:r>
                <a:rPr lang="en-US" altLang="zh-CN" sz="2000" b="1" baseline="-25000">
                  <a:solidFill>
                    <a:srgbClr val="0033CC"/>
                  </a:solidFill>
                  <a:ea typeface="楷体_GB2312" pitchFamily="49" charset="-122"/>
                </a:rPr>
                <a:t>9B   </a:t>
              </a:r>
              <a:r>
                <a:rPr lang="en-US" altLang="zh-CN" sz="2000" b="1">
                  <a:solidFill>
                    <a:srgbClr val="0033CC"/>
                  </a:solidFill>
                  <a:ea typeface="楷体_GB2312" pitchFamily="49" charset="-122"/>
                </a:rPr>
                <a:t>R</a:t>
              </a:r>
              <a:r>
                <a:rPr lang="en-US" altLang="zh-CN" sz="2000" b="1" baseline="-25000">
                  <a:solidFill>
                    <a:srgbClr val="0033CC"/>
                  </a:solidFill>
                  <a:ea typeface="楷体_GB2312" pitchFamily="49" charset="-122"/>
                </a:rPr>
                <a:t>0B  </a:t>
              </a:r>
              <a:r>
                <a:rPr lang="en-US" altLang="zh-CN" sz="2000" b="1">
                  <a:solidFill>
                    <a:srgbClr val="0033CC"/>
                  </a:solidFill>
                  <a:ea typeface="楷体_GB2312" pitchFamily="49" charset="-122"/>
                </a:rPr>
                <a:t>R</a:t>
              </a:r>
              <a:r>
                <a:rPr lang="en-US" altLang="zh-CN" sz="2000" b="1" baseline="-25000">
                  <a:solidFill>
                    <a:srgbClr val="0033CC"/>
                  </a:solidFill>
                  <a:ea typeface="楷体_GB2312" pitchFamily="49" charset="-122"/>
                </a:rPr>
                <a:t>0A</a:t>
              </a:r>
            </a:p>
          </p:txBody>
        </p:sp>
        <p:grpSp>
          <p:nvGrpSpPr>
            <p:cNvPr id="142" name="Group 143">
              <a:extLst>
                <a:ext uri="{FF2B5EF4-FFF2-40B4-BE49-F238E27FC236}">
                  <a16:creationId xmlns:a16="http://schemas.microsoft.com/office/drawing/2014/main" id="{BFD62BD5-1CE2-3076-98DF-52EC58A31E8E}"/>
                </a:ext>
              </a:extLst>
            </p:cNvPr>
            <p:cNvGrpSpPr>
              <a:grpSpLocks/>
            </p:cNvGrpSpPr>
            <p:nvPr/>
          </p:nvGrpSpPr>
          <p:grpSpPr bwMode="auto">
            <a:xfrm>
              <a:off x="1857" y="2805"/>
              <a:ext cx="64" cy="362"/>
              <a:chOff x="4673" y="1410"/>
              <a:chExt cx="68" cy="424"/>
            </a:xfrm>
          </p:grpSpPr>
          <p:sp>
            <p:nvSpPr>
              <p:cNvPr id="204" name="Oval 144">
                <a:extLst>
                  <a:ext uri="{FF2B5EF4-FFF2-40B4-BE49-F238E27FC236}">
                    <a16:creationId xmlns:a16="http://schemas.microsoft.com/office/drawing/2014/main" id="{F1477F77-BFAE-A91F-060E-0E20BB5CFC14}"/>
                  </a:ext>
                </a:extLst>
              </p:cNvPr>
              <p:cNvSpPr>
                <a:spLocks noChangeArrowheads="1"/>
              </p:cNvSpPr>
              <p:nvPr/>
            </p:nvSpPr>
            <p:spPr bwMode="auto">
              <a:xfrm>
                <a:off x="4673" y="141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5" name="Line 145">
                <a:extLst>
                  <a:ext uri="{FF2B5EF4-FFF2-40B4-BE49-F238E27FC236}">
                    <a16:creationId xmlns:a16="http://schemas.microsoft.com/office/drawing/2014/main" id="{BB98D879-EC83-789D-4895-D784AB966E0E}"/>
                  </a:ext>
                </a:extLst>
              </p:cNvPr>
              <p:cNvSpPr>
                <a:spLocks noChangeShapeType="1"/>
              </p:cNvSpPr>
              <p:nvPr/>
            </p:nvSpPr>
            <p:spPr bwMode="auto">
              <a:xfrm>
                <a:off x="4704" y="1494"/>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3" name="Group 146">
              <a:extLst>
                <a:ext uri="{FF2B5EF4-FFF2-40B4-BE49-F238E27FC236}">
                  <a16:creationId xmlns:a16="http://schemas.microsoft.com/office/drawing/2014/main" id="{74A109C0-2591-7F68-D305-6547AB225551}"/>
                </a:ext>
              </a:extLst>
            </p:cNvPr>
            <p:cNvGrpSpPr>
              <a:grpSpLocks/>
            </p:cNvGrpSpPr>
            <p:nvPr/>
          </p:nvGrpSpPr>
          <p:grpSpPr bwMode="auto">
            <a:xfrm>
              <a:off x="2140" y="2805"/>
              <a:ext cx="64" cy="362"/>
              <a:chOff x="4673" y="1410"/>
              <a:chExt cx="68" cy="424"/>
            </a:xfrm>
          </p:grpSpPr>
          <p:sp>
            <p:nvSpPr>
              <p:cNvPr id="202" name="Oval 147">
                <a:extLst>
                  <a:ext uri="{FF2B5EF4-FFF2-40B4-BE49-F238E27FC236}">
                    <a16:creationId xmlns:a16="http://schemas.microsoft.com/office/drawing/2014/main" id="{4359F0AA-F525-A397-4A8F-27594FE64277}"/>
                  </a:ext>
                </a:extLst>
              </p:cNvPr>
              <p:cNvSpPr>
                <a:spLocks noChangeArrowheads="1"/>
              </p:cNvSpPr>
              <p:nvPr/>
            </p:nvSpPr>
            <p:spPr bwMode="auto">
              <a:xfrm>
                <a:off x="4673" y="141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3" name="Line 148">
                <a:extLst>
                  <a:ext uri="{FF2B5EF4-FFF2-40B4-BE49-F238E27FC236}">
                    <a16:creationId xmlns:a16="http://schemas.microsoft.com/office/drawing/2014/main" id="{F9795C72-E6D7-E766-5367-C975DBF725FA}"/>
                  </a:ext>
                </a:extLst>
              </p:cNvPr>
              <p:cNvSpPr>
                <a:spLocks noChangeShapeType="1"/>
              </p:cNvSpPr>
              <p:nvPr/>
            </p:nvSpPr>
            <p:spPr bwMode="auto">
              <a:xfrm>
                <a:off x="4704" y="1494"/>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44" name="Group 149">
              <a:extLst>
                <a:ext uri="{FF2B5EF4-FFF2-40B4-BE49-F238E27FC236}">
                  <a16:creationId xmlns:a16="http://schemas.microsoft.com/office/drawing/2014/main" id="{F615B537-5E8F-E791-52A5-3B496B7732AB}"/>
                </a:ext>
              </a:extLst>
            </p:cNvPr>
            <p:cNvGrpSpPr>
              <a:grpSpLocks/>
            </p:cNvGrpSpPr>
            <p:nvPr/>
          </p:nvGrpSpPr>
          <p:grpSpPr bwMode="auto">
            <a:xfrm>
              <a:off x="2423" y="2805"/>
              <a:ext cx="64" cy="362"/>
              <a:chOff x="4673" y="1410"/>
              <a:chExt cx="68" cy="424"/>
            </a:xfrm>
          </p:grpSpPr>
          <p:sp>
            <p:nvSpPr>
              <p:cNvPr id="200" name="Oval 150">
                <a:extLst>
                  <a:ext uri="{FF2B5EF4-FFF2-40B4-BE49-F238E27FC236}">
                    <a16:creationId xmlns:a16="http://schemas.microsoft.com/office/drawing/2014/main" id="{ADE6BC67-D522-6A33-85C6-C815CAD91762}"/>
                  </a:ext>
                </a:extLst>
              </p:cNvPr>
              <p:cNvSpPr>
                <a:spLocks noChangeArrowheads="1"/>
              </p:cNvSpPr>
              <p:nvPr/>
            </p:nvSpPr>
            <p:spPr bwMode="auto">
              <a:xfrm>
                <a:off x="4673" y="141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01" name="Line 151">
                <a:extLst>
                  <a:ext uri="{FF2B5EF4-FFF2-40B4-BE49-F238E27FC236}">
                    <a16:creationId xmlns:a16="http://schemas.microsoft.com/office/drawing/2014/main" id="{0FA6477E-8504-05DC-CBF8-5493EB5A9867}"/>
                  </a:ext>
                </a:extLst>
              </p:cNvPr>
              <p:cNvSpPr>
                <a:spLocks noChangeShapeType="1"/>
              </p:cNvSpPr>
              <p:nvPr/>
            </p:nvSpPr>
            <p:spPr bwMode="auto">
              <a:xfrm>
                <a:off x="4704" y="1494"/>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5" name="Line 152">
              <a:extLst>
                <a:ext uri="{FF2B5EF4-FFF2-40B4-BE49-F238E27FC236}">
                  <a16:creationId xmlns:a16="http://schemas.microsoft.com/office/drawing/2014/main" id="{EA019970-5376-468D-C918-7AD20CAECEB1}"/>
                </a:ext>
              </a:extLst>
            </p:cNvPr>
            <p:cNvSpPr>
              <a:spLocks noChangeShapeType="1"/>
            </p:cNvSpPr>
            <p:nvPr/>
          </p:nvSpPr>
          <p:spPr bwMode="auto">
            <a:xfrm rot="5400000" flipV="1">
              <a:off x="1186" y="3487"/>
              <a:ext cx="0" cy="3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Line 153">
              <a:extLst>
                <a:ext uri="{FF2B5EF4-FFF2-40B4-BE49-F238E27FC236}">
                  <a16:creationId xmlns:a16="http://schemas.microsoft.com/office/drawing/2014/main" id="{9F94C2E1-AF4E-AF37-E7E4-BAC469826CC9}"/>
                </a:ext>
              </a:extLst>
            </p:cNvPr>
            <p:cNvSpPr>
              <a:spLocks noChangeShapeType="1"/>
            </p:cNvSpPr>
            <p:nvPr/>
          </p:nvSpPr>
          <p:spPr bwMode="auto">
            <a:xfrm rot="-5400000">
              <a:off x="1988" y="3529"/>
              <a:ext cx="4" cy="9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Line 154">
              <a:extLst>
                <a:ext uri="{FF2B5EF4-FFF2-40B4-BE49-F238E27FC236}">
                  <a16:creationId xmlns:a16="http://schemas.microsoft.com/office/drawing/2014/main" id="{7A322F0A-0EE5-87D5-1773-DCDA08DD3733}"/>
                </a:ext>
              </a:extLst>
            </p:cNvPr>
            <p:cNvSpPr>
              <a:spLocks noChangeShapeType="1"/>
            </p:cNvSpPr>
            <p:nvPr/>
          </p:nvSpPr>
          <p:spPr bwMode="auto">
            <a:xfrm>
              <a:off x="1761" y="4061"/>
              <a:ext cx="160" cy="9"/>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Line 155">
              <a:extLst>
                <a:ext uri="{FF2B5EF4-FFF2-40B4-BE49-F238E27FC236}">
                  <a16:creationId xmlns:a16="http://schemas.microsoft.com/office/drawing/2014/main" id="{0A17F2E0-D1A1-C4D3-F24C-8BF86A253831}"/>
                </a:ext>
              </a:extLst>
            </p:cNvPr>
            <p:cNvSpPr>
              <a:spLocks noChangeShapeType="1"/>
            </p:cNvSpPr>
            <p:nvPr/>
          </p:nvSpPr>
          <p:spPr bwMode="auto">
            <a:xfrm rot="5400000" flipV="1">
              <a:off x="1390" y="2789"/>
              <a:ext cx="0" cy="44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9" name="Oval 156">
              <a:extLst>
                <a:ext uri="{FF2B5EF4-FFF2-40B4-BE49-F238E27FC236}">
                  <a16:creationId xmlns:a16="http://schemas.microsoft.com/office/drawing/2014/main" id="{F2BA7F52-0BF6-9D08-D9B9-0E269E195218}"/>
                </a:ext>
              </a:extLst>
            </p:cNvPr>
            <p:cNvSpPr>
              <a:spLocks noChangeArrowheads="1"/>
            </p:cNvSpPr>
            <p:nvPr/>
          </p:nvSpPr>
          <p:spPr bwMode="auto">
            <a:xfrm flipV="1">
              <a:off x="1556" y="2984"/>
              <a:ext cx="76" cy="67"/>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0" name="Oval 157">
              <a:extLst>
                <a:ext uri="{FF2B5EF4-FFF2-40B4-BE49-F238E27FC236}">
                  <a16:creationId xmlns:a16="http://schemas.microsoft.com/office/drawing/2014/main" id="{062E8123-D3AA-1E74-F07B-F797EE1DE518}"/>
                </a:ext>
              </a:extLst>
            </p:cNvPr>
            <p:cNvSpPr>
              <a:spLocks noChangeArrowheads="1"/>
            </p:cNvSpPr>
            <p:nvPr/>
          </p:nvSpPr>
          <p:spPr bwMode="auto">
            <a:xfrm flipV="1">
              <a:off x="2108" y="3955"/>
              <a:ext cx="77" cy="67"/>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1" name="Rectangle 158">
              <a:extLst>
                <a:ext uri="{FF2B5EF4-FFF2-40B4-BE49-F238E27FC236}">
                  <a16:creationId xmlns:a16="http://schemas.microsoft.com/office/drawing/2014/main" id="{B16E8371-6276-A4AC-8D3B-70F916821E9A}"/>
                </a:ext>
              </a:extLst>
            </p:cNvPr>
            <p:cNvSpPr>
              <a:spLocks noChangeArrowheads="1"/>
            </p:cNvSpPr>
            <p:nvPr/>
          </p:nvSpPr>
          <p:spPr bwMode="auto">
            <a:xfrm>
              <a:off x="924" y="3651"/>
              <a:ext cx="4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0</a:t>
              </a:r>
            </a:p>
          </p:txBody>
        </p:sp>
        <p:sp>
          <p:nvSpPr>
            <p:cNvPr id="152" name="Rectangle 159">
              <a:extLst>
                <a:ext uri="{FF2B5EF4-FFF2-40B4-BE49-F238E27FC236}">
                  <a16:creationId xmlns:a16="http://schemas.microsoft.com/office/drawing/2014/main" id="{EFF1A7AB-327A-B31C-9EB0-C628637C05EB}"/>
                </a:ext>
              </a:extLst>
            </p:cNvPr>
            <p:cNvSpPr>
              <a:spLocks noChangeArrowheads="1"/>
            </p:cNvSpPr>
            <p:nvPr/>
          </p:nvSpPr>
          <p:spPr bwMode="auto">
            <a:xfrm>
              <a:off x="924" y="3302"/>
              <a:ext cx="46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1</a:t>
              </a:r>
            </a:p>
          </p:txBody>
        </p:sp>
        <p:sp>
          <p:nvSpPr>
            <p:cNvPr id="153" name="Rectangle 160">
              <a:extLst>
                <a:ext uri="{FF2B5EF4-FFF2-40B4-BE49-F238E27FC236}">
                  <a16:creationId xmlns:a16="http://schemas.microsoft.com/office/drawing/2014/main" id="{BA49A91D-98AA-63C3-CB62-1D94B306DEDC}"/>
                </a:ext>
              </a:extLst>
            </p:cNvPr>
            <p:cNvSpPr>
              <a:spLocks noChangeArrowheads="1"/>
            </p:cNvSpPr>
            <p:nvPr/>
          </p:nvSpPr>
          <p:spPr bwMode="auto">
            <a:xfrm>
              <a:off x="584" y="3538"/>
              <a:ext cx="48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b="1" i="1">
                  <a:solidFill>
                    <a:srgbClr val="FF0066"/>
                  </a:solidFill>
                  <a:effectLst>
                    <a:outerShdw blurRad="38100" dist="38100" dir="2700000" algn="tl">
                      <a:srgbClr val="C0C0C0"/>
                    </a:outerShdw>
                  </a:effectLst>
                  <a:ea typeface="楷体_GB2312" pitchFamily="49" charset="-122"/>
                </a:rPr>
                <a:t>CP</a:t>
              </a:r>
            </a:p>
          </p:txBody>
        </p:sp>
        <p:sp>
          <p:nvSpPr>
            <p:cNvPr id="154" name="Oval 161">
              <a:extLst>
                <a:ext uri="{FF2B5EF4-FFF2-40B4-BE49-F238E27FC236}">
                  <a16:creationId xmlns:a16="http://schemas.microsoft.com/office/drawing/2014/main" id="{33686389-F9E2-056F-09C3-A0136EA8B9EC}"/>
                </a:ext>
              </a:extLst>
            </p:cNvPr>
            <p:cNvSpPr>
              <a:spLocks noChangeArrowheads="1"/>
            </p:cNvSpPr>
            <p:nvPr/>
          </p:nvSpPr>
          <p:spPr bwMode="auto">
            <a:xfrm rot="5400000" flipV="1">
              <a:off x="1270" y="3612"/>
              <a:ext cx="67" cy="75"/>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5" name="AutoShape 162">
              <a:extLst>
                <a:ext uri="{FF2B5EF4-FFF2-40B4-BE49-F238E27FC236}">
                  <a16:creationId xmlns:a16="http://schemas.microsoft.com/office/drawing/2014/main" id="{F0ABAA68-8F89-D783-1837-9D2DB520F1C4}"/>
                </a:ext>
              </a:extLst>
            </p:cNvPr>
            <p:cNvSpPr>
              <a:spLocks noChangeArrowheads="1"/>
            </p:cNvSpPr>
            <p:nvPr/>
          </p:nvSpPr>
          <p:spPr bwMode="auto">
            <a:xfrm rot="5400000">
              <a:off x="1316" y="3627"/>
              <a:ext cx="154" cy="68"/>
            </a:xfrm>
            <a:prstGeom prst="triangle">
              <a:avLst>
                <a:gd name="adj" fmla="val 50000"/>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6" name="AutoShape 163">
              <a:extLst>
                <a:ext uri="{FF2B5EF4-FFF2-40B4-BE49-F238E27FC236}">
                  <a16:creationId xmlns:a16="http://schemas.microsoft.com/office/drawing/2014/main" id="{E024CCCA-6374-D537-359C-52006C320EEB}"/>
                </a:ext>
              </a:extLst>
            </p:cNvPr>
            <p:cNvSpPr>
              <a:spLocks noChangeArrowheads="1"/>
            </p:cNvSpPr>
            <p:nvPr/>
          </p:nvSpPr>
          <p:spPr bwMode="auto">
            <a:xfrm rot="5400000">
              <a:off x="1316" y="3299"/>
              <a:ext cx="154" cy="68"/>
            </a:xfrm>
            <a:prstGeom prst="triangle">
              <a:avLst>
                <a:gd name="adj" fmla="val 50000"/>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7" name="Oval 164">
              <a:extLst>
                <a:ext uri="{FF2B5EF4-FFF2-40B4-BE49-F238E27FC236}">
                  <a16:creationId xmlns:a16="http://schemas.microsoft.com/office/drawing/2014/main" id="{CDD0E1FF-ADBB-5A07-C5C9-7DFFF9FF32BA}"/>
                </a:ext>
              </a:extLst>
            </p:cNvPr>
            <p:cNvSpPr>
              <a:spLocks noChangeArrowheads="1"/>
            </p:cNvSpPr>
            <p:nvPr/>
          </p:nvSpPr>
          <p:spPr bwMode="auto">
            <a:xfrm rot="5400000" flipV="1">
              <a:off x="1281" y="3299"/>
              <a:ext cx="68" cy="75"/>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8" name="Line 165">
              <a:extLst>
                <a:ext uri="{FF2B5EF4-FFF2-40B4-BE49-F238E27FC236}">
                  <a16:creationId xmlns:a16="http://schemas.microsoft.com/office/drawing/2014/main" id="{6A51E535-120E-4587-D03E-FE06A4687C3A}"/>
                </a:ext>
              </a:extLst>
            </p:cNvPr>
            <p:cNvSpPr>
              <a:spLocks noChangeShapeType="1"/>
            </p:cNvSpPr>
            <p:nvPr/>
          </p:nvSpPr>
          <p:spPr bwMode="auto">
            <a:xfrm flipV="1">
              <a:off x="4206" y="3836"/>
              <a:ext cx="0" cy="2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9" name="Line 166">
              <a:extLst>
                <a:ext uri="{FF2B5EF4-FFF2-40B4-BE49-F238E27FC236}">
                  <a16:creationId xmlns:a16="http://schemas.microsoft.com/office/drawing/2014/main" id="{DA3F6B8B-D76C-831A-19E7-15ABD4D198D8}"/>
                </a:ext>
              </a:extLst>
            </p:cNvPr>
            <p:cNvSpPr>
              <a:spLocks noChangeShapeType="1"/>
            </p:cNvSpPr>
            <p:nvPr/>
          </p:nvSpPr>
          <p:spPr bwMode="auto">
            <a:xfrm flipV="1">
              <a:off x="4509" y="3823"/>
              <a:ext cx="0" cy="2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Rectangle 167">
              <a:extLst>
                <a:ext uri="{FF2B5EF4-FFF2-40B4-BE49-F238E27FC236}">
                  <a16:creationId xmlns:a16="http://schemas.microsoft.com/office/drawing/2014/main" id="{F9D9B39F-6751-775B-C5D4-4E0A1C0726E2}"/>
                </a:ext>
              </a:extLst>
            </p:cNvPr>
            <p:cNvSpPr>
              <a:spLocks noChangeArrowheads="1"/>
            </p:cNvSpPr>
            <p:nvPr/>
          </p:nvSpPr>
          <p:spPr bwMode="auto">
            <a:xfrm>
              <a:off x="3414" y="3175"/>
              <a:ext cx="1290" cy="716"/>
            </a:xfrm>
            <a:prstGeom prst="rect">
              <a:avLst/>
            </a:prstGeom>
            <a:gradFill rotWithShape="0">
              <a:gsLst>
                <a:gs pos="0">
                  <a:srgbClr val="F8F8F8"/>
                </a:gs>
                <a:gs pos="100000">
                  <a:srgbClr val="E2E2E2"/>
                </a:gs>
              </a:gsLst>
              <a:lin ang="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b="1" baseline="-25000">
                <a:solidFill>
                  <a:srgbClr val="0033CC"/>
                </a:solidFill>
                <a:ea typeface="楷体_GB2312" pitchFamily="49" charset="-122"/>
              </a:endParaRPr>
            </a:p>
          </p:txBody>
        </p:sp>
        <p:grpSp>
          <p:nvGrpSpPr>
            <p:cNvPr id="161" name="Group 168">
              <a:extLst>
                <a:ext uri="{FF2B5EF4-FFF2-40B4-BE49-F238E27FC236}">
                  <a16:creationId xmlns:a16="http://schemas.microsoft.com/office/drawing/2014/main" id="{6FB2C26D-1B83-314E-9A09-1553B801026D}"/>
                </a:ext>
              </a:extLst>
            </p:cNvPr>
            <p:cNvGrpSpPr>
              <a:grpSpLocks/>
            </p:cNvGrpSpPr>
            <p:nvPr/>
          </p:nvGrpSpPr>
          <p:grpSpPr bwMode="auto">
            <a:xfrm>
              <a:off x="3634" y="2825"/>
              <a:ext cx="64" cy="363"/>
              <a:chOff x="4673" y="1410"/>
              <a:chExt cx="68" cy="424"/>
            </a:xfrm>
          </p:grpSpPr>
          <p:sp>
            <p:nvSpPr>
              <p:cNvPr id="198" name="Oval 169">
                <a:extLst>
                  <a:ext uri="{FF2B5EF4-FFF2-40B4-BE49-F238E27FC236}">
                    <a16:creationId xmlns:a16="http://schemas.microsoft.com/office/drawing/2014/main" id="{DE5F6789-B38C-5089-BBA8-B06112B27419}"/>
                  </a:ext>
                </a:extLst>
              </p:cNvPr>
              <p:cNvSpPr>
                <a:spLocks noChangeArrowheads="1"/>
              </p:cNvSpPr>
              <p:nvPr/>
            </p:nvSpPr>
            <p:spPr bwMode="auto">
              <a:xfrm>
                <a:off x="4673" y="141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9" name="Line 170">
                <a:extLst>
                  <a:ext uri="{FF2B5EF4-FFF2-40B4-BE49-F238E27FC236}">
                    <a16:creationId xmlns:a16="http://schemas.microsoft.com/office/drawing/2014/main" id="{6210EA12-6229-6BDA-0388-B147980DFEDB}"/>
                  </a:ext>
                </a:extLst>
              </p:cNvPr>
              <p:cNvSpPr>
                <a:spLocks noChangeShapeType="1"/>
              </p:cNvSpPr>
              <p:nvPr/>
            </p:nvSpPr>
            <p:spPr bwMode="auto">
              <a:xfrm>
                <a:off x="4704" y="1494"/>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2" name="Line 171">
              <a:extLst>
                <a:ext uri="{FF2B5EF4-FFF2-40B4-BE49-F238E27FC236}">
                  <a16:creationId xmlns:a16="http://schemas.microsoft.com/office/drawing/2014/main" id="{C6D950A0-D0E6-7C35-9962-7C794BE673CD}"/>
                </a:ext>
              </a:extLst>
            </p:cNvPr>
            <p:cNvSpPr>
              <a:spLocks noChangeShapeType="1"/>
            </p:cNvSpPr>
            <p:nvPr/>
          </p:nvSpPr>
          <p:spPr bwMode="auto">
            <a:xfrm rot="5400000" flipV="1">
              <a:off x="3326" y="3273"/>
              <a:ext cx="0" cy="185"/>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3" name="Line 172">
              <a:extLst>
                <a:ext uri="{FF2B5EF4-FFF2-40B4-BE49-F238E27FC236}">
                  <a16:creationId xmlns:a16="http://schemas.microsoft.com/office/drawing/2014/main" id="{7D61E4B1-37D8-C98B-3243-E74524E21FB3}"/>
                </a:ext>
              </a:extLst>
            </p:cNvPr>
            <p:cNvSpPr>
              <a:spLocks noChangeShapeType="1"/>
            </p:cNvSpPr>
            <p:nvPr/>
          </p:nvSpPr>
          <p:spPr bwMode="auto">
            <a:xfrm flipV="1">
              <a:off x="3235" y="3025"/>
              <a:ext cx="0" cy="3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4" name="Oval 173">
              <a:extLst>
                <a:ext uri="{FF2B5EF4-FFF2-40B4-BE49-F238E27FC236}">
                  <a16:creationId xmlns:a16="http://schemas.microsoft.com/office/drawing/2014/main" id="{6F9039E8-7903-C67B-66B7-BE021799EAD2}"/>
                </a:ext>
              </a:extLst>
            </p:cNvPr>
            <p:cNvSpPr>
              <a:spLocks noChangeArrowheads="1"/>
            </p:cNvSpPr>
            <p:nvPr/>
          </p:nvSpPr>
          <p:spPr bwMode="auto">
            <a:xfrm flipV="1">
              <a:off x="3865" y="3977"/>
              <a:ext cx="76" cy="66"/>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5" name="Line 174">
              <a:extLst>
                <a:ext uri="{FF2B5EF4-FFF2-40B4-BE49-F238E27FC236}">
                  <a16:creationId xmlns:a16="http://schemas.microsoft.com/office/drawing/2014/main" id="{92AD696D-A4E8-1979-2F1E-2039CF20FEFC}"/>
                </a:ext>
              </a:extLst>
            </p:cNvPr>
            <p:cNvSpPr>
              <a:spLocks noChangeShapeType="1"/>
            </p:cNvSpPr>
            <p:nvPr/>
          </p:nvSpPr>
          <p:spPr bwMode="auto">
            <a:xfrm flipV="1">
              <a:off x="3598" y="3887"/>
              <a:ext cx="0" cy="13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6" name="Line 175">
              <a:extLst>
                <a:ext uri="{FF2B5EF4-FFF2-40B4-BE49-F238E27FC236}">
                  <a16:creationId xmlns:a16="http://schemas.microsoft.com/office/drawing/2014/main" id="{20D0436C-8AA7-9AF3-DEF6-2F194AB71F25}"/>
                </a:ext>
              </a:extLst>
            </p:cNvPr>
            <p:cNvSpPr>
              <a:spLocks noChangeShapeType="1"/>
            </p:cNvSpPr>
            <p:nvPr/>
          </p:nvSpPr>
          <p:spPr bwMode="auto">
            <a:xfrm flipV="1">
              <a:off x="3902" y="3887"/>
              <a:ext cx="0" cy="20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Text Box 176">
              <a:extLst>
                <a:ext uri="{FF2B5EF4-FFF2-40B4-BE49-F238E27FC236}">
                  <a16:creationId xmlns:a16="http://schemas.microsoft.com/office/drawing/2014/main" id="{DE002FD3-5815-1021-AEFB-B150A76C2548}"/>
                </a:ext>
              </a:extLst>
            </p:cNvPr>
            <p:cNvSpPr txBox="1">
              <a:spLocks noChangeArrowheads="1"/>
            </p:cNvSpPr>
            <p:nvPr/>
          </p:nvSpPr>
          <p:spPr bwMode="auto">
            <a:xfrm>
              <a:off x="3467" y="3375"/>
              <a:ext cx="134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74290 </a:t>
              </a:r>
              <a:r>
                <a:rPr lang="en-US" altLang="zh-CN" b="1">
                  <a:solidFill>
                    <a:srgbClr val="0033CC"/>
                  </a:solidFill>
                  <a:effectLst>
                    <a:outerShdw blurRad="38100" dist="38100" dir="2700000" algn="tl">
                      <a:srgbClr val="C0C0C0"/>
                    </a:outerShdw>
                  </a:effectLst>
                  <a:latin typeface="宋体" panose="02010600030101010101" pitchFamily="2" charset="-122"/>
                </a:rPr>
                <a:t>(</a:t>
              </a:r>
              <a:r>
                <a:rPr lang="zh-CN" altLang="en-US" b="1">
                  <a:solidFill>
                    <a:srgbClr val="0033CC"/>
                  </a:solidFill>
                  <a:effectLst>
                    <a:outerShdw blurRad="38100" dist="38100" dir="2700000" algn="tl">
                      <a:srgbClr val="C0C0C0"/>
                    </a:outerShdw>
                  </a:effectLst>
                  <a:latin typeface="宋体" panose="02010600030101010101" pitchFamily="2" charset="-122"/>
                </a:rPr>
                <a:t>十位</a:t>
              </a:r>
              <a:r>
                <a:rPr lang="en-US" altLang="zh-CN" b="1">
                  <a:solidFill>
                    <a:srgbClr val="0033CC"/>
                  </a:solidFill>
                  <a:effectLst>
                    <a:outerShdw blurRad="38100" dist="38100" dir="2700000" algn="tl">
                      <a:srgbClr val="C0C0C0"/>
                    </a:outerShdw>
                  </a:effectLst>
                  <a:latin typeface="宋体" panose="02010600030101010101" pitchFamily="2" charset="-122"/>
                </a:rPr>
                <a:t>)</a:t>
              </a:r>
            </a:p>
          </p:txBody>
        </p:sp>
        <p:sp>
          <p:nvSpPr>
            <p:cNvPr id="168" name="Rectangle 177">
              <a:extLst>
                <a:ext uri="{FF2B5EF4-FFF2-40B4-BE49-F238E27FC236}">
                  <a16:creationId xmlns:a16="http://schemas.microsoft.com/office/drawing/2014/main" id="{9A8E78A8-089A-7CE9-A9E2-9EEDDFB1E12E}"/>
                </a:ext>
              </a:extLst>
            </p:cNvPr>
            <p:cNvSpPr>
              <a:spLocks noChangeArrowheads="1"/>
            </p:cNvSpPr>
            <p:nvPr/>
          </p:nvSpPr>
          <p:spPr bwMode="auto">
            <a:xfrm>
              <a:off x="3463" y="3138"/>
              <a:ext cx="1351"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ea typeface="楷体_GB2312" pitchFamily="49" charset="-122"/>
                </a:rPr>
                <a:t>  Q</a:t>
              </a:r>
              <a:r>
                <a:rPr lang="en-US" altLang="zh-CN" sz="2000" b="1" baseline="-25000">
                  <a:solidFill>
                    <a:srgbClr val="FF0066"/>
                  </a:solidFill>
                  <a:ea typeface="楷体_GB2312" pitchFamily="49" charset="-122"/>
                </a:rPr>
                <a:t>0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1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2    </a:t>
              </a:r>
              <a:r>
                <a:rPr lang="en-US" altLang="zh-CN" sz="2000" b="1">
                  <a:solidFill>
                    <a:srgbClr val="FF0066"/>
                  </a:solidFill>
                  <a:ea typeface="楷体_GB2312" pitchFamily="49" charset="-122"/>
                </a:rPr>
                <a:t>Q</a:t>
              </a:r>
              <a:r>
                <a:rPr lang="en-US" altLang="zh-CN" sz="2000" b="1" baseline="-25000">
                  <a:solidFill>
                    <a:srgbClr val="FF0066"/>
                  </a:solidFill>
                  <a:ea typeface="楷体_GB2312" pitchFamily="49" charset="-122"/>
                </a:rPr>
                <a:t>3</a:t>
              </a:r>
            </a:p>
          </p:txBody>
        </p:sp>
        <p:sp>
          <p:nvSpPr>
            <p:cNvPr id="169" name="Rectangle 178">
              <a:extLst>
                <a:ext uri="{FF2B5EF4-FFF2-40B4-BE49-F238E27FC236}">
                  <a16:creationId xmlns:a16="http://schemas.microsoft.com/office/drawing/2014/main" id="{C03C5597-3B98-6840-F7E6-A6DBCF869750}"/>
                </a:ext>
              </a:extLst>
            </p:cNvPr>
            <p:cNvSpPr>
              <a:spLocks noChangeArrowheads="1"/>
            </p:cNvSpPr>
            <p:nvPr/>
          </p:nvSpPr>
          <p:spPr bwMode="auto">
            <a:xfrm>
              <a:off x="3458" y="3612"/>
              <a:ext cx="142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a:t>
              </a:r>
              <a:r>
                <a:rPr lang="en-US" altLang="zh-CN" sz="2000" b="1" baseline="-25000">
                  <a:solidFill>
                    <a:srgbClr val="0033CC"/>
                  </a:solidFill>
                  <a:ea typeface="楷体_GB2312" pitchFamily="49" charset="-122"/>
                </a:rPr>
                <a:t>9A  </a:t>
              </a:r>
              <a:r>
                <a:rPr lang="en-US" altLang="zh-CN" sz="2000" b="1">
                  <a:solidFill>
                    <a:srgbClr val="0033CC"/>
                  </a:solidFill>
                  <a:ea typeface="楷体_GB2312" pitchFamily="49" charset="-122"/>
                </a:rPr>
                <a:t>S</a:t>
              </a:r>
              <a:r>
                <a:rPr lang="en-US" altLang="zh-CN" sz="2000" b="1" baseline="-25000">
                  <a:solidFill>
                    <a:srgbClr val="0033CC"/>
                  </a:solidFill>
                  <a:ea typeface="楷体_GB2312" pitchFamily="49" charset="-122"/>
                </a:rPr>
                <a:t>9B   </a:t>
              </a:r>
              <a:r>
                <a:rPr lang="en-US" altLang="zh-CN" sz="2000" b="1">
                  <a:solidFill>
                    <a:srgbClr val="0033CC"/>
                  </a:solidFill>
                  <a:ea typeface="楷体_GB2312" pitchFamily="49" charset="-122"/>
                </a:rPr>
                <a:t>R</a:t>
              </a:r>
              <a:r>
                <a:rPr lang="en-US" altLang="zh-CN" sz="2000" b="1" baseline="-25000">
                  <a:solidFill>
                    <a:srgbClr val="0033CC"/>
                  </a:solidFill>
                  <a:ea typeface="楷体_GB2312" pitchFamily="49" charset="-122"/>
                </a:rPr>
                <a:t>0B  </a:t>
              </a:r>
              <a:r>
                <a:rPr lang="en-US" altLang="zh-CN" sz="2000" b="1">
                  <a:solidFill>
                    <a:srgbClr val="0033CC"/>
                  </a:solidFill>
                  <a:ea typeface="楷体_GB2312" pitchFamily="49" charset="-122"/>
                </a:rPr>
                <a:t>R</a:t>
              </a:r>
              <a:r>
                <a:rPr lang="en-US" altLang="zh-CN" sz="2000" b="1" baseline="-25000">
                  <a:solidFill>
                    <a:srgbClr val="0033CC"/>
                  </a:solidFill>
                  <a:ea typeface="楷体_GB2312" pitchFamily="49" charset="-122"/>
                </a:rPr>
                <a:t>0A</a:t>
              </a:r>
            </a:p>
          </p:txBody>
        </p:sp>
        <p:grpSp>
          <p:nvGrpSpPr>
            <p:cNvPr id="170" name="Group 179">
              <a:extLst>
                <a:ext uri="{FF2B5EF4-FFF2-40B4-BE49-F238E27FC236}">
                  <a16:creationId xmlns:a16="http://schemas.microsoft.com/office/drawing/2014/main" id="{C6913C56-1122-A3E0-427A-AB10F6787AF8}"/>
                </a:ext>
              </a:extLst>
            </p:cNvPr>
            <p:cNvGrpSpPr>
              <a:grpSpLocks/>
            </p:cNvGrpSpPr>
            <p:nvPr/>
          </p:nvGrpSpPr>
          <p:grpSpPr bwMode="auto">
            <a:xfrm>
              <a:off x="3917" y="2825"/>
              <a:ext cx="64" cy="363"/>
              <a:chOff x="4673" y="1410"/>
              <a:chExt cx="68" cy="424"/>
            </a:xfrm>
          </p:grpSpPr>
          <p:sp>
            <p:nvSpPr>
              <p:cNvPr id="196" name="Oval 180">
                <a:extLst>
                  <a:ext uri="{FF2B5EF4-FFF2-40B4-BE49-F238E27FC236}">
                    <a16:creationId xmlns:a16="http://schemas.microsoft.com/office/drawing/2014/main" id="{BAF30F5A-AD59-7E74-65E7-108C0914467B}"/>
                  </a:ext>
                </a:extLst>
              </p:cNvPr>
              <p:cNvSpPr>
                <a:spLocks noChangeArrowheads="1"/>
              </p:cNvSpPr>
              <p:nvPr/>
            </p:nvSpPr>
            <p:spPr bwMode="auto">
              <a:xfrm>
                <a:off x="4673" y="141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7" name="Line 181">
                <a:extLst>
                  <a:ext uri="{FF2B5EF4-FFF2-40B4-BE49-F238E27FC236}">
                    <a16:creationId xmlns:a16="http://schemas.microsoft.com/office/drawing/2014/main" id="{39BFDCE1-1554-6AD3-02BC-9E131D213C35}"/>
                  </a:ext>
                </a:extLst>
              </p:cNvPr>
              <p:cNvSpPr>
                <a:spLocks noChangeShapeType="1"/>
              </p:cNvSpPr>
              <p:nvPr/>
            </p:nvSpPr>
            <p:spPr bwMode="auto">
              <a:xfrm>
                <a:off x="4704" y="1494"/>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71" name="Group 182">
              <a:extLst>
                <a:ext uri="{FF2B5EF4-FFF2-40B4-BE49-F238E27FC236}">
                  <a16:creationId xmlns:a16="http://schemas.microsoft.com/office/drawing/2014/main" id="{9FBEE797-771D-AF25-1820-BA61840DAC62}"/>
                </a:ext>
              </a:extLst>
            </p:cNvPr>
            <p:cNvGrpSpPr>
              <a:grpSpLocks/>
            </p:cNvGrpSpPr>
            <p:nvPr/>
          </p:nvGrpSpPr>
          <p:grpSpPr bwMode="auto">
            <a:xfrm>
              <a:off x="4200" y="2825"/>
              <a:ext cx="64" cy="363"/>
              <a:chOff x="4673" y="1410"/>
              <a:chExt cx="68" cy="424"/>
            </a:xfrm>
          </p:grpSpPr>
          <p:sp>
            <p:nvSpPr>
              <p:cNvPr id="194" name="Oval 183">
                <a:extLst>
                  <a:ext uri="{FF2B5EF4-FFF2-40B4-BE49-F238E27FC236}">
                    <a16:creationId xmlns:a16="http://schemas.microsoft.com/office/drawing/2014/main" id="{39D93D71-948D-91FB-D382-970EB0113F7D}"/>
                  </a:ext>
                </a:extLst>
              </p:cNvPr>
              <p:cNvSpPr>
                <a:spLocks noChangeArrowheads="1"/>
              </p:cNvSpPr>
              <p:nvPr/>
            </p:nvSpPr>
            <p:spPr bwMode="auto">
              <a:xfrm>
                <a:off x="4673" y="141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5" name="Line 184">
                <a:extLst>
                  <a:ext uri="{FF2B5EF4-FFF2-40B4-BE49-F238E27FC236}">
                    <a16:creationId xmlns:a16="http://schemas.microsoft.com/office/drawing/2014/main" id="{A67CF4C5-97BD-77E4-556C-CB148FF9FBC3}"/>
                  </a:ext>
                </a:extLst>
              </p:cNvPr>
              <p:cNvSpPr>
                <a:spLocks noChangeShapeType="1"/>
              </p:cNvSpPr>
              <p:nvPr/>
            </p:nvSpPr>
            <p:spPr bwMode="auto">
              <a:xfrm>
                <a:off x="4704" y="1494"/>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72" name="Group 185">
              <a:extLst>
                <a:ext uri="{FF2B5EF4-FFF2-40B4-BE49-F238E27FC236}">
                  <a16:creationId xmlns:a16="http://schemas.microsoft.com/office/drawing/2014/main" id="{757840AE-9980-2C9D-97F2-637B665E0FF0}"/>
                </a:ext>
              </a:extLst>
            </p:cNvPr>
            <p:cNvGrpSpPr>
              <a:grpSpLocks/>
            </p:cNvGrpSpPr>
            <p:nvPr/>
          </p:nvGrpSpPr>
          <p:grpSpPr bwMode="auto">
            <a:xfrm>
              <a:off x="4483" y="2825"/>
              <a:ext cx="64" cy="363"/>
              <a:chOff x="4673" y="1410"/>
              <a:chExt cx="68" cy="424"/>
            </a:xfrm>
          </p:grpSpPr>
          <p:sp>
            <p:nvSpPr>
              <p:cNvPr id="192" name="Oval 186">
                <a:extLst>
                  <a:ext uri="{FF2B5EF4-FFF2-40B4-BE49-F238E27FC236}">
                    <a16:creationId xmlns:a16="http://schemas.microsoft.com/office/drawing/2014/main" id="{76EA96C8-0137-9F1F-C8BA-90B3C8C92A6E}"/>
                  </a:ext>
                </a:extLst>
              </p:cNvPr>
              <p:cNvSpPr>
                <a:spLocks noChangeArrowheads="1"/>
              </p:cNvSpPr>
              <p:nvPr/>
            </p:nvSpPr>
            <p:spPr bwMode="auto">
              <a:xfrm>
                <a:off x="4673" y="141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93" name="Line 187">
                <a:extLst>
                  <a:ext uri="{FF2B5EF4-FFF2-40B4-BE49-F238E27FC236}">
                    <a16:creationId xmlns:a16="http://schemas.microsoft.com/office/drawing/2014/main" id="{A0AB6B46-0CC0-98EB-F290-C918191AD232}"/>
                  </a:ext>
                </a:extLst>
              </p:cNvPr>
              <p:cNvSpPr>
                <a:spLocks noChangeShapeType="1"/>
              </p:cNvSpPr>
              <p:nvPr/>
            </p:nvSpPr>
            <p:spPr bwMode="auto">
              <a:xfrm>
                <a:off x="4704" y="1494"/>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73" name="Line 188">
              <a:extLst>
                <a:ext uri="{FF2B5EF4-FFF2-40B4-BE49-F238E27FC236}">
                  <a16:creationId xmlns:a16="http://schemas.microsoft.com/office/drawing/2014/main" id="{CDAB60AA-C18E-654B-29CF-038F180BF17C}"/>
                </a:ext>
              </a:extLst>
            </p:cNvPr>
            <p:cNvSpPr>
              <a:spLocks noChangeShapeType="1"/>
            </p:cNvSpPr>
            <p:nvPr/>
          </p:nvSpPr>
          <p:spPr bwMode="auto">
            <a:xfrm rot="5400000" flipV="1">
              <a:off x="3275" y="3487"/>
              <a:ext cx="0" cy="321"/>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4" name="Line 189">
              <a:extLst>
                <a:ext uri="{FF2B5EF4-FFF2-40B4-BE49-F238E27FC236}">
                  <a16:creationId xmlns:a16="http://schemas.microsoft.com/office/drawing/2014/main" id="{CC3C712E-4C9B-5E72-2529-F2248E3EAE11}"/>
                </a:ext>
              </a:extLst>
            </p:cNvPr>
            <p:cNvSpPr>
              <a:spLocks noChangeShapeType="1"/>
            </p:cNvSpPr>
            <p:nvPr/>
          </p:nvSpPr>
          <p:spPr bwMode="auto">
            <a:xfrm rot="5400000" flipV="1">
              <a:off x="4055" y="3561"/>
              <a:ext cx="0" cy="91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Line 190">
              <a:extLst>
                <a:ext uri="{FF2B5EF4-FFF2-40B4-BE49-F238E27FC236}">
                  <a16:creationId xmlns:a16="http://schemas.microsoft.com/office/drawing/2014/main" id="{507D9C70-F82A-3EE3-61C8-5C712FCD76B4}"/>
                </a:ext>
              </a:extLst>
            </p:cNvPr>
            <p:cNvSpPr>
              <a:spLocks noChangeShapeType="1"/>
            </p:cNvSpPr>
            <p:nvPr/>
          </p:nvSpPr>
          <p:spPr bwMode="auto">
            <a:xfrm>
              <a:off x="3822" y="4092"/>
              <a:ext cx="155"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6" name="Line 191">
              <a:extLst>
                <a:ext uri="{FF2B5EF4-FFF2-40B4-BE49-F238E27FC236}">
                  <a16:creationId xmlns:a16="http://schemas.microsoft.com/office/drawing/2014/main" id="{DAFA3D7A-6216-8339-379D-3731BF3442D4}"/>
                </a:ext>
              </a:extLst>
            </p:cNvPr>
            <p:cNvSpPr>
              <a:spLocks noChangeShapeType="1"/>
            </p:cNvSpPr>
            <p:nvPr/>
          </p:nvSpPr>
          <p:spPr bwMode="auto">
            <a:xfrm rot="5400000" flipV="1">
              <a:off x="3450" y="2810"/>
              <a:ext cx="0" cy="44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7" name="Oval 192">
              <a:extLst>
                <a:ext uri="{FF2B5EF4-FFF2-40B4-BE49-F238E27FC236}">
                  <a16:creationId xmlns:a16="http://schemas.microsoft.com/office/drawing/2014/main" id="{9CDC3BC6-66A4-1B6C-C124-FF2F437F3B52}"/>
                </a:ext>
              </a:extLst>
            </p:cNvPr>
            <p:cNvSpPr>
              <a:spLocks noChangeArrowheads="1"/>
            </p:cNvSpPr>
            <p:nvPr/>
          </p:nvSpPr>
          <p:spPr bwMode="auto">
            <a:xfrm flipV="1">
              <a:off x="3627" y="3005"/>
              <a:ext cx="77" cy="66"/>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8" name="Oval 193">
              <a:extLst>
                <a:ext uri="{FF2B5EF4-FFF2-40B4-BE49-F238E27FC236}">
                  <a16:creationId xmlns:a16="http://schemas.microsoft.com/office/drawing/2014/main" id="{1E7A7D24-1238-119E-7309-7AC8C37933A4}"/>
                </a:ext>
              </a:extLst>
            </p:cNvPr>
            <p:cNvSpPr>
              <a:spLocks noChangeArrowheads="1"/>
            </p:cNvSpPr>
            <p:nvPr/>
          </p:nvSpPr>
          <p:spPr bwMode="auto">
            <a:xfrm flipV="1">
              <a:off x="4171" y="3984"/>
              <a:ext cx="76" cy="67"/>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9" name="Rectangle 194">
              <a:extLst>
                <a:ext uri="{FF2B5EF4-FFF2-40B4-BE49-F238E27FC236}">
                  <a16:creationId xmlns:a16="http://schemas.microsoft.com/office/drawing/2014/main" id="{03A658DF-1F0E-9235-06A3-B42304506167}"/>
                </a:ext>
              </a:extLst>
            </p:cNvPr>
            <p:cNvSpPr>
              <a:spLocks noChangeArrowheads="1"/>
            </p:cNvSpPr>
            <p:nvPr/>
          </p:nvSpPr>
          <p:spPr bwMode="auto">
            <a:xfrm>
              <a:off x="2984" y="3671"/>
              <a:ext cx="49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0</a:t>
              </a:r>
            </a:p>
          </p:txBody>
        </p:sp>
        <p:sp>
          <p:nvSpPr>
            <p:cNvPr id="180" name="Rectangle 195">
              <a:extLst>
                <a:ext uri="{FF2B5EF4-FFF2-40B4-BE49-F238E27FC236}">
                  <a16:creationId xmlns:a16="http://schemas.microsoft.com/office/drawing/2014/main" id="{D380CA74-7001-7D3C-B8A0-6DE3E9BB4747}"/>
                </a:ext>
              </a:extLst>
            </p:cNvPr>
            <p:cNvSpPr>
              <a:spLocks noChangeArrowheads="1"/>
            </p:cNvSpPr>
            <p:nvPr/>
          </p:nvSpPr>
          <p:spPr bwMode="auto">
            <a:xfrm>
              <a:off x="3029" y="3359"/>
              <a:ext cx="469"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1</a:t>
              </a:r>
            </a:p>
          </p:txBody>
        </p:sp>
        <p:sp>
          <p:nvSpPr>
            <p:cNvPr id="181" name="AutoShape 196">
              <a:extLst>
                <a:ext uri="{FF2B5EF4-FFF2-40B4-BE49-F238E27FC236}">
                  <a16:creationId xmlns:a16="http://schemas.microsoft.com/office/drawing/2014/main" id="{F03CB6F6-0DFE-01D8-6DF7-6BE2777600B2}"/>
                </a:ext>
              </a:extLst>
            </p:cNvPr>
            <p:cNvSpPr>
              <a:spLocks noChangeArrowheads="1"/>
            </p:cNvSpPr>
            <p:nvPr/>
          </p:nvSpPr>
          <p:spPr bwMode="auto">
            <a:xfrm rot="5400000">
              <a:off x="3377" y="3627"/>
              <a:ext cx="154" cy="68"/>
            </a:xfrm>
            <a:prstGeom prst="triangle">
              <a:avLst>
                <a:gd name="adj" fmla="val 50000"/>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2" name="AutoShape 197">
              <a:extLst>
                <a:ext uri="{FF2B5EF4-FFF2-40B4-BE49-F238E27FC236}">
                  <a16:creationId xmlns:a16="http://schemas.microsoft.com/office/drawing/2014/main" id="{9C4FEDB6-8A45-8C0A-F65D-2E7B947946BC}"/>
                </a:ext>
              </a:extLst>
            </p:cNvPr>
            <p:cNvSpPr>
              <a:spLocks noChangeArrowheads="1"/>
            </p:cNvSpPr>
            <p:nvPr/>
          </p:nvSpPr>
          <p:spPr bwMode="auto">
            <a:xfrm rot="5400000">
              <a:off x="3377" y="3330"/>
              <a:ext cx="154" cy="68"/>
            </a:xfrm>
            <a:prstGeom prst="triangle">
              <a:avLst>
                <a:gd name="adj" fmla="val 50000"/>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3" name="Oval 198">
              <a:extLst>
                <a:ext uri="{FF2B5EF4-FFF2-40B4-BE49-F238E27FC236}">
                  <a16:creationId xmlns:a16="http://schemas.microsoft.com/office/drawing/2014/main" id="{C1AC5073-3A4E-76BF-9DAC-69B964E862E2}"/>
                </a:ext>
              </a:extLst>
            </p:cNvPr>
            <p:cNvSpPr>
              <a:spLocks noChangeArrowheads="1"/>
            </p:cNvSpPr>
            <p:nvPr/>
          </p:nvSpPr>
          <p:spPr bwMode="auto">
            <a:xfrm rot="5400000" flipV="1">
              <a:off x="3330" y="3607"/>
              <a:ext cx="67" cy="75"/>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4" name="Oval 199">
              <a:extLst>
                <a:ext uri="{FF2B5EF4-FFF2-40B4-BE49-F238E27FC236}">
                  <a16:creationId xmlns:a16="http://schemas.microsoft.com/office/drawing/2014/main" id="{D7930E8F-B758-3445-A1B4-E826AD35EA91}"/>
                </a:ext>
              </a:extLst>
            </p:cNvPr>
            <p:cNvSpPr>
              <a:spLocks noChangeArrowheads="1"/>
            </p:cNvSpPr>
            <p:nvPr/>
          </p:nvSpPr>
          <p:spPr bwMode="auto">
            <a:xfrm rot="5400000" flipV="1">
              <a:off x="3330" y="3330"/>
              <a:ext cx="67" cy="75"/>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85" name="Group 200">
              <a:extLst>
                <a:ext uri="{FF2B5EF4-FFF2-40B4-BE49-F238E27FC236}">
                  <a16:creationId xmlns:a16="http://schemas.microsoft.com/office/drawing/2014/main" id="{1623AE0A-E7F9-4A31-8DBC-69253A971E3F}"/>
                </a:ext>
              </a:extLst>
            </p:cNvPr>
            <p:cNvGrpSpPr>
              <a:grpSpLocks/>
            </p:cNvGrpSpPr>
            <p:nvPr/>
          </p:nvGrpSpPr>
          <p:grpSpPr bwMode="auto">
            <a:xfrm>
              <a:off x="2446" y="3015"/>
              <a:ext cx="674" cy="641"/>
              <a:chOff x="2280" y="2520"/>
              <a:chExt cx="912" cy="474"/>
            </a:xfrm>
          </p:grpSpPr>
          <p:sp>
            <p:nvSpPr>
              <p:cNvPr id="189" name="Line 201">
                <a:extLst>
                  <a:ext uri="{FF2B5EF4-FFF2-40B4-BE49-F238E27FC236}">
                    <a16:creationId xmlns:a16="http://schemas.microsoft.com/office/drawing/2014/main" id="{A1465E6C-F5E6-BACE-CB9A-A02E5C5FF4CB}"/>
                  </a:ext>
                </a:extLst>
              </p:cNvPr>
              <p:cNvSpPr>
                <a:spLocks noChangeShapeType="1"/>
              </p:cNvSpPr>
              <p:nvPr/>
            </p:nvSpPr>
            <p:spPr bwMode="auto">
              <a:xfrm>
                <a:off x="2280" y="2520"/>
                <a:ext cx="46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0" name="Line 202">
                <a:extLst>
                  <a:ext uri="{FF2B5EF4-FFF2-40B4-BE49-F238E27FC236}">
                    <a16:creationId xmlns:a16="http://schemas.microsoft.com/office/drawing/2014/main" id="{E485E9BE-B922-147D-FF83-0FD0C8D061E8}"/>
                  </a:ext>
                </a:extLst>
              </p:cNvPr>
              <p:cNvSpPr>
                <a:spLocks noChangeShapeType="1"/>
              </p:cNvSpPr>
              <p:nvPr/>
            </p:nvSpPr>
            <p:spPr bwMode="auto">
              <a:xfrm>
                <a:off x="2724" y="2988"/>
                <a:ext cx="46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1" name="Line 203">
                <a:extLst>
                  <a:ext uri="{FF2B5EF4-FFF2-40B4-BE49-F238E27FC236}">
                    <a16:creationId xmlns:a16="http://schemas.microsoft.com/office/drawing/2014/main" id="{829A0037-100E-E16B-B74C-8216404D82D4}"/>
                  </a:ext>
                </a:extLst>
              </p:cNvPr>
              <p:cNvSpPr>
                <a:spLocks noChangeShapeType="1"/>
              </p:cNvSpPr>
              <p:nvPr/>
            </p:nvSpPr>
            <p:spPr bwMode="auto">
              <a:xfrm rot="-5400000">
                <a:off x="2496" y="2760"/>
                <a:ext cx="46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86" name="Oval 204">
              <a:extLst>
                <a:ext uri="{FF2B5EF4-FFF2-40B4-BE49-F238E27FC236}">
                  <a16:creationId xmlns:a16="http://schemas.microsoft.com/office/drawing/2014/main" id="{173F8886-FDC9-353F-F6B0-6B570A240089}"/>
                </a:ext>
              </a:extLst>
            </p:cNvPr>
            <p:cNvSpPr>
              <a:spLocks noChangeArrowheads="1"/>
            </p:cNvSpPr>
            <p:nvPr/>
          </p:nvSpPr>
          <p:spPr bwMode="auto">
            <a:xfrm flipV="1">
              <a:off x="2416" y="2984"/>
              <a:ext cx="76" cy="67"/>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87" name="Rectangle 205">
              <a:extLst>
                <a:ext uri="{FF2B5EF4-FFF2-40B4-BE49-F238E27FC236}">
                  <a16:creationId xmlns:a16="http://schemas.microsoft.com/office/drawing/2014/main" id="{6E32E460-4699-59B2-38E8-4973D74E7522}"/>
                </a:ext>
              </a:extLst>
            </p:cNvPr>
            <p:cNvSpPr>
              <a:spLocks noChangeArrowheads="1"/>
            </p:cNvSpPr>
            <p:nvPr/>
          </p:nvSpPr>
          <p:spPr bwMode="auto">
            <a:xfrm>
              <a:off x="1516" y="2574"/>
              <a:ext cx="121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p>
          </p:txBody>
        </p:sp>
        <p:sp>
          <p:nvSpPr>
            <p:cNvPr id="188" name="Rectangle 206">
              <a:extLst>
                <a:ext uri="{FF2B5EF4-FFF2-40B4-BE49-F238E27FC236}">
                  <a16:creationId xmlns:a16="http://schemas.microsoft.com/office/drawing/2014/main" id="{176775C1-FC33-D8F8-36F9-A85CB029D061}"/>
                </a:ext>
              </a:extLst>
            </p:cNvPr>
            <p:cNvSpPr>
              <a:spLocks noChangeArrowheads="1"/>
            </p:cNvSpPr>
            <p:nvPr/>
          </p:nvSpPr>
          <p:spPr bwMode="auto">
            <a:xfrm>
              <a:off x="3609" y="2577"/>
              <a:ext cx="1228"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p>
          </p:txBody>
        </p:sp>
      </p:grpSp>
      <p:sp>
        <p:nvSpPr>
          <p:cNvPr id="210" name="Text Box 207">
            <a:extLst>
              <a:ext uri="{FF2B5EF4-FFF2-40B4-BE49-F238E27FC236}">
                <a16:creationId xmlns:a16="http://schemas.microsoft.com/office/drawing/2014/main" id="{A627AA14-4909-AA44-FBB5-8677A47B558A}"/>
              </a:ext>
            </a:extLst>
          </p:cNvPr>
          <p:cNvSpPr txBox="1">
            <a:spLocks noChangeArrowheads="1"/>
          </p:cNvSpPr>
          <p:nvPr/>
        </p:nvSpPr>
        <p:spPr bwMode="auto">
          <a:xfrm>
            <a:off x="3872230" y="4803774"/>
            <a:ext cx="2184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1    2    4    8</a:t>
            </a:r>
          </a:p>
        </p:txBody>
      </p:sp>
      <p:sp>
        <p:nvSpPr>
          <p:cNvPr id="211" name="Text Box 208">
            <a:extLst>
              <a:ext uri="{FF2B5EF4-FFF2-40B4-BE49-F238E27FC236}">
                <a16:creationId xmlns:a16="http://schemas.microsoft.com/office/drawing/2014/main" id="{B406B171-E701-C0FA-8AE3-00FB19D2071D}"/>
              </a:ext>
            </a:extLst>
          </p:cNvPr>
          <p:cNvSpPr txBox="1">
            <a:spLocks noChangeArrowheads="1"/>
          </p:cNvSpPr>
          <p:nvPr/>
        </p:nvSpPr>
        <p:spPr bwMode="auto">
          <a:xfrm>
            <a:off x="7190105" y="4933949"/>
            <a:ext cx="21463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t>10  20  40 80</a:t>
            </a:r>
          </a:p>
        </p:txBody>
      </p:sp>
      <p:sp>
        <p:nvSpPr>
          <p:cNvPr id="212" name="Text Box 209">
            <a:extLst>
              <a:ext uri="{FF2B5EF4-FFF2-40B4-BE49-F238E27FC236}">
                <a16:creationId xmlns:a16="http://schemas.microsoft.com/office/drawing/2014/main" id="{F7AA5FE0-7970-6690-9B6B-FA97F92D90B2}"/>
              </a:ext>
            </a:extLst>
          </p:cNvPr>
          <p:cNvSpPr txBox="1">
            <a:spLocks noChangeArrowheads="1"/>
          </p:cNvSpPr>
          <p:nvPr/>
        </p:nvSpPr>
        <p:spPr bwMode="auto">
          <a:xfrm>
            <a:off x="9188768" y="4776787"/>
            <a:ext cx="1236662" cy="955675"/>
          </a:xfrm>
          <a:prstGeom prst="rect">
            <a:avLst/>
          </a:prstGeom>
          <a:solidFill>
            <a:srgbClr val="DDFFED"/>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a:solidFill>
                  <a:srgbClr val="0033CC"/>
                </a:solidFill>
              </a:rPr>
              <a:t>10</a:t>
            </a:r>
            <a:r>
              <a:rPr lang="en-US" altLang="zh-CN" sz="1400" b="1">
                <a:solidFill>
                  <a:srgbClr val="0033CC"/>
                </a:solidFill>
              </a:rPr>
              <a:t> </a:t>
            </a:r>
            <a:r>
              <a:rPr lang="en-US" altLang="zh-CN" sz="2800" b="1">
                <a:solidFill>
                  <a:srgbClr val="0033CC"/>
                </a:solidFill>
                <a:sym typeface="Symbol" panose="05050102010706020507" pitchFamily="18" charset="2"/>
              </a:rPr>
              <a:t></a:t>
            </a:r>
            <a:r>
              <a:rPr lang="en-US" altLang="zh-CN" sz="1400" b="1">
                <a:solidFill>
                  <a:srgbClr val="0033CC"/>
                </a:solidFill>
                <a:sym typeface="Symbol" panose="05050102010706020507" pitchFamily="18" charset="2"/>
              </a:rPr>
              <a:t> </a:t>
            </a:r>
            <a:r>
              <a:rPr lang="en-US" altLang="zh-CN" sz="2800" b="1">
                <a:solidFill>
                  <a:srgbClr val="0033CC"/>
                </a:solidFill>
                <a:sym typeface="Symbol" panose="05050102010706020507" pitchFamily="18" charset="2"/>
              </a:rPr>
              <a:t>10</a:t>
            </a:r>
            <a:r>
              <a:rPr lang="en-US" altLang="zh-CN" sz="1400" b="1">
                <a:solidFill>
                  <a:srgbClr val="0033CC"/>
                </a:solidFill>
                <a:sym typeface="Symbol" panose="05050102010706020507" pitchFamily="18" charset="2"/>
              </a:rPr>
              <a:t> </a:t>
            </a:r>
          </a:p>
          <a:p>
            <a:pPr algn="ctr" eaLnBrk="1" hangingPunct="1"/>
            <a:r>
              <a:rPr lang="en-US" altLang="zh-CN" sz="2800" b="1">
                <a:solidFill>
                  <a:srgbClr val="0033CC"/>
                </a:solidFill>
                <a:sym typeface="Symbol" panose="05050102010706020507" pitchFamily="18" charset="2"/>
              </a:rPr>
              <a:t>=</a:t>
            </a:r>
            <a:r>
              <a:rPr lang="en-US" altLang="zh-CN" sz="1400" b="1">
                <a:solidFill>
                  <a:srgbClr val="0033CC"/>
                </a:solidFill>
                <a:sym typeface="Symbol" panose="05050102010706020507" pitchFamily="18" charset="2"/>
              </a:rPr>
              <a:t> </a:t>
            </a:r>
            <a:r>
              <a:rPr lang="en-US" altLang="zh-CN" sz="2800" b="1">
                <a:solidFill>
                  <a:srgbClr val="0033CC"/>
                </a:solidFill>
                <a:sym typeface="Symbol" panose="05050102010706020507" pitchFamily="18" charset="2"/>
              </a:rPr>
              <a:t>100</a:t>
            </a:r>
            <a:endParaRPr lang="en-US" altLang="zh-CN" sz="2800" b="1">
              <a:solidFill>
                <a:srgbClr val="0033CC"/>
              </a:solidFill>
            </a:endParaRPr>
          </a:p>
        </p:txBody>
      </p:sp>
      <p:sp>
        <p:nvSpPr>
          <p:cNvPr id="213" name="TextBox 1">
            <a:extLst>
              <a:ext uri="{FF2B5EF4-FFF2-40B4-BE49-F238E27FC236}">
                <a16:creationId xmlns:a16="http://schemas.microsoft.com/office/drawing/2014/main" id="{AE959357-875C-05C2-6E6C-14B28D8A9FAF}"/>
              </a:ext>
            </a:extLst>
          </p:cNvPr>
          <p:cNvSpPr txBox="1"/>
          <p:nvPr/>
        </p:nvSpPr>
        <p:spPr>
          <a:xfrm>
            <a:off x="5059363" y="626205"/>
            <a:ext cx="4133851" cy="1200329"/>
          </a:xfrm>
          <a:prstGeom prst="rect">
            <a:avLst/>
          </a:prstGeom>
          <a:noFill/>
          <a:ln w="19050">
            <a:solidFill>
              <a:srgbClr val="FF0000"/>
            </a:solidFill>
          </a:ln>
        </p:spPr>
        <p:txBody>
          <a:bodyPr wrap="square" rtlCol="0">
            <a:spAutoFit/>
          </a:bodyPr>
          <a:lstStyle/>
          <a:p>
            <a:r>
              <a:rPr lang="en-US" altLang="zh-CN" sz="2400" b="1" dirty="0">
                <a:solidFill>
                  <a:srgbClr val="0033CC"/>
                </a:solidFill>
                <a:ea typeface="楷体_GB2312" pitchFamily="49" charset="-122"/>
              </a:rPr>
              <a:t>CT</a:t>
            </a:r>
            <a:r>
              <a:rPr lang="en-US" altLang="zh-CN" sz="2400" b="1" baseline="-25000" dirty="0">
                <a:solidFill>
                  <a:srgbClr val="0033CC"/>
                </a:solidFill>
                <a:ea typeface="楷体_GB2312" pitchFamily="49" charset="-122"/>
              </a:rPr>
              <a:t>P</a:t>
            </a:r>
            <a:r>
              <a:rPr lang="en-US" altLang="zh-CN" sz="2400" dirty="0"/>
              <a:t>=</a:t>
            </a:r>
            <a:r>
              <a:rPr lang="en-US" altLang="zh-CN" sz="2400" b="1" dirty="0">
                <a:solidFill>
                  <a:srgbClr val="0033CC"/>
                </a:solidFill>
                <a:ea typeface="楷体_GB2312" pitchFamily="49" charset="-122"/>
              </a:rPr>
              <a:t>CT</a:t>
            </a:r>
            <a:r>
              <a:rPr lang="en-US" altLang="zh-CN" sz="2400" b="1" baseline="-25000" dirty="0">
                <a:solidFill>
                  <a:srgbClr val="0033CC"/>
                </a:solidFill>
                <a:ea typeface="楷体_GB2312" pitchFamily="49" charset="-122"/>
              </a:rPr>
              <a:t>T</a:t>
            </a:r>
            <a:r>
              <a:rPr lang="en-US" altLang="zh-CN" sz="2400" dirty="0"/>
              <a:t>=1</a:t>
            </a:r>
            <a:r>
              <a:rPr lang="zh-CN" altLang="en-US" sz="2400" dirty="0"/>
              <a:t>，工作</a:t>
            </a:r>
            <a:endParaRPr lang="en-US" altLang="zh-CN" sz="2400" dirty="0"/>
          </a:p>
          <a:p>
            <a:r>
              <a:rPr lang="en-US" altLang="zh-CN" sz="2400" b="1" dirty="0">
                <a:solidFill>
                  <a:srgbClr val="0033CC"/>
                </a:solidFill>
                <a:ea typeface="楷体_GB2312" pitchFamily="49" charset="-122"/>
              </a:rPr>
              <a:t>CT</a:t>
            </a:r>
            <a:r>
              <a:rPr lang="en-US" altLang="zh-CN" sz="2400" b="1" baseline="-25000" dirty="0">
                <a:solidFill>
                  <a:srgbClr val="0033CC"/>
                </a:solidFill>
                <a:ea typeface="楷体_GB2312" pitchFamily="49" charset="-122"/>
              </a:rPr>
              <a:t>P</a:t>
            </a:r>
            <a:r>
              <a:rPr lang="en-US" altLang="zh-CN" sz="2400" dirty="0"/>
              <a:t>=</a:t>
            </a:r>
            <a:r>
              <a:rPr lang="en-US" altLang="zh-CN" sz="2400" b="1" dirty="0">
                <a:solidFill>
                  <a:srgbClr val="0033CC"/>
                </a:solidFill>
                <a:ea typeface="楷体_GB2312" pitchFamily="49" charset="-122"/>
              </a:rPr>
              <a:t>CT</a:t>
            </a:r>
            <a:r>
              <a:rPr lang="en-US" altLang="zh-CN" sz="2400" b="1" baseline="-25000" dirty="0">
                <a:solidFill>
                  <a:srgbClr val="0033CC"/>
                </a:solidFill>
                <a:ea typeface="楷体_GB2312" pitchFamily="49" charset="-122"/>
              </a:rPr>
              <a:t>T</a:t>
            </a:r>
            <a:r>
              <a:rPr lang="en-US" altLang="zh-CN" sz="2400" dirty="0"/>
              <a:t>=0</a:t>
            </a:r>
            <a:r>
              <a:rPr lang="zh-CN" altLang="en-US" sz="2400" dirty="0"/>
              <a:t>，保持</a:t>
            </a:r>
            <a:endParaRPr lang="en-US" altLang="zh-CN" sz="2400" dirty="0"/>
          </a:p>
          <a:p>
            <a:r>
              <a:rPr lang="en-US" altLang="zh-CN" sz="2400" dirty="0"/>
              <a:t>CO:</a:t>
            </a:r>
            <a:r>
              <a:rPr lang="zh-CN" altLang="en-US" sz="2400" dirty="0"/>
              <a:t>进位，</a:t>
            </a:r>
            <a:r>
              <a:rPr lang="en-US" altLang="zh-CN" sz="2400" dirty="0"/>
              <a:t>LD </a:t>
            </a:r>
            <a:r>
              <a:rPr lang="zh-CN" altLang="en-US" sz="2400" dirty="0"/>
              <a:t>置位，</a:t>
            </a:r>
            <a:r>
              <a:rPr lang="en-US" altLang="zh-CN" sz="2400" dirty="0"/>
              <a:t>CR </a:t>
            </a:r>
            <a:r>
              <a:rPr lang="zh-CN" altLang="en-US" sz="2400" dirty="0"/>
              <a:t>复位</a:t>
            </a:r>
          </a:p>
        </p:txBody>
      </p:sp>
      <p:sp>
        <p:nvSpPr>
          <p:cNvPr id="214" name="TextBox 2">
            <a:extLst>
              <a:ext uri="{FF2B5EF4-FFF2-40B4-BE49-F238E27FC236}">
                <a16:creationId xmlns:a16="http://schemas.microsoft.com/office/drawing/2014/main" id="{2A0053FC-7E77-CE67-5684-CA5CF5CD7B3F}"/>
              </a:ext>
            </a:extLst>
          </p:cNvPr>
          <p:cNvSpPr txBox="1"/>
          <p:nvPr/>
        </p:nvSpPr>
        <p:spPr>
          <a:xfrm>
            <a:off x="1471970" y="2806943"/>
            <a:ext cx="553998" cy="1457325"/>
          </a:xfrm>
          <a:prstGeom prst="rect">
            <a:avLst/>
          </a:prstGeom>
          <a:noFill/>
        </p:spPr>
        <p:txBody>
          <a:bodyPr vert="eaVert" wrap="square" rtlCol="0">
            <a:spAutoFit/>
          </a:bodyPr>
          <a:lstStyle/>
          <a:p>
            <a:r>
              <a:rPr lang="zh-CN" altLang="en-US" sz="2400" b="1" dirty="0">
                <a:solidFill>
                  <a:srgbClr val="FF0000"/>
                </a:solidFill>
              </a:rPr>
              <a:t>同步级联</a:t>
            </a:r>
          </a:p>
        </p:txBody>
      </p:sp>
      <p:sp>
        <p:nvSpPr>
          <p:cNvPr id="215" name="TextBox 215">
            <a:extLst>
              <a:ext uri="{FF2B5EF4-FFF2-40B4-BE49-F238E27FC236}">
                <a16:creationId xmlns:a16="http://schemas.microsoft.com/office/drawing/2014/main" id="{FA8D14A7-2AA2-82FA-E8A3-926ABC186D66}"/>
              </a:ext>
            </a:extLst>
          </p:cNvPr>
          <p:cNvSpPr txBox="1"/>
          <p:nvPr/>
        </p:nvSpPr>
        <p:spPr>
          <a:xfrm>
            <a:off x="1471970" y="5049837"/>
            <a:ext cx="553998" cy="1457325"/>
          </a:xfrm>
          <a:prstGeom prst="rect">
            <a:avLst/>
          </a:prstGeom>
          <a:noFill/>
        </p:spPr>
        <p:txBody>
          <a:bodyPr vert="eaVert" wrap="square" rtlCol="0">
            <a:spAutoFit/>
          </a:bodyPr>
          <a:lstStyle/>
          <a:p>
            <a:r>
              <a:rPr lang="zh-CN" altLang="en-US" sz="2400" b="1" dirty="0">
                <a:solidFill>
                  <a:srgbClr val="FF0000"/>
                </a:solidFill>
              </a:rPr>
              <a:t>异步级联</a:t>
            </a:r>
          </a:p>
        </p:txBody>
      </p:sp>
      <p:sp>
        <p:nvSpPr>
          <p:cNvPr id="2" name="灯片编号占位符 1">
            <a:extLst>
              <a:ext uri="{FF2B5EF4-FFF2-40B4-BE49-F238E27FC236}">
                <a16:creationId xmlns:a16="http://schemas.microsoft.com/office/drawing/2014/main" id="{DD8C62AB-4BD8-3DE3-6FD3-ED9F2CA8BB34}"/>
              </a:ext>
            </a:extLst>
          </p:cNvPr>
          <p:cNvSpPr>
            <a:spLocks noGrp="1"/>
          </p:cNvSpPr>
          <p:nvPr>
            <p:ph type="sldNum" sz="quarter" idx="12"/>
          </p:nvPr>
        </p:nvSpPr>
        <p:spPr/>
        <p:txBody>
          <a:bodyPr/>
          <a:lstStyle/>
          <a:p>
            <a:fld id="{392CBAA0-59E6-204E-8F03-85E5040D48B8}" type="slidenum">
              <a:rPr kumimoji="1" lang="zh-CN" altLang="en-US" smtClean="0"/>
              <a:t>78</a:t>
            </a:fld>
            <a:r>
              <a:rPr kumimoji="1" lang="en-US" altLang="zh-CN"/>
              <a:t>/184</a:t>
            </a:r>
            <a:endParaRPr kumimoji="1" lang="zh-CN" altLang="en-US" dirty="0"/>
          </a:p>
        </p:txBody>
      </p:sp>
    </p:spTree>
    <p:extLst>
      <p:ext uri="{BB962C8B-B14F-4D97-AF65-F5344CB8AC3E}">
        <p14:creationId xmlns:p14="http://schemas.microsoft.com/office/powerpoint/2010/main" val="905742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wipe(left)">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left)">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3">
                                            <p:txEl>
                                              <p:pRg st="0" end="0"/>
                                            </p:txEl>
                                          </p:spTgt>
                                        </p:tgtEl>
                                        <p:attrNameLst>
                                          <p:attrName>style.visibility</p:attrName>
                                        </p:attrNameLst>
                                      </p:cBhvr>
                                      <p:to>
                                        <p:strVal val="visible"/>
                                      </p:to>
                                    </p:set>
                                    <p:animEffect transition="in" filter="wipe(left)">
                                      <p:cBhvr>
                                        <p:cTn id="22" dur="500"/>
                                        <p:tgtEl>
                                          <p:spTgt spid="113">
                                            <p:txEl>
                                              <p:pRg st="0" end="0"/>
                                            </p:txEl>
                                          </p:spTgt>
                                        </p:tgtEl>
                                      </p:cBhvr>
                                    </p:animEffect>
                                  </p:childTnLst>
                                </p:cTn>
                              </p:par>
                            </p:childTnLst>
                          </p:cTn>
                        </p:par>
                        <p:par>
                          <p:cTn id="23" fill="hold">
                            <p:stCondLst>
                              <p:cond delay="500"/>
                            </p:stCondLst>
                            <p:childTnLst>
                              <p:par>
                                <p:cTn id="24" presetID="22" presetClass="entr" presetSubtype="8" fill="hold" nodeType="afterEffect">
                                  <p:stCondLst>
                                    <p:cond delay="0"/>
                                  </p:stCondLst>
                                  <p:childTnLst>
                                    <p:set>
                                      <p:cBhvr>
                                        <p:cTn id="25" dur="1" fill="hold">
                                          <p:stCondLst>
                                            <p:cond delay="0"/>
                                          </p:stCondLst>
                                        </p:cTn>
                                        <p:tgtEl>
                                          <p:spTgt spid="114"/>
                                        </p:tgtEl>
                                        <p:attrNameLst>
                                          <p:attrName>style.visibility</p:attrName>
                                        </p:attrNameLst>
                                      </p:cBhvr>
                                      <p:to>
                                        <p:strVal val="visible"/>
                                      </p:to>
                                    </p:set>
                                    <p:animEffect transition="in" filter="wipe(left)">
                                      <p:cBhvr>
                                        <p:cTn id="26" dur="500"/>
                                        <p:tgtEl>
                                          <p:spTgt spid="114"/>
                                        </p:tgtEl>
                                      </p:cBhvr>
                                    </p:animEffect>
                                  </p:childTnLst>
                                </p:cTn>
                              </p:par>
                            </p:childTnLst>
                          </p:cTn>
                        </p:par>
                        <p:par>
                          <p:cTn id="27" fill="hold">
                            <p:stCondLst>
                              <p:cond delay="1000"/>
                            </p:stCondLst>
                            <p:childTnLst>
                              <p:par>
                                <p:cTn id="28" presetID="22" presetClass="entr" presetSubtype="8" fill="hold" grpId="0" nodeType="afterEffect">
                                  <p:stCondLst>
                                    <p:cond delay="0"/>
                                  </p:stCondLst>
                                  <p:childTnLst>
                                    <p:set>
                                      <p:cBhvr>
                                        <p:cTn id="29" dur="1" fill="hold">
                                          <p:stCondLst>
                                            <p:cond delay="0"/>
                                          </p:stCondLst>
                                        </p:cTn>
                                        <p:tgtEl>
                                          <p:spTgt spid="119">
                                            <p:txEl>
                                              <p:pRg st="0" end="0"/>
                                            </p:txEl>
                                          </p:spTgt>
                                        </p:tgtEl>
                                        <p:attrNameLst>
                                          <p:attrName>style.visibility</p:attrName>
                                        </p:attrNameLst>
                                      </p:cBhvr>
                                      <p:to>
                                        <p:strVal val="visible"/>
                                      </p:to>
                                    </p:set>
                                    <p:animEffect transition="in" filter="wipe(left)">
                                      <p:cBhvr>
                                        <p:cTn id="30" dur="500"/>
                                        <p:tgtEl>
                                          <p:spTgt spid="119">
                                            <p:txEl>
                                              <p:pRg st="0" end="0"/>
                                            </p:txEl>
                                          </p:spTgt>
                                        </p:tgtEl>
                                      </p:cBhvr>
                                    </p:animEffect>
                                  </p:childTnLst>
                                </p:cTn>
                              </p:par>
                            </p:childTnLst>
                          </p:cTn>
                        </p:par>
                        <p:par>
                          <p:cTn id="31" fill="hold">
                            <p:stCondLst>
                              <p:cond delay="1500"/>
                            </p:stCondLst>
                            <p:childTnLst>
                              <p:par>
                                <p:cTn id="32" presetID="22" presetClass="entr" presetSubtype="8" fill="hold" nodeType="afterEffect">
                                  <p:stCondLst>
                                    <p:cond delay="0"/>
                                  </p:stCondLst>
                                  <p:childTnLst>
                                    <p:set>
                                      <p:cBhvr>
                                        <p:cTn id="33" dur="1" fill="hold">
                                          <p:stCondLst>
                                            <p:cond delay="0"/>
                                          </p:stCondLst>
                                        </p:cTn>
                                        <p:tgtEl>
                                          <p:spTgt spid="120"/>
                                        </p:tgtEl>
                                        <p:attrNameLst>
                                          <p:attrName>style.visibility</p:attrName>
                                        </p:attrNameLst>
                                      </p:cBhvr>
                                      <p:to>
                                        <p:strVal val="visible"/>
                                      </p:to>
                                    </p:set>
                                    <p:animEffect transition="in" filter="wipe(left)">
                                      <p:cBhvr>
                                        <p:cTn id="34" dur="500"/>
                                        <p:tgtEl>
                                          <p:spTgt spid="120"/>
                                        </p:tgtEl>
                                      </p:cBhvr>
                                    </p:animEffect>
                                  </p:childTnLst>
                                </p:cTn>
                              </p:par>
                            </p:childTnLst>
                          </p:cTn>
                        </p:par>
                        <p:par>
                          <p:cTn id="35" fill="hold">
                            <p:stCondLst>
                              <p:cond delay="2000"/>
                            </p:stCondLst>
                            <p:childTnLst>
                              <p:par>
                                <p:cTn id="36" presetID="22" presetClass="entr" presetSubtype="8" fill="hold" nodeType="afterEffect">
                                  <p:stCondLst>
                                    <p:cond delay="0"/>
                                  </p:stCondLst>
                                  <p:childTnLst>
                                    <p:set>
                                      <p:cBhvr>
                                        <p:cTn id="37" dur="1" fill="hold">
                                          <p:stCondLst>
                                            <p:cond delay="0"/>
                                          </p:stCondLst>
                                        </p:cTn>
                                        <p:tgtEl>
                                          <p:spTgt spid="123"/>
                                        </p:tgtEl>
                                        <p:attrNameLst>
                                          <p:attrName>style.visibility</p:attrName>
                                        </p:attrNameLst>
                                      </p:cBhvr>
                                      <p:to>
                                        <p:strVal val="visible"/>
                                      </p:to>
                                    </p:set>
                                    <p:animEffect transition="in" filter="wipe(left)">
                                      <p:cBhvr>
                                        <p:cTn id="38" dur="500"/>
                                        <p:tgtEl>
                                          <p:spTgt spid="123"/>
                                        </p:tgtEl>
                                      </p:cBhvr>
                                    </p:animEffect>
                                  </p:childTnLst>
                                </p:cTn>
                              </p:par>
                            </p:childTnLst>
                          </p:cTn>
                        </p:par>
                        <p:par>
                          <p:cTn id="39" fill="hold">
                            <p:stCondLst>
                              <p:cond delay="2500"/>
                            </p:stCondLst>
                            <p:childTnLst>
                              <p:par>
                                <p:cTn id="40" presetID="22" presetClass="entr" presetSubtype="8" fill="hold" nodeType="afterEffect">
                                  <p:stCondLst>
                                    <p:cond delay="0"/>
                                  </p:stCondLst>
                                  <p:childTnLst>
                                    <p:set>
                                      <p:cBhvr>
                                        <p:cTn id="41" dur="1" fill="hold">
                                          <p:stCondLst>
                                            <p:cond delay="0"/>
                                          </p:stCondLst>
                                        </p:cTn>
                                        <p:tgtEl>
                                          <p:spTgt spid="126"/>
                                        </p:tgtEl>
                                        <p:attrNameLst>
                                          <p:attrName>style.visibility</p:attrName>
                                        </p:attrNameLst>
                                      </p:cBhvr>
                                      <p:to>
                                        <p:strVal val="visible"/>
                                      </p:to>
                                    </p:set>
                                    <p:animEffect transition="in" filter="wipe(left)">
                                      <p:cBhvr>
                                        <p:cTn id="42" dur="500"/>
                                        <p:tgtEl>
                                          <p:spTgt spid="126"/>
                                        </p:tgtEl>
                                      </p:cBhvr>
                                    </p:animEffect>
                                  </p:childTnLst>
                                </p:cTn>
                              </p:par>
                            </p:childTnLst>
                          </p:cTn>
                        </p:par>
                        <p:par>
                          <p:cTn id="43" fill="hold">
                            <p:stCondLst>
                              <p:cond delay="3000"/>
                            </p:stCondLst>
                            <p:childTnLst>
                              <p:par>
                                <p:cTn id="44" presetID="22" presetClass="entr" presetSubtype="8" fill="hold" grpId="0" nodeType="afterEffect">
                                  <p:stCondLst>
                                    <p:cond delay="0"/>
                                  </p:stCondLst>
                                  <p:childTnLst>
                                    <p:set>
                                      <p:cBhvr>
                                        <p:cTn id="45" dur="1" fill="hold">
                                          <p:stCondLst>
                                            <p:cond delay="0"/>
                                          </p:stCondLst>
                                        </p:cTn>
                                        <p:tgtEl>
                                          <p:spTgt spid="127">
                                            <p:txEl>
                                              <p:pRg st="0" end="0"/>
                                            </p:txEl>
                                          </p:spTgt>
                                        </p:tgtEl>
                                        <p:attrNameLst>
                                          <p:attrName>style.visibility</p:attrName>
                                        </p:attrNameLst>
                                      </p:cBhvr>
                                      <p:to>
                                        <p:strVal val="visible"/>
                                      </p:to>
                                    </p:set>
                                    <p:animEffect transition="in" filter="wipe(left)">
                                      <p:cBhvr>
                                        <p:cTn id="46" dur="500"/>
                                        <p:tgtEl>
                                          <p:spTgt spid="127">
                                            <p:txEl>
                                              <p:pRg st="0" end="0"/>
                                            </p:txEl>
                                          </p:spTgt>
                                        </p:tgtEl>
                                      </p:cBhvr>
                                    </p:animEffect>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213"/>
                                        </p:tgtEl>
                                        <p:attrNameLst>
                                          <p:attrName>style.visibility</p:attrName>
                                        </p:attrNameLst>
                                      </p:cBhvr>
                                      <p:to>
                                        <p:strVal val="visible"/>
                                      </p:to>
                                    </p:set>
                                    <p:animEffect transition="in" filter="fade">
                                      <p:cBhvr>
                                        <p:cTn id="51" dur="1000"/>
                                        <p:tgtEl>
                                          <p:spTgt spid="213"/>
                                        </p:tgtEl>
                                      </p:cBhvr>
                                    </p:animEffect>
                                    <p:anim calcmode="lin" valueType="num">
                                      <p:cBhvr>
                                        <p:cTn id="52" dur="1000" fill="hold"/>
                                        <p:tgtEl>
                                          <p:spTgt spid="213"/>
                                        </p:tgtEl>
                                        <p:attrNameLst>
                                          <p:attrName>ppt_x</p:attrName>
                                        </p:attrNameLst>
                                      </p:cBhvr>
                                      <p:tavLst>
                                        <p:tav tm="0">
                                          <p:val>
                                            <p:strVal val="#ppt_x"/>
                                          </p:val>
                                        </p:tav>
                                        <p:tav tm="100000">
                                          <p:val>
                                            <p:strVal val="#ppt_x"/>
                                          </p:val>
                                        </p:tav>
                                      </p:tavLst>
                                    </p:anim>
                                    <p:anim calcmode="lin" valueType="num">
                                      <p:cBhvr>
                                        <p:cTn id="53" dur="1000" fill="hold"/>
                                        <p:tgtEl>
                                          <p:spTgt spid="213"/>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128"/>
                                        </p:tgtEl>
                                        <p:attrNameLst>
                                          <p:attrName>style.visibility</p:attrName>
                                        </p:attrNameLst>
                                      </p:cBhvr>
                                      <p:to>
                                        <p:strVal val="visible"/>
                                      </p:to>
                                    </p:set>
                                    <p:animEffect transition="in" filter="wipe(left)">
                                      <p:cBhvr>
                                        <p:cTn id="58" dur="500"/>
                                        <p:tgtEl>
                                          <p:spTgt spid="128"/>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129"/>
                                        </p:tgtEl>
                                        <p:attrNameLst>
                                          <p:attrName>style.visibility</p:attrName>
                                        </p:attrNameLst>
                                      </p:cBhvr>
                                      <p:to>
                                        <p:strVal val="visible"/>
                                      </p:to>
                                    </p:set>
                                    <p:animEffect transition="in" filter="wipe(up)">
                                      <p:cBhvr>
                                        <p:cTn id="63" dur="500"/>
                                        <p:tgtEl>
                                          <p:spTgt spid="129"/>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10">
                                            <p:txEl>
                                              <p:pRg st="0" end="0"/>
                                            </p:txEl>
                                          </p:spTgt>
                                        </p:tgtEl>
                                        <p:attrNameLst>
                                          <p:attrName>style.visibility</p:attrName>
                                        </p:attrNameLst>
                                      </p:cBhvr>
                                      <p:to>
                                        <p:strVal val="visible"/>
                                      </p:to>
                                    </p:set>
                                    <p:animEffect transition="in" filter="wipe(left)">
                                      <p:cBhvr>
                                        <p:cTn id="68" dur="500"/>
                                        <p:tgtEl>
                                          <p:spTgt spid="210">
                                            <p:txEl>
                                              <p:pRg st="0" end="0"/>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childTnLst>
                                    <p:set>
                                      <p:cBhvr>
                                        <p:cTn id="72" dur="1" fill="hold">
                                          <p:stCondLst>
                                            <p:cond delay="0"/>
                                          </p:stCondLst>
                                        </p:cTn>
                                        <p:tgtEl>
                                          <p:spTgt spid="211">
                                            <p:txEl>
                                              <p:pRg st="0" end="0"/>
                                            </p:txEl>
                                          </p:spTgt>
                                        </p:tgtEl>
                                        <p:attrNameLst>
                                          <p:attrName>style.visibility</p:attrName>
                                        </p:attrNameLst>
                                      </p:cBhvr>
                                      <p:to>
                                        <p:strVal val="visible"/>
                                      </p:to>
                                    </p:set>
                                    <p:animEffect transition="in" filter="wipe(left)">
                                      <p:cBhvr>
                                        <p:cTn id="73" dur="500"/>
                                        <p:tgtEl>
                                          <p:spTgt spid="211">
                                            <p:txEl>
                                              <p:pRg st="0" end="0"/>
                                            </p:txEl>
                                          </p:spTgt>
                                        </p:tgtEl>
                                      </p:cBhvr>
                                    </p:animEffect>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212"/>
                                        </p:tgtEl>
                                        <p:attrNameLst>
                                          <p:attrName>style.visibility</p:attrName>
                                        </p:attrNameLst>
                                      </p:cBhvr>
                                      <p:to>
                                        <p:strVal val="visible"/>
                                      </p:to>
                                    </p:set>
                                    <p:animEffect transition="in" filter="wipe(left)">
                                      <p:cBhvr>
                                        <p:cTn id="78" dur="500"/>
                                        <p:tgtEl>
                                          <p:spTgt spid="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113" grpId="0" build="p" autoUpdateAnimBg="0"/>
      <p:bldP spid="119" grpId="0" build="p" autoUpdateAnimBg="0" advAuto="0"/>
      <p:bldP spid="127" grpId="0" build="p" autoUpdateAnimBg="0" advAuto="0"/>
      <p:bldP spid="128" grpId="0" animBg="1" autoUpdateAnimBg="0"/>
      <p:bldP spid="210" grpId="0" build="p" autoUpdateAnimBg="0"/>
      <p:bldP spid="211" grpId="0" build="p" autoUpdateAnimBg="0"/>
      <p:bldP spid="212" grpId="0" animBg="1" autoUpdateAnimBg="0"/>
      <p:bldP spid="2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2.4</a:t>
            </a:r>
            <a:r>
              <a:rPr kumimoji="1" lang="zh-CN" altLang="en-US" dirty="0"/>
              <a:t> </a:t>
            </a:r>
            <a:r>
              <a:rPr kumimoji="1" lang="en-US" altLang="zh-CN" dirty="0"/>
              <a:t>N</a:t>
            </a:r>
            <a:r>
              <a:rPr kumimoji="1" lang="zh-CN" altLang="en-US" dirty="0"/>
              <a:t>进制计数器</a:t>
            </a:r>
          </a:p>
        </p:txBody>
      </p:sp>
      <p:sp>
        <p:nvSpPr>
          <p:cNvPr id="5" name="Text Box 2">
            <a:extLst>
              <a:ext uri="{FF2B5EF4-FFF2-40B4-BE49-F238E27FC236}">
                <a16:creationId xmlns:a16="http://schemas.microsoft.com/office/drawing/2014/main" id="{7064E9E1-338B-2804-6B39-A1DF8C836BDC}"/>
              </a:ext>
            </a:extLst>
          </p:cNvPr>
          <p:cNvSpPr txBox="1">
            <a:spLocks noChangeArrowheads="1"/>
          </p:cNvSpPr>
          <p:nvPr/>
        </p:nvSpPr>
        <p:spPr bwMode="auto">
          <a:xfrm>
            <a:off x="2075656" y="577374"/>
            <a:ext cx="6421438"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0033CC"/>
                </a:solidFill>
              </a:rPr>
              <a:t>2.  </a:t>
            </a:r>
            <a:r>
              <a:rPr lang="zh-CN" altLang="en-US" sz="2800" b="1" dirty="0">
                <a:solidFill>
                  <a:srgbClr val="0033CC"/>
                </a:solidFill>
              </a:rPr>
              <a:t>利用级联获得大容量 </a:t>
            </a:r>
            <a:r>
              <a:rPr lang="en-US" altLang="zh-CN" sz="2800" b="1" i="1" dirty="0">
                <a:solidFill>
                  <a:srgbClr val="0033CC"/>
                </a:solidFill>
              </a:rPr>
              <a:t>N </a:t>
            </a:r>
            <a:r>
              <a:rPr lang="zh-CN" altLang="en-US" sz="2800" b="1" dirty="0">
                <a:solidFill>
                  <a:srgbClr val="0033CC"/>
                </a:solidFill>
              </a:rPr>
              <a:t>进制计数器</a:t>
            </a:r>
          </a:p>
        </p:txBody>
      </p:sp>
      <p:sp>
        <p:nvSpPr>
          <p:cNvPr id="6" name="Rectangle 3">
            <a:extLst>
              <a:ext uri="{FF2B5EF4-FFF2-40B4-BE49-F238E27FC236}">
                <a16:creationId xmlns:a16="http://schemas.microsoft.com/office/drawing/2014/main" id="{0CD9C662-CB3D-0FB1-14F9-F2A238F0DF82}"/>
              </a:ext>
            </a:extLst>
          </p:cNvPr>
          <p:cNvSpPr>
            <a:spLocks noChangeArrowheads="1"/>
          </p:cNvSpPr>
          <p:nvPr/>
        </p:nvSpPr>
        <p:spPr bwMode="auto">
          <a:xfrm>
            <a:off x="1906588" y="1372712"/>
            <a:ext cx="8234362"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 </a:t>
            </a:r>
            <a:r>
              <a:rPr lang="zh-CN" altLang="en-US" sz="2800" b="1">
                <a:solidFill>
                  <a:srgbClr val="FF0066"/>
                </a:solidFill>
              </a:rPr>
              <a:t>级联 </a:t>
            </a:r>
            <a:r>
              <a:rPr lang="en-US" altLang="zh-CN" sz="2800" b="1" i="1">
                <a:solidFill>
                  <a:srgbClr val="0033CC"/>
                </a:solidFill>
              </a:rPr>
              <a:t>N</a:t>
            </a:r>
            <a:r>
              <a:rPr lang="en-US" altLang="zh-CN" sz="2800" b="1" baseline="-25000">
                <a:solidFill>
                  <a:srgbClr val="0033CC"/>
                </a:solidFill>
              </a:rPr>
              <a:t>1 </a:t>
            </a:r>
            <a:r>
              <a:rPr lang="zh-CN" altLang="en-US" sz="2800" b="1">
                <a:solidFill>
                  <a:srgbClr val="FF0066"/>
                </a:solidFill>
              </a:rPr>
              <a:t>和 </a:t>
            </a:r>
            <a:r>
              <a:rPr lang="en-US" altLang="zh-CN" sz="2800" b="1" i="1">
                <a:solidFill>
                  <a:srgbClr val="0033CC"/>
                </a:solidFill>
              </a:rPr>
              <a:t>N</a:t>
            </a:r>
            <a:r>
              <a:rPr lang="en-US" altLang="zh-CN" sz="2800" b="1" baseline="-25000">
                <a:solidFill>
                  <a:srgbClr val="0033CC"/>
                </a:solidFill>
              </a:rPr>
              <a:t>2 </a:t>
            </a:r>
            <a:r>
              <a:rPr lang="zh-CN" altLang="en-US" sz="2800" b="1">
                <a:solidFill>
                  <a:srgbClr val="FF0066"/>
                </a:solidFill>
              </a:rPr>
              <a:t>进制计数器，容量扩展为 </a:t>
            </a:r>
            <a:r>
              <a:rPr lang="en-US" altLang="zh-CN" sz="2800" b="1" i="1">
                <a:solidFill>
                  <a:srgbClr val="0033CC"/>
                </a:solidFill>
              </a:rPr>
              <a:t>N</a:t>
            </a:r>
            <a:r>
              <a:rPr lang="en-US" altLang="zh-CN" sz="2800" b="1" baseline="-25000">
                <a:solidFill>
                  <a:srgbClr val="0033CC"/>
                </a:solidFill>
              </a:rPr>
              <a:t>1 </a:t>
            </a:r>
            <a:r>
              <a:rPr lang="en-US" altLang="zh-CN" sz="2800" b="1">
                <a:solidFill>
                  <a:srgbClr val="0033CC"/>
                </a:solidFill>
                <a:sym typeface="Symbol" panose="05050102010706020507" pitchFamily="18" charset="2"/>
              </a:rPr>
              <a:t> </a:t>
            </a:r>
            <a:r>
              <a:rPr lang="en-US" altLang="zh-CN" sz="2800" b="1" i="1">
                <a:solidFill>
                  <a:srgbClr val="0033CC"/>
                </a:solidFill>
              </a:rPr>
              <a:t>N</a:t>
            </a:r>
            <a:r>
              <a:rPr lang="en-US" altLang="zh-CN" sz="2800" b="1" baseline="-25000">
                <a:solidFill>
                  <a:srgbClr val="0033CC"/>
                </a:solidFill>
              </a:rPr>
              <a:t>2</a:t>
            </a:r>
          </a:p>
        </p:txBody>
      </p:sp>
      <p:grpSp>
        <p:nvGrpSpPr>
          <p:cNvPr id="7" name="Group 4">
            <a:extLst>
              <a:ext uri="{FF2B5EF4-FFF2-40B4-BE49-F238E27FC236}">
                <a16:creationId xmlns:a16="http://schemas.microsoft.com/office/drawing/2014/main" id="{022FD344-7219-F9DB-EFED-9B51218FEB4B}"/>
              </a:ext>
            </a:extLst>
          </p:cNvPr>
          <p:cNvGrpSpPr>
            <a:grpSpLocks/>
          </p:cNvGrpSpPr>
          <p:nvPr/>
        </p:nvGrpSpPr>
        <p:grpSpPr bwMode="auto">
          <a:xfrm>
            <a:off x="2854325" y="1850549"/>
            <a:ext cx="4787900" cy="981075"/>
            <a:chOff x="890" y="882"/>
            <a:chExt cx="3016" cy="618"/>
          </a:xfrm>
        </p:grpSpPr>
        <p:grpSp>
          <p:nvGrpSpPr>
            <p:cNvPr id="8" name="Group 5">
              <a:extLst>
                <a:ext uri="{FF2B5EF4-FFF2-40B4-BE49-F238E27FC236}">
                  <a16:creationId xmlns:a16="http://schemas.microsoft.com/office/drawing/2014/main" id="{57FD8B8D-FAAC-89C8-BE12-3177A2B4124A}"/>
                </a:ext>
              </a:extLst>
            </p:cNvPr>
            <p:cNvGrpSpPr>
              <a:grpSpLocks/>
            </p:cNvGrpSpPr>
            <p:nvPr/>
          </p:nvGrpSpPr>
          <p:grpSpPr bwMode="auto">
            <a:xfrm>
              <a:off x="1458" y="960"/>
              <a:ext cx="888" cy="516"/>
              <a:chOff x="1134" y="1608"/>
              <a:chExt cx="864" cy="516"/>
            </a:xfrm>
          </p:grpSpPr>
          <p:sp>
            <p:nvSpPr>
              <p:cNvPr id="20" name="Rectangle 6">
                <a:extLst>
                  <a:ext uri="{FF2B5EF4-FFF2-40B4-BE49-F238E27FC236}">
                    <a16:creationId xmlns:a16="http://schemas.microsoft.com/office/drawing/2014/main" id="{D60EC264-F4E8-A219-6FCF-63262AC1B9C9}"/>
                  </a:ext>
                </a:extLst>
              </p:cNvPr>
              <p:cNvSpPr>
                <a:spLocks noChangeArrowheads="1"/>
              </p:cNvSpPr>
              <p:nvPr/>
            </p:nvSpPr>
            <p:spPr bwMode="auto">
              <a:xfrm>
                <a:off x="1134" y="1608"/>
                <a:ext cx="864" cy="516"/>
              </a:xfrm>
              <a:prstGeom prst="rect">
                <a:avLst/>
              </a:prstGeom>
              <a:solidFill>
                <a:schemeClr val="bg1"/>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0033CC"/>
                    </a:solidFill>
                  </a:rPr>
                  <a:t>N</a:t>
                </a:r>
                <a:r>
                  <a:rPr lang="en-US" altLang="zh-CN" b="1" baseline="-25000">
                    <a:solidFill>
                      <a:srgbClr val="0033CC"/>
                    </a:solidFill>
                  </a:rPr>
                  <a:t>1</a:t>
                </a:r>
                <a:r>
                  <a:rPr lang="zh-CN" altLang="en-US" b="1">
                    <a:solidFill>
                      <a:srgbClr val="0033CC"/>
                    </a:solidFill>
                  </a:rPr>
                  <a:t>进制</a:t>
                </a:r>
              </a:p>
              <a:p>
                <a:pPr algn="ctr" eaLnBrk="1" hangingPunct="1"/>
                <a:r>
                  <a:rPr lang="zh-CN" altLang="en-US" b="1">
                    <a:solidFill>
                      <a:srgbClr val="0033CC"/>
                    </a:solidFill>
                  </a:rPr>
                  <a:t>计数器</a:t>
                </a:r>
              </a:p>
            </p:txBody>
          </p:sp>
          <p:sp>
            <p:nvSpPr>
              <p:cNvPr id="21" name="AutoShape 7">
                <a:extLst>
                  <a:ext uri="{FF2B5EF4-FFF2-40B4-BE49-F238E27FC236}">
                    <a16:creationId xmlns:a16="http://schemas.microsoft.com/office/drawing/2014/main" id="{2BE2B2B7-869D-43D1-9324-2D3966FD51EF}"/>
                  </a:ext>
                </a:extLst>
              </p:cNvPr>
              <p:cNvSpPr>
                <a:spLocks noChangeArrowheads="1"/>
              </p:cNvSpPr>
              <p:nvPr/>
            </p:nvSpPr>
            <p:spPr bwMode="auto">
              <a:xfrm rot="5400000">
                <a:off x="1098" y="1812"/>
                <a:ext cx="156" cy="84"/>
              </a:xfrm>
              <a:prstGeom prst="triangle">
                <a:avLst>
                  <a:gd name="adj" fmla="val 51921"/>
                </a:avLst>
              </a:prstGeom>
              <a:solidFill>
                <a:schemeClr val="bg1"/>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9" name="Group 8">
              <a:extLst>
                <a:ext uri="{FF2B5EF4-FFF2-40B4-BE49-F238E27FC236}">
                  <a16:creationId xmlns:a16="http://schemas.microsoft.com/office/drawing/2014/main" id="{A6470697-9126-D750-68DA-A8C469C36579}"/>
                </a:ext>
              </a:extLst>
            </p:cNvPr>
            <p:cNvGrpSpPr>
              <a:grpSpLocks/>
            </p:cNvGrpSpPr>
            <p:nvPr/>
          </p:nvGrpSpPr>
          <p:grpSpPr bwMode="auto">
            <a:xfrm>
              <a:off x="3006" y="960"/>
              <a:ext cx="900" cy="516"/>
              <a:chOff x="2376" y="1596"/>
              <a:chExt cx="864" cy="516"/>
            </a:xfrm>
          </p:grpSpPr>
          <p:sp>
            <p:nvSpPr>
              <p:cNvPr id="18" name="Rectangle 9">
                <a:extLst>
                  <a:ext uri="{FF2B5EF4-FFF2-40B4-BE49-F238E27FC236}">
                    <a16:creationId xmlns:a16="http://schemas.microsoft.com/office/drawing/2014/main" id="{E91CBD6D-DAE7-6C7B-7357-D893E9B276BC}"/>
                  </a:ext>
                </a:extLst>
              </p:cNvPr>
              <p:cNvSpPr>
                <a:spLocks noChangeArrowheads="1"/>
              </p:cNvSpPr>
              <p:nvPr/>
            </p:nvSpPr>
            <p:spPr bwMode="auto">
              <a:xfrm>
                <a:off x="2376" y="1596"/>
                <a:ext cx="864" cy="516"/>
              </a:xfrm>
              <a:prstGeom prst="rect">
                <a:avLst/>
              </a:prstGeom>
              <a:solidFill>
                <a:schemeClr val="bg1"/>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b="1" i="1">
                    <a:solidFill>
                      <a:srgbClr val="0033CC"/>
                    </a:solidFill>
                  </a:rPr>
                  <a:t>N</a:t>
                </a:r>
                <a:r>
                  <a:rPr lang="en-US" altLang="zh-CN" b="1" baseline="-25000">
                    <a:solidFill>
                      <a:srgbClr val="0033CC"/>
                    </a:solidFill>
                  </a:rPr>
                  <a:t>2</a:t>
                </a:r>
                <a:r>
                  <a:rPr lang="zh-CN" altLang="en-US" b="1">
                    <a:solidFill>
                      <a:srgbClr val="0033CC"/>
                    </a:solidFill>
                  </a:rPr>
                  <a:t>进制</a:t>
                </a:r>
              </a:p>
              <a:p>
                <a:pPr algn="ctr" eaLnBrk="1" hangingPunct="1"/>
                <a:r>
                  <a:rPr lang="zh-CN" altLang="en-US" b="1">
                    <a:solidFill>
                      <a:srgbClr val="0033CC"/>
                    </a:solidFill>
                  </a:rPr>
                  <a:t>计数器</a:t>
                </a:r>
              </a:p>
            </p:txBody>
          </p:sp>
          <p:sp>
            <p:nvSpPr>
              <p:cNvPr id="19" name="AutoShape 10">
                <a:extLst>
                  <a:ext uri="{FF2B5EF4-FFF2-40B4-BE49-F238E27FC236}">
                    <a16:creationId xmlns:a16="http://schemas.microsoft.com/office/drawing/2014/main" id="{7DCD09CD-F90D-62F6-73EE-B37634263A3A}"/>
                  </a:ext>
                </a:extLst>
              </p:cNvPr>
              <p:cNvSpPr>
                <a:spLocks noChangeArrowheads="1"/>
              </p:cNvSpPr>
              <p:nvPr/>
            </p:nvSpPr>
            <p:spPr bwMode="auto">
              <a:xfrm rot="5400000">
                <a:off x="2340" y="1800"/>
                <a:ext cx="156" cy="84"/>
              </a:xfrm>
              <a:prstGeom prst="triangle">
                <a:avLst>
                  <a:gd name="adj" fmla="val 51921"/>
                </a:avLst>
              </a:prstGeom>
              <a:solidFill>
                <a:schemeClr val="bg1"/>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0" name="Oval 11">
              <a:extLst>
                <a:ext uri="{FF2B5EF4-FFF2-40B4-BE49-F238E27FC236}">
                  <a16:creationId xmlns:a16="http://schemas.microsoft.com/office/drawing/2014/main" id="{5A4855B7-654A-9896-B588-1FEA9C036F4D}"/>
                </a:ext>
              </a:extLst>
            </p:cNvPr>
            <p:cNvSpPr>
              <a:spLocks noChangeArrowheads="1"/>
            </p:cNvSpPr>
            <p:nvPr/>
          </p:nvSpPr>
          <p:spPr bwMode="auto">
            <a:xfrm>
              <a:off x="1374" y="1176"/>
              <a:ext cx="72" cy="72"/>
            </a:xfrm>
            <a:prstGeom prst="ellipse">
              <a:avLst/>
            </a:prstGeom>
            <a:solidFill>
              <a:srgbClr val="F8F8F8"/>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 name="Oval 12">
              <a:extLst>
                <a:ext uri="{FF2B5EF4-FFF2-40B4-BE49-F238E27FC236}">
                  <a16:creationId xmlns:a16="http://schemas.microsoft.com/office/drawing/2014/main" id="{5F54F6BC-289B-9F28-6564-F6D3EBE94018}"/>
                </a:ext>
              </a:extLst>
            </p:cNvPr>
            <p:cNvSpPr>
              <a:spLocks noChangeArrowheads="1"/>
            </p:cNvSpPr>
            <p:nvPr/>
          </p:nvSpPr>
          <p:spPr bwMode="auto">
            <a:xfrm>
              <a:off x="2940" y="1176"/>
              <a:ext cx="72" cy="72"/>
            </a:xfrm>
            <a:prstGeom prst="ellipse">
              <a:avLst/>
            </a:prstGeom>
            <a:solidFill>
              <a:srgbClr val="F8F8F8"/>
            </a:solidFill>
            <a:ln w="3810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 name="Line 13">
              <a:extLst>
                <a:ext uri="{FF2B5EF4-FFF2-40B4-BE49-F238E27FC236}">
                  <a16:creationId xmlns:a16="http://schemas.microsoft.com/office/drawing/2014/main" id="{38A4D5DD-7857-F8B4-1B0B-AB63AEBD2E13}"/>
                </a:ext>
              </a:extLst>
            </p:cNvPr>
            <p:cNvSpPr>
              <a:spLocks noChangeShapeType="1"/>
            </p:cNvSpPr>
            <p:nvPr/>
          </p:nvSpPr>
          <p:spPr bwMode="auto">
            <a:xfrm>
              <a:off x="1050" y="1218"/>
              <a:ext cx="348"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 name="Line 14">
              <a:extLst>
                <a:ext uri="{FF2B5EF4-FFF2-40B4-BE49-F238E27FC236}">
                  <a16:creationId xmlns:a16="http://schemas.microsoft.com/office/drawing/2014/main" id="{F6796711-B51C-19AA-22B1-CF37900A27F7}"/>
                </a:ext>
              </a:extLst>
            </p:cNvPr>
            <p:cNvSpPr>
              <a:spLocks noChangeShapeType="1"/>
            </p:cNvSpPr>
            <p:nvPr/>
          </p:nvSpPr>
          <p:spPr bwMode="auto">
            <a:xfrm>
              <a:off x="2334" y="1212"/>
              <a:ext cx="642" cy="0"/>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 name="Oval 15">
              <a:extLst>
                <a:ext uri="{FF2B5EF4-FFF2-40B4-BE49-F238E27FC236}">
                  <a16:creationId xmlns:a16="http://schemas.microsoft.com/office/drawing/2014/main" id="{2D4BDC09-06D7-1156-24CC-55AD1DFB9BC0}"/>
                </a:ext>
              </a:extLst>
            </p:cNvPr>
            <p:cNvSpPr>
              <a:spLocks noChangeArrowheads="1"/>
            </p:cNvSpPr>
            <p:nvPr/>
          </p:nvSpPr>
          <p:spPr bwMode="auto">
            <a:xfrm>
              <a:off x="990" y="1182"/>
              <a:ext cx="68" cy="68"/>
            </a:xfrm>
            <a:prstGeom prst="ellipse">
              <a:avLst/>
            </a:prstGeom>
            <a:solidFill>
              <a:srgbClr val="F8F8F8"/>
            </a:solidFill>
            <a:ln w="19050">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 name="Text Box 16">
              <a:extLst>
                <a:ext uri="{FF2B5EF4-FFF2-40B4-BE49-F238E27FC236}">
                  <a16:creationId xmlns:a16="http://schemas.microsoft.com/office/drawing/2014/main" id="{5A4C6BAA-7F86-5826-5F89-6B9C7F779E73}"/>
                </a:ext>
              </a:extLst>
            </p:cNvPr>
            <p:cNvSpPr txBox="1">
              <a:spLocks noChangeArrowheads="1"/>
            </p:cNvSpPr>
            <p:nvPr/>
          </p:nvSpPr>
          <p:spPr bwMode="auto">
            <a:xfrm>
              <a:off x="890" y="1212"/>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p>
          </p:txBody>
        </p:sp>
        <p:sp>
          <p:nvSpPr>
            <p:cNvPr id="16" name="Text Box 17">
              <a:extLst>
                <a:ext uri="{FF2B5EF4-FFF2-40B4-BE49-F238E27FC236}">
                  <a16:creationId xmlns:a16="http://schemas.microsoft.com/office/drawing/2014/main" id="{0F88A9F9-9913-5388-0980-A9C1426535C0}"/>
                </a:ext>
              </a:extLst>
            </p:cNvPr>
            <p:cNvSpPr txBox="1">
              <a:spLocks noChangeArrowheads="1"/>
            </p:cNvSpPr>
            <p:nvPr/>
          </p:nvSpPr>
          <p:spPr bwMode="auto">
            <a:xfrm>
              <a:off x="2342" y="882"/>
              <a:ext cx="90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b="1">
                  <a:solidFill>
                    <a:srgbClr val="0033CC"/>
                  </a:solidFill>
                </a:rPr>
                <a:t>进位</a:t>
              </a:r>
              <a:r>
                <a:rPr lang="en-US" altLang="zh-CN" b="1" i="1">
                  <a:solidFill>
                    <a:srgbClr val="FF0066"/>
                  </a:solidFill>
                </a:rPr>
                <a:t>C</a:t>
              </a:r>
            </a:p>
          </p:txBody>
        </p:sp>
        <p:sp>
          <p:nvSpPr>
            <p:cNvPr id="17" name="Text Box 18">
              <a:extLst>
                <a:ext uri="{FF2B5EF4-FFF2-40B4-BE49-F238E27FC236}">
                  <a16:creationId xmlns:a16="http://schemas.microsoft.com/office/drawing/2014/main" id="{1C5937EA-3C69-037C-5DDB-CDA5AC97F777}"/>
                </a:ext>
              </a:extLst>
            </p:cNvPr>
            <p:cNvSpPr txBox="1">
              <a:spLocks noChangeArrowheads="1"/>
            </p:cNvSpPr>
            <p:nvPr/>
          </p:nvSpPr>
          <p:spPr bwMode="auto">
            <a:xfrm>
              <a:off x="2522" y="1200"/>
              <a:ext cx="47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rPr>
                <a:t>CP</a:t>
              </a:r>
            </a:p>
          </p:txBody>
        </p:sp>
      </p:grpSp>
      <p:sp>
        <p:nvSpPr>
          <p:cNvPr id="22" name="Text Box 19">
            <a:extLst>
              <a:ext uri="{FF2B5EF4-FFF2-40B4-BE49-F238E27FC236}">
                <a16:creationId xmlns:a16="http://schemas.microsoft.com/office/drawing/2014/main" id="{D43D9212-74AC-CCEF-4302-DA835F3D5150}"/>
              </a:ext>
            </a:extLst>
          </p:cNvPr>
          <p:cNvSpPr txBox="1">
            <a:spLocks noChangeArrowheads="1"/>
          </p:cNvSpPr>
          <p:nvPr/>
        </p:nvSpPr>
        <p:spPr bwMode="auto">
          <a:xfrm>
            <a:off x="1863725" y="2866549"/>
            <a:ext cx="1312863"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latin typeface="宋体" panose="02010600030101010101" pitchFamily="2" charset="-122"/>
              </a:rPr>
              <a:t>[</a:t>
            </a:r>
            <a:r>
              <a:rPr lang="zh-CN" altLang="en-US" sz="2800" b="1">
                <a:solidFill>
                  <a:srgbClr val="FF0066"/>
                </a:solidFill>
              </a:rPr>
              <a:t>例</a:t>
            </a:r>
            <a:r>
              <a:rPr lang="en-US" altLang="zh-CN" sz="2800" b="1">
                <a:solidFill>
                  <a:srgbClr val="FF0066"/>
                </a:solidFill>
                <a:latin typeface="宋体" panose="02010600030101010101" pitchFamily="2" charset="-122"/>
              </a:rPr>
              <a:t>]</a:t>
            </a:r>
          </a:p>
        </p:txBody>
      </p:sp>
      <p:sp>
        <p:nvSpPr>
          <p:cNvPr id="23" name="Text Box 20">
            <a:extLst>
              <a:ext uri="{FF2B5EF4-FFF2-40B4-BE49-F238E27FC236}">
                <a16:creationId xmlns:a16="http://schemas.microsoft.com/office/drawing/2014/main" id="{B78648F0-30B0-43B8-993B-FE672584E70A}"/>
              </a:ext>
            </a:extLst>
          </p:cNvPr>
          <p:cNvSpPr txBox="1">
            <a:spLocks noChangeArrowheads="1"/>
          </p:cNvSpPr>
          <p:nvPr/>
        </p:nvSpPr>
        <p:spPr bwMode="auto">
          <a:xfrm>
            <a:off x="2663825" y="2872899"/>
            <a:ext cx="5386388" cy="519113"/>
          </a:xfrm>
          <a:prstGeom prst="rect">
            <a:avLst/>
          </a:prstGeom>
          <a:noFill/>
          <a:ln>
            <a:noFill/>
          </a:ln>
          <a:effectLst/>
          <a:extLst>
            <a:ext uri="{909E8E84-426E-40DD-AFC4-6F175D3DCCD1}">
              <a14:hiddenFill xmlns:a14="http://schemas.microsoft.com/office/drawing/2010/main">
                <a:solidFill>
                  <a:srgbClr val="DDFFED"/>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defRPr/>
            </a:pPr>
            <a:r>
              <a:rPr lang="zh-CN" altLang="en-US" sz="2800" b="1" dirty="0">
                <a:solidFill>
                  <a:srgbClr val="0033CC"/>
                </a:solidFill>
                <a:effectLst>
                  <a:outerShdw blurRad="38100" dist="38100" dir="2700000" algn="tl">
                    <a:srgbClr val="C0C0C0"/>
                  </a:outerShdw>
                </a:effectLst>
              </a:rPr>
              <a:t>用 </a:t>
            </a:r>
            <a:r>
              <a:rPr lang="en-US" altLang="zh-CN" sz="2800" b="1" dirty="0">
                <a:solidFill>
                  <a:srgbClr val="0033CC"/>
                </a:solidFill>
                <a:effectLst>
                  <a:outerShdw blurRad="38100" dist="38100" dir="2700000" algn="tl">
                    <a:srgbClr val="C0C0C0"/>
                  </a:outerShdw>
                </a:effectLst>
              </a:rPr>
              <a:t>74290 </a:t>
            </a:r>
            <a:r>
              <a:rPr lang="zh-CN" altLang="en-US" sz="2800" b="1" dirty="0">
                <a:solidFill>
                  <a:srgbClr val="0033CC"/>
                </a:solidFill>
                <a:effectLst>
                  <a:outerShdw blurRad="38100" dist="38100" dir="2700000" algn="tl">
                    <a:srgbClr val="C0C0C0"/>
                  </a:outerShdw>
                </a:effectLst>
              </a:rPr>
              <a:t>构成 </a:t>
            </a:r>
            <a:r>
              <a:rPr lang="zh-CN" altLang="en-US" sz="2800" b="1" dirty="0">
                <a:solidFill>
                  <a:srgbClr val="FF0066"/>
                </a:solidFill>
                <a:effectLst>
                  <a:outerShdw blurRad="38100" dist="38100" dir="2700000" algn="tl">
                    <a:srgbClr val="C0C0C0"/>
                  </a:outerShdw>
                </a:effectLst>
              </a:rPr>
              <a:t>六十</a:t>
            </a:r>
            <a:r>
              <a:rPr lang="zh-CN" altLang="en-US" sz="2800" b="1" dirty="0">
                <a:solidFill>
                  <a:srgbClr val="0033CC"/>
                </a:solidFill>
                <a:effectLst>
                  <a:outerShdw blurRad="38100" dist="38100" dir="2700000" algn="tl">
                    <a:srgbClr val="C0C0C0"/>
                  </a:outerShdw>
                </a:effectLst>
              </a:rPr>
              <a:t> 进制计数器</a:t>
            </a:r>
            <a:endParaRPr lang="zh-CN" altLang="en-US" sz="2800" b="1" dirty="0">
              <a:solidFill>
                <a:srgbClr val="FF0066"/>
              </a:solidFill>
              <a:effectLst>
                <a:outerShdw blurRad="38100" dist="38100" dir="2700000" algn="tl">
                  <a:srgbClr val="C0C0C0"/>
                </a:outerShdw>
              </a:effectLst>
            </a:endParaRPr>
          </a:p>
        </p:txBody>
      </p:sp>
      <p:grpSp>
        <p:nvGrpSpPr>
          <p:cNvPr id="24" name="Group 21">
            <a:extLst>
              <a:ext uri="{FF2B5EF4-FFF2-40B4-BE49-F238E27FC236}">
                <a16:creationId xmlns:a16="http://schemas.microsoft.com/office/drawing/2014/main" id="{F90247DF-86AA-574A-2626-B662423B4472}"/>
              </a:ext>
            </a:extLst>
          </p:cNvPr>
          <p:cNvGrpSpPr>
            <a:grpSpLocks/>
          </p:cNvGrpSpPr>
          <p:nvPr/>
        </p:nvGrpSpPr>
        <p:grpSpPr bwMode="auto">
          <a:xfrm>
            <a:off x="2317750" y="3746024"/>
            <a:ext cx="7115175" cy="2876550"/>
            <a:chOff x="812" y="2176"/>
            <a:chExt cx="4482" cy="1812"/>
          </a:xfrm>
        </p:grpSpPr>
        <p:sp>
          <p:nvSpPr>
            <p:cNvPr id="25" name="Line 22">
              <a:extLst>
                <a:ext uri="{FF2B5EF4-FFF2-40B4-BE49-F238E27FC236}">
                  <a16:creationId xmlns:a16="http://schemas.microsoft.com/office/drawing/2014/main" id="{14519968-DB4E-2CBE-3FDE-EF825B7CCB0B}"/>
                </a:ext>
              </a:extLst>
            </p:cNvPr>
            <p:cNvSpPr>
              <a:spLocks noChangeShapeType="1"/>
            </p:cNvSpPr>
            <p:nvPr/>
          </p:nvSpPr>
          <p:spPr bwMode="auto">
            <a:xfrm flipV="1">
              <a:off x="1751" y="3673"/>
              <a:ext cx="0" cy="15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6" name="Line 23">
              <a:extLst>
                <a:ext uri="{FF2B5EF4-FFF2-40B4-BE49-F238E27FC236}">
                  <a16:creationId xmlns:a16="http://schemas.microsoft.com/office/drawing/2014/main" id="{5B10DFF4-149F-1054-A8D3-0C7508B40186}"/>
                </a:ext>
              </a:extLst>
            </p:cNvPr>
            <p:cNvSpPr>
              <a:spLocks noChangeShapeType="1"/>
            </p:cNvSpPr>
            <p:nvPr/>
          </p:nvSpPr>
          <p:spPr bwMode="auto">
            <a:xfrm flipH="1" flipV="1">
              <a:off x="2395" y="3652"/>
              <a:ext cx="0" cy="17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7" name="Line 24">
              <a:extLst>
                <a:ext uri="{FF2B5EF4-FFF2-40B4-BE49-F238E27FC236}">
                  <a16:creationId xmlns:a16="http://schemas.microsoft.com/office/drawing/2014/main" id="{D793CAF3-77D0-F3F8-A932-D1A4BD87B550}"/>
                </a:ext>
              </a:extLst>
            </p:cNvPr>
            <p:cNvSpPr>
              <a:spLocks noChangeShapeType="1"/>
            </p:cNvSpPr>
            <p:nvPr/>
          </p:nvSpPr>
          <p:spPr bwMode="auto">
            <a:xfrm flipV="1">
              <a:off x="2717" y="3610"/>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8" name="Rectangle 25">
              <a:extLst>
                <a:ext uri="{FF2B5EF4-FFF2-40B4-BE49-F238E27FC236}">
                  <a16:creationId xmlns:a16="http://schemas.microsoft.com/office/drawing/2014/main" id="{78079376-2777-A560-C74F-0CA90AA2423E}"/>
                </a:ext>
              </a:extLst>
            </p:cNvPr>
            <p:cNvSpPr>
              <a:spLocks noChangeArrowheads="1"/>
            </p:cNvSpPr>
            <p:nvPr/>
          </p:nvSpPr>
          <p:spPr bwMode="auto">
            <a:xfrm>
              <a:off x="1556" y="2855"/>
              <a:ext cx="1367" cy="838"/>
            </a:xfrm>
            <a:prstGeom prst="rect">
              <a:avLst/>
            </a:prstGeom>
            <a:solidFill>
              <a:schemeClr val="bg1"/>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000" b="1" baseline="-25000">
                <a:solidFill>
                  <a:srgbClr val="0033CC"/>
                </a:solidFill>
                <a:ea typeface="楷体_GB2312" pitchFamily="49" charset="-122"/>
              </a:endParaRPr>
            </a:p>
          </p:txBody>
        </p:sp>
        <p:sp>
          <p:nvSpPr>
            <p:cNvPr id="29" name="Oval 26">
              <a:extLst>
                <a:ext uri="{FF2B5EF4-FFF2-40B4-BE49-F238E27FC236}">
                  <a16:creationId xmlns:a16="http://schemas.microsoft.com/office/drawing/2014/main" id="{FF91AF1A-6C00-75C3-8760-935BD2A2E470}"/>
                </a:ext>
              </a:extLst>
            </p:cNvPr>
            <p:cNvSpPr>
              <a:spLocks noChangeArrowheads="1"/>
            </p:cNvSpPr>
            <p:nvPr/>
          </p:nvSpPr>
          <p:spPr bwMode="auto">
            <a:xfrm>
              <a:off x="1789" y="2446"/>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0" name="Line 27">
              <a:extLst>
                <a:ext uri="{FF2B5EF4-FFF2-40B4-BE49-F238E27FC236}">
                  <a16:creationId xmlns:a16="http://schemas.microsoft.com/office/drawing/2014/main" id="{ECC77338-35B8-D4A4-503B-42CD4AF44612}"/>
                </a:ext>
              </a:extLst>
            </p:cNvPr>
            <p:cNvSpPr>
              <a:spLocks noChangeShapeType="1"/>
            </p:cNvSpPr>
            <p:nvPr/>
          </p:nvSpPr>
          <p:spPr bwMode="auto">
            <a:xfrm>
              <a:off x="1820" y="2512"/>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1" name="Oval 28">
              <a:extLst>
                <a:ext uri="{FF2B5EF4-FFF2-40B4-BE49-F238E27FC236}">
                  <a16:creationId xmlns:a16="http://schemas.microsoft.com/office/drawing/2014/main" id="{8A7DF541-D577-DBD4-0D87-F1D78334665B}"/>
                </a:ext>
              </a:extLst>
            </p:cNvPr>
            <p:cNvSpPr>
              <a:spLocks noChangeArrowheads="1"/>
            </p:cNvSpPr>
            <p:nvPr/>
          </p:nvSpPr>
          <p:spPr bwMode="auto">
            <a:xfrm rot="5400000" flipV="1">
              <a:off x="1135" y="3397"/>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32" name="Group 29">
              <a:extLst>
                <a:ext uri="{FF2B5EF4-FFF2-40B4-BE49-F238E27FC236}">
                  <a16:creationId xmlns:a16="http://schemas.microsoft.com/office/drawing/2014/main" id="{9C4E32A8-8251-3C85-D9E5-E6D4965BFEE9}"/>
                </a:ext>
              </a:extLst>
            </p:cNvPr>
            <p:cNvGrpSpPr>
              <a:grpSpLocks/>
            </p:cNvGrpSpPr>
            <p:nvPr/>
          </p:nvGrpSpPr>
          <p:grpSpPr bwMode="auto">
            <a:xfrm>
              <a:off x="1369" y="2680"/>
              <a:ext cx="197" cy="402"/>
              <a:chOff x="1109" y="888"/>
              <a:chExt cx="341" cy="402"/>
            </a:xfrm>
          </p:grpSpPr>
          <p:sp>
            <p:nvSpPr>
              <p:cNvPr id="100" name="Line 30">
                <a:extLst>
                  <a:ext uri="{FF2B5EF4-FFF2-40B4-BE49-F238E27FC236}">
                    <a16:creationId xmlns:a16="http://schemas.microsoft.com/office/drawing/2014/main" id="{9CDA6F56-537B-7DA2-0F37-B0A5AD629FB1}"/>
                  </a:ext>
                </a:extLst>
              </p:cNvPr>
              <p:cNvSpPr>
                <a:spLocks noChangeShapeType="1"/>
              </p:cNvSpPr>
              <p:nvPr/>
            </p:nvSpPr>
            <p:spPr bwMode="auto">
              <a:xfrm rot="5400000" flipV="1">
                <a:off x="1280" y="1108"/>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31">
                <a:extLst>
                  <a:ext uri="{FF2B5EF4-FFF2-40B4-BE49-F238E27FC236}">
                    <a16:creationId xmlns:a16="http://schemas.microsoft.com/office/drawing/2014/main" id="{56FF603A-6D01-FFD1-13E9-CF9FED779B97}"/>
                  </a:ext>
                </a:extLst>
              </p:cNvPr>
              <p:cNvSpPr>
                <a:spLocks noChangeShapeType="1"/>
              </p:cNvSpPr>
              <p:nvPr/>
            </p:nvSpPr>
            <p:spPr bwMode="auto">
              <a:xfrm flipV="1">
                <a:off x="1109" y="888"/>
                <a:ext cx="0" cy="40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33" name="Oval 32">
              <a:extLst>
                <a:ext uri="{FF2B5EF4-FFF2-40B4-BE49-F238E27FC236}">
                  <a16:creationId xmlns:a16="http://schemas.microsoft.com/office/drawing/2014/main" id="{6CF920AE-3AC2-1B8A-5971-2567A90D0618}"/>
                </a:ext>
              </a:extLst>
            </p:cNvPr>
            <p:cNvSpPr>
              <a:spLocks noChangeArrowheads="1"/>
            </p:cNvSpPr>
            <p:nvPr/>
          </p:nvSpPr>
          <p:spPr bwMode="auto">
            <a:xfrm flipV="1">
              <a:off x="2034" y="3790"/>
              <a:ext cx="81" cy="78"/>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4" name="Line 33">
              <a:extLst>
                <a:ext uri="{FF2B5EF4-FFF2-40B4-BE49-F238E27FC236}">
                  <a16:creationId xmlns:a16="http://schemas.microsoft.com/office/drawing/2014/main" id="{504F2854-FE50-DF77-E1BD-9BF6CB912128}"/>
                </a:ext>
              </a:extLst>
            </p:cNvPr>
            <p:cNvSpPr>
              <a:spLocks noChangeShapeType="1"/>
            </p:cNvSpPr>
            <p:nvPr/>
          </p:nvSpPr>
          <p:spPr bwMode="auto">
            <a:xfrm flipV="1">
              <a:off x="2073" y="3688"/>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Text Box 34">
              <a:extLst>
                <a:ext uri="{FF2B5EF4-FFF2-40B4-BE49-F238E27FC236}">
                  <a16:creationId xmlns:a16="http://schemas.microsoft.com/office/drawing/2014/main" id="{F71FBC43-F0FF-70CE-CE56-43A5BA0326B0}"/>
                </a:ext>
              </a:extLst>
            </p:cNvPr>
            <p:cNvSpPr txBox="1">
              <a:spLocks noChangeArrowheads="1"/>
            </p:cNvSpPr>
            <p:nvPr/>
          </p:nvSpPr>
          <p:spPr bwMode="auto">
            <a:xfrm>
              <a:off x="1792" y="3095"/>
              <a:ext cx="907"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74290</a:t>
              </a:r>
              <a:endParaRPr lang="en-US" altLang="zh-CN" sz="2000" b="1">
                <a:solidFill>
                  <a:srgbClr val="0033CC"/>
                </a:solidFill>
                <a:effectLst>
                  <a:outerShdw blurRad="38100" dist="38100" dir="2700000" algn="tl">
                    <a:srgbClr val="C0C0C0"/>
                  </a:outerShdw>
                </a:effectLst>
                <a:latin typeface="宋体" panose="02010600030101010101" pitchFamily="2" charset="-122"/>
              </a:endParaRPr>
            </a:p>
          </p:txBody>
        </p:sp>
        <p:sp>
          <p:nvSpPr>
            <p:cNvPr id="36" name="Rectangle 35">
              <a:extLst>
                <a:ext uri="{FF2B5EF4-FFF2-40B4-BE49-F238E27FC236}">
                  <a16:creationId xmlns:a16="http://schemas.microsoft.com/office/drawing/2014/main" id="{D85445FC-B78D-A9FC-4860-59430A0B96DB}"/>
                </a:ext>
              </a:extLst>
            </p:cNvPr>
            <p:cNvSpPr>
              <a:spLocks noChangeArrowheads="1"/>
            </p:cNvSpPr>
            <p:nvPr/>
          </p:nvSpPr>
          <p:spPr bwMode="auto">
            <a:xfrm>
              <a:off x="1668" y="2812"/>
              <a:ext cx="1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3</a:t>
              </a:r>
            </a:p>
          </p:txBody>
        </p:sp>
        <p:sp>
          <p:nvSpPr>
            <p:cNvPr id="37" name="Rectangle 36">
              <a:extLst>
                <a:ext uri="{FF2B5EF4-FFF2-40B4-BE49-F238E27FC236}">
                  <a16:creationId xmlns:a16="http://schemas.microsoft.com/office/drawing/2014/main" id="{0F104E7E-22C6-F44E-A91E-46437244359F}"/>
                </a:ext>
              </a:extLst>
            </p:cNvPr>
            <p:cNvSpPr>
              <a:spLocks noChangeArrowheads="1"/>
            </p:cNvSpPr>
            <p:nvPr/>
          </p:nvSpPr>
          <p:spPr bwMode="auto">
            <a:xfrm>
              <a:off x="1615" y="3376"/>
              <a:ext cx="1507" cy="25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a:t>
              </a:r>
              <a:r>
                <a:rPr lang="en-US" altLang="zh-CN" sz="2000" b="1" baseline="-25000">
                  <a:solidFill>
                    <a:srgbClr val="0033CC"/>
                  </a:solidFill>
                  <a:ea typeface="楷体_GB2312" pitchFamily="49" charset="-122"/>
                </a:rPr>
                <a:t>9A  </a:t>
              </a:r>
              <a:r>
                <a:rPr lang="en-US" altLang="zh-CN" sz="2000" b="1">
                  <a:solidFill>
                    <a:srgbClr val="0033CC"/>
                  </a:solidFill>
                  <a:ea typeface="楷体_GB2312" pitchFamily="49" charset="-122"/>
                </a:rPr>
                <a:t>S</a:t>
              </a:r>
              <a:r>
                <a:rPr lang="en-US" altLang="zh-CN" sz="2000" b="1" baseline="-25000">
                  <a:solidFill>
                    <a:srgbClr val="0033CC"/>
                  </a:solidFill>
                  <a:ea typeface="楷体_GB2312" pitchFamily="49" charset="-122"/>
                </a:rPr>
                <a:t>9B   </a:t>
              </a:r>
              <a:r>
                <a:rPr lang="en-US" altLang="zh-CN" sz="2000" b="1">
                  <a:solidFill>
                    <a:srgbClr val="0033CC"/>
                  </a:solidFill>
                  <a:ea typeface="楷体_GB2312" pitchFamily="49" charset="-122"/>
                </a:rPr>
                <a:t>R</a:t>
              </a:r>
              <a:r>
                <a:rPr lang="en-US" altLang="zh-CN" sz="2000" b="1" baseline="-25000">
                  <a:solidFill>
                    <a:srgbClr val="0033CC"/>
                  </a:solidFill>
                  <a:ea typeface="楷体_GB2312" pitchFamily="49" charset="-122"/>
                </a:rPr>
                <a:t>0B    </a:t>
              </a:r>
              <a:r>
                <a:rPr lang="en-US" altLang="zh-CN" sz="2000" b="1">
                  <a:solidFill>
                    <a:srgbClr val="0033CC"/>
                  </a:solidFill>
                  <a:ea typeface="楷体_GB2312" pitchFamily="49" charset="-122"/>
                </a:rPr>
                <a:t>R</a:t>
              </a:r>
              <a:r>
                <a:rPr lang="en-US" altLang="zh-CN" sz="2000" b="1" baseline="-25000">
                  <a:solidFill>
                    <a:srgbClr val="0033CC"/>
                  </a:solidFill>
                  <a:ea typeface="楷体_GB2312" pitchFamily="49" charset="-122"/>
                </a:rPr>
                <a:t>0A</a:t>
              </a:r>
            </a:p>
          </p:txBody>
        </p:sp>
        <p:sp>
          <p:nvSpPr>
            <p:cNvPr id="38" name="Oval 37">
              <a:extLst>
                <a:ext uri="{FF2B5EF4-FFF2-40B4-BE49-F238E27FC236}">
                  <a16:creationId xmlns:a16="http://schemas.microsoft.com/office/drawing/2014/main" id="{73C8D7B3-46FC-3FEA-9413-CFD145B247D1}"/>
                </a:ext>
              </a:extLst>
            </p:cNvPr>
            <p:cNvSpPr>
              <a:spLocks noChangeArrowheads="1"/>
            </p:cNvSpPr>
            <p:nvPr/>
          </p:nvSpPr>
          <p:spPr bwMode="auto">
            <a:xfrm>
              <a:off x="2089" y="2446"/>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9" name="Line 38">
              <a:extLst>
                <a:ext uri="{FF2B5EF4-FFF2-40B4-BE49-F238E27FC236}">
                  <a16:creationId xmlns:a16="http://schemas.microsoft.com/office/drawing/2014/main" id="{D15D95EB-1000-7CEB-01EC-DE0BF4EFFC31}"/>
                </a:ext>
              </a:extLst>
            </p:cNvPr>
            <p:cNvSpPr>
              <a:spLocks noChangeShapeType="1"/>
            </p:cNvSpPr>
            <p:nvPr/>
          </p:nvSpPr>
          <p:spPr bwMode="auto">
            <a:xfrm>
              <a:off x="2120" y="2500"/>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39">
              <a:extLst>
                <a:ext uri="{FF2B5EF4-FFF2-40B4-BE49-F238E27FC236}">
                  <a16:creationId xmlns:a16="http://schemas.microsoft.com/office/drawing/2014/main" id="{8EAE3C74-017B-D19F-6B7C-11EF0B3BE695}"/>
                </a:ext>
              </a:extLst>
            </p:cNvPr>
            <p:cNvSpPr>
              <a:spLocks noChangeArrowheads="1"/>
            </p:cNvSpPr>
            <p:nvPr/>
          </p:nvSpPr>
          <p:spPr bwMode="auto">
            <a:xfrm>
              <a:off x="2389" y="2446"/>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40">
              <a:extLst>
                <a:ext uri="{FF2B5EF4-FFF2-40B4-BE49-F238E27FC236}">
                  <a16:creationId xmlns:a16="http://schemas.microsoft.com/office/drawing/2014/main" id="{27726DD4-D8D3-2294-8DB3-832CE6F41392}"/>
                </a:ext>
              </a:extLst>
            </p:cNvPr>
            <p:cNvSpPr>
              <a:spLocks noChangeShapeType="1"/>
            </p:cNvSpPr>
            <p:nvPr/>
          </p:nvSpPr>
          <p:spPr bwMode="auto">
            <a:xfrm>
              <a:off x="2420" y="2512"/>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Oval 41">
              <a:extLst>
                <a:ext uri="{FF2B5EF4-FFF2-40B4-BE49-F238E27FC236}">
                  <a16:creationId xmlns:a16="http://schemas.microsoft.com/office/drawing/2014/main" id="{18E8266A-766E-D630-F5DB-00F747841A36}"/>
                </a:ext>
              </a:extLst>
            </p:cNvPr>
            <p:cNvSpPr>
              <a:spLocks noChangeArrowheads="1"/>
            </p:cNvSpPr>
            <p:nvPr/>
          </p:nvSpPr>
          <p:spPr bwMode="auto">
            <a:xfrm>
              <a:off x="2689" y="2446"/>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3" name="Line 42">
              <a:extLst>
                <a:ext uri="{FF2B5EF4-FFF2-40B4-BE49-F238E27FC236}">
                  <a16:creationId xmlns:a16="http://schemas.microsoft.com/office/drawing/2014/main" id="{7F0AEADA-383B-3798-721F-05C0AF036A66}"/>
                </a:ext>
              </a:extLst>
            </p:cNvPr>
            <p:cNvSpPr>
              <a:spLocks noChangeShapeType="1"/>
            </p:cNvSpPr>
            <p:nvPr/>
          </p:nvSpPr>
          <p:spPr bwMode="auto">
            <a:xfrm>
              <a:off x="2720" y="2506"/>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4" name="Line 43">
              <a:extLst>
                <a:ext uri="{FF2B5EF4-FFF2-40B4-BE49-F238E27FC236}">
                  <a16:creationId xmlns:a16="http://schemas.microsoft.com/office/drawing/2014/main" id="{5EA3835E-74CA-D3DB-AD25-32DC5FD2D5E9}"/>
                </a:ext>
              </a:extLst>
            </p:cNvPr>
            <p:cNvSpPr>
              <a:spLocks noChangeShapeType="1"/>
            </p:cNvSpPr>
            <p:nvPr/>
          </p:nvSpPr>
          <p:spPr bwMode="auto">
            <a:xfrm rot="5400000" flipV="1">
              <a:off x="1378" y="3263"/>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44">
              <a:extLst>
                <a:ext uri="{FF2B5EF4-FFF2-40B4-BE49-F238E27FC236}">
                  <a16:creationId xmlns:a16="http://schemas.microsoft.com/office/drawing/2014/main" id="{ABF4577A-8085-3768-B4F9-916E338D8BA7}"/>
                </a:ext>
              </a:extLst>
            </p:cNvPr>
            <p:cNvSpPr>
              <a:spLocks noChangeShapeType="1"/>
            </p:cNvSpPr>
            <p:nvPr/>
          </p:nvSpPr>
          <p:spPr bwMode="auto">
            <a:xfrm rot="5400000" flipV="1">
              <a:off x="1594" y="2453"/>
              <a:ext cx="0" cy="4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Oval 45">
              <a:extLst>
                <a:ext uri="{FF2B5EF4-FFF2-40B4-BE49-F238E27FC236}">
                  <a16:creationId xmlns:a16="http://schemas.microsoft.com/office/drawing/2014/main" id="{FCCD9A19-F81C-7CE5-8AB6-FF997B2B5493}"/>
                </a:ext>
              </a:extLst>
            </p:cNvPr>
            <p:cNvSpPr>
              <a:spLocks noChangeArrowheads="1"/>
            </p:cNvSpPr>
            <p:nvPr/>
          </p:nvSpPr>
          <p:spPr bwMode="auto">
            <a:xfrm flipV="1">
              <a:off x="1770" y="2656"/>
              <a:ext cx="81" cy="78"/>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7" name="Oval 46">
              <a:extLst>
                <a:ext uri="{FF2B5EF4-FFF2-40B4-BE49-F238E27FC236}">
                  <a16:creationId xmlns:a16="http://schemas.microsoft.com/office/drawing/2014/main" id="{DB9BD367-315D-36CD-0638-D7A6C2C89550}"/>
                </a:ext>
              </a:extLst>
            </p:cNvPr>
            <p:cNvSpPr>
              <a:spLocks noChangeArrowheads="1"/>
            </p:cNvSpPr>
            <p:nvPr/>
          </p:nvSpPr>
          <p:spPr bwMode="auto">
            <a:xfrm flipV="1">
              <a:off x="4114" y="2598"/>
              <a:ext cx="77" cy="78"/>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Rectangle 47">
              <a:extLst>
                <a:ext uri="{FF2B5EF4-FFF2-40B4-BE49-F238E27FC236}">
                  <a16:creationId xmlns:a16="http://schemas.microsoft.com/office/drawing/2014/main" id="{1D455A69-A8D1-ED41-CBAF-4B6F2036A5F1}"/>
                </a:ext>
              </a:extLst>
            </p:cNvPr>
            <p:cNvSpPr>
              <a:spLocks noChangeArrowheads="1"/>
            </p:cNvSpPr>
            <p:nvPr/>
          </p:nvSpPr>
          <p:spPr bwMode="auto">
            <a:xfrm>
              <a:off x="1100" y="3436"/>
              <a:ext cx="52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0</a:t>
              </a:r>
            </a:p>
          </p:txBody>
        </p:sp>
        <p:sp>
          <p:nvSpPr>
            <p:cNvPr id="49" name="Rectangle 48">
              <a:extLst>
                <a:ext uri="{FF2B5EF4-FFF2-40B4-BE49-F238E27FC236}">
                  <a16:creationId xmlns:a16="http://schemas.microsoft.com/office/drawing/2014/main" id="{D853BEE4-491A-353A-05C4-8BE3497F67A9}"/>
                </a:ext>
              </a:extLst>
            </p:cNvPr>
            <p:cNvSpPr>
              <a:spLocks noChangeArrowheads="1"/>
            </p:cNvSpPr>
            <p:nvPr/>
          </p:nvSpPr>
          <p:spPr bwMode="auto">
            <a:xfrm>
              <a:off x="1100" y="3028"/>
              <a:ext cx="4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1</a:t>
              </a:r>
            </a:p>
          </p:txBody>
        </p:sp>
        <p:sp>
          <p:nvSpPr>
            <p:cNvPr id="50" name="Rectangle 49">
              <a:extLst>
                <a:ext uri="{FF2B5EF4-FFF2-40B4-BE49-F238E27FC236}">
                  <a16:creationId xmlns:a16="http://schemas.microsoft.com/office/drawing/2014/main" id="{CC136EA5-86B2-466D-4DAB-ABE046FA21B5}"/>
                </a:ext>
              </a:extLst>
            </p:cNvPr>
            <p:cNvSpPr>
              <a:spLocks noChangeArrowheads="1"/>
            </p:cNvSpPr>
            <p:nvPr/>
          </p:nvSpPr>
          <p:spPr bwMode="auto">
            <a:xfrm>
              <a:off x="812" y="3208"/>
              <a:ext cx="51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b="1" i="1">
                  <a:solidFill>
                    <a:srgbClr val="FF0066"/>
                  </a:solidFill>
                  <a:effectLst>
                    <a:outerShdw blurRad="38100" dist="38100" dir="2700000" algn="tl">
                      <a:srgbClr val="C0C0C0"/>
                    </a:outerShdw>
                  </a:effectLst>
                  <a:ea typeface="楷体_GB2312" pitchFamily="49" charset="-122"/>
                </a:rPr>
                <a:t>CP</a:t>
              </a:r>
            </a:p>
          </p:txBody>
        </p:sp>
        <p:sp>
          <p:nvSpPr>
            <p:cNvPr id="51" name="Oval 50">
              <a:extLst>
                <a:ext uri="{FF2B5EF4-FFF2-40B4-BE49-F238E27FC236}">
                  <a16:creationId xmlns:a16="http://schemas.microsoft.com/office/drawing/2014/main" id="{0D63357F-E8AC-4E67-15F0-475F4D39CCDD}"/>
                </a:ext>
              </a:extLst>
            </p:cNvPr>
            <p:cNvSpPr>
              <a:spLocks noChangeArrowheads="1"/>
            </p:cNvSpPr>
            <p:nvPr/>
          </p:nvSpPr>
          <p:spPr bwMode="auto">
            <a:xfrm rot="5400000" flipV="1">
              <a:off x="1463" y="3395"/>
              <a:ext cx="79" cy="79"/>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2" name="AutoShape 51">
              <a:extLst>
                <a:ext uri="{FF2B5EF4-FFF2-40B4-BE49-F238E27FC236}">
                  <a16:creationId xmlns:a16="http://schemas.microsoft.com/office/drawing/2014/main" id="{357F4E58-61DB-5844-5FED-3DD340969AA2}"/>
                </a:ext>
              </a:extLst>
            </p:cNvPr>
            <p:cNvSpPr>
              <a:spLocks noChangeArrowheads="1"/>
            </p:cNvSpPr>
            <p:nvPr/>
          </p:nvSpPr>
          <p:spPr bwMode="auto">
            <a:xfrm rot="5400000">
              <a:off x="1508" y="3412"/>
              <a:ext cx="180" cy="72"/>
            </a:xfrm>
            <a:prstGeom prst="triangle">
              <a:avLst>
                <a:gd name="adj" fmla="val 50000"/>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3" name="AutoShape 52">
              <a:extLst>
                <a:ext uri="{FF2B5EF4-FFF2-40B4-BE49-F238E27FC236}">
                  <a16:creationId xmlns:a16="http://schemas.microsoft.com/office/drawing/2014/main" id="{E409965B-F6E9-FF8A-0536-5577F71B579C}"/>
                </a:ext>
              </a:extLst>
            </p:cNvPr>
            <p:cNvSpPr>
              <a:spLocks noChangeArrowheads="1"/>
            </p:cNvSpPr>
            <p:nvPr/>
          </p:nvSpPr>
          <p:spPr bwMode="auto">
            <a:xfrm rot="5400000">
              <a:off x="1508" y="3028"/>
              <a:ext cx="180" cy="72"/>
            </a:xfrm>
            <a:prstGeom prst="triangle">
              <a:avLst>
                <a:gd name="adj" fmla="val 50000"/>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4" name="Oval 53">
              <a:extLst>
                <a:ext uri="{FF2B5EF4-FFF2-40B4-BE49-F238E27FC236}">
                  <a16:creationId xmlns:a16="http://schemas.microsoft.com/office/drawing/2014/main" id="{5599DD07-E2B8-9ECE-FFB0-FAE8ACF84A90}"/>
                </a:ext>
              </a:extLst>
            </p:cNvPr>
            <p:cNvSpPr>
              <a:spLocks noChangeArrowheads="1"/>
            </p:cNvSpPr>
            <p:nvPr/>
          </p:nvSpPr>
          <p:spPr bwMode="auto">
            <a:xfrm rot="5400000" flipV="1">
              <a:off x="1475" y="3029"/>
              <a:ext cx="79" cy="79"/>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5" name="Line 54">
              <a:extLst>
                <a:ext uri="{FF2B5EF4-FFF2-40B4-BE49-F238E27FC236}">
                  <a16:creationId xmlns:a16="http://schemas.microsoft.com/office/drawing/2014/main" id="{2A553CB0-E814-2531-5992-A53229ED7D7C}"/>
                </a:ext>
              </a:extLst>
            </p:cNvPr>
            <p:cNvSpPr>
              <a:spLocks noChangeShapeType="1"/>
            </p:cNvSpPr>
            <p:nvPr/>
          </p:nvSpPr>
          <p:spPr bwMode="auto">
            <a:xfrm flipV="1">
              <a:off x="4423" y="3712"/>
              <a:ext cx="0" cy="27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Line 55">
              <a:extLst>
                <a:ext uri="{FF2B5EF4-FFF2-40B4-BE49-F238E27FC236}">
                  <a16:creationId xmlns:a16="http://schemas.microsoft.com/office/drawing/2014/main" id="{507FA1E1-D295-1106-53DF-0F31ADF660C3}"/>
                </a:ext>
              </a:extLst>
            </p:cNvPr>
            <p:cNvSpPr>
              <a:spLocks noChangeShapeType="1"/>
            </p:cNvSpPr>
            <p:nvPr/>
          </p:nvSpPr>
          <p:spPr bwMode="auto">
            <a:xfrm flipV="1">
              <a:off x="4745" y="3637"/>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7" name="Rectangle 56">
              <a:extLst>
                <a:ext uri="{FF2B5EF4-FFF2-40B4-BE49-F238E27FC236}">
                  <a16:creationId xmlns:a16="http://schemas.microsoft.com/office/drawing/2014/main" id="{B5DD5439-6B2F-2A9A-9904-EE6777947CDA}"/>
                </a:ext>
              </a:extLst>
            </p:cNvPr>
            <p:cNvSpPr>
              <a:spLocks noChangeArrowheads="1"/>
            </p:cNvSpPr>
            <p:nvPr/>
          </p:nvSpPr>
          <p:spPr bwMode="auto">
            <a:xfrm>
              <a:off x="3584" y="2879"/>
              <a:ext cx="1367" cy="838"/>
            </a:xfrm>
            <a:prstGeom prst="rect">
              <a:avLst/>
            </a:prstGeom>
            <a:solidFill>
              <a:schemeClr val="bg1"/>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000" b="1" baseline="-25000">
                <a:solidFill>
                  <a:srgbClr val="0033CC"/>
                </a:solidFill>
                <a:ea typeface="楷体_GB2312" pitchFamily="49" charset="-122"/>
              </a:endParaRPr>
            </a:p>
          </p:txBody>
        </p:sp>
        <p:sp>
          <p:nvSpPr>
            <p:cNvPr id="58" name="Oval 57">
              <a:extLst>
                <a:ext uri="{FF2B5EF4-FFF2-40B4-BE49-F238E27FC236}">
                  <a16:creationId xmlns:a16="http://schemas.microsoft.com/office/drawing/2014/main" id="{02DAE582-5322-4E0E-834A-C8998CBED9A7}"/>
                </a:ext>
              </a:extLst>
            </p:cNvPr>
            <p:cNvSpPr>
              <a:spLocks noChangeArrowheads="1"/>
            </p:cNvSpPr>
            <p:nvPr/>
          </p:nvSpPr>
          <p:spPr bwMode="auto">
            <a:xfrm>
              <a:off x="3817" y="247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9" name="Line 58">
              <a:extLst>
                <a:ext uri="{FF2B5EF4-FFF2-40B4-BE49-F238E27FC236}">
                  <a16:creationId xmlns:a16="http://schemas.microsoft.com/office/drawing/2014/main" id="{810476FC-F43D-4C10-FA82-A378E0E2AA3B}"/>
                </a:ext>
              </a:extLst>
            </p:cNvPr>
            <p:cNvSpPr>
              <a:spLocks noChangeShapeType="1"/>
            </p:cNvSpPr>
            <p:nvPr/>
          </p:nvSpPr>
          <p:spPr bwMode="auto">
            <a:xfrm>
              <a:off x="3848" y="2530"/>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0" name="Line 59">
              <a:extLst>
                <a:ext uri="{FF2B5EF4-FFF2-40B4-BE49-F238E27FC236}">
                  <a16:creationId xmlns:a16="http://schemas.microsoft.com/office/drawing/2014/main" id="{95E0BAF8-6D5C-61EB-ACAE-4696277CD334}"/>
                </a:ext>
              </a:extLst>
            </p:cNvPr>
            <p:cNvSpPr>
              <a:spLocks noChangeShapeType="1"/>
            </p:cNvSpPr>
            <p:nvPr/>
          </p:nvSpPr>
          <p:spPr bwMode="auto">
            <a:xfrm rot="5400000" flipV="1">
              <a:off x="3490" y="3005"/>
              <a:ext cx="0" cy="19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1" name="Line 60">
              <a:extLst>
                <a:ext uri="{FF2B5EF4-FFF2-40B4-BE49-F238E27FC236}">
                  <a16:creationId xmlns:a16="http://schemas.microsoft.com/office/drawing/2014/main" id="{706C382A-7237-4727-1DBF-A4B58D177CD0}"/>
                </a:ext>
              </a:extLst>
            </p:cNvPr>
            <p:cNvSpPr>
              <a:spLocks noChangeShapeType="1"/>
            </p:cNvSpPr>
            <p:nvPr/>
          </p:nvSpPr>
          <p:spPr bwMode="auto">
            <a:xfrm flipV="1">
              <a:off x="3394" y="2704"/>
              <a:ext cx="0" cy="40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Oval 61">
              <a:extLst>
                <a:ext uri="{FF2B5EF4-FFF2-40B4-BE49-F238E27FC236}">
                  <a16:creationId xmlns:a16="http://schemas.microsoft.com/office/drawing/2014/main" id="{CF25F451-7FF2-4F21-E732-866FB639A40D}"/>
                </a:ext>
              </a:extLst>
            </p:cNvPr>
            <p:cNvSpPr>
              <a:spLocks noChangeArrowheads="1"/>
            </p:cNvSpPr>
            <p:nvPr/>
          </p:nvSpPr>
          <p:spPr bwMode="auto">
            <a:xfrm flipV="1">
              <a:off x="4062" y="3817"/>
              <a:ext cx="77" cy="78"/>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3" name="Line 62">
              <a:extLst>
                <a:ext uri="{FF2B5EF4-FFF2-40B4-BE49-F238E27FC236}">
                  <a16:creationId xmlns:a16="http://schemas.microsoft.com/office/drawing/2014/main" id="{9C73C3E7-C0BC-7826-6BE1-9A1E6BDB3CDB}"/>
                </a:ext>
              </a:extLst>
            </p:cNvPr>
            <p:cNvSpPr>
              <a:spLocks noChangeShapeType="1"/>
            </p:cNvSpPr>
            <p:nvPr/>
          </p:nvSpPr>
          <p:spPr bwMode="auto">
            <a:xfrm flipV="1">
              <a:off x="3779" y="3712"/>
              <a:ext cx="0" cy="15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63">
              <a:extLst>
                <a:ext uri="{FF2B5EF4-FFF2-40B4-BE49-F238E27FC236}">
                  <a16:creationId xmlns:a16="http://schemas.microsoft.com/office/drawing/2014/main" id="{2DF4DB98-B32A-C915-A72C-36BF94CAE7D1}"/>
                </a:ext>
              </a:extLst>
            </p:cNvPr>
            <p:cNvSpPr>
              <a:spLocks noChangeShapeType="1"/>
            </p:cNvSpPr>
            <p:nvPr/>
          </p:nvSpPr>
          <p:spPr bwMode="auto">
            <a:xfrm flipV="1">
              <a:off x="4101" y="3712"/>
              <a:ext cx="0" cy="23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Text Box 64">
              <a:extLst>
                <a:ext uri="{FF2B5EF4-FFF2-40B4-BE49-F238E27FC236}">
                  <a16:creationId xmlns:a16="http://schemas.microsoft.com/office/drawing/2014/main" id="{B61E2336-1FA7-9EA3-9530-A0ACCE42D4D5}"/>
                </a:ext>
              </a:extLst>
            </p:cNvPr>
            <p:cNvSpPr txBox="1">
              <a:spLocks noChangeArrowheads="1"/>
            </p:cNvSpPr>
            <p:nvPr/>
          </p:nvSpPr>
          <p:spPr bwMode="auto">
            <a:xfrm>
              <a:off x="3892" y="3113"/>
              <a:ext cx="763"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ea typeface="楷体_GB2312" pitchFamily="49" charset="-122"/>
                </a:rPr>
                <a:t>74290</a:t>
              </a:r>
              <a:endParaRPr lang="en-US" altLang="zh-CN" sz="2800" b="1">
                <a:solidFill>
                  <a:srgbClr val="0033CC"/>
                </a:solidFill>
                <a:effectLst>
                  <a:outerShdw blurRad="38100" dist="38100" dir="2700000" algn="tl">
                    <a:srgbClr val="C0C0C0"/>
                  </a:outerShdw>
                </a:effectLst>
                <a:latin typeface="宋体" panose="02010600030101010101" pitchFamily="2" charset="-122"/>
              </a:endParaRPr>
            </a:p>
          </p:txBody>
        </p:sp>
        <p:sp>
          <p:nvSpPr>
            <p:cNvPr id="66" name="Rectangle 65">
              <a:extLst>
                <a:ext uri="{FF2B5EF4-FFF2-40B4-BE49-F238E27FC236}">
                  <a16:creationId xmlns:a16="http://schemas.microsoft.com/office/drawing/2014/main" id="{5EA1F813-5419-96B1-7283-C7DC3939080C}"/>
                </a:ext>
              </a:extLst>
            </p:cNvPr>
            <p:cNvSpPr>
              <a:spLocks noChangeArrowheads="1"/>
            </p:cNvSpPr>
            <p:nvPr/>
          </p:nvSpPr>
          <p:spPr bwMode="auto">
            <a:xfrm>
              <a:off x="3636" y="2836"/>
              <a:ext cx="143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  Q</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3</a:t>
              </a:r>
            </a:p>
          </p:txBody>
        </p:sp>
        <p:sp>
          <p:nvSpPr>
            <p:cNvPr id="67" name="Rectangle 66">
              <a:extLst>
                <a:ext uri="{FF2B5EF4-FFF2-40B4-BE49-F238E27FC236}">
                  <a16:creationId xmlns:a16="http://schemas.microsoft.com/office/drawing/2014/main" id="{C0403FB7-2A25-B53F-8F34-32E89D51626A}"/>
                </a:ext>
              </a:extLst>
            </p:cNvPr>
            <p:cNvSpPr>
              <a:spLocks noChangeArrowheads="1"/>
            </p:cNvSpPr>
            <p:nvPr/>
          </p:nvSpPr>
          <p:spPr bwMode="auto">
            <a:xfrm>
              <a:off x="3631" y="3412"/>
              <a:ext cx="150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S</a:t>
              </a:r>
              <a:r>
                <a:rPr lang="en-US" altLang="zh-CN" sz="2000" b="1" baseline="-25000">
                  <a:solidFill>
                    <a:srgbClr val="0033CC"/>
                  </a:solidFill>
                  <a:ea typeface="楷体_GB2312" pitchFamily="49" charset="-122"/>
                </a:rPr>
                <a:t>9A  </a:t>
              </a:r>
              <a:r>
                <a:rPr lang="en-US" altLang="zh-CN" sz="2000" b="1">
                  <a:solidFill>
                    <a:srgbClr val="0033CC"/>
                  </a:solidFill>
                  <a:ea typeface="楷体_GB2312" pitchFamily="49" charset="-122"/>
                </a:rPr>
                <a:t>S</a:t>
              </a:r>
              <a:r>
                <a:rPr lang="en-US" altLang="zh-CN" sz="2000" b="1" baseline="-25000">
                  <a:solidFill>
                    <a:srgbClr val="0033CC"/>
                  </a:solidFill>
                  <a:ea typeface="楷体_GB2312" pitchFamily="49" charset="-122"/>
                </a:rPr>
                <a:t>9B     </a:t>
              </a:r>
              <a:r>
                <a:rPr lang="en-US" altLang="zh-CN" sz="2000" b="1">
                  <a:solidFill>
                    <a:srgbClr val="0033CC"/>
                  </a:solidFill>
                  <a:ea typeface="楷体_GB2312" pitchFamily="49" charset="-122"/>
                </a:rPr>
                <a:t>R</a:t>
              </a:r>
              <a:r>
                <a:rPr lang="en-US" altLang="zh-CN" sz="2000" b="1" baseline="-25000">
                  <a:solidFill>
                    <a:srgbClr val="0033CC"/>
                  </a:solidFill>
                  <a:ea typeface="楷体_GB2312" pitchFamily="49" charset="-122"/>
                </a:rPr>
                <a:t>0B   </a:t>
              </a:r>
              <a:r>
                <a:rPr lang="en-US" altLang="zh-CN" sz="2000" b="1">
                  <a:solidFill>
                    <a:srgbClr val="0033CC"/>
                  </a:solidFill>
                  <a:ea typeface="楷体_GB2312" pitchFamily="49" charset="-122"/>
                </a:rPr>
                <a:t>R</a:t>
              </a:r>
              <a:r>
                <a:rPr lang="en-US" altLang="zh-CN" sz="2000" b="1" baseline="-25000">
                  <a:solidFill>
                    <a:srgbClr val="0033CC"/>
                  </a:solidFill>
                  <a:ea typeface="楷体_GB2312" pitchFamily="49" charset="-122"/>
                </a:rPr>
                <a:t>0A</a:t>
              </a:r>
            </a:p>
          </p:txBody>
        </p:sp>
        <p:sp>
          <p:nvSpPr>
            <p:cNvPr id="68" name="Oval 67">
              <a:extLst>
                <a:ext uri="{FF2B5EF4-FFF2-40B4-BE49-F238E27FC236}">
                  <a16:creationId xmlns:a16="http://schemas.microsoft.com/office/drawing/2014/main" id="{88296663-88CA-E51A-8BD2-BD95F110EEEE}"/>
                </a:ext>
              </a:extLst>
            </p:cNvPr>
            <p:cNvSpPr>
              <a:spLocks noChangeArrowheads="1"/>
            </p:cNvSpPr>
            <p:nvPr/>
          </p:nvSpPr>
          <p:spPr bwMode="auto">
            <a:xfrm>
              <a:off x="4117" y="247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Line 68">
              <a:extLst>
                <a:ext uri="{FF2B5EF4-FFF2-40B4-BE49-F238E27FC236}">
                  <a16:creationId xmlns:a16="http://schemas.microsoft.com/office/drawing/2014/main" id="{0B33633B-F2B7-7093-36FD-A5AEECD6248B}"/>
                </a:ext>
              </a:extLst>
            </p:cNvPr>
            <p:cNvSpPr>
              <a:spLocks noChangeShapeType="1"/>
            </p:cNvSpPr>
            <p:nvPr/>
          </p:nvSpPr>
          <p:spPr bwMode="auto">
            <a:xfrm>
              <a:off x="4148" y="2536"/>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0" name="Oval 69">
              <a:extLst>
                <a:ext uri="{FF2B5EF4-FFF2-40B4-BE49-F238E27FC236}">
                  <a16:creationId xmlns:a16="http://schemas.microsoft.com/office/drawing/2014/main" id="{A048876B-1D9D-7647-13BF-E45ADE5389B7}"/>
                </a:ext>
              </a:extLst>
            </p:cNvPr>
            <p:cNvSpPr>
              <a:spLocks noChangeArrowheads="1"/>
            </p:cNvSpPr>
            <p:nvPr/>
          </p:nvSpPr>
          <p:spPr bwMode="auto">
            <a:xfrm>
              <a:off x="4417" y="247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1" name="Line 70">
              <a:extLst>
                <a:ext uri="{FF2B5EF4-FFF2-40B4-BE49-F238E27FC236}">
                  <a16:creationId xmlns:a16="http://schemas.microsoft.com/office/drawing/2014/main" id="{9F06770B-ECC8-8235-7D2E-4B93DF021C4B}"/>
                </a:ext>
              </a:extLst>
            </p:cNvPr>
            <p:cNvSpPr>
              <a:spLocks noChangeShapeType="1"/>
            </p:cNvSpPr>
            <p:nvPr/>
          </p:nvSpPr>
          <p:spPr bwMode="auto">
            <a:xfrm>
              <a:off x="4448" y="2536"/>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2" name="Oval 71">
              <a:extLst>
                <a:ext uri="{FF2B5EF4-FFF2-40B4-BE49-F238E27FC236}">
                  <a16:creationId xmlns:a16="http://schemas.microsoft.com/office/drawing/2014/main" id="{F3A2C963-57F9-6E60-8961-E74A4E02BAA7}"/>
                </a:ext>
              </a:extLst>
            </p:cNvPr>
            <p:cNvSpPr>
              <a:spLocks noChangeArrowheads="1"/>
            </p:cNvSpPr>
            <p:nvPr/>
          </p:nvSpPr>
          <p:spPr bwMode="auto">
            <a:xfrm>
              <a:off x="4717" y="247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3" name="Line 72">
              <a:extLst>
                <a:ext uri="{FF2B5EF4-FFF2-40B4-BE49-F238E27FC236}">
                  <a16:creationId xmlns:a16="http://schemas.microsoft.com/office/drawing/2014/main" id="{D26DBBB7-0221-E00B-195A-5628F057827C}"/>
                </a:ext>
              </a:extLst>
            </p:cNvPr>
            <p:cNvSpPr>
              <a:spLocks noChangeShapeType="1"/>
            </p:cNvSpPr>
            <p:nvPr/>
          </p:nvSpPr>
          <p:spPr bwMode="auto">
            <a:xfrm>
              <a:off x="4748" y="2524"/>
              <a:ext cx="0" cy="34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4" name="Line 73">
              <a:extLst>
                <a:ext uri="{FF2B5EF4-FFF2-40B4-BE49-F238E27FC236}">
                  <a16:creationId xmlns:a16="http://schemas.microsoft.com/office/drawing/2014/main" id="{7E46DB60-B570-1C0E-78BD-C7A808D2964C}"/>
                </a:ext>
              </a:extLst>
            </p:cNvPr>
            <p:cNvSpPr>
              <a:spLocks noChangeShapeType="1"/>
            </p:cNvSpPr>
            <p:nvPr/>
          </p:nvSpPr>
          <p:spPr bwMode="auto">
            <a:xfrm rot="5400000" flipV="1">
              <a:off x="3331" y="3170"/>
              <a:ext cx="0" cy="52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5" name="Line 74">
              <a:extLst>
                <a:ext uri="{FF2B5EF4-FFF2-40B4-BE49-F238E27FC236}">
                  <a16:creationId xmlns:a16="http://schemas.microsoft.com/office/drawing/2014/main" id="{49D57A1D-CEDF-68FA-D476-98D9DA6AD9DC}"/>
                </a:ext>
              </a:extLst>
            </p:cNvPr>
            <p:cNvSpPr>
              <a:spLocks noChangeShapeType="1"/>
            </p:cNvSpPr>
            <p:nvPr/>
          </p:nvSpPr>
          <p:spPr bwMode="auto">
            <a:xfrm rot="-5400000">
              <a:off x="3958" y="3686"/>
              <a:ext cx="0" cy="357"/>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75">
              <a:extLst>
                <a:ext uri="{FF2B5EF4-FFF2-40B4-BE49-F238E27FC236}">
                  <a16:creationId xmlns:a16="http://schemas.microsoft.com/office/drawing/2014/main" id="{854BD71B-B075-4FA1-01E1-05A71BBC4E93}"/>
                </a:ext>
              </a:extLst>
            </p:cNvPr>
            <p:cNvSpPr>
              <a:spLocks noChangeShapeType="1"/>
            </p:cNvSpPr>
            <p:nvPr/>
          </p:nvSpPr>
          <p:spPr bwMode="auto">
            <a:xfrm>
              <a:off x="4016" y="3952"/>
              <a:ext cx="165"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Line 76">
              <a:extLst>
                <a:ext uri="{FF2B5EF4-FFF2-40B4-BE49-F238E27FC236}">
                  <a16:creationId xmlns:a16="http://schemas.microsoft.com/office/drawing/2014/main" id="{8F6A2BA4-ED95-59D2-C4CE-86AC6ED940FA}"/>
                </a:ext>
              </a:extLst>
            </p:cNvPr>
            <p:cNvSpPr>
              <a:spLocks noChangeShapeType="1"/>
            </p:cNvSpPr>
            <p:nvPr/>
          </p:nvSpPr>
          <p:spPr bwMode="auto">
            <a:xfrm rot="5400000" flipV="1">
              <a:off x="3622" y="2477"/>
              <a:ext cx="0" cy="472"/>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8" name="Oval 77">
              <a:extLst>
                <a:ext uri="{FF2B5EF4-FFF2-40B4-BE49-F238E27FC236}">
                  <a16:creationId xmlns:a16="http://schemas.microsoft.com/office/drawing/2014/main" id="{D0FAD551-8011-B30E-82F3-40D9BBB6E0BB}"/>
                </a:ext>
              </a:extLst>
            </p:cNvPr>
            <p:cNvSpPr>
              <a:spLocks noChangeArrowheads="1"/>
            </p:cNvSpPr>
            <p:nvPr/>
          </p:nvSpPr>
          <p:spPr bwMode="auto">
            <a:xfrm flipV="1">
              <a:off x="3810" y="2680"/>
              <a:ext cx="81" cy="78"/>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Rectangle 78">
              <a:extLst>
                <a:ext uri="{FF2B5EF4-FFF2-40B4-BE49-F238E27FC236}">
                  <a16:creationId xmlns:a16="http://schemas.microsoft.com/office/drawing/2014/main" id="{83782FD7-C93B-F0EE-C5C7-3EE6F6D622B6}"/>
                </a:ext>
              </a:extLst>
            </p:cNvPr>
            <p:cNvSpPr>
              <a:spLocks noChangeArrowheads="1"/>
            </p:cNvSpPr>
            <p:nvPr/>
          </p:nvSpPr>
          <p:spPr bwMode="auto">
            <a:xfrm>
              <a:off x="3152" y="3460"/>
              <a:ext cx="521"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0</a:t>
              </a:r>
            </a:p>
          </p:txBody>
        </p:sp>
        <p:sp>
          <p:nvSpPr>
            <p:cNvPr id="80" name="Rectangle 79">
              <a:extLst>
                <a:ext uri="{FF2B5EF4-FFF2-40B4-BE49-F238E27FC236}">
                  <a16:creationId xmlns:a16="http://schemas.microsoft.com/office/drawing/2014/main" id="{BDA5D977-FD90-71BD-92C0-F21A999CB594}"/>
                </a:ext>
              </a:extLst>
            </p:cNvPr>
            <p:cNvSpPr>
              <a:spLocks noChangeArrowheads="1"/>
            </p:cNvSpPr>
            <p:nvPr/>
          </p:nvSpPr>
          <p:spPr bwMode="auto">
            <a:xfrm>
              <a:off x="3176" y="3094"/>
              <a:ext cx="497"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0033CC"/>
                  </a:solidFill>
                  <a:ea typeface="楷体_GB2312" pitchFamily="49" charset="-122"/>
                </a:rPr>
                <a:t>CP</a:t>
              </a:r>
              <a:r>
                <a:rPr lang="en-US" altLang="zh-CN" b="1" baseline="-25000">
                  <a:solidFill>
                    <a:srgbClr val="0033CC"/>
                  </a:solidFill>
                  <a:ea typeface="楷体_GB2312" pitchFamily="49" charset="-122"/>
                </a:rPr>
                <a:t>1</a:t>
              </a:r>
            </a:p>
          </p:txBody>
        </p:sp>
        <p:sp>
          <p:nvSpPr>
            <p:cNvPr id="81" name="AutoShape 80">
              <a:extLst>
                <a:ext uri="{FF2B5EF4-FFF2-40B4-BE49-F238E27FC236}">
                  <a16:creationId xmlns:a16="http://schemas.microsoft.com/office/drawing/2014/main" id="{E5FFEAD6-4403-7C1D-B7E0-DC59295DC8CD}"/>
                </a:ext>
              </a:extLst>
            </p:cNvPr>
            <p:cNvSpPr>
              <a:spLocks noChangeArrowheads="1"/>
            </p:cNvSpPr>
            <p:nvPr/>
          </p:nvSpPr>
          <p:spPr bwMode="auto">
            <a:xfrm rot="5400000">
              <a:off x="3536" y="3412"/>
              <a:ext cx="180" cy="72"/>
            </a:xfrm>
            <a:prstGeom prst="triangle">
              <a:avLst>
                <a:gd name="adj" fmla="val 50000"/>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2" name="AutoShape 81">
              <a:extLst>
                <a:ext uri="{FF2B5EF4-FFF2-40B4-BE49-F238E27FC236}">
                  <a16:creationId xmlns:a16="http://schemas.microsoft.com/office/drawing/2014/main" id="{15538F46-FBB4-AD0B-12FD-1CE7552C8553}"/>
                </a:ext>
              </a:extLst>
            </p:cNvPr>
            <p:cNvSpPr>
              <a:spLocks noChangeArrowheads="1"/>
            </p:cNvSpPr>
            <p:nvPr/>
          </p:nvSpPr>
          <p:spPr bwMode="auto">
            <a:xfrm rot="5400000">
              <a:off x="3536" y="3064"/>
              <a:ext cx="180" cy="72"/>
            </a:xfrm>
            <a:prstGeom prst="triangle">
              <a:avLst>
                <a:gd name="adj" fmla="val 50000"/>
              </a:avLst>
            </a:prstGeom>
            <a:noFill/>
            <a:ln w="2857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3" name="Oval 82">
              <a:extLst>
                <a:ext uri="{FF2B5EF4-FFF2-40B4-BE49-F238E27FC236}">
                  <a16:creationId xmlns:a16="http://schemas.microsoft.com/office/drawing/2014/main" id="{DC9FE818-2FB3-7472-1A5E-8223B07210C2}"/>
                </a:ext>
              </a:extLst>
            </p:cNvPr>
            <p:cNvSpPr>
              <a:spLocks noChangeArrowheads="1"/>
            </p:cNvSpPr>
            <p:nvPr/>
          </p:nvSpPr>
          <p:spPr bwMode="auto">
            <a:xfrm rot="5400000" flipV="1">
              <a:off x="3497" y="3389"/>
              <a:ext cx="79" cy="79"/>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4" name="Oval 83">
              <a:extLst>
                <a:ext uri="{FF2B5EF4-FFF2-40B4-BE49-F238E27FC236}">
                  <a16:creationId xmlns:a16="http://schemas.microsoft.com/office/drawing/2014/main" id="{1853D5F2-9B62-8CD8-BDFE-41FCFC22A159}"/>
                </a:ext>
              </a:extLst>
            </p:cNvPr>
            <p:cNvSpPr>
              <a:spLocks noChangeArrowheads="1"/>
            </p:cNvSpPr>
            <p:nvPr/>
          </p:nvSpPr>
          <p:spPr bwMode="auto">
            <a:xfrm rot="5400000" flipV="1">
              <a:off x="3491" y="3065"/>
              <a:ext cx="79" cy="79"/>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5" name="Line 84">
              <a:extLst>
                <a:ext uri="{FF2B5EF4-FFF2-40B4-BE49-F238E27FC236}">
                  <a16:creationId xmlns:a16="http://schemas.microsoft.com/office/drawing/2014/main" id="{0DD001CB-C273-F15C-D0E2-BD778BF968AC}"/>
                </a:ext>
              </a:extLst>
            </p:cNvPr>
            <p:cNvSpPr>
              <a:spLocks noChangeShapeType="1"/>
            </p:cNvSpPr>
            <p:nvPr/>
          </p:nvSpPr>
          <p:spPr bwMode="auto">
            <a:xfrm flipV="1">
              <a:off x="4454" y="2740"/>
              <a:ext cx="660"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6" name="Line 85">
              <a:extLst>
                <a:ext uri="{FF2B5EF4-FFF2-40B4-BE49-F238E27FC236}">
                  <a16:creationId xmlns:a16="http://schemas.microsoft.com/office/drawing/2014/main" id="{0759F1A2-FC9F-2F24-2DD3-6B78FD9EE479}"/>
                </a:ext>
              </a:extLst>
            </p:cNvPr>
            <p:cNvSpPr>
              <a:spLocks noChangeShapeType="1"/>
            </p:cNvSpPr>
            <p:nvPr/>
          </p:nvSpPr>
          <p:spPr bwMode="auto">
            <a:xfrm rot="5400000" flipH="1">
              <a:off x="2698" y="3069"/>
              <a:ext cx="73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Oval 86">
              <a:extLst>
                <a:ext uri="{FF2B5EF4-FFF2-40B4-BE49-F238E27FC236}">
                  <a16:creationId xmlns:a16="http://schemas.microsoft.com/office/drawing/2014/main" id="{08CEDB23-D58B-B992-4C9C-A98210B7C4DC}"/>
                </a:ext>
              </a:extLst>
            </p:cNvPr>
            <p:cNvSpPr>
              <a:spLocks noChangeArrowheads="1"/>
            </p:cNvSpPr>
            <p:nvPr/>
          </p:nvSpPr>
          <p:spPr bwMode="auto">
            <a:xfrm flipV="1">
              <a:off x="2682" y="2656"/>
              <a:ext cx="81" cy="78"/>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8" name="Rectangle 87">
              <a:extLst>
                <a:ext uri="{FF2B5EF4-FFF2-40B4-BE49-F238E27FC236}">
                  <a16:creationId xmlns:a16="http://schemas.microsoft.com/office/drawing/2014/main" id="{371CD0DC-DAE7-61C0-1DBC-9726209D5577}"/>
                </a:ext>
              </a:extLst>
            </p:cNvPr>
            <p:cNvSpPr>
              <a:spLocks noChangeArrowheads="1"/>
            </p:cNvSpPr>
            <p:nvPr/>
          </p:nvSpPr>
          <p:spPr bwMode="auto">
            <a:xfrm>
              <a:off x="1728" y="2176"/>
              <a:ext cx="121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p>
          </p:txBody>
        </p:sp>
        <p:sp>
          <p:nvSpPr>
            <p:cNvPr id="89" name="Rectangle 88">
              <a:extLst>
                <a:ext uri="{FF2B5EF4-FFF2-40B4-BE49-F238E27FC236}">
                  <a16:creationId xmlns:a16="http://schemas.microsoft.com/office/drawing/2014/main" id="{5E3F2683-7D7D-86A9-2857-896D09EEBD6F}"/>
                </a:ext>
              </a:extLst>
            </p:cNvPr>
            <p:cNvSpPr>
              <a:spLocks noChangeArrowheads="1"/>
            </p:cNvSpPr>
            <p:nvPr/>
          </p:nvSpPr>
          <p:spPr bwMode="auto">
            <a:xfrm>
              <a:off x="3732" y="2206"/>
              <a:ext cx="1216"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p>
          </p:txBody>
        </p:sp>
        <p:sp>
          <p:nvSpPr>
            <p:cNvPr id="90" name="Line 89">
              <a:extLst>
                <a:ext uri="{FF2B5EF4-FFF2-40B4-BE49-F238E27FC236}">
                  <a16:creationId xmlns:a16="http://schemas.microsoft.com/office/drawing/2014/main" id="{D836B45C-88F2-0223-525A-D685FE4D5D07}"/>
                </a:ext>
              </a:extLst>
            </p:cNvPr>
            <p:cNvSpPr>
              <a:spLocks noChangeShapeType="1"/>
            </p:cNvSpPr>
            <p:nvPr/>
          </p:nvSpPr>
          <p:spPr bwMode="auto">
            <a:xfrm>
              <a:off x="2708" y="2692"/>
              <a:ext cx="36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90">
              <a:extLst>
                <a:ext uri="{FF2B5EF4-FFF2-40B4-BE49-F238E27FC236}">
                  <a16:creationId xmlns:a16="http://schemas.microsoft.com/office/drawing/2014/main" id="{2CAE3AC1-9D5C-CC81-4C11-F2B13F02B9F4}"/>
                </a:ext>
              </a:extLst>
            </p:cNvPr>
            <p:cNvSpPr>
              <a:spLocks noChangeShapeType="1"/>
            </p:cNvSpPr>
            <p:nvPr/>
          </p:nvSpPr>
          <p:spPr bwMode="auto">
            <a:xfrm>
              <a:off x="4430" y="3976"/>
              <a:ext cx="858"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2" name="Line 91">
              <a:extLst>
                <a:ext uri="{FF2B5EF4-FFF2-40B4-BE49-F238E27FC236}">
                  <a16:creationId xmlns:a16="http://schemas.microsoft.com/office/drawing/2014/main" id="{B60CD41F-42AD-A2BB-CA2C-D44563BA7401}"/>
                </a:ext>
              </a:extLst>
            </p:cNvPr>
            <p:cNvSpPr>
              <a:spLocks noChangeShapeType="1"/>
            </p:cNvSpPr>
            <p:nvPr/>
          </p:nvSpPr>
          <p:spPr bwMode="auto">
            <a:xfrm rot="-5400000">
              <a:off x="4606" y="3309"/>
              <a:ext cx="1359"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Line 92">
              <a:extLst>
                <a:ext uri="{FF2B5EF4-FFF2-40B4-BE49-F238E27FC236}">
                  <a16:creationId xmlns:a16="http://schemas.microsoft.com/office/drawing/2014/main" id="{4622C754-BAA3-93F3-1AFB-11C3E6388CDC}"/>
                </a:ext>
              </a:extLst>
            </p:cNvPr>
            <p:cNvSpPr>
              <a:spLocks noChangeShapeType="1"/>
            </p:cNvSpPr>
            <p:nvPr/>
          </p:nvSpPr>
          <p:spPr bwMode="auto">
            <a:xfrm>
              <a:off x="4142" y="2632"/>
              <a:ext cx="1152"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4" name="Oval 93">
              <a:extLst>
                <a:ext uri="{FF2B5EF4-FFF2-40B4-BE49-F238E27FC236}">
                  <a16:creationId xmlns:a16="http://schemas.microsoft.com/office/drawing/2014/main" id="{FBCC6DE9-5AC0-DDD5-310D-6DAE3DD3AA25}"/>
                </a:ext>
              </a:extLst>
            </p:cNvPr>
            <p:cNvSpPr>
              <a:spLocks noChangeArrowheads="1"/>
            </p:cNvSpPr>
            <p:nvPr/>
          </p:nvSpPr>
          <p:spPr bwMode="auto">
            <a:xfrm flipV="1">
              <a:off x="4420" y="2706"/>
              <a:ext cx="77" cy="78"/>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5" name="Line 94">
              <a:extLst>
                <a:ext uri="{FF2B5EF4-FFF2-40B4-BE49-F238E27FC236}">
                  <a16:creationId xmlns:a16="http://schemas.microsoft.com/office/drawing/2014/main" id="{A2260F09-FB9F-9830-74EB-545CF2E1DACC}"/>
                </a:ext>
              </a:extLst>
            </p:cNvPr>
            <p:cNvSpPr>
              <a:spLocks noChangeShapeType="1"/>
            </p:cNvSpPr>
            <p:nvPr/>
          </p:nvSpPr>
          <p:spPr bwMode="auto">
            <a:xfrm rot="-5400000">
              <a:off x="4537" y="3300"/>
              <a:ext cx="112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6" name="Line 95">
              <a:extLst>
                <a:ext uri="{FF2B5EF4-FFF2-40B4-BE49-F238E27FC236}">
                  <a16:creationId xmlns:a16="http://schemas.microsoft.com/office/drawing/2014/main" id="{5877B454-9852-FC95-0F00-9A3D1825DE46}"/>
                </a:ext>
              </a:extLst>
            </p:cNvPr>
            <p:cNvSpPr>
              <a:spLocks noChangeShapeType="1"/>
            </p:cNvSpPr>
            <p:nvPr/>
          </p:nvSpPr>
          <p:spPr bwMode="auto">
            <a:xfrm>
              <a:off x="1994" y="3928"/>
              <a:ext cx="165"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Line 96">
              <a:extLst>
                <a:ext uri="{FF2B5EF4-FFF2-40B4-BE49-F238E27FC236}">
                  <a16:creationId xmlns:a16="http://schemas.microsoft.com/office/drawing/2014/main" id="{E8322DC1-8682-4ABB-B059-41C7A0457838}"/>
                </a:ext>
              </a:extLst>
            </p:cNvPr>
            <p:cNvSpPr>
              <a:spLocks noChangeShapeType="1"/>
            </p:cNvSpPr>
            <p:nvPr/>
          </p:nvSpPr>
          <p:spPr bwMode="auto">
            <a:xfrm>
              <a:off x="1754" y="3832"/>
              <a:ext cx="975"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8" name="Oval 97">
              <a:extLst>
                <a:ext uri="{FF2B5EF4-FFF2-40B4-BE49-F238E27FC236}">
                  <a16:creationId xmlns:a16="http://schemas.microsoft.com/office/drawing/2014/main" id="{5D542D1A-3F56-5DFA-F9EC-92B7DE8A8B4B}"/>
                </a:ext>
              </a:extLst>
            </p:cNvPr>
            <p:cNvSpPr>
              <a:spLocks noChangeArrowheads="1"/>
            </p:cNvSpPr>
            <p:nvPr/>
          </p:nvSpPr>
          <p:spPr bwMode="auto">
            <a:xfrm flipV="1">
              <a:off x="2358" y="3790"/>
              <a:ext cx="81" cy="78"/>
            </a:xfrm>
            <a:prstGeom prst="ellipse">
              <a:avLst/>
            </a:prstGeom>
            <a:solidFill>
              <a:schemeClr val="tx1"/>
            </a:solidFill>
            <a:ln>
              <a:noFill/>
            </a:ln>
            <a:effectLst/>
            <a:extLst>
              <a:ext uri="{91240B29-F687-4F45-9708-019B960494DF}">
                <a14:hiddenLine xmlns:a14="http://schemas.microsoft.com/office/drawing/2010/main" w="317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9" name="Line 98">
              <a:extLst>
                <a:ext uri="{FF2B5EF4-FFF2-40B4-BE49-F238E27FC236}">
                  <a16:creationId xmlns:a16="http://schemas.microsoft.com/office/drawing/2014/main" id="{997B969C-5BCA-F890-0DF7-21C8F2F92192}"/>
                </a:ext>
              </a:extLst>
            </p:cNvPr>
            <p:cNvSpPr>
              <a:spLocks noChangeShapeType="1"/>
            </p:cNvSpPr>
            <p:nvPr/>
          </p:nvSpPr>
          <p:spPr bwMode="auto">
            <a:xfrm>
              <a:off x="4742" y="3856"/>
              <a:ext cx="366"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02" name="Text Box 99">
            <a:extLst>
              <a:ext uri="{FF2B5EF4-FFF2-40B4-BE49-F238E27FC236}">
                <a16:creationId xmlns:a16="http://schemas.microsoft.com/office/drawing/2014/main" id="{17674FB4-FD0E-B972-42C5-F9787B8CC5D5}"/>
              </a:ext>
            </a:extLst>
          </p:cNvPr>
          <p:cNvSpPr txBox="1">
            <a:spLocks noChangeArrowheads="1"/>
          </p:cNvSpPr>
          <p:nvPr/>
        </p:nvSpPr>
        <p:spPr bwMode="auto">
          <a:xfrm>
            <a:off x="1654175" y="3803174"/>
            <a:ext cx="1358900" cy="538163"/>
          </a:xfrm>
          <a:prstGeom prst="rect">
            <a:avLst/>
          </a:prstGeom>
          <a:solidFill>
            <a:srgbClr val="DEFEFD"/>
          </a:solidFill>
          <a:ln w="1905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i="1">
                <a:solidFill>
                  <a:srgbClr val="0033CC"/>
                </a:solidFill>
                <a:ea typeface="楷体_GB2312" pitchFamily="49" charset="-122"/>
              </a:rPr>
              <a:t>N</a:t>
            </a:r>
            <a:r>
              <a:rPr lang="en-US" altLang="zh-CN" sz="2800" b="1" baseline="-25000">
                <a:solidFill>
                  <a:srgbClr val="0033CC"/>
                </a:solidFill>
                <a:ea typeface="楷体_GB2312" pitchFamily="49" charset="-122"/>
              </a:rPr>
              <a:t>1</a:t>
            </a:r>
            <a:r>
              <a:rPr lang="en-US" altLang="zh-CN" sz="2800" b="1">
                <a:solidFill>
                  <a:srgbClr val="0033CC"/>
                </a:solidFill>
                <a:ea typeface="楷体_GB2312" pitchFamily="49" charset="-122"/>
              </a:rPr>
              <a:t>= 10</a:t>
            </a:r>
          </a:p>
        </p:txBody>
      </p:sp>
      <p:sp>
        <p:nvSpPr>
          <p:cNvPr id="103" name="Text Box 100">
            <a:extLst>
              <a:ext uri="{FF2B5EF4-FFF2-40B4-BE49-F238E27FC236}">
                <a16:creationId xmlns:a16="http://schemas.microsoft.com/office/drawing/2014/main" id="{A261C256-5F2C-CED8-4DBA-4895DA15D717}"/>
              </a:ext>
            </a:extLst>
          </p:cNvPr>
          <p:cNvSpPr txBox="1">
            <a:spLocks noChangeArrowheads="1"/>
          </p:cNvSpPr>
          <p:nvPr/>
        </p:nvSpPr>
        <p:spPr bwMode="auto">
          <a:xfrm>
            <a:off x="5708650" y="3803174"/>
            <a:ext cx="1212850" cy="538163"/>
          </a:xfrm>
          <a:prstGeom prst="rect">
            <a:avLst/>
          </a:prstGeom>
          <a:solidFill>
            <a:srgbClr val="DEFEFD"/>
          </a:solidFill>
          <a:ln w="19050">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en-US" altLang="zh-CN" sz="2800" b="1" i="1">
                <a:solidFill>
                  <a:srgbClr val="0033CC"/>
                </a:solidFill>
                <a:ea typeface="楷体_GB2312" pitchFamily="49" charset="-122"/>
              </a:rPr>
              <a:t>N</a:t>
            </a:r>
            <a:r>
              <a:rPr lang="en-US" altLang="zh-CN" sz="2800" b="1" baseline="-25000">
                <a:solidFill>
                  <a:srgbClr val="0033CC"/>
                </a:solidFill>
                <a:ea typeface="楷体_GB2312" pitchFamily="49" charset="-122"/>
              </a:rPr>
              <a:t>2</a:t>
            </a:r>
            <a:r>
              <a:rPr lang="en-US" altLang="zh-CN" sz="1400" b="1" baseline="-25000">
                <a:solidFill>
                  <a:srgbClr val="0033CC"/>
                </a:solidFill>
                <a:ea typeface="楷体_GB2312" pitchFamily="49" charset="-122"/>
              </a:rPr>
              <a:t> </a:t>
            </a:r>
            <a:r>
              <a:rPr lang="en-US" altLang="zh-CN" sz="2800" b="1">
                <a:solidFill>
                  <a:srgbClr val="0033CC"/>
                </a:solidFill>
                <a:ea typeface="楷体_GB2312" pitchFamily="49" charset="-122"/>
              </a:rPr>
              <a:t>=</a:t>
            </a:r>
            <a:r>
              <a:rPr lang="en-US" altLang="zh-CN" sz="1400" b="1">
                <a:solidFill>
                  <a:srgbClr val="0033CC"/>
                </a:solidFill>
                <a:ea typeface="楷体_GB2312" pitchFamily="49" charset="-122"/>
              </a:rPr>
              <a:t>  </a:t>
            </a:r>
            <a:r>
              <a:rPr lang="en-US" altLang="zh-CN" sz="2800" b="1">
                <a:solidFill>
                  <a:srgbClr val="0033CC"/>
                </a:solidFill>
                <a:ea typeface="楷体_GB2312" pitchFamily="49" charset="-122"/>
              </a:rPr>
              <a:t>6</a:t>
            </a:r>
          </a:p>
        </p:txBody>
      </p:sp>
      <p:sp>
        <p:nvSpPr>
          <p:cNvPr id="104" name="Rectangle 101">
            <a:extLst>
              <a:ext uri="{FF2B5EF4-FFF2-40B4-BE49-F238E27FC236}">
                <a16:creationId xmlns:a16="http://schemas.microsoft.com/office/drawing/2014/main" id="{4F900584-EF7C-49C4-C86F-D10040EC07FB}"/>
              </a:ext>
            </a:extLst>
          </p:cNvPr>
          <p:cNvSpPr>
            <a:spLocks noChangeArrowheads="1"/>
          </p:cNvSpPr>
          <p:nvPr/>
        </p:nvSpPr>
        <p:spPr bwMode="auto">
          <a:xfrm>
            <a:off x="2927350" y="6308249"/>
            <a:ext cx="1393825" cy="519113"/>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FF0066"/>
                </a:solidFill>
                <a:effectLst>
                  <a:outerShdw blurRad="38100" dist="38100" dir="2700000" algn="tl">
                    <a:srgbClr val="C0C0C0"/>
                  </a:outerShdw>
                </a:effectLst>
                <a:latin typeface="宋体" panose="02010600030101010101" pitchFamily="2" charset="-122"/>
              </a:rPr>
              <a:t>个位</a:t>
            </a:r>
          </a:p>
        </p:txBody>
      </p:sp>
      <p:sp>
        <p:nvSpPr>
          <p:cNvPr id="105" name="Rectangle 102">
            <a:extLst>
              <a:ext uri="{FF2B5EF4-FFF2-40B4-BE49-F238E27FC236}">
                <a16:creationId xmlns:a16="http://schemas.microsoft.com/office/drawing/2014/main" id="{520F78BF-F516-9CAF-2EBB-E3F317E09948}"/>
              </a:ext>
            </a:extLst>
          </p:cNvPr>
          <p:cNvSpPr>
            <a:spLocks noChangeArrowheads="1"/>
          </p:cNvSpPr>
          <p:nvPr/>
        </p:nvSpPr>
        <p:spPr bwMode="auto">
          <a:xfrm>
            <a:off x="6249988" y="6236812"/>
            <a:ext cx="1401762" cy="519112"/>
          </a:xfrm>
          <a:prstGeom prst="rect">
            <a:avLst/>
          </a:prstGeom>
          <a:noFill/>
          <a:ln>
            <a:noFill/>
          </a:ln>
          <a:effectLst/>
          <a:extLst>
            <a:ext uri="{909E8E84-426E-40DD-AFC4-6F175D3DCCD1}">
              <a14:hiddenFill xmlns:a14="http://schemas.microsoft.com/office/drawing/2010/main">
                <a:solidFill>
                  <a:srgbClr val="0033CC"/>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a:solidFill>
                  <a:srgbClr val="FF0066"/>
                </a:solidFill>
                <a:effectLst>
                  <a:outerShdw blurRad="38100" dist="38100" dir="2700000" algn="tl">
                    <a:srgbClr val="C0C0C0"/>
                  </a:outerShdw>
                </a:effectLst>
                <a:latin typeface="宋体" panose="02010600030101010101" pitchFamily="2" charset="-122"/>
              </a:rPr>
              <a:t>十位</a:t>
            </a:r>
          </a:p>
        </p:txBody>
      </p:sp>
      <p:sp>
        <p:nvSpPr>
          <p:cNvPr id="106" name="Text Box 104">
            <a:extLst>
              <a:ext uri="{FF2B5EF4-FFF2-40B4-BE49-F238E27FC236}">
                <a16:creationId xmlns:a16="http://schemas.microsoft.com/office/drawing/2014/main" id="{DD1537F6-34B7-1DE5-4D25-A7F01F414F82}"/>
              </a:ext>
            </a:extLst>
          </p:cNvPr>
          <p:cNvSpPr txBox="1">
            <a:spLocks noChangeArrowheads="1"/>
          </p:cNvSpPr>
          <p:nvPr/>
        </p:nvSpPr>
        <p:spPr bwMode="auto">
          <a:xfrm>
            <a:off x="2263140" y="6329362"/>
            <a:ext cx="3613150" cy="528637"/>
          </a:xfrm>
          <a:prstGeom prst="rect">
            <a:avLst/>
          </a:prstGeom>
          <a:solidFill>
            <a:srgbClr val="DEFEFD"/>
          </a:solidFill>
          <a:ln w="952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r>
              <a:rPr lang="zh-CN" altLang="en-US" sz="2800" b="1">
                <a:solidFill>
                  <a:schemeClr val="accent2"/>
                </a:solidFill>
              </a:rPr>
              <a:t>个位芯片应逢十进一</a:t>
            </a:r>
          </a:p>
        </p:txBody>
      </p:sp>
      <p:sp>
        <p:nvSpPr>
          <p:cNvPr id="107" name="Rectangle 105">
            <a:extLst>
              <a:ext uri="{FF2B5EF4-FFF2-40B4-BE49-F238E27FC236}">
                <a16:creationId xmlns:a16="http://schemas.microsoft.com/office/drawing/2014/main" id="{8356AB11-6D3C-D544-A477-0740B143E418}"/>
              </a:ext>
            </a:extLst>
          </p:cNvPr>
          <p:cNvSpPr>
            <a:spLocks noChangeArrowheads="1"/>
          </p:cNvSpPr>
          <p:nvPr/>
        </p:nvSpPr>
        <p:spPr bwMode="auto">
          <a:xfrm>
            <a:off x="2242344" y="3226911"/>
            <a:ext cx="50927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effectLst>
                  <a:outerShdw blurRad="38100" dist="38100" dir="2700000" algn="tl">
                    <a:srgbClr val="C0C0C0"/>
                  </a:outerShdw>
                </a:effectLst>
              </a:rPr>
              <a:t>60 = 6 </a:t>
            </a:r>
            <a:r>
              <a:rPr lang="en-US" altLang="zh-CN" sz="2800" b="1">
                <a:solidFill>
                  <a:srgbClr val="FF0066"/>
                </a:solidFill>
                <a:effectLst>
                  <a:outerShdw blurRad="38100" dist="38100" dir="2700000" algn="tl">
                    <a:srgbClr val="C0C0C0"/>
                  </a:outerShdw>
                </a:effectLst>
                <a:sym typeface="Symbol" panose="05050102010706020507" pitchFamily="18" charset="2"/>
              </a:rPr>
              <a:t></a:t>
            </a:r>
            <a:r>
              <a:rPr lang="en-US" altLang="zh-CN" sz="2800" b="1">
                <a:solidFill>
                  <a:srgbClr val="FF0066"/>
                </a:solidFill>
                <a:effectLst>
                  <a:outerShdw blurRad="38100" dist="38100" dir="2700000" algn="tl">
                    <a:srgbClr val="C0C0C0"/>
                  </a:outerShdw>
                </a:effectLst>
              </a:rPr>
              <a:t> 10 </a:t>
            </a:r>
            <a:r>
              <a:rPr lang="en-US" altLang="zh-CN" sz="2800" b="1" i="1">
                <a:solidFill>
                  <a:srgbClr val="FF0066"/>
                </a:solidFill>
                <a:effectLst>
                  <a:outerShdw blurRad="38100" dist="38100" dir="2700000" algn="tl">
                    <a:srgbClr val="C0C0C0"/>
                  </a:outerShdw>
                </a:effectLst>
              </a:rPr>
              <a:t>= N</a:t>
            </a:r>
            <a:r>
              <a:rPr lang="en-US" altLang="zh-CN" sz="2800" b="1" baseline="-25000">
                <a:solidFill>
                  <a:srgbClr val="FF0066"/>
                </a:solidFill>
                <a:effectLst>
                  <a:outerShdw blurRad="38100" dist="38100" dir="2700000" algn="tl">
                    <a:srgbClr val="C0C0C0"/>
                  </a:outerShdw>
                </a:effectLst>
              </a:rPr>
              <a:t>1 </a:t>
            </a:r>
            <a:r>
              <a:rPr lang="en-US" altLang="zh-CN" sz="2800" b="1">
                <a:solidFill>
                  <a:srgbClr val="FF0066"/>
                </a:solidFill>
                <a:effectLst>
                  <a:outerShdw blurRad="38100" dist="38100" dir="2700000" algn="tl">
                    <a:srgbClr val="C0C0C0"/>
                  </a:outerShdw>
                </a:effectLst>
                <a:sym typeface="Symbol" panose="05050102010706020507" pitchFamily="18" charset="2"/>
              </a:rPr>
              <a:t> </a:t>
            </a:r>
            <a:r>
              <a:rPr lang="en-US" altLang="zh-CN" sz="2800" b="1" i="1">
                <a:solidFill>
                  <a:srgbClr val="FF0066"/>
                </a:solidFill>
                <a:effectLst>
                  <a:outerShdw blurRad="38100" dist="38100" dir="2700000" algn="tl">
                    <a:srgbClr val="C0C0C0"/>
                  </a:outerShdw>
                </a:effectLst>
              </a:rPr>
              <a:t>N</a:t>
            </a:r>
            <a:r>
              <a:rPr lang="en-US" altLang="zh-CN" sz="2800" b="1" baseline="-25000">
                <a:solidFill>
                  <a:srgbClr val="FF0066"/>
                </a:solidFill>
                <a:effectLst>
                  <a:outerShdw blurRad="38100" dist="38100" dir="2700000" algn="tl">
                    <a:srgbClr val="C0C0C0"/>
                  </a:outerShdw>
                </a:effectLst>
              </a:rPr>
              <a:t>2 </a:t>
            </a:r>
            <a:r>
              <a:rPr lang="en-US" altLang="zh-CN" sz="2800" b="1">
                <a:solidFill>
                  <a:srgbClr val="FF0066"/>
                </a:solidFill>
                <a:effectLst>
                  <a:outerShdw blurRad="38100" dist="38100" dir="2700000" algn="tl">
                    <a:srgbClr val="C0C0C0"/>
                  </a:outerShdw>
                </a:effectLst>
              </a:rPr>
              <a:t>= </a:t>
            </a:r>
            <a:r>
              <a:rPr lang="en-US" altLang="zh-CN" sz="2800" b="1" i="1">
                <a:solidFill>
                  <a:srgbClr val="FF0066"/>
                </a:solidFill>
                <a:effectLst>
                  <a:outerShdw blurRad="38100" dist="38100" dir="2700000" algn="tl">
                    <a:srgbClr val="C0C0C0"/>
                  </a:outerShdw>
                </a:effectLst>
              </a:rPr>
              <a:t>N </a:t>
            </a:r>
          </a:p>
        </p:txBody>
      </p:sp>
      <p:sp>
        <p:nvSpPr>
          <p:cNvPr id="108" name="线形标注 1 107">
            <a:extLst>
              <a:ext uri="{FF2B5EF4-FFF2-40B4-BE49-F238E27FC236}">
                <a16:creationId xmlns:a16="http://schemas.microsoft.com/office/drawing/2014/main" id="{24D64E1D-A41E-CE0E-DE69-6F223D282B17}"/>
              </a:ext>
            </a:extLst>
          </p:cNvPr>
          <p:cNvSpPr/>
          <p:nvPr/>
        </p:nvSpPr>
        <p:spPr bwMode="auto">
          <a:xfrm>
            <a:off x="8387715" y="3126105"/>
            <a:ext cx="1500505" cy="490140"/>
          </a:xfrm>
          <a:prstGeom prst="borderCallout1">
            <a:avLst>
              <a:gd name="adj1" fmla="val 18750"/>
              <a:gd name="adj2" fmla="val -8333"/>
              <a:gd name="adj3" fmla="val 257525"/>
              <a:gd name="adj4" fmla="val -4201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rtlCol="0" anchor="t" anchorCtr="0" compatLnSpc="1">
            <a:prstTxWarp prst="textNoShape">
              <a:avLst/>
            </a:prstTxWarp>
          </a:bodyPr>
          <a:lstStyle/>
          <a:p>
            <a:pPr eaLnBrk="1" hangingPunct="1">
              <a:defRPr/>
            </a:pPr>
            <a:r>
              <a:rPr lang="zh-CN" altLang="en-US" sz="2400" b="1" dirty="0">
                <a:solidFill>
                  <a:schemeClr val="bg1"/>
                </a:solidFill>
                <a:effectLst>
                  <a:outerShdw blurRad="38100" dist="38100" dir="2700000" algn="tl">
                    <a:srgbClr val="C0C0C0"/>
                  </a:outerShdw>
                </a:effectLst>
              </a:rPr>
              <a:t>异步清零</a:t>
            </a:r>
          </a:p>
        </p:txBody>
      </p:sp>
      <p:sp>
        <p:nvSpPr>
          <p:cNvPr id="2" name="灯片编号占位符 1">
            <a:extLst>
              <a:ext uri="{FF2B5EF4-FFF2-40B4-BE49-F238E27FC236}">
                <a16:creationId xmlns:a16="http://schemas.microsoft.com/office/drawing/2014/main" id="{9D766CE2-E1FC-3598-C3AD-385228573240}"/>
              </a:ext>
            </a:extLst>
          </p:cNvPr>
          <p:cNvSpPr>
            <a:spLocks noGrp="1"/>
          </p:cNvSpPr>
          <p:nvPr>
            <p:ph type="sldNum" sz="quarter" idx="12"/>
          </p:nvPr>
        </p:nvSpPr>
        <p:spPr/>
        <p:txBody>
          <a:bodyPr/>
          <a:lstStyle/>
          <a:p>
            <a:fld id="{392CBAA0-59E6-204E-8F03-85E5040D48B8}" type="slidenum">
              <a:rPr kumimoji="1" lang="zh-CN" altLang="en-US" smtClean="0"/>
              <a:t>79</a:t>
            </a:fld>
            <a:r>
              <a:rPr kumimoji="1" lang="en-US" altLang="zh-CN"/>
              <a:t>/184</a:t>
            </a:r>
            <a:endParaRPr kumimoji="1" lang="zh-CN" altLang="en-US" dirty="0"/>
          </a:p>
        </p:txBody>
      </p:sp>
    </p:spTree>
    <p:extLst>
      <p:ext uri="{BB962C8B-B14F-4D97-AF65-F5344CB8AC3E}">
        <p14:creationId xmlns:p14="http://schemas.microsoft.com/office/powerpoint/2010/main" val="1512694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slide(fromBottom)">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2">
                                            <p:txEl>
                                              <p:pRg st="0" end="0"/>
                                            </p:txEl>
                                          </p:spTgt>
                                        </p:tgtEl>
                                        <p:attrNameLst>
                                          <p:attrName>style.visibility</p:attrName>
                                        </p:attrNameLst>
                                      </p:cBhvr>
                                      <p:to>
                                        <p:strVal val="visible"/>
                                      </p:to>
                                    </p:set>
                                    <p:animEffect transition="in" filter="wipe(left)">
                                      <p:cBhvr>
                                        <p:cTn id="17" dur="500"/>
                                        <p:tgtEl>
                                          <p:spTgt spid="22">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3">
                                            <p:txEl>
                                              <p:pRg st="0" end="0"/>
                                            </p:txEl>
                                          </p:spTgt>
                                        </p:tgtEl>
                                        <p:attrNameLst>
                                          <p:attrName>style.visibility</p:attrName>
                                        </p:attrNameLst>
                                      </p:cBhvr>
                                      <p:to>
                                        <p:strVal val="visible"/>
                                      </p:to>
                                    </p:set>
                                    <p:animEffect transition="in" filter="wipe(left)">
                                      <p:cBhvr>
                                        <p:cTn id="22" dur="500"/>
                                        <p:tgtEl>
                                          <p:spTgt spid="23">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07"/>
                                        </p:tgtEl>
                                        <p:attrNameLst>
                                          <p:attrName>style.visibility</p:attrName>
                                        </p:attrNameLst>
                                      </p:cBhvr>
                                      <p:to>
                                        <p:strVal val="visible"/>
                                      </p:to>
                                    </p:set>
                                    <p:anim calcmode="lin" valueType="num">
                                      <p:cBhvr additive="base">
                                        <p:cTn id="27" dur="500" fill="hold"/>
                                        <p:tgtEl>
                                          <p:spTgt spid="107"/>
                                        </p:tgtEl>
                                        <p:attrNameLst>
                                          <p:attrName>ppt_x</p:attrName>
                                        </p:attrNameLst>
                                      </p:cBhvr>
                                      <p:tavLst>
                                        <p:tav tm="0">
                                          <p:val>
                                            <p:strVal val="0-#ppt_w/2"/>
                                          </p:val>
                                        </p:tav>
                                        <p:tav tm="100000">
                                          <p:val>
                                            <p:strVal val="#ppt_x"/>
                                          </p:val>
                                        </p:tav>
                                      </p:tavLst>
                                    </p:anim>
                                    <p:anim calcmode="lin" valueType="num">
                                      <p:cBhvr additive="base">
                                        <p:cTn id="28" dur="500" fill="hold"/>
                                        <p:tgtEl>
                                          <p:spTgt spid="107"/>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2" presetClass="entr" presetSubtype="4" fill="hold" nodeType="click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slide(fromBottom)">
                                      <p:cBhvr>
                                        <p:cTn id="33" dur="500"/>
                                        <p:tgtEl>
                                          <p:spTgt spid="24"/>
                                        </p:tgtEl>
                                      </p:cBhvr>
                                    </p:animEffect>
                                  </p:childTnLst>
                                </p:cTn>
                              </p:par>
                            </p:childTnLst>
                          </p:cTn>
                        </p:par>
                      </p:childTnLst>
                    </p:cTn>
                  </p:par>
                  <p:par>
                    <p:cTn id="34" fill="hold">
                      <p:stCondLst>
                        <p:cond delay="indefinite"/>
                      </p:stCondLst>
                      <p:childTnLst>
                        <p:par>
                          <p:cTn id="35" fill="hold">
                            <p:stCondLst>
                              <p:cond delay="0"/>
                            </p:stCondLst>
                            <p:childTnLst>
                              <p:par>
                                <p:cTn id="36" presetID="12" presetClass="entr" presetSubtype="4" fill="hold" grpId="0" nodeType="clickEffect">
                                  <p:stCondLst>
                                    <p:cond delay="0"/>
                                  </p:stCondLst>
                                  <p:childTnLst>
                                    <p:set>
                                      <p:cBhvr>
                                        <p:cTn id="37" dur="1" fill="hold">
                                          <p:stCondLst>
                                            <p:cond delay="0"/>
                                          </p:stCondLst>
                                        </p:cTn>
                                        <p:tgtEl>
                                          <p:spTgt spid="102"/>
                                        </p:tgtEl>
                                        <p:attrNameLst>
                                          <p:attrName>style.visibility</p:attrName>
                                        </p:attrNameLst>
                                      </p:cBhvr>
                                      <p:to>
                                        <p:strVal val="visible"/>
                                      </p:to>
                                    </p:set>
                                    <p:animEffect transition="in" filter="slide(fromBottom)">
                                      <p:cBhvr>
                                        <p:cTn id="38" dur="500"/>
                                        <p:tgtEl>
                                          <p:spTgt spid="102"/>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grpId="0" nodeType="clickEffect">
                                  <p:stCondLst>
                                    <p:cond delay="0"/>
                                  </p:stCondLst>
                                  <p:childTnLst>
                                    <p:set>
                                      <p:cBhvr>
                                        <p:cTn id="42" dur="1" fill="hold">
                                          <p:stCondLst>
                                            <p:cond delay="0"/>
                                          </p:stCondLst>
                                        </p:cTn>
                                        <p:tgtEl>
                                          <p:spTgt spid="103"/>
                                        </p:tgtEl>
                                        <p:attrNameLst>
                                          <p:attrName>style.visibility</p:attrName>
                                        </p:attrNameLst>
                                      </p:cBhvr>
                                      <p:to>
                                        <p:strVal val="visible"/>
                                      </p:to>
                                    </p:set>
                                    <p:animEffect transition="in" filter="slide(fromBottom)">
                                      <p:cBhvr>
                                        <p:cTn id="43" dur="500"/>
                                        <p:tgtEl>
                                          <p:spTgt spid="103"/>
                                        </p:tgtEl>
                                      </p:cBhvr>
                                    </p:animEffect>
                                  </p:childTnLst>
                                </p:cTn>
                              </p:par>
                            </p:childTnLst>
                          </p:cTn>
                        </p:par>
                      </p:childTnLst>
                    </p:cTn>
                  </p:par>
                  <p:par>
                    <p:cTn id="44" fill="hold">
                      <p:stCondLst>
                        <p:cond delay="indefinite"/>
                      </p:stCondLst>
                      <p:childTnLst>
                        <p:par>
                          <p:cTn id="45" fill="hold">
                            <p:stCondLst>
                              <p:cond delay="0"/>
                            </p:stCondLst>
                            <p:childTnLst>
                              <p:par>
                                <p:cTn id="46" presetID="12" presetClass="entr" presetSubtype="4" fill="hold" grpId="0" nodeType="clickEffect">
                                  <p:stCondLst>
                                    <p:cond delay="0"/>
                                  </p:stCondLst>
                                  <p:childTnLst>
                                    <p:set>
                                      <p:cBhvr>
                                        <p:cTn id="47" dur="1" fill="hold">
                                          <p:stCondLst>
                                            <p:cond delay="0"/>
                                          </p:stCondLst>
                                        </p:cTn>
                                        <p:tgtEl>
                                          <p:spTgt spid="104"/>
                                        </p:tgtEl>
                                        <p:attrNameLst>
                                          <p:attrName>style.visibility</p:attrName>
                                        </p:attrNameLst>
                                      </p:cBhvr>
                                      <p:to>
                                        <p:strVal val="visible"/>
                                      </p:to>
                                    </p:set>
                                    <p:animEffect transition="in" filter="slide(fromBottom)">
                                      <p:cBhvr>
                                        <p:cTn id="48" dur="500"/>
                                        <p:tgtEl>
                                          <p:spTgt spid="104"/>
                                        </p:tgtEl>
                                      </p:cBhvr>
                                    </p:animEffect>
                                  </p:childTnLst>
                                </p:cTn>
                              </p:par>
                            </p:childTnLst>
                          </p:cTn>
                        </p:par>
                      </p:childTnLst>
                    </p:cTn>
                  </p:par>
                  <p:par>
                    <p:cTn id="49" fill="hold">
                      <p:stCondLst>
                        <p:cond delay="indefinite"/>
                      </p:stCondLst>
                      <p:childTnLst>
                        <p:par>
                          <p:cTn id="50" fill="hold">
                            <p:stCondLst>
                              <p:cond delay="0"/>
                            </p:stCondLst>
                            <p:childTnLst>
                              <p:par>
                                <p:cTn id="51" presetID="12" presetClass="entr" presetSubtype="4" fill="hold" grpId="0" nodeType="clickEffect">
                                  <p:stCondLst>
                                    <p:cond delay="0"/>
                                  </p:stCondLst>
                                  <p:childTnLst>
                                    <p:set>
                                      <p:cBhvr>
                                        <p:cTn id="52" dur="1" fill="hold">
                                          <p:stCondLst>
                                            <p:cond delay="0"/>
                                          </p:stCondLst>
                                        </p:cTn>
                                        <p:tgtEl>
                                          <p:spTgt spid="105"/>
                                        </p:tgtEl>
                                        <p:attrNameLst>
                                          <p:attrName>style.visibility</p:attrName>
                                        </p:attrNameLst>
                                      </p:cBhvr>
                                      <p:to>
                                        <p:strVal val="visible"/>
                                      </p:to>
                                    </p:set>
                                    <p:animEffect transition="in" filter="slide(fromBottom)">
                                      <p:cBhvr>
                                        <p:cTn id="53" dur="500"/>
                                        <p:tgtEl>
                                          <p:spTgt spid="105"/>
                                        </p:tgtEl>
                                      </p:cBhvr>
                                    </p:animEffect>
                                  </p:childTnLst>
                                </p:cTn>
                              </p:par>
                            </p:childTnLst>
                          </p:cTn>
                        </p:par>
                      </p:childTnLst>
                    </p:cTn>
                  </p:par>
                  <p:par>
                    <p:cTn id="54" fill="hold">
                      <p:stCondLst>
                        <p:cond delay="indefinite"/>
                      </p:stCondLst>
                      <p:childTnLst>
                        <p:par>
                          <p:cTn id="55" fill="hold">
                            <p:stCondLst>
                              <p:cond delay="0"/>
                            </p:stCondLst>
                            <p:childTnLst>
                              <p:par>
                                <p:cTn id="56" presetID="12" presetClass="entr" presetSubtype="1" fill="hold" grpId="0" nodeType="clickEffect">
                                  <p:stCondLst>
                                    <p:cond delay="0"/>
                                  </p:stCondLst>
                                  <p:iterate type="lt">
                                    <p:tmPct val="100000"/>
                                  </p:iterate>
                                  <p:childTnLst>
                                    <p:set>
                                      <p:cBhvr>
                                        <p:cTn id="57" dur="1" fill="hold">
                                          <p:stCondLst>
                                            <p:cond delay="0"/>
                                          </p:stCondLst>
                                        </p:cTn>
                                        <p:tgtEl>
                                          <p:spTgt spid="106"/>
                                        </p:tgtEl>
                                        <p:attrNameLst>
                                          <p:attrName>style.visibility</p:attrName>
                                        </p:attrNameLst>
                                      </p:cBhvr>
                                      <p:to>
                                        <p:strVal val="visible"/>
                                      </p:to>
                                    </p:set>
                                    <p:animEffect transition="in" filter="slide(fromTop)">
                                      <p:cBhvr>
                                        <p:cTn id="58" dur="75"/>
                                        <p:tgtEl>
                                          <p:spTgt spid="106"/>
                                        </p:tgtEl>
                                      </p:cBhvr>
                                    </p:animEffect>
                                  </p:childTnLst>
                                  <p:subTnLst>
                                    <p:audio>
                                      <p:cMediaNode>
                                        <p:cTn display="0" masterRel="sameClick">
                                          <p:stCondLst>
                                            <p:cond evt="begin" delay="0">
                                              <p:tn val="56"/>
                                            </p:cond>
                                          </p:stCondLst>
                                          <p:endCondLst>
                                            <p:cond evt="onStopAudio" delay="0">
                                              <p:tgtEl>
                                                <p:sldTgt/>
                                              </p:tgtEl>
                                            </p:cond>
                                          </p:endCondLst>
                                        </p:cTn>
                                        <p:tgtEl>
                                          <p:sndTgt r:embed="rId2" name="TYP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22" grpId="0" build="p" autoUpdateAnimBg="0"/>
      <p:bldP spid="23" grpId="0" build="p" autoUpdateAnimBg="0"/>
      <p:bldP spid="102" grpId="0" animBg="1" autoUpdateAnimBg="0"/>
      <p:bldP spid="103" grpId="0" animBg="1" autoUpdateAnimBg="0"/>
      <p:bldP spid="104" grpId="0" autoUpdateAnimBg="0"/>
      <p:bldP spid="105" grpId="0" autoUpdateAnimBg="0"/>
      <p:bldP spid="106" grpId="0" animBg="1" autoUpdateAnimBg="0"/>
      <p:bldP spid="107"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latin typeface="Myriad Pro" panose="020B0503030403020204" pitchFamily="34" charset="0"/>
                <a:ea typeface="Songti SC" panose="02010600040101010101" pitchFamily="2" charset="-122"/>
              </a:rPr>
              <a:t>时序电路的基本分析和设计方法</a:t>
            </a:r>
            <a:endParaRPr kumimoji="1" lang="en-US" altLang="zh-CN" sz="2400" dirty="0">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时序电路的基本分析方法</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寄存器和读</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FA371B0E-8F4D-52EE-0993-CB38522A4225}"/>
              </a:ext>
            </a:extLst>
          </p:cNvPr>
          <p:cNvSpPr>
            <a:spLocks noGrp="1"/>
          </p:cNvSpPr>
          <p:nvPr>
            <p:ph type="sldNum" sz="quarter" idx="12"/>
          </p:nvPr>
        </p:nvSpPr>
        <p:spPr/>
        <p:txBody>
          <a:bodyPr/>
          <a:lstStyle/>
          <a:p>
            <a:fld id="{392CBAA0-59E6-204E-8F03-85E5040D48B8}" type="slidenum">
              <a:rPr kumimoji="1" lang="zh-CN" altLang="en-US" smtClean="0"/>
              <a:t>8</a:t>
            </a:fld>
            <a:r>
              <a:rPr kumimoji="1" lang="en-US" altLang="zh-CN"/>
              <a:t>/184</a:t>
            </a:r>
            <a:endParaRPr kumimoji="1" lang="zh-CN" altLang="en-US" dirty="0"/>
          </a:p>
        </p:txBody>
      </p:sp>
    </p:spTree>
    <p:extLst>
      <p:ext uri="{BB962C8B-B14F-4D97-AF65-F5344CB8AC3E}">
        <p14:creationId xmlns:p14="http://schemas.microsoft.com/office/powerpoint/2010/main" val="18393482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2.4</a:t>
            </a:r>
            <a:r>
              <a:rPr kumimoji="1" lang="zh-CN" altLang="en-US" dirty="0"/>
              <a:t> </a:t>
            </a:r>
            <a:r>
              <a:rPr kumimoji="1" lang="en-US" altLang="zh-CN" dirty="0"/>
              <a:t>N</a:t>
            </a:r>
            <a:r>
              <a:rPr kumimoji="1" lang="zh-CN" altLang="en-US" dirty="0"/>
              <a:t>进制计数器</a:t>
            </a:r>
          </a:p>
        </p:txBody>
      </p:sp>
      <p:sp>
        <p:nvSpPr>
          <p:cNvPr id="5" name="Rectangle 2">
            <a:extLst>
              <a:ext uri="{FF2B5EF4-FFF2-40B4-BE49-F238E27FC236}">
                <a16:creationId xmlns:a16="http://schemas.microsoft.com/office/drawing/2014/main" id="{6D6115B6-5DDF-694C-E489-DC0EF6D978D6}"/>
              </a:ext>
            </a:extLst>
          </p:cNvPr>
          <p:cNvSpPr>
            <a:spLocks noChangeArrowheads="1"/>
          </p:cNvSpPr>
          <p:nvPr/>
        </p:nvSpPr>
        <p:spPr bwMode="auto">
          <a:xfrm>
            <a:off x="1154430" y="3067050"/>
            <a:ext cx="9144000" cy="3790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 name="Text Box 3">
            <a:extLst>
              <a:ext uri="{FF2B5EF4-FFF2-40B4-BE49-F238E27FC236}">
                <a16:creationId xmlns:a16="http://schemas.microsoft.com/office/drawing/2014/main" id="{C6DDC0C3-C043-900B-5142-279608697A16}"/>
              </a:ext>
            </a:extLst>
          </p:cNvPr>
          <p:cNvSpPr txBox="1">
            <a:spLocks noChangeArrowheads="1"/>
          </p:cNvSpPr>
          <p:nvPr/>
        </p:nvSpPr>
        <p:spPr bwMode="auto">
          <a:xfrm>
            <a:off x="2235518" y="559593"/>
            <a:ext cx="81851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rPr>
              <a:t>2) </a:t>
            </a:r>
            <a:r>
              <a:rPr lang="zh-CN" altLang="en-US" sz="2800" b="1" dirty="0">
                <a:solidFill>
                  <a:srgbClr val="FF0066"/>
                </a:solidFill>
              </a:rPr>
              <a:t>用</a:t>
            </a:r>
            <a:r>
              <a:rPr lang="zh-CN" altLang="en-US" sz="2800" b="1" dirty="0">
                <a:solidFill>
                  <a:srgbClr val="0033CC"/>
                </a:solidFill>
              </a:rPr>
              <a:t>归零法</a:t>
            </a:r>
            <a:r>
              <a:rPr lang="zh-CN" altLang="en-US" sz="2800" b="1" dirty="0">
                <a:solidFill>
                  <a:srgbClr val="FF0066"/>
                </a:solidFill>
              </a:rPr>
              <a:t>或</a:t>
            </a:r>
            <a:r>
              <a:rPr lang="zh-CN" altLang="en-US" sz="2800" b="1" dirty="0">
                <a:solidFill>
                  <a:srgbClr val="0033CC"/>
                </a:solidFill>
              </a:rPr>
              <a:t>置数法</a:t>
            </a:r>
            <a:r>
              <a:rPr lang="zh-CN" altLang="en-US" sz="2800" b="1" dirty="0">
                <a:solidFill>
                  <a:srgbClr val="FF0066"/>
                </a:solidFill>
              </a:rPr>
              <a:t>获得大容量的 </a:t>
            </a:r>
            <a:r>
              <a:rPr lang="en-US" altLang="zh-CN" sz="2800" b="1" i="1" dirty="0">
                <a:solidFill>
                  <a:srgbClr val="0033CC"/>
                </a:solidFill>
              </a:rPr>
              <a:t>N </a:t>
            </a:r>
            <a:r>
              <a:rPr lang="zh-CN" altLang="en-US" sz="2800" b="1" dirty="0">
                <a:solidFill>
                  <a:srgbClr val="FF0066"/>
                </a:solidFill>
              </a:rPr>
              <a:t>进制计数器</a:t>
            </a:r>
          </a:p>
        </p:txBody>
      </p:sp>
      <p:sp>
        <p:nvSpPr>
          <p:cNvPr id="7" name="Text Box 4">
            <a:extLst>
              <a:ext uri="{FF2B5EF4-FFF2-40B4-BE49-F238E27FC236}">
                <a16:creationId xmlns:a16="http://schemas.microsoft.com/office/drawing/2014/main" id="{42A8E534-0A35-E209-522F-47ABF485869B}"/>
              </a:ext>
            </a:extLst>
          </p:cNvPr>
          <p:cNvSpPr txBox="1">
            <a:spLocks noChangeArrowheads="1"/>
          </p:cNvSpPr>
          <p:nvPr/>
        </p:nvSpPr>
        <p:spPr bwMode="auto">
          <a:xfrm>
            <a:off x="1516380" y="1078706"/>
            <a:ext cx="86106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dirty="0">
                <a:solidFill>
                  <a:srgbClr val="FF0066"/>
                </a:solidFill>
                <a:latin typeface="宋体" panose="02010600030101010101" pitchFamily="2" charset="-122"/>
              </a:rPr>
              <a:t>[</a:t>
            </a:r>
            <a:r>
              <a:rPr lang="zh-CN" altLang="en-US" sz="2800" b="1" dirty="0">
                <a:solidFill>
                  <a:srgbClr val="FF0066"/>
                </a:solidFill>
              </a:rPr>
              <a:t>例</a:t>
            </a:r>
            <a:r>
              <a:rPr lang="en-US" altLang="zh-CN" sz="2800" b="1" dirty="0">
                <a:solidFill>
                  <a:srgbClr val="FF0066"/>
                </a:solidFill>
                <a:latin typeface="宋体" panose="02010600030101010101" pitchFamily="2" charset="-122"/>
              </a:rPr>
              <a:t>]</a:t>
            </a:r>
            <a:r>
              <a:rPr lang="en-US" altLang="zh-CN" sz="2800" b="1" dirty="0">
                <a:solidFill>
                  <a:srgbClr val="FF0066"/>
                </a:solidFill>
              </a:rPr>
              <a:t> </a:t>
            </a:r>
            <a:r>
              <a:rPr lang="zh-CN" altLang="en-US" sz="2800" b="1" dirty="0"/>
              <a:t>试分别用 </a:t>
            </a:r>
            <a:r>
              <a:rPr lang="en-US" altLang="zh-CN" sz="2800" b="1" dirty="0"/>
              <a:t>74161 </a:t>
            </a:r>
            <a:r>
              <a:rPr lang="zh-CN" altLang="en-US" sz="2800" b="1" dirty="0"/>
              <a:t>和 </a:t>
            </a:r>
            <a:r>
              <a:rPr lang="en-US" altLang="zh-CN" sz="2800" b="1" dirty="0"/>
              <a:t>74162 </a:t>
            </a:r>
            <a:r>
              <a:rPr lang="zh-CN" altLang="en-US" sz="2800" b="1" dirty="0"/>
              <a:t>接成六十进制计数器。</a:t>
            </a:r>
          </a:p>
        </p:txBody>
      </p:sp>
      <p:grpSp>
        <p:nvGrpSpPr>
          <p:cNvPr id="8" name="Group 5">
            <a:extLst>
              <a:ext uri="{FF2B5EF4-FFF2-40B4-BE49-F238E27FC236}">
                <a16:creationId xmlns:a16="http://schemas.microsoft.com/office/drawing/2014/main" id="{905E2D14-378B-563B-C8B9-3E64DBCFC6D3}"/>
              </a:ext>
            </a:extLst>
          </p:cNvPr>
          <p:cNvGrpSpPr>
            <a:grpSpLocks/>
          </p:cNvGrpSpPr>
          <p:nvPr/>
        </p:nvGrpSpPr>
        <p:grpSpPr bwMode="auto">
          <a:xfrm>
            <a:off x="1462405" y="4137025"/>
            <a:ext cx="7573963" cy="2455863"/>
            <a:chOff x="194" y="2462"/>
            <a:chExt cx="4771" cy="1547"/>
          </a:xfrm>
        </p:grpSpPr>
        <p:grpSp>
          <p:nvGrpSpPr>
            <p:cNvPr id="9" name="Group 6">
              <a:extLst>
                <a:ext uri="{FF2B5EF4-FFF2-40B4-BE49-F238E27FC236}">
                  <a16:creationId xmlns:a16="http://schemas.microsoft.com/office/drawing/2014/main" id="{671B5ADC-0FE2-86C0-522C-DBE36529E9C2}"/>
                </a:ext>
              </a:extLst>
            </p:cNvPr>
            <p:cNvGrpSpPr>
              <a:grpSpLocks/>
            </p:cNvGrpSpPr>
            <p:nvPr/>
          </p:nvGrpSpPr>
          <p:grpSpPr bwMode="auto">
            <a:xfrm>
              <a:off x="3516" y="3636"/>
              <a:ext cx="903" cy="306"/>
              <a:chOff x="1128" y="3630"/>
              <a:chExt cx="903" cy="306"/>
            </a:xfrm>
          </p:grpSpPr>
          <p:sp>
            <p:nvSpPr>
              <p:cNvPr id="107" name="Line 7">
                <a:extLst>
                  <a:ext uri="{FF2B5EF4-FFF2-40B4-BE49-F238E27FC236}">
                    <a16:creationId xmlns:a16="http://schemas.microsoft.com/office/drawing/2014/main" id="{62DD3802-8146-74EF-473B-B0612F3963C0}"/>
                  </a:ext>
                </a:extLst>
              </p:cNvPr>
              <p:cNvSpPr>
                <a:spLocks noChangeShapeType="1"/>
              </p:cNvSpPr>
              <p:nvPr/>
            </p:nvSpPr>
            <p:spPr bwMode="auto">
              <a:xfrm flipV="1">
                <a:off x="1137" y="3630"/>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8" name="Line 8">
                <a:extLst>
                  <a:ext uri="{FF2B5EF4-FFF2-40B4-BE49-F238E27FC236}">
                    <a16:creationId xmlns:a16="http://schemas.microsoft.com/office/drawing/2014/main" id="{C53B5346-DF27-A521-8024-22A09FD18A61}"/>
                  </a:ext>
                </a:extLst>
              </p:cNvPr>
              <p:cNvSpPr>
                <a:spLocks noChangeShapeType="1"/>
              </p:cNvSpPr>
              <p:nvPr/>
            </p:nvSpPr>
            <p:spPr bwMode="auto">
              <a:xfrm flipV="1">
                <a:off x="1406" y="364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9">
                <a:extLst>
                  <a:ext uri="{FF2B5EF4-FFF2-40B4-BE49-F238E27FC236}">
                    <a16:creationId xmlns:a16="http://schemas.microsoft.com/office/drawing/2014/main" id="{740F6C30-0514-C8A0-F28B-8614673F78A7}"/>
                  </a:ext>
                </a:extLst>
              </p:cNvPr>
              <p:cNvSpPr>
                <a:spLocks noChangeShapeType="1"/>
              </p:cNvSpPr>
              <p:nvPr/>
            </p:nvSpPr>
            <p:spPr bwMode="auto">
              <a:xfrm flipV="1">
                <a:off x="1675" y="364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10">
                <a:extLst>
                  <a:ext uri="{FF2B5EF4-FFF2-40B4-BE49-F238E27FC236}">
                    <a16:creationId xmlns:a16="http://schemas.microsoft.com/office/drawing/2014/main" id="{A8FC50C9-BC57-51A5-6A66-E1D0E3D79ABD}"/>
                  </a:ext>
                </a:extLst>
              </p:cNvPr>
              <p:cNvSpPr>
                <a:spLocks noChangeShapeType="1"/>
              </p:cNvSpPr>
              <p:nvPr/>
            </p:nvSpPr>
            <p:spPr bwMode="auto">
              <a:xfrm flipV="1">
                <a:off x="1944" y="3714"/>
                <a:ext cx="0" cy="2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Line 11">
                <a:extLst>
                  <a:ext uri="{FF2B5EF4-FFF2-40B4-BE49-F238E27FC236}">
                    <a16:creationId xmlns:a16="http://schemas.microsoft.com/office/drawing/2014/main" id="{B8F4D7C4-DB95-09BC-745A-C1C57997A1EC}"/>
                  </a:ext>
                </a:extLst>
              </p:cNvPr>
              <p:cNvSpPr>
                <a:spLocks noChangeShapeType="1"/>
              </p:cNvSpPr>
              <p:nvPr/>
            </p:nvSpPr>
            <p:spPr bwMode="auto">
              <a:xfrm>
                <a:off x="1128" y="3840"/>
                <a:ext cx="80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12">
                <a:extLst>
                  <a:ext uri="{FF2B5EF4-FFF2-40B4-BE49-F238E27FC236}">
                    <a16:creationId xmlns:a16="http://schemas.microsoft.com/office/drawing/2014/main" id="{715B0A80-E16D-E5A5-6141-A8ABB739231D}"/>
                  </a:ext>
                </a:extLst>
              </p:cNvPr>
              <p:cNvSpPr>
                <a:spLocks noChangeShapeType="1"/>
              </p:cNvSpPr>
              <p:nvPr/>
            </p:nvSpPr>
            <p:spPr bwMode="auto">
              <a:xfrm flipV="1">
                <a:off x="1872" y="3936"/>
                <a:ext cx="159"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Oval 13">
                <a:extLst>
                  <a:ext uri="{FF2B5EF4-FFF2-40B4-BE49-F238E27FC236}">
                    <a16:creationId xmlns:a16="http://schemas.microsoft.com/office/drawing/2014/main" id="{126BCEC6-0EBF-356F-701C-C197D5154C6B}"/>
                  </a:ext>
                </a:extLst>
              </p:cNvPr>
              <p:cNvSpPr>
                <a:spLocks noChangeArrowheads="1"/>
              </p:cNvSpPr>
              <p:nvPr/>
            </p:nvSpPr>
            <p:spPr bwMode="auto">
              <a:xfrm>
                <a:off x="1374" y="381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4" name="Oval 14">
                <a:extLst>
                  <a:ext uri="{FF2B5EF4-FFF2-40B4-BE49-F238E27FC236}">
                    <a16:creationId xmlns:a16="http://schemas.microsoft.com/office/drawing/2014/main" id="{EBC803AF-0A3E-0117-FBB2-C7A6CF5911C5}"/>
                  </a:ext>
                </a:extLst>
              </p:cNvPr>
              <p:cNvSpPr>
                <a:spLocks noChangeArrowheads="1"/>
              </p:cNvSpPr>
              <p:nvPr/>
            </p:nvSpPr>
            <p:spPr bwMode="auto">
              <a:xfrm>
                <a:off x="1650" y="381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5" name="Oval 15">
                <a:extLst>
                  <a:ext uri="{FF2B5EF4-FFF2-40B4-BE49-F238E27FC236}">
                    <a16:creationId xmlns:a16="http://schemas.microsoft.com/office/drawing/2014/main" id="{81FF710E-1D39-5B99-9A33-C3D395DFA4EA}"/>
                  </a:ext>
                </a:extLst>
              </p:cNvPr>
              <p:cNvSpPr>
                <a:spLocks noChangeArrowheads="1"/>
              </p:cNvSpPr>
              <p:nvPr/>
            </p:nvSpPr>
            <p:spPr bwMode="auto">
              <a:xfrm>
                <a:off x="1914" y="3807"/>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0" name="Group 16">
              <a:extLst>
                <a:ext uri="{FF2B5EF4-FFF2-40B4-BE49-F238E27FC236}">
                  <a16:creationId xmlns:a16="http://schemas.microsoft.com/office/drawing/2014/main" id="{818D9F5F-FDC8-0CAC-941A-16F0404898DB}"/>
                </a:ext>
              </a:extLst>
            </p:cNvPr>
            <p:cNvGrpSpPr>
              <a:grpSpLocks/>
            </p:cNvGrpSpPr>
            <p:nvPr/>
          </p:nvGrpSpPr>
          <p:grpSpPr bwMode="auto">
            <a:xfrm>
              <a:off x="1128" y="3630"/>
              <a:ext cx="903" cy="306"/>
              <a:chOff x="1128" y="3630"/>
              <a:chExt cx="903" cy="306"/>
            </a:xfrm>
          </p:grpSpPr>
          <p:sp>
            <p:nvSpPr>
              <p:cNvPr id="98" name="Line 17">
                <a:extLst>
                  <a:ext uri="{FF2B5EF4-FFF2-40B4-BE49-F238E27FC236}">
                    <a16:creationId xmlns:a16="http://schemas.microsoft.com/office/drawing/2014/main" id="{68015155-EB08-4CBE-3276-96FDD04B2856}"/>
                  </a:ext>
                </a:extLst>
              </p:cNvPr>
              <p:cNvSpPr>
                <a:spLocks noChangeShapeType="1"/>
              </p:cNvSpPr>
              <p:nvPr/>
            </p:nvSpPr>
            <p:spPr bwMode="auto">
              <a:xfrm flipV="1">
                <a:off x="1137" y="3630"/>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Line 18">
                <a:extLst>
                  <a:ext uri="{FF2B5EF4-FFF2-40B4-BE49-F238E27FC236}">
                    <a16:creationId xmlns:a16="http://schemas.microsoft.com/office/drawing/2014/main" id="{19483906-A519-6641-97D9-48FD544CA7D6}"/>
                  </a:ext>
                </a:extLst>
              </p:cNvPr>
              <p:cNvSpPr>
                <a:spLocks noChangeShapeType="1"/>
              </p:cNvSpPr>
              <p:nvPr/>
            </p:nvSpPr>
            <p:spPr bwMode="auto">
              <a:xfrm flipV="1">
                <a:off x="1406" y="364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0" name="Line 19">
                <a:extLst>
                  <a:ext uri="{FF2B5EF4-FFF2-40B4-BE49-F238E27FC236}">
                    <a16:creationId xmlns:a16="http://schemas.microsoft.com/office/drawing/2014/main" id="{15B32712-03EC-8317-9AEF-862311CDF036}"/>
                  </a:ext>
                </a:extLst>
              </p:cNvPr>
              <p:cNvSpPr>
                <a:spLocks noChangeShapeType="1"/>
              </p:cNvSpPr>
              <p:nvPr/>
            </p:nvSpPr>
            <p:spPr bwMode="auto">
              <a:xfrm flipV="1">
                <a:off x="1675" y="364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Line 20">
                <a:extLst>
                  <a:ext uri="{FF2B5EF4-FFF2-40B4-BE49-F238E27FC236}">
                    <a16:creationId xmlns:a16="http://schemas.microsoft.com/office/drawing/2014/main" id="{552D1801-1FBF-F3C0-6D9E-6D67F63EE5C7}"/>
                  </a:ext>
                </a:extLst>
              </p:cNvPr>
              <p:cNvSpPr>
                <a:spLocks noChangeShapeType="1"/>
              </p:cNvSpPr>
              <p:nvPr/>
            </p:nvSpPr>
            <p:spPr bwMode="auto">
              <a:xfrm flipV="1">
                <a:off x="1944" y="3714"/>
                <a:ext cx="0" cy="2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2" name="Line 21">
                <a:extLst>
                  <a:ext uri="{FF2B5EF4-FFF2-40B4-BE49-F238E27FC236}">
                    <a16:creationId xmlns:a16="http://schemas.microsoft.com/office/drawing/2014/main" id="{2212E553-E037-9EF7-B67C-19BC24CCE3BC}"/>
                  </a:ext>
                </a:extLst>
              </p:cNvPr>
              <p:cNvSpPr>
                <a:spLocks noChangeShapeType="1"/>
              </p:cNvSpPr>
              <p:nvPr/>
            </p:nvSpPr>
            <p:spPr bwMode="auto">
              <a:xfrm>
                <a:off x="1128" y="3840"/>
                <a:ext cx="80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Line 22">
                <a:extLst>
                  <a:ext uri="{FF2B5EF4-FFF2-40B4-BE49-F238E27FC236}">
                    <a16:creationId xmlns:a16="http://schemas.microsoft.com/office/drawing/2014/main" id="{AB7FAA08-26F0-F4ED-7B9E-678505EB3F73}"/>
                  </a:ext>
                </a:extLst>
              </p:cNvPr>
              <p:cNvSpPr>
                <a:spLocks noChangeShapeType="1"/>
              </p:cNvSpPr>
              <p:nvPr/>
            </p:nvSpPr>
            <p:spPr bwMode="auto">
              <a:xfrm flipV="1">
                <a:off x="1872" y="3936"/>
                <a:ext cx="159"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4" name="Oval 23">
                <a:extLst>
                  <a:ext uri="{FF2B5EF4-FFF2-40B4-BE49-F238E27FC236}">
                    <a16:creationId xmlns:a16="http://schemas.microsoft.com/office/drawing/2014/main" id="{FE55C175-826F-FF10-9702-B915A44949B4}"/>
                  </a:ext>
                </a:extLst>
              </p:cNvPr>
              <p:cNvSpPr>
                <a:spLocks noChangeArrowheads="1"/>
              </p:cNvSpPr>
              <p:nvPr/>
            </p:nvSpPr>
            <p:spPr bwMode="auto">
              <a:xfrm>
                <a:off x="1374" y="381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5" name="Oval 24">
                <a:extLst>
                  <a:ext uri="{FF2B5EF4-FFF2-40B4-BE49-F238E27FC236}">
                    <a16:creationId xmlns:a16="http://schemas.microsoft.com/office/drawing/2014/main" id="{D0609639-873E-C7AE-F436-316A232197AB}"/>
                  </a:ext>
                </a:extLst>
              </p:cNvPr>
              <p:cNvSpPr>
                <a:spLocks noChangeArrowheads="1"/>
              </p:cNvSpPr>
              <p:nvPr/>
            </p:nvSpPr>
            <p:spPr bwMode="auto">
              <a:xfrm>
                <a:off x="1650" y="381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06" name="Oval 25">
                <a:extLst>
                  <a:ext uri="{FF2B5EF4-FFF2-40B4-BE49-F238E27FC236}">
                    <a16:creationId xmlns:a16="http://schemas.microsoft.com/office/drawing/2014/main" id="{046481AE-1ECB-A3F1-84C9-F3F1F72341F9}"/>
                  </a:ext>
                </a:extLst>
              </p:cNvPr>
              <p:cNvSpPr>
                <a:spLocks noChangeArrowheads="1"/>
              </p:cNvSpPr>
              <p:nvPr/>
            </p:nvSpPr>
            <p:spPr bwMode="auto">
              <a:xfrm>
                <a:off x="1914" y="3807"/>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11" name="Oval 26">
              <a:extLst>
                <a:ext uri="{FF2B5EF4-FFF2-40B4-BE49-F238E27FC236}">
                  <a16:creationId xmlns:a16="http://schemas.microsoft.com/office/drawing/2014/main" id="{9B5CFBC2-8FAC-6D9F-EA19-5AC22A42EC6C}"/>
                </a:ext>
              </a:extLst>
            </p:cNvPr>
            <p:cNvSpPr>
              <a:spLocks noChangeArrowheads="1"/>
            </p:cNvSpPr>
            <p:nvPr/>
          </p:nvSpPr>
          <p:spPr bwMode="auto">
            <a:xfrm rot="-5400000" flipH="1" flipV="1">
              <a:off x="4897" y="319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 name="Oval 27">
              <a:extLst>
                <a:ext uri="{FF2B5EF4-FFF2-40B4-BE49-F238E27FC236}">
                  <a16:creationId xmlns:a16="http://schemas.microsoft.com/office/drawing/2014/main" id="{A388892D-70C7-6261-7C72-3541EF3AD626}"/>
                </a:ext>
              </a:extLst>
            </p:cNvPr>
            <p:cNvSpPr>
              <a:spLocks noChangeArrowheads="1"/>
            </p:cNvSpPr>
            <p:nvPr/>
          </p:nvSpPr>
          <p:spPr bwMode="auto">
            <a:xfrm rot="5400000" flipV="1">
              <a:off x="4893" y="3448"/>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 name="Oval 28">
              <a:extLst>
                <a:ext uri="{FF2B5EF4-FFF2-40B4-BE49-F238E27FC236}">
                  <a16:creationId xmlns:a16="http://schemas.microsoft.com/office/drawing/2014/main" id="{D2AA8F01-1A47-9E3C-C0A2-C0D10F044655}"/>
                </a:ext>
              </a:extLst>
            </p:cNvPr>
            <p:cNvSpPr>
              <a:spLocks noChangeArrowheads="1"/>
            </p:cNvSpPr>
            <p:nvPr/>
          </p:nvSpPr>
          <p:spPr bwMode="auto">
            <a:xfrm rot="16200000" flipV="1">
              <a:off x="4877" y="2948"/>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4" name="Line 29">
              <a:extLst>
                <a:ext uri="{FF2B5EF4-FFF2-40B4-BE49-F238E27FC236}">
                  <a16:creationId xmlns:a16="http://schemas.microsoft.com/office/drawing/2014/main" id="{CA4A740E-97BF-33A4-D245-0091ADB01906}"/>
                </a:ext>
              </a:extLst>
            </p:cNvPr>
            <p:cNvSpPr>
              <a:spLocks noChangeShapeType="1"/>
            </p:cNvSpPr>
            <p:nvPr/>
          </p:nvSpPr>
          <p:spPr bwMode="auto">
            <a:xfrm rot="16200000" flipV="1">
              <a:off x="4813" y="3379"/>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 name="Rectangle 30">
              <a:extLst>
                <a:ext uri="{FF2B5EF4-FFF2-40B4-BE49-F238E27FC236}">
                  <a16:creationId xmlns:a16="http://schemas.microsoft.com/office/drawing/2014/main" id="{C1832A88-F48E-C1DF-EF0E-6BA47CB28567}"/>
                </a:ext>
              </a:extLst>
            </p:cNvPr>
            <p:cNvSpPr>
              <a:spLocks noChangeArrowheads="1"/>
            </p:cNvSpPr>
            <p:nvPr/>
          </p:nvSpPr>
          <p:spPr bwMode="auto">
            <a:xfrm>
              <a:off x="3204" y="2748"/>
              <a:ext cx="1464" cy="960"/>
            </a:xfrm>
            <a:prstGeom prst="rect">
              <a:avLst/>
            </a:prstGeom>
            <a:solidFill>
              <a:srgbClr val="DDFFE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6" name="Group 31">
              <a:extLst>
                <a:ext uri="{FF2B5EF4-FFF2-40B4-BE49-F238E27FC236}">
                  <a16:creationId xmlns:a16="http://schemas.microsoft.com/office/drawing/2014/main" id="{FAC94D08-6936-4B99-5ED1-BDB7B3E627F6}"/>
                </a:ext>
              </a:extLst>
            </p:cNvPr>
            <p:cNvGrpSpPr>
              <a:grpSpLocks/>
            </p:cNvGrpSpPr>
            <p:nvPr/>
          </p:nvGrpSpPr>
          <p:grpSpPr bwMode="auto">
            <a:xfrm>
              <a:off x="3430" y="2538"/>
              <a:ext cx="68" cy="204"/>
              <a:chOff x="2904" y="1272"/>
              <a:chExt cx="68" cy="204"/>
            </a:xfrm>
          </p:grpSpPr>
          <p:sp>
            <p:nvSpPr>
              <p:cNvPr id="96" name="Line 32">
                <a:extLst>
                  <a:ext uri="{FF2B5EF4-FFF2-40B4-BE49-F238E27FC236}">
                    <a16:creationId xmlns:a16="http://schemas.microsoft.com/office/drawing/2014/main" id="{A4AB909E-786F-1E4B-7F3B-2299FF62DCE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Oval 33">
                <a:extLst>
                  <a:ext uri="{FF2B5EF4-FFF2-40B4-BE49-F238E27FC236}">
                    <a16:creationId xmlns:a16="http://schemas.microsoft.com/office/drawing/2014/main" id="{796C4BAF-9113-1A63-4FAB-AF69FC501D8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7" name="Group 34">
              <a:extLst>
                <a:ext uri="{FF2B5EF4-FFF2-40B4-BE49-F238E27FC236}">
                  <a16:creationId xmlns:a16="http://schemas.microsoft.com/office/drawing/2014/main" id="{E8731169-8097-9B89-EF1D-95AE29FB27D8}"/>
                </a:ext>
              </a:extLst>
            </p:cNvPr>
            <p:cNvGrpSpPr>
              <a:grpSpLocks/>
            </p:cNvGrpSpPr>
            <p:nvPr/>
          </p:nvGrpSpPr>
          <p:grpSpPr bwMode="auto">
            <a:xfrm>
              <a:off x="3743" y="2538"/>
              <a:ext cx="68" cy="204"/>
              <a:chOff x="2904" y="1272"/>
              <a:chExt cx="68" cy="204"/>
            </a:xfrm>
          </p:grpSpPr>
          <p:sp>
            <p:nvSpPr>
              <p:cNvPr id="94" name="Line 35">
                <a:extLst>
                  <a:ext uri="{FF2B5EF4-FFF2-40B4-BE49-F238E27FC236}">
                    <a16:creationId xmlns:a16="http://schemas.microsoft.com/office/drawing/2014/main" id="{1DF9E05F-2C8F-0465-DF70-79F1DE7E92E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Oval 36">
                <a:extLst>
                  <a:ext uri="{FF2B5EF4-FFF2-40B4-BE49-F238E27FC236}">
                    <a16:creationId xmlns:a16="http://schemas.microsoft.com/office/drawing/2014/main" id="{7CD65F4C-04C2-BC39-C3F8-38FD38E36F4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8" name="Group 37">
              <a:extLst>
                <a:ext uri="{FF2B5EF4-FFF2-40B4-BE49-F238E27FC236}">
                  <a16:creationId xmlns:a16="http://schemas.microsoft.com/office/drawing/2014/main" id="{F19B1C0C-A992-211B-F0B3-18FCAD30CC6E}"/>
                </a:ext>
              </a:extLst>
            </p:cNvPr>
            <p:cNvGrpSpPr>
              <a:grpSpLocks/>
            </p:cNvGrpSpPr>
            <p:nvPr/>
          </p:nvGrpSpPr>
          <p:grpSpPr bwMode="auto">
            <a:xfrm>
              <a:off x="4056" y="2538"/>
              <a:ext cx="68" cy="204"/>
              <a:chOff x="2904" y="1272"/>
              <a:chExt cx="68" cy="204"/>
            </a:xfrm>
          </p:grpSpPr>
          <p:sp>
            <p:nvSpPr>
              <p:cNvPr id="92" name="Line 38">
                <a:extLst>
                  <a:ext uri="{FF2B5EF4-FFF2-40B4-BE49-F238E27FC236}">
                    <a16:creationId xmlns:a16="http://schemas.microsoft.com/office/drawing/2014/main" id="{31CC805D-CEC8-7BD8-4463-3DE773AB08EA}"/>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Oval 39">
                <a:extLst>
                  <a:ext uri="{FF2B5EF4-FFF2-40B4-BE49-F238E27FC236}">
                    <a16:creationId xmlns:a16="http://schemas.microsoft.com/office/drawing/2014/main" id="{A4B0746B-1AC0-D744-86E0-76B15C4B3E5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19" name="Group 40">
              <a:extLst>
                <a:ext uri="{FF2B5EF4-FFF2-40B4-BE49-F238E27FC236}">
                  <a16:creationId xmlns:a16="http://schemas.microsoft.com/office/drawing/2014/main" id="{CA8A961C-B6AF-B32D-002B-75ED5845D42C}"/>
                </a:ext>
              </a:extLst>
            </p:cNvPr>
            <p:cNvGrpSpPr>
              <a:grpSpLocks/>
            </p:cNvGrpSpPr>
            <p:nvPr/>
          </p:nvGrpSpPr>
          <p:grpSpPr bwMode="auto">
            <a:xfrm>
              <a:off x="4369" y="2538"/>
              <a:ext cx="68" cy="204"/>
              <a:chOff x="2904" y="1272"/>
              <a:chExt cx="68" cy="204"/>
            </a:xfrm>
          </p:grpSpPr>
          <p:sp>
            <p:nvSpPr>
              <p:cNvPr id="90" name="Line 41">
                <a:extLst>
                  <a:ext uri="{FF2B5EF4-FFF2-40B4-BE49-F238E27FC236}">
                    <a16:creationId xmlns:a16="http://schemas.microsoft.com/office/drawing/2014/main" id="{FF72D9AA-266D-A3B8-72A0-824B0FAB0FA0}"/>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Oval 42">
                <a:extLst>
                  <a:ext uri="{FF2B5EF4-FFF2-40B4-BE49-F238E27FC236}">
                    <a16:creationId xmlns:a16="http://schemas.microsoft.com/office/drawing/2014/main" id="{BD24C4CA-4A1D-C81D-1883-2BC3083A401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0" name="Text Box 43">
              <a:extLst>
                <a:ext uri="{FF2B5EF4-FFF2-40B4-BE49-F238E27FC236}">
                  <a16:creationId xmlns:a16="http://schemas.microsoft.com/office/drawing/2014/main" id="{43C09F08-5DE6-6A55-2967-9ED7808FC83F}"/>
                </a:ext>
              </a:extLst>
            </p:cNvPr>
            <p:cNvSpPr txBox="1">
              <a:spLocks noChangeArrowheads="1"/>
            </p:cNvSpPr>
            <p:nvPr/>
          </p:nvSpPr>
          <p:spPr bwMode="auto">
            <a:xfrm>
              <a:off x="3404" y="2708"/>
              <a:ext cx="126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3</a:t>
              </a:r>
              <a:endParaRPr lang="en-US" altLang="zh-CN" sz="2000" b="1">
                <a:solidFill>
                  <a:srgbClr val="0033CC"/>
                </a:solidFill>
                <a:ea typeface="楷体_GB2312" pitchFamily="49" charset="-122"/>
              </a:endParaRPr>
            </a:p>
          </p:txBody>
        </p:sp>
        <p:sp>
          <p:nvSpPr>
            <p:cNvPr id="21" name="Oval 44">
              <a:extLst>
                <a:ext uri="{FF2B5EF4-FFF2-40B4-BE49-F238E27FC236}">
                  <a16:creationId xmlns:a16="http://schemas.microsoft.com/office/drawing/2014/main" id="{0FA50A3E-6114-3714-5AEF-CF059E91A6A1}"/>
                </a:ext>
              </a:extLst>
            </p:cNvPr>
            <p:cNvSpPr>
              <a:spLocks noChangeArrowheads="1"/>
            </p:cNvSpPr>
            <p:nvPr/>
          </p:nvSpPr>
          <p:spPr bwMode="auto">
            <a:xfrm>
              <a:off x="4664" y="3434"/>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 name="Line 45">
              <a:extLst>
                <a:ext uri="{FF2B5EF4-FFF2-40B4-BE49-F238E27FC236}">
                  <a16:creationId xmlns:a16="http://schemas.microsoft.com/office/drawing/2014/main" id="{C33F24B2-FF4D-1D59-A350-650929A39E8B}"/>
                </a:ext>
              </a:extLst>
            </p:cNvPr>
            <p:cNvSpPr>
              <a:spLocks noChangeShapeType="1"/>
            </p:cNvSpPr>
            <p:nvPr/>
          </p:nvSpPr>
          <p:spPr bwMode="auto">
            <a:xfrm rot="5400000" flipV="1">
              <a:off x="3099" y="3379"/>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3" name="Line 46">
              <a:extLst>
                <a:ext uri="{FF2B5EF4-FFF2-40B4-BE49-F238E27FC236}">
                  <a16:creationId xmlns:a16="http://schemas.microsoft.com/office/drawing/2014/main" id="{E5ADC9F6-1605-9DD7-2C9A-B01F6B74AE09}"/>
                </a:ext>
              </a:extLst>
            </p:cNvPr>
            <p:cNvSpPr>
              <a:spLocks noChangeShapeType="1"/>
            </p:cNvSpPr>
            <p:nvPr/>
          </p:nvSpPr>
          <p:spPr bwMode="auto">
            <a:xfrm rot="-5400000" flipH="1" flipV="1">
              <a:off x="4781" y="2897"/>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4" name="Line 47">
              <a:extLst>
                <a:ext uri="{FF2B5EF4-FFF2-40B4-BE49-F238E27FC236}">
                  <a16:creationId xmlns:a16="http://schemas.microsoft.com/office/drawing/2014/main" id="{1151879B-02FE-C4C6-222F-A1FA7A20D84B}"/>
                </a:ext>
              </a:extLst>
            </p:cNvPr>
            <p:cNvSpPr>
              <a:spLocks noChangeShapeType="1"/>
            </p:cNvSpPr>
            <p:nvPr/>
          </p:nvSpPr>
          <p:spPr bwMode="auto">
            <a:xfrm rot="-5400000" flipH="1" flipV="1">
              <a:off x="4815" y="3131"/>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Rectangle 48">
              <a:extLst>
                <a:ext uri="{FF2B5EF4-FFF2-40B4-BE49-F238E27FC236}">
                  <a16:creationId xmlns:a16="http://schemas.microsoft.com/office/drawing/2014/main" id="{2A01B930-BA8C-CB3D-E8FB-D421EB7D79B2}"/>
                </a:ext>
              </a:extLst>
            </p:cNvPr>
            <p:cNvSpPr>
              <a:spLocks noChangeArrowheads="1"/>
            </p:cNvSpPr>
            <p:nvPr/>
          </p:nvSpPr>
          <p:spPr bwMode="auto">
            <a:xfrm>
              <a:off x="3180" y="3060"/>
              <a:ext cx="5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CT</a:t>
              </a:r>
              <a:r>
                <a:rPr lang="en-US" altLang="zh-CN" sz="2000" b="1" baseline="-25000">
                  <a:solidFill>
                    <a:srgbClr val="0033CC"/>
                  </a:solidFill>
                  <a:ea typeface="楷体_GB2312" pitchFamily="49" charset="-122"/>
                </a:rPr>
                <a:t>T</a:t>
              </a:r>
            </a:p>
          </p:txBody>
        </p:sp>
        <p:sp>
          <p:nvSpPr>
            <p:cNvPr id="26" name="Rectangle 49">
              <a:extLst>
                <a:ext uri="{FF2B5EF4-FFF2-40B4-BE49-F238E27FC236}">
                  <a16:creationId xmlns:a16="http://schemas.microsoft.com/office/drawing/2014/main" id="{A67795C2-44B5-B025-14D7-B9B47E343BC3}"/>
                </a:ext>
              </a:extLst>
            </p:cNvPr>
            <p:cNvSpPr>
              <a:spLocks noChangeArrowheads="1"/>
            </p:cNvSpPr>
            <p:nvPr/>
          </p:nvSpPr>
          <p:spPr bwMode="auto">
            <a:xfrm>
              <a:off x="4302" y="3109"/>
              <a:ext cx="33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LD</a:t>
              </a:r>
            </a:p>
          </p:txBody>
        </p:sp>
        <p:sp>
          <p:nvSpPr>
            <p:cNvPr id="27" name="Rectangle 50">
              <a:extLst>
                <a:ext uri="{FF2B5EF4-FFF2-40B4-BE49-F238E27FC236}">
                  <a16:creationId xmlns:a16="http://schemas.microsoft.com/office/drawing/2014/main" id="{A4B9489B-F86D-8D3E-3108-96E02D7B662B}"/>
                </a:ext>
              </a:extLst>
            </p:cNvPr>
            <p:cNvSpPr>
              <a:spLocks noChangeArrowheads="1"/>
            </p:cNvSpPr>
            <p:nvPr/>
          </p:nvSpPr>
          <p:spPr bwMode="auto">
            <a:xfrm>
              <a:off x="4309" y="2892"/>
              <a:ext cx="41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ea typeface="楷体_GB2312" pitchFamily="49" charset="-122"/>
                </a:rPr>
                <a:t>CO</a:t>
              </a:r>
            </a:p>
          </p:txBody>
        </p:sp>
        <p:sp>
          <p:nvSpPr>
            <p:cNvPr id="28" name="Rectangle 51">
              <a:extLst>
                <a:ext uri="{FF2B5EF4-FFF2-40B4-BE49-F238E27FC236}">
                  <a16:creationId xmlns:a16="http://schemas.microsoft.com/office/drawing/2014/main" id="{BFD53986-D6E9-0627-3D81-91479649C127}"/>
                </a:ext>
              </a:extLst>
            </p:cNvPr>
            <p:cNvSpPr>
              <a:spLocks noChangeArrowheads="1"/>
            </p:cNvSpPr>
            <p:nvPr/>
          </p:nvSpPr>
          <p:spPr bwMode="auto">
            <a:xfrm>
              <a:off x="3222" y="3282"/>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CP</a:t>
              </a:r>
            </a:p>
          </p:txBody>
        </p:sp>
        <p:sp>
          <p:nvSpPr>
            <p:cNvPr id="29" name="Rectangle 52">
              <a:extLst>
                <a:ext uri="{FF2B5EF4-FFF2-40B4-BE49-F238E27FC236}">
                  <a16:creationId xmlns:a16="http://schemas.microsoft.com/office/drawing/2014/main" id="{42799F3E-ACAE-6FF8-6689-AF5DE5B1CAD2}"/>
                </a:ext>
              </a:extLst>
            </p:cNvPr>
            <p:cNvSpPr>
              <a:spLocks noChangeArrowheads="1"/>
            </p:cNvSpPr>
            <p:nvPr/>
          </p:nvSpPr>
          <p:spPr bwMode="auto">
            <a:xfrm>
              <a:off x="3180" y="2826"/>
              <a:ext cx="55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CT</a:t>
              </a:r>
              <a:r>
                <a:rPr lang="en-US" altLang="zh-CN" sz="2000" b="1" baseline="-25000">
                  <a:solidFill>
                    <a:srgbClr val="0033CC"/>
                  </a:solidFill>
                  <a:ea typeface="楷体_GB2312" pitchFamily="49" charset="-122"/>
                </a:rPr>
                <a:t>P</a:t>
              </a:r>
            </a:p>
          </p:txBody>
        </p:sp>
        <p:sp>
          <p:nvSpPr>
            <p:cNvPr id="30" name="Oval 53">
              <a:extLst>
                <a:ext uri="{FF2B5EF4-FFF2-40B4-BE49-F238E27FC236}">
                  <a16:creationId xmlns:a16="http://schemas.microsoft.com/office/drawing/2014/main" id="{8EB3605D-6342-A75B-F94B-1AB2C7595B4C}"/>
                </a:ext>
              </a:extLst>
            </p:cNvPr>
            <p:cNvSpPr>
              <a:spLocks noChangeArrowheads="1"/>
            </p:cNvSpPr>
            <p:nvPr/>
          </p:nvSpPr>
          <p:spPr bwMode="auto">
            <a:xfrm>
              <a:off x="4665" y="3181"/>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1" name="Text Box 54">
              <a:extLst>
                <a:ext uri="{FF2B5EF4-FFF2-40B4-BE49-F238E27FC236}">
                  <a16:creationId xmlns:a16="http://schemas.microsoft.com/office/drawing/2014/main" id="{36858EE9-9E6A-FC2A-A15D-A765E6AD0EF0}"/>
                </a:ext>
              </a:extLst>
            </p:cNvPr>
            <p:cNvSpPr txBox="1">
              <a:spLocks noChangeArrowheads="1"/>
            </p:cNvSpPr>
            <p:nvPr/>
          </p:nvSpPr>
          <p:spPr bwMode="auto">
            <a:xfrm>
              <a:off x="3404" y="3440"/>
              <a:ext cx="12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3</a:t>
              </a:r>
              <a:endParaRPr lang="en-US" altLang="zh-CN" sz="2000" b="1">
                <a:ea typeface="隶书" panose="02010509060101010101" pitchFamily="49" charset="-122"/>
              </a:endParaRPr>
            </a:p>
          </p:txBody>
        </p:sp>
        <p:sp>
          <p:nvSpPr>
            <p:cNvPr id="32" name="Rectangle 55">
              <a:extLst>
                <a:ext uri="{FF2B5EF4-FFF2-40B4-BE49-F238E27FC236}">
                  <a16:creationId xmlns:a16="http://schemas.microsoft.com/office/drawing/2014/main" id="{F99DEB7F-047C-ECD9-A749-3B75FC82D20D}"/>
                </a:ext>
              </a:extLst>
            </p:cNvPr>
            <p:cNvSpPr>
              <a:spLocks noChangeArrowheads="1"/>
            </p:cNvSpPr>
            <p:nvPr/>
          </p:nvSpPr>
          <p:spPr bwMode="auto">
            <a:xfrm>
              <a:off x="4296" y="3307"/>
              <a:ext cx="3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CR</a:t>
              </a:r>
            </a:p>
          </p:txBody>
        </p:sp>
        <p:sp>
          <p:nvSpPr>
            <p:cNvPr id="33" name="Text Box 56">
              <a:extLst>
                <a:ext uri="{FF2B5EF4-FFF2-40B4-BE49-F238E27FC236}">
                  <a16:creationId xmlns:a16="http://schemas.microsoft.com/office/drawing/2014/main" id="{13EF3381-6872-62EC-9770-FC7DAEBB1F63}"/>
                </a:ext>
              </a:extLst>
            </p:cNvPr>
            <p:cNvSpPr txBox="1">
              <a:spLocks noChangeArrowheads="1"/>
            </p:cNvSpPr>
            <p:nvPr/>
          </p:nvSpPr>
          <p:spPr bwMode="auto">
            <a:xfrm>
              <a:off x="3506" y="2462"/>
              <a:ext cx="1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4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5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6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7</a:t>
              </a:r>
              <a:endParaRPr lang="en-US" altLang="zh-CN" b="1" i="1">
                <a:solidFill>
                  <a:srgbClr val="0033CC"/>
                </a:solidFill>
                <a:ea typeface="楷体_GB2312" pitchFamily="49" charset="-122"/>
              </a:endParaRPr>
            </a:p>
          </p:txBody>
        </p:sp>
        <p:sp>
          <p:nvSpPr>
            <p:cNvPr id="34" name="Line 57">
              <a:extLst>
                <a:ext uri="{FF2B5EF4-FFF2-40B4-BE49-F238E27FC236}">
                  <a16:creationId xmlns:a16="http://schemas.microsoft.com/office/drawing/2014/main" id="{64AF679F-5B8B-B1CD-CA07-C8CBB12A6092}"/>
                </a:ext>
              </a:extLst>
            </p:cNvPr>
            <p:cNvSpPr>
              <a:spLocks noChangeShapeType="1"/>
            </p:cNvSpPr>
            <p:nvPr/>
          </p:nvSpPr>
          <p:spPr bwMode="auto">
            <a:xfrm>
              <a:off x="3208" y="3384"/>
              <a:ext cx="78" cy="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Line 58">
              <a:extLst>
                <a:ext uri="{FF2B5EF4-FFF2-40B4-BE49-F238E27FC236}">
                  <a16:creationId xmlns:a16="http://schemas.microsoft.com/office/drawing/2014/main" id="{C36D3BB1-F7F1-AC91-66A5-364DA42806AA}"/>
                </a:ext>
              </a:extLst>
            </p:cNvPr>
            <p:cNvSpPr>
              <a:spLocks noChangeShapeType="1"/>
            </p:cNvSpPr>
            <p:nvPr/>
          </p:nvSpPr>
          <p:spPr bwMode="auto">
            <a:xfrm flipV="1">
              <a:off x="3210" y="3466"/>
              <a:ext cx="78" cy="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6" name="Line 59">
              <a:extLst>
                <a:ext uri="{FF2B5EF4-FFF2-40B4-BE49-F238E27FC236}">
                  <a16:creationId xmlns:a16="http://schemas.microsoft.com/office/drawing/2014/main" id="{B6BFB521-5D7F-3496-D71C-1743873233B0}"/>
                </a:ext>
              </a:extLst>
            </p:cNvPr>
            <p:cNvSpPr>
              <a:spLocks noChangeShapeType="1"/>
            </p:cNvSpPr>
            <p:nvPr/>
          </p:nvSpPr>
          <p:spPr bwMode="auto">
            <a:xfrm rot="5400000" flipV="1">
              <a:off x="3091" y="3131"/>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7" name="Oval 60">
              <a:extLst>
                <a:ext uri="{FF2B5EF4-FFF2-40B4-BE49-F238E27FC236}">
                  <a16:creationId xmlns:a16="http://schemas.microsoft.com/office/drawing/2014/main" id="{F9FB7430-5116-6800-57AB-A7E86DBD32FC}"/>
                </a:ext>
              </a:extLst>
            </p:cNvPr>
            <p:cNvSpPr>
              <a:spLocks noChangeArrowheads="1"/>
            </p:cNvSpPr>
            <p:nvPr/>
          </p:nvSpPr>
          <p:spPr bwMode="auto">
            <a:xfrm>
              <a:off x="2970" y="2967"/>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8" name="Line 61">
              <a:extLst>
                <a:ext uri="{FF2B5EF4-FFF2-40B4-BE49-F238E27FC236}">
                  <a16:creationId xmlns:a16="http://schemas.microsoft.com/office/drawing/2014/main" id="{4845B42F-E7DC-B89F-D0EA-E6680E0205B3}"/>
                </a:ext>
              </a:extLst>
            </p:cNvPr>
            <p:cNvSpPr>
              <a:spLocks noChangeShapeType="1"/>
            </p:cNvSpPr>
            <p:nvPr/>
          </p:nvSpPr>
          <p:spPr bwMode="auto">
            <a:xfrm>
              <a:off x="2994" y="3015"/>
              <a:ext cx="0" cy="2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9" name="Line 62">
              <a:extLst>
                <a:ext uri="{FF2B5EF4-FFF2-40B4-BE49-F238E27FC236}">
                  <a16:creationId xmlns:a16="http://schemas.microsoft.com/office/drawing/2014/main" id="{B98A3796-E162-64A9-D9EF-CECD4C1B6CBC}"/>
                </a:ext>
              </a:extLst>
            </p:cNvPr>
            <p:cNvSpPr>
              <a:spLocks noChangeShapeType="1"/>
            </p:cNvSpPr>
            <p:nvPr/>
          </p:nvSpPr>
          <p:spPr bwMode="auto">
            <a:xfrm rot="-5400000">
              <a:off x="644" y="3280"/>
              <a:ext cx="0" cy="37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0" name="Oval 63">
              <a:extLst>
                <a:ext uri="{FF2B5EF4-FFF2-40B4-BE49-F238E27FC236}">
                  <a16:creationId xmlns:a16="http://schemas.microsoft.com/office/drawing/2014/main" id="{0A05A064-2881-A97A-6B34-29439E46D3DB}"/>
                </a:ext>
              </a:extLst>
            </p:cNvPr>
            <p:cNvSpPr>
              <a:spLocks noChangeArrowheads="1"/>
            </p:cNvSpPr>
            <p:nvPr/>
          </p:nvSpPr>
          <p:spPr bwMode="auto">
            <a:xfrm rot="5400000" flipV="1">
              <a:off x="395" y="3439"/>
              <a:ext cx="54" cy="53"/>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Line 64">
              <a:extLst>
                <a:ext uri="{FF2B5EF4-FFF2-40B4-BE49-F238E27FC236}">
                  <a16:creationId xmlns:a16="http://schemas.microsoft.com/office/drawing/2014/main" id="{1059592D-9C60-0ECD-B79F-E8923D290FB2}"/>
                </a:ext>
              </a:extLst>
            </p:cNvPr>
            <p:cNvSpPr>
              <a:spLocks noChangeShapeType="1"/>
            </p:cNvSpPr>
            <p:nvPr/>
          </p:nvSpPr>
          <p:spPr bwMode="auto">
            <a:xfrm rot="16200000" flipV="1">
              <a:off x="2425" y="3379"/>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2" name="Rectangle 65">
              <a:extLst>
                <a:ext uri="{FF2B5EF4-FFF2-40B4-BE49-F238E27FC236}">
                  <a16:creationId xmlns:a16="http://schemas.microsoft.com/office/drawing/2014/main" id="{8AA0B441-1F7B-CA22-FA5F-152570E72445}"/>
                </a:ext>
              </a:extLst>
            </p:cNvPr>
            <p:cNvSpPr>
              <a:spLocks noChangeArrowheads="1"/>
            </p:cNvSpPr>
            <p:nvPr/>
          </p:nvSpPr>
          <p:spPr bwMode="auto">
            <a:xfrm>
              <a:off x="804" y="2748"/>
              <a:ext cx="1464" cy="960"/>
            </a:xfrm>
            <a:prstGeom prst="rect">
              <a:avLst/>
            </a:prstGeom>
            <a:solidFill>
              <a:srgbClr val="DDFFE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43" name="Group 66">
              <a:extLst>
                <a:ext uri="{FF2B5EF4-FFF2-40B4-BE49-F238E27FC236}">
                  <a16:creationId xmlns:a16="http://schemas.microsoft.com/office/drawing/2014/main" id="{3CBF3CBE-6CFA-9263-D3D2-DA12A745FC6D}"/>
                </a:ext>
              </a:extLst>
            </p:cNvPr>
            <p:cNvGrpSpPr>
              <a:grpSpLocks/>
            </p:cNvGrpSpPr>
            <p:nvPr/>
          </p:nvGrpSpPr>
          <p:grpSpPr bwMode="auto">
            <a:xfrm>
              <a:off x="1006" y="2538"/>
              <a:ext cx="68" cy="204"/>
              <a:chOff x="2904" y="1272"/>
              <a:chExt cx="68" cy="204"/>
            </a:xfrm>
          </p:grpSpPr>
          <p:sp>
            <p:nvSpPr>
              <p:cNvPr id="88" name="Line 67">
                <a:extLst>
                  <a:ext uri="{FF2B5EF4-FFF2-40B4-BE49-F238E27FC236}">
                    <a16:creationId xmlns:a16="http://schemas.microsoft.com/office/drawing/2014/main" id="{F6B850A0-8F68-8CBD-1F61-9D08B69764A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9" name="Oval 68">
                <a:extLst>
                  <a:ext uri="{FF2B5EF4-FFF2-40B4-BE49-F238E27FC236}">
                    <a16:creationId xmlns:a16="http://schemas.microsoft.com/office/drawing/2014/main" id="{2CD06420-CF43-6542-92F3-751331E3DAB7}"/>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4" name="Group 69">
              <a:extLst>
                <a:ext uri="{FF2B5EF4-FFF2-40B4-BE49-F238E27FC236}">
                  <a16:creationId xmlns:a16="http://schemas.microsoft.com/office/drawing/2014/main" id="{3A2D0301-DEF0-68CC-2B79-A9453EF47FD7}"/>
                </a:ext>
              </a:extLst>
            </p:cNvPr>
            <p:cNvGrpSpPr>
              <a:grpSpLocks/>
            </p:cNvGrpSpPr>
            <p:nvPr/>
          </p:nvGrpSpPr>
          <p:grpSpPr bwMode="auto">
            <a:xfrm>
              <a:off x="1319" y="2538"/>
              <a:ext cx="68" cy="204"/>
              <a:chOff x="2904" y="1272"/>
              <a:chExt cx="68" cy="204"/>
            </a:xfrm>
          </p:grpSpPr>
          <p:sp>
            <p:nvSpPr>
              <p:cNvPr id="86" name="Line 70">
                <a:extLst>
                  <a:ext uri="{FF2B5EF4-FFF2-40B4-BE49-F238E27FC236}">
                    <a16:creationId xmlns:a16="http://schemas.microsoft.com/office/drawing/2014/main" id="{9A603833-D9C1-668E-5652-1733F8863A02}"/>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7" name="Oval 71">
                <a:extLst>
                  <a:ext uri="{FF2B5EF4-FFF2-40B4-BE49-F238E27FC236}">
                    <a16:creationId xmlns:a16="http://schemas.microsoft.com/office/drawing/2014/main" id="{4942FAE2-DE1B-7044-3B37-942B562CB07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5" name="Group 72">
              <a:extLst>
                <a:ext uri="{FF2B5EF4-FFF2-40B4-BE49-F238E27FC236}">
                  <a16:creationId xmlns:a16="http://schemas.microsoft.com/office/drawing/2014/main" id="{938DF8A0-1806-E4C0-28C3-7116CE7EDDFD}"/>
                </a:ext>
              </a:extLst>
            </p:cNvPr>
            <p:cNvGrpSpPr>
              <a:grpSpLocks/>
            </p:cNvGrpSpPr>
            <p:nvPr/>
          </p:nvGrpSpPr>
          <p:grpSpPr bwMode="auto">
            <a:xfrm>
              <a:off x="1632" y="2538"/>
              <a:ext cx="68" cy="204"/>
              <a:chOff x="2904" y="1272"/>
              <a:chExt cx="68" cy="204"/>
            </a:xfrm>
          </p:grpSpPr>
          <p:sp>
            <p:nvSpPr>
              <p:cNvPr id="84" name="Line 73">
                <a:extLst>
                  <a:ext uri="{FF2B5EF4-FFF2-40B4-BE49-F238E27FC236}">
                    <a16:creationId xmlns:a16="http://schemas.microsoft.com/office/drawing/2014/main" id="{8932F486-A72C-3951-DA81-D76A568CE82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5" name="Oval 74">
                <a:extLst>
                  <a:ext uri="{FF2B5EF4-FFF2-40B4-BE49-F238E27FC236}">
                    <a16:creationId xmlns:a16="http://schemas.microsoft.com/office/drawing/2014/main" id="{6B7869A8-9CE4-817F-3EE6-39960FEEA33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46" name="Group 75">
              <a:extLst>
                <a:ext uri="{FF2B5EF4-FFF2-40B4-BE49-F238E27FC236}">
                  <a16:creationId xmlns:a16="http://schemas.microsoft.com/office/drawing/2014/main" id="{8CC441F2-DB12-A915-82DD-998E0C547174}"/>
                </a:ext>
              </a:extLst>
            </p:cNvPr>
            <p:cNvGrpSpPr>
              <a:grpSpLocks/>
            </p:cNvGrpSpPr>
            <p:nvPr/>
          </p:nvGrpSpPr>
          <p:grpSpPr bwMode="auto">
            <a:xfrm>
              <a:off x="1945" y="2538"/>
              <a:ext cx="68" cy="204"/>
              <a:chOff x="2904" y="1272"/>
              <a:chExt cx="68" cy="204"/>
            </a:xfrm>
          </p:grpSpPr>
          <p:sp>
            <p:nvSpPr>
              <p:cNvPr id="82" name="Line 76">
                <a:extLst>
                  <a:ext uri="{FF2B5EF4-FFF2-40B4-BE49-F238E27FC236}">
                    <a16:creationId xmlns:a16="http://schemas.microsoft.com/office/drawing/2014/main" id="{057ED0E5-1A78-56C5-BBBA-577C392F71CE}"/>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3" name="Oval 77">
                <a:extLst>
                  <a:ext uri="{FF2B5EF4-FFF2-40B4-BE49-F238E27FC236}">
                    <a16:creationId xmlns:a16="http://schemas.microsoft.com/office/drawing/2014/main" id="{680845C4-FE74-11FE-48F0-0AA05553688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47" name="Text Box 78">
              <a:extLst>
                <a:ext uri="{FF2B5EF4-FFF2-40B4-BE49-F238E27FC236}">
                  <a16:creationId xmlns:a16="http://schemas.microsoft.com/office/drawing/2014/main" id="{CBF6DC8C-EBB0-18E3-0136-B0CE63D97FB4}"/>
                </a:ext>
              </a:extLst>
            </p:cNvPr>
            <p:cNvSpPr txBox="1">
              <a:spLocks noChangeArrowheads="1"/>
            </p:cNvSpPr>
            <p:nvPr/>
          </p:nvSpPr>
          <p:spPr bwMode="auto">
            <a:xfrm>
              <a:off x="1034" y="2982"/>
              <a:ext cx="1024" cy="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80000"/>
                </a:lnSpc>
                <a:defRPr/>
              </a:pPr>
              <a:r>
                <a:rPr lang="en-US" altLang="zh-CN" sz="2800" b="1">
                  <a:solidFill>
                    <a:srgbClr val="FF0066"/>
                  </a:solidFill>
                  <a:effectLst>
                    <a:outerShdw blurRad="38100" dist="38100" dir="2700000" algn="tl">
                      <a:srgbClr val="C0C0C0"/>
                    </a:outerShdw>
                  </a:effectLst>
                  <a:ea typeface="楷体_GB2312" pitchFamily="49" charset="-122"/>
                </a:rPr>
                <a:t>74161</a:t>
              </a:r>
            </a:p>
            <a:p>
              <a:pPr algn="ctr" eaLnBrk="1" hangingPunct="1">
                <a:lnSpc>
                  <a:spcPct val="80000"/>
                </a:lnSpc>
                <a:defRPr/>
              </a:pPr>
              <a:r>
                <a:rPr lang="en-US" altLang="zh-CN" sz="2800" b="1">
                  <a:solidFill>
                    <a:srgbClr val="FF0066"/>
                  </a:solidFill>
                  <a:effectLst>
                    <a:outerShdw blurRad="38100" dist="38100" dir="2700000" algn="tl">
                      <a:srgbClr val="C0C0C0"/>
                    </a:outerShdw>
                  </a:effectLst>
                  <a:ea typeface="楷体_GB2312" pitchFamily="49" charset="-122"/>
                </a:rPr>
                <a:t>(0)</a:t>
              </a:r>
            </a:p>
          </p:txBody>
        </p:sp>
        <p:sp>
          <p:nvSpPr>
            <p:cNvPr id="48" name="Text Box 79">
              <a:extLst>
                <a:ext uri="{FF2B5EF4-FFF2-40B4-BE49-F238E27FC236}">
                  <a16:creationId xmlns:a16="http://schemas.microsoft.com/office/drawing/2014/main" id="{3EC141F8-374C-6842-201A-911FAB9A6353}"/>
                </a:ext>
              </a:extLst>
            </p:cNvPr>
            <p:cNvSpPr txBox="1">
              <a:spLocks noChangeArrowheads="1"/>
            </p:cNvSpPr>
            <p:nvPr/>
          </p:nvSpPr>
          <p:spPr bwMode="auto">
            <a:xfrm>
              <a:off x="986" y="2714"/>
              <a:ext cx="126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3</a:t>
              </a:r>
              <a:endParaRPr lang="en-US" altLang="zh-CN" sz="2000" b="1" i="1">
                <a:solidFill>
                  <a:srgbClr val="0033CC"/>
                </a:solidFill>
                <a:ea typeface="楷体_GB2312" pitchFamily="49" charset="-122"/>
              </a:endParaRPr>
            </a:p>
          </p:txBody>
        </p:sp>
        <p:sp>
          <p:nvSpPr>
            <p:cNvPr id="49" name="Oval 80">
              <a:extLst>
                <a:ext uri="{FF2B5EF4-FFF2-40B4-BE49-F238E27FC236}">
                  <a16:creationId xmlns:a16="http://schemas.microsoft.com/office/drawing/2014/main" id="{FAE5B428-BF4A-47C8-9CAF-A4E67DA3BC49}"/>
                </a:ext>
              </a:extLst>
            </p:cNvPr>
            <p:cNvSpPr>
              <a:spLocks noChangeArrowheads="1"/>
            </p:cNvSpPr>
            <p:nvPr/>
          </p:nvSpPr>
          <p:spPr bwMode="auto">
            <a:xfrm>
              <a:off x="2276" y="3434"/>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0" name="Oval 81">
              <a:extLst>
                <a:ext uri="{FF2B5EF4-FFF2-40B4-BE49-F238E27FC236}">
                  <a16:creationId xmlns:a16="http://schemas.microsoft.com/office/drawing/2014/main" id="{2EBCA035-D2FC-A37C-A3E7-7FA30FBA7F4A}"/>
                </a:ext>
              </a:extLst>
            </p:cNvPr>
            <p:cNvSpPr>
              <a:spLocks noChangeArrowheads="1"/>
            </p:cNvSpPr>
            <p:nvPr/>
          </p:nvSpPr>
          <p:spPr bwMode="auto">
            <a:xfrm>
              <a:off x="588" y="2967"/>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Line 82">
              <a:extLst>
                <a:ext uri="{FF2B5EF4-FFF2-40B4-BE49-F238E27FC236}">
                  <a16:creationId xmlns:a16="http://schemas.microsoft.com/office/drawing/2014/main" id="{B60F2A4A-7BFE-BE96-A7C1-4A0DB25145B4}"/>
                </a:ext>
              </a:extLst>
            </p:cNvPr>
            <p:cNvSpPr>
              <a:spLocks noChangeShapeType="1"/>
            </p:cNvSpPr>
            <p:nvPr/>
          </p:nvSpPr>
          <p:spPr bwMode="auto">
            <a:xfrm>
              <a:off x="612" y="3015"/>
              <a:ext cx="0" cy="2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Line 83">
              <a:extLst>
                <a:ext uri="{FF2B5EF4-FFF2-40B4-BE49-F238E27FC236}">
                  <a16:creationId xmlns:a16="http://schemas.microsoft.com/office/drawing/2014/main" id="{5F5AE803-5EB2-058F-6DAD-87874FD43CC7}"/>
                </a:ext>
              </a:extLst>
            </p:cNvPr>
            <p:cNvSpPr>
              <a:spLocks noChangeShapeType="1"/>
            </p:cNvSpPr>
            <p:nvPr/>
          </p:nvSpPr>
          <p:spPr bwMode="auto">
            <a:xfrm rot="5400000" flipV="1">
              <a:off x="621" y="2807"/>
              <a:ext cx="0" cy="3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3" name="Line 84">
              <a:extLst>
                <a:ext uri="{FF2B5EF4-FFF2-40B4-BE49-F238E27FC236}">
                  <a16:creationId xmlns:a16="http://schemas.microsoft.com/office/drawing/2014/main" id="{CEDB1725-AC8A-78ED-C8D7-35FC2FEA9237}"/>
                </a:ext>
              </a:extLst>
            </p:cNvPr>
            <p:cNvSpPr>
              <a:spLocks noChangeShapeType="1"/>
            </p:cNvSpPr>
            <p:nvPr/>
          </p:nvSpPr>
          <p:spPr bwMode="auto">
            <a:xfrm rot="5400000" flipV="1">
              <a:off x="709" y="3131"/>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4" name="Line 85">
              <a:extLst>
                <a:ext uri="{FF2B5EF4-FFF2-40B4-BE49-F238E27FC236}">
                  <a16:creationId xmlns:a16="http://schemas.microsoft.com/office/drawing/2014/main" id="{8F7E07FC-365A-D9E3-3232-752298C59C62}"/>
                </a:ext>
              </a:extLst>
            </p:cNvPr>
            <p:cNvSpPr>
              <a:spLocks noChangeShapeType="1"/>
            </p:cNvSpPr>
            <p:nvPr/>
          </p:nvSpPr>
          <p:spPr bwMode="auto">
            <a:xfrm rot="-5400000" flipH="1" flipV="1">
              <a:off x="2740" y="2530"/>
              <a:ext cx="0" cy="92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5" name="Line 86">
              <a:extLst>
                <a:ext uri="{FF2B5EF4-FFF2-40B4-BE49-F238E27FC236}">
                  <a16:creationId xmlns:a16="http://schemas.microsoft.com/office/drawing/2014/main" id="{BBD1E82E-C619-7EB7-568B-033811CE0DAF}"/>
                </a:ext>
              </a:extLst>
            </p:cNvPr>
            <p:cNvSpPr>
              <a:spLocks noChangeShapeType="1"/>
            </p:cNvSpPr>
            <p:nvPr/>
          </p:nvSpPr>
          <p:spPr bwMode="auto">
            <a:xfrm rot="-5400000" flipH="1" flipV="1">
              <a:off x="2427" y="3131"/>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6" name="Rectangle 87">
              <a:extLst>
                <a:ext uri="{FF2B5EF4-FFF2-40B4-BE49-F238E27FC236}">
                  <a16:creationId xmlns:a16="http://schemas.microsoft.com/office/drawing/2014/main" id="{FDFBB576-6D81-AFED-528C-DE05FA33F56A}"/>
                </a:ext>
              </a:extLst>
            </p:cNvPr>
            <p:cNvSpPr>
              <a:spLocks noChangeArrowheads="1"/>
            </p:cNvSpPr>
            <p:nvPr/>
          </p:nvSpPr>
          <p:spPr bwMode="auto">
            <a:xfrm>
              <a:off x="774" y="3078"/>
              <a:ext cx="398" cy="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CT</a:t>
              </a:r>
              <a:r>
                <a:rPr lang="en-US" altLang="zh-CN" sz="2000" b="1" baseline="-25000">
                  <a:solidFill>
                    <a:srgbClr val="0033CC"/>
                  </a:solidFill>
                  <a:ea typeface="楷体_GB2312" pitchFamily="49" charset="-122"/>
                </a:rPr>
                <a:t>T</a:t>
              </a:r>
            </a:p>
          </p:txBody>
        </p:sp>
        <p:sp>
          <p:nvSpPr>
            <p:cNvPr id="57" name="Rectangle 88">
              <a:extLst>
                <a:ext uri="{FF2B5EF4-FFF2-40B4-BE49-F238E27FC236}">
                  <a16:creationId xmlns:a16="http://schemas.microsoft.com/office/drawing/2014/main" id="{AA6BAEBB-303E-42C2-C69A-42A6F36AAA11}"/>
                </a:ext>
              </a:extLst>
            </p:cNvPr>
            <p:cNvSpPr>
              <a:spLocks noChangeArrowheads="1"/>
            </p:cNvSpPr>
            <p:nvPr/>
          </p:nvSpPr>
          <p:spPr bwMode="auto">
            <a:xfrm>
              <a:off x="1908" y="3115"/>
              <a:ext cx="33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LD</a:t>
              </a:r>
            </a:p>
          </p:txBody>
        </p:sp>
        <p:sp>
          <p:nvSpPr>
            <p:cNvPr id="58" name="Rectangle 89">
              <a:extLst>
                <a:ext uri="{FF2B5EF4-FFF2-40B4-BE49-F238E27FC236}">
                  <a16:creationId xmlns:a16="http://schemas.microsoft.com/office/drawing/2014/main" id="{805DA3D9-252F-8BE3-247C-A561A06BD23C}"/>
                </a:ext>
              </a:extLst>
            </p:cNvPr>
            <p:cNvSpPr>
              <a:spLocks noChangeArrowheads="1"/>
            </p:cNvSpPr>
            <p:nvPr/>
          </p:nvSpPr>
          <p:spPr bwMode="auto">
            <a:xfrm>
              <a:off x="1921" y="2892"/>
              <a:ext cx="41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ea typeface="楷体_GB2312" pitchFamily="49" charset="-122"/>
                </a:rPr>
                <a:t>CO</a:t>
              </a:r>
            </a:p>
          </p:txBody>
        </p:sp>
        <p:sp>
          <p:nvSpPr>
            <p:cNvPr id="59" name="Rectangle 90">
              <a:extLst>
                <a:ext uri="{FF2B5EF4-FFF2-40B4-BE49-F238E27FC236}">
                  <a16:creationId xmlns:a16="http://schemas.microsoft.com/office/drawing/2014/main" id="{A163BBC5-B641-3EA5-A2F3-6ED58AE5B9AE}"/>
                </a:ext>
              </a:extLst>
            </p:cNvPr>
            <p:cNvSpPr>
              <a:spLocks noChangeArrowheads="1"/>
            </p:cNvSpPr>
            <p:nvPr/>
          </p:nvSpPr>
          <p:spPr bwMode="auto">
            <a:xfrm>
              <a:off x="834" y="3306"/>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CP</a:t>
              </a:r>
            </a:p>
          </p:txBody>
        </p:sp>
        <p:sp>
          <p:nvSpPr>
            <p:cNvPr id="60" name="Rectangle 91">
              <a:extLst>
                <a:ext uri="{FF2B5EF4-FFF2-40B4-BE49-F238E27FC236}">
                  <a16:creationId xmlns:a16="http://schemas.microsoft.com/office/drawing/2014/main" id="{6571C6DF-48C3-1F47-5782-111D60956549}"/>
                </a:ext>
              </a:extLst>
            </p:cNvPr>
            <p:cNvSpPr>
              <a:spLocks noChangeArrowheads="1"/>
            </p:cNvSpPr>
            <p:nvPr/>
          </p:nvSpPr>
          <p:spPr bwMode="auto">
            <a:xfrm>
              <a:off x="762" y="2874"/>
              <a:ext cx="55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CT</a:t>
              </a:r>
              <a:r>
                <a:rPr lang="en-US" altLang="zh-CN" sz="2000" b="1" baseline="-25000">
                  <a:solidFill>
                    <a:srgbClr val="0033CC"/>
                  </a:solidFill>
                  <a:ea typeface="楷体_GB2312" pitchFamily="49" charset="-122"/>
                </a:rPr>
                <a:t>P</a:t>
              </a:r>
            </a:p>
          </p:txBody>
        </p:sp>
        <p:sp>
          <p:nvSpPr>
            <p:cNvPr id="61" name="Oval 92">
              <a:extLst>
                <a:ext uri="{FF2B5EF4-FFF2-40B4-BE49-F238E27FC236}">
                  <a16:creationId xmlns:a16="http://schemas.microsoft.com/office/drawing/2014/main" id="{23E9B4A5-A2E3-5933-145E-01330D2F139D}"/>
                </a:ext>
              </a:extLst>
            </p:cNvPr>
            <p:cNvSpPr>
              <a:spLocks noChangeArrowheads="1"/>
            </p:cNvSpPr>
            <p:nvPr/>
          </p:nvSpPr>
          <p:spPr bwMode="auto">
            <a:xfrm>
              <a:off x="2277" y="3181"/>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2" name="Text Box 93">
              <a:extLst>
                <a:ext uri="{FF2B5EF4-FFF2-40B4-BE49-F238E27FC236}">
                  <a16:creationId xmlns:a16="http://schemas.microsoft.com/office/drawing/2014/main" id="{CA2C7B7F-4BE4-3FA2-1DD2-9CB588334F8C}"/>
                </a:ext>
              </a:extLst>
            </p:cNvPr>
            <p:cNvSpPr txBox="1">
              <a:spLocks noChangeArrowheads="1"/>
            </p:cNvSpPr>
            <p:nvPr/>
          </p:nvSpPr>
          <p:spPr bwMode="auto">
            <a:xfrm>
              <a:off x="962" y="3446"/>
              <a:ext cx="12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3</a:t>
              </a:r>
              <a:endParaRPr lang="en-US" altLang="zh-CN" sz="2000" b="1">
                <a:ea typeface="隶书" panose="02010509060101010101" pitchFamily="49" charset="-122"/>
              </a:endParaRPr>
            </a:p>
          </p:txBody>
        </p:sp>
        <p:sp>
          <p:nvSpPr>
            <p:cNvPr id="63" name="Rectangle 94">
              <a:extLst>
                <a:ext uri="{FF2B5EF4-FFF2-40B4-BE49-F238E27FC236}">
                  <a16:creationId xmlns:a16="http://schemas.microsoft.com/office/drawing/2014/main" id="{083B8E23-1B2C-DD19-67E4-8024C48C5124}"/>
                </a:ext>
              </a:extLst>
            </p:cNvPr>
            <p:cNvSpPr>
              <a:spLocks noChangeArrowheads="1"/>
            </p:cNvSpPr>
            <p:nvPr/>
          </p:nvSpPr>
          <p:spPr bwMode="auto">
            <a:xfrm>
              <a:off x="1908" y="3307"/>
              <a:ext cx="3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CR</a:t>
              </a:r>
            </a:p>
          </p:txBody>
        </p:sp>
        <p:sp>
          <p:nvSpPr>
            <p:cNvPr id="64" name="Text Box 95">
              <a:extLst>
                <a:ext uri="{FF2B5EF4-FFF2-40B4-BE49-F238E27FC236}">
                  <a16:creationId xmlns:a16="http://schemas.microsoft.com/office/drawing/2014/main" id="{78AA7E5B-2A9A-35CA-7AD8-1AAD5A168466}"/>
                </a:ext>
              </a:extLst>
            </p:cNvPr>
            <p:cNvSpPr txBox="1">
              <a:spLocks noChangeArrowheads="1"/>
            </p:cNvSpPr>
            <p:nvPr/>
          </p:nvSpPr>
          <p:spPr bwMode="auto">
            <a:xfrm>
              <a:off x="1082" y="2462"/>
              <a:ext cx="1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endParaRPr lang="en-US" altLang="zh-CN" b="1" i="1">
                <a:solidFill>
                  <a:srgbClr val="FF0066"/>
                </a:solidFill>
                <a:ea typeface="楷体_GB2312" pitchFamily="49" charset="-122"/>
              </a:endParaRPr>
            </a:p>
          </p:txBody>
        </p:sp>
        <p:sp>
          <p:nvSpPr>
            <p:cNvPr id="65" name="Line 96">
              <a:extLst>
                <a:ext uri="{FF2B5EF4-FFF2-40B4-BE49-F238E27FC236}">
                  <a16:creationId xmlns:a16="http://schemas.microsoft.com/office/drawing/2014/main" id="{046DC95B-4595-3715-165D-18B2355AFC19}"/>
                </a:ext>
              </a:extLst>
            </p:cNvPr>
            <p:cNvSpPr>
              <a:spLocks noChangeShapeType="1"/>
            </p:cNvSpPr>
            <p:nvPr/>
          </p:nvSpPr>
          <p:spPr bwMode="auto">
            <a:xfrm>
              <a:off x="802" y="3384"/>
              <a:ext cx="78" cy="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Line 97">
              <a:extLst>
                <a:ext uri="{FF2B5EF4-FFF2-40B4-BE49-F238E27FC236}">
                  <a16:creationId xmlns:a16="http://schemas.microsoft.com/office/drawing/2014/main" id="{78D94393-CFEF-00C3-B56E-E385AE83627F}"/>
                </a:ext>
              </a:extLst>
            </p:cNvPr>
            <p:cNvSpPr>
              <a:spLocks noChangeShapeType="1"/>
            </p:cNvSpPr>
            <p:nvPr/>
          </p:nvSpPr>
          <p:spPr bwMode="auto">
            <a:xfrm flipV="1">
              <a:off x="804" y="3466"/>
              <a:ext cx="78" cy="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7" name="Oval 98">
              <a:extLst>
                <a:ext uri="{FF2B5EF4-FFF2-40B4-BE49-F238E27FC236}">
                  <a16:creationId xmlns:a16="http://schemas.microsoft.com/office/drawing/2014/main" id="{9D5BE7A9-65B4-F395-9CFC-2F80D9352DE8}"/>
                </a:ext>
              </a:extLst>
            </p:cNvPr>
            <p:cNvSpPr>
              <a:spLocks noChangeArrowheads="1"/>
            </p:cNvSpPr>
            <p:nvPr/>
          </p:nvSpPr>
          <p:spPr bwMode="auto">
            <a:xfrm rot="5400000" flipV="1">
              <a:off x="419" y="2970"/>
              <a:ext cx="54" cy="53"/>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8" name="Oval 99">
              <a:extLst>
                <a:ext uri="{FF2B5EF4-FFF2-40B4-BE49-F238E27FC236}">
                  <a16:creationId xmlns:a16="http://schemas.microsoft.com/office/drawing/2014/main" id="{3CC89737-83DC-3951-E31F-2E46AB408792}"/>
                </a:ext>
              </a:extLst>
            </p:cNvPr>
            <p:cNvSpPr>
              <a:spLocks noChangeArrowheads="1"/>
            </p:cNvSpPr>
            <p:nvPr/>
          </p:nvSpPr>
          <p:spPr bwMode="auto">
            <a:xfrm rot="-5400000" flipH="1" flipV="1">
              <a:off x="2461" y="3190"/>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9" name="Oval 100">
              <a:extLst>
                <a:ext uri="{FF2B5EF4-FFF2-40B4-BE49-F238E27FC236}">
                  <a16:creationId xmlns:a16="http://schemas.microsoft.com/office/drawing/2014/main" id="{8A797210-0C41-B599-4A02-D4A04E824D52}"/>
                </a:ext>
              </a:extLst>
            </p:cNvPr>
            <p:cNvSpPr>
              <a:spLocks noChangeArrowheads="1"/>
            </p:cNvSpPr>
            <p:nvPr/>
          </p:nvSpPr>
          <p:spPr bwMode="auto">
            <a:xfrm rot="-5400000" flipH="1" flipV="1">
              <a:off x="2473" y="344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0" name="Rectangle 101">
              <a:extLst>
                <a:ext uri="{FF2B5EF4-FFF2-40B4-BE49-F238E27FC236}">
                  <a16:creationId xmlns:a16="http://schemas.microsoft.com/office/drawing/2014/main" id="{45E27AF9-34F7-9CAE-07A4-FF6E844F9CCA}"/>
                </a:ext>
              </a:extLst>
            </p:cNvPr>
            <p:cNvSpPr>
              <a:spLocks noChangeArrowheads="1"/>
            </p:cNvSpPr>
            <p:nvPr/>
          </p:nvSpPr>
          <p:spPr bwMode="auto">
            <a:xfrm>
              <a:off x="194" y="3461"/>
              <a:ext cx="52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CP</a:t>
              </a:r>
            </a:p>
          </p:txBody>
        </p:sp>
        <p:grpSp>
          <p:nvGrpSpPr>
            <p:cNvPr id="71" name="Group 102">
              <a:extLst>
                <a:ext uri="{FF2B5EF4-FFF2-40B4-BE49-F238E27FC236}">
                  <a16:creationId xmlns:a16="http://schemas.microsoft.com/office/drawing/2014/main" id="{7267BE04-C36A-650F-7DCF-567D4F321372}"/>
                </a:ext>
              </a:extLst>
            </p:cNvPr>
            <p:cNvGrpSpPr>
              <a:grpSpLocks/>
            </p:cNvGrpSpPr>
            <p:nvPr/>
          </p:nvGrpSpPr>
          <p:grpSpPr bwMode="auto">
            <a:xfrm>
              <a:off x="613" y="3430"/>
              <a:ext cx="2397" cy="579"/>
              <a:chOff x="673" y="1942"/>
              <a:chExt cx="2397" cy="555"/>
            </a:xfrm>
          </p:grpSpPr>
          <p:sp>
            <p:nvSpPr>
              <p:cNvPr id="78" name="Oval 103">
                <a:extLst>
                  <a:ext uri="{FF2B5EF4-FFF2-40B4-BE49-F238E27FC236}">
                    <a16:creationId xmlns:a16="http://schemas.microsoft.com/office/drawing/2014/main" id="{A1347730-4493-7730-8FB3-9E1EE5C6730C}"/>
                  </a:ext>
                </a:extLst>
              </p:cNvPr>
              <p:cNvSpPr>
                <a:spLocks noChangeArrowheads="1"/>
              </p:cNvSpPr>
              <p:nvPr/>
            </p:nvSpPr>
            <p:spPr bwMode="auto">
              <a:xfrm rot="-5400000" flipH="1" flipV="1">
                <a:off x="673" y="1942"/>
                <a:ext cx="68" cy="68"/>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Line 104">
                <a:extLst>
                  <a:ext uri="{FF2B5EF4-FFF2-40B4-BE49-F238E27FC236}">
                    <a16:creationId xmlns:a16="http://schemas.microsoft.com/office/drawing/2014/main" id="{22ACB78B-F71D-2E73-15A2-5CECAE0F540C}"/>
                  </a:ext>
                </a:extLst>
              </p:cNvPr>
              <p:cNvSpPr>
                <a:spLocks noChangeShapeType="1"/>
              </p:cNvSpPr>
              <p:nvPr/>
            </p:nvSpPr>
            <p:spPr bwMode="auto">
              <a:xfrm flipH="1" flipV="1">
                <a:off x="704" y="1953"/>
                <a:ext cx="0" cy="5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0" name="Line 105">
                <a:extLst>
                  <a:ext uri="{FF2B5EF4-FFF2-40B4-BE49-F238E27FC236}">
                    <a16:creationId xmlns:a16="http://schemas.microsoft.com/office/drawing/2014/main" id="{7F910CF9-B093-3B95-F99D-AF50AD43C21A}"/>
                  </a:ext>
                </a:extLst>
              </p:cNvPr>
              <p:cNvSpPr>
                <a:spLocks noChangeShapeType="1"/>
              </p:cNvSpPr>
              <p:nvPr/>
            </p:nvSpPr>
            <p:spPr bwMode="auto">
              <a:xfrm>
                <a:off x="697" y="2485"/>
                <a:ext cx="23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81" name="Line 106">
                <a:extLst>
                  <a:ext uri="{FF2B5EF4-FFF2-40B4-BE49-F238E27FC236}">
                    <a16:creationId xmlns:a16="http://schemas.microsoft.com/office/drawing/2014/main" id="{E758D94A-3F17-28CB-0418-E33BFE56A6A3}"/>
                  </a:ext>
                </a:extLst>
              </p:cNvPr>
              <p:cNvSpPr>
                <a:spLocks noChangeShapeType="1"/>
              </p:cNvSpPr>
              <p:nvPr/>
            </p:nvSpPr>
            <p:spPr bwMode="auto">
              <a:xfrm flipH="1" flipV="1">
                <a:off x="3062" y="1989"/>
                <a:ext cx="0" cy="49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72" name="Text Box 107">
              <a:extLst>
                <a:ext uri="{FF2B5EF4-FFF2-40B4-BE49-F238E27FC236}">
                  <a16:creationId xmlns:a16="http://schemas.microsoft.com/office/drawing/2014/main" id="{419E4665-4B7B-A7CE-19F8-9C6DD3B022E9}"/>
                </a:ext>
              </a:extLst>
            </p:cNvPr>
            <p:cNvSpPr txBox="1">
              <a:spLocks noChangeArrowheads="1"/>
            </p:cNvSpPr>
            <p:nvPr/>
          </p:nvSpPr>
          <p:spPr bwMode="auto">
            <a:xfrm>
              <a:off x="228" y="2836"/>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nvGrpSpPr>
            <p:cNvPr id="73" name="Group 108">
              <a:extLst>
                <a:ext uri="{FF2B5EF4-FFF2-40B4-BE49-F238E27FC236}">
                  <a16:creationId xmlns:a16="http://schemas.microsoft.com/office/drawing/2014/main" id="{D283FD34-52CB-DBB3-2746-AD2E16AB90B4}"/>
                </a:ext>
              </a:extLst>
            </p:cNvPr>
            <p:cNvGrpSpPr>
              <a:grpSpLocks/>
            </p:cNvGrpSpPr>
            <p:nvPr/>
          </p:nvGrpSpPr>
          <p:grpSpPr bwMode="auto">
            <a:xfrm>
              <a:off x="2496" y="3028"/>
              <a:ext cx="392" cy="567"/>
              <a:chOff x="2556" y="1540"/>
              <a:chExt cx="392" cy="567"/>
            </a:xfrm>
          </p:grpSpPr>
          <p:sp>
            <p:nvSpPr>
              <p:cNvPr id="76" name="Text Box 109">
                <a:extLst>
                  <a:ext uri="{FF2B5EF4-FFF2-40B4-BE49-F238E27FC236}">
                    <a16:creationId xmlns:a16="http://schemas.microsoft.com/office/drawing/2014/main" id="{26A1F302-20EC-ED3A-E4B8-8B17B6F17553}"/>
                  </a:ext>
                </a:extLst>
              </p:cNvPr>
              <p:cNvSpPr txBox="1">
                <a:spLocks noChangeArrowheads="1"/>
              </p:cNvSpPr>
              <p:nvPr/>
            </p:nvSpPr>
            <p:spPr bwMode="auto">
              <a:xfrm>
                <a:off x="2556" y="154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77" name="Text Box 110">
                <a:extLst>
                  <a:ext uri="{FF2B5EF4-FFF2-40B4-BE49-F238E27FC236}">
                    <a16:creationId xmlns:a16="http://schemas.microsoft.com/office/drawing/2014/main" id="{71FD3E96-6DED-C83E-45FD-244D78EA63BA}"/>
                  </a:ext>
                </a:extLst>
              </p:cNvPr>
              <p:cNvSpPr txBox="1">
                <a:spLocks noChangeArrowheads="1"/>
              </p:cNvSpPr>
              <p:nvPr/>
            </p:nvSpPr>
            <p:spPr bwMode="auto">
              <a:xfrm>
                <a:off x="2556" y="178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sp>
          <p:nvSpPr>
            <p:cNvPr id="74" name="Rectangle 111">
              <a:extLst>
                <a:ext uri="{FF2B5EF4-FFF2-40B4-BE49-F238E27FC236}">
                  <a16:creationId xmlns:a16="http://schemas.microsoft.com/office/drawing/2014/main" id="{292D6089-BCDB-4467-AFE5-C5F42D2B95AD}"/>
                </a:ext>
              </a:extLst>
            </p:cNvPr>
            <p:cNvSpPr>
              <a:spLocks noChangeArrowheads="1"/>
            </p:cNvSpPr>
            <p:nvPr/>
          </p:nvSpPr>
          <p:spPr bwMode="auto">
            <a:xfrm>
              <a:off x="2317" y="2676"/>
              <a:ext cx="5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CO</a:t>
              </a:r>
              <a:r>
                <a:rPr lang="en-US" altLang="zh-CN" b="1" baseline="-25000">
                  <a:solidFill>
                    <a:srgbClr val="FF0066"/>
                  </a:solidFill>
                  <a:ea typeface="楷体_GB2312" pitchFamily="49" charset="-122"/>
                </a:rPr>
                <a:t>0</a:t>
              </a:r>
            </a:p>
          </p:txBody>
        </p:sp>
        <p:sp>
          <p:nvSpPr>
            <p:cNvPr id="75" name="Text Box 112">
              <a:extLst>
                <a:ext uri="{FF2B5EF4-FFF2-40B4-BE49-F238E27FC236}">
                  <a16:creationId xmlns:a16="http://schemas.microsoft.com/office/drawing/2014/main" id="{2F2335C3-59B2-8326-8663-952F2084A09D}"/>
                </a:ext>
              </a:extLst>
            </p:cNvPr>
            <p:cNvSpPr txBox="1">
              <a:spLocks noChangeArrowheads="1"/>
            </p:cNvSpPr>
            <p:nvPr/>
          </p:nvSpPr>
          <p:spPr bwMode="auto">
            <a:xfrm>
              <a:off x="3416" y="3024"/>
              <a:ext cx="1024" cy="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80000"/>
                </a:lnSpc>
                <a:defRPr/>
              </a:pPr>
              <a:r>
                <a:rPr lang="en-US" altLang="zh-CN" sz="2800" b="1">
                  <a:solidFill>
                    <a:srgbClr val="FF0066"/>
                  </a:solidFill>
                  <a:effectLst>
                    <a:outerShdw blurRad="38100" dist="38100" dir="2700000" algn="tl">
                      <a:srgbClr val="C0C0C0"/>
                    </a:outerShdw>
                  </a:effectLst>
                  <a:ea typeface="楷体_GB2312" pitchFamily="49" charset="-122"/>
                </a:rPr>
                <a:t>74161</a:t>
              </a:r>
            </a:p>
            <a:p>
              <a:pPr algn="ctr" eaLnBrk="1" hangingPunct="1">
                <a:lnSpc>
                  <a:spcPct val="80000"/>
                </a:lnSpc>
                <a:defRPr/>
              </a:pPr>
              <a:r>
                <a:rPr lang="en-US" altLang="zh-CN" sz="2800" b="1">
                  <a:solidFill>
                    <a:srgbClr val="FF0066"/>
                  </a:solidFill>
                  <a:effectLst>
                    <a:outerShdw blurRad="38100" dist="38100" dir="2700000" algn="tl">
                      <a:srgbClr val="C0C0C0"/>
                    </a:outerShdw>
                  </a:effectLst>
                  <a:ea typeface="楷体_GB2312" pitchFamily="49" charset="-122"/>
                </a:rPr>
                <a:t>(1)</a:t>
              </a:r>
            </a:p>
          </p:txBody>
        </p:sp>
      </p:grpSp>
      <p:sp>
        <p:nvSpPr>
          <p:cNvPr id="116" name="Text Box 113">
            <a:extLst>
              <a:ext uri="{FF2B5EF4-FFF2-40B4-BE49-F238E27FC236}">
                <a16:creationId xmlns:a16="http://schemas.microsoft.com/office/drawing/2014/main" id="{6E89B39B-4722-AC74-F12B-824AD4CD0F75}"/>
              </a:ext>
            </a:extLst>
          </p:cNvPr>
          <p:cNvSpPr txBox="1">
            <a:spLocks noChangeArrowheads="1"/>
          </p:cNvSpPr>
          <p:nvPr/>
        </p:nvSpPr>
        <p:spPr bwMode="auto">
          <a:xfrm>
            <a:off x="1473518" y="1734820"/>
            <a:ext cx="52768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dirty="0"/>
              <a:t>用 </a:t>
            </a:r>
            <a:r>
              <a:rPr lang="en-US" altLang="zh-CN" sz="2800" b="1" i="1" dirty="0">
                <a:solidFill>
                  <a:srgbClr val="FF0066"/>
                </a:solidFill>
                <a:effectLst>
                  <a:outerShdw blurRad="38100" dist="38100" dir="2700000" algn="tl">
                    <a:srgbClr val="C0C0C0"/>
                  </a:outerShdw>
                </a:effectLst>
              </a:rPr>
              <a:t>S</a:t>
            </a:r>
            <a:r>
              <a:rPr lang="en-US" altLang="zh-CN" sz="2800" b="1" baseline="-25000" dirty="0">
                <a:solidFill>
                  <a:srgbClr val="FF0066"/>
                </a:solidFill>
                <a:effectLst>
                  <a:outerShdw blurRad="38100" dist="38100" dir="2700000" algn="tl">
                    <a:srgbClr val="C0C0C0"/>
                  </a:outerShdw>
                </a:effectLst>
              </a:rPr>
              <a:t>N</a:t>
            </a:r>
            <a:r>
              <a:rPr lang="en-US" altLang="zh-CN" sz="2800" b="1" baseline="-25000" dirty="0">
                <a:solidFill>
                  <a:srgbClr val="FF0000"/>
                </a:solidFill>
              </a:rPr>
              <a:t>  </a:t>
            </a:r>
            <a:r>
              <a:rPr lang="zh-CN" altLang="en-US" sz="2800" b="1" dirty="0"/>
              <a:t>产生</a:t>
            </a:r>
            <a:r>
              <a:rPr lang="zh-CN" altLang="en-US" sz="2800" b="1" dirty="0">
                <a:solidFill>
                  <a:srgbClr val="FF0066"/>
                </a:solidFill>
                <a:effectLst>
                  <a:outerShdw blurRad="38100" dist="38100" dir="2700000" algn="tl">
                    <a:srgbClr val="C0C0C0"/>
                  </a:outerShdw>
                </a:effectLst>
              </a:rPr>
              <a:t>异步清零</a:t>
            </a:r>
            <a:r>
              <a:rPr lang="zh-CN" altLang="en-US" sz="2800" b="1" dirty="0"/>
              <a:t>信号：</a:t>
            </a:r>
          </a:p>
        </p:txBody>
      </p:sp>
      <p:graphicFrame>
        <p:nvGraphicFramePr>
          <p:cNvPr id="117" name="Object 114">
            <a:extLst>
              <a:ext uri="{FF2B5EF4-FFF2-40B4-BE49-F238E27FC236}">
                <a16:creationId xmlns:a16="http://schemas.microsoft.com/office/drawing/2014/main" id="{40188859-2A1E-566F-FCF6-7B00F9F4EB0E}"/>
              </a:ext>
            </a:extLst>
          </p:cNvPr>
          <p:cNvGraphicFramePr>
            <a:graphicFrameLocks noChangeAspect="1"/>
          </p:cNvGraphicFramePr>
          <p:nvPr>
            <p:extLst>
              <p:ext uri="{D42A27DB-BD31-4B8C-83A1-F6EECF244321}">
                <p14:modId xmlns:p14="http://schemas.microsoft.com/office/powerpoint/2010/main" val="3456669662"/>
              </p:ext>
            </p:extLst>
          </p:nvPr>
        </p:nvGraphicFramePr>
        <p:xfrm>
          <a:off x="5825649" y="1697513"/>
          <a:ext cx="3557587" cy="593725"/>
        </p:xfrm>
        <a:graphic>
          <a:graphicData uri="http://schemas.openxmlformats.org/presentationml/2006/ole">
            <mc:AlternateContent xmlns:mc="http://schemas.openxmlformats.org/markup-compatibility/2006">
              <mc:Choice xmlns:v="urn:schemas-microsoft-com:vml" Requires="v">
                <p:oleObj name="Equation" r:id="rId2" imgW="1361928" imgH="218984" progId="Equation.3">
                  <p:embed/>
                </p:oleObj>
              </mc:Choice>
              <mc:Fallback>
                <p:oleObj name="Equation" r:id="rId2" imgW="1361928" imgH="218984" progId="Equation.3">
                  <p:embed/>
                  <p:pic>
                    <p:nvPicPr>
                      <p:cNvPr id="35954" name="Object 11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5649" y="1697513"/>
                        <a:ext cx="3557587" cy="5937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6200" cmpd="tri">
                            <a:pattFill prst="smCheck">
                              <a:fgClr>
                                <a:srgbClr val="0066FF"/>
                              </a:fgClr>
                              <a:bgClr>
                                <a:srgbClr val="FFFFFF"/>
                              </a:bgClr>
                            </a:patt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118" name="Text Box 115">
            <a:extLst>
              <a:ext uri="{FF2B5EF4-FFF2-40B4-BE49-F238E27FC236}">
                <a16:creationId xmlns:a16="http://schemas.microsoft.com/office/drawing/2014/main" id="{46901D96-478F-464E-7722-01913321D573}"/>
              </a:ext>
            </a:extLst>
          </p:cNvPr>
          <p:cNvSpPr txBox="1">
            <a:spLocks noChangeArrowheads="1"/>
          </p:cNvSpPr>
          <p:nvPr/>
        </p:nvSpPr>
        <p:spPr bwMode="auto">
          <a:xfrm>
            <a:off x="1259206" y="2383790"/>
            <a:ext cx="5043487"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zh-CN" altLang="en-US" sz="2800" b="1" dirty="0">
                <a:latin typeface="宋体" panose="02010600030101010101" pitchFamily="2" charset="-122"/>
              </a:rPr>
              <a:t>用</a:t>
            </a:r>
            <a:r>
              <a:rPr lang="zh-CN" altLang="en-US" sz="2800" b="1" dirty="0"/>
              <a:t> </a:t>
            </a:r>
            <a:r>
              <a:rPr lang="en-US" altLang="zh-CN" sz="2800" b="1" i="1" dirty="0">
                <a:solidFill>
                  <a:srgbClr val="FF0066"/>
                </a:solidFill>
                <a:effectLst>
                  <a:outerShdw blurRad="38100" dist="38100" dir="2700000" algn="tl">
                    <a:srgbClr val="C0C0C0"/>
                  </a:outerShdw>
                </a:effectLst>
              </a:rPr>
              <a:t>S</a:t>
            </a:r>
            <a:r>
              <a:rPr lang="en-US" altLang="zh-CN" sz="2800" b="1" i="1" baseline="-25000" dirty="0">
                <a:solidFill>
                  <a:srgbClr val="FF0066"/>
                </a:solidFill>
                <a:effectLst>
                  <a:outerShdw blurRad="38100" dist="38100" dir="2700000" algn="tl">
                    <a:srgbClr val="C0C0C0"/>
                  </a:outerShdw>
                </a:effectLst>
              </a:rPr>
              <a:t>N</a:t>
            </a:r>
            <a:r>
              <a:rPr lang="en-US" altLang="zh-CN" sz="2800" b="1" baseline="-25000" dirty="0">
                <a:solidFill>
                  <a:srgbClr val="FF0066"/>
                </a:solidFill>
                <a:effectLst>
                  <a:outerShdw blurRad="38100" dist="38100" dir="2700000" algn="tl">
                    <a:srgbClr val="C0C0C0"/>
                  </a:outerShdw>
                </a:effectLst>
                <a:cs typeface="Times New Roman" panose="02020603050405020304" pitchFamily="18" charset="0"/>
              </a:rPr>
              <a:t>–</a:t>
            </a:r>
            <a:r>
              <a:rPr lang="en-US" altLang="zh-CN" sz="2800" b="1" baseline="-25000" dirty="0">
                <a:solidFill>
                  <a:srgbClr val="FF0066"/>
                </a:solidFill>
                <a:effectLst>
                  <a:outerShdw blurRad="38100" dist="38100" dir="2700000" algn="tl">
                    <a:srgbClr val="C0C0C0"/>
                  </a:outerShdw>
                </a:effectLst>
              </a:rPr>
              <a:t>1 </a:t>
            </a:r>
            <a:r>
              <a:rPr lang="zh-CN" altLang="en-US" sz="2800" b="1" dirty="0">
                <a:latin typeface="宋体" panose="02010600030101010101" pitchFamily="2" charset="-122"/>
              </a:rPr>
              <a:t>产生</a:t>
            </a:r>
            <a:r>
              <a:rPr lang="zh-CN" altLang="en-US" sz="2800" b="1" dirty="0">
                <a:solidFill>
                  <a:srgbClr val="FF0066"/>
                </a:solidFill>
                <a:effectLst>
                  <a:outerShdw blurRad="38100" dist="38100" dir="2700000" algn="tl">
                    <a:srgbClr val="C0C0C0"/>
                  </a:outerShdw>
                </a:effectLst>
                <a:latin typeface="宋体" panose="02010600030101010101" pitchFamily="2" charset="-122"/>
              </a:rPr>
              <a:t>同步置数</a:t>
            </a:r>
            <a:r>
              <a:rPr lang="zh-CN" altLang="en-US" sz="2800" b="1" dirty="0">
                <a:latin typeface="宋体" panose="02010600030101010101" pitchFamily="2" charset="-122"/>
              </a:rPr>
              <a:t>信号：</a:t>
            </a:r>
          </a:p>
        </p:txBody>
      </p:sp>
      <p:graphicFrame>
        <p:nvGraphicFramePr>
          <p:cNvPr id="119" name="Object 116">
            <a:extLst>
              <a:ext uri="{FF2B5EF4-FFF2-40B4-BE49-F238E27FC236}">
                <a16:creationId xmlns:a16="http://schemas.microsoft.com/office/drawing/2014/main" id="{C37B53C3-D87F-4E96-3679-1B18AD90E2A4}"/>
              </a:ext>
            </a:extLst>
          </p:cNvPr>
          <p:cNvGraphicFramePr>
            <a:graphicFrameLocks noChangeAspect="1"/>
          </p:cNvGraphicFramePr>
          <p:nvPr>
            <p:extLst>
              <p:ext uri="{D42A27DB-BD31-4B8C-83A1-F6EECF244321}">
                <p14:modId xmlns:p14="http://schemas.microsoft.com/office/powerpoint/2010/main" val="664293435"/>
              </p:ext>
            </p:extLst>
          </p:nvPr>
        </p:nvGraphicFramePr>
        <p:xfrm>
          <a:off x="5857159" y="2309178"/>
          <a:ext cx="3821112" cy="593725"/>
        </p:xfrm>
        <a:graphic>
          <a:graphicData uri="http://schemas.openxmlformats.org/presentationml/2006/ole">
            <mc:AlternateContent xmlns:mc="http://schemas.openxmlformats.org/markup-compatibility/2006">
              <mc:Choice xmlns:v="urn:schemas-microsoft-com:vml" Requires="v">
                <p:oleObj name="Equation" r:id="rId4" imgW="1467054" imgH="218984" progId="Equation.3">
                  <p:embed/>
                </p:oleObj>
              </mc:Choice>
              <mc:Fallback>
                <p:oleObj name="Equation" r:id="rId4" imgW="1467054" imgH="218984" progId="Equation.3">
                  <p:embed/>
                  <p:pic>
                    <p:nvPicPr>
                      <p:cNvPr id="35956" name="Object 1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57159" y="2309178"/>
                        <a:ext cx="3821112" cy="59372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76200" cmpd="tri">
                            <a:pattFill prst="smCheck">
                              <a:fgClr>
                                <a:srgbClr val="FF0066"/>
                              </a:fgClr>
                              <a:bgClr>
                                <a:srgbClr val="FFFFFF"/>
                              </a:bgClr>
                            </a:patt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20" name="Group 117">
            <a:extLst>
              <a:ext uri="{FF2B5EF4-FFF2-40B4-BE49-F238E27FC236}">
                <a16:creationId xmlns:a16="http://schemas.microsoft.com/office/drawing/2014/main" id="{6071B981-9DB5-0C73-8AF2-93BCD93E3DD4}"/>
              </a:ext>
            </a:extLst>
          </p:cNvPr>
          <p:cNvGrpSpPr>
            <a:grpSpLocks/>
          </p:cNvGrpSpPr>
          <p:nvPr/>
        </p:nvGrpSpPr>
        <p:grpSpPr bwMode="auto">
          <a:xfrm>
            <a:off x="3799205" y="3429000"/>
            <a:ext cx="6175375" cy="3352800"/>
            <a:chOff x="1612" y="2016"/>
            <a:chExt cx="3890" cy="2112"/>
          </a:xfrm>
        </p:grpSpPr>
        <p:grpSp>
          <p:nvGrpSpPr>
            <p:cNvPr id="121" name="Group 118">
              <a:extLst>
                <a:ext uri="{FF2B5EF4-FFF2-40B4-BE49-F238E27FC236}">
                  <a16:creationId xmlns:a16="http://schemas.microsoft.com/office/drawing/2014/main" id="{4E31EE58-424E-4800-6326-31AE33EC9355}"/>
                </a:ext>
              </a:extLst>
            </p:cNvPr>
            <p:cNvGrpSpPr>
              <a:grpSpLocks/>
            </p:cNvGrpSpPr>
            <p:nvPr/>
          </p:nvGrpSpPr>
          <p:grpSpPr bwMode="auto">
            <a:xfrm>
              <a:off x="1612" y="2016"/>
              <a:ext cx="3792" cy="546"/>
              <a:chOff x="1612" y="2016"/>
              <a:chExt cx="3792" cy="546"/>
            </a:xfrm>
          </p:grpSpPr>
          <p:grpSp>
            <p:nvGrpSpPr>
              <p:cNvPr id="137" name="Group 119">
                <a:extLst>
                  <a:ext uri="{FF2B5EF4-FFF2-40B4-BE49-F238E27FC236}">
                    <a16:creationId xmlns:a16="http://schemas.microsoft.com/office/drawing/2014/main" id="{61F07669-AB2E-1F7E-F51C-6A25F2D9A60D}"/>
                  </a:ext>
                </a:extLst>
              </p:cNvPr>
              <p:cNvGrpSpPr>
                <a:grpSpLocks/>
              </p:cNvGrpSpPr>
              <p:nvPr/>
            </p:nvGrpSpPr>
            <p:grpSpPr bwMode="auto">
              <a:xfrm rot="10800000" flipV="1">
                <a:off x="1935" y="2163"/>
                <a:ext cx="3385" cy="396"/>
                <a:chOff x="1821" y="2358"/>
                <a:chExt cx="2183" cy="522"/>
              </a:xfrm>
            </p:grpSpPr>
            <p:sp>
              <p:nvSpPr>
                <p:cNvPr id="151" name="Line 120">
                  <a:extLst>
                    <a:ext uri="{FF2B5EF4-FFF2-40B4-BE49-F238E27FC236}">
                      <a16:creationId xmlns:a16="http://schemas.microsoft.com/office/drawing/2014/main" id="{2CE07F8E-CA28-5911-C5C0-12EAF42C9D26}"/>
                    </a:ext>
                  </a:extLst>
                </p:cNvPr>
                <p:cNvSpPr>
                  <a:spLocks noChangeShapeType="1"/>
                </p:cNvSpPr>
                <p:nvPr/>
              </p:nvSpPr>
              <p:spPr bwMode="auto">
                <a:xfrm rot="5400000" flipV="1">
                  <a:off x="1563" y="2619"/>
                  <a:ext cx="52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2" name="Line 121">
                  <a:extLst>
                    <a:ext uri="{FF2B5EF4-FFF2-40B4-BE49-F238E27FC236}">
                      <a16:creationId xmlns:a16="http://schemas.microsoft.com/office/drawing/2014/main" id="{E750C336-368E-971F-E8FB-F608383749E5}"/>
                    </a:ext>
                  </a:extLst>
                </p:cNvPr>
                <p:cNvSpPr>
                  <a:spLocks noChangeShapeType="1"/>
                </p:cNvSpPr>
                <p:nvPr/>
              </p:nvSpPr>
              <p:spPr bwMode="auto">
                <a:xfrm rot="5400000" flipV="1">
                  <a:off x="2913" y="1266"/>
                  <a:ext cx="0" cy="218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8" name="Group 122">
                <a:extLst>
                  <a:ext uri="{FF2B5EF4-FFF2-40B4-BE49-F238E27FC236}">
                    <a16:creationId xmlns:a16="http://schemas.microsoft.com/office/drawing/2014/main" id="{536C4D0D-C192-B4FD-8F63-B073A5A46DC5}"/>
                  </a:ext>
                </a:extLst>
              </p:cNvPr>
              <p:cNvGrpSpPr>
                <a:grpSpLocks/>
              </p:cNvGrpSpPr>
              <p:nvPr/>
            </p:nvGrpSpPr>
            <p:grpSpPr bwMode="auto">
              <a:xfrm rot="10800000" flipV="1">
                <a:off x="3417" y="2265"/>
                <a:ext cx="1807" cy="270"/>
                <a:chOff x="1821" y="2358"/>
                <a:chExt cx="2183" cy="522"/>
              </a:xfrm>
            </p:grpSpPr>
            <p:sp>
              <p:nvSpPr>
                <p:cNvPr id="149" name="Line 123">
                  <a:extLst>
                    <a:ext uri="{FF2B5EF4-FFF2-40B4-BE49-F238E27FC236}">
                      <a16:creationId xmlns:a16="http://schemas.microsoft.com/office/drawing/2014/main" id="{76AD806F-8BC3-A904-23AC-8C5D6B244573}"/>
                    </a:ext>
                  </a:extLst>
                </p:cNvPr>
                <p:cNvSpPr>
                  <a:spLocks noChangeShapeType="1"/>
                </p:cNvSpPr>
                <p:nvPr/>
              </p:nvSpPr>
              <p:spPr bwMode="auto">
                <a:xfrm rot="5400000" flipV="1">
                  <a:off x="1563" y="2619"/>
                  <a:ext cx="52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0" name="Line 124">
                  <a:extLst>
                    <a:ext uri="{FF2B5EF4-FFF2-40B4-BE49-F238E27FC236}">
                      <a16:creationId xmlns:a16="http://schemas.microsoft.com/office/drawing/2014/main" id="{DA0C0F1C-2ADA-11F6-F948-70FCD0BE4C7D}"/>
                    </a:ext>
                  </a:extLst>
                </p:cNvPr>
                <p:cNvSpPr>
                  <a:spLocks noChangeShapeType="1"/>
                </p:cNvSpPr>
                <p:nvPr/>
              </p:nvSpPr>
              <p:spPr bwMode="auto">
                <a:xfrm rot="5400000" flipV="1">
                  <a:off x="2913" y="1266"/>
                  <a:ext cx="0" cy="218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9" name="Group 125">
                <a:extLst>
                  <a:ext uri="{FF2B5EF4-FFF2-40B4-BE49-F238E27FC236}">
                    <a16:creationId xmlns:a16="http://schemas.microsoft.com/office/drawing/2014/main" id="{07ECBF77-5218-DCD6-EC82-EB16CDDE50CE}"/>
                  </a:ext>
                </a:extLst>
              </p:cNvPr>
              <p:cNvGrpSpPr>
                <a:grpSpLocks/>
              </p:cNvGrpSpPr>
              <p:nvPr/>
            </p:nvGrpSpPr>
            <p:grpSpPr bwMode="auto">
              <a:xfrm rot="10800000" flipV="1">
                <a:off x="3729" y="2373"/>
                <a:ext cx="1423" cy="162"/>
                <a:chOff x="1821" y="2358"/>
                <a:chExt cx="2183" cy="522"/>
              </a:xfrm>
            </p:grpSpPr>
            <p:sp>
              <p:nvSpPr>
                <p:cNvPr id="147" name="Line 126">
                  <a:extLst>
                    <a:ext uri="{FF2B5EF4-FFF2-40B4-BE49-F238E27FC236}">
                      <a16:creationId xmlns:a16="http://schemas.microsoft.com/office/drawing/2014/main" id="{A666D594-37A1-DF59-648E-20FB69C6670C}"/>
                    </a:ext>
                  </a:extLst>
                </p:cNvPr>
                <p:cNvSpPr>
                  <a:spLocks noChangeShapeType="1"/>
                </p:cNvSpPr>
                <p:nvPr/>
              </p:nvSpPr>
              <p:spPr bwMode="auto">
                <a:xfrm rot="5400000" flipV="1">
                  <a:off x="1563" y="2619"/>
                  <a:ext cx="52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8" name="Line 127">
                  <a:extLst>
                    <a:ext uri="{FF2B5EF4-FFF2-40B4-BE49-F238E27FC236}">
                      <a16:creationId xmlns:a16="http://schemas.microsoft.com/office/drawing/2014/main" id="{9E78FADF-1BA6-ACD3-4F6E-C104EF601F45}"/>
                    </a:ext>
                  </a:extLst>
                </p:cNvPr>
                <p:cNvSpPr>
                  <a:spLocks noChangeShapeType="1"/>
                </p:cNvSpPr>
                <p:nvPr/>
              </p:nvSpPr>
              <p:spPr bwMode="auto">
                <a:xfrm rot="5400000" flipV="1">
                  <a:off x="2913" y="1266"/>
                  <a:ext cx="0" cy="218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40" name="Line 128">
                <a:extLst>
                  <a:ext uri="{FF2B5EF4-FFF2-40B4-BE49-F238E27FC236}">
                    <a16:creationId xmlns:a16="http://schemas.microsoft.com/office/drawing/2014/main" id="{6D108E36-BEED-8474-7F90-30F33E101A6B}"/>
                  </a:ext>
                </a:extLst>
              </p:cNvPr>
              <p:cNvSpPr>
                <a:spLocks noChangeShapeType="1"/>
              </p:cNvSpPr>
              <p:nvPr/>
            </p:nvSpPr>
            <p:spPr bwMode="auto">
              <a:xfrm>
                <a:off x="3724" y="2364"/>
                <a:ext cx="6" cy="18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Line 129">
                <a:extLst>
                  <a:ext uri="{FF2B5EF4-FFF2-40B4-BE49-F238E27FC236}">
                    <a16:creationId xmlns:a16="http://schemas.microsoft.com/office/drawing/2014/main" id="{9216F29E-167C-174A-0C69-37E7DE42116F}"/>
                  </a:ext>
                </a:extLst>
              </p:cNvPr>
              <p:cNvSpPr>
                <a:spLocks noChangeShapeType="1"/>
              </p:cNvSpPr>
              <p:nvPr/>
            </p:nvSpPr>
            <p:spPr bwMode="auto">
              <a:xfrm flipH="1">
                <a:off x="3412" y="2262"/>
                <a:ext cx="0" cy="3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2" name="Line 130">
                <a:extLst>
                  <a:ext uri="{FF2B5EF4-FFF2-40B4-BE49-F238E27FC236}">
                    <a16:creationId xmlns:a16="http://schemas.microsoft.com/office/drawing/2014/main" id="{C464D7D5-D673-9432-CA27-4FF749B4DA44}"/>
                  </a:ext>
                </a:extLst>
              </p:cNvPr>
              <p:cNvSpPr>
                <a:spLocks noChangeShapeType="1"/>
              </p:cNvSpPr>
              <p:nvPr/>
            </p:nvSpPr>
            <p:spPr bwMode="auto">
              <a:xfrm flipH="1">
                <a:off x="1930" y="2160"/>
                <a:ext cx="0" cy="37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Line 131">
                <a:extLst>
                  <a:ext uri="{FF2B5EF4-FFF2-40B4-BE49-F238E27FC236}">
                    <a16:creationId xmlns:a16="http://schemas.microsoft.com/office/drawing/2014/main" id="{5532C018-B678-9351-5FEF-7F22B42A6AA1}"/>
                  </a:ext>
                </a:extLst>
              </p:cNvPr>
              <p:cNvSpPr>
                <a:spLocks noChangeShapeType="1"/>
              </p:cNvSpPr>
              <p:nvPr/>
            </p:nvSpPr>
            <p:spPr bwMode="auto">
              <a:xfrm flipH="1">
                <a:off x="1612" y="2016"/>
                <a:ext cx="0" cy="52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44" name="Group 132">
                <a:extLst>
                  <a:ext uri="{FF2B5EF4-FFF2-40B4-BE49-F238E27FC236}">
                    <a16:creationId xmlns:a16="http://schemas.microsoft.com/office/drawing/2014/main" id="{D33B7AD7-EADA-DF2F-0FAB-5632FFF7EEA6}"/>
                  </a:ext>
                </a:extLst>
              </p:cNvPr>
              <p:cNvGrpSpPr>
                <a:grpSpLocks/>
              </p:cNvGrpSpPr>
              <p:nvPr/>
            </p:nvGrpSpPr>
            <p:grpSpPr bwMode="auto">
              <a:xfrm rot="10800000" flipV="1">
                <a:off x="1623" y="2025"/>
                <a:ext cx="3781" cy="486"/>
                <a:chOff x="1821" y="2358"/>
                <a:chExt cx="2183" cy="522"/>
              </a:xfrm>
            </p:grpSpPr>
            <p:sp>
              <p:nvSpPr>
                <p:cNvPr id="145" name="Line 133">
                  <a:extLst>
                    <a:ext uri="{FF2B5EF4-FFF2-40B4-BE49-F238E27FC236}">
                      <a16:creationId xmlns:a16="http://schemas.microsoft.com/office/drawing/2014/main" id="{FD4666ED-8D6C-5B01-69A7-EFA0234D7939}"/>
                    </a:ext>
                  </a:extLst>
                </p:cNvPr>
                <p:cNvSpPr>
                  <a:spLocks noChangeShapeType="1"/>
                </p:cNvSpPr>
                <p:nvPr/>
              </p:nvSpPr>
              <p:spPr bwMode="auto">
                <a:xfrm rot="5400000" flipV="1">
                  <a:off x="1563" y="2619"/>
                  <a:ext cx="52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6" name="Line 134">
                  <a:extLst>
                    <a:ext uri="{FF2B5EF4-FFF2-40B4-BE49-F238E27FC236}">
                      <a16:creationId xmlns:a16="http://schemas.microsoft.com/office/drawing/2014/main" id="{8EF6C01D-FB40-C540-1D27-573BA252510D}"/>
                    </a:ext>
                  </a:extLst>
                </p:cNvPr>
                <p:cNvSpPr>
                  <a:spLocks noChangeShapeType="1"/>
                </p:cNvSpPr>
                <p:nvPr/>
              </p:nvSpPr>
              <p:spPr bwMode="auto">
                <a:xfrm rot="5400000" flipV="1">
                  <a:off x="2913" y="1266"/>
                  <a:ext cx="0" cy="218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22" name="Group 135">
              <a:extLst>
                <a:ext uri="{FF2B5EF4-FFF2-40B4-BE49-F238E27FC236}">
                  <a16:creationId xmlns:a16="http://schemas.microsoft.com/office/drawing/2014/main" id="{AD05113A-115A-75C5-070C-BF19A26A35FD}"/>
                </a:ext>
              </a:extLst>
            </p:cNvPr>
            <p:cNvGrpSpPr>
              <a:grpSpLocks/>
            </p:cNvGrpSpPr>
            <p:nvPr/>
          </p:nvGrpSpPr>
          <p:grpSpPr bwMode="auto">
            <a:xfrm>
              <a:off x="5116" y="2454"/>
              <a:ext cx="386" cy="357"/>
              <a:chOff x="5176" y="2454"/>
              <a:chExt cx="386" cy="357"/>
            </a:xfrm>
          </p:grpSpPr>
          <p:grpSp>
            <p:nvGrpSpPr>
              <p:cNvPr id="133" name="Group 136">
                <a:extLst>
                  <a:ext uri="{FF2B5EF4-FFF2-40B4-BE49-F238E27FC236}">
                    <a16:creationId xmlns:a16="http://schemas.microsoft.com/office/drawing/2014/main" id="{EF1E2F34-1EBD-5F08-286C-8ADC49946E49}"/>
                  </a:ext>
                </a:extLst>
              </p:cNvPr>
              <p:cNvGrpSpPr>
                <a:grpSpLocks/>
              </p:cNvGrpSpPr>
              <p:nvPr/>
            </p:nvGrpSpPr>
            <p:grpSpPr bwMode="auto">
              <a:xfrm>
                <a:off x="5176" y="2491"/>
                <a:ext cx="386" cy="320"/>
                <a:chOff x="5148" y="2491"/>
                <a:chExt cx="386" cy="320"/>
              </a:xfrm>
            </p:grpSpPr>
            <p:sp>
              <p:nvSpPr>
                <p:cNvPr id="135" name="Oval 137">
                  <a:extLst>
                    <a:ext uri="{FF2B5EF4-FFF2-40B4-BE49-F238E27FC236}">
                      <a16:creationId xmlns:a16="http://schemas.microsoft.com/office/drawing/2014/main" id="{8F5544BA-D3AA-D537-DA84-3BA6F864753D}"/>
                    </a:ext>
                  </a:extLst>
                </p:cNvPr>
                <p:cNvSpPr>
                  <a:spLocks noChangeArrowheads="1"/>
                </p:cNvSpPr>
                <p:nvPr/>
              </p:nvSpPr>
              <p:spPr bwMode="auto">
                <a:xfrm flipH="1" flipV="1">
                  <a:off x="5316" y="2743"/>
                  <a:ext cx="68" cy="68"/>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6" name="Rectangle 138">
                  <a:extLst>
                    <a:ext uri="{FF2B5EF4-FFF2-40B4-BE49-F238E27FC236}">
                      <a16:creationId xmlns:a16="http://schemas.microsoft.com/office/drawing/2014/main" id="{B466C63C-4699-04C8-0E7E-25582C40DD2C}"/>
                    </a:ext>
                  </a:extLst>
                </p:cNvPr>
                <p:cNvSpPr>
                  <a:spLocks noChangeArrowheads="1"/>
                </p:cNvSpPr>
                <p:nvPr/>
              </p:nvSpPr>
              <p:spPr bwMode="auto">
                <a:xfrm rot="5400000">
                  <a:off x="5217" y="2422"/>
                  <a:ext cx="247" cy="38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0033CC"/>
                    </a:solidFill>
                    <a:ea typeface="楷体_GB2312" pitchFamily="49" charset="-122"/>
                  </a:endParaRPr>
                </a:p>
              </p:txBody>
            </p:sp>
          </p:grpSp>
          <p:sp>
            <p:nvSpPr>
              <p:cNvPr id="134" name="Rectangle 139">
                <a:extLst>
                  <a:ext uri="{FF2B5EF4-FFF2-40B4-BE49-F238E27FC236}">
                    <a16:creationId xmlns:a16="http://schemas.microsoft.com/office/drawing/2014/main" id="{1B76E4D7-9C54-BA1E-D233-49B21A451AF1}"/>
                  </a:ext>
                </a:extLst>
              </p:cNvPr>
              <p:cNvSpPr>
                <a:spLocks noChangeArrowheads="1"/>
              </p:cNvSpPr>
              <p:nvPr/>
            </p:nvSpPr>
            <p:spPr bwMode="auto">
              <a:xfrm>
                <a:off x="5214" y="2454"/>
                <a:ext cx="276"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&amp;</a:t>
                </a:r>
              </a:p>
            </p:txBody>
          </p:sp>
        </p:grpSp>
        <p:grpSp>
          <p:nvGrpSpPr>
            <p:cNvPr id="123" name="Group 140">
              <a:extLst>
                <a:ext uri="{FF2B5EF4-FFF2-40B4-BE49-F238E27FC236}">
                  <a16:creationId xmlns:a16="http://schemas.microsoft.com/office/drawing/2014/main" id="{37ACB9FF-13C8-8873-C9CF-F09FF22C3B71}"/>
                </a:ext>
              </a:extLst>
            </p:cNvPr>
            <p:cNvGrpSpPr>
              <a:grpSpLocks/>
            </p:cNvGrpSpPr>
            <p:nvPr/>
          </p:nvGrpSpPr>
          <p:grpSpPr bwMode="auto">
            <a:xfrm>
              <a:off x="2464" y="2817"/>
              <a:ext cx="2874" cy="1311"/>
              <a:chOff x="2524" y="2817"/>
              <a:chExt cx="2874" cy="1311"/>
            </a:xfrm>
          </p:grpSpPr>
          <p:sp>
            <p:nvSpPr>
              <p:cNvPr id="124" name="Rectangle 141">
                <a:extLst>
                  <a:ext uri="{FF2B5EF4-FFF2-40B4-BE49-F238E27FC236}">
                    <a16:creationId xmlns:a16="http://schemas.microsoft.com/office/drawing/2014/main" id="{E9C81106-7CA7-C85D-45A5-0152C116E2AB}"/>
                  </a:ext>
                </a:extLst>
              </p:cNvPr>
              <p:cNvSpPr>
                <a:spLocks noChangeArrowheads="1"/>
              </p:cNvSpPr>
              <p:nvPr/>
            </p:nvSpPr>
            <p:spPr bwMode="auto">
              <a:xfrm>
                <a:off x="5020" y="3336"/>
                <a:ext cx="168" cy="276"/>
              </a:xfrm>
              <a:prstGeom prst="rect">
                <a:avLst/>
              </a:prstGeom>
              <a:solidFill>
                <a:schemeClr val="bg1"/>
              </a:solidFill>
              <a:ln>
                <a:noFill/>
              </a:ln>
              <a:effectLst/>
              <a:extLs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25" name="Group 142">
                <a:extLst>
                  <a:ext uri="{FF2B5EF4-FFF2-40B4-BE49-F238E27FC236}">
                    <a16:creationId xmlns:a16="http://schemas.microsoft.com/office/drawing/2014/main" id="{F5B8D481-E152-5DA2-293A-7351476A2474}"/>
                  </a:ext>
                </a:extLst>
              </p:cNvPr>
              <p:cNvGrpSpPr>
                <a:grpSpLocks/>
              </p:cNvGrpSpPr>
              <p:nvPr/>
            </p:nvGrpSpPr>
            <p:grpSpPr bwMode="auto">
              <a:xfrm rot="10800000">
                <a:off x="4881" y="2817"/>
                <a:ext cx="511" cy="666"/>
                <a:chOff x="1821" y="2358"/>
                <a:chExt cx="2183" cy="522"/>
              </a:xfrm>
            </p:grpSpPr>
            <p:sp>
              <p:nvSpPr>
                <p:cNvPr id="131" name="Line 143">
                  <a:extLst>
                    <a:ext uri="{FF2B5EF4-FFF2-40B4-BE49-F238E27FC236}">
                      <a16:creationId xmlns:a16="http://schemas.microsoft.com/office/drawing/2014/main" id="{4088E744-0110-9927-C69F-9F2F55174EC3}"/>
                    </a:ext>
                  </a:extLst>
                </p:cNvPr>
                <p:cNvSpPr>
                  <a:spLocks noChangeShapeType="1"/>
                </p:cNvSpPr>
                <p:nvPr/>
              </p:nvSpPr>
              <p:spPr bwMode="auto">
                <a:xfrm rot="5400000" flipV="1">
                  <a:off x="1563" y="2619"/>
                  <a:ext cx="52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144">
                  <a:extLst>
                    <a:ext uri="{FF2B5EF4-FFF2-40B4-BE49-F238E27FC236}">
                      <a16:creationId xmlns:a16="http://schemas.microsoft.com/office/drawing/2014/main" id="{51E051E4-B5F3-0B29-5E1C-EABD6D6E2C4B}"/>
                    </a:ext>
                  </a:extLst>
                </p:cNvPr>
                <p:cNvSpPr>
                  <a:spLocks noChangeShapeType="1"/>
                </p:cNvSpPr>
                <p:nvPr/>
              </p:nvSpPr>
              <p:spPr bwMode="auto">
                <a:xfrm rot="5400000" flipV="1">
                  <a:off x="2913" y="1266"/>
                  <a:ext cx="0" cy="218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6" name="Group 145">
                <a:extLst>
                  <a:ext uri="{FF2B5EF4-FFF2-40B4-BE49-F238E27FC236}">
                    <a16:creationId xmlns:a16="http://schemas.microsoft.com/office/drawing/2014/main" id="{4C826294-B866-EE1A-F029-4372A400D2F3}"/>
                  </a:ext>
                </a:extLst>
              </p:cNvPr>
              <p:cNvGrpSpPr>
                <a:grpSpLocks/>
              </p:cNvGrpSpPr>
              <p:nvPr/>
            </p:nvGrpSpPr>
            <p:grpSpPr bwMode="auto">
              <a:xfrm rot="10800000">
                <a:off x="2535" y="3453"/>
                <a:ext cx="2863" cy="666"/>
                <a:chOff x="1821" y="2358"/>
                <a:chExt cx="2183" cy="522"/>
              </a:xfrm>
            </p:grpSpPr>
            <p:sp>
              <p:nvSpPr>
                <p:cNvPr id="129" name="Line 146">
                  <a:extLst>
                    <a:ext uri="{FF2B5EF4-FFF2-40B4-BE49-F238E27FC236}">
                      <a16:creationId xmlns:a16="http://schemas.microsoft.com/office/drawing/2014/main" id="{79655870-71BB-903C-B357-425A3BF893A2}"/>
                    </a:ext>
                  </a:extLst>
                </p:cNvPr>
                <p:cNvSpPr>
                  <a:spLocks noChangeShapeType="1"/>
                </p:cNvSpPr>
                <p:nvPr/>
              </p:nvSpPr>
              <p:spPr bwMode="auto">
                <a:xfrm rot="5400000" flipV="1">
                  <a:off x="1563" y="2619"/>
                  <a:ext cx="522"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0" name="Line 147">
                  <a:extLst>
                    <a:ext uri="{FF2B5EF4-FFF2-40B4-BE49-F238E27FC236}">
                      <a16:creationId xmlns:a16="http://schemas.microsoft.com/office/drawing/2014/main" id="{3D908E0A-45E2-8ED9-E81E-4A7CE0BBA2BE}"/>
                    </a:ext>
                  </a:extLst>
                </p:cNvPr>
                <p:cNvSpPr>
                  <a:spLocks noChangeShapeType="1"/>
                </p:cNvSpPr>
                <p:nvPr/>
              </p:nvSpPr>
              <p:spPr bwMode="auto">
                <a:xfrm rot="5400000" flipV="1">
                  <a:off x="2913" y="1266"/>
                  <a:ext cx="0" cy="2183"/>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27" name="Rectangle 148">
                <a:extLst>
                  <a:ext uri="{FF2B5EF4-FFF2-40B4-BE49-F238E27FC236}">
                    <a16:creationId xmlns:a16="http://schemas.microsoft.com/office/drawing/2014/main" id="{6208ADB0-580F-8F9D-2340-AC121F22987B}"/>
                  </a:ext>
                </a:extLst>
              </p:cNvPr>
              <p:cNvSpPr>
                <a:spLocks noChangeArrowheads="1"/>
              </p:cNvSpPr>
              <p:nvPr/>
            </p:nvSpPr>
            <p:spPr bwMode="auto">
              <a:xfrm>
                <a:off x="2584" y="3348"/>
                <a:ext cx="192" cy="228"/>
              </a:xfrm>
              <a:prstGeom prst="rect">
                <a:avLst/>
              </a:prstGeom>
              <a:solidFill>
                <a:schemeClr val="bg1"/>
              </a:solidFill>
              <a:ln>
                <a:noFill/>
              </a:ln>
              <a:effectLst/>
              <a:extLs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8" name="Line 149">
                <a:extLst>
                  <a:ext uri="{FF2B5EF4-FFF2-40B4-BE49-F238E27FC236}">
                    <a16:creationId xmlns:a16="http://schemas.microsoft.com/office/drawing/2014/main" id="{66AC5306-2E52-CA78-2982-AEF4A76AFDF4}"/>
                  </a:ext>
                </a:extLst>
              </p:cNvPr>
              <p:cNvSpPr>
                <a:spLocks noChangeShapeType="1"/>
              </p:cNvSpPr>
              <p:nvPr/>
            </p:nvSpPr>
            <p:spPr bwMode="auto">
              <a:xfrm>
                <a:off x="2524" y="3492"/>
                <a:ext cx="0" cy="636"/>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grpSp>
        <p:nvGrpSpPr>
          <p:cNvPr id="153" name="Group 150">
            <a:extLst>
              <a:ext uri="{FF2B5EF4-FFF2-40B4-BE49-F238E27FC236}">
                <a16:creationId xmlns:a16="http://schemas.microsoft.com/office/drawing/2014/main" id="{7D4A2DEE-374F-559B-9DB2-876EB9284F69}"/>
              </a:ext>
            </a:extLst>
          </p:cNvPr>
          <p:cNvGrpSpPr>
            <a:grpSpLocks/>
          </p:cNvGrpSpPr>
          <p:nvPr/>
        </p:nvGrpSpPr>
        <p:grpSpPr bwMode="auto">
          <a:xfrm>
            <a:off x="2811780" y="3444875"/>
            <a:ext cx="7162800" cy="3349625"/>
            <a:chOff x="1044" y="2026"/>
            <a:chExt cx="4512" cy="2110"/>
          </a:xfrm>
        </p:grpSpPr>
        <p:grpSp>
          <p:nvGrpSpPr>
            <p:cNvPr id="154" name="Group 151">
              <a:extLst>
                <a:ext uri="{FF2B5EF4-FFF2-40B4-BE49-F238E27FC236}">
                  <a16:creationId xmlns:a16="http://schemas.microsoft.com/office/drawing/2014/main" id="{BADA412F-605E-B050-A576-59A44EBF20F2}"/>
                </a:ext>
              </a:extLst>
            </p:cNvPr>
            <p:cNvGrpSpPr>
              <a:grpSpLocks/>
            </p:cNvGrpSpPr>
            <p:nvPr/>
          </p:nvGrpSpPr>
          <p:grpSpPr bwMode="auto">
            <a:xfrm rot="10800000" flipV="1">
              <a:off x="1355" y="2109"/>
              <a:ext cx="4093" cy="402"/>
              <a:chOff x="1821" y="2358"/>
              <a:chExt cx="2183" cy="522"/>
            </a:xfrm>
          </p:grpSpPr>
          <p:sp>
            <p:nvSpPr>
              <p:cNvPr id="190" name="Line 152">
                <a:extLst>
                  <a:ext uri="{FF2B5EF4-FFF2-40B4-BE49-F238E27FC236}">
                    <a16:creationId xmlns:a16="http://schemas.microsoft.com/office/drawing/2014/main" id="{2328CA9F-A337-9DBD-6E78-C223D2931F46}"/>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91" name="Line 153">
                <a:extLst>
                  <a:ext uri="{FF2B5EF4-FFF2-40B4-BE49-F238E27FC236}">
                    <a16:creationId xmlns:a16="http://schemas.microsoft.com/office/drawing/2014/main" id="{8D52F886-A925-8E93-DBBB-5635CBF1B3B1}"/>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55" name="Group 154">
              <a:extLst>
                <a:ext uri="{FF2B5EF4-FFF2-40B4-BE49-F238E27FC236}">
                  <a16:creationId xmlns:a16="http://schemas.microsoft.com/office/drawing/2014/main" id="{7C4E8AC5-CA28-C5D0-EDDA-6FF8AE10F098}"/>
                </a:ext>
              </a:extLst>
            </p:cNvPr>
            <p:cNvGrpSpPr>
              <a:grpSpLocks/>
            </p:cNvGrpSpPr>
            <p:nvPr/>
          </p:nvGrpSpPr>
          <p:grpSpPr bwMode="auto">
            <a:xfrm>
              <a:off x="4920" y="3052"/>
              <a:ext cx="392" cy="567"/>
              <a:chOff x="4548" y="2740"/>
              <a:chExt cx="392" cy="567"/>
            </a:xfrm>
          </p:grpSpPr>
          <p:sp>
            <p:nvSpPr>
              <p:cNvPr id="188" name="Text Box 155">
                <a:extLst>
                  <a:ext uri="{FF2B5EF4-FFF2-40B4-BE49-F238E27FC236}">
                    <a16:creationId xmlns:a16="http://schemas.microsoft.com/office/drawing/2014/main" id="{5542FB29-70AB-AC33-260D-AD2F36EEEBC4}"/>
                  </a:ext>
                </a:extLst>
              </p:cNvPr>
              <p:cNvSpPr txBox="1">
                <a:spLocks noChangeArrowheads="1"/>
              </p:cNvSpPr>
              <p:nvPr/>
            </p:nvSpPr>
            <p:spPr bwMode="auto">
              <a:xfrm>
                <a:off x="4548" y="274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189" name="Text Box 156">
                <a:extLst>
                  <a:ext uri="{FF2B5EF4-FFF2-40B4-BE49-F238E27FC236}">
                    <a16:creationId xmlns:a16="http://schemas.microsoft.com/office/drawing/2014/main" id="{FCD6E1C4-464B-57A2-A5A6-69E1B4BD0A18}"/>
                  </a:ext>
                </a:extLst>
              </p:cNvPr>
              <p:cNvSpPr txBox="1">
                <a:spLocks noChangeArrowheads="1"/>
              </p:cNvSpPr>
              <p:nvPr/>
            </p:nvSpPr>
            <p:spPr bwMode="auto">
              <a:xfrm>
                <a:off x="4548" y="298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grpSp>
          <p:nvGrpSpPr>
            <p:cNvPr id="156" name="Group 157">
              <a:extLst>
                <a:ext uri="{FF2B5EF4-FFF2-40B4-BE49-F238E27FC236}">
                  <a16:creationId xmlns:a16="http://schemas.microsoft.com/office/drawing/2014/main" id="{4B0B51DE-C55E-28F1-7FD7-E0B6928E115D}"/>
                </a:ext>
              </a:extLst>
            </p:cNvPr>
            <p:cNvGrpSpPr>
              <a:grpSpLocks/>
            </p:cNvGrpSpPr>
            <p:nvPr/>
          </p:nvGrpSpPr>
          <p:grpSpPr bwMode="auto">
            <a:xfrm rot="10800000" flipV="1">
              <a:off x="1991" y="2211"/>
              <a:ext cx="3373" cy="360"/>
              <a:chOff x="1821" y="2358"/>
              <a:chExt cx="2183" cy="522"/>
            </a:xfrm>
          </p:grpSpPr>
          <p:sp>
            <p:nvSpPr>
              <p:cNvPr id="186" name="Line 158">
                <a:extLst>
                  <a:ext uri="{FF2B5EF4-FFF2-40B4-BE49-F238E27FC236}">
                    <a16:creationId xmlns:a16="http://schemas.microsoft.com/office/drawing/2014/main" id="{A485B01D-112E-8159-1446-9A757D2BF4B8}"/>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7" name="Line 159">
                <a:extLst>
                  <a:ext uri="{FF2B5EF4-FFF2-40B4-BE49-F238E27FC236}">
                    <a16:creationId xmlns:a16="http://schemas.microsoft.com/office/drawing/2014/main" id="{9F297B66-A7F0-EDB6-C290-CC511CA0DF72}"/>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57" name="Group 160">
              <a:extLst>
                <a:ext uri="{FF2B5EF4-FFF2-40B4-BE49-F238E27FC236}">
                  <a16:creationId xmlns:a16="http://schemas.microsoft.com/office/drawing/2014/main" id="{7A516D34-E18D-B647-D55C-B57ACB228F11}"/>
                </a:ext>
              </a:extLst>
            </p:cNvPr>
            <p:cNvGrpSpPr>
              <a:grpSpLocks/>
            </p:cNvGrpSpPr>
            <p:nvPr/>
          </p:nvGrpSpPr>
          <p:grpSpPr bwMode="auto">
            <a:xfrm rot="10800000" flipV="1">
              <a:off x="3473" y="2277"/>
              <a:ext cx="1807" cy="270"/>
              <a:chOff x="1821" y="2358"/>
              <a:chExt cx="2183" cy="522"/>
            </a:xfrm>
          </p:grpSpPr>
          <p:sp>
            <p:nvSpPr>
              <p:cNvPr id="184" name="Line 161">
                <a:extLst>
                  <a:ext uri="{FF2B5EF4-FFF2-40B4-BE49-F238E27FC236}">
                    <a16:creationId xmlns:a16="http://schemas.microsoft.com/office/drawing/2014/main" id="{8B1FD9E2-A025-8BD3-3E1F-A0E3D0490675}"/>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5" name="Line 162">
                <a:extLst>
                  <a:ext uri="{FF2B5EF4-FFF2-40B4-BE49-F238E27FC236}">
                    <a16:creationId xmlns:a16="http://schemas.microsoft.com/office/drawing/2014/main" id="{F5920700-7D78-D3B1-6734-7D60E6A75254}"/>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58" name="Group 163">
              <a:extLst>
                <a:ext uri="{FF2B5EF4-FFF2-40B4-BE49-F238E27FC236}">
                  <a16:creationId xmlns:a16="http://schemas.microsoft.com/office/drawing/2014/main" id="{57165E07-48E1-13A6-A271-40921F58639B}"/>
                </a:ext>
              </a:extLst>
            </p:cNvPr>
            <p:cNvGrpSpPr>
              <a:grpSpLocks/>
            </p:cNvGrpSpPr>
            <p:nvPr/>
          </p:nvGrpSpPr>
          <p:grpSpPr bwMode="auto">
            <a:xfrm rot="10800000" flipV="1">
              <a:off x="3785" y="2381"/>
              <a:ext cx="1423" cy="162"/>
              <a:chOff x="1821" y="2358"/>
              <a:chExt cx="2183" cy="522"/>
            </a:xfrm>
          </p:grpSpPr>
          <p:sp>
            <p:nvSpPr>
              <p:cNvPr id="182" name="Line 164">
                <a:extLst>
                  <a:ext uri="{FF2B5EF4-FFF2-40B4-BE49-F238E27FC236}">
                    <a16:creationId xmlns:a16="http://schemas.microsoft.com/office/drawing/2014/main" id="{9F55E135-7D00-AC75-9A98-66EE99FAD6D0}"/>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3" name="Line 165">
                <a:extLst>
                  <a:ext uri="{FF2B5EF4-FFF2-40B4-BE49-F238E27FC236}">
                    <a16:creationId xmlns:a16="http://schemas.microsoft.com/office/drawing/2014/main" id="{76AEFEAD-532B-9302-F572-239DFFED3C1F}"/>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9" name="Line 166">
              <a:extLst>
                <a:ext uri="{FF2B5EF4-FFF2-40B4-BE49-F238E27FC236}">
                  <a16:creationId xmlns:a16="http://schemas.microsoft.com/office/drawing/2014/main" id="{DE558BC0-0A25-0B11-483C-991694C2FD40}"/>
                </a:ext>
              </a:extLst>
            </p:cNvPr>
            <p:cNvSpPr>
              <a:spLocks noChangeShapeType="1"/>
            </p:cNvSpPr>
            <p:nvPr/>
          </p:nvSpPr>
          <p:spPr bwMode="auto">
            <a:xfrm>
              <a:off x="3780" y="2388"/>
              <a:ext cx="0" cy="156"/>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0" name="Line 167">
              <a:extLst>
                <a:ext uri="{FF2B5EF4-FFF2-40B4-BE49-F238E27FC236}">
                  <a16:creationId xmlns:a16="http://schemas.microsoft.com/office/drawing/2014/main" id="{0D1532AF-B8B9-27F6-949A-EE1B227DF53A}"/>
                </a:ext>
              </a:extLst>
            </p:cNvPr>
            <p:cNvSpPr>
              <a:spLocks noChangeShapeType="1"/>
            </p:cNvSpPr>
            <p:nvPr/>
          </p:nvSpPr>
          <p:spPr bwMode="auto">
            <a:xfrm flipH="1">
              <a:off x="3468" y="2274"/>
              <a:ext cx="0" cy="30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1" name="Line 168">
              <a:extLst>
                <a:ext uri="{FF2B5EF4-FFF2-40B4-BE49-F238E27FC236}">
                  <a16:creationId xmlns:a16="http://schemas.microsoft.com/office/drawing/2014/main" id="{604F9A79-8C9C-921A-6988-A6AA4ED98BDB}"/>
                </a:ext>
              </a:extLst>
            </p:cNvPr>
            <p:cNvSpPr>
              <a:spLocks noChangeShapeType="1"/>
            </p:cNvSpPr>
            <p:nvPr/>
          </p:nvSpPr>
          <p:spPr bwMode="auto">
            <a:xfrm>
              <a:off x="1980" y="2196"/>
              <a:ext cx="0" cy="342"/>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2" name="Line 169">
              <a:extLst>
                <a:ext uri="{FF2B5EF4-FFF2-40B4-BE49-F238E27FC236}">
                  <a16:creationId xmlns:a16="http://schemas.microsoft.com/office/drawing/2014/main" id="{757D1B48-53F6-6BFB-D68F-1DB92AF1C26B}"/>
                </a:ext>
              </a:extLst>
            </p:cNvPr>
            <p:cNvSpPr>
              <a:spLocks noChangeShapeType="1"/>
            </p:cNvSpPr>
            <p:nvPr/>
          </p:nvSpPr>
          <p:spPr bwMode="auto">
            <a:xfrm flipH="1">
              <a:off x="1044" y="2026"/>
              <a:ext cx="0" cy="522"/>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63" name="Group 170">
              <a:extLst>
                <a:ext uri="{FF2B5EF4-FFF2-40B4-BE49-F238E27FC236}">
                  <a16:creationId xmlns:a16="http://schemas.microsoft.com/office/drawing/2014/main" id="{569C4C2D-F5B9-ED9B-F06A-738A6A132485}"/>
                </a:ext>
              </a:extLst>
            </p:cNvPr>
            <p:cNvGrpSpPr>
              <a:grpSpLocks/>
            </p:cNvGrpSpPr>
            <p:nvPr/>
          </p:nvGrpSpPr>
          <p:grpSpPr bwMode="auto">
            <a:xfrm rot="10800000" flipV="1">
              <a:off x="1055" y="2037"/>
              <a:ext cx="4453" cy="486"/>
              <a:chOff x="1821" y="2358"/>
              <a:chExt cx="2183" cy="522"/>
            </a:xfrm>
          </p:grpSpPr>
          <p:sp>
            <p:nvSpPr>
              <p:cNvPr id="180" name="Line 171">
                <a:extLst>
                  <a:ext uri="{FF2B5EF4-FFF2-40B4-BE49-F238E27FC236}">
                    <a16:creationId xmlns:a16="http://schemas.microsoft.com/office/drawing/2014/main" id="{9A1C4C16-FC63-7B85-C43E-7CD2AE80FF8C}"/>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81" name="Line 172">
                <a:extLst>
                  <a:ext uri="{FF2B5EF4-FFF2-40B4-BE49-F238E27FC236}">
                    <a16:creationId xmlns:a16="http://schemas.microsoft.com/office/drawing/2014/main" id="{EE80E6C0-8685-A9AD-057E-9717B5AEFAEA}"/>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64" name="Group 173">
              <a:extLst>
                <a:ext uri="{FF2B5EF4-FFF2-40B4-BE49-F238E27FC236}">
                  <a16:creationId xmlns:a16="http://schemas.microsoft.com/office/drawing/2014/main" id="{70569455-8C4E-BEFB-4FFD-4906840157C1}"/>
                </a:ext>
              </a:extLst>
            </p:cNvPr>
            <p:cNvGrpSpPr>
              <a:grpSpLocks/>
            </p:cNvGrpSpPr>
            <p:nvPr/>
          </p:nvGrpSpPr>
          <p:grpSpPr bwMode="auto">
            <a:xfrm>
              <a:off x="5170" y="2466"/>
              <a:ext cx="386" cy="357"/>
              <a:chOff x="5170" y="2466"/>
              <a:chExt cx="386" cy="357"/>
            </a:xfrm>
          </p:grpSpPr>
          <p:grpSp>
            <p:nvGrpSpPr>
              <p:cNvPr id="176" name="Group 174">
                <a:extLst>
                  <a:ext uri="{FF2B5EF4-FFF2-40B4-BE49-F238E27FC236}">
                    <a16:creationId xmlns:a16="http://schemas.microsoft.com/office/drawing/2014/main" id="{5D8001EB-D765-1CBC-F2AC-E62561DED603}"/>
                  </a:ext>
                </a:extLst>
              </p:cNvPr>
              <p:cNvGrpSpPr>
                <a:grpSpLocks/>
              </p:cNvGrpSpPr>
              <p:nvPr/>
            </p:nvGrpSpPr>
            <p:grpSpPr bwMode="auto">
              <a:xfrm>
                <a:off x="5170" y="2503"/>
                <a:ext cx="386" cy="320"/>
                <a:chOff x="5148" y="2491"/>
                <a:chExt cx="386" cy="320"/>
              </a:xfrm>
            </p:grpSpPr>
            <p:sp>
              <p:nvSpPr>
                <p:cNvPr id="178" name="Oval 175">
                  <a:extLst>
                    <a:ext uri="{FF2B5EF4-FFF2-40B4-BE49-F238E27FC236}">
                      <a16:creationId xmlns:a16="http://schemas.microsoft.com/office/drawing/2014/main" id="{746FE9E9-68AB-18BA-E37A-9AC1C8E178B5}"/>
                    </a:ext>
                  </a:extLst>
                </p:cNvPr>
                <p:cNvSpPr>
                  <a:spLocks noChangeArrowheads="1"/>
                </p:cNvSpPr>
                <p:nvPr/>
              </p:nvSpPr>
              <p:spPr bwMode="auto">
                <a:xfrm flipH="1" flipV="1">
                  <a:off x="5316" y="2743"/>
                  <a:ext cx="68" cy="68"/>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79" name="Rectangle 176">
                  <a:extLst>
                    <a:ext uri="{FF2B5EF4-FFF2-40B4-BE49-F238E27FC236}">
                      <a16:creationId xmlns:a16="http://schemas.microsoft.com/office/drawing/2014/main" id="{F825F6ED-A791-B41D-657C-55AB6E374BD3}"/>
                    </a:ext>
                  </a:extLst>
                </p:cNvPr>
                <p:cNvSpPr>
                  <a:spLocks noChangeArrowheads="1"/>
                </p:cNvSpPr>
                <p:nvPr/>
              </p:nvSpPr>
              <p:spPr bwMode="auto">
                <a:xfrm rot="5400000">
                  <a:off x="5217" y="2422"/>
                  <a:ext cx="247" cy="386"/>
                </a:xfrm>
                <a:prstGeom prst="rect">
                  <a:avLst/>
                </a:prstGeom>
                <a:solidFill>
                  <a:schemeClr val="bg1"/>
                </a:soli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0033CC"/>
                    </a:solidFill>
                    <a:ea typeface="楷体_GB2312" pitchFamily="49" charset="-122"/>
                  </a:endParaRPr>
                </a:p>
              </p:txBody>
            </p:sp>
          </p:grpSp>
          <p:sp>
            <p:nvSpPr>
              <p:cNvPr id="177" name="Rectangle 177">
                <a:extLst>
                  <a:ext uri="{FF2B5EF4-FFF2-40B4-BE49-F238E27FC236}">
                    <a16:creationId xmlns:a16="http://schemas.microsoft.com/office/drawing/2014/main" id="{81B3FD33-6FDA-92B7-B09F-3F1C26E77ECF}"/>
                  </a:ext>
                </a:extLst>
              </p:cNvPr>
              <p:cNvSpPr>
                <a:spLocks noChangeArrowheads="1"/>
              </p:cNvSpPr>
              <p:nvPr/>
            </p:nvSpPr>
            <p:spPr bwMode="auto">
              <a:xfrm>
                <a:off x="5208" y="2466"/>
                <a:ext cx="276"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381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&amp;</a:t>
                </a:r>
              </a:p>
            </p:txBody>
          </p:sp>
        </p:grpSp>
        <p:sp>
          <p:nvSpPr>
            <p:cNvPr id="165" name="Rectangle 178">
              <a:extLst>
                <a:ext uri="{FF2B5EF4-FFF2-40B4-BE49-F238E27FC236}">
                  <a16:creationId xmlns:a16="http://schemas.microsoft.com/office/drawing/2014/main" id="{82972638-0B63-7544-2C97-53B62463B99C}"/>
                </a:ext>
              </a:extLst>
            </p:cNvPr>
            <p:cNvSpPr>
              <a:spLocks noChangeArrowheads="1"/>
            </p:cNvSpPr>
            <p:nvPr/>
          </p:nvSpPr>
          <p:spPr bwMode="auto">
            <a:xfrm>
              <a:off x="4992" y="3048"/>
              <a:ext cx="168" cy="276"/>
            </a:xfrm>
            <a:prstGeom prst="rect">
              <a:avLst/>
            </a:prstGeom>
            <a:solidFill>
              <a:schemeClr val="bg1"/>
            </a:solidFill>
            <a:ln>
              <a:noFill/>
            </a:ln>
            <a:effectLst/>
            <a:extLst>
              <a:ext uri="{91240B29-F687-4F45-9708-019B960494DF}">
                <a14:hiddenLine xmlns:a14="http://schemas.microsoft.com/office/drawing/2010/main" w="38100">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66" name="Group 179">
              <a:extLst>
                <a:ext uri="{FF2B5EF4-FFF2-40B4-BE49-F238E27FC236}">
                  <a16:creationId xmlns:a16="http://schemas.microsoft.com/office/drawing/2014/main" id="{D03D53D9-DFCC-58CD-95CA-FE4E88EC5B0B}"/>
                </a:ext>
              </a:extLst>
            </p:cNvPr>
            <p:cNvGrpSpPr>
              <a:grpSpLocks/>
            </p:cNvGrpSpPr>
            <p:nvPr/>
          </p:nvGrpSpPr>
          <p:grpSpPr bwMode="auto">
            <a:xfrm rot="10800000">
              <a:off x="4961" y="2829"/>
              <a:ext cx="427" cy="402"/>
              <a:chOff x="1821" y="2358"/>
              <a:chExt cx="2183" cy="522"/>
            </a:xfrm>
          </p:grpSpPr>
          <p:sp>
            <p:nvSpPr>
              <p:cNvPr id="174" name="Line 180">
                <a:extLst>
                  <a:ext uri="{FF2B5EF4-FFF2-40B4-BE49-F238E27FC236}">
                    <a16:creationId xmlns:a16="http://schemas.microsoft.com/office/drawing/2014/main" id="{B8A24775-D4C9-F89B-72C4-F0CE51EB806F}"/>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5" name="Line 181">
                <a:extLst>
                  <a:ext uri="{FF2B5EF4-FFF2-40B4-BE49-F238E27FC236}">
                    <a16:creationId xmlns:a16="http://schemas.microsoft.com/office/drawing/2014/main" id="{B0A18305-80EC-E0F3-5415-0193D6C7FC5B}"/>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67" name="Group 182">
              <a:extLst>
                <a:ext uri="{FF2B5EF4-FFF2-40B4-BE49-F238E27FC236}">
                  <a16:creationId xmlns:a16="http://schemas.microsoft.com/office/drawing/2014/main" id="{9E1881A8-686E-5805-A58B-82BC47E37983}"/>
                </a:ext>
              </a:extLst>
            </p:cNvPr>
            <p:cNvGrpSpPr>
              <a:grpSpLocks/>
            </p:cNvGrpSpPr>
            <p:nvPr/>
          </p:nvGrpSpPr>
          <p:grpSpPr bwMode="auto">
            <a:xfrm rot="10800000">
              <a:off x="2767" y="3213"/>
              <a:ext cx="2623" cy="918"/>
              <a:chOff x="1821" y="2358"/>
              <a:chExt cx="2183" cy="522"/>
            </a:xfrm>
          </p:grpSpPr>
          <p:sp>
            <p:nvSpPr>
              <p:cNvPr id="172" name="Line 183">
                <a:extLst>
                  <a:ext uri="{FF2B5EF4-FFF2-40B4-BE49-F238E27FC236}">
                    <a16:creationId xmlns:a16="http://schemas.microsoft.com/office/drawing/2014/main" id="{F76A320E-DE16-F62B-8423-57252A7950B8}"/>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3" name="Line 184">
                <a:extLst>
                  <a:ext uri="{FF2B5EF4-FFF2-40B4-BE49-F238E27FC236}">
                    <a16:creationId xmlns:a16="http://schemas.microsoft.com/office/drawing/2014/main" id="{1AB457A3-5EC6-B244-0889-BA4465D7219D}"/>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8" name="Rectangle 185">
              <a:extLst>
                <a:ext uri="{FF2B5EF4-FFF2-40B4-BE49-F238E27FC236}">
                  <a16:creationId xmlns:a16="http://schemas.microsoft.com/office/drawing/2014/main" id="{984F28BE-8964-1480-EAC6-D2A17260DB87}"/>
                </a:ext>
              </a:extLst>
            </p:cNvPr>
            <p:cNvSpPr>
              <a:spLocks noChangeArrowheads="1"/>
            </p:cNvSpPr>
            <p:nvPr/>
          </p:nvSpPr>
          <p:spPr bwMode="auto">
            <a:xfrm>
              <a:off x="2580" y="3096"/>
              <a:ext cx="132" cy="228"/>
            </a:xfrm>
            <a:prstGeom prst="rect">
              <a:avLst/>
            </a:prstGeom>
            <a:solidFill>
              <a:schemeClr val="bg1"/>
            </a:solidFill>
            <a:ln>
              <a:noFill/>
            </a:ln>
            <a:effectLst/>
            <a:extLst>
              <a:ext uri="{91240B29-F687-4F45-9708-019B960494DF}">
                <a14:hiddenLine xmlns:a14="http://schemas.microsoft.com/office/drawing/2010/main" w="38100">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9" name="Line 186">
              <a:extLst>
                <a:ext uri="{FF2B5EF4-FFF2-40B4-BE49-F238E27FC236}">
                  <a16:creationId xmlns:a16="http://schemas.microsoft.com/office/drawing/2014/main" id="{50BC5E2C-FA2F-8D8C-AB99-187F169BA119}"/>
                </a:ext>
              </a:extLst>
            </p:cNvPr>
            <p:cNvSpPr>
              <a:spLocks noChangeShapeType="1"/>
            </p:cNvSpPr>
            <p:nvPr/>
          </p:nvSpPr>
          <p:spPr bwMode="auto">
            <a:xfrm flipH="1">
              <a:off x="2760" y="3228"/>
              <a:ext cx="0" cy="908"/>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0" name="Line 187">
              <a:extLst>
                <a:ext uri="{FF2B5EF4-FFF2-40B4-BE49-F238E27FC236}">
                  <a16:creationId xmlns:a16="http://schemas.microsoft.com/office/drawing/2014/main" id="{4EA7EB16-CAE6-2506-940E-C896A8DB143B}"/>
                </a:ext>
              </a:extLst>
            </p:cNvPr>
            <p:cNvSpPr>
              <a:spLocks noChangeShapeType="1"/>
            </p:cNvSpPr>
            <p:nvPr/>
          </p:nvSpPr>
          <p:spPr bwMode="auto">
            <a:xfrm flipH="1">
              <a:off x="1356" y="2112"/>
              <a:ext cx="0" cy="426"/>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71" name="Line 188">
              <a:extLst>
                <a:ext uri="{FF2B5EF4-FFF2-40B4-BE49-F238E27FC236}">
                  <a16:creationId xmlns:a16="http://schemas.microsoft.com/office/drawing/2014/main" id="{D7738E28-2A27-C5B3-E5D2-0BA0871498C8}"/>
                </a:ext>
              </a:extLst>
            </p:cNvPr>
            <p:cNvSpPr>
              <a:spLocks noChangeShapeType="1"/>
            </p:cNvSpPr>
            <p:nvPr/>
          </p:nvSpPr>
          <p:spPr bwMode="auto">
            <a:xfrm>
              <a:off x="2520" y="3240"/>
              <a:ext cx="240"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92" name="Rectangle 189">
            <a:extLst>
              <a:ext uri="{FF2B5EF4-FFF2-40B4-BE49-F238E27FC236}">
                <a16:creationId xmlns:a16="http://schemas.microsoft.com/office/drawing/2014/main" id="{EB49B954-BD4D-CF2F-B56B-FCFC2F474B00}"/>
              </a:ext>
            </a:extLst>
          </p:cNvPr>
          <p:cNvSpPr>
            <a:spLocks noChangeArrowheads="1"/>
          </p:cNvSpPr>
          <p:nvPr/>
        </p:nvSpPr>
        <p:spPr bwMode="auto">
          <a:xfrm>
            <a:off x="1813243" y="3016250"/>
            <a:ext cx="6265862"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先用两片</a:t>
            </a:r>
            <a:r>
              <a:rPr lang="en-US" altLang="zh-CN" sz="2800" b="1"/>
              <a:t>74161</a:t>
            </a:r>
            <a:r>
              <a:rPr lang="zh-CN" altLang="en-US" sz="2800" b="1"/>
              <a:t>构成 </a:t>
            </a:r>
            <a:r>
              <a:rPr lang="en-US" altLang="zh-CN" sz="2800" b="1"/>
              <a:t>256 </a:t>
            </a:r>
            <a:r>
              <a:rPr lang="zh-CN" altLang="en-US" sz="2800" b="1"/>
              <a:t>进制计数器</a:t>
            </a:r>
          </a:p>
        </p:txBody>
      </p:sp>
      <p:sp>
        <p:nvSpPr>
          <p:cNvPr id="2" name="灯片编号占位符 1">
            <a:extLst>
              <a:ext uri="{FF2B5EF4-FFF2-40B4-BE49-F238E27FC236}">
                <a16:creationId xmlns:a16="http://schemas.microsoft.com/office/drawing/2014/main" id="{44A04B10-4796-D8F6-DAAE-57B816FE72A3}"/>
              </a:ext>
            </a:extLst>
          </p:cNvPr>
          <p:cNvSpPr>
            <a:spLocks noGrp="1"/>
          </p:cNvSpPr>
          <p:nvPr>
            <p:ph type="sldNum" sz="quarter" idx="12"/>
          </p:nvPr>
        </p:nvSpPr>
        <p:spPr/>
        <p:txBody>
          <a:bodyPr/>
          <a:lstStyle/>
          <a:p>
            <a:fld id="{392CBAA0-59E6-204E-8F03-85E5040D48B8}" type="slidenum">
              <a:rPr kumimoji="1" lang="zh-CN" altLang="en-US" smtClean="0"/>
              <a:t>80</a:t>
            </a:fld>
            <a:r>
              <a:rPr kumimoji="1" lang="en-US" altLang="zh-CN"/>
              <a:t>/184</a:t>
            </a:r>
            <a:endParaRPr kumimoji="1" lang="zh-CN" altLang="en-US" dirty="0"/>
          </a:p>
        </p:txBody>
      </p:sp>
    </p:spTree>
    <p:extLst>
      <p:ext uri="{BB962C8B-B14F-4D97-AF65-F5344CB8AC3E}">
        <p14:creationId xmlns:p14="http://schemas.microsoft.com/office/powerpoint/2010/main" val="4290751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wd">
                                    <p:tmPct val="100000"/>
                                  </p:iterate>
                                  <p:childTnLst>
                                    <p:set>
                                      <p:cBhvr>
                                        <p:cTn id="11" dur="1" fill="hold">
                                          <p:stCondLst>
                                            <p:cond delay="0"/>
                                          </p:stCondLst>
                                        </p:cTn>
                                        <p:tgtEl>
                                          <p:spTgt spid="192"/>
                                        </p:tgtEl>
                                        <p:attrNameLst>
                                          <p:attrName>style.visibility</p:attrName>
                                        </p:attrNameLst>
                                      </p:cBhvr>
                                      <p:to>
                                        <p:strVal val="visible"/>
                                      </p:to>
                                    </p:set>
                                    <p:animEffect transition="in" filter="wipe(left)">
                                      <p:cBhvr>
                                        <p:cTn id="12" dur="300"/>
                                        <p:tgtEl>
                                          <p:spTgt spid="192"/>
                                        </p:tgtEl>
                                      </p:cBhvr>
                                    </p:animEffect>
                                  </p:childTnLst>
                                  <p:subTnLst>
                                    <p:set>
                                      <p:cBhvr override="childStyle">
                                        <p:cTn dur="1" fill="hold" display="0" masterRel="nextClick" afterEffect="1"/>
                                        <p:tgtEl>
                                          <p:spTgt spid="192"/>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6">
                                            <p:txEl>
                                              <p:pRg st="0" end="0"/>
                                            </p:txEl>
                                          </p:spTgt>
                                        </p:tgtEl>
                                        <p:attrNameLst>
                                          <p:attrName>style.visibility</p:attrName>
                                        </p:attrNameLst>
                                      </p:cBhvr>
                                      <p:to>
                                        <p:strVal val="visible"/>
                                      </p:to>
                                    </p:set>
                                    <p:animEffect transition="in" filter="wipe(left)">
                                      <p:cBhvr>
                                        <p:cTn id="22" dur="500"/>
                                        <p:tgtEl>
                                          <p:spTgt spid="11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17"/>
                                        </p:tgtEl>
                                        <p:attrNameLst>
                                          <p:attrName>style.visibility</p:attrName>
                                        </p:attrNameLst>
                                      </p:cBhvr>
                                      <p:to>
                                        <p:strVal val="visible"/>
                                      </p:to>
                                    </p:set>
                                    <p:animEffect transition="in" filter="wipe(left)">
                                      <p:cBhvr>
                                        <p:cTn id="27" dur="500"/>
                                        <p:tgtEl>
                                          <p:spTgt spid="11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120"/>
                                        </p:tgtEl>
                                        <p:attrNameLst>
                                          <p:attrName>style.visibility</p:attrName>
                                        </p:attrNameLst>
                                      </p:cBhvr>
                                      <p:to>
                                        <p:strVal val="visible"/>
                                      </p:to>
                                    </p:set>
                                    <p:animEffect transition="in" filter="wipe(left)">
                                      <p:cBhvr>
                                        <p:cTn id="32" dur="500"/>
                                        <p:tgtEl>
                                          <p:spTgt spid="120"/>
                                        </p:tgtEl>
                                      </p:cBhvr>
                                    </p:animEffect>
                                  </p:childTnLst>
                                  <p:subTnLst>
                                    <p:set>
                                      <p:cBhvr override="childStyle">
                                        <p:cTn dur="1" fill="hold" display="0" masterRel="nextClick" afterEffect="1"/>
                                        <p:tgtEl>
                                          <p:spTgt spid="120"/>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118">
                                            <p:txEl>
                                              <p:pRg st="0" end="0"/>
                                            </p:txEl>
                                          </p:spTgt>
                                        </p:tgtEl>
                                        <p:attrNameLst>
                                          <p:attrName>style.visibility</p:attrName>
                                        </p:attrNameLst>
                                      </p:cBhvr>
                                      <p:to>
                                        <p:strVal val="visible"/>
                                      </p:to>
                                    </p:set>
                                    <p:animEffect transition="in" filter="wipe(left)">
                                      <p:cBhvr>
                                        <p:cTn id="37" dur="500"/>
                                        <p:tgtEl>
                                          <p:spTgt spid="118">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119"/>
                                        </p:tgtEl>
                                        <p:attrNameLst>
                                          <p:attrName>style.visibility</p:attrName>
                                        </p:attrNameLst>
                                      </p:cBhvr>
                                      <p:to>
                                        <p:strVal val="visible"/>
                                      </p:to>
                                    </p:set>
                                    <p:animEffect transition="in" filter="wipe(left)">
                                      <p:cBhvr>
                                        <p:cTn id="42" dur="500"/>
                                        <p:tgtEl>
                                          <p:spTgt spid="11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153"/>
                                        </p:tgtEl>
                                        <p:attrNameLst>
                                          <p:attrName>style.visibility</p:attrName>
                                        </p:attrNameLst>
                                      </p:cBhvr>
                                      <p:to>
                                        <p:strVal val="visible"/>
                                      </p:to>
                                    </p:set>
                                    <p:animEffect transition="in" filter="wipe(left)">
                                      <p:cBhvr>
                                        <p:cTn id="47"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116" grpId="0" build="p" autoUpdateAnimBg="0"/>
      <p:bldP spid="118" grpId="0" build="p" autoUpdateAnimBg="0"/>
      <p:bldP spid="192" grpId="0" autoUpdateAnimBg="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2.4</a:t>
            </a:r>
            <a:r>
              <a:rPr kumimoji="1" lang="zh-CN" altLang="en-US" dirty="0"/>
              <a:t> </a:t>
            </a:r>
            <a:r>
              <a:rPr kumimoji="1" lang="en-US" altLang="zh-CN" dirty="0"/>
              <a:t>N</a:t>
            </a:r>
            <a:r>
              <a:rPr kumimoji="1" lang="zh-CN" altLang="en-US" dirty="0"/>
              <a:t>进制计数器</a:t>
            </a:r>
          </a:p>
        </p:txBody>
      </p:sp>
      <p:sp>
        <p:nvSpPr>
          <p:cNvPr id="5" name="Rectangle 2">
            <a:extLst>
              <a:ext uri="{FF2B5EF4-FFF2-40B4-BE49-F238E27FC236}">
                <a16:creationId xmlns:a16="http://schemas.microsoft.com/office/drawing/2014/main" id="{AF8F3F9B-260E-AF41-BD73-4962A3E97E36}"/>
              </a:ext>
            </a:extLst>
          </p:cNvPr>
          <p:cNvSpPr>
            <a:spLocks noChangeArrowheads="1"/>
          </p:cNvSpPr>
          <p:nvPr/>
        </p:nvSpPr>
        <p:spPr bwMode="auto">
          <a:xfrm>
            <a:off x="1268730" y="2543483"/>
            <a:ext cx="9144000" cy="4191000"/>
          </a:xfrm>
          <a:prstGeom prst="rect">
            <a:avLst/>
          </a:prstGeom>
          <a:solidFill>
            <a:srgbClr val="A5CEAD"/>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 name="AutoShape 3">
            <a:extLst>
              <a:ext uri="{FF2B5EF4-FFF2-40B4-BE49-F238E27FC236}">
                <a16:creationId xmlns:a16="http://schemas.microsoft.com/office/drawing/2014/main" id="{9A21163F-C2FB-57AD-93AA-C58F3F2D89AB}"/>
              </a:ext>
            </a:extLst>
          </p:cNvPr>
          <p:cNvSpPr>
            <a:spLocks noChangeArrowheads="1"/>
          </p:cNvSpPr>
          <p:nvPr/>
        </p:nvSpPr>
        <p:spPr bwMode="auto">
          <a:xfrm>
            <a:off x="7078980" y="2543483"/>
            <a:ext cx="1238250" cy="1009650"/>
          </a:xfrm>
          <a:prstGeom prst="irregularSeal1">
            <a:avLst/>
          </a:prstGeom>
          <a:solidFill>
            <a:srgbClr val="FFFFCC"/>
          </a:solidFill>
          <a:ln w="9525">
            <a:solidFill>
              <a:srgbClr val="F3A60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 name="AutoShape 4">
            <a:extLst>
              <a:ext uri="{FF2B5EF4-FFF2-40B4-BE49-F238E27FC236}">
                <a16:creationId xmlns:a16="http://schemas.microsoft.com/office/drawing/2014/main" id="{59D005CA-74B7-94FA-407B-CD61DE643368}"/>
              </a:ext>
            </a:extLst>
          </p:cNvPr>
          <p:cNvSpPr>
            <a:spLocks noChangeArrowheads="1"/>
          </p:cNvSpPr>
          <p:nvPr/>
        </p:nvSpPr>
        <p:spPr bwMode="auto">
          <a:xfrm>
            <a:off x="7078980" y="2543483"/>
            <a:ext cx="1238250" cy="1009650"/>
          </a:xfrm>
          <a:prstGeom prst="irregularSeal1">
            <a:avLst/>
          </a:prstGeom>
          <a:solidFill>
            <a:srgbClr val="CCFFCC"/>
          </a:solidFill>
          <a:ln w="9525">
            <a:solidFill>
              <a:srgbClr val="F3A60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 name="AutoShape 5">
            <a:extLst>
              <a:ext uri="{FF2B5EF4-FFF2-40B4-BE49-F238E27FC236}">
                <a16:creationId xmlns:a16="http://schemas.microsoft.com/office/drawing/2014/main" id="{78C68C8B-3461-CFDE-F5F1-96502D017006}"/>
              </a:ext>
            </a:extLst>
          </p:cNvPr>
          <p:cNvSpPr>
            <a:spLocks noChangeArrowheads="1"/>
          </p:cNvSpPr>
          <p:nvPr/>
        </p:nvSpPr>
        <p:spPr bwMode="auto">
          <a:xfrm>
            <a:off x="7078980" y="2543483"/>
            <a:ext cx="1238250" cy="1009650"/>
          </a:xfrm>
          <a:prstGeom prst="irregularSeal1">
            <a:avLst/>
          </a:prstGeom>
          <a:solidFill>
            <a:srgbClr val="CCFFCC"/>
          </a:solidFill>
          <a:ln w="9525">
            <a:solidFill>
              <a:srgbClr val="F3A60D"/>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9" name="Text Box 6">
            <a:extLst>
              <a:ext uri="{FF2B5EF4-FFF2-40B4-BE49-F238E27FC236}">
                <a16:creationId xmlns:a16="http://schemas.microsoft.com/office/drawing/2014/main" id="{02304960-85BE-5874-5CCF-CCABFB3594B0}"/>
              </a:ext>
            </a:extLst>
          </p:cNvPr>
          <p:cNvSpPr txBox="1">
            <a:spLocks noChangeArrowheads="1"/>
          </p:cNvSpPr>
          <p:nvPr/>
        </p:nvSpPr>
        <p:spPr bwMode="auto">
          <a:xfrm>
            <a:off x="2011680" y="619433"/>
            <a:ext cx="5921375" cy="519113"/>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en-US" altLang="zh-CN" sz="2800" b="1">
                <a:solidFill>
                  <a:srgbClr val="FF0066"/>
                </a:solidFill>
              </a:rPr>
              <a:t>74162 — </a:t>
            </a:r>
            <a:r>
              <a:rPr lang="zh-CN" altLang="en-US" sz="2800" b="1">
                <a:solidFill>
                  <a:srgbClr val="FF0066"/>
                </a:solidFill>
                <a:effectLst>
                  <a:outerShdw blurRad="38100" dist="38100" dir="2700000" algn="tl">
                    <a:srgbClr val="C0C0C0"/>
                  </a:outerShdw>
                </a:effectLst>
              </a:rPr>
              <a:t>同步清零，同步置数</a:t>
            </a:r>
            <a:r>
              <a:rPr lang="zh-CN" altLang="en-US" sz="2800" b="1">
                <a:solidFill>
                  <a:srgbClr val="FF0066"/>
                </a:solidFill>
              </a:rPr>
              <a:t>。</a:t>
            </a:r>
          </a:p>
        </p:txBody>
      </p:sp>
      <p:sp>
        <p:nvSpPr>
          <p:cNvPr id="10" name="Text Box 7">
            <a:extLst>
              <a:ext uri="{FF2B5EF4-FFF2-40B4-BE49-F238E27FC236}">
                <a16:creationId xmlns:a16="http://schemas.microsoft.com/office/drawing/2014/main" id="{0BC27889-0ED6-2D83-8120-56882722BBC7}"/>
              </a:ext>
            </a:extLst>
          </p:cNvPr>
          <p:cNvSpPr txBox="1">
            <a:spLocks noChangeArrowheads="1"/>
          </p:cNvSpPr>
          <p:nvPr/>
        </p:nvSpPr>
        <p:spPr bwMode="auto">
          <a:xfrm>
            <a:off x="1916430" y="1629083"/>
            <a:ext cx="7515225"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再用归零法将</a:t>
            </a:r>
            <a:r>
              <a:rPr lang="en-US" altLang="zh-CN" sz="2800" b="1" i="1"/>
              <a:t>M </a:t>
            </a:r>
            <a:r>
              <a:rPr lang="en-US" altLang="zh-CN" sz="2800" b="1"/>
              <a:t>=</a:t>
            </a:r>
            <a:r>
              <a:rPr lang="en-US" altLang="zh-CN" sz="1400" b="1"/>
              <a:t> </a:t>
            </a:r>
            <a:r>
              <a:rPr lang="en-US" altLang="zh-CN" sz="2800" b="1"/>
              <a:t>100</a:t>
            </a:r>
            <a:r>
              <a:rPr lang="zh-CN" altLang="en-US" sz="2800" b="1"/>
              <a:t>改为</a:t>
            </a:r>
            <a:r>
              <a:rPr lang="en-US" altLang="zh-CN" sz="2800" b="1" i="1"/>
              <a:t>N</a:t>
            </a:r>
            <a:r>
              <a:rPr lang="en-US" altLang="zh-CN" sz="1400" b="1" i="1"/>
              <a:t> </a:t>
            </a:r>
            <a:r>
              <a:rPr lang="en-US" altLang="zh-CN" sz="2800" b="1"/>
              <a:t>=</a:t>
            </a:r>
            <a:r>
              <a:rPr lang="en-US" altLang="zh-CN" sz="1400" b="1"/>
              <a:t> </a:t>
            </a:r>
            <a:r>
              <a:rPr lang="en-US" altLang="zh-CN" sz="2800" b="1"/>
              <a:t>60</a:t>
            </a:r>
            <a:r>
              <a:rPr lang="zh-CN" altLang="en-US" sz="2800" b="1"/>
              <a:t>进制计数器，</a:t>
            </a:r>
          </a:p>
        </p:txBody>
      </p:sp>
      <p:sp>
        <p:nvSpPr>
          <p:cNvPr id="11" name="Text Box 8">
            <a:extLst>
              <a:ext uri="{FF2B5EF4-FFF2-40B4-BE49-F238E27FC236}">
                <a16:creationId xmlns:a16="http://schemas.microsoft.com/office/drawing/2014/main" id="{D45ACA81-E87A-5CEA-CB7D-BBBBA963D172}"/>
              </a:ext>
            </a:extLst>
          </p:cNvPr>
          <p:cNvSpPr txBox="1">
            <a:spLocks noChangeArrowheads="1"/>
          </p:cNvSpPr>
          <p:nvPr/>
        </p:nvSpPr>
        <p:spPr bwMode="auto">
          <a:xfrm>
            <a:off x="1935480" y="2048183"/>
            <a:ext cx="664845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dirty="0"/>
              <a:t>即用</a:t>
            </a:r>
            <a:r>
              <a:rPr lang="en-US" altLang="zh-CN" sz="2800" b="1" i="1" dirty="0">
                <a:solidFill>
                  <a:srgbClr val="FF0066"/>
                </a:solidFill>
              </a:rPr>
              <a:t>S</a:t>
            </a:r>
            <a:r>
              <a:rPr lang="en-US" altLang="zh-CN" sz="2800" b="1" i="1" baseline="-25000" dirty="0">
                <a:solidFill>
                  <a:srgbClr val="FF0066"/>
                </a:solidFill>
              </a:rPr>
              <a:t>N</a:t>
            </a:r>
            <a:r>
              <a:rPr lang="en-US" altLang="zh-CN" sz="2800" b="1" baseline="-25000" dirty="0">
                <a:solidFill>
                  <a:srgbClr val="FF0066"/>
                </a:solidFill>
                <a:cs typeface="Times New Roman" panose="02020603050405020304" pitchFamily="18" charset="0"/>
              </a:rPr>
              <a:t>–</a:t>
            </a:r>
            <a:r>
              <a:rPr lang="en-US" altLang="zh-CN" sz="2800" b="1" baseline="-25000" dirty="0">
                <a:solidFill>
                  <a:srgbClr val="FF0066"/>
                </a:solidFill>
              </a:rPr>
              <a:t>1</a:t>
            </a:r>
            <a:r>
              <a:rPr lang="zh-CN" altLang="en-US" sz="2800" b="1" dirty="0"/>
              <a:t>产生</a:t>
            </a:r>
            <a:r>
              <a:rPr lang="zh-CN" altLang="en-US" sz="2800" b="1" dirty="0">
                <a:solidFill>
                  <a:srgbClr val="FF0066"/>
                </a:solidFill>
              </a:rPr>
              <a:t>同步</a:t>
            </a:r>
            <a:r>
              <a:rPr lang="zh-CN" altLang="en-US" sz="2800" b="1" dirty="0"/>
              <a:t>清零、置数信号。</a:t>
            </a:r>
          </a:p>
        </p:txBody>
      </p:sp>
      <p:sp>
        <p:nvSpPr>
          <p:cNvPr id="13" name="Text Box 10">
            <a:extLst>
              <a:ext uri="{FF2B5EF4-FFF2-40B4-BE49-F238E27FC236}">
                <a16:creationId xmlns:a16="http://schemas.microsoft.com/office/drawing/2014/main" id="{067BE182-DCB6-74F6-3AEF-FECD2554CE10}"/>
              </a:ext>
            </a:extLst>
          </p:cNvPr>
          <p:cNvSpPr txBox="1">
            <a:spLocks noChangeArrowheads="1"/>
          </p:cNvSpPr>
          <p:nvPr/>
        </p:nvSpPr>
        <p:spPr bwMode="auto">
          <a:xfrm>
            <a:off x="1897380" y="1133783"/>
            <a:ext cx="7312025" cy="519113"/>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zh-CN" altLang="en-US" sz="2800" b="1"/>
              <a:t>先用两片</a:t>
            </a:r>
            <a:r>
              <a:rPr lang="en-US" altLang="zh-CN" sz="2800" b="1"/>
              <a:t>74162</a:t>
            </a:r>
            <a:r>
              <a:rPr lang="zh-CN" altLang="en-US" sz="2800" b="1"/>
              <a:t>构成 </a:t>
            </a:r>
            <a:r>
              <a:rPr lang="en-US" altLang="zh-CN" sz="2800" b="1"/>
              <a:t>10</a:t>
            </a:r>
            <a:r>
              <a:rPr lang="en-US" altLang="zh-CN" sz="2800" b="1">
                <a:sym typeface="Symbol" panose="05050102010706020507" pitchFamily="18" charset="2"/>
              </a:rPr>
              <a:t>10</a:t>
            </a:r>
            <a:r>
              <a:rPr lang="en-US" altLang="zh-CN" sz="2800" b="1"/>
              <a:t> </a:t>
            </a:r>
            <a:r>
              <a:rPr lang="zh-CN" altLang="en-US" sz="2800" b="1"/>
              <a:t>进制计数器，</a:t>
            </a:r>
          </a:p>
        </p:txBody>
      </p:sp>
      <p:grpSp>
        <p:nvGrpSpPr>
          <p:cNvPr id="14" name="Group 11">
            <a:extLst>
              <a:ext uri="{FF2B5EF4-FFF2-40B4-BE49-F238E27FC236}">
                <a16:creationId xmlns:a16="http://schemas.microsoft.com/office/drawing/2014/main" id="{926F8AA2-F23D-DDCF-5585-0F5EB9FC49A2}"/>
              </a:ext>
            </a:extLst>
          </p:cNvPr>
          <p:cNvGrpSpPr>
            <a:grpSpLocks/>
          </p:cNvGrpSpPr>
          <p:nvPr/>
        </p:nvGrpSpPr>
        <p:grpSpPr bwMode="auto">
          <a:xfrm>
            <a:off x="1557655" y="3956358"/>
            <a:ext cx="8143875" cy="2455863"/>
            <a:chOff x="182" y="2378"/>
            <a:chExt cx="5130" cy="1547"/>
          </a:xfrm>
        </p:grpSpPr>
        <p:grpSp>
          <p:nvGrpSpPr>
            <p:cNvPr id="15" name="Group 12">
              <a:extLst>
                <a:ext uri="{FF2B5EF4-FFF2-40B4-BE49-F238E27FC236}">
                  <a16:creationId xmlns:a16="http://schemas.microsoft.com/office/drawing/2014/main" id="{F1E1BD82-869E-DE76-1A99-66BE7CDD3DDD}"/>
                </a:ext>
              </a:extLst>
            </p:cNvPr>
            <p:cNvGrpSpPr>
              <a:grpSpLocks/>
            </p:cNvGrpSpPr>
            <p:nvPr/>
          </p:nvGrpSpPr>
          <p:grpSpPr bwMode="auto">
            <a:xfrm>
              <a:off x="182" y="2378"/>
              <a:ext cx="4771" cy="1547"/>
              <a:chOff x="182" y="2378"/>
              <a:chExt cx="4771" cy="1547"/>
            </a:xfrm>
          </p:grpSpPr>
          <p:grpSp>
            <p:nvGrpSpPr>
              <p:cNvPr id="19" name="Group 13">
                <a:extLst>
                  <a:ext uri="{FF2B5EF4-FFF2-40B4-BE49-F238E27FC236}">
                    <a16:creationId xmlns:a16="http://schemas.microsoft.com/office/drawing/2014/main" id="{0D961DC7-BA0C-A384-FE3C-FF59C4ACCFC6}"/>
                  </a:ext>
                </a:extLst>
              </p:cNvPr>
              <p:cNvGrpSpPr>
                <a:grpSpLocks/>
              </p:cNvGrpSpPr>
              <p:nvPr/>
            </p:nvGrpSpPr>
            <p:grpSpPr bwMode="auto">
              <a:xfrm>
                <a:off x="3504" y="3552"/>
                <a:ext cx="903" cy="306"/>
                <a:chOff x="1128" y="3630"/>
                <a:chExt cx="903" cy="306"/>
              </a:xfrm>
            </p:grpSpPr>
            <p:sp>
              <p:nvSpPr>
                <p:cNvPr id="117" name="Line 14">
                  <a:extLst>
                    <a:ext uri="{FF2B5EF4-FFF2-40B4-BE49-F238E27FC236}">
                      <a16:creationId xmlns:a16="http://schemas.microsoft.com/office/drawing/2014/main" id="{90877B40-ECAB-FE81-9382-43898F6D3BE7}"/>
                    </a:ext>
                  </a:extLst>
                </p:cNvPr>
                <p:cNvSpPr>
                  <a:spLocks noChangeShapeType="1"/>
                </p:cNvSpPr>
                <p:nvPr/>
              </p:nvSpPr>
              <p:spPr bwMode="auto">
                <a:xfrm flipV="1">
                  <a:off x="1137" y="3630"/>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8" name="Line 15">
                  <a:extLst>
                    <a:ext uri="{FF2B5EF4-FFF2-40B4-BE49-F238E27FC236}">
                      <a16:creationId xmlns:a16="http://schemas.microsoft.com/office/drawing/2014/main" id="{8D9CE537-6EEA-6292-8165-8C962DA8BD20}"/>
                    </a:ext>
                  </a:extLst>
                </p:cNvPr>
                <p:cNvSpPr>
                  <a:spLocks noChangeShapeType="1"/>
                </p:cNvSpPr>
                <p:nvPr/>
              </p:nvSpPr>
              <p:spPr bwMode="auto">
                <a:xfrm flipV="1">
                  <a:off x="1406" y="364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9" name="Line 16">
                  <a:extLst>
                    <a:ext uri="{FF2B5EF4-FFF2-40B4-BE49-F238E27FC236}">
                      <a16:creationId xmlns:a16="http://schemas.microsoft.com/office/drawing/2014/main" id="{1FA57527-721A-1891-50C2-9B86AA4804DB}"/>
                    </a:ext>
                  </a:extLst>
                </p:cNvPr>
                <p:cNvSpPr>
                  <a:spLocks noChangeShapeType="1"/>
                </p:cNvSpPr>
                <p:nvPr/>
              </p:nvSpPr>
              <p:spPr bwMode="auto">
                <a:xfrm flipV="1">
                  <a:off x="1675" y="364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0" name="Line 17">
                  <a:extLst>
                    <a:ext uri="{FF2B5EF4-FFF2-40B4-BE49-F238E27FC236}">
                      <a16:creationId xmlns:a16="http://schemas.microsoft.com/office/drawing/2014/main" id="{A3DF1948-60A7-8A20-3456-FEA42D6A5D42}"/>
                    </a:ext>
                  </a:extLst>
                </p:cNvPr>
                <p:cNvSpPr>
                  <a:spLocks noChangeShapeType="1"/>
                </p:cNvSpPr>
                <p:nvPr/>
              </p:nvSpPr>
              <p:spPr bwMode="auto">
                <a:xfrm flipV="1">
                  <a:off x="1944" y="3714"/>
                  <a:ext cx="0" cy="2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1" name="Line 18">
                  <a:extLst>
                    <a:ext uri="{FF2B5EF4-FFF2-40B4-BE49-F238E27FC236}">
                      <a16:creationId xmlns:a16="http://schemas.microsoft.com/office/drawing/2014/main" id="{EB093F2A-3D78-23F0-1D87-A7A8CC202612}"/>
                    </a:ext>
                  </a:extLst>
                </p:cNvPr>
                <p:cNvSpPr>
                  <a:spLocks noChangeShapeType="1"/>
                </p:cNvSpPr>
                <p:nvPr/>
              </p:nvSpPr>
              <p:spPr bwMode="auto">
                <a:xfrm>
                  <a:off x="1128" y="3840"/>
                  <a:ext cx="80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2" name="Line 19">
                  <a:extLst>
                    <a:ext uri="{FF2B5EF4-FFF2-40B4-BE49-F238E27FC236}">
                      <a16:creationId xmlns:a16="http://schemas.microsoft.com/office/drawing/2014/main" id="{34EC75FD-3823-EA3C-18BE-F1517A9A6FA3}"/>
                    </a:ext>
                  </a:extLst>
                </p:cNvPr>
                <p:cNvSpPr>
                  <a:spLocks noChangeShapeType="1"/>
                </p:cNvSpPr>
                <p:nvPr/>
              </p:nvSpPr>
              <p:spPr bwMode="auto">
                <a:xfrm flipV="1">
                  <a:off x="1872" y="3936"/>
                  <a:ext cx="159"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23" name="Oval 20">
                  <a:extLst>
                    <a:ext uri="{FF2B5EF4-FFF2-40B4-BE49-F238E27FC236}">
                      <a16:creationId xmlns:a16="http://schemas.microsoft.com/office/drawing/2014/main" id="{795B1B0D-C969-820C-A5AF-DD075D1AE6D1}"/>
                    </a:ext>
                  </a:extLst>
                </p:cNvPr>
                <p:cNvSpPr>
                  <a:spLocks noChangeArrowheads="1"/>
                </p:cNvSpPr>
                <p:nvPr/>
              </p:nvSpPr>
              <p:spPr bwMode="auto">
                <a:xfrm>
                  <a:off x="1374" y="381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4" name="Oval 21">
                  <a:extLst>
                    <a:ext uri="{FF2B5EF4-FFF2-40B4-BE49-F238E27FC236}">
                      <a16:creationId xmlns:a16="http://schemas.microsoft.com/office/drawing/2014/main" id="{0A8B7E1C-61AA-04D8-38D9-CE5DD65D4C5C}"/>
                    </a:ext>
                  </a:extLst>
                </p:cNvPr>
                <p:cNvSpPr>
                  <a:spLocks noChangeArrowheads="1"/>
                </p:cNvSpPr>
                <p:nvPr/>
              </p:nvSpPr>
              <p:spPr bwMode="auto">
                <a:xfrm>
                  <a:off x="1650" y="381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25" name="Oval 22">
                  <a:extLst>
                    <a:ext uri="{FF2B5EF4-FFF2-40B4-BE49-F238E27FC236}">
                      <a16:creationId xmlns:a16="http://schemas.microsoft.com/office/drawing/2014/main" id="{A3CDD91E-8782-020A-2A2D-E9ADF22BB83B}"/>
                    </a:ext>
                  </a:extLst>
                </p:cNvPr>
                <p:cNvSpPr>
                  <a:spLocks noChangeArrowheads="1"/>
                </p:cNvSpPr>
                <p:nvPr/>
              </p:nvSpPr>
              <p:spPr bwMode="auto">
                <a:xfrm>
                  <a:off x="1914" y="3807"/>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0" name="Group 23">
                <a:extLst>
                  <a:ext uri="{FF2B5EF4-FFF2-40B4-BE49-F238E27FC236}">
                    <a16:creationId xmlns:a16="http://schemas.microsoft.com/office/drawing/2014/main" id="{037F88CA-7770-B30A-0D18-20100EBEBB45}"/>
                  </a:ext>
                </a:extLst>
              </p:cNvPr>
              <p:cNvGrpSpPr>
                <a:grpSpLocks/>
              </p:cNvGrpSpPr>
              <p:nvPr/>
            </p:nvGrpSpPr>
            <p:grpSpPr bwMode="auto">
              <a:xfrm>
                <a:off x="1116" y="3546"/>
                <a:ext cx="903" cy="306"/>
                <a:chOff x="1128" y="3630"/>
                <a:chExt cx="903" cy="306"/>
              </a:xfrm>
            </p:grpSpPr>
            <p:sp>
              <p:nvSpPr>
                <p:cNvPr id="108" name="Line 24">
                  <a:extLst>
                    <a:ext uri="{FF2B5EF4-FFF2-40B4-BE49-F238E27FC236}">
                      <a16:creationId xmlns:a16="http://schemas.microsoft.com/office/drawing/2014/main" id="{0F32E0A8-0639-31BC-5928-AFBECD0DAD36}"/>
                    </a:ext>
                  </a:extLst>
                </p:cNvPr>
                <p:cNvSpPr>
                  <a:spLocks noChangeShapeType="1"/>
                </p:cNvSpPr>
                <p:nvPr/>
              </p:nvSpPr>
              <p:spPr bwMode="auto">
                <a:xfrm flipV="1">
                  <a:off x="1137" y="3630"/>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9" name="Line 25">
                  <a:extLst>
                    <a:ext uri="{FF2B5EF4-FFF2-40B4-BE49-F238E27FC236}">
                      <a16:creationId xmlns:a16="http://schemas.microsoft.com/office/drawing/2014/main" id="{8A1E87F6-9CEF-8821-F3F6-E22E8936387A}"/>
                    </a:ext>
                  </a:extLst>
                </p:cNvPr>
                <p:cNvSpPr>
                  <a:spLocks noChangeShapeType="1"/>
                </p:cNvSpPr>
                <p:nvPr/>
              </p:nvSpPr>
              <p:spPr bwMode="auto">
                <a:xfrm flipV="1">
                  <a:off x="1406" y="364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0" name="Line 26">
                  <a:extLst>
                    <a:ext uri="{FF2B5EF4-FFF2-40B4-BE49-F238E27FC236}">
                      <a16:creationId xmlns:a16="http://schemas.microsoft.com/office/drawing/2014/main" id="{4534845E-C542-6096-9045-2DBAA8FD550D}"/>
                    </a:ext>
                  </a:extLst>
                </p:cNvPr>
                <p:cNvSpPr>
                  <a:spLocks noChangeShapeType="1"/>
                </p:cNvSpPr>
                <p:nvPr/>
              </p:nvSpPr>
              <p:spPr bwMode="auto">
                <a:xfrm flipV="1">
                  <a:off x="1675" y="364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1" name="Line 27">
                  <a:extLst>
                    <a:ext uri="{FF2B5EF4-FFF2-40B4-BE49-F238E27FC236}">
                      <a16:creationId xmlns:a16="http://schemas.microsoft.com/office/drawing/2014/main" id="{01843293-0518-088D-F55F-E54DCA4C639A}"/>
                    </a:ext>
                  </a:extLst>
                </p:cNvPr>
                <p:cNvSpPr>
                  <a:spLocks noChangeShapeType="1"/>
                </p:cNvSpPr>
                <p:nvPr/>
              </p:nvSpPr>
              <p:spPr bwMode="auto">
                <a:xfrm flipV="1">
                  <a:off x="1944" y="3714"/>
                  <a:ext cx="0" cy="2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2" name="Line 28">
                  <a:extLst>
                    <a:ext uri="{FF2B5EF4-FFF2-40B4-BE49-F238E27FC236}">
                      <a16:creationId xmlns:a16="http://schemas.microsoft.com/office/drawing/2014/main" id="{3EBBB296-E0AD-6975-008D-CC36A63661F1}"/>
                    </a:ext>
                  </a:extLst>
                </p:cNvPr>
                <p:cNvSpPr>
                  <a:spLocks noChangeShapeType="1"/>
                </p:cNvSpPr>
                <p:nvPr/>
              </p:nvSpPr>
              <p:spPr bwMode="auto">
                <a:xfrm>
                  <a:off x="1128" y="3840"/>
                  <a:ext cx="804"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3" name="Line 29">
                  <a:extLst>
                    <a:ext uri="{FF2B5EF4-FFF2-40B4-BE49-F238E27FC236}">
                      <a16:creationId xmlns:a16="http://schemas.microsoft.com/office/drawing/2014/main" id="{434ED306-8229-BC33-BC35-A6EEE590D8F8}"/>
                    </a:ext>
                  </a:extLst>
                </p:cNvPr>
                <p:cNvSpPr>
                  <a:spLocks noChangeShapeType="1"/>
                </p:cNvSpPr>
                <p:nvPr/>
              </p:nvSpPr>
              <p:spPr bwMode="auto">
                <a:xfrm flipV="1">
                  <a:off x="1872" y="3936"/>
                  <a:ext cx="159" cy="0"/>
                </a:xfrm>
                <a:prstGeom prst="line">
                  <a:avLst/>
                </a:prstGeom>
                <a:noFill/>
                <a:ln w="381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14" name="Oval 30">
                  <a:extLst>
                    <a:ext uri="{FF2B5EF4-FFF2-40B4-BE49-F238E27FC236}">
                      <a16:creationId xmlns:a16="http://schemas.microsoft.com/office/drawing/2014/main" id="{C47BCAC7-B12F-742B-EE50-7C85E3D3AC26}"/>
                    </a:ext>
                  </a:extLst>
                </p:cNvPr>
                <p:cNvSpPr>
                  <a:spLocks noChangeArrowheads="1"/>
                </p:cNvSpPr>
                <p:nvPr/>
              </p:nvSpPr>
              <p:spPr bwMode="auto">
                <a:xfrm>
                  <a:off x="1374" y="381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5" name="Oval 31">
                  <a:extLst>
                    <a:ext uri="{FF2B5EF4-FFF2-40B4-BE49-F238E27FC236}">
                      <a16:creationId xmlns:a16="http://schemas.microsoft.com/office/drawing/2014/main" id="{46D1FC55-67E4-DB12-71D3-4CE65C5E1BBA}"/>
                    </a:ext>
                  </a:extLst>
                </p:cNvPr>
                <p:cNvSpPr>
                  <a:spLocks noChangeArrowheads="1"/>
                </p:cNvSpPr>
                <p:nvPr/>
              </p:nvSpPr>
              <p:spPr bwMode="auto">
                <a:xfrm>
                  <a:off x="1650" y="381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16" name="Oval 32">
                  <a:extLst>
                    <a:ext uri="{FF2B5EF4-FFF2-40B4-BE49-F238E27FC236}">
                      <a16:creationId xmlns:a16="http://schemas.microsoft.com/office/drawing/2014/main" id="{ACCB80B2-9FAB-E19C-6D78-E9D73CA4B042}"/>
                    </a:ext>
                  </a:extLst>
                </p:cNvPr>
                <p:cNvSpPr>
                  <a:spLocks noChangeArrowheads="1"/>
                </p:cNvSpPr>
                <p:nvPr/>
              </p:nvSpPr>
              <p:spPr bwMode="auto">
                <a:xfrm>
                  <a:off x="1914" y="3807"/>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21" name="Oval 33">
                <a:extLst>
                  <a:ext uri="{FF2B5EF4-FFF2-40B4-BE49-F238E27FC236}">
                    <a16:creationId xmlns:a16="http://schemas.microsoft.com/office/drawing/2014/main" id="{2A4CD8FF-BD1A-71C0-0BDC-AFFCFDE80605}"/>
                  </a:ext>
                </a:extLst>
              </p:cNvPr>
              <p:cNvSpPr>
                <a:spLocks noChangeArrowheads="1"/>
              </p:cNvSpPr>
              <p:nvPr/>
            </p:nvSpPr>
            <p:spPr bwMode="auto">
              <a:xfrm rot="-5400000" flipH="1" flipV="1">
                <a:off x="4885" y="3106"/>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2" name="Oval 34">
                <a:extLst>
                  <a:ext uri="{FF2B5EF4-FFF2-40B4-BE49-F238E27FC236}">
                    <a16:creationId xmlns:a16="http://schemas.microsoft.com/office/drawing/2014/main" id="{C36A82E7-2849-30CF-D457-2FA41223E041}"/>
                  </a:ext>
                </a:extLst>
              </p:cNvPr>
              <p:cNvSpPr>
                <a:spLocks noChangeArrowheads="1"/>
              </p:cNvSpPr>
              <p:nvPr/>
            </p:nvSpPr>
            <p:spPr bwMode="auto">
              <a:xfrm rot="5400000" flipV="1">
                <a:off x="4881" y="3364"/>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3" name="Oval 35">
                <a:extLst>
                  <a:ext uri="{FF2B5EF4-FFF2-40B4-BE49-F238E27FC236}">
                    <a16:creationId xmlns:a16="http://schemas.microsoft.com/office/drawing/2014/main" id="{7864068D-6991-8205-0018-4A7525CCED42}"/>
                  </a:ext>
                </a:extLst>
              </p:cNvPr>
              <p:cNvSpPr>
                <a:spLocks noChangeArrowheads="1"/>
              </p:cNvSpPr>
              <p:nvPr/>
            </p:nvSpPr>
            <p:spPr bwMode="auto">
              <a:xfrm rot="16200000" flipV="1">
                <a:off x="4865" y="2864"/>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24" name="Line 36">
                <a:extLst>
                  <a:ext uri="{FF2B5EF4-FFF2-40B4-BE49-F238E27FC236}">
                    <a16:creationId xmlns:a16="http://schemas.microsoft.com/office/drawing/2014/main" id="{0F562AC6-58E8-40CE-63A7-55255B1FC667}"/>
                  </a:ext>
                </a:extLst>
              </p:cNvPr>
              <p:cNvSpPr>
                <a:spLocks noChangeShapeType="1"/>
              </p:cNvSpPr>
              <p:nvPr/>
            </p:nvSpPr>
            <p:spPr bwMode="auto">
              <a:xfrm rot="16200000" flipV="1">
                <a:off x="4801" y="3295"/>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25" name="Rectangle 37">
                <a:extLst>
                  <a:ext uri="{FF2B5EF4-FFF2-40B4-BE49-F238E27FC236}">
                    <a16:creationId xmlns:a16="http://schemas.microsoft.com/office/drawing/2014/main" id="{15EC6993-B0A3-5588-8F83-7DF1624BFB61}"/>
                  </a:ext>
                </a:extLst>
              </p:cNvPr>
              <p:cNvSpPr>
                <a:spLocks noChangeArrowheads="1"/>
              </p:cNvSpPr>
              <p:nvPr/>
            </p:nvSpPr>
            <p:spPr bwMode="auto">
              <a:xfrm>
                <a:off x="3192" y="2664"/>
                <a:ext cx="1464" cy="960"/>
              </a:xfrm>
              <a:prstGeom prst="rect">
                <a:avLst/>
              </a:prstGeom>
              <a:solidFill>
                <a:srgbClr val="DDFFE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26" name="Group 38">
                <a:extLst>
                  <a:ext uri="{FF2B5EF4-FFF2-40B4-BE49-F238E27FC236}">
                    <a16:creationId xmlns:a16="http://schemas.microsoft.com/office/drawing/2014/main" id="{B405A28B-ED40-85F4-220F-72C513430B37}"/>
                  </a:ext>
                </a:extLst>
              </p:cNvPr>
              <p:cNvGrpSpPr>
                <a:grpSpLocks/>
              </p:cNvGrpSpPr>
              <p:nvPr/>
            </p:nvGrpSpPr>
            <p:grpSpPr bwMode="auto">
              <a:xfrm>
                <a:off x="3418" y="2454"/>
                <a:ext cx="68" cy="204"/>
                <a:chOff x="2904" y="1272"/>
                <a:chExt cx="68" cy="204"/>
              </a:xfrm>
            </p:grpSpPr>
            <p:sp>
              <p:nvSpPr>
                <p:cNvPr id="106" name="Line 39">
                  <a:extLst>
                    <a:ext uri="{FF2B5EF4-FFF2-40B4-BE49-F238E27FC236}">
                      <a16:creationId xmlns:a16="http://schemas.microsoft.com/office/drawing/2014/main" id="{8C4F211E-B914-5526-B30F-629BECF2D2BF}"/>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7" name="Oval 40">
                  <a:extLst>
                    <a:ext uri="{FF2B5EF4-FFF2-40B4-BE49-F238E27FC236}">
                      <a16:creationId xmlns:a16="http://schemas.microsoft.com/office/drawing/2014/main" id="{BE1034F1-BD29-EB4C-ED45-8B00F03BE00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7" name="Group 41">
                <a:extLst>
                  <a:ext uri="{FF2B5EF4-FFF2-40B4-BE49-F238E27FC236}">
                    <a16:creationId xmlns:a16="http://schemas.microsoft.com/office/drawing/2014/main" id="{CB87B78F-EE7C-8FA3-C07A-1D0BD4CF0EBA}"/>
                  </a:ext>
                </a:extLst>
              </p:cNvPr>
              <p:cNvGrpSpPr>
                <a:grpSpLocks/>
              </p:cNvGrpSpPr>
              <p:nvPr/>
            </p:nvGrpSpPr>
            <p:grpSpPr bwMode="auto">
              <a:xfrm>
                <a:off x="3731" y="2454"/>
                <a:ext cx="68" cy="204"/>
                <a:chOff x="2904" y="1272"/>
                <a:chExt cx="68" cy="204"/>
              </a:xfrm>
            </p:grpSpPr>
            <p:sp>
              <p:nvSpPr>
                <p:cNvPr id="104" name="Line 42">
                  <a:extLst>
                    <a:ext uri="{FF2B5EF4-FFF2-40B4-BE49-F238E27FC236}">
                      <a16:creationId xmlns:a16="http://schemas.microsoft.com/office/drawing/2014/main" id="{301D7372-6AE2-C350-F92B-AC0536695536}"/>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5" name="Oval 43">
                  <a:extLst>
                    <a:ext uri="{FF2B5EF4-FFF2-40B4-BE49-F238E27FC236}">
                      <a16:creationId xmlns:a16="http://schemas.microsoft.com/office/drawing/2014/main" id="{48BAA5DC-2B15-B6CF-229D-8468530E875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8" name="Group 44">
                <a:extLst>
                  <a:ext uri="{FF2B5EF4-FFF2-40B4-BE49-F238E27FC236}">
                    <a16:creationId xmlns:a16="http://schemas.microsoft.com/office/drawing/2014/main" id="{D1DF0072-267B-142F-28E0-3022378DE8FC}"/>
                  </a:ext>
                </a:extLst>
              </p:cNvPr>
              <p:cNvGrpSpPr>
                <a:grpSpLocks/>
              </p:cNvGrpSpPr>
              <p:nvPr/>
            </p:nvGrpSpPr>
            <p:grpSpPr bwMode="auto">
              <a:xfrm>
                <a:off x="4044" y="2454"/>
                <a:ext cx="68" cy="204"/>
                <a:chOff x="2904" y="1272"/>
                <a:chExt cx="68" cy="204"/>
              </a:xfrm>
            </p:grpSpPr>
            <p:sp>
              <p:nvSpPr>
                <p:cNvPr id="102" name="Line 45">
                  <a:extLst>
                    <a:ext uri="{FF2B5EF4-FFF2-40B4-BE49-F238E27FC236}">
                      <a16:creationId xmlns:a16="http://schemas.microsoft.com/office/drawing/2014/main" id="{59C19202-35E2-B643-2112-35A0356A33E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3" name="Oval 46">
                  <a:extLst>
                    <a:ext uri="{FF2B5EF4-FFF2-40B4-BE49-F238E27FC236}">
                      <a16:creationId xmlns:a16="http://schemas.microsoft.com/office/drawing/2014/main" id="{8BD1454B-EFB6-452B-17C2-2D680503B526}"/>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29" name="Group 47">
                <a:extLst>
                  <a:ext uri="{FF2B5EF4-FFF2-40B4-BE49-F238E27FC236}">
                    <a16:creationId xmlns:a16="http://schemas.microsoft.com/office/drawing/2014/main" id="{3E9E5966-3E2A-455D-8F99-760074E05C3A}"/>
                  </a:ext>
                </a:extLst>
              </p:cNvPr>
              <p:cNvGrpSpPr>
                <a:grpSpLocks/>
              </p:cNvGrpSpPr>
              <p:nvPr/>
            </p:nvGrpSpPr>
            <p:grpSpPr bwMode="auto">
              <a:xfrm>
                <a:off x="4357" y="2454"/>
                <a:ext cx="68" cy="204"/>
                <a:chOff x="2904" y="1272"/>
                <a:chExt cx="68" cy="204"/>
              </a:xfrm>
            </p:grpSpPr>
            <p:sp>
              <p:nvSpPr>
                <p:cNvPr id="100" name="Line 48">
                  <a:extLst>
                    <a:ext uri="{FF2B5EF4-FFF2-40B4-BE49-F238E27FC236}">
                      <a16:creationId xmlns:a16="http://schemas.microsoft.com/office/drawing/2014/main" id="{C997DDF7-1E22-655A-E792-19987A3212B1}"/>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01" name="Oval 49">
                  <a:extLst>
                    <a:ext uri="{FF2B5EF4-FFF2-40B4-BE49-F238E27FC236}">
                      <a16:creationId xmlns:a16="http://schemas.microsoft.com/office/drawing/2014/main" id="{4DA39819-F3BC-7BCA-A6D6-C69C2D1FECF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30" name="Text Box 50">
                <a:extLst>
                  <a:ext uri="{FF2B5EF4-FFF2-40B4-BE49-F238E27FC236}">
                    <a16:creationId xmlns:a16="http://schemas.microsoft.com/office/drawing/2014/main" id="{3A13CC47-EA63-037A-DEE5-D3B6A03FE8DE}"/>
                  </a:ext>
                </a:extLst>
              </p:cNvPr>
              <p:cNvSpPr txBox="1">
                <a:spLocks noChangeArrowheads="1"/>
              </p:cNvSpPr>
              <p:nvPr/>
            </p:nvSpPr>
            <p:spPr bwMode="auto">
              <a:xfrm>
                <a:off x="3392" y="2624"/>
                <a:ext cx="126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3</a:t>
                </a:r>
                <a:endParaRPr lang="en-US" altLang="zh-CN" sz="2000" b="1">
                  <a:solidFill>
                    <a:srgbClr val="0033CC"/>
                  </a:solidFill>
                  <a:ea typeface="楷体_GB2312" pitchFamily="49" charset="-122"/>
                </a:endParaRPr>
              </a:p>
            </p:txBody>
          </p:sp>
          <p:sp>
            <p:nvSpPr>
              <p:cNvPr id="31" name="Oval 51">
                <a:extLst>
                  <a:ext uri="{FF2B5EF4-FFF2-40B4-BE49-F238E27FC236}">
                    <a16:creationId xmlns:a16="http://schemas.microsoft.com/office/drawing/2014/main" id="{20520115-98FD-B5FB-E58C-A7F44C8794B1}"/>
                  </a:ext>
                </a:extLst>
              </p:cNvPr>
              <p:cNvSpPr>
                <a:spLocks noChangeArrowheads="1"/>
              </p:cNvSpPr>
              <p:nvPr/>
            </p:nvSpPr>
            <p:spPr bwMode="auto">
              <a:xfrm>
                <a:off x="4652" y="3350"/>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32" name="Line 52">
                <a:extLst>
                  <a:ext uri="{FF2B5EF4-FFF2-40B4-BE49-F238E27FC236}">
                    <a16:creationId xmlns:a16="http://schemas.microsoft.com/office/drawing/2014/main" id="{7BFFF7F0-7F0B-D0A3-645E-20DC72E41935}"/>
                  </a:ext>
                </a:extLst>
              </p:cNvPr>
              <p:cNvSpPr>
                <a:spLocks noChangeShapeType="1"/>
              </p:cNvSpPr>
              <p:nvPr/>
            </p:nvSpPr>
            <p:spPr bwMode="auto">
              <a:xfrm rot="5400000" flipV="1">
                <a:off x="3087" y="3295"/>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3" name="Line 53">
                <a:extLst>
                  <a:ext uri="{FF2B5EF4-FFF2-40B4-BE49-F238E27FC236}">
                    <a16:creationId xmlns:a16="http://schemas.microsoft.com/office/drawing/2014/main" id="{BBF8FFDB-0DF0-AA25-CB0C-2545ED885FA5}"/>
                  </a:ext>
                </a:extLst>
              </p:cNvPr>
              <p:cNvSpPr>
                <a:spLocks noChangeShapeType="1"/>
              </p:cNvSpPr>
              <p:nvPr/>
            </p:nvSpPr>
            <p:spPr bwMode="auto">
              <a:xfrm rot="-5400000" flipH="1" flipV="1">
                <a:off x="4769" y="2813"/>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4" name="Line 54">
                <a:extLst>
                  <a:ext uri="{FF2B5EF4-FFF2-40B4-BE49-F238E27FC236}">
                    <a16:creationId xmlns:a16="http://schemas.microsoft.com/office/drawing/2014/main" id="{C421256F-CBC9-93C8-215E-830393CD6C4C}"/>
                  </a:ext>
                </a:extLst>
              </p:cNvPr>
              <p:cNvSpPr>
                <a:spLocks noChangeShapeType="1"/>
              </p:cNvSpPr>
              <p:nvPr/>
            </p:nvSpPr>
            <p:spPr bwMode="auto">
              <a:xfrm rot="-5400000" flipH="1" flipV="1">
                <a:off x="4803" y="3047"/>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35" name="Rectangle 55">
                <a:extLst>
                  <a:ext uri="{FF2B5EF4-FFF2-40B4-BE49-F238E27FC236}">
                    <a16:creationId xmlns:a16="http://schemas.microsoft.com/office/drawing/2014/main" id="{8F1B1D91-3D39-7C50-16F4-12A9ACB207BE}"/>
                  </a:ext>
                </a:extLst>
              </p:cNvPr>
              <p:cNvSpPr>
                <a:spLocks noChangeArrowheads="1"/>
              </p:cNvSpPr>
              <p:nvPr/>
            </p:nvSpPr>
            <p:spPr bwMode="auto">
              <a:xfrm>
                <a:off x="3168" y="2976"/>
                <a:ext cx="51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CT</a:t>
                </a:r>
                <a:r>
                  <a:rPr lang="en-US" altLang="zh-CN" sz="2000" b="1" baseline="-25000">
                    <a:solidFill>
                      <a:srgbClr val="0033CC"/>
                    </a:solidFill>
                    <a:ea typeface="楷体_GB2312" pitchFamily="49" charset="-122"/>
                  </a:rPr>
                  <a:t>T</a:t>
                </a:r>
              </a:p>
            </p:txBody>
          </p:sp>
          <p:sp>
            <p:nvSpPr>
              <p:cNvPr id="36" name="Rectangle 56">
                <a:extLst>
                  <a:ext uri="{FF2B5EF4-FFF2-40B4-BE49-F238E27FC236}">
                    <a16:creationId xmlns:a16="http://schemas.microsoft.com/office/drawing/2014/main" id="{02A5F86A-6F07-1F39-9F6F-743B4269A2F3}"/>
                  </a:ext>
                </a:extLst>
              </p:cNvPr>
              <p:cNvSpPr>
                <a:spLocks noChangeArrowheads="1"/>
              </p:cNvSpPr>
              <p:nvPr/>
            </p:nvSpPr>
            <p:spPr bwMode="auto">
              <a:xfrm>
                <a:off x="4290" y="3025"/>
                <a:ext cx="33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LD</a:t>
                </a:r>
              </a:p>
            </p:txBody>
          </p:sp>
          <p:sp>
            <p:nvSpPr>
              <p:cNvPr id="37" name="Rectangle 57">
                <a:extLst>
                  <a:ext uri="{FF2B5EF4-FFF2-40B4-BE49-F238E27FC236}">
                    <a16:creationId xmlns:a16="http://schemas.microsoft.com/office/drawing/2014/main" id="{7904B5F8-8AE2-1917-233A-8273E60C0008}"/>
                  </a:ext>
                </a:extLst>
              </p:cNvPr>
              <p:cNvSpPr>
                <a:spLocks noChangeArrowheads="1"/>
              </p:cNvSpPr>
              <p:nvPr/>
            </p:nvSpPr>
            <p:spPr bwMode="auto">
              <a:xfrm>
                <a:off x="4297" y="2808"/>
                <a:ext cx="41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FF0066"/>
                    </a:solidFill>
                    <a:ea typeface="楷体_GB2312" pitchFamily="49" charset="-122"/>
                  </a:rPr>
                  <a:t>CO</a:t>
                </a:r>
              </a:p>
            </p:txBody>
          </p:sp>
          <p:sp>
            <p:nvSpPr>
              <p:cNvPr id="38" name="Rectangle 58">
                <a:extLst>
                  <a:ext uri="{FF2B5EF4-FFF2-40B4-BE49-F238E27FC236}">
                    <a16:creationId xmlns:a16="http://schemas.microsoft.com/office/drawing/2014/main" id="{2023B348-AA43-F17C-1AC1-15ADB28C59C0}"/>
                  </a:ext>
                </a:extLst>
              </p:cNvPr>
              <p:cNvSpPr>
                <a:spLocks noChangeArrowheads="1"/>
              </p:cNvSpPr>
              <p:nvPr/>
            </p:nvSpPr>
            <p:spPr bwMode="auto">
              <a:xfrm>
                <a:off x="3210" y="3198"/>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CP</a:t>
                </a:r>
              </a:p>
            </p:txBody>
          </p:sp>
          <p:sp>
            <p:nvSpPr>
              <p:cNvPr id="39" name="Rectangle 59">
                <a:extLst>
                  <a:ext uri="{FF2B5EF4-FFF2-40B4-BE49-F238E27FC236}">
                    <a16:creationId xmlns:a16="http://schemas.microsoft.com/office/drawing/2014/main" id="{9444C7DC-DD67-9149-897C-673B7DB8359D}"/>
                  </a:ext>
                </a:extLst>
              </p:cNvPr>
              <p:cNvSpPr>
                <a:spLocks noChangeArrowheads="1"/>
              </p:cNvSpPr>
              <p:nvPr/>
            </p:nvSpPr>
            <p:spPr bwMode="auto">
              <a:xfrm>
                <a:off x="3168" y="2742"/>
                <a:ext cx="55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CT</a:t>
                </a:r>
                <a:r>
                  <a:rPr lang="en-US" altLang="zh-CN" sz="2000" b="1" baseline="-25000">
                    <a:solidFill>
                      <a:srgbClr val="0033CC"/>
                    </a:solidFill>
                    <a:ea typeface="楷体_GB2312" pitchFamily="49" charset="-122"/>
                  </a:rPr>
                  <a:t>P</a:t>
                </a:r>
              </a:p>
            </p:txBody>
          </p:sp>
          <p:sp>
            <p:nvSpPr>
              <p:cNvPr id="40" name="Oval 60">
                <a:extLst>
                  <a:ext uri="{FF2B5EF4-FFF2-40B4-BE49-F238E27FC236}">
                    <a16:creationId xmlns:a16="http://schemas.microsoft.com/office/drawing/2014/main" id="{B6B3ECA5-3B47-0C87-B691-ED86E518D6F4}"/>
                  </a:ext>
                </a:extLst>
              </p:cNvPr>
              <p:cNvSpPr>
                <a:spLocks noChangeArrowheads="1"/>
              </p:cNvSpPr>
              <p:nvPr/>
            </p:nvSpPr>
            <p:spPr bwMode="auto">
              <a:xfrm>
                <a:off x="4653" y="3097"/>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1" name="Text Box 61">
                <a:extLst>
                  <a:ext uri="{FF2B5EF4-FFF2-40B4-BE49-F238E27FC236}">
                    <a16:creationId xmlns:a16="http://schemas.microsoft.com/office/drawing/2014/main" id="{2067B736-6297-75A2-E074-7716FE728C0D}"/>
                  </a:ext>
                </a:extLst>
              </p:cNvPr>
              <p:cNvSpPr txBox="1">
                <a:spLocks noChangeArrowheads="1"/>
              </p:cNvSpPr>
              <p:nvPr/>
            </p:nvSpPr>
            <p:spPr bwMode="auto">
              <a:xfrm>
                <a:off x="3392" y="3356"/>
                <a:ext cx="12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3</a:t>
                </a:r>
                <a:endParaRPr lang="en-US" altLang="zh-CN" sz="2000" b="1">
                  <a:ea typeface="隶书" panose="02010509060101010101" pitchFamily="49" charset="-122"/>
                </a:endParaRPr>
              </a:p>
            </p:txBody>
          </p:sp>
          <p:sp>
            <p:nvSpPr>
              <p:cNvPr id="42" name="Rectangle 62">
                <a:extLst>
                  <a:ext uri="{FF2B5EF4-FFF2-40B4-BE49-F238E27FC236}">
                    <a16:creationId xmlns:a16="http://schemas.microsoft.com/office/drawing/2014/main" id="{CD990CA6-40BE-E49A-8980-D0BEAAC663A7}"/>
                  </a:ext>
                </a:extLst>
              </p:cNvPr>
              <p:cNvSpPr>
                <a:spLocks noChangeArrowheads="1"/>
              </p:cNvSpPr>
              <p:nvPr/>
            </p:nvSpPr>
            <p:spPr bwMode="auto">
              <a:xfrm>
                <a:off x="4284" y="3223"/>
                <a:ext cx="34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CR</a:t>
                </a:r>
              </a:p>
            </p:txBody>
          </p:sp>
          <p:sp>
            <p:nvSpPr>
              <p:cNvPr id="43" name="Text Box 63">
                <a:extLst>
                  <a:ext uri="{FF2B5EF4-FFF2-40B4-BE49-F238E27FC236}">
                    <a16:creationId xmlns:a16="http://schemas.microsoft.com/office/drawing/2014/main" id="{B37CECAE-C1D1-9830-9D78-E74483653BD8}"/>
                  </a:ext>
                </a:extLst>
              </p:cNvPr>
              <p:cNvSpPr txBox="1">
                <a:spLocks noChangeArrowheads="1"/>
              </p:cNvSpPr>
              <p:nvPr/>
            </p:nvSpPr>
            <p:spPr bwMode="auto">
              <a:xfrm>
                <a:off x="3494" y="2378"/>
                <a:ext cx="1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4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5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6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7</a:t>
                </a:r>
                <a:endParaRPr lang="en-US" altLang="zh-CN" b="1" i="1">
                  <a:solidFill>
                    <a:srgbClr val="0033CC"/>
                  </a:solidFill>
                  <a:ea typeface="楷体_GB2312" pitchFamily="49" charset="-122"/>
                </a:endParaRPr>
              </a:p>
            </p:txBody>
          </p:sp>
          <p:sp>
            <p:nvSpPr>
              <p:cNvPr id="44" name="Line 64">
                <a:extLst>
                  <a:ext uri="{FF2B5EF4-FFF2-40B4-BE49-F238E27FC236}">
                    <a16:creationId xmlns:a16="http://schemas.microsoft.com/office/drawing/2014/main" id="{A72E6104-328A-BACE-A1B0-1D492D85CCFA}"/>
                  </a:ext>
                </a:extLst>
              </p:cNvPr>
              <p:cNvSpPr>
                <a:spLocks noChangeShapeType="1"/>
              </p:cNvSpPr>
              <p:nvPr/>
            </p:nvSpPr>
            <p:spPr bwMode="auto">
              <a:xfrm>
                <a:off x="3196" y="3300"/>
                <a:ext cx="78" cy="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5" name="Line 65">
                <a:extLst>
                  <a:ext uri="{FF2B5EF4-FFF2-40B4-BE49-F238E27FC236}">
                    <a16:creationId xmlns:a16="http://schemas.microsoft.com/office/drawing/2014/main" id="{95BE20F2-9A9D-0DEC-549A-02D05AC65BB8}"/>
                  </a:ext>
                </a:extLst>
              </p:cNvPr>
              <p:cNvSpPr>
                <a:spLocks noChangeShapeType="1"/>
              </p:cNvSpPr>
              <p:nvPr/>
            </p:nvSpPr>
            <p:spPr bwMode="auto">
              <a:xfrm flipV="1">
                <a:off x="3198" y="3382"/>
                <a:ext cx="78" cy="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6" name="Line 66">
                <a:extLst>
                  <a:ext uri="{FF2B5EF4-FFF2-40B4-BE49-F238E27FC236}">
                    <a16:creationId xmlns:a16="http://schemas.microsoft.com/office/drawing/2014/main" id="{FBB51ABB-E46B-D0B8-98A8-B858749376B8}"/>
                  </a:ext>
                </a:extLst>
              </p:cNvPr>
              <p:cNvSpPr>
                <a:spLocks noChangeShapeType="1"/>
              </p:cNvSpPr>
              <p:nvPr/>
            </p:nvSpPr>
            <p:spPr bwMode="auto">
              <a:xfrm rot="5400000" flipV="1">
                <a:off x="3079" y="3047"/>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7" name="Oval 67">
                <a:extLst>
                  <a:ext uri="{FF2B5EF4-FFF2-40B4-BE49-F238E27FC236}">
                    <a16:creationId xmlns:a16="http://schemas.microsoft.com/office/drawing/2014/main" id="{561B645B-36C3-7ACF-C590-824B66B2C5EC}"/>
                  </a:ext>
                </a:extLst>
              </p:cNvPr>
              <p:cNvSpPr>
                <a:spLocks noChangeArrowheads="1"/>
              </p:cNvSpPr>
              <p:nvPr/>
            </p:nvSpPr>
            <p:spPr bwMode="auto">
              <a:xfrm>
                <a:off x="2958" y="288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48" name="Line 68">
                <a:extLst>
                  <a:ext uri="{FF2B5EF4-FFF2-40B4-BE49-F238E27FC236}">
                    <a16:creationId xmlns:a16="http://schemas.microsoft.com/office/drawing/2014/main" id="{433C109C-DED4-F1DD-3234-9B25FF85D004}"/>
                  </a:ext>
                </a:extLst>
              </p:cNvPr>
              <p:cNvSpPr>
                <a:spLocks noChangeShapeType="1"/>
              </p:cNvSpPr>
              <p:nvPr/>
            </p:nvSpPr>
            <p:spPr bwMode="auto">
              <a:xfrm>
                <a:off x="2982" y="2931"/>
                <a:ext cx="0" cy="2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49" name="Line 69">
                <a:extLst>
                  <a:ext uri="{FF2B5EF4-FFF2-40B4-BE49-F238E27FC236}">
                    <a16:creationId xmlns:a16="http://schemas.microsoft.com/office/drawing/2014/main" id="{3BE570B1-659F-5D3C-AFD0-563195C99C1B}"/>
                  </a:ext>
                </a:extLst>
              </p:cNvPr>
              <p:cNvSpPr>
                <a:spLocks noChangeShapeType="1"/>
              </p:cNvSpPr>
              <p:nvPr/>
            </p:nvSpPr>
            <p:spPr bwMode="auto">
              <a:xfrm rot="-5400000">
                <a:off x="632" y="3196"/>
                <a:ext cx="0" cy="37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0" name="Oval 70">
                <a:extLst>
                  <a:ext uri="{FF2B5EF4-FFF2-40B4-BE49-F238E27FC236}">
                    <a16:creationId xmlns:a16="http://schemas.microsoft.com/office/drawing/2014/main" id="{595540CD-ABA4-0091-32DD-86F9F88ADEBC}"/>
                  </a:ext>
                </a:extLst>
              </p:cNvPr>
              <p:cNvSpPr>
                <a:spLocks noChangeArrowheads="1"/>
              </p:cNvSpPr>
              <p:nvPr/>
            </p:nvSpPr>
            <p:spPr bwMode="auto">
              <a:xfrm rot="5400000" flipV="1">
                <a:off x="383" y="3355"/>
                <a:ext cx="54" cy="53"/>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51" name="Line 71">
                <a:extLst>
                  <a:ext uri="{FF2B5EF4-FFF2-40B4-BE49-F238E27FC236}">
                    <a16:creationId xmlns:a16="http://schemas.microsoft.com/office/drawing/2014/main" id="{EB05A382-61AD-B2A9-9A62-9EBB7E63B1F3}"/>
                  </a:ext>
                </a:extLst>
              </p:cNvPr>
              <p:cNvSpPr>
                <a:spLocks noChangeShapeType="1"/>
              </p:cNvSpPr>
              <p:nvPr/>
            </p:nvSpPr>
            <p:spPr bwMode="auto">
              <a:xfrm rot="16200000" flipV="1">
                <a:off x="2413" y="3295"/>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52" name="Rectangle 72">
                <a:extLst>
                  <a:ext uri="{FF2B5EF4-FFF2-40B4-BE49-F238E27FC236}">
                    <a16:creationId xmlns:a16="http://schemas.microsoft.com/office/drawing/2014/main" id="{1E3A49A7-C392-C67D-959A-E7EABF7BC0C5}"/>
                  </a:ext>
                </a:extLst>
              </p:cNvPr>
              <p:cNvSpPr>
                <a:spLocks noChangeArrowheads="1"/>
              </p:cNvSpPr>
              <p:nvPr/>
            </p:nvSpPr>
            <p:spPr bwMode="auto">
              <a:xfrm>
                <a:off x="792" y="2664"/>
                <a:ext cx="1464" cy="960"/>
              </a:xfrm>
              <a:prstGeom prst="rect">
                <a:avLst/>
              </a:prstGeom>
              <a:solidFill>
                <a:srgbClr val="DDFFED"/>
              </a:solidFill>
              <a:ln w="3810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53" name="Group 73">
                <a:extLst>
                  <a:ext uri="{FF2B5EF4-FFF2-40B4-BE49-F238E27FC236}">
                    <a16:creationId xmlns:a16="http://schemas.microsoft.com/office/drawing/2014/main" id="{BB5BA261-4A3A-E747-4A7C-C4910983B18D}"/>
                  </a:ext>
                </a:extLst>
              </p:cNvPr>
              <p:cNvGrpSpPr>
                <a:grpSpLocks/>
              </p:cNvGrpSpPr>
              <p:nvPr/>
            </p:nvGrpSpPr>
            <p:grpSpPr bwMode="auto">
              <a:xfrm>
                <a:off x="994" y="2454"/>
                <a:ext cx="68" cy="204"/>
                <a:chOff x="2904" y="1272"/>
                <a:chExt cx="68" cy="204"/>
              </a:xfrm>
            </p:grpSpPr>
            <p:sp>
              <p:nvSpPr>
                <p:cNvPr id="98" name="Line 74">
                  <a:extLst>
                    <a:ext uri="{FF2B5EF4-FFF2-40B4-BE49-F238E27FC236}">
                      <a16:creationId xmlns:a16="http://schemas.microsoft.com/office/drawing/2014/main" id="{DED5E8AD-4F7D-1B69-DBB3-0A50D270841D}"/>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9" name="Oval 75">
                  <a:extLst>
                    <a:ext uri="{FF2B5EF4-FFF2-40B4-BE49-F238E27FC236}">
                      <a16:creationId xmlns:a16="http://schemas.microsoft.com/office/drawing/2014/main" id="{00D18BCB-7A77-DD25-6E61-203B688F717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4" name="Group 76">
                <a:extLst>
                  <a:ext uri="{FF2B5EF4-FFF2-40B4-BE49-F238E27FC236}">
                    <a16:creationId xmlns:a16="http://schemas.microsoft.com/office/drawing/2014/main" id="{FA9D9968-EC5F-3B7D-7386-E853CAF2F3D7}"/>
                  </a:ext>
                </a:extLst>
              </p:cNvPr>
              <p:cNvGrpSpPr>
                <a:grpSpLocks/>
              </p:cNvGrpSpPr>
              <p:nvPr/>
            </p:nvGrpSpPr>
            <p:grpSpPr bwMode="auto">
              <a:xfrm>
                <a:off x="1307" y="2454"/>
                <a:ext cx="68" cy="204"/>
                <a:chOff x="2904" y="1272"/>
                <a:chExt cx="68" cy="204"/>
              </a:xfrm>
            </p:grpSpPr>
            <p:sp>
              <p:nvSpPr>
                <p:cNvPr id="96" name="Line 77">
                  <a:extLst>
                    <a:ext uri="{FF2B5EF4-FFF2-40B4-BE49-F238E27FC236}">
                      <a16:creationId xmlns:a16="http://schemas.microsoft.com/office/drawing/2014/main" id="{F898495D-1E87-76D4-D82B-D2E2D462C3A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7" name="Oval 78">
                  <a:extLst>
                    <a:ext uri="{FF2B5EF4-FFF2-40B4-BE49-F238E27FC236}">
                      <a16:creationId xmlns:a16="http://schemas.microsoft.com/office/drawing/2014/main" id="{6287AD23-49C3-90C4-9E6E-AA7A806714C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5" name="Group 79">
                <a:extLst>
                  <a:ext uri="{FF2B5EF4-FFF2-40B4-BE49-F238E27FC236}">
                    <a16:creationId xmlns:a16="http://schemas.microsoft.com/office/drawing/2014/main" id="{B69C6062-D878-F67F-0470-F7D51ABC13CA}"/>
                  </a:ext>
                </a:extLst>
              </p:cNvPr>
              <p:cNvGrpSpPr>
                <a:grpSpLocks/>
              </p:cNvGrpSpPr>
              <p:nvPr/>
            </p:nvGrpSpPr>
            <p:grpSpPr bwMode="auto">
              <a:xfrm>
                <a:off x="1620" y="2454"/>
                <a:ext cx="68" cy="204"/>
                <a:chOff x="2904" y="1272"/>
                <a:chExt cx="68" cy="204"/>
              </a:xfrm>
            </p:grpSpPr>
            <p:sp>
              <p:nvSpPr>
                <p:cNvPr id="94" name="Line 80">
                  <a:extLst>
                    <a:ext uri="{FF2B5EF4-FFF2-40B4-BE49-F238E27FC236}">
                      <a16:creationId xmlns:a16="http://schemas.microsoft.com/office/drawing/2014/main" id="{E1DFECE7-2166-F19A-FB5E-DC35AAE84A9B}"/>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5" name="Oval 81">
                  <a:extLst>
                    <a:ext uri="{FF2B5EF4-FFF2-40B4-BE49-F238E27FC236}">
                      <a16:creationId xmlns:a16="http://schemas.microsoft.com/office/drawing/2014/main" id="{C0ECD94E-7AD8-2E08-A974-2758A1F9CCD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grpSp>
            <p:nvGrpSpPr>
              <p:cNvPr id="56" name="Group 82">
                <a:extLst>
                  <a:ext uri="{FF2B5EF4-FFF2-40B4-BE49-F238E27FC236}">
                    <a16:creationId xmlns:a16="http://schemas.microsoft.com/office/drawing/2014/main" id="{E9895F68-201F-622B-C9FC-9644B7EB49CD}"/>
                  </a:ext>
                </a:extLst>
              </p:cNvPr>
              <p:cNvGrpSpPr>
                <a:grpSpLocks/>
              </p:cNvGrpSpPr>
              <p:nvPr/>
            </p:nvGrpSpPr>
            <p:grpSpPr bwMode="auto">
              <a:xfrm>
                <a:off x="1933" y="2454"/>
                <a:ext cx="68" cy="204"/>
                <a:chOff x="2904" y="1272"/>
                <a:chExt cx="68" cy="204"/>
              </a:xfrm>
            </p:grpSpPr>
            <p:sp>
              <p:nvSpPr>
                <p:cNvPr id="92" name="Line 83">
                  <a:extLst>
                    <a:ext uri="{FF2B5EF4-FFF2-40B4-BE49-F238E27FC236}">
                      <a16:creationId xmlns:a16="http://schemas.microsoft.com/office/drawing/2014/main" id="{D210393C-3B9D-E8E5-7F02-F33A935F2953}"/>
                    </a:ext>
                  </a:extLst>
                </p:cNvPr>
                <p:cNvSpPr>
                  <a:spLocks noChangeShapeType="1"/>
                </p:cNvSpPr>
                <p:nvPr/>
              </p:nvSpPr>
              <p:spPr bwMode="auto">
                <a:xfrm>
                  <a:off x="2940" y="1272"/>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3" name="Oval 84">
                  <a:extLst>
                    <a:ext uri="{FF2B5EF4-FFF2-40B4-BE49-F238E27FC236}">
                      <a16:creationId xmlns:a16="http://schemas.microsoft.com/office/drawing/2014/main" id="{0907D1EB-84F5-001E-8221-B1DB4CABD7E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sp>
            <p:nvSpPr>
              <p:cNvPr id="57" name="Text Box 85">
                <a:extLst>
                  <a:ext uri="{FF2B5EF4-FFF2-40B4-BE49-F238E27FC236}">
                    <a16:creationId xmlns:a16="http://schemas.microsoft.com/office/drawing/2014/main" id="{8E715A2B-E169-3734-237B-2FC05A384662}"/>
                  </a:ext>
                </a:extLst>
              </p:cNvPr>
              <p:cNvSpPr txBox="1">
                <a:spLocks noChangeArrowheads="1"/>
              </p:cNvSpPr>
              <p:nvPr/>
            </p:nvSpPr>
            <p:spPr bwMode="auto">
              <a:xfrm>
                <a:off x="1022" y="2898"/>
                <a:ext cx="1024" cy="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80000"/>
                  </a:lnSpc>
                  <a:defRPr/>
                </a:pPr>
                <a:r>
                  <a:rPr lang="en-US" altLang="zh-CN" sz="2800" b="1">
                    <a:solidFill>
                      <a:srgbClr val="FF0066"/>
                    </a:solidFill>
                    <a:effectLst>
                      <a:outerShdw blurRad="38100" dist="38100" dir="2700000" algn="tl">
                        <a:srgbClr val="C0C0C0"/>
                      </a:outerShdw>
                    </a:effectLst>
                    <a:ea typeface="楷体_GB2312" pitchFamily="49" charset="-122"/>
                  </a:rPr>
                  <a:t>74162</a:t>
                </a:r>
              </a:p>
              <a:p>
                <a:pPr algn="ctr" eaLnBrk="1" hangingPunct="1">
                  <a:lnSpc>
                    <a:spcPct val="80000"/>
                  </a:lnSpc>
                  <a:defRPr/>
                </a:pPr>
                <a:r>
                  <a:rPr lang="en-US" altLang="zh-CN" sz="2800" b="1">
                    <a:solidFill>
                      <a:srgbClr val="FF0066"/>
                    </a:solidFill>
                    <a:effectLst>
                      <a:outerShdw blurRad="38100" dist="38100" dir="2700000" algn="tl">
                        <a:srgbClr val="C0C0C0"/>
                      </a:outerShdw>
                    </a:effectLst>
                    <a:ea typeface="楷体_GB2312" pitchFamily="49" charset="-122"/>
                  </a:rPr>
                  <a:t>(0)</a:t>
                </a:r>
              </a:p>
            </p:txBody>
          </p:sp>
          <p:sp>
            <p:nvSpPr>
              <p:cNvPr id="58" name="Text Box 86">
                <a:extLst>
                  <a:ext uri="{FF2B5EF4-FFF2-40B4-BE49-F238E27FC236}">
                    <a16:creationId xmlns:a16="http://schemas.microsoft.com/office/drawing/2014/main" id="{2E65DC9B-9087-6F3B-2B76-7C477D23D78B}"/>
                  </a:ext>
                </a:extLst>
              </p:cNvPr>
              <p:cNvSpPr txBox="1">
                <a:spLocks noChangeArrowheads="1"/>
              </p:cNvSpPr>
              <p:nvPr/>
            </p:nvSpPr>
            <p:spPr bwMode="auto">
              <a:xfrm>
                <a:off x="974" y="2630"/>
                <a:ext cx="1268"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Q</a:t>
                </a:r>
                <a:r>
                  <a:rPr lang="en-US" altLang="zh-CN" sz="2000" b="1" baseline="-25000">
                    <a:solidFill>
                      <a:srgbClr val="0033CC"/>
                    </a:solidFill>
                    <a:ea typeface="楷体_GB2312" pitchFamily="49" charset="-122"/>
                  </a:rPr>
                  <a:t>3</a:t>
                </a:r>
                <a:endParaRPr lang="en-US" altLang="zh-CN" sz="2000" b="1">
                  <a:solidFill>
                    <a:srgbClr val="0033CC"/>
                  </a:solidFill>
                  <a:ea typeface="楷体_GB2312" pitchFamily="49" charset="-122"/>
                </a:endParaRPr>
              </a:p>
            </p:txBody>
          </p:sp>
          <p:sp>
            <p:nvSpPr>
              <p:cNvPr id="59" name="Oval 87">
                <a:extLst>
                  <a:ext uri="{FF2B5EF4-FFF2-40B4-BE49-F238E27FC236}">
                    <a16:creationId xmlns:a16="http://schemas.microsoft.com/office/drawing/2014/main" id="{A7705307-6612-67D0-93B6-6CCEB4A5A376}"/>
                  </a:ext>
                </a:extLst>
              </p:cNvPr>
              <p:cNvSpPr>
                <a:spLocks noChangeArrowheads="1"/>
              </p:cNvSpPr>
              <p:nvPr/>
            </p:nvSpPr>
            <p:spPr bwMode="auto">
              <a:xfrm>
                <a:off x="2264" y="3350"/>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0" name="Oval 88">
                <a:extLst>
                  <a:ext uri="{FF2B5EF4-FFF2-40B4-BE49-F238E27FC236}">
                    <a16:creationId xmlns:a16="http://schemas.microsoft.com/office/drawing/2014/main" id="{605E1D74-60E1-DA9D-FFF1-1B3EF9AA9895}"/>
                  </a:ext>
                </a:extLst>
              </p:cNvPr>
              <p:cNvSpPr>
                <a:spLocks noChangeArrowheads="1"/>
              </p:cNvSpPr>
              <p:nvPr/>
            </p:nvSpPr>
            <p:spPr bwMode="auto">
              <a:xfrm>
                <a:off x="576" y="2883"/>
                <a:ext cx="54" cy="54"/>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61" name="Line 89">
                <a:extLst>
                  <a:ext uri="{FF2B5EF4-FFF2-40B4-BE49-F238E27FC236}">
                    <a16:creationId xmlns:a16="http://schemas.microsoft.com/office/drawing/2014/main" id="{DDDB0E23-69AF-007D-AEAE-896FBFA4D2EC}"/>
                  </a:ext>
                </a:extLst>
              </p:cNvPr>
              <p:cNvSpPr>
                <a:spLocks noChangeShapeType="1"/>
              </p:cNvSpPr>
              <p:nvPr/>
            </p:nvSpPr>
            <p:spPr bwMode="auto">
              <a:xfrm>
                <a:off x="600" y="2931"/>
                <a:ext cx="0" cy="216"/>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2" name="Line 90">
                <a:extLst>
                  <a:ext uri="{FF2B5EF4-FFF2-40B4-BE49-F238E27FC236}">
                    <a16:creationId xmlns:a16="http://schemas.microsoft.com/office/drawing/2014/main" id="{EE42325D-2476-7974-5E8D-615C442C31D4}"/>
                  </a:ext>
                </a:extLst>
              </p:cNvPr>
              <p:cNvSpPr>
                <a:spLocks noChangeShapeType="1"/>
              </p:cNvSpPr>
              <p:nvPr/>
            </p:nvSpPr>
            <p:spPr bwMode="auto">
              <a:xfrm rot="5400000" flipV="1">
                <a:off x="609" y="2723"/>
                <a:ext cx="0" cy="38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3" name="Line 91">
                <a:extLst>
                  <a:ext uri="{FF2B5EF4-FFF2-40B4-BE49-F238E27FC236}">
                    <a16:creationId xmlns:a16="http://schemas.microsoft.com/office/drawing/2014/main" id="{CF6451E3-A2B0-2CA6-F4AD-0B5005A32672}"/>
                  </a:ext>
                </a:extLst>
              </p:cNvPr>
              <p:cNvSpPr>
                <a:spLocks noChangeShapeType="1"/>
              </p:cNvSpPr>
              <p:nvPr/>
            </p:nvSpPr>
            <p:spPr bwMode="auto">
              <a:xfrm rot="5400000" flipV="1">
                <a:off x="697" y="3047"/>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4" name="Line 92">
                <a:extLst>
                  <a:ext uri="{FF2B5EF4-FFF2-40B4-BE49-F238E27FC236}">
                    <a16:creationId xmlns:a16="http://schemas.microsoft.com/office/drawing/2014/main" id="{569FEED1-9B8D-516C-D44F-65F444286412}"/>
                  </a:ext>
                </a:extLst>
              </p:cNvPr>
              <p:cNvSpPr>
                <a:spLocks noChangeShapeType="1"/>
              </p:cNvSpPr>
              <p:nvPr/>
            </p:nvSpPr>
            <p:spPr bwMode="auto">
              <a:xfrm rot="-5400000" flipH="1" flipV="1">
                <a:off x="2728" y="2446"/>
                <a:ext cx="0" cy="92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5" name="Line 93">
                <a:extLst>
                  <a:ext uri="{FF2B5EF4-FFF2-40B4-BE49-F238E27FC236}">
                    <a16:creationId xmlns:a16="http://schemas.microsoft.com/office/drawing/2014/main" id="{8F50541F-796C-3486-8F87-D4EF329FEA52}"/>
                  </a:ext>
                </a:extLst>
              </p:cNvPr>
              <p:cNvSpPr>
                <a:spLocks noChangeShapeType="1"/>
              </p:cNvSpPr>
              <p:nvPr/>
            </p:nvSpPr>
            <p:spPr bwMode="auto">
              <a:xfrm rot="-5400000" flipH="1" flipV="1">
                <a:off x="2415" y="3047"/>
                <a:ext cx="0" cy="20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66" name="Rectangle 94">
                <a:extLst>
                  <a:ext uri="{FF2B5EF4-FFF2-40B4-BE49-F238E27FC236}">
                    <a16:creationId xmlns:a16="http://schemas.microsoft.com/office/drawing/2014/main" id="{99B38B27-B55D-A159-5401-4C4C7DE604CF}"/>
                  </a:ext>
                </a:extLst>
              </p:cNvPr>
              <p:cNvSpPr>
                <a:spLocks noChangeArrowheads="1"/>
              </p:cNvSpPr>
              <p:nvPr/>
            </p:nvSpPr>
            <p:spPr bwMode="auto">
              <a:xfrm>
                <a:off x="762" y="2994"/>
                <a:ext cx="582"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CT</a:t>
                </a:r>
                <a:r>
                  <a:rPr lang="en-US" altLang="zh-CN" sz="2000" b="1" baseline="-25000">
                    <a:solidFill>
                      <a:srgbClr val="0033CC"/>
                    </a:solidFill>
                    <a:ea typeface="楷体_GB2312" pitchFamily="49" charset="-122"/>
                  </a:rPr>
                  <a:t>T</a:t>
                </a:r>
              </a:p>
            </p:txBody>
          </p:sp>
          <p:sp>
            <p:nvSpPr>
              <p:cNvPr id="67" name="Rectangle 95">
                <a:extLst>
                  <a:ext uri="{FF2B5EF4-FFF2-40B4-BE49-F238E27FC236}">
                    <a16:creationId xmlns:a16="http://schemas.microsoft.com/office/drawing/2014/main" id="{429C3632-7C13-9FCA-0D37-51480A4623A7}"/>
                  </a:ext>
                </a:extLst>
              </p:cNvPr>
              <p:cNvSpPr>
                <a:spLocks noChangeArrowheads="1"/>
              </p:cNvSpPr>
              <p:nvPr/>
            </p:nvSpPr>
            <p:spPr bwMode="auto">
              <a:xfrm>
                <a:off x="1896" y="3031"/>
                <a:ext cx="3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0033CC"/>
                    </a:solidFill>
                    <a:ea typeface="楷体_GB2312" pitchFamily="49" charset="-122"/>
                  </a:rPr>
                  <a:t>LD</a:t>
                </a:r>
              </a:p>
            </p:txBody>
          </p:sp>
          <p:sp>
            <p:nvSpPr>
              <p:cNvPr id="68" name="Rectangle 96">
                <a:extLst>
                  <a:ext uri="{FF2B5EF4-FFF2-40B4-BE49-F238E27FC236}">
                    <a16:creationId xmlns:a16="http://schemas.microsoft.com/office/drawing/2014/main" id="{89E87469-0E4B-D85E-7AB8-684EDD0DA3F6}"/>
                  </a:ext>
                </a:extLst>
              </p:cNvPr>
              <p:cNvSpPr>
                <a:spLocks noChangeArrowheads="1"/>
              </p:cNvSpPr>
              <p:nvPr/>
            </p:nvSpPr>
            <p:spPr bwMode="auto">
              <a:xfrm>
                <a:off x="1909" y="2808"/>
                <a:ext cx="41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FF0066"/>
                    </a:solidFill>
                    <a:ea typeface="楷体_GB2312" pitchFamily="49" charset="-122"/>
                  </a:rPr>
                  <a:t>CO</a:t>
                </a:r>
              </a:p>
            </p:txBody>
          </p:sp>
          <p:sp>
            <p:nvSpPr>
              <p:cNvPr id="69" name="Rectangle 97">
                <a:extLst>
                  <a:ext uri="{FF2B5EF4-FFF2-40B4-BE49-F238E27FC236}">
                    <a16:creationId xmlns:a16="http://schemas.microsoft.com/office/drawing/2014/main" id="{7E62B0B7-74F6-D269-8586-751F094D173A}"/>
                  </a:ext>
                </a:extLst>
              </p:cNvPr>
              <p:cNvSpPr>
                <a:spLocks noChangeArrowheads="1"/>
              </p:cNvSpPr>
              <p:nvPr/>
            </p:nvSpPr>
            <p:spPr bwMode="auto">
              <a:xfrm>
                <a:off x="822" y="3222"/>
                <a:ext cx="40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CP</a:t>
                </a:r>
              </a:p>
            </p:txBody>
          </p:sp>
          <p:sp>
            <p:nvSpPr>
              <p:cNvPr id="70" name="Rectangle 98">
                <a:extLst>
                  <a:ext uri="{FF2B5EF4-FFF2-40B4-BE49-F238E27FC236}">
                    <a16:creationId xmlns:a16="http://schemas.microsoft.com/office/drawing/2014/main" id="{7620874E-C6B4-B305-5A4D-F70E6E3B791B}"/>
                  </a:ext>
                </a:extLst>
              </p:cNvPr>
              <p:cNvSpPr>
                <a:spLocks noChangeArrowheads="1"/>
              </p:cNvSpPr>
              <p:nvPr/>
            </p:nvSpPr>
            <p:spPr bwMode="auto">
              <a:xfrm>
                <a:off x="750" y="2790"/>
                <a:ext cx="559"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CT</a:t>
                </a:r>
                <a:r>
                  <a:rPr lang="en-US" altLang="zh-CN" sz="2000" b="1" baseline="-25000">
                    <a:solidFill>
                      <a:srgbClr val="0033CC"/>
                    </a:solidFill>
                    <a:ea typeface="楷体_GB2312" pitchFamily="49" charset="-122"/>
                  </a:rPr>
                  <a:t>P</a:t>
                </a:r>
              </a:p>
            </p:txBody>
          </p:sp>
          <p:sp>
            <p:nvSpPr>
              <p:cNvPr id="71" name="Oval 99">
                <a:extLst>
                  <a:ext uri="{FF2B5EF4-FFF2-40B4-BE49-F238E27FC236}">
                    <a16:creationId xmlns:a16="http://schemas.microsoft.com/office/drawing/2014/main" id="{8951FE0D-8B2C-AC4F-E9E5-E7377023FA3C}"/>
                  </a:ext>
                </a:extLst>
              </p:cNvPr>
              <p:cNvSpPr>
                <a:spLocks noChangeArrowheads="1"/>
              </p:cNvSpPr>
              <p:nvPr/>
            </p:nvSpPr>
            <p:spPr bwMode="auto">
              <a:xfrm>
                <a:off x="2265" y="3097"/>
                <a:ext cx="96" cy="96"/>
              </a:xfrm>
              <a:prstGeom prst="ellipse">
                <a:avLst/>
              </a:prstGeom>
              <a:solidFill>
                <a:srgbClr val="F8F8F8"/>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2" name="Text Box 100">
                <a:extLst>
                  <a:ext uri="{FF2B5EF4-FFF2-40B4-BE49-F238E27FC236}">
                    <a16:creationId xmlns:a16="http://schemas.microsoft.com/office/drawing/2014/main" id="{A7F795CA-FB96-EB13-A6D5-C2284ECE6B59}"/>
                  </a:ext>
                </a:extLst>
              </p:cNvPr>
              <p:cNvSpPr txBox="1">
                <a:spLocks noChangeArrowheads="1"/>
              </p:cNvSpPr>
              <p:nvPr/>
            </p:nvSpPr>
            <p:spPr bwMode="auto">
              <a:xfrm>
                <a:off x="950" y="3362"/>
                <a:ext cx="1244"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0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1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2     </a:t>
                </a:r>
                <a:r>
                  <a:rPr lang="en-US" altLang="zh-CN" sz="2000" b="1">
                    <a:solidFill>
                      <a:srgbClr val="0033CC"/>
                    </a:solidFill>
                    <a:ea typeface="楷体_GB2312" pitchFamily="49" charset="-122"/>
                  </a:rPr>
                  <a:t>D</a:t>
                </a:r>
                <a:r>
                  <a:rPr lang="en-US" altLang="zh-CN" sz="2000" b="1" baseline="-25000">
                    <a:solidFill>
                      <a:srgbClr val="0033CC"/>
                    </a:solidFill>
                    <a:ea typeface="楷体_GB2312" pitchFamily="49" charset="-122"/>
                  </a:rPr>
                  <a:t>3</a:t>
                </a:r>
                <a:endParaRPr lang="en-US" altLang="zh-CN" sz="2000" b="1">
                  <a:ea typeface="隶书" panose="02010509060101010101" pitchFamily="49" charset="-122"/>
                </a:endParaRPr>
              </a:p>
            </p:txBody>
          </p:sp>
          <p:sp>
            <p:nvSpPr>
              <p:cNvPr id="73" name="Rectangle 101">
                <a:extLst>
                  <a:ext uri="{FF2B5EF4-FFF2-40B4-BE49-F238E27FC236}">
                    <a16:creationId xmlns:a16="http://schemas.microsoft.com/office/drawing/2014/main" id="{9771E7FE-2F9A-DDE5-424D-39DD0A5D1C3A}"/>
                  </a:ext>
                </a:extLst>
              </p:cNvPr>
              <p:cNvSpPr>
                <a:spLocks noChangeArrowheads="1"/>
              </p:cNvSpPr>
              <p:nvPr/>
            </p:nvSpPr>
            <p:spPr bwMode="auto">
              <a:xfrm>
                <a:off x="1896" y="3223"/>
                <a:ext cx="330"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000" b="1" i="1">
                    <a:solidFill>
                      <a:srgbClr val="0033CC"/>
                    </a:solidFill>
                    <a:ea typeface="楷体_GB2312" pitchFamily="49" charset="-122"/>
                  </a:rPr>
                  <a:t>CR</a:t>
                </a:r>
              </a:p>
            </p:txBody>
          </p:sp>
          <p:sp>
            <p:nvSpPr>
              <p:cNvPr id="74" name="Text Box 102">
                <a:extLst>
                  <a:ext uri="{FF2B5EF4-FFF2-40B4-BE49-F238E27FC236}">
                    <a16:creationId xmlns:a16="http://schemas.microsoft.com/office/drawing/2014/main" id="{8736B807-96D1-5079-B305-9F58607B4002}"/>
                  </a:ext>
                </a:extLst>
              </p:cNvPr>
              <p:cNvSpPr txBox="1">
                <a:spLocks noChangeArrowheads="1"/>
              </p:cNvSpPr>
              <p:nvPr/>
            </p:nvSpPr>
            <p:spPr bwMode="auto">
              <a:xfrm>
                <a:off x="1070" y="2378"/>
                <a:ext cx="1244"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endParaRPr lang="en-US" altLang="zh-CN" b="1" i="1">
                  <a:solidFill>
                    <a:srgbClr val="FF0066"/>
                  </a:solidFill>
                  <a:ea typeface="楷体_GB2312" pitchFamily="49" charset="-122"/>
                </a:endParaRPr>
              </a:p>
            </p:txBody>
          </p:sp>
          <p:sp>
            <p:nvSpPr>
              <p:cNvPr id="75" name="Line 103">
                <a:extLst>
                  <a:ext uri="{FF2B5EF4-FFF2-40B4-BE49-F238E27FC236}">
                    <a16:creationId xmlns:a16="http://schemas.microsoft.com/office/drawing/2014/main" id="{7F7F7142-9D9D-987C-2347-83E16208DBB2}"/>
                  </a:ext>
                </a:extLst>
              </p:cNvPr>
              <p:cNvSpPr>
                <a:spLocks noChangeShapeType="1"/>
              </p:cNvSpPr>
              <p:nvPr/>
            </p:nvSpPr>
            <p:spPr bwMode="auto">
              <a:xfrm>
                <a:off x="790" y="3300"/>
                <a:ext cx="78" cy="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6" name="Line 104">
                <a:extLst>
                  <a:ext uri="{FF2B5EF4-FFF2-40B4-BE49-F238E27FC236}">
                    <a16:creationId xmlns:a16="http://schemas.microsoft.com/office/drawing/2014/main" id="{1EC00F06-795C-0DD4-A931-EF94F22D485B}"/>
                  </a:ext>
                </a:extLst>
              </p:cNvPr>
              <p:cNvSpPr>
                <a:spLocks noChangeShapeType="1"/>
              </p:cNvSpPr>
              <p:nvPr/>
            </p:nvSpPr>
            <p:spPr bwMode="auto">
              <a:xfrm flipV="1">
                <a:off x="792" y="3382"/>
                <a:ext cx="78" cy="84"/>
              </a:xfrm>
              <a:prstGeom prst="line">
                <a:avLst/>
              </a:prstGeom>
              <a:noFill/>
              <a:ln w="28575">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77" name="Oval 105">
                <a:extLst>
                  <a:ext uri="{FF2B5EF4-FFF2-40B4-BE49-F238E27FC236}">
                    <a16:creationId xmlns:a16="http://schemas.microsoft.com/office/drawing/2014/main" id="{B4E50CD3-9F34-FB93-459B-E8AA95603964}"/>
                  </a:ext>
                </a:extLst>
              </p:cNvPr>
              <p:cNvSpPr>
                <a:spLocks noChangeArrowheads="1"/>
              </p:cNvSpPr>
              <p:nvPr/>
            </p:nvSpPr>
            <p:spPr bwMode="auto">
              <a:xfrm rot="5400000" flipV="1">
                <a:off x="407" y="2886"/>
                <a:ext cx="54" cy="53"/>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8" name="Oval 106">
                <a:extLst>
                  <a:ext uri="{FF2B5EF4-FFF2-40B4-BE49-F238E27FC236}">
                    <a16:creationId xmlns:a16="http://schemas.microsoft.com/office/drawing/2014/main" id="{1B5ACCD6-0B68-68D8-1045-081237D2A969}"/>
                  </a:ext>
                </a:extLst>
              </p:cNvPr>
              <p:cNvSpPr>
                <a:spLocks noChangeArrowheads="1"/>
              </p:cNvSpPr>
              <p:nvPr/>
            </p:nvSpPr>
            <p:spPr bwMode="auto">
              <a:xfrm rot="-5400000" flipH="1" flipV="1">
                <a:off x="2449" y="3106"/>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79" name="Oval 107">
                <a:extLst>
                  <a:ext uri="{FF2B5EF4-FFF2-40B4-BE49-F238E27FC236}">
                    <a16:creationId xmlns:a16="http://schemas.microsoft.com/office/drawing/2014/main" id="{944D45B3-5F2C-34BA-BFDC-D52338D982FD}"/>
                  </a:ext>
                </a:extLst>
              </p:cNvPr>
              <p:cNvSpPr>
                <a:spLocks noChangeArrowheads="1"/>
              </p:cNvSpPr>
              <p:nvPr/>
            </p:nvSpPr>
            <p:spPr bwMode="auto">
              <a:xfrm rot="-5400000" flipH="1" flipV="1">
                <a:off x="2461" y="3358"/>
                <a:ext cx="68" cy="68"/>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0" name="Rectangle 108">
                <a:extLst>
                  <a:ext uri="{FF2B5EF4-FFF2-40B4-BE49-F238E27FC236}">
                    <a16:creationId xmlns:a16="http://schemas.microsoft.com/office/drawing/2014/main" id="{90509E07-F266-9075-5E6B-3D6B3D74D272}"/>
                  </a:ext>
                </a:extLst>
              </p:cNvPr>
              <p:cNvSpPr>
                <a:spLocks noChangeArrowheads="1"/>
              </p:cNvSpPr>
              <p:nvPr/>
            </p:nvSpPr>
            <p:spPr bwMode="auto">
              <a:xfrm>
                <a:off x="182" y="3377"/>
                <a:ext cx="525"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i="1">
                    <a:solidFill>
                      <a:srgbClr val="0033CC"/>
                    </a:solidFill>
                    <a:ea typeface="楷体_GB2312" pitchFamily="49" charset="-122"/>
                  </a:rPr>
                  <a:t>CP</a:t>
                </a:r>
              </a:p>
            </p:txBody>
          </p:sp>
          <p:grpSp>
            <p:nvGrpSpPr>
              <p:cNvPr id="81" name="Group 109">
                <a:extLst>
                  <a:ext uri="{FF2B5EF4-FFF2-40B4-BE49-F238E27FC236}">
                    <a16:creationId xmlns:a16="http://schemas.microsoft.com/office/drawing/2014/main" id="{1865E328-F579-F6C0-6C5E-14243A86C6C8}"/>
                  </a:ext>
                </a:extLst>
              </p:cNvPr>
              <p:cNvGrpSpPr>
                <a:grpSpLocks/>
              </p:cNvGrpSpPr>
              <p:nvPr/>
            </p:nvGrpSpPr>
            <p:grpSpPr bwMode="auto">
              <a:xfrm>
                <a:off x="601" y="3346"/>
                <a:ext cx="2397" cy="579"/>
                <a:chOff x="673" y="1942"/>
                <a:chExt cx="2397" cy="555"/>
              </a:xfrm>
            </p:grpSpPr>
            <p:sp>
              <p:nvSpPr>
                <p:cNvPr id="88" name="Oval 110">
                  <a:extLst>
                    <a:ext uri="{FF2B5EF4-FFF2-40B4-BE49-F238E27FC236}">
                      <a16:creationId xmlns:a16="http://schemas.microsoft.com/office/drawing/2014/main" id="{06C86C18-6F76-7594-C8BD-0AAD7ADA11F5}"/>
                    </a:ext>
                  </a:extLst>
                </p:cNvPr>
                <p:cNvSpPr>
                  <a:spLocks noChangeArrowheads="1"/>
                </p:cNvSpPr>
                <p:nvPr/>
              </p:nvSpPr>
              <p:spPr bwMode="auto">
                <a:xfrm rot="-5400000" flipH="1" flipV="1">
                  <a:off x="673" y="1942"/>
                  <a:ext cx="68" cy="68"/>
                </a:xfrm>
                <a:prstGeom prst="ellipse">
                  <a:avLst/>
                </a:prstGeom>
                <a:solidFill>
                  <a:schemeClr val="tx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89" name="Line 111">
                  <a:extLst>
                    <a:ext uri="{FF2B5EF4-FFF2-40B4-BE49-F238E27FC236}">
                      <a16:creationId xmlns:a16="http://schemas.microsoft.com/office/drawing/2014/main" id="{45AF9D4E-ACA1-7481-D489-02A566D7D6A9}"/>
                    </a:ext>
                  </a:extLst>
                </p:cNvPr>
                <p:cNvSpPr>
                  <a:spLocks noChangeShapeType="1"/>
                </p:cNvSpPr>
                <p:nvPr/>
              </p:nvSpPr>
              <p:spPr bwMode="auto">
                <a:xfrm flipH="1" flipV="1">
                  <a:off x="704" y="1953"/>
                  <a:ext cx="0" cy="544"/>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0" name="Line 112">
                  <a:extLst>
                    <a:ext uri="{FF2B5EF4-FFF2-40B4-BE49-F238E27FC236}">
                      <a16:creationId xmlns:a16="http://schemas.microsoft.com/office/drawing/2014/main" id="{9E4715BB-B678-68DB-AE52-B26A0C280058}"/>
                    </a:ext>
                  </a:extLst>
                </p:cNvPr>
                <p:cNvSpPr>
                  <a:spLocks noChangeShapeType="1"/>
                </p:cNvSpPr>
                <p:nvPr/>
              </p:nvSpPr>
              <p:spPr bwMode="auto">
                <a:xfrm>
                  <a:off x="697" y="2485"/>
                  <a:ext cx="2373" cy="0"/>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91" name="Line 113">
                  <a:extLst>
                    <a:ext uri="{FF2B5EF4-FFF2-40B4-BE49-F238E27FC236}">
                      <a16:creationId xmlns:a16="http://schemas.microsoft.com/office/drawing/2014/main" id="{7F125E97-DEC9-EF45-BB9F-DFC5090BDD4B}"/>
                    </a:ext>
                  </a:extLst>
                </p:cNvPr>
                <p:cNvSpPr>
                  <a:spLocks noChangeShapeType="1"/>
                </p:cNvSpPr>
                <p:nvPr/>
              </p:nvSpPr>
              <p:spPr bwMode="auto">
                <a:xfrm flipH="1" flipV="1">
                  <a:off x="3062" y="1989"/>
                  <a:ext cx="0" cy="499"/>
                </a:xfrm>
                <a:prstGeom prst="line">
                  <a:avLst/>
                </a:prstGeom>
                <a:noFill/>
                <a:ln w="285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82" name="Text Box 114">
                <a:extLst>
                  <a:ext uri="{FF2B5EF4-FFF2-40B4-BE49-F238E27FC236}">
                    <a16:creationId xmlns:a16="http://schemas.microsoft.com/office/drawing/2014/main" id="{642DED75-3137-DE18-A255-0BDDC6F39BC4}"/>
                  </a:ext>
                </a:extLst>
              </p:cNvPr>
              <p:cNvSpPr txBox="1">
                <a:spLocks noChangeArrowheads="1"/>
              </p:cNvSpPr>
              <p:nvPr/>
            </p:nvSpPr>
            <p:spPr bwMode="auto">
              <a:xfrm>
                <a:off x="216" y="2752"/>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nvGrpSpPr>
              <p:cNvPr id="83" name="Group 115">
                <a:extLst>
                  <a:ext uri="{FF2B5EF4-FFF2-40B4-BE49-F238E27FC236}">
                    <a16:creationId xmlns:a16="http://schemas.microsoft.com/office/drawing/2014/main" id="{D8BAA46B-7985-63FE-BA7D-2ACA09EE334E}"/>
                  </a:ext>
                </a:extLst>
              </p:cNvPr>
              <p:cNvGrpSpPr>
                <a:grpSpLocks/>
              </p:cNvGrpSpPr>
              <p:nvPr/>
            </p:nvGrpSpPr>
            <p:grpSpPr bwMode="auto">
              <a:xfrm>
                <a:off x="2484" y="2944"/>
                <a:ext cx="392" cy="567"/>
                <a:chOff x="2556" y="1540"/>
                <a:chExt cx="392" cy="567"/>
              </a:xfrm>
            </p:grpSpPr>
            <p:sp>
              <p:nvSpPr>
                <p:cNvPr id="86" name="Text Box 116">
                  <a:extLst>
                    <a:ext uri="{FF2B5EF4-FFF2-40B4-BE49-F238E27FC236}">
                      <a16:creationId xmlns:a16="http://schemas.microsoft.com/office/drawing/2014/main" id="{D0623FE7-E4D7-DB83-154A-3EF62571A074}"/>
                    </a:ext>
                  </a:extLst>
                </p:cNvPr>
                <p:cNvSpPr txBox="1">
                  <a:spLocks noChangeArrowheads="1"/>
                </p:cNvSpPr>
                <p:nvPr/>
              </p:nvSpPr>
              <p:spPr bwMode="auto">
                <a:xfrm>
                  <a:off x="2556" y="154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87" name="Text Box 117">
                  <a:extLst>
                    <a:ext uri="{FF2B5EF4-FFF2-40B4-BE49-F238E27FC236}">
                      <a16:creationId xmlns:a16="http://schemas.microsoft.com/office/drawing/2014/main" id="{C8CFF4BB-D4A2-FDF9-32E3-3EEC1AF52B11}"/>
                    </a:ext>
                  </a:extLst>
                </p:cNvPr>
                <p:cNvSpPr txBox="1">
                  <a:spLocks noChangeArrowheads="1"/>
                </p:cNvSpPr>
                <p:nvPr/>
              </p:nvSpPr>
              <p:spPr bwMode="auto">
                <a:xfrm>
                  <a:off x="2556" y="178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sp>
            <p:nvSpPr>
              <p:cNvPr id="84" name="Rectangle 118">
                <a:extLst>
                  <a:ext uri="{FF2B5EF4-FFF2-40B4-BE49-F238E27FC236}">
                    <a16:creationId xmlns:a16="http://schemas.microsoft.com/office/drawing/2014/main" id="{EFC2ADAB-58E0-C1F5-D63C-4565F3D5CBB9}"/>
                  </a:ext>
                </a:extLst>
              </p:cNvPr>
              <p:cNvSpPr>
                <a:spLocks noChangeArrowheads="1"/>
              </p:cNvSpPr>
              <p:nvPr/>
            </p:nvSpPr>
            <p:spPr bwMode="auto">
              <a:xfrm>
                <a:off x="2305" y="2592"/>
                <a:ext cx="575" cy="2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i="1">
                    <a:solidFill>
                      <a:srgbClr val="FF0066"/>
                    </a:solidFill>
                    <a:ea typeface="楷体_GB2312" pitchFamily="49" charset="-122"/>
                  </a:rPr>
                  <a:t>CO</a:t>
                </a:r>
                <a:r>
                  <a:rPr lang="en-US" altLang="zh-CN" b="1" baseline="-25000">
                    <a:solidFill>
                      <a:srgbClr val="FF0066"/>
                    </a:solidFill>
                    <a:ea typeface="楷体_GB2312" pitchFamily="49" charset="-122"/>
                  </a:rPr>
                  <a:t>0</a:t>
                </a:r>
              </a:p>
            </p:txBody>
          </p:sp>
          <p:sp>
            <p:nvSpPr>
              <p:cNvPr id="85" name="Text Box 119">
                <a:extLst>
                  <a:ext uri="{FF2B5EF4-FFF2-40B4-BE49-F238E27FC236}">
                    <a16:creationId xmlns:a16="http://schemas.microsoft.com/office/drawing/2014/main" id="{FC03391D-99E7-DD05-03E3-FE1973DB37E4}"/>
                  </a:ext>
                </a:extLst>
              </p:cNvPr>
              <p:cNvSpPr txBox="1">
                <a:spLocks noChangeArrowheads="1"/>
              </p:cNvSpPr>
              <p:nvPr/>
            </p:nvSpPr>
            <p:spPr bwMode="auto">
              <a:xfrm>
                <a:off x="3416" y="2916"/>
                <a:ext cx="1024" cy="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lnSpc>
                    <a:spcPct val="80000"/>
                  </a:lnSpc>
                  <a:defRPr/>
                </a:pPr>
                <a:r>
                  <a:rPr lang="en-US" altLang="zh-CN" sz="2800" b="1">
                    <a:solidFill>
                      <a:srgbClr val="FF0066"/>
                    </a:solidFill>
                    <a:effectLst>
                      <a:outerShdw blurRad="38100" dist="38100" dir="2700000" algn="tl">
                        <a:srgbClr val="C0C0C0"/>
                      </a:outerShdw>
                    </a:effectLst>
                    <a:ea typeface="楷体_GB2312" pitchFamily="49" charset="-122"/>
                  </a:rPr>
                  <a:t>74162</a:t>
                </a:r>
              </a:p>
              <a:p>
                <a:pPr algn="ctr" eaLnBrk="1" hangingPunct="1">
                  <a:lnSpc>
                    <a:spcPct val="80000"/>
                  </a:lnSpc>
                  <a:defRPr/>
                </a:pPr>
                <a:r>
                  <a:rPr lang="en-US" altLang="zh-CN" sz="2800" b="1">
                    <a:solidFill>
                      <a:srgbClr val="FF0066"/>
                    </a:solidFill>
                    <a:effectLst>
                      <a:outerShdw blurRad="38100" dist="38100" dir="2700000" algn="tl">
                        <a:srgbClr val="C0C0C0"/>
                      </a:outerShdw>
                    </a:effectLst>
                    <a:ea typeface="楷体_GB2312" pitchFamily="49" charset="-122"/>
                  </a:rPr>
                  <a:t>(1)</a:t>
                </a:r>
              </a:p>
            </p:txBody>
          </p:sp>
        </p:grpSp>
        <p:grpSp>
          <p:nvGrpSpPr>
            <p:cNvPr id="16" name="Group 120">
              <a:extLst>
                <a:ext uri="{FF2B5EF4-FFF2-40B4-BE49-F238E27FC236}">
                  <a16:creationId xmlns:a16="http://schemas.microsoft.com/office/drawing/2014/main" id="{0F6EEB07-C071-F073-8E14-BBE7CB3C28F1}"/>
                </a:ext>
              </a:extLst>
            </p:cNvPr>
            <p:cNvGrpSpPr>
              <a:grpSpLocks/>
            </p:cNvGrpSpPr>
            <p:nvPr/>
          </p:nvGrpSpPr>
          <p:grpSpPr bwMode="auto">
            <a:xfrm>
              <a:off x="4920" y="2968"/>
              <a:ext cx="392" cy="567"/>
              <a:chOff x="4548" y="2740"/>
              <a:chExt cx="392" cy="567"/>
            </a:xfrm>
          </p:grpSpPr>
          <p:sp>
            <p:nvSpPr>
              <p:cNvPr id="17" name="Text Box 121">
                <a:extLst>
                  <a:ext uri="{FF2B5EF4-FFF2-40B4-BE49-F238E27FC236}">
                    <a16:creationId xmlns:a16="http://schemas.microsoft.com/office/drawing/2014/main" id="{CD86EE2A-0F8F-89B4-3BCF-7FFDF7CE8C30}"/>
                  </a:ext>
                </a:extLst>
              </p:cNvPr>
              <p:cNvSpPr txBox="1">
                <a:spLocks noChangeArrowheads="1"/>
              </p:cNvSpPr>
              <p:nvPr/>
            </p:nvSpPr>
            <p:spPr bwMode="auto">
              <a:xfrm>
                <a:off x="4548" y="274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18" name="Text Box 122">
                <a:extLst>
                  <a:ext uri="{FF2B5EF4-FFF2-40B4-BE49-F238E27FC236}">
                    <a16:creationId xmlns:a16="http://schemas.microsoft.com/office/drawing/2014/main" id="{EF50CCB3-1D71-96D1-F59A-681412409034}"/>
                  </a:ext>
                </a:extLst>
              </p:cNvPr>
              <p:cNvSpPr txBox="1">
                <a:spLocks noChangeArrowheads="1"/>
              </p:cNvSpPr>
              <p:nvPr/>
            </p:nvSpPr>
            <p:spPr bwMode="auto">
              <a:xfrm>
                <a:off x="4548" y="298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grpSp>
      <p:grpSp>
        <p:nvGrpSpPr>
          <p:cNvPr id="126" name="Group 123">
            <a:extLst>
              <a:ext uri="{FF2B5EF4-FFF2-40B4-BE49-F238E27FC236}">
                <a16:creationId xmlns:a16="http://schemas.microsoft.com/office/drawing/2014/main" id="{AC6E4740-86E3-9EA5-0409-1C8A1E1923E4}"/>
              </a:ext>
            </a:extLst>
          </p:cNvPr>
          <p:cNvGrpSpPr>
            <a:grpSpLocks/>
          </p:cNvGrpSpPr>
          <p:nvPr/>
        </p:nvGrpSpPr>
        <p:grpSpPr bwMode="auto">
          <a:xfrm>
            <a:off x="2905443" y="3321358"/>
            <a:ext cx="7183437" cy="1208088"/>
            <a:chOff x="1031" y="1978"/>
            <a:chExt cx="4525" cy="761"/>
          </a:xfrm>
        </p:grpSpPr>
        <p:grpSp>
          <p:nvGrpSpPr>
            <p:cNvPr id="127" name="Group 124">
              <a:extLst>
                <a:ext uri="{FF2B5EF4-FFF2-40B4-BE49-F238E27FC236}">
                  <a16:creationId xmlns:a16="http://schemas.microsoft.com/office/drawing/2014/main" id="{50790B29-1EE4-C6EA-C3D1-A310597642F0}"/>
                </a:ext>
              </a:extLst>
            </p:cNvPr>
            <p:cNvGrpSpPr>
              <a:grpSpLocks/>
            </p:cNvGrpSpPr>
            <p:nvPr/>
          </p:nvGrpSpPr>
          <p:grpSpPr bwMode="auto">
            <a:xfrm rot="10800000" flipV="1">
              <a:off x="1991" y="2127"/>
              <a:ext cx="3409" cy="360"/>
              <a:chOff x="1821" y="2358"/>
              <a:chExt cx="2183" cy="522"/>
            </a:xfrm>
          </p:grpSpPr>
          <p:sp>
            <p:nvSpPr>
              <p:cNvPr id="146" name="Line 125">
                <a:extLst>
                  <a:ext uri="{FF2B5EF4-FFF2-40B4-BE49-F238E27FC236}">
                    <a16:creationId xmlns:a16="http://schemas.microsoft.com/office/drawing/2014/main" id="{D5B8F16C-2294-BEBC-9F7B-FB46A5733812}"/>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7" name="Line 126">
                <a:extLst>
                  <a:ext uri="{FF2B5EF4-FFF2-40B4-BE49-F238E27FC236}">
                    <a16:creationId xmlns:a16="http://schemas.microsoft.com/office/drawing/2014/main" id="{9BB09B90-0E32-EAA0-BA73-FA9CBC2CA519}"/>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8" name="Group 127">
              <a:extLst>
                <a:ext uri="{FF2B5EF4-FFF2-40B4-BE49-F238E27FC236}">
                  <a16:creationId xmlns:a16="http://schemas.microsoft.com/office/drawing/2014/main" id="{A4E44509-901E-8A10-3349-BF6BCD1E17A8}"/>
                </a:ext>
              </a:extLst>
            </p:cNvPr>
            <p:cNvGrpSpPr>
              <a:grpSpLocks/>
            </p:cNvGrpSpPr>
            <p:nvPr/>
          </p:nvGrpSpPr>
          <p:grpSpPr bwMode="auto">
            <a:xfrm rot="10800000" flipV="1">
              <a:off x="3449" y="2193"/>
              <a:ext cx="1855" cy="270"/>
              <a:chOff x="1821" y="2358"/>
              <a:chExt cx="2183" cy="522"/>
            </a:xfrm>
          </p:grpSpPr>
          <p:sp>
            <p:nvSpPr>
              <p:cNvPr id="144" name="Line 128">
                <a:extLst>
                  <a:ext uri="{FF2B5EF4-FFF2-40B4-BE49-F238E27FC236}">
                    <a16:creationId xmlns:a16="http://schemas.microsoft.com/office/drawing/2014/main" id="{309FD9D6-FAEF-5190-CFC4-84ADEE850B8F}"/>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5" name="Line 129">
                <a:extLst>
                  <a:ext uri="{FF2B5EF4-FFF2-40B4-BE49-F238E27FC236}">
                    <a16:creationId xmlns:a16="http://schemas.microsoft.com/office/drawing/2014/main" id="{51AD8A25-218A-757D-0433-202CD72AEA27}"/>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29" name="Group 130">
              <a:extLst>
                <a:ext uri="{FF2B5EF4-FFF2-40B4-BE49-F238E27FC236}">
                  <a16:creationId xmlns:a16="http://schemas.microsoft.com/office/drawing/2014/main" id="{4775D8E0-6E31-D95F-00D8-3C028719ADFD}"/>
                </a:ext>
              </a:extLst>
            </p:cNvPr>
            <p:cNvGrpSpPr>
              <a:grpSpLocks/>
            </p:cNvGrpSpPr>
            <p:nvPr/>
          </p:nvGrpSpPr>
          <p:grpSpPr bwMode="auto">
            <a:xfrm rot="10800000" flipV="1">
              <a:off x="4073" y="2297"/>
              <a:ext cx="1135" cy="150"/>
              <a:chOff x="1821" y="2358"/>
              <a:chExt cx="2183" cy="522"/>
            </a:xfrm>
          </p:grpSpPr>
          <p:sp>
            <p:nvSpPr>
              <p:cNvPr id="142" name="Line 131">
                <a:extLst>
                  <a:ext uri="{FF2B5EF4-FFF2-40B4-BE49-F238E27FC236}">
                    <a16:creationId xmlns:a16="http://schemas.microsoft.com/office/drawing/2014/main" id="{C04D2A66-4615-8F57-59F9-B22B8620FB17}"/>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3" name="Line 132">
                <a:extLst>
                  <a:ext uri="{FF2B5EF4-FFF2-40B4-BE49-F238E27FC236}">
                    <a16:creationId xmlns:a16="http://schemas.microsoft.com/office/drawing/2014/main" id="{EDBFBDE6-8F0F-8DBF-A28A-96B04D298FF1}"/>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30" name="Line 133">
              <a:extLst>
                <a:ext uri="{FF2B5EF4-FFF2-40B4-BE49-F238E27FC236}">
                  <a16:creationId xmlns:a16="http://schemas.microsoft.com/office/drawing/2014/main" id="{129CDDBE-DCE7-3979-63FB-6460F6895CF7}"/>
                </a:ext>
              </a:extLst>
            </p:cNvPr>
            <p:cNvSpPr>
              <a:spLocks noChangeShapeType="1"/>
            </p:cNvSpPr>
            <p:nvPr/>
          </p:nvSpPr>
          <p:spPr bwMode="auto">
            <a:xfrm>
              <a:off x="4080" y="2292"/>
              <a:ext cx="0" cy="156"/>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1" name="Line 134">
              <a:extLst>
                <a:ext uri="{FF2B5EF4-FFF2-40B4-BE49-F238E27FC236}">
                  <a16:creationId xmlns:a16="http://schemas.microsoft.com/office/drawing/2014/main" id="{7164D6E7-0E09-5AFA-10D2-FCD62F5992DA}"/>
                </a:ext>
              </a:extLst>
            </p:cNvPr>
            <p:cNvSpPr>
              <a:spLocks noChangeShapeType="1"/>
            </p:cNvSpPr>
            <p:nvPr/>
          </p:nvSpPr>
          <p:spPr bwMode="auto">
            <a:xfrm flipH="1">
              <a:off x="3456" y="2190"/>
              <a:ext cx="0" cy="30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2" name="Line 135">
              <a:extLst>
                <a:ext uri="{FF2B5EF4-FFF2-40B4-BE49-F238E27FC236}">
                  <a16:creationId xmlns:a16="http://schemas.microsoft.com/office/drawing/2014/main" id="{1BB981B2-3C2A-325B-1C4A-941A438C99B6}"/>
                </a:ext>
              </a:extLst>
            </p:cNvPr>
            <p:cNvSpPr>
              <a:spLocks noChangeShapeType="1"/>
            </p:cNvSpPr>
            <p:nvPr/>
          </p:nvSpPr>
          <p:spPr bwMode="auto">
            <a:xfrm>
              <a:off x="1980" y="2112"/>
              <a:ext cx="0" cy="342"/>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33" name="Line 136">
              <a:extLst>
                <a:ext uri="{FF2B5EF4-FFF2-40B4-BE49-F238E27FC236}">
                  <a16:creationId xmlns:a16="http://schemas.microsoft.com/office/drawing/2014/main" id="{4DE82D47-E66A-BD4D-7F5A-6387130466B8}"/>
                </a:ext>
              </a:extLst>
            </p:cNvPr>
            <p:cNvSpPr>
              <a:spLocks noChangeShapeType="1"/>
            </p:cNvSpPr>
            <p:nvPr/>
          </p:nvSpPr>
          <p:spPr bwMode="auto">
            <a:xfrm flipH="1">
              <a:off x="1032" y="1978"/>
              <a:ext cx="0" cy="48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nvGrpSpPr>
            <p:cNvPr id="134" name="Group 137">
              <a:extLst>
                <a:ext uri="{FF2B5EF4-FFF2-40B4-BE49-F238E27FC236}">
                  <a16:creationId xmlns:a16="http://schemas.microsoft.com/office/drawing/2014/main" id="{E0BE0C49-97C8-8928-9F3C-D3337DCEDB0D}"/>
                </a:ext>
              </a:extLst>
            </p:cNvPr>
            <p:cNvGrpSpPr>
              <a:grpSpLocks/>
            </p:cNvGrpSpPr>
            <p:nvPr/>
          </p:nvGrpSpPr>
          <p:grpSpPr bwMode="auto">
            <a:xfrm rot="10800000" flipV="1">
              <a:off x="1031" y="1989"/>
              <a:ext cx="4477" cy="450"/>
              <a:chOff x="1821" y="2358"/>
              <a:chExt cx="2183" cy="522"/>
            </a:xfrm>
          </p:grpSpPr>
          <p:sp>
            <p:nvSpPr>
              <p:cNvPr id="140" name="Line 138">
                <a:extLst>
                  <a:ext uri="{FF2B5EF4-FFF2-40B4-BE49-F238E27FC236}">
                    <a16:creationId xmlns:a16="http://schemas.microsoft.com/office/drawing/2014/main" id="{12FE721F-5ADD-B10F-DBD3-E381FE4BECB9}"/>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41" name="Line 139">
                <a:extLst>
                  <a:ext uri="{FF2B5EF4-FFF2-40B4-BE49-F238E27FC236}">
                    <a16:creationId xmlns:a16="http://schemas.microsoft.com/office/drawing/2014/main" id="{551E47DA-DD44-F01B-62A4-95863E129861}"/>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35" name="Group 140">
              <a:extLst>
                <a:ext uri="{FF2B5EF4-FFF2-40B4-BE49-F238E27FC236}">
                  <a16:creationId xmlns:a16="http://schemas.microsoft.com/office/drawing/2014/main" id="{620BB596-DF65-B4BF-6FC5-C1D5B6743C95}"/>
                </a:ext>
              </a:extLst>
            </p:cNvPr>
            <p:cNvGrpSpPr>
              <a:grpSpLocks/>
            </p:cNvGrpSpPr>
            <p:nvPr/>
          </p:nvGrpSpPr>
          <p:grpSpPr bwMode="auto">
            <a:xfrm>
              <a:off x="5170" y="2382"/>
              <a:ext cx="386" cy="357"/>
              <a:chOff x="5374" y="2766"/>
              <a:chExt cx="386" cy="357"/>
            </a:xfrm>
          </p:grpSpPr>
          <p:grpSp>
            <p:nvGrpSpPr>
              <p:cNvPr id="136" name="Group 141">
                <a:extLst>
                  <a:ext uri="{FF2B5EF4-FFF2-40B4-BE49-F238E27FC236}">
                    <a16:creationId xmlns:a16="http://schemas.microsoft.com/office/drawing/2014/main" id="{27A5D1F8-4083-A420-0CAD-F058FB08E761}"/>
                  </a:ext>
                </a:extLst>
              </p:cNvPr>
              <p:cNvGrpSpPr>
                <a:grpSpLocks/>
              </p:cNvGrpSpPr>
              <p:nvPr/>
            </p:nvGrpSpPr>
            <p:grpSpPr bwMode="auto">
              <a:xfrm>
                <a:off x="5374" y="2803"/>
                <a:ext cx="386" cy="320"/>
                <a:chOff x="5148" y="2491"/>
                <a:chExt cx="386" cy="320"/>
              </a:xfrm>
            </p:grpSpPr>
            <p:sp>
              <p:nvSpPr>
                <p:cNvPr id="138" name="Oval 142">
                  <a:extLst>
                    <a:ext uri="{FF2B5EF4-FFF2-40B4-BE49-F238E27FC236}">
                      <a16:creationId xmlns:a16="http://schemas.microsoft.com/office/drawing/2014/main" id="{034BB9A3-C7D6-F615-3F9C-31576A4C06FD}"/>
                    </a:ext>
                  </a:extLst>
                </p:cNvPr>
                <p:cNvSpPr>
                  <a:spLocks noChangeArrowheads="1"/>
                </p:cNvSpPr>
                <p:nvPr/>
              </p:nvSpPr>
              <p:spPr bwMode="auto">
                <a:xfrm flipH="1" flipV="1">
                  <a:off x="5316" y="2743"/>
                  <a:ext cx="68" cy="68"/>
                </a:xfrm>
                <a:prstGeom prst="ellipse">
                  <a:avLst/>
                </a:prstGeom>
                <a:solidFill>
                  <a:schemeClr val="bg1"/>
                </a:solidFill>
                <a:ln w="381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39" name="Rectangle 143">
                  <a:extLst>
                    <a:ext uri="{FF2B5EF4-FFF2-40B4-BE49-F238E27FC236}">
                      <a16:creationId xmlns:a16="http://schemas.microsoft.com/office/drawing/2014/main" id="{1C26A86C-FB1B-5E1A-6C9C-52E1E3B59B82}"/>
                    </a:ext>
                  </a:extLst>
                </p:cNvPr>
                <p:cNvSpPr>
                  <a:spLocks noChangeArrowheads="1"/>
                </p:cNvSpPr>
                <p:nvPr/>
              </p:nvSpPr>
              <p:spPr bwMode="auto">
                <a:xfrm rot="5400000">
                  <a:off x="5217" y="2422"/>
                  <a:ext cx="247" cy="386"/>
                </a:xfrm>
                <a:prstGeom prst="rect">
                  <a:avLst/>
                </a:prstGeom>
                <a:gradFill rotWithShape="0">
                  <a:gsLst>
                    <a:gs pos="0">
                      <a:srgbClr val="EAEAEA"/>
                    </a:gs>
                    <a:gs pos="100000">
                      <a:srgbClr val="DCDCDC"/>
                    </a:gs>
                  </a:gsLst>
                  <a:lin ang="2700000" scaled="1"/>
                </a:gradFill>
                <a:ln w="381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algn="ctr" eaLnBrk="1" hangingPunct="1"/>
                  <a:endParaRPr lang="zh-CN" altLang="zh-CN" sz="2800" b="1">
                    <a:solidFill>
                      <a:srgbClr val="0033CC"/>
                    </a:solidFill>
                    <a:ea typeface="楷体_GB2312" pitchFamily="49" charset="-122"/>
                  </a:endParaRPr>
                </a:p>
              </p:txBody>
            </p:sp>
          </p:grpSp>
          <p:sp>
            <p:nvSpPr>
              <p:cNvPr id="137" name="Rectangle 144">
                <a:extLst>
                  <a:ext uri="{FF2B5EF4-FFF2-40B4-BE49-F238E27FC236}">
                    <a16:creationId xmlns:a16="http://schemas.microsoft.com/office/drawing/2014/main" id="{1EC49161-02FD-2373-595C-D7A0BC510DE3}"/>
                  </a:ext>
                </a:extLst>
              </p:cNvPr>
              <p:cNvSpPr>
                <a:spLocks noChangeArrowheads="1"/>
              </p:cNvSpPr>
              <p:nvPr/>
            </p:nvSpPr>
            <p:spPr bwMode="auto">
              <a:xfrm>
                <a:off x="5412" y="2766"/>
                <a:ext cx="276" cy="288"/>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b="1">
                    <a:solidFill>
                      <a:srgbClr val="FF0066"/>
                    </a:solidFill>
                  </a:rPr>
                  <a:t>&amp;</a:t>
                </a:r>
              </a:p>
            </p:txBody>
          </p:sp>
        </p:grpSp>
      </p:grpSp>
      <p:grpSp>
        <p:nvGrpSpPr>
          <p:cNvPr id="148" name="Group 145">
            <a:extLst>
              <a:ext uri="{FF2B5EF4-FFF2-40B4-BE49-F238E27FC236}">
                <a16:creationId xmlns:a16="http://schemas.microsoft.com/office/drawing/2014/main" id="{5A664C2B-6457-C91E-24B5-8785805DC290}"/>
              </a:ext>
            </a:extLst>
          </p:cNvPr>
          <p:cNvGrpSpPr>
            <a:grpSpLocks/>
          </p:cNvGrpSpPr>
          <p:nvPr/>
        </p:nvGrpSpPr>
        <p:grpSpPr bwMode="auto">
          <a:xfrm>
            <a:off x="5250180" y="4538971"/>
            <a:ext cx="4562475" cy="2081212"/>
            <a:chOff x="2508" y="2745"/>
            <a:chExt cx="2874" cy="1311"/>
          </a:xfrm>
        </p:grpSpPr>
        <p:sp>
          <p:nvSpPr>
            <p:cNvPr id="149" name="Rectangle 146">
              <a:extLst>
                <a:ext uri="{FF2B5EF4-FFF2-40B4-BE49-F238E27FC236}">
                  <a16:creationId xmlns:a16="http://schemas.microsoft.com/office/drawing/2014/main" id="{DB020EB1-164B-FAF6-2778-94B0C0692B69}"/>
                </a:ext>
              </a:extLst>
            </p:cNvPr>
            <p:cNvSpPr>
              <a:spLocks noChangeArrowheads="1"/>
            </p:cNvSpPr>
            <p:nvPr/>
          </p:nvSpPr>
          <p:spPr bwMode="auto">
            <a:xfrm>
              <a:off x="5004" y="3264"/>
              <a:ext cx="168" cy="276"/>
            </a:xfrm>
            <a:prstGeom prst="rect">
              <a:avLst/>
            </a:prstGeom>
            <a:solidFill>
              <a:srgbClr val="A5CEAD"/>
            </a:solidFill>
            <a:ln>
              <a:noFill/>
            </a:ln>
            <a:effectLst/>
            <a:extLs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50" name="Group 147">
              <a:extLst>
                <a:ext uri="{FF2B5EF4-FFF2-40B4-BE49-F238E27FC236}">
                  <a16:creationId xmlns:a16="http://schemas.microsoft.com/office/drawing/2014/main" id="{A0AE3A54-4477-67A1-8627-EDFDD244C48D}"/>
                </a:ext>
              </a:extLst>
            </p:cNvPr>
            <p:cNvGrpSpPr>
              <a:grpSpLocks/>
            </p:cNvGrpSpPr>
            <p:nvPr/>
          </p:nvGrpSpPr>
          <p:grpSpPr bwMode="auto">
            <a:xfrm rot="10800000">
              <a:off x="4865" y="2745"/>
              <a:ext cx="511" cy="654"/>
              <a:chOff x="1821" y="2358"/>
              <a:chExt cx="2183" cy="522"/>
            </a:xfrm>
          </p:grpSpPr>
          <p:sp>
            <p:nvSpPr>
              <p:cNvPr id="156" name="Line 148">
                <a:extLst>
                  <a:ext uri="{FF2B5EF4-FFF2-40B4-BE49-F238E27FC236}">
                    <a16:creationId xmlns:a16="http://schemas.microsoft.com/office/drawing/2014/main" id="{98DBF9C7-9F9F-6875-DEF9-567C578493DE}"/>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7" name="Line 149">
                <a:extLst>
                  <a:ext uri="{FF2B5EF4-FFF2-40B4-BE49-F238E27FC236}">
                    <a16:creationId xmlns:a16="http://schemas.microsoft.com/office/drawing/2014/main" id="{7C69C8B6-E3B1-5634-62D9-7D0FB09A0881}"/>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51" name="Group 150">
              <a:extLst>
                <a:ext uri="{FF2B5EF4-FFF2-40B4-BE49-F238E27FC236}">
                  <a16:creationId xmlns:a16="http://schemas.microsoft.com/office/drawing/2014/main" id="{63C1FD7D-49CD-4974-9379-284CE81A30C4}"/>
                </a:ext>
              </a:extLst>
            </p:cNvPr>
            <p:cNvGrpSpPr>
              <a:grpSpLocks/>
            </p:cNvGrpSpPr>
            <p:nvPr/>
          </p:nvGrpSpPr>
          <p:grpSpPr bwMode="auto">
            <a:xfrm rot="10800000">
              <a:off x="2519" y="3381"/>
              <a:ext cx="2863" cy="666"/>
              <a:chOff x="1821" y="2358"/>
              <a:chExt cx="2183" cy="522"/>
            </a:xfrm>
          </p:grpSpPr>
          <p:sp>
            <p:nvSpPr>
              <p:cNvPr id="154" name="Line 151">
                <a:extLst>
                  <a:ext uri="{FF2B5EF4-FFF2-40B4-BE49-F238E27FC236}">
                    <a16:creationId xmlns:a16="http://schemas.microsoft.com/office/drawing/2014/main" id="{1B801B65-C7C2-BB71-7D94-556F5896DC72}"/>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55" name="Line 152">
                <a:extLst>
                  <a:ext uri="{FF2B5EF4-FFF2-40B4-BE49-F238E27FC236}">
                    <a16:creationId xmlns:a16="http://schemas.microsoft.com/office/drawing/2014/main" id="{319C03DF-9996-9609-40DA-8A8BC41FCBAF}"/>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52" name="Rectangle 153">
              <a:extLst>
                <a:ext uri="{FF2B5EF4-FFF2-40B4-BE49-F238E27FC236}">
                  <a16:creationId xmlns:a16="http://schemas.microsoft.com/office/drawing/2014/main" id="{613E9DDC-6EC8-7679-9677-6E60C87E0E0D}"/>
                </a:ext>
              </a:extLst>
            </p:cNvPr>
            <p:cNvSpPr>
              <a:spLocks noChangeArrowheads="1"/>
            </p:cNvSpPr>
            <p:nvPr/>
          </p:nvSpPr>
          <p:spPr bwMode="auto">
            <a:xfrm>
              <a:off x="2568" y="3276"/>
              <a:ext cx="192" cy="228"/>
            </a:xfrm>
            <a:prstGeom prst="rect">
              <a:avLst/>
            </a:prstGeom>
            <a:solidFill>
              <a:srgbClr val="A5CEAD"/>
            </a:solidFill>
            <a:ln>
              <a:noFill/>
            </a:ln>
            <a:effectLst/>
            <a:extLs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53" name="Line 154">
              <a:extLst>
                <a:ext uri="{FF2B5EF4-FFF2-40B4-BE49-F238E27FC236}">
                  <a16:creationId xmlns:a16="http://schemas.microsoft.com/office/drawing/2014/main" id="{945A959A-5500-8BCB-CF92-94CC497E5E6C}"/>
                </a:ext>
              </a:extLst>
            </p:cNvPr>
            <p:cNvSpPr>
              <a:spLocks noChangeShapeType="1"/>
            </p:cNvSpPr>
            <p:nvPr/>
          </p:nvSpPr>
          <p:spPr bwMode="auto">
            <a:xfrm>
              <a:off x="2508" y="3420"/>
              <a:ext cx="0" cy="636"/>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58" name="Group 155">
            <a:extLst>
              <a:ext uri="{FF2B5EF4-FFF2-40B4-BE49-F238E27FC236}">
                <a16:creationId xmlns:a16="http://schemas.microsoft.com/office/drawing/2014/main" id="{9480BD8A-9DD7-024E-DC89-E801B148BD14}"/>
              </a:ext>
            </a:extLst>
          </p:cNvPr>
          <p:cNvGrpSpPr>
            <a:grpSpLocks/>
          </p:cNvGrpSpPr>
          <p:nvPr/>
        </p:nvGrpSpPr>
        <p:grpSpPr bwMode="auto">
          <a:xfrm>
            <a:off x="5247005" y="4538971"/>
            <a:ext cx="4565650" cy="2074862"/>
            <a:chOff x="2506" y="2745"/>
            <a:chExt cx="2876" cy="1307"/>
          </a:xfrm>
        </p:grpSpPr>
        <p:grpSp>
          <p:nvGrpSpPr>
            <p:cNvPr id="159" name="Group 156">
              <a:extLst>
                <a:ext uri="{FF2B5EF4-FFF2-40B4-BE49-F238E27FC236}">
                  <a16:creationId xmlns:a16="http://schemas.microsoft.com/office/drawing/2014/main" id="{5A99B1A2-9AFB-E1C1-C8AA-DBFF97C68917}"/>
                </a:ext>
              </a:extLst>
            </p:cNvPr>
            <p:cNvGrpSpPr>
              <a:grpSpLocks/>
            </p:cNvGrpSpPr>
            <p:nvPr/>
          </p:nvGrpSpPr>
          <p:grpSpPr bwMode="auto">
            <a:xfrm>
              <a:off x="4906" y="2968"/>
              <a:ext cx="392" cy="567"/>
              <a:chOff x="4548" y="2740"/>
              <a:chExt cx="392" cy="567"/>
            </a:xfrm>
          </p:grpSpPr>
          <p:sp>
            <p:nvSpPr>
              <p:cNvPr id="170" name="Text Box 157">
                <a:extLst>
                  <a:ext uri="{FF2B5EF4-FFF2-40B4-BE49-F238E27FC236}">
                    <a16:creationId xmlns:a16="http://schemas.microsoft.com/office/drawing/2014/main" id="{D85FB1F9-87D5-5C72-AE2D-D9E62788024B}"/>
                  </a:ext>
                </a:extLst>
              </p:cNvPr>
              <p:cNvSpPr txBox="1">
                <a:spLocks noChangeArrowheads="1"/>
              </p:cNvSpPr>
              <p:nvPr/>
            </p:nvSpPr>
            <p:spPr bwMode="auto">
              <a:xfrm>
                <a:off x="4548" y="274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sp>
            <p:nvSpPr>
              <p:cNvPr id="171" name="Text Box 158">
                <a:extLst>
                  <a:ext uri="{FF2B5EF4-FFF2-40B4-BE49-F238E27FC236}">
                    <a16:creationId xmlns:a16="http://schemas.microsoft.com/office/drawing/2014/main" id="{202F2D3E-510A-13E4-0712-EDC4E2644F97}"/>
                  </a:ext>
                </a:extLst>
              </p:cNvPr>
              <p:cNvSpPr txBox="1">
                <a:spLocks noChangeArrowheads="1"/>
              </p:cNvSpPr>
              <p:nvPr/>
            </p:nvSpPr>
            <p:spPr bwMode="auto">
              <a:xfrm>
                <a:off x="4548" y="2980"/>
                <a:ext cx="392" cy="3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r>
                  <a:rPr lang="en-US" altLang="zh-CN" sz="2800" b="1">
                    <a:solidFill>
                      <a:srgbClr val="FF0066"/>
                    </a:solidFill>
                  </a:rPr>
                  <a:t>1</a:t>
                </a:r>
              </a:p>
            </p:txBody>
          </p:sp>
        </p:grpSp>
        <p:sp>
          <p:nvSpPr>
            <p:cNvPr id="160" name="Rectangle 159">
              <a:extLst>
                <a:ext uri="{FF2B5EF4-FFF2-40B4-BE49-F238E27FC236}">
                  <a16:creationId xmlns:a16="http://schemas.microsoft.com/office/drawing/2014/main" id="{7EE43FBB-81FE-6844-5BA4-E66BE3E70481}"/>
                </a:ext>
              </a:extLst>
            </p:cNvPr>
            <p:cNvSpPr>
              <a:spLocks noChangeArrowheads="1"/>
            </p:cNvSpPr>
            <p:nvPr/>
          </p:nvSpPr>
          <p:spPr bwMode="auto">
            <a:xfrm>
              <a:off x="4978" y="2964"/>
              <a:ext cx="168" cy="276"/>
            </a:xfrm>
            <a:prstGeom prst="rect">
              <a:avLst/>
            </a:prstGeom>
            <a:solidFill>
              <a:srgbClr val="A5CEAD"/>
            </a:solidFill>
            <a:ln>
              <a:noFill/>
            </a:ln>
            <a:effectLst/>
            <a:extLs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grpSp>
          <p:nvGrpSpPr>
            <p:cNvPr id="161" name="Group 160">
              <a:extLst>
                <a:ext uri="{FF2B5EF4-FFF2-40B4-BE49-F238E27FC236}">
                  <a16:creationId xmlns:a16="http://schemas.microsoft.com/office/drawing/2014/main" id="{BB05FA01-6A45-D3C0-75F1-76FAC51078A2}"/>
                </a:ext>
              </a:extLst>
            </p:cNvPr>
            <p:cNvGrpSpPr>
              <a:grpSpLocks/>
            </p:cNvGrpSpPr>
            <p:nvPr/>
          </p:nvGrpSpPr>
          <p:grpSpPr bwMode="auto">
            <a:xfrm rot="10800000">
              <a:off x="4947" y="2745"/>
              <a:ext cx="427" cy="402"/>
              <a:chOff x="1821" y="2358"/>
              <a:chExt cx="2183" cy="522"/>
            </a:xfrm>
          </p:grpSpPr>
          <p:sp>
            <p:nvSpPr>
              <p:cNvPr id="168" name="Line 161">
                <a:extLst>
                  <a:ext uri="{FF2B5EF4-FFF2-40B4-BE49-F238E27FC236}">
                    <a16:creationId xmlns:a16="http://schemas.microsoft.com/office/drawing/2014/main" id="{5A56EF9E-0E64-AA1A-F2FB-23C1DFD9621F}"/>
                  </a:ext>
                </a:extLst>
              </p:cNvPr>
              <p:cNvSpPr>
                <a:spLocks noChangeShapeType="1"/>
              </p:cNvSpPr>
              <p:nvPr/>
            </p:nvSpPr>
            <p:spPr bwMode="auto">
              <a:xfrm rot="5400000" flipV="1">
                <a:off x="1563" y="2619"/>
                <a:ext cx="522" cy="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38100" cmpd="dbl">
                    <a:solidFill>
                      <a:srgbClr val="FF0066"/>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9" name="Line 162">
                <a:extLst>
                  <a:ext uri="{FF2B5EF4-FFF2-40B4-BE49-F238E27FC236}">
                    <a16:creationId xmlns:a16="http://schemas.microsoft.com/office/drawing/2014/main" id="{60400E31-68D4-986A-F1FC-DB3E207169B7}"/>
                  </a:ext>
                </a:extLst>
              </p:cNvPr>
              <p:cNvSpPr>
                <a:spLocks noChangeShapeType="1"/>
              </p:cNvSpPr>
              <p:nvPr/>
            </p:nvSpPr>
            <p:spPr bwMode="auto">
              <a:xfrm rot="5400000" flipV="1">
                <a:off x="2913" y="1266"/>
                <a:ext cx="0" cy="2183"/>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38100" cmpd="dbl">
                    <a:solidFill>
                      <a:srgbClr val="FF0066"/>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grpSp>
          <p:nvGrpSpPr>
            <p:cNvPr id="162" name="Group 163">
              <a:extLst>
                <a:ext uri="{FF2B5EF4-FFF2-40B4-BE49-F238E27FC236}">
                  <a16:creationId xmlns:a16="http://schemas.microsoft.com/office/drawing/2014/main" id="{7A6F2C58-6035-7510-4466-71238707E278}"/>
                </a:ext>
              </a:extLst>
            </p:cNvPr>
            <p:cNvGrpSpPr>
              <a:grpSpLocks/>
            </p:cNvGrpSpPr>
            <p:nvPr/>
          </p:nvGrpSpPr>
          <p:grpSpPr bwMode="auto">
            <a:xfrm rot="10800000">
              <a:off x="2759" y="3129"/>
              <a:ext cx="2623" cy="918"/>
              <a:chOff x="1821" y="2358"/>
              <a:chExt cx="2183" cy="522"/>
            </a:xfrm>
          </p:grpSpPr>
          <p:sp>
            <p:nvSpPr>
              <p:cNvPr id="166" name="Line 164">
                <a:extLst>
                  <a:ext uri="{FF2B5EF4-FFF2-40B4-BE49-F238E27FC236}">
                    <a16:creationId xmlns:a16="http://schemas.microsoft.com/office/drawing/2014/main" id="{DB8744D2-3EA6-4EDE-080F-4E3EE2A49C3C}"/>
                  </a:ext>
                </a:extLst>
              </p:cNvPr>
              <p:cNvSpPr>
                <a:spLocks noChangeShapeType="1"/>
              </p:cNvSpPr>
              <p:nvPr/>
            </p:nvSpPr>
            <p:spPr bwMode="auto">
              <a:xfrm rot="5400000" flipV="1">
                <a:off x="1563" y="2619"/>
                <a:ext cx="522" cy="0"/>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7" name="Line 165">
                <a:extLst>
                  <a:ext uri="{FF2B5EF4-FFF2-40B4-BE49-F238E27FC236}">
                    <a16:creationId xmlns:a16="http://schemas.microsoft.com/office/drawing/2014/main" id="{066D8219-8E76-CE67-2D8C-6301226E3CCE}"/>
                  </a:ext>
                </a:extLst>
              </p:cNvPr>
              <p:cNvSpPr>
                <a:spLocks noChangeShapeType="1"/>
              </p:cNvSpPr>
              <p:nvPr/>
            </p:nvSpPr>
            <p:spPr bwMode="auto">
              <a:xfrm rot="5400000" flipV="1">
                <a:off x="2913" y="1266"/>
                <a:ext cx="0" cy="2183"/>
              </a:xfrm>
              <a:prstGeom prst="line">
                <a:avLst/>
              </a:prstGeom>
              <a:noFill/>
              <a:ln w="38100">
                <a:solidFill>
                  <a:srgbClr val="FF006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163" name="Rectangle 166">
              <a:extLst>
                <a:ext uri="{FF2B5EF4-FFF2-40B4-BE49-F238E27FC236}">
                  <a16:creationId xmlns:a16="http://schemas.microsoft.com/office/drawing/2014/main" id="{623E3392-C4DB-53CB-7EA9-AE5754613387}"/>
                </a:ext>
              </a:extLst>
            </p:cNvPr>
            <p:cNvSpPr>
              <a:spLocks noChangeArrowheads="1"/>
            </p:cNvSpPr>
            <p:nvPr/>
          </p:nvSpPr>
          <p:spPr bwMode="auto">
            <a:xfrm>
              <a:off x="2566" y="3012"/>
              <a:ext cx="132" cy="228"/>
            </a:xfrm>
            <a:prstGeom prst="rect">
              <a:avLst/>
            </a:prstGeom>
            <a:solidFill>
              <a:srgbClr val="A5CEAD"/>
            </a:solidFill>
            <a:ln>
              <a:noFill/>
            </a:ln>
            <a:effectLst/>
            <a:extLst>
              <a:ext uri="{91240B29-F687-4F45-9708-019B960494DF}">
                <a14:hiddenLine xmlns:a14="http://schemas.microsoft.com/office/drawing/2010/main" w="9525">
                  <a:solidFill>
                    <a:srgbClr val="FF00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kumimoji="1" sz="2400">
                  <a:solidFill>
                    <a:schemeClr val="tx1"/>
                  </a:solidFill>
                  <a:latin typeface="Times New Roman" panose="02020603050405020304" pitchFamily="18" charset="0"/>
                  <a:ea typeface="宋体" panose="02010600030101010101" pitchFamily="2" charset="-122"/>
                </a:defRPr>
              </a:lvl1pPr>
              <a:lvl2pPr marL="742950" indent="-285750">
                <a:defRPr kumimoji="1" sz="2400">
                  <a:solidFill>
                    <a:schemeClr val="tx1"/>
                  </a:solidFill>
                  <a:latin typeface="Times New Roman" panose="02020603050405020304" pitchFamily="18" charset="0"/>
                  <a:ea typeface="宋体" panose="02010600030101010101" pitchFamily="2" charset="-122"/>
                </a:defRPr>
              </a:lvl2pPr>
              <a:lvl3pPr marL="1143000" indent="-228600">
                <a:defRPr kumimoji="1" sz="2400">
                  <a:solidFill>
                    <a:schemeClr val="tx1"/>
                  </a:solidFill>
                  <a:latin typeface="Times New Roman" panose="02020603050405020304" pitchFamily="18" charset="0"/>
                  <a:ea typeface="宋体" panose="02010600030101010101" pitchFamily="2" charset="-122"/>
                </a:defRPr>
              </a:lvl3pPr>
              <a:lvl4pPr marL="1600200" indent="-228600">
                <a:defRPr kumimoji="1" sz="2400">
                  <a:solidFill>
                    <a:schemeClr val="tx1"/>
                  </a:solidFill>
                  <a:latin typeface="Times New Roman" panose="02020603050405020304" pitchFamily="18" charset="0"/>
                  <a:ea typeface="宋体" panose="02010600030101010101" pitchFamily="2" charset="-122"/>
                </a:defRPr>
              </a:lvl4pPr>
              <a:lvl5pPr marL="2057400" indent="-228600">
                <a:defRPr kumimoji="1" sz="2400">
                  <a:solidFill>
                    <a:schemeClr val="tx1"/>
                  </a:solidFill>
                  <a:latin typeface="Times New Roman" panose="02020603050405020304" pitchFamily="18" charset="0"/>
                  <a:ea typeface="宋体" panose="02010600030101010101" pitchFamily="2" charset="-122"/>
                </a:defRPr>
              </a:lvl5pPr>
              <a:lvl6pPr marL="25146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6pPr>
              <a:lvl7pPr marL="29718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7pPr>
              <a:lvl8pPr marL="34290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8pPr>
              <a:lvl9pPr marL="3886200" indent="-228600" eaLnBrk="0" fontAlgn="base" hangingPunct="0">
                <a:spcBef>
                  <a:spcPct val="0"/>
                </a:spcBef>
                <a:spcAft>
                  <a:spcPct val="0"/>
                </a:spcAft>
                <a:defRPr kumimoji="1" sz="2400">
                  <a:solidFill>
                    <a:schemeClr val="tx1"/>
                  </a:solidFill>
                  <a:latin typeface="Times New Roman" panose="02020603050405020304" pitchFamily="18" charset="0"/>
                  <a:ea typeface="宋体" panose="02010600030101010101" pitchFamily="2" charset="-122"/>
                </a:defRPr>
              </a:lvl9pPr>
            </a:lstStyle>
            <a:p>
              <a:pPr eaLnBrk="1" hangingPunct="1"/>
              <a:endParaRPr lang="zh-CN" altLang="en-US"/>
            </a:p>
          </p:txBody>
        </p:sp>
        <p:sp>
          <p:nvSpPr>
            <p:cNvPr id="164" name="Line 167">
              <a:extLst>
                <a:ext uri="{FF2B5EF4-FFF2-40B4-BE49-F238E27FC236}">
                  <a16:creationId xmlns:a16="http://schemas.microsoft.com/office/drawing/2014/main" id="{222E5A8A-17ED-873F-E580-C1DB1FCE6DBB}"/>
                </a:ext>
              </a:extLst>
            </p:cNvPr>
            <p:cNvSpPr>
              <a:spLocks noChangeShapeType="1"/>
            </p:cNvSpPr>
            <p:nvPr/>
          </p:nvSpPr>
          <p:spPr bwMode="auto">
            <a:xfrm flipH="1">
              <a:off x="2746" y="3144"/>
              <a:ext cx="0" cy="908"/>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38100" cmpd="dbl">
                  <a:solidFill>
                    <a:srgbClr val="FF0066"/>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sp>
          <p:nvSpPr>
            <p:cNvPr id="165" name="Line 168">
              <a:extLst>
                <a:ext uri="{FF2B5EF4-FFF2-40B4-BE49-F238E27FC236}">
                  <a16:creationId xmlns:a16="http://schemas.microsoft.com/office/drawing/2014/main" id="{45244CDC-0386-B195-DFCB-6CBB5F6DD029}"/>
                </a:ext>
              </a:extLst>
            </p:cNvPr>
            <p:cNvSpPr>
              <a:spLocks noChangeShapeType="1"/>
            </p:cNvSpPr>
            <p:nvPr/>
          </p:nvSpPr>
          <p:spPr bwMode="auto">
            <a:xfrm>
              <a:off x="2506" y="3156"/>
              <a:ext cx="240" cy="0"/>
            </a:xfrm>
            <a:prstGeom prst="line">
              <a:avLst/>
            </a:prstGeom>
            <a:noFill/>
            <a:ln>
              <a:noFill/>
            </a:ln>
            <a:effectLst/>
            <a:extLst>
              <a:ext uri="{909E8E84-426E-40DD-AFC4-6F175D3DCCD1}">
                <a14:hiddenFill xmlns:a14="http://schemas.microsoft.com/office/drawing/2010/main">
                  <a:noFill/>
                </a14:hiddenFill>
              </a:ext>
              <a:ext uri="{91240B29-F687-4F45-9708-019B960494DF}">
                <a14:hiddenLine xmlns:a14="http://schemas.microsoft.com/office/drawing/2010/main" w="38100" cmpd="dbl">
                  <a:solidFill>
                    <a:srgbClr val="FF0066"/>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CN" altLang="en-US"/>
            </a:p>
          </p:txBody>
        </p:sp>
      </p:grpSp>
      <p:sp>
        <p:nvSpPr>
          <p:cNvPr id="2" name="灯片编号占位符 1">
            <a:extLst>
              <a:ext uri="{FF2B5EF4-FFF2-40B4-BE49-F238E27FC236}">
                <a16:creationId xmlns:a16="http://schemas.microsoft.com/office/drawing/2014/main" id="{30AD1867-8582-1E48-6F6B-81AF668027CB}"/>
              </a:ext>
            </a:extLst>
          </p:cNvPr>
          <p:cNvSpPr>
            <a:spLocks noGrp="1"/>
          </p:cNvSpPr>
          <p:nvPr>
            <p:ph type="sldNum" sz="quarter" idx="12"/>
          </p:nvPr>
        </p:nvSpPr>
        <p:spPr/>
        <p:txBody>
          <a:bodyPr/>
          <a:lstStyle/>
          <a:p>
            <a:fld id="{392CBAA0-59E6-204E-8F03-85E5040D48B8}" type="slidenum">
              <a:rPr kumimoji="1" lang="zh-CN" altLang="en-US" smtClean="0"/>
              <a:t>81</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2C4DE3E5-4895-EFAC-8A3B-4BB0468B10C9}"/>
                  </a:ext>
                </a:extLst>
              </p:cNvPr>
              <p:cNvSpPr txBox="1"/>
              <p:nvPr/>
            </p:nvSpPr>
            <p:spPr>
              <a:xfrm>
                <a:off x="3001377" y="2702988"/>
                <a:ext cx="4992905"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1" i="1" smtClean="0">
                              <a:solidFill>
                                <a:srgbClr val="0000FF"/>
                              </a:solidFill>
                              <a:latin typeface="Cambria Math" panose="02040503050406030204" pitchFamily="18" charset="0"/>
                            </a:rPr>
                          </m:ctrlPr>
                        </m:sSubPr>
                        <m:e>
                          <m:r>
                            <a:rPr kumimoji="1" lang="en-US" altLang="zh-CN" sz="2800" b="1" i="1" smtClean="0">
                              <a:solidFill>
                                <a:srgbClr val="0000FF"/>
                              </a:solidFill>
                              <a:latin typeface="Cambria Math" panose="02040503050406030204" pitchFamily="18" charset="0"/>
                            </a:rPr>
                            <m:t>𝑺</m:t>
                          </m:r>
                        </m:e>
                        <m:sub>
                          <m:r>
                            <a:rPr kumimoji="1" lang="en-US" altLang="zh-CN" sz="2800" b="1" i="1" smtClean="0">
                              <a:solidFill>
                                <a:srgbClr val="0000FF"/>
                              </a:solidFill>
                              <a:latin typeface="Cambria Math" panose="02040503050406030204" pitchFamily="18" charset="0"/>
                            </a:rPr>
                            <m:t>𝑵</m:t>
                          </m:r>
                          <m:r>
                            <a:rPr kumimoji="1" lang="en-US" altLang="zh-CN" sz="2800" b="1" i="1" smtClean="0">
                              <a:solidFill>
                                <a:srgbClr val="0000FF"/>
                              </a:solidFill>
                              <a:latin typeface="Cambria Math" panose="02040503050406030204" pitchFamily="18" charset="0"/>
                            </a:rPr>
                            <m:t>−</m:t>
                          </m:r>
                          <m:r>
                            <a:rPr kumimoji="1" lang="en-US" altLang="zh-CN" sz="2800" b="1" i="1" smtClean="0">
                              <a:solidFill>
                                <a:srgbClr val="0000FF"/>
                              </a:solidFill>
                              <a:latin typeface="Cambria Math" panose="02040503050406030204" pitchFamily="18" charset="0"/>
                            </a:rPr>
                            <m:t>𝟏</m:t>
                          </m:r>
                        </m:sub>
                      </m:sSub>
                      <m:r>
                        <a:rPr kumimoji="1" lang="en-US" altLang="zh-CN" sz="2800" b="1" i="1" smtClean="0">
                          <a:solidFill>
                            <a:srgbClr val="0000FF"/>
                          </a:solidFill>
                          <a:latin typeface="Cambria Math" panose="02040503050406030204" pitchFamily="18" charset="0"/>
                        </a:rPr>
                        <m:t>=</m:t>
                      </m:r>
                      <m:sSub>
                        <m:sSubPr>
                          <m:ctrlPr>
                            <a:rPr kumimoji="1" lang="en-US" altLang="zh-CN" sz="2800" b="1" i="1" smtClean="0">
                              <a:solidFill>
                                <a:srgbClr val="0000FF"/>
                              </a:solidFill>
                              <a:latin typeface="Cambria Math" panose="02040503050406030204" pitchFamily="18" charset="0"/>
                            </a:rPr>
                          </m:ctrlPr>
                        </m:sSubPr>
                        <m:e>
                          <m:r>
                            <a:rPr kumimoji="1" lang="en-US" altLang="zh-CN" sz="2800" b="1" i="1" smtClean="0">
                              <a:solidFill>
                                <a:srgbClr val="0000FF"/>
                              </a:solidFill>
                              <a:latin typeface="Cambria Math" panose="02040503050406030204" pitchFamily="18" charset="0"/>
                            </a:rPr>
                            <m:t>𝑺</m:t>
                          </m:r>
                        </m:e>
                        <m:sub>
                          <m:r>
                            <a:rPr kumimoji="1" lang="en-US" altLang="zh-CN" sz="2800" b="1" i="1" smtClean="0">
                              <a:solidFill>
                                <a:srgbClr val="0000FF"/>
                              </a:solidFill>
                              <a:latin typeface="Cambria Math" panose="02040503050406030204" pitchFamily="18" charset="0"/>
                            </a:rPr>
                            <m:t>𝟓𝟗</m:t>
                          </m:r>
                        </m:sub>
                      </m:sSub>
                      <m:r>
                        <a:rPr kumimoji="1" lang="en-US" altLang="zh-CN" sz="2800" b="1" i="1" smtClean="0">
                          <a:solidFill>
                            <a:srgbClr val="0000FF"/>
                          </a:solidFill>
                          <a:latin typeface="Cambria Math" panose="02040503050406030204" pitchFamily="18" charset="0"/>
                        </a:rPr>
                        <m:t>=</m:t>
                      </m:r>
                      <m:sSub>
                        <m:sSubPr>
                          <m:ctrlPr>
                            <a:rPr kumimoji="1" lang="en-US" altLang="zh-CN" sz="2800" b="1" i="1" smtClean="0">
                              <a:solidFill>
                                <a:srgbClr val="0000FF"/>
                              </a:solidFill>
                              <a:latin typeface="Cambria Math" panose="02040503050406030204" pitchFamily="18" charset="0"/>
                            </a:rPr>
                          </m:ctrlPr>
                        </m:sSubPr>
                        <m:e>
                          <m:d>
                            <m:dPr>
                              <m:ctrlPr>
                                <a:rPr kumimoji="1" lang="en-US" altLang="zh-CN" sz="2800" b="1" i="1" smtClean="0">
                                  <a:solidFill>
                                    <a:srgbClr val="0000FF"/>
                                  </a:solidFill>
                                  <a:latin typeface="Cambria Math" panose="02040503050406030204" pitchFamily="18" charset="0"/>
                                </a:rPr>
                              </m:ctrlPr>
                            </m:dPr>
                            <m:e>
                              <m:r>
                                <a:rPr kumimoji="1" lang="en-US" altLang="zh-CN" sz="2800" b="1" i="1" smtClean="0">
                                  <a:solidFill>
                                    <a:srgbClr val="0000FF"/>
                                  </a:solidFill>
                                  <a:latin typeface="Cambria Math" panose="02040503050406030204" pitchFamily="18" charset="0"/>
                                </a:rPr>
                                <m:t>𝟎𝟏𝟎𝟏</m:t>
                              </m:r>
                              <m:r>
                                <a:rPr kumimoji="1" lang="zh-CN" altLang="en-US" sz="2800" b="1" i="1" smtClean="0">
                                  <a:solidFill>
                                    <a:srgbClr val="0000FF"/>
                                  </a:solidFill>
                                  <a:latin typeface="Cambria Math" panose="02040503050406030204" pitchFamily="18" charset="0"/>
                                </a:rPr>
                                <m:t> </m:t>
                              </m:r>
                              <m:r>
                                <a:rPr kumimoji="1" lang="en-US" altLang="zh-CN" sz="2800" b="1" i="1" smtClean="0">
                                  <a:solidFill>
                                    <a:srgbClr val="0000FF"/>
                                  </a:solidFill>
                                  <a:latin typeface="Cambria Math" panose="02040503050406030204" pitchFamily="18" charset="0"/>
                                </a:rPr>
                                <m:t>𝟏𝟎𝟎𝟏</m:t>
                              </m:r>
                            </m:e>
                          </m:d>
                        </m:e>
                        <m:sub>
                          <m:r>
                            <a:rPr kumimoji="1" lang="en-US" altLang="zh-CN" sz="2800" b="1" i="1" smtClean="0">
                              <a:solidFill>
                                <a:srgbClr val="0000FF"/>
                              </a:solidFill>
                              <a:latin typeface="Cambria Math" panose="02040503050406030204" pitchFamily="18" charset="0"/>
                            </a:rPr>
                            <m:t>𝑩𝑪𝑫</m:t>
                          </m:r>
                        </m:sub>
                      </m:sSub>
                    </m:oMath>
                  </m:oMathPara>
                </a14:m>
                <a:endParaRPr kumimoji="1" lang="zh-CN" altLang="en-US" sz="2800" b="1" dirty="0">
                  <a:solidFill>
                    <a:srgbClr val="0000FF"/>
                  </a:solidFill>
                </a:endParaRPr>
              </a:p>
            </p:txBody>
          </p:sp>
        </mc:Choice>
        <mc:Fallback xmlns="">
          <p:sp>
            <p:nvSpPr>
              <p:cNvPr id="3" name="文本框 2">
                <a:extLst>
                  <a:ext uri="{FF2B5EF4-FFF2-40B4-BE49-F238E27FC236}">
                    <a16:creationId xmlns:a16="http://schemas.microsoft.com/office/drawing/2014/main" id="{2C4DE3E5-4895-EFAC-8A3B-4BB0468B10C9}"/>
                  </a:ext>
                </a:extLst>
              </p:cNvPr>
              <p:cNvSpPr txBox="1">
                <a:spLocks noRot="1" noChangeAspect="1" noMove="1" noResize="1" noEditPoints="1" noAdjustHandles="1" noChangeArrowheads="1" noChangeShapeType="1" noTextEdit="1"/>
              </p:cNvSpPr>
              <p:nvPr/>
            </p:nvSpPr>
            <p:spPr>
              <a:xfrm>
                <a:off x="3001377" y="2702988"/>
                <a:ext cx="4992905" cy="430887"/>
              </a:xfrm>
              <a:prstGeom prst="rect">
                <a:avLst/>
              </a:prstGeom>
              <a:blipFill>
                <a:blip r:embed="rId2"/>
                <a:stretch>
                  <a:fillRect l="-1015" t="-8571" b="-3714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889467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wipe(left)">
                                      <p:cBhvr>
                                        <p:cTn id="22" dur="500"/>
                                        <p:tgtEl>
                                          <p:spTgt spid="1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ppt_w</p:attrName>
                                        </p:attrNameLst>
                                      </p:cBhvr>
                                      <p:tavLst>
                                        <p:tav tm="0">
                                          <p:val>
                                            <p:fltVal val="0"/>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31"/>
                                            </p:cond>
                                          </p:stCondLst>
                                        </p:cTn>
                                        <p:tgtEl>
                                          <p:spTgt spid="7"/>
                                        </p:tgtEl>
                                        <p:attrNameLst>
                                          <p:attrName>style.visibility</p:attrName>
                                        </p:attrNameLst>
                                      </p:cBhvr>
                                      <p:to>
                                        <p:strVal val="hidden"/>
                                      </p:to>
                                    </p:set>
                                  </p:subTnLst>
                                </p:cTn>
                              </p:par>
                            </p:childTnLst>
                          </p:cTn>
                        </p:par>
                        <p:par>
                          <p:cTn id="35" fill="hold">
                            <p:stCondLst>
                              <p:cond delay="500"/>
                            </p:stCondLst>
                            <p:childTnLst>
                              <p:par>
                                <p:cTn id="36" presetID="23" presetClass="entr" presetSubtype="16" fill="hold" nodeType="after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p:cTn id="38" dur="500" fill="hold"/>
                                        <p:tgtEl>
                                          <p:spTgt spid="6"/>
                                        </p:tgtEl>
                                        <p:attrNameLst>
                                          <p:attrName>ppt_w</p:attrName>
                                        </p:attrNameLst>
                                      </p:cBhvr>
                                      <p:tavLst>
                                        <p:tav tm="0">
                                          <p:val>
                                            <p:fltVal val="0"/>
                                          </p:val>
                                        </p:tav>
                                        <p:tav tm="100000">
                                          <p:val>
                                            <p:strVal val="#ppt_w"/>
                                          </p:val>
                                        </p:tav>
                                      </p:tavLst>
                                    </p:anim>
                                    <p:anim calcmode="lin" valueType="num">
                                      <p:cBhvr>
                                        <p:cTn id="39" dur="500" fill="hold"/>
                                        <p:tgtEl>
                                          <p:spTgt spid="6"/>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36"/>
                                            </p:cond>
                                          </p:stCondLst>
                                        </p:cTn>
                                        <p:tgtEl>
                                          <p:spTgt spid="6"/>
                                        </p:tgtEl>
                                        <p:attrNameLst>
                                          <p:attrName>style.visibility</p:attrName>
                                        </p:attrNameLst>
                                      </p:cBhvr>
                                      <p:to>
                                        <p:strVal val="hidden"/>
                                      </p:to>
                                    </p:set>
                                  </p:subTnLst>
                                </p:cTn>
                              </p:par>
                            </p:childTnLst>
                          </p:cTn>
                        </p:par>
                        <p:par>
                          <p:cTn id="40" fill="hold">
                            <p:stCondLst>
                              <p:cond delay="1000"/>
                            </p:stCondLst>
                            <p:childTnLst>
                              <p:par>
                                <p:cTn id="41" presetID="23" presetClass="entr" presetSubtype="16"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500" fill="hold"/>
                                        <p:tgtEl>
                                          <p:spTgt spid="8"/>
                                        </p:tgtEl>
                                        <p:attrNameLst>
                                          <p:attrName>ppt_w</p:attrName>
                                        </p:attrNameLst>
                                      </p:cBhvr>
                                      <p:tavLst>
                                        <p:tav tm="0">
                                          <p:val>
                                            <p:fltVal val="0"/>
                                          </p:val>
                                        </p:tav>
                                        <p:tav tm="100000">
                                          <p:val>
                                            <p:strVal val="#ppt_w"/>
                                          </p:val>
                                        </p:tav>
                                      </p:tavLst>
                                    </p:anim>
                                    <p:anim calcmode="lin" valueType="num">
                                      <p:cBhvr>
                                        <p:cTn id="44" dur="500" fill="hold"/>
                                        <p:tgtEl>
                                          <p:spTgt spid="8"/>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41"/>
                                            </p:cond>
                                          </p:stCondLst>
                                        </p:cTn>
                                        <p:tgtEl>
                                          <p:spTgt spid="8"/>
                                        </p:tgtEl>
                                        <p:attrNameLst>
                                          <p:attrName>style.visibility</p:attrName>
                                        </p:attrNameLst>
                                      </p:cBhvr>
                                      <p:to>
                                        <p:strVal val="hidden"/>
                                      </p:to>
                                    </p:set>
                                  </p:sub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500"/>
                                        <p:tgtEl>
                                          <p:spTgt spid="14"/>
                                        </p:tgtEl>
                                      </p:cBhvr>
                                    </p:animEffect>
                                  </p:childTnLst>
                                </p:cTn>
                              </p:par>
                            </p:childTnLst>
                          </p:cTn>
                        </p:par>
                      </p:childTnLst>
                    </p:cTn>
                  </p:par>
                  <p:par>
                    <p:cTn id="50" fill="hold">
                      <p:stCondLst>
                        <p:cond delay="indefinite"/>
                      </p:stCondLst>
                      <p:childTnLst>
                        <p:par>
                          <p:cTn id="51" fill="hold">
                            <p:stCondLst>
                              <p:cond delay="0"/>
                            </p:stCondLst>
                            <p:childTnLst>
                              <p:par>
                                <p:cTn id="52" presetID="17" presetClass="entr" presetSubtype="10" fill="hold" nodeType="clickEffect">
                                  <p:stCondLst>
                                    <p:cond delay="0"/>
                                  </p:stCondLst>
                                  <p:childTnLst>
                                    <p:set>
                                      <p:cBhvr>
                                        <p:cTn id="53" dur="1" fill="hold">
                                          <p:stCondLst>
                                            <p:cond delay="0"/>
                                          </p:stCondLst>
                                        </p:cTn>
                                        <p:tgtEl>
                                          <p:spTgt spid="126"/>
                                        </p:tgtEl>
                                        <p:attrNameLst>
                                          <p:attrName>style.visibility</p:attrName>
                                        </p:attrNameLst>
                                      </p:cBhvr>
                                      <p:to>
                                        <p:strVal val="visible"/>
                                      </p:to>
                                    </p:set>
                                    <p:anim calcmode="lin" valueType="num">
                                      <p:cBhvr>
                                        <p:cTn id="54" dur="500" fill="hold"/>
                                        <p:tgtEl>
                                          <p:spTgt spid="126"/>
                                        </p:tgtEl>
                                        <p:attrNameLst>
                                          <p:attrName>ppt_w</p:attrName>
                                        </p:attrNameLst>
                                      </p:cBhvr>
                                      <p:tavLst>
                                        <p:tav tm="0">
                                          <p:val>
                                            <p:fltVal val="0"/>
                                          </p:val>
                                        </p:tav>
                                        <p:tav tm="100000">
                                          <p:val>
                                            <p:strVal val="#ppt_w"/>
                                          </p:val>
                                        </p:tav>
                                      </p:tavLst>
                                    </p:anim>
                                    <p:anim calcmode="lin" valueType="num">
                                      <p:cBhvr>
                                        <p:cTn id="55" dur="500" fill="hold"/>
                                        <p:tgtEl>
                                          <p:spTgt spid="126"/>
                                        </p:tgtEl>
                                        <p:attrNameLst>
                                          <p:attrName>ppt_h</p:attrName>
                                        </p:attrNameLst>
                                      </p:cBhvr>
                                      <p:tavLst>
                                        <p:tav tm="0">
                                          <p:val>
                                            <p:strVal val="#ppt_h"/>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12" presetClass="entr" presetSubtype="1" fill="hold" nodeType="clickEffect">
                                  <p:stCondLst>
                                    <p:cond delay="0"/>
                                  </p:stCondLst>
                                  <p:childTnLst>
                                    <p:set>
                                      <p:cBhvr>
                                        <p:cTn id="59" dur="1" fill="hold">
                                          <p:stCondLst>
                                            <p:cond delay="0"/>
                                          </p:stCondLst>
                                        </p:cTn>
                                        <p:tgtEl>
                                          <p:spTgt spid="148"/>
                                        </p:tgtEl>
                                        <p:attrNameLst>
                                          <p:attrName>style.visibility</p:attrName>
                                        </p:attrNameLst>
                                      </p:cBhvr>
                                      <p:to>
                                        <p:strVal val="visible"/>
                                      </p:to>
                                    </p:set>
                                    <p:animEffect transition="in" filter="slide(fromTop)">
                                      <p:cBhvr>
                                        <p:cTn id="60" dur="500"/>
                                        <p:tgtEl>
                                          <p:spTgt spid="148"/>
                                        </p:tgtEl>
                                      </p:cBhvr>
                                    </p:animEffect>
                                  </p:childTnLst>
                                </p:cTn>
                              </p:par>
                            </p:childTnLst>
                          </p:cTn>
                        </p:par>
                      </p:childTnLst>
                    </p:cTn>
                  </p:par>
                  <p:par>
                    <p:cTn id="61" fill="hold">
                      <p:stCondLst>
                        <p:cond delay="indefinite"/>
                      </p:stCondLst>
                      <p:childTnLst>
                        <p:par>
                          <p:cTn id="62" fill="hold">
                            <p:stCondLst>
                              <p:cond delay="0"/>
                            </p:stCondLst>
                            <p:childTnLst>
                              <p:par>
                                <p:cTn id="63" presetID="12" presetClass="entr" presetSubtype="1" fill="hold" nodeType="clickEffect">
                                  <p:stCondLst>
                                    <p:cond delay="0"/>
                                  </p:stCondLst>
                                  <p:childTnLst>
                                    <p:set>
                                      <p:cBhvr>
                                        <p:cTn id="64" dur="1" fill="hold">
                                          <p:stCondLst>
                                            <p:cond delay="0"/>
                                          </p:stCondLst>
                                        </p:cTn>
                                        <p:tgtEl>
                                          <p:spTgt spid="158"/>
                                        </p:tgtEl>
                                        <p:attrNameLst>
                                          <p:attrName>style.visibility</p:attrName>
                                        </p:attrNameLst>
                                      </p:cBhvr>
                                      <p:to>
                                        <p:strVal val="visible"/>
                                      </p:to>
                                    </p:set>
                                    <p:animEffect transition="in" filter="slide(fromTop)">
                                      <p:cBhvr>
                                        <p:cTn id="65"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utoUpdateAnimBg="0"/>
      <p:bldP spid="10" grpId="0" autoUpdateAnimBg="0"/>
      <p:bldP spid="11" grpId="0" build="p" autoUpdateAnimBg="0"/>
      <p:bldP spid="13" grpId="0" autoUpdateAnimBg="0"/>
      <p:bldP spid="3"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2.4</a:t>
            </a:r>
            <a:r>
              <a:rPr kumimoji="1" lang="zh-CN" altLang="en-US" dirty="0"/>
              <a:t> </a:t>
            </a:r>
            <a:r>
              <a:rPr kumimoji="1" lang="en-US" altLang="zh-CN" dirty="0"/>
              <a:t>N</a:t>
            </a:r>
            <a:r>
              <a:rPr kumimoji="1" lang="zh-CN" altLang="en-US" dirty="0"/>
              <a:t>进制计数器</a:t>
            </a:r>
          </a:p>
        </p:txBody>
      </p:sp>
      <p:sp>
        <p:nvSpPr>
          <p:cNvPr id="5" name="Text Box 2">
            <a:extLst>
              <a:ext uri="{FF2B5EF4-FFF2-40B4-BE49-F238E27FC236}">
                <a16:creationId xmlns:a16="http://schemas.microsoft.com/office/drawing/2014/main" id="{D76C8DB3-B29E-EC5E-8C1A-9C416FCE2043}"/>
              </a:ext>
            </a:extLst>
          </p:cNvPr>
          <p:cNvSpPr txBox="1">
            <a:spLocks noChangeArrowheads="1"/>
          </p:cNvSpPr>
          <p:nvPr/>
        </p:nvSpPr>
        <p:spPr bwMode="auto">
          <a:xfrm>
            <a:off x="2444115" y="1849120"/>
            <a:ext cx="7391400" cy="10318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10000"/>
              </a:lnSpc>
              <a:defRPr/>
            </a:pPr>
            <a:r>
              <a:rPr lang="en-US" altLang="zh-CN" sz="2800" b="1">
                <a:solidFill>
                  <a:srgbClr val="0033CC"/>
                </a:solidFill>
              </a:rPr>
              <a:t>1. </a:t>
            </a:r>
            <a:r>
              <a:rPr lang="zh-CN" altLang="en-US" sz="2800" b="1">
                <a:solidFill>
                  <a:srgbClr val="FF0066"/>
                </a:solidFill>
                <a:effectLst>
                  <a:outerShdw blurRad="38100" dist="38100" dir="2700000" algn="tl">
                    <a:srgbClr val="C0C0C0"/>
                  </a:outerShdw>
                </a:effectLst>
              </a:rPr>
              <a:t>同步 </a:t>
            </a:r>
            <a:r>
              <a:rPr lang="zh-CN" altLang="en-US" sz="2800" b="1">
                <a:solidFill>
                  <a:srgbClr val="0033CC"/>
                </a:solidFill>
              </a:rPr>
              <a:t>清零</a:t>
            </a:r>
            <a:r>
              <a:rPr lang="en-US" altLang="zh-CN" sz="2800" b="1">
                <a:solidFill>
                  <a:srgbClr val="0033CC"/>
                </a:solidFill>
                <a:latin typeface="宋体" panose="02010600030101010101" pitchFamily="2" charset="-122"/>
              </a:rPr>
              <a:t>(</a:t>
            </a:r>
            <a:r>
              <a:rPr lang="zh-CN" altLang="en-US" sz="2800" b="1">
                <a:solidFill>
                  <a:srgbClr val="0033CC"/>
                </a:solidFill>
              </a:rPr>
              <a:t>或置数</a:t>
            </a:r>
            <a:r>
              <a:rPr lang="en-US" altLang="zh-CN" sz="2800" b="1">
                <a:solidFill>
                  <a:srgbClr val="0033CC"/>
                </a:solidFill>
                <a:latin typeface="宋体" panose="02010600030101010101" pitchFamily="2" charset="-122"/>
              </a:rPr>
              <a:t>)</a:t>
            </a:r>
            <a:r>
              <a:rPr lang="zh-CN" altLang="en-US" sz="2800" b="1">
                <a:solidFill>
                  <a:srgbClr val="0033CC"/>
                </a:solidFill>
              </a:rPr>
              <a:t>端计数终值为 </a:t>
            </a:r>
            <a:r>
              <a:rPr lang="en-US" altLang="zh-CN" sz="2800" b="1" i="1">
                <a:solidFill>
                  <a:srgbClr val="FF0066"/>
                </a:solidFill>
                <a:effectLst>
                  <a:outerShdw blurRad="38100" dist="38100" dir="2700000" algn="tl">
                    <a:srgbClr val="C0C0C0"/>
                  </a:outerShdw>
                </a:effectLst>
              </a:rPr>
              <a:t>S</a:t>
            </a:r>
            <a:r>
              <a:rPr lang="en-US" altLang="zh-CN" sz="2800" b="1" i="1" baseline="-25000">
                <a:solidFill>
                  <a:srgbClr val="FF0066"/>
                </a:solidFill>
                <a:effectLst>
                  <a:outerShdw blurRad="38100" dist="38100" dir="2700000" algn="tl">
                    <a:srgbClr val="C0C0C0"/>
                  </a:outerShdw>
                </a:effectLst>
              </a:rPr>
              <a:t>N</a:t>
            </a:r>
            <a:r>
              <a:rPr lang="en-US" altLang="zh-CN" sz="2800" b="1" baseline="-25000">
                <a:solidFill>
                  <a:srgbClr val="FF0066"/>
                </a:solidFill>
                <a:effectLst>
                  <a:outerShdw blurRad="38100" dist="38100" dir="2700000" algn="tl">
                    <a:srgbClr val="C0C0C0"/>
                  </a:outerShdw>
                </a:effectLst>
                <a:cs typeface="Times New Roman" panose="02020603050405020304" pitchFamily="18" charset="0"/>
              </a:rPr>
              <a:t>–</a:t>
            </a:r>
            <a:r>
              <a:rPr lang="en-US" altLang="zh-CN" sz="2800" b="1" baseline="-25000">
                <a:solidFill>
                  <a:srgbClr val="FF0066"/>
                </a:solidFill>
                <a:effectLst>
                  <a:outerShdw blurRad="38100" dist="38100" dir="2700000" algn="tl">
                    <a:srgbClr val="C0C0C0"/>
                  </a:outerShdw>
                </a:effectLst>
              </a:rPr>
              <a:t>1</a:t>
            </a:r>
          </a:p>
          <a:p>
            <a:pPr eaLnBrk="1" hangingPunct="1">
              <a:lnSpc>
                <a:spcPct val="110000"/>
              </a:lnSpc>
              <a:defRPr/>
            </a:pPr>
            <a:r>
              <a:rPr lang="en-US" altLang="zh-CN" sz="2800" b="1">
                <a:solidFill>
                  <a:srgbClr val="0033CC"/>
                </a:solidFill>
              </a:rPr>
              <a:t>    </a:t>
            </a:r>
            <a:r>
              <a:rPr lang="zh-CN" altLang="en-US" sz="2800" b="1">
                <a:solidFill>
                  <a:srgbClr val="FF0066"/>
                </a:solidFill>
                <a:effectLst>
                  <a:outerShdw blurRad="38100" dist="38100" dir="2700000" algn="tl">
                    <a:srgbClr val="C0C0C0"/>
                  </a:outerShdw>
                </a:effectLst>
              </a:rPr>
              <a:t>异步 </a:t>
            </a:r>
            <a:r>
              <a:rPr lang="zh-CN" altLang="en-US" sz="2800" b="1">
                <a:solidFill>
                  <a:srgbClr val="0033CC"/>
                </a:solidFill>
              </a:rPr>
              <a:t>清零</a:t>
            </a:r>
            <a:r>
              <a:rPr lang="en-US" altLang="zh-CN" sz="2800" b="1">
                <a:solidFill>
                  <a:srgbClr val="0033CC"/>
                </a:solidFill>
                <a:latin typeface="宋体" panose="02010600030101010101" pitchFamily="2" charset="-122"/>
              </a:rPr>
              <a:t>(</a:t>
            </a:r>
            <a:r>
              <a:rPr lang="zh-CN" altLang="en-US" sz="2800" b="1">
                <a:solidFill>
                  <a:srgbClr val="0033CC"/>
                </a:solidFill>
              </a:rPr>
              <a:t>或置数</a:t>
            </a:r>
            <a:r>
              <a:rPr lang="en-US" altLang="zh-CN" sz="2800" b="1">
                <a:solidFill>
                  <a:srgbClr val="0033CC"/>
                </a:solidFill>
                <a:latin typeface="宋体" panose="02010600030101010101" pitchFamily="2" charset="-122"/>
              </a:rPr>
              <a:t>)</a:t>
            </a:r>
            <a:r>
              <a:rPr lang="zh-CN" altLang="en-US" sz="2800" b="1">
                <a:solidFill>
                  <a:srgbClr val="0033CC"/>
                </a:solidFill>
              </a:rPr>
              <a:t>端计数终值为 </a:t>
            </a:r>
            <a:r>
              <a:rPr lang="en-US" altLang="zh-CN" sz="2800" b="1" i="1">
                <a:solidFill>
                  <a:srgbClr val="FF0066"/>
                </a:solidFill>
                <a:effectLst>
                  <a:outerShdw blurRad="38100" dist="38100" dir="2700000" algn="tl">
                    <a:srgbClr val="C0C0C0"/>
                  </a:outerShdw>
                </a:effectLst>
              </a:rPr>
              <a:t>S</a:t>
            </a:r>
            <a:r>
              <a:rPr lang="en-US" altLang="zh-CN" sz="2800" b="1" i="1" baseline="-25000">
                <a:solidFill>
                  <a:srgbClr val="FF0066"/>
                </a:solidFill>
                <a:effectLst>
                  <a:outerShdw blurRad="38100" dist="38100" dir="2700000" algn="tl">
                    <a:srgbClr val="C0C0C0"/>
                  </a:outerShdw>
                </a:effectLst>
              </a:rPr>
              <a:t>N</a:t>
            </a:r>
          </a:p>
        </p:txBody>
      </p:sp>
      <p:sp>
        <p:nvSpPr>
          <p:cNvPr id="6" name="Text Box 3">
            <a:extLst>
              <a:ext uri="{FF2B5EF4-FFF2-40B4-BE49-F238E27FC236}">
                <a16:creationId xmlns:a16="http://schemas.microsoft.com/office/drawing/2014/main" id="{982C4778-FB7D-80F1-F946-C531DFC5804B}"/>
              </a:ext>
            </a:extLst>
          </p:cNvPr>
          <p:cNvSpPr txBox="1">
            <a:spLocks noChangeArrowheads="1"/>
          </p:cNvSpPr>
          <p:nvPr/>
        </p:nvSpPr>
        <p:spPr bwMode="auto">
          <a:xfrm>
            <a:off x="2466340" y="2963545"/>
            <a:ext cx="7200900" cy="1031875"/>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lnSpc>
                <a:spcPct val="110000"/>
              </a:lnSpc>
              <a:defRPr/>
            </a:pPr>
            <a:r>
              <a:rPr lang="en-US" altLang="zh-CN" sz="2800" b="1">
                <a:solidFill>
                  <a:srgbClr val="0033CC"/>
                </a:solidFill>
              </a:rPr>
              <a:t>2. </a:t>
            </a:r>
            <a:r>
              <a:rPr lang="zh-CN" altLang="en-US" sz="2800" b="1">
                <a:solidFill>
                  <a:srgbClr val="0033CC"/>
                </a:solidFill>
              </a:rPr>
              <a:t>用集成 </a:t>
            </a:r>
            <a:r>
              <a:rPr lang="zh-CN" altLang="en-US" sz="2800" b="1">
                <a:solidFill>
                  <a:srgbClr val="FF0066"/>
                </a:solidFill>
                <a:effectLst>
                  <a:outerShdw blurRad="38100" dist="38100" dir="2700000" algn="tl">
                    <a:srgbClr val="C0C0C0"/>
                  </a:outerShdw>
                </a:effectLst>
              </a:rPr>
              <a:t>二进制 </a:t>
            </a:r>
            <a:r>
              <a:rPr lang="zh-CN" altLang="en-US" sz="2800" b="1">
                <a:solidFill>
                  <a:srgbClr val="0033CC"/>
                </a:solidFill>
              </a:rPr>
              <a:t>计数器扩展容量后，</a:t>
            </a:r>
          </a:p>
          <a:p>
            <a:pPr eaLnBrk="1" hangingPunct="1">
              <a:lnSpc>
                <a:spcPct val="110000"/>
              </a:lnSpc>
              <a:defRPr/>
            </a:pPr>
            <a:r>
              <a:rPr lang="zh-CN" altLang="en-US" sz="2800" b="1">
                <a:solidFill>
                  <a:srgbClr val="0033CC"/>
                </a:solidFill>
              </a:rPr>
              <a:t>    终值 </a:t>
            </a:r>
            <a:r>
              <a:rPr lang="en-US" altLang="zh-CN" sz="2800" b="1" i="1">
                <a:solidFill>
                  <a:srgbClr val="0033CC"/>
                </a:solidFill>
              </a:rPr>
              <a:t>S</a:t>
            </a:r>
            <a:r>
              <a:rPr lang="en-US" altLang="zh-CN" sz="2800" b="1" i="1" baseline="-25000">
                <a:solidFill>
                  <a:srgbClr val="0033CC"/>
                </a:solidFill>
              </a:rPr>
              <a:t>N </a:t>
            </a:r>
            <a:r>
              <a:rPr lang="en-US" altLang="zh-CN" sz="2800" b="1">
                <a:solidFill>
                  <a:srgbClr val="0033CC"/>
                </a:solidFill>
                <a:latin typeface="宋体" panose="02010600030101010101" pitchFamily="2" charset="-122"/>
              </a:rPr>
              <a:t>(</a:t>
            </a:r>
            <a:r>
              <a:rPr lang="zh-CN" altLang="en-US" sz="2800" b="1">
                <a:solidFill>
                  <a:srgbClr val="0033CC"/>
                </a:solidFill>
              </a:rPr>
              <a:t>或 </a:t>
            </a:r>
            <a:r>
              <a:rPr lang="en-US" altLang="zh-CN" sz="2800" b="1" i="1">
                <a:solidFill>
                  <a:srgbClr val="0033CC"/>
                </a:solidFill>
              </a:rPr>
              <a:t>S</a:t>
            </a:r>
            <a:r>
              <a:rPr lang="en-US" altLang="zh-CN" sz="2800" b="1" i="1" baseline="-25000">
                <a:solidFill>
                  <a:srgbClr val="0033CC"/>
                </a:solidFill>
              </a:rPr>
              <a:t>N</a:t>
            </a:r>
            <a:r>
              <a:rPr lang="en-US" altLang="zh-CN" sz="2800" b="1" baseline="-25000">
                <a:solidFill>
                  <a:srgbClr val="0033CC"/>
                </a:solidFill>
                <a:cs typeface="Times New Roman" panose="02020603050405020304" pitchFamily="18" charset="0"/>
              </a:rPr>
              <a:t>–</a:t>
            </a:r>
            <a:r>
              <a:rPr lang="en-US" altLang="zh-CN" sz="2800" b="1" baseline="-25000">
                <a:solidFill>
                  <a:srgbClr val="0033CC"/>
                </a:solidFill>
              </a:rPr>
              <a:t>1 </a:t>
            </a:r>
            <a:r>
              <a:rPr lang="en-US" altLang="zh-CN" sz="2800" b="1">
                <a:solidFill>
                  <a:srgbClr val="0033CC"/>
                </a:solidFill>
                <a:latin typeface="宋体" panose="02010600030101010101" pitchFamily="2" charset="-122"/>
              </a:rPr>
              <a:t>)</a:t>
            </a:r>
            <a:r>
              <a:rPr lang="zh-CN" altLang="en-US" sz="2800" b="1">
                <a:solidFill>
                  <a:srgbClr val="0033CC"/>
                </a:solidFill>
              </a:rPr>
              <a:t>是</a:t>
            </a:r>
            <a:r>
              <a:rPr lang="zh-CN" altLang="en-US" sz="2800" b="1">
                <a:solidFill>
                  <a:srgbClr val="FF0066"/>
                </a:solidFill>
                <a:effectLst>
                  <a:outerShdw blurRad="38100" dist="38100" dir="2700000" algn="tl">
                    <a:srgbClr val="C0C0C0"/>
                  </a:outerShdw>
                </a:effectLst>
              </a:rPr>
              <a:t>二进制代码</a:t>
            </a:r>
            <a:r>
              <a:rPr lang="zh-CN" altLang="en-US" sz="2800" b="1">
                <a:solidFill>
                  <a:srgbClr val="0033CC"/>
                </a:solidFill>
              </a:rPr>
              <a:t>；</a:t>
            </a:r>
            <a:endParaRPr lang="zh-CN" altLang="en-US" sz="2800" b="1" baseline="-25000">
              <a:solidFill>
                <a:srgbClr val="0033CC"/>
              </a:solidFill>
            </a:endParaRPr>
          </a:p>
        </p:txBody>
      </p:sp>
      <p:sp>
        <p:nvSpPr>
          <p:cNvPr id="7" name="Rectangle 4">
            <a:extLst>
              <a:ext uri="{FF2B5EF4-FFF2-40B4-BE49-F238E27FC236}">
                <a16:creationId xmlns:a16="http://schemas.microsoft.com/office/drawing/2014/main" id="{E985331B-9967-C43F-126E-54F2B8DACBAE}"/>
              </a:ext>
            </a:extLst>
          </p:cNvPr>
          <p:cNvSpPr>
            <a:spLocks noChangeArrowheads="1"/>
          </p:cNvSpPr>
          <p:nvPr/>
        </p:nvSpPr>
        <p:spPr bwMode="auto">
          <a:xfrm>
            <a:off x="2807653" y="4149408"/>
            <a:ext cx="6494462" cy="1501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lnSpc>
                <a:spcPct val="110000"/>
              </a:lnSpc>
              <a:defRPr/>
            </a:pPr>
            <a:r>
              <a:rPr lang="zh-CN" altLang="en-US" sz="2800" b="1">
                <a:solidFill>
                  <a:srgbClr val="0033CC"/>
                </a:solidFill>
              </a:rPr>
              <a:t>用集成</a:t>
            </a:r>
            <a:r>
              <a:rPr lang="zh-CN" altLang="en-US" sz="2800" b="1">
                <a:solidFill>
                  <a:srgbClr val="FF0066"/>
                </a:solidFill>
                <a:effectLst>
                  <a:outerShdw blurRad="38100" dist="38100" dir="2700000" algn="tl">
                    <a:srgbClr val="C0C0C0"/>
                  </a:outerShdw>
                </a:effectLst>
              </a:rPr>
              <a:t>十进制</a:t>
            </a:r>
            <a:r>
              <a:rPr lang="zh-CN" altLang="en-US" sz="2800" b="1">
                <a:solidFill>
                  <a:srgbClr val="0033CC"/>
                </a:solidFill>
              </a:rPr>
              <a:t>计数器扩展容量后，</a:t>
            </a:r>
          </a:p>
          <a:p>
            <a:pPr eaLnBrk="1" hangingPunct="1">
              <a:lnSpc>
                <a:spcPct val="110000"/>
              </a:lnSpc>
              <a:defRPr/>
            </a:pPr>
            <a:r>
              <a:rPr lang="zh-CN" altLang="en-US" sz="2800" b="1">
                <a:solidFill>
                  <a:srgbClr val="0033CC"/>
                </a:solidFill>
              </a:rPr>
              <a:t>终值 </a:t>
            </a:r>
            <a:r>
              <a:rPr lang="en-US" altLang="zh-CN" sz="2800" b="1" i="1">
                <a:solidFill>
                  <a:srgbClr val="0033CC"/>
                </a:solidFill>
              </a:rPr>
              <a:t>S</a:t>
            </a:r>
            <a:r>
              <a:rPr lang="en-US" altLang="zh-CN" sz="2800" b="1" i="1" baseline="-25000">
                <a:solidFill>
                  <a:srgbClr val="0033CC"/>
                </a:solidFill>
              </a:rPr>
              <a:t>N</a:t>
            </a:r>
            <a:r>
              <a:rPr lang="en-US" altLang="zh-CN" sz="2800" b="1" baseline="-25000">
                <a:solidFill>
                  <a:srgbClr val="0033CC"/>
                </a:solidFill>
              </a:rPr>
              <a:t> </a:t>
            </a:r>
            <a:r>
              <a:rPr lang="en-US" altLang="zh-CN" sz="2800" b="1">
                <a:solidFill>
                  <a:srgbClr val="0033CC"/>
                </a:solidFill>
                <a:latin typeface="宋体" panose="02010600030101010101" pitchFamily="2" charset="-122"/>
              </a:rPr>
              <a:t>(</a:t>
            </a:r>
            <a:r>
              <a:rPr lang="zh-CN" altLang="en-US" sz="2800" b="1">
                <a:solidFill>
                  <a:srgbClr val="0033CC"/>
                </a:solidFill>
              </a:rPr>
              <a:t>或</a:t>
            </a:r>
            <a:r>
              <a:rPr lang="en-US" altLang="zh-CN" sz="2800" b="1" i="1">
                <a:solidFill>
                  <a:srgbClr val="0033CC"/>
                </a:solidFill>
              </a:rPr>
              <a:t>S</a:t>
            </a:r>
            <a:r>
              <a:rPr lang="en-US" altLang="zh-CN" sz="2800" b="1" i="1" baseline="-25000">
                <a:solidFill>
                  <a:srgbClr val="0033CC"/>
                </a:solidFill>
              </a:rPr>
              <a:t>N</a:t>
            </a:r>
            <a:r>
              <a:rPr lang="en-US" altLang="zh-CN" sz="2800" b="1" baseline="-25000">
                <a:solidFill>
                  <a:srgbClr val="0033CC"/>
                </a:solidFill>
                <a:cs typeface="Times New Roman" panose="02020603050405020304" pitchFamily="18" charset="0"/>
              </a:rPr>
              <a:t>–</a:t>
            </a:r>
            <a:r>
              <a:rPr lang="en-US" altLang="zh-CN" sz="2800" b="1" baseline="-25000">
                <a:solidFill>
                  <a:srgbClr val="0033CC"/>
                </a:solidFill>
              </a:rPr>
              <a:t>1 </a:t>
            </a:r>
            <a:r>
              <a:rPr lang="en-US" altLang="zh-CN" sz="2800" b="1">
                <a:solidFill>
                  <a:srgbClr val="0033CC"/>
                </a:solidFill>
                <a:latin typeface="宋体" panose="02010600030101010101" pitchFamily="2" charset="-122"/>
              </a:rPr>
              <a:t>)</a:t>
            </a:r>
            <a:r>
              <a:rPr lang="zh-CN" altLang="en-US" sz="2800" b="1">
                <a:solidFill>
                  <a:srgbClr val="0033CC"/>
                </a:solidFill>
              </a:rPr>
              <a:t>的代码由个位、十位、</a:t>
            </a:r>
          </a:p>
          <a:p>
            <a:pPr eaLnBrk="1" hangingPunct="1">
              <a:lnSpc>
                <a:spcPct val="110000"/>
              </a:lnSpc>
              <a:defRPr/>
            </a:pPr>
            <a:r>
              <a:rPr lang="zh-CN" altLang="en-US" sz="2800" b="1">
                <a:solidFill>
                  <a:srgbClr val="0033CC"/>
                </a:solidFill>
              </a:rPr>
              <a:t>百位的</a:t>
            </a:r>
            <a:r>
              <a:rPr lang="zh-CN" altLang="en-US" sz="2800" b="1">
                <a:solidFill>
                  <a:srgbClr val="FF0066"/>
                </a:solidFill>
                <a:effectLst>
                  <a:outerShdw blurRad="38100" dist="38100" dir="2700000" algn="tl">
                    <a:srgbClr val="C0C0C0"/>
                  </a:outerShdw>
                </a:effectLst>
              </a:rPr>
              <a:t>十进制数</a:t>
            </a:r>
            <a:r>
              <a:rPr lang="zh-CN" altLang="en-US" sz="2800" b="1">
                <a:solidFill>
                  <a:srgbClr val="0033CC"/>
                </a:solidFill>
              </a:rPr>
              <a:t>对应的 </a:t>
            </a:r>
            <a:r>
              <a:rPr lang="en-US" altLang="zh-CN" sz="2800" b="1">
                <a:solidFill>
                  <a:srgbClr val="FF0066"/>
                </a:solidFill>
                <a:effectLst>
                  <a:outerShdw blurRad="38100" dist="38100" dir="2700000" algn="tl">
                    <a:srgbClr val="C0C0C0"/>
                  </a:outerShdw>
                </a:effectLst>
              </a:rPr>
              <a:t>BCD </a:t>
            </a:r>
            <a:r>
              <a:rPr lang="zh-CN" altLang="en-US" sz="2800" b="1">
                <a:solidFill>
                  <a:srgbClr val="FF0066"/>
                </a:solidFill>
                <a:effectLst>
                  <a:outerShdw blurRad="38100" dist="38100" dir="2700000" algn="tl">
                    <a:srgbClr val="C0C0C0"/>
                  </a:outerShdw>
                </a:effectLst>
              </a:rPr>
              <a:t>代码</a:t>
            </a:r>
            <a:r>
              <a:rPr lang="zh-CN" altLang="en-US" sz="2800" b="1">
                <a:solidFill>
                  <a:srgbClr val="0033CC"/>
                </a:solidFill>
              </a:rPr>
              <a:t>构成。</a:t>
            </a:r>
          </a:p>
        </p:txBody>
      </p:sp>
      <p:sp>
        <p:nvSpPr>
          <p:cNvPr id="8" name="AutoShape 5" descr="绿色大理石">
            <a:extLst>
              <a:ext uri="{FF2B5EF4-FFF2-40B4-BE49-F238E27FC236}">
                <a16:creationId xmlns:a16="http://schemas.microsoft.com/office/drawing/2014/main" id="{2A6CF8F2-0E55-8609-95B8-6A810AA9BA88}"/>
              </a:ext>
            </a:extLst>
          </p:cNvPr>
          <p:cNvSpPr>
            <a:spLocks noChangeArrowheads="1"/>
          </p:cNvSpPr>
          <p:nvPr/>
        </p:nvSpPr>
        <p:spPr bwMode="auto">
          <a:xfrm>
            <a:off x="4522153" y="818833"/>
            <a:ext cx="2209800" cy="844550"/>
          </a:xfrm>
          <a:prstGeom prst="roundRect">
            <a:avLst>
              <a:gd name="adj" fmla="val 16667"/>
            </a:avLst>
          </a:prstGeom>
          <a:blipFill dpi="0" rotWithShape="0">
            <a:blip r:embed="rId2"/>
            <a:srcRect/>
            <a:tile tx="0" ty="0" sx="100000" sy="100000" flip="none" algn="tl"/>
          </a:blipFill>
          <a:ln w="76200">
            <a:pattFill prst="shingle">
              <a:fgClr>
                <a:srgbClr val="336600"/>
              </a:fgClr>
              <a:bgClr>
                <a:srgbClr val="FFFFFF"/>
              </a:bgClr>
            </a:patt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eaLnBrk="1" hangingPunct="1">
              <a:spcBef>
                <a:spcPct val="50000"/>
              </a:spcBef>
              <a:defRPr/>
            </a:pPr>
            <a:r>
              <a:rPr lang="zh-CN" altLang="en-US" sz="4000" b="1">
                <a:solidFill>
                  <a:srgbClr val="FFFFCC"/>
                </a:solidFill>
                <a:effectLst>
                  <a:outerShdw blurRad="38100" dist="38100" dir="2700000" algn="tl">
                    <a:srgbClr val="000000"/>
                  </a:outerShdw>
                </a:effectLst>
                <a:latin typeface="黑体" panose="02010609060101010101" pitchFamily="49" charset="-122"/>
                <a:ea typeface="黑体" panose="02010609060101010101" pitchFamily="49" charset="-122"/>
              </a:rPr>
              <a:t>要 点</a:t>
            </a:r>
          </a:p>
        </p:txBody>
      </p:sp>
      <p:sp>
        <p:nvSpPr>
          <p:cNvPr id="2" name="灯片编号占位符 1">
            <a:extLst>
              <a:ext uri="{FF2B5EF4-FFF2-40B4-BE49-F238E27FC236}">
                <a16:creationId xmlns:a16="http://schemas.microsoft.com/office/drawing/2014/main" id="{F7B1EF4A-7292-4CC5-5EA4-1ECCB4A6E8EC}"/>
              </a:ext>
            </a:extLst>
          </p:cNvPr>
          <p:cNvSpPr>
            <a:spLocks noGrp="1"/>
          </p:cNvSpPr>
          <p:nvPr>
            <p:ph type="sldNum" sz="quarter" idx="12"/>
          </p:nvPr>
        </p:nvSpPr>
        <p:spPr/>
        <p:txBody>
          <a:bodyPr/>
          <a:lstStyle/>
          <a:p>
            <a:fld id="{392CBAA0-59E6-204E-8F03-85E5040D48B8}" type="slidenum">
              <a:rPr kumimoji="1" lang="zh-CN" altLang="en-US" smtClean="0"/>
              <a:t>82</a:t>
            </a:fld>
            <a:r>
              <a:rPr kumimoji="1" lang="en-US" altLang="zh-CN"/>
              <a:t>/184</a:t>
            </a:r>
            <a:endParaRPr kumimoji="1" lang="zh-CN" altLang="en-US" dirty="0"/>
          </a:p>
        </p:txBody>
      </p:sp>
    </p:spTree>
    <p:extLst>
      <p:ext uri="{BB962C8B-B14F-4D97-AF65-F5344CB8AC3E}">
        <p14:creationId xmlns:p14="http://schemas.microsoft.com/office/powerpoint/2010/main" val="161508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left)">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Effect transition="in" filter="wipe(left)">
                                      <p:cBhvr>
                                        <p:cTn id="17" dur="500"/>
                                        <p:tgtEl>
                                          <p:spTgt spid="6">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xEl>
                                              <p:pRg st="1" end="1"/>
                                            </p:txEl>
                                          </p:spTgt>
                                        </p:tgtEl>
                                        <p:attrNameLst>
                                          <p:attrName>style.visibility</p:attrName>
                                        </p:attrNameLst>
                                      </p:cBhvr>
                                      <p:to>
                                        <p:strVal val="visible"/>
                                      </p:to>
                                    </p:set>
                                    <p:animEffect transition="in" filter="wipe(left)">
                                      <p:cBhvr>
                                        <p:cTn id="22" dur="500"/>
                                        <p:tgtEl>
                                          <p:spTgt spid="6">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wd">
                                    <p:tmPct val="100000"/>
                                  </p:iterate>
                                  <p:childTnLst>
                                    <p:set>
                                      <p:cBhvr>
                                        <p:cTn id="26" dur="1" fill="hold">
                                          <p:stCondLst>
                                            <p:cond delay="0"/>
                                          </p:stCondLst>
                                        </p:cTn>
                                        <p:tgtEl>
                                          <p:spTgt spid="7"/>
                                        </p:tgtEl>
                                        <p:attrNameLst>
                                          <p:attrName>style.visibility</p:attrName>
                                        </p:attrNameLst>
                                      </p:cBhvr>
                                      <p:to>
                                        <p:strVal val="visible"/>
                                      </p:to>
                                    </p:set>
                                    <p:animEffect transition="in" filter="wipe(left)">
                                      <p:cBhvr>
                                        <p:cTn id="27" dur="3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6" grpId="0" build="p" autoUpdateAnimBg="0"/>
      <p:bldP spid="7"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latin typeface="Myriad Pro" panose="020B0503030403020204" pitchFamily="34" charset="0"/>
                <a:ea typeface="Songti SC" panose="02010600040101010101" pitchFamily="2" charset="-122"/>
              </a:rPr>
              <a:t>寄存器和读</a:t>
            </a:r>
            <a:r>
              <a:rPr kumimoji="1" lang="en-US" altLang="zh-CN" sz="2400" dirty="0">
                <a:latin typeface="Myriad Pro" panose="020B0503030403020204" pitchFamily="34" charset="0"/>
                <a:ea typeface="Songti SC" panose="02010600040101010101" pitchFamily="2" charset="-122"/>
              </a:rPr>
              <a:t>/</a:t>
            </a:r>
            <a:r>
              <a:rPr kumimoji="1" lang="zh-CN" altLang="en-US" sz="2400" dirty="0">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寄存器的主要特点和分类</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22156BEB-36D7-AE26-0E3A-5B2EBD511322}"/>
              </a:ext>
            </a:extLst>
          </p:cNvPr>
          <p:cNvSpPr>
            <a:spLocks noGrp="1"/>
          </p:cNvSpPr>
          <p:nvPr>
            <p:ph type="sldNum" sz="quarter" idx="12"/>
          </p:nvPr>
        </p:nvSpPr>
        <p:spPr/>
        <p:txBody>
          <a:bodyPr/>
          <a:lstStyle/>
          <a:p>
            <a:fld id="{392CBAA0-59E6-204E-8F03-85E5040D48B8}" type="slidenum">
              <a:rPr kumimoji="1" lang="zh-CN" altLang="en-US" smtClean="0"/>
              <a:t>83</a:t>
            </a:fld>
            <a:r>
              <a:rPr kumimoji="1" lang="en-US" altLang="zh-CN"/>
              <a:t>/184</a:t>
            </a:r>
            <a:endParaRPr kumimoji="1" lang="zh-CN" altLang="en-US" dirty="0"/>
          </a:p>
        </p:txBody>
      </p:sp>
    </p:spTree>
    <p:extLst>
      <p:ext uri="{BB962C8B-B14F-4D97-AF65-F5344CB8AC3E}">
        <p14:creationId xmlns:p14="http://schemas.microsoft.com/office/powerpoint/2010/main" val="350890204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寄存器的主要特点和分类 </a:t>
            </a:r>
          </a:p>
        </p:txBody>
      </p:sp>
      <p:sp>
        <p:nvSpPr>
          <p:cNvPr id="5" name="Text Box 4">
            <a:extLst>
              <a:ext uri="{FF2B5EF4-FFF2-40B4-BE49-F238E27FC236}">
                <a16:creationId xmlns:a16="http://schemas.microsoft.com/office/drawing/2014/main" id="{1E5AA3A9-DB20-4800-1C8F-47CD77206680}"/>
              </a:ext>
            </a:extLst>
          </p:cNvPr>
          <p:cNvSpPr txBox="1">
            <a:spLocks noChangeArrowheads="1"/>
          </p:cNvSpPr>
          <p:nvPr/>
        </p:nvSpPr>
        <p:spPr bwMode="auto">
          <a:xfrm>
            <a:off x="1726883" y="1205734"/>
            <a:ext cx="3543300" cy="519113"/>
          </a:xfrm>
          <a:prstGeom prst="rect">
            <a:avLst/>
          </a:prstGeom>
          <a:noFill/>
          <a:ln w="9525">
            <a:noFill/>
            <a:miter lim="800000"/>
            <a:headEnd/>
            <a:tailEnd/>
          </a:ln>
        </p:spPr>
        <p:txBody>
          <a:bodyPr>
            <a:spAutoFit/>
          </a:bodyPr>
          <a:lstStyle/>
          <a:p>
            <a:r>
              <a:rPr lang="zh-CN" altLang="en-US" sz="2800" b="1">
                <a:solidFill>
                  <a:srgbClr val="0033CC"/>
                </a:solidFill>
              </a:rPr>
              <a:t>一、 概念和特点</a:t>
            </a:r>
          </a:p>
        </p:txBody>
      </p:sp>
      <p:sp>
        <p:nvSpPr>
          <p:cNvPr id="6" name="Text Box 5">
            <a:extLst>
              <a:ext uri="{FF2B5EF4-FFF2-40B4-BE49-F238E27FC236}">
                <a16:creationId xmlns:a16="http://schemas.microsoft.com/office/drawing/2014/main" id="{869F2BD9-1758-0378-F1E3-4E01D00C7AC8}"/>
              </a:ext>
            </a:extLst>
          </p:cNvPr>
          <p:cNvSpPr txBox="1">
            <a:spLocks noChangeArrowheads="1"/>
          </p:cNvSpPr>
          <p:nvPr/>
        </p:nvSpPr>
        <p:spPr bwMode="auto">
          <a:xfrm>
            <a:off x="1741170" y="1648647"/>
            <a:ext cx="2971800" cy="519112"/>
          </a:xfrm>
          <a:prstGeom prst="rect">
            <a:avLst/>
          </a:prstGeom>
          <a:noFill/>
          <a:ln w="9525">
            <a:noFill/>
            <a:miter lim="800000"/>
            <a:headEnd/>
            <a:tailEnd/>
          </a:ln>
        </p:spPr>
        <p:txBody>
          <a:bodyPr>
            <a:spAutoFit/>
          </a:bodyPr>
          <a:lstStyle/>
          <a:p>
            <a:r>
              <a:rPr lang="en-US" altLang="zh-CN" sz="2800" b="1"/>
              <a:t>1.  </a:t>
            </a:r>
            <a:r>
              <a:rPr lang="zh-CN" altLang="en-US" sz="2800" b="1"/>
              <a:t>概念</a:t>
            </a:r>
          </a:p>
        </p:txBody>
      </p:sp>
      <p:sp>
        <p:nvSpPr>
          <p:cNvPr id="7" name="Text Box 6">
            <a:extLst>
              <a:ext uri="{FF2B5EF4-FFF2-40B4-BE49-F238E27FC236}">
                <a16:creationId xmlns:a16="http://schemas.microsoft.com/office/drawing/2014/main" id="{17280161-5E5E-405F-DC35-502022C63EA7}"/>
              </a:ext>
            </a:extLst>
          </p:cNvPr>
          <p:cNvSpPr txBox="1">
            <a:spLocks noChangeArrowheads="1"/>
          </p:cNvSpPr>
          <p:nvPr/>
        </p:nvSpPr>
        <p:spPr bwMode="auto">
          <a:xfrm>
            <a:off x="1693545" y="2101084"/>
            <a:ext cx="1635125" cy="519113"/>
          </a:xfrm>
          <a:prstGeom prst="rect">
            <a:avLst/>
          </a:prstGeom>
          <a:noFill/>
          <a:ln w="9525">
            <a:noFill/>
            <a:miter lim="800000"/>
            <a:headEnd/>
            <a:tailEnd/>
          </a:ln>
        </p:spPr>
        <p:txBody>
          <a:bodyPr>
            <a:spAutoFit/>
          </a:bodyPr>
          <a:lstStyle/>
          <a:p>
            <a:r>
              <a:rPr lang="zh-CN" altLang="en-US" sz="2800" b="1">
                <a:solidFill>
                  <a:srgbClr val="FF0066"/>
                </a:solidFill>
              </a:rPr>
              <a:t>寄存：</a:t>
            </a:r>
          </a:p>
        </p:txBody>
      </p:sp>
      <p:sp>
        <p:nvSpPr>
          <p:cNvPr id="8" name="Text Box 7">
            <a:extLst>
              <a:ext uri="{FF2B5EF4-FFF2-40B4-BE49-F238E27FC236}">
                <a16:creationId xmlns:a16="http://schemas.microsoft.com/office/drawing/2014/main" id="{F4B9DD97-A777-47DB-B345-98E940B36CA3}"/>
              </a:ext>
            </a:extLst>
          </p:cNvPr>
          <p:cNvSpPr txBox="1">
            <a:spLocks noChangeArrowheads="1"/>
          </p:cNvSpPr>
          <p:nvPr/>
        </p:nvSpPr>
        <p:spPr bwMode="auto">
          <a:xfrm>
            <a:off x="2741295" y="2101084"/>
            <a:ext cx="6108700" cy="519113"/>
          </a:xfrm>
          <a:prstGeom prst="rect">
            <a:avLst/>
          </a:prstGeom>
          <a:noFill/>
          <a:ln w="9525">
            <a:noFill/>
            <a:miter lim="800000"/>
            <a:headEnd/>
            <a:tailEnd/>
          </a:ln>
        </p:spPr>
        <p:txBody>
          <a:bodyPr>
            <a:spAutoFit/>
          </a:bodyPr>
          <a:lstStyle/>
          <a:p>
            <a:r>
              <a:rPr lang="zh-CN" altLang="en-US" sz="2800" b="1"/>
              <a:t>把二进制数据或代码暂时存储起来。</a:t>
            </a:r>
          </a:p>
        </p:txBody>
      </p:sp>
      <p:sp>
        <p:nvSpPr>
          <p:cNvPr id="9" name="Text Box 8">
            <a:extLst>
              <a:ext uri="{FF2B5EF4-FFF2-40B4-BE49-F238E27FC236}">
                <a16:creationId xmlns:a16="http://schemas.microsoft.com/office/drawing/2014/main" id="{04C533CB-43CB-E86C-1821-A84962CB94E9}"/>
              </a:ext>
            </a:extLst>
          </p:cNvPr>
          <p:cNvSpPr txBox="1">
            <a:spLocks noChangeArrowheads="1"/>
          </p:cNvSpPr>
          <p:nvPr/>
        </p:nvSpPr>
        <p:spPr bwMode="auto">
          <a:xfrm>
            <a:off x="1684020" y="2601147"/>
            <a:ext cx="2055813" cy="519112"/>
          </a:xfrm>
          <a:prstGeom prst="rect">
            <a:avLst/>
          </a:prstGeom>
          <a:noFill/>
          <a:ln w="9525">
            <a:noFill/>
            <a:miter lim="800000"/>
            <a:headEnd/>
            <a:tailEnd/>
          </a:ln>
        </p:spPr>
        <p:txBody>
          <a:bodyPr>
            <a:spAutoFit/>
          </a:bodyPr>
          <a:lstStyle/>
          <a:p>
            <a:r>
              <a:rPr lang="zh-CN" altLang="en-US" sz="2800" b="1">
                <a:solidFill>
                  <a:srgbClr val="FF0066"/>
                </a:solidFill>
              </a:rPr>
              <a:t>寄存器：</a:t>
            </a:r>
          </a:p>
        </p:txBody>
      </p:sp>
      <p:sp>
        <p:nvSpPr>
          <p:cNvPr id="10" name="Text Box 9">
            <a:extLst>
              <a:ext uri="{FF2B5EF4-FFF2-40B4-BE49-F238E27FC236}">
                <a16:creationId xmlns:a16="http://schemas.microsoft.com/office/drawing/2014/main" id="{CC84FCA8-4315-03B2-E281-BEC90FABFF9A}"/>
              </a:ext>
            </a:extLst>
          </p:cNvPr>
          <p:cNvSpPr txBox="1">
            <a:spLocks noChangeArrowheads="1"/>
          </p:cNvSpPr>
          <p:nvPr/>
        </p:nvSpPr>
        <p:spPr bwMode="auto">
          <a:xfrm>
            <a:off x="3027045" y="2615434"/>
            <a:ext cx="4343400" cy="519113"/>
          </a:xfrm>
          <a:prstGeom prst="rect">
            <a:avLst/>
          </a:prstGeom>
          <a:noFill/>
          <a:ln w="9525">
            <a:noFill/>
            <a:miter lim="800000"/>
            <a:headEnd/>
            <a:tailEnd/>
          </a:ln>
        </p:spPr>
        <p:txBody>
          <a:bodyPr>
            <a:spAutoFit/>
          </a:bodyPr>
          <a:lstStyle/>
          <a:p>
            <a:r>
              <a:rPr lang="zh-CN" altLang="en-US" sz="2800" b="1"/>
              <a:t>具有寄存功能的电路。</a:t>
            </a:r>
          </a:p>
        </p:txBody>
      </p:sp>
      <p:sp>
        <p:nvSpPr>
          <p:cNvPr id="11" name="Text Box 10">
            <a:extLst>
              <a:ext uri="{FF2B5EF4-FFF2-40B4-BE49-F238E27FC236}">
                <a16:creationId xmlns:a16="http://schemas.microsoft.com/office/drawing/2014/main" id="{7F9E3CD0-CAF7-419E-F478-A56B7F822BE2}"/>
              </a:ext>
            </a:extLst>
          </p:cNvPr>
          <p:cNvSpPr txBox="1">
            <a:spLocks noChangeArrowheads="1"/>
          </p:cNvSpPr>
          <p:nvPr/>
        </p:nvSpPr>
        <p:spPr bwMode="auto">
          <a:xfrm>
            <a:off x="1817370" y="3244084"/>
            <a:ext cx="2052638" cy="519113"/>
          </a:xfrm>
          <a:prstGeom prst="rect">
            <a:avLst/>
          </a:prstGeom>
          <a:noFill/>
          <a:ln w="9525">
            <a:noFill/>
            <a:miter lim="800000"/>
            <a:headEnd/>
            <a:tailEnd/>
          </a:ln>
        </p:spPr>
        <p:txBody>
          <a:bodyPr>
            <a:spAutoFit/>
          </a:bodyPr>
          <a:lstStyle/>
          <a:p>
            <a:r>
              <a:rPr lang="en-US" altLang="zh-CN" sz="2800" b="1"/>
              <a:t>2.  </a:t>
            </a:r>
            <a:r>
              <a:rPr lang="zh-CN" altLang="en-US" sz="2800" b="1"/>
              <a:t>特点</a:t>
            </a:r>
          </a:p>
        </p:txBody>
      </p:sp>
      <p:sp>
        <p:nvSpPr>
          <p:cNvPr id="12" name="Text Box 11">
            <a:extLst>
              <a:ext uri="{FF2B5EF4-FFF2-40B4-BE49-F238E27FC236}">
                <a16:creationId xmlns:a16="http://schemas.microsoft.com/office/drawing/2014/main" id="{09C292B3-8CE9-5BA6-6881-07F711D35608}"/>
              </a:ext>
            </a:extLst>
          </p:cNvPr>
          <p:cNvSpPr txBox="1">
            <a:spLocks noChangeArrowheads="1"/>
          </p:cNvSpPr>
          <p:nvPr/>
        </p:nvSpPr>
        <p:spPr bwMode="auto">
          <a:xfrm>
            <a:off x="2004695" y="3736209"/>
            <a:ext cx="2489200" cy="1800225"/>
          </a:xfrm>
          <a:prstGeom prst="rect">
            <a:avLst/>
          </a:prstGeom>
          <a:noFill/>
          <a:ln w="9525">
            <a:noFill/>
            <a:miter lim="800000"/>
            <a:headEnd/>
            <a:tailEnd/>
          </a:ln>
        </p:spPr>
        <p:txBody>
          <a:bodyPr>
            <a:spAutoFit/>
          </a:bodyPr>
          <a:lstStyle/>
          <a:p>
            <a:r>
              <a:rPr lang="en-US" altLang="zh-CN" sz="2800" b="1">
                <a:solidFill>
                  <a:srgbClr val="0033CC"/>
                </a:solidFill>
              </a:rPr>
              <a:t> </a:t>
            </a:r>
            <a:r>
              <a:rPr lang="zh-CN" altLang="en-US" sz="2800" b="1">
                <a:solidFill>
                  <a:srgbClr val="0033CC"/>
                </a:solidFill>
              </a:rPr>
              <a:t>主要由触发</a:t>
            </a:r>
          </a:p>
          <a:p>
            <a:r>
              <a:rPr lang="zh-CN" altLang="en-US" sz="2800" b="1">
                <a:solidFill>
                  <a:srgbClr val="0033CC"/>
                </a:solidFill>
              </a:rPr>
              <a:t>器构成</a:t>
            </a:r>
            <a:r>
              <a:rPr lang="en-US" altLang="zh-CN" sz="2800" b="1">
                <a:solidFill>
                  <a:srgbClr val="0033CC"/>
                </a:solidFill>
              </a:rPr>
              <a:t>,</a:t>
            </a:r>
            <a:r>
              <a:rPr lang="zh-CN" altLang="en-US" sz="2800" b="1">
                <a:solidFill>
                  <a:srgbClr val="0033CC"/>
                </a:solidFill>
              </a:rPr>
              <a:t>一般不对存储内容进行</a:t>
            </a:r>
            <a:r>
              <a:rPr lang="zh-CN" altLang="en-US" sz="2800" b="1">
                <a:solidFill>
                  <a:srgbClr val="FF0000"/>
                </a:solidFill>
              </a:rPr>
              <a:t>处理。</a:t>
            </a:r>
          </a:p>
        </p:txBody>
      </p:sp>
      <p:sp>
        <p:nvSpPr>
          <p:cNvPr id="13" name="Text Box 12">
            <a:extLst>
              <a:ext uri="{FF2B5EF4-FFF2-40B4-BE49-F238E27FC236}">
                <a16:creationId xmlns:a16="http://schemas.microsoft.com/office/drawing/2014/main" id="{929F5D54-EAAB-6CEE-774B-2DFACAB2ED60}"/>
              </a:ext>
            </a:extLst>
          </p:cNvPr>
          <p:cNvSpPr txBox="1">
            <a:spLocks noChangeArrowheads="1"/>
          </p:cNvSpPr>
          <p:nvPr/>
        </p:nvSpPr>
        <p:spPr bwMode="auto">
          <a:xfrm>
            <a:off x="9054783" y="4971284"/>
            <a:ext cx="1181100" cy="774700"/>
          </a:xfrm>
          <a:prstGeom prst="rect">
            <a:avLst/>
          </a:prstGeom>
          <a:noFill/>
          <a:ln w="9525">
            <a:noFill/>
            <a:miter lim="800000"/>
            <a:headEnd/>
            <a:tailEnd/>
          </a:ln>
        </p:spPr>
        <p:txBody>
          <a:bodyPr>
            <a:spAutoFit/>
          </a:bodyPr>
          <a:lstStyle/>
          <a:p>
            <a:pPr>
              <a:lnSpc>
                <a:spcPct val="80000"/>
              </a:lnSpc>
            </a:pPr>
            <a:r>
              <a:rPr lang="zh-CN" altLang="en-US" sz="2800" b="1">
                <a:solidFill>
                  <a:srgbClr val="0033CC"/>
                </a:solidFill>
                <a:latin typeface="隶书"/>
                <a:ea typeface="隶书"/>
                <a:cs typeface="隶书"/>
              </a:rPr>
              <a:t>并行</a:t>
            </a:r>
          </a:p>
          <a:p>
            <a:pPr>
              <a:lnSpc>
                <a:spcPct val="80000"/>
              </a:lnSpc>
            </a:pPr>
            <a:r>
              <a:rPr lang="zh-CN" altLang="en-US" sz="2800" b="1">
                <a:solidFill>
                  <a:srgbClr val="0033CC"/>
                </a:solidFill>
                <a:latin typeface="隶书"/>
                <a:ea typeface="隶书"/>
                <a:cs typeface="隶书"/>
              </a:rPr>
              <a:t>输入</a:t>
            </a:r>
          </a:p>
        </p:txBody>
      </p:sp>
      <p:sp>
        <p:nvSpPr>
          <p:cNvPr id="14" name="Text Box 13">
            <a:extLst>
              <a:ext uri="{FF2B5EF4-FFF2-40B4-BE49-F238E27FC236}">
                <a16:creationId xmlns:a16="http://schemas.microsoft.com/office/drawing/2014/main" id="{743B216C-149B-FB33-6C5C-3DFB3C4F652A}"/>
              </a:ext>
            </a:extLst>
          </p:cNvPr>
          <p:cNvSpPr txBox="1">
            <a:spLocks noChangeArrowheads="1"/>
          </p:cNvSpPr>
          <p:nvPr/>
        </p:nvSpPr>
        <p:spPr bwMode="auto">
          <a:xfrm>
            <a:off x="8937308" y="2266184"/>
            <a:ext cx="1181100" cy="774700"/>
          </a:xfrm>
          <a:prstGeom prst="rect">
            <a:avLst/>
          </a:prstGeom>
          <a:noFill/>
          <a:ln w="9525">
            <a:noFill/>
            <a:miter lim="800000"/>
            <a:headEnd/>
            <a:tailEnd/>
          </a:ln>
        </p:spPr>
        <p:txBody>
          <a:bodyPr>
            <a:spAutoFit/>
          </a:bodyPr>
          <a:lstStyle/>
          <a:p>
            <a:pPr>
              <a:lnSpc>
                <a:spcPct val="80000"/>
              </a:lnSpc>
            </a:pPr>
            <a:r>
              <a:rPr lang="zh-CN" altLang="en-US" sz="2800" b="1">
                <a:solidFill>
                  <a:srgbClr val="FF0066"/>
                </a:solidFill>
                <a:latin typeface="隶书"/>
                <a:ea typeface="隶书"/>
                <a:cs typeface="隶书"/>
              </a:rPr>
              <a:t>并行</a:t>
            </a:r>
          </a:p>
          <a:p>
            <a:pPr>
              <a:lnSpc>
                <a:spcPct val="80000"/>
              </a:lnSpc>
            </a:pPr>
            <a:r>
              <a:rPr lang="zh-CN" altLang="en-US" sz="2800" b="1">
                <a:solidFill>
                  <a:srgbClr val="FF0066"/>
                </a:solidFill>
                <a:latin typeface="隶书"/>
                <a:ea typeface="隶书"/>
                <a:cs typeface="隶书"/>
              </a:rPr>
              <a:t>输出</a:t>
            </a:r>
          </a:p>
        </p:txBody>
      </p:sp>
      <p:grpSp>
        <p:nvGrpSpPr>
          <p:cNvPr id="15" name="Group 14">
            <a:extLst>
              <a:ext uri="{FF2B5EF4-FFF2-40B4-BE49-F238E27FC236}">
                <a16:creationId xmlns:a16="http://schemas.microsoft.com/office/drawing/2014/main" id="{73C10363-DC83-B254-CBEC-25997527676E}"/>
              </a:ext>
            </a:extLst>
          </p:cNvPr>
          <p:cNvGrpSpPr>
            <a:grpSpLocks/>
          </p:cNvGrpSpPr>
          <p:nvPr/>
        </p:nvGrpSpPr>
        <p:grpSpPr bwMode="auto">
          <a:xfrm>
            <a:off x="4898708" y="2985322"/>
            <a:ext cx="4527550" cy="2419350"/>
            <a:chOff x="2136" y="2309"/>
            <a:chExt cx="2852" cy="1524"/>
          </a:xfrm>
        </p:grpSpPr>
        <p:grpSp>
          <p:nvGrpSpPr>
            <p:cNvPr id="16" name="Group 15">
              <a:extLst>
                <a:ext uri="{FF2B5EF4-FFF2-40B4-BE49-F238E27FC236}">
                  <a16:creationId xmlns:a16="http://schemas.microsoft.com/office/drawing/2014/main" id="{70386512-8E5E-421F-2E5D-E7660A5DB525}"/>
                </a:ext>
              </a:extLst>
            </p:cNvPr>
            <p:cNvGrpSpPr>
              <a:grpSpLocks/>
            </p:cNvGrpSpPr>
            <p:nvPr/>
          </p:nvGrpSpPr>
          <p:grpSpPr bwMode="auto">
            <a:xfrm flipV="1">
              <a:off x="3276" y="3211"/>
              <a:ext cx="1220" cy="461"/>
              <a:chOff x="2052" y="1807"/>
              <a:chExt cx="1220" cy="461"/>
            </a:xfrm>
          </p:grpSpPr>
          <p:grpSp>
            <p:nvGrpSpPr>
              <p:cNvPr id="44" name="Group 16">
                <a:extLst>
                  <a:ext uri="{FF2B5EF4-FFF2-40B4-BE49-F238E27FC236}">
                    <a16:creationId xmlns:a16="http://schemas.microsoft.com/office/drawing/2014/main" id="{DB7061E0-07C6-DE6D-79BB-60344557DB2E}"/>
                  </a:ext>
                </a:extLst>
              </p:cNvPr>
              <p:cNvGrpSpPr>
                <a:grpSpLocks/>
              </p:cNvGrpSpPr>
              <p:nvPr/>
            </p:nvGrpSpPr>
            <p:grpSpPr bwMode="auto">
              <a:xfrm>
                <a:off x="2052" y="1896"/>
                <a:ext cx="68" cy="372"/>
                <a:chOff x="4176" y="2364"/>
                <a:chExt cx="68" cy="372"/>
              </a:xfrm>
            </p:grpSpPr>
            <p:sp>
              <p:nvSpPr>
                <p:cNvPr id="52" name="Line 17">
                  <a:extLst>
                    <a:ext uri="{FF2B5EF4-FFF2-40B4-BE49-F238E27FC236}">
                      <a16:creationId xmlns:a16="http://schemas.microsoft.com/office/drawing/2014/main" id="{845E0D44-26FC-5667-5818-4CC611DAE108}"/>
                    </a:ext>
                  </a:extLst>
                </p:cNvPr>
                <p:cNvSpPr>
                  <a:spLocks noChangeShapeType="1"/>
                </p:cNvSpPr>
                <p:nvPr/>
              </p:nvSpPr>
              <p:spPr bwMode="auto">
                <a:xfrm>
                  <a:off x="4212" y="2448"/>
                  <a:ext cx="0" cy="288"/>
                </a:xfrm>
                <a:prstGeom prst="line">
                  <a:avLst/>
                </a:prstGeom>
                <a:noFill/>
                <a:ln w="28575">
                  <a:solidFill>
                    <a:schemeClr val="tx1"/>
                  </a:solidFill>
                  <a:round/>
                  <a:headEnd/>
                  <a:tailEnd/>
                </a:ln>
              </p:spPr>
              <p:txBody>
                <a:bodyPr/>
                <a:lstStyle/>
                <a:p>
                  <a:endParaRPr lang="zh-CN" altLang="en-US"/>
                </a:p>
              </p:txBody>
            </p:sp>
            <p:sp>
              <p:nvSpPr>
                <p:cNvPr id="53" name="Oval 18">
                  <a:extLst>
                    <a:ext uri="{FF2B5EF4-FFF2-40B4-BE49-F238E27FC236}">
                      <a16:creationId xmlns:a16="http://schemas.microsoft.com/office/drawing/2014/main" id="{FB487730-B0F0-9BF3-3EF3-DCF8822A3965}"/>
                    </a:ext>
                  </a:extLst>
                </p:cNvPr>
                <p:cNvSpPr>
                  <a:spLocks noChangeArrowheads="1"/>
                </p:cNvSpPr>
                <p:nvPr/>
              </p:nvSpPr>
              <p:spPr bwMode="auto">
                <a:xfrm>
                  <a:off x="4176" y="2364"/>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45" name="Group 19">
                <a:extLst>
                  <a:ext uri="{FF2B5EF4-FFF2-40B4-BE49-F238E27FC236}">
                    <a16:creationId xmlns:a16="http://schemas.microsoft.com/office/drawing/2014/main" id="{989ECB98-CA9C-0E1A-B366-5DC25E5EED1B}"/>
                  </a:ext>
                </a:extLst>
              </p:cNvPr>
              <p:cNvGrpSpPr>
                <a:grpSpLocks/>
              </p:cNvGrpSpPr>
              <p:nvPr/>
            </p:nvGrpSpPr>
            <p:grpSpPr bwMode="auto">
              <a:xfrm>
                <a:off x="2340" y="1896"/>
                <a:ext cx="68" cy="372"/>
                <a:chOff x="4176" y="2364"/>
                <a:chExt cx="68" cy="372"/>
              </a:xfrm>
            </p:grpSpPr>
            <p:sp>
              <p:nvSpPr>
                <p:cNvPr id="50" name="Line 20">
                  <a:extLst>
                    <a:ext uri="{FF2B5EF4-FFF2-40B4-BE49-F238E27FC236}">
                      <a16:creationId xmlns:a16="http://schemas.microsoft.com/office/drawing/2014/main" id="{E207A8D9-4688-F0FE-8268-BEEBDD01B7C5}"/>
                    </a:ext>
                  </a:extLst>
                </p:cNvPr>
                <p:cNvSpPr>
                  <a:spLocks noChangeShapeType="1"/>
                </p:cNvSpPr>
                <p:nvPr/>
              </p:nvSpPr>
              <p:spPr bwMode="auto">
                <a:xfrm>
                  <a:off x="4212" y="2448"/>
                  <a:ext cx="0" cy="288"/>
                </a:xfrm>
                <a:prstGeom prst="line">
                  <a:avLst/>
                </a:prstGeom>
                <a:noFill/>
                <a:ln w="28575">
                  <a:solidFill>
                    <a:schemeClr val="tx1"/>
                  </a:solidFill>
                  <a:round/>
                  <a:headEnd/>
                  <a:tailEnd/>
                </a:ln>
              </p:spPr>
              <p:txBody>
                <a:bodyPr/>
                <a:lstStyle/>
                <a:p>
                  <a:endParaRPr lang="zh-CN" altLang="en-US"/>
                </a:p>
              </p:txBody>
            </p:sp>
            <p:sp>
              <p:nvSpPr>
                <p:cNvPr id="51" name="Oval 21">
                  <a:extLst>
                    <a:ext uri="{FF2B5EF4-FFF2-40B4-BE49-F238E27FC236}">
                      <a16:creationId xmlns:a16="http://schemas.microsoft.com/office/drawing/2014/main" id="{2084F2B5-7EDC-0813-B65D-3C50621A043C}"/>
                    </a:ext>
                  </a:extLst>
                </p:cNvPr>
                <p:cNvSpPr>
                  <a:spLocks noChangeArrowheads="1"/>
                </p:cNvSpPr>
                <p:nvPr/>
              </p:nvSpPr>
              <p:spPr bwMode="auto">
                <a:xfrm>
                  <a:off x="4176" y="2364"/>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46" name="Group 22">
                <a:extLst>
                  <a:ext uri="{FF2B5EF4-FFF2-40B4-BE49-F238E27FC236}">
                    <a16:creationId xmlns:a16="http://schemas.microsoft.com/office/drawing/2014/main" id="{4E0B4B9B-4564-EE54-FDCE-76832D5FD248}"/>
                  </a:ext>
                </a:extLst>
              </p:cNvPr>
              <p:cNvGrpSpPr>
                <a:grpSpLocks/>
              </p:cNvGrpSpPr>
              <p:nvPr/>
            </p:nvGrpSpPr>
            <p:grpSpPr bwMode="auto">
              <a:xfrm>
                <a:off x="3204" y="1896"/>
                <a:ext cx="68" cy="372"/>
                <a:chOff x="4176" y="2364"/>
                <a:chExt cx="68" cy="372"/>
              </a:xfrm>
            </p:grpSpPr>
            <p:sp>
              <p:nvSpPr>
                <p:cNvPr id="48" name="Line 23">
                  <a:extLst>
                    <a:ext uri="{FF2B5EF4-FFF2-40B4-BE49-F238E27FC236}">
                      <a16:creationId xmlns:a16="http://schemas.microsoft.com/office/drawing/2014/main" id="{D6B10CC7-B4D9-C6C8-49EA-478737F8B41B}"/>
                    </a:ext>
                  </a:extLst>
                </p:cNvPr>
                <p:cNvSpPr>
                  <a:spLocks noChangeShapeType="1"/>
                </p:cNvSpPr>
                <p:nvPr/>
              </p:nvSpPr>
              <p:spPr bwMode="auto">
                <a:xfrm>
                  <a:off x="4212" y="2448"/>
                  <a:ext cx="0" cy="288"/>
                </a:xfrm>
                <a:prstGeom prst="line">
                  <a:avLst/>
                </a:prstGeom>
                <a:noFill/>
                <a:ln w="28575">
                  <a:solidFill>
                    <a:schemeClr val="tx1"/>
                  </a:solidFill>
                  <a:round/>
                  <a:headEnd/>
                  <a:tailEnd/>
                </a:ln>
              </p:spPr>
              <p:txBody>
                <a:bodyPr/>
                <a:lstStyle/>
                <a:p>
                  <a:endParaRPr lang="zh-CN" altLang="en-US"/>
                </a:p>
              </p:txBody>
            </p:sp>
            <p:sp>
              <p:nvSpPr>
                <p:cNvPr id="49" name="Oval 24">
                  <a:extLst>
                    <a:ext uri="{FF2B5EF4-FFF2-40B4-BE49-F238E27FC236}">
                      <a16:creationId xmlns:a16="http://schemas.microsoft.com/office/drawing/2014/main" id="{FD91D1B0-D7A9-6CBE-C13F-2B9EEA2C3C78}"/>
                    </a:ext>
                  </a:extLst>
                </p:cNvPr>
                <p:cNvSpPr>
                  <a:spLocks noChangeArrowheads="1"/>
                </p:cNvSpPr>
                <p:nvPr/>
              </p:nvSpPr>
              <p:spPr bwMode="auto">
                <a:xfrm>
                  <a:off x="4176" y="2364"/>
                  <a:ext cx="68" cy="68"/>
                </a:xfrm>
                <a:prstGeom prst="ellipse">
                  <a:avLst/>
                </a:prstGeom>
                <a:noFill/>
                <a:ln w="28575">
                  <a:solidFill>
                    <a:schemeClr val="tx1"/>
                  </a:solidFill>
                  <a:round/>
                  <a:headEnd/>
                  <a:tailEnd/>
                </a:ln>
              </p:spPr>
              <p:txBody>
                <a:bodyPr wrap="none" anchor="ctr"/>
                <a:lstStyle/>
                <a:p>
                  <a:endParaRPr lang="zh-CN" altLang="en-US"/>
                </a:p>
              </p:txBody>
            </p:sp>
          </p:grpSp>
          <p:sp>
            <p:nvSpPr>
              <p:cNvPr id="47" name="Text Box 25">
                <a:extLst>
                  <a:ext uri="{FF2B5EF4-FFF2-40B4-BE49-F238E27FC236}">
                    <a16:creationId xmlns:a16="http://schemas.microsoft.com/office/drawing/2014/main" id="{A341D9BB-94A2-8083-2075-1439FE3D20D9}"/>
                  </a:ext>
                </a:extLst>
              </p:cNvPr>
              <p:cNvSpPr txBox="1">
                <a:spLocks noChangeArrowheads="1"/>
              </p:cNvSpPr>
              <p:nvPr/>
            </p:nvSpPr>
            <p:spPr bwMode="auto">
              <a:xfrm>
                <a:off x="2630" y="1807"/>
                <a:ext cx="372" cy="365"/>
              </a:xfrm>
              <a:prstGeom prst="rect">
                <a:avLst/>
              </a:prstGeom>
              <a:noFill/>
              <a:ln w="9525">
                <a:noFill/>
                <a:miter lim="800000"/>
                <a:headEnd/>
                <a:tailEnd/>
              </a:ln>
            </p:spPr>
            <p:txBody>
              <a:bodyPr wrap="none">
                <a:spAutoFit/>
              </a:bodyPr>
              <a:lstStyle/>
              <a:p>
                <a:r>
                  <a:rPr lang="en-US" altLang="zh-CN" sz="3200" b="1">
                    <a:sym typeface="Symbol" pitchFamily="18" charset="2"/>
                  </a:rPr>
                  <a:t></a:t>
                </a:r>
                <a:endParaRPr lang="en-US" altLang="zh-CN" sz="3200" b="1"/>
              </a:p>
            </p:txBody>
          </p:sp>
        </p:grpSp>
        <p:grpSp>
          <p:nvGrpSpPr>
            <p:cNvPr id="17" name="Group 26">
              <a:extLst>
                <a:ext uri="{FF2B5EF4-FFF2-40B4-BE49-F238E27FC236}">
                  <a16:creationId xmlns:a16="http://schemas.microsoft.com/office/drawing/2014/main" id="{495220AA-7D04-4F8A-ED0D-27FB95277C44}"/>
                </a:ext>
              </a:extLst>
            </p:cNvPr>
            <p:cNvGrpSpPr>
              <a:grpSpLocks/>
            </p:cNvGrpSpPr>
            <p:nvPr/>
          </p:nvGrpSpPr>
          <p:grpSpPr bwMode="auto">
            <a:xfrm>
              <a:off x="3264" y="2479"/>
              <a:ext cx="1220" cy="461"/>
              <a:chOff x="2052" y="1807"/>
              <a:chExt cx="1220" cy="461"/>
            </a:xfrm>
          </p:grpSpPr>
          <p:grpSp>
            <p:nvGrpSpPr>
              <p:cNvPr id="34" name="Group 27">
                <a:extLst>
                  <a:ext uri="{FF2B5EF4-FFF2-40B4-BE49-F238E27FC236}">
                    <a16:creationId xmlns:a16="http://schemas.microsoft.com/office/drawing/2014/main" id="{1CC9AEF5-3103-D90F-A23B-E01E6634C960}"/>
                  </a:ext>
                </a:extLst>
              </p:cNvPr>
              <p:cNvGrpSpPr>
                <a:grpSpLocks/>
              </p:cNvGrpSpPr>
              <p:nvPr/>
            </p:nvGrpSpPr>
            <p:grpSpPr bwMode="auto">
              <a:xfrm>
                <a:off x="2052" y="1896"/>
                <a:ext cx="68" cy="372"/>
                <a:chOff x="4176" y="2364"/>
                <a:chExt cx="68" cy="372"/>
              </a:xfrm>
            </p:grpSpPr>
            <p:sp>
              <p:nvSpPr>
                <p:cNvPr id="42" name="Line 28">
                  <a:extLst>
                    <a:ext uri="{FF2B5EF4-FFF2-40B4-BE49-F238E27FC236}">
                      <a16:creationId xmlns:a16="http://schemas.microsoft.com/office/drawing/2014/main" id="{3233C4C4-7E8D-1F2A-344E-FA0D60A489B2}"/>
                    </a:ext>
                  </a:extLst>
                </p:cNvPr>
                <p:cNvSpPr>
                  <a:spLocks noChangeShapeType="1"/>
                </p:cNvSpPr>
                <p:nvPr/>
              </p:nvSpPr>
              <p:spPr bwMode="auto">
                <a:xfrm>
                  <a:off x="4212" y="2448"/>
                  <a:ext cx="0" cy="288"/>
                </a:xfrm>
                <a:prstGeom prst="line">
                  <a:avLst/>
                </a:prstGeom>
                <a:noFill/>
                <a:ln w="28575">
                  <a:solidFill>
                    <a:schemeClr val="tx1"/>
                  </a:solidFill>
                  <a:round/>
                  <a:headEnd/>
                  <a:tailEnd/>
                </a:ln>
              </p:spPr>
              <p:txBody>
                <a:bodyPr/>
                <a:lstStyle/>
                <a:p>
                  <a:endParaRPr lang="zh-CN" altLang="en-US"/>
                </a:p>
              </p:txBody>
            </p:sp>
            <p:sp>
              <p:nvSpPr>
                <p:cNvPr id="43" name="Oval 29">
                  <a:extLst>
                    <a:ext uri="{FF2B5EF4-FFF2-40B4-BE49-F238E27FC236}">
                      <a16:creationId xmlns:a16="http://schemas.microsoft.com/office/drawing/2014/main" id="{ABA759C4-0935-35ED-DECB-CD8F8C2F2268}"/>
                    </a:ext>
                  </a:extLst>
                </p:cNvPr>
                <p:cNvSpPr>
                  <a:spLocks noChangeArrowheads="1"/>
                </p:cNvSpPr>
                <p:nvPr/>
              </p:nvSpPr>
              <p:spPr bwMode="auto">
                <a:xfrm>
                  <a:off x="4176" y="2364"/>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35" name="Group 30">
                <a:extLst>
                  <a:ext uri="{FF2B5EF4-FFF2-40B4-BE49-F238E27FC236}">
                    <a16:creationId xmlns:a16="http://schemas.microsoft.com/office/drawing/2014/main" id="{0CA25039-62C4-4E1B-8978-290FCC433B9F}"/>
                  </a:ext>
                </a:extLst>
              </p:cNvPr>
              <p:cNvGrpSpPr>
                <a:grpSpLocks/>
              </p:cNvGrpSpPr>
              <p:nvPr/>
            </p:nvGrpSpPr>
            <p:grpSpPr bwMode="auto">
              <a:xfrm>
                <a:off x="2340" y="1896"/>
                <a:ext cx="68" cy="372"/>
                <a:chOff x="4176" y="2364"/>
                <a:chExt cx="68" cy="372"/>
              </a:xfrm>
            </p:grpSpPr>
            <p:sp>
              <p:nvSpPr>
                <p:cNvPr id="40" name="Line 31">
                  <a:extLst>
                    <a:ext uri="{FF2B5EF4-FFF2-40B4-BE49-F238E27FC236}">
                      <a16:creationId xmlns:a16="http://schemas.microsoft.com/office/drawing/2014/main" id="{E18A316D-1F8F-6CEB-14A7-A686B2AEE245}"/>
                    </a:ext>
                  </a:extLst>
                </p:cNvPr>
                <p:cNvSpPr>
                  <a:spLocks noChangeShapeType="1"/>
                </p:cNvSpPr>
                <p:nvPr/>
              </p:nvSpPr>
              <p:spPr bwMode="auto">
                <a:xfrm>
                  <a:off x="4212" y="2448"/>
                  <a:ext cx="0" cy="288"/>
                </a:xfrm>
                <a:prstGeom prst="line">
                  <a:avLst/>
                </a:prstGeom>
                <a:noFill/>
                <a:ln w="28575">
                  <a:solidFill>
                    <a:schemeClr val="tx1"/>
                  </a:solidFill>
                  <a:round/>
                  <a:headEnd/>
                  <a:tailEnd/>
                </a:ln>
              </p:spPr>
              <p:txBody>
                <a:bodyPr/>
                <a:lstStyle/>
                <a:p>
                  <a:endParaRPr lang="zh-CN" altLang="en-US"/>
                </a:p>
              </p:txBody>
            </p:sp>
            <p:sp>
              <p:nvSpPr>
                <p:cNvPr id="41" name="Oval 32">
                  <a:extLst>
                    <a:ext uri="{FF2B5EF4-FFF2-40B4-BE49-F238E27FC236}">
                      <a16:creationId xmlns:a16="http://schemas.microsoft.com/office/drawing/2014/main" id="{1E3A2214-4C77-524D-9819-D621231EA3EA}"/>
                    </a:ext>
                  </a:extLst>
                </p:cNvPr>
                <p:cNvSpPr>
                  <a:spLocks noChangeArrowheads="1"/>
                </p:cNvSpPr>
                <p:nvPr/>
              </p:nvSpPr>
              <p:spPr bwMode="auto">
                <a:xfrm>
                  <a:off x="4176" y="2364"/>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36" name="Group 33">
                <a:extLst>
                  <a:ext uri="{FF2B5EF4-FFF2-40B4-BE49-F238E27FC236}">
                    <a16:creationId xmlns:a16="http://schemas.microsoft.com/office/drawing/2014/main" id="{8EF7153C-D1E5-FA1B-0415-ACBF014AA1A7}"/>
                  </a:ext>
                </a:extLst>
              </p:cNvPr>
              <p:cNvGrpSpPr>
                <a:grpSpLocks/>
              </p:cNvGrpSpPr>
              <p:nvPr/>
            </p:nvGrpSpPr>
            <p:grpSpPr bwMode="auto">
              <a:xfrm>
                <a:off x="3204" y="1896"/>
                <a:ext cx="68" cy="372"/>
                <a:chOff x="4176" y="2364"/>
                <a:chExt cx="68" cy="372"/>
              </a:xfrm>
            </p:grpSpPr>
            <p:sp>
              <p:nvSpPr>
                <p:cNvPr id="38" name="Line 34">
                  <a:extLst>
                    <a:ext uri="{FF2B5EF4-FFF2-40B4-BE49-F238E27FC236}">
                      <a16:creationId xmlns:a16="http://schemas.microsoft.com/office/drawing/2014/main" id="{ACE67223-6008-62B2-DF49-33BA02AD57DE}"/>
                    </a:ext>
                  </a:extLst>
                </p:cNvPr>
                <p:cNvSpPr>
                  <a:spLocks noChangeShapeType="1"/>
                </p:cNvSpPr>
                <p:nvPr/>
              </p:nvSpPr>
              <p:spPr bwMode="auto">
                <a:xfrm>
                  <a:off x="4212" y="2448"/>
                  <a:ext cx="0" cy="288"/>
                </a:xfrm>
                <a:prstGeom prst="line">
                  <a:avLst/>
                </a:prstGeom>
                <a:noFill/>
                <a:ln w="28575">
                  <a:solidFill>
                    <a:schemeClr val="tx1"/>
                  </a:solidFill>
                  <a:round/>
                  <a:headEnd/>
                  <a:tailEnd/>
                </a:ln>
              </p:spPr>
              <p:txBody>
                <a:bodyPr/>
                <a:lstStyle/>
                <a:p>
                  <a:endParaRPr lang="zh-CN" altLang="en-US"/>
                </a:p>
              </p:txBody>
            </p:sp>
            <p:sp>
              <p:nvSpPr>
                <p:cNvPr id="39" name="Oval 35">
                  <a:extLst>
                    <a:ext uri="{FF2B5EF4-FFF2-40B4-BE49-F238E27FC236}">
                      <a16:creationId xmlns:a16="http://schemas.microsoft.com/office/drawing/2014/main" id="{A2C174E8-1844-8D4A-FAC1-0D163631191B}"/>
                    </a:ext>
                  </a:extLst>
                </p:cNvPr>
                <p:cNvSpPr>
                  <a:spLocks noChangeArrowheads="1"/>
                </p:cNvSpPr>
                <p:nvPr/>
              </p:nvSpPr>
              <p:spPr bwMode="auto">
                <a:xfrm>
                  <a:off x="4176" y="2364"/>
                  <a:ext cx="68" cy="68"/>
                </a:xfrm>
                <a:prstGeom prst="ellipse">
                  <a:avLst/>
                </a:prstGeom>
                <a:noFill/>
                <a:ln w="28575">
                  <a:solidFill>
                    <a:schemeClr val="tx1"/>
                  </a:solidFill>
                  <a:round/>
                  <a:headEnd/>
                  <a:tailEnd/>
                </a:ln>
              </p:spPr>
              <p:txBody>
                <a:bodyPr wrap="none" anchor="ctr"/>
                <a:lstStyle/>
                <a:p>
                  <a:endParaRPr lang="zh-CN" altLang="en-US"/>
                </a:p>
              </p:txBody>
            </p:sp>
          </p:grpSp>
          <p:sp>
            <p:nvSpPr>
              <p:cNvPr id="37" name="Text Box 36">
                <a:extLst>
                  <a:ext uri="{FF2B5EF4-FFF2-40B4-BE49-F238E27FC236}">
                    <a16:creationId xmlns:a16="http://schemas.microsoft.com/office/drawing/2014/main" id="{C661C518-11F8-49B3-A1E3-CC2E8B8B1387}"/>
                  </a:ext>
                </a:extLst>
              </p:cNvPr>
              <p:cNvSpPr txBox="1">
                <a:spLocks noChangeArrowheads="1"/>
              </p:cNvSpPr>
              <p:nvPr/>
            </p:nvSpPr>
            <p:spPr bwMode="auto">
              <a:xfrm>
                <a:off x="2630" y="1807"/>
                <a:ext cx="372" cy="365"/>
              </a:xfrm>
              <a:prstGeom prst="rect">
                <a:avLst/>
              </a:prstGeom>
              <a:noFill/>
              <a:ln w="9525">
                <a:noFill/>
                <a:miter lim="800000"/>
                <a:headEnd/>
                <a:tailEnd/>
              </a:ln>
            </p:spPr>
            <p:txBody>
              <a:bodyPr wrap="none">
                <a:spAutoFit/>
              </a:bodyPr>
              <a:lstStyle/>
              <a:p>
                <a:r>
                  <a:rPr lang="en-US" altLang="zh-CN" sz="3200" b="1">
                    <a:sym typeface="Symbol" pitchFamily="18" charset="2"/>
                  </a:rPr>
                  <a:t></a:t>
                </a:r>
                <a:endParaRPr lang="en-US" altLang="zh-CN" sz="3200" b="1"/>
              </a:p>
            </p:txBody>
          </p:sp>
        </p:grpSp>
        <p:grpSp>
          <p:nvGrpSpPr>
            <p:cNvPr id="18" name="Group 37">
              <a:extLst>
                <a:ext uri="{FF2B5EF4-FFF2-40B4-BE49-F238E27FC236}">
                  <a16:creationId xmlns:a16="http://schemas.microsoft.com/office/drawing/2014/main" id="{0B96B63F-3BD3-A346-B71A-665C1B68DFD6}"/>
                </a:ext>
              </a:extLst>
            </p:cNvPr>
            <p:cNvGrpSpPr>
              <a:grpSpLocks/>
            </p:cNvGrpSpPr>
            <p:nvPr/>
          </p:nvGrpSpPr>
          <p:grpSpPr bwMode="auto">
            <a:xfrm rot="5400000" flipH="1">
              <a:off x="4751" y="2723"/>
              <a:ext cx="68" cy="372"/>
              <a:chOff x="4176" y="2364"/>
              <a:chExt cx="68" cy="372"/>
            </a:xfrm>
          </p:grpSpPr>
          <p:sp>
            <p:nvSpPr>
              <p:cNvPr id="32" name="Line 38">
                <a:extLst>
                  <a:ext uri="{FF2B5EF4-FFF2-40B4-BE49-F238E27FC236}">
                    <a16:creationId xmlns:a16="http://schemas.microsoft.com/office/drawing/2014/main" id="{1D3E2482-A912-ECAF-49BC-0F8A2C3FCA6B}"/>
                  </a:ext>
                </a:extLst>
              </p:cNvPr>
              <p:cNvSpPr>
                <a:spLocks noChangeShapeType="1"/>
              </p:cNvSpPr>
              <p:nvPr/>
            </p:nvSpPr>
            <p:spPr bwMode="auto">
              <a:xfrm>
                <a:off x="4212" y="2448"/>
                <a:ext cx="0" cy="288"/>
              </a:xfrm>
              <a:prstGeom prst="line">
                <a:avLst/>
              </a:prstGeom>
              <a:noFill/>
              <a:ln w="28575">
                <a:solidFill>
                  <a:schemeClr val="tx1"/>
                </a:solidFill>
                <a:round/>
                <a:headEnd/>
                <a:tailEnd/>
              </a:ln>
            </p:spPr>
            <p:txBody>
              <a:bodyPr/>
              <a:lstStyle/>
              <a:p>
                <a:endParaRPr lang="zh-CN" altLang="en-US"/>
              </a:p>
            </p:txBody>
          </p:sp>
          <p:sp>
            <p:nvSpPr>
              <p:cNvPr id="33" name="Oval 39">
                <a:extLst>
                  <a:ext uri="{FF2B5EF4-FFF2-40B4-BE49-F238E27FC236}">
                    <a16:creationId xmlns:a16="http://schemas.microsoft.com/office/drawing/2014/main" id="{5F096101-5E8A-25AA-E618-EF2F6291013F}"/>
                  </a:ext>
                </a:extLst>
              </p:cNvPr>
              <p:cNvSpPr>
                <a:spLocks noChangeArrowheads="1"/>
              </p:cNvSpPr>
              <p:nvPr/>
            </p:nvSpPr>
            <p:spPr bwMode="auto">
              <a:xfrm>
                <a:off x="4176" y="2364"/>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19" name="Group 40">
              <a:extLst>
                <a:ext uri="{FF2B5EF4-FFF2-40B4-BE49-F238E27FC236}">
                  <a16:creationId xmlns:a16="http://schemas.microsoft.com/office/drawing/2014/main" id="{D63696C8-D85B-0C40-78D6-6AE8FD2F030A}"/>
                </a:ext>
              </a:extLst>
            </p:cNvPr>
            <p:cNvGrpSpPr>
              <a:grpSpLocks/>
            </p:cNvGrpSpPr>
            <p:nvPr/>
          </p:nvGrpSpPr>
          <p:grpSpPr bwMode="auto">
            <a:xfrm rot="-5400000">
              <a:off x="2748" y="2880"/>
              <a:ext cx="356" cy="372"/>
              <a:chOff x="4248" y="3384"/>
              <a:chExt cx="356" cy="372"/>
            </a:xfrm>
          </p:grpSpPr>
          <p:grpSp>
            <p:nvGrpSpPr>
              <p:cNvPr id="26" name="Group 41">
                <a:extLst>
                  <a:ext uri="{FF2B5EF4-FFF2-40B4-BE49-F238E27FC236}">
                    <a16:creationId xmlns:a16="http://schemas.microsoft.com/office/drawing/2014/main" id="{7F008BF3-B264-E894-0B75-0970EB9B7918}"/>
                  </a:ext>
                </a:extLst>
              </p:cNvPr>
              <p:cNvGrpSpPr>
                <a:grpSpLocks/>
              </p:cNvGrpSpPr>
              <p:nvPr/>
            </p:nvGrpSpPr>
            <p:grpSpPr bwMode="auto">
              <a:xfrm>
                <a:off x="4248" y="3384"/>
                <a:ext cx="68" cy="372"/>
                <a:chOff x="4176" y="2364"/>
                <a:chExt cx="68" cy="372"/>
              </a:xfrm>
            </p:grpSpPr>
            <p:sp>
              <p:nvSpPr>
                <p:cNvPr id="30" name="Line 42">
                  <a:extLst>
                    <a:ext uri="{FF2B5EF4-FFF2-40B4-BE49-F238E27FC236}">
                      <a16:creationId xmlns:a16="http://schemas.microsoft.com/office/drawing/2014/main" id="{851E34B9-933A-3976-E1C9-009C31F4C5F7}"/>
                    </a:ext>
                  </a:extLst>
                </p:cNvPr>
                <p:cNvSpPr>
                  <a:spLocks noChangeShapeType="1"/>
                </p:cNvSpPr>
                <p:nvPr/>
              </p:nvSpPr>
              <p:spPr bwMode="auto">
                <a:xfrm>
                  <a:off x="4212" y="2448"/>
                  <a:ext cx="0" cy="288"/>
                </a:xfrm>
                <a:prstGeom prst="line">
                  <a:avLst/>
                </a:prstGeom>
                <a:noFill/>
                <a:ln w="28575">
                  <a:solidFill>
                    <a:schemeClr val="tx1"/>
                  </a:solidFill>
                  <a:round/>
                  <a:headEnd/>
                  <a:tailEnd/>
                </a:ln>
              </p:spPr>
              <p:txBody>
                <a:bodyPr/>
                <a:lstStyle/>
                <a:p>
                  <a:endParaRPr lang="zh-CN" altLang="en-US"/>
                </a:p>
              </p:txBody>
            </p:sp>
            <p:sp>
              <p:nvSpPr>
                <p:cNvPr id="31" name="Oval 43">
                  <a:extLst>
                    <a:ext uri="{FF2B5EF4-FFF2-40B4-BE49-F238E27FC236}">
                      <a16:creationId xmlns:a16="http://schemas.microsoft.com/office/drawing/2014/main" id="{8BFEC22A-18AB-EDBC-44D8-0C48470F1FA5}"/>
                    </a:ext>
                  </a:extLst>
                </p:cNvPr>
                <p:cNvSpPr>
                  <a:spLocks noChangeArrowheads="1"/>
                </p:cNvSpPr>
                <p:nvPr/>
              </p:nvSpPr>
              <p:spPr bwMode="auto">
                <a:xfrm>
                  <a:off x="4176" y="2364"/>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27" name="Group 44">
                <a:extLst>
                  <a:ext uri="{FF2B5EF4-FFF2-40B4-BE49-F238E27FC236}">
                    <a16:creationId xmlns:a16="http://schemas.microsoft.com/office/drawing/2014/main" id="{F5E36077-1F60-2B8E-2C35-38A4095362EC}"/>
                  </a:ext>
                </a:extLst>
              </p:cNvPr>
              <p:cNvGrpSpPr>
                <a:grpSpLocks/>
              </p:cNvGrpSpPr>
              <p:nvPr/>
            </p:nvGrpSpPr>
            <p:grpSpPr bwMode="auto">
              <a:xfrm>
                <a:off x="4536" y="3384"/>
                <a:ext cx="68" cy="372"/>
                <a:chOff x="4176" y="2364"/>
                <a:chExt cx="68" cy="372"/>
              </a:xfrm>
            </p:grpSpPr>
            <p:sp>
              <p:nvSpPr>
                <p:cNvPr id="28" name="Line 45">
                  <a:extLst>
                    <a:ext uri="{FF2B5EF4-FFF2-40B4-BE49-F238E27FC236}">
                      <a16:creationId xmlns:a16="http://schemas.microsoft.com/office/drawing/2014/main" id="{FEBF5CE3-981E-87DA-E60E-9A6306700CD7}"/>
                    </a:ext>
                  </a:extLst>
                </p:cNvPr>
                <p:cNvSpPr>
                  <a:spLocks noChangeShapeType="1"/>
                </p:cNvSpPr>
                <p:nvPr/>
              </p:nvSpPr>
              <p:spPr bwMode="auto">
                <a:xfrm>
                  <a:off x="4212" y="2448"/>
                  <a:ext cx="0" cy="288"/>
                </a:xfrm>
                <a:prstGeom prst="line">
                  <a:avLst/>
                </a:prstGeom>
                <a:noFill/>
                <a:ln w="28575">
                  <a:solidFill>
                    <a:schemeClr val="tx1"/>
                  </a:solidFill>
                  <a:round/>
                  <a:headEnd/>
                  <a:tailEnd/>
                </a:ln>
              </p:spPr>
              <p:txBody>
                <a:bodyPr/>
                <a:lstStyle/>
                <a:p>
                  <a:endParaRPr lang="zh-CN" altLang="en-US"/>
                </a:p>
              </p:txBody>
            </p:sp>
            <p:sp>
              <p:nvSpPr>
                <p:cNvPr id="29" name="Oval 46">
                  <a:extLst>
                    <a:ext uri="{FF2B5EF4-FFF2-40B4-BE49-F238E27FC236}">
                      <a16:creationId xmlns:a16="http://schemas.microsoft.com/office/drawing/2014/main" id="{70128DB8-C471-469B-EC0D-15727EC2B9C0}"/>
                    </a:ext>
                  </a:extLst>
                </p:cNvPr>
                <p:cNvSpPr>
                  <a:spLocks noChangeArrowheads="1"/>
                </p:cNvSpPr>
                <p:nvPr/>
              </p:nvSpPr>
              <p:spPr bwMode="auto">
                <a:xfrm>
                  <a:off x="4176" y="2364"/>
                  <a:ext cx="68" cy="68"/>
                </a:xfrm>
                <a:prstGeom prst="ellipse">
                  <a:avLst/>
                </a:prstGeom>
                <a:noFill/>
                <a:ln w="28575">
                  <a:solidFill>
                    <a:schemeClr val="tx1"/>
                  </a:solidFill>
                  <a:round/>
                  <a:headEnd/>
                  <a:tailEnd/>
                </a:ln>
              </p:spPr>
              <p:txBody>
                <a:bodyPr wrap="none" anchor="ctr"/>
                <a:lstStyle/>
                <a:p>
                  <a:endParaRPr lang="zh-CN" altLang="en-US"/>
                </a:p>
              </p:txBody>
            </p:sp>
          </p:grpSp>
        </p:grpSp>
        <p:sp>
          <p:nvSpPr>
            <p:cNvPr id="20" name="Rectangle 47">
              <a:extLst>
                <a:ext uri="{FF2B5EF4-FFF2-40B4-BE49-F238E27FC236}">
                  <a16:creationId xmlns:a16="http://schemas.microsoft.com/office/drawing/2014/main" id="{C17FA0AD-BECF-D033-A124-80D1707BB40E}"/>
                </a:ext>
              </a:extLst>
            </p:cNvPr>
            <p:cNvSpPr>
              <a:spLocks noChangeArrowheads="1"/>
            </p:cNvSpPr>
            <p:nvPr/>
          </p:nvSpPr>
          <p:spPr bwMode="auto">
            <a:xfrm>
              <a:off x="2988" y="2832"/>
              <a:ext cx="1776" cy="480"/>
            </a:xfrm>
            <a:prstGeom prst="rect">
              <a:avLst/>
            </a:prstGeom>
            <a:solidFill>
              <a:srgbClr val="D2FEEA"/>
            </a:solidFill>
            <a:ln w="38100">
              <a:solidFill>
                <a:schemeClr val="tx1"/>
              </a:solidFill>
              <a:miter lim="800000"/>
              <a:headEnd/>
              <a:tailEnd/>
            </a:ln>
          </p:spPr>
          <p:txBody>
            <a:bodyPr wrap="none" anchor="ctr"/>
            <a:lstStyle/>
            <a:p>
              <a:endParaRPr lang="zh-CN" altLang="en-US"/>
            </a:p>
          </p:txBody>
        </p:sp>
        <p:sp>
          <p:nvSpPr>
            <p:cNvPr id="21" name="Text Box 48">
              <a:extLst>
                <a:ext uri="{FF2B5EF4-FFF2-40B4-BE49-F238E27FC236}">
                  <a16:creationId xmlns:a16="http://schemas.microsoft.com/office/drawing/2014/main" id="{2C1BFEC4-A9DA-ADCB-D3E2-2AEDB37329F9}"/>
                </a:ext>
              </a:extLst>
            </p:cNvPr>
            <p:cNvSpPr txBox="1">
              <a:spLocks noChangeArrowheads="1"/>
            </p:cNvSpPr>
            <p:nvPr/>
          </p:nvSpPr>
          <p:spPr bwMode="auto">
            <a:xfrm>
              <a:off x="3002" y="2894"/>
              <a:ext cx="1733" cy="327"/>
            </a:xfrm>
            <a:prstGeom prst="rect">
              <a:avLst/>
            </a:prstGeom>
            <a:noFill/>
            <a:ln w="9525">
              <a:noFill/>
              <a:miter lim="800000"/>
              <a:headEnd/>
              <a:tailEnd/>
            </a:ln>
          </p:spPr>
          <p:txBody>
            <a:bodyPr>
              <a:spAutoFit/>
            </a:bodyPr>
            <a:lstStyle/>
            <a:p>
              <a:r>
                <a:rPr lang="en-US" altLang="zh-CN" sz="2800" b="1"/>
                <a:t>FF</a:t>
              </a:r>
              <a:r>
                <a:rPr lang="en-US" altLang="zh-CN" sz="2800" b="1" baseline="-25000"/>
                <a:t>0</a:t>
              </a:r>
              <a:r>
                <a:rPr lang="en-US" altLang="zh-CN" sz="2800" b="1"/>
                <a:t> FF</a:t>
              </a:r>
              <a:r>
                <a:rPr lang="en-US" altLang="zh-CN" sz="2800" b="1" baseline="-25000"/>
                <a:t>1</a:t>
              </a:r>
              <a:r>
                <a:rPr lang="en-US" altLang="zh-CN" sz="2800" b="1"/>
                <a:t>      FF</a:t>
              </a:r>
              <a:r>
                <a:rPr lang="en-US" altLang="zh-CN" sz="2800" b="1" i="1" baseline="-25000"/>
                <a:t>n</a:t>
              </a:r>
              <a:r>
                <a:rPr lang="en-US" altLang="zh-CN" sz="2800" b="1" baseline="-25000">
                  <a:cs typeface="Times New Roman" pitchFamily="18" charset="0"/>
                </a:rPr>
                <a:t>–</a:t>
              </a:r>
              <a:r>
                <a:rPr lang="en-US" altLang="zh-CN" sz="2800" b="1" baseline="-25000"/>
                <a:t>1</a:t>
              </a:r>
            </a:p>
          </p:txBody>
        </p:sp>
        <p:sp>
          <p:nvSpPr>
            <p:cNvPr id="22" name="Text Box 49">
              <a:extLst>
                <a:ext uri="{FF2B5EF4-FFF2-40B4-BE49-F238E27FC236}">
                  <a16:creationId xmlns:a16="http://schemas.microsoft.com/office/drawing/2014/main" id="{74DE1E2A-6594-93AF-123B-E4A98933108C}"/>
                </a:ext>
              </a:extLst>
            </p:cNvPr>
            <p:cNvSpPr txBox="1">
              <a:spLocks noChangeArrowheads="1"/>
            </p:cNvSpPr>
            <p:nvPr/>
          </p:nvSpPr>
          <p:spPr bwMode="auto">
            <a:xfrm>
              <a:off x="3806" y="2827"/>
              <a:ext cx="372" cy="365"/>
            </a:xfrm>
            <a:prstGeom prst="rect">
              <a:avLst/>
            </a:prstGeom>
            <a:noFill/>
            <a:ln w="9525">
              <a:noFill/>
              <a:miter lim="800000"/>
              <a:headEnd/>
              <a:tailEnd/>
            </a:ln>
          </p:spPr>
          <p:txBody>
            <a:bodyPr wrap="none">
              <a:spAutoFit/>
            </a:bodyPr>
            <a:lstStyle/>
            <a:p>
              <a:r>
                <a:rPr lang="en-US" altLang="zh-CN" sz="3200" b="1">
                  <a:sym typeface="Symbol" pitchFamily="18" charset="2"/>
                </a:rPr>
                <a:t></a:t>
              </a:r>
              <a:endParaRPr lang="en-US" altLang="zh-CN" sz="3200" b="1"/>
            </a:p>
          </p:txBody>
        </p:sp>
        <p:sp>
          <p:nvSpPr>
            <p:cNvPr id="23" name="Rectangle 50">
              <a:extLst>
                <a:ext uri="{FF2B5EF4-FFF2-40B4-BE49-F238E27FC236}">
                  <a16:creationId xmlns:a16="http://schemas.microsoft.com/office/drawing/2014/main" id="{FF9AC483-9D8E-D4EC-1BF7-269FC26F12ED}"/>
                </a:ext>
              </a:extLst>
            </p:cNvPr>
            <p:cNvSpPr>
              <a:spLocks noChangeArrowheads="1"/>
            </p:cNvSpPr>
            <p:nvPr/>
          </p:nvSpPr>
          <p:spPr bwMode="auto">
            <a:xfrm>
              <a:off x="3152" y="3545"/>
              <a:ext cx="1836" cy="288"/>
            </a:xfrm>
            <a:prstGeom prst="rect">
              <a:avLst/>
            </a:prstGeom>
            <a:noFill/>
            <a:ln w="9525">
              <a:noFill/>
              <a:miter lim="800000"/>
              <a:headEnd/>
              <a:tailEnd/>
            </a:ln>
          </p:spPr>
          <p:txBody>
            <a:bodyPr>
              <a:spAutoFit/>
            </a:bodyPr>
            <a:lstStyle/>
            <a:p>
              <a:r>
                <a:rPr lang="en-US" altLang="zh-CN" b="1" i="1">
                  <a:solidFill>
                    <a:srgbClr val="0033CC"/>
                  </a:solidFill>
                </a:rPr>
                <a:t>D</a:t>
              </a:r>
              <a:r>
                <a:rPr lang="en-US" altLang="zh-CN" b="1" baseline="-25000">
                  <a:solidFill>
                    <a:srgbClr val="0033CC"/>
                  </a:solidFill>
                </a:rPr>
                <a:t>0</a:t>
              </a:r>
              <a:r>
                <a:rPr lang="en-US" altLang="zh-CN" b="1">
                  <a:solidFill>
                    <a:srgbClr val="0033CC"/>
                  </a:solidFill>
                </a:rPr>
                <a:t>  </a:t>
              </a:r>
              <a:r>
                <a:rPr lang="en-US" altLang="zh-CN" b="1" i="1">
                  <a:solidFill>
                    <a:srgbClr val="0033CC"/>
                  </a:solidFill>
                </a:rPr>
                <a:t>D</a:t>
              </a:r>
              <a:r>
                <a:rPr lang="en-US" altLang="zh-CN" b="1" baseline="-25000">
                  <a:solidFill>
                    <a:srgbClr val="0033CC"/>
                  </a:solidFill>
                </a:rPr>
                <a:t>1                    </a:t>
              </a:r>
              <a:r>
                <a:rPr lang="en-US" altLang="zh-CN" b="1" i="1">
                  <a:solidFill>
                    <a:srgbClr val="0033CC"/>
                  </a:solidFill>
                </a:rPr>
                <a:t>D</a:t>
              </a:r>
              <a:r>
                <a:rPr lang="en-US" altLang="zh-CN" b="1" i="1" baseline="-25000">
                  <a:solidFill>
                    <a:srgbClr val="0033CC"/>
                  </a:solidFill>
                </a:rPr>
                <a:t>n</a:t>
              </a:r>
              <a:r>
                <a:rPr lang="en-US" altLang="zh-CN" b="1" baseline="-25000">
                  <a:solidFill>
                    <a:srgbClr val="0033CC"/>
                  </a:solidFill>
                  <a:cs typeface="Times New Roman" pitchFamily="18" charset="0"/>
                </a:rPr>
                <a:t>–</a:t>
              </a:r>
              <a:r>
                <a:rPr lang="en-US" altLang="zh-CN" b="1" baseline="-25000">
                  <a:solidFill>
                    <a:srgbClr val="0033CC"/>
                  </a:solidFill>
                </a:rPr>
                <a:t>1 </a:t>
              </a:r>
            </a:p>
          </p:txBody>
        </p:sp>
        <p:sp>
          <p:nvSpPr>
            <p:cNvPr id="24" name="Rectangle 51">
              <a:extLst>
                <a:ext uri="{FF2B5EF4-FFF2-40B4-BE49-F238E27FC236}">
                  <a16:creationId xmlns:a16="http://schemas.microsoft.com/office/drawing/2014/main" id="{8DAEF3C3-36EB-936C-A94E-61A68A776CA0}"/>
                </a:ext>
              </a:extLst>
            </p:cNvPr>
            <p:cNvSpPr>
              <a:spLocks noChangeArrowheads="1"/>
            </p:cNvSpPr>
            <p:nvPr/>
          </p:nvSpPr>
          <p:spPr bwMode="auto">
            <a:xfrm>
              <a:off x="3116" y="2309"/>
              <a:ext cx="1836" cy="288"/>
            </a:xfrm>
            <a:prstGeom prst="rect">
              <a:avLst/>
            </a:prstGeom>
            <a:noFill/>
            <a:ln w="9525">
              <a:noFill/>
              <a:miter lim="800000"/>
              <a:headEnd/>
              <a:tailEnd/>
            </a:ln>
          </p:spPr>
          <p:txBody>
            <a:bodyPr>
              <a:spAutoFit/>
            </a:bodyPr>
            <a:lstStyle/>
            <a:p>
              <a:r>
                <a:rPr lang="en-US" altLang="zh-CN" sz="2400" b="1" i="1" dirty="0">
                  <a:solidFill>
                    <a:srgbClr val="0033CC"/>
                  </a:solidFill>
                </a:rPr>
                <a:t>Q</a:t>
              </a:r>
              <a:r>
                <a:rPr lang="en-US" altLang="zh-CN" sz="2400" b="1" baseline="-25000" dirty="0">
                  <a:solidFill>
                    <a:srgbClr val="0033CC"/>
                  </a:solidFill>
                </a:rPr>
                <a:t>0</a:t>
              </a:r>
              <a:r>
                <a:rPr lang="en-US" altLang="zh-CN" sz="2400" b="1" dirty="0">
                  <a:solidFill>
                    <a:srgbClr val="0033CC"/>
                  </a:solidFill>
                </a:rPr>
                <a:t>  </a:t>
              </a:r>
              <a:r>
                <a:rPr lang="en-US" altLang="zh-CN" sz="2400" b="1" i="1" dirty="0">
                  <a:solidFill>
                    <a:srgbClr val="0033CC"/>
                  </a:solidFill>
                </a:rPr>
                <a:t>Q</a:t>
              </a:r>
              <a:r>
                <a:rPr lang="en-US" altLang="zh-CN" sz="2400" b="1" baseline="-25000" dirty="0">
                  <a:solidFill>
                    <a:srgbClr val="0033CC"/>
                  </a:solidFill>
                </a:rPr>
                <a:t>1                    </a:t>
              </a:r>
              <a:r>
                <a:rPr lang="en-US" altLang="zh-CN" sz="2400" b="1" i="1" dirty="0" err="1">
                  <a:solidFill>
                    <a:srgbClr val="0033CC"/>
                  </a:solidFill>
                </a:rPr>
                <a:t>Q</a:t>
              </a:r>
              <a:r>
                <a:rPr lang="en-US" altLang="zh-CN" sz="2400" b="1" i="1" baseline="-25000" dirty="0" err="1">
                  <a:solidFill>
                    <a:srgbClr val="0033CC"/>
                  </a:solidFill>
                </a:rPr>
                <a:t>n</a:t>
              </a:r>
              <a:r>
                <a:rPr lang="en-US" altLang="zh-CN" sz="2400" b="1" baseline="-25000" dirty="0">
                  <a:solidFill>
                    <a:srgbClr val="0033CC"/>
                  </a:solidFill>
                  <a:cs typeface="Times New Roman" pitchFamily="18" charset="0"/>
                </a:rPr>
                <a:t>–</a:t>
              </a:r>
              <a:r>
                <a:rPr lang="en-US" altLang="zh-CN" sz="2400" b="1" baseline="-25000" dirty="0">
                  <a:solidFill>
                    <a:srgbClr val="0033CC"/>
                  </a:solidFill>
                </a:rPr>
                <a:t>1 </a:t>
              </a:r>
            </a:p>
          </p:txBody>
        </p:sp>
        <p:sp>
          <p:nvSpPr>
            <p:cNvPr id="25" name="Text Box 52">
              <a:extLst>
                <a:ext uri="{FF2B5EF4-FFF2-40B4-BE49-F238E27FC236}">
                  <a16:creationId xmlns:a16="http://schemas.microsoft.com/office/drawing/2014/main" id="{EA4503E5-4E36-53E2-6A16-58E9B15B6D76}"/>
                </a:ext>
              </a:extLst>
            </p:cNvPr>
            <p:cNvSpPr txBox="1">
              <a:spLocks noChangeArrowheads="1"/>
            </p:cNvSpPr>
            <p:nvPr/>
          </p:nvSpPr>
          <p:spPr bwMode="auto">
            <a:xfrm>
              <a:off x="2136" y="3254"/>
              <a:ext cx="972" cy="288"/>
            </a:xfrm>
            <a:prstGeom prst="rect">
              <a:avLst/>
            </a:prstGeom>
            <a:noFill/>
            <a:ln>
              <a:noFill/>
            </a:ln>
            <a:effectLst/>
          </p:spPr>
          <p:txBody>
            <a:bodyPr>
              <a:spAutoFit/>
            </a:bodyPr>
            <a:lstStyle/>
            <a:p>
              <a:pPr>
                <a:defRPr/>
              </a:pPr>
              <a:r>
                <a:rPr lang="zh-CN" altLang="en-US" sz="2400" b="1" dirty="0">
                  <a:solidFill>
                    <a:srgbClr val="FF0066"/>
                  </a:solidFill>
                  <a:ea typeface="宋体" panose="02010600030101010101" pitchFamily="2" charset="-122"/>
                </a:rPr>
                <a:t>控制信号</a:t>
              </a:r>
            </a:p>
          </p:txBody>
        </p:sp>
      </p:grpSp>
      <p:sp>
        <p:nvSpPr>
          <p:cNvPr id="54" name="Text Box 53">
            <a:extLst>
              <a:ext uri="{FF2B5EF4-FFF2-40B4-BE49-F238E27FC236}">
                <a16:creationId xmlns:a16="http://schemas.microsoft.com/office/drawing/2014/main" id="{1E39760D-49E0-C0A9-9936-E56D06D78898}"/>
              </a:ext>
            </a:extLst>
          </p:cNvPr>
          <p:cNvSpPr txBox="1">
            <a:spLocks noChangeArrowheads="1"/>
          </p:cNvSpPr>
          <p:nvPr/>
        </p:nvSpPr>
        <p:spPr bwMode="auto">
          <a:xfrm>
            <a:off x="6502083" y="5057009"/>
            <a:ext cx="2641600" cy="523220"/>
          </a:xfrm>
          <a:prstGeom prst="rect">
            <a:avLst/>
          </a:prstGeom>
          <a:solidFill>
            <a:srgbClr val="CCFFFF"/>
          </a:solidFill>
          <a:ln>
            <a:noFill/>
          </a:ln>
          <a:effectLst/>
        </p:spPr>
        <p:txBody>
          <a:bodyPr>
            <a:spAutoFit/>
          </a:bodyPr>
          <a:lstStyle/>
          <a:p>
            <a:pPr>
              <a:defRPr/>
            </a:pPr>
            <a:r>
              <a:rPr lang="en-US" altLang="zh-CN" sz="2800" b="1" dirty="0">
                <a:solidFill>
                  <a:srgbClr val="0033CC"/>
                </a:solidFill>
                <a:ea typeface="宋体" panose="02010600030101010101" pitchFamily="2" charset="-122"/>
              </a:rPr>
              <a:t>1   0    1  … 0</a:t>
            </a:r>
          </a:p>
        </p:txBody>
      </p:sp>
      <p:sp>
        <p:nvSpPr>
          <p:cNvPr id="55" name="Text Box 54">
            <a:extLst>
              <a:ext uri="{FF2B5EF4-FFF2-40B4-BE49-F238E27FC236}">
                <a16:creationId xmlns:a16="http://schemas.microsoft.com/office/drawing/2014/main" id="{B866D62A-810B-C57F-BB23-9A4E8E693E07}"/>
              </a:ext>
            </a:extLst>
          </p:cNvPr>
          <p:cNvSpPr txBox="1">
            <a:spLocks noChangeArrowheads="1"/>
          </p:cNvSpPr>
          <p:nvPr/>
        </p:nvSpPr>
        <p:spPr bwMode="auto">
          <a:xfrm>
            <a:off x="6502083" y="2590034"/>
            <a:ext cx="2641600" cy="519113"/>
          </a:xfrm>
          <a:prstGeom prst="rect">
            <a:avLst/>
          </a:prstGeom>
          <a:noFill/>
          <a:ln>
            <a:noFill/>
          </a:ln>
          <a:effectLst/>
        </p:spPr>
        <p:txBody>
          <a:bodyPr>
            <a:spAutoFit/>
          </a:bodyPr>
          <a:lstStyle/>
          <a:p>
            <a:pPr>
              <a:defRPr/>
            </a:pPr>
            <a:r>
              <a:rPr lang="en-US" altLang="zh-CN" sz="2800" b="1" dirty="0">
                <a:solidFill>
                  <a:srgbClr val="FF0066"/>
                </a:solidFill>
                <a:ea typeface="宋体" panose="02010600030101010101" pitchFamily="2" charset="-122"/>
              </a:rPr>
              <a:t>1   0  1    …  0</a:t>
            </a:r>
          </a:p>
        </p:txBody>
      </p:sp>
      <p:sp>
        <p:nvSpPr>
          <p:cNvPr id="56" name="Rectangle 55">
            <a:extLst>
              <a:ext uri="{FF2B5EF4-FFF2-40B4-BE49-F238E27FC236}">
                <a16:creationId xmlns:a16="http://schemas.microsoft.com/office/drawing/2014/main" id="{6F5817FA-6237-CA58-DB52-192FE0A84BD5}"/>
              </a:ext>
            </a:extLst>
          </p:cNvPr>
          <p:cNvSpPr>
            <a:spLocks noChangeArrowheads="1"/>
          </p:cNvSpPr>
          <p:nvPr/>
        </p:nvSpPr>
        <p:spPr bwMode="auto">
          <a:xfrm>
            <a:off x="5498783" y="3623497"/>
            <a:ext cx="361950" cy="519112"/>
          </a:xfrm>
          <a:prstGeom prst="rect">
            <a:avLst/>
          </a:prstGeom>
          <a:solidFill>
            <a:srgbClr val="CCFFFF"/>
          </a:solidFill>
          <a:ln>
            <a:noFill/>
          </a:ln>
          <a:effectLst/>
        </p:spPr>
        <p:txBody>
          <a:bodyPr wrap="none">
            <a:spAutoFit/>
          </a:bodyPr>
          <a:lstStyle/>
          <a:p>
            <a:pPr>
              <a:defRPr/>
            </a:pPr>
            <a:r>
              <a:rPr lang="en-US" altLang="zh-CN" sz="2800" b="1">
                <a:solidFill>
                  <a:srgbClr val="0033CC"/>
                </a:solidFill>
                <a:ea typeface="宋体" panose="02010600030101010101" pitchFamily="2" charset="-122"/>
              </a:rPr>
              <a:t>0</a:t>
            </a:r>
          </a:p>
        </p:txBody>
      </p:sp>
      <p:sp>
        <p:nvSpPr>
          <p:cNvPr id="57" name="Rectangle 56">
            <a:extLst>
              <a:ext uri="{FF2B5EF4-FFF2-40B4-BE49-F238E27FC236}">
                <a16:creationId xmlns:a16="http://schemas.microsoft.com/office/drawing/2014/main" id="{A7BD893D-0796-1911-3524-BB0EE7A8CC5A}"/>
              </a:ext>
            </a:extLst>
          </p:cNvPr>
          <p:cNvSpPr>
            <a:spLocks noChangeArrowheads="1"/>
          </p:cNvSpPr>
          <p:nvPr/>
        </p:nvSpPr>
        <p:spPr bwMode="auto">
          <a:xfrm>
            <a:off x="5527358" y="3618734"/>
            <a:ext cx="361950" cy="519113"/>
          </a:xfrm>
          <a:prstGeom prst="rect">
            <a:avLst/>
          </a:prstGeom>
          <a:solidFill>
            <a:srgbClr val="CCFFFF"/>
          </a:solidFill>
          <a:ln>
            <a:noFill/>
          </a:ln>
          <a:effectLst/>
        </p:spPr>
        <p:txBody>
          <a:bodyPr wrap="none">
            <a:spAutoFit/>
          </a:bodyPr>
          <a:lstStyle/>
          <a:p>
            <a:pPr>
              <a:defRPr/>
            </a:pPr>
            <a:r>
              <a:rPr lang="en-US" altLang="zh-CN" sz="2800" b="1">
                <a:solidFill>
                  <a:srgbClr val="0033CC"/>
                </a:solidFill>
                <a:ea typeface="宋体" panose="02010600030101010101" pitchFamily="2" charset="-122"/>
              </a:rPr>
              <a:t>1</a:t>
            </a:r>
          </a:p>
        </p:txBody>
      </p:sp>
      <p:sp>
        <p:nvSpPr>
          <p:cNvPr id="58" name="Rectangle 57">
            <a:extLst>
              <a:ext uri="{FF2B5EF4-FFF2-40B4-BE49-F238E27FC236}">
                <a16:creationId xmlns:a16="http://schemas.microsoft.com/office/drawing/2014/main" id="{25763F5A-1F63-DE82-FE0C-CFE709F2DBD2}"/>
              </a:ext>
            </a:extLst>
          </p:cNvPr>
          <p:cNvSpPr>
            <a:spLocks noChangeArrowheads="1"/>
          </p:cNvSpPr>
          <p:nvPr/>
        </p:nvSpPr>
        <p:spPr bwMode="auto">
          <a:xfrm>
            <a:off x="5527358" y="3633022"/>
            <a:ext cx="361950" cy="519112"/>
          </a:xfrm>
          <a:prstGeom prst="rect">
            <a:avLst/>
          </a:prstGeom>
          <a:solidFill>
            <a:srgbClr val="CCFFFF"/>
          </a:solidFill>
          <a:ln>
            <a:noFill/>
          </a:ln>
          <a:effectLst/>
        </p:spPr>
        <p:txBody>
          <a:bodyPr wrap="none">
            <a:spAutoFit/>
          </a:bodyPr>
          <a:lstStyle/>
          <a:p>
            <a:pPr>
              <a:defRPr/>
            </a:pPr>
            <a:r>
              <a:rPr lang="en-US" altLang="zh-CN" sz="2800" b="1">
                <a:solidFill>
                  <a:srgbClr val="0033CC"/>
                </a:solidFill>
                <a:ea typeface="宋体" panose="02010600030101010101" pitchFamily="2" charset="-122"/>
              </a:rPr>
              <a:t>0</a:t>
            </a:r>
          </a:p>
        </p:txBody>
      </p:sp>
      <p:sp>
        <p:nvSpPr>
          <p:cNvPr id="59" name="Rectangle 58">
            <a:extLst>
              <a:ext uri="{FF2B5EF4-FFF2-40B4-BE49-F238E27FC236}">
                <a16:creationId xmlns:a16="http://schemas.microsoft.com/office/drawing/2014/main" id="{C4299E1F-5749-FDE2-7B2B-609F9B2B8959}"/>
              </a:ext>
            </a:extLst>
          </p:cNvPr>
          <p:cNvSpPr>
            <a:spLocks noChangeArrowheads="1"/>
          </p:cNvSpPr>
          <p:nvPr/>
        </p:nvSpPr>
        <p:spPr bwMode="auto">
          <a:xfrm>
            <a:off x="5508308" y="3637784"/>
            <a:ext cx="361950" cy="519113"/>
          </a:xfrm>
          <a:prstGeom prst="rect">
            <a:avLst/>
          </a:prstGeom>
          <a:solidFill>
            <a:srgbClr val="CCFFFF"/>
          </a:solidFill>
          <a:ln>
            <a:noFill/>
          </a:ln>
          <a:effectLst/>
        </p:spPr>
        <p:txBody>
          <a:bodyPr wrap="none">
            <a:spAutoFit/>
          </a:bodyPr>
          <a:lstStyle/>
          <a:p>
            <a:pPr>
              <a:defRPr/>
            </a:pPr>
            <a:r>
              <a:rPr lang="en-US" altLang="zh-CN" sz="2800" b="1">
                <a:solidFill>
                  <a:srgbClr val="0033CC"/>
                </a:solidFill>
                <a:ea typeface="宋体" panose="02010600030101010101" pitchFamily="2" charset="-122"/>
              </a:rPr>
              <a:t>1</a:t>
            </a:r>
          </a:p>
        </p:txBody>
      </p:sp>
      <p:sp>
        <p:nvSpPr>
          <p:cNvPr id="60" name="Rectangle 59">
            <a:extLst>
              <a:ext uri="{FF2B5EF4-FFF2-40B4-BE49-F238E27FC236}">
                <a16:creationId xmlns:a16="http://schemas.microsoft.com/office/drawing/2014/main" id="{032D89C3-F916-DBEE-9872-35CBA182F691}"/>
              </a:ext>
            </a:extLst>
          </p:cNvPr>
          <p:cNvSpPr>
            <a:spLocks noChangeArrowheads="1"/>
          </p:cNvSpPr>
          <p:nvPr/>
        </p:nvSpPr>
        <p:spPr bwMode="auto">
          <a:xfrm>
            <a:off x="9404033" y="3609209"/>
            <a:ext cx="361950" cy="519113"/>
          </a:xfrm>
          <a:prstGeom prst="rect">
            <a:avLst/>
          </a:prstGeom>
          <a:solidFill>
            <a:srgbClr val="CCFFFF"/>
          </a:solidFill>
          <a:ln>
            <a:noFill/>
          </a:ln>
          <a:effectLst/>
        </p:spPr>
        <p:txBody>
          <a:bodyPr wrap="none">
            <a:spAutoFit/>
          </a:bodyPr>
          <a:lstStyle/>
          <a:p>
            <a:pPr>
              <a:defRPr/>
            </a:pPr>
            <a:r>
              <a:rPr lang="en-US" altLang="zh-CN" sz="2800" b="1">
                <a:solidFill>
                  <a:srgbClr val="FF0066"/>
                </a:solidFill>
                <a:ea typeface="宋体" panose="02010600030101010101" pitchFamily="2" charset="-122"/>
              </a:rPr>
              <a:t>0</a:t>
            </a:r>
          </a:p>
        </p:txBody>
      </p:sp>
      <p:sp>
        <p:nvSpPr>
          <p:cNvPr id="61" name="Rectangle 60">
            <a:extLst>
              <a:ext uri="{FF2B5EF4-FFF2-40B4-BE49-F238E27FC236}">
                <a16:creationId xmlns:a16="http://schemas.microsoft.com/office/drawing/2014/main" id="{A1C3CE94-FADF-B700-A485-33D54481334A}"/>
              </a:ext>
            </a:extLst>
          </p:cNvPr>
          <p:cNvSpPr>
            <a:spLocks noChangeArrowheads="1"/>
          </p:cNvSpPr>
          <p:nvPr/>
        </p:nvSpPr>
        <p:spPr bwMode="auto">
          <a:xfrm>
            <a:off x="9404033" y="3604447"/>
            <a:ext cx="361950" cy="519112"/>
          </a:xfrm>
          <a:prstGeom prst="rect">
            <a:avLst/>
          </a:prstGeom>
          <a:solidFill>
            <a:srgbClr val="CCFFFF"/>
          </a:solidFill>
          <a:ln>
            <a:noFill/>
          </a:ln>
          <a:effectLst/>
        </p:spPr>
        <p:txBody>
          <a:bodyPr wrap="none">
            <a:spAutoFit/>
          </a:bodyPr>
          <a:lstStyle/>
          <a:p>
            <a:pPr>
              <a:defRPr/>
            </a:pPr>
            <a:r>
              <a:rPr lang="en-US" altLang="zh-CN" sz="2800" b="1">
                <a:solidFill>
                  <a:srgbClr val="FF0066"/>
                </a:solidFill>
                <a:ea typeface="宋体" panose="02010600030101010101" pitchFamily="2" charset="-122"/>
              </a:rPr>
              <a:t>1</a:t>
            </a:r>
          </a:p>
        </p:txBody>
      </p:sp>
      <p:sp>
        <p:nvSpPr>
          <p:cNvPr id="62" name="Rectangle 61">
            <a:extLst>
              <a:ext uri="{FF2B5EF4-FFF2-40B4-BE49-F238E27FC236}">
                <a16:creationId xmlns:a16="http://schemas.microsoft.com/office/drawing/2014/main" id="{9646BDA6-2B06-0E34-A23D-B77593E84B7E}"/>
              </a:ext>
            </a:extLst>
          </p:cNvPr>
          <p:cNvSpPr>
            <a:spLocks noChangeArrowheads="1"/>
          </p:cNvSpPr>
          <p:nvPr/>
        </p:nvSpPr>
        <p:spPr bwMode="auto">
          <a:xfrm>
            <a:off x="9418320" y="3604447"/>
            <a:ext cx="361950" cy="519112"/>
          </a:xfrm>
          <a:prstGeom prst="rect">
            <a:avLst/>
          </a:prstGeom>
          <a:solidFill>
            <a:srgbClr val="CCFFFF"/>
          </a:solidFill>
          <a:ln>
            <a:noFill/>
          </a:ln>
          <a:effectLst/>
        </p:spPr>
        <p:txBody>
          <a:bodyPr wrap="none">
            <a:spAutoFit/>
          </a:bodyPr>
          <a:lstStyle/>
          <a:p>
            <a:pPr>
              <a:defRPr/>
            </a:pPr>
            <a:r>
              <a:rPr lang="en-US" altLang="zh-CN" sz="2800" b="1">
                <a:solidFill>
                  <a:srgbClr val="FF0066"/>
                </a:solidFill>
                <a:ea typeface="宋体" panose="02010600030101010101" pitchFamily="2" charset="-122"/>
              </a:rPr>
              <a:t>0</a:t>
            </a:r>
          </a:p>
        </p:txBody>
      </p:sp>
      <p:sp>
        <p:nvSpPr>
          <p:cNvPr id="63" name="Rectangle 62">
            <a:extLst>
              <a:ext uri="{FF2B5EF4-FFF2-40B4-BE49-F238E27FC236}">
                <a16:creationId xmlns:a16="http://schemas.microsoft.com/office/drawing/2014/main" id="{A4AF5C14-48F3-DDAF-D1A1-0E031F0CB349}"/>
              </a:ext>
            </a:extLst>
          </p:cNvPr>
          <p:cNvSpPr>
            <a:spLocks noChangeArrowheads="1"/>
          </p:cNvSpPr>
          <p:nvPr/>
        </p:nvSpPr>
        <p:spPr bwMode="auto">
          <a:xfrm>
            <a:off x="9413558" y="3594922"/>
            <a:ext cx="361950" cy="519112"/>
          </a:xfrm>
          <a:prstGeom prst="rect">
            <a:avLst/>
          </a:prstGeom>
          <a:solidFill>
            <a:srgbClr val="CCFFFF"/>
          </a:solidFill>
          <a:ln>
            <a:noFill/>
          </a:ln>
          <a:effectLst/>
        </p:spPr>
        <p:txBody>
          <a:bodyPr wrap="none">
            <a:spAutoFit/>
          </a:bodyPr>
          <a:lstStyle/>
          <a:p>
            <a:pPr>
              <a:defRPr/>
            </a:pPr>
            <a:r>
              <a:rPr lang="en-US" altLang="zh-CN" sz="2800" b="1">
                <a:solidFill>
                  <a:srgbClr val="FF0066"/>
                </a:solidFill>
                <a:ea typeface="宋体" panose="02010600030101010101" pitchFamily="2" charset="-122"/>
              </a:rPr>
              <a:t>1</a:t>
            </a:r>
          </a:p>
        </p:txBody>
      </p:sp>
      <p:sp>
        <p:nvSpPr>
          <p:cNvPr id="64" name="Text Box 63">
            <a:extLst>
              <a:ext uri="{FF2B5EF4-FFF2-40B4-BE49-F238E27FC236}">
                <a16:creationId xmlns:a16="http://schemas.microsoft.com/office/drawing/2014/main" id="{0DDE7344-0652-5488-8872-3D7FF5CA6FB3}"/>
              </a:ext>
            </a:extLst>
          </p:cNvPr>
          <p:cNvSpPr txBox="1">
            <a:spLocks noChangeArrowheads="1"/>
          </p:cNvSpPr>
          <p:nvPr/>
        </p:nvSpPr>
        <p:spPr bwMode="auto">
          <a:xfrm>
            <a:off x="4692333" y="3294884"/>
            <a:ext cx="1181100" cy="774700"/>
          </a:xfrm>
          <a:prstGeom prst="rect">
            <a:avLst/>
          </a:prstGeom>
          <a:noFill/>
          <a:ln w="9525">
            <a:noFill/>
            <a:miter lim="800000"/>
            <a:headEnd/>
            <a:tailEnd/>
          </a:ln>
        </p:spPr>
        <p:txBody>
          <a:bodyPr>
            <a:spAutoFit/>
          </a:bodyPr>
          <a:lstStyle/>
          <a:p>
            <a:pPr>
              <a:lnSpc>
                <a:spcPct val="80000"/>
              </a:lnSpc>
            </a:pPr>
            <a:r>
              <a:rPr lang="zh-CN" altLang="en-US" sz="2800" b="1">
                <a:solidFill>
                  <a:srgbClr val="0033CC"/>
                </a:solidFill>
                <a:latin typeface="隶书"/>
                <a:ea typeface="隶书"/>
                <a:cs typeface="隶书"/>
              </a:rPr>
              <a:t>串行</a:t>
            </a:r>
          </a:p>
          <a:p>
            <a:pPr>
              <a:lnSpc>
                <a:spcPct val="80000"/>
              </a:lnSpc>
            </a:pPr>
            <a:r>
              <a:rPr lang="zh-CN" altLang="en-US" sz="2800" b="1">
                <a:solidFill>
                  <a:srgbClr val="0033CC"/>
                </a:solidFill>
                <a:latin typeface="隶书"/>
                <a:ea typeface="隶书"/>
                <a:cs typeface="隶书"/>
              </a:rPr>
              <a:t>输入</a:t>
            </a:r>
          </a:p>
        </p:txBody>
      </p:sp>
      <p:sp>
        <p:nvSpPr>
          <p:cNvPr id="65" name="Text Box 64">
            <a:extLst>
              <a:ext uri="{FF2B5EF4-FFF2-40B4-BE49-F238E27FC236}">
                <a16:creationId xmlns:a16="http://schemas.microsoft.com/office/drawing/2014/main" id="{0BDA14FE-0007-C68B-583B-48216687BFF8}"/>
              </a:ext>
            </a:extLst>
          </p:cNvPr>
          <p:cNvSpPr txBox="1">
            <a:spLocks noChangeArrowheads="1"/>
          </p:cNvSpPr>
          <p:nvPr/>
        </p:nvSpPr>
        <p:spPr bwMode="auto">
          <a:xfrm>
            <a:off x="9508808" y="4097366"/>
            <a:ext cx="1181100" cy="774700"/>
          </a:xfrm>
          <a:prstGeom prst="rect">
            <a:avLst/>
          </a:prstGeom>
          <a:noFill/>
          <a:ln w="9525">
            <a:noFill/>
            <a:miter lim="800000"/>
            <a:headEnd/>
            <a:tailEnd/>
          </a:ln>
        </p:spPr>
        <p:txBody>
          <a:bodyPr>
            <a:spAutoFit/>
          </a:bodyPr>
          <a:lstStyle/>
          <a:p>
            <a:pPr>
              <a:lnSpc>
                <a:spcPct val="80000"/>
              </a:lnSpc>
            </a:pPr>
            <a:r>
              <a:rPr lang="zh-CN" altLang="en-US" sz="2800" b="1" dirty="0">
                <a:solidFill>
                  <a:srgbClr val="FF0066"/>
                </a:solidFill>
                <a:latin typeface="隶书"/>
                <a:ea typeface="隶书"/>
                <a:cs typeface="隶书"/>
              </a:rPr>
              <a:t>串行</a:t>
            </a:r>
          </a:p>
          <a:p>
            <a:pPr>
              <a:lnSpc>
                <a:spcPct val="80000"/>
              </a:lnSpc>
            </a:pPr>
            <a:r>
              <a:rPr lang="zh-CN" altLang="en-US" sz="2800" b="1" dirty="0">
                <a:solidFill>
                  <a:srgbClr val="FF0066"/>
                </a:solidFill>
                <a:latin typeface="隶书"/>
                <a:ea typeface="隶书"/>
                <a:cs typeface="隶书"/>
              </a:rPr>
              <a:t>输出</a:t>
            </a:r>
          </a:p>
        </p:txBody>
      </p:sp>
      <p:sp>
        <p:nvSpPr>
          <p:cNvPr id="2" name="灯片编号占位符 1">
            <a:extLst>
              <a:ext uri="{FF2B5EF4-FFF2-40B4-BE49-F238E27FC236}">
                <a16:creationId xmlns:a16="http://schemas.microsoft.com/office/drawing/2014/main" id="{6C29BC91-CBE5-D77C-96EE-2C495C10A2F5}"/>
              </a:ext>
            </a:extLst>
          </p:cNvPr>
          <p:cNvSpPr>
            <a:spLocks noGrp="1"/>
          </p:cNvSpPr>
          <p:nvPr>
            <p:ph type="sldNum" sz="quarter" idx="12"/>
          </p:nvPr>
        </p:nvSpPr>
        <p:spPr/>
        <p:txBody>
          <a:bodyPr/>
          <a:lstStyle/>
          <a:p>
            <a:fld id="{392CBAA0-59E6-204E-8F03-85E5040D48B8}" type="slidenum">
              <a:rPr kumimoji="1" lang="zh-CN" altLang="en-US" smtClean="0"/>
              <a:t>84</a:t>
            </a:fld>
            <a:r>
              <a:rPr kumimoji="1" lang="en-US" altLang="zh-CN"/>
              <a:t>/184</a:t>
            </a:r>
            <a:endParaRPr kumimoji="1" lang="zh-CN" altLang="en-US" dirty="0"/>
          </a:p>
        </p:txBody>
      </p:sp>
    </p:spTree>
    <p:extLst>
      <p:ext uri="{BB962C8B-B14F-4D97-AF65-F5344CB8AC3E}">
        <p14:creationId xmlns:p14="http://schemas.microsoft.com/office/powerpoint/2010/main" val="92235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wd">
                                    <p:tmPct val="100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3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iterate type="wd">
                                    <p:tmPct val="100000"/>
                                  </p:iterate>
                                  <p:childTnLst>
                                    <p:set>
                                      <p:cBhvr>
                                        <p:cTn id="11" dur="1" fill="hold">
                                          <p:stCondLst>
                                            <p:cond delay="0"/>
                                          </p:stCondLst>
                                        </p:cTn>
                                        <p:tgtEl>
                                          <p:spTgt spid="6"/>
                                        </p:tgtEl>
                                        <p:attrNameLst>
                                          <p:attrName>style.visibility</p:attrName>
                                        </p:attrNameLst>
                                      </p:cBhvr>
                                      <p:to>
                                        <p:strVal val="visible"/>
                                      </p:to>
                                    </p:set>
                                    <p:animEffect transition="in" filter="wipe(left)">
                                      <p:cBhvr>
                                        <p:cTn id="12" dur="3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iterate type="wd">
                                    <p:tmPct val="100000"/>
                                  </p:iterate>
                                  <p:childTnLst>
                                    <p:set>
                                      <p:cBhvr>
                                        <p:cTn id="16" dur="1" fill="hold">
                                          <p:stCondLst>
                                            <p:cond delay="0"/>
                                          </p:stCondLst>
                                        </p:cTn>
                                        <p:tgtEl>
                                          <p:spTgt spid="7"/>
                                        </p:tgtEl>
                                        <p:attrNameLst>
                                          <p:attrName>style.visibility</p:attrName>
                                        </p:attrNameLst>
                                      </p:cBhvr>
                                      <p:to>
                                        <p:strVal val="visible"/>
                                      </p:to>
                                    </p:set>
                                    <p:animEffect transition="in" filter="wipe(left)">
                                      <p:cBhvr>
                                        <p:cTn id="17" dur="3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iterate type="wd">
                                    <p:tmPct val="100000"/>
                                  </p:iterate>
                                  <p:childTnLst>
                                    <p:set>
                                      <p:cBhvr>
                                        <p:cTn id="21" dur="1" fill="hold">
                                          <p:stCondLst>
                                            <p:cond delay="0"/>
                                          </p:stCondLst>
                                        </p:cTn>
                                        <p:tgtEl>
                                          <p:spTgt spid="8"/>
                                        </p:tgtEl>
                                        <p:attrNameLst>
                                          <p:attrName>style.visibility</p:attrName>
                                        </p:attrNameLst>
                                      </p:cBhvr>
                                      <p:to>
                                        <p:strVal val="visible"/>
                                      </p:to>
                                    </p:set>
                                    <p:animEffect transition="in" filter="wipe(left)">
                                      <p:cBhvr>
                                        <p:cTn id="22" dur="3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wd">
                                    <p:tmPct val="100000"/>
                                  </p:iterate>
                                  <p:childTnLst>
                                    <p:set>
                                      <p:cBhvr>
                                        <p:cTn id="26" dur="1" fill="hold">
                                          <p:stCondLst>
                                            <p:cond delay="0"/>
                                          </p:stCondLst>
                                        </p:cTn>
                                        <p:tgtEl>
                                          <p:spTgt spid="9"/>
                                        </p:tgtEl>
                                        <p:attrNameLst>
                                          <p:attrName>style.visibility</p:attrName>
                                        </p:attrNameLst>
                                      </p:cBhvr>
                                      <p:to>
                                        <p:strVal val="visible"/>
                                      </p:to>
                                    </p:set>
                                    <p:animEffect transition="in" filter="wipe(left)">
                                      <p:cBhvr>
                                        <p:cTn id="27" dur="3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iterate type="wd">
                                    <p:tmPct val="100000"/>
                                  </p:iterate>
                                  <p:childTnLst>
                                    <p:set>
                                      <p:cBhvr>
                                        <p:cTn id="31" dur="1" fill="hold">
                                          <p:stCondLst>
                                            <p:cond delay="0"/>
                                          </p:stCondLst>
                                        </p:cTn>
                                        <p:tgtEl>
                                          <p:spTgt spid="10"/>
                                        </p:tgtEl>
                                        <p:attrNameLst>
                                          <p:attrName>style.visibility</p:attrName>
                                        </p:attrNameLst>
                                      </p:cBhvr>
                                      <p:to>
                                        <p:strVal val="visible"/>
                                      </p:to>
                                    </p:set>
                                    <p:animEffect transition="in" filter="wipe(left)">
                                      <p:cBhvr>
                                        <p:cTn id="32" dur="300"/>
                                        <p:tgtEl>
                                          <p:spTgt spid="10"/>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100000"/>
                                  </p:iterate>
                                  <p:childTnLst>
                                    <p:set>
                                      <p:cBhvr>
                                        <p:cTn id="36" dur="1" fill="hold">
                                          <p:stCondLst>
                                            <p:cond delay="0"/>
                                          </p:stCondLst>
                                        </p:cTn>
                                        <p:tgtEl>
                                          <p:spTgt spid="11">
                                            <p:txEl>
                                              <p:pRg st="0" end="0"/>
                                            </p:txEl>
                                          </p:spTgt>
                                        </p:tgtEl>
                                        <p:attrNameLst>
                                          <p:attrName>style.visibility</p:attrName>
                                        </p:attrNameLst>
                                      </p:cBhvr>
                                      <p:to>
                                        <p:strVal val="visible"/>
                                      </p:to>
                                    </p:set>
                                    <p:animEffect transition="in" filter="wipe(up)">
                                      <p:cBhvr>
                                        <p:cTn id="37" dur="75"/>
                                        <p:tgtEl>
                                          <p:spTgt spid="11">
                                            <p:txEl>
                                              <p:pRg st="0" end="0"/>
                                            </p:txEl>
                                          </p:spTgt>
                                        </p:tgtEl>
                                      </p:cBhvr>
                                    </p:animEffect>
                                  </p:childTnLst>
                                  <p:subTnLst>
                                    <p:audio>
                                      <p:cMediaNode>
                                        <p:cTn display="0" masterRel="sameClick">
                                          <p:stCondLst>
                                            <p:cond evt="begin" delay="0">
                                              <p:tn val="35"/>
                                            </p:cond>
                                          </p:stCondLst>
                                          <p:endCondLst>
                                            <p:cond evt="onStopAudio" delay="0">
                                              <p:tgtEl>
                                                <p:sldTgt/>
                                              </p:tgtEl>
                                            </p:cond>
                                          </p:endCondLst>
                                        </p:cTn>
                                        <p:tgtEl>
                                          <p:sndTgt r:embed="rId2" name="TYPE.WAV"/>
                                        </p:tgtEl>
                                      </p:cMediaNode>
                                    </p:audio>
                                  </p:sub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iterate type="lt">
                                    <p:tmPct val="100000"/>
                                  </p:iterate>
                                  <p:childTnLst>
                                    <p:set>
                                      <p:cBhvr>
                                        <p:cTn id="41" dur="1" fill="hold">
                                          <p:stCondLst>
                                            <p:cond delay="0"/>
                                          </p:stCondLst>
                                        </p:cTn>
                                        <p:tgtEl>
                                          <p:spTgt spid="12"/>
                                        </p:tgtEl>
                                        <p:attrNameLst>
                                          <p:attrName>style.visibility</p:attrName>
                                        </p:attrNameLst>
                                      </p:cBhvr>
                                      <p:to>
                                        <p:strVal val="visible"/>
                                      </p:to>
                                    </p:set>
                                    <p:animEffect transition="in" filter="wipe(left)">
                                      <p:cBhvr>
                                        <p:cTn id="42" dur="75"/>
                                        <p:tgtEl>
                                          <p:spTgt spid="12"/>
                                        </p:tgtEl>
                                      </p:cBhvr>
                                    </p:animEffect>
                                  </p:childTnLst>
                                  <p:subTnLst>
                                    <p:audio>
                                      <p:cMediaNode>
                                        <p:cTn display="0" masterRel="sameClick">
                                          <p:stCondLst>
                                            <p:cond evt="begin" delay="0">
                                              <p:tn val="40"/>
                                            </p:cond>
                                          </p:stCondLst>
                                          <p:endCondLst>
                                            <p:cond evt="onStopAudio" delay="0">
                                              <p:tgtEl>
                                                <p:sldTgt/>
                                              </p:tgtEl>
                                            </p:cond>
                                          </p:endCondLst>
                                        </p:cTn>
                                        <p:tgtEl>
                                          <p:sndTgt r:embed="rId2" name="TYPE.WAV"/>
                                        </p:tgtEl>
                                      </p:cMediaNode>
                                    </p:audio>
                                  </p:subTnLst>
                                </p:cTn>
                              </p:par>
                            </p:childTnLst>
                          </p:cTn>
                        </p:par>
                      </p:childTnLst>
                    </p:cTn>
                  </p:par>
                  <p:par>
                    <p:cTn id="43" fill="hold">
                      <p:stCondLst>
                        <p:cond delay="indefinite"/>
                      </p:stCondLst>
                      <p:childTnLst>
                        <p:par>
                          <p:cTn id="44" fill="hold">
                            <p:stCondLst>
                              <p:cond delay="0"/>
                            </p:stCondLst>
                            <p:childTnLst>
                              <p:par>
                                <p:cTn id="45" presetID="22" presetClass="entr" presetSubtype="1" fill="hold" nodeType="click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wipe(up)">
                                      <p:cBhvr>
                                        <p:cTn id="47" dur="500"/>
                                        <p:tgtEl>
                                          <p:spTgt spid="15"/>
                                        </p:tgtEl>
                                      </p:cBhvr>
                                    </p:animEffect>
                                  </p:childTnLst>
                                </p:cTn>
                              </p:par>
                            </p:childTnLst>
                          </p:cTn>
                        </p:par>
                      </p:childTnLst>
                    </p:cTn>
                  </p:par>
                  <p:par>
                    <p:cTn id="48" fill="hold">
                      <p:stCondLst>
                        <p:cond delay="indefinite"/>
                      </p:stCondLst>
                      <p:childTnLst>
                        <p:par>
                          <p:cTn id="49" fill="hold">
                            <p:stCondLst>
                              <p:cond delay="0"/>
                            </p:stCondLst>
                            <p:childTnLst>
                              <p:par>
                                <p:cTn id="50" presetID="12" presetClass="entr" presetSubtype="4" fill="hold" grpId="0" nodeType="click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slide(fromBottom)">
                                      <p:cBhvr>
                                        <p:cTn id="52" dur="500"/>
                                        <p:tgtEl>
                                          <p:spTgt spid="54"/>
                                        </p:tgtEl>
                                      </p:cBhvr>
                                    </p:animEffect>
                                  </p:childTnLst>
                                </p:cTn>
                              </p:par>
                            </p:childTnLst>
                          </p:cTn>
                        </p:par>
                        <p:par>
                          <p:cTn id="53" fill="hold">
                            <p:stCondLst>
                              <p:cond delay="500"/>
                            </p:stCondLst>
                            <p:childTnLst>
                              <p:par>
                                <p:cTn id="54" presetID="12" presetClass="entr" presetSubtype="4" fill="hold" grpId="0" nodeType="afterEffect">
                                  <p:stCondLst>
                                    <p:cond delay="0"/>
                                  </p:stCondLst>
                                  <p:childTnLst>
                                    <p:set>
                                      <p:cBhvr>
                                        <p:cTn id="55" dur="1" fill="hold">
                                          <p:stCondLst>
                                            <p:cond delay="0"/>
                                          </p:stCondLst>
                                        </p:cTn>
                                        <p:tgtEl>
                                          <p:spTgt spid="55"/>
                                        </p:tgtEl>
                                        <p:attrNameLst>
                                          <p:attrName>style.visibility</p:attrName>
                                        </p:attrNameLst>
                                      </p:cBhvr>
                                      <p:to>
                                        <p:strVal val="visible"/>
                                      </p:to>
                                    </p:set>
                                    <p:animEffect transition="in" filter="slide(fromBottom)">
                                      <p:cBhvr>
                                        <p:cTn id="56" dur="500"/>
                                        <p:tgtEl>
                                          <p:spTgt spid="55"/>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left)">
                                      <p:cBhvr>
                                        <p:cTn id="61" dur="500"/>
                                        <p:tgtEl>
                                          <p:spTgt spid="13"/>
                                        </p:tgtEl>
                                      </p:cBhvr>
                                    </p:animEffect>
                                  </p:childTnLst>
                                </p:cTn>
                              </p:par>
                            </p:childTnLst>
                          </p:cTn>
                        </p:par>
                        <p:par>
                          <p:cTn id="62" fill="hold">
                            <p:stCondLst>
                              <p:cond delay="500"/>
                            </p:stCondLst>
                            <p:childTnLst>
                              <p:par>
                                <p:cTn id="63" presetID="22" presetClass="entr" presetSubtype="8" fill="hold" grpId="0" nodeType="afterEffect">
                                  <p:stCondLst>
                                    <p:cond delay="0"/>
                                  </p:stCondLst>
                                  <p:childTnLst>
                                    <p:set>
                                      <p:cBhvr>
                                        <p:cTn id="64" dur="1" fill="hold">
                                          <p:stCondLst>
                                            <p:cond delay="0"/>
                                          </p:stCondLst>
                                        </p:cTn>
                                        <p:tgtEl>
                                          <p:spTgt spid="14"/>
                                        </p:tgtEl>
                                        <p:attrNameLst>
                                          <p:attrName>style.visibility</p:attrName>
                                        </p:attrNameLst>
                                      </p:cBhvr>
                                      <p:to>
                                        <p:strVal val="visible"/>
                                      </p:to>
                                    </p:set>
                                    <p:animEffect transition="in" filter="wipe(left)">
                                      <p:cBhvr>
                                        <p:cTn id="65" dur="500"/>
                                        <p:tgtEl>
                                          <p:spTgt spid="14"/>
                                        </p:tgtEl>
                                      </p:cBhvr>
                                    </p:animEffect>
                                  </p:childTnLst>
                                </p:cTn>
                              </p:par>
                            </p:childTnLst>
                          </p:cTn>
                        </p:par>
                        <p:par>
                          <p:cTn id="66" fill="hold">
                            <p:stCondLst>
                              <p:cond delay="1000"/>
                            </p:stCondLst>
                            <p:childTnLst>
                              <p:par>
                                <p:cTn id="67" presetID="12" presetClass="entr" presetSubtype="8" fill="hold" grpId="0" nodeType="afterEffect">
                                  <p:stCondLst>
                                    <p:cond delay="0"/>
                                  </p:stCondLst>
                                  <p:childTnLst>
                                    <p:set>
                                      <p:cBhvr>
                                        <p:cTn id="68" dur="1" fill="hold">
                                          <p:stCondLst>
                                            <p:cond delay="0"/>
                                          </p:stCondLst>
                                        </p:cTn>
                                        <p:tgtEl>
                                          <p:spTgt spid="56"/>
                                        </p:tgtEl>
                                        <p:attrNameLst>
                                          <p:attrName>style.visibility</p:attrName>
                                        </p:attrNameLst>
                                      </p:cBhvr>
                                      <p:to>
                                        <p:strVal val="visible"/>
                                      </p:to>
                                    </p:set>
                                    <p:animEffect transition="in" filter="slide(fromLeft)">
                                      <p:cBhvr>
                                        <p:cTn id="69" dur="500"/>
                                        <p:tgtEl>
                                          <p:spTgt spid="56"/>
                                        </p:tgtEl>
                                      </p:cBhvr>
                                    </p:animEffect>
                                  </p:childTnLst>
                                  <p:subTnLst>
                                    <p:set>
                                      <p:cBhvr override="childStyle">
                                        <p:cTn dur="1" fill="hold" display="0" masterRel="nextClick" afterEffect="1"/>
                                        <p:tgtEl>
                                          <p:spTgt spid="56"/>
                                        </p:tgtEl>
                                        <p:attrNameLst>
                                          <p:attrName>style.visibility</p:attrName>
                                        </p:attrNameLst>
                                      </p:cBhvr>
                                      <p:to>
                                        <p:strVal val="hidden"/>
                                      </p:to>
                                    </p:set>
                                  </p:subTnLst>
                                </p:cTn>
                              </p:par>
                            </p:childTnLst>
                          </p:cTn>
                        </p:par>
                        <p:par>
                          <p:cTn id="70" fill="hold">
                            <p:stCondLst>
                              <p:cond delay="1500"/>
                            </p:stCondLst>
                            <p:childTnLst>
                              <p:par>
                                <p:cTn id="71" presetID="12" presetClass="entr" presetSubtype="8" fill="hold" grpId="0" nodeType="afterEffect">
                                  <p:stCondLst>
                                    <p:cond delay="0"/>
                                  </p:stCondLst>
                                  <p:childTnLst>
                                    <p:set>
                                      <p:cBhvr>
                                        <p:cTn id="72" dur="1" fill="hold">
                                          <p:stCondLst>
                                            <p:cond delay="0"/>
                                          </p:stCondLst>
                                        </p:cTn>
                                        <p:tgtEl>
                                          <p:spTgt spid="57"/>
                                        </p:tgtEl>
                                        <p:attrNameLst>
                                          <p:attrName>style.visibility</p:attrName>
                                        </p:attrNameLst>
                                      </p:cBhvr>
                                      <p:to>
                                        <p:strVal val="visible"/>
                                      </p:to>
                                    </p:set>
                                    <p:animEffect transition="in" filter="slide(fromLeft)">
                                      <p:cBhvr>
                                        <p:cTn id="73" dur="500"/>
                                        <p:tgtEl>
                                          <p:spTgt spid="57"/>
                                        </p:tgtEl>
                                      </p:cBhvr>
                                    </p:animEffect>
                                  </p:childTnLst>
                                  <p:subTnLst>
                                    <p:set>
                                      <p:cBhvr override="childStyle">
                                        <p:cTn dur="1" fill="hold" display="0" masterRel="nextClick" afterEffect="1"/>
                                        <p:tgtEl>
                                          <p:spTgt spid="57"/>
                                        </p:tgtEl>
                                        <p:attrNameLst>
                                          <p:attrName>style.visibility</p:attrName>
                                        </p:attrNameLst>
                                      </p:cBhvr>
                                      <p:to>
                                        <p:strVal val="hidden"/>
                                      </p:to>
                                    </p:set>
                                  </p:subTnLst>
                                </p:cTn>
                              </p:par>
                            </p:childTnLst>
                          </p:cTn>
                        </p:par>
                        <p:par>
                          <p:cTn id="74" fill="hold">
                            <p:stCondLst>
                              <p:cond delay="2000"/>
                            </p:stCondLst>
                            <p:childTnLst>
                              <p:par>
                                <p:cTn id="75" presetID="12" presetClass="entr" presetSubtype="8" fill="hold" grpId="0" nodeType="afterEffect">
                                  <p:stCondLst>
                                    <p:cond delay="0"/>
                                  </p:stCondLst>
                                  <p:childTnLst>
                                    <p:set>
                                      <p:cBhvr>
                                        <p:cTn id="76" dur="1" fill="hold">
                                          <p:stCondLst>
                                            <p:cond delay="0"/>
                                          </p:stCondLst>
                                        </p:cTn>
                                        <p:tgtEl>
                                          <p:spTgt spid="58"/>
                                        </p:tgtEl>
                                        <p:attrNameLst>
                                          <p:attrName>style.visibility</p:attrName>
                                        </p:attrNameLst>
                                      </p:cBhvr>
                                      <p:to>
                                        <p:strVal val="visible"/>
                                      </p:to>
                                    </p:set>
                                    <p:animEffect transition="in" filter="slide(fromLeft)">
                                      <p:cBhvr>
                                        <p:cTn id="77" dur="500"/>
                                        <p:tgtEl>
                                          <p:spTgt spid="58"/>
                                        </p:tgtEl>
                                      </p:cBhvr>
                                    </p:animEffect>
                                  </p:childTnLst>
                                  <p:subTnLst>
                                    <p:set>
                                      <p:cBhvr override="childStyle">
                                        <p:cTn dur="1" fill="hold" display="0" masterRel="nextClick" afterEffect="1"/>
                                        <p:tgtEl>
                                          <p:spTgt spid="58"/>
                                        </p:tgtEl>
                                        <p:attrNameLst>
                                          <p:attrName>style.visibility</p:attrName>
                                        </p:attrNameLst>
                                      </p:cBhvr>
                                      <p:to>
                                        <p:strVal val="hidden"/>
                                      </p:to>
                                    </p:set>
                                  </p:subTnLst>
                                </p:cTn>
                              </p:par>
                            </p:childTnLst>
                          </p:cTn>
                        </p:par>
                        <p:par>
                          <p:cTn id="78" fill="hold">
                            <p:stCondLst>
                              <p:cond delay="2500"/>
                            </p:stCondLst>
                            <p:childTnLst>
                              <p:par>
                                <p:cTn id="79" presetID="12" presetClass="entr" presetSubtype="8" fill="hold" grpId="0" nodeType="afterEffect">
                                  <p:stCondLst>
                                    <p:cond delay="0"/>
                                  </p:stCondLst>
                                  <p:childTnLst>
                                    <p:set>
                                      <p:cBhvr>
                                        <p:cTn id="80" dur="1" fill="hold">
                                          <p:stCondLst>
                                            <p:cond delay="0"/>
                                          </p:stCondLst>
                                        </p:cTn>
                                        <p:tgtEl>
                                          <p:spTgt spid="59"/>
                                        </p:tgtEl>
                                        <p:attrNameLst>
                                          <p:attrName>style.visibility</p:attrName>
                                        </p:attrNameLst>
                                      </p:cBhvr>
                                      <p:to>
                                        <p:strVal val="visible"/>
                                      </p:to>
                                    </p:set>
                                    <p:animEffect transition="in" filter="slide(fromLeft)">
                                      <p:cBhvr>
                                        <p:cTn id="81" dur="500"/>
                                        <p:tgtEl>
                                          <p:spTgt spid="59"/>
                                        </p:tgtEl>
                                      </p:cBhvr>
                                    </p:animEffect>
                                  </p:childTnLst>
                                  <p:subTnLst>
                                    <p:set>
                                      <p:cBhvr override="childStyle">
                                        <p:cTn dur="1" fill="hold" display="0" masterRel="nextClick" afterEffect="1"/>
                                        <p:tgtEl>
                                          <p:spTgt spid="59"/>
                                        </p:tgtEl>
                                        <p:attrNameLst>
                                          <p:attrName>style.visibility</p:attrName>
                                        </p:attrNameLst>
                                      </p:cBhvr>
                                      <p:to>
                                        <p:strVal val="hidden"/>
                                      </p:to>
                                    </p:set>
                                  </p:subTnLst>
                                </p:cTn>
                              </p:par>
                            </p:childTnLst>
                          </p:cTn>
                        </p:par>
                        <p:par>
                          <p:cTn id="82" fill="hold">
                            <p:stCondLst>
                              <p:cond delay="3000"/>
                            </p:stCondLst>
                            <p:childTnLst>
                              <p:par>
                                <p:cTn id="83" presetID="12" presetClass="entr" presetSubtype="8" fill="hold" grpId="0" nodeType="afterEffect">
                                  <p:stCondLst>
                                    <p:cond delay="0"/>
                                  </p:stCondLst>
                                  <p:childTnLst>
                                    <p:set>
                                      <p:cBhvr>
                                        <p:cTn id="84" dur="1" fill="hold">
                                          <p:stCondLst>
                                            <p:cond delay="0"/>
                                          </p:stCondLst>
                                        </p:cTn>
                                        <p:tgtEl>
                                          <p:spTgt spid="60"/>
                                        </p:tgtEl>
                                        <p:attrNameLst>
                                          <p:attrName>style.visibility</p:attrName>
                                        </p:attrNameLst>
                                      </p:cBhvr>
                                      <p:to>
                                        <p:strVal val="visible"/>
                                      </p:to>
                                    </p:set>
                                    <p:animEffect transition="in" filter="slide(fromLeft)">
                                      <p:cBhvr>
                                        <p:cTn id="85" dur="500"/>
                                        <p:tgtEl>
                                          <p:spTgt spid="60"/>
                                        </p:tgtEl>
                                      </p:cBhvr>
                                    </p:animEffect>
                                  </p:childTnLst>
                                  <p:subTnLst>
                                    <p:set>
                                      <p:cBhvr override="childStyle">
                                        <p:cTn dur="1" fill="hold" display="0" masterRel="nextClick" afterEffect="1"/>
                                        <p:tgtEl>
                                          <p:spTgt spid="60"/>
                                        </p:tgtEl>
                                        <p:attrNameLst>
                                          <p:attrName>style.visibility</p:attrName>
                                        </p:attrNameLst>
                                      </p:cBhvr>
                                      <p:to>
                                        <p:strVal val="hidden"/>
                                      </p:to>
                                    </p:set>
                                  </p:subTnLst>
                                </p:cTn>
                              </p:par>
                            </p:childTnLst>
                          </p:cTn>
                        </p:par>
                        <p:par>
                          <p:cTn id="86" fill="hold">
                            <p:stCondLst>
                              <p:cond delay="3500"/>
                            </p:stCondLst>
                            <p:childTnLst>
                              <p:par>
                                <p:cTn id="87" presetID="12" presetClass="entr" presetSubtype="8" fill="hold" grpId="0" nodeType="after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slide(fromLeft)">
                                      <p:cBhvr>
                                        <p:cTn id="89" dur="500"/>
                                        <p:tgtEl>
                                          <p:spTgt spid="61"/>
                                        </p:tgtEl>
                                      </p:cBhvr>
                                    </p:animEffect>
                                  </p:childTnLst>
                                  <p:subTnLst>
                                    <p:set>
                                      <p:cBhvr override="childStyle">
                                        <p:cTn dur="1" fill="hold" display="0" masterRel="nextClick" afterEffect="1"/>
                                        <p:tgtEl>
                                          <p:spTgt spid="61"/>
                                        </p:tgtEl>
                                        <p:attrNameLst>
                                          <p:attrName>style.visibility</p:attrName>
                                        </p:attrNameLst>
                                      </p:cBhvr>
                                      <p:to>
                                        <p:strVal val="hidden"/>
                                      </p:to>
                                    </p:set>
                                  </p:subTnLst>
                                </p:cTn>
                              </p:par>
                            </p:childTnLst>
                          </p:cTn>
                        </p:par>
                        <p:par>
                          <p:cTn id="90" fill="hold">
                            <p:stCondLst>
                              <p:cond delay="4000"/>
                            </p:stCondLst>
                            <p:childTnLst>
                              <p:par>
                                <p:cTn id="91" presetID="12" presetClass="entr" presetSubtype="8" fill="hold" grpId="0" nodeType="afterEffect">
                                  <p:stCondLst>
                                    <p:cond delay="0"/>
                                  </p:stCondLst>
                                  <p:childTnLst>
                                    <p:set>
                                      <p:cBhvr>
                                        <p:cTn id="92" dur="1" fill="hold">
                                          <p:stCondLst>
                                            <p:cond delay="0"/>
                                          </p:stCondLst>
                                        </p:cTn>
                                        <p:tgtEl>
                                          <p:spTgt spid="62"/>
                                        </p:tgtEl>
                                        <p:attrNameLst>
                                          <p:attrName>style.visibility</p:attrName>
                                        </p:attrNameLst>
                                      </p:cBhvr>
                                      <p:to>
                                        <p:strVal val="visible"/>
                                      </p:to>
                                    </p:set>
                                    <p:animEffect transition="in" filter="slide(fromLeft)">
                                      <p:cBhvr>
                                        <p:cTn id="93" dur="500"/>
                                        <p:tgtEl>
                                          <p:spTgt spid="62"/>
                                        </p:tgtEl>
                                      </p:cBhvr>
                                    </p:animEffect>
                                  </p:childTnLst>
                                  <p:subTnLst>
                                    <p:set>
                                      <p:cBhvr override="childStyle">
                                        <p:cTn dur="1" fill="hold" display="0" masterRel="nextClick" afterEffect="1"/>
                                        <p:tgtEl>
                                          <p:spTgt spid="62"/>
                                        </p:tgtEl>
                                        <p:attrNameLst>
                                          <p:attrName>style.visibility</p:attrName>
                                        </p:attrNameLst>
                                      </p:cBhvr>
                                      <p:to>
                                        <p:strVal val="hidden"/>
                                      </p:to>
                                    </p:set>
                                  </p:subTnLst>
                                </p:cTn>
                              </p:par>
                            </p:childTnLst>
                          </p:cTn>
                        </p:par>
                        <p:par>
                          <p:cTn id="94" fill="hold">
                            <p:stCondLst>
                              <p:cond delay="4500"/>
                            </p:stCondLst>
                            <p:childTnLst>
                              <p:par>
                                <p:cTn id="95" presetID="12" presetClass="entr" presetSubtype="8" fill="hold" grpId="0" nodeType="afterEffect">
                                  <p:stCondLst>
                                    <p:cond delay="0"/>
                                  </p:stCondLst>
                                  <p:childTnLst>
                                    <p:set>
                                      <p:cBhvr>
                                        <p:cTn id="96" dur="1" fill="hold">
                                          <p:stCondLst>
                                            <p:cond delay="0"/>
                                          </p:stCondLst>
                                        </p:cTn>
                                        <p:tgtEl>
                                          <p:spTgt spid="63"/>
                                        </p:tgtEl>
                                        <p:attrNameLst>
                                          <p:attrName>style.visibility</p:attrName>
                                        </p:attrNameLst>
                                      </p:cBhvr>
                                      <p:to>
                                        <p:strVal val="visible"/>
                                      </p:to>
                                    </p:set>
                                    <p:animEffect transition="in" filter="slide(fromLeft)">
                                      <p:cBhvr>
                                        <p:cTn id="97" dur="500"/>
                                        <p:tgtEl>
                                          <p:spTgt spid="63"/>
                                        </p:tgtEl>
                                      </p:cBhvr>
                                    </p:animEffect>
                                  </p:childTnLst>
                                  <p:subTnLst>
                                    <p:set>
                                      <p:cBhvr override="childStyle">
                                        <p:cTn dur="1" fill="hold" display="0" masterRel="sameClick" afterEffect="1">
                                          <p:stCondLst>
                                            <p:cond evt="end" delay="0">
                                              <p:tn val="95"/>
                                            </p:cond>
                                          </p:stCondLst>
                                        </p:cTn>
                                        <p:tgtEl>
                                          <p:spTgt spid="63"/>
                                        </p:tgtEl>
                                        <p:attrNameLst>
                                          <p:attrName>style.visibility</p:attrName>
                                        </p:attrNameLst>
                                      </p:cBhvr>
                                      <p:to>
                                        <p:strVal val="hidden"/>
                                      </p:to>
                                    </p:set>
                                  </p:subTnLst>
                                </p:cTn>
                              </p:par>
                            </p:childTnLst>
                          </p:cTn>
                        </p:par>
                      </p:childTnLst>
                    </p:cTn>
                  </p:par>
                  <p:par>
                    <p:cTn id="98" fill="hold">
                      <p:stCondLst>
                        <p:cond delay="indefinite"/>
                      </p:stCondLst>
                      <p:childTnLst>
                        <p:par>
                          <p:cTn id="99" fill="hold">
                            <p:stCondLst>
                              <p:cond delay="0"/>
                            </p:stCondLst>
                            <p:childTnLst>
                              <p:par>
                                <p:cTn id="100" presetID="12" presetClass="entr" presetSubtype="8" fill="hold" grpId="0" nodeType="clickEffect">
                                  <p:stCondLst>
                                    <p:cond delay="0"/>
                                  </p:stCondLst>
                                  <p:childTnLst>
                                    <p:set>
                                      <p:cBhvr>
                                        <p:cTn id="101" dur="1" fill="hold">
                                          <p:stCondLst>
                                            <p:cond delay="0"/>
                                          </p:stCondLst>
                                        </p:cTn>
                                        <p:tgtEl>
                                          <p:spTgt spid="64"/>
                                        </p:tgtEl>
                                        <p:attrNameLst>
                                          <p:attrName>style.visibility</p:attrName>
                                        </p:attrNameLst>
                                      </p:cBhvr>
                                      <p:to>
                                        <p:strVal val="visible"/>
                                      </p:to>
                                    </p:set>
                                    <p:animEffect transition="in" filter="slide(fromLeft)">
                                      <p:cBhvr>
                                        <p:cTn id="102" dur="500"/>
                                        <p:tgtEl>
                                          <p:spTgt spid="64"/>
                                        </p:tgtEl>
                                      </p:cBhvr>
                                    </p:animEffect>
                                  </p:childTnLst>
                                </p:cTn>
                              </p:par>
                            </p:childTnLst>
                          </p:cTn>
                        </p:par>
                        <p:par>
                          <p:cTn id="103" fill="hold">
                            <p:stCondLst>
                              <p:cond delay="500"/>
                            </p:stCondLst>
                            <p:childTnLst>
                              <p:par>
                                <p:cTn id="104" presetID="12" presetClass="entr" presetSubtype="8" fill="hold" grpId="0" nodeType="afterEffect">
                                  <p:stCondLst>
                                    <p:cond delay="0"/>
                                  </p:stCondLst>
                                  <p:iterate type="wd">
                                    <p:tmPct val="100000"/>
                                  </p:iterate>
                                  <p:childTnLst>
                                    <p:set>
                                      <p:cBhvr>
                                        <p:cTn id="105" dur="1" fill="hold">
                                          <p:stCondLst>
                                            <p:cond delay="0"/>
                                          </p:stCondLst>
                                        </p:cTn>
                                        <p:tgtEl>
                                          <p:spTgt spid="65"/>
                                        </p:tgtEl>
                                        <p:attrNameLst>
                                          <p:attrName>style.visibility</p:attrName>
                                        </p:attrNameLst>
                                      </p:cBhvr>
                                      <p:to>
                                        <p:strVal val="visible"/>
                                      </p:to>
                                    </p:set>
                                    <p:animEffect transition="in" filter="slide(fromLeft)">
                                      <p:cBhvr>
                                        <p:cTn id="106" dur="3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6" grpId="0" autoUpdateAnimBg="0"/>
      <p:bldP spid="7" grpId="0" autoUpdateAnimBg="0"/>
      <p:bldP spid="8" grpId="0" autoUpdateAnimBg="0"/>
      <p:bldP spid="9" grpId="0" autoUpdateAnimBg="0"/>
      <p:bldP spid="10" grpId="0" autoUpdateAnimBg="0"/>
      <p:bldP spid="11" grpId="0" build="p" autoUpdateAnimBg="0"/>
      <p:bldP spid="12" grpId="0" autoUpdateAnimBg="0"/>
      <p:bldP spid="13" grpId="0" autoUpdateAnimBg="0"/>
      <p:bldP spid="14" grpId="0" autoUpdateAnimBg="0"/>
      <p:bldP spid="54" grpId="0" animBg="1" autoUpdateAnimBg="0"/>
      <p:bldP spid="55" grpId="0" autoUpdateAnimBg="0"/>
      <p:bldP spid="56" grpId="0" animBg="1" autoUpdateAnimBg="0"/>
      <p:bldP spid="57" grpId="0" animBg="1" autoUpdateAnimBg="0"/>
      <p:bldP spid="58" grpId="0" animBg="1" autoUpdateAnimBg="0"/>
      <p:bldP spid="59" grpId="0" animBg="1" autoUpdateAnimBg="0"/>
      <p:bldP spid="60" grpId="0" animBg="1" autoUpdateAnimBg="0"/>
      <p:bldP spid="61" grpId="0" animBg="1" autoUpdateAnimBg="0"/>
      <p:bldP spid="62" grpId="0" animBg="1" autoUpdateAnimBg="0"/>
      <p:bldP spid="63" grpId="0" animBg="1" autoUpdateAnimBg="0"/>
      <p:bldP spid="64" grpId="0" autoUpdateAnimBg="0"/>
      <p:bldP spid="65"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3.1</a:t>
            </a:r>
            <a:r>
              <a:rPr kumimoji="1" lang="zh-CN" altLang="en-US" dirty="0"/>
              <a:t> 寄存器的主要特点和分类 </a:t>
            </a:r>
          </a:p>
        </p:txBody>
      </p:sp>
      <p:sp>
        <p:nvSpPr>
          <p:cNvPr id="5" name="Text Box 2">
            <a:extLst>
              <a:ext uri="{FF2B5EF4-FFF2-40B4-BE49-F238E27FC236}">
                <a16:creationId xmlns:a16="http://schemas.microsoft.com/office/drawing/2014/main" id="{0CCCC900-4568-DAE4-5E97-51B56F425CF6}"/>
              </a:ext>
            </a:extLst>
          </p:cNvPr>
          <p:cNvSpPr txBox="1">
            <a:spLocks noChangeArrowheads="1"/>
          </p:cNvSpPr>
          <p:nvPr/>
        </p:nvSpPr>
        <p:spPr bwMode="auto">
          <a:xfrm>
            <a:off x="1565275" y="769620"/>
            <a:ext cx="2571750" cy="519113"/>
          </a:xfrm>
          <a:prstGeom prst="rect">
            <a:avLst/>
          </a:prstGeom>
          <a:noFill/>
          <a:ln w="9525">
            <a:noFill/>
            <a:miter lim="800000"/>
            <a:headEnd/>
            <a:tailEnd/>
          </a:ln>
        </p:spPr>
        <p:txBody>
          <a:bodyPr>
            <a:spAutoFit/>
          </a:bodyPr>
          <a:lstStyle/>
          <a:p>
            <a:r>
              <a:rPr lang="zh-CN" altLang="en-US" sz="2800" b="1">
                <a:solidFill>
                  <a:srgbClr val="0033CC"/>
                </a:solidFill>
              </a:rPr>
              <a:t>二、 分类</a:t>
            </a:r>
          </a:p>
        </p:txBody>
      </p:sp>
      <p:sp>
        <p:nvSpPr>
          <p:cNvPr id="6" name="Text Box 3">
            <a:extLst>
              <a:ext uri="{FF2B5EF4-FFF2-40B4-BE49-F238E27FC236}">
                <a16:creationId xmlns:a16="http://schemas.microsoft.com/office/drawing/2014/main" id="{A0C0C1BD-D988-4A44-7B49-6D787BDB3BA1}"/>
              </a:ext>
            </a:extLst>
          </p:cNvPr>
          <p:cNvSpPr txBox="1">
            <a:spLocks noChangeArrowheads="1"/>
          </p:cNvSpPr>
          <p:nvPr/>
        </p:nvSpPr>
        <p:spPr bwMode="auto">
          <a:xfrm>
            <a:off x="1570038" y="1452245"/>
            <a:ext cx="2913062" cy="519113"/>
          </a:xfrm>
          <a:prstGeom prst="rect">
            <a:avLst/>
          </a:prstGeom>
          <a:noFill/>
          <a:ln w="9525">
            <a:noFill/>
            <a:miter lim="800000"/>
            <a:headEnd/>
            <a:tailEnd/>
          </a:ln>
        </p:spPr>
        <p:txBody>
          <a:bodyPr>
            <a:spAutoFit/>
          </a:bodyPr>
          <a:lstStyle/>
          <a:p>
            <a:r>
              <a:rPr lang="en-US" altLang="zh-CN" sz="2800" b="1"/>
              <a:t>1.  </a:t>
            </a:r>
            <a:r>
              <a:rPr lang="zh-CN" altLang="en-US" sz="2800" b="1"/>
              <a:t>按</a:t>
            </a:r>
            <a:r>
              <a:rPr lang="zh-CN" altLang="en-US" sz="2800" b="1">
                <a:solidFill>
                  <a:srgbClr val="FF0066"/>
                </a:solidFill>
              </a:rPr>
              <a:t>功能</a:t>
            </a:r>
            <a:r>
              <a:rPr lang="zh-CN" altLang="en-US" sz="2800" b="1"/>
              <a:t>分</a:t>
            </a:r>
          </a:p>
        </p:txBody>
      </p:sp>
      <p:sp>
        <p:nvSpPr>
          <p:cNvPr id="7" name="AutoShape 4">
            <a:extLst>
              <a:ext uri="{FF2B5EF4-FFF2-40B4-BE49-F238E27FC236}">
                <a16:creationId xmlns:a16="http://schemas.microsoft.com/office/drawing/2014/main" id="{BA788C29-F049-25A9-6A72-7B68657BBD2F}"/>
              </a:ext>
            </a:extLst>
          </p:cNvPr>
          <p:cNvSpPr>
            <a:spLocks/>
          </p:cNvSpPr>
          <p:nvPr/>
        </p:nvSpPr>
        <p:spPr bwMode="auto">
          <a:xfrm>
            <a:off x="4065588" y="1322070"/>
            <a:ext cx="95250" cy="914400"/>
          </a:xfrm>
          <a:prstGeom prst="leftBrace">
            <a:avLst>
              <a:gd name="adj1" fmla="val 80000"/>
              <a:gd name="adj2" fmla="val 50000"/>
            </a:avLst>
          </a:prstGeom>
          <a:noFill/>
          <a:ln w="28575">
            <a:solidFill>
              <a:schemeClr val="tx1"/>
            </a:solidFill>
            <a:round/>
            <a:headEnd/>
            <a:tailEnd/>
          </a:ln>
        </p:spPr>
        <p:txBody>
          <a:bodyPr wrap="none" anchor="ctr"/>
          <a:lstStyle/>
          <a:p>
            <a:endParaRPr lang="zh-CN" altLang="en-US"/>
          </a:p>
        </p:txBody>
      </p:sp>
      <p:sp>
        <p:nvSpPr>
          <p:cNvPr id="8" name="Text Box 5">
            <a:extLst>
              <a:ext uri="{FF2B5EF4-FFF2-40B4-BE49-F238E27FC236}">
                <a16:creationId xmlns:a16="http://schemas.microsoft.com/office/drawing/2014/main" id="{F95B3AE3-560E-36F4-7B26-00D22D3B1148}"/>
              </a:ext>
            </a:extLst>
          </p:cNvPr>
          <p:cNvSpPr txBox="1">
            <a:spLocks noChangeArrowheads="1"/>
          </p:cNvSpPr>
          <p:nvPr/>
        </p:nvSpPr>
        <p:spPr bwMode="auto">
          <a:xfrm>
            <a:off x="4125913" y="1145858"/>
            <a:ext cx="1970087" cy="519112"/>
          </a:xfrm>
          <a:prstGeom prst="rect">
            <a:avLst/>
          </a:prstGeom>
          <a:noFill/>
          <a:ln w="9525">
            <a:noFill/>
            <a:miter lim="800000"/>
            <a:headEnd/>
            <a:tailEnd/>
          </a:ln>
        </p:spPr>
        <p:txBody>
          <a:bodyPr wrap="none">
            <a:spAutoFit/>
          </a:bodyPr>
          <a:lstStyle/>
          <a:p>
            <a:r>
              <a:rPr lang="zh-CN" altLang="en-US" sz="2800" b="1"/>
              <a:t>基本寄存器</a:t>
            </a:r>
          </a:p>
        </p:txBody>
      </p:sp>
      <p:sp>
        <p:nvSpPr>
          <p:cNvPr id="9" name="Text Box 6">
            <a:extLst>
              <a:ext uri="{FF2B5EF4-FFF2-40B4-BE49-F238E27FC236}">
                <a16:creationId xmlns:a16="http://schemas.microsoft.com/office/drawing/2014/main" id="{43FDB463-2400-9905-1821-1AFC388220D3}"/>
              </a:ext>
            </a:extLst>
          </p:cNvPr>
          <p:cNvSpPr txBox="1">
            <a:spLocks noChangeArrowheads="1"/>
          </p:cNvSpPr>
          <p:nvPr/>
        </p:nvSpPr>
        <p:spPr bwMode="auto">
          <a:xfrm>
            <a:off x="4125913" y="1798320"/>
            <a:ext cx="1970087" cy="519113"/>
          </a:xfrm>
          <a:prstGeom prst="rect">
            <a:avLst/>
          </a:prstGeom>
          <a:noFill/>
          <a:ln w="9525">
            <a:noFill/>
            <a:miter lim="800000"/>
            <a:headEnd/>
            <a:tailEnd/>
          </a:ln>
        </p:spPr>
        <p:txBody>
          <a:bodyPr wrap="none">
            <a:spAutoFit/>
          </a:bodyPr>
          <a:lstStyle/>
          <a:p>
            <a:r>
              <a:rPr lang="zh-CN" altLang="en-US" sz="2800" b="1"/>
              <a:t>移位寄存器</a:t>
            </a:r>
          </a:p>
        </p:txBody>
      </p:sp>
      <p:sp>
        <p:nvSpPr>
          <p:cNvPr id="10" name="Text Box 7">
            <a:extLst>
              <a:ext uri="{FF2B5EF4-FFF2-40B4-BE49-F238E27FC236}">
                <a16:creationId xmlns:a16="http://schemas.microsoft.com/office/drawing/2014/main" id="{990C469B-9795-63FF-2E0E-70C31B3F9906}"/>
              </a:ext>
            </a:extLst>
          </p:cNvPr>
          <p:cNvSpPr txBox="1">
            <a:spLocks noChangeArrowheads="1"/>
          </p:cNvSpPr>
          <p:nvPr/>
        </p:nvSpPr>
        <p:spPr bwMode="auto">
          <a:xfrm>
            <a:off x="6142038" y="1149033"/>
            <a:ext cx="2289175" cy="519112"/>
          </a:xfrm>
          <a:prstGeom prst="rect">
            <a:avLst/>
          </a:prstGeom>
          <a:noFill/>
          <a:ln w="9525">
            <a:noFill/>
            <a:miter lim="800000"/>
            <a:headEnd/>
            <a:tailEnd/>
          </a:ln>
        </p:spPr>
        <p:txBody>
          <a:bodyPr>
            <a:spAutoFit/>
          </a:bodyPr>
          <a:lstStyle/>
          <a:p>
            <a:r>
              <a:rPr lang="en-US" altLang="zh-CN" sz="2800" b="1">
                <a:latin typeface="宋体" charset="-122"/>
              </a:rPr>
              <a:t>(</a:t>
            </a:r>
            <a:r>
              <a:rPr lang="zh-CN" altLang="en-US" sz="2800" b="1"/>
              <a:t>并入并出</a:t>
            </a:r>
            <a:r>
              <a:rPr lang="en-US" altLang="zh-CN" sz="2800" b="1">
                <a:latin typeface="宋体" charset="-122"/>
              </a:rPr>
              <a:t>)</a:t>
            </a:r>
          </a:p>
        </p:txBody>
      </p:sp>
      <p:sp>
        <p:nvSpPr>
          <p:cNvPr id="11" name="Text Box 8">
            <a:extLst>
              <a:ext uri="{FF2B5EF4-FFF2-40B4-BE49-F238E27FC236}">
                <a16:creationId xmlns:a16="http://schemas.microsoft.com/office/drawing/2014/main" id="{F7770018-C03C-07D2-E725-6565540BAB39}"/>
              </a:ext>
            </a:extLst>
          </p:cNvPr>
          <p:cNvSpPr txBox="1">
            <a:spLocks noChangeArrowheads="1"/>
          </p:cNvSpPr>
          <p:nvPr/>
        </p:nvSpPr>
        <p:spPr bwMode="auto">
          <a:xfrm>
            <a:off x="6011863" y="1741170"/>
            <a:ext cx="3935412" cy="946150"/>
          </a:xfrm>
          <a:prstGeom prst="rect">
            <a:avLst/>
          </a:prstGeom>
          <a:noFill/>
          <a:ln w="9525">
            <a:noFill/>
            <a:miter lim="800000"/>
            <a:headEnd/>
            <a:tailEnd/>
          </a:ln>
        </p:spPr>
        <p:txBody>
          <a:bodyPr wrap="none">
            <a:spAutoFit/>
          </a:bodyPr>
          <a:lstStyle/>
          <a:p>
            <a:r>
              <a:rPr lang="en-US" altLang="zh-CN" sz="2800" b="1">
                <a:latin typeface="宋体" charset="-122"/>
              </a:rPr>
              <a:t>(</a:t>
            </a:r>
            <a:r>
              <a:rPr lang="zh-CN" altLang="en-US" sz="2800" b="1"/>
              <a:t>并入并出、并入串出、</a:t>
            </a:r>
          </a:p>
          <a:p>
            <a:r>
              <a:rPr lang="zh-CN" altLang="en-US" sz="2800" b="1"/>
              <a:t> 串入并出、串入串出</a:t>
            </a:r>
            <a:r>
              <a:rPr lang="en-US" altLang="zh-CN" sz="2800" b="1">
                <a:latin typeface="宋体" charset="-122"/>
              </a:rPr>
              <a:t>)</a:t>
            </a:r>
          </a:p>
        </p:txBody>
      </p:sp>
      <p:sp>
        <p:nvSpPr>
          <p:cNvPr id="12" name="Text Box 9">
            <a:extLst>
              <a:ext uri="{FF2B5EF4-FFF2-40B4-BE49-F238E27FC236}">
                <a16:creationId xmlns:a16="http://schemas.microsoft.com/office/drawing/2014/main" id="{7394C682-6858-28BB-80C7-1FA52D6CEB91}"/>
              </a:ext>
            </a:extLst>
          </p:cNvPr>
          <p:cNvSpPr txBox="1">
            <a:spLocks noChangeArrowheads="1"/>
          </p:cNvSpPr>
          <p:nvPr/>
        </p:nvSpPr>
        <p:spPr bwMode="auto">
          <a:xfrm>
            <a:off x="1627188" y="2766695"/>
            <a:ext cx="3817937" cy="519113"/>
          </a:xfrm>
          <a:prstGeom prst="rect">
            <a:avLst/>
          </a:prstGeom>
          <a:noFill/>
          <a:ln w="9525">
            <a:noFill/>
            <a:miter lim="800000"/>
            <a:headEnd/>
            <a:tailEnd/>
          </a:ln>
        </p:spPr>
        <p:txBody>
          <a:bodyPr>
            <a:spAutoFit/>
          </a:bodyPr>
          <a:lstStyle/>
          <a:p>
            <a:r>
              <a:rPr lang="en-US" altLang="zh-CN" sz="2800" b="1"/>
              <a:t>2.  </a:t>
            </a:r>
            <a:r>
              <a:rPr lang="zh-CN" altLang="en-US" sz="2800" b="1"/>
              <a:t>按</a:t>
            </a:r>
            <a:r>
              <a:rPr lang="zh-CN" altLang="en-US" sz="2800" b="1">
                <a:solidFill>
                  <a:srgbClr val="FF0066"/>
                </a:solidFill>
              </a:rPr>
              <a:t>开关元件</a:t>
            </a:r>
            <a:r>
              <a:rPr lang="zh-CN" altLang="en-US" sz="2800" b="1"/>
              <a:t>分</a:t>
            </a:r>
          </a:p>
        </p:txBody>
      </p:sp>
      <p:sp>
        <p:nvSpPr>
          <p:cNvPr id="13" name="AutoShape 10">
            <a:extLst>
              <a:ext uri="{FF2B5EF4-FFF2-40B4-BE49-F238E27FC236}">
                <a16:creationId xmlns:a16="http://schemas.microsoft.com/office/drawing/2014/main" id="{E66A33BE-72CD-0913-EF6A-B979361018ED}"/>
              </a:ext>
            </a:extLst>
          </p:cNvPr>
          <p:cNvSpPr>
            <a:spLocks/>
          </p:cNvSpPr>
          <p:nvPr/>
        </p:nvSpPr>
        <p:spPr bwMode="auto">
          <a:xfrm>
            <a:off x="1665288" y="4484370"/>
            <a:ext cx="190500" cy="1524000"/>
          </a:xfrm>
          <a:prstGeom prst="leftBrace">
            <a:avLst>
              <a:gd name="adj1" fmla="val 66667"/>
              <a:gd name="adj2" fmla="val 50000"/>
            </a:avLst>
          </a:prstGeom>
          <a:noFill/>
          <a:ln w="28575">
            <a:solidFill>
              <a:schemeClr val="tx1"/>
            </a:solidFill>
            <a:round/>
            <a:headEnd/>
            <a:tailEnd/>
          </a:ln>
        </p:spPr>
        <p:txBody>
          <a:bodyPr wrap="none" anchor="ctr"/>
          <a:lstStyle/>
          <a:p>
            <a:endParaRPr lang="zh-CN" altLang="en-US"/>
          </a:p>
        </p:txBody>
      </p:sp>
      <p:sp>
        <p:nvSpPr>
          <p:cNvPr id="14" name="Text Box 11">
            <a:extLst>
              <a:ext uri="{FF2B5EF4-FFF2-40B4-BE49-F238E27FC236}">
                <a16:creationId xmlns:a16="http://schemas.microsoft.com/office/drawing/2014/main" id="{85262F20-9471-AC5F-26B0-C9837FDC6268}"/>
              </a:ext>
            </a:extLst>
          </p:cNvPr>
          <p:cNvSpPr txBox="1">
            <a:spLocks noChangeArrowheads="1"/>
          </p:cNvSpPr>
          <p:nvPr/>
        </p:nvSpPr>
        <p:spPr bwMode="auto">
          <a:xfrm>
            <a:off x="1855788" y="4331970"/>
            <a:ext cx="2054225" cy="519113"/>
          </a:xfrm>
          <a:prstGeom prst="rect">
            <a:avLst/>
          </a:prstGeom>
          <a:noFill/>
          <a:ln w="9525">
            <a:noFill/>
            <a:miter lim="800000"/>
            <a:headEnd/>
            <a:tailEnd/>
          </a:ln>
        </p:spPr>
        <p:txBody>
          <a:bodyPr wrap="none">
            <a:spAutoFit/>
          </a:bodyPr>
          <a:lstStyle/>
          <a:p>
            <a:r>
              <a:rPr lang="en-US" altLang="zh-CN" sz="2800" b="1"/>
              <a:t>TTL </a:t>
            </a:r>
            <a:r>
              <a:rPr lang="zh-CN" altLang="en-US" sz="2800" b="1"/>
              <a:t>寄存器</a:t>
            </a:r>
          </a:p>
        </p:txBody>
      </p:sp>
      <p:sp>
        <p:nvSpPr>
          <p:cNvPr id="15" name="Text Box 12">
            <a:extLst>
              <a:ext uri="{FF2B5EF4-FFF2-40B4-BE49-F238E27FC236}">
                <a16:creationId xmlns:a16="http://schemas.microsoft.com/office/drawing/2014/main" id="{FD9C702B-2121-EA5E-B419-C72F5568705C}"/>
              </a:ext>
            </a:extLst>
          </p:cNvPr>
          <p:cNvSpPr txBox="1">
            <a:spLocks noChangeArrowheads="1"/>
          </p:cNvSpPr>
          <p:nvPr/>
        </p:nvSpPr>
        <p:spPr bwMode="auto">
          <a:xfrm>
            <a:off x="1817688" y="5608320"/>
            <a:ext cx="2411412" cy="519113"/>
          </a:xfrm>
          <a:prstGeom prst="rect">
            <a:avLst/>
          </a:prstGeom>
          <a:noFill/>
          <a:ln w="9525">
            <a:noFill/>
            <a:miter lim="800000"/>
            <a:headEnd/>
            <a:tailEnd/>
          </a:ln>
        </p:spPr>
        <p:txBody>
          <a:bodyPr wrap="none">
            <a:spAutoFit/>
          </a:bodyPr>
          <a:lstStyle/>
          <a:p>
            <a:r>
              <a:rPr lang="en-US" altLang="zh-CN" sz="2800" b="1"/>
              <a:t>CMOS </a:t>
            </a:r>
            <a:r>
              <a:rPr lang="zh-CN" altLang="en-US" sz="2800" b="1"/>
              <a:t>寄存器</a:t>
            </a:r>
          </a:p>
        </p:txBody>
      </p:sp>
      <p:sp>
        <p:nvSpPr>
          <p:cNvPr id="16" name="AutoShape 13">
            <a:extLst>
              <a:ext uri="{FF2B5EF4-FFF2-40B4-BE49-F238E27FC236}">
                <a16:creationId xmlns:a16="http://schemas.microsoft.com/office/drawing/2014/main" id="{D5F0E2A3-5EC9-58EE-75A4-7E8F9B1A6C30}"/>
              </a:ext>
            </a:extLst>
          </p:cNvPr>
          <p:cNvSpPr>
            <a:spLocks/>
          </p:cNvSpPr>
          <p:nvPr/>
        </p:nvSpPr>
        <p:spPr bwMode="auto">
          <a:xfrm>
            <a:off x="3889375" y="3798570"/>
            <a:ext cx="171450" cy="1181100"/>
          </a:xfrm>
          <a:prstGeom prst="leftBrace">
            <a:avLst>
              <a:gd name="adj1" fmla="val 57407"/>
              <a:gd name="adj2" fmla="val 50000"/>
            </a:avLst>
          </a:prstGeom>
          <a:noFill/>
          <a:ln w="28575">
            <a:solidFill>
              <a:schemeClr val="tx1"/>
            </a:solidFill>
            <a:round/>
            <a:headEnd/>
            <a:tailEnd/>
          </a:ln>
        </p:spPr>
        <p:txBody>
          <a:bodyPr wrap="none" anchor="ctr"/>
          <a:lstStyle/>
          <a:p>
            <a:endParaRPr lang="zh-CN" altLang="en-US"/>
          </a:p>
        </p:txBody>
      </p:sp>
      <p:sp>
        <p:nvSpPr>
          <p:cNvPr id="17" name="Text Box 14">
            <a:extLst>
              <a:ext uri="{FF2B5EF4-FFF2-40B4-BE49-F238E27FC236}">
                <a16:creationId xmlns:a16="http://schemas.microsoft.com/office/drawing/2014/main" id="{275AC57C-5C27-8127-8F26-15A198523E5C}"/>
              </a:ext>
            </a:extLst>
          </p:cNvPr>
          <p:cNvSpPr txBox="1">
            <a:spLocks noChangeArrowheads="1"/>
          </p:cNvSpPr>
          <p:nvPr/>
        </p:nvSpPr>
        <p:spPr bwMode="auto">
          <a:xfrm>
            <a:off x="4046538" y="3531870"/>
            <a:ext cx="1970087" cy="519113"/>
          </a:xfrm>
          <a:prstGeom prst="rect">
            <a:avLst/>
          </a:prstGeom>
          <a:noFill/>
          <a:ln w="9525">
            <a:noFill/>
            <a:miter lim="800000"/>
            <a:headEnd/>
            <a:tailEnd/>
          </a:ln>
        </p:spPr>
        <p:txBody>
          <a:bodyPr wrap="none">
            <a:spAutoFit/>
          </a:bodyPr>
          <a:lstStyle/>
          <a:p>
            <a:r>
              <a:rPr lang="zh-CN" altLang="en-US" sz="2800" b="1"/>
              <a:t>基本寄存器</a:t>
            </a:r>
          </a:p>
        </p:txBody>
      </p:sp>
      <p:sp>
        <p:nvSpPr>
          <p:cNvPr id="18" name="Text Box 15">
            <a:extLst>
              <a:ext uri="{FF2B5EF4-FFF2-40B4-BE49-F238E27FC236}">
                <a16:creationId xmlns:a16="http://schemas.microsoft.com/office/drawing/2014/main" id="{3FA11B07-AB12-16CE-E2DC-9D15FA7A3135}"/>
              </a:ext>
            </a:extLst>
          </p:cNvPr>
          <p:cNvSpPr txBox="1">
            <a:spLocks noChangeArrowheads="1"/>
          </p:cNvSpPr>
          <p:nvPr/>
        </p:nvSpPr>
        <p:spPr bwMode="auto">
          <a:xfrm>
            <a:off x="4070350" y="4574858"/>
            <a:ext cx="1970088" cy="519112"/>
          </a:xfrm>
          <a:prstGeom prst="rect">
            <a:avLst/>
          </a:prstGeom>
          <a:noFill/>
          <a:ln w="9525">
            <a:noFill/>
            <a:miter lim="800000"/>
            <a:headEnd/>
            <a:tailEnd/>
          </a:ln>
        </p:spPr>
        <p:txBody>
          <a:bodyPr wrap="none">
            <a:spAutoFit/>
          </a:bodyPr>
          <a:lstStyle/>
          <a:p>
            <a:r>
              <a:rPr lang="zh-CN" altLang="en-US" sz="2800" b="1"/>
              <a:t>移位寄存器</a:t>
            </a:r>
          </a:p>
        </p:txBody>
      </p:sp>
      <p:sp>
        <p:nvSpPr>
          <p:cNvPr id="19" name="AutoShape 16">
            <a:extLst>
              <a:ext uri="{FF2B5EF4-FFF2-40B4-BE49-F238E27FC236}">
                <a16:creationId xmlns:a16="http://schemas.microsoft.com/office/drawing/2014/main" id="{DBF01956-4CE4-74D8-5D30-C10DF224BEFE}"/>
              </a:ext>
            </a:extLst>
          </p:cNvPr>
          <p:cNvSpPr>
            <a:spLocks/>
          </p:cNvSpPr>
          <p:nvPr/>
        </p:nvSpPr>
        <p:spPr bwMode="auto">
          <a:xfrm>
            <a:off x="6351588" y="3036570"/>
            <a:ext cx="171450" cy="1123950"/>
          </a:xfrm>
          <a:prstGeom prst="leftBrace">
            <a:avLst>
              <a:gd name="adj1" fmla="val 54630"/>
              <a:gd name="adj2" fmla="val 50000"/>
            </a:avLst>
          </a:prstGeom>
          <a:noFill/>
          <a:ln w="28575">
            <a:solidFill>
              <a:schemeClr val="tx1"/>
            </a:solidFill>
            <a:round/>
            <a:headEnd/>
            <a:tailEnd/>
          </a:ln>
        </p:spPr>
        <p:txBody>
          <a:bodyPr wrap="none" anchor="ctr"/>
          <a:lstStyle/>
          <a:p>
            <a:endParaRPr lang="zh-CN" altLang="en-US"/>
          </a:p>
        </p:txBody>
      </p:sp>
      <p:sp>
        <p:nvSpPr>
          <p:cNvPr id="20" name="Text Box 17">
            <a:extLst>
              <a:ext uri="{FF2B5EF4-FFF2-40B4-BE49-F238E27FC236}">
                <a16:creationId xmlns:a16="http://schemas.microsoft.com/office/drawing/2014/main" id="{A7063C03-2C33-80AE-114A-022724563EDB}"/>
              </a:ext>
            </a:extLst>
          </p:cNvPr>
          <p:cNvSpPr txBox="1">
            <a:spLocks noChangeArrowheads="1"/>
          </p:cNvSpPr>
          <p:nvPr/>
        </p:nvSpPr>
        <p:spPr bwMode="auto">
          <a:xfrm>
            <a:off x="6526213" y="2874645"/>
            <a:ext cx="3008312" cy="519113"/>
          </a:xfrm>
          <a:prstGeom prst="rect">
            <a:avLst/>
          </a:prstGeom>
          <a:noFill/>
          <a:ln w="9525">
            <a:noFill/>
            <a:miter lim="800000"/>
            <a:headEnd/>
            <a:tailEnd/>
          </a:ln>
        </p:spPr>
        <p:txBody>
          <a:bodyPr>
            <a:spAutoFit/>
          </a:bodyPr>
          <a:lstStyle/>
          <a:p>
            <a:r>
              <a:rPr lang="zh-CN" altLang="en-US" sz="2800" b="1"/>
              <a:t>多位 </a:t>
            </a:r>
            <a:r>
              <a:rPr lang="en-US" altLang="zh-CN" sz="2800" b="1" i="1"/>
              <a:t>D </a:t>
            </a:r>
            <a:r>
              <a:rPr lang="zh-CN" altLang="en-US" sz="2800" b="1"/>
              <a:t>型触发器</a:t>
            </a:r>
          </a:p>
        </p:txBody>
      </p:sp>
      <p:sp>
        <p:nvSpPr>
          <p:cNvPr id="21" name="Text Box 18">
            <a:extLst>
              <a:ext uri="{FF2B5EF4-FFF2-40B4-BE49-F238E27FC236}">
                <a16:creationId xmlns:a16="http://schemas.microsoft.com/office/drawing/2014/main" id="{9D7EEE0C-F5C0-802F-B4AE-9C610555AF4D}"/>
              </a:ext>
            </a:extLst>
          </p:cNvPr>
          <p:cNvSpPr txBox="1">
            <a:spLocks noChangeArrowheads="1"/>
          </p:cNvSpPr>
          <p:nvPr/>
        </p:nvSpPr>
        <p:spPr bwMode="auto">
          <a:xfrm>
            <a:off x="6564313" y="3298508"/>
            <a:ext cx="1598612" cy="519112"/>
          </a:xfrm>
          <a:prstGeom prst="rect">
            <a:avLst/>
          </a:prstGeom>
          <a:noFill/>
          <a:ln w="9525">
            <a:noFill/>
            <a:miter lim="800000"/>
            <a:headEnd/>
            <a:tailEnd/>
          </a:ln>
        </p:spPr>
        <p:txBody>
          <a:bodyPr>
            <a:spAutoFit/>
          </a:bodyPr>
          <a:lstStyle/>
          <a:p>
            <a:r>
              <a:rPr lang="zh-CN" altLang="en-US" sz="2800" b="1"/>
              <a:t>锁存器</a:t>
            </a:r>
          </a:p>
        </p:txBody>
      </p:sp>
      <p:sp>
        <p:nvSpPr>
          <p:cNvPr id="22" name="Text Box 19">
            <a:extLst>
              <a:ext uri="{FF2B5EF4-FFF2-40B4-BE49-F238E27FC236}">
                <a16:creationId xmlns:a16="http://schemas.microsoft.com/office/drawing/2014/main" id="{FC92BEC8-C728-DF95-2B2A-FF9C919A711C}"/>
              </a:ext>
            </a:extLst>
          </p:cNvPr>
          <p:cNvSpPr txBox="1">
            <a:spLocks noChangeArrowheads="1"/>
          </p:cNvSpPr>
          <p:nvPr/>
        </p:nvSpPr>
        <p:spPr bwMode="auto">
          <a:xfrm>
            <a:off x="6564313" y="3741420"/>
            <a:ext cx="2293937" cy="519113"/>
          </a:xfrm>
          <a:prstGeom prst="rect">
            <a:avLst/>
          </a:prstGeom>
          <a:noFill/>
          <a:ln w="9525">
            <a:noFill/>
            <a:miter lim="800000"/>
            <a:headEnd/>
            <a:tailEnd/>
          </a:ln>
        </p:spPr>
        <p:txBody>
          <a:bodyPr>
            <a:spAutoFit/>
          </a:bodyPr>
          <a:lstStyle/>
          <a:p>
            <a:r>
              <a:rPr lang="zh-CN" altLang="en-US" sz="2800" b="1"/>
              <a:t>寄存器阵列</a:t>
            </a:r>
          </a:p>
        </p:txBody>
      </p:sp>
      <p:sp>
        <p:nvSpPr>
          <p:cNvPr id="23" name="AutoShape 20">
            <a:extLst>
              <a:ext uri="{FF2B5EF4-FFF2-40B4-BE49-F238E27FC236}">
                <a16:creationId xmlns:a16="http://schemas.microsoft.com/office/drawing/2014/main" id="{7C1855CF-98D3-44ED-D3AF-2781A145F7F4}"/>
              </a:ext>
            </a:extLst>
          </p:cNvPr>
          <p:cNvSpPr>
            <a:spLocks/>
          </p:cNvSpPr>
          <p:nvPr/>
        </p:nvSpPr>
        <p:spPr bwMode="auto">
          <a:xfrm>
            <a:off x="6351588" y="4484370"/>
            <a:ext cx="171450" cy="895350"/>
          </a:xfrm>
          <a:prstGeom prst="leftBrace">
            <a:avLst>
              <a:gd name="adj1" fmla="val 43519"/>
              <a:gd name="adj2" fmla="val 50000"/>
            </a:avLst>
          </a:prstGeom>
          <a:noFill/>
          <a:ln w="28575">
            <a:solidFill>
              <a:schemeClr val="tx1"/>
            </a:solidFill>
            <a:round/>
            <a:headEnd/>
            <a:tailEnd/>
          </a:ln>
        </p:spPr>
        <p:txBody>
          <a:bodyPr wrap="none" anchor="ctr"/>
          <a:lstStyle/>
          <a:p>
            <a:endParaRPr lang="zh-CN" altLang="en-US"/>
          </a:p>
        </p:txBody>
      </p:sp>
      <p:sp>
        <p:nvSpPr>
          <p:cNvPr id="24" name="Text Box 21">
            <a:extLst>
              <a:ext uri="{FF2B5EF4-FFF2-40B4-BE49-F238E27FC236}">
                <a16:creationId xmlns:a16="http://schemas.microsoft.com/office/drawing/2014/main" id="{12280A8F-1640-5124-747A-667FB94A81D3}"/>
              </a:ext>
            </a:extLst>
          </p:cNvPr>
          <p:cNvSpPr txBox="1">
            <a:spLocks noChangeArrowheads="1"/>
          </p:cNvSpPr>
          <p:nvPr/>
        </p:nvSpPr>
        <p:spPr bwMode="auto">
          <a:xfrm>
            <a:off x="6450013" y="4262120"/>
            <a:ext cx="2913062" cy="519113"/>
          </a:xfrm>
          <a:prstGeom prst="rect">
            <a:avLst/>
          </a:prstGeom>
          <a:noFill/>
          <a:ln w="9525">
            <a:noFill/>
            <a:miter lim="800000"/>
            <a:headEnd/>
            <a:tailEnd/>
          </a:ln>
        </p:spPr>
        <p:txBody>
          <a:bodyPr>
            <a:spAutoFit/>
          </a:bodyPr>
          <a:lstStyle/>
          <a:p>
            <a:r>
              <a:rPr lang="zh-CN" altLang="en-US" sz="2800" b="1"/>
              <a:t>单向移位寄存器</a:t>
            </a:r>
          </a:p>
        </p:txBody>
      </p:sp>
      <p:sp>
        <p:nvSpPr>
          <p:cNvPr id="25" name="Text Box 22">
            <a:extLst>
              <a:ext uri="{FF2B5EF4-FFF2-40B4-BE49-F238E27FC236}">
                <a16:creationId xmlns:a16="http://schemas.microsoft.com/office/drawing/2014/main" id="{053E5ED7-91F2-C32C-6F13-40D572DB6F2A}"/>
              </a:ext>
            </a:extLst>
          </p:cNvPr>
          <p:cNvSpPr txBox="1">
            <a:spLocks noChangeArrowheads="1"/>
          </p:cNvSpPr>
          <p:nvPr/>
        </p:nvSpPr>
        <p:spPr bwMode="auto">
          <a:xfrm>
            <a:off x="6488113" y="4789170"/>
            <a:ext cx="2932112" cy="519113"/>
          </a:xfrm>
          <a:prstGeom prst="rect">
            <a:avLst/>
          </a:prstGeom>
          <a:noFill/>
          <a:ln w="9525">
            <a:noFill/>
            <a:miter lim="800000"/>
            <a:headEnd/>
            <a:tailEnd/>
          </a:ln>
        </p:spPr>
        <p:txBody>
          <a:bodyPr>
            <a:spAutoFit/>
          </a:bodyPr>
          <a:lstStyle/>
          <a:p>
            <a:r>
              <a:rPr lang="zh-CN" altLang="en-US" sz="2800" b="1"/>
              <a:t>双向移位寄存器</a:t>
            </a:r>
          </a:p>
        </p:txBody>
      </p:sp>
      <p:sp>
        <p:nvSpPr>
          <p:cNvPr id="26" name="AutoShape 23">
            <a:extLst>
              <a:ext uri="{FF2B5EF4-FFF2-40B4-BE49-F238E27FC236}">
                <a16:creationId xmlns:a16="http://schemas.microsoft.com/office/drawing/2014/main" id="{73FD03B5-68CD-E624-A7BA-301BE96F921B}"/>
              </a:ext>
            </a:extLst>
          </p:cNvPr>
          <p:cNvSpPr>
            <a:spLocks/>
          </p:cNvSpPr>
          <p:nvPr/>
        </p:nvSpPr>
        <p:spPr bwMode="auto">
          <a:xfrm>
            <a:off x="4175125" y="5474970"/>
            <a:ext cx="152400" cy="1009650"/>
          </a:xfrm>
          <a:prstGeom prst="leftBrace">
            <a:avLst>
              <a:gd name="adj1" fmla="val 55208"/>
              <a:gd name="adj2" fmla="val 50000"/>
            </a:avLst>
          </a:prstGeom>
          <a:noFill/>
          <a:ln w="28575">
            <a:solidFill>
              <a:schemeClr val="tx1"/>
            </a:solidFill>
            <a:round/>
            <a:headEnd/>
            <a:tailEnd/>
          </a:ln>
        </p:spPr>
        <p:txBody>
          <a:bodyPr wrap="none" anchor="ctr"/>
          <a:lstStyle/>
          <a:p>
            <a:endParaRPr lang="zh-CN" altLang="en-US"/>
          </a:p>
        </p:txBody>
      </p:sp>
      <p:sp>
        <p:nvSpPr>
          <p:cNvPr id="27" name="Text Box 24">
            <a:extLst>
              <a:ext uri="{FF2B5EF4-FFF2-40B4-BE49-F238E27FC236}">
                <a16:creationId xmlns:a16="http://schemas.microsoft.com/office/drawing/2014/main" id="{EB60FB1D-9CC9-1825-A036-C4B1CD8482C9}"/>
              </a:ext>
            </a:extLst>
          </p:cNvPr>
          <p:cNvSpPr txBox="1">
            <a:spLocks noChangeArrowheads="1"/>
          </p:cNvSpPr>
          <p:nvPr/>
        </p:nvSpPr>
        <p:spPr bwMode="auto">
          <a:xfrm>
            <a:off x="4275138" y="5474970"/>
            <a:ext cx="1970087" cy="519113"/>
          </a:xfrm>
          <a:prstGeom prst="rect">
            <a:avLst/>
          </a:prstGeom>
          <a:noFill/>
          <a:ln w="9525">
            <a:noFill/>
            <a:miter lim="800000"/>
            <a:headEnd/>
            <a:tailEnd/>
          </a:ln>
        </p:spPr>
        <p:txBody>
          <a:bodyPr wrap="none">
            <a:spAutoFit/>
          </a:bodyPr>
          <a:lstStyle/>
          <a:p>
            <a:r>
              <a:rPr lang="zh-CN" altLang="en-US" sz="2800" b="1"/>
              <a:t>基本寄存器</a:t>
            </a:r>
          </a:p>
        </p:txBody>
      </p:sp>
      <p:sp>
        <p:nvSpPr>
          <p:cNvPr id="28" name="Text Box 25">
            <a:extLst>
              <a:ext uri="{FF2B5EF4-FFF2-40B4-BE49-F238E27FC236}">
                <a16:creationId xmlns:a16="http://schemas.microsoft.com/office/drawing/2014/main" id="{54BAEB58-3875-8BC0-7438-34626B4060A5}"/>
              </a:ext>
            </a:extLst>
          </p:cNvPr>
          <p:cNvSpPr txBox="1">
            <a:spLocks noChangeArrowheads="1"/>
          </p:cNvSpPr>
          <p:nvPr/>
        </p:nvSpPr>
        <p:spPr bwMode="auto">
          <a:xfrm>
            <a:off x="4284663" y="6046470"/>
            <a:ext cx="3384550" cy="519113"/>
          </a:xfrm>
          <a:prstGeom prst="rect">
            <a:avLst/>
          </a:prstGeom>
          <a:noFill/>
          <a:ln w="9525">
            <a:noFill/>
            <a:miter lim="800000"/>
            <a:headEnd/>
            <a:tailEnd/>
          </a:ln>
        </p:spPr>
        <p:txBody>
          <a:bodyPr>
            <a:spAutoFit/>
          </a:bodyPr>
          <a:lstStyle/>
          <a:p>
            <a:r>
              <a:rPr lang="zh-CN" altLang="en-US" sz="2800" b="1"/>
              <a:t>移位寄存器</a:t>
            </a:r>
          </a:p>
        </p:txBody>
      </p:sp>
      <p:sp>
        <p:nvSpPr>
          <p:cNvPr id="29" name="Text Box 26">
            <a:extLst>
              <a:ext uri="{FF2B5EF4-FFF2-40B4-BE49-F238E27FC236}">
                <a16:creationId xmlns:a16="http://schemas.microsoft.com/office/drawing/2014/main" id="{7041A017-6F02-FF9A-E9B8-D361C2B9028A}"/>
              </a:ext>
            </a:extLst>
          </p:cNvPr>
          <p:cNvSpPr txBox="1">
            <a:spLocks noChangeArrowheads="1"/>
          </p:cNvSpPr>
          <p:nvPr/>
        </p:nvSpPr>
        <p:spPr bwMode="auto">
          <a:xfrm>
            <a:off x="6313488" y="5494020"/>
            <a:ext cx="3394075" cy="519113"/>
          </a:xfrm>
          <a:prstGeom prst="rect">
            <a:avLst/>
          </a:prstGeom>
          <a:noFill/>
          <a:ln w="9525">
            <a:noFill/>
            <a:miter lim="800000"/>
            <a:headEnd/>
            <a:tailEnd/>
          </a:ln>
        </p:spPr>
        <p:txBody>
          <a:bodyPr>
            <a:spAutoFit/>
          </a:bodyPr>
          <a:lstStyle/>
          <a:p>
            <a:r>
              <a:rPr lang="en-US" altLang="zh-CN" sz="2800" b="1">
                <a:latin typeface="宋体" charset="-122"/>
              </a:rPr>
              <a:t>(</a:t>
            </a:r>
            <a:r>
              <a:rPr lang="zh-CN" altLang="en-US" sz="2800" b="1"/>
              <a:t>多位 </a:t>
            </a:r>
            <a:r>
              <a:rPr lang="en-US" altLang="zh-CN" sz="2800" b="1" i="1"/>
              <a:t>D </a:t>
            </a:r>
            <a:r>
              <a:rPr lang="zh-CN" altLang="en-US" sz="2800" b="1"/>
              <a:t>型触发器</a:t>
            </a:r>
            <a:r>
              <a:rPr lang="en-US" altLang="zh-CN" sz="2800" b="1">
                <a:latin typeface="宋体" charset="-122"/>
              </a:rPr>
              <a:t>)</a:t>
            </a:r>
          </a:p>
        </p:txBody>
      </p:sp>
      <p:sp>
        <p:nvSpPr>
          <p:cNvPr id="30" name="Text Box 27">
            <a:extLst>
              <a:ext uri="{FF2B5EF4-FFF2-40B4-BE49-F238E27FC236}">
                <a16:creationId xmlns:a16="http://schemas.microsoft.com/office/drawing/2014/main" id="{05884F09-BE7A-36AB-1DBF-DE30477E1D12}"/>
              </a:ext>
            </a:extLst>
          </p:cNvPr>
          <p:cNvSpPr txBox="1">
            <a:spLocks noChangeArrowheads="1"/>
          </p:cNvSpPr>
          <p:nvPr/>
        </p:nvSpPr>
        <p:spPr bwMode="auto">
          <a:xfrm>
            <a:off x="7173913" y="6055995"/>
            <a:ext cx="2079625" cy="519113"/>
          </a:xfrm>
          <a:prstGeom prst="rect">
            <a:avLst/>
          </a:prstGeom>
          <a:noFill/>
          <a:ln w="9525">
            <a:noFill/>
            <a:miter lim="800000"/>
            <a:headEnd/>
            <a:tailEnd/>
          </a:ln>
        </p:spPr>
        <p:txBody>
          <a:bodyPr>
            <a:spAutoFit/>
          </a:bodyPr>
          <a:lstStyle/>
          <a:p>
            <a:r>
              <a:rPr lang="en-US" altLang="zh-CN" sz="2800" b="1">
                <a:latin typeface="宋体" charset="-122"/>
              </a:rPr>
              <a:t>(</a:t>
            </a:r>
            <a:r>
              <a:rPr lang="zh-CN" altLang="en-US" sz="2800" b="1"/>
              <a:t>同 </a:t>
            </a:r>
            <a:r>
              <a:rPr lang="en-US" altLang="zh-CN" sz="2800" b="1"/>
              <a:t>TTL</a:t>
            </a:r>
            <a:r>
              <a:rPr lang="en-US" altLang="zh-CN" sz="2800" b="1">
                <a:latin typeface="宋体" charset="-122"/>
              </a:rPr>
              <a:t>)</a:t>
            </a:r>
          </a:p>
        </p:txBody>
      </p:sp>
      <p:sp>
        <p:nvSpPr>
          <p:cNvPr id="31" name="灯片编号占位符 30">
            <a:extLst>
              <a:ext uri="{FF2B5EF4-FFF2-40B4-BE49-F238E27FC236}">
                <a16:creationId xmlns:a16="http://schemas.microsoft.com/office/drawing/2014/main" id="{122C8242-CCD3-4FA1-16AC-6BA672EE69F6}"/>
              </a:ext>
            </a:extLst>
          </p:cNvPr>
          <p:cNvSpPr>
            <a:spLocks noGrp="1"/>
          </p:cNvSpPr>
          <p:nvPr>
            <p:ph type="sldNum" sz="quarter" idx="12"/>
          </p:nvPr>
        </p:nvSpPr>
        <p:spPr/>
        <p:txBody>
          <a:bodyPr/>
          <a:lstStyle/>
          <a:p>
            <a:fld id="{392CBAA0-59E6-204E-8F03-85E5040D48B8}" type="slidenum">
              <a:rPr kumimoji="1" lang="zh-CN" altLang="en-US" smtClean="0"/>
              <a:t>85</a:t>
            </a:fld>
            <a:r>
              <a:rPr kumimoji="1" lang="en-US" altLang="zh-CN"/>
              <a:t>/184</a:t>
            </a:r>
            <a:endParaRPr kumimoji="1" lang="zh-CN" altLang="en-US" dirty="0"/>
          </a:p>
        </p:txBody>
      </p:sp>
    </p:spTree>
    <p:extLst>
      <p:ext uri="{BB962C8B-B14F-4D97-AF65-F5344CB8AC3E}">
        <p14:creationId xmlns:p14="http://schemas.microsoft.com/office/powerpoint/2010/main" val="4141148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up)">
                                      <p:cBhvr>
                                        <p:cTn id="7" dur="75"/>
                                        <p:tgtEl>
                                          <p:spTgt spid="6">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2" name="TYPE.WAV"/>
                                        </p:tgtEl>
                                      </p:cMediaNode>
                                    </p:audio>
                                  </p:subTnLst>
                                </p:cTn>
                              </p:par>
                            </p:childTnLst>
                          </p:cTn>
                        </p:par>
                        <p:par>
                          <p:cTn id="8" fill="hold">
                            <p:stCondLst>
                              <p:cond delay="450"/>
                            </p:stCondLst>
                            <p:childTnLst>
                              <p:par>
                                <p:cTn id="9" presetID="22" presetClass="entr" presetSubtype="8"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500"/>
                                        <p:tgtEl>
                                          <p:spTgt spid="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iterate type="lt">
                                    <p:tmPct val="100000"/>
                                  </p:iterate>
                                  <p:childTnLst>
                                    <p:set>
                                      <p:cBhvr>
                                        <p:cTn id="15" dur="1" fill="hold">
                                          <p:stCondLst>
                                            <p:cond delay="0"/>
                                          </p:stCondLst>
                                        </p:cTn>
                                        <p:tgtEl>
                                          <p:spTgt spid="8">
                                            <p:txEl>
                                              <p:pRg st="0" end="0"/>
                                            </p:txEl>
                                          </p:spTgt>
                                        </p:tgtEl>
                                        <p:attrNameLst>
                                          <p:attrName>style.visibility</p:attrName>
                                        </p:attrNameLst>
                                      </p:cBhvr>
                                      <p:to>
                                        <p:strVal val="visible"/>
                                      </p:to>
                                    </p:set>
                                    <p:animEffect transition="in" filter="wipe(up)">
                                      <p:cBhvr>
                                        <p:cTn id="16" dur="75"/>
                                        <p:tgtEl>
                                          <p:spTgt spid="8">
                                            <p:txEl>
                                              <p:pRg st="0" end="0"/>
                                            </p:txEl>
                                          </p:spTgt>
                                        </p:tgtEl>
                                      </p:cBhvr>
                                    </p:animEffect>
                                  </p:childTnLst>
                                  <p:subTnLst>
                                    <p:audio>
                                      <p:cMediaNode>
                                        <p:cTn display="0" masterRel="sameClick">
                                          <p:stCondLst>
                                            <p:cond evt="begin" delay="0">
                                              <p:tn val="14"/>
                                            </p:cond>
                                          </p:stCondLst>
                                          <p:endCondLst>
                                            <p:cond evt="onStopAudio" delay="0">
                                              <p:tgtEl>
                                                <p:sldTgt/>
                                              </p:tgtEl>
                                            </p:cond>
                                          </p:endCondLst>
                                        </p:cTn>
                                        <p:tgtEl>
                                          <p:sndTgt r:embed="rId2" name="TYPE.WAV"/>
                                        </p:tgtEl>
                                      </p:cMediaNode>
                                    </p:audio>
                                  </p:sub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iterate type="lt">
                                    <p:tmPct val="100000"/>
                                  </p:iterate>
                                  <p:childTnLst>
                                    <p:set>
                                      <p:cBhvr>
                                        <p:cTn id="20" dur="1" fill="hold">
                                          <p:stCondLst>
                                            <p:cond delay="0"/>
                                          </p:stCondLst>
                                        </p:cTn>
                                        <p:tgtEl>
                                          <p:spTgt spid="9">
                                            <p:txEl>
                                              <p:pRg st="0" end="0"/>
                                            </p:txEl>
                                          </p:spTgt>
                                        </p:tgtEl>
                                        <p:attrNameLst>
                                          <p:attrName>style.visibility</p:attrName>
                                        </p:attrNameLst>
                                      </p:cBhvr>
                                      <p:to>
                                        <p:strVal val="visible"/>
                                      </p:to>
                                    </p:set>
                                    <p:animEffect transition="in" filter="wipe(up)">
                                      <p:cBhvr>
                                        <p:cTn id="21" dur="75"/>
                                        <p:tgtEl>
                                          <p:spTgt spid="9">
                                            <p:txEl>
                                              <p:pRg st="0" end="0"/>
                                            </p:txEl>
                                          </p:spTgt>
                                        </p:tgtEl>
                                      </p:cBhvr>
                                    </p:animEffect>
                                  </p:childTnLst>
                                  <p:subTnLst>
                                    <p:audio>
                                      <p:cMediaNode>
                                        <p:cTn display="0" masterRel="sameClick">
                                          <p:stCondLst>
                                            <p:cond evt="begin" delay="0">
                                              <p:tn val="19"/>
                                            </p:cond>
                                          </p:stCondLst>
                                          <p:endCondLst>
                                            <p:cond evt="onStopAudio" delay="0">
                                              <p:tgtEl>
                                                <p:sldTgt/>
                                              </p:tgtEl>
                                            </p:cond>
                                          </p:endCondLst>
                                        </p:cTn>
                                        <p:tgtEl>
                                          <p:sndTgt r:embed="rId2" name="TYPE.WAV"/>
                                        </p:tgtEl>
                                      </p:cMediaNode>
                                    </p:audio>
                                  </p:sub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iterate type="lt">
                                    <p:tmPct val="100000"/>
                                  </p:iterate>
                                  <p:childTnLst>
                                    <p:set>
                                      <p:cBhvr>
                                        <p:cTn id="25" dur="1" fill="hold">
                                          <p:stCondLst>
                                            <p:cond delay="0"/>
                                          </p:stCondLst>
                                        </p:cTn>
                                        <p:tgtEl>
                                          <p:spTgt spid="10">
                                            <p:txEl>
                                              <p:pRg st="0" end="0"/>
                                            </p:txEl>
                                          </p:spTgt>
                                        </p:tgtEl>
                                        <p:attrNameLst>
                                          <p:attrName>style.visibility</p:attrName>
                                        </p:attrNameLst>
                                      </p:cBhvr>
                                      <p:to>
                                        <p:strVal val="visible"/>
                                      </p:to>
                                    </p:set>
                                    <p:animEffect transition="in" filter="wipe(up)">
                                      <p:cBhvr>
                                        <p:cTn id="26" dur="75"/>
                                        <p:tgtEl>
                                          <p:spTgt spid="10">
                                            <p:txEl>
                                              <p:pRg st="0" end="0"/>
                                            </p:txEl>
                                          </p:spTgt>
                                        </p:tgtEl>
                                      </p:cBhvr>
                                    </p:animEffect>
                                  </p:childTnLst>
                                  <p:subTnLst>
                                    <p:audio>
                                      <p:cMediaNode>
                                        <p:cTn display="0" masterRel="sameClick">
                                          <p:stCondLst>
                                            <p:cond evt="begin" delay="0">
                                              <p:tn val="24"/>
                                            </p:cond>
                                          </p:stCondLst>
                                          <p:endCondLst>
                                            <p:cond evt="onStopAudio" delay="0">
                                              <p:tgtEl>
                                                <p:sldTgt/>
                                              </p:tgtEl>
                                            </p:cond>
                                          </p:endCondLst>
                                        </p:cTn>
                                        <p:tgtEl>
                                          <p:sndTgt r:embed="rId2" name="TYPE.WAV"/>
                                        </p:tgtEl>
                                      </p:cMediaNode>
                                    </p:audio>
                                  </p:sub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iterate type="lt">
                                    <p:tmPct val="100000"/>
                                  </p:iterate>
                                  <p:childTnLst>
                                    <p:set>
                                      <p:cBhvr>
                                        <p:cTn id="30" dur="1" fill="hold">
                                          <p:stCondLst>
                                            <p:cond delay="0"/>
                                          </p:stCondLst>
                                        </p:cTn>
                                        <p:tgtEl>
                                          <p:spTgt spid="11"/>
                                        </p:tgtEl>
                                        <p:attrNameLst>
                                          <p:attrName>style.visibility</p:attrName>
                                        </p:attrNameLst>
                                      </p:cBhvr>
                                      <p:to>
                                        <p:strVal val="visible"/>
                                      </p:to>
                                    </p:set>
                                    <p:animEffect transition="in" filter="wipe(up)">
                                      <p:cBhvr>
                                        <p:cTn id="31" dur="75"/>
                                        <p:tgtEl>
                                          <p:spTgt spid="11"/>
                                        </p:tgtEl>
                                      </p:cBhvr>
                                    </p:animEffect>
                                  </p:childTnLst>
                                  <p:subTnLst>
                                    <p:audio>
                                      <p:cMediaNode>
                                        <p:cTn display="0" masterRel="sameClick">
                                          <p:stCondLst>
                                            <p:cond evt="begin" delay="0">
                                              <p:tn val="29"/>
                                            </p:cond>
                                          </p:stCondLst>
                                          <p:endCondLst>
                                            <p:cond evt="onStopAudio" delay="0">
                                              <p:tgtEl>
                                                <p:sldTgt/>
                                              </p:tgtEl>
                                            </p:cond>
                                          </p:endCondLst>
                                        </p:cTn>
                                        <p:tgtEl>
                                          <p:sndTgt r:embed="rId2" name="TYPE.WAV"/>
                                        </p:tgtEl>
                                      </p:cMediaNode>
                                    </p:audio>
                                  </p:sub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iterate type="lt">
                                    <p:tmPct val="100000"/>
                                  </p:iterate>
                                  <p:childTnLst>
                                    <p:set>
                                      <p:cBhvr>
                                        <p:cTn id="35" dur="1" fill="hold">
                                          <p:stCondLst>
                                            <p:cond delay="0"/>
                                          </p:stCondLst>
                                        </p:cTn>
                                        <p:tgtEl>
                                          <p:spTgt spid="12">
                                            <p:txEl>
                                              <p:pRg st="0" end="0"/>
                                            </p:txEl>
                                          </p:spTgt>
                                        </p:tgtEl>
                                        <p:attrNameLst>
                                          <p:attrName>style.visibility</p:attrName>
                                        </p:attrNameLst>
                                      </p:cBhvr>
                                      <p:to>
                                        <p:strVal val="visible"/>
                                      </p:to>
                                    </p:set>
                                    <p:animEffect transition="in" filter="wipe(up)">
                                      <p:cBhvr>
                                        <p:cTn id="36" dur="75"/>
                                        <p:tgtEl>
                                          <p:spTgt spid="12">
                                            <p:txEl>
                                              <p:pRg st="0" end="0"/>
                                            </p:txEl>
                                          </p:spTgt>
                                        </p:tgtEl>
                                      </p:cBhvr>
                                    </p:animEffect>
                                  </p:childTnLst>
                                  <p:subTnLst>
                                    <p:audio>
                                      <p:cMediaNode>
                                        <p:cTn display="0" masterRel="sameClick">
                                          <p:stCondLst>
                                            <p:cond evt="begin" delay="0">
                                              <p:tn val="34"/>
                                            </p:cond>
                                          </p:stCondLst>
                                          <p:endCondLst>
                                            <p:cond evt="onStopAudio" delay="0">
                                              <p:tgtEl>
                                                <p:sldTgt/>
                                              </p:tgtEl>
                                            </p:cond>
                                          </p:endCondLst>
                                        </p:cTn>
                                        <p:tgtEl>
                                          <p:sndTgt r:embed="rId2" name="TYPE.WAV"/>
                                        </p:tgtEl>
                                      </p:cMediaNode>
                                    </p:audio>
                                  </p:subTnLst>
                                </p:cTn>
                              </p:par>
                            </p:childTnLst>
                          </p:cTn>
                        </p:par>
                        <p:par>
                          <p:cTn id="37" fill="hold">
                            <p:stCondLst>
                              <p:cond delay="600"/>
                            </p:stCondLst>
                            <p:childTnLst>
                              <p:par>
                                <p:cTn id="38" presetID="22" presetClass="entr" presetSubtype="8" fill="hold" nodeType="after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wipe(left)">
                                      <p:cBhvr>
                                        <p:cTn id="40" dur="500"/>
                                        <p:tgtEl>
                                          <p:spTgt spid="13"/>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1" fill="hold" grpId="0" nodeType="clickEffect">
                                  <p:stCondLst>
                                    <p:cond delay="0"/>
                                  </p:stCondLst>
                                  <p:iterate type="lt">
                                    <p:tmPct val="100000"/>
                                  </p:iterate>
                                  <p:childTnLst>
                                    <p:set>
                                      <p:cBhvr>
                                        <p:cTn id="44" dur="1" fill="hold">
                                          <p:stCondLst>
                                            <p:cond delay="0"/>
                                          </p:stCondLst>
                                        </p:cTn>
                                        <p:tgtEl>
                                          <p:spTgt spid="14">
                                            <p:txEl>
                                              <p:pRg st="0" end="0"/>
                                            </p:txEl>
                                          </p:spTgt>
                                        </p:tgtEl>
                                        <p:attrNameLst>
                                          <p:attrName>style.visibility</p:attrName>
                                        </p:attrNameLst>
                                      </p:cBhvr>
                                      <p:to>
                                        <p:strVal val="visible"/>
                                      </p:to>
                                    </p:set>
                                    <p:animEffect transition="in" filter="wipe(up)">
                                      <p:cBhvr>
                                        <p:cTn id="45" dur="75"/>
                                        <p:tgtEl>
                                          <p:spTgt spid="14">
                                            <p:txEl>
                                              <p:pRg st="0" end="0"/>
                                            </p:txEl>
                                          </p:spTgt>
                                        </p:tgtEl>
                                      </p:cBhvr>
                                    </p:animEffect>
                                  </p:childTnLst>
                                  <p:subTnLst>
                                    <p:audio>
                                      <p:cMediaNode>
                                        <p:cTn display="0" masterRel="sameClick">
                                          <p:stCondLst>
                                            <p:cond evt="begin" delay="0">
                                              <p:tn val="43"/>
                                            </p:cond>
                                          </p:stCondLst>
                                          <p:endCondLst>
                                            <p:cond evt="onStopAudio" delay="0">
                                              <p:tgtEl>
                                                <p:sldTgt/>
                                              </p:tgtEl>
                                            </p:cond>
                                          </p:endCondLst>
                                        </p:cTn>
                                        <p:tgtEl>
                                          <p:sndTgt r:embed="rId2" name="TYPE.WAV"/>
                                        </p:tgtEl>
                                      </p:cMediaNode>
                                    </p:audio>
                                  </p:subTnLst>
                                </p:cTn>
                              </p:par>
                            </p:childTnLst>
                          </p:cTn>
                        </p:par>
                      </p:childTnLst>
                    </p:cTn>
                  </p:par>
                  <p:par>
                    <p:cTn id="46" fill="hold">
                      <p:stCondLst>
                        <p:cond delay="indefinite"/>
                      </p:stCondLst>
                      <p:childTnLst>
                        <p:par>
                          <p:cTn id="47" fill="hold">
                            <p:stCondLst>
                              <p:cond delay="0"/>
                            </p:stCondLst>
                            <p:childTnLst>
                              <p:par>
                                <p:cTn id="48" presetID="22" presetClass="entr" presetSubtype="1" fill="hold" grpId="0" nodeType="clickEffect">
                                  <p:stCondLst>
                                    <p:cond delay="0"/>
                                  </p:stCondLst>
                                  <p:iterate type="lt">
                                    <p:tmPct val="100000"/>
                                  </p:iterate>
                                  <p:childTnLst>
                                    <p:set>
                                      <p:cBhvr>
                                        <p:cTn id="49" dur="1" fill="hold">
                                          <p:stCondLst>
                                            <p:cond delay="0"/>
                                          </p:stCondLst>
                                        </p:cTn>
                                        <p:tgtEl>
                                          <p:spTgt spid="15">
                                            <p:txEl>
                                              <p:pRg st="0" end="0"/>
                                            </p:txEl>
                                          </p:spTgt>
                                        </p:tgtEl>
                                        <p:attrNameLst>
                                          <p:attrName>style.visibility</p:attrName>
                                        </p:attrNameLst>
                                      </p:cBhvr>
                                      <p:to>
                                        <p:strVal val="visible"/>
                                      </p:to>
                                    </p:set>
                                    <p:animEffect transition="in" filter="wipe(up)">
                                      <p:cBhvr>
                                        <p:cTn id="50" dur="75"/>
                                        <p:tgtEl>
                                          <p:spTgt spid="15">
                                            <p:txEl>
                                              <p:pRg st="0" end="0"/>
                                            </p:txEl>
                                          </p:spTgt>
                                        </p:tgtEl>
                                      </p:cBhvr>
                                    </p:animEffect>
                                  </p:childTnLst>
                                  <p:subTnLst>
                                    <p:audio>
                                      <p:cMediaNode>
                                        <p:cTn display="0" masterRel="sameClick">
                                          <p:stCondLst>
                                            <p:cond evt="begin" delay="0">
                                              <p:tn val="48"/>
                                            </p:cond>
                                          </p:stCondLst>
                                          <p:endCondLst>
                                            <p:cond evt="onStopAudio" delay="0">
                                              <p:tgtEl>
                                                <p:sldTgt/>
                                              </p:tgtEl>
                                            </p:cond>
                                          </p:endCondLst>
                                        </p:cTn>
                                        <p:tgtEl>
                                          <p:sndTgt r:embed="rId2" name="TYPE.WAV"/>
                                        </p:tgtEl>
                                      </p:cMediaNode>
                                    </p:audio>
                                  </p:subTnLst>
                                </p:cTn>
                              </p:par>
                            </p:childTnLst>
                          </p:cTn>
                        </p:par>
                        <p:par>
                          <p:cTn id="51" fill="hold">
                            <p:stCondLst>
                              <p:cond delay="525"/>
                            </p:stCondLst>
                            <p:childTnLst>
                              <p:par>
                                <p:cTn id="52" presetID="22" presetClass="entr" presetSubtype="8" fill="hold" nodeType="afterEffect">
                                  <p:stCondLst>
                                    <p:cond delay="0"/>
                                  </p:stCondLst>
                                  <p:childTnLst>
                                    <p:set>
                                      <p:cBhvr>
                                        <p:cTn id="53" dur="1" fill="hold">
                                          <p:stCondLst>
                                            <p:cond delay="0"/>
                                          </p:stCondLst>
                                        </p:cTn>
                                        <p:tgtEl>
                                          <p:spTgt spid="16"/>
                                        </p:tgtEl>
                                        <p:attrNameLst>
                                          <p:attrName>style.visibility</p:attrName>
                                        </p:attrNameLst>
                                      </p:cBhvr>
                                      <p:to>
                                        <p:strVal val="visible"/>
                                      </p:to>
                                    </p:set>
                                    <p:animEffect transition="in" filter="wipe(left)">
                                      <p:cBhvr>
                                        <p:cTn id="54" dur="500"/>
                                        <p:tgtEl>
                                          <p:spTgt spid="16"/>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1" fill="hold" grpId="0" nodeType="clickEffect">
                                  <p:stCondLst>
                                    <p:cond delay="0"/>
                                  </p:stCondLst>
                                  <p:iterate type="lt">
                                    <p:tmPct val="100000"/>
                                  </p:iterate>
                                  <p:childTnLst>
                                    <p:set>
                                      <p:cBhvr>
                                        <p:cTn id="58" dur="1" fill="hold">
                                          <p:stCondLst>
                                            <p:cond delay="0"/>
                                          </p:stCondLst>
                                        </p:cTn>
                                        <p:tgtEl>
                                          <p:spTgt spid="17">
                                            <p:txEl>
                                              <p:pRg st="0" end="0"/>
                                            </p:txEl>
                                          </p:spTgt>
                                        </p:tgtEl>
                                        <p:attrNameLst>
                                          <p:attrName>style.visibility</p:attrName>
                                        </p:attrNameLst>
                                      </p:cBhvr>
                                      <p:to>
                                        <p:strVal val="visible"/>
                                      </p:to>
                                    </p:set>
                                    <p:animEffect transition="in" filter="wipe(up)">
                                      <p:cBhvr>
                                        <p:cTn id="59" dur="75"/>
                                        <p:tgtEl>
                                          <p:spTgt spid="17">
                                            <p:txEl>
                                              <p:pRg st="0" end="0"/>
                                            </p:txEl>
                                          </p:spTgt>
                                        </p:tgtEl>
                                      </p:cBhvr>
                                    </p:animEffect>
                                  </p:childTnLst>
                                  <p:subTnLst>
                                    <p:audio>
                                      <p:cMediaNode>
                                        <p:cTn display="0" masterRel="sameClick">
                                          <p:stCondLst>
                                            <p:cond evt="begin" delay="0">
                                              <p:tn val="57"/>
                                            </p:cond>
                                          </p:stCondLst>
                                          <p:endCondLst>
                                            <p:cond evt="onStopAudio" delay="0">
                                              <p:tgtEl>
                                                <p:sldTgt/>
                                              </p:tgtEl>
                                            </p:cond>
                                          </p:endCondLst>
                                        </p:cTn>
                                        <p:tgtEl>
                                          <p:sndTgt r:embed="rId2" name="TYPE.WAV"/>
                                        </p:tgtEl>
                                      </p:cMediaNode>
                                    </p:audio>
                                  </p:subTnLst>
                                </p:cTn>
                              </p:par>
                            </p:childTnLst>
                          </p:cTn>
                        </p:par>
                      </p:childTnLst>
                    </p:cTn>
                  </p:par>
                  <p:par>
                    <p:cTn id="60" fill="hold">
                      <p:stCondLst>
                        <p:cond delay="indefinite"/>
                      </p:stCondLst>
                      <p:childTnLst>
                        <p:par>
                          <p:cTn id="61" fill="hold">
                            <p:stCondLst>
                              <p:cond delay="0"/>
                            </p:stCondLst>
                            <p:childTnLst>
                              <p:par>
                                <p:cTn id="62" presetID="22" presetClass="entr" presetSubtype="1" fill="hold" grpId="0" nodeType="clickEffect">
                                  <p:stCondLst>
                                    <p:cond delay="0"/>
                                  </p:stCondLst>
                                  <p:iterate type="lt">
                                    <p:tmPct val="100000"/>
                                  </p:iterate>
                                  <p:childTnLst>
                                    <p:set>
                                      <p:cBhvr>
                                        <p:cTn id="63" dur="1" fill="hold">
                                          <p:stCondLst>
                                            <p:cond delay="0"/>
                                          </p:stCondLst>
                                        </p:cTn>
                                        <p:tgtEl>
                                          <p:spTgt spid="18">
                                            <p:txEl>
                                              <p:pRg st="0" end="0"/>
                                            </p:txEl>
                                          </p:spTgt>
                                        </p:tgtEl>
                                        <p:attrNameLst>
                                          <p:attrName>style.visibility</p:attrName>
                                        </p:attrNameLst>
                                      </p:cBhvr>
                                      <p:to>
                                        <p:strVal val="visible"/>
                                      </p:to>
                                    </p:set>
                                    <p:animEffect transition="in" filter="wipe(up)">
                                      <p:cBhvr>
                                        <p:cTn id="64" dur="75"/>
                                        <p:tgtEl>
                                          <p:spTgt spid="18">
                                            <p:txEl>
                                              <p:pRg st="0" end="0"/>
                                            </p:txEl>
                                          </p:spTgt>
                                        </p:tgtEl>
                                      </p:cBhvr>
                                    </p:animEffect>
                                  </p:childTnLst>
                                  <p:subTnLst>
                                    <p:audio>
                                      <p:cMediaNode>
                                        <p:cTn display="0" masterRel="sameClick">
                                          <p:stCondLst>
                                            <p:cond evt="begin" delay="0">
                                              <p:tn val="62"/>
                                            </p:cond>
                                          </p:stCondLst>
                                          <p:endCondLst>
                                            <p:cond evt="onStopAudio" delay="0">
                                              <p:tgtEl>
                                                <p:sldTgt/>
                                              </p:tgtEl>
                                            </p:cond>
                                          </p:endCondLst>
                                        </p:cTn>
                                        <p:tgtEl>
                                          <p:sndTgt r:embed="rId2" name="TYPE.WAV"/>
                                        </p:tgtEl>
                                      </p:cMediaNode>
                                    </p:audio>
                                  </p:sub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wipe(left)">
                                      <p:cBhvr>
                                        <p:cTn id="69" dur="500"/>
                                        <p:tgtEl>
                                          <p:spTgt spid="1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1" fill="hold" grpId="0" nodeType="clickEffect">
                                  <p:stCondLst>
                                    <p:cond delay="0"/>
                                  </p:stCondLst>
                                  <p:iterate type="lt">
                                    <p:tmPct val="100000"/>
                                  </p:iterate>
                                  <p:childTnLst>
                                    <p:set>
                                      <p:cBhvr>
                                        <p:cTn id="73" dur="1" fill="hold">
                                          <p:stCondLst>
                                            <p:cond delay="0"/>
                                          </p:stCondLst>
                                        </p:cTn>
                                        <p:tgtEl>
                                          <p:spTgt spid="20">
                                            <p:txEl>
                                              <p:pRg st="0" end="0"/>
                                            </p:txEl>
                                          </p:spTgt>
                                        </p:tgtEl>
                                        <p:attrNameLst>
                                          <p:attrName>style.visibility</p:attrName>
                                        </p:attrNameLst>
                                      </p:cBhvr>
                                      <p:to>
                                        <p:strVal val="visible"/>
                                      </p:to>
                                    </p:set>
                                    <p:animEffect transition="in" filter="wipe(up)">
                                      <p:cBhvr>
                                        <p:cTn id="74" dur="75"/>
                                        <p:tgtEl>
                                          <p:spTgt spid="20">
                                            <p:txEl>
                                              <p:pRg st="0" end="0"/>
                                            </p:txEl>
                                          </p:spTgt>
                                        </p:tgtEl>
                                      </p:cBhvr>
                                    </p:animEffect>
                                  </p:childTnLst>
                                  <p:subTnLst>
                                    <p:audio>
                                      <p:cMediaNode>
                                        <p:cTn display="0" masterRel="sameClick">
                                          <p:stCondLst>
                                            <p:cond evt="begin" delay="0">
                                              <p:tn val="72"/>
                                            </p:cond>
                                          </p:stCondLst>
                                          <p:endCondLst>
                                            <p:cond evt="onStopAudio" delay="0">
                                              <p:tgtEl>
                                                <p:sldTgt/>
                                              </p:tgtEl>
                                            </p:cond>
                                          </p:endCondLst>
                                        </p:cTn>
                                        <p:tgtEl>
                                          <p:sndTgt r:embed="rId2" name="TYPE.WAV"/>
                                        </p:tgtEl>
                                      </p:cMediaNode>
                                    </p:audio>
                                  </p:sub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iterate type="lt">
                                    <p:tmPct val="100000"/>
                                  </p:iterate>
                                  <p:childTnLst>
                                    <p:set>
                                      <p:cBhvr>
                                        <p:cTn id="78" dur="1" fill="hold">
                                          <p:stCondLst>
                                            <p:cond delay="0"/>
                                          </p:stCondLst>
                                        </p:cTn>
                                        <p:tgtEl>
                                          <p:spTgt spid="21">
                                            <p:txEl>
                                              <p:pRg st="0" end="0"/>
                                            </p:txEl>
                                          </p:spTgt>
                                        </p:tgtEl>
                                        <p:attrNameLst>
                                          <p:attrName>style.visibility</p:attrName>
                                        </p:attrNameLst>
                                      </p:cBhvr>
                                      <p:to>
                                        <p:strVal val="visible"/>
                                      </p:to>
                                    </p:set>
                                    <p:animEffect transition="in" filter="wipe(up)">
                                      <p:cBhvr>
                                        <p:cTn id="79" dur="75"/>
                                        <p:tgtEl>
                                          <p:spTgt spid="21">
                                            <p:txEl>
                                              <p:pRg st="0" end="0"/>
                                            </p:txEl>
                                          </p:spTgt>
                                        </p:tgtEl>
                                      </p:cBhvr>
                                    </p:animEffect>
                                  </p:childTnLst>
                                  <p:subTnLst>
                                    <p:audio>
                                      <p:cMediaNode>
                                        <p:cTn display="0" masterRel="sameClick">
                                          <p:stCondLst>
                                            <p:cond evt="begin" delay="0">
                                              <p:tn val="77"/>
                                            </p:cond>
                                          </p:stCondLst>
                                          <p:endCondLst>
                                            <p:cond evt="onStopAudio" delay="0">
                                              <p:tgtEl>
                                                <p:sldTgt/>
                                              </p:tgtEl>
                                            </p:cond>
                                          </p:endCondLst>
                                        </p:cTn>
                                        <p:tgtEl>
                                          <p:sndTgt r:embed="rId2" name="TYPE.WAV"/>
                                        </p:tgtEl>
                                      </p:cMediaNode>
                                    </p:audio>
                                  </p:subTnLst>
                                </p:cTn>
                              </p:par>
                            </p:childTnLst>
                          </p:cTn>
                        </p:par>
                      </p:childTnLst>
                    </p:cTn>
                  </p:par>
                  <p:par>
                    <p:cTn id="80" fill="hold">
                      <p:stCondLst>
                        <p:cond delay="indefinite"/>
                      </p:stCondLst>
                      <p:childTnLst>
                        <p:par>
                          <p:cTn id="81" fill="hold">
                            <p:stCondLst>
                              <p:cond delay="0"/>
                            </p:stCondLst>
                            <p:childTnLst>
                              <p:par>
                                <p:cTn id="82" presetID="22" presetClass="entr" presetSubtype="1" fill="hold" grpId="0" nodeType="clickEffect">
                                  <p:stCondLst>
                                    <p:cond delay="0"/>
                                  </p:stCondLst>
                                  <p:iterate type="lt">
                                    <p:tmPct val="100000"/>
                                  </p:iterate>
                                  <p:childTnLst>
                                    <p:set>
                                      <p:cBhvr>
                                        <p:cTn id="83" dur="1" fill="hold">
                                          <p:stCondLst>
                                            <p:cond delay="0"/>
                                          </p:stCondLst>
                                        </p:cTn>
                                        <p:tgtEl>
                                          <p:spTgt spid="22">
                                            <p:txEl>
                                              <p:pRg st="0" end="0"/>
                                            </p:txEl>
                                          </p:spTgt>
                                        </p:tgtEl>
                                        <p:attrNameLst>
                                          <p:attrName>style.visibility</p:attrName>
                                        </p:attrNameLst>
                                      </p:cBhvr>
                                      <p:to>
                                        <p:strVal val="visible"/>
                                      </p:to>
                                    </p:set>
                                    <p:animEffect transition="in" filter="wipe(up)">
                                      <p:cBhvr>
                                        <p:cTn id="84" dur="75"/>
                                        <p:tgtEl>
                                          <p:spTgt spid="22">
                                            <p:txEl>
                                              <p:pRg st="0" end="0"/>
                                            </p:txEl>
                                          </p:spTgt>
                                        </p:tgtEl>
                                      </p:cBhvr>
                                    </p:animEffect>
                                  </p:childTnLst>
                                  <p:subTnLst>
                                    <p:audio>
                                      <p:cMediaNode>
                                        <p:cTn display="0" masterRel="sameClick">
                                          <p:stCondLst>
                                            <p:cond evt="begin" delay="0">
                                              <p:tn val="82"/>
                                            </p:cond>
                                          </p:stCondLst>
                                          <p:endCondLst>
                                            <p:cond evt="onStopAudio" delay="0">
                                              <p:tgtEl>
                                                <p:sldTgt/>
                                              </p:tgtEl>
                                            </p:cond>
                                          </p:endCondLst>
                                        </p:cTn>
                                        <p:tgtEl>
                                          <p:sndTgt r:embed="rId2" name="TYPE.WAV"/>
                                        </p:tgtEl>
                                      </p:cMediaNode>
                                    </p:audio>
                                  </p:subTnLst>
                                </p:cTn>
                              </p:par>
                            </p:childTnLst>
                          </p:cTn>
                        </p:par>
                        <p:par>
                          <p:cTn id="85" fill="hold">
                            <p:stCondLst>
                              <p:cond delay="375"/>
                            </p:stCondLst>
                            <p:childTnLst>
                              <p:par>
                                <p:cTn id="86" presetID="22" presetClass="entr" presetSubtype="8" fill="hold" nodeType="afterEffect">
                                  <p:stCondLst>
                                    <p:cond delay="0"/>
                                  </p:stCondLst>
                                  <p:childTnLst>
                                    <p:set>
                                      <p:cBhvr>
                                        <p:cTn id="87" dur="1" fill="hold">
                                          <p:stCondLst>
                                            <p:cond delay="0"/>
                                          </p:stCondLst>
                                        </p:cTn>
                                        <p:tgtEl>
                                          <p:spTgt spid="23"/>
                                        </p:tgtEl>
                                        <p:attrNameLst>
                                          <p:attrName>style.visibility</p:attrName>
                                        </p:attrNameLst>
                                      </p:cBhvr>
                                      <p:to>
                                        <p:strVal val="visible"/>
                                      </p:to>
                                    </p:set>
                                    <p:animEffect transition="in" filter="wipe(left)">
                                      <p:cBhvr>
                                        <p:cTn id="88" dur="500"/>
                                        <p:tgtEl>
                                          <p:spTgt spid="23"/>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1" fill="hold" grpId="0" nodeType="clickEffect">
                                  <p:stCondLst>
                                    <p:cond delay="0"/>
                                  </p:stCondLst>
                                  <p:iterate type="lt">
                                    <p:tmPct val="100000"/>
                                  </p:iterate>
                                  <p:childTnLst>
                                    <p:set>
                                      <p:cBhvr>
                                        <p:cTn id="92" dur="1" fill="hold">
                                          <p:stCondLst>
                                            <p:cond delay="0"/>
                                          </p:stCondLst>
                                        </p:cTn>
                                        <p:tgtEl>
                                          <p:spTgt spid="24">
                                            <p:txEl>
                                              <p:pRg st="0" end="0"/>
                                            </p:txEl>
                                          </p:spTgt>
                                        </p:tgtEl>
                                        <p:attrNameLst>
                                          <p:attrName>style.visibility</p:attrName>
                                        </p:attrNameLst>
                                      </p:cBhvr>
                                      <p:to>
                                        <p:strVal val="visible"/>
                                      </p:to>
                                    </p:set>
                                    <p:animEffect transition="in" filter="wipe(up)">
                                      <p:cBhvr>
                                        <p:cTn id="93" dur="75"/>
                                        <p:tgtEl>
                                          <p:spTgt spid="24">
                                            <p:txEl>
                                              <p:pRg st="0" end="0"/>
                                            </p:txEl>
                                          </p:spTgt>
                                        </p:tgtEl>
                                      </p:cBhvr>
                                    </p:animEffect>
                                  </p:childTnLst>
                                  <p:subTnLst>
                                    <p:audio>
                                      <p:cMediaNode>
                                        <p:cTn display="0" masterRel="sameClick">
                                          <p:stCondLst>
                                            <p:cond evt="begin" delay="0">
                                              <p:tn val="91"/>
                                            </p:cond>
                                          </p:stCondLst>
                                          <p:endCondLst>
                                            <p:cond evt="onStopAudio" delay="0">
                                              <p:tgtEl>
                                                <p:sldTgt/>
                                              </p:tgtEl>
                                            </p:cond>
                                          </p:endCondLst>
                                        </p:cTn>
                                        <p:tgtEl>
                                          <p:sndTgt r:embed="rId2" name="TYPE.WAV"/>
                                        </p:tgtEl>
                                      </p:cMediaNode>
                                    </p:audio>
                                  </p:subTnLst>
                                </p:cTn>
                              </p:par>
                            </p:childTnLst>
                          </p:cTn>
                        </p:par>
                      </p:childTnLst>
                    </p:cTn>
                  </p:par>
                  <p:par>
                    <p:cTn id="94" fill="hold">
                      <p:stCondLst>
                        <p:cond delay="indefinite"/>
                      </p:stCondLst>
                      <p:childTnLst>
                        <p:par>
                          <p:cTn id="95" fill="hold">
                            <p:stCondLst>
                              <p:cond delay="0"/>
                            </p:stCondLst>
                            <p:childTnLst>
                              <p:par>
                                <p:cTn id="96" presetID="22" presetClass="entr" presetSubtype="1" fill="hold" grpId="0" nodeType="clickEffect">
                                  <p:stCondLst>
                                    <p:cond delay="0"/>
                                  </p:stCondLst>
                                  <p:iterate type="lt">
                                    <p:tmPct val="100000"/>
                                  </p:iterate>
                                  <p:childTnLst>
                                    <p:set>
                                      <p:cBhvr>
                                        <p:cTn id="97" dur="1" fill="hold">
                                          <p:stCondLst>
                                            <p:cond delay="0"/>
                                          </p:stCondLst>
                                        </p:cTn>
                                        <p:tgtEl>
                                          <p:spTgt spid="25">
                                            <p:txEl>
                                              <p:pRg st="0" end="0"/>
                                            </p:txEl>
                                          </p:spTgt>
                                        </p:tgtEl>
                                        <p:attrNameLst>
                                          <p:attrName>style.visibility</p:attrName>
                                        </p:attrNameLst>
                                      </p:cBhvr>
                                      <p:to>
                                        <p:strVal val="visible"/>
                                      </p:to>
                                    </p:set>
                                    <p:animEffect transition="in" filter="wipe(up)">
                                      <p:cBhvr>
                                        <p:cTn id="98" dur="75"/>
                                        <p:tgtEl>
                                          <p:spTgt spid="25">
                                            <p:txEl>
                                              <p:pRg st="0" end="0"/>
                                            </p:txEl>
                                          </p:spTgt>
                                        </p:tgtEl>
                                      </p:cBhvr>
                                    </p:animEffect>
                                  </p:childTnLst>
                                  <p:subTnLst>
                                    <p:audio>
                                      <p:cMediaNode>
                                        <p:cTn display="0" masterRel="sameClick">
                                          <p:stCondLst>
                                            <p:cond evt="begin" delay="0">
                                              <p:tn val="96"/>
                                            </p:cond>
                                          </p:stCondLst>
                                          <p:endCondLst>
                                            <p:cond evt="onStopAudio" delay="0">
                                              <p:tgtEl>
                                                <p:sldTgt/>
                                              </p:tgtEl>
                                            </p:cond>
                                          </p:endCondLst>
                                        </p:cTn>
                                        <p:tgtEl>
                                          <p:sndTgt r:embed="rId2" name="TYPE.WAV"/>
                                        </p:tgtEl>
                                      </p:cMediaNode>
                                    </p:audio>
                                  </p:subTnLst>
                                </p:cTn>
                              </p:par>
                            </p:childTnLst>
                          </p:cTn>
                        </p:par>
                        <p:par>
                          <p:cTn id="99" fill="hold">
                            <p:stCondLst>
                              <p:cond delay="525"/>
                            </p:stCondLst>
                            <p:childTnLst>
                              <p:par>
                                <p:cTn id="100" presetID="22" presetClass="entr" presetSubtype="8" fill="hold" nodeType="afterEffect">
                                  <p:stCondLst>
                                    <p:cond delay="0"/>
                                  </p:stCondLst>
                                  <p:childTnLst>
                                    <p:set>
                                      <p:cBhvr>
                                        <p:cTn id="101" dur="1" fill="hold">
                                          <p:stCondLst>
                                            <p:cond delay="0"/>
                                          </p:stCondLst>
                                        </p:cTn>
                                        <p:tgtEl>
                                          <p:spTgt spid="26"/>
                                        </p:tgtEl>
                                        <p:attrNameLst>
                                          <p:attrName>style.visibility</p:attrName>
                                        </p:attrNameLst>
                                      </p:cBhvr>
                                      <p:to>
                                        <p:strVal val="visible"/>
                                      </p:to>
                                    </p:set>
                                    <p:animEffect transition="in" filter="wipe(left)">
                                      <p:cBhvr>
                                        <p:cTn id="102" dur="500"/>
                                        <p:tgtEl>
                                          <p:spTgt spid="26"/>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1" fill="hold" grpId="0" nodeType="clickEffect">
                                  <p:stCondLst>
                                    <p:cond delay="0"/>
                                  </p:stCondLst>
                                  <p:iterate type="lt">
                                    <p:tmPct val="100000"/>
                                  </p:iterate>
                                  <p:childTnLst>
                                    <p:set>
                                      <p:cBhvr>
                                        <p:cTn id="106" dur="1" fill="hold">
                                          <p:stCondLst>
                                            <p:cond delay="0"/>
                                          </p:stCondLst>
                                        </p:cTn>
                                        <p:tgtEl>
                                          <p:spTgt spid="27">
                                            <p:txEl>
                                              <p:pRg st="0" end="0"/>
                                            </p:txEl>
                                          </p:spTgt>
                                        </p:tgtEl>
                                        <p:attrNameLst>
                                          <p:attrName>style.visibility</p:attrName>
                                        </p:attrNameLst>
                                      </p:cBhvr>
                                      <p:to>
                                        <p:strVal val="visible"/>
                                      </p:to>
                                    </p:set>
                                    <p:animEffect transition="in" filter="wipe(up)">
                                      <p:cBhvr>
                                        <p:cTn id="107" dur="75"/>
                                        <p:tgtEl>
                                          <p:spTgt spid="27">
                                            <p:txEl>
                                              <p:pRg st="0" end="0"/>
                                            </p:txEl>
                                          </p:spTgt>
                                        </p:tgtEl>
                                      </p:cBhvr>
                                    </p:animEffect>
                                  </p:childTnLst>
                                  <p:subTnLst>
                                    <p:audio>
                                      <p:cMediaNode>
                                        <p:cTn display="0" masterRel="sameClick">
                                          <p:stCondLst>
                                            <p:cond evt="begin" delay="0">
                                              <p:tn val="105"/>
                                            </p:cond>
                                          </p:stCondLst>
                                          <p:endCondLst>
                                            <p:cond evt="onStopAudio" delay="0">
                                              <p:tgtEl>
                                                <p:sldTgt/>
                                              </p:tgtEl>
                                            </p:cond>
                                          </p:endCondLst>
                                        </p:cTn>
                                        <p:tgtEl>
                                          <p:sndTgt r:embed="rId2" name="TYPE.WAV"/>
                                        </p:tgtEl>
                                      </p:cMediaNode>
                                    </p:audio>
                                  </p:subTnLst>
                                </p:cTn>
                              </p:par>
                            </p:childTnLst>
                          </p:cTn>
                        </p:par>
                        <p:par>
                          <p:cTn id="108" fill="hold">
                            <p:stCondLst>
                              <p:cond delay="375"/>
                            </p:stCondLst>
                            <p:childTnLst>
                              <p:par>
                                <p:cTn id="109" presetID="22" presetClass="entr" presetSubtype="1" fill="hold" grpId="0" nodeType="afterEffect">
                                  <p:stCondLst>
                                    <p:cond delay="0"/>
                                  </p:stCondLst>
                                  <p:iterate type="lt">
                                    <p:tmPct val="100000"/>
                                  </p:iterate>
                                  <p:childTnLst>
                                    <p:set>
                                      <p:cBhvr>
                                        <p:cTn id="110" dur="1" fill="hold">
                                          <p:stCondLst>
                                            <p:cond delay="0"/>
                                          </p:stCondLst>
                                        </p:cTn>
                                        <p:tgtEl>
                                          <p:spTgt spid="29">
                                            <p:txEl>
                                              <p:pRg st="0" end="0"/>
                                            </p:txEl>
                                          </p:spTgt>
                                        </p:tgtEl>
                                        <p:attrNameLst>
                                          <p:attrName>style.visibility</p:attrName>
                                        </p:attrNameLst>
                                      </p:cBhvr>
                                      <p:to>
                                        <p:strVal val="visible"/>
                                      </p:to>
                                    </p:set>
                                    <p:animEffect transition="in" filter="wipe(up)">
                                      <p:cBhvr>
                                        <p:cTn id="111" dur="75"/>
                                        <p:tgtEl>
                                          <p:spTgt spid="29">
                                            <p:txEl>
                                              <p:pRg st="0" end="0"/>
                                            </p:txEl>
                                          </p:spTgt>
                                        </p:tgtEl>
                                      </p:cBhvr>
                                    </p:animEffect>
                                  </p:childTnLst>
                                  <p:subTnLst>
                                    <p:audio>
                                      <p:cMediaNode>
                                        <p:cTn display="0" masterRel="sameClick">
                                          <p:stCondLst>
                                            <p:cond evt="begin" delay="0">
                                              <p:tn val="109"/>
                                            </p:cond>
                                          </p:stCondLst>
                                          <p:endCondLst>
                                            <p:cond evt="onStopAudio" delay="0">
                                              <p:tgtEl>
                                                <p:sldTgt/>
                                              </p:tgtEl>
                                            </p:cond>
                                          </p:endCondLst>
                                        </p:cTn>
                                        <p:tgtEl>
                                          <p:sndTgt r:embed="rId2" name="TYPE.WAV"/>
                                        </p:tgtEl>
                                      </p:cMediaNode>
                                    </p:audio>
                                  </p:subTnLst>
                                </p:cTn>
                              </p:par>
                            </p:childTnLst>
                          </p:cTn>
                        </p:par>
                      </p:childTnLst>
                    </p:cTn>
                  </p:par>
                  <p:par>
                    <p:cTn id="112" fill="hold">
                      <p:stCondLst>
                        <p:cond delay="indefinite"/>
                      </p:stCondLst>
                      <p:childTnLst>
                        <p:par>
                          <p:cTn id="113" fill="hold">
                            <p:stCondLst>
                              <p:cond delay="0"/>
                            </p:stCondLst>
                            <p:childTnLst>
                              <p:par>
                                <p:cTn id="114" presetID="22" presetClass="entr" presetSubtype="1" fill="hold" grpId="0" nodeType="clickEffect">
                                  <p:stCondLst>
                                    <p:cond delay="0"/>
                                  </p:stCondLst>
                                  <p:iterate type="lt">
                                    <p:tmPct val="100000"/>
                                  </p:iterate>
                                  <p:childTnLst>
                                    <p:set>
                                      <p:cBhvr>
                                        <p:cTn id="115" dur="1" fill="hold">
                                          <p:stCondLst>
                                            <p:cond delay="0"/>
                                          </p:stCondLst>
                                        </p:cTn>
                                        <p:tgtEl>
                                          <p:spTgt spid="28">
                                            <p:txEl>
                                              <p:pRg st="0" end="0"/>
                                            </p:txEl>
                                          </p:spTgt>
                                        </p:tgtEl>
                                        <p:attrNameLst>
                                          <p:attrName>style.visibility</p:attrName>
                                        </p:attrNameLst>
                                      </p:cBhvr>
                                      <p:to>
                                        <p:strVal val="visible"/>
                                      </p:to>
                                    </p:set>
                                    <p:animEffect transition="in" filter="wipe(up)">
                                      <p:cBhvr>
                                        <p:cTn id="116" dur="75"/>
                                        <p:tgtEl>
                                          <p:spTgt spid="28">
                                            <p:txEl>
                                              <p:pRg st="0" end="0"/>
                                            </p:txEl>
                                          </p:spTgt>
                                        </p:tgtEl>
                                      </p:cBhvr>
                                    </p:animEffect>
                                  </p:childTnLst>
                                  <p:subTnLst>
                                    <p:audio>
                                      <p:cMediaNode>
                                        <p:cTn display="0" masterRel="sameClick">
                                          <p:stCondLst>
                                            <p:cond evt="begin" delay="0">
                                              <p:tn val="114"/>
                                            </p:cond>
                                          </p:stCondLst>
                                          <p:endCondLst>
                                            <p:cond evt="onStopAudio" delay="0">
                                              <p:tgtEl>
                                                <p:sldTgt/>
                                              </p:tgtEl>
                                            </p:cond>
                                          </p:endCondLst>
                                        </p:cTn>
                                        <p:tgtEl>
                                          <p:sndTgt r:embed="rId2" name="TYPE.WAV"/>
                                        </p:tgtEl>
                                      </p:cMediaNode>
                                    </p:audio>
                                  </p:subTnLst>
                                </p:cTn>
                              </p:par>
                            </p:childTnLst>
                          </p:cTn>
                        </p:par>
                        <p:par>
                          <p:cTn id="117" fill="hold">
                            <p:stCondLst>
                              <p:cond delay="375"/>
                            </p:stCondLst>
                            <p:childTnLst>
                              <p:par>
                                <p:cTn id="118" presetID="22" presetClass="entr" presetSubtype="1" fill="hold" grpId="0" nodeType="afterEffect">
                                  <p:stCondLst>
                                    <p:cond delay="0"/>
                                  </p:stCondLst>
                                  <p:iterate type="lt">
                                    <p:tmPct val="100000"/>
                                  </p:iterate>
                                  <p:childTnLst>
                                    <p:set>
                                      <p:cBhvr>
                                        <p:cTn id="119" dur="1" fill="hold">
                                          <p:stCondLst>
                                            <p:cond delay="0"/>
                                          </p:stCondLst>
                                        </p:cTn>
                                        <p:tgtEl>
                                          <p:spTgt spid="30">
                                            <p:txEl>
                                              <p:pRg st="0" end="0"/>
                                            </p:txEl>
                                          </p:spTgt>
                                        </p:tgtEl>
                                        <p:attrNameLst>
                                          <p:attrName>style.visibility</p:attrName>
                                        </p:attrNameLst>
                                      </p:cBhvr>
                                      <p:to>
                                        <p:strVal val="visible"/>
                                      </p:to>
                                    </p:set>
                                    <p:animEffect transition="in" filter="wipe(up)">
                                      <p:cBhvr>
                                        <p:cTn id="120" dur="75"/>
                                        <p:tgtEl>
                                          <p:spTgt spid="30">
                                            <p:txEl>
                                              <p:pRg st="0" end="0"/>
                                            </p:txEl>
                                          </p:spTgt>
                                        </p:tgtEl>
                                      </p:cBhvr>
                                    </p:animEffect>
                                  </p:childTnLst>
                                  <p:subTnLst>
                                    <p:audio>
                                      <p:cMediaNode>
                                        <p:cTn display="0" masterRel="sameClick">
                                          <p:stCondLst>
                                            <p:cond evt="begin" delay="0">
                                              <p:tn val="118"/>
                                            </p:cond>
                                          </p:stCondLst>
                                          <p:endCondLst>
                                            <p:cond evt="onStopAudio" delay="0">
                                              <p:tgtEl>
                                                <p:sldTgt/>
                                              </p:tgtEl>
                                            </p:cond>
                                          </p:endCondLst>
                                        </p:cTn>
                                        <p:tgtEl>
                                          <p:sndTgt r:embed="rId2" name="TYP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8" grpId="0" build="p" autoUpdateAnimBg="0"/>
      <p:bldP spid="9" grpId="0" build="p" autoUpdateAnimBg="0"/>
      <p:bldP spid="10" grpId="0" build="p" autoUpdateAnimBg="0"/>
      <p:bldP spid="11" grpId="0" autoUpdateAnimBg="0"/>
      <p:bldP spid="12" grpId="0" build="p" autoUpdateAnimBg="0"/>
      <p:bldP spid="14" grpId="0" build="p" autoUpdateAnimBg="0"/>
      <p:bldP spid="15" grpId="0" build="p" autoUpdateAnimBg="0"/>
      <p:bldP spid="17" grpId="0" build="p" autoUpdateAnimBg="0"/>
      <p:bldP spid="18" grpId="0" build="p" autoUpdateAnimBg="0"/>
      <p:bldP spid="20" grpId="0" build="p" autoUpdateAnimBg="0"/>
      <p:bldP spid="21" grpId="0" build="p" autoUpdateAnimBg="0"/>
      <p:bldP spid="22" grpId="0" build="p" autoUpdateAnimBg="0"/>
      <p:bldP spid="24" grpId="0" build="p" autoUpdateAnimBg="0"/>
      <p:bldP spid="25" grpId="0" build="p" autoUpdateAnimBg="0"/>
      <p:bldP spid="27" grpId="0" build="p" autoUpdateAnimBg="0"/>
      <p:bldP spid="28" grpId="0" build="p" autoUpdateAnimBg="0"/>
      <p:bldP spid="29" grpId="0" build="p" autoUpdateAnimBg="0" advAuto="0"/>
      <p:bldP spid="30" grpId="0" build="p" autoUpdateAnimBg="0" advAuto="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latin typeface="Myriad Pro" panose="020B0503030403020204" pitchFamily="34" charset="0"/>
                <a:ea typeface="Songti SC" panose="02010600040101010101" pitchFamily="2" charset="-122"/>
              </a:rPr>
              <a:t>寄存器和读</a:t>
            </a:r>
            <a:r>
              <a:rPr kumimoji="1" lang="en-US" altLang="zh-CN" sz="2400" dirty="0">
                <a:latin typeface="Myriad Pro" panose="020B0503030403020204" pitchFamily="34" charset="0"/>
                <a:ea typeface="Songti SC" panose="02010600040101010101" pitchFamily="2" charset="-122"/>
              </a:rPr>
              <a:t>/</a:t>
            </a:r>
            <a:r>
              <a:rPr kumimoji="1" lang="zh-CN" altLang="en-US" sz="2400" dirty="0">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基本寄存器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9A135FD6-51D8-7E29-DAAA-D5F90093AFC1}"/>
              </a:ext>
            </a:extLst>
          </p:cNvPr>
          <p:cNvSpPr>
            <a:spLocks noGrp="1"/>
          </p:cNvSpPr>
          <p:nvPr>
            <p:ph type="sldNum" sz="quarter" idx="12"/>
          </p:nvPr>
        </p:nvSpPr>
        <p:spPr/>
        <p:txBody>
          <a:bodyPr/>
          <a:lstStyle/>
          <a:p>
            <a:fld id="{392CBAA0-59E6-204E-8F03-85E5040D48B8}" type="slidenum">
              <a:rPr kumimoji="1" lang="zh-CN" altLang="en-US" smtClean="0"/>
              <a:t>86</a:t>
            </a:fld>
            <a:r>
              <a:rPr kumimoji="1" lang="en-US" altLang="zh-CN"/>
              <a:t>/184</a:t>
            </a:r>
            <a:endParaRPr kumimoji="1" lang="zh-CN" altLang="en-US" dirty="0"/>
          </a:p>
        </p:txBody>
      </p:sp>
    </p:spTree>
    <p:extLst>
      <p:ext uri="{BB962C8B-B14F-4D97-AF65-F5344CB8AC3E}">
        <p14:creationId xmlns:p14="http://schemas.microsoft.com/office/powerpoint/2010/main" val="2315063011"/>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基本寄存器</a:t>
            </a:r>
          </a:p>
        </p:txBody>
      </p:sp>
      <p:sp>
        <p:nvSpPr>
          <p:cNvPr id="5" name="Text Box 3">
            <a:extLst>
              <a:ext uri="{FF2B5EF4-FFF2-40B4-BE49-F238E27FC236}">
                <a16:creationId xmlns:a16="http://schemas.microsoft.com/office/drawing/2014/main" id="{2A71DA47-17A8-E545-733F-CFEA79A4CC7B}"/>
              </a:ext>
            </a:extLst>
          </p:cNvPr>
          <p:cNvSpPr txBox="1">
            <a:spLocks noChangeArrowheads="1"/>
          </p:cNvSpPr>
          <p:nvPr/>
        </p:nvSpPr>
        <p:spPr bwMode="auto">
          <a:xfrm>
            <a:off x="1303020" y="861060"/>
            <a:ext cx="8829675" cy="946150"/>
          </a:xfrm>
          <a:prstGeom prst="rect">
            <a:avLst/>
          </a:prstGeom>
          <a:noFill/>
          <a:ln w="9525">
            <a:noFill/>
            <a:miter lim="800000"/>
            <a:headEnd/>
            <a:tailEnd/>
          </a:ln>
        </p:spPr>
        <p:txBody>
          <a:bodyPr>
            <a:spAutoFit/>
          </a:bodyPr>
          <a:lstStyle/>
          <a:p>
            <a:r>
              <a:rPr lang="en-US" altLang="zh-CN" sz="2800" b="1"/>
              <a:t>        </a:t>
            </a:r>
            <a:r>
              <a:rPr lang="zh-CN" altLang="en-US" sz="2800" b="1"/>
              <a:t>一个触发器可以存储     位二进制信号；寄存 </a:t>
            </a:r>
            <a:r>
              <a:rPr lang="en-US" altLang="zh-CN" sz="2800" b="1" i="1"/>
              <a:t>n </a:t>
            </a:r>
            <a:r>
              <a:rPr lang="zh-CN" altLang="zh-CN" sz="2800" b="1"/>
              <a:t>位</a:t>
            </a:r>
            <a:endParaRPr lang="zh-CN" altLang="en-US" sz="2800" b="1"/>
          </a:p>
          <a:p>
            <a:r>
              <a:rPr lang="zh-CN" altLang="zh-CN" sz="2800" b="1"/>
              <a:t>二进制数码，需要    个触发器。</a:t>
            </a:r>
            <a:endParaRPr lang="zh-CN" altLang="en-US" sz="2800" b="1"/>
          </a:p>
        </p:txBody>
      </p:sp>
      <p:sp>
        <p:nvSpPr>
          <p:cNvPr id="6" name="Text Box 4">
            <a:extLst>
              <a:ext uri="{FF2B5EF4-FFF2-40B4-BE49-F238E27FC236}">
                <a16:creationId xmlns:a16="http://schemas.microsoft.com/office/drawing/2014/main" id="{3F02AD9D-E04D-A2FF-45D0-BA86A5B2DBEC}"/>
              </a:ext>
            </a:extLst>
          </p:cNvPr>
          <p:cNvSpPr txBox="1">
            <a:spLocks noChangeArrowheads="1"/>
          </p:cNvSpPr>
          <p:nvPr/>
        </p:nvSpPr>
        <p:spPr bwMode="auto">
          <a:xfrm>
            <a:off x="5365433" y="842010"/>
            <a:ext cx="381000" cy="519113"/>
          </a:xfrm>
          <a:prstGeom prst="rect">
            <a:avLst/>
          </a:prstGeom>
          <a:noFill/>
          <a:ln w="9525">
            <a:noFill/>
            <a:miter lim="800000"/>
            <a:headEnd/>
            <a:tailEnd/>
          </a:ln>
        </p:spPr>
        <p:txBody>
          <a:bodyPr>
            <a:spAutoFit/>
          </a:bodyPr>
          <a:lstStyle/>
          <a:p>
            <a:r>
              <a:rPr lang="en-US" altLang="zh-CN" sz="2800" b="1">
                <a:solidFill>
                  <a:srgbClr val="FF0066"/>
                </a:solidFill>
              </a:rPr>
              <a:t>1</a:t>
            </a:r>
          </a:p>
        </p:txBody>
      </p:sp>
      <p:sp>
        <p:nvSpPr>
          <p:cNvPr id="8" name="Text Box 6">
            <a:extLst>
              <a:ext uri="{FF2B5EF4-FFF2-40B4-BE49-F238E27FC236}">
                <a16:creationId xmlns:a16="http://schemas.microsoft.com/office/drawing/2014/main" id="{A99A1862-3439-A006-9DFF-8BE5AD58269E}"/>
              </a:ext>
            </a:extLst>
          </p:cNvPr>
          <p:cNvSpPr txBox="1">
            <a:spLocks noChangeArrowheads="1"/>
          </p:cNvSpPr>
          <p:nvPr/>
        </p:nvSpPr>
        <p:spPr bwMode="auto">
          <a:xfrm>
            <a:off x="1974533" y="1689735"/>
            <a:ext cx="7886700" cy="519113"/>
          </a:xfrm>
          <a:prstGeom prst="rect">
            <a:avLst/>
          </a:prstGeom>
          <a:noFill/>
          <a:ln w="9525">
            <a:noFill/>
            <a:miter lim="800000"/>
            <a:headEnd/>
            <a:tailEnd/>
          </a:ln>
        </p:spPr>
        <p:txBody>
          <a:bodyPr>
            <a:spAutoFit/>
          </a:bodyPr>
          <a:lstStyle/>
          <a:p>
            <a:r>
              <a:rPr lang="zh-CN" altLang="en-US" sz="2800" b="1" dirty="0">
                <a:solidFill>
                  <a:schemeClr val="accent2"/>
                </a:solidFill>
              </a:rPr>
              <a:t>一、</a:t>
            </a:r>
            <a:r>
              <a:rPr lang="en-US" altLang="zh-CN" sz="2800" b="1" dirty="0">
                <a:solidFill>
                  <a:schemeClr val="accent2"/>
                </a:solidFill>
              </a:rPr>
              <a:t>4 </a:t>
            </a:r>
            <a:r>
              <a:rPr lang="zh-CN" altLang="en-US" sz="2800" b="1" dirty="0">
                <a:solidFill>
                  <a:schemeClr val="accent2"/>
                </a:solidFill>
              </a:rPr>
              <a:t>边沿 </a:t>
            </a:r>
            <a:r>
              <a:rPr lang="en-US" altLang="zh-CN" sz="2800" b="1" i="1" dirty="0">
                <a:solidFill>
                  <a:schemeClr val="accent2"/>
                </a:solidFill>
              </a:rPr>
              <a:t>D </a:t>
            </a:r>
            <a:r>
              <a:rPr lang="zh-CN" altLang="en-US" sz="2800" b="1" dirty="0">
                <a:solidFill>
                  <a:schemeClr val="accent2"/>
                </a:solidFill>
              </a:rPr>
              <a:t>触发器 </a:t>
            </a:r>
            <a:r>
              <a:rPr lang="en-US" altLang="zh-CN" sz="2800" b="1" dirty="0">
                <a:solidFill>
                  <a:srgbClr val="FF0066"/>
                </a:solidFill>
              </a:rPr>
              <a:t>(74175</a:t>
            </a:r>
            <a:r>
              <a:rPr lang="zh-CN" altLang="en-US" sz="2800" b="1" dirty="0">
                <a:solidFill>
                  <a:srgbClr val="FF0066"/>
                </a:solidFill>
              </a:rPr>
              <a:t>、</a:t>
            </a:r>
            <a:r>
              <a:rPr lang="en-US" altLang="zh-CN" sz="2800" b="1" dirty="0">
                <a:solidFill>
                  <a:srgbClr val="FF0066"/>
                </a:solidFill>
              </a:rPr>
              <a:t>74LS175)</a:t>
            </a:r>
          </a:p>
        </p:txBody>
      </p:sp>
      <p:grpSp>
        <p:nvGrpSpPr>
          <p:cNvPr id="9" name="Group 7">
            <a:extLst>
              <a:ext uri="{FF2B5EF4-FFF2-40B4-BE49-F238E27FC236}">
                <a16:creationId xmlns:a16="http://schemas.microsoft.com/office/drawing/2014/main" id="{45D6593C-F7C2-0822-EDB5-D95F49ECD603}"/>
              </a:ext>
            </a:extLst>
          </p:cNvPr>
          <p:cNvGrpSpPr>
            <a:grpSpLocks/>
          </p:cNvGrpSpPr>
          <p:nvPr/>
        </p:nvGrpSpPr>
        <p:grpSpPr bwMode="auto">
          <a:xfrm>
            <a:off x="2406333" y="2718435"/>
            <a:ext cx="7116762" cy="2841625"/>
            <a:chOff x="767" y="1809"/>
            <a:chExt cx="4483" cy="1790"/>
          </a:xfrm>
        </p:grpSpPr>
        <p:sp>
          <p:nvSpPr>
            <p:cNvPr id="10" name="Freeform 8">
              <a:extLst>
                <a:ext uri="{FF2B5EF4-FFF2-40B4-BE49-F238E27FC236}">
                  <a16:creationId xmlns:a16="http://schemas.microsoft.com/office/drawing/2014/main" id="{91455A81-A234-35D8-2650-0AAB0384048F}"/>
                </a:ext>
              </a:extLst>
            </p:cNvPr>
            <p:cNvSpPr>
              <a:spLocks/>
            </p:cNvSpPr>
            <p:nvPr/>
          </p:nvSpPr>
          <p:spPr bwMode="auto">
            <a:xfrm>
              <a:off x="4874" y="2516"/>
              <a:ext cx="166" cy="413"/>
            </a:xfrm>
            <a:custGeom>
              <a:avLst/>
              <a:gdLst>
                <a:gd name="T0" fmla="*/ 0 w 228"/>
                <a:gd name="T1" fmla="*/ 0 h 336"/>
                <a:gd name="T2" fmla="*/ 166 w 228"/>
                <a:gd name="T3" fmla="*/ 0 h 336"/>
                <a:gd name="T4" fmla="*/ 166 w 228"/>
                <a:gd name="T5" fmla="*/ 413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11" name="Freeform 9">
              <a:extLst>
                <a:ext uri="{FF2B5EF4-FFF2-40B4-BE49-F238E27FC236}">
                  <a16:creationId xmlns:a16="http://schemas.microsoft.com/office/drawing/2014/main" id="{D406EF54-6021-E4C6-AB88-89B5B39AF0E9}"/>
                </a:ext>
              </a:extLst>
            </p:cNvPr>
            <p:cNvSpPr>
              <a:spLocks/>
            </p:cNvSpPr>
            <p:nvPr/>
          </p:nvSpPr>
          <p:spPr bwMode="auto">
            <a:xfrm>
              <a:off x="3778" y="2507"/>
              <a:ext cx="166" cy="431"/>
            </a:xfrm>
            <a:custGeom>
              <a:avLst/>
              <a:gdLst>
                <a:gd name="T0" fmla="*/ 0 w 228"/>
                <a:gd name="T1" fmla="*/ 0 h 336"/>
                <a:gd name="T2" fmla="*/ 166 w 228"/>
                <a:gd name="T3" fmla="*/ 0 h 336"/>
                <a:gd name="T4" fmla="*/ 166 w 228"/>
                <a:gd name="T5" fmla="*/ 431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12" name="Freeform 10">
              <a:extLst>
                <a:ext uri="{FF2B5EF4-FFF2-40B4-BE49-F238E27FC236}">
                  <a16:creationId xmlns:a16="http://schemas.microsoft.com/office/drawing/2014/main" id="{E268AA1C-7283-77EB-0B49-AE984DE28A86}"/>
                </a:ext>
              </a:extLst>
            </p:cNvPr>
            <p:cNvSpPr>
              <a:spLocks/>
            </p:cNvSpPr>
            <p:nvPr/>
          </p:nvSpPr>
          <p:spPr bwMode="auto">
            <a:xfrm>
              <a:off x="1598" y="2516"/>
              <a:ext cx="166" cy="422"/>
            </a:xfrm>
            <a:custGeom>
              <a:avLst/>
              <a:gdLst>
                <a:gd name="T0" fmla="*/ 0 w 228"/>
                <a:gd name="T1" fmla="*/ 0 h 336"/>
                <a:gd name="T2" fmla="*/ 166 w 228"/>
                <a:gd name="T3" fmla="*/ 0 h 336"/>
                <a:gd name="T4" fmla="*/ 166 w 228"/>
                <a:gd name="T5" fmla="*/ 422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13" name="Freeform 11">
              <a:extLst>
                <a:ext uri="{FF2B5EF4-FFF2-40B4-BE49-F238E27FC236}">
                  <a16:creationId xmlns:a16="http://schemas.microsoft.com/office/drawing/2014/main" id="{EA43F4E8-AB2F-66D2-DD99-1B2BB6908717}"/>
                </a:ext>
              </a:extLst>
            </p:cNvPr>
            <p:cNvSpPr>
              <a:spLocks/>
            </p:cNvSpPr>
            <p:nvPr/>
          </p:nvSpPr>
          <p:spPr bwMode="auto">
            <a:xfrm>
              <a:off x="2683" y="2516"/>
              <a:ext cx="166" cy="417"/>
            </a:xfrm>
            <a:custGeom>
              <a:avLst/>
              <a:gdLst>
                <a:gd name="T0" fmla="*/ 0 w 228"/>
                <a:gd name="T1" fmla="*/ 0 h 336"/>
                <a:gd name="T2" fmla="*/ 166 w 228"/>
                <a:gd name="T3" fmla="*/ 0 h 336"/>
                <a:gd name="T4" fmla="*/ 166 w 228"/>
                <a:gd name="T5" fmla="*/ 417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14" name="Line 12">
              <a:extLst>
                <a:ext uri="{FF2B5EF4-FFF2-40B4-BE49-F238E27FC236}">
                  <a16:creationId xmlns:a16="http://schemas.microsoft.com/office/drawing/2014/main" id="{3000092A-E7F5-95C5-1F43-72C5909DE837}"/>
                </a:ext>
              </a:extLst>
            </p:cNvPr>
            <p:cNvSpPr>
              <a:spLocks noChangeShapeType="1"/>
            </p:cNvSpPr>
            <p:nvPr/>
          </p:nvSpPr>
          <p:spPr bwMode="auto">
            <a:xfrm>
              <a:off x="1144" y="2775"/>
              <a:ext cx="0" cy="87"/>
            </a:xfrm>
            <a:prstGeom prst="line">
              <a:avLst/>
            </a:prstGeom>
            <a:noFill/>
            <a:ln w="28575">
              <a:solidFill>
                <a:schemeClr val="tx1"/>
              </a:solidFill>
              <a:round/>
              <a:headEnd/>
              <a:tailEnd/>
            </a:ln>
          </p:spPr>
          <p:txBody>
            <a:bodyPr/>
            <a:lstStyle/>
            <a:p>
              <a:endParaRPr lang="zh-CN" altLang="en-US"/>
            </a:p>
          </p:txBody>
        </p:sp>
        <p:grpSp>
          <p:nvGrpSpPr>
            <p:cNvPr id="15" name="Group 13">
              <a:extLst>
                <a:ext uri="{FF2B5EF4-FFF2-40B4-BE49-F238E27FC236}">
                  <a16:creationId xmlns:a16="http://schemas.microsoft.com/office/drawing/2014/main" id="{3500B0E6-3514-B37F-3037-67323FD31A61}"/>
                </a:ext>
              </a:extLst>
            </p:cNvPr>
            <p:cNvGrpSpPr>
              <a:grpSpLocks/>
            </p:cNvGrpSpPr>
            <p:nvPr/>
          </p:nvGrpSpPr>
          <p:grpSpPr bwMode="auto">
            <a:xfrm>
              <a:off x="1332" y="2133"/>
              <a:ext cx="63" cy="201"/>
              <a:chOff x="744" y="2783"/>
              <a:chExt cx="68" cy="251"/>
            </a:xfrm>
          </p:grpSpPr>
          <p:sp>
            <p:nvSpPr>
              <p:cNvPr id="141" name="Line 14">
                <a:extLst>
                  <a:ext uri="{FF2B5EF4-FFF2-40B4-BE49-F238E27FC236}">
                    <a16:creationId xmlns:a16="http://schemas.microsoft.com/office/drawing/2014/main" id="{64733BD9-FB94-5E06-87BE-E86B020FE3BE}"/>
                  </a:ext>
                </a:extLst>
              </p:cNvPr>
              <p:cNvSpPr>
                <a:spLocks noChangeShapeType="1"/>
              </p:cNvSpPr>
              <p:nvPr/>
            </p:nvSpPr>
            <p:spPr bwMode="auto">
              <a:xfrm flipH="1">
                <a:off x="776" y="2807"/>
                <a:ext cx="0" cy="227"/>
              </a:xfrm>
              <a:prstGeom prst="line">
                <a:avLst/>
              </a:prstGeom>
              <a:noFill/>
              <a:ln w="28575">
                <a:solidFill>
                  <a:schemeClr val="tx1"/>
                </a:solidFill>
                <a:round/>
                <a:headEnd/>
                <a:tailEnd/>
              </a:ln>
            </p:spPr>
            <p:txBody>
              <a:bodyPr/>
              <a:lstStyle/>
              <a:p>
                <a:endParaRPr lang="zh-CN" altLang="en-US"/>
              </a:p>
            </p:txBody>
          </p:sp>
          <p:sp>
            <p:nvSpPr>
              <p:cNvPr id="142" name="Oval 15">
                <a:extLst>
                  <a:ext uri="{FF2B5EF4-FFF2-40B4-BE49-F238E27FC236}">
                    <a16:creationId xmlns:a16="http://schemas.microsoft.com/office/drawing/2014/main" id="{36CEF9C6-209E-7E00-EB06-A9173E72B2E4}"/>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grpSp>
        <p:sp>
          <p:nvSpPr>
            <p:cNvPr id="16" name="Rectangle 16">
              <a:extLst>
                <a:ext uri="{FF2B5EF4-FFF2-40B4-BE49-F238E27FC236}">
                  <a16:creationId xmlns:a16="http://schemas.microsoft.com/office/drawing/2014/main" id="{489E456D-6724-DE9F-EB0B-AEA5F2F53A0F}"/>
                </a:ext>
              </a:extLst>
            </p:cNvPr>
            <p:cNvSpPr>
              <a:spLocks noChangeArrowheads="1"/>
            </p:cNvSpPr>
            <p:nvPr/>
          </p:nvSpPr>
          <p:spPr bwMode="auto">
            <a:xfrm>
              <a:off x="801" y="2344"/>
              <a:ext cx="731" cy="374"/>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17" name="Oval 17">
              <a:extLst>
                <a:ext uri="{FF2B5EF4-FFF2-40B4-BE49-F238E27FC236}">
                  <a16:creationId xmlns:a16="http://schemas.microsoft.com/office/drawing/2014/main" id="{1079EA24-3535-8195-8BAD-63058425DD3F}"/>
                </a:ext>
              </a:extLst>
            </p:cNvPr>
            <p:cNvSpPr>
              <a:spLocks noChangeArrowheads="1"/>
            </p:cNvSpPr>
            <p:nvPr/>
          </p:nvSpPr>
          <p:spPr bwMode="auto">
            <a:xfrm>
              <a:off x="1321" y="2261"/>
              <a:ext cx="89" cy="77"/>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18" name="Oval 18">
              <a:extLst>
                <a:ext uri="{FF2B5EF4-FFF2-40B4-BE49-F238E27FC236}">
                  <a16:creationId xmlns:a16="http://schemas.microsoft.com/office/drawing/2014/main" id="{CD3EA71F-A6FA-0C9F-9BCB-C45A58DE39EE}"/>
                </a:ext>
              </a:extLst>
            </p:cNvPr>
            <p:cNvSpPr>
              <a:spLocks noChangeArrowheads="1"/>
            </p:cNvSpPr>
            <p:nvPr/>
          </p:nvSpPr>
          <p:spPr bwMode="auto">
            <a:xfrm>
              <a:off x="1532" y="2478"/>
              <a:ext cx="88" cy="77"/>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19" name="Oval 19">
              <a:extLst>
                <a:ext uri="{FF2B5EF4-FFF2-40B4-BE49-F238E27FC236}">
                  <a16:creationId xmlns:a16="http://schemas.microsoft.com/office/drawing/2014/main" id="{511BBE1B-036E-4585-E572-CA596EDCEEC0}"/>
                </a:ext>
              </a:extLst>
            </p:cNvPr>
            <p:cNvSpPr>
              <a:spLocks noChangeArrowheads="1"/>
            </p:cNvSpPr>
            <p:nvPr/>
          </p:nvSpPr>
          <p:spPr bwMode="auto">
            <a:xfrm>
              <a:off x="1100" y="2718"/>
              <a:ext cx="88" cy="76"/>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20" name="AutoShape 20">
              <a:extLst>
                <a:ext uri="{FF2B5EF4-FFF2-40B4-BE49-F238E27FC236}">
                  <a16:creationId xmlns:a16="http://schemas.microsoft.com/office/drawing/2014/main" id="{D6D017EB-C596-B488-0D31-4283CD787B07}"/>
                </a:ext>
              </a:extLst>
            </p:cNvPr>
            <p:cNvSpPr>
              <a:spLocks noChangeArrowheads="1"/>
            </p:cNvSpPr>
            <p:nvPr/>
          </p:nvSpPr>
          <p:spPr bwMode="auto">
            <a:xfrm>
              <a:off x="1078" y="2631"/>
              <a:ext cx="166" cy="87"/>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grpSp>
          <p:nvGrpSpPr>
            <p:cNvPr id="21" name="Group 21">
              <a:extLst>
                <a:ext uri="{FF2B5EF4-FFF2-40B4-BE49-F238E27FC236}">
                  <a16:creationId xmlns:a16="http://schemas.microsoft.com/office/drawing/2014/main" id="{ED2D347D-7870-107A-67AB-2799DF9E76D7}"/>
                </a:ext>
              </a:extLst>
            </p:cNvPr>
            <p:cNvGrpSpPr>
              <a:grpSpLocks/>
            </p:cNvGrpSpPr>
            <p:nvPr/>
          </p:nvGrpSpPr>
          <p:grpSpPr bwMode="auto">
            <a:xfrm>
              <a:off x="890" y="2714"/>
              <a:ext cx="62" cy="331"/>
              <a:chOff x="672" y="2467"/>
              <a:chExt cx="68" cy="414"/>
            </a:xfrm>
          </p:grpSpPr>
          <p:sp>
            <p:nvSpPr>
              <p:cNvPr id="139" name="Line 22">
                <a:extLst>
                  <a:ext uri="{FF2B5EF4-FFF2-40B4-BE49-F238E27FC236}">
                    <a16:creationId xmlns:a16="http://schemas.microsoft.com/office/drawing/2014/main" id="{EEF8E456-BB09-6DB3-93B1-C2753BE99754}"/>
                  </a:ext>
                </a:extLst>
              </p:cNvPr>
              <p:cNvSpPr>
                <a:spLocks noChangeShapeType="1"/>
              </p:cNvSpPr>
              <p:nvPr/>
            </p:nvSpPr>
            <p:spPr bwMode="auto">
              <a:xfrm flipH="1" flipV="1">
                <a:off x="708" y="2467"/>
                <a:ext cx="0" cy="360"/>
              </a:xfrm>
              <a:prstGeom prst="line">
                <a:avLst/>
              </a:prstGeom>
              <a:noFill/>
              <a:ln w="28575">
                <a:solidFill>
                  <a:schemeClr val="tx1"/>
                </a:solidFill>
                <a:round/>
                <a:headEnd/>
                <a:tailEnd/>
              </a:ln>
            </p:spPr>
            <p:txBody>
              <a:bodyPr/>
              <a:lstStyle/>
              <a:p>
                <a:endParaRPr lang="zh-CN" altLang="en-US"/>
              </a:p>
            </p:txBody>
          </p:sp>
          <p:sp>
            <p:nvSpPr>
              <p:cNvPr id="140" name="Oval 23">
                <a:extLst>
                  <a:ext uri="{FF2B5EF4-FFF2-40B4-BE49-F238E27FC236}">
                    <a16:creationId xmlns:a16="http://schemas.microsoft.com/office/drawing/2014/main" id="{CD809C17-E904-0824-D53F-7937D9F25593}"/>
                  </a:ext>
                </a:extLst>
              </p:cNvPr>
              <p:cNvSpPr>
                <a:spLocks noChangeArrowheads="1"/>
              </p:cNvSpPr>
              <p:nvPr/>
            </p:nvSpPr>
            <p:spPr bwMode="auto">
              <a:xfrm flipV="1">
                <a:off x="672" y="2813"/>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22" name="Group 24">
              <a:extLst>
                <a:ext uri="{FF2B5EF4-FFF2-40B4-BE49-F238E27FC236}">
                  <a16:creationId xmlns:a16="http://schemas.microsoft.com/office/drawing/2014/main" id="{AD1578AD-B16C-B405-E6AB-29C5D7D14623}"/>
                </a:ext>
              </a:extLst>
            </p:cNvPr>
            <p:cNvGrpSpPr>
              <a:grpSpLocks/>
            </p:cNvGrpSpPr>
            <p:nvPr/>
          </p:nvGrpSpPr>
          <p:grpSpPr bwMode="auto">
            <a:xfrm>
              <a:off x="923" y="2139"/>
              <a:ext cx="62" cy="201"/>
              <a:chOff x="744" y="2783"/>
              <a:chExt cx="68" cy="251"/>
            </a:xfrm>
          </p:grpSpPr>
          <p:sp>
            <p:nvSpPr>
              <p:cNvPr id="137" name="Line 25">
                <a:extLst>
                  <a:ext uri="{FF2B5EF4-FFF2-40B4-BE49-F238E27FC236}">
                    <a16:creationId xmlns:a16="http://schemas.microsoft.com/office/drawing/2014/main" id="{BCCE15FD-4129-115C-F421-C8006856BE9F}"/>
                  </a:ext>
                </a:extLst>
              </p:cNvPr>
              <p:cNvSpPr>
                <a:spLocks noChangeShapeType="1"/>
              </p:cNvSpPr>
              <p:nvPr/>
            </p:nvSpPr>
            <p:spPr bwMode="auto">
              <a:xfrm flipH="1">
                <a:off x="776" y="2807"/>
                <a:ext cx="0" cy="227"/>
              </a:xfrm>
              <a:prstGeom prst="line">
                <a:avLst/>
              </a:prstGeom>
              <a:noFill/>
              <a:ln w="28575">
                <a:solidFill>
                  <a:schemeClr val="tx1"/>
                </a:solidFill>
                <a:round/>
                <a:headEnd/>
                <a:tailEnd/>
              </a:ln>
            </p:spPr>
            <p:txBody>
              <a:bodyPr/>
              <a:lstStyle/>
              <a:p>
                <a:endParaRPr lang="zh-CN" altLang="en-US"/>
              </a:p>
            </p:txBody>
          </p:sp>
          <p:sp>
            <p:nvSpPr>
              <p:cNvPr id="138" name="Oval 26">
                <a:extLst>
                  <a:ext uri="{FF2B5EF4-FFF2-40B4-BE49-F238E27FC236}">
                    <a16:creationId xmlns:a16="http://schemas.microsoft.com/office/drawing/2014/main" id="{6CE420F6-758F-25F6-2FF4-E184BCC50DE0}"/>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grpSp>
        <p:sp>
          <p:nvSpPr>
            <p:cNvPr id="23" name="Text Box 27">
              <a:extLst>
                <a:ext uri="{FF2B5EF4-FFF2-40B4-BE49-F238E27FC236}">
                  <a16:creationId xmlns:a16="http://schemas.microsoft.com/office/drawing/2014/main" id="{36E8C3A6-3F37-BDA1-C589-1BB0026D087E}"/>
                </a:ext>
              </a:extLst>
            </p:cNvPr>
            <p:cNvSpPr txBox="1">
              <a:spLocks noChangeArrowheads="1"/>
            </p:cNvSpPr>
            <p:nvPr/>
          </p:nvSpPr>
          <p:spPr bwMode="auto">
            <a:xfrm>
              <a:off x="1007" y="2403"/>
              <a:ext cx="413" cy="288"/>
            </a:xfrm>
            <a:prstGeom prst="rect">
              <a:avLst/>
            </a:prstGeom>
            <a:noFill/>
            <a:ln w="9525">
              <a:noFill/>
              <a:miter lim="800000"/>
              <a:headEnd/>
              <a:tailEnd/>
            </a:ln>
          </p:spPr>
          <p:txBody>
            <a:bodyPr>
              <a:spAutoFit/>
            </a:bodyPr>
            <a:lstStyle/>
            <a:p>
              <a:r>
                <a:rPr lang="en-US" altLang="zh-CN" b="1">
                  <a:solidFill>
                    <a:srgbClr val="009900"/>
                  </a:solidFill>
                </a:rPr>
                <a:t>C1</a:t>
              </a:r>
            </a:p>
          </p:txBody>
        </p:sp>
        <p:sp>
          <p:nvSpPr>
            <p:cNvPr id="24" name="Text Box 28">
              <a:extLst>
                <a:ext uri="{FF2B5EF4-FFF2-40B4-BE49-F238E27FC236}">
                  <a16:creationId xmlns:a16="http://schemas.microsoft.com/office/drawing/2014/main" id="{02342AEB-35C6-A62D-3E55-C83CBF211355}"/>
                </a:ext>
              </a:extLst>
            </p:cNvPr>
            <p:cNvSpPr txBox="1">
              <a:spLocks noChangeArrowheads="1"/>
            </p:cNvSpPr>
            <p:nvPr/>
          </p:nvSpPr>
          <p:spPr bwMode="auto">
            <a:xfrm>
              <a:off x="767" y="2466"/>
              <a:ext cx="412" cy="288"/>
            </a:xfrm>
            <a:prstGeom prst="rect">
              <a:avLst/>
            </a:prstGeom>
            <a:noFill/>
            <a:ln w="9525">
              <a:noFill/>
              <a:miter lim="800000"/>
              <a:headEnd/>
              <a:tailEnd/>
            </a:ln>
          </p:spPr>
          <p:txBody>
            <a:bodyPr>
              <a:spAutoFit/>
            </a:bodyPr>
            <a:lstStyle/>
            <a:p>
              <a:r>
                <a:rPr lang="en-US" altLang="zh-CN" b="1">
                  <a:solidFill>
                    <a:srgbClr val="009900"/>
                  </a:solidFill>
                </a:rPr>
                <a:t>1D</a:t>
              </a:r>
            </a:p>
          </p:txBody>
        </p:sp>
        <p:sp>
          <p:nvSpPr>
            <p:cNvPr id="25" name="Rectangle 29">
              <a:extLst>
                <a:ext uri="{FF2B5EF4-FFF2-40B4-BE49-F238E27FC236}">
                  <a16:creationId xmlns:a16="http://schemas.microsoft.com/office/drawing/2014/main" id="{ECBF73FE-5757-7AE8-7871-C651772CC828}"/>
                </a:ext>
              </a:extLst>
            </p:cNvPr>
            <p:cNvSpPr>
              <a:spLocks noChangeArrowheads="1"/>
            </p:cNvSpPr>
            <p:nvPr/>
          </p:nvSpPr>
          <p:spPr bwMode="auto">
            <a:xfrm>
              <a:off x="812" y="2998"/>
              <a:ext cx="354" cy="327"/>
            </a:xfrm>
            <a:prstGeom prst="rect">
              <a:avLst/>
            </a:prstGeom>
            <a:noFill/>
            <a:ln w="9525">
              <a:noFill/>
              <a:miter lim="800000"/>
              <a:headEnd/>
              <a:tailEnd/>
            </a:ln>
          </p:spPr>
          <p:txBody>
            <a:bodyPr wrap="none">
              <a:spAutoFit/>
            </a:bodyPr>
            <a:lstStyle/>
            <a:p>
              <a:r>
                <a:rPr lang="en-US" altLang="zh-CN" sz="2800" b="1" i="1">
                  <a:solidFill>
                    <a:srgbClr val="0033CC"/>
                  </a:solidFill>
                </a:rPr>
                <a:t>D</a:t>
              </a:r>
              <a:r>
                <a:rPr lang="en-US" altLang="zh-CN" sz="2800" b="1" baseline="-25000">
                  <a:solidFill>
                    <a:srgbClr val="0033CC"/>
                  </a:solidFill>
                </a:rPr>
                <a:t>0</a:t>
              </a:r>
            </a:p>
          </p:txBody>
        </p:sp>
        <p:sp>
          <p:nvSpPr>
            <p:cNvPr id="26" name="Rectangle 30">
              <a:extLst>
                <a:ext uri="{FF2B5EF4-FFF2-40B4-BE49-F238E27FC236}">
                  <a16:creationId xmlns:a16="http://schemas.microsoft.com/office/drawing/2014/main" id="{4B441B3D-9A87-7601-587D-AB0A27B69989}"/>
                </a:ext>
              </a:extLst>
            </p:cNvPr>
            <p:cNvSpPr>
              <a:spLocks noChangeArrowheads="1"/>
            </p:cNvSpPr>
            <p:nvPr/>
          </p:nvSpPr>
          <p:spPr bwMode="auto">
            <a:xfrm>
              <a:off x="834" y="1867"/>
              <a:ext cx="319" cy="288"/>
            </a:xfrm>
            <a:prstGeom prst="rect">
              <a:avLst/>
            </a:prstGeom>
            <a:noFill/>
            <a:ln w="9525">
              <a:noFill/>
              <a:miter lim="800000"/>
              <a:headEnd/>
              <a:tailEnd/>
            </a:ln>
          </p:spPr>
          <p:txBody>
            <a:bodyPr wrap="none">
              <a:spAutoFit/>
            </a:bodyPr>
            <a:lstStyle/>
            <a:p>
              <a:r>
                <a:rPr lang="en-US" altLang="zh-CN" b="1" i="1">
                  <a:solidFill>
                    <a:srgbClr val="FF0066"/>
                  </a:solidFill>
                </a:rPr>
                <a:t>Q</a:t>
              </a:r>
              <a:r>
                <a:rPr lang="en-US" altLang="zh-CN" b="1" baseline="-25000">
                  <a:solidFill>
                    <a:srgbClr val="FF0066"/>
                  </a:solidFill>
                </a:rPr>
                <a:t>0</a:t>
              </a:r>
            </a:p>
          </p:txBody>
        </p:sp>
        <p:grpSp>
          <p:nvGrpSpPr>
            <p:cNvPr id="27" name="Group 31">
              <a:extLst>
                <a:ext uri="{FF2B5EF4-FFF2-40B4-BE49-F238E27FC236}">
                  <a16:creationId xmlns:a16="http://schemas.microsoft.com/office/drawing/2014/main" id="{65826D10-D379-D3F9-D2AD-596E472E6535}"/>
                </a:ext>
              </a:extLst>
            </p:cNvPr>
            <p:cNvGrpSpPr>
              <a:grpSpLocks/>
            </p:cNvGrpSpPr>
            <p:nvPr/>
          </p:nvGrpSpPr>
          <p:grpSpPr bwMode="auto">
            <a:xfrm>
              <a:off x="1255" y="1875"/>
              <a:ext cx="414" cy="288"/>
              <a:chOff x="1255" y="1875"/>
              <a:chExt cx="414" cy="288"/>
            </a:xfrm>
          </p:grpSpPr>
          <p:sp>
            <p:nvSpPr>
              <p:cNvPr id="135" name="Rectangle 32">
                <a:extLst>
                  <a:ext uri="{FF2B5EF4-FFF2-40B4-BE49-F238E27FC236}">
                    <a16:creationId xmlns:a16="http://schemas.microsoft.com/office/drawing/2014/main" id="{D0A251A7-A5DD-5AA0-B290-409A1961AB9C}"/>
                  </a:ext>
                </a:extLst>
              </p:cNvPr>
              <p:cNvSpPr>
                <a:spLocks noChangeArrowheads="1"/>
              </p:cNvSpPr>
              <p:nvPr/>
            </p:nvSpPr>
            <p:spPr bwMode="auto">
              <a:xfrm>
                <a:off x="1255" y="1875"/>
                <a:ext cx="414"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0</a:t>
                </a:r>
              </a:p>
            </p:txBody>
          </p:sp>
          <p:sp>
            <p:nvSpPr>
              <p:cNvPr id="136" name="Line 33">
                <a:extLst>
                  <a:ext uri="{FF2B5EF4-FFF2-40B4-BE49-F238E27FC236}">
                    <a16:creationId xmlns:a16="http://schemas.microsoft.com/office/drawing/2014/main" id="{F095DDD1-9FD5-3A32-1E32-92D23C8A2255}"/>
                  </a:ext>
                </a:extLst>
              </p:cNvPr>
              <p:cNvSpPr>
                <a:spLocks noChangeShapeType="1"/>
              </p:cNvSpPr>
              <p:nvPr/>
            </p:nvSpPr>
            <p:spPr bwMode="auto">
              <a:xfrm>
                <a:off x="1322" y="1914"/>
                <a:ext cx="129" cy="0"/>
              </a:xfrm>
              <a:prstGeom prst="line">
                <a:avLst/>
              </a:prstGeom>
              <a:noFill/>
              <a:ln w="28575">
                <a:solidFill>
                  <a:srgbClr val="FF0066"/>
                </a:solidFill>
                <a:round/>
                <a:headEnd/>
                <a:tailEnd/>
              </a:ln>
            </p:spPr>
            <p:txBody>
              <a:bodyPr/>
              <a:lstStyle/>
              <a:p>
                <a:endParaRPr lang="zh-CN" altLang="en-US"/>
              </a:p>
            </p:txBody>
          </p:sp>
        </p:grpSp>
        <p:grpSp>
          <p:nvGrpSpPr>
            <p:cNvPr id="28" name="Group 34">
              <a:extLst>
                <a:ext uri="{FF2B5EF4-FFF2-40B4-BE49-F238E27FC236}">
                  <a16:creationId xmlns:a16="http://schemas.microsoft.com/office/drawing/2014/main" id="{548E6EEA-95E1-6571-7BC8-85DD120C7B54}"/>
                </a:ext>
              </a:extLst>
            </p:cNvPr>
            <p:cNvGrpSpPr>
              <a:grpSpLocks/>
            </p:cNvGrpSpPr>
            <p:nvPr/>
          </p:nvGrpSpPr>
          <p:grpSpPr bwMode="auto">
            <a:xfrm>
              <a:off x="1509" y="2242"/>
              <a:ext cx="461" cy="288"/>
              <a:chOff x="1509" y="2242"/>
              <a:chExt cx="461" cy="288"/>
            </a:xfrm>
          </p:grpSpPr>
          <p:sp>
            <p:nvSpPr>
              <p:cNvPr id="133" name="Rectangle 35">
                <a:extLst>
                  <a:ext uri="{FF2B5EF4-FFF2-40B4-BE49-F238E27FC236}">
                    <a16:creationId xmlns:a16="http://schemas.microsoft.com/office/drawing/2014/main" id="{6D62B57F-1494-0AE9-4713-A85D68A76D14}"/>
                  </a:ext>
                </a:extLst>
              </p:cNvPr>
              <p:cNvSpPr>
                <a:spLocks noChangeArrowheads="1"/>
              </p:cNvSpPr>
              <p:nvPr/>
            </p:nvSpPr>
            <p:spPr bwMode="auto">
              <a:xfrm>
                <a:off x="1509" y="2242"/>
                <a:ext cx="461" cy="288"/>
              </a:xfrm>
              <a:prstGeom prst="rect">
                <a:avLst/>
              </a:prstGeom>
              <a:noFill/>
              <a:ln w="9525">
                <a:noFill/>
                <a:miter lim="800000"/>
                <a:headEnd/>
                <a:tailEnd/>
              </a:ln>
            </p:spPr>
            <p:txBody>
              <a:bodyPr>
                <a:spAutoFit/>
              </a:bodyPr>
              <a:lstStyle/>
              <a:p>
                <a:r>
                  <a:rPr lang="en-US" altLang="zh-CN" b="1" i="1">
                    <a:solidFill>
                      <a:srgbClr val="0033CC"/>
                    </a:solidFill>
                  </a:rPr>
                  <a:t>R</a:t>
                </a:r>
                <a:r>
                  <a:rPr lang="en-US" altLang="zh-CN" b="1" baseline="-25000">
                    <a:solidFill>
                      <a:srgbClr val="0033CC"/>
                    </a:solidFill>
                  </a:rPr>
                  <a:t>D</a:t>
                </a:r>
              </a:p>
            </p:txBody>
          </p:sp>
          <p:sp>
            <p:nvSpPr>
              <p:cNvPr id="134" name="Line 36">
                <a:extLst>
                  <a:ext uri="{FF2B5EF4-FFF2-40B4-BE49-F238E27FC236}">
                    <a16:creationId xmlns:a16="http://schemas.microsoft.com/office/drawing/2014/main" id="{B76527FD-EADA-7967-F219-7CF3F59E297B}"/>
                  </a:ext>
                </a:extLst>
              </p:cNvPr>
              <p:cNvSpPr>
                <a:spLocks noChangeShapeType="1"/>
              </p:cNvSpPr>
              <p:nvPr/>
            </p:nvSpPr>
            <p:spPr bwMode="auto">
              <a:xfrm flipV="1">
                <a:off x="1564" y="2269"/>
                <a:ext cx="141" cy="2"/>
              </a:xfrm>
              <a:prstGeom prst="line">
                <a:avLst/>
              </a:prstGeom>
              <a:noFill/>
              <a:ln w="28575">
                <a:solidFill>
                  <a:srgbClr val="0033CC"/>
                </a:solidFill>
                <a:round/>
                <a:headEnd/>
                <a:tailEnd/>
              </a:ln>
            </p:spPr>
            <p:txBody>
              <a:bodyPr/>
              <a:lstStyle/>
              <a:p>
                <a:endParaRPr lang="zh-CN" altLang="en-US"/>
              </a:p>
            </p:txBody>
          </p:sp>
        </p:grpSp>
        <p:sp>
          <p:nvSpPr>
            <p:cNvPr id="29" name="Line 37">
              <a:extLst>
                <a:ext uri="{FF2B5EF4-FFF2-40B4-BE49-F238E27FC236}">
                  <a16:creationId xmlns:a16="http://schemas.microsoft.com/office/drawing/2014/main" id="{0535B870-1D31-3CF2-E3BB-5992EE9C24B1}"/>
                </a:ext>
              </a:extLst>
            </p:cNvPr>
            <p:cNvSpPr>
              <a:spLocks noChangeShapeType="1"/>
            </p:cNvSpPr>
            <p:nvPr/>
          </p:nvSpPr>
          <p:spPr bwMode="auto">
            <a:xfrm>
              <a:off x="2229" y="2775"/>
              <a:ext cx="0" cy="87"/>
            </a:xfrm>
            <a:prstGeom prst="line">
              <a:avLst/>
            </a:prstGeom>
            <a:noFill/>
            <a:ln w="28575">
              <a:solidFill>
                <a:schemeClr val="tx1"/>
              </a:solidFill>
              <a:round/>
              <a:headEnd/>
              <a:tailEnd/>
            </a:ln>
          </p:spPr>
          <p:txBody>
            <a:bodyPr/>
            <a:lstStyle/>
            <a:p>
              <a:endParaRPr lang="zh-CN" altLang="en-US"/>
            </a:p>
          </p:txBody>
        </p:sp>
        <p:grpSp>
          <p:nvGrpSpPr>
            <p:cNvPr id="30" name="Group 38">
              <a:extLst>
                <a:ext uri="{FF2B5EF4-FFF2-40B4-BE49-F238E27FC236}">
                  <a16:creationId xmlns:a16="http://schemas.microsoft.com/office/drawing/2014/main" id="{F041A89F-11B3-957D-8FE7-7DA197A947CC}"/>
                </a:ext>
              </a:extLst>
            </p:cNvPr>
            <p:cNvGrpSpPr>
              <a:grpSpLocks/>
            </p:cNvGrpSpPr>
            <p:nvPr/>
          </p:nvGrpSpPr>
          <p:grpSpPr bwMode="auto">
            <a:xfrm>
              <a:off x="2423" y="2145"/>
              <a:ext cx="63" cy="201"/>
              <a:chOff x="744" y="2783"/>
              <a:chExt cx="68" cy="251"/>
            </a:xfrm>
          </p:grpSpPr>
          <p:sp>
            <p:nvSpPr>
              <p:cNvPr id="131" name="Line 39">
                <a:extLst>
                  <a:ext uri="{FF2B5EF4-FFF2-40B4-BE49-F238E27FC236}">
                    <a16:creationId xmlns:a16="http://schemas.microsoft.com/office/drawing/2014/main" id="{5170F7AE-23E4-C0C5-559F-FBDBBC35EF56}"/>
                  </a:ext>
                </a:extLst>
              </p:cNvPr>
              <p:cNvSpPr>
                <a:spLocks noChangeShapeType="1"/>
              </p:cNvSpPr>
              <p:nvPr/>
            </p:nvSpPr>
            <p:spPr bwMode="auto">
              <a:xfrm flipH="1">
                <a:off x="776" y="2807"/>
                <a:ext cx="0" cy="227"/>
              </a:xfrm>
              <a:prstGeom prst="line">
                <a:avLst/>
              </a:prstGeom>
              <a:noFill/>
              <a:ln w="28575">
                <a:solidFill>
                  <a:schemeClr val="tx1"/>
                </a:solidFill>
                <a:round/>
                <a:headEnd/>
                <a:tailEnd/>
              </a:ln>
            </p:spPr>
            <p:txBody>
              <a:bodyPr/>
              <a:lstStyle/>
              <a:p>
                <a:endParaRPr lang="zh-CN" altLang="en-US"/>
              </a:p>
            </p:txBody>
          </p:sp>
          <p:sp>
            <p:nvSpPr>
              <p:cNvPr id="132" name="Oval 40">
                <a:extLst>
                  <a:ext uri="{FF2B5EF4-FFF2-40B4-BE49-F238E27FC236}">
                    <a16:creationId xmlns:a16="http://schemas.microsoft.com/office/drawing/2014/main" id="{83C6EE36-8817-AB77-AB96-A15D14263446}"/>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grpSp>
        <p:sp>
          <p:nvSpPr>
            <p:cNvPr id="31" name="Rectangle 41">
              <a:extLst>
                <a:ext uri="{FF2B5EF4-FFF2-40B4-BE49-F238E27FC236}">
                  <a16:creationId xmlns:a16="http://schemas.microsoft.com/office/drawing/2014/main" id="{D4D96575-1F69-D5DE-30B6-21AF6234411F}"/>
                </a:ext>
              </a:extLst>
            </p:cNvPr>
            <p:cNvSpPr>
              <a:spLocks noChangeArrowheads="1"/>
            </p:cNvSpPr>
            <p:nvPr/>
          </p:nvSpPr>
          <p:spPr bwMode="auto">
            <a:xfrm>
              <a:off x="1886" y="2344"/>
              <a:ext cx="730" cy="374"/>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32" name="Oval 42">
              <a:extLst>
                <a:ext uri="{FF2B5EF4-FFF2-40B4-BE49-F238E27FC236}">
                  <a16:creationId xmlns:a16="http://schemas.microsoft.com/office/drawing/2014/main" id="{6761956F-CB04-983A-B61E-A047E9A13ED4}"/>
                </a:ext>
              </a:extLst>
            </p:cNvPr>
            <p:cNvSpPr>
              <a:spLocks noChangeArrowheads="1"/>
            </p:cNvSpPr>
            <p:nvPr/>
          </p:nvSpPr>
          <p:spPr bwMode="auto">
            <a:xfrm>
              <a:off x="2406" y="2261"/>
              <a:ext cx="88" cy="77"/>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33" name="Oval 43">
              <a:extLst>
                <a:ext uri="{FF2B5EF4-FFF2-40B4-BE49-F238E27FC236}">
                  <a16:creationId xmlns:a16="http://schemas.microsoft.com/office/drawing/2014/main" id="{18C211EA-A484-1FD1-021D-3D8E6EF5A54E}"/>
                </a:ext>
              </a:extLst>
            </p:cNvPr>
            <p:cNvSpPr>
              <a:spLocks noChangeArrowheads="1"/>
            </p:cNvSpPr>
            <p:nvPr/>
          </p:nvSpPr>
          <p:spPr bwMode="auto">
            <a:xfrm>
              <a:off x="2616" y="2478"/>
              <a:ext cx="89" cy="77"/>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34" name="Oval 44">
              <a:extLst>
                <a:ext uri="{FF2B5EF4-FFF2-40B4-BE49-F238E27FC236}">
                  <a16:creationId xmlns:a16="http://schemas.microsoft.com/office/drawing/2014/main" id="{602407C0-7FC8-E486-ACAB-0ECE05722256}"/>
                </a:ext>
              </a:extLst>
            </p:cNvPr>
            <p:cNvSpPr>
              <a:spLocks noChangeArrowheads="1"/>
            </p:cNvSpPr>
            <p:nvPr/>
          </p:nvSpPr>
          <p:spPr bwMode="auto">
            <a:xfrm>
              <a:off x="2185" y="2718"/>
              <a:ext cx="88" cy="76"/>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35" name="AutoShape 45">
              <a:extLst>
                <a:ext uri="{FF2B5EF4-FFF2-40B4-BE49-F238E27FC236}">
                  <a16:creationId xmlns:a16="http://schemas.microsoft.com/office/drawing/2014/main" id="{6B1D87A6-E677-F362-4D01-CA6D4239AF82}"/>
                </a:ext>
              </a:extLst>
            </p:cNvPr>
            <p:cNvSpPr>
              <a:spLocks noChangeArrowheads="1"/>
            </p:cNvSpPr>
            <p:nvPr/>
          </p:nvSpPr>
          <p:spPr bwMode="auto">
            <a:xfrm>
              <a:off x="2162" y="2631"/>
              <a:ext cx="166" cy="87"/>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grpSp>
          <p:nvGrpSpPr>
            <p:cNvPr id="36" name="Group 46">
              <a:extLst>
                <a:ext uri="{FF2B5EF4-FFF2-40B4-BE49-F238E27FC236}">
                  <a16:creationId xmlns:a16="http://schemas.microsoft.com/office/drawing/2014/main" id="{2BA4BEF7-6B7A-7C78-B8C7-2D4357FD4610}"/>
                </a:ext>
              </a:extLst>
            </p:cNvPr>
            <p:cNvGrpSpPr>
              <a:grpSpLocks/>
            </p:cNvGrpSpPr>
            <p:nvPr/>
          </p:nvGrpSpPr>
          <p:grpSpPr bwMode="auto">
            <a:xfrm>
              <a:off x="2007" y="2138"/>
              <a:ext cx="63" cy="201"/>
              <a:chOff x="744" y="2783"/>
              <a:chExt cx="68" cy="251"/>
            </a:xfrm>
          </p:grpSpPr>
          <p:sp>
            <p:nvSpPr>
              <p:cNvPr id="129" name="Line 47">
                <a:extLst>
                  <a:ext uri="{FF2B5EF4-FFF2-40B4-BE49-F238E27FC236}">
                    <a16:creationId xmlns:a16="http://schemas.microsoft.com/office/drawing/2014/main" id="{06849801-B8E0-13EC-2E0A-E47ED6703CF0}"/>
                  </a:ext>
                </a:extLst>
              </p:cNvPr>
              <p:cNvSpPr>
                <a:spLocks noChangeShapeType="1"/>
              </p:cNvSpPr>
              <p:nvPr/>
            </p:nvSpPr>
            <p:spPr bwMode="auto">
              <a:xfrm flipH="1">
                <a:off x="776" y="2807"/>
                <a:ext cx="0" cy="227"/>
              </a:xfrm>
              <a:prstGeom prst="line">
                <a:avLst/>
              </a:prstGeom>
              <a:noFill/>
              <a:ln w="28575">
                <a:solidFill>
                  <a:schemeClr val="tx1"/>
                </a:solidFill>
                <a:round/>
                <a:headEnd/>
                <a:tailEnd/>
              </a:ln>
            </p:spPr>
            <p:txBody>
              <a:bodyPr/>
              <a:lstStyle/>
              <a:p>
                <a:endParaRPr lang="zh-CN" altLang="en-US"/>
              </a:p>
            </p:txBody>
          </p:sp>
          <p:sp>
            <p:nvSpPr>
              <p:cNvPr id="130" name="Oval 48">
                <a:extLst>
                  <a:ext uri="{FF2B5EF4-FFF2-40B4-BE49-F238E27FC236}">
                    <a16:creationId xmlns:a16="http://schemas.microsoft.com/office/drawing/2014/main" id="{59392A3F-D2B7-D689-83D0-98E8CE6133F6}"/>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grpSp>
        <p:sp>
          <p:nvSpPr>
            <p:cNvPr id="37" name="Text Box 49">
              <a:extLst>
                <a:ext uri="{FF2B5EF4-FFF2-40B4-BE49-F238E27FC236}">
                  <a16:creationId xmlns:a16="http://schemas.microsoft.com/office/drawing/2014/main" id="{529639FE-9B5D-7D4D-1398-CF733880F5E3}"/>
                </a:ext>
              </a:extLst>
            </p:cNvPr>
            <p:cNvSpPr txBox="1">
              <a:spLocks noChangeArrowheads="1"/>
            </p:cNvSpPr>
            <p:nvPr/>
          </p:nvSpPr>
          <p:spPr bwMode="auto">
            <a:xfrm>
              <a:off x="2092" y="2409"/>
              <a:ext cx="413" cy="288"/>
            </a:xfrm>
            <a:prstGeom prst="rect">
              <a:avLst/>
            </a:prstGeom>
            <a:noFill/>
            <a:ln w="9525">
              <a:noFill/>
              <a:miter lim="800000"/>
              <a:headEnd/>
              <a:tailEnd/>
            </a:ln>
          </p:spPr>
          <p:txBody>
            <a:bodyPr>
              <a:spAutoFit/>
            </a:bodyPr>
            <a:lstStyle/>
            <a:p>
              <a:r>
                <a:rPr lang="en-US" altLang="zh-CN" b="1">
                  <a:solidFill>
                    <a:srgbClr val="009900"/>
                  </a:solidFill>
                </a:rPr>
                <a:t>C1</a:t>
              </a:r>
            </a:p>
          </p:txBody>
        </p:sp>
        <p:sp>
          <p:nvSpPr>
            <p:cNvPr id="38" name="Text Box 50">
              <a:extLst>
                <a:ext uri="{FF2B5EF4-FFF2-40B4-BE49-F238E27FC236}">
                  <a16:creationId xmlns:a16="http://schemas.microsoft.com/office/drawing/2014/main" id="{2B5EFF0B-E1D0-86CA-454B-456276C7B3F4}"/>
                </a:ext>
              </a:extLst>
            </p:cNvPr>
            <p:cNvSpPr txBox="1">
              <a:spLocks noChangeArrowheads="1"/>
            </p:cNvSpPr>
            <p:nvPr/>
          </p:nvSpPr>
          <p:spPr bwMode="auto">
            <a:xfrm>
              <a:off x="1852" y="2466"/>
              <a:ext cx="413" cy="288"/>
            </a:xfrm>
            <a:prstGeom prst="rect">
              <a:avLst/>
            </a:prstGeom>
            <a:noFill/>
            <a:ln w="9525">
              <a:noFill/>
              <a:miter lim="800000"/>
              <a:headEnd/>
              <a:tailEnd/>
            </a:ln>
          </p:spPr>
          <p:txBody>
            <a:bodyPr>
              <a:spAutoFit/>
            </a:bodyPr>
            <a:lstStyle/>
            <a:p>
              <a:r>
                <a:rPr lang="en-US" altLang="zh-CN" b="1">
                  <a:solidFill>
                    <a:srgbClr val="009900"/>
                  </a:solidFill>
                </a:rPr>
                <a:t>1D</a:t>
              </a:r>
            </a:p>
          </p:txBody>
        </p:sp>
        <p:sp>
          <p:nvSpPr>
            <p:cNvPr id="39" name="Rectangle 51">
              <a:extLst>
                <a:ext uri="{FF2B5EF4-FFF2-40B4-BE49-F238E27FC236}">
                  <a16:creationId xmlns:a16="http://schemas.microsoft.com/office/drawing/2014/main" id="{6A0E90AD-90C6-AD02-2FD9-D9270A3AF827}"/>
                </a:ext>
              </a:extLst>
            </p:cNvPr>
            <p:cNvSpPr>
              <a:spLocks noChangeArrowheads="1"/>
            </p:cNvSpPr>
            <p:nvPr/>
          </p:nvSpPr>
          <p:spPr bwMode="auto">
            <a:xfrm>
              <a:off x="1897" y="2989"/>
              <a:ext cx="354" cy="327"/>
            </a:xfrm>
            <a:prstGeom prst="rect">
              <a:avLst/>
            </a:prstGeom>
            <a:noFill/>
            <a:ln w="9525">
              <a:noFill/>
              <a:miter lim="800000"/>
              <a:headEnd/>
              <a:tailEnd/>
            </a:ln>
          </p:spPr>
          <p:txBody>
            <a:bodyPr wrap="none">
              <a:spAutoFit/>
            </a:bodyPr>
            <a:lstStyle/>
            <a:p>
              <a:r>
                <a:rPr lang="en-US" altLang="zh-CN" sz="2800" b="1" i="1">
                  <a:solidFill>
                    <a:srgbClr val="0033CC"/>
                  </a:solidFill>
                </a:rPr>
                <a:t>D</a:t>
              </a:r>
              <a:r>
                <a:rPr lang="en-US" altLang="zh-CN" sz="2800" b="1" baseline="-25000">
                  <a:solidFill>
                    <a:srgbClr val="0033CC"/>
                  </a:solidFill>
                </a:rPr>
                <a:t>1</a:t>
              </a:r>
            </a:p>
          </p:txBody>
        </p:sp>
        <p:sp>
          <p:nvSpPr>
            <p:cNvPr id="40" name="Rectangle 52">
              <a:extLst>
                <a:ext uri="{FF2B5EF4-FFF2-40B4-BE49-F238E27FC236}">
                  <a16:creationId xmlns:a16="http://schemas.microsoft.com/office/drawing/2014/main" id="{FD0ED7F0-43F0-9D84-D41A-EDF021F574B6}"/>
                </a:ext>
              </a:extLst>
            </p:cNvPr>
            <p:cNvSpPr>
              <a:spLocks noChangeArrowheads="1"/>
            </p:cNvSpPr>
            <p:nvPr/>
          </p:nvSpPr>
          <p:spPr bwMode="auto">
            <a:xfrm>
              <a:off x="1919" y="1862"/>
              <a:ext cx="319" cy="288"/>
            </a:xfrm>
            <a:prstGeom prst="rect">
              <a:avLst/>
            </a:prstGeom>
            <a:noFill/>
            <a:ln w="9525">
              <a:noFill/>
              <a:miter lim="800000"/>
              <a:headEnd/>
              <a:tailEnd/>
            </a:ln>
          </p:spPr>
          <p:txBody>
            <a:bodyPr wrap="none">
              <a:spAutoFit/>
            </a:bodyPr>
            <a:lstStyle/>
            <a:p>
              <a:r>
                <a:rPr lang="en-US" altLang="zh-CN" b="1" i="1">
                  <a:solidFill>
                    <a:srgbClr val="FF0066"/>
                  </a:solidFill>
                </a:rPr>
                <a:t>Q</a:t>
              </a:r>
              <a:r>
                <a:rPr lang="en-US" altLang="zh-CN" b="1" baseline="-25000">
                  <a:solidFill>
                    <a:srgbClr val="FF0066"/>
                  </a:solidFill>
                </a:rPr>
                <a:t>1</a:t>
              </a:r>
            </a:p>
          </p:txBody>
        </p:sp>
        <p:grpSp>
          <p:nvGrpSpPr>
            <p:cNvPr id="41" name="Group 53">
              <a:extLst>
                <a:ext uri="{FF2B5EF4-FFF2-40B4-BE49-F238E27FC236}">
                  <a16:creationId xmlns:a16="http://schemas.microsoft.com/office/drawing/2014/main" id="{253FAB82-995C-B2C0-1B9A-201E36CC0C22}"/>
                </a:ext>
              </a:extLst>
            </p:cNvPr>
            <p:cNvGrpSpPr>
              <a:grpSpLocks/>
            </p:cNvGrpSpPr>
            <p:nvPr/>
          </p:nvGrpSpPr>
          <p:grpSpPr bwMode="auto">
            <a:xfrm>
              <a:off x="2340" y="1875"/>
              <a:ext cx="558" cy="288"/>
              <a:chOff x="2340" y="1875"/>
              <a:chExt cx="558" cy="288"/>
            </a:xfrm>
          </p:grpSpPr>
          <p:sp>
            <p:nvSpPr>
              <p:cNvPr id="127" name="Rectangle 54">
                <a:extLst>
                  <a:ext uri="{FF2B5EF4-FFF2-40B4-BE49-F238E27FC236}">
                    <a16:creationId xmlns:a16="http://schemas.microsoft.com/office/drawing/2014/main" id="{E8FDCD59-5961-763D-8F47-920EFA0C65B3}"/>
                  </a:ext>
                </a:extLst>
              </p:cNvPr>
              <p:cNvSpPr>
                <a:spLocks noChangeArrowheads="1"/>
              </p:cNvSpPr>
              <p:nvPr/>
            </p:nvSpPr>
            <p:spPr bwMode="auto">
              <a:xfrm>
                <a:off x="2340" y="1875"/>
                <a:ext cx="558"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1</a:t>
                </a:r>
              </a:p>
            </p:txBody>
          </p:sp>
          <p:sp>
            <p:nvSpPr>
              <p:cNvPr id="128" name="Line 55">
                <a:extLst>
                  <a:ext uri="{FF2B5EF4-FFF2-40B4-BE49-F238E27FC236}">
                    <a16:creationId xmlns:a16="http://schemas.microsoft.com/office/drawing/2014/main" id="{65771D4F-B7BB-8230-C09B-582275517EF8}"/>
                  </a:ext>
                </a:extLst>
              </p:cNvPr>
              <p:cNvSpPr>
                <a:spLocks noChangeShapeType="1"/>
              </p:cNvSpPr>
              <p:nvPr/>
            </p:nvSpPr>
            <p:spPr bwMode="auto">
              <a:xfrm>
                <a:off x="2417" y="1914"/>
                <a:ext cx="122" cy="0"/>
              </a:xfrm>
              <a:prstGeom prst="line">
                <a:avLst/>
              </a:prstGeom>
              <a:noFill/>
              <a:ln w="28575">
                <a:solidFill>
                  <a:srgbClr val="FF0066"/>
                </a:solidFill>
                <a:round/>
                <a:headEnd/>
                <a:tailEnd/>
              </a:ln>
            </p:spPr>
            <p:txBody>
              <a:bodyPr/>
              <a:lstStyle/>
              <a:p>
                <a:endParaRPr lang="zh-CN" altLang="en-US"/>
              </a:p>
            </p:txBody>
          </p:sp>
        </p:grpSp>
        <p:sp>
          <p:nvSpPr>
            <p:cNvPr id="42" name="Line 56">
              <a:extLst>
                <a:ext uri="{FF2B5EF4-FFF2-40B4-BE49-F238E27FC236}">
                  <a16:creationId xmlns:a16="http://schemas.microsoft.com/office/drawing/2014/main" id="{E5590E2E-7203-897B-1EFB-9F060E941EE6}"/>
                </a:ext>
              </a:extLst>
            </p:cNvPr>
            <p:cNvSpPr>
              <a:spLocks noChangeShapeType="1"/>
            </p:cNvSpPr>
            <p:nvPr/>
          </p:nvSpPr>
          <p:spPr bwMode="auto">
            <a:xfrm>
              <a:off x="3325" y="2766"/>
              <a:ext cx="0" cy="86"/>
            </a:xfrm>
            <a:prstGeom prst="line">
              <a:avLst/>
            </a:prstGeom>
            <a:noFill/>
            <a:ln w="28575">
              <a:solidFill>
                <a:schemeClr val="tx1"/>
              </a:solidFill>
              <a:round/>
              <a:headEnd/>
              <a:tailEnd/>
            </a:ln>
          </p:spPr>
          <p:txBody>
            <a:bodyPr/>
            <a:lstStyle/>
            <a:p>
              <a:endParaRPr lang="zh-CN" altLang="en-US"/>
            </a:p>
          </p:txBody>
        </p:sp>
        <p:grpSp>
          <p:nvGrpSpPr>
            <p:cNvPr id="43" name="Group 57">
              <a:extLst>
                <a:ext uri="{FF2B5EF4-FFF2-40B4-BE49-F238E27FC236}">
                  <a16:creationId xmlns:a16="http://schemas.microsoft.com/office/drawing/2014/main" id="{D6DF0151-7986-E6D5-F4AE-5B6923ED6A3A}"/>
                </a:ext>
              </a:extLst>
            </p:cNvPr>
            <p:cNvGrpSpPr>
              <a:grpSpLocks/>
            </p:cNvGrpSpPr>
            <p:nvPr/>
          </p:nvGrpSpPr>
          <p:grpSpPr bwMode="auto">
            <a:xfrm>
              <a:off x="3525" y="2130"/>
              <a:ext cx="62" cy="200"/>
              <a:chOff x="744" y="2783"/>
              <a:chExt cx="68" cy="251"/>
            </a:xfrm>
          </p:grpSpPr>
          <p:sp>
            <p:nvSpPr>
              <p:cNvPr id="125" name="Line 58">
                <a:extLst>
                  <a:ext uri="{FF2B5EF4-FFF2-40B4-BE49-F238E27FC236}">
                    <a16:creationId xmlns:a16="http://schemas.microsoft.com/office/drawing/2014/main" id="{B6D0ADF2-0342-D808-4BB5-C0A4F2776357}"/>
                  </a:ext>
                </a:extLst>
              </p:cNvPr>
              <p:cNvSpPr>
                <a:spLocks noChangeShapeType="1"/>
              </p:cNvSpPr>
              <p:nvPr/>
            </p:nvSpPr>
            <p:spPr bwMode="auto">
              <a:xfrm flipH="1">
                <a:off x="776" y="2807"/>
                <a:ext cx="0" cy="227"/>
              </a:xfrm>
              <a:prstGeom prst="line">
                <a:avLst/>
              </a:prstGeom>
              <a:noFill/>
              <a:ln w="28575">
                <a:solidFill>
                  <a:schemeClr val="tx1"/>
                </a:solidFill>
                <a:round/>
                <a:headEnd/>
                <a:tailEnd/>
              </a:ln>
            </p:spPr>
            <p:txBody>
              <a:bodyPr/>
              <a:lstStyle/>
              <a:p>
                <a:endParaRPr lang="zh-CN" altLang="en-US"/>
              </a:p>
            </p:txBody>
          </p:sp>
          <p:sp>
            <p:nvSpPr>
              <p:cNvPr id="126" name="Oval 59">
                <a:extLst>
                  <a:ext uri="{FF2B5EF4-FFF2-40B4-BE49-F238E27FC236}">
                    <a16:creationId xmlns:a16="http://schemas.microsoft.com/office/drawing/2014/main" id="{00A259AE-0BE9-29C9-CB00-4336A4AC6A1B}"/>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grpSp>
        <p:sp>
          <p:nvSpPr>
            <p:cNvPr id="44" name="Rectangle 60">
              <a:extLst>
                <a:ext uri="{FF2B5EF4-FFF2-40B4-BE49-F238E27FC236}">
                  <a16:creationId xmlns:a16="http://schemas.microsoft.com/office/drawing/2014/main" id="{712F207F-2B45-BC68-918B-B4C83A5BF3BD}"/>
                </a:ext>
              </a:extLst>
            </p:cNvPr>
            <p:cNvSpPr>
              <a:spLocks noChangeArrowheads="1"/>
            </p:cNvSpPr>
            <p:nvPr/>
          </p:nvSpPr>
          <p:spPr bwMode="auto">
            <a:xfrm>
              <a:off x="2981" y="2334"/>
              <a:ext cx="731" cy="374"/>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45" name="Oval 61">
              <a:extLst>
                <a:ext uri="{FF2B5EF4-FFF2-40B4-BE49-F238E27FC236}">
                  <a16:creationId xmlns:a16="http://schemas.microsoft.com/office/drawing/2014/main" id="{3656D91C-AFE4-AFD9-85DB-32F4A57C1B72}"/>
                </a:ext>
              </a:extLst>
            </p:cNvPr>
            <p:cNvSpPr>
              <a:spLocks noChangeArrowheads="1"/>
            </p:cNvSpPr>
            <p:nvPr/>
          </p:nvSpPr>
          <p:spPr bwMode="auto">
            <a:xfrm>
              <a:off x="3514" y="2239"/>
              <a:ext cx="88" cy="77"/>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46" name="Oval 62">
              <a:extLst>
                <a:ext uri="{FF2B5EF4-FFF2-40B4-BE49-F238E27FC236}">
                  <a16:creationId xmlns:a16="http://schemas.microsoft.com/office/drawing/2014/main" id="{8ED1A027-49D6-F76E-FE12-0DBDD19B93B4}"/>
                </a:ext>
              </a:extLst>
            </p:cNvPr>
            <p:cNvSpPr>
              <a:spLocks noChangeArrowheads="1"/>
            </p:cNvSpPr>
            <p:nvPr/>
          </p:nvSpPr>
          <p:spPr bwMode="auto">
            <a:xfrm>
              <a:off x="3712" y="2468"/>
              <a:ext cx="89" cy="77"/>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47" name="Oval 63">
              <a:extLst>
                <a:ext uri="{FF2B5EF4-FFF2-40B4-BE49-F238E27FC236}">
                  <a16:creationId xmlns:a16="http://schemas.microsoft.com/office/drawing/2014/main" id="{48F09A45-6ED4-4734-A2CE-FB7D41776A3C}"/>
                </a:ext>
              </a:extLst>
            </p:cNvPr>
            <p:cNvSpPr>
              <a:spLocks noChangeArrowheads="1"/>
            </p:cNvSpPr>
            <p:nvPr/>
          </p:nvSpPr>
          <p:spPr bwMode="auto">
            <a:xfrm>
              <a:off x="3280" y="2708"/>
              <a:ext cx="89" cy="77"/>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48" name="AutoShape 64">
              <a:extLst>
                <a:ext uri="{FF2B5EF4-FFF2-40B4-BE49-F238E27FC236}">
                  <a16:creationId xmlns:a16="http://schemas.microsoft.com/office/drawing/2014/main" id="{D7FFCA06-3F68-3118-86E6-E940B1233EE4}"/>
                </a:ext>
              </a:extLst>
            </p:cNvPr>
            <p:cNvSpPr>
              <a:spLocks noChangeArrowheads="1"/>
            </p:cNvSpPr>
            <p:nvPr/>
          </p:nvSpPr>
          <p:spPr bwMode="auto">
            <a:xfrm>
              <a:off x="3258" y="2622"/>
              <a:ext cx="166" cy="86"/>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grpSp>
          <p:nvGrpSpPr>
            <p:cNvPr id="49" name="Group 65">
              <a:extLst>
                <a:ext uri="{FF2B5EF4-FFF2-40B4-BE49-F238E27FC236}">
                  <a16:creationId xmlns:a16="http://schemas.microsoft.com/office/drawing/2014/main" id="{821D0543-F54A-728D-ECFB-0AC1510BC592}"/>
                </a:ext>
              </a:extLst>
            </p:cNvPr>
            <p:cNvGrpSpPr>
              <a:grpSpLocks/>
            </p:cNvGrpSpPr>
            <p:nvPr/>
          </p:nvGrpSpPr>
          <p:grpSpPr bwMode="auto">
            <a:xfrm>
              <a:off x="3097" y="2136"/>
              <a:ext cx="63" cy="200"/>
              <a:chOff x="744" y="2783"/>
              <a:chExt cx="68" cy="251"/>
            </a:xfrm>
          </p:grpSpPr>
          <p:sp>
            <p:nvSpPr>
              <p:cNvPr id="123" name="Line 66">
                <a:extLst>
                  <a:ext uri="{FF2B5EF4-FFF2-40B4-BE49-F238E27FC236}">
                    <a16:creationId xmlns:a16="http://schemas.microsoft.com/office/drawing/2014/main" id="{0D5EA9BD-D2FF-5714-43A5-BAC867905F5C}"/>
                  </a:ext>
                </a:extLst>
              </p:cNvPr>
              <p:cNvSpPr>
                <a:spLocks noChangeShapeType="1"/>
              </p:cNvSpPr>
              <p:nvPr/>
            </p:nvSpPr>
            <p:spPr bwMode="auto">
              <a:xfrm flipH="1">
                <a:off x="776" y="2807"/>
                <a:ext cx="0" cy="227"/>
              </a:xfrm>
              <a:prstGeom prst="line">
                <a:avLst/>
              </a:prstGeom>
              <a:noFill/>
              <a:ln w="28575">
                <a:solidFill>
                  <a:schemeClr val="tx1"/>
                </a:solidFill>
                <a:round/>
                <a:headEnd/>
                <a:tailEnd/>
              </a:ln>
            </p:spPr>
            <p:txBody>
              <a:bodyPr/>
              <a:lstStyle/>
              <a:p>
                <a:endParaRPr lang="zh-CN" altLang="en-US"/>
              </a:p>
            </p:txBody>
          </p:sp>
          <p:sp>
            <p:nvSpPr>
              <p:cNvPr id="124" name="Oval 67">
                <a:extLst>
                  <a:ext uri="{FF2B5EF4-FFF2-40B4-BE49-F238E27FC236}">
                    <a16:creationId xmlns:a16="http://schemas.microsoft.com/office/drawing/2014/main" id="{7FD88407-1A35-0CBD-068E-D415BF8E861E}"/>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grpSp>
        <p:sp>
          <p:nvSpPr>
            <p:cNvPr id="50" name="Text Box 68">
              <a:extLst>
                <a:ext uri="{FF2B5EF4-FFF2-40B4-BE49-F238E27FC236}">
                  <a16:creationId xmlns:a16="http://schemas.microsoft.com/office/drawing/2014/main" id="{DB35942E-757A-E07E-F578-187B129543C8}"/>
                </a:ext>
              </a:extLst>
            </p:cNvPr>
            <p:cNvSpPr txBox="1">
              <a:spLocks noChangeArrowheads="1"/>
            </p:cNvSpPr>
            <p:nvPr/>
          </p:nvSpPr>
          <p:spPr bwMode="auto">
            <a:xfrm>
              <a:off x="3193" y="2411"/>
              <a:ext cx="414" cy="288"/>
            </a:xfrm>
            <a:prstGeom prst="rect">
              <a:avLst/>
            </a:prstGeom>
            <a:noFill/>
            <a:ln w="9525">
              <a:noFill/>
              <a:miter lim="800000"/>
              <a:headEnd/>
              <a:tailEnd/>
            </a:ln>
          </p:spPr>
          <p:txBody>
            <a:bodyPr>
              <a:spAutoFit/>
            </a:bodyPr>
            <a:lstStyle/>
            <a:p>
              <a:r>
                <a:rPr lang="en-US" altLang="zh-CN" b="1">
                  <a:solidFill>
                    <a:srgbClr val="009900"/>
                  </a:solidFill>
                </a:rPr>
                <a:t>C1</a:t>
              </a:r>
            </a:p>
          </p:txBody>
        </p:sp>
        <p:sp>
          <p:nvSpPr>
            <p:cNvPr id="51" name="Text Box 69">
              <a:extLst>
                <a:ext uri="{FF2B5EF4-FFF2-40B4-BE49-F238E27FC236}">
                  <a16:creationId xmlns:a16="http://schemas.microsoft.com/office/drawing/2014/main" id="{EAB948EF-4D25-5DCF-3E11-ED5E6E191A3D}"/>
                </a:ext>
              </a:extLst>
            </p:cNvPr>
            <p:cNvSpPr txBox="1">
              <a:spLocks noChangeArrowheads="1"/>
            </p:cNvSpPr>
            <p:nvPr/>
          </p:nvSpPr>
          <p:spPr bwMode="auto">
            <a:xfrm>
              <a:off x="2959" y="2469"/>
              <a:ext cx="414" cy="288"/>
            </a:xfrm>
            <a:prstGeom prst="rect">
              <a:avLst/>
            </a:prstGeom>
            <a:noFill/>
            <a:ln w="9525">
              <a:noFill/>
              <a:miter lim="800000"/>
              <a:headEnd/>
              <a:tailEnd/>
            </a:ln>
          </p:spPr>
          <p:txBody>
            <a:bodyPr>
              <a:spAutoFit/>
            </a:bodyPr>
            <a:lstStyle/>
            <a:p>
              <a:r>
                <a:rPr lang="en-US" altLang="zh-CN" b="1">
                  <a:solidFill>
                    <a:srgbClr val="009900"/>
                  </a:solidFill>
                </a:rPr>
                <a:t>1D</a:t>
              </a:r>
            </a:p>
          </p:txBody>
        </p:sp>
        <p:sp>
          <p:nvSpPr>
            <p:cNvPr id="52" name="Rectangle 70">
              <a:extLst>
                <a:ext uri="{FF2B5EF4-FFF2-40B4-BE49-F238E27FC236}">
                  <a16:creationId xmlns:a16="http://schemas.microsoft.com/office/drawing/2014/main" id="{B587F621-6695-8CA6-F001-A57BA211FF5C}"/>
                </a:ext>
              </a:extLst>
            </p:cNvPr>
            <p:cNvSpPr>
              <a:spLocks noChangeArrowheads="1"/>
            </p:cNvSpPr>
            <p:nvPr/>
          </p:nvSpPr>
          <p:spPr bwMode="auto">
            <a:xfrm>
              <a:off x="3004" y="2989"/>
              <a:ext cx="354" cy="327"/>
            </a:xfrm>
            <a:prstGeom prst="rect">
              <a:avLst/>
            </a:prstGeom>
            <a:noFill/>
            <a:ln w="9525">
              <a:noFill/>
              <a:miter lim="800000"/>
              <a:headEnd/>
              <a:tailEnd/>
            </a:ln>
          </p:spPr>
          <p:txBody>
            <a:bodyPr wrap="none">
              <a:spAutoFit/>
            </a:bodyPr>
            <a:lstStyle/>
            <a:p>
              <a:r>
                <a:rPr lang="en-US" altLang="zh-CN" sz="2800" b="1" i="1">
                  <a:solidFill>
                    <a:srgbClr val="0033CC"/>
                  </a:solidFill>
                </a:rPr>
                <a:t>D</a:t>
              </a:r>
              <a:r>
                <a:rPr lang="en-US" altLang="zh-CN" sz="2800" b="1" baseline="-25000">
                  <a:solidFill>
                    <a:srgbClr val="0033CC"/>
                  </a:solidFill>
                </a:rPr>
                <a:t>2</a:t>
              </a:r>
            </a:p>
          </p:txBody>
        </p:sp>
        <p:sp>
          <p:nvSpPr>
            <p:cNvPr id="53" name="Rectangle 71">
              <a:extLst>
                <a:ext uri="{FF2B5EF4-FFF2-40B4-BE49-F238E27FC236}">
                  <a16:creationId xmlns:a16="http://schemas.microsoft.com/office/drawing/2014/main" id="{0ED79930-1BE9-48DC-B460-B1454E7627D9}"/>
                </a:ext>
              </a:extLst>
            </p:cNvPr>
            <p:cNvSpPr>
              <a:spLocks noChangeArrowheads="1"/>
            </p:cNvSpPr>
            <p:nvPr/>
          </p:nvSpPr>
          <p:spPr bwMode="auto">
            <a:xfrm>
              <a:off x="2997" y="1809"/>
              <a:ext cx="319" cy="288"/>
            </a:xfrm>
            <a:prstGeom prst="rect">
              <a:avLst/>
            </a:prstGeom>
            <a:noFill/>
            <a:ln w="9525">
              <a:noFill/>
              <a:miter lim="800000"/>
              <a:headEnd/>
              <a:tailEnd/>
            </a:ln>
          </p:spPr>
          <p:txBody>
            <a:bodyPr wrap="none">
              <a:spAutoFit/>
            </a:bodyPr>
            <a:lstStyle/>
            <a:p>
              <a:r>
                <a:rPr lang="en-US" altLang="zh-CN" b="1" i="1">
                  <a:solidFill>
                    <a:srgbClr val="FF0066"/>
                  </a:solidFill>
                </a:rPr>
                <a:t>Q</a:t>
              </a:r>
              <a:r>
                <a:rPr lang="en-US" altLang="zh-CN" b="1" baseline="-25000">
                  <a:solidFill>
                    <a:srgbClr val="FF0066"/>
                  </a:solidFill>
                </a:rPr>
                <a:t>2</a:t>
              </a:r>
            </a:p>
          </p:txBody>
        </p:sp>
        <p:grpSp>
          <p:nvGrpSpPr>
            <p:cNvPr id="54" name="Group 72">
              <a:extLst>
                <a:ext uri="{FF2B5EF4-FFF2-40B4-BE49-F238E27FC236}">
                  <a16:creationId xmlns:a16="http://schemas.microsoft.com/office/drawing/2014/main" id="{FD5F8E3C-49A9-EF6A-DF95-3678D981A8BC}"/>
                </a:ext>
              </a:extLst>
            </p:cNvPr>
            <p:cNvGrpSpPr>
              <a:grpSpLocks/>
            </p:cNvGrpSpPr>
            <p:nvPr/>
          </p:nvGrpSpPr>
          <p:grpSpPr bwMode="auto">
            <a:xfrm>
              <a:off x="3435" y="1825"/>
              <a:ext cx="486" cy="288"/>
              <a:chOff x="3435" y="1825"/>
              <a:chExt cx="486" cy="288"/>
            </a:xfrm>
          </p:grpSpPr>
          <p:sp>
            <p:nvSpPr>
              <p:cNvPr id="121" name="Rectangle 73">
                <a:extLst>
                  <a:ext uri="{FF2B5EF4-FFF2-40B4-BE49-F238E27FC236}">
                    <a16:creationId xmlns:a16="http://schemas.microsoft.com/office/drawing/2014/main" id="{46747E8B-5519-9A74-B79B-9249EEA94187}"/>
                  </a:ext>
                </a:extLst>
              </p:cNvPr>
              <p:cNvSpPr>
                <a:spLocks noChangeArrowheads="1"/>
              </p:cNvSpPr>
              <p:nvPr/>
            </p:nvSpPr>
            <p:spPr bwMode="auto">
              <a:xfrm>
                <a:off x="3435" y="1825"/>
                <a:ext cx="486"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2</a:t>
                </a:r>
              </a:p>
            </p:txBody>
          </p:sp>
          <p:sp>
            <p:nvSpPr>
              <p:cNvPr id="122" name="Line 74">
                <a:extLst>
                  <a:ext uri="{FF2B5EF4-FFF2-40B4-BE49-F238E27FC236}">
                    <a16:creationId xmlns:a16="http://schemas.microsoft.com/office/drawing/2014/main" id="{EFF2A8F2-867A-5A02-EC38-DA96C6340AE7}"/>
                  </a:ext>
                </a:extLst>
              </p:cNvPr>
              <p:cNvSpPr>
                <a:spLocks noChangeShapeType="1"/>
              </p:cNvSpPr>
              <p:nvPr/>
            </p:nvSpPr>
            <p:spPr bwMode="auto">
              <a:xfrm>
                <a:off x="3519" y="1875"/>
                <a:ext cx="122" cy="0"/>
              </a:xfrm>
              <a:prstGeom prst="line">
                <a:avLst/>
              </a:prstGeom>
              <a:noFill/>
              <a:ln w="28575">
                <a:solidFill>
                  <a:srgbClr val="FF0066"/>
                </a:solidFill>
                <a:round/>
                <a:headEnd/>
                <a:tailEnd/>
              </a:ln>
            </p:spPr>
            <p:txBody>
              <a:bodyPr/>
              <a:lstStyle/>
              <a:p>
                <a:endParaRPr lang="zh-CN" altLang="en-US"/>
              </a:p>
            </p:txBody>
          </p:sp>
        </p:grpSp>
        <p:grpSp>
          <p:nvGrpSpPr>
            <p:cNvPr id="55" name="Group 75">
              <a:extLst>
                <a:ext uri="{FF2B5EF4-FFF2-40B4-BE49-F238E27FC236}">
                  <a16:creationId xmlns:a16="http://schemas.microsoft.com/office/drawing/2014/main" id="{80DA8FA0-E039-13C3-F73C-4ECB7B7B157A}"/>
                </a:ext>
              </a:extLst>
            </p:cNvPr>
            <p:cNvGrpSpPr>
              <a:grpSpLocks/>
            </p:cNvGrpSpPr>
            <p:nvPr/>
          </p:nvGrpSpPr>
          <p:grpSpPr bwMode="auto">
            <a:xfrm>
              <a:off x="4656" y="2117"/>
              <a:ext cx="62" cy="201"/>
              <a:chOff x="744" y="2783"/>
              <a:chExt cx="68" cy="251"/>
            </a:xfrm>
          </p:grpSpPr>
          <p:sp>
            <p:nvSpPr>
              <p:cNvPr id="119" name="Line 76">
                <a:extLst>
                  <a:ext uri="{FF2B5EF4-FFF2-40B4-BE49-F238E27FC236}">
                    <a16:creationId xmlns:a16="http://schemas.microsoft.com/office/drawing/2014/main" id="{2FB84F2C-52D4-7FFF-0A79-DFEDDC4B4D57}"/>
                  </a:ext>
                </a:extLst>
              </p:cNvPr>
              <p:cNvSpPr>
                <a:spLocks noChangeShapeType="1"/>
              </p:cNvSpPr>
              <p:nvPr/>
            </p:nvSpPr>
            <p:spPr bwMode="auto">
              <a:xfrm flipH="1">
                <a:off x="776" y="2807"/>
                <a:ext cx="0" cy="227"/>
              </a:xfrm>
              <a:prstGeom prst="line">
                <a:avLst/>
              </a:prstGeom>
              <a:noFill/>
              <a:ln w="28575">
                <a:solidFill>
                  <a:schemeClr val="tx1"/>
                </a:solidFill>
                <a:round/>
                <a:headEnd/>
                <a:tailEnd/>
              </a:ln>
            </p:spPr>
            <p:txBody>
              <a:bodyPr/>
              <a:lstStyle/>
              <a:p>
                <a:endParaRPr lang="zh-CN" altLang="en-US"/>
              </a:p>
            </p:txBody>
          </p:sp>
          <p:sp>
            <p:nvSpPr>
              <p:cNvPr id="120" name="Oval 77">
                <a:extLst>
                  <a:ext uri="{FF2B5EF4-FFF2-40B4-BE49-F238E27FC236}">
                    <a16:creationId xmlns:a16="http://schemas.microsoft.com/office/drawing/2014/main" id="{E72D9C89-4D83-44DD-CFE0-2CFA7593B6B8}"/>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grpSp>
        <p:sp>
          <p:nvSpPr>
            <p:cNvPr id="56" name="Rectangle 78">
              <a:extLst>
                <a:ext uri="{FF2B5EF4-FFF2-40B4-BE49-F238E27FC236}">
                  <a16:creationId xmlns:a16="http://schemas.microsoft.com/office/drawing/2014/main" id="{85F8DC19-4290-AAFC-3C7B-C20590D717A1}"/>
                </a:ext>
              </a:extLst>
            </p:cNvPr>
            <p:cNvSpPr>
              <a:spLocks noChangeArrowheads="1"/>
            </p:cNvSpPr>
            <p:nvPr/>
          </p:nvSpPr>
          <p:spPr bwMode="auto">
            <a:xfrm>
              <a:off x="4088" y="2344"/>
              <a:ext cx="731" cy="374"/>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57" name="Oval 79">
              <a:extLst>
                <a:ext uri="{FF2B5EF4-FFF2-40B4-BE49-F238E27FC236}">
                  <a16:creationId xmlns:a16="http://schemas.microsoft.com/office/drawing/2014/main" id="{40893063-D5CF-349D-A85C-0F7F80AD4A96}"/>
                </a:ext>
              </a:extLst>
            </p:cNvPr>
            <p:cNvSpPr>
              <a:spLocks noChangeArrowheads="1"/>
            </p:cNvSpPr>
            <p:nvPr/>
          </p:nvSpPr>
          <p:spPr bwMode="auto">
            <a:xfrm>
              <a:off x="4642" y="2263"/>
              <a:ext cx="88" cy="77"/>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58" name="Oval 80">
              <a:extLst>
                <a:ext uri="{FF2B5EF4-FFF2-40B4-BE49-F238E27FC236}">
                  <a16:creationId xmlns:a16="http://schemas.microsoft.com/office/drawing/2014/main" id="{15BA525F-66DB-B56B-DD50-CAF38E1D4D77}"/>
                </a:ext>
              </a:extLst>
            </p:cNvPr>
            <p:cNvSpPr>
              <a:spLocks noChangeArrowheads="1"/>
            </p:cNvSpPr>
            <p:nvPr/>
          </p:nvSpPr>
          <p:spPr bwMode="auto">
            <a:xfrm>
              <a:off x="4819" y="2478"/>
              <a:ext cx="88" cy="77"/>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59" name="Oval 81">
              <a:extLst>
                <a:ext uri="{FF2B5EF4-FFF2-40B4-BE49-F238E27FC236}">
                  <a16:creationId xmlns:a16="http://schemas.microsoft.com/office/drawing/2014/main" id="{17897A4B-B550-C9B0-1095-2637748F885B}"/>
                </a:ext>
              </a:extLst>
            </p:cNvPr>
            <p:cNvSpPr>
              <a:spLocks noChangeArrowheads="1"/>
            </p:cNvSpPr>
            <p:nvPr/>
          </p:nvSpPr>
          <p:spPr bwMode="auto">
            <a:xfrm>
              <a:off x="4387" y="2718"/>
              <a:ext cx="89" cy="76"/>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60" name="AutoShape 82">
              <a:extLst>
                <a:ext uri="{FF2B5EF4-FFF2-40B4-BE49-F238E27FC236}">
                  <a16:creationId xmlns:a16="http://schemas.microsoft.com/office/drawing/2014/main" id="{3C4439A3-378C-2164-5E25-983B1DDE1610}"/>
                </a:ext>
              </a:extLst>
            </p:cNvPr>
            <p:cNvSpPr>
              <a:spLocks noChangeArrowheads="1"/>
            </p:cNvSpPr>
            <p:nvPr/>
          </p:nvSpPr>
          <p:spPr bwMode="auto">
            <a:xfrm>
              <a:off x="4365" y="2631"/>
              <a:ext cx="166" cy="87"/>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grpSp>
          <p:nvGrpSpPr>
            <p:cNvPr id="61" name="Group 83">
              <a:extLst>
                <a:ext uri="{FF2B5EF4-FFF2-40B4-BE49-F238E27FC236}">
                  <a16:creationId xmlns:a16="http://schemas.microsoft.com/office/drawing/2014/main" id="{C8E1E2B7-C2D4-84C8-5830-41E415FD6B47}"/>
                </a:ext>
              </a:extLst>
            </p:cNvPr>
            <p:cNvGrpSpPr>
              <a:grpSpLocks/>
            </p:cNvGrpSpPr>
            <p:nvPr/>
          </p:nvGrpSpPr>
          <p:grpSpPr bwMode="auto">
            <a:xfrm>
              <a:off x="4205" y="2136"/>
              <a:ext cx="63" cy="201"/>
              <a:chOff x="744" y="2783"/>
              <a:chExt cx="68" cy="251"/>
            </a:xfrm>
          </p:grpSpPr>
          <p:sp>
            <p:nvSpPr>
              <p:cNvPr id="117" name="Line 84">
                <a:extLst>
                  <a:ext uri="{FF2B5EF4-FFF2-40B4-BE49-F238E27FC236}">
                    <a16:creationId xmlns:a16="http://schemas.microsoft.com/office/drawing/2014/main" id="{BA35671C-24A0-A17D-E737-06AC6CDF8347}"/>
                  </a:ext>
                </a:extLst>
              </p:cNvPr>
              <p:cNvSpPr>
                <a:spLocks noChangeShapeType="1"/>
              </p:cNvSpPr>
              <p:nvPr/>
            </p:nvSpPr>
            <p:spPr bwMode="auto">
              <a:xfrm flipH="1">
                <a:off x="776" y="2807"/>
                <a:ext cx="0" cy="227"/>
              </a:xfrm>
              <a:prstGeom prst="line">
                <a:avLst/>
              </a:prstGeom>
              <a:noFill/>
              <a:ln w="28575">
                <a:solidFill>
                  <a:schemeClr val="tx1"/>
                </a:solidFill>
                <a:round/>
                <a:headEnd/>
                <a:tailEnd/>
              </a:ln>
            </p:spPr>
            <p:txBody>
              <a:bodyPr/>
              <a:lstStyle/>
              <a:p>
                <a:endParaRPr lang="zh-CN" altLang="en-US"/>
              </a:p>
            </p:txBody>
          </p:sp>
          <p:sp>
            <p:nvSpPr>
              <p:cNvPr id="118" name="Oval 85">
                <a:extLst>
                  <a:ext uri="{FF2B5EF4-FFF2-40B4-BE49-F238E27FC236}">
                    <a16:creationId xmlns:a16="http://schemas.microsoft.com/office/drawing/2014/main" id="{E4C9DD56-BD21-5A04-DA65-AE3A56CC5547}"/>
                  </a:ext>
                </a:extLst>
              </p:cNvPr>
              <p:cNvSpPr>
                <a:spLocks noChangeArrowheads="1"/>
              </p:cNvSpPr>
              <p:nvPr/>
            </p:nvSpPr>
            <p:spPr bwMode="auto">
              <a:xfrm flipH="1">
                <a:off x="744" y="2783"/>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grpSp>
        <p:sp>
          <p:nvSpPr>
            <p:cNvPr id="62" name="Text Box 86">
              <a:extLst>
                <a:ext uri="{FF2B5EF4-FFF2-40B4-BE49-F238E27FC236}">
                  <a16:creationId xmlns:a16="http://schemas.microsoft.com/office/drawing/2014/main" id="{8FD12137-7AFC-D355-34A3-961B82A6E6C6}"/>
                </a:ext>
              </a:extLst>
            </p:cNvPr>
            <p:cNvSpPr txBox="1">
              <a:spLocks noChangeArrowheads="1"/>
            </p:cNvSpPr>
            <p:nvPr/>
          </p:nvSpPr>
          <p:spPr bwMode="auto">
            <a:xfrm>
              <a:off x="4300" y="2385"/>
              <a:ext cx="414" cy="288"/>
            </a:xfrm>
            <a:prstGeom prst="rect">
              <a:avLst/>
            </a:prstGeom>
            <a:noFill/>
            <a:ln w="9525">
              <a:noFill/>
              <a:miter lim="800000"/>
              <a:headEnd/>
              <a:tailEnd/>
            </a:ln>
          </p:spPr>
          <p:txBody>
            <a:bodyPr>
              <a:spAutoFit/>
            </a:bodyPr>
            <a:lstStyle/>
            <a:p>
              <a:r>
                <a:rPr lang="en-US" altLang="zh-CN" b="1">
                  <a:solidFill>
                    <a:srgbClr val="009900"/>
                  </a:solidFill>
                </a:rPr>
                <a:t>C1</a:t>
              </a:r>
            </a:p>
          </p:txBody>
        </p:sp>
        <p:sp>
          <p:nvSpPr>
            <p:cNvPr id="63" name="Text Box 87">
              <a:extLst>
                <a:ext uri="{FF2B5EF4-FFF2-40B4-BE49-F238E27FC236}">
                  <a16:creationId xmlns:a16="http://schemas.microsoft.com/office/drawing/2014/main" id="{FC50F44F-4EB0-59CA-47C5-FFA42413A963}"/>
                </a:ext>
              </a:extLst>
            </p:cNvPr>
            <p:cNvSpPr txBox="1">
              <a:spLocks noChangeArrowheads="1"/>
            </p:cNvSpPr>
            <p:nvPr/>
          </p:nvSpPr>
          <p:spPr bwMode="auto">
            <a:xfrm>
              <a:off x="4072" y="2484"/>
              <a:ext cx="413" cy="288"/>
            </a:xfrm>
            <a:prstGeom prst="rect">
              <a:avLst/>
            </a:prstGeom>
            <a:noFill/>
            <a:ln w="9525">
              <a:noFill/>
              <a:miter lim="800000"/>
              <a:headEnd/>
              <a:tailEnd/>
            </a:ln>
          </p:spPr>
          <p:txBody>
            <a:bodyPr>
              <a:spAutoFit/>
            </a:bodyPr>
            <a:lstStyle/>
            <a:p>
              <a:r>
                <a:rPr lang="en-US" altLang="zh-CN" b="1">
                  <a:solidFill>
                    <a:srgbClr val="009900"/>
                  </a:solidFill>
                </a:rPr>
                <a:t>1D</a:t>
              </a:r>
            </a:p>
          </p:txBody>
        </p:sp>
        <p:sp>
          <p:nvSpPr>
            <p:cNvPr id="64" name="Rectangle 88">
              <a:extLst>
                <a:ext uri="{FF2B5EF4-FFF2-40B4-BE49-F238E27FC236}">
                  <a16:creationId xmlns:a16="http://schemas.microsoft.com/office/drawing/2014/main" id="{284BE027-F73C-4621-70CB-33DC37582E79}"/>
                </a:ext>
              </a:extLst>
            </p:cNvPr>
            <p:cNvSpPr>
              <a:spLocks noChangeArrowheads="1"/>
            </p:cNvSpPr>
            <p:nvPr/>
          </p:nvSpPr>
          <p:spPr bwMode="auto">
            <a:xfrm>
              <a:off x="4088" y="2998"/>
              <a:ext cx="354" cy="327"/>
            </a:xfrm>
            <a:prstGeom prst="rect">
              <a:avLst/>
            </a:prstGeom>
            <a:noFill/>
            <a:ln w="9525">
              <a:noFill/>
              <a:miter lim="800000"/>
              <a:headEnd/>
              <a:tailEnd/>
            </a:ln>
          </p:spPr>
          <p:txBody>
            <a:bodyPr wrap="none">
              <a:spAutoFit/>
            </a:bodyPr>
            <a:lstStyle/>
            <a:p>
              <a:r>
                <a:rPr lang="en-US" altLang="zh-CN" sz="2800" b="1" i="1">
                  <a:solidFill>
                    <a:srgbClr val="0033CC"/>
                  </a:solidFill>
                </a:rPr>
                <a:t>D</a:t>
              </a:r>
              <a:r>
                <a:rPr lang="en-US" altLang="zh-CN" sz="2800" b="1" baseline="-25000">
                  <a:solidFill>
                    <a:srgbClr val="0033CC"/>
                  </a:solidFill>
                </a:rPr>
                <a:t>3</a:t>
              </a:r>
            </a:p>
          </p:txBody>
        </p:sp>
        <p:sp>
          <p:nvSpPr>
            <p:cNvPr id="65" name="Rectangle 89">
              <a:extLst>
                <a:ext uri="{FF2B5EF4-FFF2-40B4-BE49-F238E27FC236}">
                  <a16:creationId xmlns:a16="http://schemas.microsoft.com/office/drawing/2014/main" id="{B7BE6D7A-9071-4D75-59A9-B3C5F73A1CBF}"/>
                </a:ext>
              </a:extLst>
            </p:cNvPr>
            <p:cNvSpPr>
              <a:spLocks noChangeArrowheads="1"/>
            </p:cNvSpPr>
            <p:nvPr/>
          </p:nvSpPr>
          <p:spPr bwMode="auto">
            <a:xfrm>
              <a:off x="4110" y="1832"/>
              <a:ext cx="319" cy="288"/>
            </a:xfrm>
            <a:prstGeom prst="rect">
              <a:avLst/>
            </a:prstGeom>
            <a:noFill/>
            <a:ln w="9525">
              <a:noFill/>
              <a:miter lim="800000"/>
              <a:headEnd/>
              <a:tailEnd/>
            </a:ln>
          </p:spPr>
          <p:txBody>
            <a:bodyPr wrap="none">
              <a:spAutoFit/>
            </a:bodyPr>
            <a:lstStyle/>
            <a:p>
              <a:r>
                <a:rPr lang="en-US" altLang="zh-CN" b="1" i="1">
                  <a:solidFill>
                    <a:srgbClr val="FF0066"/>
                  </a:solidFill>
                </a:rPr>
                <a:t>Q</a:t>
              </a:r>
              <a:r>
                <a:rPr lang="en-US" altLang="zh-CN" b="1" baseline="-25000">
                  <a:solidFill>
                    <a:srgbClr val="FF0066"/>
                  </a:solidFill>
                </a:rPr>
                <a:t>3</a:t>
              </a:r>
            </a:p>
          </p:txBody>
        </p:sp>
        <p:grpSp>
          <p:nvGrpSpPr>
            <p:cNvPr id="66" name="Group 90">
              <a:extLst>
                <a:ext uri="{FF2B5EF4-FFF2-40B4-BE49-F238E27FC236}">
                  <a16:creationId xmlns:a16="http://schemas.microsoft.com/office/drawing/2014/main" id="{2A8F65AE-3426-1F37-36E8-1B2966CE1549}"/>
                </a:ext>
              </a:extLst>
            </p:cNvPr>
            <p:cNvGrpSpPr>
              <a:grpSpLocks/>
            </p:cNvGrpSpPr>
            <p:nvPr/>
          </p:nvGrpSpPr>
          <p:grpSpPr bwMode="auto">
            <a:xfrm>
              <a:off x="4557" y="1849"/>
              <a:ext cx="498" cy="288"/>
              <a:chOff x="4557" y="1849"/>
              <a:chExt cx="498" cy="288"/>
            </a:xfrm>
          </p:grpSpPr>
          <p:sp>
            <p:nvSpPr>
              <p:cNvPr id="115" name="Rectangle 91">
                <a:extLst>
                  <a:ext uri="{FF2B5EF4-FFF2-40B4-BE49-F238E27FC236}">
                    <a16:creationId xmlns:a16="http://schemas.microsoft.com/office/drawing/2014/main" id="{8323F0E7-9D8B-FA3E-A8EC-2E684CD916AB}"/>
                  </a:ext>
                </a:extLst>
              </p:cNvPr>
              <p:cNvSpPr>
                <a:spLocks noChangeArrowheads="1"/>
              </p:cNvSpPr>
              <p:nvPr/>
            </p:nvSpPr>
            <p:spPr bwMode="auto">
              <a:xfrm>
                <a:off x="4557" y="1849"/>
                <a:ext cx="498"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3</a:t>
                </a:r>
              </a:p>
            </p:txBody>
          </p:sp>
          <p:sp>
            <p:nvSpPr>
              <p:cNvPr id="116" name="Line 92">
                <a:extLst>
                  <a:ext uri="{FF2B5EF4-FFF2-40B4-BE49-F238E27FC236}">
                    <a16:creationId xmlns:a16="http://schemas.microsoft.com/office/drawing/2014/main" id="{101596E1-6D5A-ABCE-C1AC-0BC40D366DFB}"/>
                  </a:ext>
                </a:extLst>
              </p:cNvPr>
              <p:cNvSpPr>
                <a:spLocks noChangeShapeType="1"/>
              </p:cNvSpPr>
              <p:nvPr/>
            </p:nvSpPr>
            <p:spPr bwMode="auto">
              <a:xfrm>
                <a:off x="4637" y="1914"/>
                <a:ext cx="122" cy="0"/>
              </a:xfrm>
              <a:prstGeom prst="line">
                <a:avLst/>
              </a:prstGeom>
              <a:noFill/>
              <a:ln w="28575">
                <a:solidFill>
                  <a:srgbClr val="FF0066"/>
                </a:solidFill>
                <a:round/>
                <a:headEnd/>
                <a:tailEnd/>
              </a:ln>
            </p:spPr>
            <p:txBody>
              <a:bodyPr/>
              <a:lstStyle/>
              <a:p>
                <a:endParaRPr lang="zh-CN" altLang="en-US"/>
              </a:p>
            </p:txBody>
          </p:sp>
        </p:grpSp>
        <p:sp>
          <p:nvSpPr>
            <p:cNvPr id="67" name="Line 93">
              <a:extLst>
                <a:ext uri="{FF2B5EF4-FFF2-40B4-BE49-F238E27FC236}">
                  <a16:creationId xmlns:a16="http://schemas.microsoft.com/office/drawing/2014/main" id="{5C126C14-53A2-FA4B-4D16-51E16DD438B9}"/>
                </a:ext>
              </a:extLst>
            </p:cNvPr>
            <p:cNvSpPr>
              <a:spLocks noChangeShapeType="1"/>
            </p:cNvSpPr>
            <p:nvPr/>
          </p:nvSpPr>
          <p:spPr bwMode="auto">
            <a:xfrm>
              <a:off x="1144" y="2852"/>
              <a:ext cx="3287" cy="0"/>
            </a:xfrm>
            <a:prstGeom prst="line">
              <a:avLst/>
            </a:prstGeom>
            <a:noFill/>
            <a:ln w="28575">
              <a:solidFill>
                <a:schemeClr val="tx1"/>
              </a:solidFill>
              <a:round/>
              <a:headEnd/>
              <a:tailEnd/>
            </a:ln>
          </p:spPr>
          <p:txBody>
            <a:bodyPr/>
            <a:lstStyle/>
            <a:p>
              <a:endParaRPr lang="zh-CN" altLang="en-US"/>
            </a:p>
          </p:txBody>
        </p:sp>
        <p:sp>
          <p:nvSpPr>
            <p:cNvPr id="68" name="Line 94">
              <a:extLst>
                <a:ext uri="{FF2B5EF4-FFF2-40B4-BE49-F238E27FC236}">
                  <a16:creationId xmlns:a16="http://schemas.microsoft.com/office/drawing/2014/main" id="{88EE409D-0CA8-F917-4D90-BB5651BE6724}"/>
                </a:ext>
              </a:extLst>
            </p:cNvPr>
            <p:cNvSpPr>
              <a:spLocks noChangeShapeType="1"/>
            </p:cNvSpPr>
            <p:nvPr/>
          </p:nvSpPr>
          <p:spPr bwMode="auto">
            <a:xfrm>
              <a:off x="1764" y="2933"/>
              <a:ext cx="3287" cy="0"/>
            </a:xfrm>
            <a:prstGeom prst="line">
              <a:avLst/>
            </a:prstGeom>
            <a:noFill/>
            <a:ln w="28575">
              <a:solidFill>
                <a:schemeClr val="tx1"/>
              </a:solidFill>
              <a:round/>
              <a:headEnd/>
              <a:tailEnd/>
            </a:ln>
          </p:spPr>
          <p:txBody>
            <a:bodyPr/>
            <a:lstStyle/>
            <a:p>
              <a:endParaRPr lang="zh-CN" altLang="en-US"/>
            </a:p>
          </p:txBody>
        </p:sp>
        <p:grpSp>
          <p:nvGrpSpPr>
            <p:cNvPr id="69" name="Group 95">
              <a:extLst>
                <a:ext uri="{FF2B5EF4-FFF2-40B4-BE49-F238E27FC236}">
                  <a16:creationId xmlns:a16="http://schemas.microsoft.com/office/drawing/2014/main" id="{3DDBA988-1335-CF09-0598-5089E9D4FEF2}"/>
                </a:ext>
              </a:extLst>
            </p:cNvPr>
            <p:cNvGrpSpPr>
              <a:grpSpLocks/>
            </p:cNvGrpSpPr>
            <p:nvPr/>
          </p:nvGrpSpPr>
          <p:grpSpPr bwMode="auto">
            <a:xfrm>
              <a:off x="1974" y="2709"/>
              <a:ext cx="63" cy="331"/>
              <a:chOff x="672" y="2467"/>
              <a:chExt cx="68" cy="414"/>
            </a:xfrm>
          </p:grpSpPr>
          <p:sp>
            <p:nvSpPr>
              <p:cNvPr id="113" name="Line 96">
                <a:extLst>
                  <a:ext uri="{FF2B5EF4-FFF2-40B4-BE49-F238E27FC236}">
                    <a16:creationId xmlns:a16="http://schemas.microsoft.com/office/drawing/2014/main" id="{C5A60E61-2A6F-D260-12FC-0D9BB6FB8BE0}"/>
                  </a:ext>
                </a:extLst>
              </p:cNvPr>
              <p:cNvSpPr>
                <a:spLocks noChangeShapeType="1"/>
              </p:cNvSpPr>
              <p:nvPr/>
            </p:nvSpPr>
            <p:spPr bwMode="auto">
              <a:xfrm flipH="1" flipV="1">
                <a:off x="708" y="2467"/>
                <a:ext cx="0" cy="360"/>
              </a:xfrm>
              <a:prstGeom prst="line">
                <a:avLst/>
              </a:prstGeom>
              <a:noFill/>
              <a:ln w="28575">
                <a:solidFill>
                  <a:schemeClr val="tx1"/>
                </a:solidFill>
                <a:round/>
                <a:headEnd/>
                <a:tailEnd/>
              </a:ln>
            </p:spPr>
            <p:txBody>
              <a:bodyPr/>
              <a:lstStyle/>
              <a:p>
                <a:endParaRPr lang="zh-CN" altLang="en-US"/>
              </a:p>
            </p:txBody>
          </p:sp>
          <p:sp>
            <p:nvSpPr>
              <p:cNvPr id="114" name="Oval 97">
                <a:extLst>
                  <a:ext uri="{FF2B5EF4-FFF2-40B4-BE49-F238E27FC236}">
                    <a16:creationId xmlns:a16="http://schemas.microsoft.com/office/drawing/2014/main" id="{FEB237D4-9E7A-BE72-7F9D-FB2D44B7644F}"/>
                  </a:ext>
                </a:extLst>
              </p:cNvPr>
              <p:cNvSpPr>
                <a:spLocks noChangeArrowheads="1"/>
              </p:cNvSpPr>
              <p:nvPr/>
            </p:nvSpPr>
            <p:spPr bwMode="auto">
              <a:xfrm flipV="1">
                <a:off x="672" y="2813"/>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70" name="Group 98">
              <a:extLst>
                <a:ext uri="{FF2B5EF4-FFF2-40B4-BE49-F238E27FC236}">
                  <a16:creationId xmlns:a16="http://schemas.microsoft.com/office/drawing/2014/main" id="{C14EFEC4-E11F-785D-EB70-C82B54568002}"/>
                </a:ext>
              </a:extLst>
            </p:cNvPr>
            <p:cNvGrpSpPr>
              <a:grpSpLocks/>
            </p:cNvGrpSpPr>
            <p:nvPr/>
          </p:nvGrpSpPr>
          <p:grpSpPr bwMode="auto">
            <a:xfrm>
              <a:off x="2614" y="2243"/>
              <a:ext cx="459" cy="288"/>
              <a:chOff x="2614" y="2243"/>
              <a:chExt cx="459" cy="288"/>
            </a:xfrm>
          </p:grpSpPr>
          <p:sp>
            <p:nvSpPr>
              <p:cNvPr id="111" name="Rectangle 99">
                <a:extLst>
                  <a:ext uri="{FF2B5EF4-FFF2-40B4-BE49-F238E27FC236}">
                    <a16:creationId xmlns:a16="http://schemas.microsoft.com/office/drawing/2014/main" id="{A64E50A1-B5C1-EA31-4A88-3EB2A670E3F7}"/>
                  </a:ext>
                </a:extLst>
              </p:cNvPr>
              <p:cNvSpPr>
                <a:spLocks noChangeArrowheads="1"/>
              </p:cNvSpPr>
              <p:nvPr/>
            </p:nvSpPr>
            <p:spPr bwMode="auto">
              <a:xfrm>
                <a:off x="2614" y="2243"/>
                <a:ext cx="459" cy="288"/>
              </a:xfrm>
              <a:prstGeom prst="rect">
                <a:avLst/>
              </a:prstGeom>
              <a:noFill/>
              <a:ln w="9525">
                <a:noFill/>
                <a:miter lim="800000"/>
                <a:headEnd/>
                <a:tailEnd/>
              </a:ln>
            </p:spPr>
            <p:txBody>
              <a:bodyPr>
                <a:spAutoFit/>
              </a:bodyPr>
              <a:lstStyle/>
              <a:p>
                <a:r>
                  <a:rPr lang="en-US" altLang="zh-CN" b="1" i="1">
                    <a:solidFill>
                      <a:srgbClr val="0033CC"/>
                    </a:solidFill>
                  </a:rPr>
                  <a:t>R</a:t>
                </a:r>
                <a:r>
                  <a:rPr lang="en-US" altLang="zh-CN" b="1" baseline="-25000">
                    <a:solidFill>
                      <a:srgbClr val="0033CC"/>
                    </a:solidFill>
                  </a:rPr>
                  <a:t>D</a:t>
                </a:r>
              </a:p>
            </p:txBody>
          </p:sp>
          <p:sp>
            <p:nvSpPr>
              <p:cNvPr id="112" name="Line 100">
                <a:extLst>
                  <a:ext uri="{FF2B5EF4-FFF2-40B4-BE49-F238E27FC236}">
                    <a16:creationId xmlns:a16="http://schemas.microsoft.com/office/drawing/2014/main" id="{6802BA0A-5E82-ED74-68FE-4BC389FF3001}"/>
                  </a:ext>
                </a:extLst>
              </p:cNvPr>
              <p:cNvSpPr>
                <a:spLocks noChangeShapeType="1"/>
              </p:cNvSpPr>
              <p:nvPr/>
            </p:nvSpPr>
            <p:spPr bwMode="auto">
              <a:xfrm>
                <a:off x="2668" y="2272"/>
                <a:ext cx="140" cy="1"/>
              </a:xfrm>
              <a:prstGeom prst="line">
                <a:avLst/>
              </a:prstGeom>
              <a:noFill/>
              <a:ln w="28575">
                <a:solidFill>
                  <a:srgbClr val="0033CC"/>
                </a:solidFill>
                <a:round/>
                <a:headEnd/>
                <a:tailEnd/>
              </a:ln>
            </p:spPr>
            <p:txBody>
              <a:bodyPr/>
              <a:lstStyle/>
              <a:p>
                <a:endParaRPr lang="zh-CN" altLang="en-US"/>
              </a:p>
            </p:txBody>
          </p:sp>
        </p:grpSp>
        <p:grpSp>
          <p:nvGrpSpPr>
            <p:cNvPr id="71" name="Group 101">
              <a:extLst>
                <a:ext uri="{FF2B5EF4-FFF2-40B4-BE49-F238E27FC236}">
                  <a16:creationId xmlns:a16="http://schemas.microsoft.com/office/drawing/2014/main" id="{9EF20668-A506-36BE-CCED-B84530E39CA6}"/>
                </a:ext>
              </a:extLst>
            </p:cNvPr>
            <p:cNvGrpSpPr>
              <a:grpSpLocks/>
            </p:cNvGrpSpPr>
            <p:nvPr/>
          </p:nvGrpSpPr>
          <p:grpSpPr bwMode="auto">
            <a:xfrm>
              <a:off x="3719" y="2212"/>
              <a:ext cx="460" cy="288"/>
              <a:chOff x="1380" y="1849"/>
              <a:chExt cx="499" cy="360"/>
            </a:xfrm>
          </p:grpSpPr>
          <p:sp>
            <p:nvSpPr>
              <p:cNvPr id="109" name="Rectangle 102">
                <a:extLst>
                  <a:ext uri="{FF2B5EF4-FFF2-40B4-BE49-F238E27FC236}">
                    <a16:creationId xmlns:a16="http://schemas.microsoft.com/office/drawing/2014/main" id="{880CD07F-5DD5-73CF-918C-825AF6E29C10}"/>
                  </a:ext>
                </a:extLst>
              </p:cNvPr>
              <p:cNvSpPr>
                <a:spLocks noChangeArrowheads="1"/>
              </p:cNvSpPr>
              <p:nvPr/>
            </p:nvSpPr>
            <p:spPr bwMode="auto">
              <a:xfrm>
                <a:off x="1380" y="1849"/>
                <a:ext cx="499" cy="360"/>
              </a:xfrm>
              <a:prstGeom prst="rect">
                <a:avLst/>
              </a:prstGeom>
              <a:noFill/>
              <a:ln w="9525">
                <a:noFill/>
                <a:miter lim="800000"/>
                <a:headEnd/>
                <a:tailEnd/>
              </a:ln>
            </p:spPr>
            <p:txBody>
              <a:bodyPr>
                <a:spAutoFit/>
              </a:bodyPr>
              <a:lstStyle/>
              <a:p>
                <a:r>
                  <a:rPr lang="en-US" altLang="zh-CN" b="1" i="1">
                    <a:solidFill>
                      <a:srgbClr val="0033CC"/>
                    </a:solidFill>
                  </a:rPr>
                  <a:t>R</a:t>
                </a:r>
                <a:r>
                  <a:rPr lang="en-US" altLang="zh-CN" b="1" baseline="-25000">
                    <a:solidFill>
                      <a:srgbClr val="0033CC"/>
                    </a:solidFill>
                  </a:rPr>
                  <a:t>D</a:t>
                </a:r>
              </a:p>
            </p:txBody>
          </p:sp>
          <p:sp>
            <p:nvSpPr>
              <p:cNvPr id="110" name="Line 103">
                <a:extLst>
                  <a:ext uri="{FF2B5EF4-FFF2-40B4-BE49-F238E27FC236}">
                    <a16:creationId xmlns:a16="http://schemas.microsoft.com/office/drawing/2014/main" id="{53719187-EEB4-D518-1895-9EE6B4021174}"/>
                  </a:ext>
                </a:extLst>
              </p:cNvPr>
              <p:cNvSpPr>
                <a:spLocks noChangeShapeType="1"/>
              </p:cNvSpPr>
              <p:nvPr/>
            </p:nvSpPr>
            <p:spPr bwMode="auto">
              <a:xfrm>
                <a:off x="1440" y="1884"/>
                <a:ext cx="152" cy="1"/>
              </a:xfrm>
              <a:prstGeom prst="line">
                <a:avLst/>
              </a:prstGeom>
              <a:noFill/>
              <a:ln w="28575">
                <a:solidFill>
                  <a:srgbClr val="0033CC"/>
                </a:solidFill>
                <a:round/>
                <a:headEnd/>
                <a:tailEnd/>
              </a:ln>
            </p:spPr>
            <p:txBody>
              <a:bodyPr/>
              <a:lstStyle/>
              <a:p>
                <a:endParaRPr lang="zh-CN" altLang="en-US"/>
              </a:p>
            </p:txBody>
          </p:sp>
        </p:grpSp>
        <p:grpSp>
          <p:nvGrpSpPr>
            <p:cNvPr id="72" name="Group 104">
              <a:extLst>
                <a:ext uri="{FF2B5EF4-FFF2-40B4-BE49-F238E27FC236}">
                  <a16:creationId xmlns:a16="http://schemas.microsoft.com/office/drawing/2014/main" id="{E46D170D-C857-6D1B-E90D-3B21533B1655}"/>
                </a:ext>
              </a:extLst>
            </p:cNvPr>
            <p:cNvGrpSpPr>
              <a:grpSpLocks/>
            </p:cNvGrpSpPr>
            <p:nvPr/>
          </p:nvGrpSpPr>
          <p:grpSpPr bwMode="auto">
            <a:xfrm>
              <a:off x="4786" y="2257"/>
              <a:ext cx="460" cy="288"/>
              <a:chOff x="1380" y="1847"/>
              <a:chExt cx="499" cy="361"/>
            </a:xfrm>
          </p:grpSpPr>
          <p:sp>
            <p:nvSpPr>
              <p:cNvPr id="107" name="Rectangle 105">
                <a:extLst>
                  <a:ext uri="{FF2B5EF4-FFF2-40B4-BE49-F238E27FC236}">
                    <a16:creationId xmlns:a16="http://schemas.microsoft.com/office/drawing/2014/main" id="{53EF7FDD-ABF3-50F2-3D02-D64570F21F5B}"/>
                  </a:ext>
                </a:extLst>
              </p:cNvPr>
              <p:cNvSpPr>
                <a:spLocks noChangeArrowheads="1"/>
              </p:cNvSpPr>
              <p:nvPr/>
            </p:nvSpPr>
            <p:spPr bwMode="auto">
              <a:xfrm>
                <a:off x="1380" y="1847"/>
                <a:ext cx="499" cy="361"/>
              </a:xfrm>
              <a:prstGeom prst="rect">
                <a:avLst/>
              </a:prstGeom>
              <a:noFill/>
              <a:ln w="9525">
                <a:noFill/>
                <a:miter lim="800000"/>
                <a:headEnd/>
                <a:tailEnd/>
              </a:ln>
            </p:spPr>
            <p:txBody>
              <a:bodyPr>
                <a:spAutoFit/>
              </a:bodyPr>
              <a:lstStyle/>
              <a:p>
                <a:r>
                  <a:rPr lang="en-US" altLang="zh-CN" b="1" i="1">
                    <a:solidFill>
                      <a:srgbClr val="0033CC"/>
                    </a:solidFill>
                  </a:rPr>
                  <a:t>R</a:t>
                </a:r>
                <a:r>
                  <a:rPr lang="en-US" altLang="zh-CN" b="1" baseline="-25000">
                    <a:solidFill>
                      <a:srgbClr val="0033CC"/>
                    </a:solidFill>
                  </a:rPr>
                  <a:t>D</a:t>
                </a:r>
              </a:p>
            </p:txBody>
          </p:sp>
          <p:sp>
            <p:nvSpPr>
              <p:cNvPr id="108" name="Line 106">
                <a:extLst>
                  <a:ext uri="{FF2B5EF4-FFF2-40B4-BE49-F238E27FC236}">
                    <a16:creationId xmlns:a16="http://schemas.microsoft.com/office/drawing/2014/main" id="{9A1DBA37-B680-C221-3D24-612EC23818CC}"/>
                  </a:ext>
                </a:extLst>
              </p:cNvPr>
              <p:cNvSpPr>
                <a:spLocks noChangeShapeType="1"/>
              </p:cNvSpPr>
              <p:nvPr/>
            </p:nvSpPr>
            <p:spPr bwMode="auto">
              <a:xfrm>
                <a:off x="1440" y="1884"/>
                <a:ext cx="152" cy="1"/>
              </a:xfrm>
              <a:prstGeom prst="line">
                <a:avLst/>
              </a:prstGeom>
              <a:noFill/>
              <a:ln w="28575">
                <a:solidFill>
                  <a:srgbClr val="0033CC"/>
                </a:solidFill>
                <a:round/>
                <a:headEnd/>
                <a:tailEnd/>
              </a:ln>
            </p:spPr>
            <p:txBody>
              <a:bodyPr/>
              <a:lstStyle/>
              <a:p>
                <a:endParaRPr lang="zh-CN" altLang="en-US"/>
              </a:p>
            </p:txBody>
          </p:sp>
        </p:grpSp>
        <p:grpSp>
          <p:nvGrpSpPr>
            <p:cNvPr id="73" name="Group 107">
              <a:extLst>
                <a:ext uri="{FF2B5EF4-FFF2-40B4-BE49-F238E27FC236}">
                  <a16:creationId xmlns:a16="http://schemas.microsoft.com/office/drawing/2014/main" id="{7122A562-15FC-1153-A41D-7415553F07BF}"/>
                </a:ext>
              </a:extLst>
            </p:cNvPr>
            <p:cNvGrpSpPr>
              <a:grpSpLocks/>
            </p:cNvGrpSpPr>
            <p:nvPr/>
          </p:nvGrpSpPr>
          <p:grpSpPr bwMode="auto">
            <a:xfrm>
              <a:off x="3081" y="2704"/>
              <a:ext cx="63" cy="331"/>
              <a:chOff x="672" y="2467"/>
              <a:chExt cx="68" cy="414"/>
            </a:xfrm>
          </p:grpSpPr>
          <p:sp>
            <p:nvSpPr>
              <p:cNvPr id="105" name="Line 108">
                <a:extLst>
                  <a:ext uri="{FF2B5EF4-FFF2-40B4-BE49-F238E27FC236}">
                    <a16:creationId xmlns:a16="http://schemas.microsoft.com/office/drawing/2014/main" id="{44255021-7558-17F7-EEE9-6D80AB7C9F13}"/>
                  </a:ext>
                </a:extLst>
              </p:cNvPr>
              <p:cNvSpPr>
                <a:spLocks noChangeShapeType="1"/>
              </p:cNvSpPr>
              <p:nvPr/>
            </p:nvSpPr>
            <p:spPr bwMode="auto">
              <a:xfrm flipH="1" flipV="1">
                <a:off x="708" y="2467"/>
                <a:ext cx="0" cy="360"/>
              </a:xfrm>
              <a:prstGeom prst="line">
                <a:avLst/>
              </a:prstGeom>
              <a:noFill/>
              <a:ln w="28575">
                <a:solidFill>
                  <a:schemeClr val="tx1"/>
                </a:solidFill>
                <a:round/>
                <a:headEnd/>
                <a:tailEnd/>
              </a:ln>
            </p:spPr>
            <p:txBody>
              <a:bodyPr/>
              <a:lstStyle/>
              <a:p>
                <a:endParaRPr lang="zh-CN" altLang="en-US"/>
              </a:p>
            </p:txBody>
          </p:sp>
          <p:sp>
            <p:nvSpPr>
              <p:cNvPr id="106" name="Oval 109">
                <a:extLst>
                  <a:ext uri="{FF2B5EF4-FFF2-40B4-BE49-F238E27FC236}">
                    <a16:creationId xmlns:a16="http://schemas.microsoft.com/office/drawing/2014/main" id="{4F1BB98F-1C73-E344-DB09-E9025EFB1E65}"/>
                  </a:ext>
                </a:extLst>
              </p:cNvPr>
              <p:cNvSpPr>
                <a:spLocks noChangeArrowheads="1"/>
              </p:cNvSpPr>
              <p:nvPr/>
            </p:nvSpPr>
            <p:spPr bwMode="auto">
              <a:xfrm flipV="1">
                <a:off x="672" y="2813"/>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74" name="Group 110">
              <a:extLst>
                <a:ext uri="{FF2B5EF4-FFF2-40B4-BE49-F238E27FC236}">
                  <a16:creationId xmlns:a16="http://schemas.microsoft.com/office/drawing/2014/main" id="{84501332-6985-0938-3668-21AE0D58F7AF}"/>
                </a:ext>
              </a:extLst>
            </p:cNvPr>
            <p:cNvGrpSpPr>
              <a:grpSpLocks/>
            </p:cNvGrpSpPr>
            <p:nvPr/>
          </p:nvGrpSpPr>
          <p:grpSpPr bwMode="auto">
            <a:xfrm>
              <a:off x="4188" y="2714"/>
              <a:ext cx="63" cy="331"/>
              <a:chOff x="672" y="2467"/>
              <a:chExt cx="68" cy="414"/>
            </a:xfrm>
          </p:grpSpPr>
          <p:sp>
            <p:nvSpPr>
              <p:cNvPr id="103" name="Line 111">
                <a:extLst>
                  <a:ext uri="{FF2B5EF4-FFF2-40B4-BE49-F238E27FC236}">
                    <a16:creationId xmlns:a16="http://schemas.microsoft.com/office/drawing/2014/main" id="{D3617847-6991-B6A8-800B-5FDB82A4F8A1}"/>
                  </a:ext>
                </a:extLst>
              </p:cNvPr>
              <p:cNvSpPr>
                <a:spLocks noChangeShapeType="1"/>
              </p:cNvSpPr>
              <p:nvPr/>
            </p:nvSpPr>
            <p:spPr bwMode="auto">
              <a:xfrm flipH="1" flipV="1">
                <a:off x="708" y="2467"/>
                <a:ext cx="0" cy="360"/>
              </a:xfrm>
              <a:prstGeom prst="line">
                <a:avLst/>
              </a:prstGeom>
              <a:noFill/>
              <a:ln w="28575">
                <a:solidFill>
                  <a:schemeClr val="tx1"/>
                </a:solidFill>
                <a:round/>
                <a:headEnd/>
                <a:tailEnd/>
              </a:ln>
            </p:spPr>
            <p:txBody>
              <a:bodyPr/>
              <a:lstStyle/>
              <a:p>
                <a:endParaRPr lang="zh-CN" altLang="en-US"/>
              </a:p>
            </p:txBody>
          </p:sp>
          <p:sp>
            <p:nvSpPr>
              <p:cNvPr id="104" name="Oval 112">
                <a:extLst>
                  <a:ext uri="{FF2B5EF4-FFF2-40B4-BE49-F238E27FC236}">
                    <a16:creationId xmlns:a16="http://schemas.microsoft.com/office/drawing/2014/main" id="{9B96AC2D-F251-AD11-9FC5-9C43F437AC45}"/>
                  </a:ext>
                </a:extLst>
              </p:cNvPr>
              <p:cNvSpPr>
                <a:spLocks noChangeArrowheads="1"/>
              </p:cNvSpPr>
              <p:nvPr/>
            </p:nvSpPr>
            <p:spPr bwMode="auto">
              <a:xfrm flipV="1">
                <a:off x="672" y="2813"/>
                <a:ext cx="68" cy="68"/>
              </a:xfrm>
              <a:prstGeom prst="ellipse">
                <a:avLst/>
              </a:prstGeom>
              <a:noFill/>
              <a:ln w="28575">
                <a:solidFill>
                  <a:schemeClr val="tx1"/>
                </a:solidFill>
                <a:round/>
                <a:headEnd/>
                <a:tailEnd/>
              </a:ln>
            </p:spPr>
            <p:txBody>
              <a:bodyPr wrap="none" anchor="ctr"/>
              <a:lstStyle/>
              <a:p>
                <a:endParaRPr lang="zh-CN" altLang="en-US"/>
              </a:p>
            </p:txBody>
          </p:sp>
        </p:grpSp>
        <p:sp>
          <p:nvSpPr>
            <p:cNvPr id="75" name="Rectangle 113">
              <a:extLst>
                <a:ext uri="{FF2B5EF4-FFF2-40B4-BE49-F238E27FC236}">
                  <a16:creationId xmlns:a16="http://schemas.microsoft.com/office/drawing/2014/main" id="{0BFA71CE-EB42-0D50-1127-D68E21DD62F8}"/>
                </a:ext>
              </a:extLst>
            </p:cNvPr>
            <p:cNvSpPr>
              <a:spLocks noChangeArrowheads="1"/>
            </p:cNvSpPr>
            <p:nvPr/>
          </p:nvSpPr>
          <p:spPr bwMode="auto">
            <a:xfrm>
              <a:off x="940" y="2078"/>
              <a:ext cx="414" cy="288"/>
            </a:xfrm>
            <a:prstGeom prst="rect">
              <a:avLst/>
            </a:prstGeom>
            <a:noFill/>
            <a:ln w="9525">
              <a:noFill/>
              <a:miter lim="800000"/>
              <a:headEnd/>
              <a:tailEnd/>
            </a:ln>
          </p:spPr>
          <p:txBody>
            <a:bodyPr wrap="none">
              <a:spAutoFit/>
            </a:bodyPr>
            <a:lstStyle/>
            <a:p>
              <a:r>
                <a:rPr lang="en-US" altLang="zh-CN" b="1"/>
                <a:t>FF</a:t>
              </a:r>
              <a:r>
                <a:rPr lang="en-US" altLang="zh-CN" b="1" baseline="-25000"/>
                <a:t>0</a:t>
              </a:r>
            </a:p>
          </p:txBody>
        </p:sp>
        <p:sp>
          <p:nvSpPr>
            <p:cNvPr id="76" name="Rectangle 114">
              <a:extLst>
                <a:ext uri="{FF2B5EF4-FFF2-40B4-BE49-F238E27FC236}">
                  <a16:creationId xmlns:a16="http://schemas.microsoft.com/office/drawing/2014/main" id="{253E461D-9E84-4542-A54C-BB3227BF703B}"/>
                </a:ext>
              </a:extLst>
            </p:cNvPr>
            <p:cNvSpPr>
              <a:spLocks noChangeArrowheads="1"/>
            </p:cNvSpPr>
            <p:nvPr/>
          </p:nvSpPr>
          <p:spPr bwMode="auto">
            <a:xfrm>
              <a:off x="2047" y="2071"/>
              <a:ext cx="414" cy="288"/>
            </a:xfrm>
            <a:prstGeom prst="rect">
              <a:avLst/>
            </a:prstGeom>
            <a:noFill/>
            <a:ln w="9525">
              <a:noFill/>
              <a:miter lim="800000"/>
              <a:headEnd/>
              <a:tailEnd/>
            </a:ln>
          </p:spPr>
          <p:txBody>
            <a:bodyPr wrap="none">
              <a:spAutoFit/>
            </a:bodyPr>
            <a:lstStyle/>
            <a:p>
              <a:r>
                <a:rPr lang="en-US" altLang="zh-CN" b="1"/>
                <a:t>FF</a:t>
              </a:r>
              <a:r>
                <a:rPr lang="en-US" altLang="zh-CN" b="1" baseline="-25000"/>
                <a:t>1</a:t>
              </a:r>
            </a:p>
          </p:txBody>
        </p:sp>
        <p:sp>
          <p:nvSpPr>
            <p:cNvPr id="77" name="Rectangle 115">
              <a:extLst>
                <a:ext uri="{FF2B5EF4-FFF2-40B4-BE49-F238E27FC236}">
                  <a16:creationId xmlns:a16="http://schemas.microsoft.com/office/drawing/2014/main" id="{B8F45485-6870-39B9-B01E-2B44BFE9C77E}"/>
                </a:ext>
              </a:extLst>
            </p:cNvPr>
            <p:cNvSpPr>
              <a:spLocks noChangeArrowheads="1"/>
            </p:cNvSpPr>
            <p:nvPr/>
          </p:nvSpPr>
          <p:spPr bwMode="auto">
            <a:xfrm>
              <a:off x="3140" y="2066"/>
              <a:ext cx="414" cy="288"/>
            </a:xfrm>
            <a:prstGeom prst="rect">
              <a:avLst/>
            </a:prstGeom>
            <a:noFill/>
            <a:ln w="9525">
              <a:noFill/>
              <a:miter lim="800000"/>
              <a:headEnd/>
              <a:tailEnd/>
            </a:ln>
          </p:spPr>
          <p:txBody>
            <a:bodyPr wrap="none">
              <a:spAutoFit/>
            </a:bodyPr>
            <a:lstStyle/>
            <a:p>
              <a:r>
                <a:rPr lang="en-US" altLang="zh-CN" b="1"/>
                <a:t>FF</a:t>
              </a:r>
              <a:r>
                <a:rPr lang="en-US" altLang="zh-CN" b="1" baseline="-25000"/>
                <a:t>2</a:t>
              </a:r>
            </a:p>
          </p:txBody>
        </p:sp>
        <p:sp>
          <p:nvSpPr>
            <p:cNvPr id="78" name="Rectangle 116">
              <a:extLst>
                <a:ext uri="{FF2B5EF4-FFF2-40B4-BE49-F238E27FC236}">
                  <a16:creationId xmlns:a16="http://schemas.microsoft.com/office/drawing/2014/main" id="{296A9BC1-DBDF-DCC7-5EA1-0DD9E2920B0F}"/>
                </a:ext>
              </a:extLst>
            </p:cNvPr>
            <p:cNvSpPr>
              <a:spLocks noChangeArrowheads="1"/>
            </p:cNvSpPr>
            <p:nvPr/>
          </p:nvSpPr>
          <p:spPr bwMode="auto">
            <a:xfrm>
              <a:off x="4264" y="2042"/>
              <a:ext cx="414" cy="288"/>
            </a:xfrm>
            <a:prstGeom prst="rect">
              <a:avLst/>
            </a:prstGeom>
            <a:noFill/>
            <a:ln w="9525">
              <a:noFill/>
              <a:miter lim="800000"/>
              <a:headEnd/>
              <a:tailEnd/>
            </a:ln>
          </p:spPr>
          <p:txBody>
            <a:bodyPr wrap="none">
              <a:spAutoFit/>
            </a:bodyPr>
            <a:lstStyle/>
            <a:p>
              <a:r>
                <a:rPr lang="en-US" altLang="zh-CN" b="1"/>
                <a:t>FF</a:t>
              </a:r>
              <a:r>
                <a:rPr lang="en-US" altLang="zh-CN" b="1" baseline="-25000"/>
                <a:t>3</a:t>
              </a:r>
            </a:p>
          </p:txBody>
        </p:sp>
        <p:grpSp>
          <p:nvGrpSpPr>
            <p:cNvPr id="79" name="Group 117">
              <a:extLst>
                <a:ext uri="{FF2B5EF4-FFF2-40B4-BE49-F238E27FC236}">
                  <a16:creationId xmlns:a16="http://schemas.microsoft.com/office/drawing/2014/main" id="{CB7AFEEE-5750-4D55-7073-989A72D9AB54}"/>
                </a:ext>
              </a:extLst>
            </p:cNvPr>
            <p:cNvGrpSpPr>
              <a:grpSpLocks/>
            </p:cNvGrpSpPr>
            <p:nvPr/>
          </p:nvGrpSpPr>
          <p:grpSpPr bwMode="auto">
            <a:xfrm>
              <a:off x="1266" y="2838"/>
              <a:ext cx="332" cy="518"/>
              <a:chOff x="1080" y="2623"/>
              <a:chExt cx="360" cy="648"/>
            </a:xfrm>
          </p:grpSpPr>
          <p:sp>
            <p:nvSpPr>
              <p:cNvPr id="98" name="Line 118">
                <a:extLst>
                  <a:ext uri="{FF2B5EF4-FFF2-40B4-BE49-F238E27FC236}">
                    <a16:creationId xmlns:a16="http://schemas.microsoft.com/office/drawing/2014/main" id="{789BCEA4-4F0A-8363-4151-B98EA90399FE}"/>
                  </a:ext>
                </a:extLst>
              </p:cNvPr>
              <p:cNvSpPr>
                <a:spLocks noChangeShapeType="1"/>
              </p:cNvSpPr>
              <p:nvPr/>
            </p:nvSpPr>
            <p:spPr bwMode="auto">
              <a:xfrm flipV="1">
                <a:off x="1248" y="2623"/>
                <a:ext cx="0" cy="589"/>
              </a:xfrm>
              <a:prstGeom prst="line">
                <a:avLst/>
              </a:prstGeom>
              <a:noFill/>
              <a:ln w="28575">
                <a:solidFill>
                  <a:schemeClr val="tx1"/>
                </a:solidFill>
                <a:round/>
                <a:headEnd/>
                <a:tailEnd/>
              </a:ln>
            </p:spPr>
            <p:txBody>
              <a:bodyPr/>
              <a:lstStyle/>
              <a:p>
                <a:endParaRPr lang="zh-CN" altLang="en-US"/>
              </a:p>
            </p:txBody>
          </p:sp>
          <p:sp>
            <p:nvSpPr>
              <p:cNvPr id="99" name="Oval 119">
                <a:extLst>
                  <a:ext uri="{FF2B5EF4-FFF2-40B4-BE49-F238E27FC236}">
                    <a16:creationId xmlns:a16="http://schemas.microsoft.com/office/drawing/2014/main" id="{5F227E83-D0B9-92C6-9942-A374D2221133}"/>
                  </a:ext>
                </a:extLst>
              </p:cNvPr>
              <p:cNvSpPr>
                <a:spLocks noChangeArrowheads="1"/>
              </p:cNvSpPr>
              <p:nvPr/>
            </p:nvSpPr>
            <p:spPr bwMode="auto">
              <a:xfrm flipV="1">
                <a:off x="1212" y="3203"/>
                <a:ext cx="68" cy="68"/>
              </a:xfrm>
              <a:prstGeom prst="ellipse">
                <a:avLst/>
              </a:prstGeom>
              <a:noFill/>
              <a:ln w="28575">
                <a:solidFill>
                  <a:schemeClr val="tx1"/>
                </a:solidFill>
                <a:round/>
                <a:headEnd/>
                <a:tailEnd/>
              </a:ln>
            </p:spPr>
            <p:txBody>
              <a:bodyPr wrap="none" anchor="ctr"/>
              <a:lstStyle/>
              <a:p>
                <a:endParaRPr lang="zh-CN" altLang="en-US"/>
              </a:p>
            </p:txBody>
          </p:sp>
          <p:sp>
            <p:nvSpPr>
              <p:cNvPr id="100" name="Rectangle 120">
                <a:extLst>
                  <a:ext uri="{FF2B5EF4-FFF2-40B4-BE49-F238E27FC236}">
                    <a16:creationId xmlns:a16="http://schemas.microsoft.com/office/drawing/2014/main" id="{31BD5347-BF4A-DB2D-2DA2-50497DCF24AF}"/>
                  </a:ext>
                </a:extLst>
              </p:cNvPr>
              <p:cNvSpPr>
                <a:spLocks noChangeArrowheads="1"/>
              </p:cNvSpPr>
              <p:nvPr/>
            </p:nvSpPr>
            <p:spPr bwMode="auto">
              <a:xfrm>
                <a:off x="1080" y="2844"/>
                <a:ext cx="360" cy="2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101" name="Oval 121">
                <a:extLst>
                  <a:ext uri="{FF2B5EF4-FFF2-40B4-BE49-F238E27FC236}">
                    <a16:creationId xmlns:a16="http://schemas.microsoft.com/office/drawing/2014/main" id="{D405653B-57B0-5533-793B-0CFF2774D451}"/>
                  </a:ext>
                </a:extLst>
              </p:cNvPr>
              <p:cNvSpPr>
                <a:spLocks noChangeArrowheads="1"/>
              </p:cNvSpPr>
              <p:nvPr/>
            </p:nvSpPr>
            <p:spPr bwMode="auto">
              <a:xfrm>
                <a:off x="1200" y="2748"/>
                <a:ext cx="96" cy="96"/>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102" name="Text Box 122">
                <a:extLst>
                  <a:ext uri="{FF2B5EF4-FFF2-40B4-BE49-F238E27FC236}">
                    <a16:creationId xmlns:a16="http://schemas.microsoft.com/office/drawing/2014/main" id="{870DA802-779D-1BA0-A41F-3D8471E3B42E}"/>
                  </a:ext>
                </a:extLst>
              </p:cNvPr>
              <p:cNvSpPr txBox="1">
                <a:spLocks noChangeArrowheads="1"/>
              </p:cNvSpPr>
              <p:nvPr/>
            </p:nvSpPr>
            <p:spPr bwMode="auto">
              <a:xfrm>
                <a:off x="1166" y="2804"/>
                <a:ext cx="212" cy="313"/>
              </a:xfrm>
              <a:prstGeom prst="rect">
                <a:avLst/>
              </a:prstGeom>
              <a:noFill/>
              <a:ln w="9525">
                <a:noFill/>
                <a:miter lim="800000"/>
                <a:headEnd/>
                <a:tailEnd/>
              </a:ln>
            </p:spPr>
            <p:txBody>
              <a:bodyPr wrap="none">
                <a:spAutoFit/>
              </a:bodyPr>
              <a:lstStyle/>
              <a:p>
                <a:r>
                  <a:rPr lang="en-US" altLang="zh-CN" sz="2000" b="1">
                    <a:solidFill>
                      <a:srgbClr val="009900"/>
                    </a:solidFill>
                  </a:rPr>
                  <a:t>1</a:t>
                </a:r>
              </a:p>
            </p:txBody>
          </p:sp>
        </p:grpSp>
        <p:grpSp>
          <p:nvGrpSpPr>
            <p:cNvPr id="80" name="Group 123">
              <a:extLst>
                <a:ext uri="{FF2B5EF4-FFF2-40B4-BE49-F238E27FC236}">
                  <a16:creationId xmlns:a16="http://schemas.microsoft.com/office/drawing/2014/main" id="{3815D8D1-81D2-A4B2-DAE9-4EB1AA924105}"/>
                </a:ext>
              </a:extLst>
            </p:cNvPr>
            <p:cNvGrpSpPr>
              <a:grpSpLocks/>
            </p:cNvGrpSpPr>
            <p:nvPr/>
          </p:nvGrpSpPr>
          <p:grpSpPr bwMode="auto">
            <a:xfrm>
              <a:off x="4431" y="2775"/>
              <a:ext cx="465" cy="668"/>
              <a:chOff x="4512" y="2544"/>
              <a:chExt cx="504" cy="835"/>
            </a:xfrm>
          </p:grpSpPr>
          <p:sp>
            <p:nvSpPr>
              <p:cNvPr id="91" name="Line 124">
                <a:extLst>
                  <a:ext uri="{FF2B5EF4-FFF2-40B4-BE49-F238E27FC236}">
                    <a16:creationId xmlns:a16="http://schemas.microsoft.com/office/drawing/2014/main" id="{93675C16-98ED-3954-6538-3A10827CD841}"/>
                  </a:ext>
                </a:extLst>
              </p:cNvPr>
              <p:cNvSpPr>
                <a:spLocks noChangeShapeType="1"/>
              </p:cNvSpPr>
              <p:nvPr/>
            </p:nvSpPr>
            <p:spPr bwMode="auto">
              <a:xfrm>
                <a:off x="4512" y="2544"/>
                <a:ext cx="0" cy="108"/>
              </a:xfrm>
              <a:prstGeom prst="line">
                <a:avLst/>
              </a:prstGeom>
              <a:noFill/>
              <a:ln w="28575">
                <a:solidFill>
                  <a:schemeClr val="tx1"/>
                </a:solidFill>
                <a:round/>
                <a:headEnd/>
                <a:tailEnd/>
              </a:ln>
            </p:spPr>
            <p:txBody>
              <a:bodyPr/>
              <a:lstStyle/>
              <a:p>
                <a:endParaRPr lang="zh-CN" altLang="en-US"/>
              </a:p>
            </p:txBody>
          </p:sp>
          <p:sp>
            <p:nvSpPr>
              <p:cNvPr id="92" name="Line 125">
                <a:extLst>
                  <a:ext uri="{FF2B5EF4-FFF2-40B4-BE49-F238E27FC236}">
                    <a16:creationId xmlns:a16="http://schemas.microsoft.com/office/drawing/2014/main" id="{8A124959-A783-7D90-72D6-AF6320428C08}"/>
                  </a:ext>
                </a:extLst>
              </p:cNvPr>
              <p:cNvSpPr>
                <a:spLocks noChangeShapeType="1"/>
              </p:cNvSpPr>
              <p:nvPr/>
            </p:nvSpPr>
            <p:spPr bwMode="auto">
              <a:xfrm flipV="1">
                <a:off x="4824" y="2731"/>
                <a:ext cx="0" cy="589"/>
              </a:xfrm>
              <a:prstGeom prst="line">
                <a:avLst/>
              </a:prstGeom>
              <a:noFill/>
              <a:ln w="28575">
                <a:solidFill>
                  <a:schemeClr val="tx1"/>
                </a:solidFill>
                <a:round/>
                <a:headEnd/>
                <a:tailEnd/>
              </a:ln>
            </p:spPr>
            <p:txBody>
              <a:bodyPr/>
              <a:lstStyle/>
              <a:p>
                <a:endParaRPr lang="zh-CN" altLang="en-US"/>
              </a:p>
            </p:txBody>
          </p:sp>
          <p:sp>
            <p:nvSpPr>
              <p:cNvPr id="93" name="Oval 126">
                <a:extLst>
                  <a:ext uri="{FF2B5EF4-FFF2-40B4-BE49-F238E27FC236}">
                    <a16:creationId xmlns:a16="http://schemas.microsoft.com/office/drawing/2014/main" id="{67482E4E-444E-0DBB-F80F-585C47EAB605}"/>
                  </a:ext>
                </a:extLst>
              </p:cNvPr>
              <p:cNvSpPr>
                <a:spLocks noChangeArrowheads="1"/>
              </p:cNvSpPr>
              <p:nvPr/>
            </p:nvSpPr>
            <p:spPr bwMode="auto">
              <a:xfrm flipV="1">
                <a:off x="4788" y="3311"/>
                <a:ext cx="68" cy="68"/>
              </a:xfrm>
              <a:prstGeom prst="ellipse">
                <a:avLst/>
              </a:prstGeom>
              <a:noFill/>
              <a:ln w="28575">
                <a:solidFill>
                  <a:schemeClr val="tx1"/>
                </a:solidFill>
                <a:round/>
                <a:headEnd/>
                <a:tailEnd/>
              </a:ln>
            </p:spPr>
            <p:txBody>
              <a:bodyPr wrap="none" anchor="ctr"/>
              <a:lstStyle/>
              <a:p>
                <a:endParaRPr lang="zh-CN" altLang="en-US"/>
              </a:p>
            </p:txBody>
          </p:sp>
          <p:sp>
            <p:nvSpPr>
              <p:cNvPr id="94" name="Rectangle 127">
                <a:extLst>
                  <a:ext uri="{FF2B5EF4-FFF2-40B4-BE49-F238E27FC236}">
                    <a16:creationId xmlns:a16="http://schemas.microsoft.com/office/drawing/2014/main" id="{F5CAC3C5-1939-6859-E836-818A386D8E37}"/>
                  </a:ext>
                </a:extLst>
              </p:cNvPr>
              <p:cNvSpPr>
                <a:spLocks noChangeArrowheads="1"/>
              </p:cNvSpPr>
              <p:nvPr/>
            </p:nvSpPr>
            <p:spPr bwMode="auto">
              <a:xfrm>
                <a:off x="4656" y="2928"/>
                <a:ext cx="360" cy="2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95" name="Oval 128">
                <a:extLst>
                  <a:ext uri="{FF2B5EF4-FFF2-40B4-BE49-F238E27FC236}">
                    <a16:creationId xmlns:a16="http://schemas.microsoft.com/office/drawing/2014/main" id="{730E696D-9A17-E96E-E76C-D0721EFC0182}"/>
                  </a:ext>
                </a:extLst>
              </p:cNvPr>
              <p:cNvSpPr>
                <a:spLocks noChangeArrowheads="1"/>
              </p:cNvSpPr>
              <p:nvPr/>
            </p:nvSpPr>
            <p:spPr bwMode="auto">
              <a:xfrm>
                <a:off x="4776" y="2832"/>
                <a:ext cx="96" cy="96"/>
              </a:xfrm>
              <a:prstGeom prst="ellipse">
                <a:avLst/>
              </a:prstGeom>
              <a:solidFill>
                <a:schemeClr val="bg1"/>
              </a:solidFill>
              <a:ln w="38100">
                <a:solidFill>
                  <a:srgbClr val="336600"/>
                </a:solidFill>
                <a:round/>
                <a:headEnd/>
                <a:tailEnd/>
              </a:ln>
            </p:spPr>
            <p:txBody>
              <a:bodyPr wrap="none" anchor="ctr"/>
              <a:lstStyle/>
              <a:p>
                <a:endParaRPr lang="zh-CN" altLang="en-US"/>
              </a:p>
            </p:txBody>
          </p:sp>
          <p:sp>
            <p:nvSpPr>
              <p:cNvPr id="96" name="Text Box 129">
                <a:extLst>
                  <a:ext uri="{FF2B5EF4-FFF2-40B4-BE49-F238E27FC236}">
                    <a16:creationId xmlns:a16="http://schemas.microsoft.com/office/drawing/2014/main" id="{0E9DDD4B-2D09-4506-30CE-336130D0E11E}"/>
                  </a:ext>
                </a:extLst>
              </p:cNvPr>
              <p:cNvSpPr txBox="1">
                <a:spLocks noChangeArrowheads="1"/>
              </p:cNvSpPr>
              <p:nvPr/>
            </p:nvSpPr>
            <p:spPr bwMode="auto">
              <a:xfrm>
                <a:off x="4741" y="2889"/>
                <a:ext cx="213" cy="313"/>
              </a:xfrm>
              <a:prstGeom prst="rect">
                <a:avLst/>
              </a:prstGeom>
              <a:noFill/>
              <a:ln w="9525">
                <a:noFill/>
                <a:miter lim="800000"/>
                <a:headEnd/>
                <a:tailEnd/>
              </a:ln>
            </p:spPr>
            <p:txBody>
              <a:bodyPr wrap="none">
                <a:spAutoFit/>
              </a:bodyPr>
              <a:lstStyle/>
              <a:p>
                <a:r>
                  <a:rPr lang="en-US" altLang="zh-CN" sz="2000" b="1">
                    <a:solidFill>
                      <a:srgbClr val="009900"/>
                    </a:solidFill>
                  </a:rPr>
                  <a:t>1</a:t>
                </a:r>
              </a:p>
            </p:txBody>
          </p:sp>
          <p:sp>
            <p:nvSpPr>
              <p:cNvPr id="97" name="Oval 130">
                <a:extLst>
                  <a:ext uri="{FF2B5EF4-FFF2-40B4-BE49-F238E27FC236}">
                    <a16:creationId xmlns:a16="http://schemas.microsoft.com/office/drawing/2014/main" id="{66D35149-E70F-1EC6-7CD9-639EE5466590}"/>
                  </a:ext>
                </a:extLst>
              </p:cNvPr>
              <p:cNvSpPr>
                <a:spLocks noChangeArrowheads="1"/>
              </p:cNvSpPr>
              <p:nvPr/>
            </p:nvSpPr>
            <p:spPr bwMode="auto">
              <a:xfrm>
                <a:off x="4788" y="3156"/>
                <a:ext cx="96" cy="96"/>
              </a:xfrm>
              <a:prstGeom prst="ellipse">
                <a:avLst/>
              </a:prstGeom>
              <a:solidFill>
                <a:schemeClr val="bg1"/>
              </a:solidFill>
              <a:ln w="38100">
                <a:solidFill>
                  <a:srgbClr val="336600"/>
                </a:solidFill>
                <a:round/>
                <a:headEnd/>
                <a:tailEnd/>
              </a:ln>
            </p:spPr>
            <p:txBody>
              <a:bodyPr wrap="none" anchor="ctr"/>
              <a:lstStyle/>
              <a:p>
                <a:endParaRPr lang="zh-CN" altLang="en-US"/>
              </a:p>
            </p:txBody>
          </p:sp>
        </p:grpSp>
        <p:sp>
          <p:nvSpPr>
            <p:cNvPr id="81" name="Oval 131">
              <a:extLst>
                <a:ext uri="{FF2B5EF4-FFF2-40B4-BE49-F238E27FC236}">
                  <a16:creationId xmlns:a16="http://schemas.microsoft.com/office/drawing/2014/main" id="{0B0CFF31-A085-BC19-0A7C-80CB1E484310}"/>
                </a:ext>
              </a:extLst>
            </p:cNvPr>
            <p:cNvSpPr>
              <a:spLocks noChangeArrowheads="1"/>
            </p:cNvSpPr>
            <p:nvPr/>
          </p:nvSpPr>
          <p:spPr bwMode="auto">
            <a:xfrm>
              <a:off x="1395" y="2830"/>
              <a:ext cx="52" cy="44"/>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82" name="Oval 132">
              <a:extLst>
                <a:ext uri="{FF2B5EF4-FFF2-40B4-BE49-F238E27FC236}">
                  <a16:creationId xmlns:a16="http://schemas.microsoft.com/office/drawing/2014/main" id="{E1E1FFB0-5C42-428D-DB07-2833CA823565}"/>
                </a:ext>
              </a:extLst>
            </p:cNvPr>
            <p:cNvSpPr>
              <a:spLocks noChangeArrowheads="1"/>
            </p:cNvSpPr>
            <p:nvPr/>
          </p:nvSpPr>
          <p:spPr bwMode="auto">
            <a:xfrm>
              <a:off x="3924" y="2906"/>
              <a:ext cx="52" cy="45"/>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83" name="Oval 133">
              <a:extLst>
                <a:ext uri="{FF2B5EF4-FFF2-40B4-BE49-F238E27FC236}">
                  <a16:creationId xmlns:a16="http://schemas.microsoft.com/office/drawing/2014/main" id="{36DCEECB-FF19-854C-9CA2-4965FC0DA397}"/>
                </a:ext>
              </a:extLst>
            </p:cNvPr>
            <p:cNvSpPr>
              <a:spLocks noChangeArrowheads="1"/>
            </p:cNvSpPr>
            <p:nvPr/>
          </p:nvSpPr>
          <p:spPr bwMode="auto">
            <a:xfrm>
              <a:off x="2828" y="2906"/>
              <a:ext cx="52" cy="45"/>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84" name="Oval 134">
              <a:extLst>
                <a:ext uri="{FF2B5EF4-FFF2-40B4-BE49-F238E27FC236}">
                  <a16:creationId xmlns:a16="http://schemas.microsoft.com/office/drawing/2014/main" id="{6E3A156B-0DC0-B0E0-CA06-FD9752EDAB4E}"/>
                </a:ext>
              </a:extLst>
            </p:cNvPr>
            <p:cNvSpPr>
              <a:spLocks noChangeArrowheads="1"/>
            </p:cNvSpPr>
            <p:nvPr/>
          </p:nvSpPr>
          <p:spPr bwMode="auto">
            <a:xfrm>
              <a:off x="3299" y="2825"/>
              <a:ext cx="51" cy="45"/>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85" name="Oval 135">
              <a:extLst>
                <a:ext uri="{FF2B5EF4-FFF2-40B4-BE49-F238E27FC236}">
                  <a16:creationId xmlns:a16="http://schemas.microsoft.com/office/drawing/2014/main" id="{93DC9531-E20A-A762-6A3B-3C60EF242B74}"/>
                </a:ext>
              </a:extLst>
            </p:cNvPr>
            <p:cNvSpPr>
              <a:spLocks noChangeArrowheads="1"/>
            </p:cNvSpPr>
            <p:nvPr/>
          </p:nvSpPr>
          <p:spPr bwMode="auto">
            <a:xfrm>
              <a:off x="2209" y="2830"/>
              <a:ext cx="51" cy="44"/>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86" name="Oval 136">
              <a:extLst>
                <a:ext uri="{FF2B5EF4-FFF2-40B4-BE49-F238E27FC236}">
                  <a16:creationId xmlns:a16="http://schemas.microsoft.com/office/drawing/2014/main" id="{C581970F-9096-C54C-9012-0FCC0876AC54}"/>
                </a:ext>
              </a:extLst>
            </p:cNvPr>
            <p:cNvSpPr>
              <a:spLocks noChangeArrowheads="1"/>
            </p:cNvSpPr>
            <p:nvPr/>
          </p:nvSpPr>
          <p:spPr bwMode="auto">
            <a:xfrm>
              <a:off x="4693" y="2911"/>
              <a:ext cx="52" cy="45"/>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87" name="Text Box 137">
              <a:extLst>
                <a:ext uri="{FF2B5EF4-FFF2-40B4-BE49-F238E27FC236}">
                  <a16:creationId xmlns:a16="http://schemas.microsoft.com/office/drawing/2014/main" id="{6D7B63E5-DEAF-D3E6-4BBC-FE4EBCEE0ACA}"/>
                </a:ext>
              </a:extLst>
            </p:cNvPr>
            <p:cNvSpPr txBox="1">
              <a:spLocks noChangeArrowheads="1"/>
            </p:cNvSpPr>
            <p:nvPr/>
          </p:nvSpPr>
          <p:spPr bwMode="auto">
            <a:xfrm>
              <a:off x="1434" y="3199"/>
              <a:ext cx="361" cy="288"/>
            </a:xfrm>
            <a:prstGeom prst="rect">
              <a:avLst/>
            </a:prstGeom>
            <a:noFill/>
            <a:ln>
              <a:noFill/>
            </a:ln>
            <a:effectLst/>
          </p:spPr>
          <p:txBody>
            <a:bodyPr wrap="none">
              <a:spAutoFit/>
            </a:bodyPr>
            <a:lstStyle/>
            <a:p>
              <a:pPr>
                <a:defRPr/>
              </a:pPr>
              <a:r>
                <a:rPr lang="en-US" altLang="zh-CN" b="1" i="1">
                  <a:solidFill>
                    <a:srgbClr val="FF0066"/>
                  </a:solidFill>
                  <a:effectLst>
                    <a:outerShdw blurRad="38100" dist="38100" dir="2700000" algn="tl">
                      <a:srgbClr val="C0C0C0"/>
                    </a:outerShdw>
                  </a:effectLst>
                  <a:ea typeface="宋体" panose="02010600030101010101" pitchFamily="2" charset="-122"/>
                </a:rPr>
                <a:t>CP</a:t>
              </a:r>
            </a:p>
          </p:txBody>
        </p:sp>
        <p:grpSp>
          <p:nvGrpSpPr>
            <p:cNvPr id="88" name="Group 138">
              <a:extLst>
                <a:ext uri="{FF2B5EF4-FFF2-40B4-BE49-F238E27FC236}">
                  <a16:creationId xmlns:a16="http://schemas.microsoft.com/office/drawing/2014/main" id="{51B7E80C-5CDC-2630-9589-C9230902C7DF}"/>
                </a:ext>
              </a:extLst>
            </p:cNvPr>
            <p:cNvGrpSpPr>
              <a:grpSpLocks/>
            </p:cNvGrpSpPr>
            <p:nvPr/>
          </p:nvGrpSpPr>
          <p:grpSpPr bwMode="auto">
            <a:xfrm>
              <a:off x="4790" y="3311"/>
              <a:ext cx="460" cy="288"/>
              <a:chOff x="4920" y="3180"/>
              <a:chExt cx="499" cy="361"/>
            </a:xfrm>
          </p:grpSpPr>
          <p:sp>
            <p:nvSpPr>
              <p:cNvPr id="89" name="Rectangle 139">
                <a:extLst>
                  <a:ext uri="{FF2B5EF4-FFF2-40B4-BE49-F238E27FC236}">
                    <a16:creationId xmlns:a16="http://schemas.microsoft.com/office/drawing/2014/main" id="{E854855B-49D6-4E58-F046-B8925949C1F6}"/>
                  </a:ext>
                </a:extLst>
              </p:cNvPr>
              <p:cNvSpPr>
                <a:spLocks noChangeArrowheads="1"/>
              </p:cNvSpPr>
              <p:nvPr/>
            </p:nvSpPr>
            <p:spPr bwMode="auto">
              <a:xfrm>
                <a:off x="4920" y="3180"/>
                <a:ext cx="499" cy="361"/>
              </a:xfrm>
              <a:prstGeom prst="rect">
                <a:avLst/>
              </a:prstGeom>
              <a:noFill/>
              <a:ln w="9525">
                <a:noFill/>
                <a:miter lim="800000"/>
                <a:headEnd/>
                <a:tailEnd/>
              </a:ln>
            </p:spPr>
            <p:txBody>
              <a:bodyPr>
                <a:spAutoFit/>
              </a:bodyPr>
              <a:lstStyle/>
              <a:p>
                <a:r>
                  <a:rPr lang="en-US" altLang="zh-CN" b="1" i="1">
                    <a:solidFill>
                      <a:srgbClr val="FF0066"/>
                    </a:solidFill>
                  </a:rPr>
                  <a:t>CR</a:t>
                </a:r>
                <a:endParaRPr lang="en-US" altLang="zh-CN" b="1" baseline="-25000">
                  <a:solidFill>
                    <a:srgbClr val="FF0066"/>
                  </a:solidFill>
                </a:endParaRPr>
              </a:p>
            </p:txBody>
          </p:sp>
          <p:sp>
            <p:nvSpPr>
              <p:cNvPr id="90" name="Line 140">
                <a:extLst>
                  <a:ext uri="{FF2B5EF4-FFF2-40B4-BE49-F238E27FC236}">
                    <a16:creationId xmlns:a16="http://schemas.microsoft.com/office/drawing/2014/main" id="{2F3A72DC-6FE4-9942-FE02-4E552B77D7B6}"/>
                  </a:ext>
                </a:extLst>
              </p:cNvPr>
              <p:cNvSpPr>
                <a:spLocks noChangeShapeType="1"/>
              </p:cNvSpPr>
              <p:nvPr/>
            </p:nvSpPr>
            <p:spPr bwMode="auto">
              <a:xfrm>
                <a:off x="4992" y="3204"/>
                <a:ext cx="248" cy="1"/>
              </a:xfrm>
              <a:prstGeom prst="line">
                <a:avLst/>
              </a:prstGeom>
              <a:noFill/>
              <a:ln w="28575">
                <a:solidFill>
                  <a:srgbClr val="FF0066"/>
                </a:solidFill>
                <a:round/>
                <a:headEnd/>
                <a:tailEnd/>
              </a:ln>
            </p:spPr>
            <p:txBody>
              <a:bodyPr/>
              <a:lstStyle/>
              <a:p>
                <a:endParaRPr lang="zh-CN" altLang="en-US"/>
              </a:p>
            </p:txBody>
          </p:sp>
        </p:grpSp>
      </p:grpSp>
      <p:grpSp>
        <p:nvGrpSpPr>
          <p:cNvPr id="143" name="Group 141">
            <a:extLst>
              <a:ext uri="{FF2B5EF4-FFF2-40B4-BE49-F238E27FC236}">
                <a16:creationId xmlns:a16="http://schemas.microsoft.com/office/drawing/2014/main" id="{5CA45C5F-8D8C-0F87-EF3C-87E375AC8361}"/>
              </a:ext>
            </a:extLst>
          </p:cNvPr>
          <p:cNvGrpSpPr>
            <a:grpSpLocks/>
          </p:cNvGrpSpPr>
          <p:nvPr/>
        </p:nvGrpSpPr>
        <p:grpSpPr bwMode="auto">
          <a:xfrm>
            <a:off x="2549208" y="2289810"/>
            <a:ext cx="6329362" cy="3776663"/>
            <a:chOff x="857" y="1539"/>
            <a:chExt cx="3987" cy="2379"/>
          </a:xfrm>
        </p:grpSpPr>
        <p:sp>
          <p:nvSpPr>
            <p:cNvPr id="144" name="Text Box 142">
              <a:extLst>
                <a:ext uri="{FF2B5EF4-FFF2-40B4-BE49-F238E27FC236}">
                  <a16:creationId xmlns:a16="http://schemas.microsoft.com/office/drawing/2014/main" id="{633A329F-A27B-962E-EB32-67B86E85C26D}"/>
                </a:ext>
              </a:extLst>
            </p:cNvPr>
            <p:cNvSpPr txBox="1">
              <a:spLocks noChangeArrowheads="1"/>
            </p:cNvSpPr>
            <p:nvPr/>
          </p:nvSpPr>
          <p:spPr bwMode="auto">
            <a:xfrm>
              <a:off x="3423" y="3591"/>
              <a:ext cx="1160" cy="327"/>
            </a:xfrm>
            <a:prstGeom prst="rect">
              <a:avLst/>
            </a:prstGeom>
            <a:noFill/>
            <a:ln w="9525">
              <a:noFill/>
              <a:miter lim="800000"/>
              <a:headEnd/>
              <a:tailEnd/>
            </a:ln>
          </p:spPr>
          <p:txBody>
            <a:bodyPr>
              <a:spAutoFit/>
            </a:bodyPr>
            <a:lstStyle/>
            <a:p>
              <a:r>
                <a:rPr lang="zh-CN" altLang="en-US" sz="2800" b="1">
                  <a:solidFill>
                    <a:srgbClr val="0033CC"/>
                  </a:solidFill>
                </a:rPr>
                <a:t>异步清零</a:t>
              </a:r>
            </a:p>
          </p:txBody>
        </p:sp>
        <p:sp>
          <p:nvSpPr>
            <p:cNvPr id="145" name="Text Box 143">
              <a:extLst>
                <a:ext uri="{FF2B5EF4-FFF2-40B4-BE49-F238E27FC236}">
                  <a16:creationId xmlns:a16="http://schemas.microsoft.com/office/drawing/2014/main" id="{7D6B15C4-1E31-E027-32A3-43D50332DC02}"/>
                </a:ext>
              </a:extLst>
            </p:cNvPr>
            <p:cNvSpPr txBox="1">
              <a:spLocks noChangeArrowheads="1"/>
            </p:cNvSpPr>
            <p:nvPr/>
          </p:nvSpPr>
          <p:spPr bwMode="auto">
            <a:xfrm>
              <a:off x="4616" y="3455"/>
              <a:ext cx="228" cy="327"/>
            </a:xfrm>
            <a:prstGeom prst="rect">
              <a:avLst/>
            </a:prstGeom>
            <a:noFill/>
            <a:ln w="9525">
              <a:noFill/>
              <a:miter lim="800000"/>
              <a:headEnd/>
              <a:tailEnd/>
            </a:ln>
          </p:spPr>
          <p:txBody>
            <a:bodyPr wrap="none">
              <a:spAutoFit/>
            </a:bodyPr>
            <a:lstStyle/>
            <a:p>
              <a:r>
                <a:rPr lang="en-US" altLang="zh-CN" sz="2800" b="1">
                  <a:solidFill>
                    <a:srgbClr val="0033CC"/>
                  </a:solidFill>
                </a:rPr>
                <a:t>0</a:t>
              </a:r>
            </a:p>
          </p:txBody>
        </p:sp>
        <p:sp>
          <p:nvSpPr>
            <p:cNvPr id="146" name="Text Box 144">
              <a:extLst>
                <a:ext uri="{FF2B5EF4-FFF2-40B4-BE49-F238E27FC236}">
                  <a16:creationId xmlns:a16="http://schemas.microsoft.com/office/drawing/2014/main" id="{8F8C95B1-AF31-CF0E-E899-DBFD1C5BF80E}"/>
                </a:ext>
              </a:extLst>
            </p:cNvPr>
            <p:cNvSpPr txBox="1">
              <a:spLocks noChangeArrowheads="1"/>
            </p:cNvSpPr>
            <p:nvPr/>
          </p:nvSpPr>
          <p:spPr bwMode="auto">
            <a:xfrm>
              <a:off x="857" y="1539"/>
              <a:ext cx="228" cy="327"/>
            </a:xfrm>
            <a:prstGeom prst="rect">
              <a:avLst/>
            </a:prstGeom>
            <a:noFill/>
            <a:ln w="9525">
              <a:noFill/>
              <a:miter lim="800000"/>
              <a:headEnd/>
              <a:tailEnd/>
            </a:ln>
          </p:spPr>
          <p:txBody>
            <a:bodyPr wrap="none">
              <a:spAutoFit/>
            </a:bodyPr>
            <a:lstStyle/>
            <a:p>
              <a:r>
                <a:rPr lang="en-US" altLang="zh-CN" sz="2800" b="1">
                  <a:solidFill>
                    <a:srgbClr val="0033CC"/>
                  </a:solidFill>
                </a:rPr>
                <a:t>0</a:t>
              </a:r>
            </a:p>
          </p:txBody>
        </p:sp>
        <p:sp>
          <p:nvSpPr>
            <p:cNvPr id="147" name="Text Box 145">
              <a:extLst>
                <a:ext uri="{FF2B5EF4-FFF2-40B4-BE49-F238E27FC236}">
                  <a16:creationId xmlns:a16="http://schemas.microsoft.com/office/drawing/2014/main" id="{C3D70F86-214C-F12C-57E1-3F24615B6F85}"/>
                </a:ext>
              </a:extLst>
            </p:cNvPr>
            <p:cNvSpPr txBox="1">
              <a:spLocks noChangeArrowheads="1"/>
            </p:cNvSpPr>
            <p:nvPr/>
          </p:nvSpPr>
          <p:spPr bwMode="auto">
            <a:xfrm>
              <a:off x="1942" y="1539"/>
              <a:ext cx="228" cy="327"/>
            </a:xfrm>
            <a:prstGeom prst="rect">
              <a:avLst/>
            </a:prstGeom>
            <a:noFill/>
            <a:ln w="9525">
              <a:noFill/>
              <a:miter lim="800000"/>
              <a:headEnd/>
              <a:tailEnd/>
            </a:ln>
          </p:spPr>
          <p:txBody>
            <a:bodyPr wrap="none">
              <a:spAutoFit/>
            </a:bodyPr>
            <a:lstStyle/>
            <a:p>
              <a:r>
                <a:rPr lang="en-US" altLang="zh-CN" sz="2800" b="1">
                  <a:solidFill>
                    <a:srgbClr val="0033CC"/>
                  </a:solidFill>
                </a:rPr>
                <a:t>0</a:t>
              </a:r>
            </a:p>
          </p:txBody>
        </p:sp>
        <p:sp>
          <p:nvSpPr>
            <p:cNvPr id="148" name="Text Box 146">
              <a:extLst>
                <a:ext uri="{FF2B5EF4-FFF2-40B4-BE49-F238E27FC236}">
                  <a16:creationId xmlns:a16="http://schemas.microsoft.com/office/drawing/2014/main" id="{B8FD3E90-96E1-166E-E66D-B7D73FBBF5C2}"/>
                </a:ext>
              </a:extLst>
            </p:cNvPr>
            <p:cNvSpPr txBox="1">
              <a:spLocks noChangeArrowheads="1"/>
            </p:cNvSpPr>
            <p:nvPr/>
          </p:nvSpPr>
          <p:spPr bwMode="auto">
            <a:xfrm>
              <a:off x="3029" y="1539"/>
              <a:ext cx="228" cy="327"/>
            </a:xfrm>
            <a:prstGeom prst="rect">
              <a:avLst/>
            </a:prstGeom>
            <a:noFill/>
            <a:ln w="9525">
              <a:noFill/>
              <a:miter lim="800000"/>
              <a:headEnd/>
              <a:tailEnd/>
            </a:ln>
          </p:spPr>
          <p:txBody>
            <a:bodyPr wrap="none">
              <a:spAutoFit/>
            </a:bodyPr>
            <a:lstStyle/>
            <a:p>
              <a:r>
                <a:rPr lang="en-US" altLang="zh-CN" sz="2800" b="1">
                  <a:solidFill>
                    <a:srgbClr val="0033CC"/>
                  </a:solidFill>
                </a:rPr>
                <a:t>0</a:t>
              </a:r>
            </a:p>
          </p:txBody>
        </p:sp>
        <p:sp>
          <p:nvSpPr>
            <p:cNvPr id="149" name="Text Box 147">
              <a:extLst>
                <a:ext uri="{FF2B5EF4-FFF2-40B4-BE49-F238E27FC236}">
                  <a16:creationId xmlns:a16="http://schemas.microsoft.com/office/drawing/2014/main" id="{54682990-89C1-5560-335E-0FE1E8ED3056}"/>
                </a:ext>
              </a:extLst>
            </p:cNvPr>
            <p:cNvSpPr txBox="1">
              <a:spLocks noChangeArrowheads="1"/>
            </p:cNvSpPr>
            <p:nvPr/>
          </p:nvSpPr>
          <p:spPr bwMode="auto">
            <a:xfrm>
              <a:off x="4142" y="1539"/>
              <a:ext cx="228" cy="327"/>
            </a:xfrm>
            <a:prstGeom prst="rect">
              <a:avLst/>
            </a:prstGeom>
            <a:noFill/>
            <a:ln w="9525">
              <a:noFill/>
              <a:miter lim="800000"/>
              <a:headEnd/>
              <a:tailEnd/>
            </a:ln>
          </p:spPr>
          <p:txBody>
            <a:bodyPr wrap="none">
              <a:spAutoFit/>
            </a:bodyPr>
            <a:lstStyle/>
            <a:p>
              <a:r>
                <a:rPr lang="en-US" altLang="zh-CN" sz="2800" b="1">
                  <a:solidFill>
                    <a:srgbClr val="0033CC"/>
                  </a:solidFill>
                </a:rPr>
                <a:t>0</a:t>
              </a:r>
            </a:p>
          </p:txBody>
        </p:sp>
      </p:grpSp>
      <p:grpSp>
        <p:nvGrpSpPr>
          <p:cNvPr id="150" name="Group 148">
            <a:extLst>
              <a:ext uri="{FF2B5EF4-FFF2-40B4-BE49-F238E27FC236}">
                <a16:creationId xmlns:a16="http://schemas.microsoft.com/office/drawing/2014/main" id="{403881B6-00A7-5068-85FE-8A3F91C08FED}"/>
              </a:ext>
            </a:extLst>
          </p:cNvPr>
          <p:cNvGrpSpPr>
            <a:grpSpLocks/>
          </p:cNvGrpSpPr>
          <p:nvPr/>
        </p:nvGrpSpPr>
        <p:grpSpPr bwMode="auto">
          <a:xfrm>
            <a:off x="2538095" y="2229485"/>
            <a:ext cx="6357938" cy="3762375"/>
            <a:chOff x="850" y="1501"/>
            <a:chExt cx="4005" cy="2370"/>
          </a:xfrm>
        </p:grpSpPr>
        <p:sp>
          <p:nvSpPr>
            <p:cNvPr id="151" name="Text Box 149">
              <a:extLst>
                <a:ext uri="{FF2B5EF4-FFF2-40B4-BE49-F238E27FC236}">
                  <a16:creationId xmlns:a16="http://schemas.microsoft.com/office/drawing/2014/main" id="{5FF1158D-1EAD-695B-155A-A2AB9A44A057}"/>
                </a:ext>
              </a:extLst>
            </p:cNvPr>
            <p:cNvSpPr txBox="1">
              <a:spLocks noChangeArrowheads="1"/>
            </p:cNvSpPr>
            <p:nvPr/>
          </p:nvSpPr>
          <p:spPr bwMode="auto">
            <a:xfrm>
              <a:off x="3324" y="3544"/>
              <a:ext cx="1160" cy="327"/>
            </a:xfrm>
            <a:prstGeom prst="rect">
              <a:avLst/>
            </a:prstGeom>
            <a:solidFill>
              <a:srgbClr val="D2FEEA"/>
            </a:solidFill>
            <a:ln w="9525">
              <a:noFill/>
              <a:miter lim="800000"/>
              <a:headEnd/>
              <a:tailEnd/>
            </a:ln>
          </p:spPr>
          <p:txBody>
            <a:bodyPr>
              <a:spAutoFit/>
            </a:bodyPr>
            <a:lstStyle/>
            <a:p>
              <a:r>
                <a:rPr lang="zh-CN" altLang="en-US" sz="2800" b="1" dirty="0">
                  <a:solidFill>
                    <a:srgbClr val="FF0066"/>
                  </a:solidFill>
                </a:rPr>
                <a:t>同步送数</a:t>
              </a:r>
            </a:p>
          </p:txBody>
        </p:sp>
        <p:sp>
          <p:nvSpPr>
            <p:cNvPr id="152" name="Text Box 150">
              <a:extLst>
                <a:ext uri="{FF2B5EF4-FFF2-40B4-BE49-F238E27FC236}">
                  <a16:creationId xmlns:a16="http://schemas.microsoft.com/office/drawing/2014/main" id="{F4DE74D2-6B3B-C76A-6B1A-FF3B5D10C165}"/>
                </a:ext>
              </a:extLst>
            </p:cNvPr>
            <p:cNvSpPr txBox="1">
              <a:spLocks noChangeArrowheads="1"/>
            </p:cNvSpPr>
            <p:nvPr/>
          </p:nvSpPr>
          <p:spPr bwMode="auto">
            <a:xfrm>
              <a:off x="4627" y="3452"/>
              <a:ext cx="228" cy="327"/>
            </a:xfrm>
            <a:prstGeom prst="rect">
              <a:avLst/>
            </a:prstGeom>
            <a:solidFill>
              <a:srgbClr val="D2FEEA"/>
            </a:solidFill>
            <a:ln w="9525">
              <a:noFill/>
              <a:miter lim="800000"/>
              <a:headEnd/>
              <a:tailEnd/>
            </a:ln>
          </p:spPr>
          <p:txBody>
            <a:bodyPr>
              <a:spAutoFit/>
            </a:bodyPr>
            <a:lstStyle/>
            <a:p>
              <a:r>
                <a:rPr lang="en-US" altLang="zh-CN" sz="2800" b="1">
                  <a:solidFill>
                    <a:srgbClr val="FF0066"/>
                  </a:solidFill>
                </a:rPr>
                <a:t>1</a:t>
              </a:r>
            </a:p>
          </p:txBody>
        </p:sp>
        <p:sp>
          <p:nvSpPr>
            <p:cNvPr id="153" name="Text Box 151">
              <a:extLst>
                <a:ext uri="{FF2B5EF4-FFF2-40B4-BE49-F238E27FC236}">
                  <a16:creationId xmlns:a16="http://schemas.microsoft.com/office/drawing/2014/main" id="{AD1DEBD6-B0A2-C5D0-60B0-969BCD8F34DA}"/>
                </a:ext>
              </a:extLst>
            </p:cNvPr>
            <p:cNvSpPr txBox="1">
              <a:spLocks noChangeArrowheads="1"/>
            </p:cNvSpPr>
            <p:nvPr/>
          </p:nvSpPr>
          <p:spPr bwMode="auto">
            <a:xfrm>
              <a:off x="850" y="1519"/>
              <a:ext cx="378" cy="327"/>
            </a:xfrm>
            <a:prstGeom prst="rect">
              <a:avLst/>
            </a:prstGeom>
            <a:solidFill>
              <a:srgbClr val="D2FEEA"/>
            </a:solidFill>
            <a:ln w="9525">
              <a:noFill/>
              <a:miter lim="800000"/>
              <a:headEnd/>
              <a:tailEnd/>
            </a:ln>
          </p:spPr>
          <p:txBody>
            <a:bodyPr>
              <a:spAutoFit/>
            </a:bodyPr>
            <a:lstStyle/>
            <a:p>
              <a:r>
                <a:rPr lang="en-US" altLang="zh-CN" sz="2800" b="1" i="1">
                  <a:solidFill>
                    <a:srgbClr val="0033CC"/>
                  </a:solidFill>
                </a:rPr>
                <a:t>d</a:t>
              </a:r>
              <a:r>
                <a:rPr lang="en-US" altLang="zh-CN" sz="2800" b="1" baseline="-25000">
                  <a:solidFill>
                    <a:srgbClr val="0033CC"/>
                  </a:solidFill>
                </a:rPr>
                <a:t>0</a:t>
              </a:r>
            </a:p>
          </p:txBody>
        </p:sp>
        <p:sp>
          <p:nvSpPr>
            <p:cNvPr id="154" name="Text Box 152">
              <a:extLst>
                <a:ext uri="{FF2B5EF4-FFF2-40B4-BE49-F238E27FC236}">
                  <a16:creationId xmlns:a16="http://schemas.microsoft.com/office/drawing/2014/main" id="{032DEA60-9702-2897-7DA6-8F35F291748A}"/>
                </a:ext>
              </a:extLst>
            </p:cNvPr>
            <p:cNvSpPr txBox="1">
              <a:spLocks noChangeArrowheads="1"/>
            </p:cNvSpPr>
            <p:nvPr/>
          </p:nvSpPr>
          <p:spPr bwMode="auto">
            <a:xfrm>
              <a:off x="1933" y="1545"/>
              <a:ext cx="432" cy="327"/>
            </a:xfrm>
            <a:prstGeom prst="rect">
              <a:avLst/>
            </a:prstGeom>
            <a:solidFill>
              <a:srgbClr val="D2FEEA"/>
            </a:solidFill>
            <a:ln w="9525">
              <a:noFill/>
              <a:miter lim="800000"/>
              <a:headEnd/>
              <a:tailEnd/>
            </a:ln>
          </p:spPr>
          <p:txBody>
            <a:bodyPr>
              <a:spAutoFit/>
            </a:bodyPr>
            <a:lstStyle/>
            <a:p>
              <a:r>
                <a:rPr lang="en-US" altLang="zh-CN" sz="2800" b="1" i="1">
                  <a:solidFill>
                    <a:srgbClr val="0033CC"/>
                  </a:solidFill>
                </a:rPr>
                <a:t>d</a:t>
              </a:r>
              <a:r>
                <a:rPr lang="en-US" altLang="zh-CN" sz="2800" b="1" baseline="-25000">
                  <a:solidFill>
                    <a:srgbClr val="0033CC"/>
                  </a:solidFill>
                </a:rPr>
                <a:t>1</a:t>
              </a:r>
            </a:p>
          </p:txBody>
        </p:sp>
        <p:sp>
          <p:nvSpPr>
            <p:cNvPr id="155" name="Text Box 153">
              <a:extLst>
                <a:ext uri="{FF2B5EF4-FFF2-40B4-BE49-F238E27FC236}">
                  <a16:creationId xmlns:a16="http://schemas.microsoft.com/office/drawing/2014/main" id="{9048E20C-5A3F-946D-E80C-880108D88B68}"/>
                </a:ext>
              </a:extLst>
            </p:cNvPr>
            <p:cNvSpPr txBox="1">
              <a:spLocks noChangeArrowheads="1"/>
            </p:cNvSpPr>
            <p:nvPr/>
          </p:nvSpPr>
          <p:spPr bwMode="auto">
            <a:xfrm>
              <a:off x="2993" y="1501"/>
              <a:ext cx="402" cy="327"/>
            </a:xfrm>
            <a:prstGeom prst="rect">
              <a:avLst/>
            </a:prstGeom>
            <a:solidFill>
              <a:srgbClr val="D2FEEA"/>
            </a:solidFill>
            <a:ln w="9525">
              <a:noFill/>
              <a:miter lim="800000"/>
              <a:headEnd/>
              <a:tailEnd/>
            </a:ln>
          </p:spPr>
          <p:txBody>
            <a:bodyPr>
              <a:spAutoFit/>
            </a:bodyPr>
            <a:lstStyle/>
            <a:p>
              <a:r>
                <a:rPr lang="en-US" altLang="zh-CN" sz="2800" b="1" i="1">
                  <a:solidFill>
                    <a:srgbClr val="0033CC"/>
                  </a:solidFill>
                </a:rPr>
                <a:t>d</a:t>
              </a:r>
              <a:r>
                <a:rPr lang="en-US" altLang="zh-CN" sz="2800" b="1" baseline="-25000">
                  <a:solidFill>
                    <a:srgbClr val="0033CC"/>
                  </a:solidFill>
                </a:rPr>
                <a:t>2</a:t>
              </a:r>
            </a:p>
          </p:txBody>
        </p:sp>
        <p:sp>
          <p:nvSpPr>
            <p:cNvPr id="156" name="Text Box 154">
              <a:extLst>
                <a:ext uri="{FF2B5EF4-FFF2-40B4-BE49-F238E27FC236}">
                  <a16:creationId xmlns:a16="http://schemas.microsoft.com/office/drawing/2014/main" id="{2F8D407F-8AFC-2AEF-9B38-437B9FD04543}"/>
                </a:ext>
              </a:extLst>
            </p:cNvPr>
            <p:cNvSpPr txBox="1">
              <a:spLocks noChangeArrowheads="1"/>
            </p:cNvSpPr>
            <p:nvPr/>
          </p:nvSpPr>
          <p:spPr bwMode="auto">
            <a:xfrm>
              <a:off x="4060" y="1519"/>
              <a:ext cx="408" cy="327"/>
            </a:xfrm>
            <a:prstGeom prst="rect">
              <a:avLst/>
            </a:prstGeom>
            <a:solidFill>
              <a:srgbClr val="D2FEEA"/>
            </a:solidFill>
            <a:ln w="9525">
              <a:noFill/>
              <a:miter lim="800000"/>
              <a:headEnd/>
              <a:tailEnd/>
            </a:ln>
          </p:spPr>
          <p:txBody>
            <a:bodyPr>
              <a:spAutoFit/>
            </a:bodyPr>
            <a:lstStyle/>
            <a:p>
              <a:r>
                <a:rPr lang="en-US" altLang="zh-CN" sz="2800" b="1" i="1">
                  <a:solidFill>
                    <a:srgbClr val="0033CC"/>
                  </a:solidFill>
                </a:rPr>
                <a:t>d</a:t>
              </a:r>
              <a:r>
                <a:rPr lang="en-US" altLang="zh-CN" sz="2800" b="1" baseline="-25000">
                  <a:solidFill>
                    <a:srgbClr val="0033CC"/>
                  </a:solidFill>
                </a:rPr>
                <a:t>3</a:t>
              </a:r>
            </a:p>
          </p:txBody>
        </p:sp>
        <p:sp>
          <p:nvSpPr>
            <p:cNvPr id="157" name="Rectangle 155">
              <a:extLst>
                <a:ext uri="{FF2B5EF4-FFF2-40B4-BE49-F238E27FC236}">
                  <a16:creationId xmlns:a16="http://schemas.microsoft.com/office/drawing/2014/main" id="{95DFB5E8-F85C-58BF-30D5-350D800E32B8}"/>
                </a:ext>
              </a:extLst>
            </p:cNvPr>
            <p:cNvSpPr>
              <a:spLocks noChangeArrowheads="1"/>
            </p:cNvSpPr>
            <p:nvPr/>
          </p:nvSpPr>
          <p:spPr bwMode="auto">
            <a:xfrm>
              <a:off x="1427" y="3475"/>
              <a:ext cx="251" cy="327"/>
            </a:xfrm>
            <a:prstGeom prst="rect">
              <a:avLst/>
            </a:prstGeom>
            <a:solidFill>
              <a:srgbClr val="D2FEEA"/>
            </a:solidFill>
            <a:ln w="9525">
              <a:noFill/>
              <a:miter lim="800000"/>
              <a:headEnd/>
              <a:tailEnd/>
            </a:ln>
          </p:spPr>
          <p:txBody>
            <a:bodyPr wrap="none">
              <a:spAutoFit/>
            </a:bodyPr>
            <a:lstStyle/>
            <a:p>
              <a:r>
                <a:rPr lang="en-US" altLang="zh-CN" sz="2800" b="1">
                  <a:solidFill>
                    <a:srgbClr val="FF0066"/>
                  </a:solidFill>
                  <a:sym typeface="Symbol" pitchFamily="18" charset="2"/>
                </a:rPr>
                <a:t></a:t>
              </a:r>
            </a:p>
          </p:txBody>
        </p:sp>
      </p:grpSp>
      <p:sp>
        <p:nvSpPr>
          <p:cNvPr id="158" name="Rectangle 156">
            <a:extLst>
              <a:ext uri="{FF2B5EF4-FFF2-40B4-BE49-F238E27FC236}">
                <a16:creationId xmlns:a16="http://schemas.microsoft.com/office/drawing/2014/main" id="{F1D8CBD0-AB96-C375-026A-B457A3C52841}"/>
              </a:ext>
            </a:extLst>
          </p:cNvPr>
          <p:cNvSpPr>
            <a:spLocks noChangeArrowheads="1"/>
          </p:cNvSpPr>
          <p:nvPr/>
        </p:nvSpPr>
        <p:spPr bwMode="auto">
          <a:xfrm>
            <a:off x="3401695" y="5299710"/>
            <a:ext cx="514350" cy="647700"/>
          </a:xfrm>
          <a:prstGeom prst="rect">
            <a:avLst/>
          </a:prstGeom>
          <a:solidFill>
            <a:srgbClr val="A5CEAD"/>
          </a:solidFill>
          <a:ln w="9525">
            <a:noFill/>
            <a:miter lim="800000"/>
            <a:headEnd/>
            <a:tailEnd/>
          </a:ln>
        </p:spPr>
        <p:txBody>
          <a:bodyPr wrap="none" anchor="ctr"/>
          <a:lstStyle/>
          <a:p>
            <a:endParaRPr lang="zh-CN" altLang="en-US"/>
          </a:p>
        </p:txBody>
      </p:sp>
      <p:sp>
        <p:nvSpPr>
          <p:cNvPr id="159" name="Text Box 157">
            <a:extLst>
              <a:ext uri="{FF2B5EF4-FFF2-40B4-BE49-F238E27FC236}">
                <a16:creationId xmlns:a16="http://schemas.microsoft.com/office/drawing/2014/main" id="{F8190ACF-7F2B-FB75-48FE-17DFA6E27117}"/>
              </a:ext>
            </a:extLst>
          </p:cNvPr>
          <p:cNvSpPr txBox="1">
            <a:spLocks noChangeArrowheads="1"/>
          </p:cNvSpPr>
          <p:nvPr/>
        </p:nvSpPr>
        <p:spPr bwMode="auto">
          <a:xfrm>
            <a:off x="6391172" y="5474450"/>
            <a:ext cx="1993900" cy="519113"/>
          </a:xfrm>
          <a:prstGeom prst="rect">
            <a:avLst/>
          </a:prstGeom>
          <a:solidFill>
            <a:srgbClr val="DDFFEE"/>
          </a:solidFill>
          <a:ln>
            <a:noFill/>
          </a:ln>
          <a:effectLst/>
        </p:spPr>
        <p:txBody>
          <a:bodyPr>
            <a:spAutoFit/>
          </a:bodyPr>
          <a:lstStyle/>
          <a:p>
            <a:pPr algn="ctr">
              <a:defRPr/>
            </a:pPr>
            <a:r>
              <a:rPr lang="zh-CN" altLang="en-US" sz="2800" b="1" dirty="0">
                <a:solidFill>
                  <a:srgbClr val="0033CC"/>
                </a:solidFill>
                <a:effectLst>
                  <a:outerShdw blurRad="38100" dist="38100" dir="2700000" algn="tl">
                    <a:srgbClr val="000000"/>
                  </a:outerShdw>
                </a:effectLst>
                <a:ea typeface="宋体" panose="02010600030101010101" pitchFamily="2" charset="-122"/>
              </a:rPr>
              <a:t>保     持</a:t>
            </a:r>
          </a:p>
        </p:txBody>
      </p:sp>
      <p:sp>
        <p:nvSpPr>
          <p:cNvPr id="160" name="Text Box 158">
            <a:extLst>
              <a:ext uri="{FF2B5EF4-FFF2-40B4-BE49-F238E27FC236}">
                <a16:creationId xmlns:a16="http://schemas.microsoft.com/office/drawing/2014/main" id="{7C71581D-6A55-6511-756C-349955AA650E}"/>
              </a:ext>
            </a:extLst>
          </p:cNvPr>
          <p:cNvSpPr txBox="1">
            <a:spLocks noChangeArrowheads="1"/>
          </p:cNvSpPr>
          <p:nvPr/>
        </p:nvSpPr>
        <p:spPr bwMode="auto">
          <a:xfrm>
            <a:off x="2379345" y="5266373"/>
            <a:ext cx="1255713" cy="519112"/>
          </a:xfrm>
          <a:prstGeom prst="rect">
            <a:avLst/>
          </a:prstGeom>
          <a:noFill/>
          <a:ln w="9525">
            <a:noFill/>
            <a:miter lim="800000"/>
            <a:headEnd/>
            <a:tailEnd/>
          </a:ln>
        </p:spPr>
        <p:txBody>
          <a:bodyPr wrap="none">
            <a:spAutoFit/>
          </a:bodyPr>
          <a:lstStyle/>
          <a:p>
            <a:r>
              <a:rPr lang="zh-CN" altLang="en-US" sz="2800" b="1">
                <a:solidFill>
                  <a:srgbClr val="FF0066"/>
                </a:solidFill>
              </a:rPr>
              <a:t>特点：</a:t>
            </a:r>
          </a:p>
        </p:txBody>
      </p:sp>
      <p:sp>
        <p:nvSpPr>
          <p:cNvPr id="161" name="Text Box 159">
            <a:extLst>
              <a:ext uri="{FF2B5EF4-FFF2-40B4-BE49-F238E27FC236}">
                <a16:creationId xmlns:a16="http://schemas.microsoft.com/office/drawing/2014/main" id="{EF96FC6B-1BCD-1B8E-28AD-36FEA1550BEE}"/>
              </a:ext>
            </a:extLst>
          </p:cNvPr>
          <p:cNvSpPr txBox="1">
            <a:spLocks noChangeArrowheads="1"/>
          </p:cNvSpPr>
          <p:nvPr/>
        </p:nvSpPr>
        <p:spPr bwMode="auto">
          <a:xfrm>
            <a:off x="2258695" y="5980748"/>
            <a:ext cx="6370638" cy="519112"/>
          </a:xfrm>
          <a:prstGeom prst="rect">
            <a:avLst/>
          </a:prstGeom>
          <a:noFill/>
          <a:ln w="9525">
            <a:noFill/>
            <a:miter lim="800000"/>
            <a:headEnd/>
            <a:tailEnd/>
          </a:ln>
        </p:spPr>
        <p:txBody>
          <a:bodyPr>
            <a:spAutoFit/>
          </a:bodyPr>
          <a:lstStyle/>
          <a:p>
            <a:r>
              <a:rPr lang="zh-CN" altLang="en-US" sz="2800" b="1"/>
              <a:t>并入并出，结构简单，抗干扰能力强。</a:t>
            </a:r>
          </a:p>
        </p:txBody>
      </p:sp>
      <p:sp>
        <p:nvSpPr>
          <p:cNvPr id="162" name="Text Box 5">
            <a:extLst>
              <a:ext uri="{FF2B5EF4-FFF2-40B4-BE49-F238E27FC236}">
                <a16:creationId xmlns:a16="http://schemas.microsoft.com/office/drawing/2014/main" id="{B0EEF37C-D602-27C1-54F6-40222113F00D}"/>
              </a:ext>
            </a:extLst>
          </p:cNvPr>
          <p:cNvSpPr txBox="1">
            <a:spLocks noChangeArrowheads="1"/>
          </p:cNvSpPr>
          <p:nvPr/>
        </p:nvSpPr>
        <p:spPr bwMode="auto">
          <a:xfrm>
            <a:off x="4165916" y="1273016"/>
            <a:ext cx="790575" cy="519113"/>
          </a:xfrm>
          <a:prstGeom prst="rect">
            <a:avLst/>
          </a:prstGeom>
          <a:noFill/>
          <a:ln w="9525">
            <a:noFill/>
            <a:miter lim="800000"/>
            <a:headEnd/>
            <a:tailEnd/>
          </a:ln>
        </p:spPr>
        <p:txBody>
          <a:bodyPr wrap="square">
            <a:spAutoFit/>
          </a:bodyPr>
          <a:lstStyle/>
          <a:p>
            <a:r>
              <a:rPr lang="en-US" altLang="zh-CN" sz="2800" b="1" dirty="0">
                <a:solidFill>
                  <a:srgbClr val="FF0066"/>
                </a:solidFill>
              </a:rPr>
              <a:t> </a:t>
            </a:r>
            <a:r>
              <a:rPr lang="en-US" altLang="zh-CN" sz="2800" b="1" i="1" dirty="0">
                <a:solidFill>
                  <a:srgbClr val="FF0066"/>
                </a:solidFill>
              </a:rPr>
              <a:t>n</a:t>
            </a:r>
            <a:endParaRPr lang="en-US" altLang="zh-CN" sz="2800" b="1" dirty="0">
              <a:solidFill>
                <a:srgbClr val="FF0066"/>
              </a:solidFill>
            </a:endParaRPr>
          </a:p>
        </p:txBody>
      </p:sp>
      <p:sp>
        <p:nvSpPr>
          <p:cNvPr id="2" name="灯片编号占位符 1">
            <a:extLst>
              <a:ext uri="{FF2B5EF4-FFF2-40B4-BE49-F238E27FC236}">
                <a16:creationId xmlns:a16="http://schemas.microsoft.com/office/drawing/2014/main" id="{AAB5D961-2012-FD7D-08E9-78A8DA085410}"/>
              </a:ext>
            </a:extLst>
          </p:cNvPr>
          <p:cNvSpPr>
            <a:spLocks noGrp="1"/>
          </p:cNvSpPr>
          <p:nvPr>
            <p:ph type="sldNum" sz="quarter" idx="12"/>
          </p:nvPr>
        </p:nvSpPr>
        <p:spPr/>
        <p:txBody>
          <a:bodyPr/>
          <a:lstStyle/>
          <a:p>
            <a:fld id="{392CBAA0-59E6-204E-8F03-85E5040D48B8}" type="slidenum">
              <a:rPr kumimoji="1" lang="zh-CN" altLang="en-US" smtClean="0"/>
              <a:t>87</a:t>
            </a:fld>
            <a:r>
              <a:rPr kumimoji="1" lang="en-US" altLang="zh-CN"/>
              <a:t>/184</a:t>
            </a:r>
            <a:endParaRPr kumimoji="1" lang="zh-CN" altLang="en-US" dirty="0"/>
          </a:p>
        </p:txBody>
      </p:sp>
    </p:spTree>
    <p:extLst>
      <p:ext uri="{BB962C8B-B14F-4D97-AF65-F5344CB8AC3E}">
        <p14:creationId xmlns:p14="http://schemas.microsoft.com/office/powerpoint/2010/main" val="3600070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up)">
                                      <p:cBhvr>
                                        <p:cTn id="7" dur="75"/>
                                        <p:tgtEl>
                                          <p:spTgt spid="5">
                                            <p:txEl>
                                              <p:pRg st="0" end="0"/>
                                            </p:txEl>
                                          </p:spTgt>
                                        </p:tgtEl>
                                      </p:cBhvr>
                                    </p:animEffect>
                                  </p:childTnLst>
                                  <p:subTnLst>
                                    <p:audio>
                                      <p:cMediaNode>
                                        <p:cTn display="0" masterRel="sameClick">
                                          <p:stCondLst>
                                            <p:cond evt="begin" delay="0">
                                              <p:tn val="5"/>
                                            </p:cond>
                                          </p:stCondLst>
                                          <p:endCondLst>
                                            <p:cond evt="onStopAudio" delay="0">
                                              <p:tgtEl>
                                                <p:sldTgt/>
                                              </p:tgtEl>
                                            </p:cond>
                                          </p:endCondLst>
                                        </p:cTn>
                                        <p:tgtEl>
                                          <p:sndTgt r:embed="rId2" name="TYPE.WAV"/>
                                        </p:tgtEl>
                                      </p:cMediaNode>
                                    </p:audio>
                                  </p:sub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100000"/>
                                  </p:iterate>
                                  <p:childTnLst>
                                    <p:set>
                                      <p:cBhvr>
                                        <p:cTn id="11" dur="1" fill="hold">
                                          <p:stCondLst>
                                            <p:cond delay="0"/>
                                          </p:stCondLst>
                                        </p:cTn>
                                        <p:tgtEl>
                                          <p:spTgt spid="5">
                                            <p:txEl>
                                              <p:pRg st="1" end="1"/>
                                            </p:txEl>
                                          </p:spTgt>
                                        </p:tgtEl>
                                        <p:attrNameLst>
                                          <p:attrName>style.visibility</p:attrName>
                                        </p:attrNameLst>
                                      </p:cBhvr>
                                      <p:to>
                                        <p:strVal val="visible"/>
                                      </p:to>
                                    </p:set>
                                    <p:animEffect transition="in" filter="wipe(up)">
                                      <p:cBhvr>
                                        <p:cTn id="12" dur="75"/>
                                        <p:tgtEl>
                                          <p:spTgt spid="5">
                                            <p:txEl>
                                              <p:pRg st="1" end="1"/>
                                            </p:txEl>
                                          </p:spTgt>
                                        </p:tgtEl>
                                      </p:cBhvr>
                                    </p:animEffect>
                                  </p:childTnLst>
                                  <p:subTnLst>
                                    <p:audio>
                                      <p:cMediaNode>
                                        <p:cTn display="0" masterRel="sameClick">
                                          <p:stCondLst>
                                            <p:cond evt="begin" delay="0">
                                              <p:tn val="10"/>
                                            </p:cond>
                                          </p:stCondLst>
                                          <p:endCondLst>
                                            <p:cond evt="onStopAudio" delay="0">
                                              <p:tgtEl>
                                                <p:sldTgt/>
                                              </p:tgtEl>
                                            </p:cond>
                                          </p:endCondLst>
                                        </p:cTn>
                                        <p:tgtEl>
                                          <p:sndTgt r:embed="rId2" name="TYPE.WAV"/>
                                        </p:tgtEl>
                                      </p:cMediaNode>
                                    </p:audio>
                                  </p:sub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type="lt">
                                    <p:tmPct val="100000"/>
                                  </p:iterate>
                                  <p:childTnLst>
                                    <p:set>
                                      <p:cBhvr>
                                        <p:cTn id="16" dur="1" fill="hold">
                                          <p:stCondLst>
                                            <p:cond delay="0"/>
                                          </p:stCondLst>
                                        </p:cTn>
                                        <p:tgtEl>
                                          <p:spTgt spid="6">
                                            <p:txEl>
                                              <p:pRg st="0" end="0"/>
                                            </p:txEl>
                                          </p:spTgt>
                                        </p:tgtEl>
                                        <p:attrNameLst>
                                          <p:attrName>style.visibility</p:attrName>
                                        </p:attrNameLst>
                                      </p:cBhvr>
                                      <p:to>
                                        <p:strVal val="visible"/>
                                      </p:to>
                                    </p:set>
                                    <p:animEffect transition="in" filter="wipe(up)">
                                      <p:cBhvr>
                                        <p:cTn id="17" dur="75"/>
                                        <p:tgtEl>
                                          <p:spTgt spid="6">
                                            <p:txEl>
                                              <p:pRg st="0" end="0"/>
                                            </p:txEl>
                                          </p:spTgt>
                                        </p:tgtEl>
                                      </p:cBhvr>
                                    </p:animEffect>
                                  </p:childTnLst>
                                  <p:subTnLst>
                                    <p:audio>
                                      <p:cMediaNode>
                                        <p:cTn display="0" masterRel="sameClick">
                                          <p:stCondLst>
                                            <p:cond evt="begin" delay="0">
                                              <p:tn val="15"/>
                                            </p:cond>
                                          </p:stCondLst>
                                          <p:endCondLst>
                                            <p:cond evt="onStopAudio" delay="0">
                                              <p:tgtEl>
                                                <p:sldTgt/>
                                              </p:tgtEl>
                                            </p:cond>
                                          </p:endCondLst>
                                        </p:cTn>
                                        <p:tgtEl>
                                          <p:sndTgt r:embed="rId2" name="TYPE.WAV"/>
                                        </p:tgtEl>
                                      </p:cMediaNode>
                                    </p:audio>
                                  </p:subTnLst>
                                </p:cTn>
                              </p:par>
                            </p:childTnLst>
                          </p:cTn>
                        </p:par>
                        <p:par>
                          <p:cTn id="18" fill="hold">
                            <p:stCondLst>
                              <p:cond delay="75"/>
                            </p:stCondLst>
                            <p:childTnLst>
                              <p:par>
                                <p:cTn id="19" presetID="22" presetClass="entr" presetSubtype="1" fill="hold" grpId="0" nodeType="afterEffect">
                                  <p:stCondLst>
                                    <p:cond delay="0"/>
                                  </p:stCondLst>
                                  <p:iterate type="lt">
                                    <p:tmPct val="100000"/>
                                  </p:iterate>
                                  <p:childTnLst>
                                    <p:set>
                                      <p:cBhvr>
                                        <p:cTn id="20" dur="1" fill="hold">
                                          <p:stCondLst>
                                            <p:cond delay="0"/>
                                          </p:stCondLst>
                                        </p:cTn>
                                        <p:tgtEl>
                                          <p:spTgt spid="162">
                                            <p:txEl>
                                              <p:pRg st="0" end="0"/>
                                            </p:txEl>
                                          </p:spTgt>
                                        </p:tgtEl>
                                        <p:attrNameLst>
                                          <p:attrName>style.visibility</p:attrName>
                                        </p:attrNameLst>
                                      </p:cBhvr>
                                      <p:to>
                                        <p:strVal val="visible"/>
                                      </p:to>
                                    </p:set>
                                    <p:animEffect transition="in" filter="wipe(up)">
                                      <p:cBhvr>
                                        <p:cTn id="21" dur="75"/>
                                        <p:tgtEl>
                                          <p:spTgt spid="162">
                                            <p:txEl>
                                              <p:pRg st="0" end="0"/>
                                            </p:txEl>
                                          </p:spTgt>
                                        </p:tgtEl>
                                      </p:cBhvr>
                                    </p:animEffect>
                                  </p:childTnLst>
                                  <p:subTnLst>
                                    <p:audio>
                                      <p:cMediaNode>
                                        <p:cTn display="0" masterRel="sameClick">
                                          <p:stCondLst>
                                            <p:cond evt="begin" delay="0">
                                              <p:tn val="19"/>
                                            </p:cond>
                                          </p:stCondLst>
                                          <p:endCondLst>
                                            <p:cond evt="onStopAudio" delay="0">
                                              <p:tgtEl>
                                                <p:sldTgt/>
                                              </p:tgtEl>
                                            </p:cond>
                                          </p:endCondLst>
                                        </p:cTn>
                                        <p:tgtEl>
                                          <p:sndTgt r:embed="rId2" name="TYPE.WAV"/>
                                        </p:tgtEl>
                                      </p:cMediaNode>
                                    </p:audio>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8">
                                            <p:txEl>
                                              <p:pRg st="0" end="0"/>
                                            </p:txEl>
                                          </p:spTgt>
                                        </p:tgtEl>
                                        <p:attrNameLst>
                                          <p:attrName>style.visibility</p:attrName>
                                        </p:attrNameLst>
                                      </p:cBhvr>
                                      <p:to>
                                        <p:strVal val="visible"/>
                                      </p:to>
                                    </p:set>
                                    <p:animEffect transition="in" filter="wipe(left)">
                                      <p:cBhvr>
                                        <p:cTn id="26" dur="500"/>
                                        <p:tgtEl>
                                          <p:spTgt spid="8">
                                            <p:txEl>
                                              <p:pRg st="0" end="0"/>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left)">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12" presetClass="entr" presetSubtype="4" fill="hold" nodeType="clickEffect">
                                  <p:stCondLst>
                                    <p:cond delay="0"/>
                                  </p:stCondLst>
                                  <p:childTnLst>
                                    <p:set>
                                      <p:cBhvr>
                                        <p:cTn id="35" dur="1" fill="hold">
                                          <p:stCondLst>
                                            <p:cond delay="0"/>
                                          </p:stCondLst>
                                        </p:cTn>
                                        <p:tgtEl>
                                          <p:spTgt spid="143"/>
                                        </p:tgtEl>
                                        <p:attrNameLst>
                                          <p:attrName>style.visibility</p:attrName>
                                        </p:attrNameLst>
                                      </p:cBhvr>
                                      <p:to>
                                        <p:strVal val="visible"/>
                                      </p:to>
                                    </p:set>
                                    <p:animEffect transition="in" filter="slide(fromBottom)">
                                      <p:cBhvr>
                                        <p:cTn id="36" dur="500"/>
                                        <p:tgtEl>
                                          <p:spTgt spid="143"/>
                                        </p:tgtEl>
                                      </p:cBhvr>
                                    </p:animEffect>
                                  </p:childTnLst>
                                </p:cTn>
                              </p:par>
                            </p:childTnLst>
                          </p:cTn>
                        </p:par>
                      </p:childTnLst>
                    </p:cTn>
                  </p:par>
                  <p:par>
                    <p:cTn id="37" fill="hold">
                      <p:stCondLst>
                        <p:cond delay="indefinite"/>
                      </p:stCondLst>
                      <p:childTnLst>
                        <p:par>
                          <p:cTn id="38" fill="hold">
                            <p:stCondLst>
                              <p:cond delay="0"/>
                            </p:stCondLst>
                            <p:childTnLst>
                              <p:par>
                                <p:cTn id="39" presetID="12" presetClass="entr" presetSubtype="4" fill="hold" nodeType="clickEffect">
                                  <p:stCondLst>
                                    <p:cond delay="0"/>
                                  </p:stCondLst>
                                  <p:childTnLst>
                                    <p:set>
                                      <p:cBhvr>
                                        <p:cTn id="40" dur="1" fill="hold">
                                          <p:stCondLst>
                                            <p:cond delay="0"/>
                                          </p:stCondLst>
                                        </p:cTn>
                                        <p:tgtEl>
                                          <p:spTgt spid="150"/>
                                        </p:tgtEl>
                                        <p:attrNameLst>
                                          <p:attrName>style.visibility</p:attrName>
                                        </p:attrNameLst>
                                      </p:cBhvr>
                                      <p:to>
                                        <p:strVal val="visible"/>
                                      </p:to>
                                    </p:set>
                                    <p:animEffect transition="in" filter="slide(fromBottom)">
                                      <p:cBhvr>
                                        <p:cTn id="41" dur="500"/>
                                        <p:tgtEl>
                                          <p:spTgt spid="150"/>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nodeType="clickEffect">
                                  <p:stCondLst>
                                    <p:cond delay="0"/>
                                  </p:stCondLst>
                                  <p:childTnLst>
                                    <p:set>
                                      <p:cBhvr>
                                        <p:cTn id="45" dur="1" fill="hold">
                                          <p:stCondLst>
                                            <p:cond delay="0"/>
                                          </p:stCondLst>
                                        </p:cTn>
                                        <p:tgtEl>
                                          <p:spTgt spid="158"/>
                                        </p:tgtEl>
                                        <p:attrNameLst>
                                          <p:attrName>style.visibility</p:attrName>
                                        </p:attrNameLst>
                                      </p:cBhvr>
                                      <p:to>
                                        <p:strVal val="visible"/>
                                      </p:to>
                                    </p:set>
                                    <p:anim calcmode="lin" valueType="num">
                                      <p:cBhvr additive="base">
                                        <p:cTn id="46" dur="500" fill="hold"/>
                                        <p:tgtEl>
                                          <p:spTgt spid="158"/>
                                        </p:tgtEl>
                                        <p:attrNameLst>
                                          <p:attrName>ppt_x</p:attrName>
                                        </p:attrNameLst>
                                      </p:cBhvr>
                                      <p:tavLst>
                                        <p:tav tm="0">
                                          <p:val>
                                            <p:strVal val="#ppt_x"/>
                                          </p:val>
                                        </p:tav>
                                        <p:tav tm="100000">
                                          <p:val>
                                            <p:strVal val="#ppt_x"/>
                                          </p:val>
                                        </p:tav>
                                      </p:tavLst>
                                    </p:anim>
                                    <p:anim calcmode="lin" valueType="num">
                                      <p:cBhvr additive="base">
                                        <p:cTn id="47" dur="500" fill="hold"/>
                                        <p:tgtEl>
                                          <p:spTgt spid="158"/>
                                        </p:tgtEl>
                                        <p:attrNameLst>
                                          <p:attrName>ppt_y</p:attrName>
                                        </p:attrNameLst>
                                      </p:cBhvr>
                                      <p:tavLst>
                                        <p:tav tm="0">
                                          <p:val>
                                            <p:strVal val="1+#ppt_h/2"/>
                                          </p:val>
                                        </p:tav>
                                        <p:tav tm="100000">
                                          <p:val>
                                            <p:strVal val="#ppt_y"/>
                                          </p:val>
                                        </p:tav>
                                      </p:tavLst>
                                    </p:anim>
                                  </p:childTnLst>
                                </p:cTn>
                              </p:par>
                            </p:childTnLst>
                          </p:cTn>
                        </p:par>
                        <p:par>
                          <p:cTn id="48" fill="hold">
                            <p:stCondLst>
                              <p:cond delay="500"/>
                            </p:stCondLst>
                            <p:childTnLst>
                              <p:par>
                                <p:cTn id="49" presetID="12" presetClass="entr" presetSubtype="4" fill="hold" grpId="0" nodeType="afterEffect">
                                  <p:stCondLst>
                                    <p:cond delay="0"/>
                                  </p:stCondLst>
                                  <p:childTnLst>
                                    <p:set>
                                      <p:cBhvr>
                                        <p:cTn id="50" dur="1" fill="hold">
                                          <p:stCondLst>
                                            <p:cond delay="0"/>
                                          </p:stCondLst>
                                        </p:cTn>
                                        <p:tgtEl>
                                          <p:spTgt spid="159"/>
                                        </p:tgtEl>
                                        <p:attrNameLst>
                                          <p:attrName>style.visibility</p:attrName>
                                        </p:attrNameLst>
                                      </p:cBhvr>
                                      <p:to>
                                        <p:strVal val="visible"/>
                                      </p:to>
                                    </p:set>
                                    <p:animEffect transition="in" filter="slide(fromBottom)">
                                      <p:cBhvr>
                                        <p:cTn id="51" dur="500"/>
                                        <p:tgtEl>
                                          <p:spTgt spid="159"/>
                                        </p:tgtEl>
                                      </p:cBhvr>
                                    </p:animEffect>
                                  </p:childTnLst>
                                </p:cTn>
                              </p:par>
                            </p:childTnLst>
                          </p:cTn>
                        </p:par>
                      </p:childTnLst>
                    </p:cTn>
                  </p:par>
                  <p:par>
                    <p:cTn id="52" fill="hold">
                      <p:stCondLst>
                        <p:cond delay="indefinite"/>
                      </p:stCondLst>
                      <p:childTnLst>
                        <p:par>
                          <p:cTn id="53" fill="hold">
                            <p:stCondLst>
                              <p:cond delay="0"/>
                            </p:stCondLst>
                            <p:childTnLst>
                              <p:par>
                                <p:cTn id="54" presetID="12" presetClass="entr" presetSubtype="4" fill="hold" grpId="0" nodeType="clickEffect">
                                  <p:stCondLst>
                                    <p:cond delay="0"/>
                                  </p:stCondLst>
                                  <p:iterate type="lt">
                                    <p:tmPct val="100000"/>
                                  </p:iterate>
                                  <p:childTnLst>
                                    <p:set>
                                      <p:cBhvr>
                                        <p:cTn id="55" dur="1" fill="hold">
                                          <p:stCondLst>
                                            <p:cond delay="0"/>
                                          </p:stCondLst>
                                        </p:cTn>
                                        <p:tgtEl>
                                          <p:spTgt spid="160"/>
                                        </p:tgtEl>
                                        <p:attrNameLst>
                                          <p:attrName>style.visibility</p:attrName>
                                        </p:attrNameLst>
                                      </p:cBhvr>
                                      <p:to>
                                        <p:strVal val="visible"/>
                                      </p:to>
                                    </p:set>
                                    <p:animEffect transition="in" filter="slide(fromBottom)">
                                      <p:cBhvr>
                                        <p:cTn id="56" dur="75"/>
                                        <p:tgtEl>
                                          <p:spTgt spid="160"/>
                                        </p:tgtEl>
                                      </p:cBhvr>
                                    </p:animEffect>
                                  </p:childTnLst>
                                  <p:subTnLst>
                                    <p:audio>
                                      <p:cMediaNode>
                                        <p:cTn display="0" masterRel="sameClick">
                                          <p:stCondLst>
                                            <p:cond evt="begin" delay="0">
                                              <p:tn val="54"/>
                                            </p:cond>
                                          </p:stCondLst>
                                          <p:endCondLst>
                                            <p:cond evt="onStopAudio" delay="0">
                                              <p:tgtEl>
                                                <p:sldTgt/>
                                              </p:tgtEl>
                                            </p:cond>
                                          </p:endCondLst>
                                        </p:cTn>
                                        <p:tgtEl>
                                          <p:sndTgt r:embed="rId2" name="TYPE.WAV"/>
                                        </p:tgtEl>
                                      </p:cMediaNode>
                                    </p:audio>
                                  </p:subTnLst>
                                </p:cTn>
                              </p:par>
                            </p:childTnLst>
                          </p:cTn>
                        </p:par>
                        <p:par>
                          <p:cTn id="57" fill="hold">
                            <p:stCondLst>
                              <p:cond delay="225"/>
                            </p:stCondLst>
                            <p:childTnLst>
                              <p:par>
                                <p:cTn id="58" presetID="12" presetClass="entr" presetSubtype="4" fill="hold" grpId="0" nodeType="afterEffect">
                                  <p:stCondLst>
                                    <p:cond delay="0"/>
                                  </p:stCondLst>
                                  <p:iterate type="lt">
                                    <p:tmPct val="100000"/>
                                  </p:iterate>
                                  <p:childTnLst>
                                    <p:set>
                                      <p:cBhvr>
                                        <p:cTn id="59" dur="1" fill="hold">
                                          <p:stCondLst>
                                            <p:cond delay="0"/>
                                          </p:stCondLst>
                                        </p:cTn>
                                        <p:tgtEl>
                                          <p:spTgt spid="161"/>
                                        </p:tgtEl>
                                        <p:attrNameLst>
                                          <p:attrName>style.visibility</p:attrName>
                                        </p:attrNameLst>
                                      </p:cBhvr>
                                      <p:to>
                                        <p:strVal val="visible"/>
                                      </p:to>
                                    </p:set>
                                    <p:animEffect transition="in" filter="slide(fromBottom)">
                                      <p:cBhvr>
                                        <p:cTn id="60" dur="75"/>
                                        <p:tgtEl>
                                          <p:spTgt spid="161"/>
                                        </p:tgtEl>
                                      </p:cBhvr>
                                    </p:animEffect>
                                  </p:childTnLst>
                                  <p:subTnLst>
                                    <p:audio>
                                      <p:cMediaNode>
                                        <p:cTn display="0" masterRel="sameClick">
                                          <p:stCondLst>
                                            <p:cond evt="begin" delay="0">
                                              <p:tn val="58"/>
                                            </p:cond>
                                          </p:stCondLst>
                                          <p:endCondLst>
                                            <p:cond evt="onStopAudio" delay="0">
                                              <p:tgtEl>
                                                <p:sldTgt/>
                                              </p:tgtEl>
                                            </p:cond>
                                          </p:endCondLst>
                                        </p:cTn>
                                        <p:tgtEl>
                                          <p:sndTgt r:embed="rId2" name="TYPE.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6" grpId="0" build="p" autoUpdateAnimBg="0"/>
      <p:bldP spid="8" grpId="0" build="p" autoUpdateAnimBg="0"/>
      <p:bldP spid="159" grpId="0" animBg="1" autoUpdateAnimBg="0"/>
      <p:bldP spid="160" grpId="0" autoUpdateAnimBg="0"/>
      <p:bldP spid="161" grpId="0" autoUpdateAnimBg="0"/>
      <p:bldP spid="162" grpId="0" build="p" autoUpdateAnimBg="0" advAuto="200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基本寄存器</a:t>
            </a:r>
          </a:p>
        </p:txBody>
      </p:sp>
      <p:graphicFrame>
        <p:nvGraphicFramePr>
          <p:cNvPr id="5" name="Object 75">
            <a:extLst>
              <a:ext uri="{FF2B5EF4-FFF2-40B4-BE49-F238E27FC236}">
                <a16:creationId xmlns:a16="http://schemas.microsoft.com/office/drawing/2014/main" id="{1E8BAF8F-063F-BCB4-9660-70F91C72BFBF}"/>
              </a:ext>
            </a:extLst>
          </p:cNvPr>
          <p:cNvGraphicFramePr>
            <a:graphicFrameLocks noChangeAspect="1"/>
          </p:cNvGraphicFramePr>
          <p:nvPr>
            <p:extLst>
              <p:ext uri="{D42A27DB-BD31-4B8C-83A1-F6EECF244321}">
                <p14:modId xmlns:p14="http://schemas.microsoft.com/office/powerpoint/2010/main" val="304290245"/>
              </p:ext>
            </p:extLst>
          </p:nvPr>
        </p:nvGraphicFramePr>
        <p:xfrm>
          <a:off x="104443" y="1599949"/>
          <a:ext cx="6324600" cy="2857500"/>
        </p:xfrm>
        <a:graphic>
          <a:graphicData uri="http://schemas.openxmlformats.org/presentationml/2006/ole">
            <mc:AlternateContent xmlns:mc="http://schemas.openxmlformats.org/markup-compatibility/2006">
              <mc:Choice xmlns:v="urn:schemas-microsoft-com:vml" Requires="v">
                <p:oleObj name="位图图像" r:id="rId2" imgW="6571429" imgH="2857899" progId="PBrush">
                  <p:embed/>
                </p:oleObj>
              </mc:Choice>
              <mc:Fallback>
                <p:oleObj name="位图图像" r:id="rId2" imgW="6571429" imgH="2857899" progId="PBrush">
                  <p:embed/>
                  <p:pic>
                    <p:nvPicPr>
                      <p:cNvPr id="6146" name="Object 75"/>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4443" y="1599949"/>
                        <a:ext cx="6324600" cy="2857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6" name="Text Box 3">
            <a:extLst>
              <a:ext uri="{FF2B5EF4-FFF2-40B4-BE49-F238E27FC236}">
                <a16:creationId xmlns:a16="http://schemas.microsoft.com/office/drawing/2014/main" id="{B7669992-9378-9A85-3AC0-9A6B49AEAAF4}"/>
              </a:ext>
            </a:extLst>
          </p:cNvPr>
          <p:cNvSpPr txBox="1">
            <a:spLocks noChangeArrowheads="1"/>
          </p:cNvSpPr>
          <p:nvPr/>
        </p:nvSpPr>
        <p:spPr bwMode="auto">
          <a:xfrm>
            <a:off x="2002155" y="653799"/>
            <a:ext cx="5030788" cy="519112"/>
          </a:xfrm>
          <a:prstGeom prst="rect">
            <a:avLst/>
          </a:prstGeom>
          <a:noFill/>
          <a:ln w="9525">
            <a:noFill/>
            <a:miter lim="800000"/>
            <a:headEnd/>
            <a:tailEnd/>
          </a:ln>
        </p:spPr>
        <p:txBody>
          <a:bodyPr>
            <a:spAutoFit/>
          </a:bodyPr>
          <a:lstStyle/>
          <a:p>
            <a:r>
              <a:rPr lang="zh-CN" altLang="en-US" sz="2800" b="1">
                <a:solidFill>
                  <a:schemeClr val="accent2"/>
                </a:solidFill>
              </a:rPr>
              <a:t>二 、双 </a:t>
            </a:r>
            <a:r>
              <a:rPr lang="en-US" altLang="zh-CN" sz="2800" b="1">
                <a:solidFill>
                  <a:schemeClr val="accent2"/>
                </a:solidFill>
              </a:rPr>
              <a:t>4 </a:t>
            </a:r>
            <a:r>
              <a:rPr lang="zh-CN" altLang="en-US" sz="2800" b="1">
                <a:solidFill>
                  <a:schemeClr val="accent2"/>
                </a:solidFill>
              </a:rPr>
              <a:t>位锁存器 </a:t>
            </a:r>
            <a:r>
              <a:rPr lang="en-US" altLang="zh-CN" sz="2800" b="1">
                <a:solidFill>
                  <a:srgbClr val="FF0066"/>
                </a:solidFill>
              </a:rPr>
              <a:t>(74116)</a:t>
            </a:r>
          </a:p>
        </p:txBody>
      </p:sp>
      <p:sp>
        <p:nvSpPr>
          <p:cNvPr id="7" name="Text Box 4">
            <a:extLst>
              <a:ext uri="{FF2B5EF4-FFF2-40B4-BE49-F238E27FC236}">
                <a16:creationId xmlns:a16="http://schemas.microsoft.com/office/drawing/2014/main" id="{4A7D8488-EB8A-02A1-7BAF-613E7DEBAC08}"/>
              </a:ext>
            </a:extLst>
          </p:cNvPr>
          <p:cNvSpPr txBox="1">
            <a:spLocks noChangeArrowheads="1"/>
          </p:cNvSpPr>
          <p:nvPr/>
        </p:nvSpPr>
        <p:spPr bwMode="auto">
          <a:xfrm>
            <a:off x="6888480" y="653799"/>
            <a:ext cx="1758950" cy="519112"/>
          </a:xfrm>
          <a:prstGeom prst="rect">
            <a:avLst/>
          </a:prstGeom>
          <a:noFill/>
          <a:ln>
            <a:noFill/>
          </a:ln>
          <a:effectLst/>
        </p:spPr>
        <p:txBody>
          <a:bodyPr>
            <a:spAutoFit/>
          </a:bodyPr>
          <a:lstStyle/>
          <a:p>
            <a:pPr>
              <a:defRPr/>
            </a:pPr>
            <a:r>
              <a:rPr lang="en-US" altLang="zh-CN" sz="2800" b="1">
                <a:solidFill>
                  <a:srgbClr val="FF0066"/>
                </a:solidFill>
                <a:effectLst>
                  <a:outerShdw blurRad="38100" dist="38100" dir="2700000" algn="tl">
                    <a:srgbClr val="C0C0C0"/>
                  </a:outerShdw>
                </a:effectLst>
                <a:ea typeface="楷体_GB2312" pitchFamily="49" charset="-122"/>
              </a:rPr>
              <a:t>Latch</a:t>
            </a:r>
          </a:p>
        </p:txBody>
      </p:sp>
      <p:sp>
        <p:nvSpPr>
          <p:cNvPr id="8" name="Text Box 5">
            <a:extLst>
              <a:ext uri="{FF2B5EF4-FFF2-40B4-BE49-F238E27FC236}">
                <a16:creationId xmlns:a16="http://schemas.microsoft.com/office/drawing/2014/main" id="{C8D5CB33-5931-DE2F-91E8-4A5D1134C5A9}"/>
              </a:ext>
            </a:extLst>
          </p:cNvPr>
          <p:cNvSpPr txBox="1">
            <a:spLocks noChangeArrowheads="1"/>
          </p:cNvSpPr>
          <p:nvPr/>
        </p:nvSpPr>
        <p:spPr bwMode="auto">
          <a:xfrm>
            <a:off x="2016443" y="1164974"/>
            <a:ext cx="6318250" cy="519112"/>
          </a:xfrm>
          <a:prstGeom prst="rect">
            <a:avLst/>
          </a:prstGeom>
          <a:noFill/>
          <a:ln w="9525">
            <a:noFill/>
            <a:miter lim="800000"/>
            <a:headEnd/>
            <a:tailEnd/>
          </a:ln>
        </p:spPr>
        <p:txBody>
          <a:bodyPr>
            <a:spAutoFit/>
          </a:bodyPr>
          <a:lstStyle/>
          <a:p>
            <a:r>
              <a:rPr lang="en-US" altLang="zh-CN" b="1"/>
              <a:t>(</a:t>
            </a:r>
            <a:r>
              <a:rPr lang="zh-CN" altLang="en-US" b="1"/>
              <a:t>一</a:t>
            </a:r>
            <a:r>
              <a:rPr lang="en-US" altLang="zh-CN" b="1"/>
              <a:t>)  </a:t>
            </a:r>
            <a:r>
              <a:rPr lang="zh-CN" altLang="en-US" sz="2800" b="1"/>
              <a:t>引脚排列图和逻辑功能示意图</a:t>
            </a:r>
          </a:p>
        </p:txBody>
      </p:sp>
      <p:grpSp>
        <p:nvGrpSpPr>
          <p:cNvPr id="9" name="Group 6">
            <a:extLst>
              <a:ext uri="{FF2B5EF4-FFF2-40B4-BE49-F238E27FC236}">
                <a16:creationId xmlns:a16="http://schemas.microsoft.com/office/drawing/2014/main" id="{9DF95727-39AC-68EB-759E-1CB1E272D371}"/>
              </a:ext>
            </a:extLst>
          </p:cNvPr>
          <p:cNvGrpSpPr>
            <a:grpSpLocks/>
          </p:cNvGrpSpPr>
          <p:nvPr/>
        </p:nvGrpSpPr>
        <p:grpSpPr bwMode="auto">
          <a:xfrm>
            <a:off x="7767955" y="1725731"/>
            <a:ext cx="3762375" cy="2533650"/>
            <a:chOff x="384" y="2676"/>
            <a:chExt cx="2370" cy="1596"/>
          </a:xfrm>
        </p:grpSpPr>
        <p:sp>
          <p:nvSpPr>
            <p:cNvPr id="10" name="Rectangle 7">
              <a:extLst>
                <a:ext uri="{FF2B5EF4-FFF2-40B4-BE49-F238E27FC236}">
                  <a16:creationId xmlns:a16="http://schemas.microsoft.com/office/drawing/2014/main" id="{9F2E1D78-9E38-6FCF-AB4F-78BC4CB69077}"/>
                </a:ext>
              </a:extLst>
            </p:cNvPr>
            <p:cNvSpPr>
              <a:spLocks noChangeArrowheads="1"/>
            </p:cNvSpPr>
            <p:nvPr/>
          </p:nvSpPr>
          <p:spPr bwMode="auto">
            <a:xfrm>
              <a:off x="990" y="3118"/>
              <a:ext cx="1188" cy="744"/>
            </a:xfrm>
            <a:prstGeom prst="rect">
              <a:avLst/>
            </a:prstGeom>
            <a:gradFill rotWithShape="0">
              <a:gsLst>
                <a:gs pos="0">
                  <a:srgbClr val="F8F8F8"/>
                </a:gs>
                <a:gs pos="100000">
                  <a:srgbClr val="E2E2E2"/>
                </a:gs>
              </a:gsLst>
              <a:lin ang="0" scaled="1"/>
            </a:gradFill>
            <a:ln w="38100">
              <a:solidFill>
                <a:schemeClr val="tx1"/>
              </a:solidFill>
              <a:miter lim="800000"/>
              <a:headEnd/>
              <a:tailEnd/>
            </a:ln>
          </p:spPr>
          <p:txBody>
            <a:bodyPr wrap="none" anchor="ctr"/>
            <a:lstStyle/>
            <a:p>
              <a:endParaRPr lang="zh-CN" altLang="en-US"/>
            </a:p>
          </p:txBody>
        </p:sp>
        <p:grpSp>
          <p:nvGrpSpPr>
            <p:cNvPr id="11" name="Group 8">
              <a:extLst>
                <a:ext uri="{FF2B5EF4-FFF2-40B4-BE49-F238E27FC236}">
                  <a16:creationId xmlns:a16="http://schemas.microsoft.com/office/drawing/2014/main" id="{2DB6DC9A-1259-5DA9-B6B3-F51895C85C66}"/>
                </a:ext>
              </a:extLst>
            </p:cNvPr>
            <p:cNvGrpSpPr>
              <a:grpSpLocks/>
            </p:cNvGrpSpPr>
            <p:nvPr/>
          </p:nvGrpSpPr>
          <p:grpSpPr bwMode="auto">
            <a:xfrm>
              <a:off x="1156" y="2908"/>
              <a:ext cx="68" cy="204"/>
              <a:chOff x="2904" y="1272"/>
              <a:chExt cx="68" cy="204"/>
            </a:xfrm>
          </p:grpSpPr>
          <p:sp>
            <p:nvSpPr>
              <p:cNvPr id="56" name="Line 9">
                <a:extLst>
                  <a:ext uri="{FF2B5EF4-FFF2-40B4-BE49-F238E27FC236}">
                    <a16:creationId xmlns:a16="http://schemas.microsoft.com/office/drawing/2014/main" id="{357650D2-3DD9-3E14-A4AE-5934816CC98C}"/>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57" name="Oval 10">
                <a:extLst>
                  <a:ext uri="{FF2B5EF4-FFF2-40B4-BE49-F238E27FC236}">
                    <a16:creationId xmlns:a16="http://schemas.microsoft.com/office/drawing/2014/main" id="{D3A35A7C-CF5C-6413-43A9-B39C2D5CDC8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12" name="Group 11">
              <a:extLst>
                <a:ext uri="{FF2B5EF4-FFF2-40B4-BE49-F238E27FC236}">
                  <a16:creationId xmlns:a16="http://schemas.microsoft.com/office/drawing/2014/main" id="{585B6CF1-2F51-FB4B-84AA-80DC50F0FEBF}"/>
                </a:ext>
              </a:extLst>
            </p:cNvPr>
            <p:cNvGrpSpPr>
              <a:grpSpLocks/>
            </p:cNvGrpSpPr>
            <p:nvPr/>
          </p:nvGrpSpPr>
          <p:grpSpPr bwMode="auto">
            <a:xfrm>
              <a:off x="1425" y="2908"/>
              <a:ext cx="68" cy="204"/>
              <a:chOff x="2904" y="1272"/>
              <a:chExt cx="68" cy="204"/>
            </a:xfrm>
          </p:grpSpPr>
          <p:sp>
            <p:nvSpPr>
              <p:cNvPr id="54" name="Line 12">
                <a:extLst>
                  <a:ext uri="{FF2B5EF4-FFF2-40B4-BE49-F238E27FC236}">
                    <a16:creationId xmlns:a16="http://schemas.microsoft.com/office/drawing/2014/main" id="{BE882794-379B-22F1-AFDE-9F37E40EF93A}"/>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55" name="Oval 13">
                <a:extLst>
                  <a:ext uri="{FF2B5EF4-FFF2-40B4-BE49-F238E27FC236}">
                    <a16:creationId xmlns:a16="http://schemas.microsoft.com/office/drawing/2014/main" id="{7FB8E44A-C2D3-066C-3A5C-E09387F934C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13" name="Group 14">
              <a:extLst>
                <a:ext uri="{FF2B5EF4-FFF2-40B4-BE49-F238E27FC236}">
                  <a16:creationId xmlns:a16="http://schemas.microsoft.com/office/drawing/2014/main" id="{BA043BCC-E00E-E7BC-2D05-E39DDCFF293C}"/>
                </a:ext>
              </a:extLst>
            </p:cNvPr>
            <p:cNvGrpSpPr>
              <a:grpSpLocks/>
            </p:cNvGrpSpPr>
            <p:nvPr/>
          </p:nvGrpSpPr>
          <p:grpSpPr bwMode="auto">
            <a:xfrm>
              <a:off x="1694" y="2908"/>
              <a:ext cx="68" cy="204"/>
              <a:chOff x="2904" y="1272"/>
              <a:chExt cx="68" cy="204"/>
            </a:xfrm>
          </p:grpSpPr>
          <p:sp>
            <p:nvSpPr>
              <p:cNvPr id="52" name="Line 15">
                <a:extLst>
                  <a:ext uri="{FF2B5EF4-FFF2-40B4-BE49-F238E27FC236}">
                    <a16:creationId xmlns:a16="http://schemas.microsoft.com/office/drawing/2014/main" id="{36C0A864-9D1E-1E45-DAA8-977D6CA8B880}"/>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53" name="Oval 16">
                <a:extLst>
                  <a:ext uri="{FF2B5EF4-FFF2-40B4-BE49-F238E27FC236}">
                    <a16:creationId xmlns:a16="http://schemas.microsoft.com/office/drawing/2014/main" id="{731E7892-46A4-0FB5-3086-84EBE9A9A0AD}"/>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14" name="Group 17">
              <a:extLst>
                <a:ext uri="{FF2B5EF4-FFF2-40B4-BE49-F238E27FC236}">
                  <a16:creationId xmlns:a16="http://schemas.microsoft.com/office/drawing/2014/main" id="{2F4CE734-F727-C1E3-9DE1-F037B762BF32}"/>
                </a:ext>
              </a:extLst>
            </p:cNvPr>
            <p:cNvGrpSpPr>
              <a:grpSpLocks/>
            </p:cNvGrpSpPr>
            <p:nvPr/>
          </p:nvGrpSpPr>
          <p:grpSpPr bwMode="auto">
            <a:xfrm>
              <a:off x="1963" y="2908"/>
              <a:ext cx="68" cy="204"/>
              <a:chOff x="2904" y="1272"/>
              <a:chExt cx="68" cy="204"/>
            </a:xfrm>
          </p:grpSpPr>
          <p:sp>
            <p:nvSpPr>
              <p:cNvPr id="50" name="Line 18">
                <a:extLst>
                  <a:ext uri="{FF2B5EF4-FFF2-40B4-BE49-F238E27FC236}">
                    <a16:creationId xmlns:a16="http://schemas.microsoft.com/office/drawing/2014/main" id="{081A764E-30D3-3DB7-5260-41813E408EFC}"/>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51" name="Oval 19">
                <a:extLst>
                  <a:ext uri="{FF2B5EF4-FFF2-40B4-BE49-F238E27FC236}">
                    <a16:creationId xmlns:a16="http://schemas.microsoft.com/office/drawing/2014/main" id="{8AB84F88-CD14-5BFA-F14F-A3284F37157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15" name="Group 20">
              <a:extLst>
                <a:ext uri="{FF2B5EF4-FFF2-40B4-BE49-F238E27FC236}">
                  <a16:creationId xmlns:a16="http://schemas.microsoft.com/office/drawing/2014/main" id="{357415F0-5396-3217-C6B2-50C8BF94540D}"/>
                </a:ext>
              </a:extLst>
            </p:cNvPr>
            <p:cNvGrpSpPr>
              <a:grpSpLocks/>
            </p:cNvGrpSpPr>
            <p:nvPr/>
          </p:nvGrpSpPr>
          <p:grpSpPr bwMode="auto">
            <a:xfrm flipV="1">
              <a:off x="1143" y="3856"/>
              <a:ext cx="68" cy="204"/>
              <a:chOff x="2904" y="1272"/>
              <a:chExt cx="68" cy="204"/>
            </a:xfrm>
          </p:grpSpPr>
          <p:sp>
            <p:nvSpPr>
              <p:cNvPr id="48" name="Line 21">
                <a:extLst>
                  <a:ext uri="{FF2B5EF4-FFF2-40B4-BE49-F238E27FC236}">
                    <a16:creationId xmlns:a16="http://schemas.microsoft.com/office/drawing/2014/main" id="{203381FC-5428-221B-0223-5329A9CD654C}"/>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49" name="Oval 22">
                <a:extLst>
                  <a:ext uri="{FF2B5EF4-FFF2-40B4-BE49-F238E27FC236}">
                    <a16:creationId xmlns:a16="http://schemas.microsoft.com/office/drawing/2014/main" id="{9E25386D-E1B8-D3A0-0555-000DC419254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16" name="Group 23">
              <a:extLst>
                <a:ext uri="{FF2B5EF4-FFF2-40B4-BE49-F238E27FC236}">
                  <a16:creationId xmlns:a16="http://schemas.microsoft.com/office/drawing/2014/main" id="{EEDB4B03-BD72-BD1E-24BA-D9A96EE641CD}"/>
                </a:ext>
              </a:extLst>
            </p:cNvPr>
            <p:cNvGrpSpPr>
              <a:grpSpLocks/>
            </p:cNvGrpSpPr>
            <p:nvPr/>
          </p:nvGrpSpPr>
          <p:grpSpPr bwMode="auto">
            <a:xfrm flipV="1">
              <a:off x="1412" y="3856"/>
              <a:ext cx="68" cy="204"/>
              <a:chOff x="2904" y="1272"/>
              <a:chExt cx="68" cy="204"/>
            </a:xfrm>
          </p:grpSpPr>
          <p:sp>
            <p:nvSpPr>
              <p:cNvPr id="46" name="Line 24">
                <a:extLst>
                  <a:ext uri="{FF2B5EF4-FFF2-40B4-BE49-F238E27FC236}">
                    <a16:creationId xmlns:a16="http://schemas.microsoft.com/office/drawing/2014/main" id="{1C33CF9D-C949-BAE6-0E40-224A0AE218BB}"/>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47" name="Oval 25">
                <a:extLst>
                  <a:ext uri="{FF2B5EF4-FFF2-40B4-BE49-F238E27FC236}">
                    <a16:creationId xmlns:a16="http://schemas.microsoft.com/office/drawing/2014/main" id="{2018340F-B1AB-DDAE-AD4A-16DE9E3A647C}"/>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17" name="Group 26">
              <a:extLst>
                <a:ext uri="{FF2B5EF4-FFF2-40B4-BE49-F238E27FC236}">
                  <a16:creationId xmlns:a16="http://schemas.microsoft.com/office/drawing/2014/main" id="{5C2DA31C-5E7E-EB2B-9C8C-B68A0EAC2BED}"/>
                </a:ext>
              </a:extLst>
            </p:cNvPr>
            <p:cNvGrpSpPr>
              <a:grpSpLocks/>
            </p:cNvGrpSpPr>
            <p:nvPr/>
          </p:nvGrpSpPr>
          <p:grpSpPr bwMode="auto">
            <a:xfrm flipV="1">
              <a:off x="1681" y="3856"/>
              <a:ext cx="68" cy="204"/>
              <a:chOff x="2904" y="1272"/>
              <a:chExt cx="68" cy="204"/>
            </a:xfrm>
          </p:grpSpPr>
          <p:sp>
            <p:nvSpPr>
              <p:cNvPr id="44" name="Line 27">
                <a:extLst>
                  <a:ext uri="{FF2B5EF4-FFF2-40B4-BE49-F238E27FC236}">
                    <a16:creationId xmlns:a16="http://schemas.microsoft.com/office/drawing/2014/main" id="{6C514798-B6DB-1DD6-8C02-C7DA1710DB04}"/>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45" name="Oval 28">
                <a:extLst>
                  <a:ext uri="{FF2B5EF4-FFF2-40B4-BE49-F238E27FC236}">
                    <a16:creationId xmlns:a16="http://schemas.microsoft.com/office/drawing/2014/main" id="{ECF6CB99-0712-2B60-E1EC-5E3A5E363B70}"/>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18" name="Group 29">
              <a:extLst>
                <a:ext uri="{FF2B5EF4-FFF2-40B4-BE49-F238E27FC236}">
                  <a16:creationId xmlns:a16="http://schemas.microsoft.com/office/drawing/2014/main" id="{84CFB770-951D-1E85-CFD0-7BB6B17C4B4F}"/>
                </a:ext>
              </a:extLst>
            </p:cNvPr>
            <p:cNvGrpSpPr>
              <a:grpSpLocks/>
            </p:cNvGrpSpPr>
            <p:nvPr/>
          </p:nvGrpSpPr>
          <p:grpSpPr bwMode="auto">
            <a:xfrm flipV="1">
              <a:off x="1950" y="3856"/>
              <a:ext cx="68" cy="204"/>
              <a:chOff x="2904" y="1272"/>
              <a:chExt cx="68" cy="204"/>
            </a:xfrm>
          </p:grpSpPr>
          <p:sp>
            <p:nvSpPr>
              <p:cNvPr id="42" name="Line 30">
                <a:extLst>
                  <a:ext uri="{FF2B5EF4-FFF2-40B4-BE49-F238E27FC236}">
                    <a16:creationId xmlns:a16="http://schemas.microsoft.com/office/drawing/2014/main" id="{FD623A94-46BC-C67F-ECDF-FBFC8F19BA00}"/>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43" name="Oval 31">
                <a:extLst>
                  <a:ext uri="{FF2B5EF4-FFF2-40B4-BE49-F238E27FC236}">
                    <a16:creationId xmlns:a16="http://schemas.microsoft.com/office/drawing/2014/main" id="{F5799CFA-1DFC-F743-3F39-57F97691BCAF}"/>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sp>
          <p:nvSpPr>
            <p:cNvPr id="19" name="Text Box 32">
              <a:extLst>
                <a:ext uri="{FF2B5EF4-FFF2-40B4-BE49-F238E27FC236}">
                  <a16:creationId xmlns:a16="http://schemas.microsoft.com/office/drawing/2014/main" id="{893A221E-93DD-7E7F-A7F2-0B4103494646}"/>
                </a:ext>
              </a:extLst>
            </p:cNvPr>
            <p:cNvSpPr txBox="1">
              <a:spLocks noChangeArrowheads="1"/>
            </p:cNvSpPr>
            <p:nvPr/>
          </p:nvSpPr>
          <p:spPr bwMode="auto">
            <a:xfrm>
              <a:off x="1292" y="3304"/>
              <a:ext cx="856" cy="327"/>
            </a:xfrm>
            <a:prstGeom prst="rect">
              <a:avLst/>
            </a:prstGeom>
            <a:noFill/>
            <a:ln>
              <a:noFill/>
            </a:ln>
            <a:effectLst/>
          </p:spPr>
          <p:txBody>
            <a:bodyPr>
              <a:spAutoFit/>
            </a:bodyPr>
            <a:lstStyle/>
            <a:p>
              <a:pPr>
                <a:defRPr/>
              </a:pPr>
              <a:r>
                <a:rPr lang="en-US" altLang="zh-CN" sz="2800" b="1" dirty="0">
                  <a:solidFill>
                    <a:srgbClr val="FF0066"/>
                  </a:solidFill>
                  <a:effectLst>
                    <a:outerShdw blurRad="38100" dist="38100" dir="2700000" algn="tl">
                      <a:srgbClr val="C0C0C0"/>
                    </a:outerShdw>
                  </a:effectLst>
                  <a:ea typeface="楷体_GB2312" pitchFamily="49" charset="-122"/>
                </a:rPr>
                <a:t>74116</a:t>
              </a:r>
            </a:p>
          </p:txBody>
        </p:sp>
        <p:sp>
          <p:nvSpPr>
            <p:cNvPr id="20" name="Text Box 33">
              <a:extLst>
                <a:ext uri="{FF2B5EF4-FFF2-40B4-BE49-F238E27FC236}">
                  <a16:creationId xmlns:a16="http://schemas.microsoft.com/office/drawing/2014/main" id="{BC523E4E-4EDE-55E3-443F-EAE306DB0BCF}"/>
                </a:ext>
              </a:extLst>
            </p:cNvPr>
            <p:cNvSpPr txBox="1">
              <a:spLocks noChangeArrowheads="1"/>
            </p:cNvSpPr>
            <p:nvPr/>
          </p:nvSpPr>
          <p:spPr bwMode="auto">
            <a:xfrm>
              <a:off x="1124" y="2676"/>
              <a:ext cx="1328" cy="288"/>
            </a:xfrm>
            <a:prstGeom prst="rect">
              <a:avLst/>
            </a:prstGeom>
            <a:noFill/>
            <a:ln w="9525">
              <a:noFill/>
              <a:miter lim="800000"/>
              <a:headEnd/>
              <a:tailEnd/>
            </a:ln>
          </p:spPr>
          <p:txBody>
            <a:bodyPr>
              <a:spAutoFit/>
            </a:bodyPr>
            <a:lstStyle/>
            <a:p>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0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1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2   </a:t>
              </a:r>
              <a:r>
                <a:rPr lang="en-US" altLang="zh-CN" b="1" i="1">
                  <a:solidFill>
                    <a:srgbClr val="FF0066"/>
                  </a:solidFill>
                  <a:ea typeface="楷体_GB2312" pitchFamily="49" charset="-122"/>
                </a:rPr>
                <a:t>Q</a:t>
              </a:r>
              <a:r>
                <a:rPr lang="en-US" altLang="zh-CN" b="1" baseline="-25000">
                  <a:solidFill>
                    <a:srgbClr val="FF0066"/>
                  </a:solidFill>
                  <a:ea typeface="楷体_GB2312" pitchFamily="49" charset="-122"/>
                </a:rPr>
                <a:t>3</a:t>
              </a:r>
              <a:endParaRPr lang="en-US" altLang="zh-CN" b="1" i="1">
                <a:solidFill>
                  <a:srgbClr val="0033CC"/>
                </a:solidFill>
                <a:ea typeface="楷体_GB2312" pitchFamily="49" charset="-122"/>
              </a:endParaRPr>
            </a:p>
          </p:txBody>
        </p:sp>
        <p:sp>
          <p:nvSpPr>
            <p:cNvPr id="21" name="Line 34">
              <a:extLst>
                <a:ext uri="{FF2B5EF4-FFF2-40B4-BE49-F238E27FC236}">
                  <a16:creationId xmlns:a16="http://schemas.microsoft.com/office/drawing/2014/main" id="{1B87BFDE-8B6F-CAEF-9628-A00DD915839C}"/>
                </a:ext>
              </a:extLst>
            </p:cNvPr>
            <p:cNvSpPr>
              <a:spLocks noChangeShapeType="1"/>
            </p:cNvSpPr>
            <p:nvPr/>
          </p:nvSpPr>
          <p:spPr bwMode="auto">
            <a:xfrm>
              <a:off x="510" y="3262"/>
              <a:ext cx="216" cy="0"/>
            </a:xfrm>
            <a:prstGeom prst="line">
              <a:avLst/>
            </a:prstGeom>
            <a:noFill/>
            <a:ln w="28575">
              <a:solidFill>
                <a:srgbClr val="0033CC"/>
              </a:solidFill>
              <a:round/>
              <a:headEnd/>
              <a:tailEnd/>
            </a:ln>
          </p:spPr>
          <p:txBody>
            <a:bodyPr/>
            <a:lstStyle/>
            <a:p>
              <a:endParaRPr lang="zh-CN" altLang="en-US"/>
            </a:p>
          </p:txBody>
        </p:sp>
        <p:grpSp>
          <p:nvGrpSpPr>
            <p:cNvPr id="22" name="Group 35">
              <a:extLst>
                <a:ext uri="{FF2B5EF4-FFF2-40B4-BE49-F238E27FC236}">
                  <a16:creationId xmlns:a16="http://schemas.microsoft.com/office/drawing/2014/main" id="{854B2D0A-D9AE-C30E-CAB9-5AE7316D7FBF}"/>
                </a:ext>
              </a:extLst>
            </p:cNvPr>
            <p:cNvGrpSpPr>
              <a:grpSpLocks/>
            </p:cNvGrpSpPr>
            <p:nvPr/>
          </p:nvGrpSpPr>
          <p:grpSpPr bwMode="auto">
            <a:xfrm rot="5400000" flipV="1">
              <a:off x="804" y="3256"/>
              <a:ext cx="68" cy="204"/>
              <a:chOff x="2904" y="1272"/>
              <a:chExt cx="68" cy="204"/>
            </a:xfrm>
          </p:grpSpPr>
          <p:sp>
            <p:nvSpPr>
              <p:cNvPr id="40" name="Line 36">
                <a:extLst>
                  <a:ext uri="{FF2B5EF4-FFF2-40B4-BE49-F238E27FC236}">
                    <a16:creationId xmlns:a16="http://schemas.microsoft.com/office/drawing/2014/main" id="{9473655C-0592-4667-6D05-FC2988B491E9}"/>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41" name="Oval 37">
                <a:extLst>
                  <a:ext uri="{FF2B5EF4-FFF2-40B4-BE49-F238E27FC236}">
                    <a16:creationId xmlns:a16="http://schemas.microsoft.com/office/drawing/2014/main" id="{487589DA-060B-2B7D-6E13-1FA0776B307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3" name="Group 38">
              <a:extLst>
                <a:ext uri="{FF2B5EF4-FFF2-40B4-BE49-F238E27FC236}">
                  <a16:creationId xmlns:a16="http://schemas.microsoft.com/office/drawing/2014/main" id="{1E809787-22F1-A100-ACE3-6CAB6C29BED7}"/>
                </a:ext>
              </a:extLst>
            </p:cNvPr>
            <p:cNvGrpSpPr>
              <a:grpSpLocks/>
            </p:cNvGrpSpPr>
            <p:nvPr/>
          </p:nvGrpSpPr>
          <p:grpSpPr bwMode="auto">
            <a:xfrm rot="5400000" flipV="1">
              <a:off x="804" y="3544"/>
              <a:ext cx="68" cy="204"/>
              <a:chOff x="2904" y="1272"/>
              <a:chExt cx="68" cy="204"/>
            </a:xfrm>
          </p:grpSpPr>
          <p:sp>
            <p:nvSpPr>
              <p:cNvPr id="38" name="Line 39">
                <a:extLst>
                  <a:ext uri="{FF2B5EF4-FFF2-40B4-BE49-F238E27FC236}">
                    <a16:creationId xmlns:a16="http://schemas.microsoft.com/office/drawing/2014/main" id="{9916C7E4-D250-C0CB-70F5-82224978271F}"/>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39" name="Oval 40">
                <a:extLst>
                  <a:ext uri="{FF2B5EF4-FFF2-40B4-BE49-F238E27FC236}">
                    <a16:creationId xmlns:a16="http://schemas.microsoft.com/office/drawing/2014/main" id="{52EF94A4-C950-C9AD-5F5C-EB28ABA8DBA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4" name="Group 41">
              <a:extLst>
                <a:ext uri="{FF2B5EF4-FFF2-40B4-BE49-F238E27FC236}">
                  <a16:creationId xmlns:a16="http://schemas.microsoft.com/office/drawing/2014/main" id="{B2BE0D87-E4D0-B29D-C7EB-D98AC6F3D00A}"/>
                </a:ext>
              </a:extLst>
            </p:cNvPr>
            <p:cNvGrpSpPr>
              <a:grpSpLocks/>
            </p:cNvGrpSpPr>
            <p:nvPr/>
          </p:nvGrpSpPr>
          <p:grpSpPr bwMode="auto">
            <a:xfrm rot="-5400000" flipH="1" flipV="1">
              <a:off x="2244" y="3424"/>
              <a:ext cx="68" cy="204"/>
              <a:chOff x="2904" y="1272"/>
              <a:chExt cx="68" cy="204"/>
            </a:xfrm>
          </p:grpSpPr>
          <p:sp>
            <p:nvSpPr>
              <p:cNvPr id="36" name="Line 42">
                <a:extLst>
                  <a:ext uri="{FF2B5EF4-FFF2-40B4-BE49-F238E27FC236}">
                    <a16:creationId xmlns:a16="http://schemas.microsoft.com/office/drawing/2014/main" id="{FC7A1708-9E13-E126-670F-1CC34AF5D3D9}"/>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37" name="Oval 43">
                <a:extLst>
                  <a:ext uri="{FF2B5EF4-FFF2-40B4-BE49-F238E27FC236}">
                    <a16:creationId xmlns:a16="http://schemas.microsoft.com/office/drawing/2014/main" id="{C0A3BC17-FEB2-9045-1D07-0EF1D9203FB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5" name="Group 44">
              <a:extLst>
                <a:ext uri="{FF2B5EF4-FFF2-40B4-BE49-F238E27FC236}">
                  <a16:creationId xmlns:a16="http://schemas.microsoft.com/office/drawing/2014/main" id="{2B2DF274-B497-07F8-C458-F7E6C53CFD4B}"/>
                </a:ext>
              </a:extLst>
            </p:cNvPr>
            <p:cNvGrpSpPr>
              <a:grpSpLocks/>
            </p:cNvGrpSpPr>
            <p:nvPr/>
          </p:nvGrpSpPr>
          <p:grpSpPr bwMode="auto">
            <a:xfrm>
              <a:off x="2382" y="3418"/>
              <a:ext cx="372" cy="288"/>
              <a:chOff x="3240" y="1774"/>
              <a:chExt cx="372" cy="288"/>
            </a:xfrm>
          </p:grpSpPr>
          <p:sp>
            <p:nvSpPr>
              <p:cNvPr id="34" name="Line 45">
                <a:extLst>
                  <a:ext uri="{FF2B5EF4-FFF2-40B4-BE49-F238E27FC236}">
                    <a16:creationId xmlns:a16="http://schemas.microsoft.com/office/drawing/2014/main" id="{5BE14053-2504-BADC-9407-2A0789E9DEA2}"/>
                  </a:ext>
                </a:extLst>
              </p:cNvPr>
              <p:cNvSpPr>
                <a:spLocks noChangeShapeType="1"/>
              </p:cNvSpPr>
              <p:nvPr/>
            </p:nvSpPr>
            <p:spPr bwMode="auto">
              <a:xfrm>
                <a:off x="3322" y="1774"/>
                <a:ext cx="216" cy="0"/>
              </a:xfrm>
              <a:prstGeom prst="line">
                <a:avLst/>
              </a:prstGeom>
              <a:noFill/>
              <a:ln w="28575">
                <a:solidFill>
                  <a:srgbClr val="0033CC"/>
                </a:solidFill>
                <a:round/>
                <a:headEnd/>
                <a:tailEnd/>
              </a:ln>
            </p:spPr>
            <p:txBody>
              <a:bodyPr/>
              <a:lstStyle/>
              <a:p>
                <a:endParaRPr lang="zh-CN" altLang="en-US"/>
              </a:p>
            </p:txBody>
          </p:sp>
          <p:sp>
            <p:nvSpPr>
              <p:cNvPr id="35" name="Rectangle 46">
                <a:extLst>
                  <a:ext uri="{FF2B5EF4-FFF2-40B4-BE49-F238E27FC236}">
                    <a16:creationId xmlns:a16="http://schemas.microsoft.com/office/drawing/2014/main" id="{657D4D21-0AEF-158D-324E-952CD8A8DE04}"/>
                  </a:ext>
                </a:extLst>
              </p:cNvPr>
              <p:cNvSpPr>
                <a:spLocks noChangeArrowheads="1"/>
              </p:cNvSpPr>
              <p:nvPr/>
            </p:nvSpPr>
            <p:spPr bwMode="auto">
              <a:xfrm>
                <a:off x="3240" y="1774"/>
                <a:ext cx="372" cy="288"/>
              </a:xfrm>
              <a:prstGeom prst="rect">
                <a:avLst/>
              </a:prstGeom>
              <a:noFill/>
              <a:ln w="9525">
                <a:noFill/>
                <a:miter lim="800000"/>
                <a:headEnd/>
                <a:tailEnd/>
              </a:ln>
            </p:spPr>
            <p:txBody>
              <a:bodyPr>
                <a:spAutoFit/>
              </a:bodyPr>
              <a:lstStyle/>
              <a:p>
                <a:r>
                  <a:rPr lang="en-US" altLang="zh-CN" b="1" i="1">
                    <a:solidFill>
                      <a:srgbClr val="0033CC"/>
                    </a:solidFill>
                    <a:ea typeface="楷体_GB2312" pitchFamily="49" charset="-122"/>
                  </a:rPr>
                  <a:t>CR</a:t>
                </a:r>
              </a:p>
            </p:txBody>
          </p:sp>
        </p:grpSp>
        <p:sp>
          <p:nvSpPr>
            <p:cNvPr id="26" name="Rectangle 47">
              <a:extLst>
                <a:ext uri="{FF2B5EF4-FFF2-40B4-BE49-F238E27FC236}">
                  <a16:creationId xmlns:a16="http://schemas.microsoft.com/office/drawing/2014/main" id="{F60EF825-EE19-1469-E8C4-28C3B97B5333}"/>
                </a:ext>
              </a:extLst>
            </p:cNvPr>
            <p:cNvSpPr>
              <a:spLocks noChangeArrowheads="1"/>
            </p:cNvSpPr>
            <p:nvPr/>
          </p:nvSpPr>
          <p:spPr bwMode="auto">
            <a:xfrm>
              <a:off x="396" y="3256"/>
              <a:ext cx="529" cy="288"/>
            </a:xfrm>
            <a:prstGeom prst="rect">
              <a:avLst/>
            </a:prstGeom>
            <a:noFill/>
            <a:ln w="9525">
              <a:noFill/>
              <a:miter lim="800000"/>
              <a:headEnd/>
              <a:tailEnd/>
            </a:ln>
          </p:spPr>
          <p:txBody>
            <a:bodyPr>
              <a:spAutoFit/>
            </a:bodyPr>
            <a:lstStyle/>
            <a:p>
              <a:r>
                <a:rPr lang="en-US" altLang="zh-CN" b="1" i="1">
                  <a:solidFill>
                    <a:srgbClr val="0033CC"/>
                  </a:solidFill>
                  <a:ea typeface="楷体_GB2312" pitchFamily="49" charset="-122"/>
                </a:rPr>
                <a:t>LE</a:t>
              </a:r>
              <a:r>
                <a:rPr lang="en-US" altLang="zh-CN" b="1" baseline="-25000">
                  <a:solidFill>
                    <a:srgbClr val="0033CC"/>
                  </a:solidFill>
                  <a:ea typeface="楷体_GB2312" pitchFamily="49" charset="-122"/>
                </a:rPr>
                <a:t>A</a:t>
              </a:r>
            </a:p>
          </p:txBody>
        </p:sp>
        <p:sp>
          <p:nvSpPr>
            <p:cNvPr id="27" name="Oval 48">
              <a:extLst>
                <a:ext uri="{FF2B5EF4-FFF2-40B4-BE49-F238E27FC236}">
                  <a16:creationId xmlns:a16="http://schemas.microsoft.com/office/drawing/2014/main" id="{1649173A-0E12-41B3-521E-C98BDEDA35C9}"/>
                </a:ext>
              </a:extLst>
            </p:cNvPr>
            <p:cNvSpPr>
              <a:spLocks noChangeArrowheads="1"/>
            </p:cNvSpPr>
            <p:nvPr/>
          </p:nvSpPr>
          <p:spPr bwMode="auto">
            <a:xfrm>
              <a:off x="2178" y="3490"/>
              <a:ext cx="96" cy="96"/>
            </a:xfrm>
            <a:prstGeom prst="ellipse">
              <a:avLst/>
            </a:prstGeom>
            <a:solidFill>
              <a:srgbClr val="F8F8F8"/>
            </a:solidFill>
            <a:ln w="38100">
              <a:solidFill>
                <a:schemeClr val="tx1"/>
              </a:solidFill>
              <a:round/>
              <a:headEnd/>
              <a:tailEnd/>
            </a:ln>
          </p:spPr>
          <p:txBody>
            <a:bodyPr wrap="none" anchor="ctr"/>
            <a:lstStyle/>
            <a:p>
              <a:endParaRPr lang="zh-CN" altLang="en-US"/>
            </a:p>
          </p:txBody>
        </p:sp>
        <p:sp>
          <p:nvSpPr>
            <p:cNvPr id="28" name="Text Box 49">
              <a:extLst>
                <a:ext uri="{FF2B5EF4-FFF2-40B4-BE49-F238E27FC236}">
                  <a16:creationId xmlns:a16="http://schemas.microsoft.com/office/drawing/2014/main" id="{EDE50885-3837-DC46-E650-CCF3C09A5473}"/>
                </a:ext>
              </a:extLst>
            </p:cNvPr>
            <p:cNvSpPr txBox="1">
              <a:spLocks noChangeArrowheads="1"/>
            </p:cNvSpPr>
            <p:nvPr/>
          </p:nvSpPr>
          <p:spPr bwMode="auto">
            <a:xfrm>
              <a:off x="1097" y="4039"/>
              <a:ext cx="1364" cy="233"/>
            </a:xfrm>
            <a:prstGeom prst="rect">
              <a:avLst/>
            </a:prstGeom>
            <a:noFill/>
            <a:ln w="9525">
              <a:noFill/>
              <a:miter lim="800000"/>
              <a:headEnd/>
              <a:tailEnd/>
            </a:ln>
          </p:spPr>
          <p:txBody>
            <a:bodyPr>
              <a:spAutoFit/>
            </a:bodyPr>
            <a:lstStyle/>
            <a:p>
              <a:r>
                <a:rPr lang="en-US" altLang="zh-CN" b="1" i="1" dirty="0">
                  <a:solidFill>
                    <a:srgbClr val="0033CC"/>
                  </a:solidFill>
                  <a:ea typeface="楷体_GB2312" pitchFamily="49" charset="-122"/>
                </a:rPr>
                <a:t>D</a:t>
              </a:r>
              <a:r>
                <a:rPr lang="en-US" altLang="zh-CN" b="1" baseline="-25000" dirty="0">
                  <a:solidFill>
                    <a:srgbClr val="0033CC"/>
                  </a:solidFill>
                  <a:ea typeface="楷体_GB2312" pitchFamily="49" charset="-122"/>
                </a:rPr>
                <a:t>0</a:t>
              </a:r>
              <a:r>
                <a:rPr lang="en-US" altLang="zh-CN" sz="1000" b="1" baseline="-25000" dirty="0">
                  <a:solidFill>
                    <a:srgbClr val="0033CC"/>
                  </a:solidFill>
                  <a:ea typeface="楷体_GB2312" pitchFamily="49" charset="-122"/>
                </a:rPr>
                <a:t>  </a:t>
              </a:r>
              <a:r>
                <a:rPr lang="en-US" altLang="zh-CN" b="1" baseline="-25000" dirty="0">
                  <a:solidFill>
                    <a:srgbClr val="0033CC"/>
                  </a:solidFill>
                  <a:ea typeface="楷体_GB2312" pitchFamily="49" charset="-122"/>
                </a:rPr>
                <a:t> </a:t>
              </a:r>
              <a:r>
                <a:rPr lang="zh-CN" altLang="en-US" b="1" baseline="-25000" dirty="0">
                  <a:solidFill>
                    <a:srgbClr val="0033CC"/>
                  </a:solidFill>
                  <a:ea typeface="楷体_GB2312" pitchFamily="49" charset="-122"/>
                </a:rPr>
                <a:t> </a:t>
              </a:r>
              <a:r>
                <a:rPr lang="en-US" altLang="zh-CN" b="1" i="1" dirty="0">
                  <a:solidFill>
                    <a:srgbClr val="0033CC"/>
                  </a:solidFill>
                  <a:ea typeface="楷体_GB2312" pitchFamily="49" charset="-122"/>
                </a:rPr>
                <a:t>D</a:t>
              </a:r>
              <a:r>
                <a:rPr lang="en-US" altLang="zh-CN" b="1" baseline="-25000" dirty="0">
                  <a:solidFill>
                    <a:srgbClr val="0033CC"/>
                  </a:solidFill>
                  <a:ea typeface="楷体_GB2312" pitchFamily="49" charset="-122"/>
                </a:rPr>
                <a:t>1  </a:t>
              </a:r>
              <a:r>
                <a:rPr lang="zh-CN" altLang="en-US" b="1" baseline="-25000" dirty="0">
                  <a:solidFill>
                    <a:srgbClr val="0033CC"/>
                  </a:solidFill>
                  <a:ea typeface="楷体_GB2312" pitchFamily="49" charset="-122"/>
                </a:rPr>
                <a:t> </a:t>
              </a:r>
              <a:r>
                <a:rPr lang="en-US" altLang="zh-CN" b="1" i="1" dirty="0">
                  <a:solidFill>
                    <a:srgbClr val="0033CC"/>
                  </a:solidFill>
                  <a:ea typeface="楷体_GB2312" pitchFamily="49" charset="-122"/>
                </a:rPr>
                <a:t>D</a:t>
              </a:r>
              <a:r>
                <a:rPr lang="en-US" altLang="zh-CN" b="1" baseline="-25000" dirty="0">
                  <a:solidFill>
                    <a:srgbClr val="0033CC"/>
                  </a:solidFill>
                  <a:ea typeface="楷体_GB2312" pitchFamily="49" charset="-122"/>
                </a:rPr>
                <a:t>2   </a:t>
              </a:r>
              <a:r>
                <a:rPr lang="zh-CN" altLang="en-US" b="1" baseline="-25000" dirty="0">
                  <a:solidFill>
                    <a:srgbClr val="0033CC"/>
                  </a:solidFill>
                  <a:ea typeface="楷体_GB2312" pitchFamily="49" charset="-122"/>
                </a:rPr>
                <a:t>  </a:t>
              </a:r>
              <a:r>
                <a:rPr lang="en-US" altLang="zh-CN" b="1" i="1" dirty="0">
                  <a:solidFill>
                    <a:srgbClr val="0033CC"/>
                  </a:solidFill>
                  <a:ea typeface="楷体_GB2312" pitchFamily="49" charset="-122"/>
                </a:rPr>
                <a:t>D</a:t>
              </a:r>
              <a:r>
                <a:rPr lang="en-US" altLang="zh-CN" b="1" baseline="-25000" dirty="0">
                  <a:solidFill>
                    <a:srgbClr val="0033CC"/>
                  </a:solidFill>
                  <a:ea typeface="楷体_GB2312" pitchFamily="49" charset="-122"/>
                </a:rPr>
                <a:t>3</a:t>
              </a:r>
              <a:endParaRPr lang="en-US" altLang="zh-CN" b="1" dirty="0">
                <a:ea typeface="隶书"/>
                <a:cs typeface="隶书"/>
              </a:endParaRPr>
            </a:p>
          </p:txBody>
        </p:sp>
        <p:sp>
          <p:nvSpPr>
            <p:cNvPr id="29" name="Oval 50">
              <a:extLst>
                <a:ext uri="{FF2B5EF4-FFF2-40B4-BE49-F238E27FC236}">
                  <a16:creationId xmlns:a16="http://schemas.microsoft.com/office/drawing/2014/main" id="{069BFBAF-B2CE-3688-13D5-2D799B09CF9C}"/>
                </a:ext>
              </a:extLst>
            </p:cNvPr>
            <p:cNvSpPr>
              <a:spLocks noChangeArrowheads="1"/>
            </p:cNvSpPr>
            <p:nvPr/>
          </p:nvSpPr>
          <p:spPr bwMode="auto">
            <a:xfrm>
              <a:off x="870" y="3298"/>
              <a:ext cx="96" cy="96"/>
            </a:xfrm>
            <a:prstGeom prst="ellipse">
              <a:avLst/>
            </a:prstGeom>
            <a:solidFill>
              <a:srgbClr val="F8F8F8"/>
            </a:solidFill>
            <a:ln w="38100">
              <a:solidFill>
                <a:schemeClr val="tx1"/>
              </a:solidFill>
              <a:round/>
              <a:headEnd/>
              <a:tailEnd/>
            </a:ln>
          </p:spPr>
          <p:txBody>
            <a:bodyPr wrap="none" anchor="ctr"/>
            <a:lstStyle/>
            <a:p>
              <a:endParaRPr lang="zh-CN" altLang="en-US"/>
            </a:p>
          </p:txBody>
        </p:sp>
        <p:sp>
          <p:nvSpPr>
            <p:cNvPr id="30" name="Oval 51">
              <a:extLst>
                <a:ext uri="{FF2B5EF4-FFF2-40B4-BE49-F238E27FC236}">
                  <a16:creationId xmlns:a16="http://schemas.microsoft.com/office/drawing/2014/main" id="{662C000A-7025-BFE5-E294-5CB0C04E8AA2}"/>
                </a:ext>
              </a:extLst>
            </p:cNvPr>
            <p:cNvSpPr>
              <a:spLocks noChangeArrowheads="1"/>
            </p:cNvSpPr>
            <p:nvPr/>
          </p:nvSpPr>
          <p:spPr bwMode="auto">
            <a:xfrm>
              <a:off x="870" y="3586"/>
              <a:ext cx="96" cy="96"/>
            </a:xfrm>
            <a:prstGeom prst="ellipse">
              <a:avLst/>
            </a:prstGeom>
            <a:solidFill>
              <a:srgbClr val="F8F8F8"/>
            </a:solidFill>
            <a:ln w="38100">
              <a:solidFill>
                <a:schemeClr val="tx1"/>
              </a:solidFill>
              <a:round/>
              <a:headEnd/>
              <a:tailEnd/>
            </a:ln>
          </p:spPr>
          <p:txBody>
            <a:bodyPr wrap="none" anchor="ctr"/>
            <a:lstStyle/>
            <a:p>
              <a:endParaRPr lang="zh-CN" altLang="en-US"/>
            </a:p>
          </p:txBody>
        </p:sp>
        <p:sp>
          <p:nvSpPr>
            <p:cNvPr id="31" name="Rectangle 52">
              <a:extLst>
                <a:ext uri="{FF2B5EF4-FFF2-40B4-BE49-F238E27FC236}">
                  <a16:creationId xmlns:a16="http://schemas.microsoft.com/office/drawing/2014/main" id="{76B11D8A-CFAE-C250-D289-AE08E0812F44}"/>
                </a:ext>
              </a:extLst>
            </p:cNvPr>
            <p:cNvSpPr>
              <a:spLocks noChangeArrowheads="1"/>
            </p:cNvSpPr>
            <p:nvPr/>
          </p:nvSpPr>
          <p:spPr bwMode="auto">
            <a:xfrm>
              <a:off x="384" y="3520"/>
              <a:ext cx="529" cy="288"/>
            </a:xfrm>
            <a:prstGeom prst="rect">
              <a:avLst/>
            </a:prstGeom>
            <a:noFill/>
            <a:ln w="9525">
              <a:noFill/>
              <a:miter lim="800000"/>
              <a:headEnd/>
              <a:tailEnd/>
            </a:ln>
          </p:spPr>
          <p:txBody>
            <a:bodyPr>
              <a:spAutoFit/>
            </a:bodyPr>
            <a:lstStyle/>
            <a:p>
              <a:r>
                <a:rPr lang="en-US" altLang="zh-CN" b="1" i="1">
                  <a:solidFill>
                    <a:srgbClr val="0033CC"/>
                  </a:solidFill>
                  <a:ea typeface="楷体_GB2312" pitchFamily="49" charset="-122"/>
                </a:rPr>
                <a:t>LE</a:t>
              </a:r>
              <a:r>
                <a:rPr lang="en-US" altLang="zh-CN" b="1" baseline="-25000">
                  <a:solidFill>
                    <a:srgbClr val="0033CC"/>
                  </a:solidFill>
                  <a:ea typeface="楷体_GB2312" pitchFamily="49" charset="-122"/>
                </a:rPr>
                <a:t>B</a:t>
              </a:r>
            </a:p>
          </p:txBody>
        </p:sp>
        <p:sp>
          <p:nvSpPr>
            <p:cNvPr id="32" name="Line 53">
              <a:extLst>
                <a:ext uri="{FF2B5EF4-FFF2-40B4-BE49-F238E27FC236}">
                  <a16:creationId xmlns:a16="http://schemas.microsoft.com/office/drawing/2014/main" id="{040A82C9-FB54-8C10-959E-2D98BEEE7895}"/>
                </a:ext>
              </a:extLst>
            </p:cNvPr>
            <p:cNvSpPr>
              <a:spLocks noChangeShapeType="1"/>
            </p:cNvSpPr>
            <p:nvPr/>
          </p:nvSpPr>
          <p:spPr bwMode="auto">
            <a:xfrm>
              <a:off x="474" y="3550"/>
              <a:ext cx="216" cy="0"/>
            </a:xfrm>
            <a:prstGeom prst="line">
              <a:avLst/>
            </a:prstGeom>
            <a:noFill/>
            <a:ln w="28575">
              <a:solidFill>
                <a:srgbClr val="0033CC"/>
              </a:solidFill>
              <a:round/>
              <a:headEnd/>
              <a:tailEnd/>
            </a:ln>
          </p:spPr>
          <p:txBody>
            <a:bodyPr/>
            <a:lstStyle/>
            <a:p>
              <a:endParaRPr lang="zh-CN" altLang="en-US"/>
            </a:p>
          </p:txBody>
        </p:sp>
        <p:graphicFrame>
          <p:nvGraphicFramePr>
            <p:cNvPr id="33" name="Object 76">
              <a:extLst>
                <a:ext uri="{FF2B5EF4-FFF2-40B4-BE49-F238E27FC236}">
                  <a16:creationId xmlns:a16="http://schemas.microsoft.com/office/drawing/2014/main" id="{2FB02ED1-EBE6-614C-C87F-6CFA41B5ED25}"/>
                </a:ext>
              </a:extLst>
            </p:cNvPr>
            <p:cNvGraphicFramePr>
              <a:graphicFrameLocks noChangeAspect="1"/>
            </p:cNvGraphicFramePr>
            <p:nvPr/>
          </p:nvGraphicFramePr>
          <p:xfrm>
            <a:off x="1142" y="3216"/>
            <a:ext cx="272" cy="490"/>
          </p:xfrm>
          <a:graphic>
            <a:graphicData uri="http://schemas.openxmlformats.org/presentationml/2006/ole">
              <mc:AlternateContent xmlns:mc="http://schemas.openxmlformats.org/markup-compatibility/2006">
                <mc:Choice xmlns:v="urn:schemas-microsoft-com:vml" Requires="v">
                  <p:oleObj name="Equation" r:id="rId4" imgW="87120" imgH="167040" progId="Equation.3">
                    <p:embed/>
                  </p:oleObj>
                </mc:Choice>
                <mc:Fallback>
                  <p:oleObj name="Equation" r:id="rId4" imgW="87120" imgH="167040" progId="Equation.3">
                    <p:embed/>
                    <p:pic>
                      <p:nvPicPr>
                        <p:cNvPr id="6220" name="Object 7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42" y="3216"/>
                          <a:ext cx="272" cy="49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58" name="Text Box 55">
            <a:extLst>
              <a:ext uri="{FF2B5EF4-FFF2-40B4-BE49-F238E27FC236}">
                <a16:creationId xmlns:a16="http://schemas.microsoft.com/office/drawing/2014/main" id="{22B97485-AE77-EBA2-3B2C-CA8BF7DB1000}"/>
              </a:ext>
            </a:extLst>
          </p:cNvPr>
          <p:cNvSpPr txBox="1">
            <a:spLocks noChangeArrowheads="1"/>
          </p:cNvSpPr>
          <p:nvPr/>
        </p:nvSpPr>
        <p:spPr bwMode="auto">
          <a:xfrm>
            <a:off x="11611944" y="2148006"/>
            <a:ext cx="873775" cy="1815882"/>
          </a:xfrm>
          <a:prstGeom prst="rect">
            <a:avLst/>
          </a:prstGeom>
          <a:noFill/>
          <a:ln w="9525">
            <a:noFill/>
            <a:miter lim="800000"/>
            <a:headEnd/>
            <a:tailEnd/>
          </a:ln>
        </p:spPr>
        <p:txBody>
          <a:bodyPr wrap="square">
            <a:spAutoFit/>
          </a:bodyPr>
          <a:lstStyle/>
          <a:p>
            <a:r>
              <a:rPr lang="zh-CN" altLang="en-US" sz="2800" b="1" dirty="0">
                <a:solidFill>
                  <a:srgbClr val="0033CC"/>
                </a:solidFill>
              </a:rPr>
              <a:t>异步清零</a:t>
            </a:r>
          </a:p>
        </p:txBody>
      </p:sp>
      <p:sp>
        <p:nvSpPr>
          <p:cNvPr id="59" name="Rectangle 56">
            <a:extLst>
              <a:ext uri="{FF2B5EF4-FFF2-40B4-BE49-F238E27FC236}">
                <a16:creationId xmlns:a16="http://schemas.microsoft.com/office/drawing/2014/main" id="{9697658E-6D85-633E-460D-2A1C948FBE8C}"/>
              </a:ext>
            </a:extLst>
          </p:cNvPr>
          <p:cNvSpPr>
            <a:spLocks noChangeArrowheads="1"/>
          </p:cNvSpPr>
          <p:nvPr/>
        </p:nvSpPr>
        <p:spPr bwMode="auto">
          <a:xfrm>
            <a:off x="7135518" y="2109980"/>
            <a:ext cx="361300" cy="1785104"/>
          </a:xfrm>
          <a:prstGeom prst="rect">
            <a:avLst/>
          </a:prstGeom>
          <a:noFill/>
          <a:ln w="9525">
            <a:noFill/>
            <a:miter lim="800000"/>
            <a:headEnd/>
            <a:tailEnd/>
          </a:ln>
        </p:spPr>
        <p:txBody>
          <a:bodyPr wrap="square" lIns="0" tIns="0" rIns="0" bIns="0">
            <a:spAutoFit/>
          </a:bodyPr>
          <a:lstStyle/>
          <a:p>
            <a:pPr algn="ctr"/>
            <a:r>
              <a:rPr lang="zh-CN" altLang="en-US" sz="2900" b="1" dirty="0">
                <a:solidFill>
                  <a:srgbClr val="0033CC"/>
                </a:solidFill>
                <a:latin typeface="楷体_GB2312" pitchFamily="49" charset="-122"/>
              </a:rPr>
              <a:t>送数</a:t>
            </a:r>
          </a:p>
          <a:p>
            <a:pPr algn="ctr"/>
            <a:r>
              <a:rPr lang="zh-CN" altLang="en-US" sz="2900" b="1" dirty="0">
                <a:solidFill>
                  <a:srgbClr val="0033CC"/>
                </a:solidFill>
                <a:latin typeface="楷体_GB2312" pitchFamily="49" charset="-122"/>
              </a:rPr>
              <a:t>控制</a:t>
            </a:r>
            <a:endParaRPr lang="zh-CN" altLang="en-US" b="1" dirty="0">
              <a:solidFill>
                <a:srgbClr val="0033CC"/>
              </a:solidFill>
            </a:endParaRPr>
          </a:p>
        </p:txBody>
      </p:sp>
      <p:sp>
        <p:nvSpPr>
          <p:cNvPr id="60" name="Rectangle 57">
            <a:extLst>
              <a:ext uri="{FF2B5EF4-FFF2-40B4-BE49-F238E27FC236}">
                <a16:creationId xmlns:a16="http://schemas.microsoft.com/office/drawing/2014/main" id="{71CF2B75-A1E3-002F-6ECC-1429D6DDF9A4}"/>
              </a:ext>
            </a:extLst>
          </p:cNvPr>
          <p:cNvSpPr>
            <a:spLocks noChangeArrowheads="1"/>
          </p:cNvSpPr>
          <p:nvPr/>
        </p:nvSpPr>
        <p:spPr bwMode="auto">
          <a:xfrm>
            <a:off x="8744861" y="4280813"/>
            <a:ext cx="2593975" cy="519113"/>
          </a:xfrm>
          <a:prstGeom prst="rect">
            <a:avLst/>
          </a:prstGeom>
          <a:noFill/>
          <a:ln w="9525">
            <a:noFill/>
            <a:miter lim="800000"/>
            <a:headEnd/>
            <a:tailEnd/>
          </a:ln>
        </p:spPr>
        <p:txBody>
          <a:bodyPr>
            <a:spAutoFit/>
          </a:bodyPr>
          <a:lstStyle/>
          <a:p>
            <a:r>
              <a:rPr lang="zh-CN" altLang="en-US" sz="2800" b="1" dirty="0">
                <a:solidFill>
                  <a:srgbClr val="FF0066"/>
                </a:solidFill>
              </a:rPr>
              <a:t>数码并行输入</a:t>
            </a:r>
          </a:p>
        </p:txBody>
      </p:sp>
      <p:sp>
        <p:nvSpPr>
          <p:cNvPr id="61" name="Text Box 58">
            <a:extLst>
              <a:ext uri="{FF2B5EF4-FFF2-40B4-BE49-F238E27FC236}">
                <a16:creationId xmlns:a16="http://schemas.microsoft.com/office/drawing/2014/main" id="{F81792EF-E845-74C9-9647-CE562ECCF54B}"/>
              </a:ext>
            </a:extLst>
          </p:cNvPr>
          <p:cNvSpPr txBox="1">
            <a:spLocks noChangeArrowheads="1"/>
          </p:cNvSpPr>
          <p:nvPr/>
        </p:nvSpPr>
        <p:spPr bwMode="auto">
          <a:xfrm>
            <a:off x="8698414" y="1139573"/>
            <a:ext cx="2552700" cy="519113"/>
          </a:xfrm>
          <a:prstGeom prst="rect">
            <a:avLst/>
          </a:prstGeom>
          <a:noFill/>
          <a:ln w="9525">
            <a:noFill/>
            <a:miter lim="800000"/>
            <a:headEnd/>
            <a:tailEnd/>
          </a:ln>
        </p:spPr>
        <p:txBody>
          <a:bodyPr>
            <a:spAutoFit/>
          </a:bodyPr>
          <a:lstStyle/>
          <a:p>
            <a:r>
              <a:rPr lang="zh-CN" altLang="en-US" sz="2800" b="1" dirty="0">
                <a:solidFill>
                  <a:srgbClr val="FF0066"/>
                </a:solidFill>
              </a:rPr>
              <a:t>数码并行输出</a:t>
            </a:r>
          </a:p>
        </p:txBody>
      </p:sp>
      <p:sp>
        <p:nvSpPr>
          <p:cNvPr id="62" name="Text Box 59">
            <a:extLst>
              <a:ext uri="{FF2B5EF4-FFF2-40B4-BE49-F238E27FC236}">
                <a16:creationId xmlns:a16="http://schemas.microsoft.com/office/drawing/2014/main" id="{48BA7551-89C6-3A0A-C156-00BC302EB448}"/>
              </a:ext>
            </a:extLst>
          </p:cNvPr>
          <p:cNvSpPr txBox="1">
            <a:spLocks noChangeArrowheads="1"/>
          </p:cNvSpPr>
          <p:nvPr/>
        </p:nvSpPr>
        <p:spPr bwMode="auto">
          <a:xfrm>
            <a:off x="2021205" y="4409824"/>
            <a:ext cx="4381500" cy="519112"/>
          </a:xfrm>
          <a:prstGeom prst="rect">
            <a:avLst/>
          </a:prstGeom>
          <a:noFill/>
          <a:ln w="9525">
            <a:noFill/>
            <a:miter lim="800000"/>
            <a:headEnd/>
            <a:tailEnd/>
          </a:ln>
        </p:spPr>
        <p:txBody>
          <a:bodyPr>
            <a:spAutoFit/>
          </a:bodyPr>
          <a:lstStyle/>
          <a:p>
            <a:r>
              <a:rPr lang="en-US" altLang="zh-CN" sz="2800" b="1"/>
              <a:t>(</a:t>
            </a:r>
            <a:r>
              <a:rPr lang="zh-CN" altLang="en-US" sz="2800" b="1"/>
              <a:t>二</a:t>
            </a:r>
            <a:r>
              <a:rPr lang="en-US" altLang="zh-CN" sz="2800" b="1"/>
              <a:t>)  </a:t>
            </a:r>
            <a:r>
              <a:rPr lang="zh-CN" altLang="en-US" sz="2800" b="1"/>
              <a:t>逻辑功能</a:t>
            </a:r>
          </a:p>
        </p:txBody>
      </p:sp>
      <p:sp>
        <p:nvSpPr>
          <p:cNvPr id="63" name="Text Box 60">
            <a:extLst>
              <a:ext uri="{FF2B5EF4-FFF2-40B4-BE49-F238E27FC236}">
                <a16:creationId xmlns:a16="http://schemas.microsoft.com/office/drawing/2014/main" id="{09E0C4E0-96C7-8963-3981-56C56B028B4D}"/>
              </a:ext>
            </a:extLst>
          </p:cNvPr>
          <p:cNvSpPr txBox="1">
            <a:spLocks noChangeArrowheads="1"/>
          </p:cNvSpPr>
          <p:nvPr/>
        </p:nvSpPr>
        <p:spPr bwMode="auto">
          <a:xfrm>
            <a:off x="2011680" y="4935286"/>
            <a:ext cx="898525" cy="519113"/>
          </a:xfrm>
          <a:prstGeom prst="rect">
            <a:avLst/>
          </a:prstGeom>
          <a:noFill/>
          <a:ln w="9525">
            <a:noFill/>
            <a:miter lim="800000"/>
            <a:headEnd/>
            <a:tailEnd/>
          </a:ln>
        </p:spPr>
        <p:txBody>
          <a:bodyPr wrap="none">
            <a:spAutoFit/>
          </a:bodyPr>
          <a:lstStyle/>
          <a:p>
            <a:r>
              <a:rPr lang="zh-CN" altLang="en-US" sz="2800" b="1">
                <a:solidFill>
                  <a:srgbClr val="0033CC"/>
                </a:solidFill>
              </a:rPr>
              <a:t>清零</a:t>
            </a:r>
          </a:p>
        </p:txBody>
      </p:sp>
      <p:graphicFrame>
        <p:nvGraphicFramePr>
          <p:cNvPr id="64" name="Object 77">
            <a:extLst>
              <a:ext uri="{FF2B5EF4-FFF2-40B4-BE49-F238E27FC236}">
                <a16:creationId xmlns:a16="http://schemas.microsoft.com/office/drawing/2014/main" id="{FEBF0E61-FCFB-8922-B594-F2415F507844}"/>
              </a:ext>
            </a:extLst>
          </p:cNvPr>
          <p:cNvGraphicFramePr>
            <a:graphicFrameLocks noChangeAspect="1"/>
          </p:cNvGraphicFramePr>
          <p:nvPr>
            <p:extLst>
              <p:ext uri="{D42A27DB-BD31-4B8C-83A1-F6EECF244321}">
                <p14:modId xmlns:p14="http://schemas.microsoft.com/office/powerpoint/2010/main" val="1029809072"/>
              </p:ext>
            </p:extLst>
          </p:nvPr>
        </p:nvGraphicFramePr>
        <p:xfrm>
          <a:off x="2945130" y="4947986"/>
          <a:ext cx="1093788" cy="487363"/>
        </p:xfrm>
        <a:graphic>
          <a:graphicData uri="http://schemas.openxmlformats.org/presentationml/2006/ole">
            <mc:AlternateContent xmlns:mc="http://schemas.openxmlformats.org/markup-compatibility/2006">
              <mc:Choice xmlns:v="urn:schemas-microsoft-com:vml" Requires="v">
                <p:oleObj name="公式" r:id="rId6" imgW="482181" imgH="215713" progId="Equation.3">
                  <p:embed/>
                </p:oleObj>
              </mc:Choice>
              <mc:Fallback>
                <p:oleObj name="公式" r:id="rId6" imgW="482181" imgH="215713" progId="Equation.3">
                  <p:embed/>
                  <p:pic>
                    <p:nvPicPr>
                      <p:cNvPr id="6205" name="Object 77"/>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45130" y="4947986"/>
                        <a:ext cx="1093788" cy="487363"/>
                      </a:xfrm>
                      <a:prstGeom prst="rect">
                        <a:avLst/>
                      </a:prstGeom>
                      <a:solidFill>
                        <a:schemeClr val="bg1"/>
                      </a:solidFill>
                      <a:ln w="9525">
                        <a:solidFill>
                          <a:srgbClr val="336600"/>
                        </a:solidFill>
                        <a:miter lim="800000"/>
                        <a:headEnd/>
                        <a:tailEnd/>
                      </a:ln>
                    </p:spPr>
                  </p:pic>
                </p:oleObj>
              </mc:Fallback>
            </mc:AlternateContent>
          </a:graphicData>
        </a:graphic>
      </p:graphicFrame>
      <p:sp>
        <p:nvSpPr>
          <p:cNvPr id="65" name="Text Box 62">
            <a:extLst>
              <a:ext uri="{FF2B5EF4-FFF2-40B4-BE49-F238E27FC236}">
                <a16:creationId xmlns:a16="http://schemas.microsoft.com/office/drawing/2014/main" id="{08F1B164-71D1-8BF9-5FDA-664E766CA582}"/>
              </a:ext>
            </a:extLst>
          </p:cNvPr>
          <p:cNvSpPr txBox="1">
            <a:spLocks noChangeArrowheads="1"/>
          </p:cNvSpPr>
          <p:nvPr/>
        </p:nvSpPr>
        <p:spPr bwMode="auto">
          <a:xfrm>
            <a:off x="1992630" y="5582986"/>
            <a:ext cx="898525" cy="519113"/>
          </a:xfrm>
          <a:prstGeom prst="rect">
            <a:avLst/>
          </a:prstGeom>
          <a:noFill/>
          <a:ln w="9525">
            <a:noFill/>
            <a:miter lim="800000"/>
            <a:headEnd/>
            <a:tailEnd/>
          </a:ln>
        </p:spPr>
        <p:txBody>
          <a:bodyPr wrap="none">
            <a:spAutoFit/>
          </a:bodyPr>
          <a:lstStyle/>
          <a:p>
            <a:r>
              <a:rPr lang="zh-CN" altLang="en-US" sz="2800" b="1">
                <a:solidFill>
                  <a:srgbClr val="0033CC"/>
                </a:solidFill>
              </a:rPr>
              <a:t>送数</a:t>
            </a:r>
          </a:p>
        </p:txBody>
      </p:sp>
      <p:graphicFrame>
        <p:nvGraphicFramePr>
          <p:cNvPr id="66" name="Object 78">
            <a:extLst>
              <a:ext uri="{FF2B5EF4-FFF2-40B4-BE49-F238E27FC236}">
                <a16:creationId xmlns:a16="http://schemas.microsoft.com/office/drawing/2014/main" id="{78FE8ED8-B5E7-FE9E-EC89-AED7DB730637}"/>
              </a:ext>
            </a:extLst>
          </p:cNvPr>
          <p:cNvGraphicFramePr>
            <a:graphicFrameLocks noChangeAspect="1"/>
          </p:cNvGraphicFramePr>
          <p:nvPr>
            <p:extLst>
              <p:ext uri="{D42A27DB-BD31-4B8C-83A1-F6EECF244321}">
                <p14:modId xmlns:p14="http://schemas.microsoft.com/office/powerpoint/2010/main" val="3166613453"/>
              </p:ext>
            </p:extLst>
          </p:nvPr>
        </p:nvGraphicFramePr>
        <p:xfrm>
          <a:off x="4183380" y="4909886"/>
          <a:ext cx="2895600" cy="571500"/>
        </p:xfrm>
        <a:graphic>
          <a:graphicData uri="http://schemas.openxmlformats.org/presentationml/2006/ole">
            <mc:AlternateContent xmlns:mc="http://schemas.openxmlformats.org/markup-compatibility/2006">
              <mc:Choice xmlns:v="urn:schemas-microsoft-com:vml" Requires="v">
                <p:oleObj name="公式" r:id="rId8" imgW="873000" imgH="167040" progId="Equation.3">
                  <p:embed/>
                </p:oleObj>
              </mc:Choice>
              <mc:Fallback>
                <p:oleObj name="公式" r:id="rId8" imgW="873000" imgH="167040" progId="Equation.3">
                  <p:embed/>
                  <p:pic>
                    <p:nvPicPr>
                      <p:cNvPr id="6207" name="Object 7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83380" y="4909886"/>
                        <a:ext cx="2895600" cy="5715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Lst>
                    </p:spPr>
                  </p:pic>
                </p:oleObj>
              </mc:Fallback>
            </mc:AlternateContent>
          </a:graphicData>
        </a:graphic>
      </p:graphicFrame>
      <p:graphicFrame>
        <p:nvGraphicFramePr>
          <p:cNvPr id="67" name="Object 79">
            <a:extLst>
              <a:ext uri="{FF2B5EF4-FFF2-40B4-BE49-F238E27FC236}">
                <a16:creationId xmlns:a16="http://schemas.microsoft.com/office/drawing/2014/main" id="{37649E8C-0B66-17E0-22A0-1CE66D6BA778}"/>
              </a:ext>
            </a:extLst>
          </p:cNvPr>
          <p:cNvGraphicFramePr>
            <a:graphicFrameLocks noChangeAspect="1"/>
          </p:cNvGraphicFramePr>
          <p:nvPr>
            <p:extLst>
              <p:ext uri="{D42A27DB-BD31-4B8C-83A1-F6EECF244321}">
                <p14:modId xmlns:p14="http://schemas.microsoft.com/office/powerpoint/2010/main" val="3549068016"/>
              </p:ext>
            </p:extLst>
          </p:nvPr>
        </p:nvGraphicFramePr>
        <p:xfrm>
          <a:off x="2945130" y="5576636"/>
          <a:ext cx="1066800" cy="485775"/>
        </p:xfrm>
        <a:graphic>
          <a:graphicData uri="http://schemas.openxmlformats.org/presentationml/2006/ole">
            <mc:AlternateContent xmlns:mc="http://schemas.openxmlformats.org/markup-compatibility/2006">
              <mc:Choice xmlns:v="urn:schemas-microsoft-com:vml" Requires="v">
                <p:oleObj name="公式" r:id="rId10" imgW="469696" imgH="215806" progId="Equation.3">
                  <p:embed/>
                </p:oleObj>
              </mc:Choice>
              <mc:Fallback>
                <p:oleObj name="公式" r:id="rId10" imgW="469696" imgH="215806" progId="Equation.3">
                  <p:embed/>
                  <p:pic>
                    <p:nvPicPr>
                      <p:cNvPr id="6208" name="Object 7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945130" y="5576636"/>
                        <a:ext cx="1066800" cy="485775"/>
                      </a:xfrm>
                      <a:prstGeom prst="rect">
                        <a:avLst/>
                      </a:prstGeom>
                      <a:solidFill>
                        <a:schemeClr val="bg1"/>
                      </a:solidFill>
                      <a:ln w="9525">
                        <a:solidFill>
                          <a:srgbClr val="336600"/>
                        </a:solidFill>
                        <a:miter lim="800000"/>
                        <a:headEnd/>
                        <a:tailEnd/>
                      </a:ln>
                    </p:spPr>
                  </p:pic>
                </p:oleObj>
              </mc:Fallback>
            </mc:AlternateContent>
          </a:graphicData>
        </a:graphic>
      </p:graphicFrame>
      <p:graphicFrame>
        <p:nvGraphicFramePr>
          <p:cNvPr id="68" name="Object 80">
            <a:extLst>
              <a:ext uri="{FF2B5EF4-FFF2-40B4-BE49-F238E27FC236}">
                <a16:creationId xmlns:a16="http://schemas.microsoft.com/office/drawing/2014/main" id="{6791185E-57CC-ADDF-07C4-1966664DC0E3}"/>
              </a:ext>
            </a:extLst>
          </p:cNvPr>
          <p:cNvGraphicFramePr>
            <a:graphicFrameLocks noChangeAspect="1"/>
          </p:cNvGraphicFramePr>
          <p:nvPr>
            <p:extLst>
              <p:ext uri="{D42A27DB-BD31-4B8C-83A1-F6EECF244321}">
                <p14:modId xmlns:p14="http://schemas.microsoft.com/office/powerpoint/2010/main" val="2306337746"/>
              </p:ext>
            </p:extLst>
          </p:nvPr>
        </p:nvGraphicFramePr>
        <p:xfrm>
          <a:off x="4116705" y="5576636"/>
          <a:ext cx="2330450" cy="479425"/>
        </p:xfrm>
        <a:graphic>
          <a:graphicData uri="http://schemas.openxmlformats.org/presentationml/2006/ole">
            <mc:AlternateContent xmlns:mc="http://schemas.openxmlformats.org/markup-compatibility/2006">
              <mc:Choice xmlns:v="urn:schemas-microsoft-com:vml" Requires="v">
                <p:oleObj name="公式" r:id="rId12" imgW="1040948" imgH="215806" progId="Equation.3">
                  <p:embed/>
                </p:oleObj>
              </mc:Choice>
              <mc:Fallback>
                <p:oleObj name="公式" r:id="rId12" imgW="1040948" imgH="215806" progId="Equation.3">
                  <p:embed/>
                  <p:pic>
                    <p:nvPicPr>
                      <p:cNvPr id="6209" name="Object 8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116705" y="5576636"/>
                        <a:ext cx="2330450" cy="479425"/>
                      </a:xfrm>
                      <a:prstGeom prst="rect">
                        <a:avLst/>
                      </a:prstGeom>
                      <a:solidFill>
                        <a:schemeClr val="bg1"/>
                      </a:solidFill>
                      <a:ln w="9525">
                        <a:solidFill>
                          <a:srgbClr val="336600"/>
                        </a:solidFill>
                        <a:miter lim="800000"/>
                        <a:headEnd/>
                        <a:tailEnd/>
                      </a:ln>
                    </p:spPr>
                  </p:pic>
                </p:oleObj>
              </mc:Fallback>
            </mc:AlternateContent>
          </a:graphicData>
        </a:graphic>
      </p:graphicFrame>
      <p:graphicFrame>
        <p:nvGraphicFramePr>
          <p:cNvPr id="69" name="Object 81">
            <a:extLst>
              <a:ext uri="{FF2B5EF4-FFF2-40B4-BE49-F238E27FC236}">
                <a16:creationId xmlns:a16="http://schemas.microsoft.com/office/drawing/2014/main" id="{F4BDD477-E7D1-1F8D-35D7-02F4A2F4FE10}"/>
              </a:ext>
            </a:extLst>
          </p:cNvPr>
          <p:cNvGraphicFramePr>
            <a:graphicFrameLocks noChangeAspect="1"/>
          </p:cNvGraphicFramePr>
          <p:nvPr>
            <p:extLst>
              <p:ext uri="{D42A27DB-BD31-4B8C-83A1-F6EECF244321}">
                <p14:modId xmlns:p14="http://schemas.microsoft.com/office/powerpoint/2010/main" val="3847650800"/>
              </p:ext>
            </p:extLst>
          </p:nvPr>
        </p:nvGraphicFramePr>
        <p:xfrm>
          <a:off x="6570980" y="5519486"/>
          <a:ext cx="3532188" cy="571500"/>
        </p:xfrm>
        <a:graphic>
          <a:graphicData uri="http://schemas.openxmlformats.org/presentationml/2006/ole">
            <mc:AlternateContent xmlns:mc="http://schemas.openxmlformats.org/markup-compatibility/2006">
              <mc:Choice xmlns:v="urn:schemas-microsoft-com:vml" Requires="v">
                <p:oleObj name="公式" r:id="rId14" imgW="1069200" imgH="167040" progId="Equation.3">
                  <p:embed/>
                </p:oleObj>
              </mc:Choice>
              <mc:Fallback>
                <p:oleObj name="公式" r:id="rId14" imgW="1069200" imgH="167040" progId="Equation.3">
                  <p:embed/>
                  <p:pic>
                    <p:nvPicPr>
                      <p:cNvPr id="6210" name="Object 81"/>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570980" y="5519486"/>
                        <a:ext cx="3532188" cy="5715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Lst>
                    </p:spPr>
                  </p:pic>
                </p:oleObj>
              </mc:Fallback>
            </mc:AlternateContent>
          </a:graphicData>
        </a:graphic>
      </p:graphicFrame>
      <p:sp>
        <p:nvSpPr>
          <p:cNvPr id="70" name="Text Box 67">
            <a:extLst>
              <a:ext uri="{FF2B5EF4-FFF2-40B4-BE49-F238E27FC236}">
                <a16:creationId xmlns:a16="http://schemas.microsoft.com/office/drawing/2014/main" id="{24E2046E-B674-8C63-5399-D460840F6452}"/>
              </a:ext>
            </a:extLst>
          </p:cNvPr>
          <p:cNvSpPr txBox="1">
            <a:spLocks noChangeArrowheads="1"/>
          </p:cNvSpPr>
          <p:nvPr/>
        </p:nvSpPr>
        <p:spPr bwMode="auto">
          <a:xfrm>
            <a:off x="2006918" y="6178299"/>
            <a:ext cx="898525" cy="519112"/>
          </a:xfrm>
          <a:prstGeom prst="rect">
            <a:avLst/>
          </a:prstGeom>
          <a:noFill/>
          <a:ln w="9525">
            <a:noFill/>
            <a:miter lim="800000"/>
            <a:headEnd/>
            <a:tailEnd/>
          </a:ln>
        </p:spPr>
        <p:txBody>
          <a:bodyPr wrap="none">
            <a:spAutoFit/>
          </a:bodyPr>
          <a:lstStyle/>
          <a:p>
            <a:r>
              <a:rPr lang="zh-CN" altLang="en-US" sz="2800" b="1">
                <a:solidFill>
                  <a:srgbClr val="0033CC"/>
                </a:solidFill>
              </a:rPr>
              <a:t>保持</a:t>
            </a:r>
          </a:p>
        </p:txBody>
      </p:sp>
      <p:graphicFrame>
        <p:nvGraphicFramePr>
          <p:cNvPr id="71" name="Object 82">
            <a:extLst>
              <a:ext uri="{FF2B5EF4-FFF2-40B4-BE49-F238E27FC236}">
                <a16:creationId xmlns:a16="http://schemas.microsoft.com/office/drawing/2014/main" id="{E60C70F5-18C6-43F5-4D3C-AFF56DC6C14F}"/>
              </a:ext>
            </a:extLst>
          </p:cNvPr>
          <p:cNvGraphicFramePr>
            <a:graphicFrameLocks noChangeAspect="1"/>
          </p:cNvGraphicFramePr>
          <p:nvPr>
            <p:extLst>
              <p:ext uri="{D42A27DB-BD31-4B8C-83A1-F6EECF244321}">
                <p14:modId xmlns:p14="http://schemas.microsoft.com/office/powerpoint/2010/main" val="365974534"/>
              </p:ext>
            </p:extLst>
          </p:nvPr>
        </p:nvGraphicFramePr>
        <p:xfrm>
          <a:off x="2945130" y="6168774"/>
          <a:ext cx="1057275" cy="481012"/>
        </p:xfrm>
        <a:graphic>
          <a:graphicData uri="http://schemas.openxmlformats.org/presentationml/2006/ole">
            <mc:AlternateContent xmlns:mc="http://schemas.openxmlformats.org/markup-compatibility/2006">
              <mc:Choice xmlns:v="urn:schemas-microsoft-com:vml" Requires="v">
                <p:oleObj name="公式" r:id="rId16" imgW="469696" imgH="215806" progId="Equation.3">
                  <p:embed/>
                </p:oleObj>
              </mc:Choice>
              <mc:Fallback>
                <p:oleObj name="公式" r:id="rId16" imgW="469696" imgH="215806" progId="Equation.3">
                  <p:embed/>
                  <p:pic>
                    <p:nvPicPr>
                      <p:cNvPr id="6212" name="Object 8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945130" y="6168774"/>
                        <a:ext cx="1057275" cy="481012"/>
                      </a:xfrm>
                      <a:prstGeom prst="rect">
                        <a:avLst/>
                      </a:prstGeom>
                      <a:solidFill>
                        <a:schemeClr val="bg1"/>
                      </a:solidFill>
                      <a:ln w="9525">
                        <a:solidFill>
                          <a:srgbClr val="336600"/>
                        </a:solidFill>
                        <a:miter lim="800000"/>
                        <a:headEnd/>
                        <a:tailEnd/>
                      </a:ln>
                    </p:spPr>
                  </p:pic>
                </p:oleObj>
              </mc:Fallback>
            </mc:AlternateContent>
          </a:graphicData>
        </a:graphic>
      </p:graphicFrame>
      <p:graphicFrame>
        <p:nvGraphicFramePr>
          <p:cNvPr id="72" name="Object 83">
            <a:extLst>
              <a:ext uri="{FF2B5EF4-FFF2-40B4-BE49-F238E27FC236}">
                <a16:creationId xmlns:a16="http://schemas.microsoft.com/office/drawing/2014/main" id="{4B95F250-48AB-2538-DE08-A7D4DC25D4C4}"/>
              </a:ext>
            </a:extLst>
          </p:cNvPr>
          <p:cNvGraphicFramePr>
            <a:graphicFrameLocks noChangeAspect="1"/>
          </p:cNvGraphicFramePr>
          <p:nvPr>
            <p:extLst>
              <p:ext uri="{D42A27DB-BD31-4B8C-83A1-F6EECF244321}">
                <p14:modId xmlns:p14="http://schemas.microsoft.com/office/powerpoint/2010/main" val="2739944117"/>
              </p:ext>
            </p:extLst>
          </p:nvPr>
        </p:nvGraphicFramePr>
        <p:xfrm>
          <a:off x="4127818" y="6141786"/>
          <a:ext cx="2327275" cy="484188"/>
        </p:xfrm>
        <a:graphic>
          <a:graphicData uri="http://schemas.openxmlformats.org/presentationml/2006/ole">
            <mc:AlternateContent xmlns:mc="http://schemas.openxmlformats.org/markup-compatibility/2006">
              <mc:Choice xmlns:v="urn:schemas-microsoft-com:vml" Requires="v">
                <p:oleObj name="公式" r:id="rId17" imgW="1028254" imgH="215806" progId="Equation.3">
                  <p:embed/>
                </p:oleObj>
              </mc:Choice>
              <mc:Fallback>
                <p:oleObj name="公式" r:id="rId17" imgW="1028254" imgH="215806" progId="Equation.3">
                  <p:embed/>
                  <p:pic>
                    <p:nvPicPr>
                      <p:cNvPr id="6213" name="Object 83"/>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127818" y="6141786"/>
                        <a:ext cx="2327275" cy="484188"/>
                      </a:xfrm>
                      <a:prstGeom prst="rect">
                        <a:avLst/>
                      </a:prstGeom>
                      <a:solidFill>
                        <a:schemeClr val="bg1"/>
                      </a:solidFill>
                      <a:ln w="9525">
                        <a:solidFill>
                          <a:srgbClr val="336600"/>
                        </a:solidFill>
                        <a:miter lim="800000"/>
                        <a:headEnd/>
                        <a:tailEnd/>
                      </a:ln>
                    </p:spPr>
                  </p:pic>
                </p:oleObj>
              </mc:Fallback>
            </mc:AlternateContent>
          </a:graphicData>
        </a:graphic>
      </p:graphicFrame>
      <p:graphicFrame>
        <p:nvGraphicFramePr>
          <p:cNvPr id="73" name="Object 84">
            <a:extLst>
              <a:ext uri="{FF2B5EF4-FFF2-40B4-BE49-F238E27FC236}">
                <a16:creationId xmlns:a16="http://schemas.microsoft.com/office/drawing/2014/main" id="{EAB92F4F-352E-996B-A138-458ED59F9524}"/>
              </a:ext>
            </a:extLst>
          </p:cNvPr>
          <p:cNvGraphicFramePr>
            <a:graphicFrameLocks noChangeAspect="1"/>
          </p:cNvGraphicFramePr>
          <p:nvPr>
            <p:extLst>
              <p:ext uri="{D42A27DB-BD31-4B8C-83A1-F6EECF244321}">
                <p14:modId xmlns:p14="http://schemas.microsoft.com/office/powerpoint/2010/main" val="1343952850"/>
              </p:ext>
            </p:extLst>
          </p:nvPr>
        </p:nvGraphicFramePr>
        <p:xfrm>
          <a:off x="6597968" y="6087811"/>
          <a:ext cx="2482850" cy="571500"/>
        </p:xfrm>
        <a:graphic>
          <a:graphicData uri="http://schemas.openxmlformats.org/presentationml/2006/ole">
            <mc:AlternateContent xmlns:mc="http://schemas.openxmlformats.org/markup-compatibility/2006">
              <mc:Choice xmlns:v="urn:schemas-microsoft-com:vml" Requires="v">
                <p:oleObj name="公式" r:id="rId19" imgW="749160" imgH="167040" progId="Equation.3">
                  <p:embed/>
                </p:oleObj>
              </mc:Choice>
              <mc:Fallback>
                <p:oleObj name="公式" r:id="rId19" imgW="749160" imgH="167040" progId="Equation.3">
                  <p:embed/>
                  <p:pic>
                    <p:nvPicPr>
                      <p:cNvPr id="6214" name="Object 84"/>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597968" y="6087811"/>
                        <a:ext cx="2482850" cy="5715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rgbClr val="FF33CC"/>
                            </a:solidFill>
                            <a:miter lim="800000"/>
                            <a:headEnd/>
                            <a:tailEnd/>
                          </a14:hiddenLine>
                        </a:ext>
                      </a:extLst>
                    </p:spPr>
                  </p:pic>
                </p:oleObj>
              </mc:Fallback>
            </mc:AlternateContent>
          </a:graphicData>
        </a:graphic>
      </p:graphicFrame>
      <p:sp>
        <p:nvSpPr>
          <p:cNvPr id="2" name="灯片编号占位符 1">
            <a:extLst>
              <a:ext uri="{FF2B5EF4-FFF2-40B4-BE49-F238E27FC236}">
                <a16:creationId xmlns:a16="http://schemas.microsoft.com/office/drawing/2014/main" id="{C6BBAD0C-5E0B-95C1-140A-399D8141FA37}"/>
              </a:ext>
            </a:extLst>
          </p:cNvPr>
          <p:cNvSpPr>
            <a:spLocks noGrp="1"/>
          </p:cNvSpPr>
          <p:nvPr>
            <p:ph type="sldNum" sz="quarter" idx="12"/>
          </p:nvPr>
        </p:nvSpPr>
        <p:spPr/>
        <p:txBody>
          <a:bodyPr/>
          <a:lstStyle/>
          <a:p>
            <a:fld id="{392CBAA0-59E6-204E-8F03-85E5040D48B8}" type="slidenum">
              <a:rPr kumimoji="1" lang="zh-CN" altLang="en-US" smtClean="0"/>
              <a:t>88</a:t>
            </a:fld>
            <a:r>
              <a:rPr kumimoji="1" lang="en-US" altLang="zh-CN"/>
              <a:t>/184</a:t>
            </a:r>
            <a:endParaRPr kumimoji="1" lang="zh-CN" altLang="en-US" dirty="0"/>
          </a:p>
        </p:txBody>
      </p:sp>
    </p:spTree>
    <p:extLst>
      <p:ext uri="{BB962C8B-B14F-4D97-AF65-F5344CB8AC3E}">
        <p14:creationId xmlns:p14="http://schemas.microsoft.com/office/powerpoint/2010/main" val="3493462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wipe(left)">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left)">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grpId="0" nodeType="click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slide(fromBottom)">
                                      <p:cBhvr>
                                        <p:cTn id="22" dur="500"/>
                                        <p:tgtEl>
                                          <p:spTgt spid="58"/>
                                        </p:tgtEl>
                                      </p:cBhvr>
                                    </p:animEffect>
                                  </p:childTnLst>
                                </p:cTn>
                              </p:par>
                            </p:childTnLst>
                          </p:cTn>
                        </p:par>
                      </p:childTnLst>
                    </p:cTn>
                  </p:par>
                  <p:par>
                    <p:cTn id="23" fill="hold">
                      <p:stCondLst>
                        <p:cond delay="indefinite"/>
                      </p:stCondLst>
                      <p:childTnLst>
                        <p:par>
                          <p:cTn id="24" fill="hold">
                            <p:stCondLst>
                              <p:cond delay="0"/>
                            </p:stCondLst>
                            <p:childTnLst>
                              <p:par>
                                <p:cTn id="25" presetID="12" presetClass="entr" presetSubtype="4" fill="hold" grpId="0" nodeType="clickEffect">
                                  <p:stCondLst>
                                    <p:cond delay="0"/>
                                  </p:stCondLst>
                                  <p:childTnLst>
                                    <p:set>
                                      <p:cBhvr>
                                        <p:cTn id="26" dur="1" fill="hold">
                                          <p:stCondLst>
                                            <p:cond delay="0"/>
                                          </p:stCondLst>
                                        </p:cTn>
                                        <p:tgtEl>
                                          <p:spTgt spid="59"/>
                                        </p:tgtEl>
                                        <p:attrNameLst>
                                          <p:attrName>style.visibility</p:attrName>
                                        </p:attrNameLst>
                                      </p:cBhvr>
                                      <p:to>
                                        <p:strVal val="visible"/>
                                      </p:to>
                                    </p:set>
                                    <p:animEffect transition="in" filter="slide(fromBottom)">
                                      <p:cBhvr>
                                        <p:cTn id="27" dur="500"/>
                                        <p:tgtEl>
                                          <p:spTgt spid="59"/>
                                        </p:tgtEl>
                                      </p:cBhvr>
                                    </p:animEffect>
                                  </p:childTnLst>
                                </p:cTn>
                              </p:par>
                            </p:childTnLst>
                          </p:cTn>
                        </p:par>
                      </p:childTnLst>
                    </p:cTn>
                  </p:par>
                  <p:par>
                    <p:cTn id="28" fill="hold">
                      <p:stCondLst>
                        <p:cond delay="indefinite"/>
                      </p:stCondLst>
                      <p:childTnLst>
                        <p:par>
                          <p:cTn id="29" fill="hold">
                            <p:stCondLst>
                              <p:cond delay="0"/>
                            </p:stCondLst>
                            <p:childTnLst>
                              <p:par>
                                <p:cTn id="30" presetID="12" presetClass="entr" presetSubtype="4" fill="hold" grpId="0" nodeType="clickEffect">
                                  <p:stCondLst>
                                    <p:cond delay="0"/>
                                  </p:stCondLst>
                                  <p:childTnLst>
                                    <p:set>
                                      <p:cBhvr>
                                        <p:cTn id="31" dur="1" fill="hold">
                                          <p:stCondLst>
                                            <p:cond delay="0"/>
                                          </p:stCondLst>
                                        </p:cTn>
                                        <p:tgtEl>
                                          <p:spTgt spid="60"/>
                                        </p:tgtEl>
                                        <p:attrNameLst>
                                          <p:attrName>style.visibility</p:attrName>
                                        </p:attrNameLst>
                                      </p:cBhvr>
                                      <p:to>
                                        <p:strVal val="visible"/>
                                      </p:to>
                                    </p:set>
                                    <p:animEffect transition="in" filter="slide(fromBottom)">
                                      <p:cBhvr>
                                        <p:cTn id="32" dur="500"/>
                                        <p:tgtEl>
                                          <p:spTgt spid="60"/>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4" fill="hold" grpId="0" nodeType="clickEffect">
                                  <p:stCondLst>
                                    <p:cond delay="0"/>
                                  </p:stCondLst>
                                  <p:childTnLst>
                                    <p:set>
                                      <p:cBhvr>
                                        <p:cTn id="36" dur="1" fill="hold">
                                          <p:stCondLst>
                                            <p:cond delay="0"/>
                                          </p:stCondLst>
                                        </p:cTn>
                                        <p:tgtEl>
                                          <p:spTgt spid="61"/>
                                        </p:tgtEl>
                                        <p:attrNameLst>
                                          <p:attrName>style.visibility</p:attrName>
                                        </p:attrNameLst>
                                      </p:cBhvr>
                                      <p:to>
                                        <p:strVal val="visible"/>
                                      </p:to>
                                    </p:set>
                                    <p:animEffect transition="in" filter="slide(fromBottom)">
                                      <p:cBhvr>
                                        <p:cTn id="37" dur="500"/>
                                        <p:tgtEl>
                                          <p:spTgt spid="61"/>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62">
                                            <p:txEl>
                                              <p:pRg st="0" end="0"/>
                                            </p:txEl>
                                          </p:spTgt>
                                        </p:tgtEl>
                                        <p:attrNameLst>
                                          <p:attrName>style.visibility</p:attrName>
                                        </p:attrNameLst>
                                      </p:cBhvr>
                                      <p:to>
                                        <p:strVal val="visible"/>
                                      </p:to>
                                    </p:set>
                                    <p:animEffect transition="in" filter="wipe(left)">
                                      <p:cBhvr>
                                        <p:cTn id="42" dur="500"/>
                                        <p:tgtEl>
                                          <p:spTgt spid="62">
                                            <p:txEl>
                                              <p:pRg st="0" end="0"/>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63">
                                            <p:txEl>
                                              <p:pRg st="0" end="0"/>
                                            </p:txEl>
                                          </p:spTgt>
                                        </p:tgtEl>
                                        <p:attrNameLst>
                                          <p:attrName>style.visibility</p:attrName>
                                        </p:attrNameLst>
                                      </p:cBhvr>
                                      <p:to>
                                        <p:strVal val="visible"/>
                                      </p:to>
                                    </p:set>
                                    <p:animEffect transition="in" filter="wipe(left)">
                                      <p:cBhvr>
                                        <p:cTn id="47" dur="500"/>
                                        <p:tgtEl>
                                          <p:spTgt spid="63">
                                            <p:txEl>
                                              <p:pRg st="0" end="0"/>
                                            </p:txEl>
                                          </p:spTgt>
                                        </p:tgtEl>
                                      </p:cBhvr>
                                    </p:animEffect>
                                  </p:childTnLst>
                                </p:cTn>
                              </p:par>
                            </p:childTnLst>
                          </p:cTn>
                        </p:par>
                        <p:par>
                          <p:cTn id="48" fill="hold">
                            <p:stCondLst>
                              <p:cond delay="500"/>
                            </p:stCondLst>
                            <p:childTnLst>
                              <p:par>
                                <p:cTn id="49" presetID="22" presetClass="entr" presetSubtype="8" fill="hold" nodeType="afterEffect">
                                  <p:stCondLst>
                                    <p:cond delay="0"/>
                                  </p:stCondLst>
                                  <p:childTnLst>
                                    <p:set>
                                      <p:cBhvr>
                                        <p:cTn id="50" dur="1" fill="hold">
                                          <p:stCondLst>
                                            <p:cond delay="0"/>
                                          </p:stCondLst>
                                        </p:cTn>
                                        <p:tgtEl>
                                          <p:spTgt spid="64"/>
                                        </p:tgtEl>
                                        <p:attrNameLst>
                                          <p:attrName>style.visibility</p:attrName>
                                        </p:attrNameLst>
                                      </p:cBhvr>
                                      <p:to>
                                        <p:strVal val="visible"/>
                                      </p:to>
                                    </p:set>
                                    <p:animEffect transition="in" filter="wipe(left)">
                                      <p:cBhvr>
                                        <p:cTn id="51" dur="500"/>
                                        <p:tgtEl>
                                          <p:spTgt spid="64"/>
                                        </p:tgtEl>
                                      </p:cBhvr>
                                    </p:animEffect>
                                  </p:childTnLst>
                                </p:cTn>
                              </p:par>
                            </p:childTnLst>
                          </p:cTn>
                        </p:par>
                        <p:par>
                          <p:cTn id="52" fill="hold">
                            <p:stCondLst>
                              <p:cond delay="1000"/>
                            </p:stCondLst>
                            <p:childTnLst>
                              <p:par>
                                <p:cTn id="53" presetID="22" presetClass="entr" presetSubtype="8" fill="hold" nodeType="after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wipe(left)">
                                      <p:cBhvr>
                                        <p:cTn id="55" dur="500"/>
                                        <p:tgtEl>
                                          <p:spTgt spid="66"/>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65">
                                            <p:txEl>
                                              <p:pRg st="0" end="0"/>
                                            </p:txEl>
                                          </p:spTgt>
                                        </p:tgtEl>
                                        <p:attrNameLst>
                                          <p:attrName>style.visibility</p:attrName>
                                        </p:attrNameLst>
                                      </p:cBhvr>
                                      <p:to>
                                        <p:strVal val="visible"/>
                                      </p:to>
                                    </p:set>
                                    <p:animEffect transition="in" filter="wipe(left)">
                                      <p:cBhvr>
                                        <p:cTn id="60" dur="500"/>
                                        <p:tgtEl>
                                          <p:spTgt spid="65">
                                            <p:txEl>
                                              <p:pRg st="0" end="0"/>
                                            </p:txEl>
                                          </p:spTgt>
                                        </p:tgtEl>
                                      </p:cBhvr>
                                    </p:animEffect>
                                  </p:childTnLst>
                                </p:cTn>
                              </p:par>
                            </p:childTnLst>
                          </p:cTn>
                        </p:par>
                        <p:par>
                          <p:cTn id="61" fill="hold">
                            <p:stCondLst>
                              <p:cond delay="500"/>
                            </p:stCondLst>
                            <p:childTnLst>
                              <p:par>
                                <p:cTn id="62" presetID="22" presetClass="entr" presetSubtype="8" fill="hold"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wipe(left)">
                                      <p:cBhvr>
                                        <p:cTn id="64" dur="500"/>
                                        <p:tgtEl>
                                          <p:spTgt spid="67"/>
                                        </p:tgtEl>
                                      </p:cBhvr>
                                    </p:animEffect>
                                  </p:childTnLst>
                                </p:cTn>
                              </p:par>
                            </p:childTnLst>
                          </p:cTn>
                        </p:par>
                        <p:par>
                          <p:cTn id="65" fill="hold">
                            <p:stCondLst>
                              <p:cond delay="1000"/>
                            </p:stCondLst>
                            <p:childTnLst>
                              <p:par>
                                <p:cTn id="66" presetID="22" presetClass="entr" presetSubtype="8" fill="hold" nodeType="afterEffect">
                                  <p:stCondLst>
                                    <p:cond delay="0"/>
                                  </p:stCondLst>
                                  <p:childTnLst>
                                    <p:set>
                                      <p:cBhvr>
                                        <p:cTn id="67" dur="1" fill="hold">
                                          <p:stCondLst>
                                            <p:cond delay="0"/>
                                          </p:stCondLst>
                                        </p:cTn>
                                        <p:tgtEl>
                                          <p:spTgt spid="68"/>
                                        </p:tgtEl>
                                        <p:attrNameLst>
                                          <p:attrName>style.visibility</p:attrName>
                                        </p:attrNameLst>
                                      </p:cBhvr>
                                      <p:to>
                                        <p:strVal val="visible"/>
                                      </p:to>
                                    </p:set>
                                    <p:animEffect transition="in" filter="wipe(left)">
                                      <p:cBhvr>
                                        <p:cTn id="68" dur="500"/>
                                        <p:tgtEl>
                                          <p:spTgt spid="68"/>
                                        </p:tgtEl>
                                      </p:cBhvr>
                                    </p:animEffect>
                                  </p:childTnLst>
                                </p:cTn>
                              </p:par>
                            </p:childTnLst>
                          </p:cTn>
                        </p:par>
                        <p:par>
                          <p:cTn id="69" fill="hold">
                            <p:stCondLst>
                              <p:cond delay="1500"/>
                            </p:stCondLst>
                            <p:childTnLst>
                              <p:par>
                                <p:cTn id="70" presetID="22" presetClass="entr" presetSubtype="8" fill="hold" nodeType="afterEffect">
                                  <p:stCondLst>
                                    <p:cond delay="0"/>
                                  </p:stCondLst>
                                  <p:childTnLst>
                                    <p:set>
                                      <p:cBhvr>
                                        <p:cTn id="71" dur="1" fill="hold">
                                          <p:stCondLst>
                                            <p:cond delay="0"/>
                                          </p:stCondLst>
                                        </p:cTn>
                                        <p:tgtEl>
                                          <p:spTgt spid="69"/>
                                        </p:tgtEl>
                                        <p:attrNameLst>
                                          <p:attrName>style.visibility</p:attrName>
                                        </p:attrNameLst>
                                      </p:cBhvr>
                                      <p:to>
                                        <p:strVal val="visible"/>
                                      </p:to>
                                    </p:set>
                                    <p:animEffect transition="in" filter="wipe(left)">
                                      <p:cBhvr>
                                        <p:cTn id="72" dur="500"/>
                                        <p:tgtEl>
                                          <p:spTgt spid="69"/>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70">
                                            <p:txEl>
                                              <p:pRg st="0" end="0"/>
                                            </p:txEl>
                                          </p:spTgt>
                                        </p:tgtEl>
                                        <p:attrNameLst>
                                          <p:attrName>style.visibility</p:attrName>
                                        </p:attrNameLst>
                                      </p:cBhvr>
                                      <p:to>
                                        <p:strVal val="visible"/>
                                      </p:to>
                                    </p:set>
                                    <p:animEffect transition="in" filter="wipe(left)">
                                      <p:cBhvr>
                                        <p:cTn id="77" dur="500"/>
                                        <p:tgtEl>
                                          <p:spTgt spid="70">
                                            <p:txEl>
                                              <p:pRg st="0" end="0"/>
                                            </p:txEl>
                                          </p:spTgt>
                                        </p:tgtEl>
                                      </p:cBhvr>
                                    </p:animEffect>
                                  </p:childTnLst>
                                </p:cTn>
                              </p:par>
                            </p:childTnLst>
                          </p:cTn>
                        </p:par>
                        <p:par>
                          <p:cTn id="78" fill="hold">
                            <p:stCondLst>
                              <p:cond delay="500"/>
                            </p:stCondLst>
                            <p:childTnLst>
                              <p:par>
                                <p:cTn id="79" presetID="22" presetClass="entr" presetSubtype="8" fill="hold" nodeType="afterEffect">
                                  <p:stCondLst>
                                    <p:cond delay="0"/>
                                  </p:stCondLst>
                                  <p:childTnLst>
                                    <p:set>
                                      <p:cBhvr>
                                        <p:cTn id="80" dur="1" fill="hold">
                                          <p:stCondLst>
                                            <p:cond delay="0"/>
                                          </p:stCondLst>
                                        </p:cTn>
                                        <p:tgtEl>
                                          <p:spTgt spid="71"/>
                                        </p:tgtEl>
                                        <p:attrNameLst>
                                          <p:attrName>style.visibility</p:attrName>
                                        </p:attrNameLst>
                                      </p:cBhvr>
                                      <p:to>
                                        <p:strVal val="visible"/>
                                      </p:to>
                                    </p:set>
                                    <p:animEffect transition="in" filter="wipe(left)">
                                      <p:cBhvr>
                                        <p:cTn id="81" dur="500"/>
                                        <p:tgtEl>
                                          <p:spTgt spid="71"/>
                                        </p:tgtEl>
                                      </p:cBhvr>
                                    </p:animEffect>
                                  </p:childTnLst>
                                </p:cTn>
                              </p:par>
                            </p:childTnLst>
                          </p:cTn>
                        </p:par>
                        <p:par>
                          <p:cTn id="82" fill="hold">
                            <p:stCondLst>
                              <p:cond delay="1000"/>
                            </p:stCondLst>
                            <p:childTnLst>
                              <p:par>
                                <p:cTn id="83" presetID="22" presetClass="entr" presetSubtype="8" fill="hold" nodeType="afterEffect">
                                  <p:stCondLst>
                                    <p:cond delay="0"/>
                                  </p:stCondLst>
                                  <p:childTnLst>
                                    <p:set>
                                      <p:cBhvr>
                                        <p:cTn id="84" dur="1" fill="hold">
                                          <p:stCondLst>
                                            <p:cond delay="0"/>
                                          </p:stCondLst>
                                        </p:cTn>
                                        <p:tgtEl>
                                          <p:spTgt spid="72"/>
                                        </p:tgtEl>
                                        <p:attrNameLst>
                                          <p:attrName>style.visibility</p:attrName>
                                        </p:attrNameLst>
                                      </p:cBhvr>
                                      <p:to>
                                        <p:strVal val="visible"/>
                                      </p:to>
                                    </p:set>
                                    <p:animEffect transition="in" filter="wipe(left)">
                                      <p:cBhvr>
                                        <p:cTn id="85" dur="500"/>
                                        <p:tgtEl>
                                          <p:spTgt spid="72"/>
                                        </p:tgtEl>
                                      </p:cBhvr>
                                    </p:animEffect>
                                  </p:childTnLst>
                                </p:cTn>
                              </p:par>
                            </p:childTnLst>
                          </p:cTn>
                        </p:par>
                        <p:par>
                          <p:cTn id="86" fill="hold">
                            <p:stCondLst>
                              <p:cond delay="1500"/>
                            </p:stCondLst>
                            <p:childTnLst>
                              <p:par>
                                <p:cTn id="87" presetID="22" presetClass="entr" presetSubtype="8" fill="hold" nodeType="afterEffect">
                                  <p:stCondLst>
                                    <p:cond delay="0"/>
                                  </p:stCondLst>
                                  <p:childTnLst>
                                    <p:set>
                                      <p:cBhvr>
                                        <p:cTn id="88" dur="1" fill="hold">
                                          <p:stCondLst>
                                            <p:cond delay="0"/>
                                          </p:stCondLst>
                                        </p:cTn>
                                        <p:tgtEl>
                                          <p:spTgt spid="73"/>
                                        </p:tgtEl>
                                        <p:attrNameLst>
                                          <p:attrName>style.visibility</p:attrName>
                                        </p:attrNameLst>
                                      </p:cBhvr>
                                      <p:to>
                                        <p:strVal val="visible"/>
                                      </p:to>
                                    </p:set>
                                    <p:animEffect transition="in" filter="wipe(left)">
                                      <p:cBhvr>
                                        <p:cTn id="89"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utoUpdateAnimBg="0"/>
      <p:bldP spid="58" grpId="0" autoUpdateAnimBg="0"/>
      <p:bldP spid="59" grpId="0" autoUpdateAnimBg="0"/>
      <p:bldP spid="60" grpId="0" autoUpdateAnimBg="0"/>
      <p:bldP spid="61" grpId="0" autoUpdateAnimBg="0"/>
      <p:bldP spid="62" grpId="0" build="p" autoUpdateAnimBg="0"/>
      <p:bldP spid="63" grpId="0" build="p" autoUpdateAnimBg="0"/>
      <p:bldP spid="65" grpId="0" build="p" autoUpdateAnimBg="0"/>
      <p:bldP spid="70" grpId="0" build="p"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基本寄存器</a:t>
            </a:r>
          </a:p>
        </p:txBody>
      </p:sp>
      <p:sp>
        <p:nvSpPr>
          <p:cNvPr id="142" name="Rectangle 2">
            <a:extLst>
              <a:ext uri="{FF2B5EF4-FFF2-40B4-BE49-F238E27FC236}">
                <a16:creationId xmlns:a16="http://schemas.microsoft.com/office/drawing/2014/main" id="{516159DC-1D5E-96F4-A4CA-219DBC401098}"/>
              </a:ext>
            </a:extLst>
          </p:cNvPr>
          <p:cNvSpPr>
            <a:spLocks noChangeArrowheads="1"/>
          </p:cNvSpPr>
          <p:nvPr/>
        </p:nvSpPr>
        <p:spPr bwMode="auto">
          <a:xfrm>
            <a:off x="1840865" y="792984"/>
            <a:ext cx="7472363" cy="519112"/>
          </a:xfrm>
          <a:prstGeom prst="rect">
            <a:avLst/>
          </a:prstGeom>
          <a:noFill/>
          <a:ln w="9525">
            <a:noFill/>
            <a:miter lim="800000"/>
            <a:headEnd/>
            <a:tailEnd/>
          </a:ln>
        </p:spPr>
        <p:txBody>
          <a:bodyPr>
            <a:spAutoFit/>
          </a:bodyPr>
          <a:lstStyle/>
          <a:p>
            <a:r>
              <a:rPr lang="zh-CN" altLang="en-US" sz="2800" b="1">
                <a:solidFill>
                  <a:schemeClr val="accent2"/>
                </a:solidFill>
              </a:rPr>
              <a:t>三、 </a:t>
            </a:r>
            <a:r>
              <a:rPr lang="en-US" altLang="zh-CN" sz="2800" b="1">
                <a:solidFill>
                  <a:schemeClr val="accent2"/>
                </a:solidFill>
              </a:rPr>
              <a:t>4 </a:t>
            </a:r>
            <a:r>
              <a:rPr lang="en-US" altLang="zh-CN" sz="2800" b="1">
                <a:solidFill>
                  <a:schemeClr val="accent2"/>
                </a:solidFill>
                <a:sym typeface="Symbol" pitchFamily="18" charset="2"/>
              </a:rPr>
              <a:t> </a:t>
            </a:r>
            <a:r>
              <a:rPr lang="en-US" altLang="zh-CN" sz="2800" b="1">
                <a:solidFill>
                  <a:schemeClr val="accent2"/>
                </a:solidFill>
              </a:rPr>
              <a:t>4 </a:t>
            </a:r>
            <a:r>
              <a:rPr lang="zh-CN" altLang="en-US" sz="2800" b="1">
                <a:solidFill>
                  <a:schemeClr val="accent2"/>
                </a:solidFill>
              </a:rPr>
              <a:t>寄存器阵列</a:t>
            </a:r>
            <a:r>
              <a:rPr lang="zh-CN" altLang="en-US" sz="2800" b="1">
                <a:solidFill>
                  <a:srgbClr val="FF0066"/>
                </a:solidFill>
              </a:rPr>
              <a:t> </a:t>
            </a:r>
            <a:r>
              <a:rPr lang="en-US" altLang="zh-CN" sz="2800" b="1">
                <a:solidFill>
                  <a:srgbClr val="FF0066"/>
                </a:solidFill>
              </a:rPr>
              <a:t>(74170</a:t>
            </a:r>
            <a:r>
              <a:rPr lang="zh-CN" altLang="en-US" sz="2800" b="1">
                <a:solidFill>
                  <a:srgbClr val="FF0066"/>
                </a:solidFill>
              </a:rPr>
              <a:t>、</a:t>
            </a:r>
            <a:r>
              <a:rPr lang="en-US" altLang="zh-CN" sz="2800" b="1">
                <a:solidFill>
                  <a:srgbClr val="FF0066"/>
                </a:solidFill>
              </a:rPr>
              <a:t>74LS170)</a:t>
            </a:r>
          </a:p>
        </p:txBody>
      </p:sp>
      <p:sp>
        <p:nvSpPr>
          <p:cNvPr id="143" name="Text Box 3">
            <a:extLst>
              <a:ext uri="{FF2B5EF4-FFF2-40B4-BE49-F238E27FC236}">
                <a16:creationId xmlns:a16="http://schemas.microsoft.com/office/drawing/2014/main" id="{4F168693-7C20-944D-E3A8-FC7D21AB0BEB}"/>
              </a:ext>
            </a:extLst>
          </p:cNvPr>
          <p:cNvSpPr txBox="1">
            <a:spLocks noChangeArrowheads="1"/>
          </p:cNvSpPr>
          <p:nvPr/>
        </p:nvSpPr>
        <p:spPr bwMode="auto">
          <a:xfrm>
            <a:off x="1834515" y="1326384"/>
            <a:ext cx="5915025" cy="519112"/>
          </a:xfrm>
          <a:prstGeom prst="rect">
            <a:avLst/>
          </a:prstGeom>
          <a:noFill/>
          <a:ln w="9525">
            <a:noFill/>
            <a:miter lim="800000"/>
            <a:headEnd/>
            <a:tailEnd/>
          </a:ln>
        </p:spPr>
        <p:txBody>
          <a:bodyPr>
            <a:spAutoFit/>
          </a:bodyPr>
          <a:lstStyle/>
          <a:p>
            <a:r>
              <a:rPr lang="en-US" altLang="zh-CN" b="1"/>
              <a:t>(</a:t>
            </a:r>
            <a:r>
              <a:rPr lang="zh-CN" altLang="en-US" b="1"/>
              <a:t>一</a:t>
            </a:r>
            <a:r>
              <a:rPr lang="en-US" altLang="zh-CN" b="1"/>
              <a:t>)</a:t>
            </a:r>
            <a:r>
              <a:rPr lang="en-US" altLang="zh-CN" sz="2800" b="1"/>
              <a:t>  </a:t>
            </a:r>
            <a:r>
              <a:rPr lang="zh-CN" altLang="en-US" sz="2800" b="1"/>
              <a:t>引脚排列图和逻辑功能示意图</a:t>
            </a:r>
          </a:p>
        </p:txBody>
      </p:sp>
      <p:grpSp>
        <p:nvGrpSpPr>
          <p:cNvPr id="144" name="Group 145">
            <a:extLst>
              <a:ext uri="{FF2B5EF4-FFF2-40B4-BE49-F238E27FC236}">
                <a16:creationId xmlns:a16="http://schemas.microsoft.com/office/drawing/2014/main" id="{C109C7D7-F009-64C4-1104-D47E96AA413B}"/>
              </a:ext>
            </a:extLst>
          </p:cNvPr>
          <p:cNvGrpSpPr>
            <a:grpSpLocks/>
          </p:cNvGrpSpPr>
          <p:nvPr/>
        </p:nvGrpSpPr>
        <p:grpSpPr bwMode="auto">
          <a:xfrm>
            <a:off x="6255703" y="1955034"/>
            <a:ext cx="4265612" cy="2709863"/>
            <a:chOff x="3235" y="1167"/>
            <a:chExt cx="2687" cy="1707"/>
          </a:xfrm>
        </p:grpSpPr>
        <p:grpSp>
          <p:nvGrpSpPr>
            <p:cNvPr id="145" name="Group 53">
              <a:extLst>
                <a:ext uri="{FF2B5EF4-FFF2-40B4-BE49-F238E27FC236}">
                  <a16:creationId xmlns:a16="http://schemas.microsoft.com/office/drawing/2014/main" id="{C36AC99B-AFBE-F479-B3E6-29B2D0647B71}"/>
                </a:ext>
              </a:extLst>
            </p:cNvPr>
            <p:cNvGrpSpPr>
              <a:grpSpLocks/>
            </p:cNvGrpSpPr>
            <p:nvPr/>
          </p:nvGrpSpPr>
          <p:grpSpPr bwMode="auto">
            <a:xfrm flipH="1">
              <a:off x="5096" y="1778"/>
              <a:ext cx="272" cy="308"/>
              <a:chOff x="4982" y="3011"/>
              <a:chExt cx="272" cy="308"/>
            </a:xfrm>
          </p:grpSpPr>
          <p:grpSp>
            <p:nvGrpSpPr>
              <p:cNvPr id="196" name="Group 54">
                <a:extLst>
                  <a:ext uri="{FF2B5EF4-FFF2-40B4-BE49-F238E27FC236}">
                    <a16:creationId xmlns:a16="http://schemas.microsoft.com/office/drawing/2014/main" id="{F4FA7B77-F9EE-7DE4-0543-376A59C2DE64}"/>
                  </a:ext>
                </a:extLst>
              </p:cNvPr>
              <p:cNvGrpSpPr>
                <a:grpSpLocks/>
              </p:cNvGrpSpPr>
              <p:nvPr/>
            </p:nvGrpSpPr>
            <p:grpSpPr bwMode="auto">
              <a:xfrm>
                <a:off x="4982" y="3011"/>
                <a:ext cx="272" cy="68"/>
                <a:chOff x="3470" y="1655"/>
                <a:chExt cx="272" cy="68"/>
              </a:xfrm>
            </p:grpSpPr>
            <p:sp>
              <p:nvSpPr>
                <p:cNvPr id="200" name="Line 55">
                  <a:extLst>
                    <a:ext uri="{FF2B5EF4-FFF2-40B4-BE49-F238E27FC236}">
                      <a16:creationId xmlns:a16="http://schemas.microsoft.com/office/drawing/2014/main" id="{11F05BB8-339B-A68A-264A-F2AA2ECDD9E0}"/>
                    </a:ext>
                  </a:extLst>
                </p:cNvPr>
                <p:cNvSpPr>
                  <a:spLocks noChangeShapeType="1"/>
                </p:cNvSpPr>
                <p:nvPr/>
              </p:nvSpPr>
              <p:spPr bwMode="auto">
                <a:xfrm rot="5400000" flipV="1">
                  <a:off x="3606" y="1554"/>
                  <a:ext cx="0" cy="272"/>
                </a:xfrm>
                <a:prstGeom prst="line">
                  <a:avLst/>
                </a:prstGeom>
                <a:noFill/>
                <a:ln w="28575">
                  <a:solidFill>
                    <a:schemeClr val="tx1"/>
                  </a:solidFill>
                  <a:round/>
                  <a:headEnd/>
                  <a:tailEnd/>
                </a:ln>
              </p:spPr>
              <p:txBody>
                <a:bodyPr/>
                <a:lstStyle/>
                <a:p>
                  <a:endParaRPr lang="zh-CN" altLang="en-US"/>
                </a:p>
              </p:txBody>
            </p:sp>
            <p:sp>
              <p:nvSpPr>
                <p:cNvPr id="201" name="Oval 56">
                  <a:extLst>
                    <a:ext uri="{FF2B5EF4-FFF2-40B4-BE49-F238E27FC236}">
                      <a16:creationId xmlns:a16="http://schemas.microsoft.com/office/drawing/2014/main" id="{19089129-CC48-0D16-932D-33D183CADA05}"/>
                    </a:ext>
                  </a:extLst>
                </p:cNvPr>
                <p:cNvSpPr>
                  <a:spLocks noChangeArrowheads="1"/>
                </p:cNvSpPr>
                <p:nvPr/>
              </p:nvSpPr>
              <p:spPr bwMode="auto">
                <a:xfrm rot="5400000" flipV="1">
                  <a:off x="3471" y="1655"/>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grpSp>
            <p:nvGrpSpPr>
              <p:cNvPr id="197" name="Group 57">
                <a:extLst>
                  <a:ext uri="{FF2B5EF4-FFF2-40B4-BE49-F238E27FC236}">
                    <a16:creationId xmlns:a16="http://schemas.microsoft.com/office/drawing/2014/main" id="{152DC563-83A6-FB81-E684-29B11A660BE1}"/>
                  </a:ext>
                </a:extLst>
              </p:cNvPr>
              <p:cNvGrpSpPr>
                <a:grpSpLocks/>
              </p:cNvGrpSpPr>
              <p:nvPr/>
            </p:nvGrpSpPr>
            <p:grpSpPr bwMode="auto">
              <a:xfrm>
                <a:off x="4982" y="3251"/>
                <a:ext cx="272" cy="68"/>
                <a:chOff x="3470" y="1655"/>
                <a:chExt cx="272" cy="68"/>
              </a:xfrm>
            </p:grpSpPr>
            <p:sp>
              <p:nvSpPr>
                <p:cNvPr id="198" name="Line 58">
                  <a:extLst>
                    <a:ext uri="{FF2B5EF4-FFF2-40B4-BE49-F238E27FC236}">
                      <a16:creationId xmlns:a16="http://schemas.microsoft.com/office/drawing/2014/main" id="{CFC9FBE0-3987-D9DE-F454-2B83F3C1D107}"/>
                    </a:ext>
                  </a:extLst>
                </p:cNvPr>
                <p:cNvSpPr>
                  <a:spLocks noChangeShapeType="1"/>
                </p:cNvSpPr>
                <p:nvPr/>
              </p:nvSpPr>
              <p:spPr bwMode="auto">
                <a:xfrm rot="5400000" flipV="1">
                  <a:off x="3606" y="1554"/>
                  <a:ext cx="0" cy="272"/>
                </a:xfrm>
                <a:prstGeom prst="line">
                  <a:avLst/>
                </a:prstGeom>
                <a:noFill/>
                <a:ln w="28575">
                  <a:solidFill>
                    <a:schemeClr val="tx1"/>
                  </a:solidFill>
                  <a:round/>
                  <a:headEnd/>
                  <a:tailEnd/>
                </a:ln>
              </p:spPr>
              <p:txBody>
                <a:bodyPr/>
                <a:lstStyle/>
                <a:p>
                  <a:endParaRPr lang="zh-CN" altLang="en-US"/>
                </a:p>
              </p:txBody>
            </p:sp>
            <p:sp>
              <p:nvSpPr>
                <p:cNvPr id="199" name="Oval 59">
                  <a:extLst>
                    <a:ext uri="{FF2B5EF4-FFF2-40B4-BE49-F238E27FC236}">
                      <a16:creationId xmlns:a16="http://schemas.microsoft.com/office/drawing/2014/main" id="{996C897A-399A-A2E0-0828-076B52BBE4D1}"/>
                    </a:ext>
                  </a:extLst>
                </p:cNvPr>
                <p:cNvSpPr>
                  <a:spLocks noChangeArrowheads="1"/>
                </p:cNvSpPr>
                <p:nvPr/>
              </p:nvSpPr>
              <p:spPr bwMode="auto">
                <a:xfrm rot="5400000" flipV="1">
                  <a:off x="3471" y="1655"/>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grpSp>
        <p:grpSp>
          <p:nvGrpSpPr>
            <p:cNvPr id="146" name="Group 5">
              <a:extLst>
                <a:ext uri="{FF2B5EF4-FFF2-40B4-BE49-F238E27FC236}">
                  <a16:creationId xmlns:a16="http://schemas.microsoft.com/office/drawing/2014/main" id="{A8E89114-286C-8D87-E248-CCAC12D9F252}"/>
                </a:ext>
              </a:extLst>
            </p:cNvPr>
            <p:cNvGrpSpPr>
              <a:grpSpLocks/>
            </p:cNvGrpSpPr>
            <p:nvPr/>
          </p:nvGrpSpPr>
          <p:grpSpPr bwMode="auto">
            <a:xfrm>
              <a:off x="3704" y="1742"/>
              <a:ext cx="272" cy="68"/>
              <a:chOff x="3470" y="1655"/>
              <a:chExt cx="272" cy="68"/>
            </a:xfrm>
          </p:grpSpPr>
          <p:sp>
            <p:nvSpPr>
              <p:cNvPr id="194" name="Line 6">
                <a:extLst>
                  <a:ext uri="{FF2B5EF4-FFF2-40B4-BE49-F238E27FC236}">
                    <a16:creationId xmlns:a16="http://schemas.microsoft.com/office/drawing/2014/main" id="{10559966-A74B-7961-6FBA-1CBEC1C4035F}"/>
                  </a:ext>
                </a:extLst>
              </p:cNvPr>
              <p:cNvSpPr>
                <a:spLocks noChangeShapeType="1"/>
              </p:cNvSpPr>
              <p:nvPr/>
            </p:nvSpPr>
            <p:spPr bwMode="auto">
              <a:xfrm rot="5400000" flipV="1">
                <a:off x="3606" y="1554"/>
                <a:ext cx="0" cy="272"/>
              </a:xfrm>
              <a:prstGeom prst="line">
                <a:avLst/>
              </a:prstGeom>
              <a:noFill/>
              <a:ln w="28575">
                <a:solidFill>
                  <a:schemeClr val="tx1"/>
                </a:solidFill>
                <a:round/>
                <a:headEnd/>
                <a:tailEnd/>
              </a:ln>
            </p:spPr>
            <p:txBody>
              <a:bodyPr/>
              <a:lstStyle/>
              <a:p>
                <a:endParaRPr lang="zh-CN" altLang="en-US"/>
              </a:p>
            </p:txBody>
          </p:sp>
          <p:sp>
            <p:nvSpPr>
              <p:cNvPr id="195" name="Oval 7">
                <a:extLst>
                  <a:ext uri="{FF2B5EF4-FFF2-40B4-BE49-F238E27FC236}">
                    <a16:creationId xmlns:a16="http://schemas.microsoft.com/office/drawing/2014/main" id="{4433D919-FC14-7E25-0E64-1F987ECE0B20}"/>
                  </a:ext>
                </a:extLst>
              </p:cNvPr>
              <p:cNvSpPr>
                <a:spLocks noChangeArrowheads="1"/>
              </p:cNvSpPr>
              <p:nvPr/>
            </p:nvSpPr>
            <p:spPr bwMode="auto">
              <a:xfrm rot="5400000" flipV="1">
                <a:off x="3471" y="1655"/>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grpSp>
          <p:nvGrpSpPr>
            <p:cNvPr id="147" name="Group 8">
              <a:extLst>
                <a:ext uri="{FF2B5EF4-FFF2-40B4-BE49-F238E27FC236}">
                  <a16:creationId xmlns:a16="http://schemas.microsoft.com/office/drawing/2014/main" id="{11831BCA-2B79-F17F-5B52-7BD090F9EE2F}"/>
                </a:ext>
              </a:extLst>
            </p:cNvPr>
            <p:cNvGrpSpPr>
              <a:grpSpLocks/>
            </p:cNvGrpSpPr>
            <p:nvPr/>
          </p:nvGrpSpPr>
          <p:grpSpPr bwMode="auto">
            <a:xfrm>
              <a:off x="3704" y="1982"/>
              <a:ext cx="272" cy="68"/>
              <a:chOff x="3470" y="1655"/>
              <a:chExt cx="272" cy="68"/>
            </a:xfrm>
          </p:grpSpPr>
          <p:sp>
            <p:nvSpPr>
              <p:cNvPr id="192" name="Line 9">
                <a:extLst>
                  <a:ext uri="{FF2B5EF4-FFF2-40B4-BE49-F238E27FC236}">
                    <a16:creationId xmlns:a16="http://schemas.microsoft.com/office/drawing/2014/main" id="{A6EA502A-F565-AC18-406F-54EBE0589D7E}"/>
                  </a:ext>
                </a:extLst>
              </p:cNvPr>
              <p:cNvSpPr>
                <a:spLocks noChangeShapeType="1"/>
              </p:cNvSpPr>
              <p:nvPr/>
            </p:nvSpPr>
            <p:spPr bwMode="auto">
              <a:xfrm rot="5400000" flipV="1">
                <a:off x="3606" y="1554"/>
                <a:ext cx="0" cy="272"/>
              </a:xfrm>
              <a:prstGeom prst="line">
                <a:avLst/>
              </a:prstGeom>
              <a:noFill/>
              <a:ln w="28575">
                <a:solidFill>
                  <a:schemeClr val="tx1"/>
                </a:solidFill>
                <a:round/>
                <a:headEnd/>
                <a:tailEnd/>
              </a:ln>
            </p:spPr>
            <p:txBody>
              <a:bodyPr/>
              <a:lstStyle/>
              <a:p>
                <a:endParaRPr lang="zh-CN" altLang="en-US"/>
              </a:p>
            </p:txBody>
          </p:sp>
          <p:sp>
            <p:nvSpPr>
              <p:cNvPr id="193" name="Oval 10">
                <a:extLst>
                  <a:ext uri="{FF2B5EF4-FFF2-40B4-BE49-F238E27FC236}">
                    <a16:creationId xmlns:a16="http://schemas.microsoft.com/office/drawing/2014/main" id="{65429399-BD25-28AB-A06C-33A61223F73D}"/>
                  </a:ext>
                </a:extLst>
              </p:cNvPr>
              <p:cNvSpPr>
                <a:spLocks noChangeArrowheads="1"/>
              </p:cNvSpPr>
              <p:nvPr/>
            </p:nvSpPr>
            <p:spPr bwMode="auto">
              <a:xfrm rot="5400000" flipV="1">
                <a:off x="3471" y="1655"/>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sp>
          <p:nvSpPr>
            <p:cNvPr id="148" name="Rectangle 11">
              <a:extLst>
                <a:ext uri="{FF2B5EF4-FFF2-40B4-BE49-F238E27FC236}">
                  <a16:creationId xmlns:a16="http://schemas.microsoft.com/office/drawing/2014/main" id="{B789FDEE-DFF3-0895-D2B7-BA0E5B675F96}"/>
                </a:ext>
              </a:extLst>
            </p:cNvPr>
            <p:cNvSpPr>
              <a:spLocks noChangeArrowheads="1"/>
            </p:cNvSpPr>
            <p:nvPr/>
          </p:nvSpPr>
          <p:spPr bwMode="auto">
            <a:xfrm>
              <a:off x="3936" y="1669"/>
              <a:ext cx="1188" cy="744"/>
            </a:xfrm>
            <a:prstGeom prst="rect">
              <a:avLst/>
            </a:prstGeom>
            <a:gradFill rotWithShape="0">
              <a:gsLst>
                <a:gs pos="0">
                  <a:srgbClr val="F8F8F8"/>
                </a:gs>
                <a:gs pos="100000">
                  <a:srgbClr val="E2E2E2"/>
                </a:gs>
              </a:gsLst>
              <a:lin ang="0" scaled="1"/>
            </a:gradFill>
            <a:ln w="38100">
              <a:solidFill>
                <a:schemeClr val="tx1"/>
              </a:solidFill>
              <a:miter lim="800000"/>
              <a:headEnd/>
              <a:tailEnd/>
            </a:ln>
          </p:spPr>
          <p:txBody>
            <a:bodyPr wrap="none" anchor="ctr"/>
            <a:lstStyle/>
            <a:p>
              <a:endParaRPr lang="zh-CN" altLang="en-US"/>
            </a:p>
          </p:txBody>
        </p:sp>
        <p:grpSp>
          <p:nvGrpSpPr>
            <p:cNvPr id="149" name="Group 12">
              <a:extLst>
                <a:ext uri="{FF2B5EF4-FFF2-40B4-BE49-F238E27FC236}">
                  <a16:creationId xmlns:a16="http://schemas.microsoft.com/office/drawing/2014/main" id="{DC97B643-A5A9-9922-19AB-2ECF3A6D9B05}"/>
                </a:ext>
              </a:extLst>
            </p:cNvPr>
            <p:cNvGrpSpPr>
              <a:grpSpLocks/>
            </p:cNvGrpSpPr>
            <p:nvPr/>
          </p:nvGrpSpPr>
          <p:grpSpPr bwMode="auto">
            <a:xfrm>
              <a:off x="4102" y="1459"/>
              <a:ext cx="68" cy="204"/>
              <a:chOff x="2904" y="1272"/>
              <a:chExt cx="68" cy="204"/>
            </a:xfrm>
          </p:grpSpPr>
          <p:sp>
            <p:nvSpPr>
              <p:cNvPr id="190" name="Line 13">
                <a:extLst>
                  <a:ext uri="{FF2B5EF4-FFF2-40B4-BE49-F238E27FC236}">
                    <a16:creationId xmlns:a16="http://schemas.microsoft.com/office/drawing/2014/main" id="{A5437E00-DA04-7274-FC4C-A23214851DC1}"/>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191" name="Oval 14">
                <a:extLst>
                  <a:ext uri="{FF2B5EF4-FFF2-40B4-BE49-F238E27FC236}">
                    <a16:creationId xmlns:a16="http://schemas.microsoft.com/office/drawing/2014/main" id="{DF8A7CBE-2E1E-2F77-EC8B-1F2A603934B4}"/>
                  </a:ext>
                </a:extLst>
              </p:cNvPr>
              <p:cNvSpPr>
                <a:spLocks noChangeArrowheads="1"/>
              </p:cNvSpPr>
              <p:nvPr/>
            </p:nvSpPr>
            <p:spPr bwMode="auto">
              <a:xfrm>
                <a:off x="2904" y="1272"/>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grpSp>
          <p:nvGrpSpPr>
            <p:cNvPr id="150" name="Group 15">
              <a:extLst>
                <a:ext uri="{FF2B5EF4-FFF2-40B4-BE49-F238E27FC236}">
                  <a16:creationId xmlns:a16="http://schemas.microsoft.com/office/drawing/2014/main" id="{F631F5E4-9C67-DDCB-BD32-B1ABA162531F}"/>
                </a:ext>
              </a:extLst>
            </p:cNvPr>
            <p:cNvGrpSpPr>
              <a:grpSpLocks/>
            </p:cNvGrpSpPr>
            <p:nvPr/>
          </p:nvGrpSpPr>
          <p:grpSpPr bwMode="auto">
            <a:xfrm>
              <a:off x="4371" y="1459"/>
              <a:ext cx="68" cy="204"/>
              <a:chOff x="2904" y="1272"/>
              <a:chExt cx="68" cy="204"/>
            </a:xfrm>
          </p:grpSpPr>
          <p:sp>
            <p:nvSpPr>
              <p:cNvPr id="188" name="Line 16">
                <a:extLst>
                  <a:ext uri="{FF2B5EF4-FFF2-40B4-BE49-F238E27FC236}">
                    <a16:creationId xmlns:a16="http://schemas.microsoft.com/office/drawing/2014/main" id="{2624A82E-6EA3-51E7-E4CA-1770D7769C31}"/>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189" name="Oval 17">
                <a:extLst>
                  <a:ext uri="{FF2B5EF4-FFF2-40B4-BE49-F238E27FC236}">
                    <a16:creationId xmlns:a16="http://schemas.microsoft.com/office/drawing/2014/main" id="{738AD424-9800-83FC-1DE2-3E803CB3258A}"/>
                  </a:ext>
                </a:extLst>
              </p:cNvPr>
              <p:cNvSpPr>
                <a:spLocks noChangeArrowheads="1"/>
              </p:cNvSpPr>
              <p:nvPr/>
            </p:nvSpPr>
            <p:spPr bwMode="auto">
              <a:xfrm>
                <a:off x="2904" y="1272"/>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grpSp>
          <p:nvGrpSpPr>
            <p:cNvPr id="151" name="Group 18">
              <a:extLst>
                <a:ext uri="{FF2B5EF4-FFF2-40B4-BE49-F238E27FC236}">
                  <a16:creationId xmlns:a16="http://schemas.microsoft.com/office/drawing/2014/main" id="{86364DD5-6EC7-1D0C-7870-B8A39AA4F818}"/>
                </a:ext>
              </a:extLst>
            </p:cNvPr>
            <p:cNvGrpSpPr>
              <a:grpSpLocks/>
            </p:cNvGrpSpPr>
            <p:nvPr/>
          </p:nvGrpSpPr>
          <p:grpSpPr bwMode="auto">
            <a:xfrm>
              <a:off x="4640" y="1459"/>
              <a:ext cx="68" cy="204"/>
              <a:chOff x="2904" y="1272"/>
              <a:chExt cx="68" cy="204"/>
            </a:xfrm>
          </p:grpSpPr>
          <p:sp>
            <p:nvSpPr>
              <p:cNvPr id="186" name="Line 19">
                <a:extLst>
                  <a:ext uri="{FF2B5EF4-FFF2-40B4-BE49-F238E27FC236}">
                    <a16:creationId xmlns:a16="http://schemas.microsoft.com/office/drawing/2014/main" id="{549CF374-5E91-FE85-D9F5-CF300B2956A9}"/>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187" name="Oval 20">
                <a:extLst>
                  <a:ext uri="{FF2B5EF4-FFF2-40B4-BE49-F238E27FC236}">
                    <a16:creationId xmlns:a16="http://schemas.microsoft.com/office/drawing/2014/main" id="{60BB1E29-2B11-684B-EC2A-1AFE4F75B92A}"/>
                  </a:ext>
                </a:extLst>
              </p:cNvPr>
              <p:cNvSpPr>
                <a:spLocks noChangeArrowheads="1"/>
              </p:cNvSpPr>
              <p:nvPr/>
            </p:nvSpPr>
            <p:spPr bwMode="auto">
              <a:xfrm>
                <a:off x="2904" y="1272"/>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grpSp>
          <p:nvGrpSpPr>
            <p:cNvPr id="152" name="Group 21">
              <a:extLst>
                <a:ext uri="{FF2B5EF4-FFF2-40B4-BE49-F238E27FC236}">
                  <a16:creationId xmlns:a16="http://schemas.microsoft.com/office/drawing/2014/main" id="{8D837F42-B90A-27D0-B045-7FFCE5C77538}"/>
                </a:ext>
              </a:extLst>
            </p:cNvPr>
            <p:cNvGrpSpPr>
              <a:grpSpLocks/>
            </p:cNvGrpSpPr>
            <p:nvPr/>
          </p:nvGrpSpPr>
          <p:grpSpPr bwMode="auto">
            <a:xfrm>
              <a:off x="4909" y="1459"/>
              <a:ext cx="68" cy="204"/>
              <a:chOff x="2904" y="1272"/>
              <a:chExt cx="68" cy="204"/>
            </a:xfrm>
          </p:grpSpPr>
          <p:sp>
            <p:nvSpPr>
              <p:cNvPr id="184" name="Line 22">
                <a:extLst>
                  <a:ext uri="{FF2B5EF4-FFF2-40B4-BE49-F238E27FC236}">
                    <a16:creationId xmlns:a16="http://schemas.microsoft.com/office/drawing/2014/main" id="{77AF8C45-7DBB-EFB3-DB56-6CDAC88AE539}"/>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185" name="Oval 23">
                <a:extLst>
                  <a:ext uri="{FF2B5EF4-FFF2-40B4-BE49-F238E27FC236}">
                    <a16:creationId xmlns:a16="http://schemas.microsoft.com/office/drawing/2014/main" id="{4AC9DC4B-B784-ABAF-A984-C82190E13897}"/>
                  </a:ext>
                </a:extLst>
              </p:cNvPr>
              <p:cNvSpPr>
                <a:spLocks noChangeArrowheads="1"/>
              </p:cNvSpPr>
              <p:nvPr/>
            </p:nvSpPr>
            <p:spPr bwMode="auto">
              <a:xfrm>
                <a:off x="2904" y="1272"/>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grpSp>
          <p:nvGrpSpPr>
            <p:cNvPr id="153" name="Group 24">
              <a:extLst>
                <a:ext uri="{FF2B5EF4-FFF2-40B4-BE49-F238E27FC236}">
                  <a16:creationId xmlns:a16="http://schemas.microsoft.com/office/drawing/2014/main" id="{3F8740E0-71CF-C3E6-AEB4-2156F4FAB716}"/>
                </a:ext>
              </a:extLst>
            </p:cNvPr>
            <p:cNvGrpSpPr>
              <a:grpSpLocks/>
            </p:cNvGrpSpPr>
            <p:nvPr/>
          </p:nvGrpSpPr>
          <p:grpSpPr bwMode="auto">
            <a:xfrm flipV="1">
              <a:off x="4089" y="2407"/>
              <a:ext cx="68" cy="204"/>
              <a:chOff x="2904" y="1272"/>
              <a:chExt cx="68" cy="204"/>
            </a:xfrm>
          </p:grpSpPr>
          <p:sp>
            <p:nvSpPr>
              <p:cNvPr id="182" name="Line 25">
                <a:extLst>
                  <a:ext uri="{FF2B5EF4-FFF2-40B4-BE49-F238E27FC236}">
                    <a16:creationId xmlns:a16="http://schemas.microsoft.com/office/drawing/2014/main" id="{8CD4DB91-EE2A-EBAA-45BB-F5EA403C4B2E}"/>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183" name="Oval 26">
                <a:extLst>
                  <a:ext uri="{FF2B5EF4-FFF2-40B4-BE49-F238E27FC236}">
                    <a16:creationId xmlns:a16="http://schemas.microsoft.com/office/drawing/2014/main" id="{FAB9FCBA-CB4F-B012-B2F1-AA316DA1F334}"/>
                  </a:ext>
                </a:extLst>
              </p:cNvPr>
              <p:cNvSpPr>
                <a:spLocks noChangeArrowheads="1"/>
              </p:cNvSpPr>
              <p:nvPr/>
            </p:nvSpPr>
            <p:spPr bwMode="auto">
              <a:xfrm>
                <a:off x="2904" y="1272"/>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grpSp>
          <p:nvGrpSpPr>
            <p:cNvPr id="154" name="Group 27">
              <a:extLst>
                <a:ext uri="{FF2B5EF4-FFF2-40B4-BE49-F238E27FC236}">
                  <a16:creationId xmlns:a16="http://schemas.microsoft.com/office/drawing/2014/main" id="{4339CD40-EFC1-7F9C-EE4F-2641A3863FB7}"/>
                </a:ext>
              </a:extLst>
            </p:cNvPr>
            <p:cNvGrpSpPr>
              <a:grpSpLocks/>
            </p:cNvGrpSpPr>
            <p:nvPr/>
          </p:nvGrpSpPr>
          <p:grpSpPr bwMode="auto">
            <a:xfrm flipV="1">
              <a:off x="4358" y="2407"/>
              <a:ext cx="68" cy="204"/>
              <a:chOff x="2904" y="1272"/>
              <a:chExt cx="68" cy="204"/>
            </a:xfrm>
          </p:grpSpPr>
          <p:sp>
            <p:nvSpPr>
              <p:cNvPr id="180" name="Line 28">
                <a:extLst>
                  <a:ext uri="{FF2B5EF4-FFF2-40B4-BE49-F238E27FC236}">
                    <a16:creationId xmlns:a16="http://schemas.microsoft.com/office/drawing/2014/main" id="{5989BC43-D34E-55CB-8C40-C985F0552455}"/>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181" name="Oval 29">
                <a:extLst>
                  <a:ext uri="{FF2B5EF4-FFF2-40B4-BE49-F238E27FC236}">
                    <a16:creationId xmlns:a16="http://schemas.microsoft.com/office/drawing/2014/main" id="{E9FAE143-AC0E-5FB0-7D2C-74A4E92AA8CD}"/>
                  </a:ext>
                </a:extLst>
              </p:cNvPr>
              <p:cNvSpPr>
                <a:spLocks noChangeArrowheads="1"/>
              </p:cNvSpPr>
              <p:nvPr/>
            </p:nvSpPr>
            <p:spPr bwMode="auto">
              <a:xfrm>
                <a:off x="2904" y="1272"/>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grpSp>
          <p:nvGrpSpPr>
            <p:cNvPr id="155" name="Group 30">
              <a:extLst>
                <a:ext uri="{FF2B5EF4-FFF2-40B4-BE49-F238E27FC236}">
                  <a16:creationId xmlns:a16="http://schemas.microsoft.com/office/drawing/2014/main" id="{0CA13EC0-5768-C44A-9814-43D01B8403DE}"/>
                </a:ext>
              </a:extLst>
            </p:cNvPr>
            <p:cNvGrpSpPr>
              <a:grpSpLocks/>
            </p:cNvGrpSpPr>
            <p:nvPr/>
          </p:nvGrpSpPr>
          <p:grpSpPr bwMode="auto">
            <a:xfrm flipV="1">
              <a:off x="4627" y="2407"/>
              <a:ext cx="68" cy="204"/>
              <a:chOff x="2904" y="1272"/>
              <a:chExt cx="68" cy="204"/>
            </a:xfrm>
          </p:grpSpPr>
          <p:sp>
            <p:nvSpPr>
              <p:cNvPr id="178" name="Line 31">
                <a:extLst>
                  <a:ext uri="{FF2B5EF4-FFF2-40B4-BE49-F238E27FC236}">
                    <a16:creationId xmlns:a16="http://schemas.microsoft.com/office/drawing/2014/main" id="{13A86A5A-E389-D8BE-5762-1426B0997778}"/>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179" name="Oval 32">
                <a:extLst>
                  <a:ext uri="{FF2B5EF4-FFF2-40B4-BE49-F238E27FC236}">
                    <a16:creationId xmlns:a16="http://schemas.microsoft.com/office/drawing/2014/main" id="{B6F63C84-0900-94A9-9776-3D8B4F004866}"/>
                  </a:ext>
                </a:extLst>
              </p:cNvPr>
              <p:cNvSpPr>
                <a:spLocks noChangeArrowheads="1"/>
              </p:cNvSpPr>
              <p:nvPr/>
            </p:nvSpPr>
            <p:spPr bwMode="auto">
              <a:xfrm>
                <a:off x="2904" y="1272"/>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grpSp>
          <p:nvGrpSpPr>
            <p:cNvPr id="156" name="Group 33">
              <a:extLst>
                <a:ext uri="{FF2B5EF4-FFF2-40B4-BE49-F238E27FC236}">
                  <a16:creationId xmlns:a16="http://schemas.microsoft.com/office/drawing/2014/main" id="{B68A43E3-38C0-7D6B-D5F1-CADE4E1397B2}"/>
                </a:ext>
              </a:extLst>
            </p:cNvPr>
            <p:cNvGrpSpPr>
              <a:grpSpLocks/>
            </p:cNvGrpSpPr>
            <p:nvPr/>
          </p:nvGrpSpPr>
          <p:grpSpPr bwMode="auto">
            <a:xfrm flipV="1">
              <a:off x="4896" y="2407"/>
              <a:ext cx="68" cy="204"/>
              <a:chOff x="2904" y="1272"/>
              <a:chExt cx="68" cy="204"/>
            </a:xfrm>
          </p:grpSpPr>
          <p:sp>
            <p:nvSpPr>
              <p:cNvPr id="176" name="Line 34">
                <a:extLst>
                  <a:ext uri="{FF2B5EF4-FFF2-40B4-BE49-F238E27FC236}">
                    <a16:creationId xmlns:a16="http://schemas.microsoft.com/office/drawing/2014/main" id="{532946F8-7957-324A-DF64-D29917D85B6E}"/>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177" name="Oval 35">
                <a:extLst>
                  <a:ext uri="{FF2B5EF4-FFF2-40B4-BE49-F238E27FC236}">
                    <a16:creationId xmlns:a16="http://schemas.microsoft.com/office/drawing/2014/main" id="{FA23C8BA-2A42-6601-91BD-56218D6AB4AD}"/>
                  </a:ext>
                </a:extLst>
              </p:cNvPr>
              <p:cNvSpPr>
                <a:spLocks noChangeArrowheads="1"/>
              </p:cNvSpPr>
              <p:nvPr/>
            </p:nvSpPr>
            <p:spPr bwMode="auto">
              <a:xfrm>
                <a:off x="2904" y="1272"/>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sp>
          <p:nvSpPr>
            <p:cNvPr id="157" name="Text Box 36">
              <a:extLst>
                <a:ext uri="{FF2B5EF4-FFF2-40B4-BE49-F238E27FC236}">
                  <a16:creationId xmlns:a16="http://schemas.microsoft.com/office/drawing/2014/main" id="{09EED086-E2B7-9114-3219-9378ED319E27}"/>
                </a:ext>
              </a:extLst>
            </p:cNvPr>
            <p:cNvSpPr txBox="1">
              <a:spLocks noChangeArrowheads="1"/>
            </p:cNvSpPr>
            <p:nvPr/>
          </p:nvSpPr>
          <p:spPr bwMode="auto">
            <a:xfrm>
              <a:off x="4178" y="1867"/>
              <a:ext cx="856" cy="327"/>
            </a:xfrm>
            <a:prstGeom prst="rect">
              <a:avLst/>
            </a:prstGeom>
            <a:noFill/>
            <a:ln>
              <a:noFill/>
            </a:ln>
            <a:effectLst/>
          </p:spPr>
          <p:txBody>
            <a:bodyPr>
              <a:spAutoFit/>
            </a:bodyPr>
            <a:lstStyle/>
            <a:p>
              <a:pPr>
                <a:defRPr/>
              </a:pPr>
              <a:r>
                <a:rPr lang="en-US" altLang="zh-CN" sz="2800" b="1">
                  <a:solidFill>
                    <a:srgbClr val="FF0066"/>
                  </a:solidFill>
                  <a:effectLst>
                    <a:outerShdw blurRad="38100" dist="38100" dir="2700000" algn="tl">
                      <a:srgbClr val="C0C0C0"/>
                    </a:outerShdw>
                  </a:effectLst>
                  <a:ea typeface="楷体_GB2312" pitchFamily="49" charset="-122"/>
                </a:rPr>
                <a:t>74170 </a:t>
              </a:r>
            </a:p>
          </p:txBody>
        </p:sp>
        <p:sp>
          <p:nvSpPr>
            <p:cNvPr id="158" name="Text Box 37">
              <a:extLst>
                <a:ext uri="{FF2B5EF4-FFF2-40B4-BE49-F238E27FC236}">
                  <a16:creationId xmlns:a16="http://schemas.microsoft.com/office/drawing/2014/main" id="{5A3EAAED-F967-23C5-0BDD-EB580A22316D}"/>
                </a:ext>
              </a:extLst>
            </p:cNvPr>
            <p:cNvSpPr txBox="1">
              <a:spLocks noChangeArrowheads="1"/>
            </p:cNvSpPr>
            <p:nvPr/>
          </p:nvSpPr>
          <p:spPr bwMode="auto">
            <a:xfrm>
              <a:off x="3950" y="1167"/>
              <a:ext cx="1328" cy="291"/>
            </a:xfrm>
            <a:prstGeom prst="rect">
              <a:avLst/>
            </a:prstGeom>
            <a:noFill/>
            <a:ln w="9525">
              <a:noFill/>
              <a:miter lim="800000"/>
              <a:headEnd/>
              <a:tailEnd/>
            </a:ln>
          </p:spPr>
          <p:txBody>
            <a:bodyPr>
              <a:spAutoFit/>
            </a:bodyPr>
            <a:lstStyle/>
            <a:p>
              <a:r>
                <a:rPr lang="en-US" altLang="zh-CN" sz="2400" b="1" i="1" dirty="0">
                  <a:solidFill>
                    <a:srgbClr val="FF0066"/>
                  </a:solidFill>
                  <a:ea typeface="楷体_GB2312" pitchFamily="49" charset="-122"/>
                </a:rPr>
                <a:t>Q</a:t>
              </a:r>
              <a:r>
                <a:rPr lang="en-US" altLang="zh-CN" sz="2400" b="1" baseline="-25000" dirty="0">
                  <a:solidFill>
                    <a:srgbClr val="FF0066"/>
                  </a:solidFill>
                  <a:ea typeface="楷体_GB2312" pitchFamily="49" charset="-122"/>
                </a:rPr>
                <a:t>0   </a:t>
              </a:r>
              <a:r>
                <a:rPr lang="en-US" altLang="zh-CN" sz="2400" b="1" i="1" dirty="0">
                  <a:solidFill>
                    <a:srgbClr val="FF0066"/>
                  </a:solidFill>
                  <a:ea typeface="楷体_GB2312" pitchFamily="49" charset="-122"/>
                </a:rPr>
                <a:t>Q</a:t>
              </a:r>
              <a:r>
                <a:rPr lang="en-US" altLang="zh-CN" sz="2400" b="1" baseline="-25000" dirty="0">
                  <a:solidFill>
                    <a:srgbClr val="FF0066"/>
                  </a:solidFill>
                  <a:ea typeface="楷体_GB2312" pitchFamily="49" charset="-122"/>
                </a:rPr>
                <a:t>1   </a:t>
              </a:r>
              <a:r>
                <a:rPr lang="en-US" altLang="zh-CN" sz="2400" b="1" i="1" dirty="0">
                  <a:solidFill>
                    <a:srgbClr val="FF0066"/>
                  </a:solidFill>
                  <a:ea typeface="楷体_GB2312" pitchFamily="49" charset="-122"/>
                </a:rPr>
                <a:t>Q</a:t>
              </a:r>
              <a:r>
                <a:rPr lang="en-US" altLang="zh-CN" sz="2400" b="1" baseline="-25000" dirty="0">
                  <a:solidFill>
                    <a:srgbClr val="FF0066"/>
                  </a:solidFill>
                  <a:ea typeface="楷体_GB2312" pitchFamily="49" charset="-122"/>
                </a:rPr>
                <a:t>2   </a:t>
              </a:r>
              <a:r>
                <a:rPr lang="en-US" altLang="zh-CN" sz="2400" b="1" i="1" dirty="0">
                  <a:solidFill>
                    <a:srgbClr val="FF0066"/>
                  </a:solidFill>
                  <a:ea typeface="楷体_GB2312" pitchFamily="49" charset="-122"/>
                </a:rPr>
                <a:t>Q</a:t>
              </a:r>
              <a:r>
                <a:rPr lang="en-US" altLang="zh-CN" sz="2400" b="1" baseline="-25000" dirty="0">
                  <a:solidFill>
                    <a:srgbClr val="FF0066"/>
                  </a:solidFill>
                  <a:ea typeface="楷体_GB2312" pitchFamily="49" charset="-122"/>
                </a:rPr>
                <a:t>3</a:t>
              </a:r>
              <a:endParaRPr lang="en-US" altLang="zh-CN" sz="2400" b="1" i="1" dirty="0">
                <a:solidFill>
                  <a:srgbClr val="0033CC"/>
                </a:solidFill>
                <a:ea typeface="楷体_GB2312" pitchFamily="49" charset="-122"/>
              </a:endParaRPr>
            </a:p>
          </p:txBody>
        </p:sp>
        <p:grpSp>
          <p:nvGrpSpPr>
            <p:cNvPr id="159" name="Group 38">
              <a:extLst>
                <a:ext uri="{FF2B5EF4-FFF2-40B4-BE49-F238E27FC236}">
                  <a16:creationId xmlns:a16="http://schemas.microsoft.com/office/drawing/2014/main" id="{1B79D438-7C3F-33E5-219C-F015D9529C9F}"/>
                </a:ext>
              </a:extLst>
            </p:cNvPr>
            <p:cNvGrpSpPr>
              <a:grpSpLocks/>
            </p:cNvGrpSpPr>
            <p:nvPr/>
          </p:nvGrpSpPr>
          <p:grpSpPr bwMode="auto">
            <a:xfrm rot="5400000" flipV="1">
              <a:off x="3762" y="2191"/>
              <a:ext cx="68" cy="204"/>
              <a:chOff x="2904" y="1272"/>
              <a:chExt cx="68" cy="204"/>
            </a:xfrm>
          </p:grpSpPr>
          <p:sp>
            <p:nvSpPr>
              <p:cNvPr id="174" name="Line 39">
                <a:extLst>
                  <a:ext uri="{FF2B5EF4-FFF2-40B4-BE49-F238E27FC236}">
                    <a16:creationId xmlns:a16="http://schemas.microsoft.com/office/drawing/2014/main" id="{81BA97EA-8178-6A95-C4AE-64EBDD27DB30}"/>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175" name="Oval 40">
                <a:extLst>
                  <a:ext uri="{FF2B5EF4-FFF2-40B4-BE49-F238E27FC236}">
                    <a16:creationId xmlns:a16="http://schemas.microsoft.com/office/drawing/2014/main" id="{890B4B5B-B523-FB49-6035-00F320FA41E7}"/>
                  </a:ext>
                </a:extLst>
              </p:cNvPr>
              <p:cNvSpPr>
                <a:spLocks noChangeArrowheads="1"/>
              </p:cNvSpPr>
              <p:nvPr/>
            </p:nvSpPr>
            <p:spPr bwMode="auto">
              <a:xfrm>
                <a:off x="2904" y="1272"/>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sp>
          <p:nvSpPr>
            <p:cNvPr id="160" name="Line 41">
              <a:extLst>
                <a:ext uri="{FF2B5EF4-FFF2-40B4-BE49-F238E27FC236}">
                  <a16:creationId xmlns:a16="http://schemas.microsoft.com/office/drawing/2014/main" id="{0FEBAB2B-D52F-EEB5-20DB-FBCE5E5A932A}"/>
                </a:ext>
              </a:extLst>
            </p:cNvPr>
            <p:cNvSpPr>
              <a:spLocks noChangeShapeType="1"/>
            </p:cNvSpPr>
            <p:nvPr/>
          </p:nvSpPr>
          <p:spPr bwMode="auto">
            <a:xfrm rot="-5400000" flipH="1" flipV="1">
              <a:off x="5223" y="2168"/>
              <a:ext cx="0" cy="204"/>
            </a:xfrm>
            <a:prstGeom prst="line">
              <a:avLst/>
            </a:prstGeom>
            <a:noFill/>
            <a:ln w="28575">
              <a:solidFill>
                <a:schemeClr val="tx1"/>
              </a:solidFill>
              <a:round/>
              <a:headEnd/>
              <a:tailEnd/>
            </a:ln>
          </p:spPr>
          <p:txBody>
            <a:bodyPr/>
            <a:lstStyle/>
            <a:p>
              <a:endParaRPr lang="zh-CN" altLang="en-US"/>
            </a:p>
          </p:txBody>
        </p:sp>
        <p:sp>
          <p:nvSpPr>
            <p:cNvPr id="161" name="Oval 42">
              <a:extLst>
                <a:ext uri="{FF2B5EF4-FFF2-40B4-BE49-F238E27FC236}">
                  <a16:creationId xmlns:a16="http://schemas.microsoft.com/office/drawing/2014/main" id="{C465D30E-2DE2-B3DB-0B60-B3056981FA75}"/>
                </a:ext>
              </a:extLst>
            </p:cNvPr>
            <p:cNvSpPr>
              <a:spLocks noChangeArrowheads="1"/>
            </p:cNvSpPr>
            <p:nvPr/>
          </p:nvSpPr>
          <p:spPr bwMode="auto">
            <a:xfrm rot="-5400000" flipH="1" flipV="1">
              <a:off x="5305" y="2234"/>
              <a:ext cx="68" cy="68"/>
            </a:xfrm>
            <a:prstGeom prst="ellipse">
              <a:avLst/>
            </a:prstGeom>
            <a:solidFill>
              <a:srgbClr val="A5CEAD"/>
            </a:solidFill>
            <a:ln w="19050">
              <a:solidFill>
                <a:schemeClr val="tx1"/>
              </a:solidFill>
              <a:round/>
              <a:headEnd/>
              <a:tailEnd/>
            </a:ln>
          </p:spPr>
          <p:txBody>
            <a:bodyPr wrap="none" anchor="ctr"/>
            <a:lstStyle/>
            <a:p>
              <a:endParaRPr lang="zh-CN" altLang="en-US"/>
            </a:p>
          </p:txBody>
        </p:sp>
        <p:grpSp>
          <p:nvGrpSpPr>
            <p:cNvPr id="162" name="Group 43">
              <a:extLst>
                <a:ext uri="{FF2B5EF4-FFF2-40B4-BE49-F238E27FC236}">
                  <a16:creationId xmlns:a16="http://schemas.microsoft.com/office/drawing/2014/main" id="{6EC72140-E601-E579-B31D-668B91C37497}"/>
                </a:ext>
              </a:extLst>
            </p:cNvPr>
            <p:cNvGrpSpPr>
              <a:grpSpLocks/>
            </p:cNvGrpSpPr>
            <p:nvPr/>
          </p:nvGrpSpPr>
          <p:grpSpPr bwMode="auto">
            <a:xfrm>
              <a:off x="5328" y="2209"/>
              <a:ext cx="594" cy="288"/>
              <a:chOff x="5166" y="2002"/>
              <a:chExt cx="594" cy="288"/>
            </a:xfrm>
          </p:grpSpPr>
          <p:sp>
            <p:nvSpPr>
              <p:cNvPr id="172" name="Line 44">
                <a:extLst>
                  <a:ext uri="{FF2B5EF4-FFF2-40B4-BE49-F238E27FC236}">
                    <a16:creationId xmlns:a16="http://schemas.microsoft.com/office/drawing/2014/main" id="{ABC49B0B-0768-0CDA-9B49-F9BFA26F0F31}"/>
                  </a:ext>
                </a:extLst>
              </p:cNvPr>
              <p:cNvSpPr>
                <a:spLocks noChangeShapeType="1"/>
              </p:cNvSpPr>
              <p:nvPr/>
            </p:nvSpPr>
            <p:spPr bwMode="auto">
              <a:xfrm>
                <a:off x="5248" y="2002"/>
                <a:ext cx="273" cy="1"/>
              </a:xfrm>
              <a:prstGeom prst="line">
                <a:avLst/>
              </a:prstGeom>
              <a:noFill/>
              <a:ln w="28575">
                <a:solidFill>
                  <a:srgbClr val="0033CC"/>
                </a:solidFill>
                <a:round/>
                <a:headEnd/>
                <a:tailEnd/>
              </a:ln>
            </p:spPr>
            <p:txBody>
              <a:bodyPr/>
              <a:lstStyle/>
              <a:p>
                <a:endParaRPr lang="zh-CN" altLang="en-US"/>
              </a:p>
            </p:txBody>
          </p:sp>
          <p:sp>
            <p:nvSpPr>
              <p:cNvPr id="173" name="Rectangle 45">
                <a:extLst>
                  <a:ext uri="{FF2B5EF4-FFF2-40B4-BE49-F238E27FC236}">
                    <a16:creationId xmlns:a16="http://schemas.microsoft.com/office/drawing/2014/main" id="{4C6DAA36-ADF9-58A0-3F0D-DFAB0EC02D30}"/>
                  </a:ext>
                </a:extLst>
              </p:cNvPr>
              <p:cNvSpPr>
                <a:spLocks noChangeArrowheads="1"/>
              </p:cNvSpPr>
              <p:nvPr/>
            </p:nvSpPr>
            <p:spPr bwMode="auto">
              <a:xfrm>
                <a:off x="5166" y="2002"/>
                <a:ext cx="594" cy="288"/>
              </a:xfrm>
              <a:prstGeom prst="rect">
                <a:avLst/>
              </a:prstGeom>
              <a:noFill/>
              <a:ln w="9525">
                <a:noFill/>
                <a:miter lim="800000"/>
                <a:headEnd/>
                <a:tailEnd/>
              </a:ln>
            </p:spPr>
            <p:txBody>
              <a:bodyPr>
                <a:spAutoFit/>
              </a:bodyPr>
              <a:lstStyle/>
              <a:p>
                <a:r>
                  <a:rPr lang="en-US" altLang="zh-CN" b="1" i="1">
                    <a:solidFill>
                      <a:srgbClr val="0033CC"/>
                    </a:solidFill>
                    <a:ea typeface="楷体_GB2312" pitchFamily="49" charset="-122"/>
                  </a:rPr>
                  <a:t>EN</a:t>
                </a:r>
                <a:r>
                  <a:rPr lang="en-US" altLang="zh-CN" b="1" baseline="-25000">
                    <a:solidFill>
                      <a:srgbClr val="0033CC"/>
                    </a:solidFill>
                    <a:ea typeface="楷体_GB2312" pitchFamily="49" charset="-122"/>
                  </a:rPr>
                  <a:t>R</a:t>
                </a:r>
              </a:p>
            </p:txBody>
          </p:sp>
        </p:grpSp>
        <p:sp>
          <p:nvSpPr>
            <p:cNvPr id="163" name="Oval 46">
              <a:extLst>
                <a:ext uri="{FF2B5EF4-FFF2-40B4-BE49-F238E27FC236}">
                  <a16:creationId xmlns:a16="http://schemas.microsoft.com/office/drawing/2014/main" id="{9716E758-65A8-6A8B-7A7A-D58C183A12A9}"/>
                </a:ext>
              </a:extLst>
            </p:cNvPr>
            <p:cNvSpPr>
              <a:spLocks noChangeArrowheads="1"/>
            </p:cNvSpPr>
            <p:nvPr/>
          </p:nvSpPr>
          <p:spPr bwMode="auto">
            <a:xfrm>
              <a:off x="5124" y="2233"/>
              <a:ext cx="96" cy="96"/>
            </a:xfrm>
            <a:prstGeom prst="ellipse">
              <a:avLst/>
            </a:prstGeom>
            <a:solidFill>
              <a:srgbClr val="A5CEAD"/>
            </a:solidFill>
            <a:ln w="28575">
              <a:solidFill>
                <a:schemeClr val="tx1"/>
              </a:solidFill>
              <a:round/>
              <a:headEnd/>
              <a:tailEnd/>
            </a:ln>
          </p:spPr>
          <p:txBody>
            <a:bodyPr wrap="none" anchor="ctr"/>
            <a:lstStyle/>
            <a:p>
              <a:endParaRPr lang="zh-CN" altLang="en-US"/>
            </a:p>
          </p:txBody>
        </p:sp>
        <p:sp>
          <p:nvSpPr>
            <p:cNvPr id="164" name="Text Box 47">
              <a:extLst>
                <a:ext uri="{FF2B5EF4-FFF2-40B4-BE49-F238E27FC236}">
                  <a16:creationId xmlns:a16="http://schemas.microsoft.com/office/drawing/2014/main" id="{489C42FF-24A3-97CC-A824-64AB9E67E440}"/>
                </a:ext>
              </a:extLst>
            </p:cNvPr>
            <p:cNvSpPr txBox="1">
              <a:spLocks noChangeArrowheads="1"/>
            </p:cNvSpPr>
            <p:nvPr/>
          </p:nvSpPr>
          <p:spPr bwMode="auto">
            <a:xfrm>
              <a:off x="3950" y="2583"/>
              <a:ext cx="1364" cy="291"/>
            </a:xfrm>
            <a:prstGeom prst="rect">
              <a:avLst/>
            </a:prstGeom>
            <a:noFill/>
            <a:ln w="9525">
              <a:noFill/>
              <a:miter lim="800000"/>
              <a:headEnd/>
              <a:tailEnd/>
            </a:ln>
          </p:spPr>
          <p:txBody>
            <a:bodyPr>
              <a:spAutoFit/>
            </a:bodyPr>
            <a:lstStyle/>
            <a:p>
              <a:r>
                <a:rPr lang="en-US" altLang="zh-CN" sz="2400" b="1" i="1">
                  <a:solidFill>
                    <a:srgbClr val="0033CC"/>
                  </a:solidFill>
                  <a:ea typeface="楷体_GB2312" pitchFamily="49" charset="-122"/>
                </a:rPr>
                <a:t>D</a:t>
              </a:r>
              <a:r>
                <a:rPr lang="en-US" altLang="zh-CN" sz="2400" b="1" baseline="-25000">
                  <a:solidFill>
                    <a:srgbClr val="0033CC"/>
                  </a:solidFill>
                  <a:ea typeface="楷体_GB2312" pitchFamily="49" charset="-122"/>
                </a:rPr>
                <a:t>0   </a:t>
              </a:r>
              <a:r>
                <a:rPr lang="en-US" altLang="zh-CN" sz="2400" b="1" i="1">
                  <a:solidFill>
                    <a:srgbClr val="0033CC"/>
                  </a:solidFill>
                  <a:ea typeface="楷体_GB2312" pitchFamily="49" charset="-122"/>
                </a:rPr>
                <a:t>D</a:t>
              </a:r>
              <a:r>
                <a:rPr lang="en-US" altLang="zh-CN" sz="2400" b="1" baseline="-25000">
                  <a:solidFill>
                    <a:srgbClr val="0033CC"/>
                  </a:solidFill>
                  <a:ea typeface="楷体_GB2312" pitchFamily="49" charset="-122"/>
                </a:rPr>
                <a:t>1  </a:t>
              </a:r>
              <a:r>
                <a:rPr lang="en-US" altLang="zh-CN" sz="2400" b="1" i="1">
                  <a:solidFill>
                    <a:srgbClr val="0033CC"/>
                  </a:solidFill>
                  <a:ea typeface="楷体_GB2312" pitchFamily="49" charset="-122"/>
                </a:rPr>
                <a:t>D</a:t>
              </a:r>
              <a:r>
                <a:rPr lang="en-US" altLang="zh-CN" sz="2400" b="1" baseline="-25000">
                  <a:solidFill>
                    <a:srgbClr val="0033CC"/>
                  </a:solidFill>
                  <a:ea typeface="楷体_GB2312" pitchFamily="49" charset="-122"/>
                </a:rPr>
                <a:t>2   </a:t>
              </a:r>
              <a:r>
                <a:rPr lang="en-US" altLang="zh-CN" sz="2400" b="1" i="1">
                  <a:solidFill>
                    <a:srgbClr val="0033CC"/>
                  </a:solidFill>
                  <a:ea typeface="楷体_GB2312" pitchFamily="49" charset="-122"/>
                </a:rPr>
                <a:t>D</a:t>
              </a:r>
              <a:r>
                <a:rPr lang="en-US" altLang="zh-CN" sz="2400" b="1" baseline="-25000">
                  <a:solidFill>
                    <a:srgbClr val="0033CC"/>
                  </a:solidFill>
                  <a:ea typeface="楷体_GB2312" pitchFamily="49" charset="-122"/>
                </a:rPr>
                <a:t>3</a:t>
              </a:r>
              <a:endParaRPr lang="en-US" altLang="zh-CN" sz="2400" b="1">
                <a:ea typeface="隶书"/>
                <a:cs typeface="隶书"/>
              </a:endParaRPr>
            </a:p>
          </p:txBody>
        </p:sp>
        <p:sp>
          <p:nvSpPr>
            <p:cNvPr id="165" name="Oval 48">
              <a:extLst>
                <a:ext uri="{FF2B5EF4-FFF2-40B4-BE49-F238E27FC236}">
                  <a16:creationId xmlns:a16="http://schemas.microsoft.com/office/drawing/2014/main" id="{0F0FF4DB-3339-DEDC-882D-06752EB3591A}"/>
                </a:ext>
              </a:extLst>
            </p:cNvPr>
            <p:cNvSpPr>
              <a:spLocks noChangeArrowheads="1"/>
            </p:cNvSpPr>
            <p:nvPr/>
          </p:nvSpPr>
          <p:spPr bwMode="auto">
            <a:xfrm>
              <a:off x="3816" y="2233"/>
              <a:ext cx="96" cy="96"/>
            </a:xfrm>
            <a:prstGeom prst="ellipse">
              <a:avLst/>
            </a:prstGeom>
            <a:solidFill>
              <a:srgbClr val="A5CEAD"/>
            </a:solidFill>
            <a:ln w="28575">
              <a:solidFill>
                <a:schemeClr val="tx1"/>
              </a:solidFill>
              <a:round/>
              <a:headEnd/>
              <a:tailEnd/>
            </a:ln>
          </p:spPr>
          <p:txBody>
            <a:bodyPr wrap="none" anchor="ctr"/>
            <a:lstStyle/>
            <a:p>
              <a:endParaRPr lang="zh-CN" altLang="en-US"/>
            </a:p>
          </p:txBody>
        </p:sp>
        <p:sp>
          <p:nvSpPr>
            <p:cNvPr id="166" name="Rectangle 49">
              <a:extLst>
                <a:ext uri="{FF2B5EF4-FFF2-40B4-BE49-F238E27FC236}">
                  <a16:creationId xmlns:a16="http://schemas.microsoft.com/office/drawing/2014/main" id="{9D8A86D4-F5D0-9E7B-6154-25E9D2A5425F}"/>
                </a:ext>
              </a:extLst>
            </p:cNvPr>
            <p:cNvSpPr>
              <a:spLocks noChangeArrowheads="1"/>
            </p:cNvSpPr>
            <p:nvPr/>
          </p:nvSpPr>
          <p:spPr bwMode="auto">
            <a:xfrm>
              <a:off x="3235" y="2146"/>
              <a:ext cx="529" cy="288"/>
            </a:xfrm>
            <a:prstGeom prst="rect">
              <a:avLst/>
            </a:prstGeom>
            <a:noFill/>
            <a:ln w="9525">
              <a:noFill/>
              <a:miter lim="800000"/>
              <a:headEnd/>
              <a:tailEnd/>
            </a:ln>
          </p:spPr>
          <p:txBody>
            <a:bodyPr>
              <a:spAutoFit/>
            </a:bodyPr>
            <a:lstStyle/>
            <a:p>
              <a:r>
                <a:rPr lang="en-US" altLang="zh-CN" b="1" i="1">
                  <a:solidFill>
                    <a:srgbClr val="0033CC"/>
                  </a:solidFill>
                  <a:ea typeface="楷体_GB2312" pitchFamily="49" charset="-122"/>
                </a:rPr>
                <a:t>EN</a:t>
              </a:r>
              <a:r>
                <a:rPr lang="en-US" altLang="zh-CN" b="1" baseline="-25000">
                  <a:solidFill>
                    <a:srgbClr val="0033CC"/>
                  </a:solidFill>
                  <a:ea typeface="楷体_GB2312" pitchFamily="49" charset="-122"/>
                </a:rPr>
                <a:t>W</a:t>
              </a:r>
            </a:p>
          </p:txBody>
        </p:sp>
        <p:sp>
          <p:nvSpPr>
            <p:cNvPr id="167" name="Line 50">
              <a:extLst>
                <a:ext uri="{FF2B5EF4-FFF2-40B4-BE49-F238E27FC236}">
                  <a16:creationId xmlns:a16="http://schemas.microsoft.com/office/drawing/2014/main" id="{60E9DA55-5BE6-8290-3238-FACC7E63F7CB}"/>
                </a:ext>
              </a:extLst>
            </p:cNvPr>
            <p:cNvSpPr>
              <a:spLocks noChangeShapeType="1"/>
            </p:cNvSpPr>
            <p:nvPr/>
          </p:nvSpPr>
          <p:spPr bwMode="auto">
            <a:xfrm>
              <a:off x="3312" y="2197"/>
              <a:ext cx="216" cy="0"/>
            </a:xfrm>
            <a:prstGeom prst="line">
              <a:avLst/>
            </a:prstGeom>
            <a:noFill/>
            <a:ln w="28575">
              <a:solidFill>
                <a:srgbClr val="0033CC"/>
              </a:solidFill>
              <a:round/>
              <a:headEnd/>
              <a:tailEnd/>
            </a:ln>
          </p:spPr>
          <p:txBody>
            <a:bodyPr/>
            <a:lstStyle/>
            <a:p>
              <a:endParaRPr lang="zh-CN" altLang="en-US"/>
            </a:p>
          </p:txBody>
        </p:sp>
        <p:sp>
          <p:nvSpPr>
            <p:cNvPr id="168" name="Rectangle 51">
              <a:extLst>
                <a:ext uri="{FF2B5EF4-FFF2-40B4-BE49-F238E27FC236}">
                  <a16:creationId xmlns:a16="http://schemas.microsoft.com/office/drawing/2014/main" id="{FA5CBD2C-799F-0AA0-880D-E40DDDD47DF4}"/>
                </a:ext>
              </a:extLst>
            </p:cNvPr>
            <p:cNvSpPr>
              <a:spLocks noChangeArrowheads="1"/>
            </p:cNvSpPr>
            <p:nvPr/>
          </p:nvSpPr>
          <p:spPr bwMode="auto">
            <a:xfrm>
              <a:off x="3294" y="1843"/>
              <a:ext cx="529" cy="288"/>
            </a:xfrm>
            <a:prstGeom prst="rect">
              <a:avLst/>
            </a:prstGeom>
            <a:noFill/>
            <a:ln w="9525">
              <a:noFill/>
              <a:miter lim="800000"/>
              <a:headEnd/>
              <a:tailEnd/>
            </a:ln>
          </p:spPr>
          <p:txBody>
            <a:bodyPr>
              <a:spAutoFit/>
            </a:bodyPr>
            <a:lstStyle/>
            <a:p>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W0</a:t>
              </a:r>
            </a:p>
          </p:txBody>
        </p:sp>
        <p:sp>
          <p:nvSpPr>
            <p:cNvPr id="169" name="Rectangle 52">
              <a:extLst>
                <a:ext uri="{FF2B5EF4-FFF2-40B4-BE49-F238E27FC236}">
                  <a16:creationId xmlns:a16="http://schemas.microsoft.com/office/drawing/2014/main" id="{90A6AA62-70A9-D4E6-9D79-28D37CC735C4}"/>
                </a:ext>
              </a:extLst>
            </p:cNvPr>
            <p:cNvSpPr>
              <a:spLocks noChangeArrowheads="1"/>
            </p:cNvSpPr>
            <p:nvPr/>
          </p:nvSpPr>
          <p:spPr bwMode="auto">
            <a:xfrm>
              <a:off x="3294" y="1603"/>
              <a:ext cx="529" cy="288"/>
            </a:xfrm>
            <a:prstGeom prst="rect">
              <a:avLst/>
            </a:prstGeom>
            <a:noFill/>
            <a:ln w="9525">
              <a:noFill/>
              <a:miter lim="800000"/>
              <a:headEnd/>
              <a:tailEnd/>
            </a:ln>
          </p:spPr>
          <p:txBody>
            <a:bodyPr>
              <a:spAutoFit/>
            </a:bodyPr>
            <a:lstStyle/>
            <a:p>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W1</a:t>
              </a:r>
            </a:p>
          </p:txBody>
        </p:sp>
        <p:sp>
          <p:nvSpPr>
            <p:cNvPr id="170" name="Rectangle 60">
              <a:extLst>
                <a:ext uri="{FF2B5EF4-FFF2-40B4-BE49-F238E27FC236}">
                  <a16:creationId xmlns:a16="http://schemas.microsoft.com/office/drawing/2014/main" id="{DE747573-4029-A28E-F6EF-B56E6F604C12}"/>
                </a:ext>
              </a:extLst>
            </p:cNvPr>
            <p:cNvSpPr>
              <a:spLocks noChangeArrowheads="1"/>
            </p:cNvSpPr>
            <p:nvPr/>
          </p:nvSpPr>
          <p:spPr bwMode="auto">
            <a:xfrm>
              <a:off x="5381" y="1915"/>
              <a:ext cx="529" cy="288"/>
            </a:xfrm>
            <a:prstGeom prst="rect">
              <a:avLst/>
            </a:prstGeom>
            <a:noFill/>
            <a:ln w="9525">
              <a:noFill/>
              <a:miter lim="800000"/>
              <a:headEnd/>
              <a:tailEnd/>
            </a:ln>
          </p:spPr>
          <p:txBody>
            <a:bodyPr>
              <a:spAutoFit/>
            </a:bodyPr>
            <a:lstStyle/>
            <a:p>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R0</a:t>
              </a:r>
            </a:p>
          </p:txBody>
        </p:sp>
        <p:sp>
          <p:nvSpPr>
            <p:cNvPr id="171" name="Rectangle 61">
              <a:extLst>
                <a:ext uri="{FF2B5EF4-FFF2-40B4-BE49-F238E27FC236}">
                  <a16:creationId xmlns:a16="http://schemas.microsoft.com/office/drawing/2014/main" id="{4CDF6251-A4B8-5275-CF3B-10E13786EAFD}"/>
                </a:ext>
              </a:extLst>
            </p:cNvPr>
            <p:cNvSpPr>
              <a:spLocks noChangeArrowheads="1"/>
            </p:cNvSpPr>
            <p:nvPr/>
          </p:nvSpPr>
          <p:spPr bwMode="auto">
            <a:xfrm>
              <a:off x="5381" y="1675"/>
              <a:ext cx="529" cy="288"/>
            </a:xfrm>
            <a:prstGeom prst="rect">
              <a:avLst/>
            </a:prstGeom>
            <a:noFill/>
            <a:ln w="9525">
              <a:noFill/>
              <a:miter lim="800000"/>
              <a:headEnd/>
              <a:tailEnd/>
            </a:ln>
          </p:spPr>
          <p:txBody>
            <a:bodyPr>
              <a:spAutoFit/>
            </a:bodyPr>
            <a:lstStyle/>
            <a:p>
              <a:r>
                <a:rPr lang="en-US" altLang="zh-CN" b="1" i="1">
                  <a:solidFill>
                    <a:srgbClr val="0033CC"/>
                  </a:solidFill>
                  <a:ea typeface="楷体_GB2312" pitchFamily="49" charset="-122"/>
                </a:rPr>
                <a:t>A</a:t>
              </a:r>
              <a:r>
                <a:rPr lang="en-US" altLang="zh-CN" b="1" baseline="-25000">
                  <a:solidFill>
                    <a:srgbClr val="0033CC"/>
                  </a:solidFill>
                  <a:ea typeface="楷体_GB2312" pitchFamily="49" charset="-122"/>
                </a:rPr>
                <a:t>R1</a:t>
              </a:r>
            </a:p>
          </p:txBody>
        </p:sp>
      </p:grpSp>
      <p:sp>
        <p:nvSpPr>
          <p:cNvPr id="202" name="Rectangle 63">
            <a:extLst>
              <a:ext uri="{FF2B5EF4-FFF2-40B4-BE49-F238E27FC236}">
                <a16:creationId xmlns:a16="http://schemas.microsoft.com/office/drawing/2014/main" id="{3915CFD7-CE1E-8BA2-F39B-000AF38E03C5}"/>
              </a:ext>
            </a:extLst>
          </p:cNvPr>
          <p:cNvSpPr>
            <a:spLocks noChangeArrowheads="1"/>
          </p:cNvSpPr>
          <p:nvPr/>
        </p:nvSpPr>
        <p:spPr bwMode="auto">
          <a:xfrm>
            <a:off x="7352665" y="4688709"/>
            <a:ext cx="2449513" cy="369332"/>
          </a:xfrm>
          <a:prstGeom prst="rect">
            <a:avLst/>
          </a:prstGeom>
          <a:noFill/>
          <a:ln w="9525">
            <a:noFill/>
            <a:miter lim="800000"/>
            <a:headEnd/>
            <a:tailEnd/>
          </a:ln>
        </p:spPr>
        <p:txBody>
          <a:bodyPr lIns="0" tIns="0" rIns="0" bIns="0">
            <a:spAutoFit/>
          </a:bodyPr>
          <a:lstStyle/>
          <a:p>
            <a:r>
              <a:rPr lang="zh-CN" altLang="en-US" sz="2400" b="1">
                <a:solidFill>
                  <a:srgbClr val="0033CC"/>
                </a:solidFill>
                <a:latin typeface="楷体_GB2312" pitchFamily="49" charset="-122"/>
              </a:rPr>
              <a:t>并行数码输入</a:t>
            </a:r>
            <a:endParaRPr lang="zh-CN" altLang="en-US" sz="2400">
              <a:solidFill>
                <a:srgbClr val="0033CC"/>
              </a:solidFill>
            </a:endParaRPr>
          </a:p>
        </p:txBody>
      </p:sp>
      <p:sp>
        <p:nvSpPr>
          <p:cNvPr id="203" name="Rectangle 64">
            <a:extLst>
              <a:ext uri="{FF2B5EF4-FFF2-40B4-BE49-F238E27FC236}">
                <a16:creationId xmlns:a16="http://schemas.microsoft.com/office/drawing/2014/main" id="{0EFAB340-068A-5E63-763D-2319F02CAB82}"/>
              </a:ext>
            </a:extLst>
          </p:cNvPr>
          <p:cNvSpPr>
            <a:spLocks noChangeArrowheads="1"/>
          </p:cNvSpPr>
          <p:nvPr/>
        </p:nvSpPr>
        <p:spPr bwMode="auto">
          <a:xfrm>
            <a:off x="7428865" y="1697859"/>
            <a:ext cx="1763713" cy="369332"/>
          </a:xfrm>
          <a:prstGeom prst="rect">
            <a:avLst/>
          </a:prstGeom>
          <a:noFill/>
          <a:ln w="9525">
            <a:noFill/>
            <a:miter lim="800000"/>
            <a:headEnd/>
            <a:tailEnd/>
          </a:ln>
        </p:spPr>
        <p:txBody>
          <a:bodyPr lIns="0" tIns="0" rIns="0" bIns="0">
            <a:spAutoFit/>
          </a:bodyPr>
          <a:lstStyle/>
          <a:p>
            <a:r>
              <a:rPr lang="zh-CN" altLang="en-US" sz="2400" b="1" dirty="0">
                <a:solidFill>
                  <a:srgbClr val="FF0066"/>
                </a:solidFill>
                <a:latin typeface="楷体_GB2312" pitchFamily="49" charset="-122"/>
              </a:rPr>
              <a:t>数 码 输 出</a:t>
            </a:r>
            <a:endParaRPr lang="zh-CN" altLang="en-US" sz="2400" dirty="0">
              <a:solidFill>
                <a:srgbClr val="FF0066"/>
              </a:solidFill>
            </a:endParaRPr>
          </a:p>
        </p:txBody>
      </p:sp>
      <p:sp>
        <p:nvSpPr>
          <p:cNvPr id="204" name="Rectangle 65">
            <a:extLst>
              <a:ext uri="{FF2B5EF4-FFF2-40B4-BE49-F238E27FC236}">
                <a16:creationId xmlns:a16="http://schemas.microsoft.com/office/drawing/2014/main" id="{066F3307-D523-F70C-983A-E545825EE810}"/>
              </a:ext>
            </a:extLst>
          </p:cNvPr>
          <p:cNvSpPr>
            <a:spLocks noChangeArrowheads="1"/>
          </p:cNvSpPr>
          <p:nvPr/>
        </p:nvSpPr>
        <p:spPr bwMode="auto">
          <a:xfrm>
            <a:off x="1850390" y="5041134"/>
            <a:ext cx="2406650" cy="519112"/>
          </a:xfrm>
          <a:prstGeom prst="rect">
            <a:avLst/>
          </a:prstGeom>
          <a:noFill/>
          <a:ln w="9525">
            <a:noFill/>
            <a:miter lim="800000"/>
            <a:headEnd/>
            <a:tailEnd/>
          </a:ln>
        </p:spPr>
        <p:txBody>
          <a:bodyPr>
            <a:spAutoFit/>
          </a:bodyPr>
          <a:lstStyle/>
          <a:p>
            <a:r>
              <a:rPr lang="en-US" altLang="zh-CN" sz="2800" b="1" i="1">
                <a:solidFill>
                  <a:srgbClr val="0033CC"/>
                </a:solidFill>
                <a:ea typeface="楷体_GB2312" pitchFamily="49" charset="-122"/>
              </a:rPr>
              <a:t>A</a:t>
            </a:r>
            <a:r>
              <a:rPr lang="en-US" altLang="zh-CN" sz="2800" b="1" baseline="-25000">
                <a:solidFill>
                  <a:srgbClr val="0033CC"/>
                </a:solidFill>
                <a:ea typeface="楷体_GB2312" pitchFamily="49" charset="-122"/>
              </a:rPr>
              <a:t>W0</a:t>
            </a:r>
            <a:r>
              <a:rPr lang="zh-CN" altLang="en-US" sz="2800" b="1" i="1">
                <a:solidFill>
                  <a:srgbClr val="0033CC"/>
                </a:solidFill>
                <a:ea typeface="楷体_GB2312" pitchFamily="49" charset="-122"/>
              </a:rPr>
              <a:t>、</a:t>
            </a:r>
            <a:r>
              <a:rPr lang="en-US" altLang="zh-CN" sz="2800" b="1" i="1">
                <a:solidFill>
                  <a:srgbClr val="0033CC"/>
                </a:solidFill>
                <a:ea typeface="楷体_GB2312" pitchFamily="49" charset="-122"/>
              </a:rPr>
              <a:t>A</a:t>
            </a:r>
            <a:r>
              <a:rPr lang="en-US" altLang="zh-CN" sz="2800" b="1" baseline="-25000">
                <a:solidFill>
                  <a:srgbClr val="0033CC"/>
                </a:solidFill>
                <a:ea typeface="楷体_GB2312" pitchFamily="49" charset="-122"/>
              </a:rPr>
              <a:t>W1</a:t>
            </a:r>
          </a:p>
        </p:txBody>
      </p:sp>
      <p:sp>
        <p:nvSpPr>
          <p:cNvPr id="205" name="Rectangle 66">
            <a:extLst>
              <a:ext uri="{FF2B5EF4-FFF2-40B4-BE49-F238E27FC236}">
                <a16:creationId xmlns:a16="http://schemas.microsoft.com/office/drawing/2014/main" id="{C7C682D3-CB65-CE2F-17A5-8D38B16C2331}"/>
              </a:ext>
            </a:extLst>
          </p:cNvPr>
          <p:cNvSpPr>
            <a:spLocks noChangeArrowheads="1"/>
          </p:cNvSpPr>
          <p:nvPr/>
        </p:nvSpPr>
        <p:spPr bwMode="auto">
          <a:xfrm>
            <a:off x="3533140" y="5164959"/>
            <a:ext cx="2859088" cy="427037"/>
          </a:xfrm>
          <a:prstGeom prst="rect">
            <a:avLst/>
          </a:prstGeom>
          <a:noFill/>
          <a:ln w="9525">
            <a:noFill/>
            <a:miter lim="800000"/>
            <a:headEnd/>
            <a:tailEnd/>
          </a:ln>
        </p:spPr>
        <p:txBody>
          <a:bodyPr lIns="0" tIns="0" rIns="0" bIns="0">
            <a:spAutoFit/>
          </a:bodyPr>
          <a:lstStyle/>
          <a:p>
            <a:r>
              <a:rPr lang="en-US" altLang="zh-CN" sz="2800" b="1">
                <a:solidFill>
                  <a:srgbClr val="000000"/>
                </a:solidFill>
              </a:rPr>
              <a:t>— </a:t>
            </a:r>
            <a:r>
              <a:rPr lang="zh-CN" altLang="en-US" sz="2800" b="1">
                <a:solidFill>
                  <a:srgbClr val="FF0000"/>
                </a:solidFill>
              </a:rPr>
              <a:t>写入</a:t>
            </a:r>
            <a:r>
              <a:rPr lang="zh-CN" altLang="en-US" sz="2800" b="1">
                <a:solidFill>
                  <a:srgbClr val="000000"/>
                </a:solidFill>
              </a:rPr>
              <a:t>地址码</a:t>
            </a:r>
            <a:endParaRPr lang="zh-CN" altLang="en-US" sz="2800"/>
          </a:p>
        </p:txBody>
      </p:sp>
      <p:sp>
        <p:nvSpPr>
          <p:cNvPr id="206" name="Rectangle 67">
            <a:extLst>
              <a:ext uri="{FF2B5EF4-FFF2-40B4-BE49-F238E27FC236}">
                <a16:creationId xmlns:a16="http://schemas.microsoft.com/office/drawing/2014/main" id="{48914B50-ED3E-1D09-C012-6662C30B3168}"/>
              </a:ext>
            </a:extLst>
          </p:cNvPr>
          <p:cNvSpPr>
            <a:spLocks noChangeArrowheads="1"/>
          </p:cNvSpPr>
          <p:nvPr/>
        </p:nvSpPr>
        <p:spPr bwMode="auto">
          <a:xfrm>
            <a:off x="1869440" y="5555484"/>
            <a:ext cx="2406650" cy="519112"/>
          </a:xfrm>
          <a:prstGeom prst="rect">
            <a:avLst/>
          </a:prstGeom>
          <a:noFill/>
          <a:ln w="9525">
            <a:noFill/>
            <a:miter lim="800000"/>
            <a:headEnd/>
            <a:tailEnd/>
          </a:ln>
        </p:spPr>
        <p:txBody>
          <a:bodyPr>
            <a:spAutoFit/>
          </a:bodyPr>
          <a:lstStyle/>
          <a:p>
            <a:r>
              <a:rPr lang="en-US" altLang="zh-CN" sz="2800" b="1" i="1">
                <a:solidFill>
                  <a:srgbClr val="0033CC"/>
                </a:solidFill>
                <a:ea typeface="楷体_GB2312" pitchFamily="49" charset="-122"/>
              </a:rPr>
              <a:t>A</a:t>
            </a:r>
            <a:r>
              <a:rPr lang="en-US" altLang="zh-CN" sz="2800" b="1" baseline="-25000">
                <a:solidFill>
                  <a:srgbClr val="0033CC"/>
                </a:solidFill>
                <a:ea typeface="楷体_GB2312" pitchFamily="49" charset="-122"/>
              </a:rPr>
              <a:t>R0</a:t>
            </a:r>
            <a:r>
              <a:rPr lang="zh-CN" altLang="en-US" sz="2800" b="1" i="1">
                <a:solidFill>
                  <a:srgbClr val="0033CC"/>
                </a:solidFill>
                <a:ea typeface="楷体_GB2312" pitchFamily="49" charset="-122"/>
              </a:rPr>
              <a:t>、</a:t>
            </a:r>
            <a:r>
              <a:rPr lang="en-US" altLang="zh-CN" sz="2800" b="1" i="1">
                <a:solidFill>
                  <a:srgbClr val="0033CC"/>
                </a:solidFill>
                <a:ea typeface="楷体_GB2312" pitchFamily="49" charset="-122"/>
              </a:rPr>
              <a:t>A</a:t>
            </a:r>
            <a:r>
              <a:rPr lang="en-US" altLang="zh-CN" sz="2800" b="1" baseline="-25000">
                <a:solidFill>
                  <a:srgbClr val="0033CC"/>
                </a:solidFill>
                <a:ea typeface="楷体_GB2312" pitchFamily="49" charset="-122"/>
              </a:rPr>
              <a:t>R1</a:t>
            </a:r>
          </a:p>
        </p:txBody>
      </p:sp>
      <p:sp>
        <p:nvSpPr>
          <p:cNvPr id="207" name="Rectangle 68">
            <a:extLst>
              <a:ext uri="{FF2B5EF4-FFF2-40B4-BE49-F238E27FC236}">
                <a16:creationId xmlns:a16="http://schemas.microsoft.com/office/drawing/2014/main" id="{08D21C8F-30E5-F633-A64A-33666DB7F56F}"/>
              </a:ext>
            </a:extLst>
          </p:cNvPr>
          <p:cNvSpPr>
            <a:spLocks noChangeArrowheads="1"/>
          </p:cNvSpPr>
          <p:nvPr/>
        </p:nvSpPr>
        <p:spPr bwMode="auto">
          <a:xfrm>
            <a:off x="3512503" y="5641209"/>
            <a:ext cx="2592387" cy="427037"/>
          </a:xfrm>
          <a:prstGeom prst="rect">
            <a:avLst/>
          </a:prstGeom>
          <a:noFill/>
          <a:ln w="9525">
            <a:noFill/>
            <a:miter lim="800000"/>
            <a:headEnd/>
            <a:tailEnd/>
          </a:ln>
        </p:spPr>
        <p:txBody>
          <a:bodyPr lIns="0" tIns="0" rIns="0" bIns="0">
            <a:spAutoFit/>
          </a:bodyPr>
          <a:lstStyle/>
          <a:p>
            <a:r>
              <a:rPr lang="en-US" altLang="zh-CN" sz="2800" b="1">
                <a:solidFill>
                  <a:srgbClr val="000000"/>
                </a:solidFill>
              </a:rPr>
              <a:t>— </a:t>
            </a:r>
            <a:r>
              <a:rPr lang="zh-CN" altLang="en-US" sz="2800" b="1">
                <a:solidFill>
                  <a:srgbClr val="FF0000"/>
                </a:solidFill>
              </a:rPr>
              <a:t>读出</a:t>
            </a:r>
            <a:r>
              <a:rPr lang="zh-CN" altLang="en-US" sz="2800" b="1">
                <a:solidFill>
                  <a:srgbClr val="000000"/>
                </a:solidFill>
              </a:rPr>
              <a:t>地址码</a:t>
            </a:r>
          </a:p>
        </p:txBody>
      </p:sp>
      <p:grpSp>
        <p:nvGrpSpPr>
          <p:cNvPr id="208" name="Group 69">
            <a:extLst>
              <a:ext uri="{FF2B5EF4-FFF2-40B4-BE49-F238E27FC236}">
                <a16:creationId xmlns:a16="http://schemas.microsoft.com/office/drawing/2014/main" id="{4D71BFA1-C3E2-290C-B4A2-8D7C9B153DF1}"/>
              </a:ext>
            </a:extLst>
          </p:cNvPr>
          <p:cNvGrpSpPr>
            <a:grpSpLocks/>
          </p:cNvGrpSpPr>
          <p:nvPr/>
        </p:nvGrpSpPr>
        <p:grpSpPr bwMode="auto">
          <a:xfrm>
            <a:off x="6292215" y="5231634"/>
            <a:ext cx="1028700" cy="427037"/>
            <a:chOff x="2628" y="3660"/>
            <a:chExt cx="648" cy="269"/>
          </a:xfrm>
        </p:grpSpPr>
        <p:sp>
          <p:nvSpPr>
            <p:cNvPr id="209" name="Line 70">
              <a:extLst>
                <a:ext uri="{FF2B5EF4-FFF2-40B4-BE49-F238E27FC236}">
                  <a16:creationId xmlns:a16="http://schemas.microsoft.com/office/drawing/2014/main" id="{F5FAA398-D94D-95FC-278D-A6015F646F42}"/>
                </a:ext>
              </a:extLst>
            </p:cNvPr>
            <p:cNvSpPr>
              <a:spLocks noChangeShapeType="1"/>
            </p:cNvSpPr>
            <p:nvPr/>
          </p:nvSpPr>
          <p:spPr bwMode="auto">
            <a:xfrm>
              <a:off x="2652" y="3683"/>
              <a:ext cx="327" cy="1"/>
            </a:xfrm>
            <a:prstGeom prst="line">
              <a:avLst/>
            </a:prstGeom>
            <a:noFill/>
            <a:ln w="28575">
              <a:solidFill>
                <a:srgbClr val="0033CC"/>
              </a:solidFill>
              <a:round/>
              <a:headEnd/>
              <a:tailEnd/>
            </a:ln>
          </p:spPr>
          <p:txBody>
            <a:bodyPr/>
            <a:lstStyle/>
            <a:p>
              <a:endParaRPr lang="zh-CN" altLang="en-US"/>
            </a:p>
          </p:txBody>
        </p:sp>
        <p:sp>
          <p:nvSpPr>
            <p:cNvPr id="210" name="Rectangle 71">
              <a:extLst>
                <a:ext uri="{FF2B5EF4-FFF2-40B4-BE49-F238E27FC236}">
                  <a16:creationId xmlns:a16="http://schemas.microsoft.com/office/drawing/2014/main" id="{0A36B38B-5A7B-799A-BE8B-98AE14A407CC}"/>
                </a:ext>
              </a:extLst>
            </p:cNvPr>
            <p:cNvSpPr>
              <a:spLocks noChangeArrowheads="1"/>
            </p:cNvSpPr>
            <p:nvPr/>
          </p:nvSpPr>
          <p:spPr bwMode="auto">
            <a:xfrm>
              <a:off x="2628" y="3660"/>
              <a:ext cx="648" cy="269"/>
            </a:xfrm>
            <a:prstGeom prst="rect">
              <a:avLst/>
            </a:prstGeom>
            <a:noFill/>
            <a:ln w="9525">
              <a:noFill/>
              <a:miter lim="800000"/>
              <a:headEnd/>
              <a:tailEnd/>
            </a:ln>
          </p:spPr>
          <p:txBody>
            <a:bodyPr lIns="0" tIns="0" rIns="0" bIns="0">
              <a:spAutoFit/>
            </a:bodyPr>
            <a:lstStyle/>
            <a:p>
              <a:r>
                <a:rPr lang="en-US" altLang="zh-CN" sz="2800" b="1" i="1">
                  <a:solidFill>
                    <a:srgbClr val="0033CC"/>
                  </a:solidFill>
                </a:rPr>
                <a:t>EN</a:t>
              </a:r>
              <a:r>
                <a:rPr lang="en-US" altLang="zh-CN" sz="2800" b="1" baseline="-25000">
                  <a:solidFill>
                    <a:srgbClr val="0033CC"/>
                  </a:solidFill>
                </a:rPr>
                <a:t>W</a:t>
              </a:r>
              <a:endParaRPr lang="en-US" altLang="zh-CN" sz="2800" baseline="-25000">
                <a:solidFill>
                  <a:srgbClr val="0033CC"/>
                </a:solidFill>
              </a:endParaRPr>
            </a:p>
          </p:txBody>
        </p:sp>
      </p:grpSp>
      <p:sp>
        <p:nvSpPr>
          <p:cNvPr id="211" name="Rectangle 72">
            <a:extLst>
              <a:ext uri="{FF2B5EF4-FFF2-40B4-BE49-F238E27FC236}">
                <a16:creationId xmlns:a16="http://schemas.microsoft.com/office/drawing/2014/main" id="{1AB0929D-1F0A-0528-D082-528B4611E40C}"/>
              </a:ext>
            </a:extLst>
          </p:cNvPr>
          <p:cNvSpPr>
            <a:spLocks noChangeArrowheads="1"/>
          </p:cNvSpPr>
          <p:nvPr/>
        </p:nvSpPr>
        <p:spPr bwMode="auto">
          <a:xfrm>
            <a:off x="7081203" y="5222109"/>
            <a:ext cx="2933700" cy="411162"/>
          </a:xfrm>
          <a:prstGeom prst="rect">
            <a:avLst/>
          </a:prstGeom>
          <a:noFill/>
          <a:ln w="9525">
            <a:noFill/>
            <a:miter lim="800000"/>
            <a:headEnd/>
            <a:tailEnd/>
          </a:ln>
        </p:spPr>
        <p:txBody>
          <a:bodyPr lIns="0" tIns="0" rIns="0" bIns="0">
            <a:spAutoFit/>
          </a:bodyPr>
          <a:lstStyle/>
          <a:p>
            <a:r>
              <a:rPr lang="en-US" altLang="zh-CN" sz="2700" b="1">
                <a:solidFill>
                  <a:srgbClr val="000000"/>
                </a:solidFill>
              </a:rPr>
              <a:t>— </a:t>
            </a:r>
            <a:r>
              <a:rPr lang="zh-CN" altLang="en-US" sz="2700" b="1">
                <a:solidFill>
                  <a:srgbClr val="000000"/>
                </a:solidFill>
              </a:rPr>
              <a:t>写入时钟脉冲</a:t>
            </a:r>
            <a:endParaRPr lang="zh-CN" altLang="en-US"/>
          </a:p>
        </p:txBody>
      </p:sp>
      <p:grpSp>
        <p:nvGrpSpPr>
          <p:cNvPr id="212" name="Group 73">
            <a:extLst>
              <a:ext uri="{FF2B5EF4-FFF2-40B4-BE49-F238E27FC236}">
                <a16:creationId xmlns:a16="http://schemas.microsoft.com/office/drawing/2014/main" id="{A61ED15B-AECE-50FC-801E-D07B2D69AEEB}"/>
              </a:ext>
            </a:extLst>
          </p:cNvPr>
          <p:cNvGrpSpPr>
            <a:grpSpLocks/>
          </p:cNvGrpSpPr>
          <p:nvPr/>
        </p:nvGrpSpPr>
        <p:grpSpPr bwMode="auto">
          <a:xfrm>
            <a:off x="6292215" y="5688834"/>
            <a:ext cx="1028700" cy="469900"/>
            <a:chOff x="3096" y="3036"/>
            <a:chExt cx="648" cy="296"/>
          </a:xfrm>
        </p:grpSpPr>
        <p:sp>
          <p:nvSpPr>
            <p:cNvPr id="213" name="Line 74">
              <a:extLst>
                <a:ext uri="{FF2B5EF4-FFF2-40B4-BE49-F238E27FC236}">
                  <a16:creationId xmlns:a16="http://schemas.microsoft.com/office/drawing/2014/main" id="{EC92A9F3-E9CA-BEB6-0777-DA61D02F39B0}"/>
                </a:ext>
              </a:extLst>
            </p:cNvPr>
            <p:cNvSpPr>
              <a:spLocks noChangeShapeType="1"/>
            </p:cNvSpPr>
            <p:nvPr/>
          </p:nvSpPr>
          <p:spPr bwMode="auto">
            <a:xfrm>
              <a:off x="3120" y="3064"/>
              <a:ext cx="327" cy="1"/>
            </a:xfrm>
            <a:prstGeom prst="line">
              <a:avLst/>
            </a:prstGeom>
            <a:noFill/>
            <a:ln w="28575">
              <a:solidFill>
                <a:srgbClr val="0033CC"/>
              </a:solidFill>
              <a:round/>
              <a:headEnd/>
              <a:tailEnd/>
            </a:ln>
          </p:spPr>
          <p:txBody>
            <a:bodyPr/>
            <a:lstStyle/>
            <a:p>
              <a:endParaRPr lang="zh-CN" altLang="en-US"/>
            </a:p>
          </p:txBody>
        </p:sp>
        <p:sp>
          <p:nvSpPr>
            <p:cNvPr id="214" name="Rectangle 75">
              <a:extLst>
                <a:ext uri="{FF2B5EF4-FFF2-40B4-BE49-F238E27FC236}">
                  <a16:creationId xmlns:a16="http://schemas.microsoft.com/office/drawing/2014/main" id="{58D1A263-A848-6E52-F627-8E12E2A03767}"/>
                </a:ext>
              </a:extLst>
            </p:cNvPr>
            <p:cNvSpPr>
              <a:spLocks noChangeArrowheads="1"/>
            </p:cNvSpPr>
            <p:nvPr/>
          </p:nvSpPr>
          <p:spPr bwMode="auto">
            <a:xfrm>
              <a:off x="3096" y="3036"/>
              <a:ext cx="648" cy="296"/>
            </a:xfrm>
            <a:prstGeom prst="rect">
              <a:avLst/>
            </a:prstGeom>
            <a:noFill/>
            <a:ln w="9525">
              <a:noFill/>
              <a:miter lim="800000"/>
              <a:headEnd/>
              <a:tailEnd/>
            </a:ln>
          </p:spPr>
          <p:txBody>
            <a:bodyPr lIns="0" tIns="0" rIns="0" bIns="0">
              <a:spAutoFit/>
            </a:bodyPr>
            <a:lstStyle/>
            <a:p>
              <a:pPr>
                <a:lnSpc>
                  <a:spcPct val="110000"/>
                </a:lnSpc>
              </a:pPr>
              <a:r>
                <a:rPr lang="en-US" altLang="zh-CN" sz="2800" b="1" i="1">
                  <a:solidFill>
                    <a:srgbClr val="0033CC"/>
                  </a:solidFill>
                </a:rPr>
                <a:t>EN</a:t>
              </a:r>
              <a:r>
                <a:rPr lang="en-US" altLang="zh-CN" sz="2800" b="1" baseline="-25000">
                  <a:solidFill>
                    <a:srgbClr val="0033CC"/>
                  </a:solidFill>
                </a:rPr>
                <a:t>R</a:t>
              </a:r>
              <a:endParaRPr lang="en-US" altLang="zh-CN" sz="2800" baseline="-25000">
                <a:solidFill>
                  <a:srgbClr val="0033CC"/>
                </a:solidFill>
              </a:endParaRPr>
            </a:p>
          </p:txBody>
        </p:sp>
      </p:grpSp>
      <p:sp>
        <p:nvSpPr>
          <p:cNvPr id="215" name="Rectangle 76">
            <a:extLst>
              <a:ext uri="{FF2B5EF4-FFF2-40B4-BE49-F238E27FC236}">
                <a16:creationId xmlns:a16="http://schemas.microsoft.com/office/drawing/2014/main" id="{717A3C13-86A4-5493-78EB-F297FCB37C73}"/>
              </a:ext>
            </a:extLst>
          </p:cNvPr>
          <p:cNvSpPr>
            <a:spLocks noChangeArrowheads="1"/>
          </p:cNvSpPr>
          <p:nvPr/>
        </p:nvSpPr>
        <p:spPr bwMode="auto">
          <a:xfrm>
            <a:off x="7052628" y="5698359"/>
            <a:ext cx="3125787" cy="411162"/>
          </a:xfrm>
          <a:prstGeom prst="rect">
            <a:avLst/>
          </a:prstGeom>
          <a:noFill/>
          <a:ln w="9525">
            <a:noFill/>
            <a:miter lim="800000"/>
            <a:headEnd/>
            <a:tailEnd/>
          </a:ln>
        </p:spPr>
        <p:txBody>
          <a:bodyPr lIns="0" tIns="0" rIns="0" bIns="0">
            <a:spAutoFit/>
          </a:bodyPr>
          <a:lstStyle/>
          <a:p>
            <a:r>
              <a:rPr lang="en-US" altLang="zh-CN" sz="2700" b="1">
                <a:solidFill>
                  <a:srgbClr val="000000"/>
                </a:solidFill>
              </a:rPr>
              <a:t>— </a:t>
            </a:r>
            <a:r>
              <a:rPr lang="zh-CN" altLang="en-US" sz="2700" b="1">
                <a:solidFill>
                  <a:srgbClr val="000000"/>
                </a:solidFill>
              </a:rPr>
              <a:t>读出时钟脉冲</a:t>
            </a:r>
            <a:endParaRPr lang="zh-CN" altLang="en-US"/>
          </a:p>
        </p:txBody>
      </p:sp>
      <p:grpSp>
        <p:nvGrpSpPr>
          <p:cNvPr id="216" name="Group 81">
            <a:extLst>
              <a:ext uri="{FF2B5EF4-FFF2-40B4-BE49-F238E27FC236}">
                <a16:creationId xmlns:a16="http://schemas.microsoft.com/office/drawing/2014/main" id="{516519FC-DAA9-39BE-9C99-D71365093C8E}"/>
              </a:ext>
            </a:extLst>
          </p:cNvPr>
          <p:cNvGrpSpPr>
            <a:grpSpLocks/>
          </p:cNvGrpSpPr>
          <p:nvPr/>
        </p:nvGrpSpPr>
        <p:grpSpPr bwMode="auto">
          <a:xfrm>
            <a:off x="1713865" y="1939159"/>
            <a:ext cx="4810125" cy="2740025"/>
            <a:chOff x="448" y="2337"/>
            <a:chExt cx="3030" cy="1726"/>
          </a:xfrm>
        </p:grpSpPr>
        <p:grpSp>
          <p:nvGrpSpPr>
            <p:cNvPr id="217" name="Group 82">
              <a:extLst>
                <a:ext uri="{FF2B5EF4-FFF2-40B4-BE49-F238E27FC236}">
                  <a16:creationId xmlns:a16="http://schemas.microsoft.com/office/drawing/2014/main" id="{35C8362E-4B44-8BEF-AEA1-52BC4DE58992}"/>
                </a:ext>
              </a:extLst>
            </p:cNvPr>
            <p:cNvGrpSpPr>
              <a:grpSpLocks/>
            </p:cNvGrpSpPr>
            <p:nvPr/>
          </p:nvGrpSpPr>
          <p:grpSpPr bwMode="auto">
            <a:xfrm>
              <a:off x="448" y="2645"/>
              <a:ext cx="2810" cy="1141"/>
              <a:chOff x="393" y="2243"/>
              <a:chExt cx="2810" cy="1141"/>
            </a:xfrm>
          </p:grpSpPr>
          <p:grpSp>
            <p:nvGrpSpPr>
              <p:cNvPr id="224" name="Group 83">
                <a:extLst>
                  <a:ext uri="{FF2B5EF4-FFF2-40B4-BE49-F238E27FC236}">
                    <a16:creationId xmlns:a16="http://schemas.microsoft.com/office/drawing/2014/main" id="{A63FE604-F493-2541-38CC-7D975E265344}"/>
                  </a:ext>
                </a:extLst>
              </p:cNvPr>
              <p:cNvGrpSpPr>
                <a:grpSpLocks/>
              </p:cNvGrpSpPr>
              <p:nvPr/>
            </p:nvGrpSpPr>
            <p:grpSpPr bwMode="auto">
              <a:xfrm flipV="1">
                <a:off x="579" y="2243"/>
                <a:ext cx="2372" cy="257"/>
                <a:chOff x="566" y="3191"/>
                <a:chExt cx="2372" cy="257"/>
              </a:xfrm>
            </p:grpSpPr>
            <p:grpSp>
              <p:nvGrpSpPr>
                <p:cNvPr id="255" name="Group 84">
                  <a:extLst>
                    <a:ext uri="{FF2B5EF4-FFF2-40B4-BE49-F238E27FC236}">
                      <a16:creationId xmlns:a16="http://schemas.microsoft.com/office/drawing/2014/main" id="{7CB8B0EE-24A6-AC7E-D9CB-E09239684793}"/>
                    </a:ext>
                  </a:extLst>
                </p:cNvPr>
                <p:cNvGrpSpPr>
                  <a:grpSpLocks/>
                </p:cNvGrpSpPr>
                <p:nvPr/>
              </p:nvGrpSpPr>
              <p:grpSpPr bwMode="auto">
                <a:xfrm>
                  <a:off x="566" y="3191"/>
                  <a:ext cx="56" cy="257"/>
                  <a:chOff x="602" y="3191"/>
                  <a:chExt cx="56" cy="257"/>
                </a:xfrm>
              </p:grpSpPr>
              <p:sp>
                <p:nvSpPr>
                  <p:cNvPr id="277" name="Line 85">
                    <a:extLst>
                      <a:ext uri="{FF2B5EF4-FFF2-40B4-BE49-F238E27FC236}">
                        <a16:creationId xmlns:a16="http://schemas.microsoft.com/office/drawing/2014/main" id="{CCD382F4-3C94-1A26-A7FB-868F7F36EDBA}"/>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78" name="Oval 86">
                    <a:extLst>
                      <a:ext uri="{FF2B5EF4-FFF2-40B4-BE49-F238E27FC236}">
                        <a16:creationId xmlns:a16="http://schemas.microsoft.com/office/drawing/2014/main" id="{A8B5B726-F2A6-C856-D2D9-2BE17AB68199}"/>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56" name="Group 87">
                  <a:extLst>
                    <a:ext uri="{FF2B5EF4-FFF2-40B4-BE49-F238E27FC236}">
                      <a16:creationId xmlns:a16="http://schemas.microsoft.com/office/drawing/2014/main" id="{55F0E842-FBDF-885D-59E4-ACE77BDF7845}"/>
                    </a:ext>
                  </a:extLst>
                </p:cNvPr>
                <p:cNvGrpSpPr>
                  <a:grpSpLocks/>
                </p:cNvGrpSpPr>
                <p:nvPr/>
              </p:nvGrpSpPr>
              <p:grpSpPr bwMode="auto">
                <a:xfrm>
                  <a:off x="896" y="3191"/>
                  <a:ext cx="56" cy="257"/>
                  <a:chOff x="602" y="3191"/>
                  <a:chExt cx="56" cy="257"/>
                </a:xfrm>
              </p:grpSpPr>
              <p:sp>
                <p:nvSpPr>
                  <p:cNvPr id="275" name="Line 88">
                    <a:extLst>
                      <a:ext uri="{FF2B5EF4-FFF2-40B4-BE49-F238E27FC236}">
                        <a16:creationId xmlns:a16="http://schemas.microsoft.com/office/drawing/2014/main" id="{5B83CA8C-1492-6440-BC48-24481D7397CE}"/>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76" name="Oval 89">
                    <a:extLst>
                      <a:ext uri="{FF2B5EF4-FFF2-40B4-BE49-F238E27FC236}">
                        <a16:creationId xmlns:a16="http://schemas.microsoft.com/office/drawing/2014/main" id="{CD64464E-DD17-AFB2-EA1F-EF490C31F3CA}"/>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57" name="Group 90">
                  <a:extLst>
                    <a:ext uri="{FF2B5EF4-FFF2-40B4-BE49-F238E27FC236}">
                      <a16:creationId xmlns:a16="http://schemas.microsoft.com/office/drawing/2014/main" id="{3357C857-3C76-3CC5-0914-9DB90D4532C0}"/>
                    </a:ext>
                  </a:extLst>
                </p:cNvPr>
                <p:cNvGrpSpPr>
                  <a:grpSpLocks/>
                </p:cNvGrpSpPr>
                <p:nvPr/>
              </p:nvGrpSpPr>
              <p:grpSpPr bwMode="auto">
                <a:xfrm>
                  <a:off x="1227" y="3191"/>
                  <a:ext cx="56" cy="257"/>
                  <a:chOff x="602" y="3191"/>
                  <a:chExt cx="56" cy="257"/>
                </a:xfrm>
              </p:grpSpPr>
              <p:sp>
                <p:nvSpPr>
                  <p:cNvPr id="273" name="Line 91">
                    <a:extLst>
                      <a:ext uri="{FF2B5EF4-FFF2-40B4-BE49-F238E27FC236}">
                        <a16:creationId xmlns:a16="http://schemas.microsoft.com/office/drawing/2014/main" id="{E24214AF-87F4-F8B2-8B6A-0619FFDAB596}"/>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74" name="Oval 92">
                    <a:extLst>
                      <a:ext uri="{FF2B5EF4-FFF2-40B4-BE49-F238E27FC236}">
                        <a16:creationId xmlns:a16="http://schemas.microsoft.com/office/drawing/2014/main" id="{0F9BBC87-354B-B843-01F5-29ED6392724B}"/>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58" name="Group 93">
                  <a:extLst>
                    <a:ext uri="{FF2B5EF4-FFF2-40B4-BE49-F238E27FC236}">
                      <a16:creationId xmlns:a16="http://schemas.microsoft.com/office/drawing/2014/main" id="{7836811B-17BF-6A68-EEAC-E75B28F82625}"/>
                    </a:ext>
                  </a:extLst>
                </p:cNvPr>
                <p:cNvGrpSpPr>
                  <a:grpSpLocks/>
                </p:cNvGrpSpPr>
                <p:nvPr/>
              </p:nvGrpSpPr>
              <p:grpSpPr bwMode="auto">
                <a:xfrm>
                  <a:off x="1558" y="3191"/>
                  <a:ext cx="56" cy="257"/>
                  <a:chOff x="602" y="3191"/>
                  <a:chExt cx="56" cy="257"/>
                </a:xfrm>
              </p:grpSpPr>
              <p:sp>
                <p:nvSpPr>
                  <p:cNvPr id="271" name="Line 94">
                    <a:extLst>
                      <a:ext uri="{FF2B5EF4-FFF2-40B4-BE49-F238E27FC236}">
                        <a16:creationId xmlns:a16="http://schemas.microsoft.com/office/drawing/2014/main" id="{051F6619-F317-9880-78D5-012013E192DE}"/>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72" name="Oval 95">
                    <a:extLst>
                      <a:ext uri="{FF2B5EF4-FFF2-40B4-BE49-F238E27FC236}">
                        <a16:creationId xmlns:a16="http://schemas.microsoft.com/office/drawing/2014/main" id="{B28DF6FB-648F-D27D-04A4-04EDE6599C62}"/>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59" name="Group 96">
                  <a:extLst>
                    <a:ext uri="{FF2B5EF4-FFF2-40B4-BE49-F238E27FC236}">
                      <a16:creationId xmlns:a16="http://schemas.microsoft.com/office/drawing/2014/main" id="{EEBB3A63-0A22-1C9F-A072-61B06AACF6BF}"/>
                    </a:ext>
                  </a:extLst>
                </p:cNvPr>
                <p:cNvGrpSpPr>
                  <a:grpSpLocks/>
                </p:cNvGrpSpPr>
                <p:nvPr/>
              </p:nvGrpSpPr>
              <p:grpSpPr bwMode="auto">
                <a:xfrm>
                  <a:off x="1889" y="3191"/>
                  <a:ext cx="56" cy="257"/>
                  <a:chOff x="602" y="3191"/>
                  <a:chExt cx="56" cy="257"/>
                </a:xfrm>
              </p:grpSpPr>
              <p:sp>
                <p:nvSpPr>
                  <p:cNvPr id="269" name="Line 97">
                    <a:extLst>
                      <a:ext uri="{FF2B5EF4-FFF2-40B4-BE49-F238E27FC236}">
                        <a16:creationId xmlns:a16="http://schemas.microsoft.com/office/drawing/2014/main" id="{DA550CBE-5814-0290-543E-1EF9A34D4877}"/>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70" name="Oval 98">
                    <a:extLst>
                      <a:ext uri="{FF2B5EF4-FFF2-40B4-BE49-F238E27FC236}">
                        <a16:creationId xmlns:a16="http://schemas.microsoft.com/office/drawing/2014/main" id="{075322D3-FA8B-8B2D-FBCD-51116F8CB9A6}"/>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60" name="Group 99">
                  <a:extLst>
                    <a:ext uri="{FF2B5EF4-FFF2-40B4-BE49-F238E27FC236}">
                      <a16:creationId xmlns:a16="http://schemas.microsoft.com/office/drawing/2014/main" id="{41C7955E-74C8-229E-182B-8D43BB1B0B84}"/>
                    </a:ext>
                  </a:extLst>
                </p:cNvPr>
                <p:cNvGrpSpPr>
                  <a:grpSpLocks/>
                </p:cNvGrpSpPr>
                <p:nvPr/>
              </p:nvGrpSpPr>
              <p:grpSpPr bwMode="auto">
                <a:xfrm>
                  <a:off x="2220" y="3191"/>
                  <a:ext cx="56" cy="257"/>
                  <a:chOff x="602" y="3191"/>
                  <a:chExt cx="56" cy="257"/>
                </a:xfrm>
              </p:grpSpPr>
              <p:sp>
                <p:nvSpPr>
                  <p:cNvPr id="267" name="Line 100">
                    <a:extLst>
                      <a:ext uri="{FF2B5EF4-FFF2-40B4-BE49-F238E27FC236}">
                        <a16:creationId xmlns:a16="http://schemas.microsoft.com/office/drawing/2014/main" id="{988F1068-1DCC-630A-2E67-7E3C07EF5625}"/>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68" name="Oval 101">
                    <a:extLst>
                      <a:ext uri="{FF2B5EF4-FFF2-40B4-BE49-F238E27FC236}">
                        <a16:creationId xmlns:a16="http://schemas.microsoft.com/office/drawing/2014/main" id="{AB38344D-115F-1667-E31E-AAFA533AAF2F}"/>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61" name="Group 102">
                  <a:extLst>
                    <a:ext uri="{FF2B5EF4-FFF2-40B4-BE49-F238E27FC236}">
                      <a16:creationId xmlns:a16="http://schemas.microsoft.com/office/drawing/2014/main" id="{2CE2E020-1FFE-3069-AD30-C4F4D3C44AE9}"/>
                    </a:ext>
                  </a:extLst>
                </p:cNvPr>
                <p:cNvGrpSpPr>
                  <a:grpSpLocks/>
                </p:cNvGrpSpPr>
                <p:nvPr/>
              </p:nvGrpSpPr>
              <p:grpSpPr bwMode="auto">
                <a:xfrm>
                  <a:off x="2551" y="3191"/>
                  <a:ext cx="56" cy="257"/>
                  <a:chOff x="602" y="3191"/>
                  <a:chExt cx="56" cy="257"/>
                </a:xfrm>
              </p:grpSpPr>
              <p:sp>
                <p:nvSpPr>
                  <p:cNvPr id="265" name="Line 103">
                    <a:extLst>
                      <a:ext uri="{FF2B5EF4-FFF2-40B4-BE49-F238E27FC236}">
                        <a16:creationId xmlns:a16="http://schemas.microsoft.com/office/drawing/2014/main" id="{46B95A80-F0F1-826C-92C4-FA9F5375E566}"/>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66" name="Oval 104">
                    <a:extLst>
                      <a:ext uri="{FF2B5EF4-FFF2-40B4-BE49-F238E27FC236}">
                        <a16:creationId xmlns:a16="http://schemas.microsoft.com/office/drawing/2014/main" id="{131945CF-6353-5532-CEC8-CB97FD9A7932}"/>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62" name="Group 105">
                  <a:extLst>
                    <a:ext uri="{FF2B5EF4-FFF2-40B4-BE49-F238E27FC236}">
                      <a16:creationId xmlns:a16="http://schemas.microsoft.com/office/drawing/2014/main" id="{AEFA4E3E-114C-2AF2-AC2B-D07B4601883E}"/>
                    </a:ext>
                  </a:extLst>
                </p:cNvPr>
                <p:cNvGrpSpPr>
                  <a:grpSpLocks/>
                </p:cNvGrpSpPr>
                <p:nvPr/>
              </p:nvGrpSpPr>
              <p:grpSpPr bwMode="auto">
                <a:xfrm>
                  <a:off x="2882" y="3191"/>
                  <a:ext cx="56" cy="257"/>
                  <a:chOff x="602" y="3191"/>
                  <a:chExt cx="56" cy="257"/>
                </a:xfrm>
              </p:grpSpPr>
              <p:sp>
                <p:nvSpPr>
                  <p:cNvPr id="263" name="Line 106">
                    <a:extLst>
                      <a:ext uri="{FF2B5EF4-FFF2-40B4-BE49-F238E27FC236}">
                        <a16:creationId xmlns:a16="http://schemas.microsoft.com/office/drawing/2014/main" id="{874CA3EE-4E09-5F5B-838B-E280A1D74806}"/>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64" name="Oval 107">
                    <a:extLst>
                      <a:ext uri="{FF2B5EF4-FFF2-40B4-BE49-F238E27FC236}">
                        <a16:creationId xmlns:a16="http://schemas.microsoft.com/office/drawing/2014/main" id="{4B7B1E55-3E0A-F490-7DA9-A64CF8DF3086}"/>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grpSp>
            <p:nvGrpSpPr>
              <p:cNvPr id="225" name="Group 108">
                <a:extLst>
                  <a:ext uri="{FF2B5EF4-FFF2-40B4-BE49-F238E27FC236}">
                    <a16:creationId xmlns:a16="http://schemas.microsoft.com/office/drawing/2014/main" id="{219CB7F9-5E42-572E-F5B3-5415FF6A2AB2}"/>
                  </a:ext>
                </a:extLst>
              </p:cNvPr>
              <p:cNvGrpSpPr>
                <a:grpSpLocks/>
              </p:cNvGrpSpPr>
              <p:nvPr/>
            </p:nvGrpSpPr>
            <p:grpSpPr bwMode="auto">
              <a:xfrm>
                <a:off x="557" y="3127"/>
                <a:ext cx="2372" cy="257"/>
                <a:chOff x="566" y="3191"/>
                <a:chExt cx="2372" cy="257"/>
              </a:xfrm>
            </p:grpSpPr>
            <p:grpSp>
              <p:nvGrpSpPr>
                <p:cNvPr id="231" name="Group 109">
                  <a:extLst>
                    <a:ext uri="{FF2B5EF4-FFF2-40B4-BE49-F238E27FC236}">
                      <a16:creationId xmlns:a16="http://schemas.microsoft.com/office/drawing/2014/main" id="{E4C888DE-2274-0636-4065-65BA272FC4B4}"/>
                    </a:ext>
                  </a:extLst>
                </p:cNvPr>
                <p:cNvGrpSpPr>
                  <a:grpSpLocks/>
                </p:cNvGrpSpPr>
                <p:nvPr/>
              </p:nvGrpSpPr>
              <p:grpSpPr bwMode="auto">
                <a:xfrm>
                  <a:off x="566" y="3191"/>
                  <a:ext cx="56" cy="257"/>
                  <a:chOff x="602" y="3191"/>
                  <a:chExt cx="56" cy="257"/>
                </a:xfrm>
              </p:grpSpPr>
              <p:sp>
                <p:nvSpPr>
                  <p:cNvPr id="253" name="Line 110">
                    <a:extLst>
                      <a:ext uri="{FF2B5EF4-FFF2-40B4-BE49-F238E27FC236}">
                        <a16:creationId xmlns:a16="http://schemas.microsoft.com/office/drawing/2014/main" id="{62074DC7-AFA9-0862-E6C3-6B8F0C5E1442}"/>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54" name="Oval 111">
                    <a:extLst>
                      <a:ext uri="{FF2B5EF4-FFF2-40B4-BE49-F238E27FC236}">
                        <a16:creationId xmlns:a16="http://schemas.microsoft.com/office/drawing/2014/main" id="{7C017179-6894-DF0B-69E4-461140388A74}"/>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32" name="Group 112">
                  <a:extLst>
                    <a:ext uri="{FF2B5EF4-FFF2-40B4-BE49-F238E27FC236}">
                      <a16:creationId xmlns:a16="http://schemas.microsoft.com/office/drawing/2014/main" id="{B0C60E1D-9580-BE7A-F5C6-D1A1C1DD8278}"/>
                    </a:ext>
                  </a:extLst>
                </p:cNvPr>
                <p:cNvGrpSpPr>
                  <a:grpSpLocks/>
                </p:cNvGrpSpPr>
                <p:nvPr/>
              </p:nvGrpSpPr>
              <p:grpSpPr bwMode="auto">
                <a:xfrm>
                  <a:off x="896" y="3191"/>
                  <a:ext cx="56" cy="257"/>
                  <a:chOff x="602" y="3191"/>
                  <a:chExt cx="56" cy="257"/>
                </a:xfrm>
              </p:grpSpPr>
              <p:sp>
                <p:nvSpPr>
                  <p:cNvPr id="251" name="Line 113">
                    <a:extLst>
                      <a:ext uri="{FF2B5EF4-FFF2-40B4-BE49-F238E27FC236}">
                        <a16:creationId xmlns:a16="http://schemas.microsoft.com/office/drawing/2014/main" id="{357B06AB-9DEE-BD73-1624-D6A5D7B85C31}"/>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52" name="Oval 114">
                    <a:extLst>
                      <a:ext uri="{FF2B5EF4-FFF2-40B4-BE49-F238E27FC236}">
                        <a16:creationId xmlns:a16="http://schemas.microsoft.com/office/drawing/2014/main" id="{7EDDA6FF-C389-8605-F30F-A3ACF4E3D134}"/>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33" name="Group 115">
                  <a:extLst>
                    <a:ext uri="{FF2B5EF4-FFF2-40B4-BE49-F238E27FC236}">
                      <a16:creationId xmlns:a16="http://schemas.microsoft.com/office/drawing/2014/main" id="{24219FB0-CB56-0326-BBB6-13695E9B31B5}"/>
                    </a:ext>
                  </a:extLst>
                </p:cNvPr>
                <p:cNvGrpSpPr>
                  <a:grpSpLocks/>
                </p:cNvGrpSpPr>
                <p:nvPr/>
              </p:nvGrpSpPr>
              <p:grpSpPr bwMode="auto">
                <a:xfrm>
                  <a:off x="1227" y="3191"/>
                  <a:ext cx="56" cy="257"/>
                  <a:chOff x="602" y="3191"/>
                  <a:chExt cx="56" cy="257"/>
                </a:xfrm>
              </p:grpSpPr>
              <p:sp>
                <p:nvSpPr>
                  <p:cNvPr id="249" name="Line 116">
                    <a:extLst>
                      <a:ext uri="{FF2B5EF4-FFF2-40B4-BE49-F238E27FC236}">
                        <a16:creationId xmlns:a16="http://schemas.microsoft.com/office/drawing/2014/main" id="{F7FF179E-3C5F-CD76-9257-3E22B419868A}"/>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50" name="Oval 117">
                    <a:extLst>
                      <a:ext uri="{FF2B5EF4-FFF2-40B4-BE49-F238E27FC236}">
                        <a16:creationId xmlns:a16="http://schemas.microsoft.com/office/drawing/2014/main" id="{5E47CD32-9BEF-0F8E-85AB-1C130FEDECFF}"/>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34" name="Group 118">
                  <a:extLst>
                    <a:ext uri="{FF2B5EF4-FFF2-40B4-BE49-F238E27FC236}">
                      <a16:creationId xmlns:a16="http://schemas.microsoft.com/office/drawing/2014/main" id="{BEFE4502-9E37-4918-3023-40BAAD78FF7D}"/>
                    </a:ext>
                  </a:extLst>
                </p:cNvPr>
                <p:cNvGrpSpPr>
                  <a:grpSpLocks/>
                </p:cNvGrpSpPr>
                <p:nvPr/>
              </p:nvGrpSpPr>
              <p:grpSpPr bwMode="auto">
                <a:xfrm>
                  <a:off x="1558" y="3191"/>
                  <a:ext cx="56" cy="257"/>
                  <a:chOff x="602" y="3191"/>
                  <a:chExt cx="56" cy="257"/>
                </a:xfrm>
              </p:grpSpPr>
              <p:sp>
                <p:nvSpPr>
                  <p:cNvPr id="247" name="Line 119">
                    <a:extLst>
                      <a:ext uri="{FF2B5EF4-FFF2-40B4-BE49-F238E27FC236}">
                        <a16:creationId xmlns:a16="http://schemas.microsoft.com/office/drawing/2014/main" id="{65D72A5E-22FB-5C4C-05A8-4EFCDEABCEFE}"/>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48" name="Oval 120">
                    <a:extLst>
                      <a:ext uri="{FF2B5EF4-FFF2-40B4-BE49-F238E27FC236}">
                        <a16:creationId xmlns:a16="http://schemas.microsoft.com/office/drawing/2014/main" id="{5456A298-FA2C-2BC8-6EFA-C54251655EA8}"/>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35" name="Group 121">
                  <a:extLst>
                    <a:ext uri="{FF2B5EF4-FFF2-40B4-BE49-F238E27FC236}">
                      <a16:creationId xmlns:a16="http://schemas.microsoft.com/office/drawing/2014/main" id="{148604FD-8212-68E9-63B5-7794F31686E3}"/>
                    </a:ext>
                  </a:extLst>
                </p:cNvPr>
                <p:cNvGrpSpPr>
                  <a:grpSpLocks/>
                </p:cNvGrpSpPr>
                <p:nvPr/>
              </p:nvGrpSpPr>
              <p:grpSpPr bwMode="auto">
                <a:xfrm>
                  <a:off x="1889" y="3191"/>
                  <a:ext cx="56" cy="257"/>
                  <a:chOff x="602" y="3191"/>
                  <a:chExt cx="56" cy="257"/>
                </a:xfrm>
              </p:grpSpPr>
              <p:sp>
                <p:nvSpPr>
                  <p:cNvPr id="245" name="Line 122">
                    <a:extLst>
                      <a:ext uri="{FF2B5EF4-FFF2-40B4-BE49-F238E27FC236}">
                        <a16:creationId xmlns:a16="http://schemas.microsoft.com/office/drawing/2014/main" id="{021D2850-BB81-41F6-9559-C4328B6A8A7C}"/>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46" name="Oval 123">
                    <a:extLst>
                      <a:ext uri="{FF2B5EF4-FFF2-40B4-BE49-F238E27FC236}">
                        <a16:creationId xmlns:a16="http://schemas.microsoft.com/office/drawing/2014/main" id="{3CACF036-D684-C415-E7C2-7377E13DB2AB}"/>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36" name="Group 124">
                  <a:extLst>
                    <a:ext uri="{FF2B5EF4-FFF2-40B4-BE49-F238E27FC236}">
                      <a16:creationId xmlns:a16="http://schemas.microsoft.com/office/drawing/2014/main" id="{CB2E831E-C2F0-D88B-E2CE-14B588FCA7BB}"/>
                    </a:ext>
                  </a:extLst>
                </p:cNvPr>
                <p:cNvGrpSpPr>
                  <a:grpSpLocks/>
                </p:cNvGrpSpPr>
                <p:nvPr/>
              </p:nvGrpSpPr>
              <p:grpSpPr bwMode="auto">
                <a:xfrm>
                  <a:off x="2220" y="3191"/>
                  <a:ext cx="56" cy="257"/>
                  <a:chOff x="602" y="3191"/>
                  <a:chExt cx="56" cy="257"/>
                </a:xfrm>
              </p:grpSpPr>
              <p:sp>
                <p:nvSpPr>
                  <p:cNvPr id="243" name="Line 125">
                    <a:extLst>
                      <a:ext uri="{FF2B5EF4-FFF2-40B4-BE49-F238E27FC236}">
                        <a16:creationId xmlns:a16="http://schemas.microsoft.com/office/drawing/2014/main" id="{F6474EF7-4AD1-7DCE-1475-8BE6050F9026}"/>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44" name="Oval 126">
                    <a:extLst>
                      <a:ext uri="{FF2B5EF4-FFF2-40B4-BE49-F238E27FC236}">
                        <a16:creationId xmlns:a16="http://schemas.microsoft.com/office/drawing/2014/main" id="{2A19D038-9E0E-03DA-EEC7-29A697C5496D}"/>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37" name="Group 127">
                  <a:extLst>
                    <a:ext uri="{FF2B5EF4-FFF2-40B4-BE49-F238E27FC236}">
                      <a16:creationId xmlns:a16="http://schemas.microsoft.com/office/drawing/2014/main" id="{E51F8778-EEDE-A023-A43F-460FEED1F532}"/>
                    </a:ext>
                  </a:extLst>
                </p:cNvPr>
                <p:cNvGrpSpPr>
                  <a:grpSpLocks/>
                </p:cNvGrpSpPr>
                <p:nvPr/>
              </p:nvGrpSpPr>
              <p:grpSpPr bwMode="auto">
                <a:xfrm>
                  <a:off x="2551" y="3191"/>
                  <a:ext cx="56" cy="257"/>
                  <a:chOff x="602" y="3191"/>
                  <a:chExt cx="56" cy="257"/>
                </a:xfrm>
              </p:grpSpPr>
              <p:sp>
                <p:nvSpPr>
                  <p:cNvPr id="241" name="Line 128">
                    <a:extLst>
                      <a:ext uri="{FF2B5EF4-FFF2-40B4-BE49-F238E27FC236}">
                        <a16:creationId xmlns:a16="http://schemas.microsoft.com/office/drawing/2014/main" id="{E189AF85-8E55-DE9A-4FCF-5F793E9495CA}"/>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42" name="Oval 129">
                    <a:extLst>
                      <a:ext uri="{FF2B5EF4-FFF2-40B4-BE49-F238E27FC236}">
                        <a16:creationId xmlns:a16="http://schemas.microsoft.com/office/drawing/2014/main" id="{DFE62A38-1F59-27BE-CF64-F194AB6581E0}"/>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nvGrpSpPr>
                <p:cNvPr id="238" name="Group 130">
                  <a:extLst>
                    <a:ext uri="{FF2B5EF4-FFF2-40B4-BE49-F238E27FC236}">
                      <a16:creationId xmlns:a16="http://schemas.microsoft.com/office/drawing/2014/main" id="{92C2486C-B3F6-8936-DDC6-9C27E3A6F42D}"/>
                    </a:ext>
                  </a:extLst>
                </p:cNvPr>
                <p:cNvGrpSpPr>
                  <a:grpSpLocks/>
                </p:cNvGrpSpPr>
                <p:nvPr/>
              </p:nvGrpSpPr>
              <p:grpSpPr bwMode="auto">
                <a:xfrm>
                  <a:off x="2882" y="3191"/>
                  <a:ext cx="56" cy="257"/>
                  <a:chOff x="602" y="3191"/>
                  <a:chExt cx="56" cy="257"/>
                </a:xfrm>
              </p:grpSpPr>
              <p:sp>
                <p:nvSpPr>
                  <p:cNvPr id="239" name="Line 131">
                    <a:extLst>
                      <a:ext uri="{FF2B5EF4-FFF2-40B4-BE49-F238E27FC236}">
                        <a16:creationId xmlns:a16="http://schemas.microsoft.com/office/drawing/2014/main" id="{F28A582F-8B59-D91B-4CB8-3EEC1192CEC0}"/>
                      </a:ext>
                    </a:extLst>
                  </p:cNvPr>
                  <p:cNvSpPr>
                    <a:spLocks noChangeShapeType="1"/>
                  </p:cNvSpPr>
                  <p:nvPr/>
                </p:nvSpPr>
                <p:spPr bwMode="auto">
                  <a:xfrm>
                    <a:off x="631" y="3191"/>
                    <a:ext cx="0" cy="210"/>
                  </a:xfrm>
                  <a:prstGeom prst="line">
                    <a:avLst/>
                  </a:prstGeom>
                  <a:noFill/>
                  <a:ln w="28575">
                    <a:solidFill>
                      <a:schemeClr val="tx1"/>
                    </a:solidFill>
                    <a:round/>
                    <a:headEnd/>
                    <a:tailEnd/>
                  </a:ln>
                </p:spPr>
                <p:txBody>
                  <a:bodyPr/>
                  <a:lstStyle/>
                  <a:p>
                    <a:endParaRPr lang="zh-CN" altLang="en-US"/>
                  </a:p>
                </p:txBody>
              </p:sp>
              <p:sp>
                <p:nvSpPr>
                  <p:cNvPr id="240" name="Oval 132">
                    <a:extLst>
                      <a:ext uri="{FF2B5EF4-FFF2-40B4-BE49-F238E27FC236}">
                        <a16:creationId xmlns:a16="http://schemas.microsoft.com/office/drawing/2014/main" id="{3302CE7B-5D59-3079-AB8B-58632F204EC2}"/>
                      </a:ext>
                    </a:extLst>
                  </p:cNvPr>
                  <p:cNvSpPr>
                    <a:spLocks noChangeArrowheads="1"/>
                  </p:cNvSpPr>
                  <p:nvPr/>
                </p:nvSpPr>
                <p:spPr bwMode="auto">
                  <a:xfrm>
                    <a:off x="602" y="3392"/>
                    <a:ext cx="56" cy="56"/>
                  </a:xfrm>
                  <a:prstGeom prst="ellipse">
                    <a:avLst/>
                  </a:prstGeom>
                  <a:noFill/>
                  <a:ln w="12700">
                    <a:solidFill>
                      <a:schemeClr val="tx1"/>
                    </a:solidFill>
                    <a:round/>
                    <a:headEnd/>
                    <a:tailEnd/>
                  </a:ln>
                </p:spPr>
                <p:txBody>
                  <a:bodyPr wrap="none" anchor="ctr"/>
                  <a:lstStyle/>
                  <a:p>
                    <a:endParaRPr lang="zh-CN" altLang="en-US"/>
                  </a:p>
                </p:txBody>
              </p:sp>
            </p:grpSp>
          </p:grpSp>
          <p:sp>
            <p:nvSpPr>
              <p:cNvPr id="226" name="Rectangle 133">
                <a:extLst>
                  <a:ext uri="{FF2B5EF4-FFF2-40B4-BE49-F238E27FC236}">
                    <a16:creationId xmlns:a16="http://schemas.microsoft.com/office/drawing/2014/main" id="{2453E80F-1995-F164-A1C1-32CD9C684C24}"/>
                  </a:ext>
                </a:extLst>
              </p:cNvPr>
              <p:cNvSpPr>
                <a:spLocks noChangeArrowheads="1"/>
              </p:cNvSpPr>
              <p:nvPr/>
            </p:nvSpPr>
            <p:spPr bwMode="auto">
              <a:xfrm>
                <a:off x="412" y="2441"/>
                <a:ext cx="2678" cy="740"/>
              </a:xfrm>
              <a:prstGeom prst="rect">
                <a:avLst/>
              </a:prstGeom>
              <a:solidFill>
                <a:srgbClr val="DDDDDD"/>
              </a:solidFill>
              <a:ln w="38100">
                <a:solidFill>
                  <a:schemeClr val="tx1"/>
                </a:solidFill>
                <a:miter lim="800000"/>
                <a:headEnd/>
                <a:tailEnd/>
              </a:ln>
            </p:spPr>
            <p:txBody>
              <a:bodyPr wrap="none" anchor="ctr"/>
              <a:lstStyle/>
              <a:p>
                <a:endParaRPr lang="zh-CN" altLang="en-US"/>
              </a:p>
            </p:txBody>
          </p:sp>
          <p:sp>
            <p:nvSpPr>
              <p:cNvPr id="227" name="Arc 134">
                <a:extLst>
                  <a:ext uri="{FF2B5EF4-FFF2-40B4-BE49-F238E27FC236}">
                    <a16:creationId xmlns:a16="http://schemas.microsoft.com/office/drawing/2014/main" id="{C731000B-E6CA-6C71-9315-F7BF5C6E1D4D}"/>
                  </a:ext>
                </a:extLst>
              </p:cNvPr>
              <p:cNvSpPr>
                <a:spLocks/>
              </p:cNvSpPr>
              <p:nvPr/>
            </p:nvSpPr>
            <p:spPr bwMode="auto">
              <a:xfrm>
                <a:off x="393" y="2643"/>
                <a:ext cx="163" cy="266"/>
              </a:xfrm>
              <a:custGeom>
                <a:avLst/>
                <a:gdLst>
                  <a:gd name="T0" fmla="*/ 31 w 26746"/>
                  <a:gd name="T1" fmla="*/ 0 h 43200"/>
                  <a:gd name="T2" fmla="*/ 0 w 26746"/>
                  <a:gd name="T3" fmla="*/ 262 h 43200"/>
                  <a:gd name="T4" fmla="*/ 31 w 26746"/>
                  <a:gd name="T5" fmla="*/ 133 h 43200"/>
                  <a:gd name="T6" fmla="*/ 0 60000 65536"/>
                  <a:gd name="T7" fmla="*/ 0 60000 65536"/>
                  <a:gd name="T8" fmla="*/ 0 60000 65536"/>
                  <a:gd name="T9" fmla="*/ 0 w 26746"/>
                  <a:gd name="T10" fmla="*/ 0 h 43200"/>
                  <a:gd name="T11" fmla="*/ 26746 w 26746"/>
                  <a:gd name="T12" fmla="*/ 43200 h 43200"/>
                </a:gdLst>
                <a:ahLst/>
                <a:cxnLst>
                  <a:cxn ang="T6">
                    <a:pos x="T0" y="T1"/>
                  </a:cxn>
                  <a:cxn ang="T7">
                    <a:pos x="T2" y="T3"/>
                  </a:cxn>
                  <a:cxn ang="T8">
                    <a:pos x="T4" y="T5"/>
                  </a:cxn>
                </a:cxnLst>
                <a:rect l="T9" t="T10" r="T11" b="T12"/>
                <a:pathLst>
                  <a:path w="26746" h="43200" fill="none" extrusionOk="0">
                    <a:moveTo>
                      <a:pt x="5146" y="0"/>
                    </a:moveTo>
                    <a:cubicBezTo>
                      <a:pt x="17075" y="0"/>
                      <a:pt x="26746" y="9670"/>
                      <a:pt x="26746" y="21600"/>
                    </a:cubicBezTo>
                    <a:cubicBezTo>
                      <a:pt x="26746" y="33529"/>
                      <a:pt x="17075" y="43200"/>
                      <a:pt x="5146" y="43200"/>
                    </a:cubicBezTo>
                    <a:cubicBezTo>
                      <a:pt x="3411" y="43199"/>
                      <a:pt x="1684" y="42991"/>
                      <a:pt x="-1" y="42578"/>
                    </a:cubicBezTo>
                  </a:path>
                  <a:path w="26746" h="43200" stroke="0" extrusionOk="0">
                    <a:moveTo>
                      <a:pt x="5146" y="0"/>
                    </a:moveTo>
                    <a:cubicBezTo>
                      <a:pt x="17075" y="0"/>
                      <a:pt x="26746" y="9670"/>
                      <a:pt x="26746" y="21600"/>
                    </a:cubicBezTo>
                    <a:cubicBezTo>
                      <a:pt x="26746" y="33529"/>
                      <a:pt x="17075" y="43200"/>
                      <a:pt x="5146" y="43200"/>
                    </a:cubicBezTo>
                    <a:cubicBezTo>
                      <a:pt x="3411" y="43199"/>
                      <a:pt x="1684" y="42991"/>
                      <a:pt x="-1" y="42578"/>
                    </a:cubicBezTo>
                    <a:lnTo>
                      <a:pt x="5146" y="21600"/>
                    </a:lnTo>
                    <a:close/>
                  </a:path>
                </a:pathLst>
              </a:custGeom>
              <a:noFill/>
              <a:ln w="28575">
                <a:solidFill>
                  <a:schemeClr val="tx1"/>
                </a:solidFill>
                <a:round/>
                <a:headEnd/>
                <a:tailEnd/>
              </a:ln>
            </p:spPr>
            <p:txBody>
              <a:bodyPr wrap="none" anchor="ctr"/>
              <a:lstStyle/>
              <a:p>
                <a:endParaRPr lang="zh-CN" altLang="en-US"/>
              </a:p>
            </p:txBody>
          </p:sp>
          <p:sp>
            <p:nvSpPr>
              <p:cNvPr id="228" name="Text Box 135">
                <a:extLst>
                  <a:ext uri="{FF2B5EF4-FFF2-40B4-BE49-F238E27FC236}">
                    <a16:creationId xmlns:a16="http://schemas.microsoft.com/office/drawing/2014/main" id="{55981AC5-AD2B-ABB7-A73F-8CFE4B72DAB0}"/>
                  </a:ext>
                </a:extLst>
              </p:cNvPr>
              <p:cNvSpPr txBox="1">
                <a:spLocks noChangeArrowheads="1"/>
              </p:cNvSpPr>
              <p:nvPr/>
            </p:nvSpPr>
            <p:spPr bwMode="auto">
              <a:xfrm>
                <a:off x="527" y="2940"/>
                <a:ext cx="2646" cy="233"/>
              </a:xfrm>
              <a:prstGeom prst="rect">
                <a:avLst/>
              </a:prstGeom>
              <a:noFill/>
              <a:ln w="9525">
                <a:noFill/>
                <a:miter lim="800000"/>
                <a:headEnd/>
                <a:tailEnd/>
              </a:ln>
            </p:spPr>
            <p:txBody>
              <a:bodyPr>
                <a:spAutoFit/>
              </a:bodyPr>
              <a:lstStyle/>
              <a:p>
                <a:r>
                  <a:rPr lang="en-US" altLang="zh-CN" b="1" dirty="0"/>
                  <a:t>1      2      3      4      5      6      7       8</a:t>
                </a:r>
              </a:p>
            </p:txBody>
          </p:sp>
          <p:sp>
            <p:nvSpPr>
              <p:cNvPr id="229" name="Text Box 136">
                <a:extLst>
                  <a:ext uri="{FF2B5EF4-FFF2-40B4-BE49-F238E27FC236}">
                    <a16:creationId xmlns:a16="http://schemas.microsoft.com/office/drawing/2014/main" id="{6F7871B0-6EAF-CAF3-803A-A379FA672C47}"/>
                  </a:ext>
                </a:extLst>
              </p:cNvPr>
              <p:cNvSpPr txBox="1">
                <a:spLocks noChangeArrowheads="1"/>
              </p:cNvSpPr>
              <p:nvPr/>
            </p:nvSpPr>
            <p:spPr bwMode="auto">
              <a:xfrm>
                <a:off x="457" y="2450"/>
                <a:ext cx="2746" cy="233"/>
              </a:xfrm>
              <a:prstGeom prst="rect">
                <a:avLst/>
              </a:prstGeom>
              <a:noFill/>
              <a:ln w="9525">
                <a:noFill/>
                <a:miter lim="800000"/>
                <a:headEnd/>
                <a:tailEnd/>
              </a:ln>
            </p:spPr>
            <p:txBody>
              <a:bodyPr>
                <a:spAutoFit/>
              </a:bodyPr>
              <a:lstStyle/>
              <a:p>
                <a:r>
                  <a:rPr lang="en-US" altLang="zh-CN" b="1" dirty="0"/>
                  <a:t>16    15     14    13    12     11    10     9</a:t>
                </a:r>
              </a:p>
            </p:txBody>
          </p:sp>
          <p:sp>
            <p:nvSpPr>
              <p:cNvPr id="230" name="Text Box 137">
                <a:extLst>
                  <a:ext uri="{FF2B5EF4-FFF2-40B4-BE49-F238E27FC236}">
                    <a16:creationId xmlns:a16="http://schemas.microsoft.com/office/drawing/2014/main" id="{06544002-6B16-405E-3DFA-611C22A7AD9A}"/>
                  </a:ext>
                </a:extLst>
              </p:cNvPr>
              <p:cNvSpPr txBox="1">
                <a:spLocks noChangeArrowheads="1"/>
              </p:cNvSpPr>
              <p:nvPr/>
            </p:nvSpPr>
            <p:spPr bwMode="auto">
              <a:xfrm>
                <a:off x="1341" y="2629"/>
                <a:ext cx="967" cy="327"/>
              </a:xfrm>
              <a:prstGeom prst="rect">
                <a:avLst/>
              </a:prstGeom>
              <a:noFill/>
              <a:ln w="9525">
                <a:noFill/>
                <a:miter lim="800000"/>
                <a:headEnd/>
                <a:tailEnd/>
              </a:ln>
            </p:spPr>
            <p:txBody>
              <a:bodyPr wrap="square">
                <a:spAutoFit/>
              </a:bodyPr>
              <a:lstStyle/>
              <a:p>
                <a:r>
                  <a:rPr lang="en-US" altLang="zh-CN" sz="2800" b="1" dirty="0">
                    <a:solidFill>
                      <a:srgbClr val="FF0066"/>
                    </a:solidFill>
                  </a:rPr>
                  <a:t>74170</a:t>
                </a:r>
              </a:p>
            </p:txBody>
          </p:sp>
        </p:grpSp>
        <p:sp>
          <p:nvSpPr>
            <p:cNvPr id="218" name="Text Box 138">
              <a:extLst>
                <a:ext uri="{FF2B5EF4-FFF2-40B4-BE49-F238E27FC236}">
                  <a16:creationId xmlns:a16="http://schemas.microsoft.com/office/drawing/2014/main" id="{F44F4EA0-93A2-5B09-8477-98A0BB3BDD3E}"/>
                </a:ext>
              </a:extLst>
            </p:cNvPr>
            <p:cNvSpPr txBox="1">
              <a:spLocks noChangeArrowheads="1"/>
            </p:cNvSpPr>
            <p:nvPr/>
          </p:nvSpPr>
          <p:spPr bwMode="auto">
            <a:xfrm>
              <a:off x="455" y="2337"/>
              <a:ext cx="3002" cy="288"/>
            </a:xfrm>
            <a:prstGeom prst="rect">
              <a:avLst/>
            </a:prstGeom>
            <a:noFill/>
            <a:ln w="9525">
              <a:noFill/>
              <a:miter lim="800000"/>
              <a:headEnd/>
              <a:tailEnd/>
            </a:ln>
          </p:spPr>
          <p:txBody>
            <a:bodyPr>
              <a:spAutoFit/>
            </a:bodyPr>
            <a:lstStyle/>
            <a:p>
              <a:r>
                <a:rPr lang="en-US" altLang="zh-CN" sz="2400" b="1" i="1" dirty="0"/>
                <a:t>V</a:t>
              </a:r>
              <a:r>
                <a:rPr lang="en-US" altLang="zh-CN" sz="2400" b="1" baseline="-25000" dirty="0"/>
                <a:t>CC </a:t>
              </a:r>
              <a:r>
                <a:rPr lang="en-US" altLang="zh-CN" sz="2400" b="1" i="1" dirty="0"/>
                <a:t>D</a:t>
              </a:r>
              <a:r>
                <a:rPr lang="en-US" altLang="zh-CN" sz="2400" b="1" baseline="-25000" dirty="0"/>
                <a:t>0 </a:t>
              </a:r>
              <a:r>
                <a:rPr lang="en-US" altLang="zh-CN" sz="2400" b="1" i="1" dirty="0"/>
                <a:t>A</a:t>
              </a:r>
              <a:r>
                <a:rPr lang="en-US" altLang="zh-CN" sz="2400" b="1" baseline="-25000" dirty="0"/>
                <a:t>W0 </a:t>
              </a:r>
              <a:r>
                <a:rPr lang="en-US" altLang="zh-CN" sz="2400" b="1" i="1" dirty="0">
                  <a:solidFill>
                    <a:srgbClr val="0033CC"/>
                  </a:solidFill>
                </a:rPr>
                <a:t>A</a:t>
              </a:r>
              <a:r>
                <a:rPr lang="en-US" altLang="zh-CN" sz="2400" b="1" baseline="-25000" dirty="0">
                  <a:solidFill>
                    <a:srgbClr val="0033CC"/>
                  </a:solidFill>
                </a:rPr>
                <a:t>W1 </a:t>
              </a:r>
              <a:r>
                <a:rPr lang="en-US" altLang="zh-CN" sz="2400" b="1" i="1" dirty="0">
                  <a:solidFill>
                    <a:srgbClr val="0033CC"/>
                  </a:solidFill>
                </a:rPr>
                <a:t>EN</a:t>
              </a:r>
              <a:r>
                <a:rPr lang="en-US" altLang="zh-CN" sz="2400" b="1" baseline="-25000" dirty="0">
                  <a:solidFill>
                    <a:srgbClr val="0033CC"/>
                  </a:solidFill>
                </a:rPr>
                <a:t>W</a:t>
              </a:r>
              <a:r>
                <a:rPr lang="en-US" altLang="zh-CN" sz="2400" b="1" i="1" dirty="0">
                  <a:solidFill>
                    <a:srgbClr val="0033CC"/>
                  </a:solidFill>
                </a:rPr>
                <a:t>EN</a:t>
              </a:r>
              <a:r>
                <a:rPr lang="en-US" altLang="zh-CN" sz="2400" b="1" baseline="-25000" dirty="0">
                  <a:solidFill>
                    <a:srgbClr val="0033CC"/>
                  </a:solidFill>
                </a:rPr>
                <a:t>R</a:t>
              </a:r>
              <a:r>
                <a:rPr lang="en-US" altLang="zh-CN" sz="2400" b="1" baseline="-25000" dirty="0"/>
                <a:t> </a:t>
              </a:r>
              <a:r>
                <a:rPr lang="en-US" altLang="zh-CN" sz="2400" b="1" i="1" dirty="0">
                  <a:solidFill>
                    <a:srgbClr val="FF0066"/>
                  </a:solidFill>
                </a:rPr>
                <a:t>Q</a:t>
              </a:r>
              <a:r>
                <a:rPr lang="en-US" altLang="zh-CN" sz="2400" b="1" baseline="-25000" dirty="0">
                  <a:solidFill>
                    <a:srgbClr val="FF0066"/>
                  </a:solidFill>
                </a:rPr>
                <a:t>0  </a:t>
              </a:r>
              <a:r>
                <a:rPr lang="en-US" altLang="zh-CN" sz="2400" b="1" i="1" dirty="0">
                  <a:solidFill>
                    <a:srgbClr val="FF0066"/>
                  </a:solidFill>
                </a:rPr>
                <a:t>Q</a:t>
              </a:r>
              <a:r>
                <a:rPr lang="en-US" altLang="zh-CN" sz="2400" b="1" baseline="-25000" dirty="0">
                  <a:solidFill>
                    <a:srgbClr val="FF0066"/>
                  </a:solidFill>
                </a:rPr>
                <a:t>1</a:t>
              </a:r>
            </a:p>
          </p:txBody>
        </p:sp>
        <p:sp>
          <p:nvSpPr>
            <p:cNvPr id="219" name="Text Box 139">
              <a:extLst>
                <a:ext uri="{FF2B5EF4-FFF2-40B4-BE49-F238E27FC236}">
                  <a16:creationId xmlns:a16="http://schemas.microsoft.com/office/drawing/2014/main" id="{72C95B7A-D6B7-C16B-3005-8711AEE8D8F5}"/>
                </a:ext>
              </a:extLst>
            </p:cNvPr>
            <p:cNvSpPr txBox="1">
              <a:spLocks noChangeArrowheads="1"/>
            </p:cNvSpPr>
            <p:nvPr/>
          </p:nvSpPr>
          <p:spPr bwMode="auto">
            <a:xfrm>
              <a:off x="476" y="3775"/>
              <a:ext cx="3002" cy="288"/>
            </a:xfrm>
            <a:prstGeom prst="rect">
              <a:avLst/>
            </a:prstGeom>
            <a:noFill/>
            <a:ln w="9525">
              <a:noFill/>
              <a:miter lim="800000"/>
              <a:headEnd/>
              <a:tailEnd/>
            </a:ln>
          </p:spPr>
          <p:txBody>
            <a:bodyPr>
              <a:spAutoFit/>
            </a:bodyPr>
            <a:lstStyle/>
            <a:p>
              <a:r>
                <a:rPr lang="en-US" altLang="zh-CN" sz="2400" b="1" i="1"/>
                <a:t>D</a:t>
              </a:r>
              <a:r>
                <a:rPr lang="en-US" altLang="zh-CN" sz="2400" b="1" baseline="-25000"/>
                <a:t>1    </a:t>
              </a:r>
              <a:r>
                <a:rPr lang="en-US" altLang="zh-CN" sz="2400" b="1" i="1"/>
                <a:t>D</a:t>
              </a:r>
              <a:r>
                <a:rPr lang="en-US" altLang="zh-CN" sz="2400" b="1" baseline="-25000"/>
                <a:t>2</a:t>
              </a:r>
              <a:r>
                <a:rPr lang="en-US" altLang="zh-CN" sz="2400"/>
                <a:t>   </a:t>
              </a:r>
              <a:r>
                <a:rPr lang="en-US" altLang="zh-CN" sz="2400" b="1" i="1"/>
                <a:t>D</a:t>
              </a:r>
              <a:r>
                <a:rPr lang="en-US" altLang="zh-CN" sz="2400" b="1" baseline="-25000"/>
                <a:t>3</a:t>
              </a:r>
              <a:r>
                <a:rPr lang="en-US" altLang="zh-CN" sz="2400"/>
                <a:t>  </a:t>
              </a:r>
              <a:r>
                <a:rPr lang="en-US" altLang="zh-CN" sz="2400" b="1" i="1">
                  <a:solidFill>
                    <a:srgbClr val="0033CC"/>
                  </a:solidFill>
                </a:rPr>
                <a:t>A</a:t>
              </a:r>
              <a:r>
                <a:rPr lang="en-US" altLang="zh-CN" sz="2400" b="1" baseline="-25000">
                  <a:solidFill>
                    <a:srgbClr val="0033CC"/>
                  </a:solidFill>
                </a:rPr>
                <a:t>R1</a:t>
              </a:r>
              <a:r>
                <a:rPr lang="en-US" altLang="zh-CN" sz="2400" b="1" baseline="-25000"/>
                <a:t>  </a:t>
              </a:r>
              <a:r>
                <a:rPr lang="en-US" altLang="zh-CN" sz="2400" b="1" i="1">
                  <a:solidFill>
                    <a:srgbClr val="0033CC"/>
                  </a:solidFill>
                </a:rPr>
                <a:t>A</a:t>
              </a:r>
              <a:r>
                <a:rPr lang="en-US" altLang="zh-CN" sz="2400" b="1" baseline="-25000">
                  <a:solidFill>
                    <a:srgbClr val="0033CC"/>
                  </a:solidFill>
                </a:rPr>
                <a:t>R0</a:t>
              </a:r>
              <a:r>
                <a:rPr lang="en-US" altLang="zh-CN" sz="2400" b="1" baseline="-25000"/>
                <a:t> </a:t>
              </a:r>
              <a:r>
                <a:rPr lang="en-US" altLang="zh-CN" sz="2400"/>
                <a:t> </a:t>
              </a:r>
              <a:r>
                <a:rPr lang="en-US" altLang="zh-CN" sz="2400" b="1" i="1">
                  <a:solidFill>
                    <a:srgbClr val="FF0066"/>
                  </a:solidFill>
                </a:rPr>
                <a:t>Q</a:t>
              </a:r>
              <a:r>
                <a:rPr lang="en-US" altLang="zh-CN" sz="2400" b="1" baseline="-25000">
                  <a:solidFill>
                    <a:srgbClr val="FF0066"/>
                  </a:solidFill>
                </a:rPr>
                <a:t>3   </a:t>
              </a:r>
              <a:r>
                <a:rPr lang="en-US" altLang="zh-CN" sz="2400" b="1" i="1">
                  <a:solidFill>
                    <a:srgbClr val="FF0066"/>
                  </a:solidFill>
                </a:rPr>
                <a:t>Q</a:t>
              </a:r>
              <a:r>
                <a:rPr lang="en-US" altLang="zh-CN" sz="2400" b="1" baseline="-25000">
                  <a:solidFill>
                    <a:srgbClr val="FF0066"/>
                  </a:solidFill>
                </a:rPr>
                <a:t>2 </a:t>
              </a:r>
              <a:r>
                <a:rPr lang="en-US" altLang="zh-CN" sz="2400" b="1" baseline="-25000"/>
                <a:t>  </a:t>
              </a:r>
              <a:r>
                <a:rPr lang="zh-CN" altLang="en-US" sz="2400" b="1"/>
                <a:t>地</a:t>
              </a:r>
              <a:endParaRPr lang="zh-CN" altLang="en-US" sz="2400" b="1" baseline="-25000"/>
            </a:p>
          </p:txBody>
        </p:sp>
        <p:sp>
          <p:nvSpPr>
            <p:cNvPr id="220" name="Line 140">
              <a:extLst>
                <a:ext uri="{FF2B5EF4-FFF2-40B4-BE49-F238E27FC236}">
                  <a16:creationId xmlns:a16="http://schemas.microsoft.com/office/drawing/2014/main" id="{3AA2B7E5-085B-FA7B-6083-F79F6363B41C}"/>
                </a:ext>
              </a:extLst>
            </p:cNvPr>
            <p:cNvSpPr>
              <a:spLocks noChangeShapeType="1"/>
            </p:cNvSpPr>
            <p:nvPr/>
          </p:nvSpPr>
          <p:spPr bwMode="auto">
            <a:xfrm>
              <a:off x="1828" y="2377"/>
              <a:ext cx="219" cy="0"/>
            </a:xfrm>
            <a:prstGeom prst="line">
              <a:avLst/>
            </a:prstGeom>
            <a:noFill/>
            <a:ln w="28575">
              <a:solidFill>
                <a:srgbClr val="0033CC"/>
              </a:solidFill>
              <a:round/>
              <a:headEnd/>
              <a:tailEnd/>
            </a:ln>
          </p:spPr>
          <p:txBody>
            <a:bodyPr/>
            <a:lstStyle/>
            <a:p>
              <a:endParaRPr lang="zh-CN" altLang="en-US"/>
            </a:p>
          </p:txBody>
        </p:sp>
        <p:sp>
          <p:nvSpPr>
            <p:cNvPr id="221" name="Line 141">
              <a:extLst>
                <a:ext uri="{FF2B5EF4-FFF2-40B4-BE49-F238E27FC236}">
                  <a16:creationId xmlns:a16="http://schemas.microsoft.com/office/drawing/2014/main" id="{8A81B0FD-265E-5706-329B-423211AF9B39}"/>
                </a:ext>
              </a:extLst>
            </p:cNvPr>
            <p:cNvSpPr>
              <a:spLocks noChangeShapeType="1"/>
            </p:cNvSpPr>
            <p:nvPr/>
          </p:nvSpPr>
          <p:spPr bwMode="auto">
            <a:xfrm>
              <a:off x="2215" y="2380"/>
              <a:ext cx="219" cy="0"/>
            </a:xfrm>
            <a:prstGeom prst="line">
              <a:avLst/>
            </a:prstGeom>
            <a:noFill/>
            <a:ln w="28575">
              <a:solidFill>
                <a:srgbClr val="0033CC"/>
              </a:solidFill>
              <a:round/>
              <a:headEnd/>
              <a:tailEnd/>
            </a:ln>
          </p:spPr>
          <p:txBody>
            <a:bodyPr/>
            <a:lstStyle/>
            <a:p>
              <a:endParaRPr lang="zh-CN" altLang="en-US"/>
            </a:p>
          </p:txBody>
        </p:sp>
        <p:sp>
          <p:nvSpPr>
            <p:cNvPr id="222" name="Oval 142">
              <a:extLst>
                <a:ext uri="{FF2B5EF4-FFF2-40B4-BE49-F238E27FC236}">
                  <a16:creationId xmlns:a16="http://schemas.microsoft.com/office/drawing/2014/main" id="{3F8B7F94-E756-275D-5AA4-AE855EBF0E4E}"/>
                </a:ext>
              </a:extLst>
            </p:cNvPr>
            <p:cNvSpPr>
              <a:spLocks noChangeArrowheads="1"/>
            </p:cNvSpPr>
            <p:nvPr/>
          </p:nvSpPr>
          <p:spPr bwMode="auto">
            <a:xfrm>
              <a:off x="1939" y="2742"/>
              <a:ext cx="91" cy="91"/>
            </a:xfrm>
            <a:prstGeom prst="ellipse">
              <a:avLst/>
            </a:prstGeom>
            <a:solidFill>
              <a:srgbClr val="A5CEAD"/>
            </a:solidFill>
            <a:ln w="19050">
              <a:solidFill>
                <a:schemeClr val="tx1"/>
              </a:solidFill>
              <a:round/>
              <a:headEnd/>
              <a:tailEnd/>
            </a:ln>
          </p:spPr>
          <p:txBody>
            <a:bodyPr wrap="none" anchor="ctr"/>
            <a:lstStyle/>
            <a:p>
              <a:endParaRPr lang="zh-CN" altLang="en-US"/>
            </a:p>
          </p:txBody>
        </p:sp>
        <p:sp>
          <p:nvSpPr>
            <p:cNvPr id="223" name="Oval 143">
              <a:extLst>
                <a:ext uri="{FF2B5EF4-FFF2-40B4-BE49-F238E27FC236}">
                  <a16:creationId xmlns:a16="http://schemas.microsoft.com/office/drawing/2014/main" id="{364CCB70-CCA2-F511-D2B9-C2566C63936F}"/>
                </a:ext>
              </a:extLst>
            </p:cNvPr>
            <p:cNvSpPr>
              <a:spLocks noChangeArrowheads="1"/>
            </p:cNvSpPr>
            <p:nvPr/>
          </p:nvSpPr>
          <p:spPr bwMode="auto">
            <a:xfrm>
              <a:off x="2272" y="2746"/>
              <a:ext cx="91" cy="91"/>
            </a:xfrm>
            <a:prstGeom prst="ellipse">
              <a:avLst/>
            </a:prstGeom>
            <a:solidFill>
              <a:srgbClr val="A5CEAD"/>
            </a:solidFill>
            <a:ln w="19050">
              <a:solidFill>
                <a:schemeClr val="tx1"/>
              </a:solidFill>
              <a:round/>
              <a:headEnd/>
              <a:tailEnd/>
            </a:ln>
          </p:spPr>
          <p:txBody>
            <a:bodyPr wrap="none" anchor="ctr"/>
            <a:lstStyle/>
            <a:p>
              <a:endParaRPr lang="zh-CN" altLang="en-US"/>
            </a:p>
          </p:txBody>
        </p:sp>
      </p:grpSp>
      <p:sp>
        <p:nvSpPr>
          <p:cNvPr id="2" name="灯片编号占位符 1">
            <a:extLst>
              <a:ext uri="{FF2B5EF4-FFF2-40B4-BE49-F238E27FC236}">
                <a16:creationId xmlns:a16="http://schemas.microsoft.com/office/drawing/2014/main" id="{F454EE2B-9D9E-69D2-6EBB-552CF9B5512D}"/>
              </a:ext>
            </a:extLst>
          </p:cNvPr>
          <p:cNvSpPr>
            <a:spLocks noGrp="1"/>
          </p:cNvSpPr>
          <p:nvPr>
            <p:ph type="sldNum" sz="quarter" idx="12"/>
          </p:nvPr>
        </p:nvSpPr>
        <p:spPr/>
        <p:txBody>
          <a:bodyPr/>
          <a:lstStyle/>
          <a:p>
            <a:fld id="{392CBAA0-59E6-204E-8F03-85E5040D48B8}" type="slidenum">
              <a:rPr kumimoji="1" lang="zh-CN" altLang="en-US" smtClean="0"/>
              <a:t>89</a:t>
            </a:fld>
            <a:r>
              <a:rPr kumimoji="1" lang="en-US" altLang="zh-CN"/>
              <a:t>/184</a:t>
            </a:r>
            <a:endParaRPr kumimoji="1" lang="zh-CN" altLang="en-US" dirty="0"/>
          </a:p>
        </p:txBody>
      </p:sp>
    </p:spTree>
    <p:extLst>
      <p:ext uri="{BB962C8B-B14F-4D97-AF65-F5344CB8AC3E}">
        <p14:creationId xmlns:p14="http://schemas.microsoft.com/office/powerpoint/2010/main" val="1130645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3">
                                            <p:txEl>
                                              <p:pRg st="0" end="0"/>
                                            </p:txEl>
                                          </p:spTgt>
                                        </p:tgtEl>
                                        <p:attrNameLst>
                                          <p:attrName>style.visibility</p:attrName>
                                        </p:attrNameLst>
                                      </p:cBhvr>
                                      <p:to>
                                        <p:strVal val="visible"/>
                                      </p:to>
                                    </p:set>
                                    <p:animEffect transition="in" filter="wipe(left)">
                                      <p:cBhvr>
                                        <p:cTn id="7" dur="500"/>
                                        <p:tgtEl>
                                          <p:spTgt spid="1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16"/>
                                        </p:tgtEl>
                                        <p:attrNameLst>
                                          <p:attrName>style.visibility</p:attrName>
                                        </p:attrNameLst>
                                      </p:cBhvr>
                                      <p:to>
                                        <p:strVal val="visible"/>
                                      </p:to>
                                    </p:set>
                                    <p:animEffect transition="in" filter="wipe(left)">
                                      <p:cBhvr>
                                        <p:cTn id="12" dur="500"/>
                                        <p:tgtEl>
                                          <p:spTgt spid="2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44"/>
                                        </p:tgtEl>
                                        <p:attrNameLst>
                                          <p:attrName>style.visibility</p:attrName>
                                        </p:attrNameLst>
                                      </p:cBhvr>
                                      <p:to>
                                        <p:strVal val="visible"/>
                                      </p:to>
                                    </p:set>
                                    <p:animEffect transition="in" filter="wipe(left)">
                                      <p:cBhvr>
                                        <p:cTn id="17" dur="500"/>
                                        <p:tgtEl>
                                          <p:spTgt spid="144"/>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grpId="0" nodeType="clickEffect">
                                  <p:stCondLst>
                                    <p:cond delay="0"/>
                                  </p:stCondLst>
                                  <p:childTnLst>
                                    <p:set>
                                      <p:cBhvr>
                                        <p:cTn id="21" dur="1" fill="hold">
                                          <p:stCondLst>
                                            <p:cond delay="0"/>
                                          </p:stCondLst>
                                        </p:cTn>
                                        <p:tgtEl>
                                          <p:spTgt spid="202"/>
                                        </p:tgtEl>
                                        <p:attrNameLst>
                                          <p:attrName>style.visibility</p:attrName>
                                        </p:attrNameLst>
                                      </p:cBhvr>
                                      <p:to>
                                        <p:strVal val="visible"/>
                                      </p:to>
                                    </p:set>
                                    <p:animEffect transition="in" filter="slide(fromBottom)">
                                      <p:cBhvr>
                                        <p:cTn id="22" dur="500"/>
                                        <p:tgtEl>
                                          <p:spTgt spid="202"/>
                                        </p:tgtEl>
                                      </p:cBhvr>
                                    </p:animEffect>
                                  </p:childTnLst>
                                </p:cTn>
                              </p:par>
                            </p:childTnLst>
                          </p:cTn>
                        </p:par>
                        <p:par>
                          <p:cTn id="23" fill="hold">
                            <p:stCondLst>
                              <p:cond delay="500"/>
                            </p:stCondLst>
                            <p:childTnLst>
                              <p:par>
                                <p:cTn id="24" presetID="12" presetClass="entr" presetSubtype="4" fill="hold" grpId="0" nodeType="afterEffect">
                                  <p:stCondLst>
                                    <p:cond delay="0"/>
                                  </p:stCondLst>
                                  <p:childTnLst>
                                    <p:set>
                                      <p:cBhvr>
                                        <p:cTn id="25" dur="1" fill="hold">
                                          <p:stCondLst>
                                            <p:cond delay="0"/>
                                          </p:stCondLst>
                                        </p:cTn>
                                        <p:tgtEl>
                                          <p:spTgt spid="203"/>
                                        </p:tgtEl>
                                        <p:attrNameLst>
                                          <p:attrName>style.visibility</p:attrName>
                                        </p:attrNameLst>
                                      </p:cBhvr>
                                      <p:to>
                                        <p:strVal val="visible"/>
                                      </p:to>
                                    </p:set>
                                    <p:animEffect transition="in" filter="slide(fromBottom)">
                                      <p:cBhvr>
                                        <p:cTn id="26" dur="500"/>
                                        <p:tgtEl>
                                          <p:spTgt spid="203"/>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4" fill="hold" grpId="0" nodeType="clickEffect">
                                  <p:stCondLst>
                                    <p:cond delay="0"/>
                                  </p:stCondLst>
                                  <p:childTnLst>
                                    <p:set>
                                      <p:cBhvr>
                                        <p:cTn id="30" dur="1" fill="hold">
                                          <p:stCondLst>
                                            <p:cond delay="0"/>
                                          </p:stCondLst>
                                        </p:cTn>
                                        <p:tgtEl>
                                          <p:spTgt spid="204"/>
                                        </p:tgtEl>
                                        <p:attrNameLst>
                                          <p:attrName>style.visibility</p:attrName>
                                        </p:attrNameLst>
                                      </p:cBhvr>
                                      <p:to>
                                        <p:strVal val="visible"/>
                                      </p:to>
                                    </p:set>
                                    <p:animEffect transition="in" filter="slide(fromBottom)">
                                      <p:cBhvr>
                                        <p:cTn id="31" dur="500"/>
                                        <p:tgtEl>
                                          <p:spTgt spid="204"/>
                                        </p:tgtEl>
                                      </p:cBhvr>
                                    </p:animEffect>
                                  </p:childTnLst>
                                </p:cTn>
                              </p:par>
                            </p:childTnLst>
                          </p:cTn>
                        </p:par>
                        <p:par>
                          <p:cTn id="32" fill="hold">
                            <p:stCondLst>
                              <p:cond delay="500"/>
                            </p:stCondLst>
                            <p:childTnLst>
                              <p:par>
                                <p:cTn id="33" presetID="12" presetClass="entr" presetSubtype="4" fill="hold" grpId="0" nodeType="afterEffect">
                                  <p:stCondLst>
                                    <p:cond delay="0"/>
                                  </p:stCondLst>
                                  <p:childTnLst>
                                    <p:set>
                                      <p:cBhvr>
                                        <p:cTn id="34" dur="1" fill="hold">
                                          <p:stCondLst>
                                            <p:cond delay="0"/>
                                          </p:stCondLst>
                                        </p:cTn>
                                        <p:tgtEl>
                                          <p:spTgt spid="205"/>
                                        </p:tgtEl>
                                        <p:attrNameLst>
                                          <p:attrName>style.visibility</p:attrName>
                                        </p:attrNameLst>
                                      </p:cBhvr>
                                      <p:to>
                                        <p:strVal val="visible"/>
                                      </p:to>
                                    </p:set>
                                    <p:animEffect transition="in" filter="slide(fromBottom)">
                                      <p:cBhvr>
                                        <p:cTn id="35" dur="500"/>
                                        <p:tgtEl>
                                          <p:spTgt spid="205"/>
                                        </p:tgtEl>
                                      </p:cBhvr>
                                    </p:animEffect>
                                  </p:childTnLst>
                                </p:cTn>
                              </p:par>
                            </p:childTnLst>
                          </p:cTn>
                        </p:par>
                      </p:childTnLst>
                    </p:cTn>
                  </p:par>
                  <p:par>
                    <p:cTn id="36" fill="hold">
                      <p:stCondLst>
                        <p:cond delay="indefinite"/>
                      </p:stCondLst>
                      <p:childTnLst>
                        <p:par>
                          <p:cTn id="37" fill="hold">
                            <p:stCondLst>
                              <p:cond delay="0"/>
                            </p:stCondLst>
                            <p:childTnLst>
                              <p:par>
                                <p:cTn id="38" presetID="12" presetClass="entr" presetSubtype="4" fill="hold" grpId="0" nodeType="clickEffect">
                                  <p:stCondLst>
                                    <p:cond delay="0"/>
                                  </p:stCondLst>
                                  <p:childTnLst>
                                    <p:set>
                                      <p:cBhvr>
                                        <p:cTn id="39" dur="1" fill="hold">
                                          <p:stCondLst>
                                            <p:cond delay="0"/>
                                          </p:stCondLst>
                                        </p:cTn>
                                        <p:tgtEl>
                                          <p:spTgt spid="206"/>
                                        </p:tgtEl>
                                        <p:attrNameLst>
                                          <p:attrName>style.visibility</p:attrName>
                                        </p:attrNameLst>
                                      </p:cBhvr>
                                      <p:to>
                                        <p:strVal val="visible"/>
                                      </p:to>
                                    </p:set>
                                    <p:animEffect transition="in" filter="slide(fromBottom)">
                                      <p:cBhvr>
                                        <p:cTn id="40" dur="500"/>
                                        <p:tgtEl>
                                          <p:spTgt spid="206"/>
                                        </p:tgtEl>
                                      </p:cBhvr>
                                    </p:animEffect>
                                  </p:childTnLst>
                                </p:cTn>
                              </p:par>
                            </p:childTnLst>
                          </p:cTn>
                        </p:par>
                        <p:par>
                          <p:cTn id="41" fill="hold">
                            <p:stCondLst>
                              <p:cond delay="500"/>
                            </p:stCondLst>
                            <p:childTnLst>
                              <p:par>
                                <p:cTn id="42" presetID="12" presetClass="entr" presetSubtype="4" fill="hold" grpId="0" nodeType="afterEffect">
                                  <p:stCondLst>
                                    <p:cond delay="0"/>
                                  </p:stCondLst>
                                  <p:childTnLst>
                                    <p:set>
                                      <p:cBhvr>
                                        <p:cTn id="43" dur="1" fill="hold">
                                          <p:stCondLst>
                                            <p:cond delay="0"/>
                                          </p:stCondLst>
                                        </p:cTn>
                                        <p:tgtEl>
                                          <p:spTgt spid="207"/>
                                        </p:tgtEl>
                                        <p:attrNameLst>
                                          <p:attrName>style.visibility</p:attrName>
                                        </p:attrNameLst>
                                      </p:cBhvr>
                                      <p:to>
                                        <p:strVal val="visible"/>
                                      </p:to>
                                    </p:set>
                                    <p:animEffect transition="in" filter="slide(fromBottom)">
                                      <p:cBhvr>
                                        <p:cTn id="44" dur="500"/>
                                        <p:tgtEl>
                                          <p:spTgt spid="207"/>
                                        </p:tgtEl>
                                      </p:cBhvr>
                                    </p:animEffect>
                                  </p:childTnLst>
                                </p:cTn>
                              </p:par>
                            </p:childTnLst>
                          </p:cTn>
                        </p:par>
                      </p:childTnLst>
                    </p:cTn>
                  </p:par>
                  <p:par>
                    <p:cTn id="45" fill="hold">
                      <p:stCondLst>
                        <p:cond delay="indefinite"/>
                      </p:stCondLst>
                      <p:childTnLst>
                        <p:par>
                          <p:cTn id="46" fill="hold">
                            <p:stCondLst>
                              <p:cond delay="0"/>
                            </p:stCondLst>
                            <p:childTnLst>
                              <p:par>
                                <p:cTn id="47" presetID="12" presetClass="entr" presetSubtype="4" fill="hold" nodeType="clickEffect">
                                  <p:stCondLst>
                                    <p:cond delay="0"/>
                                  </p:stCondLst>
                                  <p:childTnLst>
                                    <p:set>
                                      <p:cBhvr>
                                        <p:cTn id="48" dur="1" fill="hold">
                                          <p:stCondLst>
                                            <p:cond delay="0"/>
                                          </p:stCondLst>
                                        </p:cTn>
                                        <p:tgtEl>
                                          <p:spTgt spid="208"/>
                                        </p:tgtEl>
                                        <p:attrNameLst>
                                          <p:attrName>style.visibility</p:attrName>
                                        </p:attrNameLst>
                                      </p:cBhvr>
                                      <p:to>
                                        <p:strVal val="visible"/>
                                      </p:to>
                                    </p:set>
                                    <p:animEffect transition="in" filter="slide(fromBottom)">
                                      <p:cBhvr>
                                        <p:cTn id="49" dur="500"/>
                                        <p:tgtEl>
                                          <p:spTgt spid="208"/>
                                        </p:tgtEl>
                                      </p:cBhvr>
                                    </p:animEffect>
                                  </p:childTnLst>
                                </p:cTn>
                              </p:par>
                            </p:childTnLst>
                          </p:cTn>
                        </p:par>
                        <p:par>
                          <p:cTn id="50" fill="hold">
                            <p:stCondLst>
                              <p:cond delay="500"/>
                            </p:stCondLst>
                            <p:childTnLst>
                              <p:par>
                                <p:cTn id="51" presetID="12" presetClass="entr" presetSubtype="4" fill="hold" grpId="0" nodeType="afterEffect">
                                  <p:stCondLst>
                                    <p:cond delay="0"/>
                                  </p:stCondLst>
                                  <p:childTnLst>
                                    <p:set>
                                      <p:cBhvr>
                                        <p:cTn id="52" dur="1" fill="hold">
                                          <p:stCondLst>
                                            <p:cond delay="0"/>
                                          </p:stCondLst>
                                        </p:cTn>
                                        <p:tgtEl>
                                          <p:spTgt spid="211"/>
                                        </p:tgtEl>
                                        <p:attrNameLst>
                                          <p:attrName>style.visibility</p:attrName>
                                        </p:attrNameLst>
                                      </p:cBhvr>
                                      <p:to>
                                        <p:strVal val="visible"/>
                                      </p:to>
                                    </p:set>
                                    <p:animEffect transition="in" filter="slide(fromBottom)">
                                      <p:cBhvr>
                                        <p:cTn id="53" dur="500"/>
                                        <p:tgtEl>
                                          <p:spTgt spid="211"/>
                                        </p:tgtEl>
                                      </p:cBhvr>
                                    </p:animEffect>
                                  </p:childTnLst>
                                </p:cTn>
                              </p:par>
                            </p:childTnLst>
                          </p:cTn>
                        </p:par>
                      </p:childTnLst>
                    </p:cTn>
                  </p:par>
                  <p:par>
                    <p:cTn id="54" fill="hold">
                      <p:stCondLst>
                        <p:cond delay="indefinite"/>
                      </p:stCondLst>
                      <p:childTnLst>
                        <p:par>
                          <p:cTn id="55" fill="hold">
                            <p:stCondLst>
                              <p:cond delay="0"/>
                            </p:stCondLst>
                            <p:childTnLst>
                              <p:par>
                                <p:cTn id="56" presetID="12" presetClass="entr" presetSubtype="4" fill="hold" nodeType="clickEffect">
                                  <p:stCondLst>
                                    <p:cond delay="0"/>
                                  </p:stCondLst>
                                  <p:childTnLst>
                                    <p:set>
                                      <p:cBhvr>
                                        <p:cTn id="57" dur="1" fill="hold">
                                          <p:stCondLst>
                                            <p:cond delay="0"/>
                                          </p:stCondLst>
                                        </p:cTn>
                                        <p:tgtEl>
                                          <p:spTgt spid="212"/>
                                        </p:tgtEl>
                                        <p:attrNameLst>
                                          <p:attrName>style.visibility</p:attrName>
                                        </p:attrNameLst>
                                      </p:cBhvr>
                                      <p:to>
                                        <p:strVal val="visible"/>
                                      </p:to>
                                    </p:set>
                                    <p:animEffect transition="in" filter="slide(fromBottom)">
                                      <p:cBhvr>
                                        <p:cTn id="58" dur="500"/>
                                        <p:tgtEl>
                                          <p:spTgt spid="212"/>
                                        </p:tgtEl>
                                      </p:cBhvr>
                                    </p:animEffect>
                                  </p:childTnLst>
                                </p:cTn>
                              </p:par>
                            </p:childTnLst>
                          </p:cTn>
                        </p:par>
                        <p:par>
                          <p:cTn id="59" fill="hold">
                            <p:stCondLst>
                              <p:cond delay="500"/>
                            </p:stCondLst>
                            <p:childTnLst>
                              <p:par>
                                <p:cTn id="60" presetID="12" presetClass="entr" presetSubtype="4" fill="hold" grpId="0" nodeType="afterEffect">
                                  <p:stCondLst>
                                    <p:cond delay="0"/>
                                  </p:stCondLst>
                                  <p:childTnLst>
                                    <p:set>
                                      <p:cBhvr>
                                        <p:cTn id="61" dur="1" fill="hold">
                                          <p:stCondLst>
                                            <p:cond delay="0"/>
                                          </p:stCondLst>
                                        </p:cTn>
                                        <p:tgtEl>
                                          <p:spTgt spid="215"/>
                                        </p:tgtEl>
                                        <p:attrNameLst>
                                          <p:attrName>style.visibility</p:attrName>
                                        </p:attrNameLst>
                                      </p:cBhvr>
                                      <p:to>
                                        <p:strVal val="visible"/>
                                      </p:to>
                                    </p:set>
                                    <p:animEffect transition="in" filter="slide(fromBottom)">
                                      <p:cBhvr>
                                        <p:cTn id="62" dur="500"/>
                                        <p:tgtEl>
                                          <p:spTgt spid="2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build="p" autoUpdateAnimBg="0"/>
      <p:bldP spid="202" grpId="0" autoUpdateAnimBg="0"/>
      <p:bldP spid="203" grpId="0" autoUpdateAnimBg="0"/>
      <p:bldP spid="204" grpId="0" autoUpdateAnimBg="0"/>
      <p:bldP spid="205" grpId="0" autoUpdateAnimBg="0"/>
      <p:bldP spid="206" grpId="0" autoUpdateAnimBg="0"/>
      <p:bldP spid="207" grpId="0" autoUpdateAnimBg="0"/>
      <p:bldP spid="211" grpId="0" autoUpdateAnimBg="0"/>
      <p:bldP spid="215" grpId="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1.1</a:t>
            </a:r>
            <a:r>
              <a:rPr kumimoji="1" lang="zh-CN" altLang="en-US" dirty="0"/>
              <a:t> 时序电路的基本分析方法</a:t>
            </a:r>
          </a:p>
        </p:txBody>
      </p:sp>
      <p:sp>
        <p:nvSpPr>
          <p:cNvPr id="159" name="Text Box 4">
            <a:extLst>
              <a:ext uri="{FF2B5EF4-FFF2-40B4-BE49-F238E27FC236}">
                <a16:creationId xmlns:a16="http://schemas.microsoft.com/office/drawing/2014/main" id="{B06F04DD-1B0E-3663-7FBA-882D31BBC1D7}"/>
              </a:ext>
            </a:extLst>
          </p:cNvPr>
          <p:cNvSpPr txBox="1">
            <a:spLocks noChangeArrowheads="1"/>
          </p:cNvSpPr>
          <p:nvPr/>
        </p:nvSpPr>
        <p:spPr bwMode="auto">
          <a:xfrm>
            <a:off x="1844675" y="934272"/>
            <a:ext cx="528955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33CC"/>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pPr>
            <a:r>
              <a:rPr lang="zh-CN" altLang="en-US" sz="2800" b="1">
                <a:solidFill>
                  <a:srgbClr val="0033CC"/>
                </a:solidFill>
              </a:rPr>
              <a:t>一、 分析的一般步骤</a:t>
            </a:r>
          </a:p>
        </p:txBody>
      </p:sp>
      <p:sp>
        <p:nvSpPr>
          <p:cNvPr id="160" name="Text Box 5">
            <a:extLst>
              <a:ext uri="{FF2B5EF4-FFF2-40B4-BE49-F238E27FC236}">
                <a16:creationId xmlns:a16="http://schemas.microsoft.com/office/drawing/2014/main" id="{BDD0C5B6-5FCC-4F14-77FF-C3C98AE34B9E}"/>
              </a:ext>
            </a:extLst>
          </p:cNvPr>
          <p:cNvSpPr txBox="1">
            <a:spLocks noChangeArrowheads="1"/>
          </p:cNvSpPr>
          <p:nvPr/>
        </p:nvSpPr>
        <p:spPr bwMode="auto">
          <a:xfrm>
            <a:off x="4479925" y="1458147"/>
            <a:ext cx="1803400" cy="495300"/>
          </a:xfrm>
          <a:prstGeom prst="rect">
            <a:avLst/>
          </a:prstGeom>
          <a:solidFill>
            <a:srgbClr val="CCFFFF"/>
          </a:solidFill>
          <a:ln w="1905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pPr>
            <a:r>
              <a:rPr lang="zh-CN" altLang="en-US" sz="2800" b="1">
                <a:solidFill>
                  <a:srgbClr val="0033CC"/>
                </a:solidFill>
                <a:latin typeface="宋体" panose="02010600030101010101" pitchFamily="2" charset="-122"/>
              </a:rPr>
              <a:t>时序电路</a:t>
            </a:r>
          </a:p>
        </p:txBody>
      </p:sp>
      <p:sp>
        <p:nvSpPr>
          <p:cNvPr id="161" name="Line 6">
            <a:extLst>
              <a:ext uri="{FF2B5EF4-FFF2-40B4-BE49-F238E27FC236}">
                <a16:creationId xmlns:a16="http://schemas.microsoft.com/office/drawing/2014/main" id="{933F0D72-1C63-C061-9822-505B1C17FA7B}"/>
              </a:ext>
            </a:extLst>
          </p:cNvPr>
          <p:cNvSpPr>
            <a:spLocks noChangeShapeType="1"/>
          </p:cNvSpPr>
          <p:nvPr/>
        </p:nvSpPr>
        <p:spPr bwMode="auto">
          <a:xfrm flipH="1">
            <a:off x="5305425" y="1943922"/>
            <a:ext cx="4763" cy="266700"/>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2" name="Line 7">
            <a:extLst>
              <a:ext uri="{FF2B5EF4-FFF2-40B4-BE49-F238E27FC236}">
                <a16:creationId xmlns:a16="http://schemas.microsoft.com/office/drawing/2014/main" id="{E2CFFA03-485D-C613-1926-2E2ED882188C}"/>
              </a:ext>
            </a:extLst>
          </p:cNvPr>
          <p:cNvSpPr>
            <a:spLocks noChangeShapeType="1"/>
          </p:cNvSpPr>
          <p:nvPr/>
        </p:nvSpPr>
        <p:spPr bwMode="auto">
          <a:xfrm flipH="1">
            <a:off x="2979738" y="2258247"/>
            <a:ext cx="2339975"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3" name="Line 8">
            <a:extLst>
              <a:ext uri="{FF2B5EF4-FFF2-40B4-BE49-F238E27FC236}">
                <a16:creationId xmlns:a16="http://schemas.microsoft.com/office/drawing/2014/main" id="{EA33BEFD-53A5-38FB-8DCA-FBD993CAA420}"/>
              </a:ext>
            </a:extLst>
          </p:cNvPr>
          <p:cNvSpPr>
            <a:spLocks noChangeShapeType="1"/>
          </p:cNvSpPr>
          <p:nvPr/>
        </p:nvSpPr>
        <p:spPr bwMode="auto">
          <a:xfrm flipH="1">
            <a:off x="2984500" y="2245547"/>
            <a:ext cx="1588" cy="774700"/>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4" name="Text Box 9">
            <a:extLst>
              <a:ext uri="{FF2B5EF4-FFF2-40B4-BE49-F238E27FC236}">
                <a16:creationId xmlns:a16="http://schemas.microsoft.com/office/drawing/2014/main" id="{E873E639-C748-4D6B-0355-F7E1398800F4}"/>
              </a:ext>
            </a:extLst>
          </p:cNvPr>
          <p:cNvSpPr txBox="1">
            <a:spLocks noChangeArrowheads="1"/>
          </p:cNvSpPr>
          <p:nvPr/>
        </p:nvSpPr>
        <p:spPr bwMode="auto">
          <a:xfrm>
            <a:off x="2222500" y="3039297"/>
            <a:ext cx="1755775" cy="495300"/>
          </a:xfrm>
          <a:prstGeom prst="rect">
            <a:avLst/>
          </a:prstGeom>
          <a:solidFill>
            <a:srgbClr val="CCFFFF"/>
          </a:solidFill>
          <a:ln w="1905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pPr>
            <a:r>
              <a:rPr lang="zh-CN" altLang="en-US" sz="2800" b="1">
                <a:solidFill>
                  <a:srgbClr val="0033CC"/>
                </a:solidFill>
                <a:latin typeface="宋体" panose="02010600030101010101" pitchFamily="2" charset="-122"/>
              </a:rPr>
              <a:t>时钟方程</a:t>
            </a:r>
          </a:p>
        </p:txBody>
      </p:sp>
      <p:sp>
        <p:nvSpPr>
          <p:cNvPr id="165" name="Line 10">
            <a:extLst>
              <a:ext uri="{FF2B5EF4-FFF2-40B4-BE49-F238E27FC236}">
                <a16:creationId xmlns:a16="http://schemas.microsoft.com/office/drawing/2014/main" id="{4C07DA9B-1D78-420C-2054-E17E9805C445}"/>
              </a:ext>
            </a:extLst>
          </p:cNvPr>
          <p:cNvSpPr>
            <a:spLocks noChangeShapeType="1"/>
          </p:cNvSpPr>
          <p:nvPr/>
        </p:nvSpPr>
        <p:spPr bwMode="auto">
          <a:xfrm flipH="1">
            <a:off x="5305425" y="2258247"/>
            <a:ext cx="3175" cy="773113"/>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6" name="Oval 11">
            <a:extLst>
              <a:ext uri="{FF2B5EF4-FFF2-40B4-BE49-F238E27FC236}">
                <a16:creationId xmlns:a16="http://schemas.microsoft.com/office/drawing/2014/main" id="{D05AEF31-FFD3-369D-6CB0-B8A1B7DAB11A}"/>
              </a:ext>
            </a:extLst>
          </p:cNvPr>
          <p:cNvSpPr>
            <a:spLocks noChangeArrowheads="1"/>
          </p:cNvSpPr>
          <p:nvPr/>
        </p:nvSpPr>
        <p:spPr bwMode="auto">
          <a:xfrm>
            <a:off x="5232400" y="2182047"/>
            <a:ext cx="152400" cy="15240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7" name="Line 12">
            <a:extLst>
              <a:ext uri="{FF2B5EF4-FFF2-40B4-BE49-F238E27FC236}">
                <a16:creationId xmlns:a16="http://schemas.microsoft.com/office/drawing/2014/main" id="{4AC3C3D8-49B2-3489-AA43-6524A9EE3076}"/>
              </a:ext>
            </a:extLst>
          </p:cNvPr>
          <p:cNvSpPr>
            <a:spLocks noChangeShapeType="1"/>
          </p:cNvSpPr>
          <p:nvPr/>
        </p:nvSpPr>
        <p:spPr bwMode="auto">
          <a:xfrm>
            <a:off x="5337175" y="2258247"/>
            <a:ext cx="2228850" cy="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8" name="Line 13">
            <a:extLst>
              <a:ext uri="{FF2B5EF4-FFF2-40B4-BE49-F238E27FC236}">
                <a16:creationId xmlns:a16="http://schemas.microsoft.com/office/drawing/2014/main" id="{98711485-25D0-3849-1DD8-E15F26DE45E6}"/>
              </a:ext>
            </a:extLst>
          </p:cNvPr>
          <p:cNvSpPr>
            <a:spLocks noChangeShapeType="1"/>
          </p:cNvSpPr>
          <p:nvPr/>
        </p:nvSpPr>
        <p:spPr bwMode="auto">
          <a:xfrm>
            <a:off x="7556500" y="2248722"/>
            <a:ext cx="0" cy="219075"/>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69" name="Text Box 14">
            <a:extLst>
              <a:ext uri="{FF2B5EF4-FFF2-40B4-BE49-F238E27FC236}">
                <a16:creationId xmlns:a16="http://schemas.microsoft.com/office/drawing/2014/main" id="{F50101D2-23CC-0D77-E2F7-42B3FF7C6CEA}"/>
              </a:ext>
            </a:extLst>
          </p:cNvPr>
          <p:cNvSpPr txBox="1">
            <a:spLocks noChangeArrowheads="1"/>
          </p:cNvSpPr>
          <p:nvPr/>
        </p:nvSpPr>
        <p:spPr bwMode="auto">
          <a:xfrm>
            <a:off x="6775450" y="2486847"/>
            <a:ext cx="1774825" cy="504825"/>
          </a:xfrm>
          <a:prstGeom prst="rect">
            <a:avLst/>
          </a:prstGeom>
          <a:solidFill>
            <a:srgbClr val="CCFFFF"/>
          </a:solidFill>
          <a:ln w="2857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pPr>
            <a:r>
              <a:rPr lang="zh-CN" altLang="en-US" sz="2800" b="1">
                <a:solidFill>
                  <a:srgbClr val="0033CC"/>
                </a:solidFill>
                <a:latin typeface="宋体" panose="02010600030101010101" pitchFamily="2" charset="-122"/>
              </a:rPr>
              <a:t>驱动方程</a:t>
            </a:r>
          </a:p>
        </p:txBody>
      </p:sp>
      <p:sp>
        <p:nvSpPr>
          <p:cNvPr id="170" name="Line 15">
            <a:extLst>
              <a:ext uri="{FF2B5EF4-FFF2-40B4-BE49-F238E27FC236}">
                <a16:creationId xmlns:a16="http://schemas.microsoft.com/office/drawing/2014/main" id="{C2F89FDF-AC58-D13E-F5FD-B6225A4E4444}"/>
              </a:ext>
            </a:extLst>
          </p:cNvPr>
          <p:cNvSpPr>
            <a:spLocks noChangeShapeType="1"/>
          </p:cNvSpPr>
          <p:nvPr/>
        </p:nvSpPr>
        <p:spPr bwMode="auto">
          <a:xfrm>
            <a:off x="7613650" y="3001197"/>
            <a:ext cx="0" cy="476250"/>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1" name="Line 16">
            <a:extLst>
              <a:ext uri="{FF2B5EF4-FFF2-40B4-BE49-F238E27FC236}">
                <a16:creationId xmlns:a16="http://schemas.microsoft.com/office/drawing/2014/main" id="{48E55FE9-5D0A-E72B-4AE7-2082A05765DC}"/>
              </a:ext>
            </a:extLst>
          </p:cNvPr>
          <p:cNvSpPr>
            <a:spLocks noChangeShapeType="1"/>
          </p:cNvSpPr>
          <p:nvPr/>
        </p:nvSpPr>
        <p:spPr bwMode="auto">
          <a:xfrm flipH="1">
            <a:off x="7632700" y="3210747"/>
            <a:ext cx="1257300" cy="0"/>
          </a:xfrm>
          <a:prstGeom prst="line">
            <a:avLst/>
          </a:prstGeom>
          <a:noFill/>
          <a:ln w="38100">
            <a:solidFill>
              <a:srgbClr val="FF0066"/>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2" name="Line 17">
            <a:extLst>
              <a:ext uri="{FF2B5EF4-FFF2-40B4-BE49-F238E27FC236}">
                <a16:creationId xmlns:a16="http://schemas.microsoft.com/office/drawing/2014/main" id="{99771489-4B91-5AF7-94AF-FCE5AF2D00E8}"/>
              </a:ext>
            </a:extLst>
          </p:cNvPr>
          <p:cNvSpPr>
            <a:spLocks noChangeShapeType="1"/>
          </p:cNvSpPr>
          <p:nvPr/>
        </p:nvSpPr>
        <p:spPr bwMode="auto">
          <a:xfrm>
            <a:off x="2989263" y="3529835"/>
            <a:ext cx="0" cy="690562"/>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3" name="Line 18">
            <a:extLst>
              <a:ext uri="{FF2B5EF4-FFF2-40B4-BE49-F238E27FC236}">
                <a16:creationId xmlns:a16="http://schemas.microsoft.com/office/drawing/2014/main" id="{FFC89AD3-D848-6070-777C-6714ED37CA07}"/>
              </a:ext>
            </a:extLst>
          </p:cNvPr>
          <p:cNvSpPr>
            <a:spLocks noChangeShapeType="1"/>
          </p:cNvSpPr>
          <p:nvPr/>
        </p:nvSpPr>
        <p:spPr bwMode="auto">
          <a:xfrm flipH="1">
            <a:off x="5307013" y="3472685"/>
            <a:ext cx="1587" cy="701675"/>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4" name="Line 19">
            <a:extLst>
              <a:ext uri="{FF2B5EF4-FFF2-40B4-BE49-F238E27FC236}">
                <a16:creationId xmlns:a16="http://schemas.microsoft.com/office/drawing/2014/main" id="{29594CE3-3CBC-94E1-017C-E677865EA61E}"/>
              </a:ext>
            </a:extLst>
          </p:cNvPr>
          <p:cNvSpPr>
            <a:spLocks noChangeShapeType="1"/>
          </p:cNvSpPr>
          <p:nvPr/>
        </p:nvSpPr>
        <p:spPr bwMode="auto">
          <a:xfrm flipH="1">
            <a:off x="7613650" y="3882260"/>
            <a:ext cx="4763" cy="328612"/>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5" name="Line 20">
            <a:extLst>
              <a:ext uri="{FF2B5EF4-FFF2-40B4-BE49-F238E27FC236}">
                <a16:creationId xmlns:a16="http://schemas.microsoft.com/office/drawing/2014/main" id="{2C037815-5405-D731-D704-63A92C221C09}"/>
              </a:ext>
            </a:extLst>
          </p:cNvPr>
          <p:cNvSpPr>
            <a:spLocks noChangeShapeType="1"/>
          </p:cNvSpPr>
          <p:nvPr/>
        </p:nvSpPr>
        <p:spPr bwMode="auto">
          <a:xfrm flipV="1">
            <a:off x="2970213" y="4207697"/>
            <a:ext cx="4652962" cy="3175"/>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6" name="Oval 21">
            <a:extLst>
              <a:ext uri="{FF2B5EF4-FFF2-40B4-BE49-F238E27FC236}">
                <a16:creationId xmlns:a16="http://schemas.microsoft.com/office/drawing/2014/main" id="{4D17B743-DB1F-8196-7EE3-61C2C1B6C779}"/>
              </a:ext>
            </a:extLst>
          </p:cNvPr>
          <p:cNvSpPr>
            <a:spLocks noChangeArrowheads="1"/>
          </p:cNvSpPr>
          <p:nvPr/>
        </p:nvSpPr>
        <p:spPr bwMode="auto">
          <a:xfrm>
            <a:off x="5232400" y="4163247"/>
            <a:ext cx="152400" cy="15240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7" name="Line 22">
            <a:extLst>
              <a:ext uri="{FF2B5EF4-FFF2-40B4-BE49-F238E27FC236}">
                <a16:creationId xmlns:a16="http://schemas.microsoft.com/office/drawing/2014/main" id="{634EAA74-1A08-922A-B43C-0050ADF79EB2}"/>
              </a:ext>
            </a:extLst>
          </p:cNvPr>
          <p:cNvSpPr>
            <a:spLocks noChangeShapeType="1"/>
          </p:cNvSpPr>
          <p:nvPr/>
        </p:nvSpPr>
        <p:spPr bwMode="auto">
          <a:xfrm>
            <a:off x="5308600" y="4212460"/>
            <a:ext cx="0" cy="315912"/>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8" name="Line 23">
            <a:extLst>
              <a:ext uri="{FF2B5EF4-FFF2-40B4-BE49-F238E27FC236}">
                <a16:creationId xmlns:a16="http://schemas.microsoft.com/office/drawing/2014/main" id="{B1B98F87-F114-1A10-F5EF-DB77DCF9B3DE}"/>
              </a:ext>
            </a:extLst>
          </p:cNvPr>
          <p:cNvSpPr>
            <a:spLocks noChangeShapeType="1"/>
          </p:cNvSpPr>
          <p:nvPr/>
        </p:nvSpPr>
        <p:spPr bwMode="auto">
          <a:xfrm flipH="1">
            <a:off x="5307013" y="4963347"/>
            <a:ext cx="1587" cy="190500"/>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79" name="Line 24">
            <a:extLst>
              <a:ext uri="{FF2B5EF4-FFF2-40B4-BE49-F238E27FC236}">
                <a16:creationId xmlns:a16="http://schemas.microsoft.com/office/drawing/2014/main" id="{AE410F28-E0E2-7E55-BDDF-4BC072F15D9C}"/>
              </a:ext>
            </a:extLst>
          </p:cNvPr>
          <p:cNvSpPr>
            <a:spLocks noChangeShapeType="1"/>
          </p:cNvSpPr>
          <p:nvPr/>
        </p:nvSpPr>
        <p:spPr bwMode="auto">
          <a:xfrm flipH="1" flipV="1">
            <a:off x="2970213" y="5130035"/>
            <a:ext cx="2338387" cy="4762"/>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0" name="Line 25">
            <a:extLst>
              <a:ext uri="{FF2B5EF4-FFF2-40B4-BE49-F238E27FC236}">
                <a16:creationId xmlns:a16="http://schemas.microsoft.com/office/drawing/2014/main" id="{E2478549-DAC6-EF5C-800C-0CBDF11000AB}"/>
              </a:ext>
            </a:extLst>
          </p:cNvPr>
          <p:cNvSpPr>
            <a:spLocks noChangeShapeType="1"/>
          </p:cNvSpPr>
          <p:nvPr/>
        </p:nvSpPr>
        <p:spPr bwMode="auto">
          <a:xfrm>
            <a:off x="2984500" y="5134797"/>
            <a:ext cx="0" cy="342900"/>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1" name="Text Box 26">
            <a:extLst>
              <a:ext uri="{FF2B5EF4-FFF2-40B4-BE49-F238E27FC236}">
                <a16:creationId xmlns:a16="http://schemas.microsoft.com/office/drawing/2014/main" id="{73C0F1A4-7DC9-6067-3AD3-E30E6BF73BB2}"/>
              </a:ext>
            </a:extLst>
          </p:cNvPr>
          <p:cNvSpPr txBox="1">
            <a:spLocks noChangeArrowheads="1"/>
          </p:cNvSpPr>
          <p:nvPr/>
        </p:nvSpPr>
        <p:spPr bwMode="auto">
          <a:xfrm>
            <a:off x="2298700" y="5484047"/>
            <a:ext cx="1503363" cy="495300"/>
          </a:xfrm>
          <a:prstGeom prst="rect">
            <a:avLst/>
          </a:prstGeom>
          <a:solidFill>
            <a:srgbClr val="CCFFFF"/>
          </a:solidFill>
          <a:ln w="1905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pPr>
            <a:r>
              <a:rPr lang="zh-CN" altLang="en-US" sz="2800" b="1">
                <a:solidFill>
                  <a:srgbClr val="0033CC"/>
                </a:solidFill>
                <a:latin typeface="宋体" panose="02010600030101010101" pitchFamily="2" charset="-122"/>
              </a:rPr>
              <a:t>状态表</a:t>
            </a:r>
          </a:p>
        </p:txBody>
      </p:sp>
      <p:sp>
        <p:nvSpPr>
          <p:cNvPr id="182" name="Oval 27">
            <a:extLst>
              <a:ext uri="{FF2B5EF4-FFF2-40B4-BE49-F238E27FC236}">
                <a16:creationId xmlns:a16="http://schemas.microsoft.com/office/drawing/2014/main" id="{9FD5E394-DE6A-4E8C-7DD2-D8B526539BE8}"/>
              </a:ext>
            </a:extLst>
          </p:cNvPr>
          <p:cNvSpPr>
            <a:spLocks noChangeArrowheads="1"/>
          </p:cNvSpPr>
          <p:nvPr/>
        </p:nvSpPr>
        <p:spPr bwMode="auto">
          <a:xfrm>
            <a:off x="5230813" y="5052247"/>
            <a:ext cx="152400" cy="152400"/>
          </a:xfrm>
          <a:prstGeom prst="ellipse">
            <a:avLst/>
          </a:prstGeom>
          <a:solidFill>
            <a:srgbClr val="0033CC"/>
          </a:solidFill>
          <a:ln w="9525">
            <a:solidFill>
              <a:srgbClr val="0033CC"/>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3" name="Line 28">
            <a:extLst>
              <a:ext uri="{FF2B5EF4-FFF2-40B4-BE49-F238E27FC236}">
                <a16:creationId xmlns:a16="http://schemas.microsoft.com/office/drawing/2014/main" id="{2CDEC03E-4692-868F-2A03-E7E86601B20F}"/>
              </a:ext>
            </a:extLst>
          </p:cNvPr>
          <p:cNvSpPr>
            <a:spLocks noChangeShapeType="1"/>
          </p:cNvSpPr>
          <p:nvPr/>
        </p:nvSpPr>
        <p:spPr bwMode="auto">
          <a:xfrm>
            <a:off x="5308600" y="5134797"/>
            <a:ext cx="0" cy="304800"/>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4" name="Text Box 29">
            <a:extLst>
              <a:ext uri="{FF2B5EF4-FFF2-40B4-BE49-F238E27FC236}">
                <a16:creationId xmlns:a16="http://schemas.microsoft.com/office/drawing/2014/main" id="{2055E6C7-76CD-B20E-9A58-FEC77037FDB8}"/>
              </a:ext>
            </a:extLst>
          </p:cNvPr>
          <p:cNvSpPr txBox="1">
            <a:spLocks noChangeArrowheads="1"/>
          </p:cNvSpPr>
          <p:nvPr/>
        </p:nvSpPr>
        <p:spPr bwMode="auto">
          <a:xfrm>
            <a:off x="4679950" y="5445947"/>
            <a:ext cx="1331913" cy="495300"/>
          </a:xfrm>
          <a:prstGeom prst="rect">
            <a:avLst/>
          </a:prstGeom>
          <a:solidFill>
            <a:srgbClr val="CCFFFF"/>
          </a:solidFill>
          <a:ln w="1905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pPr>
            <a:r>
              <a:rPr lang="zh-CN" altLang="en-US" sz="2800" b="1">
                <a:solidFill>
                  <a:srgbClr val="0033CC"/>
                </a:solidFill>
                <a:latin typeface="宋体" panose="02010600030101010101" pitchFamily="2" charset="-122"/>
              </a:rPr>
              <a:t>状态图</a:t>
            </a:r>
          </a:p>
        </p:txBody>
      </p:sp>
      <p:sp>
        <p:nvSpPr>
          <p:cNvPr id="185" name="Line 30">
            <a:extLst>
              <a:ext uri="{FF2B5EF4-FFF2-40B4-BE49-F238E27FC236}">
                <a16:creationId xmlns:a16="http://schemas.microsoft.com/office/drawing/2014/main" id="{8AC10C23-96DE-B483-D9FB-A0E05E8400C0}"/>
              </a:ext>
            </a:extLst>
          </p:cNvPr>
          <p:cNvSpPr>
            <a:spLocks noChangeShapeType="1"/>
          </p:cNvSpPr>
          <p:nvPr/>
        </p:nvSpPr>
        <p:spPr bwMode="auto">
          <a:xfrm flipV="1">
            <a:off x="5346700" y="5133210"/>
            <a:ext cx="2224088" cy="1587"/>
          </a:xfrm>
          <a:prstGeom prst="line">
            <a:avLst/>
          </a:prstGeom>
          <a:noFill/>
          <a:ln w="38100">
            <a:solidFill>
              <a:srgbClr val="00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6" name="Line 31">
            <a:extLst>
              <a:ext uri="{FF2B5EF4-FFF2-40B4-BE49-F238E27FC236}">
                <a16:creationId xmlns:a16="http://schemas.microsoft.com/office/drawing/2014/main" id="{34FD3F26-11A8-008D-A897-052BB4CC883F}"/>
              </a:ext>
            </a:extLst>
          </p:cNvPr>
          <p:cNvSpPr>
            <a:spLocks noChangeShapeType="1"/>
          </p:cNvSpPr>
          <p:nvPr/>
        </p:nvSpPr>
        <p:spPr bwMode="auto">
          <a:xfrm flipH="1">
            <a:off x="7585075" y="5112572"/>
            <a:ext cx="0" cy="374650"/>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87" name="Text Box 32">
            <a:extLst>
              <a:ext uri="{FF2B5EF4-FFF2-40B4-BE49-F238E27FC236}">
                <a16:creationId xmlns:a16="http://schemas.microsoft.com/office/drawing/2014/main" id="{9632D969-7092-8898-A914-122B47271B9F}"/>
              </a:ext>
            </a:extLst>
          </p:cNvPr>
          <p:cNvSpPr txBox="1">
            <a:spLocks noChangeArrowheads="1"/>
          </p:cNvSpPr>
          <p:nvPr/>
        </p:nvSpPr>
        <p:spPr bwMode="auto">
          <a:xfrm>
            <a:off x="6950075" y="5484047"/>
            <a:ext cx="1427163" cy="495300"/>
          </a:xfrm>
          <a:prstGeom prst="rect">
            <a:avLst/>
          </a:prstGeom>
          <a:solidFill>
            <a:srgbClr val="CCFFFF"/>
          </a:solidFill>
          <a:ln w="1905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pPr>
            <a:r>
              <a:rPr lang="zh-CN" altLang="en-US" sz="2800" b="1">
                <a:solidFill>
                  <a:srgbClr val="0033CC"/>
                </a:solidFill>
                <a:latin typeface="宋体" panose="02010600030101010101" pitchFamily="2" charset="-122"/>
              </a:rPr>
              <a:t>时序图</a:t>
            </a:r>
          </a:p>
        </p:txBody>
      </p:sp>
      <p:sp>
        <p:nvSpPr>
          <p:cNvPr id="188" name="Text Box 33">
            <a:extLst>
              <a:ext uri="{FF2B5EF4-FFF2-40B4-BE49-F238E27FC236}">
                <a16:creationId xmlns:a16="http://schemas.microsoft.com/office/drawing/2014/main" id="{6B664E24-36DA-6A3E-ED02-11D40CE9246A}"/>
              </a:ext>
            </a:extLst>
          </p:cNvPr>
          <p:cNvSpPr txBox="1">
            <a:spLocks noChangeArrowheads="1"/>
          </p:cNvSpPr>
          <p:nvPr/>
        </p:nvSpPr>
        <p:spPr bwMode="auto">
          <a:xfrm>
            <a:off x="8809038" y="4369622"/>
            <a:ext cx="657225" cy="1647825"/>
          </a:xfrm>
          <a:prstGeom prst="rect">
            <a:avLst/>
          </a:prstGeom>
          <a:solidFill>
            <a:schemeClr val="bg1"/>
          </a:solidFill>
          <a:ln w="1905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lnSpc>
                <a:spcPct val="90000"/>
              </a:lnSpc>
            </a:pPr>
            <a:r>
              <a:rPr lang="en-US" altLang="zh-CN" sz="2800" b="1" i="1" dirty="0">
                <a:solidFill>
                  <a:srgbClr val="0033CC"/>
                </a:solidFill>
              </a:rPr>
              <a:t>CP</a:t>
            </a:r>
            <a:endParaRPr lang="en-US" altLang="zh-CN" sz="2800" b="1" dirty="0">
              <a:solidFill>
                <a:srgbClr val="0033CC"/>
              </a:solidFill>
            </a:endParaRPr>
          </a:p>
          <a:p>
            <a:pPr algn="ctr">
              <a:lnSpc>
                <a:spcPct val="90000"/>
              </a:lnSpc>
            </a:pPr>
            <a:r>
              <a:rPr lang="zh-CN" altLang="en-US" sz="2800" b="1" dirty="0">
                <a:solidFill>
                  <a:srgbClr val="FF0000"/>
                </a:solidFill>
              </a:rPr>
              <a:t>触</a:t>
            </a:r>
          </a:p>
          <a:p>
            <a:pPr algn="ctr">
              <a:lnSpc>
                <a:spcPct val="90000"/>
              </a:lnSpc>
            </a:pPr>
            <a:r>
              <a:rPr lang="zh-CN" altLang="en-US" sz="2800" b="1" dirty="0">
                <a:solidFill>
                  <a:srgbClr val="FF0000"/>
                </a:solidFill>
              </a:rPr>
              <a:t>发</a:t>
            </a:r>
          </a:p>
          <a:p>
            <a:pPr algn="ctr">
              <a:lnSpc>
                <a:spcPct val="90000"/>
              </a:lnSpc>
            </a:pPr>
            <a:r>
              <a:rPr lang="zh-CN" altLang="en-US" sz="2800" b="1" dirty="0">
                <a:solidFill>
                  <a:srgbClr val="FF0000"/>
                </a:solidFill>
              </a:rPr>
              <a:t>沿</a:t>
            </a:r>
          </a:p>
        </p:txBody>
      </p:sp>
      <p:sp>
        <p:nvSpPr>
          <p:cNvPr id="189" name="Line 34">
            <a:extLst>
              <a:ext uri="{FF2B5EF4-FFF2-40B4-BE49-F238E27FC236}">
                <a16:creationId xmlns:a16="http://schemas.microsoft.com/office/drawing/2014/main" id="{A8D623D8-34B1-4710-3663-459895333534}"/>
              </a:ext>
            </a:extLst>
          </p:cNvPr>
          <p:cNvSpPr>
            <a:spLocks noChangeShapeType="1"/>
          </p:cNvSpPr>
          <p:nvPr/>
        </p:nvSpPr>
        <p:spPr bwMode="auto">
          <a:xfrm flipH="1" flipV="1">
            <a:off x="5864224" y="4801421"/>
            <a:ext cx="2949574" cy="18692"/>
          </a:xfrm>
          <a:prstGeom prst="line">
            <a:avLst/>
          </a:prstGeom>
          <a:noFill/>
          <a:ln w="38100">
            <a:solidFill>
              <a:srgbClr val="0033CC"/>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190" name="Text Box 35">
            <a:extLst>
              <a:ext uri="{FF2B5EF4-FFF2-40B4-BE49-F238E27FC236}">
                <a16:creationId xmlns:a16="http://schemas.microsoft.com/office/drawing/2014/main" id="{082ADB3E-0DD0-C8AD-36BC-40F0EDD98C83}"/>
              </a:ext>
            </a:extLst>
          </p:cNvPr>
          <p:cNvSpPr txBox="1">
            <a:spLocks noChangeArrowheads="1"/>
          </p:cNvSpPr>
          <p:nvPr/>
        </p:nvSpPr>
        <p:spPr bwMode="auto">
          <a:xfrm>
            <a:off x="8856663" y="2162997"/>
            <a:ext cx="587375" cy="1730375"/>
          </a:xfrm>
          <a:prstGeom prst="rect">
            <a:avLst/>
          </a:prstGeom>
          <a:solidFill>
            <a:schemeClr val="bg1"/>
          </a:solidFill>
          <a:ln w="1905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p>
            <a:pPr algn="ctr">
              <a:lnSpc>
                <a:spcPct val="90000"/>
              </a:lnSpc>
            </a:pPr>
            <a:r>
              <a:rPr lang="zh-CN" altLang="en-US" sz="2800" b="1">
                <a:solidFill>
                  <a:srgbClr val="FF0066"/>
                </a:solidFill>
                <a:latin typeface="宋体" panose="02010600030101010101" pitchFamily="2" charset="-122"/>
              </a:rPr>
              <a:t>特性方程</a:t>
            </a:r>
          </a:p>
        </p:txBody>
      </p:sp>
      <p:sp>
        <p:nvSpPr>
          <p:cNvPr id="191" name="Text Box 36">
            <a:extLst>
              <a:ext uri="{FF2B5EF4-FFF2-40B4-BE49-F238E27FC236}">
                <a16:creationId xmlns:a16="http://schemas.microsoft.com/office/drawing/2014/main" id="{25F12BE1-6032-0B5C-3177-348F77E49636}"/>
              </a:ext>
            </a:extLst>
          </p:cNvPr>
          <p:cNvSpPr txBox="1">
            <a:spLocks noChangeArrowheads="1"/>
          </p:cNvSpPr>
          <p:nvPr/>
        </p:nvSpPr>
        <p:spPr bwMode="auto">
          <a:xfrm>
            <a:off x="4546600" y="3039297"/>
            <a:ext cx="1812925" cy="495300"/>
          </a:xfrm>
          <a:prstGeom prst="rect">
            <a:avLst/>
          </a:prstGeom>
          <a:solidFill>
            <a:srgbClr val="CCFFFF"/>
          </a:solidFill>
          <a:ln w="19050">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pPr>
            <a:r>
              <a:rPr lang="zh-CN" altLang="en-US" sz="2800" b="1">
                <a:solidFill>
                  <a:srgbClr val="0033CC"/>
                </a:solidFill>
                <a:latin typeface="宋体" panose="02010600030101010101" pitchFamily="2" charset="-122"/>
              </a:rPr>
              <a:t>输出方程</a:t>
            </a:r>
          </a:p>
        </p:txBody>
      </p:sp>
      <p:sp>
        <p:nvSpPr>
          <p:cNvPr id="192" name="Text Box 37">
            <a:extLst>
              <a:ext uri="{FF2B5EF4-FFF2-40B4-BE49-F238E27FC236}">
                <a16:creationId xmlns:a16="http://schemas.microsoft.com/office/drawing/2014/main" id="{0F6A640A-5A75-8D96-D1C7-8468FF976B3D}"/>
              </a:ext>
            </a:extLst>
          </p:cNvPr>
          <p:cNvSpPr txBox="1">
            <a:spLocks noChangeArrowheads="1"/>
          </p:cNvSpPr>
          <p:nvPr/>
        </p:nvSpPr>
        <p:spPr bwMode="auto">
          <a:xfrm>
            <a:off x="6794500" y="3458397"/>
            <a:ext cx="1851025" cy="504825"/>
          </a:xfrm>
          <a:prstGeom prst="rect">
            <a:avLst/>
          </a:prstGeom>
          <a:solidFill>
            <a:srgbClr val="CCFFFF"/>
          </a:solidFill>
          <a:ln w="28575">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pPr>
            <a:r>
              <a:rPr lang="zh-CN" altLang="en-US" sz="2800" b="1">
                <a:solidFill>
                  <a:srgbClr val="0033CC"/>
                </a:solidFill>
                <a:latin typeface="宋体" panose="02010600030101010101" pitchFamily="2" charset="-122"/>
              </a:rPr>
              <a:t>状态方程</a:t>
            </a:r>
          </a:p>
        </p:txBody>
      </p:sp>
      <p:sp>
        <p:nvSpPr>
          <p:cNvPr id="193" name="Text Box 38">
            <a:extLst>
              <a:ext uri="{FF2B5EF4-FFF2-40B4-BE49-F238E27FC236}">
                <a16:creationId xmlns:a16="http://schemas.microsoft.com/office/drawing/2014/main" id="{85B685FC-901B-69FF-5568-9EC03B44217D}"/>
              </a:ext>
            </a:extLst>
          </p:cNvPr>
          <p:cNvSpPr txBox="1">
            <a:spLocks noChangeArrowheads="1"/>
          </p:cNvSpPr>
          <p:nvPr/>
        </p:nvSpPr>
        <p:spPr bwMode="auto">
          <a:xfrm>
            <a:off x="4870450" y="4495035"/>
            <a:ext cx="993775" cy="495300"/>
          </a:xfrm>
          <a:prstGeom prst="rect">
            <a:avLst/>
          </a:prstGeom>
          <a:solidFill>
            <a:srgbClr val="CCFFFF"/>
          </a:solidFill>
          <a:ln w="19050">
            <a:solidFill>
              <a:srgbClr val="FF0066"/>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a:lnSpc>
                <a:spcPct val="90000"/>
              </a:lnSpc>
            </a:pPr>
            <a:r>
              <a:rPr lang="zh-CN" altLang="en-US" sz="2800" b="1">
                <a:solidFill>
                  <a:srgbClr val="0033CC"/>
                </a:solidFill>
                <a:latin typeface="宋体" panose="02010600030101010101" pitchFamily="2" charset="-122"/>
              </a:rPr>
              <a:t>计算</a:t>
            </a:r>
          </a:p>
        </p:txBody>
      </p:sp>
      <p:sp>
        <p:nvSpPr>
          <p:cNvPr id="194" name="Line 34">
            <a:extLst>
              <a:ext uri="{FF2B5EF4-FFF2-40B4-BE49-F238E27FC236}">
                <a16:creationId xmlns:a16="http://schemas.microsoft.com/office/drawing/2014/main" id="{D2499B75-389C-443B-910A-49764FA6CE91}"/>
              </a:ext>
            </a:extLst>
          </p:cNvPr>
          <p:cNvSpPr>
            <a:spLocks noChangeShapeType="1"/>
          </p:cNvSpPr>
          <p:nvPr/>
        </p:nvSpPr>
        <p:spPr bwMode="auto">
          <a:xfrm flipH="1">
            <a:off x="7585074" y="5251913"/>
            <a:ext cx="1220083" cy="0"/>
          </a:xfrm>
          <a:prstGeom prst="line">
            <a:avLst/>
          </a:prstGeom>
          <a:noFill/>
          <a:ln w="38100">
            <a:solidFill>
              <a:srgbClr val="00B050"/>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CN" altLang="en-US"/>
          </a:p>
        </p:txBody>
      </p:sp>
      <p:sp>
        <p:nvSpPr>
          <p:cNvPr id="2" name="灯片编号占位符 1">
            <a:extLst>
              <a:ext uri="{FF2B5EF4-FFF2-40B4-BE49-F238E27FC236}">
                <a16:creationId xmlns:a16="http://schemas.microsoft.com/office/drawing/2014/main" id="{7263C703-9F68-BAEC-F573-2B07FBB56467}"/>
              </a:ext>
            </a:extLst>
          </p:cNvPr>
          <p:cNvSpPr>
            <a:spLocks noGrp="1"/>
          </p:cNvSpPr>
          <p:nvPr>
            <p:ph type="sldNum" sz="quarter" idx="12"/>
          </p:nvPr>
        </p:nvSpPr>
        <p:spPr/>
        <p:txBody>
          <a:bodyPr/>
          <a:lstStyle/>
          <a:p>
            <a:fld id="{392CBAA0-59E6-204E-8F03-85E5040D48B8}" type="slidenum">
              <a:rPr kumimoji="1" lang="zh-CN" altLang="en-US" smtClean="0"/>
              <a:t>9</a:t>
            </a:fld>
            <a:r>
              <a:rPr kumimoji="1" lang="en-US" altLang="zh-CN"/>
              <a:t>/184</a:t>
            </a:r>
            <a:endParaRPr kumimoji="1" lang="zh-CN" altLang="en-US" dirty="0"/>
          </a:p>
        </p:txBody>
      </p:sp>
    </p:spTree>
    <p:extLst>
      <p:ext uri="{BB962C8B-B14F-4D97-AF65-F5344CB8AC3E}">
        <p14:creationId xmlns:p14="http://schemas.microsoft.com/office/powerpoint/2010/main" val="1319229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100000"/>
                                  </p:iterate>
                                  <p:childTnLst>
                                    <p:set>
                                      <p:cBhvr>
                                        <p:cTn id="6" dur="1" fill="hold">
                                          <p:stCondLst>
                                            <p:cond delay="0"/>
                                          </p:stCondLst>
                                        </p:cTn>
                                        <p:tgtEl>
                                          <p:spTgt spid="159"/>
                                        </p:tgtEl>
                                        <p:attrNameLst>
                                          <p:attrName>style.visibility</p:attrName>
                                        </p:attrNameLst>
                                      </p:cBhvr>
                                      <p:to>
                                        <p:strVal val="visible"/>
                                      </p:to>
                                    </p:set>
                                    <p:animEffect transition="in" filter="wipe(up)">
                                      <p:cBhvr>
                                        <p:cTn id="7" dur="75"/>
                                        <p:tgtEl>
                                          <p:spTgt spid="159"/>
                                        </p:tgtEl>
                                      </p:cBhvr>
                                    </p:animEffect>
                                  </p:childTnLst>
                                  <p:subTnLst>
                                    <p:audio>
                                      <p:cMediaNode>
                                        <p:cTn display="0" masterRel="sameClick">
                                          <p:stCondLst>
                                            <p:cond evt="begin" delay="0">
                                              <p:tn val="5"/>
                                            </p:cond>
                                          </p:stCondLst>
                                          <p:endCondLst>
                                            <p:cond evt="onStopAudio" delay="0">
                                              <p:tgtEl>
                                                <p:sldTgt/>
                                              </p:tgtEl>
                                            </p:cond>
                                          </p:endCondLst>
                                        </p:cTn>
                                        <p:tgtEl>
                                          <p:sndTgt r:embed="rId2" name="TYPE.WAV"/>
                                        </p:tgtEl>
                                      </p:cMediaNode>
                                    </p:audio>
                                  </p:subTnLst>
                                </p:cTn>
                              </p:par>
                            </p:childTnLst>
                          </p:cTn>
                        </p:par>
                      </p:childTnLst>
                    </p:cTn>
                  </p:par>
                  <p:par>
                    <p:cTn id="8" fill="hold">
                      <p:stCondLst>
                        <p:cond delay="indefinite"/>
                      </p:stCondLst>
                      <p:childTnLst>
                        <p:par>
                          <p:cTn id="9" fill="hold">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160"/>
                                        </p:tgtEl>
                                        <p:attrNameLst>
                                          <p:attrName>style.visibility</p:attrName>
                                        </p:attrNameLst>
                                      </p:cBhvr>
                                      <p:to>
                                        <p:strVal val="visible"/>
                                      </p:to>
                                    </p:set>
                                    <p:anim calcmode="lin" valueType="num">
                                      <p:cBhvr>
                                        <p:cTn id="12" dur="500" fill="hold"/>
                                        <p:tgtEl>
                                          <p:spTgt spid="160"/>
                                        </p:tgtEl>
                                        <p:attrNameLst>
                                          <p:attrName>ppt_w</p:attrName>
                                        </p:attrNameLst>
                                      </p:cBhvr>
                                      <p:tavLst>
                                        <p:tav tm="0">
                                          <p:val>
                                            <p:fltVal val="0"/>
                                          </p:val>
                                        </p:tav>
                                        <p:tav tm="100000">
                                          <p:val>
                                            <p:strVal val="#ppt_w"/>
                                          </p:val>
                                        </p:tav>
                                      </p:tavLst>
                                    </p:anim>
                                    <p:anim calcmode="lin" valueType="num">
                                      <p:cBhvr>
                                        <p:cTn id="13" dur="500" fill="hold"/>
                                        <p:tgtEl>
                                          <p:spTgt spid="160"/>
                                        </p:tgtEl>
                                        <p:attrNameLst>
                                          <p:attrName>ppt_h</p:attrName>
                                        </p:attrNameLst>
                                      </p:cBhvr>
                                      <p:tavLst>
                                        <p:tav tm="0">
                                          <p:val>
                                            <p:fltVal val="0"/>
                                          </p:val>
                                        </p:tav>
                                        <p:tav tm="100000">
                                          <p:val>
                                            <p:strVal val="#ppt_h"/>
                                          </p:val>
                                        </p:tav>
                                      </p:tavLst>
                                    </p:anim>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161"/>
                                        </p:tgtEl>
                                        <p:attrNameLst>
                                          <p:attrName>style.visibility</p:attrName>
                                        </p:attrNameLst>
                                      </p:cBhvr>
                                      <p:to>
                                        <p:strVal val="visible"/>
                                      </p:to>
                                    </p:set>
                                    <p:animEffect transition="in" filter="wipe(up)">
                                      <p:cBhvr>
                                        <p:cTn id="18" dur="500"/>
                                        <p:tgtEl>
                                          <p:spTgt spid="161"/>
                                        </p:tgtEl>
                                      </p:cBhvr>
                                    </p:animEffect>
                                  </p:childTnLst>
                                </p:cTn>
                              </p:par>
                            </p:childTnLst>
                          </p:cTn>
                        </p:par>
                        <p:par>
                          <p:cTn id="19" fill="hold">
                            <p:stCondLst>
                              <p:cond delay="500"/>
                            </p:stCondLst>
                            <p:childTnLst>
                              <p:par>
                                <p:cTn id="20" presetID="22" presetClass="entr" presetSubtype="2" fill="hold" nodeType="afterEffect">
                                  <p:stCondLst>
                                    <p:cond delay="0"/>
                                  </p:stCondLst>
                                  <p:childTnLst>
                                    <p:set>
                                      <p:cBhvr>
                                        <p:cTn id="21" dur="1" fill="hold">
                                          <p:stCondLst>
                                            <p:cond delay="0"/>
                                          </p:stCondLst>
                                        </p:cTn>
                                        <p:tgtEl>
                                          <p:spTgt spid="162"/>
                                        </p:tgtEl>
                                        <p:attrNameLst>
                                          <p:attrName>style.visibility</p:attrName>
                                        </p:attrNameLst>
                                      </p:cBhvr>
                                      <p:to>
                                        <p:strVal val="visible"/>
                                      </p:to>
                                    </p:set>
                                    <p:animEffect transition="in" filter="wipe(right)">
                                      <p:cBhvr>
                                        <p:cTn id="22" dur="500"/>
                                        <p:tgtEl>
                                          <p:spTgt spid="162"/>
                                        </p:tgtEl>
                                      </p:cBhvr>
                                    </p:animEffect>
                                  </p:childTnLst>
                                </p:cTn>
                              </p:par>
                            </p:childTnLst>
                          </p:cTn>
                        </p:par>
                        <p:par>
                          <p:cTn id="23" fill="hold">
                            <p:stCondLst>
                              <p:cond delay="1000"/>
                            </p:stCondLst>
                            <p:childTnLst>
                              <p:par>
                                <p:cTn id="24" presetID="22" presetClass="entr" presetSubtype="1" fill="hold" nodeType="afterEffect">
                                  <p:stCondLst>
                                    <p:cond delay="0"/>
                                  </p:stCondLst>
                                  <p:childTnLst>
                                    <p:set>
                                      <p:cBhvr>
                                        <p:cTn id="25" dur="1" fill="hold">
                                          <p:stCondLst>
                                            <p:cond delay="0"/>
                                          </p:stCondLst>
                                        </p:cTn>
                                        <p:tgtEl>
                                          <p:spTgt spid="163"/>
                                        </p:tgtEl>
                                        <p:attrNameLst>
                                          <p:attrName>style.visibility</p:attrName>
                                        </p:attrNameLst>
                                      </p:cBhvr>
                                      <p:to>
                                        <p:strVal val="visible"/>
                                      </p:to>
                                    </p:set>
                                    <p:animEffect transition="in" filter="wipe(up)">
                                      <p:cBhvr>
                                        <p:cTn id="26" dur="500"/>
                                        <p:tgtEl>
                                          <p:spTgt spid="163"/>
                                        </p:tgtEl>
                                      </p:cBhvr>
                                    </p:animEffect>
                                  </p:childTnLst>
                                </p:cTn>
                              </p:par>
                            </p:childTnLst>
                          </p:cTn>
                        </p:par>
                        <p:par>
                          <p:cTn id="27" fill="hold">
                            <p:stCondLst>
                              <p:cond delay="1500"/>
                            </p:stCondLst>
                            <p:childTnLst>
                              <p:par>
                                <p:cTn id="28" presetID="23" presetClass="entr" presetSubtype="16" fill="hold" grpId="0" nodeType="afterEffect">
                                  <p:stCondLst>
                                    <p:cond delay="0"/>
                                  </p:stCondLst>
                                  <p:childTnLst>
                                    <p:set>
                                      <p:cBhvr>
                                        <p:cTn id="29" dur="1" fill="hold">
                                          <p:stCondLst>
                                            <p:cond delay="0"/>
                                          </p:stCondLst>
                                        </p:cTn>
                                        <p:tgtEl>
                                          <p:spTgt spid="164"/>
                                        </p:tgtEl>
                                        <p:attrNameLst>
                                          <p:attrName>style.visibility</p:attrName>
                                        </p:attrNameLst>
                                      </p:cBhvr>
                                      <p:to>
                                        <p:strVal val="visible"/>
                                      </p:to>
                                    </p:set>
                                    <p:anim calcmode="lin" valueType="num">
                                      <p:cBhvr>
                                        <p:cTn id="30" dur="500" fill="hold"/>
                                        <p:tgtEl>
                                          <p:spTgt spid="164"/>
                                        </p:tgtEl>
                                        <p:attrNameLst>
                                          <p:attrName>ppt_w</p:attrName>
                                        </p:attrNameLst>
                                      </p:cBhvr>
                                      <p:tavLst>
                                        <p:tav tm="0">
                                          <p:val>
                                            <p:fltVal val="0"/>
                                          </p:val>
                                        </p:tav>
                                        <p:tav tm="100000">
                                          <p:val>
                                            <p:strVal val="#ppt_w"/>
                                          </p:val>
                                        </p:tav>
                                      </p:tavLst>
                                    </p:anim>
                                    <p:anim calcmode="lin" valueType="num">
                                      <p:cBhvr>
                                        <p:cTn id="31" dur="500" fill="hold"/>
                                        <p:tgtEl>
                                          <p:spTgt spid="164"/>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166"/>
                                        </p:tgtEl>
                                        <p:attrNameLst>
                                          <p:attrName>style.visibility</p:attrName>
                                        </p:attrNameLst>
                                      </p:cBhvr>
                                      <p:to>
                                        <p:strVal val="visible"/>
                                      </p:to>
                                    </p:set>
                                    <p:animEffect transition="in" filter="dissolve">
                                      <p:cBhvr>
                                        <p:cTn id="36" dur="500"/>
                                        <p:tgtEl>
                                          <p:spTgt spid="166"/>
                                        </p:tgtEl>
                                      </p:cBhvr>
                                    </p:animEffect>
                                  </p:childTnLst>
                                </p:cTn>
                              </p:par>
                            </p:childTnLst>
                          </p:cTn>
                        </p:par>
                        <p:par>
                          <p:cTn id="37" fill="hold">
                            <p:stCondLst>
                              <p:cond delay="500"/>
                            </p:stCondLst>
                            <p:childTnLst>
                              <p:par>
                                <p:cTn id="38" presetID="22" presetClass="entr" presetSubtype="1" fill="hold" nodeType="afterEffect">
                                  <p:stCondLst>
                                    <p:cond delay="0"/>
                                  </p:stCondLst>
                                  <p:childTnLst>
                                    <p:set>
                                      <p:cBhvr>
                                        <p:cTn id="39" dur="1" fill="hold">
                                          <p:stCondLst>
                                            <p:cond delay="0"/>
                                          </p:stCondLst>
                                        </p:cTn>
                                        <p:tgtEl>
                                          <p:spTgt spid="165"/>
                                        </p:tgtEl>
                                        <p:attrNameLst>
                                          <p:attrName>style.visibility</p:attrName>
                                        </p:attrNameLst>
                                      </p:cBhvr>
                                      <p:to>
                                        <p:strVal val="visible"/>
                                      </p:to>
                                    </p:set>
                                    <p:animEffect transition="in" filter="wipe(up)">
                                      <p:cBhvr>
                                        <p:cTn id="40" dur="500"/>
                                        <p:tgtEl>
                                          <p:spTgt spid="165"/>
                                        </p:tgtEl>
                                      </p:cBhvr>
                                    </p:animEffect>
                                  </p:childTnLst>
                                </p:cTn>
                              </p:par>
                            </p:childTnLst>
                          </p:cTn>
                        </p:par>
                        <p:par>
                          <p:cTn id="41" fill="hold">
                            <p:stCondLst>
                              <p:cond delay="1000"/>
                            </p:stCondLst>
                            <p:childTnLst>
                              <p:par>
                                <p:cTn id="42" presetID="23" presetClass="entr" presetSubtype="16" fill="hold" grpId="0" nodeType="afterEffect">
                                  <p:stCondLst>
                                    <p:cond delay="0"/>
                                  </p:stCondLst>
                                  <p:childTnLst>
                                    <p:set>
                                      <p:cBhvr>
                                        <p:cTn id="43" dur="1" fill="hold">
                                          <p:stCondLst>
                                            <p:cond delay="0"/>
                                          </p:stCondLst>
                                        </p:cTn>
                                        <p:tgtEl>
                                          <p:spTgt spid="191"/>
                                        </p:tgtEl>
                                        <p:attrNameLst>
                                          <p:attrName>style.visibility</p:attrName>
                                        </p:attrNameLst>
                                      </p:cBhvr>
                                      <p:to>
                                        <p:strVal val="visible"/>
                                      </p:to>
                                    </p:set>
                                    <p:anim calcmode="lin" valueType="num">
                                      <p:cBhvr>
                                        <p:cTn id="44" dur="500" fill="hold"/>
                                        <p:tgtEl>
                                          <p:spTgt spid="191"/>
                                        </p:tgtEl>
                                        <p:attrNameLst>
                                          <p:attrName>ppt_w</p:attrName>
                                        </p:attrNameLst>
                                      </p:cBhvr>
                                      <p:tavLst>
                                        <p:tav tm="0">
                                          <p:val>
                                            <p:fltVal val="0"/>
                                          </p:val>
                                        </p:tav>
                                        <p:tav tm="100000">
                                          <p:val>
                                            <p:strVal val="#ppt_w"/>
                                          </p:val>
                                        </p:tav>
                                      </p:tavLst>
                                    </p:anim>
                                    <p:anim calcmode="lin" valueType="num">
                                      <p:cBhvr>
                                        <p:cTn id="45" dur="500" fill="hold"/>
                                        <p:tgtEl>
                                          <p:spTgt spid="191"/>
                                        </p:tgtEl>
                                        <p:attrNameLst>
                                          <p:attrName>ppt_h</p:attrName>
                                        </p:attrNameLst>
                                      </p:cBhvr>
                                      <p:tavLst>
                                        <p:tav tm="0">
                                          <p:val>
                                            <p:fltVal val="0"/>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167"/>
                                        </p:tgtEl>
                                        <p:attrNameLst>
                                          <p:attrName>style.visibility</p:attrName>
                                        </p:attrNameLst>
                                      </p:cBhvr>
                                      <p:to>
                                        <p:strVal val="visible"/>
                                      </p:to>
                                    </p:set>
                                    <p:animEffect transition="in" filter="wipe(left)">
                                      <p:cBhvr>
                                        <p:cTn id="50" dur="500"/>
                                        <p:tgtEl>
                                          <p:spTgt spid="167"/>
                                        </p:tgtEl>
                                      </p:cBhvr>
                                    </p:animEffect>
                                  </p:childTnLst>
                                </p:cTn>
                              </p:par>
                            </p:childTnLst>
                          </p:cTn>
                        </p:par>
                        <p:par>
                          <p:cTn id="51" fill="hold">
                            <p:stCondLst>
                              <p:cond delay="500"/>
                            </p:stCondLst>
                            <p:childTnLst>
                              <p:par>
                                <p:cTn id="52" presetID="22" presetClass="entr" presetSubtype="1" fill="hold" nodeType="afterEffect">
                                  <p:stCondLst>
                                    <p:cond delay="0"/>
                                  </p:stCondLst>
                                  <p:childTnLst>
                                    <p:set>
                                      <p:cBhvr>
                                        <p:cTn id="53" dur="1" fill="hold">
                                          <p:stCondLst>
                                            <p:cond delay="0"/>
                                          </p:stCondLst>
                                        </p:cTn>
                                        <p:tgtEl>
                                          <p:spTgt spid="168"/>
                                        </p:tgtEl>
                                        <p:attrNameLst>
                                          <p:attrName>style.visibility</p:attrName>
                                        </p:attrNameLst>
                                      </p:cBhvr>
                                      <p:to>
                                        <p:strVal val="visible"/>
                                      </p:to>
                                    </p:set>
                                    <p:animEffect transition="in" filter="wipe(up)">
                                      <p:cBhvr>
                                        <p:cTn id="54" dur="500"/>
                                        <p:tgtEl>
                                          <p:spTgt spid="168"/>
                                        </p:tgtEl>
                                      </p:cBhvr>
                                    </p:animEffect>
                                  </p:childTnLst>
                                </p:cTn>
                              </p:par>
                            </p:childTnLst>
                          </p:cTn>
                        </p:par>
                        <p:par>
                          <p:cTn id="55" fill="hold">
                            <p:stCondLst>
                              <p:cond delay="1000"/>
                            </p:stCondLst>
                            <p:childTnLst>
                              <p:par>
                                <p:cTn id="56" presetID="23" presetClass="entr" presetSubtype="16" fill="hold" grpId="0" nodeType="afterEffect">
                                  <p:stCondLst>
                                    <p:cond delay="0"/>
                                  </p:stCondLst>
                                  <p:childTnLst>
                                    <p:set>
                                      <p:cBhvr>
                                        <p:cTn id="57" dur="1" fill="hold">
                                          <p:stCondLst>
                                            <p:cond delay="0"/>
                                          </p:stCondLst>
                                        </p:cTn>
                                        <p:tgtEl>
                                          <p:spTgt spid="169"/>
                                        </p:tgtEl>
                                        <p:attrNameLst>
                                          <p:attrName>style.visibility</p:attrName>
                                        </p:attrNameLst>
                                      </p:cBhvr>
                                      <p:to>
                                        <p:strVal val="visible"/>
                                      </p:to>
                                    </p:set>
                                    <p:anim calcmode="lin" valueType="num">
                                      <p:cBhvr>
                                        <p:cTn id="58" dur="500" fill="hold"/>
                                        <p:tgtEl>
                                          <p:spTgt spid="169"/>
                                        </p:tgtEl>
                                        <p:attrNameLst>
                                          <p:attrName>ppt_w</p:attrName>
                                        </p:attrNameLst>
                                      </p:cBhvr>
                                      <p:tavLst>
                                        <p:tav tm="0">
                                          <p:val>
                                            <p:fltVal val="0"/>
                                          </p:val>
                                        </p:tav>
                                        <p:tav tm="100000">
                                          <p:val>
                                            <p:strVal val="#ppt_w"/>
                                          </p:val>
                                        </p:tav>
                                      </p:tavLst>
                                    </p:anim>
                                    <p:anim calcmode="lin" valueType="num">
                                      <p:cBhvr>
                                        <p:cTn id="59" dur="500" fill="hold"/>
                                        <p:tgtEl>
                                          <p:spTgt spid="169"/>
                                        </p:tgtEl>
                                        <p:attrNameLst>
                                          <p:attrName>ppt_h</p:attrName>
                                        </p:attrNameLst>
                                      </p:cBhvr>
                                      <p:tavLst>
                                        <p:tav tm="0">
                                          <p:val>
                                            <p:fltVal val="0"/>
                                          </p:val>
                                        </p:tav>
                                        <p:tav tm="100000">
                                          <p:val>
                                            <p:strVal val="#ppt_h"/>
                                          </p:val>
                                        </p:tav>
                                      </p:tavLst>
                                    </p:anim>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170"/>
                                        </p:tgtEl>
                                        <p:attrNameLst>
                                          <p:attrName>style.visibility</p:attrName>
                                        </p:attrNameLst>
                                      </p:cBhvr>
                                      <p:to>
                                        <p:strVal val="visible"/>
                                      </p:to>
                                    </p:set>
                                    <p:animEffect transition="in" filter="wipe(up)">
                                      <p:cBhvr>
                                        <p:cTn id="64" dur="500"/>
                                        <p:tgtEl>
                                          <p:spTgt spid="170"/>
                                        </p:tgtEl>
                                      </p:cBhvr>
                                    </p:animEffect>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grpId="0" nodeType="clickEffect">
                                  <p:stCondLst>
                                    <p:cond delay="0"/>
                                  </p:stCondLst>
                                  <p:childTnLst>
                                    <p:set>
                                      <p:cBhvr>
                                        <p:cTn id="68" dur="1" fill="hold">
                                          <p:stCondLst>
                                            <p:cond delay="0"/>
                                          </p:stCondLst>
                                        </p:cTn>
                                        <p:tgtEl>
                                          <p:spTgt spid="190"/>
                                        </p:tgtEl>
                                        <p:attrNameLst>
                                          <p:attrName>style.visibility</p:attrName>
                                        </p:attrNameLst>
                                      </p:cBhvr>
                                      <p:to>
                                        <p:strVal val="visible"/>
                                      </p:to>
                                    </p:set>
                                    <p:anim calcmode="lin" valueType="num">
                                      <p:cBhvr>
                                        <p:cTn id="69" dur="500" fill="hold"/>
                                        <p:tgtEl>
                                          <p:spTgt spid="190"/>
                                        </p:tgtEl>
                                        <p:attrNameLst>
                                          <p:attrName>ppt_w</p:attrName>
                                        </p:attrNameLst>
                                      </p:cBhvr>
                                      <p:tavLst>
                                        <p:tav tm="0">
                                          <p:val>
                                            <p:fltVal val="0"/>
                                          </p:val>
                                        </p:tav>
                                        <p:tav tm="100000">
                                          <p:val>
                                            <p:strVal val="#ppt_w"/>
                                          </p:val>
                                        </p:tav>
                                      </p:tavLst>
                                    </p:anim>
                                    <p:anim calcmode="lin" valueType="num">
                                      <p:cBhvr>
                                        <p:cTn id="70" dur="500" fill="hold"/>
                                        <p:tgtEl>
                                          <p:spTgt spid="190"/>
                                        </p:tgtEl>
                                        <p:attrNameLst>
                                          <p:attrName>ppt_h</p:attrName>
                                        </p:attrNameLst>
                                      </p:cBhvr>
                                      <p:tavLst>
                                        <p:tav tm="0">
                                          <p:val>
                                            <p:fltVal val="0"/>
                                          </p:val>
                                        </p:tav>
                                        <p:tav tm="100000">
                                          <p:val>
                                            <p:strVal val="#ppt_h"/>
                                          </p:val>
                                        </p:tav>
                                      </p:tavLst>
                                    </p:anim>
                                  </p:childTnLst>
                                </p:cTn>
                              </p:par>
                            </p:childTnLst>
                          </p:cTn>
                        </p:par>
                        <p:par>
                          <p:cTn id="71" fill="hold">
                            <p:stCondLst>
                              <p:cond delay="500"/>
                            </p:stCondLst>
                            <p:childTnLst>
                              <p:par>
                                <p:cTn id="72" presetID="22" presetClass="entr" presetSubtype="2" fill="hold" nodeType="afterEffect">
                                  <p:stCondLst>
                                    <p:cond delay="0"/>
                                  </p:stCondLst>
                                  <p:childTnLst>
                                    <p:set>
                                      <p:cBhvr>
                                        <p:cTn id="73" dur="1" fill="hold">
                                          <p:stCondLst>
                                            <p:cond delay="0"/>
                                          </p:stCondLst>
                                        </p:cTn>
                                        <p:tgtEl>
                                          <p:spTgt spid="171"/>
                                        </p:tgtEl>
                                        <p:attrNameLst>
                                          <p:attrName>style.visibility</p:attrName>
                                        </p:attrNameLst>
                                      </p:cBhvr>
                                      <p:to>
                                        <p:strVal val="visible"/>
                                      </p:to>
                                    </p:set>
                                    <p:animEffect transition="in" filter="wipe(right)">
                                      <p:cBhvr>
                                        <p:cTn id="74" dur="500"/>
                                        <p:tgtEl>
                                          <p:spTgt spid="171"/>
                                        </p:tgtEl>
                                      </p:cBhvr>
                                    </p:animEffect>
                                  </p:childTnLst>
                                </p:cTn>
                              </p:par>
                            </p:childTnLst>
                          </p:cTn>
                        </p:par>
                        <p:par>
                          <p:cTn id="75" fill="hold">
                            <p:stCondLst>
                              <p:cond delay="1000"/>
                            </p:stCondLst>
                            <p:childTnLst>
                              <p:par>
                                <p:cTn id="76" presetID="23" presetClass="entr" presetSubtype="16" fill="hold" grpId="0" nodeType="afterEffect">
                                  <p:stCondLst>
                                    <p:cond delay="0"/>
                                  </p:stCondLst>
                                  <p:childTnLst>
                                    <p:set>
                                      <p:cBhvr>
                                        <p:cTn id="77" dur="1" fill="hold">
                                          <p:stCondLst>
                                            <p:cond delay="0"/>
                                          </p:stCondLst>
                                        </p:cTn>
                                        <p:tgtEl>
                                          <p:spTgt spid="192"/>
                                        </p:tgtEl>
                                        <p:attrNameLst>
                                          <p:attrName>style.visibility</p:attrName>
                                        </p:attrNameLst>
                                      </p:cBhvr>
                                      <p:to>
                                        <p:strVal val="visible"/>
                                      </p:to>
                                    </p:set>
                                    <p:anim calcmode="lin" valueType="num">
                                      <p:cBhvr>
                                        <p:cTn id="78" dur="500" fill="hold"/>
                                        <p:tgtEl>
                                          <p:spTgt spid="192"/>
                                        </p:tgtEl>
                                        <p:attrNameLst>
                                          <p:attrName>ppt_w</p:attrName>
                                        </p:attrNameLst>
                                      </p:cBhvr>
                                      <p:tavLst>
                                        <p:tav tm="0">
                                          <p:val>
                                            <p:fltVal val="0"/>
                                          </p:val>
                                        </p:tav>
                                        <p:tav tm="100000">
                                          <p:val>
                                            <p:strVal val="#ppt_w"/>
                                          </p:val>
                                        </p:tav>
                                      </p:tavLst>
                                    </p:anim>
                                    <p:anim calcmode="lin" valueType="num">
                                      <p:cBhvr>
                                        <p:cTn id="79" dur="500" fill="hold"/>
                                        <p:tgtEl>
                                          <p:spTgt spid="192"/>
                                        </p:tgtEl>
                                        <p:attrNameLst>
                                          <p:attrName>ppt_h</p:attrName>
                                        </p:attrNameLst>
                                      </p:cBhvr>
                                      <p:tavLst>
                                        <p:tav tm="0">
                                          <p:val>
                                            <p:fltVal val="0"/>
                                          </p:val>
                                        </p:tav>
                                        <p:tav tm="100000">
                                          <p:val>
                                            <p:strVal val="#ppt_h"/>
                                          </p:val>
                                        </p:tav>
                                      </p:tavLst>
                                    </p:anim>
                                  </p:childTnLst>
                                </p:cTn>
                              </p:par>
                            </p:childTnLst>
                          </p:cTn>
                        </p:par>
                      </p:childTnLst>
                    </p:cTn>
                  </p:par>
                  <p:par>
                    <p:cTn id="80" fill="hold">
                      <p:stCondLst>
                        <p:cond delay="indefinite"/>
                      </p:stCondLst>
                      <p:childTnLst>
                        <p:par>
                          <p:cTn id="81" fill="hold">
                            <p:stCondLst>
                              <p:cond delay="0"/>
                            </p:stCondLst>
                            <p:childTnLst>
                              <p:par>
                                <p:cTn id="82" presetID="22" presetClass="entr" presetSubtype="1" fill="hold" nodeType="clickEffect">
                                  <p:stCondLst>
                                    <p:cond delay="0"/>
                                  </p:stCondLst>
                                  <p:childTnLst>
                                    <p:set>
                                      <p:cBhvr>
                                        <p:cTn id="83" dur="1" fill="hold">
                                          <p:stCondLst>
                                            <p:cond delay="0"/>
                                          </p:stCondLst>
                                        </p:cTn>
                                        <p:tgtEl>
                                          <p:spTgt spid="172"/>
                                        </p:tgtEl>
                                        <p:attrNameLst>
                                          <p:attrName>style.visibility</p:attrName>
                                        </p:attrNameLst>
                                      </p:cBhvr>
                                      <p:to>
                                        <p:strVal val="visible"/>
                                      </p:to>
                                    </p:set>
                                    <p:animEffect transition="in" filter="wipe(up)">
                                      <p:cBhvr>
                                        <p:cTn id="84" dur="500"/>
                                        <p:tgtEl>
                                          <p:spTgt spid="172"/>
                                        </p:tgtEl>
                                      </p:cBhvr>
                                    </p:animEffect>
                                  </p:childTnLst>
                                </p:cTn>
                              </p:par>
                            </p:childTnLst>
                          </p:cTn>
                        </p:par>
                        <p:par>
                          <p:cTn id="85" fill="hold">
                            <p:stCondLst>
                              <p:cond delay="500"/>
                            </p:stCondLst>
                            <p:childTnLst>
                              <p:par>
                                <p:cTn id="86" presetID="22" presetClass="entr" presetSubtype="1" fill="hold" nodeType="afterEffect">
                                  <p:stCondLst>
                                    <p:cond delay="0"/>
                                  </p:stCondLst>
                                  <p:childTnLst>
                                    <p:set>
                                      <p:cBhvr>
                                        <p:cTn id="87" dur="1" fill="hold">
                                          <p:stCondLst>
                                            <p:cond delay="0"/>
                                          </p:stCondLst>
                                        </p:cTn>
                                        <p:tgtEl>
                                          <p:spTgt spid="173"/>
                                        </p:tgtEl>
                                        <p:attrNameLst>
                                          <p:attrName>style.visibility</p:attrName>
                                        </p:attrNameLst>
                                      </p:cBhvr>
                                      <p:to>
                                        <p:strVal val="visible"/>
                                      </p:to>
                                    </p:set>
                                    <p:animEffect transition="in" filter="wipe(up)">
                                      <p:cBhvr>
                                        <p:cTn id="88" dur="500"/>
                                        <p:tgtEl>
                                          <p:spTgt spid="173"/>
                                        </p:tgtEl>
                                      </p:cBhvr>
                                    </p:animEffect>
                                  </p:childTnLst>
                                </p:cTn>
                              </p:par>
                            </p:childTnLst>
                          </p:cTn>
                        </p:par>
                        <p:par>
                          <p:cTn id="89" fill="hold">
                            <p:stCondLst>
                              <p:cond delay="1000"/>
                            </p:stCondLst>
                            <p:childTnLst>
                              <p:par>
                                <p:cTn id="90" presetID="22" presetClass="entr" presetSubtype="1" fill="hold" nodeType="afterEffect">
                                  <p:stCondLst>
                                    <p:cond delay="0"/>
                                  </p:stCondLst>
                                  <p:childTnLst>
                                    <p:set>
                                      <p:cBhvr>
                                        <p:cTn id="91" dur="1" fill="hold">
                                          <p:stCondLst>
                                            <p:cond delay="0"/>
                                          </p:stCondLst>
                                        </p:cTn>
                                        <p:tgtEl>
                                          <p:spTgt spid="174"/>
                                        </p:tgtEl>
                                        <p:attrNameLst>
                                          <p:attrName>style.visibility</p:attrName>
                                        </p:attrNameLst>
                                      </p:cBhvr>
                                      <p:to>
                                        <p:strVal val="visible"/>
                                      </p:to>
                                    </p:set>
                                    <p:animEffect transition="in" filter="wipe(up)">
                                      <p:cBhvr>
                                        <p:cTn id="92" dur="500"/>
                                        <p:tgtEl>
                                          <p:spTgt spid="174"/>
                                        </p:tgtEl>
                                      </p:cBhvr>
                                    </p:animEffect>
                                  </p:childTnLst>
                                </p:cTn>
                              </p:par>
                            </p:childTnLst>
                          </p:cTn>
                        </p:par>
                        <p:par>
                          <p:cTn id="93" fill="hold">
                            <p:stCondLst>
                              <p:cond delay="1500"/>
                            </p:stCondLst>
                            <p:childTnLst>
                              <p:par>
                                <p:cTn id="94" presetID="16" presetClass="entr" presetSubtype="37" fill="hold" nodeType="afterEffect">
                                  <p:stCondLst>
                                    <p:cond delay="0"/>
                                  </p:stCondLst>
                                  <p:childTnLst>
                                    <p:set>
                                      <p:cBhvr>
                                        <p:cTn id="95" dur="1" fill="hold">
                                          <p:stCondLst>
                                            <p:cond delay="0"/>
                                          </p:stCondLst>
                                        </p:cTn>
                                        <p:tgtEl>
                                          <p:spTgt spid="175"/>
                                        </p:tgtEl>
                                        <p:attrNameLst>
                                          <p:attrName>style.visibility</p:attrName>
                                        </p:attrNameLst>
                                      </p:cBhvr>
                                      <p:to>
                                        <p:strVal val="visible"/>
                                      </p:to>
                                    </p:set>
                                    <p:animEffect transition="in" filter="barn(outVertical)">
                                      <p:cBhvr>
                                        <p:cTn id="96" dur="500"/>
                                        <p:tgtEl>
                                          <p:spTgt spid="175"/>
                                        </p:tgtEl>
                                      </p:cBhvr>
                                    </p:animEffect>
                                  </p:childTnLst>
                                </p:cTn>
                              </p:par>
                            </p:childTnLst>
                          </p:cTn>
                        </p:par>
                        <p:par>
                          <p:cTn id="97" fill="hold">
                            <p:stCondLst>
                              <p:cond delay="2000"/>
                            </p:stCondLst>
                            <p:childTnLst>
                              <p:par>
                                <p:cTn id="98" presetID="9" presetClass="entr" presetSubtype="0" fill="hold" nodeType="afterEffect">
                                  <p:stCondLst>
                                    <p:cond delay="0"/>
                                  </p:stCondLst>
                                  <p:childTnLst>
                                    <p:set>
                                      <p:cBhvr>
                                        <p:cTn id="99" dur="1" fill="hold">
                                          <p:stCondLst>
                                            <p:cond delay="0"/>
                                          </p:stCondLst>
                                        </p:cTn>
                                        <p:tgtEl>
                                          <p:spTgt spid="176"/>
                                        </p:tgtEl>
                                        <p:attrNameLst>
                                          <p:attrName>style.visibility</p:attrName>
                                        </p:attrNameLst>
                                      </p:cBhvr>
                                      <p:to>
                                        <p:strVal val="visible"/>
                                      </p:to>
                                    </p:set>
                                    <p:animEffect transition="in" filter="dissolve">
                                      <p:cBhvr>
                                        <p:cTn id="100" dur="500"/>
                                        <p:tgtEl>
                                          <p:spTgt spid="176"/>
                                        </p:tgtEl>
                                      </p:cBhvr>
                                    </p:animEffect>
                                  </p:childTnLst>
                                </p:cTn>
                              </p:par>
                            </p:childTnLst>
                          </p:cTn>
                        </p:par>
                        <p:par>
                          <p:cTn id="101" fill="hold">
                            <p:stCondLst>
                              <p:cond delay="2500"/>
                            </p:stCondLst>
                            <p:childTnLst>
                              <p:par>
                                <p:cTn id="102" presetID="22" presetClass="entr" presetSubtype="1" fill="hold" nodeType="afterEffect">
                                  <p:stCondLst>
                                    <p:cond delay="0"/>
                                  </p:stCondLst>
                                  <p:childTnLst>
                                    <p:set>
                                      <p:cBhvr>
                                        <p:cTn id="103" dur="1" fill="hold">
                                          <p:stCondLst>
                                            <p:cond delay="0"/>
                                          </p:stCondLst>
                                        </p:cTn>
                                        <p:tgtEl>
                                          <p:spTgt spid="177"/>
                                        </p:tgtEl>
                                        <p:attrNameLst>
                                          <p:attrName>style.visibility</p:attrName>
                                        </p:attrNameLst>
                                      </p:cBhvr>
                                      <p:to>
                                        <p:strVal val="visible"/>
                                      </p:to>
                                    </p:set>
                                    <p:animEffect transition="in" filter="wipe(up)">
                                      <p:cBhvr>
                                        <p:cTn id="104" dur="500"/>
                                        <p:tgtEl>
                                          <p:spTgt spid="177"/>
                                        </p:tgtEl>
                                      </p:cBhvr>
                                    </p:animEffect>
                                  </p:childTnLst>
                                </p:cTn>
                              </p:par>
                            </p:childTnLst>
                          </p:cTn>
                        </p:par>
                      </p:childTnLst>
                    </p:cTn>
                  </p:par>
                  <p:par>
                    <p:cTn id="105" fill="hold">
                      <p:stCondLst>
                        <p:cond delay="indefinite"/>
                      </p:stCondLst>
                      <p:childTnLst>
                        <p:par>
                          <p:cTn id="106" fill="hold">
                            <p:stCondLst>
                              <p:cond delay="0"/>
                            </p:stCondLst>
                            <p:childTnLst>
                              <p:par>
                                <p:cTn id="107" presetID="9" presetClass="entr" presetSubtype="0" fill="hold" grpId="0" nodeType="clickEffect">
                                  <p:stCondLst>
                                    <p:cond delay="0"/>
                                  </p:stCondLst>
                                  <p:childTnLst>
                                    <p:set>
                                      <p:cBhvr>
                                        <p:cTn id="108" dur="1" fill="hold">
                                          <p:stCondLst>
                                            <p:cond delay="0"/>
                                          </p:stCondLst>
                                        </p:cTn>
                                        <p:tgtEl>
                                          <p:spTgt spid="193"/>
                                        </p:tgtEl>
                                        <p:attrNameLst>
                                          <p:attrName>style.visibility</p:attrName>
                                        </p:attrNameLst>
                                      </p:cBhvr>
                                      <p:to>
                                        <p:strVal val="visible"/>
                                      </p:to>
                                    </p:set>
                                    <p:animEffect transition="in" filter="dissolve">
                                      <p:cBhvr>
                                        <p:cTn id="109" dur="500"/>
                                        <p:tgtEl>
                                          <p:spTgt spid="193"/>
                                        </p:tgtEl>
                                      </p:cBhvr>
                                    </p:animEffect>
                                  </p:childTnLst>
                                </p:cTn>
                              </p:par>
                            </p:childTnLst>
                          </p:cTn>
                        </p:par>
                        <p:par>
                          <p:cTn id="110" fill="hold">
                            <p:stCondLst>
                              <p:cond delay="500"/>
                            </p:stCondLst>
                            <p:childTnLst>
                              <p:par>
                                <p:cTn id="111" presetID="22" presetClass="entr" presetSubtype="1" fill="hold" nodeType="afterEffect">
                                  <p:stCondLst>
                                    <p:cond delay="0"/>
                                  </p:stCondLst>
                                  <p:childTnLst>
                                    <p:set>
                                      <p:cBhvr>
                                        <p:cTn id="112" dur="1" fill="hold">
                                          <p:stCondLst>
                                            <p:cond delay="0"/>
                                          </p:stCondLst>
                                        </p:cTn>
                                        <p:tgtEl>
                                          <p:spTgt spid="178"/>
                                        </p:tgtEl>
                                        <p:attrNameLst>
                                          <p:attrName>style.visibility</p:attrName>
                                        </p:attrNameLst>
                                      </p:cBhvr>
                                      <p:to>
                                        <p:strVal val="visible"/>
                                      </p:to>
                                    </p:set>
                                    <p:animEffect transition="in" filter="wipe(up)">
                                      <p:cBhvr>
                                        <p:cTn id="113" dur="500"/>
                                        <p:tgtEl>
                                          <p:spTgt spid="178"/>
                                        </p:tgtEl>
                                      </p:cBhvr>
                                    </p:animEffect>
                                  </p:childTnLst>
                                </p:cTn>
                              </p:par>
                            </p:childTnLst>
                          </p:cTn>
                        </p:par>
                        <p:par>
                          <p:cTn id="114" fill="hold">
                            <p:stCondLst>
                              <p:cond delay="1000"/>
                            </p:stCondLst>
                            <p:childTnLst>
                              <p:par>
                                <p:cTn id="115" presetID="22" presetClass="entr" presetSubtype="2" fill="hold" nodeType="afterEffect">
                                  <p:stCondLst>
                                    <p:cond delay="0"/>
                                  </p:stCondLst>
                                  <p:childTnLst>
                                    <p:set>
                                      <p:cBhvr>
                                        <p:cTn id="116" dur="1" fill="hold">
                                          <p:stCondLst>
                                            <p:cond delay="0"/>
                                          </p:stCondLst>
                                        </p:cTn>
                                        <p:tgtEl>
                                          <p:spTgt spid="179"/>
                                        </p:tgtEl>
                                        <p:attrNameLst>
                                          <p:attrName>style.visibility</p:attrName>
                                        </p:attrNameLst>
                                      </p:cBhvr>
                                      <p:to>
                                        <p:strVal val="visible"/>
                                      </p:to>
                                    </p:set>
                                    <p:animEffect transition="in" filter="wipe(right)">
                                      <p:cBhvr>
                                        <p:cTn id="117" dur="500"/>
                                        <p:tgtEl>
                                          <p:spTgt spid="179"/>
                                        </p:tgtEl>
                                      </p:cBhvr>
                                    </p:animEffect>
                                  </p:childTnLst>
                                </p:cTn>
                              </p:par>
                            </p:childTnLst>
                          </p:cTn>
                        </p:par>
                        <p:par>
                          <p:cTn id="118" fill="hold">
                            <p:stCondLst>
                              <p:cond delay="1500"/>
                            </p:stCondLst>
                            <p:childTnLst>
                              <p:par>
                                <p:cTn id="119" presetID="22" presetClass="entr" presetSubtype="1" fill="hold" nodeType="afterEffect">
                                  <p:stCondLst>
                                    <p:cond delay="0"/>
                                  </p:stCondLst>
                                  <p:childTnLst>
                                    <p:set>
                                      <p:cBhvr>
                                        <p:cTn id="120" dur="1" fill="hold">
                                          <p:stCondLst>
                                            <p:cond delay="0"/>
                                          </p:stCondLst>
                                        </p:cTn>
                                        <p:tgtEl>
                                          <p:spTgt spid="180"/>
                                        </p:tgtEl>
                                        <p:attrNameLst>
                                          <p:attrName>style.visibility</p:attrName>
                                        </p:attrNameLst>
                                      </p:cBhvr>
                                      <p:to>
                                        <p:strVal val="visible"/>
                                      </p:to>
                                    </p:set>
                                    <p:animEffect transition="in" filter="wipe(up)">
                                      <p:cBhvr>
                                        <p:cTn id="121" dur="500"/>
                                        <p:tgtEl>
                                          <p:spTgt spid="180"/>
                                        </p:tgtEl>
                                      </p:cBhvr>
                                    </p:animEffect>
                                  </p:childTnLst>
                                </p:cTn>
                              </p:par>
                            </p:childTnLst>
                          </p:cTn>
                        </p:par>
                        <p:par>
                          <p:cTn id="122" fill="hold">
                            <p:stCondLst>
                              <p:cond delay="2000"/>
                            </p:stCondLst>
                            <p:childTnLst>
                              <p:par>
                                <p:cTn id="123" presetID="23" presetClass="entr" presetSubtype="16" fill="hold" grpId="0" nodeType="afterEffect">
                                  <p:stCondLst>
                                    <p:cond delay="0"/>
                                  </p:stCondLst>
                                  <p:childTnLst>
                                    <p:set>
                                      <p:cBhvr>
                                        <p:cTn id="124" dur="1" fill="hold">
                                          <p:stCondLst>
                                            <p:cond delay="0"/>
                                          </p:stCondLst>
                                        </p:cTn>
                                        <p:tgtEl>
                                          <p:spTgt spid="181"/>
                                        </p:tgtEl>
                                        <p:attrNameLst>
                                          <p:attrName>style.visibility</p:attrName>
                                        </p:attrNameLst>
                                      </p:cBhvr>
                                      <p:to>
                                        <p:strVal val="visible"/>
                                      </p:to>
                                    </p:set>
                                    <p:anim calcmode="lin" valueType="num">
                                      <p:cBhvr>
                                        <p:cTn id="125" dur="500" fill="hold"/>
                                        <p:tgtEl>
                                          <p:spTgt spid="181"/>
                                        </p:tgtEl>
                                        <p:attrNameLst>
                                          <p:attrName>ppt_w</p:attrName>
                                        </p:attrNameLst>
                                      </p:cBhvr>
                                      <p:tavLst>
                                        <p:tav tm="0">
                                          <p:val>
                                            <p:fltVal val="0"/>
                                          </p:val>
                                        </p:tav>
                                        <p:tav tm="100000">
                                          <p:val>
                                            <p:strVal val="#ppt_w"/>
                                          </p:val>
                                        </p:tav>
                                      </p:tavLst>
                                    </p:anim>
                                    <p:anim calcmode="lin" valueType="num">
                                      <p:cBhvr>
                                        <p:cTn id="126" dur="500" fill="hold"/>
                                        <p:tgtEl>
                                          <p:spTgt spid="181"/>
                                        </p:tgtEl>
                                        <p:attrNameLst>
                                          <p:attrName>ppt_h</p:attrName>
                                        </p:attrNameLst>
                                      </p:cBhvr>
                                      <p:tavLst>
                                        <p:tav tm="0">
                                          <p:val>
                                            <p:fltVal val="0"/>
                                          </p:val>
                                        </p:tav>
                                        <p:tav tm="100000">
                                          <p:val>
                                            <p:strVal val="#ppt_h"/>
                                          </p:val>
                                        </p:tav>
                                      </p:tavLst>
                                    </p:anim>
                                  </p:childTnLst>
                                </p:cTn>
                              </p:par>
                            </p:childTnLst>
                          </p:cTn>
                        </p:par>
                        <p:par>
                          <p:cTn id="127" fill="hold">
                            <p:stCondLst>
                              <p:cond delay="2500"/>
                            </p:stCondLst>
                            <p:childTnLst>
                              <p:par>
                                <p:cTn id="128" presetID="9" presetClass="entr" presetSubtype="0" fill="hold" nodeType="afterEffect">
                                  <p:stCondLst>
                                    <p:cond delay="0"/>
                                  </p:stCondLst>
                                  <p:childTnLst>
                                    <p:set>
                                      <p:cBhvr>
                                        <p:cTn id="129" dur="1" fill="hold">
                                          <p:stCondLst>
                                            <p:cond delay="0"/>
                                          </p:stCondLst>
                                        </p:cTn>
                                        <p:tgtEl>
                                          <p:spTgt spid="182"/>
                                        </p:tgtEl>
                                        <p:attrNameLst>
                                          <p:attrName>style.visibility</p:attrName>
                                        </p:attrNameLst>
                                      </p:cBhvr>
                                      <p:to>
                                        <p:strVal val="visible"/>
                                      </p:to>
                                    </p:set>
                                    <p:animEffect transition="in" filter="dissolve">
                                      <p:cBhvr>
                                        <p:cTn id="130" dur="500"/>
                                        <p:tgtEl>
                                          <p:spTgt spid="182"/>
                                        </p:tgtEl>
                                      </p:cBhvr>
                                    </p:animEffect>
                                  </p:childTnLst>
                                </p:cTn>
                              </p:par>
                            </p:childTnLst>
                          </p:cTn>
                        </p:par>
                        <p:par>
                          <p:cTn id="131" fill="hold">
                            <p:stCondLst>
                              <p:cond delay="3000"/>
                            </p:stCondLst>
                            <p:childTnLst>
                              <p:par>
                                <p:cTn id="132" presetID="22" presetClass="entr" presetSubtype="8" fill="hold" nodeType="afterEffect">
                                  <p:stCondLst>
                                    <p:cond delay="0"/>
                                  </p:stCondLst>
                                  <p:childTnLst>
                                    <p:set>
                                      <p:cBhvr>
                                        <p:cTn id="133" dur="1" fill="hold">
                                          <p:stCondLst>
                                            <p:cond delay="0"/>
                                          </p:stCondLst>
                                        </p:cTn>
                                        <p:tgtEl>
                                          <p:spTgt spid="183"/>
                                        </p:tgtEl>
                                        <p:attrNameLst>
                                          <p:attrName>style.visibility</p:attrName>
                                        </p:attrNameLst>
                                      </p:cBhvr>
                                      <p:to>
                                        <p:strVal val="visible"/>
                                      </p:to>
                                    </p:set>
                                    <p:animEffect transition="in" filter="wipe(left)">
                                      <p:cBhvr>
                                        <p:cTn id="134" dur="500"/>
                                        <p:tgtEl>
                                          <p:spTgt spid="183"/>
                                        </p:tgtEl>
                                      </p:cBhvr>
                                    </p:animEffect>
                                  </p:childTnLst>
                                </p:cTn>
                              </p:par>
                            </p:childTnLst>
                          </p:cTn>
                        </p:par>
                        <p:par>
                          <p:cTn id="135" fill="hold">
                            <p:stCondLst>
                              <p:cond delay="3500"/>
                            </p:stCondLst>
                            <p:childTnLst>
                              <p:par>
                                <p:cTn id="136" presetID="23" presetClass="entr" presetSubtype="16" fill="hold" grpId="0" nodeType="afterEffect">
                                  <p:stCondLst>
                                    <p:cond delay="0"/>
                                  </p:stCondLst>
                                  <p:childTnLst>
                                    <p:set>
                                      <p:cBhvr>
                                        <p:cTn id="137" dur="1" fill="hold">
                                          <p:stCondLst>
                                            <p:cond delay="0"/>
                                          </p:stCondLst>
                                        </p:cTn>
                                        <p:tgtEl>
                                          <p:spTgt spid="184"/>
                                        </p:tgtEl>
                                        <p:attrNameLst>
                                          <p:attrName>style.visibility</p:attrName>
                                        </p:attrNameLst>
                                      </p:cBhvr>
                                      <p:to>
                                        <p:strVal val="visible"/>
                                      </p:to>
                                    </p:set>
                                    <p:anim calcmode="lin" valueType="num">
                                      <p:cBhvr>
                                        <p:cTn id="138" dur="500" fill="hold"/>
                                        <p:tgtEl>
                                          <p:spTgt spid="184"/>
                                        </p:tgtEl>
                                        <p:attrNameLst>
                                          <p:attrName>ppt_w</p:attrName>
                                        </p:attrNameLst>
                                      </p:cBhvr>
                                      <p:tavLst>
                                        <p:tav tm="0">
                                          <p:val>
                                            <p:fltVal val="0"/>
                                          </p:val>
                                        </p:tav>
                                        <p:tav tm="100000">
                                          <p:val>
                                            <p:strVal val="#ppt_w"/>
                                          </p:val>
                                        </p:tav>
                                      </p:tavLst>
                                    </p:anim>
                                    <p:anim calcmode="lin" valueType="num">
                                      <p:cBhvr>
                                        <p:cTn id="139" dur="500" fill="hold"/>
                                        <p:tgtEl>
                                          <p:spTgt spid="184"/>
                                        </p:tgtEl>
                                        <p:attrNameLst>
                                          <p:attrName>ppt_h</p:attrName>
                                        </p:attrNameLst>
                                      </p:cBhvr>
                                      <p:tavLst>
                                        <p:tav tm="0">
                                          <p:val>
                                            <p:fltVal val="0"/>
                                          </p:val>
                                        </p:tav>
                                        <p:tav tm="100000">
                                          <p:val>
                                            <p:strVal val="#ppt_h"/>
                                          </p:val>
                                        </p:tav>
                                      </p:tavLst>
                                    </p:anim>
                                  </p:childTnLst>
                                </p:cTn>
                              </p:par>
                            </p:childTnLst>
                          </p:cTn>
                        </p:par>
                      </p:childTnLst>
                    </p:cTn>
                  </p:par>
                  <p:par>
                    <p:cTn id="140" fill="hold">
                      <p:stCondLst>
                        <p:cond delay="indefinite"/>
                      </p:stCondLst>
                      <p:childTnLst>
                        <p:par>
                          <p:cTn id="141" fill="hold">
                            <p:stCondLst>
                              <p:cond delay="0"/>
                            </p:stCondLst>
                            <p:childTnLst>
                              <p:par>
                                <p:cTn id="142" presetID="22" presetClass="entr" presetSubtype="8" fill="hold" nodeType="clickEffect">
                                  <p:stCondLst>
                                    <p:cond delay="0"/>
                                  </p:stCondLst>
                                  <p:childTnLst>
                                    <p:set>
                                      <p:cBhvr>
                                        <p:cTn id="143" dur="1" fill="hold">
                                          <p:stCondLst>
                                            <p:cond delay="0"/>
                                          </p:stCondLst>
                                        </p:cTn>
                                        <p:tgtEl>
                                          <p:spTgt spid="185"/>
                                        </p:tgtEl>
                                        <p:attrNameLst>
                                          <p:attrName>style.visibility</p:attrName>
                                        </p:attrNameLst>
                                      </p:cBhvr>
                                      <p:to>
                                        <p:strVal val="visible"/>
                                      </p:to>
                                    </p:set>
                                    <p:animEffect transition="in" filter="wipe(left)">
                                      <p:cBhvr>
                                        <p:cTn id="144" dur="500"/>
                                        <p:tgtEl>
                                          <p:spTgt spid="185"/>
                                        </p:tgtEl>
                                      </p:cBhvr>
                                    </p:animEffect>
                                  </p:childTnLst>
                                </p:cTn>
                              </p:par>
                            </p:childTnLst>
                          </p:cTn>
                        </p:par>
                        <p:par>
                          <p:cTn id="145" fill="hold">
                            <p:stCondLst>
                              <p:cond delay="500"/>
                            </p:stCondLst>
                            <p:childTnLst>
                              <p:par>
                                <p:cTn id="146" presetID="22" presetClass="entr" presetSubtype="1" fill="hold" nodeType="afterEffect">
                                  <p:stCondLst>
                                    <p:cond delay="0"/>
                                  </p:stCondLst>
                                  <p:childTnLst>
                                    <p:set>
                                      <p:cBhvr>
                                        <p:cTn id="147" dur="1" fill="hold">
                                          <p:stCondLst>
                                            <p:cond delay="0"/>
                                          </p:stCondLst>
                                        </p:cTn>
                                        <p:tgtEl>
                                          <p:spTgt spid="186"/>
                                        </p:tgtEl>
                                        <p:attrNameLst>
                                          <p:attrName>style.visibility</p:attrName>
                                        </p:attrNameLst>
                                      </p:cBhvr>
                                      <p:to>
                                        <p:strVal val="visible"/>
                                      </p:to>
                                    </p:set>
                                    <p:animEffect transition="in" filter="wipe(up)">
                                      <p:cBhvr>
                                        <p:cTn id="148" dur="500"/>
                                        <p:tgtEl>
                                          <p:spTgt spid="186"/>
                                        </p:tgtEl>
                                      </p:cBhvr>
                                    </p:animEffect>
                                  </p:childTnLst>
                                </p:cTn>
                              </p:par>
                            </p:childTnLst>
                          </p:cTn>
                        </p:par>
                      </p:childTnLst>
                    </p:cTn>
                  </p:par>
                  <p:par>
                    <p:cTn id="149" fill="hold">
                      <p:stCondLst>
                        <p:cond delay="indefinite"/>
                      </p:stCondLst>
                      <p:childTnLst>
                        <p:par>
                          <p:cTn id="150" fill="hold">
                            <p:stCondLst>
                              <p:cond delay="0"/>
                            </p:stCondLst>
                            <p:childTnLst>
                              <p:par>
                                <p:cTn id="151" presetID="23" presetClass="entr" presetSubtype="16" fill="hold" grpId="0" nodeType="clickEffect">
                                  <p:stCondLst>
                                    <p:cond delay="0"/>
                                  </p:stCondLst>
                                  <p:childTnLst>
                                    <p:set>
                                      <p:cBhvr>
                                        <p:cTn id="152" dur="1" fill="hold">
                                          <p:stCondLst>
                                            <p:cond delay="0"/>
                                          </p:stCondLst>
                                        </p:cTn>
                                        <p:tgtEl>
                                          <p:spTgt spid="188"/>
                                        </p:tgtEl>
                                        <p:attrNameLst>
                                          <p:attrName>style.visibility</p:attrName>
                                        </p:attrNameLst>
                                      </p:cBhvr>
                                      <p:to>
                                        <p:strVal val="visible"/>
                                      </p:to>
                                    </p:set>
                                    <p:anim calcmode="lin" valueType="num">
                                      <p:cBhvr>
                                        <p:cTn id="153" dur="500" fill="hold"/>
                                        <p:tgtEl>
                                          <p:spTgt spid="188"/>
                                        </p:tgtEl>
                                        <p:attrNameLst>
                                          <p:attrName>ppt_w</p:attrName>
                                        </p:attrNameLst>
                                      </p:cBhvr>
                                      <p:tavLst>
                                        <p:tav tm="0">
                                          <p:val>
                                            <p:fltVal val="0"/>
                                          </p:val>
                                        </p:tav>
                                        <p:tav tm="100000">
                                          <p:val>
                                            <p:strVal val="#ppt_w"/>
                                          </p:val>
                                        </p:tav>
                                      </p:tavLst>
                                    </p:anim>
                                    <p:anim calcmode="lin" valueType="num">
                                      <p:cBhvr>
                                        <p:cTn id="154" dur="500" fill="hold"/>
                                        <p:tgtEl>
                                          <p:spTgt spid="188"/>
                                        </p:tgtEl>
                                        <p:attrNameLst>
                                          <p:attrName>ppt_h</p:attrName>
                                        </p:attrNameLst>
                                      </p:cBhvr>
                                      <p:tavLst>
                                        <p:tav tm="0">
                                          <p:val>
                                            <p:fltVal val="0"/>
                                          </p:val>
                                        </p:tav>
                                        <p:tav tm="100000">
                                          <p:val>
                                            <p:strVal val="#ppt_h"/>
                                          </p:val>
                                        </p:tav>
                                      </p:tavLst>
                                    </p:anim>
                                  </p:childTnLst>
                                </p:cTn>
                              </p:par>
                            </p:childTnLst>
                          </p:cTn>
                        </p:par>
                        <p:par>
                          <p:cTn id="155" fill="hold">
                            <p:stCondLst>
                              <p:cond delay="500"/>
                            </p:stCondLst>
                            <p:childTnLst>
                              <p:par>
                                <p:cTn id="156" presetID="22" presetClass="entr" presetSubtype="2" fill="hold" nodeType="afterEffect">
                                  <p:stCondLst>
                                    <p:cond delay="0"/>
                                  </p:stCondLst>
                                  <p:childTnLst>
                                    <p:set>
                                      <p:cBhvr>
                                        <p:cTn id="157" dur="1" fill="hold">
                                          <p:stCondLst>
                                            <p:cond delay="0"/>
                                          </p:stCondLst>
                                        </p:cTn>
                                        <p:tgtEl>
                                          <p:spTgt spid="189"/>
                                        </p:tgtEl>
                                        <p:attrNameLst>
                                          <p:attrName>style.visibility</p:attrName>
                                        </p:attrNameLst>
                                      </p:cBhvr>
                                      <p:to>
                                        <p:strVal val="visible"/>
                                      </p:to>
                                    </p:set>
                                    <p:animEffect transition="in" filter="wipe(right)">
                                      <p:cBhvr>
                                        <p:cTn id="158" dur="500"/>
                                        <p:tgtEl>
                                          <p:spTgt spid="189"/>
                                        </p:tgtEl>
                                      </p:cBhvr>
                                    </p:animEffect>
                                  </p:childTnLst>
                                </p:cTn>
                              </p:par>
                            </p:childTnLst>
                          </p:cTn>
                        </p:par>
                        <p:par>
                          <p:cTn id="159" fill="hold">
                            <p:stCondLst>
                              <p:cond delay="1000"/>
                            </p:stCondLst>
                            <p:childTnLst>
                              <p:par>
                                <p:cTn id="160" presetID="23" presetClass="entr" presetSubtype="16" fill="hold" grpId="0" nodeType="afterEffect">
                                  <p:stCondLst>
                                    <p:cond delay="0"/>
                                  </p:stCondLst>
                                  <p:childTnLst>
                                    <p:set>
                                      <p:cBhvr>
                                        <p:cTn id="161" dur="1" fill="hold">
                                          <p:stCondLst>
                                            <p:cond delay="0"/>
                                          </p:stCondLst>
                                        </p:cTn>
                                        <p:tgtEl>
                                          <p:spTgt spid="187"/>
                                        </p:tgtEl>
                                        <p:attrNameLst>
                                          <p:attrName>style.visibility</p:attrName>
                                        </p:attrNameLst>
                                      </p:cBhvr>
                                      <p:to>
                                        <p:strVal val="visible"/>
                                      </p:to>
                                    </p:set>
                                    <p:anim calcmode="lin" valueType="num">
                                      <p:cBhvr>
                                        <p:cTn id="162" dur="500" fill="hold"/>
                                        <p:tgtEl>
                                          <p:spTgt spid="187"/>
                                        </p:tgtEl>
                                        <p:attrNameLst>
                                          <p:attrName>ppt_w</p:attrName>
                                        </p:attrNameLst>
                                      </p:cBhvr>
                                      <p:tavLst>
                                        <p:tav tm="0">
                                          <p:val>
                                            <p:fltVal val="0"/>
                                          </p:val>
                                        </p:tav>
                                        <p:tav tm="100000">
                                          <p:val>
                                            <p:strVal val="#ppt_w"/>
                                          </p:val>
                                        </p:tav>
                                      </p:tavLst>
                                    </p:anim>
                                    <p:anim calcmode="lin" valueType="num">
                                      <p:cBhvr>
                                        <p:cTn id="163" dur="500" fill="hold"/>
                                        <p:tgtEl>
                                          <p:spTgt spid="187"/>
                                        </p:tgtEl>
                                        <p:attrNameLst>
                                          <p:attrName>ppt_h</p:attrName>
                                        </p:attrNameLst>
                                      </p:cBhvr>
                                      <p:tavLst>
                                        <p:tav tm="0">
                                          <p:val>
                                            <p:fltVal val="0"/>
                                          </p:val>
                                        </p:tav>
                                        <p:tav tm="100000">
                                          <p:val>
                                            <p:strVal val="#ppt_h"/>
                                          </p:val>
                                        </p:tav>
                                      </p:tavLst>
                                    </p:anim>
                                  </p:childTnLst>
                                </p:cTn>
                              </p:par>
                            </p:childTnLst>
                          </p:cTn>
                        </p:par>
                        <p:par>
                          <p:cTn id="164" fill="hold">
                            <p:stCondLst>
                              <p:cond delay="1500"/>
                            </p:stCondLst>
                            <p:childTnLst>
                              <p:par>
                                <p:cTn id="165" presetID="22" presetClass="entr" presetSubtype="2" fill="hold" nodeType="afterEffect">
                                  <p:stCondLst>
                                    <p:cond delay="0"/>
                                  </p:stCondLst>
                                  <p:childTnLst>
                                    <p:set>
                                      <p:cBhvr>
                                        <p:cTn id="166" dur="1" fill="hold">
                                          <p:stCondLst>
                                            <p:cond delay="0"/>
                                          </p:stCondLst>
                                        </p:cTn>
                                        <p:tgtEl>
                                          <p:spTgt spid="194"/>
                                        </p:tgtEl>
                                        <p:attrNameLst>
                                          <p:attrName>style.visibility</p:attrName>
                                        </p:attrNameLst>
                                      </p:cBhvr>
                                      <p:to>
                                        <p:strVal val="visible"/>
                                      </p:to>
                                    </p:set>
                                    <p:animEffect transition="in" filter="wipe(right)">
                                      <p:cBhvr>
                                        <p:cTn id="167"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 grpId="0" autoUpdateAnimBg="0"/>
      <p:bldP spid="160" grpId="0" animBg="1" autoUpdateAnimBg="0"/>
      <p:bldP spid="164" grpId="0" animBg="1" autoUpdateAnimBg="0"/>
      <p:bldP spid="169" grpId="0" animBg="1" autoUpdateAnimBg="0"/>
      <p:bldP spid="181" grpId="0" animBg="1" autoUpdateAnimBg="0"/>
      <p:bldP spid="184" grpId="0" animBg="1" autoUpdateAnimBg="0"/>
      <p:bldP spid="187" grpId="0" animBg="1" autoUpdateAnimBg="0"/>
      <p:bldP spid="188" grpId="0" animBg="1" autoUpdateAnimBg="0"/>
      <p:bldP spid="190" grpId="0" animBg="1" autoUpdateAnimBg="0"/>
      <p:bldP spid="191" grpId="0" animBg="1" autoUpdateAnimBg="0"/>
      <p:bldP spid="192" grpId="0" animBg="1" autoUpdateAnimBg="0"/>
      <p:bldP spid="193" grpId="0" animBg="1"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3.2</a:t>
            </a:r>
            <a:r>
              <a:rPr kumimoji="1" lang="zh-CN" altLang="en-US" dirty="0"/>
              <a:t> 基本寄存器</a:t>
            </a:r>
          </a:p>
        </p:txBody>
      </p:sp>
      <p:sp>
        <p:nvSpPr>
          <p:cNvPr id="5" name="Rectangle 2">
            <a:extLst>
              <a:ext uri="{FF2B5EF4-FFF2-40B4-BE49-F238E27FC236}">
                <a16:creationId xmlns:a16="http://schemas.microsoft.com/office/drawing/2014/main" id="{9F2E4649-D998-84E9-45C5-198D75590C80}"/>
              </a:ext>
            </a:extLst>
          </p:cNvPr>
          <p:cNvSpPr>
            <a:spLocks noChangeArrowheads="1"/>
          </p:cNvSpPr>
          <p:nvPr/>
        </p:nvSpPr>
        <p:spPr bwMode="auto">
          <a:xfrm>
            <a:off x="1282233" y="661986"/>
            <a:ext cx="9144000" cy="6196014"/>
          </a:xfrm>
          <a:prstGeom prst="rect">
            <a:avLst/>
          </a:prstGeom>
          <a:solidFill>
            <a:srgbClr val="A5CEAD"/>
          </a:solidFill>
          <a:ln w="9525">
            <a:noFill/>
            <a:miter lim="800000"/>
            <a:headEnd/>
            <a:tailEnd/>
          </a:ln>
        </p:spPr>
        <p:txBody>
          <a:bodyPr wrap="none" anchor="ctr"/>
          <a:lstStyle/>
          <a:p>
            <a:endParaRPr lang="zh-CN" altLang="en-US"/>
          </a:p>
        </p:txBody>
      </p:sp>
      <p:sp>
        <p:nvSpPr>
          <p:cNvPr id="6" name="Text Box 3">
            <a:extLst>
              <a:ext uri="{FF2B5EF4-FFF2-40B4-BE49-F238E27FC236}">
                <a16:creationId xmlns:a16="http://schemas.microsoft.com/office/drawing/2014/main" id="{0E2FB3B0-EE9D-C55F-DB17-DE8BCAF39921}"/>
              </a:ext>
            </a:extLst>
          </p:cNvPr>
          <p:cNvSpPr txBox="1">
            <a:spLocks noChangeArrowheads="1"/>
          </p:cNvSpPr>
          <p:nvPr/>
        </p:nvSpPr>
        <p:spPr bwMode="auto">
          <a:xfrm>
            <a:off x="2229971" y="842963"/>
            <a:ext cx="2735262" cy="519112"/>
          </a:xfrm>
          <a:prstGeom prst="rect">
            <a:avLst/>
          </a:prstGeom>
          <a:noFill/>
          <a:ln w="9525">
            <a:noFill/>
            <a:miter lim="800000"/>
            <a:headEnd/>
            <a:tailEnd/>
          </a:ln>
        </p:spPr>
        <p:txBody>
          <a:bodyPr>
            <a:spAutoFit/>
          </a:bodyPr>
          <a:lstStyle/>
          <a:p>
            <a:r>
              <a:rPr lang="en-US" altLang="zh-CN" sz="2800" b="1"/>
              <a:t>(</a:t>
            </a:r>
            <a:r>
              <a:rPr lang="zh-CN" altLang="en-US" sz="2800" b="1"/>
              <a:t>二</a:t>
            </a:r>
            <a:r>
              <a:rPr lang="en-US" altLang="zh-CN" sz="2800" b="1"/>
              <a:t>) </a:t>
            </a:r>
            <a:r>
              <a:rPr lang="zh-CN" altLang="en-US" sz="2800" b="1"/>
              <a:t>逻辑功能</a:t>
            </a:r>
          </a:p>
        </p:txBody>
      </p:sp>
      <p:sp>
        <p:nvSpPr>
          <p:cNvPr id="7" name="Text Box 4">
            <a:extLst>
              <a:ext uri="{FF2B5EF4-FFF2-40B4-BE49-F238E27FC236}">
                <a16:creationId xmlns:a16="http://schemas.microsoft.com/office/drawing/2014/main" id="{3A98C418-C7D5-FDDD-0DCD-0530FBC1790B}"/>
              </a:ext>
            </a:extLst>
          </p:cNvPr>
          <p:cNvSpPr txBox="1">
            <a:spLocks noChangeArrowheads="1"/>
          </p:cNvSpPr>
          <p:nvPr/>
        </p:nvSpPr>
        <p:spPr bwMode="auto">
          <a:xfrm>
            <a:off x="4931896" y="785813"/>
            <a:ext cx="6022975" cy="519112"/>
          </a:xfrm>
          <a:prstGeom prst="rect">
            <a:avLst/>
          </a:prstGeom>
          <a:noFill/>
          <a:ln w="9525">
            <a:noFill/>
            <a:miter lim="800000"/>
            <a:headEnd/>
            <a:tailEnd/>
          </a:ln>
        </p:spPr>
        <p:txBody>
          <a:bodyPr>
            <a:spAutoFit/>
          </a:bodyPr>
          <a:lstStyle/>
          <a:p>
            <a:r>
              <a:rPr lang="en-US" altLang="zh-CN" sz="2800" b="1">
                <a:solidFill>
                  <a:srgbClr val="FF0066"/>
                </a:solidFill>
              </a:rPr>
              <a:t>16</a:t>
            </a:r>
            <a:r>
              <a:rPr lang="zh-CN" altLang="en-US" sz="2800" b="1">
                <a:solidFill>
                  <a:srgbClr val="FF0066"/>
                </a:solidFill>
              </a:rPr>
              <a:t>个</a:t>
            </a:r>
            <a:r>
              <a:rPr lang="en-US" altLang="zh-CN" sz="2800" b="1" i="1">
                <a:solidFill>
                  <a:srgbClr val="FF0066"/>
                </a:solidFill>
              </a:rPr>
              <a:t>D</a:t>
            </a:r>
            <a:r>
              <a:rPr lang="zh-CN" altLang="en-US" sz="2800" b="1">
                <a:solidFill>
                  <a:srgbClr val="FF0066"/>
                </a:solidFill>
              </a:rPr>
              <a:t>锁存器</a:t>
            </a:r>
            <a:r>
              <a:rPr lang="zh-CN" altLang="en-US" sz="2800" b="1">
                <a:solidFill>
                  <a:srgbClr val="FF33CC"/>
                </a:solidFill>
              </a:rPr>
              <a:t>      </a:t>
            </a:r>
            <a:r>
              <a:rPr lang="zh-CN" altLang="en-US" sz="2800" b="1"/>
              <a:t>构成存储矩阵</a:t>
            </a:r>
          </a:p>
        </p:txBody>
      </p:sp>
      <p:sp>
        <p:nvSpPr>
          <p:cNvPr id="8" name="Text Box 5">
            <a:extLst>
              <a:ext uri="{FF2B5EF4-FFF2-40B4-BE49-F238E27FC236}">
                <a16:creationId xmlns:a16="http://schemas.microsoft.com/office/drawing/2014/main" id="{F9EFD664-6BCC-8CA8-23AE-502CD24B74B7}"/>
              </a:ext>
            </a:extLst>
          </p:cNvPr>
          <p:cNvSpPr txBox="1">
            <a:spLocks noChangeArrowheads="1"/>
          </p:cNvSpPr>
          <p:nvPr/>
        </p:nvSpPr>
        <p:spPr bwMode="auto">
          <a:xfrm>
            <a:off x="4973171" y="823913"/>
            <a:ext cx="5613400" cy="519112"/>
          </a:xfrm>
          <a:prstGeom prst="rect">
            <a:avLst/>
          </a:prstGeom>
          <a:noFill/>
          <a:ln w="9525">
            <a:noFill/>
            <a:miter lim="800000"/>
            <a:headEnd/>
            <a:tailEnd/>
          </a:ln>
        </p:spPr>
        <p:txBody>
          <a:bodyPr>
            <a:spAutoFit/>
          </a:bodyPr>
          <a:lstStyle/>
          <a:p>
            <a:r>
              <a:rPr lang="zh-CN" altLang="en-US" sz="2800" b="1">
                <a:solidFill>
                  <a:srgbClr val="FF0066"/>
                </a:solidFill>
              </a:rPr>
              <a:t>能存放</a:t>
            </a:r>
            <a:r>
              <a:rPr lang="en-US" altLang="zh-CN" sz="2800" b="1">
                <a:solidFill>
                  <a:srgbClr val="FF0066"/>
                </a:solidFill>
              </a:rPr>
              <a:t>4</a:t>
            </a:r>
            <a:r>
              <a:rPr lang="zh-CN" altLang="en-US" sz="2800" b="1">
                <a:solidFill>
                  <a:srgbClr val="FF0066"/>
                </a:solidFill>
              </a:rPr>
              <a:t>个字</a:t>
            </a:r>
            <a:r>
              <a:rPr lang="en-US" altLang="zh-CN" sz="2800" b="1">
                <a:solidFill>
                  <a:srgbClr val="FF0066"/>
                </a:solidFill>
              </a:rPr>
              <a:t>:</a:t>
            </a:r>
            <a:r>
              <a:rPr lang="en-US" altLang="zh-CN" sz="2800" b="1" i="1"/>
              <a:t>  W</a:t>
            </a:r>
            <a:r>
              <a:rPr lang="en-US" altLang="zh-CN" sz="2800" b="1" baseline="-25000"/>
              <a:t>0</a:t>
            </a:r>
            <a:r>
              <a:rPr lang="zh-CN" altLang="en-US" sz="2800" b="1"/>
              <a:t>、</a:t>
            </a:r>
            <a:r>
              <a:rPr lang="en-US" altLang="zh-CN" sz="2800" b="1" i="1"/>
              <a:t>W</a:t>
            </a:r>
            <a:r>
              <a:rPr lang="en-US" altLang="zh-CN" sz="2800" b="1" baseline="-25000"/>
              <a:t>1</a:t>
            </a:r>
            <a:r>
              <a:rPr lang="zh-CN" altLang="en-US" sz="2800" b="1"/>
              <a:t>、</a:t>
            </a:r>
            <a:r>
              <a:rPr lang="en-US" altLang="zh-CN" sz="2800" b="1" i="1"/>
              <a:t>W</a:t>
            </a:r>
            <a:r>
              <a:rPr lang="en-US" altLang="zh-CN" sz="2800" b="1" baseline="-25000"/>
              <a:t>2</a:t>
            </a:r>
            <a:r>
              <a:rPr lang="zh-CN" altLang="en-US" sz="2800" b="1"/>
              <a:t>、</a:t>
            </a:r>
            <a:r>
              <a:rPr lang="en-US" altLang="zh-CN" sz="2800" b="1" i="1"/>
              <a:t>W</a:t>
            </a:r>
            <a:r>
              <a:rPr lang="en-US" altLang="zh-CN" sz="2800" b="1" baseline="-25000"/>
              <a:t>3</a:t>
            </a:r>
          </a:p>
        </p:txBody>
      </p:sp>
      <p:grpSp>
        <p:nvGrpSpPr>
          <p:cNvPr id="9" name="Group 6">
            <a:extLst>
              <a:ext uri="{FF2B5EF4-FFF2-40B4-BE49-F238E27FC236}">
                <a16:creationId xmlns:a16="http://schemas.microsoft.com/office/drawing/2014/main" id="{51F9D28A-55C5-F28E-48FF-233E62C76C10}"/>
              </a:ext>
            </a:extLst>
          </p:cNvPr>
          <p:cNvGrpSpPr>
            <a:grpSpLocks/>
          </p:cNvGrpSpPr>
          <p:nvPr/>
        </p:nvGrpSpPr>
        <p:grpSpPr bwMode="auto">
          <a:xfrm>
            <a:off x="2458571" y="1604963"/>
            <a:ext cx="6858000" cy="4591050"/>
            <a:chOff x="408" y="804"/>
            <a:chExt cx="4320" cy="2892"/>
          </a:xfrm>
        </p:grpSpPr>
        <p:sp>
          <p:nvSpPr>
            <p:cNvPr id="10" name="Rectangle 7">
              <a:extLst>
                <a:ext uri="{FF2B5EF4-FFF2-40B4-BE49-F238E27FC236}">
                  <a16:creationId xmlns:a16="http://schemas.microsoft.com/office/drawing/2014/main" id="{A46CCAF8-C934-B8B0-5401-F2F7D8F1F69B}"/>
                </a:ext>
              </a:extLst>
            </p:cNvPr>
            <p:cNvSpPr>
              <a:spLocks noChangeArrowheads="1"/>
            </p:cNvSpPr>
            <p:nvPr/>
          </p:nvSpPr>
          <p:spPr bwMode="auto">
            <a:xfrm>
              <a:off x="1200" y="1416"/>
              <a:ext cx="2604" cy="1764"/>
            </a:xfrm>
            <a:prstGeom prst="rect">
              <a:avLst/>
            </a:prstGeom>
            <a:noFill/>
            <a:ln w="76200">
              <a:solidFill>
                <a:srgbClr val="336600"/>
              </a:solidFill>
              <a:miter lim="800000"/>
              <a:headEnd/>
              <a:tailEnd/>
            </a:ln>
          </p:spPr>
          <p:txBody>
            <a:bodyPr wrap="none" anchor="ctr"/>
            <a:lstStyle/>
            <a:p>
              <a:pPr algn="ctr"/>
              <a:endParaRPr lang="zh-CN" altLang="zh-CN">
                <a:solidFill>
                  <a:srgbClr val="FF0066"/>
                </a:solidFill>
              </a:endParaRPr>
            </a:p>
          </p:txBody>
        </p:sp>
        <p:grpSp>
          <p:nvGrpSpPr>
            <p:cNvPr id="11" name="Group 8">
              <a:extLst>
                <a:ext uri="{FF2B5EF4-FFF2-40B4-BE49-F238E27FC236}">
                  <a16:creationId xmlns:a16="http://schemas.microsoft.com/office/drawing/2014/main" id="{9AD7DAF3-1ADB-7094-22A0-1DE1EDE12E8D}"/>
                </a:ext>
              </a:extLst>
            </p:cNvPr>
            <p:cNvGrpSpPr>
              <a:grpSpLocks/>
            </p:cNvGrpSpPr>
            <p:nvPr/>
          </p:nvGrpSpPr>
          <p:grpSpPr bwMode="auto">
            <a:xfrm>
              <a:off x="950" y="1955"/>
              <a:ext cx="272" cy="68"/>
              <a:chOff x="3470" y="1655"/>
              <a:chExt cx="272" cy="68"/>
            </a:xfrm>
          </p:grpSpPr>
          <p:sp>
            <p:nvSpPr>
              <p:cNvPr id="58" name="Line 9">
                <a:extLst>
                  <a:ext uri="{FF2B5EF4-FFF2-40B4-BE49-F238E27FC236}">
                    <a16:creationId xmlns:a16="http://schemas.microsoft.com/office/drawing/2014/main" id="{A41DF388-47C5-DF50-5277-DBBC3D92E3DD}"/>
                  </a:ext>
                </a:extLst>
              </p:cNvPr>
              <p:cNvSpPr>
                <a:spLocks noChangeShapeType="1"/>
              </p:cNvSpPr>
              <p:nvPr/>
            </p:nvSpPr>
            <p:spPr bwMode="auto">
              <a:xfrm rot="5400000" flipV="1">
                <a:off x="3606" y="1554"/>
                <a:ext cx="0" cy="272"/>
              </a:xfrm>
              <a:prstGeom prst="line">
                <a:avLst/>
              </a:prstGeom>
              <a:noFill/>
              <a:ln w="28575">
                <a:solidFill>
                  <a:schemeClr val="tx1"/>
                </a:solidFill>
                <a:round/>
                <a:headEnd/>
                <a:tailEnd/>
              </a:ln>
            </p:spPr>
            <p:txBody>
              <a:bodyPr/>
              <a:lstStyle/>
              <a:p>
                <a:endParaRPr lang="zh-CN" altLang="en-US"/>
              </a:p>
            </p:txBody>
          </p:sp>
          <p:sp>
            <p:nvSpPr>
              <p:cNvPr id="59" name="Oval 10">
                <a:extLst>
                  <a:ext uri="{FF2B5EF4-FFF2-40B4-BE49-F238E27FC236}">
                    <a16:creationId xmlns:a16="http://schemas.microsoft.com/office/drawing/2014/main" id="{7DAC939E-259E-1F58-1069-23AB0A096475}"/>
                  </a:ext>
                </a:extLst>
              </p:cNvPr>
              <p:cNvSpPr>
                <a:spLocks noChangeArrowheads="1"/>
              </p:cNvSpPr>
              <p:nvPr/>
            </p:nvSpPr>
            <p:spPr bwMode="auto">
              <a:xfrm rot="5400000" flipV="1">
                <a:off x="3471" y="1655"/>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12" name="Group 11">
              <a:extLst>
                <a:ext uri="{FF2B5EF4-FFF2-40B4-BE49-F238E27FC236}">
                  <a16:creationId xmlns:a16="http://schemas.microsoft.com/office/drawing/2014/main" id="{50F2C3EE-DC40-154F-51A0-91962D761B46}"/>
                </a:ext>
              </a:extLst>
            </p:cNvPr>
            <p:cNvGrpSpPr>
              <a:grpSpLocks/>
            </p:cNvGrpSpPr>
            <p:nvPr/>
          </p:nvGrpSpPr>
          <p:grpSpPr bwMode="auto">
            <a:xfrm>
              <a:off x="950" y="2195"/>
              <a:ext cx="272" cy="68"/>
              <a:chOff x="3470" y="1655"/>
              <a:chExt cx="272" cy="68"/>
            </a:xfrm>
          </p:grpSpPr>
          <p:sp>
            <p:nvSpPr>
              <p:cNvPr id="56" name="Line 12">
                <a:extLst>
                  <a:ext uri="{FF2B5EF4-FFF2-40B4-BE49-F238E27FC236}">
                    <a16:creationId xmlns:a16="http://schemas.microsoft.com/office/drawing/2014/main" id="{D3150FDC-BDBE-3571-7299-06E312AB118B}"/>
                  </a:ext>
                </a:extLst>
              </p:cNvPr>
              <p:cNvSpPr>
                <a:spLocks noChangeShapeType="1"/>
              </p:cNvSpPr>
              <p:nvPr/>
            </p:nvSpPr>
            <p:spPr bwMode="auto">
              <a:xfrm rot="5400000" flipV="1">
                <a:off x="3606" y="1554"/>
                <a:ext cx="0" cy="272"/>
              </a:xfrm>
              <a:prstGeom prst="line">
                <a:avLst/>
              </a:prstGeom>
              <a:noFill/>
              <a:ln w="28575">
                <a:solidFill>
                  <a:schemeClr val="tx1"/>
                </a:solidFill>
                <a:round/>
                <a:headEnd/>
                <a:tailEnd/>
              </a:ln>
            </p:spPr>
            <p:txBody>
              <a:bodyPr/>
              <a:lstStyle/>
              <a:p>
                <a:endParaRPr lang="zh-CN" altLang="en-US"/>
              </a:p>
            </p:txBody>
          </p:sp>
          <p:sp>
            <p:nvSpPr>
              <p:cNvPr id="57" name="Oval 13">
                <a:extLst>
                  <a:ext uri="{FF2B5EF4-FFF2-40B4-BE49-F238E27FC236}">
                    <a16:creationId xmlns:a16="http://schemas.microsoft.com/office/drawing/2014/main" id="{473FADBB-7D65-B8F4-6569-FF0A2B536B97}"/>
                  </a:ext>
                </a:extLst>
              </p:cNvPr>
              <p:cNvSpPr>
                <a:spLocks noChangeArrowheads="1"/>
              </p:cNvSpPr>
              <p:nvPr/>
            </p:nvSpPr>
            <p:spPr bwMode="auto">
              <a:xfrm rot="5400000" flipV="1">
                <a:off x="3471" y="1655"/>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sp>
          <p:nvSpPr>
            <p:cNvPr id="13" name="Text Box 14">
              <a:extLst>
                <a:ext uri="{FF2B5EF4-FFF2-40B4-BE49-F238E27FC236}">
                  <a16:creationId xmlns:a16="http://schemas.microsoft.com/office/drawing/2014/main" id="{216AB18D-3671-395F-5AC6-C40C6285AC55}"/>
                </a:ext>
              </a:extLst>
            </p:cNvPr>
            <p:cNvSpPr txBox="1">
              <a:spLocks noChangeArrowheads="1"/>
            </p:cNvSpPr>
            <p:nvPr/>
          </p:nvSpPr>
          <p:spPr bwMode="auto">
            <a:xfrm>
              <a:off x="1436" y="804"/>
              <a:ext cx="2468" cy="327"/>
            </a:xfrm>
            <a:prstGeom prst="rect">
              <a:avLst/>
            </a:prstGeom>
            <a:noFill/>
            <a:ln w="9525">
              <a:noFill/>
              <a:miter lim="800000"/>
              <a:headEnd/>
              <a:tailEnd/>
            </a:ln>
          </p:spPr>
          <p:txBody>
            <a:bodyPr>
              <a:spAutoFit/>
            </a:bodyPr>
            <a:lstStyle/>
            <a:p>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0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1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2          </a:t>
              </a:r>
              <a:r>
                <a:rPr lang="en-US" altLang="zh-CN" sz="2800" b="1" i="1">
                  <a:solidFill>
                    <a:srgbClr val="FF0066"/>
                  </a:solidFill>
                  <a:ea typeface="楷体_GB2312" pitchFamily="49" charset="-122"/>
                </a:rPr>
                <a:t>Q</a:t>
              </a:r>
              <a:r>
                <a:rPr lang="en-US" altLang="zh-CN" sz="2800" b="1" baseline="-25000">
                  <a:solidFill>
                    <a:srgbClr val="FF0066"/>
                  </a:solidFill>
                  <a:ea typeface="楷体_GB2312" pitchFamily="49" charset="-122"/>
                </a:rPr>
                <a:t>3</a:t>
              </a:r>
              <a:endParaRPr lang="en-US" altLang="zh-CN" sz="2800" b="1" i="1">
                <a:solidFill>
                  <a:srgbClr val="0033CC"/>
                </a:solidFill>
                <a:ea typeface="楷体_GB2312" pitchFamily="49" charset="-122"/>
              </a:endParaRPr>
            </a:p>
          </p:txBody>
        </p:sp>
        <p:grpSp>
          <p:nvGrpSpPr>
            <p:cNvPr id="14" name="Group 15">
              <a:extLst>
                <a:ext uri="{FF2B5EF4-FFF2-40B4-BE49-F238E27FC236}">
                  <a16:creationId xmlns:a16="http://schemas.microsoft.com/office/drawing/2014/main" id="{2479AD87-C5CF-B2BA-21DD-3DFB56C5A56E}"/>
                </a:ext>
              </a:extLst>
            </p:cNvPr>
            <p:cNvGrpSpPr>
              <a:grpSpLocks/>
            </p:cNvGrpSpPr>
            <p:nvPr/>
          </p:nvGrpSpPr>
          <p:grpSpPr bwMode="auto">
            <a:xfrm rot="5400000" flipV="1">
              <a:off x="1032" y="2404"/>
              <a:ext cx="68" cy="204"/>
              <a:chOff x="2904" y="1272"/>
              <a:chExt cx="68" cy="204"/>
            </a:xfrm>
          </p:grpSpPr>
          <p:sp>
            <p:nvSpPr>
              <p:cNvPr id="54" name="Line 16">
                <a:extLst>
                  <a:ext uri="{FF2B5EF4-FFF2-40B4-BE49-F238E27FC236}">
                    <a16:creationId xmlns:a16="http://schemas.microsoft.com/office/drawing/2014/main" id="{A9D3FB94-8C07-D35A-B70F-176373646BE6}"/>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55" name="Oval 17">
                <a:extLst>
                  <a:ext uri="{FF2B5EF4-FFF2-40B4-BE49-F238E27FC236}">
                    <a16:creationId xmlns:a16="http://schemas.microsoft.com/office/drawing/2014/main" id="{DA36C354-DEC5-AE7F-953B-0962B323CBF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sp>
          <p:nvSpPr>
            <p:cNvPr id="15" name="Line 18">
              <a:extLst>
                <a:ext uri="{FF2B5EF4-FFF2-40B4-BE49-F238E27FC236}">
                  <a16:creationId xmlns:a16="http://schemas.microsoft.com/office/drawing/2014/main" id="{8363AD51-4D9F-90BF-B0C5-2FE7D80E6036}"/>
                </a:ext>
              </a:extLst>
            </p:cNvPr>
            <p:cNvSpPr>
              <a:spLocks noChangeShapeType="1"/>
            </p:cNvSpPr>
            <p:nvPr/>
          </p:nvSpPr>
          <p:spPr bwMode="auto">
            <a:xfrm rot="-5400000" flipH="1" flipV="1">
              <a:off x="3921" y="2393"/>
              <a:ext cx="0" cy="204"/>
            </a:xfrm>
            <a:prstGeom prst="line">
              <a:avLst/>
            </a:prstGeom>
            <a:noFill/>
            <a:ln w="28575">
              <a:solidFill>
                <a:schemeClr val="tx1"/>
              </a:solidFill>
              <a:round/>
              <a:headEnd/>
              <a:tailEnd/>
            </a:ln>
          </p:spPr>
          <p:txBody>
            <a:bodyPr/>
            <a:lstStyle/>
            <a:p>
              <a:endParaRPr lang="zh-CN" altLang="en-US"/>
            </a:p>
          </p:txBody>
        </p:sp>
        <p:sp>
          <p:nvSpPr>
            <p:cNvPr id="16" name="Oval 19">
              <a:extLst>
                <a:ext uri="{FF2B5EF4-FFF2-40B4-BE49-F238E27FC236}">
                  <a16:creationId xmlns:a16="http://schemas.microsoft.com/office/drawing/2014/main" id="{DDF00D18-FC74-0540-AAE4-45C2F25C7FD0}"/>
                </a:ext>
              </a:extLst>
            </p:cNvPr>
            <p:cNvSpPr>
              <a:spLocks noChangeArrowheads="1"/>
            </p:cNvSpPr>
            <p:nvPr/>
          </p:nvSpPr>
          <p:spPr bwMode="auto">
            <a:xfrm rot="-5400000" flipH="1" flipV="1">
              <a:off x="4003" y="2459"/>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nvGrpSpPr>
            <p:cNvPr id="17" name="Group 20">
              <a:extLst>
                <a:ext uri="{FF2B5EF4-FFF2-40B4-BE49-F238E27FC236}">
                  <a16:creationId xmlns:a16="http://schemas.microsoft.com/office/drawing/2014/main" id="{6E983B99-1350-A942-5628-D444A2F9ADF3}"/>
                </a:ext>
              </a:extLst>
            </p:cNvPr>
            <p:cNvGrpSpPr>
              <a:grpSpLocks/>
            </p:cNvGrpSpPr>
            <p:nvPr/>
          </p:nvGrpSpPr>
          <p:grpSpPr bwMode="auto">
            <a:xfrm>
              <a:off x="4062" y="2506"/>
              <a:ext cx="594" cy="327"/>
              <a:chOff x="5166" y="2002"/>
              <a:chExt cx="594" cy="327"/>
            </a:xfrm>
          </p:grpSpPr>
          <p:sp>
            <p:nvSpPr>
              <p:cNvPr id="52" name="Line 21">
                <a:extLst>
                  <a:ext uri="{FF2B5EF4-FFF2-40B4-BE49-F238E27FC236}">
                    <a16:creationId xmlns:a16="http://schemas.microsoft.com/office/drawing/2014/main" id="{57D3FF06-C427-C58C-DF88-B4BE7244FD35}"/>
                  </a:ext>
                </a:extLst>
              </p:cNvPr>
              <p:cNvSpPr>
                <a:spLocks noChangeShapeType="1"/>
              </p:cNvSpPr>
              <p:nvPr/>
            </p:nvSpPr>
            <p:spPr bwMode="auto">
              <a:xfrm>
                <a:off x="5248" y="2002"/>
                <a:ext cx="273" cy="1"/>
              </a:xfrm>
              <a:prstGeom prst="line">
                <a:avLst/>
              </a:prstGeom>
              <a:noFill/>
              <a:ln w="28575">
                <a:solidFill>
                  <a:srgbClr val="0033CC"/>
                </a:solidFill>
                <a:round/>
                <a:headEnd/>
                <a:tailEnd/>
              </a:ln>
            </p:spPr>
            <p:txBody>
              <a:bodyPr/>
              <a:lstStyle/>
              <a:p>
                <a:endParaRPr lang="zh-CN" altLang="en-US"/>
              </a:p>
            </p:txBody>
          </p:sp>
          <p:sp>
            <p:nvSpPr>
              <p:cNvPr id="53" name="Rectangle 22">
                <a:extLst>
                  <a:ext uri="{FF2B5EF4-FFF2-40B4-BE49-F238E27FC236}">
                    <a16:creationId xmlns:a16="http://schemas.microsoft.com/office/drawing/2014/main" id="{B100E05F-294C-6D75-173C-A488494DC354}"/>
                  </a:ext>
                </a:extLst>
              </p:cNvPr>
              <p:cNvSpPr>
                <a:spLocks noChangeArrowheads="1"/>
              </p:cNvSpPr>
              <p:nvPr/>
            </p:nvSpPr>
            <p:spPr bwMode="auto">
              <a:xfrm>
                <a:off x="5166" y="2002"/>
                <a:ext cx="594" cy="327"/>
              </a:xfrm>
              <a:prstGeom prst="rect">
                <a:avLst/>
              </a:prstGeom>
              <a:noFill/>
              <a:ln w="9525">
                <a:noFill/>
                <a:miter lim="800000"/>
                <a:headEnd/>
                <a:tailEnd/>
              </a:ln>
            </p:spPr>
            <p:txBody>
              <a:bodyPr>
                <a:spAutoFit/>
              </a:bodyPr>
              <a:lstStyle/>
              <a:p>
                <a:r>
                  <a:rPr lang="en-US" altLang="zh-CN" sz="2800" b="1" i="1">
                    <a:solidFill>
                      <a:srgbClr val="0033CC"/>
                    </a:solidFill>
                    <a:ea typeface="楷体_GB2312" pitchFamily="49" charset="-122"/>
                  </a:rPr>
                  <a:t>EN</a:t>
                </a:r>
                <a:r>
                  <a:rPr lang="en-US" altLang="zh-CN" sz="2800" b="1" baseline="-25000">
                    <a:solidFill>
                      <a:srgbClr val="0033CC"/>
                    </a:solidFill>
                    <a:ea typeface="楷体_GB2312" pitchFamily="49" charset="-122"/>
                  </a:rPr>
                  <a:t>R</a:t>
                </a:r>
              </a:p>
            </p:txBody>
          </p:sp>
        </p:grpSp>
        <p:sp>
          <p:nvSpPr>
            <p:cNvPr id="18" name="Oval 23">
              <a:extLst>
                <a:ext uri="{FF2B5EF4-FFF2-40B4-BE49-F238E27FC236}">
                  <a16:creationId xmlns:a16="http://schemas.microsoft.com/office/drawing/2014/main" id="{E8712DBA-7F4B-08DF-3579-6AE750B157D5}"/>
                </a:ext>
              </a:extLst>
            </p:cNvPr>
            <p:cNvSpPr>
              <a:spLocks noChangeArrowheads="1"/>
            </p:cNvSpPr>
            <p:nvPr/>
          </p:nvSpPr>
          <p:spPr bwMode="auto">
            <a:xfrm>
              <a:off x="3786" y="2458"/>
              <a:ext cx="96" cy="96"/>
            </a:xfrm>
            <a:prstGeom prst="ellipse">
              <a:avLst/>
            </a:prstGeom>
            <a:solidFill>
              <a:srgbClr val="F8F8F8"/>
            </a:solidFill>
            <a:ln w="38100">
              <a:solidFill>
                <a:schemeClr val="tx1"/>
              </a:solidFill>
              <a:round/>
              <a:headEnd/>
              <a:tailEnd/>
            </a:ln>
          </p:spPr>
          <p:txBody>
            <a:bodyPr wrap="none" anchor="ctr"/>
            <a:lstStyle/>
            <a:p>
              <a:endParaRPr lang="zh-CN" altLang="en-US"/>
            </a:p>
          </p:txBody>
        </p:sp>
        <p:sp>
          <p:nvSpPr>
            <p:cNvPr id="19" name="Text Box 24">
              <a:extLst>
                <a:ext uri="{FF2B5EF4-FFF2-40B4-BE49-F238E27FC236}">
                  <a16:creationId xmlns:a16="http://schemas.microsoft.com/office/drawing/2014/main" id="{F767271A-4678-74C8-ED71-53BE2F056466}"/>
                </a:ext>
              </a:extLst>
            </p:cNvPr>
            <p:cNvSpPr txBox="1">
              <a:spLocks noChangeArrowheads="1"/>
            </p:cNvSpPr>
            <p:nvPr/>
          </p:nvSpPr>
          <p:spPr bwMode="auto">
            <a:xfrm>
              <a:off x="1520" y="3369"/>
              <a:ext cx="2300" cy="327"/>
            </a:xfrm>
            <a:prstGeom prst="rect">
              <a:avLst/>
            </a:prstGeom>
            <a:noFill/>
            <a:ln w="9525">
              <a:noFill/>
              <a:miter lim="800000"/>
              <a:headEnd/>
              <a:tailEnd/>
            </a:ln>
          </p:spPr>
          <p:txBody>
            <a:bodyPr>
              <a:spAutoFit/>
            </a:bodyPr>
            <a:lstStyle/>
            <a:p>
              <a:r>
                <a:rPr lang="en-US" altLang="zh-CN" sz="2800" b="1" i="1">
                  <a:solidFill>
                    <a:srgbClr val="0033CC"/>
                  </a:solidFill>
                  <a:ea typeface="楷体_GB2312" pitchFamily="49" charset="-122"/>
                </a:rPr>
                <a:t>D</a:t>
              </a:r>
              <a:r>
                <a:rPr lang="en-US" altLang="zh-CN" sz="2800" b="1" baseline="-25000">
                  <a:solidFill>
                    <a:srgbClr val="0033CC"/>
                  </a:solidFill>
                  <a:ea typeface="楷体_GB2312" pitchFamily="49" charset="-122"/>
                </a:rPr>
                <a:t>0         </a:t>
              </a:r>
              <a:r>
                <a:rPr lang="en-US" altLang="zh-CN" sz="2800" b="1" i="1">
                  <a:solidFill>
                    <a:srgbClr val="0033CC"/>
                  </a:solidFill>
                  <a:ea typeface="楷体_GB2312" pitchFamily="49" charset="-122"/>
                </a:rPr>
                <a:t>D</a:t>
              </a:r>
              <a:r>
                <a:rPr lang="en-US" altLang="zh-CN" sz="2800" b="1" baseline="-25000">
                  <a:solidFill>
                    <a:srgbClr val="0033CC"/>
                  </a:solidFill>
                  <a:ea typeface="楷体_GB2312" pitchFamily="49" charset="-122"/>
                </a:rPr>
                <a:t>1        </a:t>
              </a:r>
              <a:r>
                <a:rPr lang="en-US" altLang="zh-CN" sz="2800" b="1" i="1">
                  <a:solidFill>
                    <a:srgbClr val="0033CC"/>
                  </a:solidFill>
                  <a:ea typeface="楷体_GB2312" pitchFamily="49" charset="-122"/>
                </a:rPr>
                <a:t>D</a:t>
              </a:r>
              <a:r>
                <a:rPr lang="en-US" altLang="zh-CN" sz="2800" b="1" baseline="-25000">
                  <a:solidFill>
                    <a:srgbClr val="0033CC"/>
                  </a:solidFill>
                  <a:ea typeface="楷体_GB2312" pitchFamily="49" charset="-122"/>
                </a:rPr>
                <a:t>2          </a:t>
              </a:r>
              <a:r>
                <a:rPr lang="en-US" altLang="zh-CN" sz="2800" b="1" i="1">
                  <a:solidFill>
                    <a:srgbClr val="0033CC"/>
                  </a:solidFill>
                  <a:ea typeface="楷体_GB2312" pitchFamily="49" charset="-122"/>
                </a:rPr>
                <a:t>D</a:t>
              </a:r>
              <a:r>
                <a:rPr lang="en-US" altLang="zh-CN" sz="2800" b="1" baseline="-25000">
                  <a:solidFill>
                    <a:srgbClr val="0033CC"/>
                  </a:solidFill>
                  <a:ea typeface="楷体_GB2312" pitchFamily="49" charset="-122"/>
                </a:rPr>
                <a:t>3</a:t>
              </a:r>
              <a:endParaRPr lang="en-US" altLang="zh-CN" sz="2800" b="1">
                <a:ea typeface="隶书"/>
                <a:cs typeface="隶书"/>
              </a:endParaRPr>
            </a:p>
          </p:txBody>
        </p:sp>
        <p:sp>
          <p:nvSpPr>
            <p:cNvPr id="20" name="Oval 25">
              <a:extLst>
                <a:ext uri="{FF2B5EF4-FFF2-40B4-BE49-F238E27FC236}">
                  <a16:creationId xmlns:a16="http://schemas.microsoft.com/office/drawing/2014/main" id="{6CF94221-C20F-E0D6-3653-3CDA6EC5E32D}"/>
                </a:ext>
              </a:extLst>
            </p:cNvPr>
            <p:cNvSpPr>
              <a:spLocks noChangeArrowheads="1"/>
            </p:cNvSpPr>
            <p:nvPr/>
          </p:nvSpPr>
          <p:spPr bwMode="auto">
            <a:xfrm>
              <a:off x="1086" y="2446"/>
              <a:ext cx="96" cy="96"/>
            </a:xfrm>
            <a:prstGeom prst="ellipse">
              <a:avLst/>
            </a:prstGeom>
            <a:solidFill>
              <a:srgbClr val="F8F8F8"/>
            </a:solidFill>
            <a:ln w="38100">
              <a:solidFill>
                <a:schemeClr val="tx1"/>
              </a:solidFill>
              <a:round/>
              <a:headEnd/>
              <a:tailEnd/>
            </a:ln>
          </p:spPr>
          <p:txBody>
            <a:bodyPr wrap="none" anchor="ctr"/>
            <a:lstStyle/>
            <a:p>
              <a:endParaRPr lang="zh-CN" altLang="en-US"/>
            </a:p>
          </p:txBody>
        </p:sp>
        <p:sp>
          <p:nvSpPr>
            <p:cNvPr id="21" name="Rectangle 26">
              <a:extLst>
                <a:ext uri="{FF2B5EF4-FFF2-40B4-BE49-F238E27FC236}">
                  <a16:creationId xmlns:a16="http://schemas.microsoft.com/office/drawing/2014/main" id="{95185660-A64F-FA25-D79D-D43F27E66C70}"/>
                </a:ext>
              </a:extLst>
            </p:cNvPr>
            <p:cNvSpPr>
              <a:spLocks noChangeArrowheads="1"/>
            </p:cNvSpPr>
            <p:nvPr/>
          </p:nvSpPr>
          <p:spPr bwMode="auto">
            <a:xfrm>
              <a:off x="408" y="2440"/>
              <a:ext cx="673" cy="327"/>
            </a:xfrm>
            <a:prstGeom prst="rect">
              <a:avLst/>
            </a:prstGeom>
            <a:noFill/>
            <a:ln w="9525">
              <a:noFill/>
              <a:miter lim="800000"/>
              <a:headEnd/>
              <a:tailEnd/>
            </a:ln>
          </p:spPr>
          <p:txBody>
            <a:bodyPr>
              <a:spAutoFit/>
            </a:bodyPr>
            <a:lstStyle/>
            <a:p>
              <a:r>
                <a:rPr lang="en-US" altLang="zh-CN" sz="2800" b="1" i="1">
                  <a:solidFill>
                    <a:srgbClr val="0033CC"/>
                  </a:solidFill>
                  <a:ea typeface="楷体_GB2312" pitchFamily="49" charset="-122"/>
                </a:rPr>
                <a:t>EN</a:t>
              </a:r>
              <a:r>
                <a:rPr lang="en-US" altLang="zh-CN" sz="2800" b="1" baseline="-25000">
                  <a:solidFill>
                    <a:srgbClr val="0033CC"/>
                  </a:solidFill>
                  <a:ea typeface="楷体_GB2312" pitchFamily="49" charset="-122"/>
                </a:rPr>
                <a:t>W</a:t>
              </a:r>
            </a:p>
          </p:txBody>
        </p:sp>
        <p:sp>
          <p:nvSpPr>
            <p:cNvPr id="22" name="Line 27">
              <a:extLst>
                <a:ext uri="{FF2B5EF4-FFF2-40B4-BE49-F238E27FC236}">
                  <a16:creationId xmlns:a16="http://schemas.microsoft.com/office/drawing/2014/main" id="{697C4730-8503-22EC-D607-85FF6CAD3272}"/>
                </a:ext>
              </a:extLst>
            </p:cNvPr>
            <p:cNvSpPr>
              <a:spLocks noChangeShapeType="1"/>
            </p:cNvSpPr>
            <p:nvPr/>
          </p:nvSpPr>
          <p:spPr bwMode="auto">
            <a:xfrm>
              <a:off x="546" y="2518"/>
              <a:ext cx="216" cy="0"/>
            </a:xfrm>
            <a:prstGeom prst="line">
              <a:avLst/>
            </a:prstGeom>
            <a:noFill/>
            <a:ln w="28575">
              <a:solidFill>
                <a:srgbClr val="0033CC"/>
              </a:solidFill>
              <a:round/>
              <a:headEnd/>
              <a:tailEnd/>
            </a:ln>
          </p:spPr>
          <p:txBody>
            <a:bodyPr/>
            <a:lstStyle/>
            <a:p>
              <a:endParaRPr lang="zh-CN" altLang="en-US"/>
            </a:p>
          </p:txBody>
        </p:sp>
        <p:sp>
          <p:nvSpPr>
            <p:cNvPr id="23" name="Rectangle 28">
              <a:extLst>
                <a:ext uri="{FF2B5EF4-FFF2-40B4-BE49-F238E27FC236}">
                  <a16:creationId xmlns:a16="http://schemas.microsoft.com/office/drawing/2014/main" id="{35B23E2F-0F14-4186-B295-79067F26B9C9}"/>
                </a:ext>
              </a:extLst>
            </p:cNvPr>
            <p:cNvSpPr>
              <a:spLocks noChangeArrowheads="1"/>
            </p:cNvSpPr>
            <p:nvPr/>
          </p:nvSpPr>
          <p:spPr bwMode="auto">
            <a:xfrm>
              <a:off x="432" y="2092"/>
              <a:ext cx="577" cy="327"/>
            </a:xfrm>
            <a:prstGeom prst="rect">
              <a:avLst/>
            </a:prstGeom>
            <a:noFill/>
            <a:ln w="9525">
              <a:noFill/>
              <a:miter lim="800000"/>
              <a:headEnd/>
              <a:tailEnd/>
            </a:ln>
          </p:spPr>
          <p:txBody>
            <a:bodyPr>
              <a:spAutoFit/>
            </a:bodyPr>
            <a:lstStyle/>
            <a:p>
              <a:r>
                <a:rPr lang="en-US" altLang="zh-CN" sz="2800" b="1" i="1">
                  <a:solidFill>
                    <a:srgbClr val="0033CC"/>
                  </a:solidFill>
                  <a:ea typeface="楷体_GB2312" pitchFamily="49" charset="-122"/>
                </a:rPr>
                <a:t>A</a:t>
              </a:r>
              <a:r>
                <a:rPr lang="en-US" altLang="zh-CN" sz="2800" b="1" baseline="-25000">
                  <a:solidFill>
                    <a:srgbClr val="0033CC"/>
                  </a:solidFill>
                  <a:ea typeface="楷体_GB2312" pitchFamily="49" charset="-122"/>
                </a:rPr>
                <a:t>W0</a:t>
              </a:r>
            </a:p>
          </p:txBody>
        </p:sp>
        <p:sp>
          <p:nvSpPr>
            <p:cNvPr id="24" name="Rectangle 29">
              <a:extLst>
                <a:ext uri="{FF2B5EF4-FFF2-40B4-BE49-F238E27FC236}">
                  <a16:creationId xmlns:a16="http://schemas.microsoft.com/office/drawing/2014/main" id="{66EF82C6-E079-0E6A-0877-7EC633183B75}"/>
                </a:ext>
              </a:extLst>
            </p:cNvPr>
            <p:cNvSpPr>
              <a:spLocks noChangeArrowheads="1"/>
            </p:cNvSpPr>
            <p:nvPr/>
          </p:nvSpPr>
          <p:spPr bwMode="auto">
            <a:xfrm>
              <a:off x="432" y="1768"/>
              <a:ext cx="529" cy="327"/>
            </a:xfrm>
            <a:prstGeom prst="rect">
              <a:avLst/>
            </a:prstGeom>
            <a:noFill/>
            <a:ln w="9525">
              <a:noFill/>
              <a:miter lim="800000"/>
              <a:headEnd/>
              <a:tailEnd/>
            </a:ln>
          </p:spPr>
          <p:txBody>
            <a:bodyPr>
              <a:spAutoFit/>
            </a:bodyPr>
            <a:lstStyle/>
            <a:p>
              <a:r>
                <a:rPr lang="en-US" altLang="zh-CN" sz="2800" b="1" i="1">
                  <a:solidFill>
                    <a:srgbClr val="0033CC"/>
                  </a:solidFill>
                  <a:ea typeface="楷体_GB2312" pitchFamily="49" charset="-122"/>
                </a:rPr>
                <a:t>A</a:t>
              </a:r>
              <a:r>
                <a:rPr lang="en-US" altLang="zh-CN" sz="2800" b="1" baseline="-25000">
                  <a:solidFill>
                    <a:srgbClr val="0033CC"/>
                  </a:solidFill>
                  <a:ea typeface="楷体_GB2312" pitchFamily="49" charset="-122"/>
                </a:rPr>
                <a:t>W1</a:t>
              </a:r>
            </a:p>
          </p:txBody>
        </p:sp>
        <p:grpSp>
          <p:nvGrpSpPr>
            <p:cNvPr id="25" name="Group 30">
              <a:extLst>
                <a:ext uri="{FF2B5EF4-FFF2-40B4-BE49-F238E27FC236}">
                  <a16:creationId xmlns:a16="http://schemas.microsoft.com/office/drawing/2014/main" id="{3A243B05-156F-63F1-A8CF-66A13F0A8FB7}"/>
                </a:ext>
              </a:extLst>
            </p:cNvPr>
            <p:cNvGrpSpPr>
              <a:grpSpLocks/>
            </p:cNvGrpSpPr>
            <p:nvPr/>
          </p:nvGrpSpPr>
          <p:grpSpPr bwMode="auto">
            <a:xfrm flipH="1">
              <a:off x="3794" y="2003"/>
              <a:ext cx="272" cy="308"/>
              <a:chOff x="4982" y="3011"/>
              <a:chExt cx="272" cy="308"/>
            </a:xfrm>
          </p:grpSpPr>
          <p:grpSp>
            <p:nvGrpSpPr>
              <p:cNvPr id="46" name="Group 31">
                <a:extLst>
                  <a:ext uri="{FF2B5EF4-FFF2-40B4-BE49-F238E27FC236}">
                    <a16:creationId xmlns:a16="http://schemas.microsoft.com/office/drawing/2014/main" id="{6C2B2CE7-519B-4300-CC8B-B47042732F25}"/>
                  </a:ext>
                </a:extLst>
              </p:cNvPr>
              <p:cNvGrpSpPr>
                <a:grpSpLocks/>
              </p:cNvGrpSpPr>
              <p:nvPr/>
            </p:nvGrpSpPr>
            <p:grpSpPr bwMode="auto">
              <a:xfrm>
                <a:off x="4982" y="3011"/>
                <a:ext cx="272" cy="68"/>
                <a:chOff x="3470" y="1655"/>
                <a:chExt cx="272" cy="68"/>
              </a:xfrm>
            </p:grpSpPr>
            <p:sp>
              <p:nvSpPr>
                <p:cNvPr id="50" name="Line 32">
                  <a:extLst>
                    <a:ext uri="{FF2B5EF4-FFF2-40B4-BE49-F238E27FC236}">
                      <a16:creationId xmlns:a16="http://schemas.microsoft.com/office/drawing/2014/main" id="{89551BCB-8B5A-E517-60CC-43A4939F8BC5}"/>
                    </a:ext>
                  </a:extLst>
                </p:cNvPr>
                <p:cNvSpPr>
                  <a:spLocks noChangeShapeType="1"/>
                </p:cNvSpPr>
                <p:nvPr/>
              </p:nvSpPr>
              <p:spPr bwMode="auto">
                <a:xfrm rot="5400000" flipV="1">
                  <a:off x="3606" y="1554"/>
                  <a:ext cx="0" cy="272"/>
                </a:xfrm>
                <a:prstGeom prst="line">
                  <a:avLst/>
                </a:prstGeom>
                <a:noFill/>
                <a:ln w="28575">
                  <a:solidFill>
                    <a:schemeClr val="tx1"/>
                  </a:solidFill>
                  <a:round/>
                  <a:headEnd/>
                  <a:tailEnd/>
                </a:ln>
              </p:spPr>
              <p:txBody>
                <a:bodyPr/>
                <a:lstStyle/>
                <a:p>
                  <a:endParaRPr lang="zh-CN" altLang="en-US"/>
                </a:p>
              </p:txBody>
            </p:sp>
            <p:sp>
              <p:nvSpPr>
                <p:cNvPr id="51" name="Oval 33">
                  <a:extLst>
                    <a:ext uri="{FF2B5EF4-FFF2-40B4-BE49-F238E27FC236}">
                      <a16:creationId xmlns:a16="http://schemas.microsoft.com/office/drawing/2014/main" id="{E51B2118-CCA2-2EE2-3B34-0F16277137FB}"/>
                    </a:ext>
                  </a:extLst>
                </p:cNvPr>
                <p:cNvSpPr>
                  <a:spLocks noChangeArrowheads="1"/>
                </p:cNvSpPr>
                <p:nvPr/>
              </p:nvSpPr>
              <p:spPr bwMode="auto">
                <a:xfrm rot="5400000" flipV="1">
                  <a:off x="3471" y="1655"/>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47" name="Group 34">
                <a:extLst>
                  <a:ext uri="{FF2B5EF4-FFF2-40B4-BE49-F238E27FC236}">
                    <a16:creationId xmlns:a16="http://schemas.microsoft.com/office/drawing/2014/main" id="{D03FC773-C784-B070-8016-87910385EA21}"/>
                  </a:ext>
                </a:extLst>
              </p:cNvPr>
              <p:cNvGrpSpPr>
                <a:grpSpLocks/>
              </p:cNvGrpSpPr>
              <p:nvPr/>
            </p:nvGrpSpPr>
            <p:grpSpPr bwMode="auto">
              <a:xfrm>
                <a:off x="4982" y="3251"/>
                <a:ext cx="272" cy="68"/>
                <a:chOff x="3470" y="1655"/>
                <a:chExt cx="272" cy="68"/>
              </a:xfrm>
            </p:grpSpPr>
            <p:sp>
              <p:nvSpPr>
                <p:cNvPr id="48" name="Line 35">
                  <a:extLst>
                    <a:ext uri="{FF2B5EF4-FFF2-40B4-BE49-F238E27FC236}">
                      <a16:creationId xmlns:a16="http://schemas.microsoft.com/office/drawing/2014/main" id="{5B021DBD-1D91-657A-7470-B7AC0DD6BD73}"/>
                    </a:ext>
                  </a:extLst>
                </p:cNvPr>
                <p:cNvSpPr>
                  <a:spLocks noChangeShapeType="1"/>
                </p:cNvSpPr>
                <p:nvPr/>
              </p:nvSpPr>
              <p:spPr bwMode="auto">
                <a:xfrm rot="5400000" flipV="1">
                  <a:off x="3606" y="1554"/>
                  <a:ext cx="0" cy="272"/>
                </a:xfrm>
                <a:prstGeom prst="line">
                  <a:avLst/>
                </a:prstGeom>
                <a:noFill/>
                <a:ln w="28575">
                  <a:solidFill>
                    <a:schemeClr val="tx1"/>
                  </a:solidFill>
                  <a:round/>
                  <a:headEnd/>
                  <a:tailEnd/>
                </a:ln>
              </p:spPr>
              <p:txBody>
                <a:bodyPr/>
                <a:lstStyle/>
                <a:p>
                  <a:endParaRPr lang="zh-CN" altLang="en-US"/>
                </a:p>
              </p:txBody>
            </p:sp>
            <p:sp>
              <p:nvSpPr>
                <p:cNvPr id="49" name="Oval 36">
                  <a:extLst>
                    <a:ext uri="{FF2B5EF4-FFF2-40B4-BE49-F238E27FC236}">
                      <a16:creationId xmlns:a16="http://schemas.microsoft.com/office/drawing/2014/main" id="{1615D657-9806-481B-A018-64CD24A9A3BE}"/>
                    </a:ext>
                  </a:extLst>
                </p:cNvPr>
                <p:cNvSpPr>
                  <a:spLocks noChangeArrowheads="1"/>
                </p:cNvSpPr>
                <p:nvPr/>
              </p:nvSpPr>
              <p:spPr bwMode="auto">
                <a:xfrm rot="5400000" flipV="1">
                  <a:off x="3471" y="1655"/>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sp>
          <p:nvSpPr>
            <p:cNvPr id="26" name="Rectangle 37">
              <a:extLst>
                <a:ext uri="{FF2B5EF4-FFF2-40B4-BE49-F238E27FC236}">
                  <a16:creationId xmlns:a16="http://schemas.microsoft.com/office/drawing/2014/main" id="{B2561AB3-07D6-E2AA-2A43-D5074F82ECA1}"/>
                </a:ext>
              </a:extLst>
            </p:cNvPr>
            <p:cNvSpPr>
              <a:spLocks noChangeArrowheads="1"/>
            </p:cNvSpPr>
            <p:nvPr/>
          </p:nvSpPr>
          <p:spPr bwMode="auto">
            <a:xfrm>
              <a:off x="4103" y="2104"/>
              <a:ext cx="529" cy="327"/>
            </a:xfrm>
            <a:prstGeom prst="rect">
              <a:avLst/>
            </a:prstGeom>
            <a:noFill/>
            <a:ln w="9525">
              <a:noFill/>
              <a:miter lim="800000"/>
              <a:headEnd/>
              <a:tailEnd/>
            </a:ln>
          </p:spPr>
          <p:txBody>
            <a:bodyPr>
              <a:spAutoFit/>
            </a:bodyPr>
            <a:lstStyle/>
            <a:p>
              <a:r>
                <a:rPr lang="en-US" altLang="zh-CN" sz="2800" b="1" i="1">
                  <a:solidFill>
                    <a:srgbClr val="0033CC"/>
                  </a:solidFill>
                  <a:ea typeface="楷体_GB2312" pitchFamily="49" charset="-122"/>
                </a:rPr>
                <a:t>A</a:t>
              </a:r>
              <a:r>
                <a:rPr lang="en-US" altLang="zh-CN" sz="2800" b="1" baseline="-25000">
                  <a:solidFill>
                    <a:srgbClr val="0033CC"/>
                  </a:solidFill>
                  <a:ea typeface="楷体_GB2312" pitchFamily="49" charset="-122"/>
                </a:rPr>
                <a:t>R0</a:t>
              </a:r>
            </a:p>
          </p:txBody>
        </p:sp>
        <p:sp>
          <p:nvSpPr>
            <p:cNvPr id="27" name="Rectangle 38">
              <a:extLst>
                <a:ext uri="{FF2B5EF4-FFF2-40B4-BE49-F238E27FC236}">
                  <a16:creationId xmlns:a16="http://schemas.microsoft.com/office/drawing/2014/main" id="{743AF624-443B-1E31-30F4-BD6530537FAB}"/>
                </a:ext>
              </a:extLst>
            </p:cNvPr>
            <p:cNvSpPr>
              <a:spLocks noChangeArrowheads="1"/>
            </p:cNvSpPr>
            <p:nvPr/>
          </p:nvSpPr>
          <p:spPr bwMode="auto">
            <a:xfrm>
              <a:off x="4079" y="1804"/>
              <a:ext cx="649" cy="327"/>
            </a:xfrm>
            <a:prstGeom prst="rect">
              <a:avLst/>
            </a:prstGeom>
            <a:noFill/>
            <a:ln w="9525">
              <a:noFill/>
              <a:miter lim="800000"/>
              <a:headEnd/>
              <a:tailEnd/>
            </a:ln>
          </p:spPr>
          <p:txBody>
            <a:bodyPr>
              <a:spAutoFit/>
            </a:bodyPr>
            <a:lstStyle/>
            <a:p>
              <a:r>
                <a:rPr lang="en-US" altLang="zh-CN" sz="2800" b="1" i="1">
                  <a:solidFill>
                    <a:srgbClr val="0033CC"/>
                  </a:solidFill>
                  <a:ea typeface="楷体_GB2312" pitchFamily="49" charset="-122"/>
                </a:rPr>
                <a:t>A</a:t>
              </a:r>
              <a:r>
                <a:rPr lang="en-US" altLang="zh-CN" sz="2800" b="1" baseline="-25000">
                  <a:solidFill>
                    <a:srgbClr val="0033CC"/>
                  </a:solidFill>
                  <a:ea typeface="楷体_GB2312" pitchFamily="49" charset="-122"/>
                </a:rPr>
                <a:t>R1</a:t>
              </a:r>
            </a:p>
          </p:txBody>
        </p:sp>
        <p:grpSp>
          <p:nvGrpSpPr>
            <p:cNvPr id="28" name="Group 39">
              <a:extLst>
                <a:ext uri="{FF2B5EF4-FFF2-40B4-BE49-F238E27FC236}">
                  <a16:creationId xmlns:a16="http://schemas.microsoft.com/office/drawing/2014/main" id="{195D487D-8FC0-FB0B-6375-668A10743D99}"/>
                </a:ext>
              </a:extLst>
            </p:cNvPr>
            <p:cNvGrpSpPr>
              <a:grpSpLocks/>
            </p:cNvGrpSpPr>
            <p:nvPr/>
          </p:nvGrpSpPr>
          <p:grpSpPr bwMode="auto">
            <a:xfrm>
              <a:off x="1635" y="1127"/>
              <a:ext cx="1880" cy="289"/>
              <a:chOff x="1719" y="1259"/>
              <a:chExt cx="1880" cy="289"/>
            </a:xfrm>
          </p:grpSpPr>
          <p:sp>
            <p:nvSpPr>
              <p:cNvPr id="38" name="Line 40">
                <a:extLst>
                  <a:ext uri="{FF2B5EF4-FFF2-40B4-BE49-F238E27FC236}">
                    <a16:creationId xmlns:a16="http://schemas.microsoft.com/office/drawing/2014/main" id="{1A4F5D21-B1E1-98B2-E693-C3C5F470235F}"/>
                  </a:ext>
                </a:extLst>
              </p:cNvPr>
              <p:cNvSpPr>
                <a:spLocks noChangeShapeType="1"/>
              </p:cNvSpPr>
              <p:nvPr/>
            </p:nvSpPr>
            <p:spPr bwMode="auto">
              <a:xfrm flipH="1">
                <a:off x="1740" y="1332"/>
                <a:ext cx="0" cy="216"/>
              </a:xfrm>
              <a:prstGeom prst="line">
                <a:avLst/>
              </a:prstGeom>
              <a:noFill/>
              <a:ln w="28575">
                <a:solidFill>
                  <a:schemeClr val="tx1"/>
                </a:solidFill>
                <a:round/>
                <a:headEnd/>
                <a:tailEnd/>
              </a:ln>
            </p:spPr>
            <p:txBody>
              <a:bodyPr/>
              <a:lstStyle/>
              <a:p>
                <a:endParaRPr lang="zh-CN" altLang="en-US"/>
              </a:p>
            </p:txBody>
          </p:sp>
          <p:sp>
            <p:nvSpPr>
              <p:cNvPr id="39" name="Line 41">
                <a:extLst>
                  <a:ext uri="{FF2B5EF4-FFF2-40B4-BE49-F238E27FC236}">
                    <a16:creationId xmlns:a16="http://schemas.microsoft.com/office/drawing/2014/main" id="{DC71F6EF-A8B8-53FF-EDB2-C67C533E3861}"/>
                  </a:ext>
                </a:extLst>
              </p:cNvPr>
              <p:cNvSpPr>
                <a:spLocks noChangeShapeType="1"/>
              </p:cNvSpPr>
              <p:nvPr/>
            </p:nvSpPr>
            <p:spPr bwMode="auto">
              <a:xfrm flipH="1">
                <a:off x="2348" y="1332"/>
                <a:ext cx="0" cy="216"/>
              </a:xfrm>
              <a:prstGeom prst="line">
                <a:avLst/>
              </a:prstGeom>
              <a:noFill/>
              <a:ln w="28575">
                <a:solidFill>
                  <a:schemeClr val="tx1"/>
                </a:solidFill>
                <a:round/>
                <a:headEnd/>
                <a:tailEnd/>
              </a:ln>
            </p:spPr>
            <p:txBody>
              <a:bodyPr/>
              <a:lstStyle/>
              <a:p>
                <a:endParaRPr lang="zh-CN" altLang="en-US"/>
              </a:p>
            </p:txBody>
          </p:sp>
          <p:sp>
            <p:nvSpPr>
              <p:cNvPr id="40" name="Line 42">
                <a:extLst>
                  <a:ext uri="{FF2B5EF4-FFF2-40B4-BE49-F238E27FC236}">
                    <a16:creationId xmlns:a16="http://schemas.microsoft.com/office/drawing/2014/main" id="{F0F72206-0E81-74DE-6374-36D7AE6C43E9}"/>
                  </a:ext>
                </a:extLst>
              </p:cNvPr>
              <p:cNvSpPr>
                <a:spLocks noChangeShapeType="1"/>
              </p:cNvSpPr>
              <p:nvPr/>
            </p:nvSpPr>
            <p:spPr bwMode="auto">
              <a:xfrm flipH="1">
                <a:off x="2956" y="1332"/>
                <a:ext cx="0" cy="216"/>
              </a:xfrm>
              <a:prstGeom prst="line">
                <a:avLst/>
              </a:prstGeom>
              <a:noFill/>
              <a:ln w="28575">
                <a:solidFill>
                  <a:schemeClr val="tx1"/>
                </a:solidFill>
                <a:round/>
                <a:headEnd/>
                <a:tailEnd/>
              </a:ln>
            </p:spPr>
            <p:txBody>
              <a:bodyPr/>
              <a:lstStyle/>
              <a:p>
                <a:endParaRPr lang="zh-CN" altLang="en-US"/>
              </a:p>
            </p:txBody>
          </p:sp>
          <p:sp>
            <p:nvSpPr>
              <p:cNvPr id="41" name="Line 43">
                <a:extLst>
                  <a:ext uri="{FF2B5EF4-FFF2-40B4-BE49-F238E27FC236}">
                    <a16:creationId xmlns:a16="http://schemas.microsoft.com/office/drawing/2014/main" id="{9D50110B-B93A-A950-6487-35857905746F}"/>
                  </a:ext>
                </a:extLst>
              </p:cNvPr>
              <p:cNvSpPr>
                <a:spLocks noChangeShapeType="1"/>
              </p:cNvSpPr>
              <p:nvPr/>
            </p:nvSpPr>
            <p:spPr bwMode="auto">
              <a:xfrm flipH="1">
                <a:off x="3564" y="1332"/>
                <a:ext cx="0" cy="216"/>
              </a:xfrm>
              <a:prstGeom prst="line">
                <a:avLst/>
              </a:prstGeom>
              <a:noFill/>
              <a:ln w="28575">
                <a:solidFill>
                  <a:schemeClr val="tx1"/>
                </a:solidFill>
                <a:round/>
                <a:headEnd/>
                <a:tailEnd/>
              </a:ln>
            </p:spPr>
            <p:txBody>
              <a:bodyPr/>
              <a:lstStyle/>
              <a:p>
                <a:endParaRPr lang="zh-CN" altLang="en-US"/>
              </a:p>
            </p:txBody>
          </p:sp>
          <p:sp>
            <p:nvSpPr>
              <p:cNvPr id="42" name="Oval 44">
                <a:extLst>
                  <a:ext uri="{FF2B5EF4-FFF2-40B4-BE49-F238E27FC236}">
                    <a16:creationId xmlns:a16="http://schemas.microsoft.com/office/drawing/2014/main" id="{1E12DFC3-893C-94D4-21FD-278B29D9B102}"/>
                  </a:ext>
                </a:extLst>
              </p:cNvPr>
              <p:cNvSpPr>
                <a:spLocks noChangeArrowheads="1"/>
              </p:cNvSpPr>
              <p:nvPr/>
            </p:nvSpPr>
            <p:spPr bwMode="auto">
              <a:xfrm rot="5400000" flipV="1">
                <a:off x="1719" y="1271"/>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43" name="Oval 45">
                <a:extLst>
                  <a:ext uri="{FF2B5EF4-FFF2-40B4-BE49-F238E27FC236}">
                    <a16:creationId xmlns:a16="http://schemas.microsoft.com/office/drawing/2014/main" id="{E2C2789D-5E1E-9E8E-B74F-EDBCDBA74518}"/>
                  </a:ext>
                </a:extLst>
              </p:cNvPr>
              <p:cNvSpPr>
                <a:spLocks noChangeArrowheads="1"/>
              </p:cNvSpPr>
              <p:nvPr/>
            </p:nvSpPr>
            <p:spPr bwMode="auto">
              <a:xfrm rot="5400000" flipV="1">
                <a:off x="2319" y="1259"/>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44" name="Oval 46">
                <a:extLst>
                  <a:ext uri="{FF2B5EF4-FFF2-40B4-BE49-F238E27FC236}">
                    <a16:creationId xmlns:a16="http://schemas.microsoft.com/office/drawing/2014/main" id="{AF5A5C8B-329E-9BAA-9DBD-7117651AD66E}"/>
                  </a:ext>
                </a:extLst>
              </p:cNvPr>
              <p:cNvSpPr>
                <a:spLocks noChangeArrowheads="1"/>
              </p:cNvSpPr>
              <p:nvPr/>
            </p:nvSpPr>
            <p:spPr bwMode="auto">
              <a:xfrm rot="5400000" flipV="1">
                <a:off x="2931" y="1271"/>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45" name="Oval 47">
                <a:extLst>
                  <a:ext uri="{FF2B5EF4-FFF2-40B4-BE49-F238E27FC236}">
                    <a16:creationId xmlns:a16="http://schemas.microsoft.com/office/drawing/2014/main" id="{664F8C16-6897-A0EF-AD8F-1369F2038565}"/>
                  </a:ext>
                </a:extLst>
              </p:cNvPr>
              <p:cNvSpPr>
                <a:spLocks noChangeArrowheads="1"/>
              </p:cNvSpPr>
              <p:nvPr/>
            </p:nvSpPr>
            <p:spPr bwMode="auto">
              <a:xfrm rot="5400000" flipV="1">
                <a:off x="3531" y="1259"/>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9" name="Group 48">
              <a:extLst>
                <a:ext uri="{FF2B5EF4-FFF2-40B4-BE49-F238E27FC236}">
                  <a16:creationId xmlns:a16="http://schemas.microsoft.com/office/drawing/2014/main" id="{033DFD92-9622-0E54-CD37-8B22E9677D74}"/>
                </a:ext>
              </a:extLst>
            </p:cNvPr>
            <p:cNvGrpSpPr>
              <a:grpSpLocks/>
            </p:cNvGrpSpPr>
            <p:nvPr/>
          </p:nvGrpSpPr>
          <p:grpSpPr bwMode="auto">
            <a:xfrm flipV="1">
              <a:off x="1647" y="3167"/>
              <a:ext cx="1880" cy="289"/>
              <a:chOff x="1719" y="1259"/>
              <a:chExt cx="1880" cy="289"/>
            </a:xfrm>
          </p:grpSpPr>
          <p:sp>
            <p:nvSpPr>
              <p:cNvPr id="30" name="Line 49">
                <a:extLst>
                  <a:ext uri="{FF2B5EF4-FFF2-40B4-BE49-F238E27FC236}">
                    <a16:creationId xmlns:a16="http://schemas.microsoft.com/office/drawing/2014/main" id="{D2F3267D-F378-5302-8486-5652BE5A7A0A}"/>
                  </a:ext>
                </a:extLst>
              </p:cNvPr>
              <p:cNvSpPr>
                <a:spLocks noChangeShapeType="1"/>
              </p:cNvSpPr>
              <p:nvPr/>
            </p:nvSpPr>
            <p:spPr bwMode="auto">
              <a:xfrm flipH="1">
                <a:off x="1740" y="1332"/>
                <a:ext cx="0" cy="216"/>
              </a:xfrm>
              <a:prstGeom prst="line">
                <a:avLst/>
              </a:prstGeom>
              <a:noFill/>
              <a:ln w="28575">
                <a:solidFill>
                  <a:schemeClr val="tx1"/>
                </a:solidFill>
                <a:round/>
                <a:headEnd/>
                <a:tailEnd/>
              </a:ln>
            </p:spPr>
            <p:txBody>
              <a:bodyPr/>
              <a:lstStyle/>
              <a:p>
                <a:endParaRPr lang="zh-CN" altLang="en-US"/>
              </a:p>
            </p:txBody>
          </p:sp>
          <p:sp>
            <p:nvSpPr>
              <p:cNvPr id="31" name="Line 50">
                <a:extLst>
                  <a:ext uri="{FF2B5EF4-FFF2-40B4-BE49-F238E27FC236}">
                    <a16:creationId xmlns:a16="http://schemas.microsoft.com/office/drawing/2014/main" id="{8B01B561-BAFE-55D8-62B4-C776442EAC58}"/>
                  </a:ext>
                </a:extLst>
              </p:cNvPr>
              <p:cNvSpPr>
                <a:spLocks noChangeShapeType="1"/>
              </p:cNvSpPr>
              <p:nvPr/>
            </p:nvSpPr>
            <p:spPr bwMode="auto">
              <a:xfrm flipH="1">
                <a:off x="2348" y="1332"/>
                <a:ext cx="0" cy="216"/>
              </a:xfrm>
              <a:prstGeom prst="line">
                <a:avLst/>
              </a:prstGeom>
              <a:noFill/>
              <a:ln w="28575">
                <a:solidFill>
                  <a:schemeClr val="tx1"/>
                </a:solidFill>
                <a:round/>
                <a:headEnd/>
                <a:tailEnd/>
              </a:ln>
            </p:spPr>
            <p:txBody>
              <a:bodyPr/>
              <a:lstStyle/>
              <a:p>
                <a:endParaRPr lang="zh-CN" altLang="en-US"/>
              </a:p>
            </p:txBody>
          </p:sp>
          <p:sp>
            <p:nvSpPr>
              <p:cNvPr id="32" name="Line 51">
                <a:extLst>
                  <a:ext uri="{FF2B5EF4-FFF2-40B4-BE49-F238E27FC236}">
                    <a16:creationId xmlns:a16="http://schemas.microsoft.com/office/drawing/2014/main" id="{9A5133B4-985A-F499-FB37-E7A3723ED679}"/>
                  </a:ext>
                </a:extLst>
              </p:cNvPr>
              <p:cNvSpPr>
                <a:spLocks noChangeShapeType="1"/>
              </p:cNvSpPr>
              <p:nvPr/>
            </p:nvSpPr>
            <p:spPr bwMode="auto">
              <a:xfrm flipH="1">
                <a:off x="2956" y="1332"/>
                <a:ext cx="0" cy="216"/>
              </a:xfrm>
              <a:prstGeom prst="line">
                <a:avLst/>
              </a:prstGeom>
              <a:noFill/>
              <a:ln w="28575">
                <a:solidFill>
                  <a:schemeClr val="tx1"/>
                </a:solidFill>
                <a:round/>
                <a:headEnd/>
                <a:tailEnd/>
              </a:ln>
            </p:spPr>
            <p:txBody>
              <a:bodyPr/>
              <a:lstStyle/>
              <a:p>
                <a:endParaRPr lang="zh-CN" altLang="en-US"/>
              </a:p>
            </p:txBody>
          </p:sp>
          <p:sp>
            <p:nvSpPr>
              <p:cNvPr id="33" name="Line 52">
                <a:extLst>
                  <a:ext uri="{FF2B5EF4-FFF2-40B4-BE49-F238E27FC236}">
                    <a16:creationId xmlns:a16="http://schemas.microsoft.com/office/drawing/2014/main" id="{76361B25-AF19-21E7-C25B-55AB0B0AFC8C}"/>
                  </a:ext>
                </a:extLst>
              </p:cNvPr>
              <p:cNvSpPr>
                <a:spLocks noChangeShapeType="1"/>
              </p:cNvSpPr>
              <p:nvPr/>
            </p:nvSpPr>
            <p:spPr bwMode="auto">
              <a:xfrm flipH="1">
                <a:off x="3564" y="1332"/>
                <a:ext cx="0" cy="216"/>
              </a:xfrm>
              <a:prstGeom prst="line">
                <a:avLst/>
              </a:prstGeom>
              <a:noFill/>
              <a:ln w="28575">
                <a:solidFill>
                  <a:schemeClr val="tx1"/>
                </a:solidFill>
                <a:round/>
                <a:headEnd/>
                <a:tailEnd/>
              </a:ln>
            </p:spPr>
            <p:txBody>
              <a:bodyPr/>
              <a:lstStyle/>
              <a:p>
                <a:endParaRPr lang="zh-CN" altLang="en-US"/>
              </a:p>
            </p:txBody>
          </p:sp>
          <p:sp>
            <p:nvSpPr>
              <p:cNvPr id="34" name="Oval 53">
                <a:extLst>
                  <a:ext uri="{FF2B5EF4-FFF2-40B4-BE49-F238E27FC236}">
                    <a16:creationId xmlns:a16="http://schemas.microsoft.com/office/drawing/2014/main" id="{F3FB75AE-0791-DCC1-8B81-9CF10D6E9333}"/>
                  </a:ext>
                </a:extLst>
              </p:cNvPr>
              <p:cNvSpPr>
                <a:spLocks noChangeArrowheads="1"/>
              </p:cNvSpPr>
              <p:nvPr/>
            </p:nvSpPr>
            <p:spPr bwMode="auto">
              <a:xfrm rot="5400000" flipV="1">
                <a:off x="1719" y="1271"/>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35" name="Oval 54">
                <a:extLst>
                  <a:ext uri="{FF2B5EF4-FFF2-40B4-BE49-F238E27FC236}">
                    <a16:creationId xmlns:a16="http://schemas.microsoft.com/office/drawing/2014/main" id="{13B4D7A0-23F7-493C-1895-E677A0BE9A93}"/>
                  </a:ext>
                </a:extLst>
              </p:cNvPr>
              <p:cNvSpPr>
                <a:spLocks noChangeArrowheads="1"/>
              </p:cNvSpPr>
              <p:nvPr/>
            </p:nvSpPr>
            <p:spPr bwMode="auto">
              <a:xfrm rot="5400000" flipV="1">
                <a:off x="2319" y="1259"/>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36" name="Oval 55">
                <a:extLst>
                  <a:ext uri="{FF2B5EF4-FFF2-40B4-BE49-F238E27FC236}">
                    <a16:creationId xmlns:a16="http://schemas.microsoft.com/office/drawing/2014/main" id="{82695AC9-E0B1-1989-BE03-F00DA11795D6}"/>
                  </a:ext>
                </a:extLst>
              </p:cNvPr>
              <p:cNvSpPr>
                <a:spLocks noChangeArrowheads="1"/>
              </p:cNvSpPr>
              <p:nvPr/>
            </p:nvSpPr>
            <p:spPr bwMode="auto">
              <a:xfrm rot="5400000" flipV="1">
                <a:off x="2931" y="1271"/>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37" name="Oval 56">
                <a:extLst>
                  <a:ext uri="{FF2B5EF4-FFF2-40B4-BE49-F238E27FC236}">
                    <a16:creationId xmlns:a16="http://schemas.microsoft.com/office/drawing/2014/main" id="{E7A84CEE-8D1B-11C0-BA80-B3C9FCD2718C}"/>
                  </a:ext>
                </a:extLst>
              </p:cNvPr>
              <p:cNvSpPr>
                <a:spLocks noChangeArrowheads="1"/>
              </p:cNvSpPr>
              <p:nvPr/>
            </p:nvSpPr>
            <p:spPr bwMode="auto">
              <a:xfrm rot="5400000" flipV="1">
                <a:off x="3531" y="1259"/>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graphicFrame>
        <p:nvGraphicFramePr>
          <p:cNvPr id="60" name="Group 57">
            <a:extLst>
              <a:ext uri="{FF2B5EF4-FFF2-40B4-BE49-F238E27FC236}">
                <a16:creationId xmlns:a16="http://schemas.microsoft.com/office/drawing/2014/main" id="{B130B528-8BF2-D16E-4145-5E8EE04481A2}"/>
              </a:ext>
            </a:extLst>
          </p:cNvPr>
          <p:cNvGraphicFramePr>
            <a:graphicFrameLocks noGrp="1"/>
          </p:cNvGraphicFramePr>
          <p:nvPr>
            <p:extLst>
              <p:ext uri="{D42A27DB-BD31-4B8C-83A1-F6EECF244321}">
                <p14:modId xmlns:p14="http://schemas.microsoft.com/office/powerpoint/2010/main" val="1293177582"/>
              </p:ext>
            </p:extLst>
          </p:nvPr>
        </p:nvGraphicFramePr>
        <p:xfrm>
          <a:off x="3830171" y="2690813"/>
          <a:ext cx="3905250" cy="2565400"/>
        </p:xfrm>
        <a:graphic>
          <a:graphicData uri="http://schemas.openxmlformats.org/drawingml/2006/table">
            <a:tbl>
              <a:tblPr/>
              <a:tblGrid>
                <a:gridCol w="1012825">
                  <a:extLst>
                    <a:ext uri="{9D8B030D-6E8A-4147-A177-3AD203B41FA5}">
                      <a16:colId xmlns:a16="http://schemas.microsoft.com/office/drawing/2014/main" val="20000"/>
                    </a:ext>
                  </a:extLst>
                </a:gridCol>
                <a:gridCol w="1054100">
                  <a:extLst>
                    <a:ext uri="{9D8B030D-6E8A-4147-A177-3AD203B41FA5}">
                      <a16:colId xmlns:a16="http://schemas.microsoft.com/office/drawing/2014/main" val="20001"/>
                    </a:ext>
                  </a:extLst>
                </a:gridCol>
                <a:gridCol w="969962">
                  <a:extLst>
                    <a:ext uri="{9D8B030D-6E8A-4147-A177-3AD203B41FA5}">
                      <a16:colId xmlns:a16="http://schemas.microsoft.com/office/drawing/2014/main" val="20002"/>
                    </a:ext>
                  </a:extLst>
                </a:gridCol>
                <a:gridCol w="868363">
                  <a:extLst>
                    <a:ext uri="{9D8B030D-6E8A-4147-A177-3AD203B41FA5}">
                      <a16:colId xmlns:a16="http://schemas.microsoft.com/office/drawing/2014/main" val="20003"/>
                    </a:ext>
                  </a:extLst>
                </a:gridCol>
              </a:tblGrid>
              <a:tr h="552450">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00</a:t>
                      </a:r>
                    </a:p>
                  </a:txBody>
                  <a:tcPr horzOverflow="overflow">
                    <a:lnL w="28575"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a:noFill/>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01</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a:noFill/>
                    </a:lnR>
                    <a:lnT w="28575" cap="flat" cmpd="sng" algn="ctr">
                      <a:solidFill>
                        <a:schemeClr val="tx1"/>
                      </a:solidFill>
                      <a:prstDash val="solid"/>
                      <a:round/>
                      <a:headEnd type="none" w="med" len="med"/>
                      <a:tailEnd type="none" w="med" len="med"/>
                    </a:lnT>
                    <a:lnB>
                      <a:noFill/>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02</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a:noFill/>
                    </a:lnR>
                    <a:lnT w="28575" cap="flat" cmpd="sng" algn="ctr">
                      <a:solidFill>
                        <a:schemeClr val="tx1"/>
                      </a:solidFill>
                      <a:prstDash val="solid"/>
                      <a:round/>
                      <a:headEnd type="none" w="med" len="med"/>
                      <a:tailEnd type="none" w="med" len="med"/>
                    </a:lnT>
                    <a:lnB>
                      <a:noFill/>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03</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rgbClr val="D2FEEA"/>
                    </a:solidFill>
                  </a:tcPr>
                </a:tc>
                <a:extLst>
                  <a:ext uri="{0D108BD9-81ED-4DB2-BD59-A6C34878D82A}">
                    <a16:rowId xmlns:a16="http://schemas.microsoft.com/office/drawing/2014/main" val="10000"/>
                  </a:ext>
                </a:extLst>
              </a:tr>
              <a:tr h="666750">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10</a:t>
                      </a:r>
                    </a:p>
                  </a:txBody>
                  <a:tcP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11</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a:noFill/>
                    </a:lnR>
                    <a:lnT>
                      <a:noFill/>
                    </a:lnT>
                    <a:lnB>
                      <a:noFill/>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12</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a:noFill/>
                    </a:lnR>
                    <a:lnT>
                      <a:noFill/>
                    </a:lnT>
                    <a:lnB>
                      <a:noFill/>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13</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D2FEEA"/>
                    </a:solidFill>
                  </a:tcPr>
                </a:tc>
                <a:extLst>
                  <a:ext uri="{0D108BD9-81ED-4DB2-BD59-A6C34878D82A}">
                    <a16:rowId xmlns:a16="http://schemas.microsoft.com/office/drawing/2014/main" val="10001"/>
                  </a:ext>
                </a:extLst>
              </a:tr>
              <a:tr h="673100">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20</a:t>
                      </a:r>
                    </a:p>
                  </a:txBody>
                  <a:tcPr horzOverflow="overflow">
                    <a:lnL w="28575"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21</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a:noFill/>
                    </a:lnR>
                    <a:lnT>
                      <a:noFill/>
                    </a:lnT>
                    <a:lnB>
                      <a:noFill/>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22</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a:noFill/>
                    </a:lnR>
                    <a:lnT>
                      <a:noFill/>
                    </a:lnT>
                    <a:lnB>
                      <a:noFill/>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23</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D2FEEA"/>
                    </a:solidFill>
                  </a:tcPr>
                </a:tc>
                <a:extLst>
                  <a:ext uri="{0D108BD9-81ED-4DB2-BD59-A6C34878D82A}">
                    <a16:rowId xmlns:a16="http://schemas.microsoft.com/office/drawing/2014/main" val="10002"/>
                  </a:ext>
                </a:extLst>
              </a:tr>
              <a:tr h="673100">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30</a:t>
                      </a:r>
                    </a:p>
                  </a:txBody>
                  <a:tcPr horzOverflow="overflow">
                    <a:lnL w="28575" cap="flat" cmpd="sng" algn="ctr">
                      <a:solidFill>
                        <a:schemeClr val="tx1"/>
                      </a:solidFill>
                      <a:prstDash val="solid"/>
                      <a:round/>
                      <a:headEnd type="none" w="med" len="med"/>
                      <a:tailEnd type="none" w="med" len="med"/>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31</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32</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D2FEEA"/>
                    </a:solidFill>
                  </a:tcPr>
                </a:tc>
                <a:tc>
                  <a:txBody>
                    <a:bodyPr/>
                    <a:lstStyle>
                      <a:lvl1pPr>
                        <a:spcBef>
                          <a:spcPct val="20000"/>
                        </a:spcBef>
                        <a:defRPr kumimoji="1" sz="2800">
                          <a:solidFill>
                            <a:schemeClr val="tx1"/>
                          </a:solidFill>
                          <a:latin typeface="Times New Roman" panose="02020603050405020304" pitchFamily="18" charset="0"/>
                          <a:ea typeface="宋体" panose="02010600030101010101" pitchFamily="2" charset="-122"/>
                        </a:defRPr>
                      </a:lvl1pPr>
                      <a:lvl2pPr>
                        <a:spcBef>
                          <a:spcPct val="20000"/>
                        </a:spcBef>
                        <a:defRPr kumimoji="1" sz="2400">
                          <a:solidFill>
                            <a:schemeClr val="tx1"/>
                          </a:solidFill>
                          <a:latin typeface="Times New Roman" panose="02020603050405020304" pitchFamily="18" charset="0"/>
                          <a:ea typeface="宋体" panose="02010600030101010101" pitchFamily="2" charset="-122"/>
                        </a:defRPr>
                      </a:lvl2pPr>
                      <a:lvl3pPr>
                        <a:spcBef>
                          <a:spcPct val="20000"/>
                        </a:spcBef>
                        <a:defRPr kumimoji="1" sz="2000">
                          <a:solidFill>
                            <a:schemeClr val="tx1"/>
                          </a:solidFill>
                          <a:latin typeface="Times New Roman" panose="02020603050405020304" pitchFamily="18" charset="0"/>
                          <a:ea typeface="宋体" panose="02010600030101010101" pitchFamily="2" charset="-122"/>
                        </a:defRPr>
                      </a:lvl3pPr>
                      <a:lvl4pPr>
                        <a:spcBef>
                          <a:spcPct val="20000"/>
                        </a:spcBef>
                        <a:defRPr kumimoji="1">
                          <a:solidFill>
                            <a:schemeClr val="tx1"/>
                          </a:solidFill>
                          <a:latin typeface="Times New Roman" panose="02020603050405020304" pitchFamily="18" charset="0"/>
                          <a:ea typeface="宋体" panose="02010600030101010101" pitchFamily="2" charset="-122"/>
                        </a:defRPr>
                      </a:lvl4pPr>
                      <a:lvl5pPr>
                        <a:spcBef>
                          <a:spcPct val="20000"/>
                        </a:spcBef>
                        <a:defRPr kumimoji="1">
                          <a:solidFill>
                            <a:schemeClr val="tx1"/>
                          </a:solidFill>
                          <a:latin typeface="Times New Roman" panose="02020603050405020304" pitchFamily="18" charset="0"/>
                          <a:ea typeface="宋体" panose="02010600030101010101" pitchFamily="2" charset="-122"/>
                        </a:defRPr>
                      </a:lvl5pPr>
                      <a:lvl6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6pPr>
                      <a:lvl7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7pPr>
                      <a:lvl8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8pPr>
                      <a:lvl9pPr fontAlgn="base">
                        <a:spcBef>
                          <a:spcPct val="20000"/>
                        </a:spcBef>
                        <a:spcAft>
                          <a:spcPct val="0"/>
                        </a:spcAft>
                        <a:defRPr kumimoji="1">
                          <a:solidFill>
                            <a:schemeClr val="tx1"/>
                          </a:solidFill>
                          <a:latin typeface="Times New Roman" panose="02020603050405020304" pitchFamily="18" charset="0"/>
                          <a:ea typeface="宋体" panose="02010600030101010101" pitchFamily="2" charset="-122"/>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rPr>
                        <a:t>FF</a:t>
                      </a:r>
                      <a:r>
                        <a:rPr kumimoji="1" lang="en-US" altLang="zh-CN" sz="2800" b="1" i="0" u="none" strike="noStrike" cap="none" normalizeH="0" baseline="-25000">
                          <a:ln>
                            <a:noFill/>
                          </a:ln>
                          <a:solidFill>
                            <a:schemeClr val="tx1"/>
                          </a:solidFill>
                          <a:effectLst/>
                          <a:latin typeface="Times New Roman" panose="02020603050405020304" pitchFamily="18" charset="0"/>
                          <a:ea typeface="宋体" panose="02010600030101010101" pitchFamily="2" charset="-122"/>
                        </a:rPr>
                        <a:t>33</a:t>
                      </a:r>
                      <a:endParaRPr kumimoji="1" lang="en-US" altLang="zh-CN" sz="2800" b="1" i="0" u="none" strike="noStrike" cap="none" normalizeH="0" baseline="0">
                        <a:ln>
                          <a:noFill/>
                        </a:ln>
                        <a:solidFill>
                          <a:schemeClr val="tx1"/>
                        </a:solidFill>
                        <a:effectLst/>
                        <a:latin typeface="Times New Roman" panose="02020603050405020304" pitchFamily="18" charset="0"/>
                        <a:ea typeface="宋体" panose="02010600030101010101" pitchFamily="2" charset="-122"/>
                      </a:endParaRPr>
                    </a:p>
                  </a:txBody>
                  <a:tcPr horzOverflow="overflow">
                    <a:lnL>
                      <a:noFill/>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D2FEEA"/>
                    </a:solidFill>
                  </a:tcPr>
                </a:tc>
                <a:extLst>
                  <a:ext uri="{0D108BD9-81ED-4DB2-BD59-A6C34878D82A}">
                    <a16:rowId xmlns:a16="http://schemas.microsoft.com/office/drawing/2014/main" val="10003"/>
                  </a:ext>
                </a:extLst>
              </a:tr>
            </a:tbl>
          </a:graphicData>
        </a:graphic>
      </p:graphicFrame>
      <p:sp>
        <p:nvSpPr>
          <p:cNvPr id="61" name="Text Box 78">
            <a:extLst>
              <a:ext uri="{FF2B5EF4-FFF2-40B4-BE49-F238E27FC236}">
                <a16:creationId xmlns:a16="http://schemas.microsoft.com/office/drawing/2014/main" id="{69ACF67C-277C-2AB9-E967-82BD2685A3C9}"/>
              </a:ext>
            </a:extLst>
          </p:cNvPr>
          <p:cNvSpPr txBox="1">
            <a:spLocks noChangeArrowheads="1"/>
          </p:cNvSpPr>
          <p:nvPr/>
        </p:nvSpPr>
        <p:spPr bwMode="auto">
          <a:xfrm>
            <a:off x="2118846" y="4252913"/>
            <a:ext cx="387350" cy="579437"/>
          </a:xfrm>
          <a:prstGeom prst="rect">
            <a:avLst/>
          </a:prstGeom>
          <a:solidFill>
            <a:srgbClr val="A5CEAD"/>
          </a:solidFill>
          <a:ln>
            <a:noFill/>
          </a:ln>
          <a:effectLst/>
        </p:spPr>
        <p:txBody>
          <a:bodyPr wrap="none">
            <a:spAutoFit/>
          </a:bodyPr>
          <a:lstStyle/>
          <a:p>
            <a:pPr>
              <a:defRPr/>
            </a:pPr>
            <a:r>
              <a:rPr lang="en-US" altLang="zh-CN" sz="3200" b="1">
                <a:solidFill>
                  <a:srgbClr val="0033CC"/>
                </a:solidFill>
                <a:effectLst>
                  <a:outerShdw blurRad="38100" dist="38100" dir="2700000" algn="tl">
                    <a:srgbClr val="000000"/>
                  </a:outerShdw>
                </a:effectLst>
                <a:ea typeface="宋体" panose="02010600030101010101" pitchFamily="2" charset="-122"/>
              </a:rPr>
              <a:t>0</a:t>
            </a:r>
          </a:p>
        </p:txBody>
      </p:sp>
      <p:sp>
        <p:nvSpPr>
          <p:cNvPr id="62" name="Text Box 79">
            <a:extLst>
              <a:ext uri="{FF2B5EF4-FFF2-40B4-BE49-F238E27FC236}">
                <a16:creationId xmlns:a16="http://schemas.microsoft.com/office/drawing/2014/main" id="{100AC5D0-2F0C-CE81-F737-AEB98E98E1DC}"/>
              </a:ext>
            </a:extLst>
          </p:cNvPr>
          <p:cNvSpPr txBox="1">
            <a:spLocks noChangeArrowheads="1"/>
          </p:cNvSpPr>
          <p:nvPr/>
        </p:nvSpPr>
        <p:spPr bwMode="auto">
          <a:xfrm>
            <a:off x="2137896" y="3271838"/>
            <a:ext cx="361950" cy="946150"/>
          </a:xfrm>
          <a:prstGeom prst="rect">
            <a:avLst/>
          </a:prstGeom>
          <a:solidFill>
            <a:srgbClr val="A5CEAD"/>
          </a:solidFill>
          <a:ln>
            <a:noFill/>
          </a:ln>
          <a:effectLst/>
        </p:spPr>
        <p:txBody>
          <a:bodyPr wrap="none">
            <a:spAutoFit/>
          </a:bodyPr>
          <a:lstStyle/>
          <a:p>
            <a:pPr>
              <a:defRPr/>
            </a:pPr>
            <a:r>
              <a:rPr lang="en-US" altLang="zh-CN" sz="2800" b="1">
                <a:solidFill>
                  <a:srgbClr val="0033CC"/>
                </a:solidFill>
                <a:effectLst>
                  <a:outerShdw blurRad="38100" dist="38100" dir="2700000" algn="tl">
                    <a:srgbClr val="000000"/>
                  </a:outerShdw>
                </a:effectLst>
                <a:ea typeface="宋体" panose="02010600030101010101" pitchFamily="2" charset="-122"/>
              </a:rPr>
              <a:t>0</a:t>
            </a:r>
          </a:p>
          <a:p>
            <a:pPr>
              <a:defRPr/>
            </a:pPr>
            <a:r>
              <a:rPr lang="en-US" altLang="zh-CN" sz="2800" b="1">
                <a:solidFill>
                  <a:srgbClr val="0033CC"/>
                </a:solidFill>
                <a:effectLst>
                  <a:outerShdw blurRad="38100" dist="38100" dir="2700000" algn="tl">
                    <a:srgbClr val="000000"/>
                  </a:outerShdw>
                </a:effectLst>
                <a:ea typeface="宋体" panose="02010600030101010101" pitchFamily="2" charset="-122"/>
              </a:rPr>
              <a:t>0</a:t>
            </a:r>
          </a:p>
        </p:txBody>
      </p:sp>
      <p:sp>
        <p:nvSpPr>
          <p:cNvPr id="63" name="Text Box 80">
            <a:extLst>
              <a:ext uri="{FF2B5EF4-FFF2-40B4-BE49-F238E27FC236}">
                <a16:creationId xmlns:a16="http://schemas.microsoft.com/office/drawing/2014/main" id="{D2B4A1F5-BBC3-2004-F2D6-34CB4976F69A}"/>
              </a:ext>
            </a:extLst>
          </p:cNvPr>
          <p:cNvSpPr txBox="1">
            <a:spLocks noChangeArrowheads="1"/>
          </p:cNvSpPr>
          <p:nvPr/>
        </p:nvSpPr>
        <p:spPr bwMode="auto">
          <a:xfrm>
            <a:off x="4271496" y="6267450"/>
            <a:ext cx="3025775" cy="519113"/>
          </a:xfrm>
          <a:prstGeom prst="rect">
            <a:avLst/>
          </a:prstGeom>
          <a:solidFill>
            <a:srgbClr val="A5CEAD"/>
          </a:solidFill>
          <a:ln w="9525">
            <a:noFill/>
            <a:miter lim="800000"/>
            <a:headEnd/>
            <a:tailEnd/>
          </a:ln>
        </p:spPr>
        <p:txBody>
          <a:bodyPr wrap="none" rIns="0">
            <a:spAutoFit/>
          </a:bodyPr>
          <a:lstStyle/>
          <a:p>
            <a:r>
              <a:rPr lang="en-US" altLang="zh-CN" sz="2800" b="1">
                <a:solidFill>
                  <a:srgbClr val="0033CC"/>
                </a:solidFill>
              </a:rPr>
              <a:t>0        0        0         1</a:t>
            </a:r>
          </a:p>
        </p:txBody>
      </p:sp>
      <p:sp>
        <p:nvSpPr>
          <p:cNvPr id="64" name="Text Box 81">
            <a:extLst>
              <a:ext uri="{FF2B5EF4-FFF2-40B4-BE49-F238E27FC236}">
                <a16:creationId xmlns:a16="http://schemas.microsoft.com/office/drawing/2014/main" id="{31AC8E65-3C82-687A-BA3E-AE59C1AB33C2}"/>
              </a:ext>
            </a:extLst>
          </p:cNvPr>
          <p:cNvSpPr txBox="1">
            <a:spLocks noChangeArrowheads="1"/>
          </p:cNvSpPr>
          <p:nvPr/>
        </p:nvSpPr>
        <p:spPr bwMode="auto">
          <a:xfrm>
            <a:off x="3928596" y="2814638"/>
            <a:ext cx="3771900" cy="492443"/>
          </a:xfrm>
          <a:prstGeom prst="rect">
            <a:avLst/>
          </a:prstGeom>
          <a:solidFill>
            <a:srgbClr val="FFFFCC"/>
          </a:solidFill>
          <a:ln w="9525">
            <a:noFill/>
            <a:miter lim="800000"/>
            <a:headEnd/>
            <a:tailEnd/>
          </a:ln>
        </p:spPr>
        <p:txBody>
          <a:bodyPr>
            <a:spAutoFit/>
          </a:bodyPr>
          <a:lstStyle/>
          <a:p>
            <a:r>
              <a:rPr lang="en-US" altLang="zh-CN" sz="2600" b="1" dirty="0">
                <a:solidFill>
                  <a:srgbClr val="0033CC"/>
                </a:solidFill>
              </a:rPr>
              <a:t>0          0          0          1</a:t>
            </a:r>
          </a:p>
        </p:txBody>
      </p:sp>
      <p:sp>
        <p:nvSpPr>
          <p:cNvPr id="65" name="Text Box 82">
            <a:extLst>
              <a:ext uri="{FF2B5EF4-FFF2-40B4-BE49-F238E27FC236}">
                <a16:creationId xmlns:a16="http://schemas.microsoft.com/office/drawing/2014/main" id="{BC76CFC7-7467-A1B5-695E-FA338D1649EE}"/>
              </a:ext>
            </a:extLst>
          </p:cNvPr>
          <p:cNvSpPr txBox="1">
            <a:spLocks noChangeArrowheads="1"/>
          </p:cNvSpPr>
          <p:nvPr/>
        </p:nvSpPr>
        <p:spPr bwMode="auto">
          <a:xfrm>
            <a:off x="2123608" y="3271838"/>
            <a:ext cx="438150" cy="946150"/>
          </a:xfrm>
          <a:prstGeom prst="rect">
            <a:avLst/>
          </a:prstGeom>
          <a:solidFill>
            <a:srgbClr val="A5CEAD"/>
          </a:solidFill>
          <a:ln w="9525">
            <a:noFill/>
            <a:miter lim="800000"/>
            <a:headEnd/>
            <a:tailEnd/>
          </a:ln>
        </p:spPr>
        <p:txBody>
          <a:bodyPr>
            <a:spAutoFit/>
          </a:bodyPr>
          <a:lstStyle/>
          <a:p>
            <a:r>
              <a:rPr lang="en-US" altLang="zh-CN" sz="2800" b="1">
                <a:solidFill>
                  <a:srgbClr val="FF0066"/>
                </a:solidFill>
              </a:rPr>
              <a:t>0</a:t>
            </a:r>
          </a:p>
          <a:p>
            <a:r>
              <a:rPr lang="en-US" altLang="zh-CN" sz="2800" b="1">
                <a:solidFill>
                  <a:srgbClr val="FF0066"/>
                </a:solidFill>
              </a:rPr>
              <a:t>1</a:t>
            </a:r>
          </a:p>
        </p:txBody>
      </p:sp>
      <p:sp>
        <p:nvSpPr>
          <p:cNvPr id="66" name="Text Box 83">
            <a:extLst>
              <a:ext uri="{FF2B5EF4-FFF2-40B4-BE49-F238E27FC236}">
                <a16:creationId xmlns:a16="http://schemas.microsoft.com/office/drawing/2014/main" id="{CCCAB055-FB82-CD51-9F17-BA1BAEFA8F6B}"/>
              </a:ext>
            </a:extLst>
          </p:cNvPr>
          <p:cNvSpPr txBox="1">
            <a:spLocks noChangeArrowheads="1"/>
          </p:cNvSpPr>
          <p:nvPr/>
        </p:nvSpPr>
        <p:spPr bwMode="auto">
          <a:xfrm>
            <a:off x="4303246" y="6248400"/>
            <a:ext cx="3384550" cy="519113"/>
          </a:xfrm>
          <a:prstGeom prst="rect">
            <a:avLst/>
          </a:prstGeom>
          <a:solidFill>
            <a:srgbClr val="A5CEAD"/>
          </a:solidFill>
          <a:ln w="9525">
            <a:noFill/>
            <a:miter lim="800000"/>
            <a:headEnd/>
            <a:tailEnd/>
          </a:ln>
        </p:spPr>
        <p:txBody>
          <a:bodyPr rIns="0">
            <a:spAutoFit/>
          </a:bodyPr>
          <a:lstStyle/>
          <a:p>
            <a:r>
              <a:rPr lang="en-US" altLang="zh-CN" sz="2800" b="1">
                <a:solidFill>
                  <a:srgbClr val="FF0066"/>
                </a:solidFill>
              </a:rPr>
              <a:t>0        0        1        0</a:t>
            </a:r>
          </a:p>
        </p:txBody>
      </p:sp>
      <p:sp>
        <p:nvSpPr>
          <p:cNvPr id="67" name="Text Box 84">
            <a:extLst>
              <a:ext uri="{FF2B5EF4-FFF2-40B4-BE49-F238E27FC236}">
                <a16:creationId xmlns:a16="http://schemas.microsoft.com/office/drawing/2014/main" id="{E35F2FAD-E269-9077-C7FA-0F8153B055E3}"/>
              </a:ext>
            </a:extLst>
          </p:cNvPr>
          <p:cNvSpPr txBox="1">
            <a:spLocks noChangeArrowheads="1"/>
          </p:cNvSpPr>
          <p:nvPr/>
        </p:nvSpPr>
        <p:spPr bwMode="auto">
          <a:xfrm>
            <a:off x="3950821" y="3386138"/>
            <a:ext cx="3689350" cy="492443"/>
          </a:xfrm>
          <a:prstGeom prst="rect">
            <a:avLst/>
          </a:prstGeom>
          <a:solidFill>
            <a:srgbClr val="FFFFCC"/>
          </a:solidFill>
          <a:ln w="9525">
            <a:noFill/>
            <a:miter lim="800000"/>
            <a:headEnd/>
            <a:tailEnd/>
          </a:ln>
        </p:spPr>
        <p:txBody>
          <a:bodyPr>
            <a:spAutoFit/>
          </a:bodyPr>
          <a:lstStyle/>
          <a:p>
            <a:r>
              <a:rPr lang="en-US" altLang="zh-CN" sz="2600" b="1" dirty="0">
                <a:solidFill>
                  <a:srgbClr val="FF0066"/>
                </a:solidFill>
              </a:rPr>
              <a:t>0          0          1          0</a:t>
            </a:r>
          </a:p>
        </p:txBody>
      </p:sp>
      <p:sp>
        <p:nvSpPr>
          <p:cNvPr id="68" name="Text Box 85">
            <a:extLst>
              <a:ext uri="{FF2B5EF4-FFF2-40B4-BE49-F238E27FC236}">
                <a16:creationId xmlns:a16="http://schemas.microsoft.com/office/drawing/2014/main" id="{F00F2BF3-9280-0C1F-ECCE-AC296DF8BAB8}"/>
              </a:ext>
            </a:extLst>
          </p:cNvPr>
          <p:cNvSpPr txBox="1">
            <a:spLocks noChangeArrowheads="1"/>
          </p:cNvSpPr>
          <p:nvPr/>
        </p:nvSpPr>
        <p:spPr bwMode="auto">
          <a:xfrm>
            <a:off x="2166471" y="3271838"/>
            <a:ext cx="361950" cy="946150"/>
          </a:xfrm>
          <a:prstGeom prst="rect">
            <a:avLst/>
          </a:prstGeom>
          <a:solidFill>
            <a:srgbClr val="A5CEAD"/>
          </a:solidFill>
          <a:ln w="9525">
            <a:noFill/>
            <a:miter lim="800000"/>
            <a:headEnd/>
            <a:tailEnd/>
          </a:ln>
        </p:spPr>
        <p:txBody>
          <a:bodyPr wrap="none">
            <a:spAutoFit/>
          </a:bodyPr>
          <a:lstStyle/>
          <a:p>
            <a:r>
              <a:rPr lang="en-US" altLang="zh-CN" sz="2800" b="1">
                <a:solidFill>
                  <a:srgbClr val="009900"/>
                </a:solidFill>
              </a:rPr>
              <a:t>1</a:t>
            </a:r>
          </a:p>
          <a:p>
            <a:r>
              <a:rPr lang="en-US" altLang="zh-CN" sz="2800" b="1">
                <a:solidFill>
                  <a:srgbClr val="009900"/>
                </a:solidFill>
              </a:rPr>
              <a:t>0</a:t>
            </a:r>
          </a:p>
        </p:txBody>
      </p:sp>
      <p:sp>
        <p:nvSpPr>
          <p:cNvPr id="69" name="Text Box 86">
            <a:extLst>
              <a:ext uri="{FF2B5EF4-FFF2-40B4-BE49-F238E27FC236}">
                <a16:creationId xmlns:a16="http://schemas.microsoft.com/office/drawing/2014/main" id="{1226A620-3825-B3B2-924F-C2D77C6DC296}"/>
              </a:ext>
            </a:extLst>
          </p:cNvPr>
          <p:cNvSpPr txBox="1">
            <a:spLocks noChangeArrowheads="1"/>
          </p:cNvSpPr>
          <p:nvPr/>
        </p:nvSpPr>
        <p:spPr bwMode="auto">
          <a:xfrm>
            <a:off x="4241333" y="6234113"/>
            <a:ext cx="3384550" cy="519112"/>
          </a:xfrm>
          <a:prstGeom prst="rect">
            <a:avLst/>
          </a:prstGeom>
          <a:solidFill>
            <a:srgbClr val="A5CEAD"/>
          </a:solidFill>
          <a:ln w="9525">
            <a:noFill/>
            <a:miter lim="800000"/>
            <a:headEnd/>
            <a:tailEnd/>
          </a:ln>
        </p:spPr>
        <p:txBody>
          <a:bodyPr rIns="0">
            <a:spAutoFit/>
          </a:bodyPr>
          <a:lstStyle/>
          <a:p>
            <a:r>
              <a:rPr lang="en-US" altLang="zh-CN" sz="2800" b="1">
                <a:solidFill>
                  <a:srgbClr val="009900"/>
                </a:solidFill>
              </a:rPr>
              <a:t>0         1        0        0</a:t>
            </a:r>
          </a:p>
        </p:txBody>
      </p:sp>
      <p:sp>
        <p:nvSpPr>
          <p:cNvPr id="70" name="Text Box 87">
            <a:extLst>
              <a:ext uri="{FF2B5EF4-FFF2-40B4-BE49-F238E27FC236}">
                <a16:creationId xmlns:a16="http://schemas.microsoft.com/office/drawing/2014/main" id="{8C156B14-DC26-1D92-AEAA-CD6A29A9764D}"/>
              </a:ext>
            </a:extLst>
          </p:cNvPr>
          <p:cNvSpPr txBox="1">
            <a:spLocks noChangeArrowheads="1"/>
          </p:cNvSpPr>
          <p:nvPr/>
        </p:nvSpPr>
        <p:spPr bwMode="auto">
          <a:xfrm>
            <a:off x="3950821" y="3962400"/>
            <a:ext cx="3708400" cy="492443"/>
          </a:xfrm>
          <a:prstGeom prst="rect">
            <a:avLst/>
          </a:prstGeom>
          <a:solidFill>
            <a:srgbClr val="FFFFCC"/>
          </a:solidFill>
          <a:ln w="9525">
            <a:noFill/>
            <a:miter lim="800000"/>
            <a:headEnd/>
            <a:tailEnd/>
          </a:ln>
        </p:spPr>
        <p:txBody>
          <a:bodyPr>
            <a:spAutoFit/>
          </a:bodyPr>
          <a:lstStyle/>
          <a:p>
            <a:r>
              <a:rPr lang="en-US" altLang="zh-CN" sz="2600" b="1">
                <a:solidFill>
                  <a:srgbClr val="009900"/>
                </a:solidFill>
              </a:rPr>
              <a:t>0          1          0          0</a:t>
            </a:r>
          </a:p>
        </p:txBody>
      </p:sp>
      <p:sp>
        <p:nvSpPr>
          <p:cNvPr id="71" name="Text Box 88">
            <a:extLst>
              <a:ext uri="{FF2B5EF4-FFF2-40B4-BE49-F238E27FC236}">
                <a16:creationId xmlns:a16="http://schemas.microsoft.com/office/drawing/2014/main" id="{DD62EDD9-DD72-10E0-0676-DB45D0B7A242}"/>
              </a:ext>
            </a:extLst>
          </p:cNvPr>
          <p:cNvSpPr txBox="1">
            <a:spLocks noChangeArrowheads="1"/>
          </p:cNvSpPr>
          <p:nvPr/>
        </p:nvSpPr>
        <p:spPr bwMode="auto">
          <a:xfrm>
            <a:off x="2152183" y="3271838"/>
            <a:ext cx="342900" cy="946150"/>
          </a:xfrm>
          <a:prstGeom prst="rect">
            <a:avLst/>
          </a:prstGeom>
          <a:solidFill>
            <a:srgbClr val="A5CEAD"/>
          </a:solidFill>
          <a:ln w="9525">
            <a:noFill/>
            <a:miter lim="800000"/>
            <a:headEnd/>
            <a:tailEnd/>
          </a:ln>
        </p:spPr>
        <p:txBody>
          <a:bodyPr>
            <a:spAutoFit/>
          </a:bodyPr>
          <a:lstStyle/>
          <a:p>
            <a:r>
              <a:rPr lang="en-US" altLang="zh-CN" sz="2800" b="1">
                <a:solidFill>
                  <a:srgbClr val="996633"/>
                </a:solidFill>
              </a:rPr>
              <a:t>1</a:t>
            </a:r>
          </a:p>
          <a:p>
            <a:r>
              <a:rPr lang="en-US" altLang="zh-CN" sz="2800" b="1">
                <a:solidFill>
                  <a:srgbClr val="996633"/>
                </a:solidFill>
              </a:rPr>
              <a:t>1</a:t>
            </a:r>
          </a:p>
        </p:txBody>
      </p:sp>
      <p:sp>
        <p:nvSpPr>
          <p:cNvPr id="72" name="Text Box 89">
            <a:extLst>
              <a:ext uri="{FF2B5EF4-FFF2-40B4-BE49-F238E27FC236}">
                <a16:creationId xmlns:a16="http://schemas.microsoft.com/office/drawing/2014/main" id="{2C45B5C0-2686-740A-AED4-79B040E0157E}"/>
              </a:ext>
            </a:extLst>
          </p:cNvPr>
          <p:cNvSpPr txBox="1">
            <a:spLocks noChangeArrowheads="1"/>
          </p:cNvSpPr>
          <p:nvPr/>
        </p:nvSpPr>
        <p:spPr bwMode="auto">
          <a:xfrm>
            <a:off x="4274671" y="6243638"/>
            <a:ext cx="3384550" cy="519112"/>
          </a:xfrm>
          <a:prstGeom prst="rect">
            <a:avLst/>
          </a:prstGeom>
          <a:solidFill>
            <a:srgbClr val="A5CEAD"/>
          </a:solidFill>
          <a:ln w="9525">
            <a:noFill/>
            <a:miter lim="800000"/>
            <a:headEnd/>
            <a:tailEnd/>
          </a:ln>
        </p:spPr>
        <p:txBody>
          <a:bodyPr rIns="0">
            <a:spAutoFit/>
          </a:bodyPr>
          <a:lstStyle/>
          <a:p>
            <a:r>
              <a:rPr lang="en-US" altLang="zh-CN" sz="2800" b="1">
                <a:solidFill>
                  <a:srgbClr val="996633"/>
                </a:solidFill>
              </a:rPr>
              <a:t>1         0        0        0</a:t>
            </a:r>
          </a:p>
        </p:txBody>
      </p:sp>
      <p:sp>
        <p:nvSpPr>
          <p:cNvPr id="73" name="Text Box 90">
            <a:extLst>
              <a:ext uri="{FF2B5EF4-FFF2-40B4-BE49-F238E27FC236}">
                <a16:creationId xmlns:a16="http://schemas.microsoft.com/office/drawing/2014/main" id="{6FD6398C-8730-2473-BA27-81B36B41D949}"/>
              </a:ext>
            </a:extLst>
          </p:cNvPr>
          <p:cNvSpPr txBox="1">
            <a:spLocks noChangeArrowheads="1"/>
          </p:cNvSpPr>
          <p:nvPr/>
        </p:nvSpPr>
        <p:spPr bwMode="auto">
          <a:xfrm>
            <a:off x="3950821" y="4552950"/>
            <a:ext cx="3727450" cy="492443"/>
          </a:xfrm>
          <a:prstGeom prst="rect">
            <a:avLst/>
          </a:prstGeom>
          <a:solidFill>
            <a:srgbClr val="FFFFCC"/>
          </a:solidFill>
          <a:ln w="9525">
            <a:noFill/>
            <a:miter lim="800000"/>
            <a:headEnd/>
            <a:tailEnd/>
          </a:ln>
        </p:spPr>
        <p:txBody>
          <a:bodyPr>
            <a:spAutoFit/>
          </a:bodyPr>
          <a:lstStyle/>
          <a:p>
            <a:r>
              <a:rPr lang="en-US" altLang="zh-CN" sz="2600" b="1">
                <a:solidFill>
                  <a:srgbClr val="996633"/>
                </a:solidFill>
              </a:rPr>
              <a:t>1          0          0          0</a:t>
            </a:r>
          </a:p>
        </p:txBody>
      </p:sp>
      <p:sp>
        <p:nvSpPr>
          <p:cNvPr id="74" name="Text Box 91">
            <a:extLst>
              <a:ext uri="{FF2B5EF4-FFF2-40B4-BE49-F238E27FC236}">
                <a16:creationId xmlns:a16="http://schemas.microsoft.com/office/drawing/2014/main" id="{862412C8-DCFB-3D5E-54CE-7E81DA594AF9}"/>
              </a:ext>
            </a:extLst>
          </p:cNvPr>
          <p:cNvSpPr txBox="1">
            <a:spLocks noChangeArrowheads="1"/>
          </p:cNvSpPr>
          <p:nvPr/>
        </p:nvSpPr>
        <p:spPr bwMode="auto">
          <a:xfrm>
            <a:off x="2118846" y="4252913"/>
            <a:ext cx="387350" cy="579437"/>
          </a:xfrm>
          <a:prstGeom prst="rect">
            <a:avLst/>
          </a:prstGeom>
          <a:solidFill>
            <a:srgbClr val="A5CEAD"/>
          </a:solidFill>
          <a:ln>
            <a:noFill/>
          </a:ln>
          <a:effectLst/>
        </p:spPr>
        <p:txBody>
          <a:bodyPr wrap="none">
            <a:spAutoFit/>
          </a:bodyPr>
          <a:lstStyle/>
          <a:p>
            <a:pPr>
              <a:defRPr/>
            </a:pPr>
            <a:r>
              <a:rPr lang="en-US" altLang="zh-CN" sz="3200" b="1">
                <a:solidFill>
                  <a:srgbClr val="FF0066"/>
                </a:solidFill>
                <a:effectLst>
                  <a:outerShdw blurRad="38100" dist="38100" dir="2700000" algn="tl">
                    <a:srgbClr val="000000"/>
                  </a:outerShdw>
                </a:effectLst>
                <a:ea typeface="宋体" panose="02010600030101010101" pitchFamily="2" charset="-122"/>
              </a:rPr>
              <a:t>1</a:t>
            </a:r>
          </a:p>
        </p:txBody>
      </p:sp>
      <p:sp>
        <p:nvSpPr>
          <p:cNvPr id="75" name="Text Box 92">
            <a:extLst>
              <a:ext uri="{FF2B5EF4-FFF2-40B4-BE49-F238E27FC236}">
                <a16:creationId xmlns:a16="http://schemas.microsoft.com/office/drawing/2014/main" id="{437D134C-2B03-D0AF-686D-12D294E84E6D}"/>
              </a:ext>
            </a:extLst>
          </p:cNvPr>
          <p:cNvSpPr txBox="1">
            <a:spLocks noChangeArrowheads="1"/>
          </p:cNvSpPr>
          <p:nvPr/>
        </p:nvSpPr>
        <p:spPr bwMode="auto">
          <a:xfrm>
            <a:off x="2109321" y="3271838"/>
            <a:ext cx="425450" cy="946150"/>
          </a:xfrm>
          <a:prstGeom prst="rect">
            <a:avLst/>
          </a:prstGeom>
          <a:solidFill>
            <a:srgbClr val="A5CEAD"/>
          </a:solidFill>
          <a:ln w="9525">
            <a:noFill/>
            <a:miter lim="800000"/>
            <a:headEnd/>
            <a:tailEnd/>
          </a:ln>
        </p:spPr>
        <p:txBody>
          <a:bodyPr>
            <a:spAutoFit/>
          </a:bodyPr>
          <a:lstStyle/>
          <a:p>
            <a:r>
              <a:rPr lang="en-US" altLang="zh-CN" sz="2800" b="1">
                <a:solidFill>
                  <a:srgbClr val="FF0066"/>
                </a:solidFill>
                <a:cs typeface="Times New Roman" pitchFamily="18" charset="0"/>
              </a:rPr>
              <a:t>×</a:t>
            </a:r>
          </a:p>
          <a:p>
            <a:r>
              <a:rPr lang="en-US" altLang="zh-CN" sz="2800" b="1">
                <a:solidFill>
                  <a:srgbClr val="FF0066"/>
                </a:solidFill>
                <a:cs typeface="Times New Roman" pitchFamily="18" charset="0"/>
              </a:rPr>
              <a:t>×</a:t>
            </a:r>
            <a:endParaRPr lang="en-US" altLang="zh-CN" sz="2800" b="1">
              <a:solidFill>
                <a:srgbClr val="FF0066"/>
              </a:solidFill>
            </a:endParaRPr>
          </a:p>
        </p:txBody>
      </p:sp>
      <p:sp>
        <p:nvSpPr>
          <p:cNvPr id="76" name="Rectangle 93">
            <a:extLst>
              <a:ext uri="{FF2B5EF4-FFF2-40B4-BE49-F238E27FC236}">
                <a16:creationId xmlns:a16="http://schemas.microsoft.com/office/drawing/2014/main" id="{F1696EED-1DA3-D612-5547-15AA7E7DE4D4}"/>
              </a:ext>
            </a:extLst>
          </p:cNvPr>
          <p:cNvSpPr>
            <a:spLocks noChangeArrowheads="1"/>
          </p:cNvSpPr>
          <p:nvPr/>
        </p:nvSpPr>
        <p:spPr bwMode="auto">
          <a:xfrm>
            <a:off x="3949233" y="6253163"/>
            <a:ext cx="3657600" cy="528637"/>
          </a:xfrm>
          <a:prstGeom prst="rect">
            <a:avLst/>
          </a:prstGeom>
          <a:solidFill>
            <a:srgbClr val="A5CEAD"/>
          </a:solidFill>
          <a:ln w="9525">
            <a:solidFill>
              <a:srgbClr val="FF0066"/>
            </a:solidFill>
            <a:miter lim="800000"/>
            <a:headEnd/>
            <a:tailEnd/>
          </a:ln>
          <a:effectLst/>
        </p:spPr>
        <p:txBody>
          <a:bodyPr rIns="0" anchor="ctr">
            <a:spAutoFit/>
          </a:bodyPr>
          <a:lstStyle/>
          <a:p>
            <a:pPr algn="ctr">
              <a:defRPr/>
            </a:pPr>
            <a:r>
              <a:rPr lang="zh-CN" altLang="en-US" sz="2800" b="1">
                <a:solidFill>
                  <a:srgbClr val="FF0066"/>
                </a:solidFill>
                <a:effectLst>
                  <a:outerShdw blurRad="38100" dist="38100" dir="2700000" algn="tl">
                    <a:srgbClr val="000000"/>
                  </a:outerShdw>
                </a:effectLst>
                <a:ea typeface="宋体" panose="02010600030101010101" pitchFamily="2" charset="-122"/>
              </a:rPr>
              <a:t>写   入   禁   止</a:t>
            </a:r>
          </a:p>
        </p:txBody>
      </p:sp>
      <p:sp>
        <p:nvSpPr>
          <p:cNvPr id="77" name="Rectangle 94">
            <a:extLst>
              <a:ext uri="{FF2B5EF4-FFF2-40B4-BE49-F238E27FC236}">
                <a16:creationId xmlns:a16="http://schemas.microsoft.com/office/drawing/2014/main" id="{09BCC7B8-9617-AC00-7CE9-E07CD4C0C80B}"/>
              </a:ext>
            </a:extLst>
          </p:cNvPr>
          <p:cNvSpPr>
            <a:spLocks noChangeArrowheads="1"/>
          </p:cNvSpPr>
          <p:nvPr/>
        </p:nvSpPr>
        <p:spPr bwMode="auto">
          <a:xfrm>
            <a:off x="1282233" y="3276600"/>
            <a:ext cx="476250" cy="1828800"/>
          </a:xfrm>
          <a:prstGeom prst="rect">
            <a:avLst/>
          </a:prstGeom>
          <a:solidFill>
            <a:srgbClr val="A5CEAD"/>
          </a:solidFill>
          <a:ln w="9525">
            <a:noFill/>
            <a:miter lim="800000"/>
            <a:headEnd/>
            <a:tailEnd/>
          </a:ln>
        </p:spPr>
        <p:txBody>
          <a:bodyPr wrap="none" anchor="ctr"/>
          <a:lstStyle/>
          <a:p>
            <a:endParaRPr lang="zh-CN" altLang="en-US"/>
          </a:p>
        </p:txBody>
      </p:sp>
      <p:sp>
        <p:nvSpPr>
          <p:cNvPr id="78" name="Rectangle 95">
            <a:extLst>
              <a:ext uri="{FF2B5EF4-FFF2-40B4-BE49-F238E27FC236}">
                <a16:creationId xmlns:a16="http://schemas.microsoft.com/office/drawing/2014/main" id="{FB260835-1013-5FFF-AC75-DBCB61BC305F}"/>
              </a:ext>
            </a:extLst>
          </p:cNvPr>
          <p:cNvSpPr>
            <a:spLocks noChangeArrowheads="1"/>
          </p:cNvSpPr>
          <p:nvPr/>
        </p:nvSpPr>
        <p:spPr bwMode="auto">
          <a:xfrm>
            <a:off x="3920658" y="6205538"/>
            <a:ext cx="4572000" cy="590550"/>
          </a:xfrm>
          <a:prstGeom prst="rect">
            <a:avLst/>
          </a:prstGeom>
          <a:solidFill>
            <a:srgbClr val="A5CEAD"/>
          </a:solidFill>
          <a:ln w="9525">
            <a:noFill/>
            <a:miter lim="800000"/>
            <a:headEnd/>
            <a:tailEnd/>
          </a:ln>
        </p:spPr>
        <p:txBody>
          <a:bodyPr wrap="none" anchor="ctr"/>
          <a:lstStyle/>
          <a:p>
            <a:endParaRPr lang="zh-CN" altLang="en-US"/>
          </a:p>
        </p:txBody>
      </p:sp>
      <p:sp>
        <p:nvSpPr>
          <p:cNvPr id="79" name="Text Box 96">
            <a:extLst>
              <a:ext uri="{FF2B5EF4-FFF2-40B4-BE49-F238E27FC236}">
                <a16:creationId xmlns:a16="http://schemas.microsoft.com/office/drawing/2014/main" id="{F6DA839F-4DCE-2086-22CC-5AB520562AE0}"/>
              </a:ext>
            </a:extLst>
          </p:cNvPr>
          <p:cNvSpPr txBox="1">
            <a:spLocks noChangeArrowheads="1"/>
          </p:cNvSpPr>
          <p:nvPr/>
        </p:nvSpPr>
        <p:spPr bwMode="auto">
          <a:xfrm>
            <a:off x="9148296" y="4271963"/>
            <a:ext cx="387350" cy="579437"/>
          </a:xfrm>
          <a:prstGeom prst="rect">
            <a:avLst/>
          </a:prstGeom>
          <a:solidFill>
            <a:srgbClr val="A5CEAD"/>
          </a:solidFill>
          <a:ln>
            <a:noFill/>
          </a:ln>
          <a:effectLst/>
        </p:spPr>
        <p:txBody>
          <a:bodyPr wrap="none">
            <a:spAutoFit/>
          </a:bodyPr>
          <a:lstStyle/>
          <a:p>
            <a:pPr>
              <a:defRPr/>
            </a:pPr>
            <a:r>
              <a:rPr lang="en-US" altLang="zh-CN" sz="3200" b="1">
                <a:solidFill>
                  <a:srgbClr val="0033CC"/>
                </a:solidFill>
                <a:effectLst>
                  <a:outerShdw blurRad="38100" dist="38100" dir="2700000" algn="tl">
                    <a:srgbClr val="000000"/>
                  </a:outerShdw>
                </a:effectLst>
                <a:ea typeface="宋体" panose="02010600030101010101" pitchFamily="2" charset="-122"/>
              </a:rPr>
              <a:t>0</a:t>
            </a:r>
          </a:p>
        </p:txBody>
      </p:sp>
      <p:sp>
        <p:nvSpPr>
          <p:cNvPr id="80" name="Text Box 97">
            <a:extLst>
              <a:ext uri="{FF2B5EF4-FFF2-40B4-BE49-F238E27FC236}">
                <a16:creationId xmlns:a16="http://schemas.microsoft.com/office/drawing/2014/main" id="{3EF244DB-FA81-7C30-580E-456BD6747D1D}"/>
              </a:ext>
            </a:extLst>
          </p:cNvPr>
          <p:cNvSpPr txBox="1">
            <a:spLocks noChangeArrowheads="1"/>
          </p:cNvSpPr>
          <p:nvPr/>
        </p:nvSpPr>
        <p:spPr bwMode="auto">
          <a:xfrm>
            <a:off x="9167346" y="3252788"/>
            <a:ext cx="323850" cy="946150"/>
          </a:xfrm>
          <a:prstGeom prst="rect">
            <a:avLst/>
          </a:prstGeom>
          <a:solidFill>
            <a:srgbClr val="A5CEAD"/>
          </a:solidFill>
          <a:ln w="9525">
            <a:noFill/>
            <a:miter lim="800000"/>
            <a:headEnd/>
            <a:tailEnd/>
          </a:ln>
        </p:spPr>
        <p:txBody>
          <a:bodyPr>
            <a:spAutoFit/>
          </a:bodyPr>
          <a:lstStyle/>
          <a:p>
            <a:r>
              <a:rPr lang="en-US" altLang="zh-CN" sz="2800" b="1">
                <a:solidFill>
                  <a:srgbClr val="0033CC"/>
                </a:solidFill>
              </a:rPr>
              <a:t>0</a:t>
            </a:r>
          </a:p>
          <a:p>
            <a:r>
              <a:rPr lang="en-US" altLang="zh-CN" sz="2800" b="1">
                <a:solidFill>
                  <a:srgbClr val="0033CC"/>
                </a:solidFill>
              </a:rPr>
              <a:t>0</a:t>
            </a:r>
          </a:p>
        </p:txBody>
      </p:sp>
      <p:sp>
        <p:nvSpPr>
          <p:cNvPr id="81" name="Text Box 98">
            <a:extLst>
              <a:ext uri="{FF2B5EF4-FFF2-40B4-BE49-F238E27FC236}">
                <a16:creationId xmlns:a16="http://schemas.microsoft.com/office/drawing/2014/main" id="{FBF34584-737A-97B0-D8A4-5C84334DA0B9}"/>
              </a:ext>
            </a:extLst>
          </p:cNvPr>
          <p:cNvSpPr txBox="1">
            <a:spLocks noChangeArrowheads="1"/>
          </p:cNvSpPr>
          <p:nvPr/>
        </p:nvSpPr>
        <p:spPr bwMode="auto">
          <a:xfrm>
            <a:off x="4166721" y="1585913"/>
            <a:ext cx="3771900" cy="492443"/>
          </a:xfrm>
          <a:prstGeom prst="rect">
            <a:avLst/>
          </a:prstGeom>
          <a:solidFill>
            <a:srgbClr val="A5CEAD"/>
          </a:solidFill>
          <a:ln w="9525">
            <a:noFill/>
            <a:miter lim="800000"/>
            <a:headEnd/>
            <a:tailEnd/>
          </a:ln>
        </p:spPr>
        <p:txBody>
          <a:bodyPr>
            <a:spAutoFit/>
          </a:bodyPr>
          <a:lstStyle/>
          <a:p>
            <a:r>
              <a:rPr lang="en-US" altLang="zh-CN" sz="2600" b="1">
                <a:solidFill>
                  <a:srgbClr val="0033CC"/>
                </a:solidFill>
              </a:rPr>
              <a:t> 0         0        0         1</a:t>
            </a:r>
          </a:p>
        </p:txBody>
      </p:sp>
      <p:sp>
        <p:nvSpPr>
          <p:cNvPr id="82" name="Text Box 99">
            <a:extLst>
              <a:ext uri="{FF2B5EF4-FFF2-40B4-BE49-F238E27FC236}">
                <a16:creationId xmlns:a16="http://schemas.microsoft.com/office/drawing/2014/main" id="{7DC5E497-1CBC-CB3A-58F9-DEB0D7E85E38}"/>
              </a:ext>
            </a:extLst>
          </p:cNvPr>
          <p:cNvSpPr txBox="1">
            <a:spLocks noChangeArrowheads="1"/>
          </p:cNvSpPr>
          <p:nvPr/>
        </p:nvSpPr>
        <p:spPr bwMode="auto">
          <a:xfrm>
            <a:off x="9138771" y="3252788"/>
            <a:ext cx="323850" cy="946150"/>
          </a:xfrm>
          <a:prstGeom prst="rect">
            <a:avLst/>
          </a:prstGeom>
          <a:solidFill>
            <a:srgbClr val="A5CEAD"/>
          </a:solidFill>
          <a:ln w="9525">
            <a:noFill/>
            <a:miter lim="800000"/>
            <a:headEnd/>
            <a:tailEnd/>
          </a:ln>
        </p:spPr>
        <p:txBody>
          <a:bodyPr>
            <a:spAutoFit/>
          </a:bodyPr>
          <a:lstStyle/>
          <a:p>
            <a:r>
              <a:rPr lang="en-US" altLang="zh-CN" sz="2800" b="1">
                <a:solidFill>
                  <a:srgbClr val="FF0066"/>
                </a:solidFill>
              </a:rPr>
              <a:t>0</a:t>
            </a:r>
          </a:p>
          <a:p>
            <a:r>
              <a:rPr lang="en-US" altLang="zh-CN" sz="2800" b="1">
                <a:solidFill>
                  <a:srgbClr val="FF0066"/>
                </a:solidFill>
              </a:rPr>
              <a:t>1</a:t>
            </a:r>
          </a:p>
        </p:txBody>
      </p:sp>
      <p:sp>
        <p:nvSpPr>
          <p:cNvPr id="83" name="Text Box 100">
            <a:extLst>
              <a:ext uri="{FF2B5EF4-FFF2-40B4-BE49-F238E27FC236}">
                <a16:creationId xmlns:a16="http://schemas.microsoft.com/office/drawing/2014/main" id="{4031D77A-48F1-28D7-560C-49DD6CE06A6C}"/>
              </a:ext>
            </a:extLst>
          </p:cNvPr>
          <p:cNvSpPr txBox="1">
            <a:spLocks noChangeArrowheads="1"/>
          </p:cNvSpPr>
          <p:nvPr/>
        </p:nvSpPr>
        <p:spPr bwMode="auto">
          <a:xfrm>
            <a:off x="4166721" y="1585913"/>
            <a:ext cx="3771900" cy="492443"/>
          </a:xfrm>
          <a:prstGeom prst="rect">
            <a:avLst/>
          </a:prstGeom>
          <a:solidFill>
            <a:srgbClr val="A5CEAD"/>
          </a:solidFill>
          <a:ln w="9525">
            <a:noFill/>
            <a:miter lim="800000"/>
            <a:headEnd/>
            <a:tailEnd/>
          </a:ln>
        </p:spPr>
        <p:txBody>
          <a:bodyPr>
            <a:spAutoFit/>
          </a:bodyPr>
          <a:lstStyle/>
          <a:p>
            <a:r>
              <a:rPr lang="en-US" altLang="zh-CN" sz="2600" b="1">
                <a:solidFill>
                  <a:srgbClr val="FF0066"/>
                </a:solidFill>
              </a:rPr>
              <a:t> 0         0        1         0</a:t>
            </a:r>
          </a:p>
        </p:txBody>
      </p:sp>
      <p:sp>
        <p:nvSpPr>
          <p:cNvPr id="84" name="Text Box 101">
            <a:extLst>
              <a:ext uri="{FF2B5EF4-FFF2-40B4-BE49-F238E27FC236}">
                <a16:creationId xmlns:a16="http://schemas.microsoft.com/office/drawing/2014/main" id="{DAF37A36-F092-3097-BC92-DB7B506D26E4}"/>
              </a:ext>
            </a:extLst>
          </p:cNvPr>
          <p:cNvSpPr txBox="1">
            <a:spLocks noChangeArrowheads="1"/>
          </p:cNvSpPr>
          <p:nvPr/>
        </p:nvSpPr>
        <p:spPr bwMode="auto">
          <a:xfrm>
            <a:off x="9181633" y="3252788"/>
            <a:ext cx="358775" cy="946150"/>
          </a:xfrm>
          <a:prstGeom prst="rect">
            <a:avLst/>
          </a:prstGeom>
          <a:solidFill>
            <a:srgbClr val="A5CEAD"/>
          </a:solidFill>
          <a:ln w="9525">
            <a:noFill/>
            <a:miter lim="800000"/>
            <a:headEnd/>
            <a:tailEnd/>
          </a:ln>
        </p:spPr>
        <p:txBody>
          <a:bodyPr>
            <a:spAutoFit/>
          </a:bodyPr>
          <a:lstStyle/>
          <a:p>
            <a:r>
              <a:rPr lang="en-US" altLang="zh-CN" sz="2800" b="1">
                <a:solidFill>
                  <a:srgbClr val="009900"/>
                </a:solidFill>
              </a:rPr>
              <a:t>1</a:t>
            </a:r>
          </a:p>
          <a:p>
            <a:r>
              <a:rPr lang="en-US" altLang="zh-CN" sz="2800" b="1">
                <a:solidFill>
                  <a:srgbClr val="009900"/>
                </a:solidFill>
              </a:rPr>
              <a:t>0</a:t>
            </a:r>
          </a:p>
        </p:txBody>
      </p:sp>
      <p:sp>
        <p:nvSpPr>
          <p:cNvPr id="85" name="Text Box 102">
            <a:extLst>
              <a:ext uri="{FF2B5EF4-FFF2-40B4-BE49-F238E27FC236}">
                <a16:creationId xmlns:a16="http://schemas.microsoft.com/office/drawing/2014/main" id="{FBCEB5E1-A06D-44C5-C46E-8ED68B0B8822}"/>
              </a:ext>
            </a:extLst>
          </p:cNvPr>
          <p:cNvSpPr txBox="1">
            <a:spLocks noChangeArrowheads="1"/>
          </p:cNvSpPr>
          <p:nvPr/>
        </p:nvSpPr>
        <p:spPr bwMode="auto">
          <a:xfrm>
            <a:off x="4166721" y="1585913"/>
            <a:ext cx="3771900" cy="492443"/>
          </a:xfrm>
          <a:prstGeom prst="rect">
            <a:avLst/>
          </a:prstGeom>
          <a:solidFill>
            <a:srgbClr val="A5CEAD"/>
          </a:solidFill>
          <a:ln w="9525">
            <a:noFill/>
            <a:miter lim="800000"/>
            <a:headEnd/>
            <a:tailEnd/>
          </a:ln>
        </p:spPr>
        <p:txBody>
          <a:bodyPr>
            <a:spAutoFit/>
          </a:bodyPr>
          <a:lstStyle/>
          <a:p>
            <a:r>
              <a:rPr lang="en-US" altLang="zh-CN" sz="2600" b="1">
                <a:solidFill>
                  <a:srgbClr val="009900"/>
                </a:solidFill>
              </a:rPr>
              <a:t> 0        1         0         0</a:t>
            </a:r>
          </a:p>
        </p:txBody>
      </p:sp>
      <p:sp>
        <p:nvSpPr>
          <p:cNvPr id="86" name="Text Box 103">
            <a:extLst>
              <a:ext uri="{FF2B5EF4-FFF2-40B4-BE49-F238E27FC236}">
                <a16:creationId xmlns:a16="http://schemas.microsoft.com/office/drawing/2014/main" id="{52BC2B05-EF1F-5C3D-E1FB-6AF2FE764414}"/>
              </a:ext>
            </a:extLst>
          </p:cNvPr>
          <p:cNvSpPr txBox="1">
            <a:spLocks noChangeArrowheads="1"/>
          </p:cNvSpPr>
          <p:nvPr/>
        </p:nvSpPr>
        <p:spPr bwMode="auto">
          <a:xfrm>
            <a:off x="9181633" y="3252788"/>
            <a:ext cx="358775" cy="946150"/>
          </a:xfrm>
          <a:prstGeom prst="rect">
            <a:avLst/>
          </a:prstGeom>
          <a:solidFill>
            <a:srgbClr val="A5CEAD"/>
          </a:solidFill>
          <a:ln w="9525">
            <a:noFill/>
            <a:miter lim="800000"/>
            <a:headEnd/>
            <a:tailEnd/>
          </a:ln>
        </p:spPr>
        <p:txBody>
          <a:bodyPr>
            <a:spAutoFit/>
          </a:bodyPr>
          <a:lstStyle/>
          <a:p>
            <a:r>
              <a:rPr lang="en-US" altLang="zh-CN" sz="2800" b="1">
                <a:solidFill>
                  <a:srgbClr val="996633"/>
                </a:solidFill>
              </a:rPr>
              <a:t>1</a:t>
            </a:r>
          </a:p>
          <a:p>
            <a:r>
              <a:rPr lang="en-US" altLang="zh-CN" sz="2800" b="1">
                <a:solidFill>
                  <a:srgbClr val="996633"/>
                </a:solidFill>
              </a:rPr>
              <a:t>1</a:t>
            </a:r>
          </a:p>
        </p:txBody>
      </p:sp>
      <p:sp>
        <p:nvSpPr>
          <p:cNvPr id="87" name="Text Box 104">
            <a:extLst>
              <a:ext uri="{FF2B5EF4-FFF2-40B4-BE49-F238E27FC236}">
                <a16:creationId xmlns:a16="http://schemas.microsoft.com/office/drawing/2014/main" id="{7704E9C4-F168-5268-6C87-EDCD744BF80E}"/>
              </a:ext>
            </a:extLst>
          </p:cNvPr>
          <p:cNvSpPr txBox="1">
            <a:spLocks noChangeArrowheads="1"/>
          </p:cNvSpPr>
          <p:nvPr/>
        </p:nvSpPr>
        <p:spPr bwMode="auto">
          <a:xfrm>
            <a:off x="4166721" y="1585913"/>
            <a:ext cx="3714750" cy="492443"/>
          </a:xfrm>
          <a:prstGeom prst="rect">
            <a:avLst/>
          </a:prstGeom>
          <a:solidFill>
            <a:srgbClr val="A5CEAD"/>
          </a:solidFill>
          <a:ln w="9525">
            <a:noFill/>
            <a:miter lim="800000"/>
            <a:headEnd/>
            <a:tailEnd/>
          </a:ln>
        </p:spPr>
        <p:txBody>
          <a:bodyPr>
            <a:spAutoFit/>
          </a:bodyPr>
          <a:lstStyle/>
          <a:p>
            <a:r>
              <a:rPr lang="en-US" altLang="zh-CN" sz="2600" b="1">
                <a:solidFill>
                  <a:srgbClr val="996633"/>
                </a:solidFill>
              </a:rPr>
              <a:t> 1         0         0        0</a:t>
            </a:r>
          </a:p>
        </p:txBody>
      </p:sp>
      <p:sp>
        <p:nvSpPr>
          <p:cNvPr id="88" name="Text Box 105">
            <a:extLst>
              <a:ext uri="{FF2B5EF4-FFF2-40B4-BE49-F238E27FC236}">
                <a16:creationId xmlns:a16="http://schemas.microsoft.com/office/drawing/2014/main" id="{BF81F4D4-A5CD-AEC3-3637-59D5DA362D65}"/>
              </a:ext>
            </a:extLst>
          </p:cNvPr>
          <p:cNvSpPr txBox="1">
            <a:spLocks noChangeArrowheads="1"/>
          </p:cNvSpPr>
          <p:nvPr/>
        </p:nvSpPr>
        <p:spPr bwMode="auto">
          <a:xfrm>
            <a:off x="9148296" y="4348163"/>
            <a:ext cx="387350" cy="579437"/>
          </a:xfrm>
          <a:prstGeom prst="rect">
            <a:avLst/>
          </a:prstGeom>
          <a:solidFill>
            <a:srgbClr val="A5CEAD"/>
          </a:solidFill>
          <a:ln>
            <a:noFill/>
          </a:ln>
          <a:effectLst/>
        </p:spPr>
        <p:txBody>
          <a:bodyPr wrap="none">
            <a:spAutoFit/>
          </a:bodyPr>
          <a:lstStyle/>
          <a:p>
            <a:pPr>
              <a:defRPr/>
            </a:pPr>
            <a:r>
              <a:rPr lang="en-US" altLang="zh-CN" sz="3200" b="1">
                <a:solidFill>
                  <a:srgbClr val="FF0066"/>
                </a:solidFill>
                <a:effectLst>
                  <a:outerShdw blurRad="38100" dist="38100" dir="2700000" algn="tl">
                    <a:srgbClr val="000000"/>
                  </a:outerShdw>
                </a:effectLst>
                <a:ea typeface="宋体" panose="02010600030101010101" pitchFamily="2" charset="-122"/>
              </a:rPr>
              <a:t>1</a:t>
            </a:r>
          </a:p>
        </p:txBody>
      </p:sp>
      <p:sp>
        <p:nvSpPr>
          <p:cNvPr id="89" name="Text Box 106">
            <a:extLst>
              <a:ext uri="{FF2B5EF4-FFF2-40B4-BE49-F238E27FC236}">
                <a16:creationId xmlns:a16="http://schemas.microsoft.com/office/drawing/2014/main" id="{CA327464-CA45-D7DD-37C7-A9B53446DBEF}"/>
              </a:ext>
            </a:extLst>
          </p:cNvPr>
          <p:cNvSpPr txBox="1">
            <a:spLocks noChangeArrowheads="1"/>
          </p:cNvSpPr>
          <p:nvPr/>
        </p:nvSpPr>
        <p:spPr bwMode="auto">
          <a:xfrm>
            <a:off x="9153058" y="3257550"/>
            <a:ext cx="358775" cy="946150"/>
          </a:xfrm>
          <a:prstGeom prst="rect">
            <a:avLst/>
          </a:prstGeom>
          <a:solidFill>
            <a:srgbClr val="A5CEAD"/>
          </a:solidFill>
          <a:ln w="9525">
            <a:noFill/>
            <a:miter lim="800000"/>
            <a:headEnd/>
            <a:tailEnd/>
          </a:ln>
        </p:spPr>
        <p:txBody>
          <a:bodyPr>
            <a:spAutoFit/>
          </a:bodyPr>
          <a:lstStyle/>
          <a:p>
            <a:r>
              <a:rPr lang="en-US" altLang="zh-CN" sz="2800" b="1">
                <a:solidFill>
                  <a:srgbClr val="FF0066"/>
                </a:solidFill>
                <a:cs typeface="Times New Roman" pitchFamily="18" charset="0"/>
              </a:rPr>
              <a:t>××</a:t>
            </a:r>
            <a:endParaRPr lang="en-US" altLang="zh-CN" sz="2800" b="1">
              <a:solidFill>
                <a:srgbClr val="FF0066"/>
              </a:solidFill>
            </a:endParaRPr>
          </a:p>
        </p:txBody>
      </p:sp>
      <p:sp>
        <p:nvSpPr>
          <p:cNvPr id="90" name="Text Box 107">
            <a:extLst>
              <a:ext uri="{FF2B5EF4-FFF2-40B4-BE49-F238E27FC236}">
                <a16:creationId xmlns:a16="http://schemas.microsoft.com/office/drawing/2014/main" id="{16862530-41F9-69A0-4AC8-DAA0CD0C0B33}"/>
              </a:ext>
            </a:extLst>
          </p:cNvPr>
          <p:cNvSpPr txBox="1">
            <a:spLocks noChangeArrowheads="1"/>
          </p:cNvSpPr>
          <p:nvPr/>
        </p:nvSpPr>
        <p:spPr bwMode="auto">
          <a:xfrm>
            <a:off x="4166721" y="1585913"/>
            <a:ext cx="3600450" cy="492443"/>
          </a:xfrm>
          <a:prstGeom prst="rect">
            <a:avLst/>
          </a:prstGeom>
          <a:solidFill>
            <a:srgbClr val="A5CEAD"/>
          </a:solidFill>
          <a:ln>
            <a:noFill/>
          </a:ln>
          <a:effectLst/>
        </p:spPr>
        <p:txBody>
          <a:bodyPr>
            <a:spAutoFit/>
          </a:bodyPr>
          <a:lstStyle/>
          <a:p>
            <a:pPr>
              <a:defRPr/>
            </a:pPr>
            <a:r>
              <a:rPr lang="en-US" altLang="zh-CN" sz="2600" b="1" dirty="0">
                <a:solidFill>
                  <a:srgbClr val="FF0066"/>
                </a:solidFill>
                <a:effectLst>
                  <a:outerShdw blurRad="38100" dist="38100" dir="2700000" algn="tl">
                    <a:srgbClr val="000000"/>
                  </a:outerShdw>
                </a:effectLst>
                <a:ea typeface="宋体" panose="02010600030101010101" pitchFamily="2" charset="-122"/>
              </a:rPr>
              <a:t> 1         1         1        1</a:t>
            </a:r>
          </a:p>
        </p:txBody>
      </p:sp>
      <p:sp>
        <p:nvSpPr>
          <p:cNvPr id="91" name="Text Box 108">
            <a:extLst>
              <a:ext uri="{FF2B5EF4-FFF2-40B4-BE49-F238E27FC236}">
                <a16:creationId xmlns:a16="http://schemas.microsoft.com/office/drawing/2014/main" id="{E459024F-A2CF-294F-1D1B-99F464000AE6}"/>
              </a:ext>
            </a:extLst>
          </p:cNvPr>
          <p:cNvSpPr txBox="1">
            <a:spLocks noChangeArrowheads="1"/>
          </p:cNvSpPr>
          <p:nvPr/>
        </p:nvSpPr>
        <p:spPr bwMode="auto">
          <a:xfrm>
            <a:off x="2741146" y="6319838"/>
            <a:ext cx="7685087" cy="519112"/>
          </a:xfrm>
          <a:prstGeom prst="rect">
            <a:avLst/>
          </a:prstGeom>
          <a:noFill/>
          <a:ln w="9525">
            <a:noFill/>
            <a:miter lim="800000"/>
            <a:headEnd/>
            <a:tailEnd/>
          </a:ln>
        </p:spPr>
        <p:txBody>
          <a:bodyPr>
            <a:spAutoFit/>
          </a:bodyPr>
          <a:lstStyle/>
          <a:p>
            <a:r>
              <a:rPr lang="zh-CN" altLang="en-US" sz="2800" b="1">
                <a:solidFill>
                  <a:srgbClr val="FF0066"/>
                </a:solidFill>
              </a:rPr>
              <a:t>特点</a:t>
            </a:r>
            <a:r>
              <a:rPr lang="en-US" altLang="zh-CN" sz="2800" b="1"/>
              <a:t>:   </a:t>
            </a:r>
            <a:r>
              <a:rPr lang="zh-CN" altLang="en-US" sz="2800" b="1">
                <a:solidFill>
                  <a:srgbClr val="0033CC"/>
                </a:solidFill>
              </a:rPr>
              <a:t>能同时进行读写</a:t>
            </a:r>
            <a:r>
              <a:rPr lang="en-US" altLang="zh-CN" sz="2800" b="1">
                <a:solidFill>
                  <a:srgbClr val="0033CC"/>
                </a:solidFill>
              </a:rPr>
              <a:t>;  </a:t>
            </a:r>
            <a:r>
              <a:rPr lang="zh-CN" altLang="en-US" sz="2800" b="1">
                <a:solidFill>
                  <a:srgbClr val="0033CC"/>
                </a:solidFill>
              </a:rPr>
              <a:t>集电极开路输出</a:t>
            </a:r>
          </a:p>
        </p:txBody>
      </p:sp>
      <p:sp>
        <p:nvSpPr>
          <p:cNvPr id="93" name="Text Box 110">
            <a:extLst>
              <a:ext uri="{FF2B5EF4-FFF2-40B4-BE49-F238E27FC236}">
                <a16:creationId xmlns:a16="http://schemas.microsoft.com/office/drawing/2014/main" id="{AA8E4CE7-0BE2-2A4E-E163-4979A327159A}"/>
              </a:ext>
            </a:extLst>
          </p:cNvPr>
          <p:cNvSpPr txBox="1">
            <a:spLocks noChangeArrowheads="1"/>
          </p:cNvSpPr>
          <p:nvPr/>
        </p:nvSpPr>
        <p:spPr bwMode="auto">
          <a:xfrm>
            <a:off x="4965537" y="800220"/>
            <a:ext cx="2505075" cy="519112"/>
          </a:xfrm>
          <a:prstGeom prst="rect">
            <a:avLst/>
          </a:prstGeom>
          <a:noFill/>
          <a:ln w="9525">
            <a:noFill/>
            <a:miter lim="800000"/>
            <a:headEnd/>
            <a:tailEnd/>
          </a:ln>
        </p:spPr>
        <p:txBody>
          <a:bodyPr wrap="none">
            <a:spAutoFit/>
          </a:bodyPr>
          <a:lstStyle/>
          <a:p>
            <a:r>
              <a:rPr lang="zh-CN" altLang="en-US" sz="2800" b="1" dirty="0">
                <a:solidFill>
                  <a:srgbClr val="FF0066"/>
                </a:solidFill>
              </a:rPr>
              <a:t>每个字有</a:t>
            </a:r>
            <a:r>
              <a:rPr lang="en-US" altLang="zh-CN" sz="2800" b="1" dirty="0">
                <a:solidFill>
                  <a:srgbClr val="FF0066"/>
                </a:solidFill>
              </a:rPr>
              <a:t>4</a:t>
            </a:r>
            <a:r>
              <a:rPr lang="zh-CN" altLang="en-US" sz="2800" b="1" dirty="0">
                <a:solidFill>
                  <a:srgbClr val="FF0066"/>
                </a:solidFill>
              </a:rPr>
              <a:t>位：</a:t>
            </a:r>
          </a:p>
        </p:txBody>
      </p:sp>
      <p:sp>
        <p:nvSpPr>
          <p:cNvPr id="2" name="灯片编号占位符 1">
            <a:extLst>
              <a:ext uri="{FF2B5EF4-FFF2-40B4-BE49-F238E27FC236}">
                <a16:creationId xmlns:a16="http://schemas.microsoft.com/office/drawing/2014/main" id="{C445B25C-E0EA-A646-9219-BBAC1B1897BF}"/>
              </a:ext>
            </a:extLst>
          </p:cNvPr>
          <p:cNvSpPr>
            <a:spLocks noGrp="1"/>
          </p:cNvSpPr>
          <p:nvPr>
            <p:ph type="sldNum" sz="quarter" idx="12"/>
          </p:nvPr>
        </p:nvSpPr>
        <p:spPr/>
        <p:txBody>
          <a:bodyPr/>
          <a:lstStyle/>
          <a:p>
            <a:fld id="{392CBAA0-59E6-204E-8F03-85E5040D48B8}" type="slidenum">
              <a:rPr kumimoji="1" lang="zh-CN" altLang="en-US" smtClean="0"/>
              <a:t>90</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5ED02F92-2F3F-61FB-8F9F-AB819D200367}"/>
                  </a:ext>
                </a:extLst>
              </p:cNvPr>
              <p:cNvSpPr txBox="1"/>
              <p:nvPr/>
            </p:nvSpPr>
            <p:spPr>
              <a:xfrm>
                <a:off x="7589069" y="508239"/>
                <a:ext cx="3211135" cy="86177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𝟎𝟎</m:t>
                          </m:r>
                        </m:sub>
                      </m:sSub>
                      <m:r>
                        <a:rPr kumimoji="1" lang="en-US" altLang="zh-CN" sz="2800" b="1" i="1" smtClean="0">
                          <a:latin typeface="Cambria Math" panose="02040503050406030204" pitchFamily="18" charset="0"/>
                        </a:rPr>
                        <m:t>~</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𝟎𝟑</m:t>
                          </m:r>
                        </m:sub>
                      </m:sSub>
                      <m:r>
                        <a:rPr kumimoji="1" lang="en-US" altLang="zh-CN" sz="2800" b="1" i="1" smtClean="0">
                          <a:latin typeface="Cambria Math" panose="02040503050406030204" pitchFamily="18" charset="0"/>
                        </a:rPr>
                        <m:t>,</m:t>
                      </m:r>
                      <m:sSub>
                        <m:sSubPr>
                          <m:ctrlPr>
                            <a:rPr kumimoji="1" lang="en-US" altLang="zh-CN" sz="2800" b="1" i="1">
                              <a:latin typeface="Cambria Math" panose="02040503050406030204" pitchFamily="18" charset="0"/>
                            </a:rPr>
                          </m:ctrlPr>
                        </m:sSubPr>
                        <m:e>
                          <m:r>
                            <a:rPr kumimoji="1" lang="en-US" altLang="zh-CN" sz="2800" b="1" i="1">
                              <a:latin typeface="Cambria Math" panose="02040503050406030204" pitchFamily="18" charset="0"/>
                            </a:rPr>
                            <m:t>𝑸</m:t>
                          </m:r>
                        </m:e>
                        <m:sub>
                          <m:r>
                            <a:rPr kumimoji="1" lang="en-US" altLang="zh-CN" sz="2800" b="1" i="1" smtClean="0">
                              <a:latin typeface="Cambria Math" panose="02040503050406030204" pitchFamily="18" charset="0"/>
                            </a:rPr>
                            <m:t>𝟏</m:t>
                          </m:r>
                          <m:r>
                            <a:rPr kumimoji="1" lang="en-US" altLang="zh-CN" sz="2800" b="1" i="1">
                              <a:latin typeface="Cambria Math" panose="02040503050406030204" pitchFamily="18" charset="0"/>
                            </a:rPr>
                            <m:t>𝟎</m:t>
                          </m:r>
                        </m:sub>
                      </m:sSub>
                      <m:r>
                        <a:rPr kumimoji="1" lang="en-US" altLang="zh-CN" sz="2800" b="1" i="1">
                          <a:latin typeface="Cambria Math" panose="02040503050406030204" pitchFamily="18" charset="0"/>
                        </a:rPr>
                        <m:t>~</m:t>
                      </m:r>
                      <m:sSub>
                        <m:sSubPr>
                          <m:ctrlPr>
                            <a:rPr kumimoji="1" lang="en-US" altLang="zh-CN" sz="2800" b="1" i="1">
                              <a:latin typeface="Cambria Math" panose="02040503050406030204" pitchFamily="18" charset="0"/>
                            </a:rPr>
                          </m:ctrlPr>
                        </m:sSubPr>
                        <m:e>
                          <m:r>
                            <a:rPr kumimoji="1" lang="en-US" altLang="zh-CN" sz="2800" b="1" i="1">
                              <a:latin typeface="Cambria Math" panose="02040503050406030204" pitchFamily="18" charset="0"/>
                            </a:rPr>
                            <m:t>𝑸</m:t>
                          </m:r>
                        </m:e>
                        <m:sub>
                          <m:r>
                            <a:rPr kumimoji="1" lang="en-US" altLang="zh-CN" sz="2800" b="1" i="1" smtClean="0">
                              <a:latin typeface="Cambria Math" panose="02040503050406030204" pitchFamily="18" charset="0"/>
                            </a:rPr>
                            <m:t>𝟏</m:t>
                          </m:r>
                          <m:r>
                            <a:rPr kumimoji="1" lang="en-US" altLang="zh-CN" sz="2800" b="1" i="1">
                              <a:latin typeface="Cambria Math" panose="02040503050406030204" pitchFamily="18" charset="0"/>
                            </a:rPr>
                            <m:t>𝟑</m:t>
                          </m:r>
                        </m:sub>
                      </m:sSub>
                    </m:oMath>
                  </m:oMathPara>
                </a14:m>
                <a:endParaRPr kumimoji="1" lang="en-US" altLang="zh-CN" sz="2800" b="1" dirty="0"/>
              </a:p>
              <a:p>
                <a14:m>
                  <m:oMath xmlns:m="http://schemas.openxmlformats.org/officeDocument/2006/math">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𝟐𝟎</m:t>
                        </m:r>
                      </m:sub>
                    </m:sSub>
                    <m:r>
                      <a:rPr kumimoji="1" lang="en-US" altLang="zh-CN" sz="2800" b="1" i="1" smtClean="0">
                        <a:latin typeface="Cambria Math" panose="02040503050406030204" pitchFamily="18" charset="0"/>
                      </a:rPr>
                      <m:t>~</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𝟐𝟑</m:t>
                        </m:r>
                      </m:sub>
                    </m:sSub>
                  </m:oMath>
                </a14:m>
                <a:r>
                  <a:rPr kumimoji="1" lang="en-US" altLang="zh-CN" sz="2800" b="1" dirty="0"/>
                  <a:t>, </a:t>
                </a:r>
                <a14:m>
                  <m:oMath xmlns:m="http://schemas.openxmlformats.org/officeDocument/2006/math">
                    <m:sSub>
                      <m:sSubPr>
                        <m:ctrlPr>
                          <a:rPr kumimoji="1" lang="en-US" altLang="zh-CN" sz="2800" b="1" i="1">
                            <a:latin typeface="Cambria Math" panose="02040503050406030204" pitchFamily="18" charset="0"/>
                          </a:rPr>
                        </m:ctrlPr>
                      </m:sSubPr>
                      <m:e>
                        <m:r>
                          <a:rPr kumimoji="1" lang="en-US" altLang="zh-CN" sz="2800" b="1" i="1">
                            <a:latin typeface="Cambria Math" panose="02040503050406030204" pitchFamily="18" charset="0"/>
                          </a:rPr>
                          <m:t>𝑸</m:t>
                        </m:r>
                      </m:e>
                      <m:sub>
                        <m:r>
                          <a:rPr kumimoji="1" lang="en-US" altLang="zh-CN" sz="2800" b="1" i="1" smtClean="0">
                            <a:latin typeface="Cambria Math" panose="02040503050406030204" pitchFamily="18" charset="0"/>
                          </a:rPr>
                          <m:t>𝟑</m:t>
                        </m:r>
                        <m:r>
                          <a:rPr kumimoji="1" lang="en-US" altLang="zh-CN" sz="2800" b="1" i="1">
                            <a:latin typeface="Cambria Math" panose="02040503050406030204" pitchFamily="18" charset="0"/>
                          </a:rPr>
                          <m:t>𝟎</m:t>
                        </m:r>
                      </m:sub>
                    </m:sSub>
                    <m:r>
                      <a:rPr kumimoji="1" lang="en-US" altLang="zh-CN" sz="2800" b="1" i="1">
                        <a:latin typeface="Cambria Math" panose="02040503050406030204" pitchFamily="18" charset="0"/>
                      </a:rPr>
                      <m:t>~</m:t>
                    </m:r>
                    <m:sSub>
                      <m:sSubPr>
                        <m:ctrlPr>
                          <a:rPr kumimoji="1" lang="en-US" altLang="zh-CN" sz="2800" b="1" i="1">
                            <a:latin typeface="Cambria Math" panose="02040503050406030204" pitchFamily="18" charset="0"/>
                          </a:rPr>
                        </m:ctrlPr>
                      </m:sSubPr>
                      <m:e>
                        <m:r>
                          <a:rPr kumimoji="1" lang="en-US" altLang="zh-CN" sz="2800" b="1" i="1">
                            <a:latin typeface="Cambria Math" panose="02040503050406030204" pitchFamily="18" charset="0"/>
                          </a:rPr>
                          <m:t>𝑸</m:t>
                        </m:r>
                      </m:e>
                      <m:sub>
                        <m:r>
                          <a:rPr kumimoji="1" lang="en-US" altLang="zh-CN" sz="2800" b="1" i="1" smtClean="0">
                            <a:latin typeface="Cambria Math" panose="02040503050406030204" pitchFamily="18" charset="0"/>
                          </a:rPr>
                          <m:t>𝟑</m:t>
                        </m:r>
                        <m:r>
                          <a:rPr kumimoji="1" lang="en-US" altLang="zh-CN" sz="2800" b="1" i="1">
                            <a:latin typeface="Cambria Math" panose="02040503050406030204" pitchFamily="18" charset="0"/>
                          </a:rPr>
                          <m:t>𝟑</m:t>
                        </m:r>
                      </m:sub>
                    </m:sSub>
                  </m:oMath>
                </a14:m>
                <a:endParaRPr kumimoji="1" lang="zh-CN" altLang="en-US" sz="2800" b="1" dirty="0"/>
              </a:p>
            </p:txBody>
          </p:sp>
        </mc:Choice>
        <mc:Fallback xmlns="">
          <p:sp>
            <p:nvSpPr>
              <p:cNvPr id="3" name="文本框 2">
                <a:extLst>
                  <a:ext uri="{FF2B5EF4-FFF2-40B4-BE49-F238E27FC236}">
                    <a16:creationId xmlns:a16="http://schemas.microsoft.com/office/drawing/2014/main" id="{5ED02F92-2F3F-61FB-8F9F-AB819D200367}"/>
                  </a:ext>
                </a:extLst>
              </p:cNvPr>
              <p:cNvSpPr txBox="1">
                <a:spLocks noRot="1" noChangeAspect="1" noMove="1" noResize="1" noEditPoints="1" noAdjustHandles="1" noChangeArrowheads="1" noChangeShapeType="1" noTextEdit="1"/>
              </p:cNvSpPr>
              <p:nvPr/>
            </p:nvSpPr>
            <p:spPr>
              <a:xfrm>
                <a:off x="7589069" y="508239"/>
                <a:ext cx="3211135" cy="861774"/>
              </a:xfrm>
              <a:prstGeom prst="rect">
                <a:avLst/>
              </a:prstGeom>
              <a:blipFill>
                <a:blip r:embed="rId2"/>
                <a:stretch>
                  <a:fillRect l="-4724" b="-22857"/>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4226365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wipe(left)">
                                      <p:cBhvr>
                                        <p:cTn id="7" dur="500"/>
                                        <p:tgtEl>
                                          <p:spTgt spid="7">
                                            <p:txEl>
                                              <p:pRg st="0" end="0"/>
                                            </p:txEl>
                                          </p:spTgt>
                                        </p:tgtEl>
                                      </p:cBhvr>
                                    </p:animEffect>
                                  </p:childTnLst>
                                  <p:subTnLst>
                                    <p:set>
                                      <p:cBhvr override="childStyle">
                                        <p:cTn dur="1" fill="hold" display="0" masterRel="nextClick" afterEffect="1"/>
                                        <p:tgtEl>
                                          <p:spTgt spid="7">
                                            <p:txEl>
                                              <p:pRg st="0" end="0"/>
                                            </p:txEl>
                                          </p:spTgt>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ipe(left)">
                                      <p:cBhvr>
                                        <p:cTn id="12" dur="500"/>
                                        <p:tgtEl>
                                          <p:spTgt spid="8">
                                            <p:txEl>
                                              <p:pRg st="0" end="0"/>
                                            </p:txEl>
                                          </p:spTgt>
                                        </p:tgtEl>
                                      </p:cBhvr>
                                    </p:animEffect>
                                  </p:childTnLst>
                                  <p:subTnLst>
                                    <p:set>
                                      <p:cBhvr override="childStyle">
                                        <p:cTn dur="1" fill="hold" display="0" masterRel="nextClick" afterEffect="1"/>
                                        <p:tgtEl>
                                          <p:spTgt spid="8">
                                            <p:txEl>
                                              <p:pRg st="0" end="0"/>
                                            </p:txEl>
                                          </p:spTgt>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93"/>
                                        </p:tgtEl>
                                        <p:attrNameLst>
                                          <p:attrName>style.visibility</p:attrName>
                                        </p:attrNameLst>
                                      </p:cBhvr>
                                      <p:to>
                                        <p:strVal val="visible"/>
                                      </p:to>
                                    </p:set>
                                    <p:anim calcmode="lin" valueType="num">
                                      <p:cBhvr additive="base">
                                        <p:cTn id="17" dur="500" fill="hold"/>
                                        <p:tgtEl>
                                          <p:spTgt spid="93"/>
                                        </p:tgtEl>
                                        <p:attrNameLst>
                                          <p:attrName>ppt_x</p:attrName>
                                        </p:attrNameLst>
                                      </p:cBhvr>
                                      <p:tavLst>
                                        <p:tav tm="0">
                                          <p:val>
                                            <p:strVal val="0-#ppt_w/2"/>
                                          </p:val>
                                        </p:tav>
                                        <p:tav tm="100000">
                                          <p:val>
                                            <p:strVal val="#ppt_x"/>
                                          </p:val>
                                        </p:tav>
                                      </p:tavLst>
                                    </p:anim>
                                    <p:anim calcmode="lin" valueType="num">
                                      <p:cBhvr additive="base">
                                        <p:cTn id="18" dur="500" fill="hold"/>
                                        <p:tgtEl>
                                          <p:spTgt spid="93"/>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93"/>
                                        </p:tgtEl>
                                        <p:attrNameLst>
                                          <p:attrName>style.visibility</p:attrName>
                                        </p:attrNameLst>
                                      </p:cBhvr>
                                      <p:to>
                                        <p:strVal val="hidden"/>
                                      </p:to>
                                    </p:set>
                                  </p:subTnLst>
                                </p:cTn>
                              </p:par>
                              <p:par>
                                <p:cTn id="19" presetID="2" presetClass="entr" presetSubtype="8"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3"/>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12" presetClass="entr" presetSubtype="8" fill="hold" grpId="0" nodeType="clickEffect">
                                  <p:stCondLst>
                                    <p:cond delay="0"/>
                                  </p:stCondLst>
                                  <p:childTnLst>
                                    <p:set>
                                      <p:cBhvr>
                                        <p:cTn id="26" dur="1" fill="hold">
                                          <p:stCondLst>
                                            <p:cond delay="0"/>
                                          </p:stCondLst>
                                        </p:cTn>
                                        <p:tgtEl>
                                          <p:spTgt spid="61"/>
                                        </p:tgtEl>
                                        <p:attrNameLst>
                                          <p:attrName>style.visibility</p:attrName>
                                        </p:attrNameLst>
                                      </p:cBhvr>
                                      <p:to>
                                        <p:strVal val="visible"/>
                                      </p:to>
                                    </p:set>
                                    <p:animEffect transition="in" filter="slide(fromLeft)">
                                      <p:cBhvr>
                                        <p:cTn id="27" dur="500"/>
                                        <p:tgtEl>
                                          <p:spTgt spid="61"/>
                                        </p:tgtEl>
                                      </p:cBhvr>
                                    </p:animEffect>
                                  </p:childTnLst>
                                </p:cTn>
                              </p:par>
                            </p:childTnLst>
                          </p:cTn>
                        </p:par>
                      </p:childTnLst>
                    </p:cTn>
                  </p:par>
                  <p:par>
                    <p:cTn id="28" fill="hold">
                      <p:stCondLst>
                        <p:cond delay="indefinite"/>
                      </p:stCondLst>
                      <p:childTnLst>
                        <p:par>
                          <p:cTn id="29" fill="hold">
                            <p:stCondLst>
                              <p:cond delay="0"/>
                            </p:stCondLst>
                            <p:childTnLst>
                              <p:par>
                                <p:cTn id="30" presetID="12" presetClass="entr" presetSubtype="8" fill="hold" grpId="0" nodeType="click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slide(fromLeft)">
                                      <p:cBhvr>
                                        <p:cTn id="32" dur="500"/>
                                        <p:tgtEl>
                                          <p:spTgt spid="62"/>
                                        </p:tgtEl>
                                      </p:cBhvr>
                                    </p:animEffect>
                                  </p:childTnLst>
                                </p:cTn>
                              </p:par>
                            </p:childTnLst>
                          </p:cTn>
                        </p:par>
                        <p:par>
                          <p:cTn id="33" fill="hold">
                            <p:stCondLst>
                              <p:cond delay="500"/>
                            </p:stCondLst>
                            <p:childTnLst>
                              <p:par>
                                <p:cTn id="34" presetID="12" presetClass="entr" presetSubtype="4" fill="hold" grpId="0" nodeType="afterEffect">
                                  <p:stCondLst>
                                    <p:cond delay="0"/>
                                  </p:stCondLst>
                                  <p:childTnLst>
                                    <p:set>
                                      <p:cBhvr>
                                        <p:cTn id="35" dur="1" fill="hold">
                                          <p:stCondLst>
                                            <p:cond delay="0"/>
                                          </p:stCondLst>
                                        </p:cTn>
                                        <p:tgtEl>
                                          <p:spTgt spid="63"/>
                                        </p:tgtEl>
                                        <p:attrNameLst>
                                          <p:attrName>style.visibility</p:attrName>
                                        </p:attrNameLst>
                                      </p:cBhvr>
                                      <p:to>
                                        <p:strVal val="visible"/>
                                      </p:to>
                                    </p:set>
                                    <p:animEffect transition="in" filter="slide(fromBottom)">
                                      <p:cBhvr>
                                        <p:cTn id="36" dur="500"/>
                                        <p:tgtEl>
                                          <p:spTgt spid="63"/>
                                        </p:tgtEl>
                                      </p:cBhvr>
                                    </p:animEffect>
                                  </p:childTnLst>
                                </p:cTn>
                              </p:par>
                            </p:childTnLst>
                          </p:cTn>
                        </p:par>
                        <p:par>
                          <p:cTn id="37" fill="hold">
                            <p:stCondLst>
                              <p:cond delay="1000"/>
                            </p:stCondLst>
                            <p:childTnLst>
                              <p:par>
                                <p:cTn id="38" presetID="12" presetClass="entr" presetSubtype="4" fill="hold" grpId="0" nodeType="afterEffect">
                                  <p:stCondLst>
                                    <p:cond delay="0"/>
                                  </p:stCondLst>
                                  <p:childTnLst>
                                    <p:set>
                                      <p:cBhvr>
                                        <p:cTn id="39" dur="1" fill="hold">
                                          <p:stCondLst>
                                            <p:cond delay="0"/>
                                          </p:stCondLst>
                                        </p:cTn>
                                        <p:tgtEl>
                                          <p:spTgt spid="64"/>
                                        </p:tgtEl>
                                        <p:attrNameLst>
                                          <p:attrName>style.visibility</p:attrName>
                                        </p:attrNameLst>
                                      </p:cBhvr>
                                      <p:to>
                                        <p:strVal val="visible"/>
                                      </p:to>
                                    </p:set>
                                    <p:animEffect transition="in" filter="slide(fromBottom)">
                                      <p:cBhvr>
                                        <p:cTn id="40" dur="500"/>
                                        <p:tgtEl>
                                          <p:spTgt spid="64"/>
                                        </p:tgtEl>
                                      </p:cBhvr>
                                    </p:animEffect>
                                  </p:childTnLst>
                                </p:cTn>
                              </p:par>
                            </p:childTnLst>
                          </p:cTn>
                        </p:par>
                      </p:childTnLst>
                    </p:cTn>
                  </p:par>
                  <p:par>
                    <p:cTn id="41" fill="hold">
                      <p:stCondLst>
                        <p:cond delay="indefinite"/>
                      </p:stCondLst>
                      <p:childTnLst>
                        <p:par>
                          <p:cTn id="42" fill="hold">
                            <p:stCondLst>
                              <p:cond delay="0"/>
                            </p:stCondLst>
                            <p:childTnLst>
                              <p:par>
                                <p:cTn id="43" presetID="12" presetClass="entr" presetSubtype="8" fill="hold" grpId="0" nodeType="click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slide(fromLeft)">
                                      <p:cBhvr>
                                        <p:cTn id="45" dur="500"/>
                                        <p:tgtEl>
                                          <p:spTgt spid="65"/>
                                        </p:tgtEl>
                                      </p:cBhvr>
                                    </p:animEffect>
                                  </p:childTnLst>
                                </p:cTn>
                              </p:par>
                            </p:childTnLst>
                          </p:cTn>
                        </p:par>
                        <p:par>
                          <p:cTn id="46" fill="hold">
                            <p:stCondLst>
                              <p:cond delay="500"/>
                            </p:stCondLst>
                            <p:childTnLst>
                              <p:par>
                                <p:cTn id="47" presetID="12" presetClass="entr" presetSubtype="4" fill="hold" grpId="0" nodeType="after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slide(fromBottom)">
                                      <p:cBhvr>
                                        <p:cTn id="49" dur="500"/>
                                        <p:tgtEl>
                                          <p:spTgt spid="66"/>
                                        </p:tgtEl>
                                      </p:cBhvr>
                                    </p:animEffect>
                                  </p:childTnLst>
                                </p:cTn>
                              </p:par>
                            </p:childTnLst>
                          </p:cTn>
                        </p:par>
                        <p:par>
                          <p:cTn id="50" fill="hold">
                            <p:stCondLst>
                              <p:cond delay="1000"/>
                            </p:stCondLst>
                            <p:childTnLst>
                              <p:par>
                                <p:cTn id="51" presetID="12" presetClass="entr" presetSubtype="4" fill="hold" grpId="0" nodeType="afterEffect">
                                  <p:stCondLst>
                                    <p:cond delay="0"/>
                                  </p:stCondLst>
                                  <p:childTnLst>
                                    <p:set>
                                      <p:cBhvr>
                                        <p:cTn id="52" dur="1" fill="hold">
                                          <p:stCondLst>
                                            <p:cond delay="0"/>
                                          </p:stCondLst>
                                        </p:cTn>
                                        <p:tgtEl>
                                          <p:spTgt spid="67"/>
                                        </p:tgtEl>
                                        <p:attrNameLst>
                                          <p:attrName>style.visibility</p:attrName>
                                        </p:attrNameLst>
                                      </p:cBhvr>
                                      <p:to>
                                        <p:strVal val="visible"/>
                                      </p:to>
                                    </p:set>
                                    <p:animEffect transition="in" filter="slide(fromBottom)">
                                      <p:cBhvr>
                                        <p:cTn id="53" dur="500"/>
                                        <p:tgtEl>
                                          <p:spTgt spid="67"/>
                                        </p:tgtEl>
                                      </p:cBhvr>
                                    </p:animEffect>
                                  </p:childTnLst>
                                </p:cTn>
                              </p:par>
                            </p:childTnLst>
                          </p:cTn>
                        </p:par>
                      </p:childTnLst>
                    </p:cTn>
                  </p:par>
                  <p:par>
                    <p:cTn id="54" fill="hold">
                      <p:stCondLst>
                        <p:cond delay="indefinite"/>
                      </p:stCondLst>
                      <p:childTnLst>
                        <p:par>
                          <p:cTn id="55" fill="hold">
                            <p:stCondLst>
                              <p:cond delay="0"/>
                            </p:stCondLst>
                            <p:childTnLst>
                              <p:par>
                                <p:cTn id="56" presetID="12" presetClass="entr" presetSubtype="8" fill="hold" grpId="0" nodeType="click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slide(fromLeft)">
                                      <p:cBhvr>
                                        <p:cTn id="58" dur="500"/>
                                        <p:tgtEl>
                                          <p:spTgt spid="68"/>
                                        </p:tgtEl>
                                      </p:cBhvr>
                                    </p:animEffect>
                                  </p:childTnLst>
                                </p:cTn>
                              </p:par>
                            </p:childTnLst>
                          </p:cTn>
                        </p:par>
                        <p:par>
                          <p:cTn id="59" fill="hold">
                            <p:stCondLst>
                              <p:cond delay="500"/>
                            </p:stCondLst>
                            <p:childTnLst>
                              <p:par>
                                <p:cTn id="60" presetID="12" presetClass="entr" presetSubtype="4" fill="hold" grpId="0" nodeType="afterEffect">
                                  <p:stCondLst>
                                    <p:cond delay="0"/>
                                  </p:stCondLst>
                                  <p:childTnLst>
                                    <p:set>
                                      <p:cBhvr>
                                        <p:cTn id="61" dur="1" fill="hold">
                                          <p:stCondLst>
                                            <p:cond delay="0"/>
                                          </p:stCondLst>
                                        </p:cTn>
                                        <p:tgtEl>
                                          <p:spTgt spid="69"/>
                                        </p:tgtEl>
                                        <p:attrNameLst>
                                          <p:attrName>style.visibility</p:attrName>
                                        </p:attrNameLst>
                                      </p:cBhvr>
                                      <p:to>
                                        <p:strVal val="visible"/>
                                      </p:to>
                                    </p:set>
                                    <p:animEffect transition="in" filter="slide(fromBottom)">
                                      <p:cBhvr>
                                        <p:cTn id="62" dur="500"/>
                                        <p:tgtEl>
                                          <p:spTgt spid="69"/>
                                        </p:tgtEl>
                                      </p:cBhvr>
                                    </p:animEffect>
                                  </p:childTnLst>
                                </p:cTn>
                              </p:par>
                            </p:childTnLst>
                          </p:cTn>
                        </p:par>
                        <p:par>
                          <p:cTn id="63" fill="hold">
                            <p:stCondLst>
                              <p:cond delay="1000"/>
                            </p:stCondLst>
                            <p:childTnLst>
                              <p:par>
                                <p:cTn id="64" presetID="12" presetClass="entr" presetSubtype="4" fill="hold" grpId="0" nodeType="afterEffect">
                                  <p:stCondLst>
                                    <p:cond delay="0"/>
                                  </p:stCondLst>
                                  <p:childTnLst>
                                    <p:set>
                                      <p:cBhvr>
                                        <p:cTn id="65" dur="1" fill="hold">
                                          <p:stCondLst>
                                            <p:cond delay="0"/>
                                          </p:stCondLst>
                                        </p:cTn>
                                        <p:tgtEl>
                                          <p:spTgt spid="70"/>
                                        </p:tgtEl>
                                        <p:attrNameLst>
                                          <p:attrName>style.visibility</p:attrName>
                                        </p:attrNameLst>
                                      </p:cBhvr>
                                      <p:to>
                                        <p:strVal val="visible"/>
                                      </p:to>
                                    </p:set>
                                    <p:animEffect transition="in" filter="slide(fromBottom)">
                                      <p:cBhvr>
                                        <p:cTn id="66" dur="500"/>
                                        <p:tgtEl>
                                          <p:spTgt spid="70"/>
                                        </p:tgtEl>
                                      </p:cBhvr>
                                    </p:animEffect>
                                  </p:childTnLst>
                                </p:cTn>
                              </p:par>
                            </p:childTnLst>
                          </p:cTn>
                        </p:par>
                      </p:childTnLst>
                    </p:cTn>
                  </p:par>
                  <p:par>
                    <p:cTn id="67" fill="hold">
                      <p:stCondLst>
                        <p:cond delay="indefinite"/>
                      </p:stCondLst>
                      <p:childTnLst>
                        <p:par>
                          <p:cTn id="68" fill="hold">
                            <p:stCondLst>
                              <p:cond delay="0"/>
                            </p:stCondLst>
                            <p:childTnLst>
                              <p:par>
                                <p:cTn id="69" presetID="12" presetClass="entr" presetSubtype="8" fill="hold" grpId="0" nodeType="clickEffect">
                                  <p:stCondLst>
                                    <p:cond delay="0"/>
                                  </p:stCondLst>
                                  <p:childTnLst>
                                    <p:set>
                                      <p:cBhvr>
                                        <p:cTn id="70" dur="1" fill="hold">
                                          <p:stCondLst>
                                            <p:cond delay="0"/>
                                          </p:stCondLst>
                                        </p:cTn>
                                        <p:tgtEl>
                                          <p:spTgt spid="71"/>
                                        </p:tgtEl>
                                        <p:attrNameLst>
                                          <p:attrName>style.visibility</p:attrName>
                                        </p:attrNameLst>
                                      </p:cBhvr>
                                      <p:to>
                                        <p:strVal val="visible"/>
                                      </p:to>
                                    </p:set>
                                    <p:animEffect transition="in" filter="slide(fromLeft)">
                                      <p:cBhvr>
                                        <p:cTn id="71" dur="500"/>
                                        <p:tgtEl>
                                          <p:spTgt spid="71"/>
                                        </p:tgtEl>
                                      </p:cBhvr>
                                    </p:animEffect>
                                  </p:childTnLst>
                                </p:cTn>
                              </p:par>
                            </p:childTnLst>
                          </p:cTn>
                        </p:par>
                        <p:par>
                          <p:cTn id="72" fill="hold">
                            <p:stCondLst>
                              <p:cond delay="500"/>
                            </p:stCondLst>
                            <p:childTnLst>
                              <p:par>
                                <p:cTn id="73" presetID="12" presetClass="entr" presetSubtype="4" fill="hold" grpId="0" nodeType="afterEffect">
                                  <p:stCondLst>
                                    <p:cond delay="0"/>
                                  </p:stCondLst>
                                  <p:childTnLst>
                                    <p:set>
                                      <p:cBhvr>
                                        <p:cTn id="74" dur="1" fill="hold">
                                          <p:stCondLst>
                                            <p:cond delay="0"/>
                                          </p:stCondLst>
                                        </p:cTn>
                                        <p:tgtEl>
                                          <p:spTgt spid="72"/>
                                        </p:tgtEl>
                                        <p:attrNameLst>
                                          <p:attrName>style.visibility</p:attrName>
                                        </p:attrNameLst>
                                      </p:cBhvr>
                                      <p:to>
                                        <p:strVal val="visible"/>
                                      </p:to>
                                    </p:set>
                                    <p:animEffect transition="in" filter="slide(fromBottom)">
                                      <p:cBhvr>
                                        <p:cTn id="75" dur="500"/>
                                        <p:tgtEl>
                                          <p:spTgt spid="72"/>
                                        </p:tgtEl>
                                      </p:cBhvr>
                                    </p:animEffect>
                                  </p:childTnLst>
                                </p:cTn>
                              </p:par>
                            </p:childTnLst>
                          </p:cTn>
                        </p:par>
                        <p:par>
                          <p:cTn id="76" fill="hold">
                            <p:stCondLst>
                              <p:cond delay="1000"/>
                            </p:stCondLst>
                            <p:childTnLst>
                              <p:par>
                                <p:cTn id="77" presetID="12" presetClass="entr" presetSubtype="4"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slide(fromBottom)">
                                      <p:cBhvr>
                                        <p:cTn id="79" dur="500"/>
                                        <p:tgtEl>
                                          <p:spTgt spid="73"/>
                                        </p:tgtEl>
                                      </p:cBhvr>
                                    </p:animEffect>
                                  </p:childTnLst>
                                </p:cTn>
                              </p:par>
                            </p:childTnLst>
                          </p:cTn>
                        </p:par>
                      </p:childTnLst>
                    </p:cTn>
                  </p:par>
                  <p:par>
                    <p:cTn id="80" fill="hold">
                      <p:stCondLst>
                        <p:cond delay="indefinite"/>
                      </p:stCondLst>
                      <p:childTnLst>
                        <p:par>
                          <p:cTn id="81" fill="hold">
                            <p:stCondLst>
                              <p:cond delay="0"/>
                            </p:stCondLst>
                            <p:childTnLst>
                              <p:par>
                                <p:cTn id="82" presetID="12" presetClass="entr" presetSubtype="8" fill="hold" grpId="0" nodeType="clickEffect">
                                  <p:stCondLst>
                                    <p:cond delay="0"/>
                                  </p:stCondLst>
                                  <p:childTnLst>
                                    <p:set>
                                      <p:cBhvr>
                                        <p:cTn id="83" dur="1" fill="hold">
                                          <p:stCondLst>
                                            <p:cond delay="0"/>
                                          </p:stCondLst>
                                        </p:cTn>
                                        <p:tgtEl>
                                          <p:spTgt spid="74"/>
                                        </p:tgtEl>
                                        <p:attrNameLst>
                                          <p:attrName>style.visibility</p:attrName>
                                        </p:attrNameLst>
                                      </p:cBhvr>
                                      <p:to>
                                        <p:strVal val="visible"/>
                                      </p:to>
                                    </p:set>
                                    <p:animEffect transition="in" filter="slide(fromLeft)">
                                      <p:cBhvr>
                                        <p:cTn id="84" dur="500"/>
                                        <p:tgtEl>
                                          <p:spTgt spid="74"/>
                                        </p:tgtEl>
                                      </p:cBhvr>
                                    </p:animEffect>
                                  </p:childTnLst>
                                </p:cTn>
                              </p:par>
                            </p:childTnLst>
                          </p:cTn>
                        </p:par>
                        <p:par>
                          <p:cTn id="85" fill="hold">
                            <p:stCondLst>
                              <p:cond delay="500"/>
                            </p:stCondLst>
                            <p:childTnLst>
                              <p:par>
                                <p:cTn id="86" presetID="12" presetClass="entr" presetSubtype="8" fill="hold" grpId="0" nodeType="after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slide(fromLeft)">
                                      <p:cBhvr>
                                        <p:cTn id="88" dur="500"/>
                                        <p:tgtEl>
                                          <p:spTgt spid="75"/>
                                        </p:tgtEl>
                                      </p:cBhvr>
                                    </p:animEffect>
                                  </p:childTnLst>
                                </p:cTn>
                              </p:par>
                            </p:childTnLst>
                          </p:cTn>
                        </p:par>
                        <p:par>
                          <p:cTn id="89" fill="hold">
                            <p:stCondLst>
                              <p:cond delay="1000"/>
                            </p:stCondLst>
                            <p:childTnLst>
                              <p:par>
                                <p:cTn id="90" presetID="12" presetClass="entr" presetSubtype="4" fill="hold" grpId="0" nodeType="afterEffect">
                                  <p:stCondLst>
                                    <p:cond delay="0"/>
                                  </p:stCondLst>
                                  <p:childTnLst>
                                    <p:set>
                                      <p:cBhvr>
                                        <p:cTn id="91" dur="1" fill="hold">
                                          <p:stCondLst>
                                            <p:cond delay="0"/>
                                          </p:stCondLst>
                                        </p:cTn>
                                        <p:tgtEl>
                                          <p:spTgt spid="76"/>
                                        </p:tgtEl>
                                        <p:attrNameLst>
                                          <p:attrName>style.visibility</p:attrName>
                                        </p:attrNameLst>
                                      </p:cBhvr>
                                      <p:to>
                                        <p:strVal val="visible"/>
                                      </p:to>
                                    </p:set>
                                    <p:animEffect transition="in" filter="slide(fromBottom)">
                                      <p:cBhvr>
                                        <p:cTn id="92" dur="500"/>
                                        <p:tgtEl>
                                          <p:spTgt spid="76"/>
                                        </p:tgtEl>
                                      </p:cBhvr>
                                    </p:animEffect>
                                  </p:childTnLst>
                                </p:cTn>
                              </p:par>
                            </p:childTnLst>
                          </p:cTn>
                        </p:par>
                      </p:childTnLst>
                    </p:cTn>
                  </p:par>
                  <p:par>
                    <p:cTn id="93" fill="hold">
                      <p:stCondLst>
                        <p:cond delay="indefinite"/>
                      </p:stCondLst>
                      <p:childTnLst>
                        <p:par>
                          <p:cTn id="94" fill="hold">
                            <p:stCondLst>
                              <p:cond delay="0"/>
                            </p:stCondLst>
                            <p:childTnLst>
                              <p:par>
                                <p:cTn id="95" presetID="12" presetClass="entr" presetSubtype="8" fill="hold" nodeType="clickEffect">
                                  <p:stCondLst>
                                    <p:cond delay="0"/>
                                  </p:stCondLst>
                                  <p:childTnLst>
                                    <p:set>
                                      <p:cBhvr>
                                        <p:cTn id="96" dur="1" fill="hold">
                                          <p:stCondLst>
                                            <p:cond delay="0"/>
                                          </p:stCondLst>
                                        </p:cTn>
                                        <p:tgtEl>
                                          <p:spTgt spid="77"/>
                                        </p:tgtEl>
                                        <p:attrNameLst>
                                          <p:attrName>style.visibility</p:attrName>
                                        </p:attrNameLst>
                                      </p:cBhvr>
                                      <p:to>
                                        <p:strVal val="visible"/>
                                      </p:to>
                                    </p:set>
                                    <p:animEffect transition="in" filter="slide(fromLeft)">
                                      <p:cBhvr>
                                        <p:cTn id="97" dur="500"/>
                                        <p:tgtEl>
                                          <p:spTgt spid="77"/>
                                        </p:tgtEl>
                                      </p:cBhvr>
                                    </p:animEffect>
                                  </p:childTnLst>
                                </p:cTn>
                              </p:par>
                            </p:childTnLst>
                          </p:cTn>
                        </p:par>
                        <p:par>
                          <p:cTn id="98" fill="hold">
                            <p:stCondLst>
                              <p:cond delay="500"/>
                            </p:stCondLst>
                            <p:childTnLst>
                              <p:par>
                                <p:cTn id="99" presetID="12" presetClass="entr" presetSubtype="4" fill="hold" nodeType="afterEffect">
                                  <p:stCondLst>
                                    <p:cond delay="0"/>
                                  </p:stCondLst>
                                  <p:childTnLst>
                                    <p:set>
                                      <p:cBhvr>
                                        <p:cTn id="100" dur="1" fill="hold">
                                          <p:stCondLst>
                                            <p:cond delay="0"/>
                                          </p:stCondLst>
                                        </p:cTn>
                                        <p:tgtEl>
                                          <p:spTgt spid="78"/>
                                        </p:tgtEl>
                                        <p:attrNameLst>
                                          <p:attrName>style.visibility</p:attrName>
                                        </p:attrNameLst>
                                      </p:cBhvr>
                                      <p:to>
                                        <p:strVal val="visible"/>
                                      </p:to>
                                    </p:set>
                                    <p:animEffect transition="in" filter="slide(fromBottom)">
                                      <p:cBhvr>
                                        <p:cTn id="101" dur="500"/>
                                        <p:tgtEl>
                                          <p:spTgt spid="78"/>
                                        </p:tgtEl>
                                      </p:cBhvr>
                                    </p:animEffect>
                                  </p:childTnLst>
                                </p:cTn>
                              </p:par>
                            </p:childTnLst>
                          </p:cTn>
                        </p:par>
                      </p:childTnLst>
                    </p:cTn>
                  </p:par>
                  <p:par>
                    <p:cTn id="102" fill="hold">
                      <p:stCondLst>
                        <p:cond delay="indefinite"/>
                      </p:stCondLst>
                      <p:childTnLst>
                        <p:par>
                          <p:cTn id="103" fill="hold">
                            <p:stCondLst>
                              <p:cond delay="0"/>
                            </p:stCondLst>
                            <p:childTnLst>
                              <p:par>
                                <p:cTn id="104" presetID="12" presetClass="entr" presetSubtype="2" fill="hold" grpId="0" nodeType="clickEffect">
                                  <p:stCondLst>
                                    <p:cond delay="0"/>
                                  </p:stCondLst>
                                  <p:childTnLst>
                                    <p:set>
                                      <p:cBhvr>
                                        <p:cTn id="105" dur="1" fill="hold">
                                          <p:stCondLst>
                                            <p:cond delay="0"/>
                                          </p:stCondLst>
                                        </p:cTn>
                                        <p:tgtEl>
                                          <p:spTgt spid="79"/>
                                        </p:tgtEl>
                                        <p:attrNameLst>
                                          <p:attrName>style.visibility</p:attrName>
                                        </p:attrNameLst>
                                      </p:cBhvr>
                                      <p:to>
                                        <p:strVal val="visible"/>
                                      </p:to>
                                    </p:set>
                                    <p:animEffect transition="in" filter="slide(fromRight)">
                                      <p:cBhvr>
                                        <p:cTn id="106" dur="500"/>
                                        <p:tgtEl>
                                          <p:spTgt spid="79"/>
                                        </p:tgtEl>
                                      </p:cBhvr>
                                    </p:animEffect>
                                  </p:childTnLst>
                                </p:cTn>
                              </p:par>
                            </p:childTnLst>
                          </p:cTn>
                        </p:par>
                        <p:par>
                          <p:cTn id="107" fill="hold">
                            <p:stCondLst>
                              <p:cond delay="500"/>
                            </p:stCondLst>
                            <p:childTnLst>
                              <p:par>
                                <p:cTn id="108" presetID="12" presetClass="entr" presetSubtype="2"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Effect transition="in" filter="slide(fromRight)">
                                      <p:cBhvr>
                                        <p:cTn id="110" dur="500"/>
                                        <p:tgtEl>
                                          <p:spTgt spid="80"/>
                                        </p:tgtEl>
                                      </p:cBhvr>
                                    </p:animEffect>
                                  </p:childTnLst>
                                </p:cTn>
                              </p:par>
                            </p:childTnLst>
                          </p:cTn>
                        </p:par>
                        <p:par>
                          <p:cTn id="111" fill="hold">
                            <p:stCondLst>
                              <p:cond delay="1000"/>
                            </p:stCondLst>
                            <p:childTnLst>
                              <p:par>
                                <p:cTn id="112" presetID="12" presetClass="entr" presetSubtype="4" fill="hold" grpId="0" nodeType="afterEffect">
                                  <p:stCondLst>
                                    <p:cond delay="0"/>
                                  </p:stCondLst>
                                  <p:childTnLst>
                                    <p:set>
                                      <p:cBhvr>
                                        <p:cTn id="113" dur="1" fill="hold">
                                          <p:stCondLst>
                                            <p:cond delay="0"/>
                                          </p:stCondLst>
                                        </p:cTn>
                                        <p:tgtEl>
                                          <p:spTgt spid="81"/>
                                        </p:tgtEl>
                                        <p:attrNameLst>
                                          <p:attrName>style.visibility</p:attrName>
                                        </p:attrNameLst>
                                      </p:cBhvr>
                                      <p:to>
                                        <p:strVal val="visible"/>
                                      </p:to>
                                    </p:set>
                                    <p:animEffect transition="in" filter="slide(fromBottom)">
                                      <p:cBhvr>
                                        <p:cTn id="114" dur="500"/>
                                        <p:tgtEl>
                                          <p:spTgt spid="81"/>
                                        </p:tgtEl>
                                      </p:cBhvr>
                                    </p:animEffect>
                                  </p:childTnLst>
                                </p:cTn>
                              </p:par>
                            </p:childTnLst>
                          </p:cTn>
                        </p:par>
                        <p:par>
                          <p:cTn id="115" fill="hold">
                            <p:stCondLst>
                              <p:cond delay="1500"/>
                            </p:stCondLst>
                            <p:childTnLst>
                              <p:par>
                                <p:cTn id="116" presetID="12" presetClass="entr" presetSubtype="2" fill="hold" grpId="0" nodeType="afterEffect">
                                  <p:stCondLst>
                                    <p:cond delay="2000"/>
                                  </p:stCondLst>
                                  <p:childTnLst>
                                    <p:set>
                                      <p:cBhvr>
                                        <p:cTn id="117" dur="1" fill="hold">
                                          <p:stCondLst>
                                            <p:cond delay="0"/>
                                          </p:stCondLst>
                                        </p:cTn>
                                        <p:tgtEl>
                                          <p:spTgt spid="82"/>
                                        </p:tgtEl>
                                        <p:attrNameLst>
                                          <p:attrName>style.visibility</p:attrName>
                                        </p:attrNameLst>
                                      </p:cBhvr>
                                      <p:to>
                                        <p:strVal val="visible"/>
                                      </p:to>
                                    </p:set>
                                    <p:animEffect transition="in" filter="slide(fromRight)">
                                      <p:cBhvr>
                                        <p:cTn id="118" dur="500"/>
                                        <p:tgtEl>
                                          <p:spTgt spid="82"/>
                                        </p:tgtEl>
                                      </p:cBhvr>
                                    </p:animEffect>
                                  </p:childTnLst>
                                </p:cTn>
                              </p:par>
                            </p:childTnLst>
                          </p:cTn>
                        </p:par>
                        <p:par>
                          <p:cTn id="119" fill="hold">
                            <p:stCondLst>
                              <p:cond delay="4000"/>
                            </p:stCondLst>
                            <p:childTnLst>
                              <p:par>
                                <p:cTn id="120" presetID="12" presetClass="entr" presetSubtype="4" fill="hold" grpId="0" nodeType="afterEffect">
                                  <p:stCondLst>
                                    <p:cond delay="0"/>
                                  </p:stCondLst>
                                  <p:childTnLst>
                                    <p:set>
                                      <p:cBhvr>
                                        <p:cTn id="121" dur="1" fill="hold">
                                          <p:stCondLst>
                                            <p:cond delay="0"/>
                                          </p:stCondLst>
                                        </p:cTn>
                                        <p:tgtEl>
                                          <p:spTgt spid="83"/>
                                        </p:tgtEl>
                                        <p:attrNameLst>
                                          <p:attrName>style.visibility</p:attrName>
                                        </p:attrNameLst>
                                      </p:cBhvr>
                                      <p:to>
                                        <p:strVal val="visible"/>
                                      </p:to>
                                    </p:set>
                                    <p:animEffect transition="in" filter="slide(fromBottom)">
                                      <p:cBhvr>
                                        <p:cTn id="122" dur="500"/>
                                        <p:tgtEl>
                                          <p:spTgt spid="83"/>
                                        </p:tgtEl>
                                      </p:cBhvr>
                                    </p:animEffect>
                                  </p:childTnLst>
                                </p:cTn>
                              </p:par>
                            </p:childTnLst>
                          </p:cTn>
                        </p:par>
                        <p:par>
                          <p:cTn id="123" fill="hold">
                            <p:stCondLst>
                              <p:cond delay="4500"/>
                            </p:stCondLst>
                            <p:childTnLst>
                              <p:par>
                                <p:cTn id="124" presetID="12" presetClass="entr" presetSubtype="2" fill="hold" grpId="0" nodeType="afterEffect">
                                  <p:stCondLst>
                                    <p:cond delay="2000"/>
                                  </p:stCondLst>
                                  <p:childTnLst>
                                    <p:set>
                                      <p:cBhvr>
                                        <p:cTn id="125" dur="1" fill="hold">
                                          <p:stCondLst>
                                            <p:cond delay="0"/>
                                          </p:stCondLst>
                                        </p:cTn>
                                        <p:tgtEl>
                                          <p:spTgt spid="84"/>
                                        </p:tgtEl>
                                        <p:attrNameLst>
                                          <p:attrName>style.visibility</p:attrName>
                                        </p:attrNameLst>
                                      </p:cBhvr>
                                      <p:to>
                                        <p:strVal val="visible"/>
                                      </p:to>
                                    </p:set>
                                    <p:animEffect transition="in" filter="slide(fromRight)">
                                      <p:cBhvr>
                                        <p:cTn id="126" dur="500"/>
                                        <p:tgtEl>
                                          <p:spTgt spid="84"/>
                                        </p:tgtEl>
                                      </p:cBhvr>
                                    </p:animEffect>
                                  </p:childTnLst>
                                </p:cTn>
                              </p:par>
                            </p:childTnLst>
                          </p:cTn>
                        </p:par>
                        <p:par>
                          <p:cTn id="127" fill="hold">
                            <p:stCondLst>
                              <p:cond delay="7000"/>
                            </p:stCondLst>
                            <p:childTnLst>
                              <p:par>
                                <p:cTn id="128" presetID="12" presetClass="entr" presetSubtype="4" fill="hold" grpId="0" nodeType="afterEffect">
                                  <p:stCondLst>
                                    <p:cond delay="0"/>
                                  </p:stCondLst>
                                  <p:childTnLst>
                                    <p:set>
                                      <p:cBhvr>
                                        <p:cTn id="129" dur="1" fill="hold">
                                          <p:stCondLst>
                                            <p:cond delay="0"/>
                                          </p:stCondLst>
                                        </p:cTn>
                                        <p:tgtEl>
                                          <p:spTgt spid="85"/>
                                        </p:tgtEl>
                                        <p:attrNameLst>
                                          <p:attrName>style.visibility</p:attrName>
                                        </p:attrNameLst>
                                      </p:cBhvr>
                                      <p:to>
                                        <p:strVal val="visible"/>
                                      </p:to>
                                    </p:set>
                                    <p:animEffect transition="in" filter="slide(fromBottom)">
                                      <p:cBhvr>
                                        <p:cTn id="130" dur="500"/>
                                        <p:tgtEl>
                                          <p:spTgt spid="85"/>
                                        </p:tgtEl>
                                      </p:cBhvr>
                                    </p:animEffect>
                                  </p:childTnLst>
                                </p:cTn>
                              </p:par>
                            </p:childTnLst>
                          </p:cTn>
                        </p:par>
                        <p:par>
                          <p:cTn id="131" fill="hold">
                            <p:stCondLst>
                              <p:cond delay="7500"/>
                            </p:stCondLst>
                            <p:childTnLst>
                              <p:par>
                                <p:cTn id="132" presetID="12" presetClass="entr" presetSubtype="2" fill="hold" grpId="0" nodeType="afterEffect">
                                  <p:stCondLst>
                                    <p:cond delay="2000"/>
                                  </p:stCondLst>
                                  <p:childTnLst>
                                    <p:set>
                                      <p:cBhvr>
                                        <p:cTn id="133" dur="1" fill="hold">
                                          <p:stCondLst>
                                            <p:cond delay="0"/>
                                          </p:stCondLst>
                                        </p:cTn>
                                        <p:tgtEl>
                                          <p:spTgt spid="86"/>
                                        </p:tgtEl>
                                        <p:attrNameLst>
                                          <p:attrName>style.visibility</p:attrName>
                                        </p:attrNameLst>
                                      </p:cBhvr>
                                      <p:to>
                                        <p:strVal val="visible"/>
                                      </p:to>
                                    </p:set>
                                    <p:animEffect transition="in" filter="slide(fromRight)">
                                      <p:cBhvr>
                                        <p:cTn id="134" dur="500"/>
                                        <p:tgtEl>
                                          <p:spTgt spid="86"/>
                                        </p:tgtEl>
                                      </p:cBhvr>
                                    </p:animEffect>
                                  </p:childTnLst>
                                </p:cTn>
                              </p:par>
                            </p:childTnLst>
                          </p:cTn>
                        </p:par>
                        <p:par>
                          <p:cTn id="135" fill="hold">
                            <p:stCondLst>
                              <p:cond delay="10000"/>
                            </p:stCondLst>
                            <p:childTnLst>
                              <p:par>
                                <p:cTn id="136" presetID="12" presetClass="entr" presetSubtype="4"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slide(fromBottom)">
                                      <p:cBhvr>
                                        <p:cTn id="138" dur="500"/>
                                        <p:tgtEl>
                                          <p:spTgt spid="87"/>
                                        </p:tgtEl>
                                      </p:cBhvr>
                                    </p:animEffect>
                                  </p:childTnLst>
                                </p:cTn>
                              </p:par>
                            </p:childTnLst>
                          </p:cTn>
                        </p:par>
                        <p:par>
                          <p:cTn id="139" fill="hold">
                            <p:stCondLst>
                              <p:cond delay="10500"/>
                            </p:stCondLst>
                            <p:childTnLst>
                              <p:par>
                                <p:cTn id="140" presetID="12" presetClass="entr" presetSubtype="2" fill="hold" grpId="0" nodeType="afterEffect">
                                  <p:stCondLst>
                                    <p:cond delay="2000"/>
                                  </p:stCondLst>
                                  <p:childTnLst>
                                    <p:set>
                                      <p:cBhvr>
                                        <p:cTn id="141" dur="1" fill="hold">
                                          <p:stCondLst>
                                            <p:cond delay="0"/>
                                          </p:stCondLst>
                                        </p:cTn>
                                        <p:tgtEl>
                                          <p:spTgt spid="88"/>
                                        </p:tgtEl>
                                        <p:attrNameLst>
                                          <p:attrName>style.visibility</p:attrName>
                                        </p:attrNameLst>
                                      </p:cBhvr>
                                      <p:to>
                                        <p:strVal val="visible"/>
                                      </p:to>
                                    </p:set>
                                    <p:animEffect transition="in" filter="slide(fromRight)">
                                      <p:cBhvr>
                                        <p:cTn id="142" dur="500"/>
                                        <p:tgtEl>
                                          <p:spTgt spid="88"/>
                                        </p:tgtEl>
                                      </p:cBhvr>
                                    </p:animEffect>
                                  </p:childTnLst>
                                </p:cTn>
                              </p:par>
                            </p:childTnLst>
                          </p:cTn>
                        </p:par>
                        <p:par>
                          <p:cTn id="143" fill="hold">
                            <p:stCondLst>
                              <p:cond delay="13000"/>
                            </p:stCondLst>
                            <p:childTnLst>
                              <p:par>
                                <p:cTn id="144" presetID="12" presetClass="entr" presetSubtype="2" fill="hold" grpId="0" nodeType="afterEffect">
                                  <p:stCondLst>
                                    <p:cond delay="0"/>
                                  </p:stCondLst>
                                  <p:childTnLst>
                                    <p:set>
                                      <p:cBhvr>
                                        <p:cTn id="145" dur="1" fill="hold">
                                          <p:stCondLst>
                                            <p:cond delay="0"/>
                                          </p:stCondLst>
                                        </p:cTn>
                                        <p:tgtEl>
                                          <p:spTgt spid="89"/>
                                        </p:tgtEl>
                                        <p:attrNameLst>
                                          <p:attrName>style.visibility</p:attrName>
                                        </p:attrNameLst>
                                      </p:cBhvr>
                                      <p:to>
                                        <p:strVal val="visible"/>
                                      </p:to>
                                    </p:set>
                                    <p:animEffect transition="in" filter="slide(fromRight)">
                                      <p:cBhvr>
                                        <p:cTn id="146" dur="500"/>
                                        <p:tgtEl>
                                          <p:spTgt spid="89"/>
                                        </p:tgtEl>
                                      </p:cBhvr>
                                    </p:animEffect>
                                  </p:childTnLst>
                                </p:cTn>
                              </p:par>
                            </p:childTnLst>
                          </p:cTn>
                        </p:par>
                        <p:par>
                          <p:cTn id="147" fill="hold">
                            <p:stCondLst>
                              <p:cond delay="13500"/>
                            </p:stCondLst>
                            <p:childTnLst>
                              <p:par>
                                <p:cTn id="148" presetID="12" presetClass="entr" presetSubtype="4" fill="hold" grpId="0" nodeType="afterEffect">
                                  <p:stCondLst>
                                    <p:cond delay="0"/>
                                  </p:stCondLst>
                                  <p:childTnLst>
                                    <p:set>
                                      <p:cBhvr>
                                        <p:cTn id="149" dur="1" fill="hold">
                                          <p:stCondLst>
                                            <p:cond delay="0"/>
                                          </p:stCondLst>
                                        </p:cTn>
                                        <p:tgtEl>
                                          <p:spTgt spid="90"/>
                                        </p:tgtEl>
                                        <p:attrNameLst>
                                          <p:attrName>style.visibility</p:attrName>
                                        </p:attrNameLst>
                                      </p:cBhvr>
                                      <p:to>
                                        <p:strVal val="visible"/>
                                      </p:to>
                                    </p:set>
                                    <p:animEffect transition="in" filter="slide(fromBottom)">
                                      <p:cBhvr>
                                        <p:cTn id="150" dur="500"/>
                                        <p:tgtEl>
                                          <p:spTgt spid="90"/>
                                        </p:tgtEl>
                                      </p:cBhvr>
                                    </p:animEffect>
                                  </p:childTnLst>
                                </p:cTn>
                              </p:par>
                            </p:childTnLst>
                          </p:cTn>
                        </p:par>
                      </p:childTnLst>
                    </p:cTn>
                  </p:par>
                  <p:par>
                    <p:cTn id="151" fill="hold">
                      <p:stCondLst>
                        <p:cond delay="indefinite"/>
                      </p:stCondLst>
                      <p:childTnLst>
                        <p:par>
                          <p:cTn id="152" fill="hold">
                            <p:stCondLst>
                              <p:cond delay="0"/>
                            </p:stCondLst>
                            <p:childTnLst>
                              <p:par>
                                <p:cTn id="153" presetID="22" presetClass="entr" presetSubtype="8" fill="hold" grpId="0" nodeType="clickEffect">
                                  <p:stCondLst>
                                    <p:cond delay="0"/>
                                  </p:stCondLst>
                                  <p:childTnLst>
                                    <p:set>
                                      <p:cBhvr>
                                        <p:cTn id="154" dur="1" fill="hold">
                                          <p:stCondLst>
                                            <p:cond delay="0"/>
                                          </p:stCondLst>
                                        </p:cTn>
                                        <p:tgtEl>
                                          <p:spTgt spid="91">
                                            <p:txEl>
                                              <p:pRg st="0" end="0"/>
                                            </p:txEl>
                                          </p:spTgt>
                                        </p:tgtEl>
                                        <p:attrNameLst>
                                          <p:attrName>style.visibility</p:attrName>
                                        </p:attrNameLst>
                                      </p:cBhvr>
                                      <p:to>
                                        <p:strVal val="visible"/>
                                      </p:to>
                                    </p:set>
                                    <p:animEffect transition="in" filter="wipe(left)">
                                      <p:cBhvr>
                                        <p:cTn id="155"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8" grpId="0" build="p" autoUpdateAnimBg="0"/>
      <p:bldP spid="61" grpId="0" animBg="1" autoUpdateAnimBg="0"/>
      <p:bldP spid="62" grpId="0" animBg="1" autoUpdateAnimBg="0"/>
      <p:bldP spid="63" grpId="0" animBg="1" autoUpdateAnimBg="0"/>
      <p:bldP spid="64" grpId="0" animBg="1" autoUpdateAnimBg="0"/>
      <p:bldP spid="65" grpId="0" animBg="1" autoUpdateAnimBg="0"/>
      <p:bldP spid="66" grpId="0" animBg="1" autoUpdateAnimBg="0"/>
      <p:bldP spid="67" grpId="0" animBg="1" autoUpdateAnimBg="0"/>
      <p:bldP spid="68" grpId="0" animBg="1" autoUpdateAnimBg="0"/>
      <p:bldP spid="69" grpId="0" animBg="1" autoUpdateAnimBg="0"/>
      <p:bldP spid="70" grpId="0" animBg="1" autoUpdateAnimBg="0"/>
      <p:bldP spid="71" grpId="0" animBg="1" autoUpdateAnimBg="0"/>
      <p:bldP spid="72" grpId="0" animBg="1" autoUpdateAnimBg="0"/>
      <p:bldP spid="73" grpId="0" animBg="1" autoUpdateAnimBg="0"/>
      <p:bldP spid="74" grpId="0" animBg="1" autoUpdateAnimBg="0"/>
      <p:bldP spid="75" grpId="0" animBg="1" autoUpdateAnimBg="0"/>
      <p:bldP spid="76" grpId="0" animBg="1" autoUpdateAnimBg="0"/>
      <p:bldP spid="79" grpId="0" animBg="1" autoUpdateAnimBg="0"/>
      <p:bldP spid="80" grpId="0" animBg="1" autoUpdateAnimBg="0"/>
      <p:bldP spid="81" grpId="0" animBg="1" autoUpdateAnimBg="0"/>
      <p:bldP spid="82" grpId="0" animBg="1" autoUpdateAnimBg="0"/>
      <p:bldP spid="83" grpId="0" animBg="1" autoUpdateAnimBg="0"/>
      <p:bldP spid="84" grpId="0" animBg="1" autoUpdateAnimBg="0"/>
      <p:bldP spid="85" grpId="0" animBg="1" autoUpdateAnimBg="0"/>
      <p:bldP spid="86" grpId="0" animBg="1" autoUpdateAnimBg="0"/>
      <p:bldP spid="87" grpId="0" animBg="1" autoUpdateAnimBg="0"/>
      <p:bldP spid="88" grpId="0" animBg="1" autoUpdateAnimBg="0"/>
      <p:bldP spid="89" grpId="0" animBg="1" autoUpdateAnimBg="0"/>
      <p:bldP spid="90" grpId="0" animBg="1" autoUpdateAnimBg="0"/>
      <p:bldP spid="91" grpId="0" build="p" autoUpdateAnimBg="0"/>
      <p:bldP spid="93" grpId="0"/>
      <p:bldP spid="3"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latin typeface="Myriad Pro" panose="020B0503030403020204" pitchFamily="34" charset="0"/>
                <a:ea typeface="Songti SC" panose="02010600040101010101" pitchFamily="2" charset="-122"/>
              </a:rPr>
              <a:t>寄存器和读</a:t>
            </a:r>
            <a:r>
              <a:rPr kumimoji="1" lang="en-US" altLang="zh-CN" sz="2400" dirty="0">
                <a:latin typeface="Myriad Pro" panose="020B0503030403020204" pitchFamily="34" charset="0"/>
                <a:ea typeface="Songti SC" panose="02010600040101010101" pitchFamily="2" charset="-122"/>
              </a:rPr>
              <a:t>/</a:t>
            </a:r>
            <a:r>
              <a:rPr kumimoji="1" lang="zh-CN" altLang="en-US" sz="2400" dirty="0">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移位寄存器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移位寄存器型计数器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27C2C53F-B479-6582-BBAC-21537D3DBAFE}"/>
              </a:ext>
            </a:extLst>
          </p:cNvPr>
          <p:cNvSpPr>
            <a:spLocks noGrp="1"/>
          </p:cNvSpPr>
          <p:nvPr>
            <p:ph type="sldNum" sz="quarter" idx="12"/>
          </p:nvPr>
        </p:nvSpPr>
        <p:spPr/>
        <p:txBody>
          <a:bodyPr/>
          <a:lstStyle/>
          <a:p>
            <a:fld id="{392CBAA0-59E6-204E-8F03-85E5040D48B8}" type="slidenum">
              <a:rPr kumimoji="1" lang="zh-CN" altLang="en-US" smtClean="0"/>
              <a:t>91</a:t>
            </a:fld>
            <a:r>
              <a:rPr kumimoji="1" lang="en-US" altLang="zh-CN"/>
              <a:t>/184</a:t>
            </a:r>
            <a:endParaRPr kumimoji="1" lang="zh-CN" altLang="en-US" dirty="0"/>
          </a:p>
        </p:txBody>
      </p:sp>
    </p:spTree>
    <p:extLst>
      <p:ext uri="{BB962C8B-B14F-4D97-AF65-F5344CB8AC3E}">
        <p14:creationId xmlns:p14="http://schemas.microsoft.com/office/powerpoint/2010/main" val="248993201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3.3</a:t>
            </a:r>
            <a:r>
              <a:rPr kumimoji="1" lang="zh-CN" altLang="en-US" dirty="0"/>
              <a:t> 移位寄存器</a:t>
            </a:r>
          </a:p>
        </p:txBody>
      </p:sp>
      <p:sp>
        <p:nvSpPr>
          <p:cNvPr id="5" name="Text Box 3">
            <a:extLst>
              <a:ext uri="{FF2B5EF4-FFF2-40B4-BE49-F238E27FC236}">
                <a16:creationId xmlns:a16="http://schemas.microsoft.com/office/drawing/2014/main" id="{ED4CB98B-24AD-D70B-2DF9-9A2D138DAF49}"/>
              </a:ext>
            </a:extLst>
          </p:cNvPr>
          <p:cNvSpPr txBox="1">
            <a:spLocks noChangeArrowheads="1"/>
          </p:cNvSpPr>
          <p:nvPr/>
        </p:nvSpPr>
        <p:spPr bwMode="auto">
          <a:xfrm>
            <a:off x="1857375" y="995111"/>
            <a:ext cx="3913188" cy="519112"/>
          </a:xfrm>
          <a:prstGeom prst="rect">
            <a:avLst/>
          </a:prstGeom>
          <a:noFill/>
          <a:ln w="9525">
            <a:noFill/>
            <a:miter lim="800000"/>
            <a:headEnd/>
            <a:tailEnd/>
          </a:ln>
        </p:spPr>
        <p:txBody>
          <a:bodyPr>
            <a:spAutoFit/>
          </a:bodyPr>
          <a:lstStyle/>
          <a:p>
            <a:r>
              <a:rPr lang="zh-CN" altLang="en-US" sz="2800" b="1">
                <a:solidFill>
                  <a:schemeClr val="accent2"/>
                </a:solidFill>
              </a:rPr>
              <a:t>一、单向移位寄存器</a:t>
            </a:r>
          </a:p>
        </p:txBody>
      </p:sp>
      <p:sp>
        <p:nvSpPr>
          <p:cNvPr id="6" name="Text Box 4">
            <a:extLst>
              <a:ext uri="{FF2B5EF4-FFF2-40B4-BE49-F238E27FC236}">
                <a16:creationId xmlns:a16="http://schemas.microsoft.com/office/drawing/2014/main" id="{F8CFA3E3-C4E8-E6B1-1434-692EB4CAFB31}"/>
              </a:ext>
            </a:extLst>
          </p:cNvPr>
          <p:cNvSpPr txBox="1">
            <a:spLocks noChangeArrowheads="1"/>
          </p:cNvSpPr>
          <p:nvPr/>
        </p:nvSpPr>
        <p:spPr bwMode="auto">
          <a:xfrm>
            <a:off x="1833563" y="1412623"/>
            <a:ext cx="2293937" cy="519113"/>
          </a:xfrm>
          <a:prstGeom prst="rect">
            <a:avLst/>
          </a:prstGeom>
          <a:noFill/>
          <a:ln w="9525">
            <a:noFill/>
            <a:miter lim="800000"/>
            <a:headEnd/>
            <a:tailEnd/>
          </a:ln>
        </p:spPr>
        <p:txBody>
          <a:bodyPr>
            <a:spAutoFit/>
          </a:bodyPr>
          <a:lstStyle/>
          <a:p>
            <a:r>
              <a:rPr lang="zh-CN" altLang="en-US" sz="2800" b="1">
                <a:solidFill>
                  <a:srgbClr val="FF0066"/>
                </a:solidFill>
              </a:rPr>
              <a:t>右移寄存器</a:t>
            </a:r>
          </a:p>
        </p:txBody>
      </p:sp>
      <p:grpSp>
        <p:nvGrpSpPr>
          <p:cNvPr id="7" name="Group 5">
            <a:extLst>
              <a:ext uri="{FF2B5EF4-FFF2-40B4-BE49-F238E27FC236}">
                <a16:creationId xmlns:a16="http://schemas.microsoft.com/office/drawing/2014/main" id="{8B223F0E-6DB3-C510-66BD-248E27E4877F}"/>
              </a:ext>
            </a:extLst>
          </p:cNvPr>
          <p:cNvGrpSpPr>
            <a:grpSpLocks/>
          </p:cNvGrpSpPr>
          <p:nvPr/>
        </p:nvGrpSpPr>
        <p:grpSpPr bwMode="auto">
          <a:xfrm>
            <a:off x="2843213" y="1984123"/>
            <a:ext cx="7069137" cy="2346325"/>
            <a:chOff x="540" y="1092"/>
            <a:chExt cx="4453" cy="1478"/>
          </a:xfrm>
        </p:grpSpPr>
        <p:grpSp>
          <p:nvGrpSpPr>
            <p:cNvPr id="8" name="Group 6">
              <a:extLst>
                <a:ext uri="{FF2B5EF4-FFF2-40B4-BE49-F238E27FC236}">
                  <a16:creationId xmlns:a16="http://schemas.microsoft.com/office/drawing/2014/main" id="{4AFA6D35-8914-5F26-E330-A5A2827406DD}"/>
                </a:ext>
              </a:extLst>
            </p:cNvPr>
            <p:cNvGrpSpPr>
              <a:grpSpLocks/>
            </p:cNvGrpSpPr>
            <p:nvPr/>
          </p:nvGrpSpPr>
          <p:grpSpPr bwMode="auto">
            <a:xfrm flipV="1">
              <a:off x="2040" y="1243"/>
              <a:ext cx="68" cy="414"/>
              <a:chOff x="672" y="2467"/>
              <a:chExt cx="68" cy="414"/>
            </a:xfrm>
          </p:grpSpPr>
          <p:sp>
            <p:nvSpPr>
              <p:cNvPr id="64" name="Line 7">
                <a:extLst>
                  <a:ext uri="{FF2B5EF4-FFF2-40B4-BE49-F238E27FC236}">
                    <a16:creationId xmlns:a16="http://schemas.microsoft.com/office/drawing/2014/main" id="{D6C3A6C0-8189-6509-81F1-C7B59520DE76}"/>
                  </a:ext>
                </a:extLst>
              </p:cNvPr>
              <p:cNvSpPr>
                <a:spLocks noChangeShapeType="1"/>
              </p:cNvSpPr>
              <p:nvPr/>
            </p:nvSpPr>
            <p:spPr bwMode="auto">
              <a:xfrm flipH="1" flipV="1">
                <a:off x="708" y="2467"/>
                <a:ext cx="0" cy="360"/>
              </a:xfrm>
              <a:prstGeom prst="line">
                <a:avLst/>
              </a:prstGeom>
              <a:noFill/>
              <a:ln w="28575">
                <a:solidFill>
                  <a:schemeClr val="tx1"/>
                </a:solidFill>
                <a:round/>
                <a:headEnd/>
                <a:tailEnd/>
              </a:ln>
            </p:spPr>
            <p:txBody>
              <a:bodyPr/>
              <a:lstStyle/>
              <a:p>
                <a:endParaRPr lang="zh-CN" altLang="en-US"/>
              </a:p>
            </p:txBody>
          </p:sp>
          <p:sp>
            <p:nvSpPr>
              <p:cNvPr id="65" name="Oval 8">
                <a:extLst>
                  <a:ext uri="{FF2B5EF4-FFF2-40B4-BE49-F238E27FC236}">
                    <a16:creationId xmlns:a16="http://schemas.microsoft.com/office/drawing/2014/main" id="{6F7A9B1F-948A-C004-F249-CD28FACBB74C}"/>
                  </a:ext>
                </a:extLst>
              </p:cNvPr>
              <p:cNvSpPr>
                <a:spLocks noChangeArrowheads="1"/>
              </p:cNvSpPr>
              <p:nvPr/>
            </p:nvSpPr>
            <p:spPr bwMode="auto">
              <a:xfrm flipV="1">
                <a:off x="672" y="2813"/>
                <a:ext cx="68" cy="68"/>
              </a:xfrm>
              <a:prstGeom prst="ellipse">
                <a:avLst/>
              </a:prstGeom>
              <a:noFill/>
              <a:ln w="28575">
                <a:solidFill>
                  <a:schemeClr val="tx1"/>
                </a:solidFill>
                <a:round/>
                <a:headEnd/>
                <a:tailEnd/>
              </a:ln>
            </p:spPr>
            <p:txBody>
              <a:bodyPr wrap="none" anchor="ctr"/>
              <a:lstStyle/>
              <a:p>
                <a:endParaRPr lang="zh-CN" altLang="en-US"/>
              </a:p>
            </p:txBody>
          </p:sp>
        </p:grpSp>
        <p:sp>
          <p:nvSpPr>
            <p:cNvPr id="9" name="Rectangle 9">
              <a:extLst>
                <a:ext uri="{FF2B5EF4-FFF2-40B4-BE49-F238E27FC236}">
                  <a16:creationId xmlns:a16="http://schemas.microsoft.com/office/drawing/2014/main" id="{1F50B390-9405-918B-B2B3-37CA128E2BFF}"/>
                </a:ext>
              </a:extLst>
            </p:cNvPr>
            <p:cNvSpPr>
              <a:spLocks noChangeArrowheads="1"/>
            </p:cNvSpPr>
            <p:nvPr/>
          </p:nvSpPr>
          <p:spPr bwMode="auto">
            <a:xfrm>
              <a:off x="1712" y="1092"/>
              <a:ext cx="427"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0</a:t>
              </a:r>
            </a:p>
          </p:txBody>
        </p:sp>
        <p:sp>
          <p:nvSpPr>
            <p:cNvPr id="10" name="Rectangle 10">
              <a:extLst>
                <a:ext uri="{FF2B5EF4-FFF2-40B4-BE49-F238E27FC236}">
                  <a16:creationId xmlns:a16="http://schemas.microsoft.com/office/drawing/2014/main" id="{40FFE94A-66AC-19F3-63B8-B8AFB3ED8807}"/>
                </a:ext>
              </a:extLst>
            </p:cNvPr>
            <p:cNvSpPr>
              <a:spLocks noChangeArrowheads="1"/>
            </p:cNvSpPr>
            <p:nvPr/>
          </p:nvSpPr>
          <p:spPr bwMode="auto">
            <a:xfrm>
              <a:off x="2676" y="1104"/>
              <a:ext cx="403"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1</a:t>
              </a:r>
            </a:p>
          </p:txBody>
        </p:sp>
        <p:sp>
          <p:nvSpPr>
            <p:cNvPr id="11" name="Rectangle 11">
              <a:extLst>
                <a:ext uri="{FF2B5EF4-FFF2-40B4-BE49-F238E27FC236}">
                  <a16:creationId xmlns:a16="http://schemas.microsoft.com/office/drawing/2014/main" id="{D1CD027E-F5F8-74BD-7398-748514C75511}"/>
                </a:ext>
              </a:extLst>
            </p:cNvPr>
            <p:cNvSpPr>
              <a:spLocks noChangeArrowheads="1"/>
            </p:cNvSpPr>
            <p:nvPr/>
          </p:nvSpPr>
          <p:spPr bwMode="auto">
            <a:xfrm>
              <a:off x="3618" y="1092"/>
              <a:ext cx="439"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2</a:t>
              </a:r>
            </a:p>
          </p:txBody>
        </p:sp>
        <p:sp>
          <p:nvSpPr>
            <p:cNvPr id="12" name="Rectangle 12">
              <a:extLst>
                <a:ext uri="{FF2B5EF4-FFF2-40B4-BE49-F238E27FC236}">
                  <a16:creationId xmlns:a16="http://schemas.microsoft.com/office/drawing/2014/main" id="{2953B066-32CC-35C5-C971-0A7F07433F88}"/>
                </a:ext>
              </a:extLst>
            </p:cNvPr>
            <p:cNvSpPr>
              <a:spLocks noChangeArrowheads="1"/>
            </p:cNvSpPr>
            <p:nvPr/>
          </p:nvSpPr>
          <p:spPr bwMode="auto">
            <a:xfrm>
              <a:off x="4542" y="1098"/>
              <a:ext cx="451"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3</a:t>
              </a:r>
            </a:p>
          </p:txBody>
        </p:sp>
        <p:sp>
          <p:nvSpPr>
            <p:cNvPr id="13" name="Line 13">
              <a:extLst>
                <a:ext uri="{FF2B5EF4-FFF2-40B4-BE49-F238E27FC236}">
                  <a16:creationId xmlns:a16="http://schemas.microsoft.com/office/drawing/2014/main" id="{401BCBF3-BE78-0483-7796-7CA3DC5AB446}"/>
                </a:ext>
              </a:extLst>
            </p:cNvPr>
            <p:cNvSpPr>
              <a:spLocks noChangeShapeType="1"/>
            </p:cNvSpPr>
            <p:nvPr/>
          </p:nvSpPr>
          <p:spPr bwMode="auto">
            <a:xfrm>
              <a:off x="984" y="2442"/>
              <a:ext cx="3084" cy="0"/>
            </a:xfrm>
            <a:prstGeom prst="line">
              <a:avLst/>
            </a:prstGeom>
            <a:noFill/>
            <a:ln w="28575">
              <a:solidFill>
                <a:schemeClr val="tx1"/>
              </a:solidFill>
              <a:round/>
              <a:headEnd/>
              <a:tailEnd/>
            </a:ln>
          </p:spPr>
          <p:txBody>
            <a:bodyPr/>
            <a:lstStyle/>
            <a:p>
              <a:endParaRPr lang="zh-CN" altLang="en-US"/>
            </a:p>
          </p:txBody>
        </p:sp>
        <p:grpSp>
          <p:nvGrpSpPr>
            <p:cNvPr id="14" name="Group 14">
              <a:extLst>
                <a:ext uri="{FF2B5EF4-FFF2-40B4-BE49-F238E27FC236}">
                  <a16:creationId xmlns:a16="http://schemas.microsoft.com/office/drawing/2014/main" id="{7D16B25D-385F-30E2-FE06-77CE6B6E5258}"/>
                </a:ext>
              </a:extLst>
            </p:cNvPr>
            <p:cNvGrpSpPr>
              <a:grpSpLocks/>
            </p:cNvGrpSpPr>
            <p:nvPr/>
          </p:nvGrpSpPr>
          <p:grpSpPr bwMode="auto">
            <a:xfrm>
              <a:off x="1176" y="1243"/>
              <a:ext cx="702" cy="1205"/>
              <a:chOff x="420" y="1291"/>
              <a:chExt cx="702" cy="1205"/>
            </a:xfrm>
          </p:grpSpPr>
          <p:sp>
            <p:nvSpPr>
              <p:cNvPr id="58" name="Freeform 15">
                <a:extLst>
                  <a:ext uri="{FF2B5EF4-FFF2-40B4-BE49-F238E27FC236}">
                    <a16:creationId xmlns:a16="http://schemas.microsoft.com/office/drawing/2014/main" id="{526E64E2-B50C-8611-2847-B794D99810BB}"/>
                  </a:ext>
                </a:extLst>
              </p:cNvPr>
              <p:cNvSpPr>
                <a:spLocks/>
              </p:cNvSpPr>
              <p:nvPr/>
            </p:nvSpPr>
            <p:spPr bwMode="auto">
              <a:xfrm flipH="1">
                <a:off x="420" y="1968"/>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59" name="Rectangle 16">
                <a:extLst>
                  <a:ext uri="{FF2B5EF4-FFF2-40B4-BE49-F238E27FC236}">
                    <a16:creationId xmlns:a16="http://schemas.microsoft.com/office/drawing/2014/main" id="{2E2EFE98-3B23-6628-8801-1B33F4FC7394}"/>
                  </a:ext>
                </a:extLst>
              </p:cNvPr>
              <p:cNvSpPr>
                <a:spLocks noChangeArrowheads="1"/>
              </p:cNvSpPr>
              <p:nvPr/>
            </p:nvSpPr>
            <p:spPr bwMode="auto">
              <a:xfrm rot="-5400000">
                <a:off x="462" y="1686"/>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60" name="AutoShape 17">
                <a:extLst>
                  <a:ext uri="{FF2B5EF4-FFF2-40B4-BE49-F238E27FC236}">
                    <a16:creationId xmlns:a16="http://schemas.microsoft.com/office/drawing/2014/main" id="{AFF0D60A-0421-C1A2-0A60-27DC2E98134F}"/>
                  </a:ext>
                </a:extLst>
              </p:cNvPr>
              <p:cNvSpPr>
                <a:spLocks noChangeArrowheads="1"/>
              </p:cNvSpPr>
              <p:nvPr/>
            </p:nvSpPr>
            <p:spPr bwMode="auto">
              <a:xfrm rot="5400000">
                <a:off x="552" y="1896"/>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61" name="Text Box 18">
                <a:extLst>
                  <a:ext uri="{FF2B5EF4-FFF2-40B4-BE49-F238E27FC236}">
                    <a16:creationId xmlns:a16="http://schemas.microsoft.com/office/drawing/2014/main" id="{98B128C9-19EE-6427-D3C5-877ADDD809BF}"/>
                  </a:ext>
                </a:extLst>
              </p:cNvPr>
              <p:cNvSpPr txBox="1">
                <a:spLocks noChangeArrowheads="1"/>
              </p:cNvSpPr>
              <p:nvPr/>
            </p:nvSpPr>
            <p:spPr bwMode="auto">
              <a:xfrm>
                <a:off x="662" y="1814"/>
                <a:ext cx="448" cy="288"/>
              </a:xfrm>
              <a:prstGeom prst="rect">
                <a:avLst/>
              </a:prstGeom>
              <a:noFill/>
              <a:ln w="9525">
                <a:noFill/>
                <a:miter lim="800000"/>
                <a:headEnd/>
                <a:tailEnd/>
              </a:ln>
            </p:spPr>
            <p:txBody>
              <a:bodyPr>
                <a:spAutoFit/>
              </a:bodyPr>
              <a:lstStyle/>
              <a:p>
                <a:r>
                  <a:rPr lang="en-US" altLang="zh-CN" b="1"/>
                  <a:t>C1</a:t>
                </a:r>
              </a:p>
            </p:txBody>
          </p:sp>
          <p:sp>
            <p:nvSpPr>
              <p:cNvPr id="62" name="Text Box 19">
                <a:extLst>
                  <a:ext uri="{FF2B5EF4-FFF2-40B4-BE49-F238E27FC236}">
                    <a16:creationId xmlns:a16="http://schemas.microsoft.com/office/drawing/2014/main" id="{F3BBE21F-4BD3-CB7F-4D43-78CBAAAAB39C}"/>
                  </a:ext>
                </a:extLst>
              </p:cNvPr>
              <p:cNvSpPr txBox="1">
                <a:spLocks noChangeArrowheads="1"/>
              </p:cNvSpPr>
              <p:nvPr/>
            </p:nvSpPr>
            <p:spPr bwMode="auto">
              <a:xfrm>
                <a:off x="602" y="1550"/>
                <a:ext cx="448" cy="288"/>
              </a:xfrm>
              <a:prstGeom prst="rect">
                <a:avLst/>
              </a:prstGeom>
              <a:noFill/>
              <a:ln w="9525">
                <a:noFill/>
                <a:miter lim="800000"/>
                <a:headEnd/>
                <a:tailEnd/>
              </a:ln>
            </p:spPr>
            <p:txBody>
              <a:bodyPr>
                <a:spAutoFit/>
              </a:bodyPr>
              <a:lstStyle/>
              <a:p>
                <a:r>
                  <a:rPr lang="en-US" altLang="zh-CN" b="1"/>
                  <a:t>1D</a:t>
                </a:r>
              </a:p>
            </p:txBody>
          </p:sp>
          <p:sp>
            <p:nvSpPr>
              <p:cNvPr id="63" name="Rectangle 20">
                <a:extLst>
                  <a:ext uri="{FF2B5EF4-FFF2-40B4-BE49-F238E27FC236}">
                    <a16:creationId xmlns:a16="http://schemas.microsoft.com/office/drawing/2014/main" id="{FECF4AF3-2872-88BA-C6FE-6809C288671E}"/>
                  </a:ext>
                </a:extLst>
              </p:cNvPr>
              <p:cNvSpPr>
                <a:spLocks noChangeArrowheads="1"/>
              </p:cNvSpPr>
              <p:nvPr/>
            </p:nvSpPr>
            <p:spPr bwMode="auto">
              <a:xfrm>
                <a:off x="622" y="1291"/>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0</a:t>
                </a:r>
              </a:p>
            </p:txBody>
          </p:sp>
        </p:grpSp>
        <p:sp>
          <p:nvSpPr>
            <p:cNvPr id="15" name="Oval 21">
              <a:extLst>
                <a:ext uri="{FF2B5EF4-FFF2-40B4-BE49-F238E27FC236}">
                  <a16:creationId xmlns:a16="http://schemas.microsoft.com/office/drawing/2014/main" id="{10E18CB9-2970-AB92-0198-BCCD9380CE8C}"/>
                </a:ext>
              </a:extLst>
            </p:cNvPr>
            <p:cNvSpPr>
              <a:spLocks noChangeArrowheads="1"/>
            </p:cNvSpPr>
            <p:nvPr/>
          </p:nvSpPr>
          <p:spPr bwMode="auto">
            <a:xfrm>
              <a:off x="1148" y="2408"/>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16" name="Text Box 22">
              <a:extLst>
                <a:ext uri="{FF2B5EF4-FFF2-40B4-BE49-F238E27FC236}">
                  <a16:creationId xmlns:a16="http://schemas.microsoft.com/office/drawing/2014/main" id="{0422D384-7893-3194-70C9-5E477765845C}"/>
                </a:ext>
              </a:extLst>
            </p:cNvPr>
            <p:cNvSpPr txBox="1">
              <a:spLocks noChangeArrowheads="1"/>
            </p:cNvSpPr>
            <p:nvPr/>
          </p:nvSpPr>
          <p:spPr bwMode="auto">
            <a:xfrm>
              <a:off x="540" y="2282"/>
              <a:ext cx="517" cy="288"/>
            </a:xfrm>
            <a:prstGeom prst="rect">
              <a:avLst/>
            </a:prstGeom>
            <a:noFill/>
            <a:ln>
              <a:noFill/>
            </a:ln>
            <a:effectLst/>
          </p:spPr>
          <p:txBody>
            <a:bodyPr>
              <a:spAutoFit/>
            </a:bodyPr>
            <a:lstStyle/>
            <a:p>
              <a:pPr>
                <a:defRPr/>
              </a:pPr>
              <a:r>
                <a:rPr lang="en-US" altLang="zh-CN" b="1" i="1">
                  <a:solidFill>
                    <a:srgbClr val="0033CC"/>
                  </a:solidFill>
                  <a:effectLst>
                    <a:outerShdw blurRad="38100" dist="38100" dir="2700000" algn="tl">
                      <a:srgbClr val="C0C0C0"/>
                    </a:outerShdw>
                  </a:effectLst>
                  <a:ea typeface="宋体" panose="02010600030101010101" pitchFamily="2" charset="-122"/>
                </a:rPr>
                <a:t>CP</a:t>
              </a:r>
            </a:p>
          </p:txBody>
        </p:sp>
        <p:grpSp>
          <p:nvGrpSpPr>
            <p:cNvPr id="17" name="Group 23">
              <a:extLst>
                <a:ext uri="{FF2B5EF4-FFF2-40B4-BE49-F238E27FC236}">
                  <a16:creationId xmlns:a16="http://schemas.microsoft.com/office/drawing/2014/main" id="{918B20AC-B19F-F31E-80D1-AD34AF6B3749}"/>
                </a:ext>
              </a:extLst>
            </p:cNvPr>
            <p:cNvGrpSpPr>
              <a:grpSpLocks/>
            </p:cNvGrpSpPr>
            <p:nvPr/>
          </p:nvGrpSpPr>
          <p:grpSpPr bwMode="auto">
            <a:xfrm>
              <a:off x="2136" y="1243"/>
              <a:ext cx="702" cy="1205"/>
              <a:chOff x="1680" y="1303"/>
              <a:chExt cx="702" cy="1205"/>
            </a:xfrm>
          </p:grpSpPr>
          <p:sp>
            <p:nvSpPr>
              <p:cNvPr id="52" name="Freeform 24">
                <a:extLst>
                  <a:ext uri="{FF2B5EF4-FFF2-40B4-BE49-F238E27FC236}">
                    <a16:creationId xmlns:a16="http://schemas.microsoft.com/office/drawing/2014/main" id="{A1DBE707-4DF3-162B-C9BB-26B088492B27}"/>
                  </a:ext>
                </a:extLst>
              </p:cNvPr>
              <p:cNvSpPr>
                <a:spLocks/>
              </p:cNvSpPr>
              <p:nvPr/>
            </p:nvSpPr>
            <p:spPr bwMode="auto">
              <a:xfrm flipH="1">
                <a:off x="1680" y="198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53" name="Rectangle 25">
                <a:extLst>
                  <a:ext uri="{FF2B5EF4-FFF2-40B4-BE49-F238E27FC236}">
                    <a16:creationId xmlns:a16="http://schemas.microsoft.com/office/drawing/2014/main" id="{EB0D5A4A-F143-5C5E-BB4A-CD6FEFB34DA1}"/>
                  </a:ext>
                </a:extLst>
              </p:cNvPr>
              <p:cNvSpPr>
                <a:spLocks noChangeArrowheads="1"/>
              </p:cNvSpPr>
              <p:nvPr/>
            </p:nvSpPr>
            <p:spPr bwMode="auto">
              <a:xfrm rot="-5400000">
                <a:off x="1722" y="169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54" name="AutoShape 26">
                <a:extLst>
                  <a:ext uri="{FF2B5EF4-FFF2-40B4-BE49-F238E27FC236}">
                    <a16:creationId xmlns:a16="http://schemas.microsoft.com/office/drawing/2014/main" id="{53DFBD7F-149E-EACC-D536-5B248FADC2AA}"/>
                  </a:ext>
                </a:extLst>
              </p:cNvPr>
              <p:cNvSpPr>
                <a:spLocks noChangeArrowheads="1"/>
              </p:cNvSpPr>
              <p:nvPr/>
            </p:nvSpPr>
            <p:spPr bwMode="auto">
              <a:xfrm rot="5400000">
                <a:off x="1812" y="190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55" name="Text Box 27">
                <a:extLst>
                  <a:ext uri="{FF2B5EF4-FFF2-40B4-BE49-F238E27FC236}">
                    <a16:creationId xmlns:a16="http://schemas.microsoft.com/office/drawing/2014/main" id="{25E8E906-343F-18B0-55CD-58952DCEC214}"/>
                  </a:ext>
                </a:extLst>
              </p:cNvPr>
              <p:cNvSpPr txBox="1">
                <a:spLocks noChangeArrowheads="1"/>
              </p:cNvSpPr>
              <p:nvPr/>
            </p:nvSpPr>
            <p:spPr bwMode="auto">
              <a:xfrm>
                <a:off x="1922" y="1826"/>
                <a:ext cx="448" cy="288"/>
              </a:xfrm>
              <a:prstGeom prst="rect">
                <a:avLst/>
              </a:prstGeom>
              <a:noFill/>
              <a:ln w="9525">
                <a:noFill/>
                <a:miter lim="800000"/>
                <a:headEnd/>
                <a:tailEnd/>
              </a:ln>
            </p:spPr>
            <p:txBody>
              <a:bodyPr>
                <a:spAutoFit/>
              </a:bodyPr>
              <a:lstStyle/>
              <a:p>
                <a:r>
                  <a:rPr lang="en-US" altLang="zh-CN" b="1"/>
                  <a:t>C1</a:t>
                </a:r>
              </a:p>
            </p:txBody>
          </p:sp>
          <p:sp>
            <p:nvSpPr>
              <p:cNvPr id="56" name="Text Box 28">
                <a:extLst>
                  <a:ext uri="{FF2B5EF4-FFF2-40B4-BE49-F238E27FC236}">
                    <a16:creationId xmlns:a16="http://schemas.microsoft.com/office/drawing/2014/main" id="{24C49DB8-6A7E-DC90-EFC5-C75D1769316B}"/>
                  </a:ext>
                </a:extLst>
              </p:cNvPr>
              <p:cNvSpPr txBox="1">
                <a:spLocks noChangeArrowheads="1"/>
              </p:cNvSpPr>
              <p:nvPr/>
            </p:nvSpPr>
            <p:spPr bwMode="auto">
              <a:xfrm>
                <a:off x="1862" y="1562"/>
                <a:ext cx="448" cy="288"/>
              </a:xfrm>
              <a:prstGeom prst="rect">
                <a:avLst/>
              </a:prstGeom>
              <a:noFill/>
              <a:ln w="9525">
                <a:noFill/>
                <a:miter lim="800000"/>
                <a:headEnd/>
                <a:tailEnd/>
              </a:ln>
            </p:spPr>
            <p:txBody>
              <a:bodyPr>
                <a:spAutoFit/>
              </a:bodyPr>
              <a:lstStyle/>
              <a:p>
                <a:r>
                  <a:rPr lang="en-US" altLang="zh-CN" b="1"/>
                  <a:t>1D</a:t>
                </a:r>
              </a:p>
            </p:txBody>
          </p:sp>
          <p:sp>
            <p:nvSpPr>
              <p:cNvPr id="57" name="Rectangle 29">
                <a:extLst>
                  <a:ext uri="{FF2B5EF4-FFF2-40B4-BE49-F238E27FC236}">
                    <a16:creationId xmlns:a16="http://schemas.microsoft.com/office/drawing/2014/main" id="{503E10BC-C785-A50C-8765-725DB8B093D9}"/>
                  </a:ext>
                </a:extLst>
              </p:cNvPr>
              <p:cNvSpPr>
                <a:spLocks noChangeArrowheads="1"/>
              </p:cNvSpPr>
              <p:nvPr/>
            </p:nvSpPr>
            <p:spPr bwMode="auto">
              <a:xfrm>
                <a:off x="1882" y="1303"/>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1</a:t>
                </a:r>
              </a:p>
            </p:txBody>
          </p:sp>
        </p:grpSp>
        <p:grpSp>
          <p:nvGrpSpPr>
            <p:cNvPr id="18" name="Group 30">
              <a:extLst>
                <a:ext uri="{FF2B5EF4-FFF2-40B4-BE49-F238E27FC236}">
                  <a16:creationId xmlns:a16="http://schemas.microsoft.com/office/drawing/2014/main" id="{B52A43A9-3FFD-64C6-A3F3-745A96BEB7D1}"/>
                </a:ext>
              </a:extLst>
            </p:cNvPr>
            <p:cNvGrpSpPr>
              <a:grpSpLocks/>
            </p:cNvGrpSpPr>
            <p:nvPr/>
          </p:nvGrpSpPr>
          <p:grpSpPr bwMode="auto">
            <a:xfrm>
              <a:off x="3096" y="1243"/>
              <a:ext cx="702" cy="1205"/>
              <a:chOff x="420" y="1291"/>
              <a:chExt cx="702" cy="1205"/>
            </a:xfrm>
          </p:grpSpPr>
          <p:sp>
            <p:nvSpPr>
              <p:cNvPr id="46" name="Freeform 31">
                <a:extLst>
                  <a:ext uri="{FF2B5EF4-FFF2-40B4-BE49-F238E27FC236}">
                    <a16:creationId xmlns:a16="http://schemas.microsoft.com/office/drawing/2014/main" id="{031BDEFA-DAB1-8DC8-BDB1-E3AD15EC0FE4}"/>
                  </a:ext>
                </a:extLst>
              </p:cNvPr>
              <p:cNvSpPr>
                <a:spLocks/>
              </p:cNvSpPr>
              <p:nvPr/>
            </p:nvSpPr>
            <p:spPr bwMode="auto">
              <a:xfrm flipH="1">
                <a:off x="420" y="1968"/>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47" name="Rectangle 32">
                <a:extLst>
                  <a:ext uri="{FF2B5EF4-FFF2-40B4-BE49-F238E27FC236}">
                    <a16:creationId xmlns:a16="http://schemas.microsoft.com/office/drawing/2014/main" id="{614ECB70-9BB9-068B-216D-E654FC0126F0}"/>
                  </a:ext>
                </a:extLst>
              </p:cNvPr>
              <p:cNvSpPr>
                <a:spLocks noChangeArrowheads="1"/>
              </p:cNvSpPr>
              <p:nvPr/>
            </p:nvSpPr>
            <p:spPr bwMode="auto">
              <a:xfrm rot="-5400000">
                <a:off x="462" y="1686"/>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48" name="AutoShape 33">
                <a:extLst>
                  <a:ext uri="{FF2B5EF4-FFF2-40B4-BE49-F238E27FC236}">
                    <a16:creationId xmlns:a16="http://schemas.microsoft.com/office/drawing/2014/main" id="{32736F81-911C-BE14-13C6-B1DED4B2A07E}"/>
                  </a:ext>
                </a:extLst>
              </p:cNvPr>
              <p:cNvSpPr>
                <a:spLocks noChangeArrowheads="1"/>
              </p:cNvSpPr>
              <p:nvPr/>
            </p:nvSpPr>
            <p:spPr bwMode="auto">
              <a:xfrm rot="5400000">
                <a:off x="552" y="1896"/>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49" name="Text Box 34">
                <a:extLst>
                  <a:ext uri="{FF2B5EF4-FFF2-40B4-BE49-F238E27FC236}">
                    <a16:creationId xmlns:a16="http://schemas.microsoft.com/office/drawing/2014/main" id="{DD36D2BD-B730-15AD-D8D3-DC72E1E6A6E4}"/>
                  </a:ext>
                </a:extLst>
              </p:cNvPr>
              <p:cNvSpPr txBox="1">
                <a:spLocks noChangeArrowheads="1"/>
              </p:cNvSpPr>
              <p:nvPr/>
            </p:nvSpPr>
            <p:spPr bwMode="auto">
              <a:xfrm>
                <a:off x="662" y="1814"/>
                <a:ext cx="448" cy="288"/>
              </a:xfrm>
              <a:prstGeom prst="rect">
                <a:avLst/>
              </a:prstGeom>
              <a:noFill/>
              <a:ln w="9525">
                <a:noFill/>
                <a:miter lim="800000"/>
                <a:headEnd/>
                <a:tailEnd/>
              </a:ln>
            </p:spPr>
            <p:txBody>
              <a:bodyPr>
                <a:spAutoFit/>
              </a:bodyPr>
              <a:lstStyle/>
              <a:p>
                <a:r>
                  <a:rPr lang="en-US" altLang="zh-CN" b="1"/>
                  <a:t>C1</a:t>
                </a:r>
              </a:p>
            </p:txBody>
          </p:sp>
          <p:sp>
            <p:nvSpPr>
              <p:cNvPr id="50" name="Text Box 35">
                <a:extLst>
                  <a:ext uri="{FF2B5EF4-FFF2-40B4-BE49-F238E27FC236}">
                    <a16:creationId xmlns:a16="http://schemas.microsoft.com/office/drawing/2014/main" id="{211B20AF-B1FC-35C9-3806-EB0819C7E715}"/>
                  </a:ext>
                </a:extLst>
              </p:cNvPr>
              <p:cNvSpPr txBox="1">
                <a:spLocks noChangeArrowheads="1"/>
              </p:cNvSpPr>
              <p:nvPr/>
            </p:nvSpPr>
            <p:spPr bwMode="auto">
              <a:xfrm>
                <a:off x="602" y="1550"/>
                <a:ext cx="448" cy="288"/>
              </a:xfrm>
              <a:prstGeom prst="rect">
                <a:avLst/>
              </a:prstGeom>
              <a:noFill/>
              <a:ln w="9525">
                <a:noFill/>
                <a:miter lim="800000"/>
                <a:headEnd/>
                <a:tailEnd/>
              </a:ln>
            </p:spPr>
            <p:txBody>
              <a:bodyPr>
                <a:spAutoFit/>
              </a:bodyPr>
              <a:lstStyle/>
              <a:p>
                <a:r>
                  <a:rPr lang="en-US" altLang="zh-CN" b="1"/>
                  <a:t>1D</a:t>
                </a:r>
              </a:p>
            </p:txBody>
          </p:sp>
          <p:sp>
            <p:nvSpPr>
              <p:cNvPr id="51" name="Rectangle 36">
                <a:extLst>
                  <a:ext uri="{FF2B5EF4-FFF2-40B4-BE49-F238E27FC236}">
                    <a16:creationId xmlns:a16="http://schemas.microsoft.com/office/drawing/2014/main" id="{A8E2F559-DB3E-8416-E75B-53652516E26A}"/>
                  </a:ext>
                </a:extLst>
              </p:cNvPr>
              <p:cNvSpPr>
                <a:spLocks noChangeArrowheads="1"/>
              </p:cNvSpPr>
              <p:nvPr/>
            </p:nvSpPr>
            <p:spPr bwMode="auto">
              <a:xfrm>
                <a:off x="622" y="1291"/>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2</a:t>
                </a:r>
              </a:p>
            </p:txBody>
          </p:sp>
        </p:grpSp>
        <p:grpSp>
          <p:nvGrpSpPr>
            <p:cNvPr id="19" name="Group 37">
              <a:extLst>
                <a:ext uri="{FF2B5EF4-FFF2-40B4-BE49-F238E27FC236}">
                  <a16:creationId xmlns:a16="http://schemas.microsoft.com/office/drawing/2014/main" id="{5F6A98A5-EFC9-B305-EDB0-AD50A3F2704F}"/>
                </a:ext>
              </a:extLst>
            </p:cNvPr>
            <p:cNvGrpSpPr>
              <a:grpSpLocks/>
            </p:cNvGrpSpPr>
            <p:nvPr/>
          </p:nvGrpSpPr>
          <p:grpSpPr bwMode="auto">
            <a:xfrm>
              <a:off x="4056" y="1243"/>
              <a:ext cx="702" cy="1205"/>
              <a:chOff x="420" y="1291"/>
              <a:chExt cx="702" cy="1205"/>
            </a:xfrm>
          </p:grpSpPr>
          <p:sp>
            <p:nvSpPr>
              <p:cNvPr id="40" name="Freeform 38">
                <a:extLst>
                  <a:ext uri="{FF2B5EF4-FFF2-40B4-BE49-F238E27FC236}">
                    <a16:creationId xmlns:a16="http://schemas.microsoft.com/office/drawing/2014/main" id="{0D403E73-886D-6D5E-CC74-5BB7FD925B0F}"/>
                  </a:ext>
                </a:extLst>
              </p:cNvPr>
              <p:cNvSpPr>
                <a:spLocks/>
              </p:cNvSpPr>
              <p:nvPr/>
            </p:nvSpPr>
            <p:spPr bwMode="auto">
              <a:xfrm flipH="1">
                <a:off x="420" y="1968"/>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41" name="Rectangle 39">
                <a:extLst>
                  <a:ext uri="{FF2B5EF4-FFF2-40B4-BE49-F238E27FC236}">
                    <a16:creationId xmlns:a16="http://schemas.microsoft.com/office/drawing/2014/main" id="{D441656C-78EF-EC19-409D-43FFFCCB3843}"/>
                  </a:ext>
                </a:extLst>
              </p:cNvPr>
              <p:cNvSpPr>
                <a:spLocks noChangeArrowheads="1"/>
              </p:cNvSpPr>
              <p:nvPr/>
            </p:nvSpPr>
            <p:spPr bwMode="auto">
              <a:xfrm rot="-5400000">
                <a:off x="462" y="1686"/>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42" name="AutoShape 40">
                <a:extLst>
                  <a:ext uri="{FF2B5EF4-FFF2-40B4-BE49-F238E27FC236}">
                    <a16:creationId xmlns:a16="http://schemas.microsoft.com/office/drawing/2014/main" id="{98A29C87-63DC-2ED6-E40F-849F7A3385CB}"/>
                  </a:ext>
                </a:extLst>
              </p:cNvPr>
              <p:cNvSpPr>
                <a:spLocks noChangeArrowheads="1"/>
              </p:cNvSpPr>
              <p:nvPr/>
            </p:nvSpPr>
            <p:spPr bwMode="auto">
              <a:xfrm rot="5400000">
                <a:off x="552" y="1896"/>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43" name="Text Box 41">
                <a:extLst>
                  <a:ext uri="{FF2B5EF4-FFF2-40B4-BE49-F238E27FC236}">
                    <a16:creationId xmlns:a16="http://schemas.microsoft.com/office/drawing/2014/main" id="{9AD848AD-DCED-961D-3F15-5DA6512487E0}"/>
                  </a:ext>
                </a:extLst>
              </p:cNvPr>
              <p:cNvSpPr txBox="1">
                <a:spLocks noChangeArrowheads="1"/>
              </p:cNvSpPr>
              <p:nvPr/>
            </p:nvSpPr>
            <p:spPr bwMode="auto">
              <a:xfrm>
                <a:off x="662" y="1814"/>
                <a:ext cx="448" cy="288"/>
              </a:xfrm>
              <a:prstGeom prst="rect">
                <a:avLst/>
              </a:prstGeom>
              <a:noFill/>
              <a:ln w="9525">
                <a:noFill/>
                <a:miter lim="800000"/>
                <a:headEnd/>
                <a:tailEnd/>
              </a:ln>
            </p:spPr>
            <p:txBody>
              <a:bodyPr>
                <a:spAutoFit/>
              </a:bodyPr>
              <a:lstStyle/>
              <a:p>
                <a:r>
                  <a:rPr lang="en-US" altLang="zh-CN" b="1"/>
                  <a:t>C1</a:t>
                </a:r>
              </a:p>
            </p:txBody>
          </p:sp>
          <p:sp>
            <p:nvSpPr>
              <p:cNvPr id="44" name="Text Box 42">
                <a:extLst>
                  <a:ext uri="{FF2B5EF4-FFF2-40B4-BE49-F238E27FC236}">
                    <a16:creationId xmlns:a16="http://schemas.microsoft.com/office/drawing/2014/main" id="{8EDBF78D-B88E-5A78-2536-7697FCA3952F}"/>
                  </a:ext>
                </a:extLst>
              </p:cNvPr>
              <p:cNvSpPr txBox="1">
                <a:spLocks noChangeArrowheads="1"/>
              </p:cNvSpPr>
              <p:nvPr/>
            </p:nvSpPr>
            <p:spPr bwMode="auto">
              <a:xfrm>
                <a:off x="602" y="1550"/>
                <a:ext cx="448" cy="288"/>
              </a:xfrm>
              <a:prstGeom prst="rect">
                <a:avLst/>
              </a:prstGeom>
              <a:noFill/>
              <a:ln w="9525">
                <a:noFill/>
                <a:miter lim="800000"/>
                <a:headEnd/>
                <a:tailEnd/>
              </a:ln>
            </p:spPr>
            <p:txBody>
              <a:bodyPr>
                <a:spAutoFit/>
              </a:bodyPr>
              <a:lstStyle/>
              <a:p>
                <a:r>
                  <a:rPr lang="en-US" altLang="zh-CN" b="1"/>
                  <a:t>1D</a:t>
                </a:r>
              </a:p>
            </p:txBody>
          </p:sp>
          <p:sp>
            <p:nvSpPr>
              <p:cNvPr id="45" name="Rectangle 43">
                <a:extLst>
                  <a:ext uri="{FF2B5EF4-FFF2-40B4-BE49-F238E27FC236}">
                    <a16:creationId xmlns:a16="http://schemas.microsoft.com/office/drawing/2014/main" id="{588A5458-5451-1CBE-14F7-106BBBA5B479}"/>
                  </a:ext>
                </a:extLst>
              </p:cNvPr>
              <p:cNvSpPr>
                <a:spLocks noChangeArrowheads="1"/>
              </p:cNvSpPr>
              <p:nvPr/>
            </p:nvSpPr>
            <p:spPr bwMode="auto">
              <a:xfrm>
                <a:off x="622" y="1291"/>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3</a:t>
                </a:r>
              </a:p>
            </p:txBody>
          </p:sp>
        </p:grpSp>
        <p:sp>
          <p:nvSpPr>
            <p:cNvPr id="20" name="Oval 44">
              <a:extLst>
                <a:ext uri="{FF2B5EF4-FFF2-40B4-BE49-F238E27FC236}">
                  <a16:creationId xmlns:a16="http://schemas.microsoft.com/office/drawing/2014/main" id="{F27B3B63-5862-E8A6-E1A8-3735ABB4D436}"/>
                </a:ext>
              </a:extLst>
            </p:cNvPr>
            <p:cNvSpPr>
              <a:spLocks noChangeArrowheads="1"/>
            </p:cNvSpPr>
            <p:nvPr/>
          </p:nvSpPr>
          <p:spPr bwMode="auto">
            <a:xfrm>
              <a:off x="2108" y="2408"/>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1" name="Oval 45">
              <a:extLst>
                <a:ext uri="{FF2B5EF4-FFF2-40B4-BE49-F238E27FC236}">
                  <a16:creationId xmlns:a16="http://schemas.microsoft.com/office/drawing/2014/main" id="{1EBF1079-E32D-700B-0EA1-A27DEF417A0A}"/>
                </a:ext>
              </a:extLst>
            </p:cNvPr>
            <p:cNvSpPr>
              <a:spLocks noChangeArrowheads="1"/>
            </p:cNvSpPr>
            <p:nvPr/>
          </p:nvSpPr>
          <p:spPr bwMode="auto">
            <a:xfrm>
              <a:off x="3068" y="2408"/>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2" name="Line 46">
              <a:extLst>
                <a:ext uri="{FF2B5EF4-FFF2-40B4-BE49-F238E27FC236}">
                  <a16:creationId xmlns:a16="http://schemas.microsoft.com/office/drawing/2014/main" id="{384BE00F-4A95-7EF4-4BBC-DD91F948AEAD}"/>
                </a:ext>
              </a:extLst>
            </p:cNvPr>
            <p:cNvSpPr>
              <a:spLocks noChangeShapeType="1"/>
            </p:cNvSpPr>
            <p:nvPr/>
          </p:nvSpPr>
          <p:spPr bwMode="auto">
            <a:xfrm>
              <a:off x="1884" y="1656"/>
              <a:ext cx="420" cy="0"/>
            </a:xfrm>
            <a:prstGeom prst="line">
              <a:avLst/>
            </a:prstGeom>
            <a:noFill/>
            <a:ln w="28575">
              <a:solidFill>
                <a:schemeClr val="tx1"/>
              </a:solidFill>
              <a:round/>
              <a:headEnd/>
              <a:tailEnd/>
            </a:ln>
          </p:spPr>
          <p:txBody>
            <a:bodyPr/>
            <a:lstStyle/>
            <a:p>
              <a:endParaRPr lang="zh-CN" altLang="en-US"/>
            </a:p>
          </p:txBody>
        </p:sp>
        <p:sp>
          <p:nvSpPr>
            <p:cNvPr id="23" name="Line 47">
              <a:extLst>
                <a:ext uri="{FF2B5EF4-FFF2-40B4-BE49-F238E27FC236}">
                  <a16:creationId xmlns:a16="http://schemas.microsoft.com/office/drawing/2014/main" id="{CA8D4B2B-4EEC-BE2F-F943-672F985D862E}"/>
                </a:ext>
              </a:extLst>
            </p:cNvPr>
            <p:cNvSpPr>
              <a:spLocks noChangeShapeType="1"/>
            </p:cNvSpPr>
            <p:nvPr/>
          </p:nvSpPr>
          <p:spPr bwMode="auto">
            <a:xfrm>
              <a:off x="2844" y="1632"/>
              <a:ext cx="420" cy="0"/>
            </a:xfrm>
            <a:prstGeom prst="line">
              <a:avLst/>
            </a:prstGeom>
            <a:noFill/>
            <a:ln w="28575">
              <a:solidFill>
                <a:schemeClr val="tx1"/>
              </a:solidFill>
              <a:round/>
              <a:headEnd/>
              <a:tailEnd/>
            </a:ln>
          </p:spPr>
          <p:txBody>
            <a:bodyPr/>
            <a:lstStyle/>
            <a:p>
              <a:endParaRPr lang="zh-CN" altLang="en-US"/>
            </a:p>
          </p:txBody>
        </p:sp>
        <p:sp>
          <p:nvSpPr>
            <p:cNvPr id="24" name="Line 48">
              <a:extLst>
                <a:ext uri="{FF2B5EF4-FFF2-40B4-BE49-F238E27FC236}">
                  <a16:creationId xmlns:a16="http://schemas.microsoft.com/office/drawing/2014/main" id="{1BEE805E-2D2C-10B9-04AE-D30A44807537}"/>
                </a:ext>
              </a:extLst>
            </p:cNvPr>
            <p:cNvSpPr>
              <a:spLocks noChangeShapeType="1"/>
            </p:cNvSpPr>
            <p:nvPr/>
          </p:nvSpPr>
          <p:spPr bwMode="auto">
            <a:xfrm>
              <a:off x="3792" y="1632"/>
              <a:ext cx="420" cy="0"/>
            </a:xfrm>
            <a:prstGeom prst="line">
              <a:avLst/>
            </a:prstGeom>
            <a:noFill/>
            <a:ln w="28575">
              <a:solidFill>
                <a:schemeClr val="tx1"/>
              </a:solidFill>
              <a:round/>
              <a:headEnd/>
              <a:tailEnd/>
            </a:ln>
          </p:spPr>
          <p:txBody>
            <a:bodyPr/>
            <a:lstStyle/>
            <a:p>
              <a:endParaRPr lang="zh-CN" altLang="en-US"/>
            </a:p>
          </p:txBody>
        </p:sp>
        <p:grpSp>
          <p:nvGrpSpPr>
            <p:cNvPr id="25" name="Group 49">
              <a:extLst>
                <a:ext uri="{FF2B5EF4-FFF2-40B4-BE49-F238E27FC236}">
                  <a16:creationId xmlns:a16="http://schemas.microsoft.com/office/drawing/2014/main" id="{F6538842-E1C1-854D-5F2D-B09D125B9ED9}"/>
                </a:ext>
              </a:extLst>
            </p:cNvPr>
            <p:cNvGrpSpPr>
              <a:grpSpLocks/>
            </p:cNvGrpSpPr>
            <p:nvPr/>
          </p:nvGrpSpPr>
          <p:grpSpPr bwMode="auto">
            <a:xfrm flipV="1">
              <a:off x="3024" y="1231"/>
              <a:ext cx="68" cy="414"/>
              <a:chOff x="672" y="2467"/>
              <a:chExt cx="68" cy="414"/>
            </a:xfrm>
          </p:grpSpPr>
          <p:sp>
            <p:nvSpPr>
              <p:cNvPr id="38" name="Line 50">
                <a:extLst>
                  <a:ext uri="{FF2B5EF4-FFF2-40B4-BE49-F238E27FC236}">
                    <a16:creationId xmlns:a16="http://schemas.microsoft.com/office/drawing/2014/main" id="{88091D4E-FBE2-75F2-030B-2F64D14337AF}"/>
                  </a:ext>
                </a:extLst>
              </p:cNvPr>
              <p:cNvSpPr>
                <a:spLocks noChangeShapeType="1"/>
              </p:cNvSpPr>
              <p:nvPr/>
            </p:nvSpPr>
            <p:spPr bwMode="auto">
              <a:xfrm flipH="1" flipV="1">
                <a:off x="708" y="2467"/>
                <a:ext cx="0" cy="360"/>
              </a:xfrm>
              <a:prstGeom prst="line">
                <a:avLst/>
              </a:prstGeom>
              <a:noFill/>
              <a:ln w="28575">
                <a:solidFill>
                  <a:schemeClr val="tx1"/>
                </a:solidFill>
                <a:round/>
                <a:headEnd/>
                <a:tailEnd/>
              </a:ln>
            </p:spPr>
            <p:txBody>
              <a:bodyPr/>
              <a:lstStyle/>
              <a:p>
                <a:endParaRPr lang="zh-CN" altLang="en-US"/>
              </a:p>
            </p:txBody>
          </p:sp>
          <p:sp>
            <p:nvSpPr>
              <p:cNvPr id="39" name="Oval 51">
                <a:extLst>
                  <a:ext uri="{FF2B5EF4-FFF2-40B4-BE49-F238E27FC236}">
                    <a16:creationId xmlns:a16="http://schemas.microsoft.com/office/drawing/2014/main" id="{B8F41A9C-740F-3DDA-1AC5-6865A83459BB}"/>
                  </a:ext>
                </a:extLst>
              </p:cNvPr>
              <p:cNvSpPr>
                <a:spLocks noChangeArrowheads="1"/>
              </p:cNvSpPr>
              <p:nvPr/>
            </p:nvSpPr>
            <p:spPr bwMode="auto">
              <a:xfrm flipV="1">
                <a:off x="672" y="2813"/>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26" name="Group 52">
              <a:extLst>
                <a:ext uri="{FF2B5EF4-FFF2-40B4-BE49-F238E27FC236}">
                  <a16:creationId xmlns:a16="http://schemas.microsoft.com/office/drawing/2014/main" id="{C87B9B8A-978C-E395-4954-DF2370CDF043}"/>
                </a:ext>
              </a:extLst>
            </p:cNvPr>
            <p:cNvGrpSpPr>
              <a:grpSpLocks/>
            </p:cNvGrpSpPr>
            <p:nvPr/>
          </p:nvGrpSpPr>
          <p:grpSpPr bwMode="auto">
            <a:xfrm>
              <a:off x="3972" y="1231"/>
              <a:ext cx="68" cy="414"/>
              <a:chOff x="3516" y="1291"/>
              <a:chExt cx="68" cy="414"/>
            </a:xfrm>
          </p:grpSpPr>
          <p:sp>
            <p:nvSpPr>
              <p:cNvPr id="36" name="Line 53">
                <a:extLst>
                  <a:ext uri="{FF2B5EF4-FFF2-40B4-BE49-F238E27FC236}">
                    <a16:creationId xmlns:a16="http://schemas.microsoft.com/office/drawing/2014/main" id="{5BD0A4F9-A854-9091-7E07-2F01583FC971}"/>
                  </a:ext>
                </a:extLst>
              </p:cNvPr>
              <p:cNvSpPr>
                <a:spLocks noChangeShapeType="1"/>
              </p:cNvSpPr>
              <p:nvPr/>
            </p:nvSpPr>
            <p:spPr bwMode="auto">
              <a:xfrm flipH="1">
                <a:off x="3552" y="1345"/>
                <a:ext cx="0" cy="360"/>
              </a:xfrm>
              <a:prstGeom prst="line">
                <a:avLst/>
              </a:prstGeom>
              <a:noFill/>
              <a:ln w="28575">
                <a:solidFill>
                  <a:schemeClr val="tx1"/>
                </a:solidFill>
                <a:round/>
                <a:headEnd/>
                <a:tailEnd/>
              </a:ln>
            </p:spPr>
            <p:txBody>
              <a:bodyPr/>
              <a:lstStyle/>
              <a:p>
                <a:endParaRPr lang="zh-CN" altLang="en-US"/>
              </a:p>
            </p:txBody>
          </p:sp>
          <p:sp>
            <p:nvSpPr>
              <p:cNvPr id="37" name="Oval 54">
                <a:extLst>
                  <a:ext uri="{FF2B5EF4-FFF2-40B4-BE49-F238E27FC236}">
                    <a16:creationId xmlns:a16="http://schemas.microsoft.com/office/drawing/2014/main" id="{48F49F9E-DC76-659B-52F2-F579C4664A54}"/>
                  </a:ext>
                </a:extLst>
              </p:cNvPr>
              <p:cNvSpPr>
                <a:spLocks noChangeArrowheads="1"/>
              </p:cNvSpPr>
              <p:nvPr/>
            </p:nvSpPr>
            <p:spPr bwMode="auto">
              <a:xfrm>
                <a:off x="3516" y="1291"/>
                <a:ext cx="68" cy="68"/>
              </a:xfrm>
              <a:prstGeom prst="ellipse">
                <a:avLst/>
              </a:prstGeom>
              <a:noFill/>
              <a:ln w="28575">
                <a:solidFill>
                  <a:schemeClr val="tx1"/>
                </a:solidFill>
                <a:round/>
                <a:headEnd/>
                <a:tailEnd/>
              </a:ln>
            </p:spPr>
            <p:txBody>
              <a:bodyPr wrap="none" anchor="ctr"/>
              <a:lstStyle/>
              <a:p>
                <a:endParaRPr lang="zh-CN" altLang="en-US"/>
              </a:p>
            </p:txBody>
          </p:sp>
        </p:grpSp>
        <p:sp>
          <p:nvSpPr>
            <p:cNvPr id="27" name="Freeform 55">
              <a:extLst>
                <a:ext uri="{FF2B5EF4-FFF2-40B4-BE49-F238E27FC236}">
                  <a16:creationId xmlns:a16="http://schemas.microsoft.com/office/drawing/2014/main" id="{40B12730-5317-6FFF-1DB3-8820EE9E073E}"/>
                </a:ext>
              </a:extLst>
            </p:cNvPr>
            <p:cNvSpPr>
              <a:spLocks/>
            </p:cNvSpPr>
            <p:nvPr/>
          </p:nvSpPr>
          <p:spPr bwMode="auto">
            <a:xfrm flipV="1">
              <a:off x="4752" y="1272"/>
              <a:ext cx="180" cy="372"/>
            </a:xfrm>
            <a:custGeom>
              <a:avLst/>
              <a:gdLst>
                <a:gd name="T0" fmla="*/ 0 w 228"/>
                <a:gd name="T1" fmla="*/ 0 h 336"/>
                <a:gd name="T2" fmla="*/ 180 w 228"/>
                <a:gd name="T3" fmla="*/ 0 h 336"/>
                <a:gd name="T4" fmla="*/ 180 w 228"/>
                <a:gd name="T5" fmla="*/ 372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28" name="Oval 56">
              <a:extLst>
                <a:ext uri="{FF2B5EF4-FFF2-40B4-BE49-F238E27FC236}">
                  <a16:creationId xmlns:a16="http://schemas.microsoft.com/office/drawing/2014/main" id="{C7F78EDD-CB57-D010-DBFE-A9D62F888EFD}"/>
                </a:ext>
              </a:extLst>
            </p:cNvPr>
            <p:cNvSpPr>
              <a:spLocks noChangeArrowheads="1"/>
            </p:cNvSpPr>
            <p:nvPr/>
          </p:nvSpPr>
          <p:spPr bwMode="auto">
            <a:xfrm flipH="1">
              <a:off x="4896" y="1247"/>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sp>
          <p:nvSpPr>
            <p:cNvPr id="29" name="Oval 57">
              <a:extLst>
                <a:ext uri="{FF2B5EF4-FFF2-40B4-BE49-F238E27FC236}">
                  <a16:creationId xmlns:a16="http://schemas.microsoft.com/office/drawing/2014/main" id="{93C9E83C-9CC8-2010-369A-0873761FC7BD}"/>
                </a:ext>
              </a:extLst>
            </p:cNvPr>
            <p:cNvSpPr>
              <a:spLocks noChangeArrowheads="1"/>
            </p:cNvSpPr>
            <p:nvPr/>
          </p:nvSpPr>
          <p:spPr bwMode="auto">
            <a:xfrm flipH="1">
              <a:off x="900" y="2399"/>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sp>
          <p:nvSpPr>
            <p:cNvPr id="30" name="Oval 58">
              <a:extLst>
                <a:ext uri="{FF2B5EF4-FFF2-40B4-BE49-F238E27FC236}">
                  <a16:creationId xmlns:a16="http://schemas.microsoft.com/office/drawing/2014/main" id="{01AE8AE1-498F-D6AD-34F9-0B79D7CD41FF}"/>
                </a:ext>
              </a:extLst>
            </p:cNvPr>
            <p:cNvSpPr>
              <a:spLocks noChangeArrowheads="1"/>
            </p:cNvSpPr>
            <p:nvPr/>
          </p:nvSpPr>
          <p:spPr bwMode="auto">
            <a:xfrm>
              <a:off x="2048" y="1616"/>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31" name="Oval 59">
              <a:extLst>
                <a:ext uri="{FF2B5EF4-FFF2-40B4-BE49-F238E27FC236}">
                  <a16:creationId xmlns:a16="http://schemas.microsoft.com/office/drawing/2014/main" id="{E0C75693-FD94-7084-EB9E-BE54F5D85FA3}"/>
                </a:ext>
              </a:extLst>
            </p:cNvPr>
            <p:cNvSpPr>
              <a:spLocks noChangeArrowheads="1"/>
            </p:cNvSpPr>
            <p:nvPr/>
          </p:nvSpPr>
          <p:spPr bwMode="auto">
            <a:xfrm>
              <a:off x="3032" y="160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32" name="Oval 60">
              <a:extLst>
                <a:ext uri="{FF2B5EF4-FFF2-40B4-BE49-F238E27FC236}">
                  <a16:creationId xmlns:a16="http://schemas.microsoft.com/office/drawing/2014/main" id="{37F50A3F-FE3D-37A5-F15D-8DE39DE19C44}"/>
                </a:ext>
              </a:extLst>
            </p:cNvPr>
            <p:cNvSpPr>
              <a:spLocks noChangeArrowheads="1"/>
            </p:cNvSpPr>
            <p:nvPr/>
          </p:nvSpPr>
          <p:spPr bwMode="auto">
            <a:xfrm>
              <a:off x="3992" y="160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grpSp>
          <p:nvGrpSpPr>
            <p:cNvPr id="33" name="Group 61">
              <a:extLst>
                <a:ext uri="{FF2B5EF4-FFF2-40B4-BE49-F238E27FC236}">
                  <a16:creationId xmlns:a16="http://schemas.microsoft.com/office/drawing/2014/main" id="{C1A22135-B7CA-4294-9F22-33339824D04F}"/>
                </a:ext>
              </a:extLst>
            </p:cNvPr>
            <p:cNvGrpSpPr>
              <a:grpSpLocks/>
            </p:cNvGrpSpPr>
            <p:nvPr/>
          </p:nvGrpSpPr>
          <p:grpSpPr bwMode="auto">
            <a:xfrm rot="-5400000">
              <a:off x="1104" y="1435"/>
              <a:ext cx="68" cy="414"/>
              <a:chOff x="3516" y="1291"/>
              <a:chExt cx="68" cy="414"/>
            </a:xfrm>
          </p:grpSpPr>
          <p:sp>
            <p:nvSpPr>
              <p:cNvPr id="34" name="Line 62">
                <a:extLst>
                  <a:ext uri="{FF2B5EF4-FFF2-40B4-BE49-F238E27FC236}">
                    <a16:creationId xmlns:a16="http://schemas.microsoft.com/office/drawing/2014/main" id="{2D0D6F03-D81D-704D-26C8-DAE38512DF96}"/>
                  </a:ext>
                </a:extLst>
              </p:cNvPr>
              <p:cNvSpPr>
                <a:spLocks noChangeShapeType="1"/>
              </p:cNvSpPr>
              <p:nvPr/>
            </p:nvSpPr>
            <p:spPr bwMode="auto">
              <a:xfrm flipH="1">
                <a:off x="3552" y="1345"/>
                <a:ext cx="0" cy="360"/>
              </a:xfrm>
              <a:prstGeom prst="line">
                <a:avLst/>
              </a:prstGeom>
              <a:noFill/>
              <a:ln w="28575">
                <a:solidFill>
                  <a:schemeClr val="tx1"/>
                </a:solidFill>
                <a:round/>
                <a:headEnd/>
                <a:tailEnd/>
              </a:ln>
            </p:spPr>
            <p:txBody>
              <a:bodyPr/>
              <a:lstStyle/>
              <a:p>
                <a:endParaRPr lang="zh-CN" altLang="en-US"/>
              </a:p>
            </p:txBody>
          </p:sp>
          <p:sp>
            <p:nvSpPr>
              <p:cNvPr id="35" name="Oval 63">
                <a:extLst>
                  <a:ext uri="{FF2B5EF4-FFF2-40B4-BE49-F238E27FC236}">
                    <a16:creationId xmlns:a16="http://schemas.microsoft.com/office/drawing/2014/main" id="{B63B88B1-DBEF-6B98-8D8F-F85D2A12A747}"/>
                  </a:ext>
                </a:extLst>
              </p:cNvPr>
              <p:cNvSpPr>
                <a:spLocks noChangeArrowheads="1"/>
              </p:cNvSpPr>
              <p:nvPr/>
            </p:nvSpPr>
            <p:spPr bwMode="auto">
              <a:xfrm>
                <a:off x="3516" y="1291"/>
                <a:ext cx="68" cy="68"/>
              </a:xfrm>
              <a:prstGeom prst="ellipse">
                <a:avLst/>
              </a:prstGeom>
              <a:noFill/>
              <a:ln w="28575">
                <a:solidFill>
                  <a:schemeClr val="tx1"/>
                </a:solidFill>
                <a:round/>
                <a:headEnd/>
                <a:tailEnd/>
              </a:ln>
            </p:spPr>
            <p:txBody>
              <a:bodyPr wrap="none" anchor="ctr"/>
              <a:lstStyle/>
              <a:p>
                <a:endParaRPr lang="zh-CN" altLang="en-US"/>
              </a:p>
            </p:txBody>
          </p:sp>
        </p:grpSp>
      </p:grpSp>
      <p:sp>
        <p:nvSpPr>
          <p:cNvPr id="66" name="Text Box 64">
            <a:extLst>
              <a:ext uri="{FF2B5EF4-FFF2-40B4-BE49-F238E27FC236}">
                <a16:creationId xmlns:a16="http://schemas.microsoft.com/office/drawing/2014/main" id="{4157DE9E-0750-24C4-86D0-A2D90B12F051}"/>
              </a:ext>
            </a:extLst>
          </p:cNvPr>
          <p:cNvSpPr txBox="1">
            <a:spLocks noChangeArrowheads="1"/>
          </p:cNvSpPr>
          <p:nvPr/>
        </p:nvSpPr>
        <p:spPr bwMode="auto">
          <a:xfrm>
            <a:off x="1852613" y="4517773"/>
            <a:ext cx="1612900" cy="519113"/>
          </a:xfrm>
          <a:prstGeom prst="rect">
            <a:avLst/>
          </a:prstGeom>
          <a:noFill/>
          <a:ln w="9525">
            <a:noFill/>
            <a:miter lim="800000"/>
            <a:headEnd/>
            <a:tailEnd/>
          </a:ln>
        </p:spPr>
        <p:txBody>
          <a:bodyPr wrap="none">
            <a:spAutoFit/>
          </a:bodyPr>
          <a:lstStyle/>
          <a:p>
            <a:r>
              <a:rPr lang="zh-CN" altLang="en-US" sz="2800" b="1">
                <a:solidFill>
                  <a:srgbClr val="0033CC"/>
                </a:solidFill>
              </a:rPr>
              <a:t>时钟方程</a:t>
            </a:r>
          </a:p>
        </p:txBody>
      </p:sp>
      <p:graphicFrame>
        <p:nvGraphicFramePr>
          <p:cNvPr id="67" name="Object 137">
            <a:extLst>
              <a:ext uri="{FF2B5EF4-FFF2-40B4-BE49-F238E27FC236}">
                <a16:creationId xmlns:a16="http://schemas.microsoft.com/office/drawing/2014/main" id="{A462F8E1-AA4B-685A-9653-359FAA8CE6DF}"/>
              </a:ext>
            </a:extLst>
          </p:cNvPr>
          <p:cNvGraphicFramePr>
            <a:graphicFrameLocks noChangeAspect="1"/>
          </p:cNvGraphicFramePr>
          <p:nvPr>
            <p:extLst>
              <p:ext uri="{D42A27DB-BD31-4B8C-83A1-F6EECF244321}">
                <p14:modId xmlns:p14="http://schemas.microsoft.com/office/powerpoint/2010/main" val="2764055727"/>
              </p:ext>
            </p:extLst>
          </p:nvPr>
        </p:nvGraphicFramePr>
        <p:xfrm>
          <a:off x="3643313" y="4536823"/>
          <a:ext cx="4572000" cy="568325"/>
        </p:xfrm>
        <a:graphic>
          <a:graphicData uri="http://schemas.openxmlformats.org/presentationml/2006/ole">
            <mc:AlternateContent xmlns:mc="http://schemas.openxmlformats.org/markup-compatibility/2006">
              <mc:Choice xmlns:v="urn:schemas-microsoft-com:vml" Requires="v">
                <p:oleObj name="公式" r:id="rId2" imgW="1841500" imgH="228600" progId="Equation.3">
                  <p:embed/>
                </p:oleObj>
              </mc:Choice>
              <mc:Fallback>
                <p:oleObj name="公式" r:id="rId2" imgW="1841500" imgH="228600" progId="Equation.3">
                  <p:embed/>
                  <p:pic>
                    <p:nvPicPr>
                      <p:cNvPr id="9281" name="Object 13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3313" y="4536823"/>
                        <a:ext cx="4572000" cy="568325"/>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Lst>
                    </p:spPr>
                  </p:pic>
                </p:oleObj>
              </mc:Fallback>
            </mc:AlternateContent>
          </a:graphicData>
        </a:graphic>
      </p:graphicFrame>
      <p:sp>
        <p:nvSpPr>
          <p:cNvPr id="68" name="Text Box 66">
            <a:extLst>
              <a:ext uri="{FF2B5EF4-FFF2-40B4-BE49-F238E27FC236}">
                <a16:creationId xmlns:a16="http://schemas.microsoft.com/office/drawing/2014/main" id="{F7AF50E1-B90F-21EB-6FFE-F7CDC90EBEB5}"/>
              </a:ext>
            </a:extLst>
          </p:cNvPr>
          <p:cNvSpPr txBox="1">
            <a:spLocks noChangeArrowheads="1"/>
          </p:cNvSpPr>
          <p:nvPr/>
        </p:nvSpPr>
        <p:spPr bwMode="auto">
          <a:xfrm>
            <a:off x="1852613" y="5127373"/>
            <a:ext cx="1612900" cy="519113"/>
          </a:xfrm>
          <a:prstGeom prst="rect">
            <a:avLst/>
          </a:prstGeom>
          <a:noFill/>
          <a:ln w="9525">
            <a:noFill/>
            <a:miter lim="800000"/>
            <a:headEnd/>
            <a:tailEnd/>
          </a:ln>
        </p:spPr>
        <p:txBody>
          <a:bodyPr wrap="none">
            <a:spAutoFit/>
          </a:bodyPr>
          <a:lstStyle/>
          <a:p>
            <a:r>
              <a:rPr lang="zh-CN" altLang="en-US" sz="2800" b="1">
                <a:solidFill>
                  <a:srgbClr val="0033CC"/>
                </a:solidFill>
              </a:rPr>
              <a:t>驱动方程</a:t>
            </a:r>
          </a:p>
        </p:txBody>
      </p:sp>
      <p:sp>
        <p:nvSpPr>
          <p:cNvPr id="70" name="Text Box 68">
            <a:extLst>
              <a:ext uri="{FF2B5EF4-FFF2-40B4-BE49-F238E27FC236}">
                <a16:creationId xmlns:a16="http://schemas.microsoft.com/office/drawing/2014/main" id="{6DB06C11-C18A-2DD1-774A-2FAD53C2C3BB}"/>
              </a:ext>
            </a:extLst>
          </p:cNvPr>
          <p:cNvSpPr txBox="1">
            <a:spLocks noChangeArrowheads="1"/>
          </p:cNvSpPr>
          <p:nvPr/>
        </p:nvSpPr>
        <p:spPr bwMode="auto">
          <a:xfrm>
            <a:off x="1852613" y="5813173"/>
            <a:ext cx="1612900" cy="519113"/>
          </a:xfrm>
          <a:prstGeom prst="rect">
            <a:avLst/>
          </a:prstGeom>
          <a:noFill/>
          <a:ln w="9525">
            <a:noFill/>
            <a:miter lim="800000"/>
            <a:headEnd/>
            <a:tailEnd/>
          </a:ln>
        </p:spPr>
        <p:txBody>
          <a:bodyPr wrap="none">
            <a:spAutoFit/>
          </a:bodyPr>
          <a:lstStyle/>
          <a:p>
            <a:r>
              <a:rPr lang="zh-CN" altLang="en-US" sz="2800" b="1">
                <a:solidFill>
                  <a:srgbClr val="0033CC"/>
                </a:solidFill>
              </a:rPr>
              <a:t>状态方程</a:t>
            </a:r>
          </a:p>
        </p:txBody>
      </p:sp>
      <p:graphicFrame>
        <p:nvGraphicFramePr>
          <p:cNvPr id="71" name="Object 139">
            <a:extLst>
              <a:ext uri="{FF2B5EF4-FFF2-40B4-BE49-F238E27FC236}">
                <a16:creationId xmlns:a16="http://schemas.microsoft.com/office/drawing/2014/main" id="{389A86CA-8665-0BD9-59C5-790CFC14F630}"/>
              </a:ext>
            </a:extLst>
          </p:cNvPr>
          <p:cNvGraphicFramePr>
            <a:graphicFrameLocks noChangeAspect="1"/>
          </p:cNvGraphicFramePr>
          <p:nvPr>
            <p:extLst>
              <p:ext uri="{D42A27DB-BD31-4B8C-83A1-F6EECF244321}">
                <p14:modId xmlns:p14="http://schemas.microsoft.com/office/powerpoint/2010/main" val="2189510672"/>
              </p:ext>
            </p:extLst>
          </p:nvPr>
        </p:nvGraphicFramePr>
        <p:xfrm>
          <a:off x="3597275" y="5698873"/>
          <a:ext cx="6661150" cy="622300"/>
        </p:xfrm>
        <a:graphic>
          <a:graphicData uri="http://schemas.openxmlformats.org/presentationml/2006/ole">
            <mc:AlternateContent xmlns:mc="http://schemas.openxmlformats.org/markup-compatibility/2006">
              <mc:Choice xmlns:v="urn:schemas-microsoft-com:vml" Requires="v">
                <p:oleObj name="Equation" r:id="rId4" imgW="2717800" imgH="254000" progId="Equation.3">
                  <p:embed/>
                </p:oleObj>
              </mc:Choice>
              <mc:Fallback>
                <p:oleObj name="Equation" r:id="rId4" imgW="2717800" imgH="254000" progId="Equation.3">
                  <p:embed/>
                  <p:pic>
                    <p:nvPicPr>
                      <p:cNvPr id="9285" name="Object 13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97275" y="5698873"/>
                        <a:ext cx="6661150" cy="62230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Lst>
                    </p:spPr>
                  </p:pic>
                </p:oleObj>
              </mc:Fallback>
            </mc:AlternateContent>
          </a:graphicData>
        </a:graphic>
      </p:graphicFrame>
      <p:sp>
        <p:nvSpPr>
          <p:cNvPr id="72" name="Text Box 70">
            <a:extLst>
              <a:ext uri="{FF2B5EF4-FFF2-40B4-BE49-F238E27FC236}">
                <a16:creationId xmlns:a16="http://schemas.microsoft.com/office/drawing/2014/main" id="{9B5DB5AC-80B9-B86A-508C-0920F1BC9081}"/>
              </a:ext>
            </a:extLst>
          </p:cNvPr>
          <p:cNvSpPr txBox="1">
            <a:spLocks noChangeArrowheads="1"/>
          </p:cNvSpPr>
          <p:nvPr/>
        </p:nvSpPr>
        <p:spPr bwMode="auto">
          <a:xfrm>
            <a:off x="2808288" y="2490536"/>
            <a:ext cx="625475" cy="519112"/>
          </a:xfrm>
          <a:prstGeom prst="rect">
            <a:avLst/>
          </a:prstGeom>
          <a:solidFill>
            <a:srgbClr val="A5CEAD"/>
          </a:solidFill>
          <a:ln w="9525">
            <a:noFill/>
            <a:miter lim="800000"/>
            <a:headEnd/>
            <a:tailEnd/>
          </a:ln>
        </p:spPr>
        <p:txBody>
          <a:bodyPr>
            <a:spAutoFit/>
          </a:bodyPr>
          <a:lstStyle/>
          <a:p>
            <a:pPr algn="r"/>
            <a:r>
              <a:rPr lang="en-US" altLang="zh-CN" sz="2800" b="1" i="1">
                <a:solidFill>
                  <a:srgbClr val="FF0066"/>
                </a:solidFill>
                <a:ea typeface="楷体_GB2312" pitchFamily="49" charset="-122"/>
              </a:rPr>
              <a:t>D</a:t>
            </a:r>
            <a:r>
              <a:rPr lang="en-US" altLang="zh-CN" sz="2800" b="1" i="1" baseline="-25000">
                <a:solidFill>
                  <a:srgbClr val="FF0066"/>
                </a:solidFill>
                <a:ea typeface="楷体_GB2312" pitchFamily="49" charset="-122"/>
              </a:rPr>
              <a:t>i</a:t>
            </a:r>
            <a:endParaRPr lang="en-US" altLang="zh-CN" sz="2800" b="1">
              <a:solidFill>
                <a:srgbClr val="FF0066"/>
              </a:solidFill>
              <a:ea typeface="楷体_GB2312" pitchFamily="49" charset="-122"/>
            </a:endParaRPr>
          </a:p>
        </p:txBody>
      </p:sp>
      <p:grpSp>
        <p:nvGrpSpPr>
          <p:cNvPr id="73" name="Group 71">
            <a:extLst>
              <a:ext uri="{FF2B5EF4-FFF2-40B4-BE49-F238E27FC236}">
                <a16:creationId xmlns:a16="http://schemas.microsoft.com/office/drawing/2014/main" id="{94F4D738-A208-8343-1054-EEB916CA334C}"/>
              </a:ext>
            </a:extLst>
          </p:cNvPr>
          <p:cNvGrpSpPr>
            <a:grpSpLocks/>
          </p:cNvGrpSpPr>
          <p:nvPr/>
        </p:nvGrpSpPr>
        <p:grpSpPr bwMode="auto">
          <a:xfrm>
            <a:off x="5119688" y="1626936"/>
            <a:ext cx="4838700" cy="519112"/>
            <a:chOff x="1778" y="990"/>
            <a:chExt cx="3048" cy="327"/>
          </a:xfrm>
        </p:grpSpPr>
        <p:sp>
          <p:nvSpPr>
            <p:cNvPr id="74" name="Text Box 72">
              <a:extLst>
                <a:ext uri="{FF2B5EF4-FFF2-40B4-BE49-F238E27FC236}">
                  <a16:creationId xmlns:a16="http://schemas.microsoft.com/office/drawing/2014/main" id="{CDB9411E-1AF2-B522-6400-D955038DC910}"/>
                </a:ext>
              </a:extLst>
            </p:cNvPr>
            <p:cNvSpPr txBox="1">
              <a:spLocks noChangeArrowheads="1"/>
            </p:cNvSpPr>
            <p:nvPr/>
          </p:nvSpPr>
          <p:spPr bwMode="auto">
            <a:xfrm>
              <a:off x="177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75" name="Text Box 73">
              <a:extLst>
                <a:ext uri="{FF2B5EF4-FFF2-40B4-BE49-F238E27FC236}">
                  <a16:creationId xmlns:a16="http://schemas.microsoft.com/office/drawing/2014/main" id="{641F38DE-D432-BB39-5518-CD8EC56DF8B9}"/>
                </a:ext>
              </a:extLst>
            </p:cNvPr>
            <p:cNvSpPr txBox="1">
              <a:spLocks noChangeArrowheads="1"/>
            </p:cNvSpPr>
            <p:nvPr/>
          </p:nvSpPr>
          <p:spPr bwMode="auto">
            <a:xfrm>
              <a:off x="273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76" name="Text Box 74">
              <a:extLst>
                <a:ext uri="{FF2B5EF4-FFF2-40B4-BE49-F238E27FC236}">
                  <a16:creationId xmlns:a16="http://schemas.microsoft.com/office/drawing/2014/main" id="{F6E0F4AA-1C1E-A274-1CFA-66A3D6C45B44}"/>
                </a:ext>
              </a:extLst>
            </p:cNvPr>
            <p:cNvSpPr txBox="1">
              <a:spLocks noChangeArrowheads="1"/>
            </p:cNvSpPr>
            <p:nvPr/>
          </p:nvSpPr>
          <p:spPr bwMode="auto">
            <a:xfrm>
              <a:off x="36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77" name="Text Box 75">
              <a:extLst>
                <a:ext uri="{FF2B5EF4-FFF2-40B4-BE49-F238E27FC236}">
                  <a16:creationId xmlns:a16="http://schemas.microsoft.com/office/drawing/2014/main" id="{9F33B02A-C7FA-C363-CFE1-0BB2D324D046}"/>
                </a:ext>
              </a:extLst>
            </p:cNvPr>
            <p:cNvSpPr txBox="1">
              <a:spLocks noChangeArrowheads="1"/>
            </p:cNvSpPr>
            <p:nvPr/>
          </p:nvSpPr>
          <p:spPr bwMode="auto">
            <a:xfrm>
              <a:off x="45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grpSp>
      <p:sp>
        <p:nvSpPr>
          <p:cNvPr id="78" name="Text Box 76">
            <a:extLst>
              <a:ext uri="{FF2B5EF4-FFF2-40B4-BE49-F238E27FC236}">
                <a16:creationId xmlns:a16="http://schemas.microsoft.com/office/drawing/2014/main" id="{63683B20-0A91-0E6E-B6D8-C75926919DEF}"/>
              </a:ext>
            </a:extLst>
          </p:cNvPr>
          <p:cNvSpPr txBox="1">
            <a:spLocks noChangeArrowheads="1"/>
          </p:cNvSpPr>
          <p:nvPr/>
        </p:nvSpPr>
        <p:spPr bwMode="auto">
          <a:xfrm>
            <a:off x="1676400" y="2490536"/>
            <a:ext cx="1771650" cy="519112"/>
          </a:xfrm>
          <a:prstGeom prst="rect">
            <a:avLst/>
          </a:prstGeom>
          <a:solidFill>
            <a:srgbClr val="A5CEAD"/>
          </a:solidFill>
          <a:ln w="9525">
            <a:noFill/>
            <a:miter lim="800000"/>
            <a:headEnd/>
            <a:tailEnd/>
          </a:ln>
        </p:spPr>
        <p:txBody>
          <a:bodyPr>
            <a:spAutoFit/>
          </a:bodyPr>
          <a:lstStyle/>
          <a:p>
            <a:pPr algn="r"/>
            <a:r>
              <a:rPr lang="en-US" altLang="zh-CN" sz="2800" b="1">
                <a:solidFill>
                  <a:srgbClr val="0033CC"/>
                </a:solidFill>
              </a:rPr>
              <a:t>0000</a:t>
            </a:r>
            <a:r>
              <a:rPr lang="en-US" altLang="zh-CN" sz="2800" b="1">
                <a:solidFill>
                  <a:srgbClr val="FF0066"/>
                </a:solidFill>
              </a:rPr>
              <a:t>1011</a:t>
            </a:r>
          </a:p>
        </p:txBody>
      </p:sp>
      <p:sp>
        <p:nvSpPr>
          <p:cNvPr id="79" name="Line 77">
            <a:extLst>
              <a:ext uri="{FF2B5EF4-FFF2-40B4-BE49-F238E27FC236}">
                <a16:creationId xmlns:a16="http://schemas.microsoft.com/office/drawing/2014/main" id="{D8B8AC48-857E-6D95-9B67-B45C4DDA1C10}"/>
              </a:ext>
            </a:extLst>
          </p:cNvPr>
          <p:cNvSpPr>
            <a:spLocks noChangeShapeType="1"/>
          </p:cNvSpPr>
          <p:nvPr/>
        </p:nvSpPr>
        <p:spPr bwMode="auto">
          <a:xfrm flipV="1">
            <a:off x="3433763" y="3622423"/>
            <a:ext cx="0" cy="381000"/>
          </a:xfrm>
          <a:prstGeom prst="line">
            <a:avLst/>
          </a:prstGeom>
          <a:noFill/>
          <a:ln w="38100">
            <a:solidFill>
              <a:srgbClr val="FF0066"/>
            </a:solidFill>
            <a:round/>
            <a:headEnd/>
            <a:tailEnd type="stealth" w="med" len="med"/>
          </a:ln>
        </p:spPr>
        <p:txBody>
          <a:bodyPr wrap="none"/>
          <a:lstStyle/>
          <a:p>
            <a:endParaRPr lang="zh-CN" altLang="en-US"/>
          </a:p>
        </p:txBody>
      </p:sp>
      <p:grpSp>
        <p:nvGrpSpPr>
          <p:cNvPr id="80" name="Group 78">
            <a:extLst>
              <a:ext uri="{FF2B5EF4-FFF2-40B4-BE49-F238E27FC236}">
                <a16:creationId xmlns:a16="http://schemas.microsoft.com/office/drawing/2014/main" id="{7A6ADF3A-189B-C538-21A5-335597DF5E1E}"/>
              </a:ext>
            </a:extLst>
          </p:cNvPr>
          <p:cNvGrpSpPr>
            <a:grpSpLocks/>
          </p:cNvGrpSpPr>
          <p:nvPr/>
        </p:nvGrpSpPr>
        <p:grpSpPr bwMode="auto">
          <a:xfrm>
            <a:off x="5119688" y="1669798"/>
            <a:ext cx="4838700" cy="519113"/>
            <a:chOff x="1778" y="990"/>
            <a:chExt cx="3048" cy="327"/>
          </a:xfrm>
        </p:grpSpPr>
        <p:sp>
          <p:nvSpPr>
            <p:cNvPr id="81" name="Text Box 79">
              <a:extLst>
                <a:ext uri="{FF2B5EF4-FFF2-40B4-BE49-F238E27FC236}">
                  <a16:creationId xmlns:a16="http://schemas.microsoft.com/office/drawing/2014/main" id="{963081BF-1C08-3134-C7F9-A3ED9B4DE104}"/>
                </a:ext>
              </a:extLst>
            </p:cNvPr>
            <p:cNvSpPr txBox="1">
              <a:spLocks noChangeArrowheads="1"/>
            </p:cNvSpPr>
            <p:nvPr/>
          </p:nvSpPr>
          <p:spPr bwMode="auto">
            <a:xfrm>
              <a:off x="177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sp>
          <p:nvSpPr>
            <p:cNvPr id="82" name="Text Box 80">
              <a:extLst>
                <a:ext uri="{FF2B5EF4-FFF2-40B4-BE49-F238E27FC236}">
                  <a16:creationId xmlns:a16="http://schemas.microsoft.com/office/drawing/2014/main" id="{5C447A13-2B2A-E262-6A0C-1D03A5EC0C0A}"/>
                </a:ext>
              </a:extLst>
            </p:cNvPr>
            <p:cNvSpPr txBox="1">
              <a:spLocks noChangeArrowheads="1"/>
            </p:cNvSpPr>
            <p:nvPr/>
          </p:nvSpPr>
          <p:spPr bwMode="auto">
            <a:xfrm>
              <a:off x="273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83" name="Text Box 81">
              <a:extLst>
                <a:ext uri="{FF2B5EF4-FFF2-40B4-BE49-F238E27FC236}">
                  <a16:creationId xmlns:a16="http://schemas.microsoft.com/office/drawing/2014/main" id="{8FBF17AA-C30E-13B7-82CD-78FD9A5E140B}"/>
                </a:ext>
              </a:extLst>
            </p:cNvPr>
            <p:cNvSpPr txBox="1">
              <a:spLocks noChangeArrowheads="1"/>
            </p:cNvSpPr>
            <p:nvPr/>
          </p:nvSpPr>
          <p:spPr bwMode="auto">
            <a:xfrm>
              <a:off x="36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84" name="Text Box 82">
              <a:extLst>
                <a:ext uri="{FF2B5EF4-FFF2-40B4-BE49-F238E27FC236}">
                  <a16:creationId xmlns:a16="http://schemas.microsoft.com/office/drawing/2014/main" id="{B2361B5D-5A55-8740-F8E5-E51BF720B0B4}"/>
                </a:ext>
              </a:extLst>
            </p:cNvPr>
            <p:cNvSpPr txBox="1">
              <a:spLocks noChangeArrowheads="1"/>
            </p:cNvSpPr>
            <p:nvPr/>
          </p:nvSpPr>
          <p:spPr bwMode="auto">
            <a:xfrm>
              <a:off x="45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grpSp>
      <p:sp>
        <p:nvSpPr>
          <p:cNvPr id="85" name="Line 83">
            <a:extLst>
              <a:ext uri="{FF2B5EF4-FFF2-40B4-BE49-F238E27FC236}">
                <a16:creationId xmlns:a16="http://schemas.microsoft.com/office/drawing/2014/main" id="{93E04D86-F1C2-20CC-35FD-2561B5B30344}"/>
              </a:ext>
            </a:extLst>
          </p:cNvPr>
          <p:cNvSpPr>
            <a:spLocks noChangeShapeType="1"/>
          </p:cNvSpPr>
          <p:nvPr/>
        </p:nvSpPr>
        <p:spPr bwMode="auto">
          <a:xfrm flipV="1">
            <a:off x="3433763" y="3622423"/>
            <a:ext cx="0" cy="381000"/>
          </a:xfrm>
          <a:prstGeom prst="line">
            <a:avLst/>
          </a:prstGeom>
          <a:noFill/>
          <a:ln w="38100">
            <a:solidFill>
              <a:srgbClr val="FF0066"/>
            </a:solidFill>
            <a:round/>
            <a:headEnd/>
            <a:tailEnd type="stealth" w="med" len="med"/>
          </a:ln>
        </p:spPr>
        <p:txBody>
          <a:bodyPr wrap="none"/>
          <a:lstStyle/>
          <a:p>
            <a:endParaRPr lang="zh-CN" altLang="en-US"/>
          </a:p>
        </p:txBody>
      </p:sp>
      <p:sp>
        <p:nvSpPr>
          <p:cNvPr id="86" name="Text Box 84">
            <a:extLst>
              <a:ext uri="{FF2B5EF4-FFF2-40B4-BE49-F238E27FC236}">
                <a16:creationId xmlns:a16="http://schemas.microsoft.com/office/drawing/2014/main" id="{D6EB4E8C-3197-3E8C-F009-8047E7214746}"/>
              </a:ext>
            </a:extLst>
          </p:cNvPr>
          <p:cNvSpPr txBox="1">
            <a:spLocks noChangeArrowheads="1"/>
          </p:cNvSpPr>
          <p:nvPr/>
        </p:nvSpPr>
        <p:spPr bwMode="auto">
          <a:xfrm>
            <a:off x="1662113" y="2496886"/>
            <a:ext cx="1962150" cy="519112"/>
          </a:xfrm>
          <a:prstGeom prst="rect">
            <a:avLst/>
          </a:prstGeom>
          <a:solidFill>
            <a:srgbClr val="A5CEAD"/>
          </a:solidFill>
          <a:ln w="9525">
            <a:noFill/>
            <a:miter lim="800000"/>
            <a:headEnd/>
            <a:tailEnd/>
          </a:ln>
        </p:spPr>
        <p:txBody>
          <a:bodyPr>
            <a:spAutoFit/>
          </a:bodyPr>
          <a:lstStyle/>
          <a:p>
            <a:pPr algn="r"/>
            <a:r>
              <a:rPr lang="en-US" altLang="zh-CN" sz="2800" b="1" dirty="0">
                <a:solidFill>
                  <a:srgbClr val="0033CC"/>
                </a:solidFill>
              </a:rPr>
              <a:t>0000</a:t>
            </a:r>
            <a:r>
              <a:rPr lang="en-US" altLang="zh-CN" sz="2800" b="1" dirty="0">
                <a:solidFill>
                  <a:srgbClr val="FF0066"/>
                </a:solidFill>
              </a:rPr>
              <a:t>101</a:t>
            </a:r>
          </a:p>
        </p:txBody>
      </p:sp>
      <p:grpSp>
        <p:nvGrpSpPr>
          <p:cNvPr id="87" name="Group 85">
            <a:extLst>
              <a:ext uri="{FF2B5EF4-FFF2-40B4-BE49-F238E27FC236}">
                <a16:creationId xmlns:a16="http://schemas.microsoft.com/office/drawing/2014/main" id="{21634243-00DB-DDC6-ACFF-9EE97D79CE44}"/>
              </a:ext>
            </a:extLst>
          </p:cNvPr>
          <p:cNvGrpSpPr>
            <a:grpSpLocks/>
          </p:cNvGrpSpPr>
          <p:nvPr/>
        </p:nvGrpSpPr>
        <p:grpSpPr bwMode="auto">
          <a:xfrm>
            <a:off x="5119688" y="1669798"/>
            <a:ext cx="4838700" cy="519113"/>
            <a:chOff x="1778" y="990"/>
            <a:chExt cx="3048" cy="327"/>
          </a:xfrm>
        </p:grpSpPr>
        <p:sp>
          <p:nvSpPr>
            <p:cNvPr id="88" name="Text Box 86">
              <a:extLst>
                <a:ext uri="{FF2B5EF4-FFF2-40B4-BE49-F238E27FC236}">
                  <a16:creationId xmlns:a16="http://schemas.microsoft.com/office/drawing/2014/main" id="{FE97B160-FBA7-3000-2F14-3EDBB70F5170}"/>
                </a:ext>
              </a:extLst>
            </p:cNvPr>
            <p:cNvSpPr txBox="1">
              <a:spLocks noChangeArrowheads="1"/>
            </p:cNvSpPr>
            <p:nvPr/>
          </p:nvSpPr>
          <p:spPr bwMode="auto">
            <a:xfrm>
              <a:off x="177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sp>
          <p:nvSpPr>
            <p:cNvPr id="89" name="Text Box 87">
              <a:extLst>
                <a:ext uri="{FF2B5EF4-FFF2-40B4-BE49-F238E27FC236}">
                  <a16:creationId xmlns:a16="http://schemas.microsoft.com/office/drawing/2014/main" id="{A625FA4D-109B-FCF1-315E-36D4324DCF03}"/>
                </a:ext>
              </a:extLst>
            </p:cNvPr>
            <p:cNvSpPr txBox="1">
              <a:spLocks noChangeArrowheads="1"/>
            </p:cNvSpPr>
            <p:nvPr/>
          </p:nvSpPr>
          <p:spPr bwMode="auto">
            <a:xfrm>
              <a:off x="273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sp>
          <p:nvSpPr>
            <p:cNvPr id="90" name="Text Box 88">
              <a:extLst>
                <a:ext uri="{FF2B5EF4-FFF2-40B4-BE49-F238E27FC236}">
                  <a16:creationId xmlns:a16="http://schemas.microsoft.com/office/drawing/2014/main" id="{1DD08F87-C29F-55B2-6006-D7EE65E415DF}"/>
                </a:ext>
              </a:extLst>
            </p:cNvPr>
            <p:cNvSpPr txBox="1">
              <a:spLocks noChangeArrowheads="1"/>
            </p:cNvSpPr>
            <p:nvPr/>
          </p:nvSpPr>
          <p:spPr bwMode="auto">
            <a:xfrm>
              <a:off x="36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91" name="Text Box 89">
              <a:extLst>
                <a:ext uri="{FF2B5EF4-FFF2-40B4-BE49-F238E27FC236}">
                  <a16:creationId xmlns:a16="http://schemas.microsoft.com/office/drawing/2014/main" id="{742DBC3F-92D3-E5CA-DA1B-FD9F2F5275AD}"/>
                </a:ext>
              </a:extLst>
            </p:cNvPr>
            <p:cNvSpPr txBox="1">
              <a:spLocks noChangeArrowheads="1"/>
            </p:cNvSpPr>
            <p:nvPr/>
          </p:nvSpPr>
          <p:spPr bwMode="auto">
            <a:xfrm>
              <a:off x="45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grpSp>
      <p:sp>
        <p:nvSpPr>
          <p:cNvPr id="92" name="Line 90">
            <a:extLst>
              <a:ext uri="{FF2B5EF4-FFF2-40B4-BE49-F238E27FC236}">
                <a16:creationId xmlns:a16="http://schemas.microsoft.com/office/drawing/2014/main" id="{5E5AE0AA-C5E3-4F30-19C7-83B9F1857091}"/>
              </a:ext>
            </a:extLst>
          </p:cNvPr>
          <p:cNvSpPr>
            <a:spLocks noChangeShapeType="1"/>
          </p:cNvSpPr>
          <p:nvPr/>
        </p:nvSpPr>
        <p:spPr bwMode="auto">
          <a:xfrm flipV="1">
            <a:off x="3433763" y="3622423"/>
            <a:ext cx="0" cy="381000"/>
          </a:xfrm>
          <a:prstGeom prst="line">
            <a:avLst/>
          </a:prstGeom>
          <a:noFill/>
          <a:ln w="38100">
            <a:solidFill>
              <a:srgbClr val="FF0066"/>
            </a:solidFill>
            <a:round/>
            <a:headEnd/>
            <a:tailEnd type="stealth" w="med" len="med"/>
          </a:ln>
        </p:spPr>
        <p:txBody>
          <a:bodyPr wrap="none"/>
          <a:lstStyle/>
          <a:p>
            <a:endParaRPr lang="zh-CN" altLang="en-US"/>
          </a:p>
        </p:txBody>
      </p:sp>
      <p:sp>
        <p:nvSpPr>
          <p:cNvPr id="93" name="Text Box 91">
            <a:extLst>
              <a:ext uri="{FF2B5EF4-FFF2-40B4-BE49-F238E27FC236}">
                <a16:creationId xmlns:a16="http://schemas.microsoft.com/office/drawing/2014/main" id="{4771E4C6-3C98-0E89-E5EE-3993D1E43BCB}"/>
              </a:ext>
            </a:extLst>
          </p:cNvPr>
          <p:cNvSpPr txBox="1">
            <a:spLocks noChangeArrowheads="1"/>
          </p:cNvSpPr>
          <p:nvPr/>
        </p:nvSpPr>
        <p:spPr bwMode="auto">
          <a:xfrm>
            <a:off x="1632833" y="2514348"/>
            <a:ext cx="2000250" cy="519112"/>
          </a:xfrm>
          <a:prstGeom prst="rect">
            <a:avLst/>
          </a:prstGeom>
          <a:solidFill>
            <a:srgbClr val="A5CEAD"/>
          </a:solidFill>
          <a:ln w="9525">
            <a:noFill/>
            <a:miter lim="800000"/>
            <a:headEnd/>
            <a:tailEnd/>
          </a:ln>
        </p:spPr>
        <p:txBody>
          <a:bodyPr>
            <a:spAutoFit/>
          </a:bodyPr>
          <a:lstStyle/>
          <a:p>
            <a:pPr algn="r"/>
            <a:r>
              <a:rPr lang="en-US" altLang="zh-CN" sz="2800" b="1" dirty="0">
                <a:solidFill>
                  <a:srgbClr val="0033CC"/>
                </a:solidFill>
              </a:rPr>
              <a:t>0000</a:t>
            </a:r>
            <a:r>
              <a:rPr lang="en-US" altLang="zh-CN" sz="2800" b="1" dirty="0">
                <a:solidFill>
                  <a:srgbClr val="FF0066"/>
                </a:solidFill>
              </a:rPr>
              <a:t>10</a:t>
            </a:r>
          </a:p>
        </p:txBody>
      </p:sp>
      <p:grpSp>
        <p:nvGrpSpPr>
          <p:cNvPr id="94" name="Group 92">
            <a:extLst>
              <a:ext uri="{FF2B5EF4-FFF2-40B4-BE49-F238E27FC236}">
                <a16:creationId xmlns:a16="http://schemas.microsoft.com/office/drawing/2014/main" id="{367E3A4B-6F05-460C-8D58-6C1C7F89EBA1}"/>
              </a:ext>
            </a:extLst>
          </p:cNvPr>
          <p:cNvGrpSpPr>
            <a:grpSpLocks/>
          </p:cNvGrpSpPr>
          <p:nvPr/>
        </p:nvGrpSpPr>
        <p:grpSpPr bwMode="auto">
          <a:xfrm>
            <a:off x="5119688" y="1641223"/>
            <a:ext cx="4838700" cy="519113"/>
            <a:chOff x="1778" y="990"/>
            <a:chExt cx="3048" cy="327"/>
          </a:xfrm>
        </p:grpSpPr>
        <p:sp>
          <p:nvSpPr>
            <p:cNvPr id="95" name="Text Box 93">
              <a:extLst>
                <a:ext uri="{FF2B5EF4-FFF2-40B4-BE49-F238E27FC236}">
                  <a16:creationId xmlns:a16="http://schemas.microsoft.com/office/drawing/2014/main" id="{B2387FF8-29E7-E5AE-EBE9-8ED4AC7BC766}"/>
                </a:ext>
              </a:extLst>
            </p:cNvPr>
            <p:cNvSpPr txBox="1">
              <a:spLocks noChangeArrowheads="1"/>
            </p:cNvSpPr>
            <p:nvPr/>
          </p:nvSpPr>
          <p:spPr bwMode="auto">
            <a:xfrm>
              <a:off x="177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0</a:t>
              </a:r>
            </a:p>
          </p:txBody>
        </p:sp>
        <p:sp>
          <p:nvSpPr>
            <p:cNvPr id="96" name="Text Box 94">
              <a:extLst>
                <a:ext uri="{FF2B5EF4-FFF2-40B4-BE49-F238E27FC236}">
                  <a16:creationId xmlns:a16="http://schemas.microsoft.com/office/drawing/2014/main" id="{D5201B42-2499-4AF7-3CAF-C29335FF2F16}"/>
                </a:ext>
              </a:extLst>
            </p:cNvPr>
            <p:cNvSpPr txBox="1">
              <a:spLocks noChangeArrowheads="1"/>
            </p:cNvSpPr>
            <p:nvPr/>
          </p:nvSpPr>
          <p:spPr bwMode="auto">
            <a:xfrm>
              <a:off x="273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sp>
          <p:nvSpPr>
            <p:cNvPr id="97" name="Text Box 95">
              <a:extLst>
                <a:ext uri="{FF2B5EF4-FFF2-40B4-BE49-F238E27FC236}">
                  <a16:creationId xmlns:a16="http://schemas.microsoft.com/office/drawing/2014/main" id="{5C60D988-5128-85F8-EDC8-4562C395E292}"/>
                </a:ext>
              </a:extLst>
            </p:cNvPr>
            <p:cNvSpPr txBox="1">
              <a:spLocks noChangeArrowheads="1"/>
            </p:cNvSpPr>
            <p:nvPr/>
          </p:nvSpPr>
          <p:spPr bwMode="auto">
            <a:xfrm>
              <a:off x="36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sp>
          <p:nvSpPr>
            <p:cNvPr id="98" name="Text Box 96">
              <a:extLst>
                <a:ext uri="{FF2B5EF4-FFF2-40B4-BE49-F238E27FC236}">
                  <a16:creationId xmlns:a16="http://schemas.microsoft.com/office/drawing/2014/main" id="{B583434E-D0FD-52E0-CF0C-74DBC2D55FAD}"/>
                </a:ext>
              </a:extLst>
            </p:cNvPr>
            <p:cNvSpPr txBox="1">
              <a:spLocks noChangeArrowheads="1"/>
            </p:cNvSpPr>
            <p:nvPr/>
          </p:nvSpPr>
          <p:spPr bwMode="auto">
            <a:xfrm>
              <a:off x="45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grpSp>
      <p:sp>
        <p:nvSpPr>
          <p:cNvPr id="99" name="Text Box 97">
            <a:extLst>
              <a:ext uri="{FF2B5EF4-FFF2-40B4-BE49-F238E27FC236}">
                <a16:creationId xmlns:a16="http://schemas.microsoft.com/office/drawing/2014/main" id="{7AD3C4CC-F117-1B83-4D88-D942F62DAED2}"/>
              </a:ext>
            </a:extLst>
          </p:cNvPr>
          <p:cNvSpPr txBox="1">
            <a:spLocks noChangeArrowheads="1"/>
          </p:cNvSpPr>
          <p:nvPr/>
        </p:nvSpPr>
        <p:spPr bwMode="auto">
          <a:xfrm flipH="1">
            <a:off x="1633539" y="2505617"/>
            <a:ext cx="1981200" cy="519112"/>
          </a:xfrm>
          <a:prstGeom prst="rect">
            <a:avLst/>
          </a:prstGeom>
          <a:solidFill>
            <a:srgbClr val="A5CEAD"/>
          </a:solidFill>
          <a:ln w="9525">
            <a:noFill/>
            <a:miter lim="800000"/>
            <a:headEnd/>
            <a:tailEnd/>
          </a:ln>
        </p:spPr>
        <p:txBody>
          <a:bodyPr>
            <a:spAutoFit/>
          </a:bodyPr>
          <a:lstStyle/>
          <a:p>
            <a:pPr algn="r"/>
            <a:r>
              <a:rPr lang="en-US" altLang="zh-CN" sz="2800" b="1">
                <a:solidFill>
                  <a:srgbClr val="0033CC"/>
                </a:solidFill>
              </a:rPr>
              <a:t>0000</a:t>
            </a:r>
            <a:r>
              <a:rPr lang="en-US" altLang="zh-CN" sz="2800" b="1">
                <a:solidFill>
                  <a:srgbClr val="FF0066"/>
                </a:solidFill>
              </a:rPr>
              <a:t>1</a:t>
            </a:r>
          </a:p>
        </p:txBody>
      </p:sp>
      <p:sp>
        <p:nvSpPr>
          <p:cNvPr id="100" name="Line 98">
            <a:extLst>
              <a:ext uri="{FF2B5EF4-FFF2-40B4-BE49-F238E27FC236}">
                <a16:creationId xmlns:a16="http://schemas.microsoft.com/office/drawing/2014/main" id="{00FC11FE-705E-A0DD-50F6-0E7739E0348D}"/>
              </a:ext>
            </a:extLst>
          </p:cNvPr>
          <p:cNvSpPr>
            <a:spLocks noChangeShapeType="1"/>
          </p:cNvSpPr>
          <p:nvPr/>
        </p:nvSpPr>
        <p:spPr bwMode="auto">
          <a:xfrm flipV="1">
            <a:off x="3433763" y="3622423"/>
            <a:ext cx="0" cy="381000"/>
          </a:xfrm>
          <a:prstGeom prst="line">
            <a:avLst/>
          </a:prstGeom>
          <a:noFill/>
          <a:ln w="38100">
            <a:solidFill>
              <a:srgbClr val="FF0066"/>
            </a:solidFill>
            <a:round/>
            <a:headEnd/>
            <a:tailEnd type="stealth" w="med" len="med"/>
          </a:ln>
        </p:spPr>
        <p:txBody>
          <a:bodyPr wrap="none"/>
          <a:lstStyle/>
          <a:p>
            <a:endParaRPr lang="zh-CN" altLang="en-US"/>
          </a:p>
        </p:txBody>
      </p:sp>
      <p:grpSp>
        <p:nvGrpSpPr>
          <p:cNvPr id="101" name="Group 99">
            <a:extLst>
              <a:ext uri="{FF2B5EF4-FFF2-40B4-BE49-F238E27FC236}">
                <a16:creationId xmlns:a16="http://schemas.microsoft.com/office/drawing/2014/main" id="{896DD2E0-8D2E-6BAA-0C09-B4FA1B03BF8E}"/>
              </a:ext>
            </a:extLst>
          </p:cNvPr>
          <p:cNvGrpSpPr>
            <a:grpSpLocks/>
          </p:cNvGrpSpPr>
          <p:nvPr/>
        </p:nvGrpSpPr>
        <p:grpSpPr bwMode="auto">
          <a:xfrm>
            <a:off x="5119688" y="1626936"/>
            <a:ext cx="4838700" cy="519112"/>
            <a:chOff x="1778" y="990"/>
            <a:chExt cx="3048" cy="327"/>
          </a:xfrm>
        </p:grpSpPr>
        <p:sp>
          <p:nvSpPr>
            <p:cNvPr id="102" name="Text Box 100">
              <a:extLst>
                <a:ext uri="{FF2B5EF4-FFF2-40B4-BE49-F238E27FC236}">
                  <a16:creationId xmlns:a16="http://schemas.microsoft.com/office/drawing/2014/main" id="{60642AEB-F931-58F3-1BDC-D984E01004D4}"/>
                </a:ext>
              </a:extLst>
            </p:cNvPr>
            <p:cNvSpPr txBox="1">
              <a:spLocks noChangeArrowheads="1"/>
            </p:cNvSpPr>
            <p:nvPr/>
          </p:nvSpPr>
          <p:spPr bwMode="auto">
            <a:xfrm>
              <a:off x="177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sp>
          <p:nvSpPr>
            <p:cNvPr id="103" name="Text Box 101">
              <a:extLst>
                <a:ext uri="{FF2B5EF4-FFF2-40B4-BE49-F238E27FC236}">
                  <a16:creationId xmlns:a16="http://schemas.microsoft.com/office/drawing/2014/main" id="{2BA3AC43-D2E1-47BE-1199-8CC58C6E1567}"/>
                </a:ext>
              </a:extLst>
            </p:cNvPr>
            <p:cNvSpPr txBox="1">
              <a:spLocks noChangeArrowheads="1"/>
            </p:cNvSpPr>
            <p:nvPr/>
          </p:nvSpPr>
          <p:spPr bwMode="auto">
            <a:xfrm>
              <a:off x="273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0</a:t>
              </a:r>
            </a:p>
          </p:txBody>
        </p:sp>
        <p:sp>
          <p:nvSpPr>
            <p:cNvPr id="104" name="Text Box 102">
              <a:extLst>
                <a:ext uri="{FF2B5EF4-FFF2-40B4-BE49-F238E27FC236}">
                  <a16:creationId xmlns:a16="http://schemas.microsoft.com/office/drawing/2014/main" id="{F9F72CBB-0412-A6ED-8B38-C4F544065CBE}"/>
                </a:ext>
              </a:extLst>
            </p:cNvPr>
            <p:cNvSpPr txBox="1">
              <a:spLocks noChangeArrowheads="1"/>
            </p:cNvSpPr>
            <p:nvPr/>
          </p:nvSpPr>
          <p:spPr bwMode="auto">
            <a:xfrm>
              <a:off x="36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sp>
          <p:nvSpPr>
            <p:cNvPr id="105" name="Text Box 103">
              <a:extLst>
                <a:ext uri="{FF2B5EF4-FFF2-40B4-BE49-F238E27FC236}">
                  <a16:creationId xmlns:a16="http://schemas.microsoft.com/office/drawing/2014/main" id="{2937BEE5-0366-E763-069C-18096D0EE566}"/>
                </a:ext>
              </a:extLst>
            </p:cNvPr>
            <p:cNvSpPr txBox="1">
              <a:spLocks noChangeArrowheads="1"/>
            </p:cNvSpPr>
            <p:nvPr/>
          </p:nvSpPr>
          <p:spPr bwMode="auto">
            <a:xfrm>
              <a:off x="45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grpSp>
      <p:sp>
        <p:nvSpPr>
          <p:cNvPr id="106" name="Text Box 104">
            <a:extLst>
              <a:ext uri="{FF2B5EF4-FFF2-40B4-BE49-F238E27FC236}">
                <a16:creationId xmlns:a16="http://schemas.microsoft.com/office/drawing/2014/main" id="{33D0A3F8-0DF4-6E6E-9F1C-01837C931C41}"/>
              </a:ext>
            </a:extLst>
          </p:cNvPr>
          <p:cNvSpPr txBox="1">
            <a:spLocks noChangeArrowheads="1"/>
          </p:cNvSpPr>
          <p:nvPr/>
        </p:nvSpPr>
        <p:spPr bwMode="auto">
          <a:xfrm>
            <a:off x="1681163" y="2497605"/>
            <a:ext cx="1866900" cy="519112"/>
          </a:xfrm>
          <a:prstGeom prst="rect">
            <a:avLst/>
          </a:prstGeom>
          <a:solidFill>
            <a:srgbClr val="A5CEAD"/>
          </a:solidFill>
          <a:ln w="9525">
            <a:noFill/>
            <a:miter lim="800000"/>
            <a:headEnd/>
            <a:tailEnd/>
          </a:ln>
        </p:spPr>
        <p:txBody>
          <a:bodyPr>
            <a:spAutoFit/>
          </a:bodyPr>
          <a:lstStyle/>
          <a:p>
            <a:pPr algn="r"/>
            <a:r>
              <a:rPr lang="en-US" altLang="zh-CN" sz="2800" b="1">
                <a:solidFill>
                  <a:srgbClr val="0033CC"/>
                </a:solidFill>
              </a:rPr>
              <a:t>0000</a:t>
            </a:r>
          </a:p>
        </p:txBody>
      </p:sp>
      <p:sp>
        <p:nvSpPr>
          <p:cNvPr id="107" name="Line 105">
            <a:extLst>
              <a:ext uri="{FF2B5EF4-FFF2-40B4-BE49-F238E27FC236}">
                <a16:creationId xmlns:a16="http://schemas.microsoft.com/office/drawing/2014/main" id="{B1CE50AC-BD49-A2F2-EA07-365A8171A342}"/>
              </a:ext>
            </a:extLst>
          </p:cNvPr>
          <p:cNvSpPr>
            <a:spLocks noChangeShapeType="1"/>
          </p:cNvSpPr>
          <p:nvPr/>
        </p:nvSpPr>
        <p:spPr bwMode="auto">
          <a:xfrm flipV="1">
            <a:off x="3433763" y="3622423"/>
            <a:ext cx="0" cy="381000"/>
          </a:xfrm>
          <a:prstGeom prst="line">
            <a:avLst/>
          </a:prstGeom>
          <a:noFill/>
          <a:ln w="38100">
            <a:solidFill>
              <a:srgbClr val="FF0066"/>
            </a:solidFill>
            <a:round/>
            <a:headEnd/>
            <a:tailEnd type="stealth" w="med" len="med"/>
          </a:ln>
        </p:spPr>
        <p:txBody>
          <a:bodyPr wrap="none"/>
          <a:lstStyle/>
          <a:p>
            <a:endParaRPr lang="zh-CN" altLang="en-US"/>
          </a:p>
        </p:txBody>
      </p:sp>
      <p:grpSp>
        <p:nvGrpSpPr>
          <p:cNvPr id="108" name="Group 106">
            <a:extLst>
              <a:ext uri="{FF2B5EF4-FFF2-40B4-BE49-F238E27FC236}">
                <a16:creationId xmlns:a16="http://schemas.microsoft.com/office/drawing/2014/main" id="{431F86F7-474C-3E81-A004-69E4046019E0}"/>
              </a:ext>
            </a:extLst>
          </p:cNvPr>
          <p:cNvGrpSpPr>
            <a:grpSpLocks/>
          </p:cNvGrpSpPr>
          <p:nvPr/>
        </p:nvGrpSpPr>
        <p:grpSpPr bwMode="auto">
          <a:xfrm>
            <a:off x="5119688" y="1626936"/>
            <a:ext cx="4838700" cy="519112"/>
            <a:chOff x="1778" y="990"/>
            <a:chExt cx="3048" cy="327"/>
          </a:xfrm>
        </p:grpSpPr>
        <p:sp>
          <p:nvSpPr>
            <p:cNvPr id="109" name="Text Box 107">
              <a:extLst>
                <a:ext uri="{FF2B5EF4-FFF2-40B4-BE49-F238E27FC236}">
                  <a16:creationId xmlns:a16="http://schemas.microsoft.com/office/drawing/2014/main" id="{E04779CB-67F0-5554-067C-BEBD2D306F00}"/>
                </a:ext>
              </a:extLst>
            </p:cNvPr>
            <p:cNvSpPr txBox="1">
              <a:spLocks noChangeArrowheads="1"/>
            </p:cNvSpPr>
            <p:nvPr/>
          </p:nvSpPr>
          <p:spPr bwMode="auto">
            <a:xfrm>
              <a:off x="177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110" name="Text Box 108">
              <a:extLst>
                <a:ext uri="{FF2B5EF4-FFF2-40B4-BE49-F238E27FC236}">
                  <a16:creationId xmlns:a16="http://schemas.microsoft.com/office/drawing/2014/main" id="{A8D98F24-6BAC-0617-4FCF-78F2F623E02C}"/>
                </a:ext>
              </a:extLst>
            </p:cNvPr>
            <p:cNvSpPr txBox="1">
              <a:spLocks noChangeArrowheads="1"/>
            </p:cNvSpPr>
            <p:nvPr/>
          </p:nvSpPr>
          <p:spPr bwMode="auto">
            <a:xfrm>
              <a:off x="273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sp>
          <p:nvSpPr>
            <p:cNvPr id="111" name="Text Box 109">
              <a:extLst>
                <a:ext uri="{FF2B5EF4-FFF2-40B4-BE49-F238E27FC236}">
                  <a16:creationId xmlns:a16="http://schemas.microsoft.com/office/drawing/2014/main" id="{FB1152D9-E8CC-EBB1-2059-19F7AAC86060}"/>
                </a:ext>
              </a:extLst>
            </p:cNvPr>
            <p:cNvSpPr txBox="1">
              <a:spLocks noChangeArrowheads="1"/>
            </p:cNvSpPr>
            <p:nvPr/>
          </p:nvSpPr>
          <p:spPr bwMode="auto">
            <a:xfrm>
              <a:off x="36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0</a:t>
              </a:r>
            </a:p>
          </p:txBody>
        </p:sp>
        <p:sp>
          <p:nvSpPr>
            <p:cNvPr id="112" name="Text Box 110">
              <a:extLst>
                <a:ext uri="{FF2B5EF4-FFF2-40B4-BE49-F238E27FC236}">
                  <a16:creationId xmlns:a16="http://schemas.microsoft.com/office/drawing/2014/main" id="{13378285-8771-9DF3-6FB8-DB4E0D303F3C}"/>
                </a:ext>
              </a:extLst>
            </p:cNvPr>
            <p:cNvSpPr txBox="1">
              <a:spLocks noChangeArrowheads="1"/>
            </p:cNvSpPr>
            <p:nvPr/>
          </p:nvSpPr>
          <p:spPr bwMode="auto">
            <a:xfrm>
              <a:off x="45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grpSp>
      <p:sp>
        <p:nvSpPr>
          <p:cNvPr id="113" name="Text Box 111">
            <a:extLst>
              <a:ext uri="{FF2B5EF4-FFF2-40B4-BE49-F238E27FC236}">
                <a16:creationId xmlns:a16="http://schemas.microsoft.com/office/drawing/2014/main" id="{F72DE9B7-048E-2EA5-C529-4EBBC01851E5}"/>
              </a:ext>
            </a:extLst>
          </p:cNvPr>
          <p:cNvSpPr txBox="1">
            <a:spLocks noChangeArrowheads="1"/>
          </p:cNvSpPr>
          <p:nvPr/>
        </p:nvSpPr>
        <p:spPr bwMode="auto">
          <a:xfrm>
            <a:off x="1623308" y="2518066"/>
            <a:ext cx="2019300" cy="519112"/>
          </a:xfrm>
          <a:prstGeom prst="rect">
            <a:avLst/>
          </a:prstGeom>
          <a:solidFill>
            <a:srgbClr val="A5CEAD"/>
          </a:solidFill>
          <a:ln w="9525">
            <a:noFill/>
            <a:miter lim="800000"/>
            <a:headEnd/>
            <a:tailEnd/>
          </a:ln>
        </p:spPr>
        <p:txBody>
          <a:bodyPr>
            <a:spAutoFit/>
          </a:bodyPr>
          <a:lstStyle/>
          <a:p>
            <a:pPr algn="r"/>
            <a:r>
              <a:rPr lang="en-US" altLang="zh-CN" sz="2800" b="1">
                <a:solidFill>
                  <a:srgbClr val="0033CC"/>
                </a:solidFill>
              </a:rPr>
              <a:t>000</a:t>
            </a:r>
          </a:p>
        </p:txBody>
      </p:sp>
      <p:sp>
        <p:nvSpPr>
          <p:cNvPr id="114" name="Line 112">
            <a:extLst>
              <a:ext uri="{FF2B5EF4-FFF2-40B4-BE49-F238E27FC236}">
                <a16:creationId xmlns:a16="http://schemas.microsoft.com/office/drawing/2014/main" id="{A54C0BEE-DF90-40F7-3662-1887D55C00A8}"/>
              </a:ext>
            </a:extLst>
          </p:cNvPr>
          <p:cNvSpPr>
            <a:spLocks noChangeShapeType="1"/>
          </p:cNvSpPr>
          <p:nvPr/>
        </p:nvSpPr>
        <p:spPr bwMode="auto">
          <a:xfrm flipV="1">
            <a:off x="3433763" y="3622423"/>
            <a:ext cx="0" cy="381000"/>
          </a:xfrm>
          <a:prstGeom prst="line">
            <a:avLst/>
          </a:prstGeom>
          <a:noFill/>
          <a:ln w="38100">
            <a:solidFill>
              <a:srgbClr val="FF0066"/>
            </a:solidFill>
            <a:round/>
            <a:headEnd/>
            <a:tailEnd type="stealth" w="med" len="med"/>
          </a:ln>
        </p:spPr>
        <p:txBody>
          <a:bodyPr wrap="none"/>
          <a:lstStyle/>
          <a:p>
            <a:endParaRPr lang="zh-CN" altLang="en-US"/>
          </a:p>
        </p:txBody>
      </p:sp>
      <p:grpSp>
        <p:nvGrpSpPr>
          <p:cNvPr id="115" name="Group 113">
            <a:extLst>
              <a:ext uri="{FF2B5EF4-FFF2-40B4-BE49-F238E27FC236}">
                <a16:creationId xmlns:a16="http://schemas.microsoft.com/office/drawing/2014/main" id="{7658D229-B249-8CAF-A663-3F801E0F0BEC}"/>
              </a:ext>
            </a:extLst>
          </p:cNvPr>
          <p:cNvGrpSpPr>
            <a:grpSpLocks/>
          </p:cNvGrpSpPr>
          <p:nvPr/>
        </p:nvGrpSpPr>
        <p:grpSpPr bwMode="auto">
          <a:xfrm>
            <a:off x="5119688" y="1655511"/>
            <a:ext cx="4873625" cy="520700"/>
            <a:chOff x="1778" y="990"/>
            <a:chExt cx="3046" cy="193"/>
          </a:xfrm>
        </p:grpSpPr>
        <p:sp>
          <p:nvSpPr>
            <p:cNvPr id="116" name="Text Box 114">
              <a:extLst>
                <a:ext uri="{FF2B5EF4-FFF2-40B4-BE49-F238E27FC236}">
                  <a16:creationId xmlns:a16="http://schemas.microsoft.com/office/drawing/2014/main" id="{CB7ABAA5-B4EE-AB18-F9E0-E1F8142A5386}"/>
                </a:ext>
              </a:extLst>
            </p:cNvPr>
            <p:cNvSpPr txBox="1">
              <a:spLocks noChangeArrowheads="1"/>
            </p:cNvSpPr>
            <p:nvPr/>
          </p:nvSpPr>
          <p:spPr bwMode="auto">
            <a:xfrm>
              <a:off x="1778" y="990"/>
              <a:ext cx="226" cy="193"/>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117" name="Text Box 115">
              <a:extLst>
                <a:ext uri="{FF2B5EF4-FFF2-40B4-BE49-F238E27FC236}">
                  <a16:creationId xmlns:a16="http://schemas.microsoft.com/office/drawing/2014/main" id="{CE607D87-5E53-2156-61A2-BB27D68C32C5}"/>
                </a:ext>
              </a:extLst>
            </p:cNvPr>
            <p:cNvSpPr txBox="1">
              <a:spLocks noChangeArrowheads="1"/>
            </p:cNvSpPr>
            <p:nvPr/>
          </p:nvSpPr>
          <p:spPr bwMode="auto">
            <a:xfrm>
              <a:off x="2738" y="990"/>
              <a:ext cx="227" cy="193"/>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118" name="Text Box 116">
              <a:extLst>
                <a:ext uri="{FF2B5EF4-FFF2-40B4-BE49-F238E27FC236}">
                  <a16:creationId xmlns:a16="http://schemas.microsoft.com/office/drawing/2014/main" id="{9B8DC5C6-67B0-B708-1BD1-6F593225574A}"/>
                </a:ext>
              </a:extLst>
            </p:cNvPr>
            <p:cNvSpPr txBox="1">
              <a:spLocks noChangeArrowheads="1"/>
            </p:cNvSpPr>
            <p:nvPr/>
          </p:nvSpPr>
          <p:spPr bwMode="auto">
            <a:xfrm>
              <a:off x="3698" y="990"/>
              <a:ext cx="226" cy="193"/>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sp>
          <p:nvSpPr>
            <p:cNvPr id="119" name="Text Box 117">
              <a:extLst>
                <a:ext uri="{FF2B5EF4-FFF2-40B4-BE49-F238E27FC236}">
                  <a16:creationId xmlns:a16="http://schemas.microsoft.com/office/drawing/2014/main" id="{52311041-69E4-C164-9D94-380ABDCBECFF}"/>
                </a:ext>
              </a:extLst>
            </p:cNvPr>
            <p:cNvSpPr txBox="1">
              <a:spLocks noChangeArrowheads="1"/>
            </p:cNvSpPr>
            <p:nvPr/>
          </p:nvSpPr>
          <p:spPr bwMode="auto">
            <a:xfrm>
              <a:off x="4598" y="990"/>
              <a:ext cx="226" cy="193"/>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0</a:t>
              </a:r>
            </a:p>
          </p:txBody>
        </p:sp>
      </p:grpSp>
      <p:sp>
        <p:nvSpPr>
          <p:cNvPr id="120" name="Text Box 118">
            <a:extLst>
              <a:ext uri="{FF2B5EF4-FFF2-40B4-BE49-F238E27FC236}">
                <a16:creationId xmlns:a16="http://schemas.microsoft.com/office/drawing/2014/main" id="{2F13141E-4CAD-F944-8931-BD899CD3C7AD}"/>
              </a:ext>
            </a:extLst>
          </p:cNvPr>
          <p:cNvSpPr txBox="1">
            <a:spLocks noChangeArrowheads="1"/>
          </p:cNvSpPr>
          <p:nvPr/>
        </p:nvSpPr>
        <p:spPr bwMode="auto">
          <a:xfrm>
            <a:off x="1697037" y="2494254"/>
            <a:ext cx="1924050" cy="519112"/>
          </a:xfrm>
          <a:prstGeom prst="rect">
            <a:avLst/>
          </a:prstGeom>
          <a:solidFill>
            <a:srgbClr val="A5CEAD"/>
          </a:solidFill>
          <a:ln w="9525">
            <a:noFill/>
            <a:miter lim="800000"/>
            <a:headEnd/>
            <a:tailEnd/>
          </a:ln>
        </p:spPr>
        <p:txBody>
          <a:bodyPr>
            <a:spAutoFit/>
          </a:bodyPr>
          <a:lstStyle/>
          <a:p>
            <a:pPr algn="r"/>
            <a:r>
              <a:rPr lang="en-US" altLang="zh-CN" sz="2800" b="1" dirty="0">
                <a:solidFill>
                  <a:srgbClr val="0033CC"/>
                </a:solidFill>
              </a:rPr>
              <a:t>00</a:t>
            </a:r>
          </a:p>
        </p:txBody>
      </p:sp>
      <p:sp>
        <p:nvSpPr>
          <p:cNvPr id="121" name="Line 119">
            <a:extLst>
              <a:ext uri="{FF2B5EF4-FFF2-40B4-BE49-F238E27FC236}">
                <a16:creationId xmlns:a16="http://schemas.microsoft.com/office/drawing/2014/main" id="{93F88564-7A63-C519-63D7-0C3C9F8459D5}"/>
              </a:ext>
            </a:extLst>
          </p:cNvPr>
          <p:cNvSpPr>
            <a:spLocks noChangeShapeType="1"/>
          </p:cNvSpPr>
          <p:nvPr/>
        </p:nvSpPr>
        <p:spPr bwMode="auto">
          <a:xfrm flipV="1">
            <a:off x="3433763" y="3622423"/>
            <a:ext cx="0" cy="381000"/>
          </a:xfrm>
          <a:prstGeom prst="line">
            <a:avLst/>
          </a:prstGeom>
          <a:noFill/>
          <a:ln w="38100">
            <a:solidFill>
              <a:srgbClr val="FF0066"/>
            </a:solidFill>
            <a:round/>
            <a:headEnd/>
            <a:tailEnd type="stealth" w="med" len="med"/>
          </a:ln>
        </p:spPr>
        <p:txBody>
          <a:bodyPr wrap="none"/>
          <a:lstStyle/>
          <a:p>
            <a:endParaRPr lang="zh-CN" altLang="en-US"/>
          </a:p>
        </p:txBody>
      </p:sp>
      <p:grpSp>
        <p:nvGrpSpPr>
          <p:cNvPr id="122" name="Group 120">
            <a:extLst>
              <a:ext uri="{FF2B5EF4-FFF2-40B4-BE49-F238E27FC236}">
                <a16:creationId xmlns:a16="http://schemas.microsoft.com/office/drawing/2014/main" id="{B1ED5D47-1B41-362A-E6A2-4BB4AAF19268}"/>
              </a:ext>
            </a:extLst>
          </p:cNvPr>
          <p:cNvGrpSpPr>
            <a:grpSpLocks/>
          </p:cNvGrpSpPr>
          <p:nvPr/>
        </p:nvGrpSpPr>
        <p:grpSpPr bwMode="auto">
          <a:xfrm>
            <a:off x="5119688" y="1612648"/>
            <a:ext cx="4838700" cy="519113"/>
            <a:chOff x="1778" y="990"/>
            <a:chExt cx="3048" cy="327"/>
          </a:xfrm>
        </p:grpSpPr>
        <p:sp>
          <p:nvSpPr>
            <p:cNvPr id="123" name="Text Box 121">
              <a:extLst>
                <a:ext uri="{FF2B5EF4-FFF2-40B4-BE49-F238E27FC236}">
                  <a16:creationId xmlns:a16="http://schemas.microsoft.com/office/drawing/2014/main" id="{EB7EC913-624D-0C1C-F9B6-8E69FCCD7A03}"/>
                </a:ext>
              </a:extLst>
            </p:cNvPr>
            <p:cNvSpPr txBox="1">
              <a:spLocks noChangeArrowheads="1"/>
            </p:cNvSpPr>
            <p:nvPr/>
          </p:nvSpPr>
          <p:spPr bwMode="auto">
            <a:xfrm>
              <a:off x="177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124" name="Text Box 122">
              <a:extLst>
                <a:ext uri="{FF2B5EF4-FFF2-40B4-BE49-F238E27FC236}">
                  <a16:creationId xmlns:a16="http://schemas.microsoft.com/office/drawing/2014/main" id="{FD7E424C-D2C2-16AA-3B30-D00D2358875E}"/>
                </a:ext>
              </a:extLst>
            </p:cNvPr>
            <p:cNvSpPr txBox="1">
              <a:spLocks noChangeArrowheads="1"/>
            </p:cNvSpPr>
            <p:nvPr/>
          </p:nvSpPr>
          <p:spPr bwMode="auto">
            <a:xfrm>
              <a:off x="273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125" name="Text Box 123">
              <a:extLst>
                <a:ext uri="{FF2B5EF4-FFF2-40B4-BE49-F238E27FC236}">
                  <a16:creationId xmlns:a16="http://schemas.microsoft.com/office/drawing/2014/main" id="{F27E4D60-B32B-FE90-66D2-427D54D7BB18}"/>
                </a:ext>
              </a:extLst>
            </p:cNvPr>
            <p:cNvSpPr txBox="1">
              <a:spLocks noChangeArrowheads="1"/>
            </p:cNvSpPr>
            <p:nvPr/>
          </p:nvSpPr>
          <p:spPr bwMode="auto">
            <a:xfrm>
              <a:off x="36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126" name="Text Box 124">
              <a:extLst>
                <a:ext uri="{FF2B5EF4-FFF2-40B4-BE49-F238E27FC236}">
                  <a16:creationId xmlns:a16="http://schemas.microsoft.com/office/drawing/2014/main" id="{B52DE0B4-BE50-A095-F8AB-F31086676BF6}"/>
                </a:ext>
              </a:extLst>
            </p:cNvPr>
            <p:cNvSpPr txBox="1">
              <a:spLocks noChangeArrowheads="1"/>
            </p:cNvSpPr>
            <p:nvPr/>
          </p:nvSpPr>
          <p:spPr bwMode="auto">
            <a:xfrm>
              <a:off x="45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FF0066"/>
                  </a:solidFill>
                </a:rPr>
                <a:t>1</a:t>
              </a:r>
            </a:p>
          </p:txBody>
        </p:sp>
      </p:grpSp>
      <p:sp>
        <p:nvSpPr>
          <p:cNvPr id="127" name="Text Box 125">
            <a:extLst>
              <a:ext uri="{FF2B5EF4-FFF2-40B4-BE49-F238E27FC236}">
                <a16:creationId xmlns:a16="http://schemas.microsoft.com/office/drawing/2014/main" id="{109E1714-765E-8A87-467C-A27B99AAD858}"/>
              </a:ext>
            </a:extLst>
          </p:cNvPr>
          <p:cNvSpPr txBox="1">
            <a:spLocks noChangeArrowheads="1"/>
          </p:cNvSpPr>
          <p:nvPr/>
        </p:nvSpPr>
        <p:spPr bwMode="auto">
          <a:xfrm>
            <a:off x="1809751" y="2530281"/>
            <a:ext cx="1790700" cy="519112"/>
          </a:xfrm>
          <a:prstGeom prst="rect">
            <a:avLst/>
          </a:prstGeom>
          <a:solidFill>
            <a:srgbClr val="A5CEAD"/>
          </a:solidFill>
          <a:ln w="9525">
            <a:noFill/>
            <a:miter lim="800000"/>
            <a:headEnd/>
            <a:tailEnd/>
          </a:ln>
        </p:spPr>
        <p:txBody>
          <a:bodyPr>
            <a:spAutoFit/>
          </a:bodyPr>
          <a:lstStyle/>
          <a:p>
            <a:pPr algn="r"/>
            <a:r>
              <a:rPr lang="en-US" altLang="zh-CN" sz="2800" b="1" dirty="0">
                <a:solidFill>
                  <a:srgbClr val="0033CC"/>
                </a:solidFill>
              </a:rPr>
              <a:t>0</a:t>
            </a:r>
          </a:p>
        </p:txBody>
      </p:sp>
      <p:sp>
        <p:nvSpPr>
          <p:cNvPr id="128" name="Line 126">
            <a:extLst>
              <a:ext uri="{FF2B5EF4-FFF2-40B4-BE49-F238E27FC236}">
                <a16:creationId xmlns:a16="http://schemas.microsoft.com/office/drawing/2014/main" id="{60FA145B-0233-6AA2-027E-1ACA9940DF22}"/>
              </a:ext>
            </a:extLst>
          </p:cNvPr>
          <p:cNvSpPr>
            <a:spLocks noChangeShapeType="1"/>
          </p:cNvSpPr>
          <p:nvPr/>
        </p:nvSpPr>
        <p:spPr bwMode="auto">
          <a:xfrm flipV="1">
            <a:off x="3433763" y="3622423"/>
            <a:ext cx="0" cy="381000"/>
          </a:xfrm>
          <a:prstGeom prst="line">
            <a:avLst/>
          </a:prstGeom>
          <a:noFill/>
          <a:ln w="38100">
            <a:solidFill>
              <a:srgbClr val="FF0066"/>
            </a:solidFill>
            <a:round/>
            <a:headEnd/>
            <a:tailEnd type="stealth" w="med" len="med"/>
          </a:ln>
        </p:spPr>
        <p:txBody>
          <a:bodyPr wrap="none"/>
          <a:lstStyle/>
          <a:p>
            <a:endParaRPr lang="zh-CN" altLang="en-US"/>
          </a:p>
        </p:txBody>
      </p:sp>
      <p:grpSp>
        <p:nvGrpSpPr>
          <p:cNvPr id="129" name="Group 127">
            <a:extLst>
              <a:ext uri="{FF2B5EF4-FFF2-40B4-BE49-F238E27FC236}">
                <a16:creationId xmlns:a16="http://schemas.microsoft.com/office/drawing/2014/main" id="{B0CFDBEB-C713-F2DE-E1DB-164637C5ECA5}"/>
              </a:ext>
            </a:extLst>
          </p:cNvPr>
          <p:cNvGrpSpPr>
            <a:grpSpLocks/>
          </p:cNvGrpSpPr>
          <p:nvPr/>
        </p:nvGrpSpPr>
        <p:grpSpPr bwMode="auto">
          <a:xfrm>
            <a:off x="5133975" y="1626936"/>
            <a:ext cx="4838700" cy="519112"/>
            <a:chOff x="1778" y="990"/>
            <a:chExt cx="3048" cy="327"/>
          </a:xfrm>
        </p:grpSpPr>
        <p:sp>
          <p:nvSpPr>
            <p:cNvPr id="130" name="Text Box 128">
              <a:extLst>
                <a:ext uri="{FF2B5EF4-FFF2-40B4-BE49-F238E27FC236}">
                  <a16:creationId xmlns:a16="http://schemas.microsoft.com/office/drawing/2014/main" id="{334D0F65-6D35-E43C-C7FA-AA0254982FF8}"/>
                </a:ext>
              </a:extLst>
            </p:cNvPr>
            <p:cNvSpPr txBox="1">
              <a:spLocks noChangeArrowheads="1"/>
            </p:cNvSpPr>
            <p:nvPr/>
          </p:nvSpPr>
          <p:spPr bwMode="auto">
            <a:xfrm>
              <a:off x="177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131" name="Text Box 129">
              <a:extLst>
                <a:ext uri="{FF2B5EF4-FFF2-40B4-BE49-F238E27FC236}">
                  <a16:creationId xmlns:a16="http://schemas.microsoft.com/office/drawing/2014/main" id="{5C826DBB-3DF4-9976-1FEB-1CE0729CA14B}"/>
                </a:ext>
              </a:extLst>
            </p:cNvPr>
            <p:cNvSpPr txBox="1">
              <a:spLocks noChangeArrowheads="1"/>
            </p:cNvSpPr>
            <p:nvPr/>
          </p:nvSpPr>
          <p:spPr bwMode="auto">
            <a:xfrm>
              <a:off x="273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132" name="Text Box 130">
              <a:extLst>
                <a:ext uri="{FF2B5EF4-FFF2-40B4-BE49-F238E27FC236}">
                  <a16:creationId xmlns:a16="http://schemas.microsoft.com/office/drawing/2014/main" id="{FE2C4B94-08D3-31B0-D1D0-727FFF347CC2}"/>
                </a:ext>
              </a:extLst>
            </p:cNvPr>
            <p:cNvSpPr txBox="1">
              <a:spLocks noChangeArrowheads="1"/>
            </p:cNvSpPr>
            <p:nvPr/>
          </p:nvSpPr>
          <p:spPr bwMode="auto">
            <a:xfrm>
              <a:off x="36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sp>
          <p:nvSpPr>
            <p:cNvPr id="133" name="Text Box 131">
              <a:extLst>
                <a:ext uri="{FF2B5EF4-FFF2-40B4-BE49-F238E27FC236}">
                  <a16:creationId xmlns:a16="http://schemas.microsoft.com/office/drawing/2014/main" id="{AF2E5210-099E-2754-B392-78DD4EEDDA5C}"/>
                </a:ext>
              </a:extLst>
            </p:cNvPr>
            <p:cNvSpPr txBox="1">
              <a:spLocks noChangeArrowheads="1"/>
            </p:cNvSpPr>
            <p:nvPr/>
          </p:nvSpPr>
          <p:spPr bwMode="auto">
            <a:xfrm>
              <a:off x="4598" y="990"/>
              <a:ext cx="228" cy="327"/>
            </a:xfrm>
            <a:prstGeom prst="rect">
              <a:avLst/>
            </a:prstGeom>
            <a:solidFill>
              <a:srgbClr val="A5CEAD"/>
            </a:solidFill>
            <a:ln w="9525">
              <a:noFill/>
              <a:miter lim="800000"/>
              <a:headEnd/>
              <a:tailEnd/>
            </a:ln>
          </p:spPr>
          <p:txBody>
            <a:bodyPr wrap="none">
              <a:spAutoFit/>
            </a:bodyPr>
            <a:lstStyle/>
            <a:p>
              <a:r>
                <a:rPr lang="en-US" altLang="zh-CN" sz="2800" b="1">
                  <a:solidFill>
                    <a:srgbClr val="0033CC"/>
                  </a:solidFill>
                </a:rPr>
                <a:t>0</a:t>
              </a:r>
            </a:p>
          </p:txBody>
        </p:sp>
      </p:grpSp>
      <p:sp>
        <p:nvSpPr>
          <p:cNvPr id="134" name="Text Box 132">
            <a:extLst>
              <a:ext uri="{FF2B5EF4-FFF2-40B4-BE49-F238E27FC236}">
                <a16:creationId xmlns:a16="http://schemas.microsoft.com/office/drawing/2014/main" id="{59A6BC07-85D5-DC5A-0F36-0BA60E03883B}"/>
              </a:ext>
            </a:extLst>
          </p:cNvPr>
          <p:cNvSpPr txBox="1">
            <a:spLocks noChangeArrowheads="1"/>
          </p:cNvSpPr>
          <p:nvPr/>
        </p:nvSpPr>
        <p:spPr bwMode="auto">
          <a:xfrm>
            <a:off x="1578859" y="2519112"/>
            <a:ext cx="2054225" cy="639762"/>
          </a:xfrm>
          <a:prstGeom prst="rect">
            <a:avLst/>
          </a:prstGeom>
          <a:solidFill>
            <a:srgbClr val="A5CEAD"/>
          </a:solidFill>
          <a:ln w="9525">
            <a:noFill/>
            <a:miter lim="800000"/>
            <a:headEnd/>
            <a:tailEnd/>
          </a:ln>
        </p:spPr>
        <p:txBody>
          <a:bodyPr>
            <a:spAutoFit/>
          </a:bodyPr>
          <a:lstStyle/>
          <a:p>
            <a:pPr algn="r">
              <a:lnSpc>
                <a:spcPct val="150000"/>
              </a:lnSpc>
            </a:pPr>
            <a:endParaRPr lang="zh-CN" altLang="zh-CN" b="1">
              <a:solidFill>
                <a:srgbClr val="0033CC"/>
              </a:solidFill>
            </a:endParaRPr>
          </a:p>
        </p:txBody>
      </p:sp>
      <p:sp>
        <p:nvSpPr>
          <p:cNvPr id="2" name="灯片编号占位符 1">
            <a:extLst>
              <a:ext uri="{FF2B5EF4-FFF2-40B4-BE49-F238E27FC236}">
                <a16:creationId xmlns:a16="http://schemas.microsoft.com/office/drawing/2014/main" id="{F918C067-2514-6E2E-D9BB-5C2C6732F15F}"/>
              </a:ext>
            </a:extLst>
          </p:cNvPr>
          <p:cNvSpPr>
            <a:spLocks noGrp="1"/>
          </p:cNvSpPr>
          <p:nvPr>
            <p:ph type="sldNum" sz="quarter" idx="12"/>
          </p:nvPr>
        </p:nvSpPr>
        <p:spPr/>
        <p:txBody>
          <a:bodyPr/>
          <a:lstStyle/>
          <a:p>
            <a:fld id="{392CBAA0-59E6-204E-8F03-85E5040D48B8}" type="slidenum">
              <a:rPr kumimoji="1" lang="zh-CN" altLang="en-US" smtClean="0"/>
              <a:t>92</a:t>
            </a:fld>
            <a:r>
              <a:rPr kumimoji="1" lang="en-US" altLang="zh-CN"/>
              <a:t>/184</a:t>
            </a:r>
            <a:endParaRPr kumimoji="1" lang="zh-CN" altLang="en-US" dirty="0"/>
          </a:p>
        </p:txBody>
      </p:sp>
      <mc:AlternateContent xmlns:mc="http://schemas.openxmlformats.org/markup-compatibility/2006" xmlns:a14="http://schemas.microsoft.com/office/drawing/2010/main">
        <mc:Choice Requires="a14">
          <p:sp>
            <p:nvSpPr>
              <p:cNvPr id="3" name="文本框 2">
                <a:extLst>
                  <a:ext uri="{FF2B5EF4-FFF2-40B4-BE49-F238E27FC236}">
                    <a16:creationId xmlns:a16="http://schemas.microsoft.com/office/drawing/2014/main" id="{867DA337-7F7F-AF15-7BE1-85F43C1D5CE2}"/>
                  </a:ext>
                </a:extLst>
              </p:cNvPr>
              <p:cNvSpPr txBox="1"/>
              <p:nvPr/>
            </p:nvSpPr>
            <p:spPr>
              <a:xfrm>
                <a:off x="3633083" y="5159674"/>
                <a:ext cx="5820696"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𝑫</m:t>
                          </m:r>
                        </m:e>
                        <m:sub>
                          <m:r>
                            <a:rPr kumimoji="1" lang="en-US" altLang="zh-CN" sz="2800" b="1" i="1" smtClean="0">
                              <a:latin typeface="Cambria Math" panose="02040503050406030204" pitchFamily="18" charset="0"/>
                            </a:rPr>
                            <m:t>𝟎</m:t>
                          </m:r>
                        </m:sub>
                      </m:sSub>
                      <m:r>
                        <a:rPr kumimoji="1" lang="en-US" altLang="zh-CN" sz="2800" b="1" i="1" smtClean="0">
                          <a:latin typeface="Cambria Math" panose="02040503050406030204" pitchFamily="18" charset="0"/>
                        </a:rPr>
                        <m:t>=</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𝑫</m:t>
                          </m:r>
                        </m:e>
                        <m:sub>
                          <m:r>
                            <a:rPr kumimoji="1" lang="en-US" altLang="zh-CN" sz="2800" b="1" i="1" smtClean="0">
                              <a:latin typeface="Cambria Math" panose="02040503050406030204" pitchFamily="18" charset="0"/>
                            </a:rPr>
                            <m:t>𝒊</m:t>
                          </m:r>
                        </m:sub>
                      </m:sSub>
                      <m:r>
                        <a:rPr kumimoji="1" lang="en-US" altLang="zh-CN" sz="2800" b="1" i="1" smtClean="0">
                          <a:latin typeface="Cambria Math" panose="02040503050406030204" pitchFamily="18" charset="0"/>
                        </a:rPr>
                        <m:t>,</m:t>
                      </m:r>
                      <m:r>
                        <a:rPr kumimoji="1" lang="zh-CN" altLang="en-US" sz="2800" b="1" i="1" smtClean="0">
                          <a:latin typeface="Cambria Math" panose="02040503050406030204" pitchFamily="18" charset="0"/>
                        </a:rPr>
                        <m:t> </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𝑫</m:t>
                          </m:r>
                        </m:e>
                        <m:sub>
                          <m:r>
                            <a:rPr kumimoji="1" lang="en-US" altLang="zh-CN" sz="2800" b="1" i="1" smtClean="0">
                              <a:latin typeface="Cambria Math" panose="02040503050406030204" pitchFamily="18" charset="0"/>
                            </a:rPr>
                            <m:t>𝟏</m:t>
                          </m:r>
                        </m:sub>
                      </m:sSub>
                      <m:r>
                        <a:rPr kumimoji="1" lang="en-US" altLang="zh-CN" sz="2800" b="1" i="1" smtClean="0">
                          <a:latin typeface="Cambria Math" panose="02040503050406030204" pitchFamily="18" charset="0"/>
                        </a:rPr>
                        <m:t>=</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𝟎</m:t>
                          </m:r>
                        </m:sub>
                      </m:sSub>
                      <m:r>
                        <a:rPr kumimoji="1" lang="en-US" altLang="zh-CN" sz="2800" b="1" i="1" smtClean="0">
                          <a:latin typeface="Cambria Math" panose="02040503050406030204" pitchFamily="18" charset="0"/>
                        </a:rPr>
                        <m:t>,</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𝑫</m:t>
                          </m:r>
                        </m:e>
                        <m:sub>
                          <m:r>
                            <a:rPr kumimoji="1" lang="en-US" altLang="zh-CN" sz="2800" b="1" i="1" smtClean="0">
                              <a:latin typeface="Cambria Math" panose="02040503050406030204" pitchFamily="18" charset="0"/>
                            </a:rPr>
                            <m:t>𝟐</m:t>
                          </m:r>
                        </m:sub>
                      </m:sSub>
                      <m:r>
                        <a:rPr kumimoji="1" lang="en-US" altLang="zh-CN" sz="2800" b="1" i="1" smtClean="0">
                          <a:latin typeface="Cambria Math" panose="02040503050406030204" pitchFamily="18" charset="0"/>
                        </a:rPr>
                        <m:t>=</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𝟏</m:t>
                          </m:r>
                        </m:sub>
                      </m:sSub>
                      <m:r>
                        <a:rPr kumimoji="1" lang="en-US" altLang="zh-CN" sz="2800" b="1" i="1" smtClean="0">
                          <a:latin typeface="Cambria Math" panose="02040503050406030204" pitchFamily="18" charset="0"/>
                        </a:rPr>
                        <m:t>,</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𝑫</m:t>
                          </m:r>
                        </m:e>
                        <m:sub>
                          <m:r>
                            <a:rPr kumimoji="1" lang="en-US" altLang="zh-CN" sz="2800" b="1" i="1" smtClean="0">
                              <a:latin typeface="Cambria Math" panose="02040503050406030204" pitchFamily="18" charset="0"/>
                            </a:rPr>
                            <m:t>𝟑</m:t>
                          </m:r>
                        </m:sub>
                      </m:sSub>
                      <m:r>
                        <a:rPr kumimoji="1" lang="en-US" altLang="zh-CN" sz="2800" b="1" i="1" smtClean="0">
                          <a:latin typeface="Cambria Math" panose="02040503050406030204" pitchFamily="18" charset="0"/>
                        </a:rPr>
                        <m:t>=</m:t>
                      </m:r>
                      <m:sSub>
                        <m:sSubPr>
                          <m:ctrlPr>
                            <a:rPr kumimoji="1" lang="en-US" altLang="zh-CN" sz="2800" b="1" i="1" smtClean="0">
                              <a:latin typeface="Cambria Math" panose="02040503050406030204" pitchFamily="18" charset="0"/>
                            </a:rPr>
                          </m:ctrlPr>
                        </m:sSubPr>
                        <m:e>
                          <m:r>
                            <a:rPr kumimoji="1" lang="en-US" altLang="zh-CN" sz="2800" b="1" i="1" smtClean="0">
                              <a:latin typeface="Cambria Math" panose="02040503050406030204" pitchFamily="18" charset="0"/>
                            </a:rPr>
                            <m:t>𝑸</m:t>
                          </m:r>
                        </m:e>
                        <m:sub>
                          <m:r>
                            <a:rPr kumimoji="1" lang="en-US" altLang="zh-CN" sz="2800" b="1" i="1" smtClean="0">
                              <a:latin typeface="Cambria Math" panose="02040503050406030204" pitchFamily="18" charset="0"/>
                            </a:rPr>
                            <m:t>𝟐</m:t>
                          </m:r>
                        </m:sub>
                      </m:sSub>
                    </m:oMath>
                  </m:oMathPara>
                </a14:m>
                <a:endParaRPr kumimoji="1" lang="zh-CN" altLang="en-US" sz="2800" b="1" dirty="0"/>
              </a:p>
            </p:txBody>
          </p:sp>
        </mc:Choice>
        <mc:Fallback xmlns="">
          <p:sp>
            <p:nvSpPr>
              <p:cNvPr id="3" name="文本框 2">
                <a:extLst>
                  <a:ext uri="{FF2B5EF4-FFF2-40B4-BE49-F238E27FC236}">
                    <a16:creationId xmlns:a16="http://schemas.microsoft.com/office/drawing/2014/main" id="{867DA337-7F7F-AF15-7BE1-85F43C1D5CE2}"/>
                  </a:ext>
                </a:extLst>
              </p:cNvPr>
              <p:cNvSpPr txBox="1">
                <a:spLocks noRot="1" noChangeAspect="1" noMove="1" noResize="1" noEditPoints="1" noAdjustHandles="1" noChangeArrowheads="1" noChangeShapeType="1" noTextEdit="1"/>
              </p:cNvSpPr>
              <p:nvPr/>
            </p:nvSpPr>
            <p:spPr>
              <a:xfrm>
                <a:off x="3633083" y="5159674"/>
                <a:ext cx="5820696" cy="430887"/>
              </a:xfrm>
              <a:prstGeom prst="rect">
                <a:avLst/>
              </a:prstGeom>
              <a:blipFill>
                <a:blip r:embed="rId6"/>
                <a:stretch>
                  <a:fillRect l="-871" b="-2571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644203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wipe(left)">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wipe(left)">
                                      <p:cBhvr>
                                        <p:cTn id="12" dur="500"/>
                                        <p:tgtEl>
                                          <p:spTgt spid="6">
                                            <p:txEl>
                                              <p:pRg st="0" end="0"/>
                                            </p:txEl>
                                          </p:spTgt>
                                        </p:tgtEl>
                                      </p:cBhvr>
                                    </p:animEffect>
                                  </p:childTnLst>
                                </p:cTn>
                              </p:par>
                            </p:childTnLst>
                          </p:cTn>
                        </p:par>
                        <p:par>
                          <p:cTn id="13" fill="hold">
                            <p:stCondLst>
                              <p:cond delay="500"/>
                            </p:stCondLst>
                            <p:childTnLst>
                              <p:par>
                                <p:cTn id="14" presetID="22" presetClass="entr" presetSubtype="8" fill="hold" nodeType="afterEffect">
                                  <p:stCondLst>
                                    <p:cond delay="10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4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wipe(left)">
                                      <p:cBhvr>
                                        <p:cTn id="21" dur="500"/>
                                        <p:tgtEl>
                                          <p:spTgt spid="7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66">
                                            <p:txEl>
                                              <p:pRg st="0" end="0"/>
                                            </p:txEl>
                                          </p:spTgt>
                                        </p:tgtEl>
                                        <p:attrNameLst>
                                          <p:attrName>style.visibility</p:attrName>
                                        </p:attrNameLst>
                                      </p:cBhvr>
                                      <p:to>
                                        <p:strVal val="visible"/>
                                      </p:to>
                                    </p:set>
                                    <p:animEffect transition="in" filter="wipe(left)">
                                      <p:cBhvr>
                                        <p:cTn id="26" dur="500"/>
                                        <p:tgtEl>
                                          <p:spTgt spid="66">
                                            <p:txEl>
                                              <p:pRg st="0" end="0"/>
                                            </p:txEl>
                                          </p:spTgt>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67"/>
                                        </p:tgtEl>
                                        <p:attrNameLst>
                                          <p:attrName>style.visibility</p:attrName>
                                        </p:attrNameLst>
                                      </p:cBhvr>
                                      <p:to>
                                        <p:strVal val="visible"/>
                                      </p:to>
                                    </p:set>
                                    <p:animEffect transition="in" filter="wipe(left)">
                                      <p:cBhvr>
                                        <p:cTn id="30" dur="500"/>
                                        <p:tgtEl>
                                          <p:spTgt spid="6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68">
                                            <p:txEl>
                                              <p:pRg st="0" end="0"/>
                                            </p:txEl>
                                          </p:spTgt>
                                        </p:tgtEl>
                                        <p:attrNameLst>
                                          <p:attrName>style.visibility</p:attrName>
                                        </p:attrNameLst>
                                      </p:cBhvr>
                                      <p:to>
                                        <p:strVal val="visible"/>
                                      </p:to>
                                    </p:set>
                                    <p:animEffect transition="in" filter="wipe(left)">
                                      <p:cBhvr>
                                        <p:cTn id="35" dur="500"/>
                                        <p:tgtEl>
                                          <p:spTgt spid="68">
                                            <p:txEl>
                                              <p:pRg st="0" end="0"/>
                                            </p:txEl>
                                          </p:spTgt>
                                        </p:tgtEl>
                                      </p:cBhvr>
                                    </p:animEffect>
                                  </p:childTnLst>
                                </p:cTn>
                              </p:par>
                              <p:par>
                                <p:cTn id="36" presetID="1" presetClass="entr" presetSubtype="0" fill="hold" grpId="0" nodeType="withEffect">
                                  <p:stCondLst>
                                    <p:cond delay="0"/>
                                  </p:stCondLst>
                                  <p:childTnLst>
                                    <p:set>
                                      <p:cBhvr>
                                        <p:cTn id="37" dur="1" fill="hold">
                                          <p:stCondLst>
                                            <p:cond delay="0"/>
                                          </p:stCondLst>
                                        </p:cTn>
                                        <p:tgtEl>
                                          <p:spTgt spid="3"/>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Effect transition="in" filter="wipe(left)">
                                      <p:cBhvr>
                                        <p:cTn id="42" dur="500"/>
                                        <p:tgtEl>
                                          <p:spTgt spid="70">
                                            <p:txEl>
                                              <p:pRg st="0" end="0"/>
                                            </p:txEl>
                                          </p:spTgt>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71"/>
                                        </p:tgtEl>
                                        <p:attrNameLst>
                                          <p:attrName>style.visibility</p:attrName>
                                        </p:attrNameLst>
                                      </p:cBhvr>
                                      <p:to>
                                        <p:strVal val="visible"/>
                                      </p:to>
                                    </p:set>
                                    <p:animEffect transition="in" filter="wipe(left)">
                                      <p:cBhvr>
                                        <p:cTn id="46" dur="500"/>
                                        <p:tgtEl>
                                          <p:spTgt spid="71"/>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4" fill="hold" nodeType="clickEffect">
                                  <p:stCondLst>
                                    <p:cond delay="0"/>
                                  </p:stCondLst>
                                  <p:childTnLst>
                                    <p:set>
                                      <p:cBhvr>
                                        <p:cTn id="50" dur="1" fill="hold">
                                          <p:stCondLst>
                                            <p:cond delay="0"/>
                                          </p:stCondLst>
                                        </p:cTn>
                                        <p:tgtEl>
                                          <p:spTgt spid="73"/>
                                        </p:tgtEl>
                                        <p:attrNameLst>
                                          <p:attrName>style.visibility</p:attrName>
                                        </p:attrNameLst>
                                      </p:cBhvr>
                                      <p:to>
                                        <p:strVal val="visible"/>
                                      </p:to>
                                    </p:set>
                                    <p:animEffect transition="in" filter="slide(fromBottom)">
                                      <p:cBhvr>
                                        <p:cTn id="51" dur="500"/>
                                        <p:tgtEl>
                                          <p:spTgt spid="73"/>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79"/>
                                        </p:tgtEl>
                                        <p:attrNameLst>
                                          <p:attrName>style.visibility</p:attrName>
                                        </p:attrNameLst>
                                      </p:cBhvr>
                                      <p:to>
                                        <p:strVal val="visible"/>
                                      </p:to>
                                    </p:set>
                                    <p:anim calcmode="lin" valueType="num">
                                      <p:cBhvr additive="base">
                                        <p:cTn id="61" dur="500" fill="hold"/>
                                        <p:tgtEl>
                                          <p:spTgt spid="79"/>
                                        </p:tgtEl>
                                        <p:attrNameLst>
                                          <p:attrName>ppt_x</p:attrName>
                                        </p:attrNameLst>
                                      </p:cBhvr>
                                      <p:tavLst>
                                        <p:tav tm="0">
                                          <p:val>
                                            <p:strVal val="0-#ppt_w/2"/>
                                          </p:val>
                                        </p:tav>
                                        <p:tav tm="100000">
                                          <p:val>
                                            <p:strVal val="#ppt_x"/>
                                          </p:val>
                                        </p:tav>
                                      </p:tavLst>
                                    </p:anim>
                                    <p:anim calcmode="lin" valueType="num">
                                      <p:cBhvr additive="base">
                                        <p:cTn id="62" dur="500" fill="hold"/>
                                        <p:tgtEl>
                                          <p:spTgt spid="79"/>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79"/>
                                        </p:tgtEl>
                                        <p:attrNameLst>
                                          <p:attrName>style.visibility</p:attrName>
                                        </p:attrNameLst>
                                      </p:cBhvr>
                                      <p:to>
                                        <p:strVal val="hidden"/>
                                      </p:to>
                                    </p:set>
                                  </p:subTnLst>
                                </p:cTn>
                              </p:par>
                            </p:childTnLst>
                          </p:cTn>
                        </p:par>
                        <p:par>
                          <p:cTn id="63" fill="hold">
                            <p:stCondLst>
                              <p:cond delay="500"/>
                            </p:stCondLst>
                            <p:childTnLst>
                              <p:par>
                                <p:cTn id="64" presetID="22" presetClass="entr" presetSubtype="8" fill="hold" grpId="0" nodeType="afterEffect">
                                  <p:stCondLst>
                                    <p:cond delay="0"/>
                                  </p:stCondLst>
                                  <p:childTnLst>
                                    <p:set>
                                      <p:cBhvr>
                                        <p:cTn id="65" dur="1" fill="hold">
                                          <p:stCondLst>
                                            <p:cond delay="0"/>
                                          </p:stCondLst>
                                        </p:cTn>
                                        <p:tgtEl>
                                          <p:spTgt spid="86"/>
                                        </p:tgtEl>
                                        <p:attrNameLst>
                                          <p:attrName>style.visibility</p:attrName>
                                        </p:attrNameLst>
                                      </p:cBhvr>
                                      <p:to>
                                        <p:strVal val="visible"/>
                                      </p:to>
                                    </p:set>
                                    <p:animEffect transition="in" filter="wipe(left)">
                                      <p:cBhvr>
                                        <p:cTn id="66" dur="500"/>
                                        <p:tgtEl>
                                          <p:spTgt spid="86"/>
                                        </p:tgtEl>
                                      </p:cBhvr>
                                    </p:animEffect>
                                  </p:childTnLst>
                                </p:cTn>
                              </p:par>
                            </p:childTnLst>
                          </p:cTn>
                        </p:par>
                        <p:par>
                          <p:cTn id="67" fill="hold">
                            <p:stCondLst>
                              <p:cond delay="1000"/>
                            </p:stCondLst>
                            <p:childTnLst>
                              <p:par>
                                <p:cTn id="68" presetID="22" presetClass="entr" presetSubtype="8" fill="hold" nodeType="afterEffect">
                                  <p:stCondLst>
                                    <p:cond delay="0"/>
                                  </p:stCondLst>
                                  <p:childTnLst>
                                    <p:set>
                                      <p:cBhvr>
                                        <p:cTn id="69" dur="1" fill="hold">
                                          <p:stCondLst>
                                            <p:cond delay="0"/>
                                          </p:stCondLst>
                                        </p:cTn>
                                        <p:tgtEl>
                                          <p:spTgt spid="80"/>
                                        </p:tgtEl>
                                        <p:attrNameLst>
                                          <p:attrName>style.visibility</p:attrName>
                                        </p:attrNameLst>
                                      </p:cBhvr>
                                      <p:to>
                                        <p:strVal val="visible"/>
                                      </p:to>
                                    </p:set>
                                    <p:animEffect transition="in" filter="wipe(left)">
                                      <p:cBhvr>
                                        <p:cTn id="70" dur="500"/>
                                        <p:tgtEl>
                                          <p:spTgt spid="80"/>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85"/>
                                        </p:tgtEl>
                                        <p:attrNameLst>
                                          <p:attrName>style.visibility</p:attrName>
                                        </p:attrNameLst>
                                      </p:cBhvr>
                                      <p:to>
                                        <p:strVal val="visible"/>
                                      </p:to>
                                    </p:set>
                                    <p:anim calcmode="lin" valueType="num">
                                      <p:cBhvr additive="base">
                                        <p:cTn id="75" dur="500" fill="hold"/>
                                        <p:tgtEl>
                                          <p:spTgt spid="85"/>
                                        </p:tgtEl>
                                        <p:attrNameLst>
                                          <p:attrName>ppt_x</p:attrName>
                                        </p:attrNameLst>
                                      </p:cBhvr>
                                      <p:tavLst>
                                        <p:tav tm="0">
                                          <p:val>
                                            <p:strVal val="0-#ppt_w/2"/>
                                          </p:val>
                                        </p:tav>
                                        <p:tav tm="100000">
                                          <p:val>
                                            <p:strVal val="#ppt_x"/>
                                          </p:val>
                                        </p:tav>
                                      </p:tavLst>
                                    </p:anim>
                                    <p:anim calcmode="lin" valueType="num">
                                      <p:cBhvr additive="base">
                                        <p:cTn id="76" dur="500" fill="hold"/>
                                        <p:tgtEl>
                                          <p:spTgt spid="85"/>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85"/>
                                        </p:tgtEl>
                                        <p:attrNameLst>
                                          <p:attrName>style.visibility</p:attrName>
                                        </p:attrNameLst>
                                      </p:cBhvr>
                                      <p:to>
                                        <p:strVal val="hidden"/>
                                      </p:to>
                                    </p:set>
                                  </p:subTnLst>
                                </p:cTn>
                              </p:par>
                            </p:childTnLst>
                          </p:cTn>
                        </p:par>
                        <p:par>
                          <p:cTn id="77" fill="hold">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93"/>
                                        </p:tgtEl>
                                        <p:attrNameLst>
                                          <p:attrName>style.visibility</p:attrName>
                                        </p:attrNameLst>
                                      </p:cBhvr>
                                      <p:to>
                                        <p:strVal val="visible"/>
                                      </p:to>
                                    </p:set>
                                    <p:animEffect transition="in" filter="wipe(left)">
                                      <p:cBhvr>
                                        <p:cTn id="80" dur="500"/>
                                        <p:tgtEl>
                                          <p:spTgt spid="93"/>
                                        </p:tgtEl>
                                      </p:cBhvr>
                                    </p:animEffec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87"/>
                                        </p:tgtEl>
                                        <p:attrNameLst>
                                          <p:attrName>style.visibility</p:attrName>
                                        </p:attrNameLst>
                                      </p:cBhvr>
                                      <p:to>
                                        <p:strVal val="visible"/>
                                      </p:to>
                                    </p:set>
                                    <p:animEffect transition="in" filter="wipe(left)">
                                      <p:cBhvr>
                                        <p:cTn id="84" dur="500"/>
                                        <p:tgtEl>
                                          <p:spTgt spid="87"/>
                                        </p:tgtEl>
                                      </p:cBhvr>
                                    </p:animEffect>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92"/>
                                        </p:tgtEl>
                                        <p:attrNameLst>
                                          <p:attrName>style.visibility</p:attrName>
                                        </p:attrNameLst>
                                      </p:cBhvr>
                                      <p:to>
                                        <p:strVal val="visible"/>
                                      </p:to>
                                    </p:set>
                                    <p:anim calcmode="lin" valueType="num">
                                      <p:cBhvr additive="base">
                                        <p:cTn id="89" dur="500" fill="hold"/>
                                        <p:tgtEl>
                                          <p:spTgt spid="92"/>
                                        </p:tgtEl>
                                        <p:attrNameLst>
                                          <p:attrName>ppt_x</p:attrName>
                                        </p:attrNameLst>
                                      </p:cBhvr>
                                      <p:tavLst>
                                        <p:tav tm="0">
                                          <p:val>
                                            <p:strVal val="0-#ppt_w/2"/>
                                          </p:val>
                                        </p:tav>
                                        <p:tav tm="100000">
                                          <p:val>
                                            <p:strVal val="#ppt_x"/>
                                          </p:val>
                                        </p:tav>
                                      </p:tavLst>
                                    </p:anim>
                                    <p:anim calcmode="lin" valueType="num">
                                      <p:cBhvr additive="base">
                                        <p:cTn id="90" dur="500" fill="hold"/>
                                        <p:tgtEl>
                                          <p:spTgt spid="92"/>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92"/>
                                        </p:tgtEl>
                                        <p:attrNameLst>
                                          <p:attrName>style.visibility</p:attrName>
                                        </p:attrNameLst>
                                      </p:cBhvr>
                                      <p:to>
                                        <p:strVal val="hidden"/>
                                      </p:to>
                                    </p:set>
                                  </p:subTnLst>
                                </p:cTn>
                              </p:par>
                            </p:childTnLst>
                          </p:cTn>
                        </p:par>
                        <p:par>
                          <p:cTn id="91" fill="hold">
                            <p:stCondLst>
                              <p:cond delay="500"/>
                            </p:stCondLst>
                            <p:childTnLst>
                              <p:par>
                                <p:cTn id="92" presetID="22" presetClass="entr" presetSubtype="8" fill="hold" grpId="0" nodeType="afterEffect">
                                  <p:stCondLst>
                                    <p:cond delay="0"/>
                                  </p:stCondLst>
                                  <p:childTnLst>
                                    <p:set>
                                      <p:cBhvr>
                                        <p:cTn id="93" dur="1" fill="hold">
                                          <p:stCondLst>
                                            <p:cond delay="0"/>
                                          </p:stCondLst>
                                        </p:cTn>
                                        <p:tgtEl>
                                          <p:spTgt spid="99"/>
                                        </p:tgtEl>
                                        <p:attrNameLst>
                                          <p:attrName>style.visibility</p:attrName>
                                        </p:attrNameLst>
                                      </p:cBhvr>
                                      <p:to>
                                        <p:strVal val="visible"/>
                                      </p:to>
                                    </p:set>
                                    <p:animEffect transition="in" filter="wipe(left)">
                                      <p:cBhvr>
                                        <p:cTn id="94" dur="500"/>
                                        <p:tgtEl>
                                          <p:spTgt spid="99"/>
                                        </p:tgtEl>
                                      </p:cBhvr>
                                    </p:animEffect>
                                  </p:childTnLst>
                                </p:cTn>
                              </p:par>
                            </p:childTnLst>
                          </p:cTn>
                        </p:par>
                        <p:par>
                          <p:cTn id="95" fill="hold">
                            <p:stCondLst>
                              <p:cond delay="1000"/>
                            </p:stCondLst>
                            <p:childTnLst>
                              <p:par>
                                <p:cTn id="96" presetID="22" presetClass="entr" presetSubtype="8" fill="hold" nodeType="afterEffect">
                                  <p:stCondLst>
                                    <p:cond delay="0"/>
                                  </p:stCondLst>
                                  <p:childTnLst>
                                    <p:set>
                                      <p:cBhvr>
                                        <p:cTn id="97" dur="1" fill="hold">
                                          <p:stCondLst>
                                            <p:cond delay="0"/>
                                          </p:stCondLst>
                                        </p:cTn>
                                        <p:tgtEl>
                                          <p:spTgt spid="94"/>
                                        </p:tgtEl>
                                        <p:attrNameLst>
                                          <p:attrName>style.visibility</p:attrName>
                                        </p:attrNameLst>
                                      </p:cBhvr>
                                      <p:to>
                                        <p:strVal val="visible"/>
                                      </p:to>
                                    </p:set>
                                    <p:animEffect transition="in" filter="wipe(left)">
                                      <p:cBhvr>
                                        <p:cTn id="98" dur="500"/>
                                        <p:tgtEl>
                                          <p:spTgt spid="94"/>
                                        </p:tgtEl>
                                      </p:cBhvr>
                                    </p:animEffect>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100"/>
                                        </p:tgtEl>
                                        <p:attrNameLst>
                                          <p:attrName>style.visibility</p:attrName>
                                        </p:attrNameLst>
                                      </p:cBhvr>
                                      <p:to>
                                        <p:strVal val="visible"/>
                                      </p:to>
                                    </p:set>
                                    <p:anim calcmode="lin" valueType="num">
                                      <p:cBhvr additive="base">
                                        <p:cTn id="103" dur="500" fill="hold"/>
                                        <p:tgtEl>
                                          <p:spTgt spid="100"/>
                                        </p:tgtEl>
                                        <p:attrNameLst>
                                          <p:attrName>ppt_x</p:attrName>
                                        </p:attrNameLst>
                                      </p:cBhvr>
                                      <p:tavLst>
                                        <p:tav tm="0">
                                          <p:val>
                                            <p:strVal val="0-#ppt_w/2"/>
                                          </p:val>
                                        </p:tav>
                                        <p:tav tm="100000">
                                          <p:val>
                                            <p:strVal val="#ppt_x"/>
                                          </p:val>
                                        </p:tav>
                                      </p:tavLst>
                                    </p:anim>
                                    <p:anim calcmode="lin" valueType="num">
                                      <p:cBhvr additive="base">
                                        <p:cTn id="104" dur="500" fill="hold"/>
                                        <p:tgtEl>
                                          <p:spTgt spid="100"/>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00"/>
                                        </p:tgtEl>
                                        <p:attrNameLst>
                                          <p:attrName>style.visibility</p:attrName>
                                        </p:attrNameLst>
                                      </p:cBhvr>
                                      <p:to>
                                        <p:strVal val="hidden"/>
                                      </p:to>
                                    </p:set>
                                  </p:subTnLst>
                                </p:cTn>
                              </p:par>
                            </p:childTnLst>
                          </p:cTn>
                        </p:par>
                        <p:par>
                          <p:cTn id="105" fill="hold">
                            <p:stCondLst>
                              <p:cond delay="500"/>
                            </p:stCondLst>
                            <p:childTnLst>
                              <p:par>
                                <p:cTn id="106" presetID="22" presetClass="entr" presetSubtype="8" fill="hold" grpId="0" nodeType="afterEffect">
                                  <p:stCondLst>
                                    <p:cond delay="0"/>
                                  </p:stCondLst>
                                  <p:childTnLst>
                                    <p:set>
                                      <p:cBhvr>
                                        <p:cTn id="107" dur="1" fill="hold">
                                          <p:stCondLst>
                                            <p:cond delay="0"/>
                                          </p:stCondLst>
                                        </p:cTn>
                                        <p:tgtEl>
                                          <p:spTgt spid="106"/>
                                        </p:tgtEl>
                                        <p:attrNameLst>
                                          <p:attrName>style.visibility</p:attrName>
                                        </p:attrNameLst>
                                      </p:cBhvr>
                                      <p:to>
                                        <p:strVal val="visible"/>
                                      </p:to>
                                    </p:set>
                                    <p:animEffect transition="in" filter="wipe(left)">
                                      <p:cBhvr>
                                        <p:cTn id="108" dur="500"/>
                                        <p:tgtEl>
                                          <p:spTgt spid="106"/>
                                        </p:tgtEl>
                                      </p:cBhvr>
                                    </p:animEffect>
                                  </p:childTnLst>
                                </p:cTn>
                              </p:par>
                            </p:childTnLst>
                          </p:cTn>
                        </p:par>
                        <p:par>
                          <p:cTn id="109" fill="hold">
                            <p:stCondLst>
                              <p:cond delay="1000"/>
                            </p:stCondLst>
                            <p:childTnLst>
                              <p:par>
                                <p:cTn id="110" presetID="22" presetClass="entr" presetSubtype="8" fill="hold" nodeType="afterEffect">
                                  <p:stCondLst>
                                    <p:cond delay="0"/>
                                  </p:stCondLst>
                                  <p:childTnLst>
                                    <p:set>
                                      <p:cBhvr>
                                        <p:cTn id="111" dur="1" fill="hold">
                                          <p:stCondLst>
                                            <p:cond delay="0"/>
                                          </p:stCondLst>
                                        </p:cTn>
                                        <p:tgtEl>
                                          <p:spTgt spid="101"/>
                                        </p:tgtEl>
                                        <p:attrNameLst>
                                          <p:attrName>style.visibility</p:attrName>
                                        </p:attrNameLst>
                                      </p:cBhvr>
                                      <p:to>
                                        <p:strVal val="visible"/>
                                      </p:to>
                                    </p:set>
                                    <p:animEffect transition="in" filter="wipe(left)">
                                      <p:cBhvr>
                                        <p:cTn id="112" dur="500"/>
                                        <p:tgtEl>
                                          <p:spTgt spid="101"/>
                                        </p:tgtEl>
                                      </p:cBhvr>
                                    </p:animEffect>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grpId="0" nodeType="clickEffect">
                                  <p:stCondLst>
                                    <p:cond delay="0"/>
                                  </p:stCondLst>
                                  <p:childTnLst>
                                    <p:set>
                                      <p:cBhvr>
                                        <p:cTn id="116" dur="1" fill="hold">
                                          <p:stCondLst>
                                            <p:cond delay="0"/>
                                          </p:stCondLst>
                                        </p:cTn>
                                        <p:tgtEl>
                                          <p:spTgt spid="107"/>
                                        </p:tgtEl>
                                        <p:attrNameLst>
                                          <p:attrName>style.visibility</p:attrName>
                                        </p:attrNameLst>
                                      </p:cBhvr>
                                      <p:to>
                                        <p:strVal val="visible"/>
                                      </p:to>
                                    </p:set>
                                    <p:anim calcmode="lin" valueType="num">
                                      <p:cBhvr additive="base">
                                        <p:cTn id="117" dur="500" fill="hold"/>
                                        <p:tgtEl>
                                          <p:spTgt spid="107"/>
                                        </p:tgtEl>
                                        <p:attrNameLst>
                                          <p:attrName>ppt_x</p:attrName>
                                        </p:attrNameLst>
                                      </p:cBhvr>
                                      <p:tavLst>
                                        <p:tav tm="0">
                                          <p:val>
                                            <p:strVal val="0-#ppt_w/2"/>
                                          </p:val>
                                        </p:tav>
                                        <p:tav tm="100000">
                                          <p:val>
                                            <p:strVal val="#ppt_x"/>
                                          </p:val>
                                        </p:tav>
                                      </p:tavLst>
                                    </p:anim>
                                    <p:anim calcmode="lin" valueType="num">
                                      <p:cBhvr additive="base">
                                        <p:cTn id="118" dur="500" fill="hold"/>
                                        <p:tgtEl>
                                          <p:spTgt spid="10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07"/>
                                        </p:tgtEl>
                                        <p:attrNameLst>
                                          <p:attrName>style.visibility</p:attrName>
                                        </p:attrNameLst>
                                      </p:cBhvr>
                                      <p:to>
                                        <p:strVal val="hidden"/>
                                      </p:to>
                                    </p:set>
                                  </p:subTnLst>
                                </p:cTn>
                              </p:par>
                            </p:childTnLst>
                          </p:cTn>
                        </p:par>
                        <p:par>
                          <p:cTn id="119" fill="hold">
                            <p:stCondLst>
                              <p:cond delay="500"/>
                            </p:stCondLst>
                            <p:childTnLst>
                              <p:par>
                                <p:cTn id="120" presetID="22" presetClass="entr" presetSubtype="8" fill="hold" grpId="0" nodeType="afterEffect">
                                  <p:stCondLst>
                                    <p:cond delay="0"/>
                                  </p:stCondLst>
                                  <p:childTnLst>
                                    <p:set>
                                      <p:cBhvr>
                                        <p:cTn id="121" dur="1" fill="hold">
                                          <p:stCondLst>
                                            <p:cond delay="0"/>
                                          </p:stCondLst>
                                        </p:cTn>
                                        <p:tgtEl>
                                          <p:spTgt spid="113"/>
                                        </p:tgtEl>
                                        <p:attrNameLst>
                                          <p:attrName>style.visibility</p:attrName>
                                        </p:attrNameLst>
                                      </p:cBhvr>
                                      <p:to>
                                        <p:strVal val="visible"/>
                                      </p:to>
                                    </p:set>
                                    <p:animEffect transition="in" filter="wipe(left)">
                                      <p:cBhvr>
                                        <p:cTn id="122" dur="500"/>
                                        <p:tgtEl>
                                          <p:spTgt spid="113"/>
                                        </p:tgtEl>
                                      </p:cBhvr>
                                    </p:animEffect>
                                  </p:childTnLst>
                                </p:cTn>
                              </p:par>
                            </p:childTnLst>
                          </p:cTn>
                        </p:par>
                        <p:par>
                          <p:cTn id="123" fill="hold">
                            <p:stCondLst>
                              <p:cond delay="1000"/>
                            </p:stCondLst>
                            <p:childTnLst>
                              <p:par>
                                <p:cTn id="124" presetID="22" presetClass="entr" presetSubtype="8" fill="hold" nodeType="afterEffect">
                                  <p:stCondLst>
                                    <p:cond delay="0"/>
                                  </p:stCondLst>
                                  <p:childTnLst>
                                    <p:set>
                                      <p:cBhvr>
                                        <p:cTn id="125" dur="1" fill="hold">
                                          <p:stCondLst>
                                            <p:cond delay="0"/>
                                          </p:stCondLst>
                                        </p:cTn>
                                        <p:tgtEl>
                                          <p:spTgt spid="108"/>
                                        </p:tgtEl>
                                        <p:attrNameLst>
                                          <p:attrName>style.visibility</p:attrName>
                                        </p:attrNameLst>
                                      </p:cBhvr>
                                      <p:to>
                                        <p:strVal val="visible"/>
                                      </p:to>
                                    </p:set>
                                    <p:animEffect transition="in" filter="wipe(left)">
                                      <p:cBhvr>
                                        <p:cTn id="126" dur="500"/>
                                        <p:tgtEl>
                                          <p:spTgt spid="108"/>
                                        </p:tgtEl>
                                      </p:cBhvr>
                                    </p:animEffect>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114"/>
                                        </p:tgtEl>
                                        <p:attrNameLst>
                                          <p:attrName>style.visibility</p:attrName>
                                        </p:attrNameLst>
                                      </p:cBhvr>
                                      <p:to>
                                        <p:strVal val="visible"/>
                                      </p:to>
                                    </p:set>
                                    <p:anim calcmode="lin" valueType="num">
                                      <p:cBhvr additive="base">
                                        <p:cTn id="131" dur="500" fill="hold"/>
                                        <p:tgtEl>
                                          <p:spTgt spid="114"/>
                                        </p:tgtEl>
                                        <p:attrNameLst>
                                          <p:attrName>ppt_x</p:attrName>
                                        </p:attrNameLst>
                                      </p:cBhvr>
                                      <p:tavLst>
                                        <p:tav tm="0">
                                          <p:val>
                                            <p:strVal val="0-#ppt_w/2"/>
                                          </p:val>
                                        </p:tav>
                                        <p:tav tm="100000">
                                          <p:val>
                                            <p:strVal val="#ppt_x"/>
                                          </p:val>
                                        </p:tav>
                                      </p:tavLst>
                                    </p:anim>
                                    <p:anim calcmode="lin" valueType="num">
                                      <p:cBhvr additive="base">
                                        <p:cTn id="132" dur="500" fill="hold"/>
                                        <p:tgtEl>
                                          <p:spTgt spid="114"/>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4"/>
                                        </p:tgtEl>
                                        <p:attrNameLst>
                                          <p:attrName>style.visibility</p:attrName>
                                        </p:attrNameLst>
                                      </p:cBhvr>
                                      <p:to>
                                        <p:strVal val="hidden"/>
                                      </p:to>
                                    </p:set>
                                  </p:subTnLst>
                                </p:cTn>
                              </p:par>
                            </p:childTnLst>
                          </p:cTn>
                        </p:par>
                        <p:par>
                          <p:cTn id="133" fill="hold">
                            <p:stCondLst>
                              <p:cond delay="500"/>
                            </p:stCondLst>
                            <p:childTnLst>
                              <p:par>
                                <p:cTn id="134" presetID="22" presetClass="entr" presetSubtype="8" fill="hold" grpId="0" nodeType="afterEffect">
                                  <p:stCondLst>
                                    <p:cond delay="0"/>
                                  </p:stCondLst>
                                  <p:childTnLst>
                                    <p:set>
                                      <p:cBhvr>
                                        <p:cTn id="135" dur="1" fill="hold">
                                          <p:stCondLst>
                                            <p:cond delay="0"/>
                                          </p:stCondLst>
                                        </p:cTn>
                                        <p:tgtEl>
                                          <p:spTgt spid="120"/>
                                        </p:tgtEl>
                                        <p:attrNameLst>
                                          <p:attrName>style.visibility</p:attrName>
                                        </p:attrNameLst>
                                      </p:cBhvr>
                                      <p:to>
                                        <p:strVal val="visible"/>
                                      </p:to>
                                    </p:set>
                                    <p:animEffect transition="in" filter="wipe(left)">
                                      <p:cBhvr>
                                        <p:cTn id="136" dur="500"/>
                                        <p:tgtEl>
                                          <p:spTgt spid="120"/>
                                        </p:tgtEl>
                                      </p:cBhvr>
                                    </p:animEffect>
                                  </p:childTnLst>
                                </p:cTn>
                              </p:par>
                            </p:childTnLst>
                          </p:cTn>
                        </p:par>
                        <p:par>
                          <p:cTn id="137" fill="hold">
                            <p:stCondLst>
                              <p:cond delay="1000"/>
                            </p:stCondLst>
                            <p:childTnLst>
                              <p:par>
                                <p:cTn id="138" presetID="22" presetClass="entr" presetSubtype="8" fill="hold" nodeType="afterEffect">
                                  <p:stCondLst>
                                    <p:cond delay="0"/>
                                  </p:stCondLst>
                                  <p:childTnLst>
                                    <p:set>
                                      <p:cBhvr>
                                        <p:cTn id="139" dur="1" fill="hold">
                                          <p:stCondLst>
                                            <p:cond delay="0"/>
                                          </p:stCondLst>
                                        </p:cTn>
                                        <p:tgtEl>
                                          <p:spTgt spid="115"/>
                                        </p:tgtEl>
                                        <p:attrNameLst>
                                          <p:attrName>style.visibility</p:attrName>
                                        </p:attrNameLst>
                                      </p:cBhvr>
                                      <p:to>
                                        <p:strVal val="visible"/>
                                      </p:to>
                                    </p:set>
                                    <p:animEffect transition="in" filter="wipe(left)">
                                      <p:cBhvr>
                                        <p:cTn id="140" dur="500"/>
                                        <p:tgtEl>
                                          <p:spTgt spid="115"/>
                                        </p:tgtEl>
                                      </p:cBhvr>
                                    </p:animEffect>
                                  </p:childTnLst>
                                </p:cTn>
                              </p:par>
                            </p:childTnLst>
                          </p:cTn>
                        </p:par>
                      </p:childTnLst>
                    </p:cTn>
                  </p:par>
                  <p:par>
                    <p:cTn id="141" fill="hold">
                      <p:stCondLst>
                        <p:cond delay="indefinite"/>
                      </p:stCondLst>
                      <p:childTnLst>
                        <p:par>
                          <p:cTn id="142" fill="hold">
                            <p:stCondLst>
                              <p:cond delay="0"/>
                            </p:stCondLst>
                            <p:childTnLst>
                              <p:par>
                                <p:cTn id="143" presetID="2" presetClass="entr" presetSubtype="8" fill="hold" grpId="0" nodeType="clickEffect">
                                  <p:stCondLst>
                                    <p:cond delay="0"/>
                                  </p:stCondLst>
                                  <p:childTnLst>
                                    <p:set>
                                      <p:cBhvr>
                                        <p:cTn id="144" dur="1" fill="hold">
                                          <p:stCondLst>
                                            <p:cond delay="0"/>
                                          </p:stCondLst>
                                        </p:cTn>
                                        <p:tgtEl>
                                          <p:spTgt spid="121"/>
                                        </p:tgtEl>
                                        <p:attrNameLst>
                                          <p:attrName>style.visibility</p:attrName>
                                        </p:attrNameLst>
                                      </p:cBhvr>
                                      <p:to>
                                        <p:strVal val="visible"/>
                                      </p:to>
                                    </p:set>
                                    <p:anim calcmode="lin" valueType="num">
                                      <p:cBhvr additive="base">
                                        <p:cTn id="145" dur="500" fill="hold"/>
                                        <p:tgtEl>
                                          <p:spTgt spid="121"/>
                                        </p:tgtEl>
                                        <p:attrNameLst>
                                          <p:attrName>ppt_x</p:attrName>
                                        </p:attrNameLst>
                                      </p:cBhvr>
                                      <p:tavLst>
                                        <p:tav tm="0">
                                          <p:val>
                                            <p:strVal val="0-#ppt_w/2"/>
                                          </p:val>
                                        </p:tav>
                                        <p:tav tm="100000">
                                          <p:val>
                                            <p:strVal val="#ppt_x"/>
                                          </p:val>
                                        </p:tav>
                                      </p:tavLst>
                                    </p:anim>
                                    <p:anim calcmode="lin" valueType="num">
                                      <p:cBhvr additive="base">
                                        <p:cTn id="146" dur="500" fill="hold"/>
                                        <p:tgtEl>
                                          <p:spTgt spid="121"/>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21"/>
                                        </p:tgtEl>
                                        <p:attrNameLst>
                                          <p:attrName>style.visibility</p:attrName>
                                        </p:attrNameLst>
                                      </p:cBhvr>
                                      <p:to>
                                        <p:strVal val="hidden"/>
                                      </p:to>
                                    </p:set>
                                  </p:subTnLst>
                                </p:cTn>
                              </p:par>
                            </p:childTnLst>
                          </p:cTn>
                        </p:par>
                        <p:par>
                          <p:cTn id="147" fill="hold">
                            <p:stCondLst>
                              <p:cond delay="500"/>
                            </p:stCondLst>
                            <p:childTnLst>
                              <p:par>
                                <p:cTn id="148" presetID="22" presetClass="entr" presetSubtype="8" fill="hold" grpId="0" nodeType="afterEffect">
                                  <p:stCondLst>
                                    <p:cond delay="0"/>
                                  </p:stCondLst>
                                  <p:childTnLst>
                                    <p:set>
                                      <p:cBhvr>
                                        <p:cTn id="149" dur="1" fill="hold">
                                          <p:stCondLst>
                                            <p:cond delay="0"/>
                                          </p:stCondLst>
                                        </p:cTn>
                                        <p:tgtEl>
                                          <p:spTgt spid="127"/>
                                        </p:tgtEl>
                                        <p:attrNameLst>
                                          <p:attrName>style.visibility</p:attrName>
                                        </p:attrNameLst>
                                      </p:cBhvr>
                                      <p:to>
                                        <p:strVal val="visible"/>
                                      </p:to>
                                    </p:set>
                                    <p:animEffect transition="in" filter="wipe(left)">
                                      <p:cBhvr>
                                        <p:cTn id="150" dur="500"/>
                                        <p:tgtEl>
                                          <p:spTgt spid="127"/>
                                        </p:tgtEl>
                                      </p:cBhvr>
                                    </p:animEffect>
                                  </p:childTnLst>
                                </p:cTn>
                              </p:par>
                            </p:childTnLst>
                          </p:cTn>
                        </p:par>
                        <p:par>
                          <p:cTn id="151" fill="hold">
                            <p:stCondLst>
                              <p:cond delay="1000"/>
                            </p:stCondLst>
                            <p:childTnLst>
                              <p:par>
                                <p:cTn id="152" presetID="22" presetClass="entr" presetSubtype="8" fill="hold" nodeType="afterEffect">
                                  <p:stCondLst>
                                    <p:cond delay="0"/>
                                  </p:stCondLst>
                                  <p:childTnLst>
                                    <p:set>
                                      <p:cBhvr>
                                        <p:cTn id="153" dur="1" fill="hold">
                                          <p:stCondLst>
                                            <p:cond delay="0"/>
                                          </p:stCondLst>
                                        </p:cTn>
                                        <p:tgtEl>
                                          <p:spTgt spid="122"/>
                                        </p:tgtEl>
                                        <p:attrNameLst>
                                          <p:attrName>style.visibility</p:attrName>
                                        </p:attrNameLst>
                                      </p:cBhvr>
                                      <p:to>
                                        <p:strVal val="visible"/>
                                      </p:to>
                                    </p:set>
                                    <p:animEffect transition="in" filter="wipe(left)">
                                      <p:cBhvr>
                                        <p:cTn id="154" dur="500"/>
                                        <p:tgtEl>
                                          <p:spTgt spid="122"/>
                                        </p:tgtEl>
                                      </p:cBhvr>
                                    </p:animEffect>
                                  </p:childTnLst>
                                </p:cTn>
                              </p:par>
                            </p:childTnLst>
                          </p:cTn>
                        </p:par>
                      </p:childTnLst>
                    </p:cTn>
                  </p:par>
                  <p:par>
                    <p:cTn id="155" fill="hold">
                      <p:stCondLst>
                        <p:cond delay="indefinite"/>
                      </p:stCondLst>
                      <p:childTnLst>
                        <p:par>
                          <p:cTn id="156" fill="hold">
                            <p:stCondLst>
                              <p:cond delay="0"/>
                            </p:stCondLst>
                            <p:childTnLst>
                              <p:par>
                                <p:cTn id="157" presetID="2" presetClass="entr" presetSubtype="8" fill="hold" grpId="0" nodeType="clickEffect">
                                  <p:stCondLst>
                                    <p:cond delay="0"/>
                                  </p:stCondLst>
                                  <p:childTnLst>
                                    <p:set>
                                      <p:cBhvr>
                                        <p:cTn id="158" dur="1" fill="hold">
                                          <p:stCondLst>
                                            <p:cond delay="0"/>
                                          </p:stCondLst>
                                        </p:cTn>
                                        <p:tgtEl>
                                          <p:spTgt spid="128"/>
                                        </p:tgtEl>
                                        <p:attrNameLst>
                                          <p:attrName>style.visibility</p:attrName>
                                        </p:attrNameLst>
                                      </p:cBhvr>
                                      <p:to>
                                        <p:strVal val="visible"/>
                                      </p:to>
                                    </p:set>
                                    <p:anim calcmode="lin" valueType="num">
                                      <p:cBhvr additive="base">
                                        <p:cTn id="159" dur="500" fill="hold"/>
                                        <p:tgtEl>
                                          <p:spTgt spid="128"/>
                                        </p:tgtEl>
                                        <p:attrNameLst>
                                          <p:attrName>ppt_x</p:attrName>
                                        </p:attrNameLst>
                                      </p:cBhvr>
                                      <p:tavLst>
                                        <p:tav tm="0">
                                          <p:val>
                                            <p:strVal val="0-#ppt_w/2"/>
                                          </p:val>
                                        </p:tav>
                                        <p:tav tm="100000">
                                          <p:val>
                                            <p:strVal val="#ppt_x"/>
                                          </p:val>
                                        </p:tav>
                                      </p:tavLst>
                                    </p:anim>
                                    <p:anim calcmode="lin" valueType="num">
                                      <p:cBhvr additive="base">
                                        <p:cTn id="160" dur="500" fill="hold"/>
                                        <p:tgtEl>
                                          <p:spTgt spid="128"/>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28"/>
                                        </p:tgtEl>
                                        <p:attrNameLst>
                                          <p:attrName>style.visibility</p:attrName>
                                        </p:attrNameLst>
                                      </p:cBhvr>
                                      <p:to>
                                        <p:strVal val="hidden"/>
                                      </p:to>
                                    </p:set>
                                  </p:subTnLst>
                                </p:cTn>
                              </p:par>
                            </p:childTnLst>
                          </p:cTn>
                        </p:par>
                        <p:par>
                          <p:cTn id="161" fill="hold">
                            <p:stCondLst>
                              <p:cond delay="500"/>
                            </p:stCondLst>
                            <p:childTnLst>
                              <p:par>
                                <p:cTn id="162" presetID="22" presetClass="entr" presetSubtype="8" fill="hold" grpId="0" nodeType="afterEffect">
                                  <p:stCondLst>
                                    <p:cond delay="0"/>
                                  </p:stCondLst>
                                  <p:childTnLst>
                                    <p:set>
                                      <p:cBhvr>
                                        <p:cTn id="163" dur="1" fill="hold">
                                          <p:stCondLst>
                                            <p:cond delay="0"/>
                                          </p:stCondLst>
                                        </p:cTn>
                                        <p:tgtEl>
                                          <p:spTgt spid="134"/>
                                        </p:tgtEl>
                                        <p:attrNameLst>
                                          <p:attrName>style.visibility</p:attrName>
                                        </p:attrNameLst>
                                      </p:cBhvr>
                                      <p:to>
                                        <p:strVal val="visible"/>
                                      </p:to>
                                    </p:set>
                                    <p:animEffect transition="in" filter="wipe(left)">
                                      <p:cBhvr>
                                        <p:cTn id="164" dur="500"/>
                                        <p:tgtEl>
                                          <p:spTgt spid="134"/>
                                        </p:tgtEl>
                                      </p:cBhvr>
                                    </p:animEffect>
                                  </p:childTnLst>
                                </p:cTn>
                              </p:par>
                            </p:childTnLst>
                          </p:cTn>
                        </p:par>
                        <p:par>
                          <p:cTn id="165" fill="hold">
                            <p:stCondLst>
                              <p:cond delay="1000"/>
                            </p:stCondLst>
                            <p:childTnLst>
                              <p:par>
                                <p:cTn id="166" presetID="22" presetClass="entr" presetSubtype="8" fill="hold" nodeType="afterEffect">
                                  <p:stCondLst>
                                    <p:cond delay="0"/>
                                  </p:stCondLst>
                                  <p:childTnLst>
                                    <p:set>
                                      <p:cBhvr>
                                        <p:cTn id="167" dur="1" fill="hold">
                                          <p:stCondLst>
                                            <p:cond delay="0"/>
                                          </p:stCondLst>
                                        </p:cTn>
                                        <p:tgtEl>
                                          <p:spTgt spid="129"/>
                                        </p:tgtEl>
                                        <p:attrNameLst>
                                          <p:attrName>style.visibility</p:attrName>
                                        </p:attrNameLst>
                                      </p:cBhvr>
                                      <p:to>
                                        <p:strVal val="visible"/>
                                      </p:to>
                                    </p:set>
                                    <p:animEffect transition="in" filter="wipe(left)">
                                      <p:cBhvr>
                                        <p:cTn id="168"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P spid="6" grpId="0" build="p" autoUpdateAnimBg="0"/>
      <p:bldP spid="66" grpId="0" build="p" autoUpdateAnimBg="0"/>
      <p:bldP spid="68" grpId="0" build="p" autoUpdateAnimBg="0"/>
      <p:bldP spid="70" grpId="0" build="p" autoUpdateAnimBg="0"/>
      <p:bldP spid="72" grpId="0" animBg="1" autoUpdateAnimBg="0"/>
      <p:bldP spid="78" grpId="0" animBg="1" autoUpdateAnimBg="0"/>
      <p:bldP spid="79" grpId="0" animBg="1"/>
      <p:bldP spid="85" grpId="0" animBg="1"/>
      <p:bldP spid="86" grpId="0" animBg="1" autoUpdateAnimBg="0"/>
      <p:bldP spid="92" grpId="0" animBg="1"/>
      <p:bldP spid="93" grpId="0" animBg="1" autoUpdateAnimBg="0"/>
      <p:bldP spid="99" grpId="0" animBg="1" autoUpdateAnimBg="0"/>
      <p:bldP spid="100" grpId="0" animBg="1"/>
      <p:bldP spid="106" grpId="0" animBg="1" autoUpdateAnimBg="0"/>
      <p:bldP spid="107" grpId="0" animBg="1"/>
      <p:bldP spid="113" grpId="0" animBg="1" autoUpdateAnimBg="0"/>
      <p:bldP spid="114" grpId="0" animBg="1"/>
      <p:bldP spid="120" grpId="0" animBg="1" autoUpdateAnimBg="0"/>
      <p:bldP spid="121" grpId="0" animBg="1"/>
      <p:bldP spid="127" grpId="0" animBg="1" autoUpdateAnimBg="0"/>
      <p:bldP spid="128" grpId="0" animBg="1"/>
      <p:bldP spid="134" grpId="0" animBg="1" autoUpdateAnimBg="0"/>
      <p:bldP spid="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3.3</a:t>
            </a:r>
            <a:r>
              <a:rPr kumimoji="1" lang="zh-CN" altLang="en-US" dirty="0"/>
              <a:t> 移位寄存器</a:t>
            </a:r>
          </a:p>
        </p:txBody>
      </p:sp>
      <p:sp>
        <p:nvSpPr>
          <p:cNvPr id="5" name="Text Box 2">
            <a:extLst>
              <a:ext uri="{FF2B5EF4-FFF2-40B4-BE49-F238E27FC236}">
                <a16:creationId xmlns:a16="http://schemas.microsoft.com/office/drawing/2014/main" id="{505603CF-E9A9-D013-BD19-9EB651C8DEBA}"/>
              </a:ext>
            </a:extLst>
          </p:cNvPr>
          <p:cNvSpPr txBox="1">
            <a:spLocks noChangeArrowheads="1"/>
          </p:cNvSpPr>
          <p:nvPr/>
        </p:nvSpPr>
        <p:spPr bwMode="auto">
          <a:xfrm>
            <a:off x="1561148" y="768396"/>
            <a:ext cx="2111375" cy="519112"/>
          </a:xfrm>
          <a:prstGeom prst="rect">
            <a:avLst/>
          </a:prstGeom>
          <a:noFill/>
          <a:ln w="9525">
            <a:noFill/>
            <a:miter lim="800000"/>
            <a:headEnd/>
            <a:tailEnd/>
          </a:ln>
        </p:spPr>
        <p:txBody>
          <a:bodyPr>
            <a:spAutoFit/>
          </a:bodyPr>
          <a:lstStyle/>
          <a:p>
            <a:r>
              <a:rPr lang="zh-CN" altLang="en-US" sz="2800" b="1">
                <a:solidFill>
                  <a:srgbClr val="FF0066"/>
                </a:solidFill>
              </a:rPr>
              <a:t>左移寄存器</a:t>
            </a:r>
          </a:p>
        </p:txBody>
      </p:sp>
      <p:sp>
        <p:nvSpPr>
          <p:cNvPr id="6" name="Text Box 3">
            <a:extLst>
              <a:ext uri="{FF2B5EF4-FFF2-40B4-BE49-F238E27FC236}">
                <a16:creationId xmlns:a16="http://schemas.microsoft.com/office/drawing/2014/main" id="{6DAB8068-AACF-9E72-BFB6-A34EE927A936}"/>
              </a:ext>
            </a:extLst>
          </p:cNvPr>
          <p:cNvSpPr txBox="1">
            <a:spLocks noChangeArrowheads="1"/>
          </p:cNvSpPr>
          <p:nvPr/>
        </p:nvSpPr>
        <p:spPr bwMode="auto">
          <a:xfrm>
            <a:off x="9425623" y="1409746"/>
            <a:ext cx="625475" cy="519112"/>
          </a:xfrm>
          <a:prstGeom prst="rect">
            <a:avLst/>
          </a:prstGeom>
          <a:solidFill>
            <a:srgbClr val="0033CC"/>
          </a:solidFill>
          <a:ln w="9525">
            <a:noFill/>
            <a:miter lim="800000"/>
            <a:headEnd/>
            <a:tailEnd/>
          </a:ln>
        </p:spPr>
        <p:txBody>
          <a:bodyPr>
            <a:spAutoFit/>
          </a:bodyPr>
          <a:lstStyle/>
          <a:p>
            <a:r>
              <a:rPr lang="en-US" altLang="zh-CN" sz="2800" b="1" i="1">
                <a:solidFill>
                  <a:schemeClr val="bg1"/>
                </a:solidFill>
                <a:ea typeface="楷体_GB2312" pitchFamily="49" charset="-122"/>
              </a:rPr>
              <a:t>D</a:t>
            </a:r>
            <a:r>
              <a:rPr lang="en-US" altLang="zh-CN" sz="2800" b="1" i="1" baseline="-25000">
                <a:solidFill>
                  <a:schemeClr val="bg1"/>
                </a:solidFill>
                <a:ea typeface="楷体_GB2312" pitchFamily="49" charset="-122"/>
              </a:rPr>
              <a:t>i</a:t>
            </a:r>
            <a:endParaRPr lang="en-US" altLang="zh-CN" sz="2800" b="1">
              <a:solidFill>
                <a:schemeClr val="bg1"/>
              </a:solidFill>
              <a:ea typeface="楷体_GB2312" pitchFamily="49" charset="-122"/>
            </a:endParaRPr>
          </a:p>
        </p:txBody>
      </p:sp>
      <p:sp>
        <p:nvSpPr>
          <p:cNvPr id="7" name="Text Box 4">
            <a:extLst>
              <a:ext uri="{FF2B5EF4-FFF2-40B4-BE49-F238E27FC236}">
                <a16:creationId xmlns:a16="http://schemas.microsoft.com/office/drawing/2014/main" id="{52B3AB40-B789-22B8-D9EB-8ED27FD3F33F}"/>
              </a:ext>
            </a:extLst>
          </p:cNvPr>
          <p:cNvSpPr txBox="1">
            <a:spLocks noChangeArrowheads="1"/>
          </p:cNvSpPr>
          <p:nvPr/>
        </p:nvSpPr>
        <p:spPr bwMode="auto">
          <a:xfrm>
            <a:off x="9074785" y="2381296"/>
            <a:ext cx="914400" cy="822325"/>
          </a:xfrm>
          <a:prstGeom prst="rect">
            <a:avLst/>
          </a:prstGeom>
          <a:noFill/>
          <a:ln w="9525">
            <a:noFill/>
            <a:miter lim="800000"/>
            <a:headEnd/>
            <a:tailEnd/>
          </a:ln>
        </p:spPr>
        <p:txBody>
          <a:bodyPr>
            <a:spAutoFit/>
          </a:bodyPr>
          <a:lstStyle/>
          <a:p>
            <a:r>
              <a:rPr lang="zh-CN" altLang="en-US" b="1">
                <a:solidFill>
                  <a:srgbClr val="0033CC"/>
                </a:solidFill>
              </a:rPr>
              <a:t>左移</a:t>
            </a:r>
          </a:p>
          <a:p>
            <a:r>
              <a:rPr lang="zh-CN" altLang="en-US" b="1">
                <a:solidFill>
                  <a:srgbClr val="0033CC"/>
                </a:solidFill>
              </a:rPr>
              <a:t>输入</a:t>
            </a:r>
          </a:p>
        </p:txBody>
      </p:sp>
      <p:sp>
        <p:nvSpPr>
          <p:cNvPr id="8" name="AutoShape 5">
            <a:extLst>
              <a:ext uri="{FF2B5EF4-FFF2-40B4-BE49-F238E27FC236}">
                <a16:creationId xmlns:a16="http://schemas.microsoft.com/office/drawing/2014/main" id="{DC34E53D-EBF4-9024-4E41-9DB66877D8BC}"/>
              </a:ext>
            </a:extLst>
          </p:cNvPr>
          <p:cNvSpPr>
            <a:spLocks noChangeArrowheads="1"/>
          </p:cNvSpPr>
          <p:nvPr/>
        </p:nvSpPr>
        <p:spPr bwMode="auto">
          <a:xfrm flipH="1">
            <a:off x="9470073" y="2019346"/>
            <a:ext cx="381000" cy="152400"/>
          </a:xfrm>
          <a:prstGeom prst="rightArrow">
            <a:avLst>
              <a:gd name="adj1" fmla="val 50000"/>
              <a:gd name="adj2" fmla="val 62500"/>
            </a:avLst>
          </a:prstGeom>
          <a:solidFill>
            <a:srgbClr val="FF0000"/>
          </a:solidFill>
          <a:ln w="9525">
            <a:solidFill>
              <a:srgbClr val="FF0000"/>
            </a:solidFill>
            <a:miter lim="800000"/>
            <a:headEnd/>
            <a:tailEnd/>
          </a:ln>
        </p:spPr>
        <p:txBody>
          <a:bodyPr wrap="none" anchor="ctr"/>
          <a:lstStyle/>
          <a:p>
            <a:endParaRPr lang="zh-CN" altLang="en-US"/>
          </a:p>
        </p:txBody>
      </p:sp>
      <p:sp>
        <p:nvSpPr>
          <p:cNvPr id="9" name="Text Box 6">
            <a:extLst>
              <a:ext uri="{FF2B5EF4-FFF2-40B4-BE49-F238E27FC236}">
                <a16:creationId xmlns:a16="http://schemas.microsoft.com/office/drawing/2014/main" id="{B8B340F8-3A27-2A11-4B51-8B49CC7BAF25}"/>
              </a:ext>
            </a:extLst>
          </p:cNvPr>
          <p:cNvSpPr txBox="1">
            <a:spLocks noChangeArrowheads="1"/>
          </p:cNvSpPr>
          <p:nvPr/>
        </p:nvSpPr>
        <p:spPr bwMode="auto">
          <a:xfrm>
            <a:off x="1713548" y="1714546"/>
            <a:ext cx="914400" cy="822325"/>
          </a:xfrm>
          <a:prstGeom prst="rect">
            <a:avLst/>
          </a:prstGeom>
          <a:noFill/>
          <a:ln w="9525">
            <a:noFill/>
            <a:miter lim="800000"/>
            <a:headEnd/>
            <a:tailEnd/>
          </a:ln>
        </p:spPr>
        <p:txBody>
          <a:bodyPr>
            <a:spAutoFit/>
          </a:bodyPr>
          <a:lstStyle/>
          <a:p>
            <a:r>
              <a:rPr lang="zh-CN" altLang="en-US" b="1">
                <a:solidFill>
                  <a:srgbClr val="0033CC"/>
                </a:solidFill>
              </a:rPr>
              <a:t>左移</a:t>
            </a:r>
          </a:p>
          <a:p>
            <a:r>
              <a:rPr lang="zh-CN" altLang="en-US" b="1">
                <a:solidFill>
                  <a:srgbClr val="0033CC"/>
                </a:solidFill>
              </a:rPr>
              <a:t>输出</a:t>
            </a:r>
          </a:p>
        </p:txBody>
      </p:sp>
      <p:sp>
        <p:nvSpPr>
          <p:cNvPr id="10" name="AutoShape 7">
            <a:extLst>
              <a:ext uri="{FF2B5EF4-FFF2-40B4-BE49-F238E27FC236}">
                <a16:creationId xmlns:a16="http://schemas.microsoft.com/office/drawing/2014/main" id="{42CA1C01-E5C0-8652-5F64-32BE88F781F8}"/>
              </a:ext>
            </a:extLst>
          </p:cNvPr>
          <p:cNvSpPr>
            <a:spLocks noChangeArrowheads="1"/>
          </p:cNvSpPr>
          <p:nvPr/>
        </p:nvSpPr>
        <p:spPr bwMode="auto">
          <a:xfrm flipH="1">
            <a:off x="1969135" y="1390696"/>
            <a:ext cx="381000" cy="152400"/>
          </a:xfrm>
          <a:prstGeom prst="rightArrow">
            <a:avLst>
              <a:gd name="adj1" fmla="val 50000"/>
              <a:gd name="adj2" fmla="val 62500"/>
            </a:avLst>
          </a:prstGeom>
          <a:solidFill>
            <a:srgbClr val="FF0000"/>
          </a:solidFill>
          <a:ln w="9525">
            <a:solidFill>
              <a:srgbClr val="FF0000"/>
            </a:solidFill>
            <a:miter lim="800000"/>
            <a:headEnd/>
            <a:tailEnd/>
          </a:ln>
        </p:spPr>
        <p:txBody>
          <a:bodyPr wrap="none" anchor="ctr"/>
          <a:lstStyle/>
          <a:p>
            <a:endParaRPr lang="zh-CN" altLang="en-US"/>
          </a:p>
        </p:txBody>
      </p:sp>
      <p:sp>
        <p:nvSpPr>
          <p:cNvPr id="11" name="Text Box 8">
            <a:extLst>
              <a:ext uri="{FF2B5EF4-FFF2-40B4-BE49-F238E27FC236}">
                <a16:creationId xmlns:a16="http://schemas.microsoft.com/office/drawing/2014/main" id="{3AB58AC8-970C-E32A-CC9B-17EBE22739A9}"/>
              </a:ext>
            </a:extLst>
          </p:cNvPr>
          <p:cNvSpPr txBox="1">
            <a:spLocks noChangeArrowheads="1"/>
          </p:cNvSpPr>
          <p:nvPr/>
        </p:nvSpPr>
        <p:spPr bwMode="auto">
          <a:xfrm>
            <a:off x="1707198" y="3525883"/>
            <a:ext cx="1879600" cy="519113"/>
          </a:xfrm>
          <a:prstGeom prst="rect">
            <a:avLst/>
          </a:prstGeom>
          <a:noFill/>
          <a:ln w="9525">
            <a:noFill/>
            <a:miter lim="800000"/>
            <a:headEnd/>
            <a:tailEnd/>
          </a:ln>
        </p:spPr>
        <p:txBody>
          <a:bodyPr>
            <a:spAutoFit/>
          </a:bodyPr>
          <a:lstStyle/>
          <a:p>
            <a:r>
              <a:rPr lang="zh-CN" altLang="en-US" sz="2800" b="1">
                <a:solidFill>
                  <a:srgbClr val="0033CC"/>
                </a:solidFill>
              </a:rPr>
              <a:t>驱动方程</a:t>
            </a:r>
          </a:p>
        </p:txBody>
      </p:sp>
      <p:graphicFrame>
        <p:nvGraphicFramePr>
          <p:cNvPr id="12" name="Object 89">
            <a:extLst>
              <a:ext uri="{FF2B5EF4-FFF2-40B4-BE49-F238E27FC236}">
                <a16:creationId xmlns:a16="http://schemas.microsoft.com/office/drawing/2014/main" id="{D17B7285-BE2E-39ED-CB84-59C075DE96AB}"/>
              </a:ext>
            </a:extLst>
          </p:cNvPr>
          <p:cNvGraphicFramePr>
            <a:graphicFrameLocks noChangeAspect="1"/>
          </p:cNvGraphicFramePr>
          <p:nvPr>
            <p:extLst>
              <p:ext uri="{D42A27DB-BD31-4B8C-83A1-F6EECF244321}">
                <p14:modId xmlns:p14="http://schemas.microsoft.com/office/powerpoint/2010/main" val="2101599864"/>
              </p:ext>
            </p:extLst>
          </p:nvPr>
        </p:nvGraphicFramePr>
        <p:xfrm>
          <a:off x="3396298" y="3497308"/>
          <a:ext cx="5692775" cy="577850"/>
        </p:xfrm>
        <a:graphic>
          <a:graphicData uri="http://schemas.openxmlformats.org/presentationml/2006/ole">
            <mc:AlternateContent xmlns:mc="http://schemas.openxmlformats.org/markup-compatibility/2006">
              <mc:Choice xmlns:v="urn:schemas-microsoft-com:vml" Requires="v">
                <p:oleObj name="公式" r:id="rId3" imgW="2489200" imgH="254000" progId="Equation.3">
                  <p:embed/>
                </p:oleObj>
              </mc:Choice>
              <mc:Fallback>
                <p:oleObj name="公式" r:id="rId3" imgW="2489200" imgH="254000" progId="Equation.3">
                  <p:embed/>
                  <p:pic>
                    <p:nvPicPr>
                      <p:cNvPr id="10249" name="Object 8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96298" y="3497308"/>
                        <a:ext cx="5692775" cy="57785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Lst>
                    </p:spPr>
                  </p:pic>
                </p:oleObj>
              </mc:Fallback>
            </mc:AlternateContent>
          </a:graphicData>
        </a:graphic>
      </p:graphicFrame>
      <p:sp>
        <p:nvSpPr>
          <p:cNvPr id="13" name="Text Box 10">
            <a:extLst>
              <a:ext uri="{FF2B5EF4-FFF2-40B4-BE49-F238E27FC236}">
                <a16:creationId xmlns:a16="http://schemas.microsoft.com/office/drawing/2014/main" id="{E9B6671A-AD28-9ABA-B259-945CB26D51A7}"/>
              </a:ext>
            </a:extLst>
          </p:cNvPr>
          <p:cNvSpPr txBox="1">
            <a:spLocks noChangeArrowheads="1"/>
          </p:cNvSpPr>
          <p:nvPr/>
        </p:nvSpPr>
        <p:spPr bwMode="auto">
          <a:xfrm>
            <a:off x="1697673" y="4006896"/>
            <a:ext cx="1955800" cy="519112"/>
          </a:xfrm>
          <a:prstGeom prst="rect">
            <a:avLst/>
          </a:prstGeom>
          <a:noFill/>
          <a:ln w="9525">
            <a:noFill/>
            <a:miter lim="800000"/>
            <a:headEnd/>
            <a:tailEnd/>
          </a:ln>
        </p:spPr>
        <p:txBody>
          <a:bodyPr>
            <a:spAutoFit/>
          </a:bodyPr>
          <a:lstStyle/>
          <a:p>
            <a:r>
              <a:rPr lang="zh-CN" altLang="en-US" sz="2800" b="1">
                <a:solidFill>
                  <a:srgbClr val="0033CC"/>
                </a:solidFill>
              </a:rPr>
              <a:t>状态方程</a:t>
            </a:r>
          </a:p>
        </p:txBody>
      </p:sp>
      <p:graphicFrame>
        <p:nvGraphicFramePr>
          <p:cNvPr id="14" name="Object 90">
            <a:extLst>
              <a:ext uri="{FF2B5EF4-FFF2-40B4-BE49-F238E27FC236}">
                <a16:creationId xmlns:a16="http://schemas.microsoft.com/office/drawing/2014/main" id="{6CA51F95-AE5D-8B9B-4675-C2EA028F56A1}"/>
              </a:ext>
            </a:extLst>
          </p:cNvPr>
          <p:cNvGraphicFramePr>
            <a:graphicFrameLocks noChangeAspect="1"/>
          </p:cNvGraphicFramePr>
          <p:nvPr>
            <p:extLst>
              <p:ext uri="{D42A27DB-BD31-4B8C-83A1-F6EECF244321}">
                <p14:modId xmlns:p14="http://schemas.microsoft.com/office/powerpoint/2010/main" val="1662851226"/>
              </p:ext>
            </p:extLst>
          </p:nvPr>
        </p:nvGraphicFramePr>
        <p:xfrm>
          <a:off x="3424873" y="3983083"/>
          <a:ext cx="6216650" cy="577850"/>
        </p:xfrm>
        <a:graphic>
          <a:graphicData uri="http://schemas.openxmlformats.org/presentationml/2006/ole">
            <mc:AlternateContent xmlns:mc="http://schemas.openxmlformats.org/markup-compatibility/2006">
              <mc:Choice xmlns:v="urn:schemas-microsoft-com:vml" Requires="v">
                <p:oleObj name="Equation" r:id="rId5" imgW="2717800" imgH="254000" progId="Equation.3">
                  <p:embed/>
                </p:oleObj>
              </mc:Choice>
              <mc:Fallback>
                <p:oleObj name="Equation" r:id="rId5" imgW="2717800" imgH="254000" progId="Equation.3">
                  <p:embed/>
                  <p:pic>
                    <p:nvPicPr>
                      <p:cNvPr id="10251" name="Object 9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24873" y="3983083"/>
                        <a:ext cx="6216650" cy="577850"/>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Lst>
                    </p:spPr>
                  </p:pic>
                </p:oleObj>
              </mc:Fallback>
            </mc:AlternateContent>
          </a:graphicData>
        </a:graphic>
      </p:graphicFrame>
      <p:sp>
        <p:nvSpPr>
          <p:cNvPr id="15" name="Text Box 12">
            <a:extLst>
              <a:ext uri="{FF2B5EF4-FFF2-40B4-BE49-F238E27FC236}">
                <a16:creationId xmlns:a16="http://schemas.microsoft.com/office/drawing/2014/main" id="{377D6003-7E1F-A4F0-246C-94F1F9D2FF05}"/>
              </a:ext>
            </a:extLst>
          </p:cNvPr>
          <p:cNvSpPr txBox="1">
            <a:spLocks noChangeArrowheads="1"/>
          </p:cNvSpPr>
          <p:nvPr/>
        </p:nvSpPr>
        <p:spPr bwMode="auto">
          <a:xfrm>
            <a:off x="1651635" y="4435521"/>
            <a:ext cx="2293938" cy="519112"/>
          </a:xfrm>
          <a:prstGeom prst="rect">
            <a:avLst/>
          </a:prstGeom>
          <a:noFill/>
          <a:ln w="9525">
            <a:noFill/>
            <a:miter lim="800000"/>
            <a:headEnd/>
            <a:tailEnd/>
          </a:ln>
        </p:spPr>
        <p:txBody>
          <a:bodyPr>
            <a:spAutoFit/>
          </a:bodyPr>
          <a:lstStyle/>
          <a:p>
            <a:r>
              <a:rPr lang="zh-CN" altLang="en-US" sz="2800" b="1">
                <a:solidFill>
                  <a:srgbClr val="0033CC"/>
                </a:solidFill>
              </a:rPr>
              <a:t>主要特点：</a:t>
            </a:r>
          </a:p>
        </p:txBody>
      </p:sp>
      <p:sp>
        <p:nvSpPr>
          <p:cNvPr id="16" name="Text Box 13">
            <a:extLst>
              <a:ext uri="{FF2B5EF4-FFF2-40B4-BE49-F238E27FC236}">
                <a16:creationId xmlns:a16="http://schemas.microsoft.com/office/drawing/2014/main" id="{4FC010E2-618E-60AE-F05C-7A32867F9300}"/>
              </a:ext>
            </a:extLst>
          </p:cNvPr>
          <p:cNvSpPr txBox="1">
            <a:spLocks noChangeArrowheads="1"/>
          </p:cNvSpPr>
          <p:nvPr/>
        </p:nvSpPr>
        <p:spPr bwMode="auto">
          <a:xfrm>
            <a:off x="1727835" y="4907008"/>
            <a:ext cx="7788275" cy="519113"/>
          </a:xfrm>
          <a:prstGeom prst="rect">
            <a:avLst/>
          </a:prstGeom>
          <a:noFill/>
          <a:ln w="9525">
            <a:noFill/>
            <a:miter lim="800000"/>
            <a:headEnd/>
            <a:tailEnd/>
          </a:ln>
        </p:spPr>
        <p:txBody>
          <a:bodyPr>
            <a:spAutoFit/>
          </a:bodyPr>
          <a:lstStyle/>
          <a:p>
            <a:r>
              <a:rPr lang="en-US" altLang="zh-CN" sz="2800" b="1">
                <a:solidFill>
                  <a:srgbClr val="FF0066"/>
                </a:solidFill>
              </a:rPr>
              <a:t>1</a:t>
            </a:r>
            <a:r>
              <a:rPr lang="en-US" altLang="zh-CN" sz="2800" b="1"/>
              <a:t>. </a:t>
            </a:r>
            <a:r>
              <a:rPr lang="zh-CN" altLang="en-US" sz="2800" b="1"/>
              <a:t>输入数码在 </a:t>
            </a:r>
            <a:r>
              <a:rPr lang="en-US" altLang="zh-CN" sz="2800" b="1" i="1"/>
              <a:t>CP </a:t>
            </a:r>
            <a:r>
              <a:rPr lang="zh-CN" altLang="en-US" sz="2800" b="1"/>
              <a:t>控制下，依次右移或左移；</a:t>
            </a:r>
          </a:p>
        </p:txBody>
      </p:sp>
      <p:sp>
        <p:nvSpPr>
          <p:cNvPr id="17" name="Text Box 14">
            <a:extLst>
              <a:ext uri="{FF2B5EF4-FFF2-40B4-BE49-F238E27FC236}">
                <a16:creationId xmlns:a16="http://schemas.microsoft.com/office/drawing/2014/main" id="{B862BD19-3AE9-2780-ABFE-58C3340B2D52}"/>
              </a:ext>
            </a:extLst>
          </p:cNvPr>
          <p:cNvSpPr txBox="1">
            <a:spLocks noChangeArrowheads="1"/>
          </p:cNvSpPr>
          <p:nvPr/>
        </p:nvSpPr>
        <p:spPr bwMode="auto">
          <a:xfrm>
            <a:off x="1208723" y="5349921"/>
            <a:ext cx="9382125" cy="946150"/>
          </a:xfrm>
          <a:prstGeom prst="rect">
            <a:avLst/>
          </a:prstGeom>
          <a:noFill/>
          <a:ln w="9525">
            <a:noFill/>
            <a:miter lim="800000"/>
            <a:headEnd/>
            <a:tailEnd/>
          </a:ln>
        </p:spPr>
        <p:txBody>
          <a:bodyPr>
            <a:spAutoFit/>
          </a:bodyPr>
          <a:lstStyle/>
          <a:p>
            <a:r>
              <a:rPr lang="en-US" altLang="zh-CN" sz="2800" b="1">
                <a:solidFill>
                  <a:srgbClr val="FF0066"/>
                </a:solidFill>
              </a:rPr>
              <a:t>      2</a:t>
            </a:r>
            <a:r>
              <a:rPr lang="en-US" altLang="zh-CN" sz="2800" b="1">
                <a:solidFill>
                  <a:srgbClr val="FF33CC"/>
                </a:solidFill>
              </a:rPr>
              <a:t>. </a:t>
            </a:r>
            <a:r>
              <a:rPr lang="zh-CN" altLang="zh-CN" sz="2800" b="1"/>
              <a:t>寄存</a:t>
            </a:r>
            <a:r>
              <a:rPr lang="zh-CN" altLang="en-US" sz="2800" b="1"/>
              <a:t> </a:t>
            </a:r>
            <a:r>
              <a:rPr lang="en-US" altLang="zh-CN" sz="2800" b="1" i="1">
                <a:solidFill>
                  <a:srgbClr val="FF0066"/>
                </a:solidFill>
              </a:rPr>
              <a:t>n </a:t>
            </a:r>
            <a:r>
              <a:rPr lang="zh-CN" altLang="zh-CN" sz="2800" b="1"/>
              <a:t>位二进制数码。</a:t>
            </a:r>
            <a:r>
              <a:rPr lang="en-US" altLang="zh-CN" sz="2800" b="1" i="1">
                <a:solidFill>
                  <a:srgbClr val="FF0066"/>
                </a:solidFill>
              </a:rPr>
              <a:t>N </a:t>
            </a:r>
            <a:r>
              <a:rPr lang="zh-CN" altLang="zh-CN" sz="2800" b="1"/>
              <a:t>个</a:t>
            </a:r>
            <a:r>
              <a:rPr lang="en-US" altLang="zh-CN" sz="2800" b="1" i="1">
                <a:solidFill>
                  <a:srgbClr val="FF0066"/>
                </a:solidFill>
              </a:rPr>
              <a:t>CP</a:t>
            </a:r>
            <a:r>
              <a:rPr lang="zh-CN" altLang="zh-CN" sz="2800" b="1"/>
              <a:t>完成</a:t>
            </a:r>
            <a:r>
              <a:rPr lang="zh-CN" altLang="zh-CN" sz="2800" b="1">
                <a:solidFill>
                  <a:srgbClr val="FF0066"/>
                </a:solidFill>
              </a:rPr>
              <a:t>串行输入</a:t>
            </a:r>
            <a:r>
              <a:rPr lang="zh-CN" altLang="zh-CN" sz="2800" b="1"/>
              <a:t>，并可</a:t>
            </a:r>
            <a:endParaRPr lang="zh-CN" altLang="en-US" sz="2800" b="1"/>
          </a:p>
          <a:p>
            <a:r>
              <a:rPr lang="zh-CN" altLang="zh-CN" sz="2800" b="1"/>
              <a:t>从</a:t>
            </a:r>
            <a:r>
              <a:rPr lang="en-US" altLang="zh-CN" sz="2800" b="1" i="1">
                <a:solidFill>
                  <a:srgbClr val="0033CC"/>
                </a:solidFill>
              </a:rPr>
              <a:t>Q</a:t>
            </a:r>
            <a:r>
              <a:rPr lang="en-US" altLang="zh-CN" sz="2800" b="1" baseline="-25000">
                <a:solidFill>
                  <a:srgbClr val="0033CC"/>
                </a:solidFill>
              </a:rPr>
              <a:t>0</a:t>
            </a:r>
            <a:r>
              <a:rPr lang="en-US" altLang="zh-CN" sz="2800" b="1">
                <a:solidFill>
                  <a:srgbClr val="0033CC"/>
                </a:solidFill>
                <a:sym typeface="Symbol" pitchFamily="18" charset="2"/>
              </a:rPr>
              <a:t></a:t>
            </a:r>
            <a:r>
              <a:rPr lang="en-US" altLang="zh-CN" sz="2800" b="1" i="1">
                <a:solidFill>
                  <a:srgbClr val="0033CC"/>
                </a:solidFill>
              </a:rPr>
              <a:t>Q</a:t>
            </a:r>
            <a:r>
              <a:rPr lang="en-US" altLang="zh-CN" sz="2800" b="1" baseline="-25000">
                <a:solidFill>
                  <a:srgbClr val="0033CC"/>
                </a:solidFill>
              </a:rPr>
              <a:t>3 </a:t>
            </a:r>
            <a:r>
              <a:rPr lang="zh-CN" altLang="zh-CN" sz="2800" b="1"/>
              <a:t>端获得</a:t>
            </a:r>
            <a:r>
              <a:rPr lang="zh-CN" altLang="zh-CN" sz="2800" b="1">
                <a:solidFill>
                  <a:srgbClr val="0033CC"/>
                </a:solidFill>
              </a:rPr>
              <a:t>并行</a:t>
            </a:r>
            <a:r>
              <a:rPr lang="zh-CN" altLang="zh-CN" sz="2800" b="1"/>
              <a:t>输出，再经</a:t>
            </a:r>
            <a:r>
              <a:rPr lang="zh-CN" altLang="en-US" sz="2800" b="1"/>
              <a:t> </a:t>
            </a:r>
            <a:r>
              <a:rPr lang="en-US" altLang="zh-CN" sz="2800" b="1" i="1">
                <a:solidFill>
                  <a:srgbClr val="FF0066"/>
                </a:solidFill>
              </a:rPr>
              <a:t>n </a:t>
            </a:r>
            <a:r>
              <a:rPr lang="zh-CN" altLang="zh-CN" sz="2800" b="1"/>
              <a:t>个</a:t>
            </a:r>
            <a:r>
              <a:rPr lang="en-US" altLang="zh-CN" sz="2800" b="1" i="1">
                <a:solidFill>
                  <a:srgbClr val="FF0066"/>
                </a:solidFill>
              </a:rPr>
              <a:t>CP</a:t>
            </a:r>
            <a:r>
              <a:rPr lang="zh-CN" altLang="zh-CN" sz="2800" b="1"/>
              <a:t>又获得</a:t>
            </a:r>
            <a:r>
              <a:rPr lang="zh-CN" altLang="zh-CN" sz="2800" b="1">
                <a:solidFill>
                  <a:srgbClr val="FF0066"/>
                </a:solidFill>
              </a:rPr>
              <a:t>串行输出</a:t>
            </a:r>
            <a:r>
              <a:rPr lang="zh-CN" altLang="zh-CN" sz="2800" b="1"/>
              <a:t>。</a:t>
            </a:r>
            <a:endParaRPr lang="zh-CN" altLang="en-US" sz="2800" b="1"/>
          </a:p>
        </p:txBody>
      </p:sp>
      <p:sp>
        <p:nvSpPr>
          <p:cNvPr id="18" name="Text Box 15">
            <a:extLst>
              <a:ext uri="{FF2B5EF4-FFF2-40B4-BE49-F238E27FC236}">
                <a16:creationId xmlns:a16="http://schemas.microsoft.com/office/drawing/2014/main" id="{36AFAE81-115A-EBDA-92F6-0F3FCB2B94A7}"/>
              </a:ext>
            </a:extLst>
          </p:cNvPr>
          <p:cNvSpPr txBox="1">
            <a:spLocks noChangeArrowheads="1"/>
          </p:cNvSpPr>
          <p:nvPr/>
        </p:nvSpPr>
        <p:spPr bwMode="auto">
          <a:xfrm>
            <a:off x="1708785" y="6235746"/>
            <a:ext cx="9382124" cy="523220"/>
          </a:xfrm>
          <a:prstGeom prst="rect">
            <a:avLst/>
          </a:prstGeom>
          <a:noFill/>
          <a:ln w="9525">
            <a:noFill/>
            <a:miter lim="800000"/>
            <a:headEnd/>
            <a:tailEnd/>
          </a:ln>
        </p:spPr>
        <p:txBody>
          <a:bodyPr wrap="square">
            <a:spAutoFit/>
          </a:bodyPr>
          <a:lstStyle/>
          <a:p>
            <a:r>
              <a:rPr lang="en-US" altLang="zh-CN" sz="2800" b="1" dirty="0">
                <a:solidFill>
                  <a:srgbClr val="FF0066"/>
                </a:solidFill>
              </a:rPr>
              <a:t>3</a:t>
            </a:r>
            <a:r>
              <a:rPr lang="en-US" altLang="zh-CN" sz="2800" b="1" dirty="0"/>
              <a:t>. </a:t>
            </a:r>
            <a:r>
              <a:rPr lang="zh-CN" altLang="en-US" sz="2800" b="1" dirty="0"/>
              <a:t>若串行数据输入端始终为 </a:t>
            </a:r>
            <a:r>
              <a:rPr lang="en-US" altLang="zh-CN" sz="2800" b="1" dirty="0"/>
              <a:t>0</a:t>
            </a:r>
            <a:r>
              <a:rPr lang="zh-CN" altLang="en-US" sz="2800" b="1" dirty="0"/>
              <a:t>，则 </a:t>
            </a:r>
            <a:r>
              <a:rPr lang="en-US" altLang="zh-CN" sz="2800" b="1" i="1" dirty="0"/>
              <a:t>n </a:t>
            </a:r>
            <a:r>
              <a:rPr lang="zh-CN" altLang="en-US" sz="2800" b="1" dirty="0"/>
              <a:t>个</a:t>
            </a:r>
            <a:r>
              <a:rPr lang="en-US" altLang="zh-CN" sz="2800" b="1" i="1" dirty="0"/>
              <a:t>CP</a:t>
            </a:r>
            <a:r>
              <a:rPr lang="zh-CN" altLang="en-US" sz="2800" b="1" dirty="0"/>
              <a:t>后寄存器被</a:t>
            </a:r>
            <a:r>
              <a:rPr lang="zh-CN" altLang="en-US" sz="2800" b="1" dirty="0">
                <a:solidFill>
                  <a:srgbClr val="FF0000"/>
                </a:solidFill>
              </a:rPr>
              <a:t>清零</a:t>
            </a:r>
            <a:r>
              <a:rPr lang="zh-CN" altLang="en-US" sz="2800" b="1" dirty="0"/>
              <a:t>。</a:t>
            </a:r>
          </a:p>
        </p:txBody>
      </p:sp>
      <p:grpSp>
        <p:nvGrpSpPr>
          <p:cNvPr id="19" name="Group 16">
            <a:extLst>
              <a:ext uri="{FF2B5EF4-FFF2-40B4-BE49-F238E27FC236}">
                <a16:creationId xmlns:a16="http://schemas.microsoft.com/office/drawing/2014/main" id="{0450452A-8E27-885D-8489-D6B5BB1D6186}"/>
              </a:ext>
            </a:extLst>
          </p:cNvPr>
          <p:cNvGrpSpPr>
            <a:grpSpLocks/>
          </p:cNvGrpSpPr>
          <p:nvPr/>
        </p:nvGrpSpPr>
        <p:grpSpPr bwMode="auto">
          <a:xfrm>
            <a:off x="1961198" y="749346"/>
            <a:ext cx="7432675" cy="2803525"/>
            <a:chOff x="537" y="351"/>
            <a:chExt cx="4682" cy="1766"/>
          </a:xfrm>
        </p:grpSpPr>
        <p:sp>
          <p:nvSpPr>
            <p:cNvPr id="20" name="Rectangle 17">
              <a:extLst>
                <a:ext uri="{FF2B5EF4-FFF2-40B4-BE49-F238E27FC236}">
                  <a16:creationId xmlns:a16="http://schemas.microsoft.com/office/drawing/2014/main" id="{E13A5CDC-D4C7-3A22-5E12-EF7220D96196}"/>
                </a:ext>
              </a:extLst>
            </p:cNvPr>
            <p:cNvSpPr>
              <a:spLocks noChangeArrowheads="1"/>
            </p:cNvSpPr>
            <p:nvPr/>
          </p:nvSpPr>
          <p:spPr bwMode="auto">
            <a:xfrm>
              <a:off x="4539" y="357"/>
              <a:ext cx="451" cy="288"/>
            </a:xfrm>
            <a:prstGeom prst="rect">
              <a:avLst/>
            </a:prstGeom>
            <a:noFill/>
            <a:ln w="9525">
              <a:noFill/>
              <a:miter lim="800000"/>
              <a:headEnd/>
              <a:tailEnd/>
            </a:ln>
          </p:spPr>
          <p:txBody>
            <a:bodyPr>
              <a:spAutoFit/>
            </a:bodyPr>
            <a:lstStyle/>
            <a:p>
              <a:r>
                <a:rPr lang="en-US" altLang="zh-CN" sz="2400" b="1" i="1">
                  <a:solidFill>
                    <a:srgbClr val="FF0066"/>
                  </a:solidFill>
                </a:rPr>
                <a:t>Q</a:t>
              </a:r>
              <a:r>
                <a:rPr lang="en-US" altLang="zh-CN" sz="2400" b="1" baseline="-25000">
                  <a:solidFill>
                    <a:srgbClr val="FF0066"/>
                  </a:solidFill>
                </a:rPr>
                <a:t>3</a:t>
              </a:r>
            </a:p>
          </p:txBody>
        </p:sp>
        <p:sp>
          <p:nvSpPr>
            <p:cNvPr id="21" name="Oval 18" descr="未命名">
              <a:extLst>
                <a:ext uri="{FF2B5EF4-FFF2-40B4-BE49-F238E27FC236}">
                  <a16:creationId xmlns:a16="http://schemas.microsoft.com/office/drawing/2014/main" id="{4FF54895-768F-6B5F-99EF-F11B7809BFC0}"/>
                </a:ext>
              </a:extLst>
            </p:cNvPr>
            <p:cNvSpPr>
              <a:spLocks noChangeArrowheads="1"/>
            </p:cNvSpPr>
            <p:nvPr/>
          </p:nvSpPr>
          <p:spPr bwMode="auto">
            <a:xfrm flipH="1">
              <a:off x="4905" y="590"/>
              <a:ext cx="68" cy="68"/>
            </a:xfrm>
            <a:prstGeom prst="ellipse">
              <a:avLst/>
            </a:prstGeom>
            <a:blipFill dpi="0" rotWithShape="0">
              <a:blip r:embed="rId7"/>
              <a:srcRect/>
              <a:stretch>
                <a:fillRect/>
              </a:stretch>
            </a:blipFill>
            <a:ln w="28575">
              <a:solidFill>
                <a:schemeClr val="tx1"/>
              </a:solidFill>
              <a:round/>
              <a:headEnd/>
              <a:tailEnd/>
            </a:ln>
          </p:spPr>
          <p:txBody>
            <a:bodyPr wrap="none" anchor="ctr"/>
            <a:lstStyle/>
            <a:p>
              <a:endParaRPr lang="zh-CN" altLang="en-US"/>
            </a:p>
          </p:txBody>
        </p:sp>
        <p:grpSp>
          <p:nvGrpSpPr>
            <p:cNvPr id="22" name="Group 19">
              <a:extLst>
                <a:ext uri="{FF2B5EF4-FFF2-40B4-BE49-F238E27FC236}">
                  <a16:creationId xmlns:a16="http://schemas.microsoft.com/office/drawing/2014/main" id="{F123BB95-0ABA-90C1-9D1A-1C64C8BF492D}"/>
                </a:ext>
              </a:extLst>
            </p:cNvPr>
            <p:cNvGrpSpPr>
              <a:grpSpLocks/>
            </p:cNvGrpSpPr>
            <p:nvPr/>
          </p:nvGrpSpPr>
          <p:grpSpPr bwMode="auto">
            <a:xfrm>
              <a:off x="537" y="351"/>
              <a:ext cx="4682" cy="1766"/>
              <a:chOff x="537" y="351"/>
              <a:chExt cx="4682" cy="1766"/>
            </a:xfrm>
          </p:grpSpPr>
          <p:sp>
            <p:nvSpPr>
              <p:cNvPr id="23" name="Text Box 20">
                <a:extLst>
                  <a:ext uri="{FF2B5EF4-FFF2-40B4-BE49-F238E27FC236}">
                    <a16:creationId xmlns:a16="http://schemas.microsoft.com/office/drawing/2014/main" id="{15062A74-1CD8-1C0F-78CF-8C653AD5F7D4}"/>
                  </a:ext>
                </a:extLst>
              </p:cNvPr>
              <p:cNvSpPr txBox="1">
                <a:spLocks noChangeArrowheads="1"/>
              </p:cNvSpPr>
              <p:nvPr/>
            </p:nvSpPr>
            <p:spPr bwMode="auto">
              <a:xfrm>
                <a:off x="537" y="1829"/>
                <a:ext cx="517" cy="288"/>
              </a:xfrm>
              <a:prstGeom prst="rect">
                <a:avLst/>
              </a:prstGeom>
              <a:noFill/>
              <a:ln>
                <a:noFill/>
              </a:ln>
              <a:effectLst/>
            </p:spPr>
            <p:txBody>
              <a:bodyPr>
                <a:spAutoFit/>
              </a:bodyPr>
              <a:lstStyle/>
              <a:p>
                <a:pPr>
                  <a:defRPr/>
                </a:pPr>
                <a:r>
                  <a:rPr lang="en-US" altLang="zh-CN" b="1" i="1">
                    <a:solidFill>
                      <a:srgbClr val="FF0066"/>
                    </a:solidFill>
                    <a:effectLst>
                      <a:outerShdw blurRad="38100" dist="38100" dir="2700000" algn="tl">
                        <a:srgbClr val="C0C0C0"/>
                      </a:outerShdw>
                    </a:effectLst>
                    <a:ea typeface="宋体" panose="02010600030101010101" pitchFamily="2" charset="-122"/>
                  </a:rPr>
                  <a:t>CP</a:t>
                </a:r>
              </a:p>
            </p:txBody>
          </p:sp>
          <p:sp>
            <p:nvSpPr>
              <p:cNvPr id="24" name="Oval 21" descr="未命名">
                <a:extLst>
                  <a:ext uri="{FF2B5EF4-FFF2-40B4-BE49-F238E27FC236}">
                    <a16:creationId xmlns:a16="http://schemas.microsoft.com/office/drawing/2014/main" id="{FA41A803-562D-CE1C-F32D-8760FA15FC9F}"/>
                  </a:ext>
                </a:extLst>
              </p:cNvPr>
              <p:cNvSpPr>
                <a:spLocks noChangeArrowheads="1"/>
              </p:cNvSpPr>
              <p:nvPr/>
            </p:nvSpPr>
            <p:spPr bwMode="auto">
              <a:xfrm flipH="1">
                <a:off x="897" y="2006"/>
                <a:ext cx="68" cy="68"/>
              </a:xfrm>
              <a:prstGeom prst="ellipse">
                <a:avLst/>
              </a:prstGeom>
              <a:blipFill dpi="0" rotWithShape="0">
                <a:blip r:embed="rId7"/>
                <a:srcRect/>
                <a:stretch>
                  <a:fillRect/>
                </a:stretch>
              </a:blipFill>
              <a:ln w="28575">
                <a:solidFill>
                  <a:schemeClr val="tx1"/>
                </a:solidFill>
                <a:round/>
                <a:headEnd/>
                <a:tailEnd/>
              </a:ln>
            </p:spPr>
            <p:txBody>
              <a:bodyPr wrap="none" anchor="ctr"/>
              <a:lstStyle/>
              <a:p>
                <a:endParaRPr lang="zh-CN" altLang="en-US"/>
              </a:p>
            </p:txBody>
          </p:sp>
          <p:sp>
            <p:nvSpPr>
              <p:cNvPr id="25" name="Line 22">
                <a:extLst>
                  <a:ext uri="{FF2B5EF4-FFF2-40B4-BE49-F238E27FC236}">
                    <a16:creationId xmlns:a16="http://schemas.microsoft.com/office/drawing/2014/main" id="{E94F0E74-0B22-3B7B-B33E-EFD74EC89272}"/>
                  </a:ext>
                </a:extLst>
              </p:cNvPr>
              <p:cNvSpPr>
                <a:spLocks noChangeShapeType="1"/>
              </p:cNvSpPr>
              <p:nvPr/>
            </p:nvSpPr>
            <p:spPr bwMode="auto">
              <a:xfrm>
                <a:off x="4065" y="1251"/>
                <a:ext cx="204" cy="0"/>
              </a:xfrm>
              <a:prstGeom prst="line">
                <a:avLst/>
              </a:prstGeom>
              <a:noFill/>
              <a:ln w="28575">
                <a:solidFill>
                  <a:schemeClr val="tx1"/>
                </a:solidFill>
                <a:round/>
                <a:headEnd/>
                <a:tailEnd/>
              </a:ln>
            </p:spPr>
            <p:txBody>
              <a:bodyPr/>
              <a:lstStyle/>
              <a:p>
                <a:endParaRPr lang="zh-CN" altLang="en-US"/>
              </a:p>
            </p:txBody>
          </p:sp>
          <p:sp>
            <p:nvSpPr>
              <p:cNvPr id="26" name="Line 23">
                <a:extLst>
                  <a:ext uri="{FF2B5EF4-FFF2-40B4-BE49-F238E27FC236}">
                    <a16:creationId xmlns:a16="http://schemas.microsoft.com/office/drawing/2014/main" id="{02444274-E0ED-29F4-2DF7-97896F15468C}"/>
                  </a:ext>
                </a:extLst>
              </p:cNvPr>
              <p:cNvSpPr>
                <a:spLocks noChangeShapeType="1"/>
              </p:cNvSpPr>
              <p:nvPr/>
            </p:nvSpPr>
            <p:spPr bwMode="auto">
              <a:xfrm>
                <a:off x="3693" y="1239"/>
                <a:ext cx="227" cy="0"/>
              </a:xfrm>
              <a:prstGeom prst="line">
                <a:avLst/>
              </a:prstGeom>
              <a:noFill/>
              <a:ln w="28575">
                <a:solidFill>
                  <a:schemeClr val="tx1"/>
                </a:solidFill>
                <a:round/>
                <a:headEnd/>
                <a:tailEnd/>
              </a:ln>
            </p:spPr>
            <p:txBody>
              <a:bodyPr/>
              <a:lstStyle/>
              <a:p>
                <a:endParaRPr lang="zh-CN" altLang="en-US"/>
              </a:p>
            </p:txBody>
          </p:sp>
          <p:sp>
            <p:nvSpPr>
              <p:cNvPr id="27" name="Line 24">
                <a:extLst>
                  <a:ext uri="{FF2B5EF4-FFF2-40B4-BE49-F238E27FC236}">
                    <a16:creationId xmlns:a16="http://schemas.microsoft.com/office/drawing/2014/main" id="{9C4F3F36-32CE-F1D9-B785-438132FB3AAA}"/>
                  </a:ext>
                </a:extLst>
              </p:cNvPr>
              <p:cNvSpPr>
                <a:spLocks noChangeShapeType="1"/>
              </p:cNvSpPr>
              <p:nvPr/>
            </p:nvSpPr>
            <p:spPr bwMode="auto">
              <a:xfrm>
                <a:off x="3117" y="1251"/>
                <a:ext cx="204" cy="0"/>
              </a:xfrm>
              <a:prstGeom prst="line">
                <a:avLst/>
              </a:prstGeom>
              <a:noFill/>
              <a:ln w="28575">
                <a:solidFill>
                  <a:schemeClr val="tx1"/>
                </a:solidFill>
                <a:round/>
                <a:headEnd/>
                <a:tailEnd/>
              </a:ln>
            </p:spPr>
            <p:txBody>
              <a:bodyPr/>
              <a:lstStyle/>
              <a:p>
                <a:endParaRPr lang="zh-CN" altLang="en-US"/>
              </a:p>
            </p:txBody>
          </p:sp>
          <p:sp>
            <p:nvSpPr>
              <p:cNvPr id="28" name="Line 25">
                <a:extLst>
                  <a:ext uri="{FF2B5EF4-FFF2-40B4-BE49-F238E27FC236}">
                    <a16:creationId xmlns:a16="http://schemas.microsoft.com/office/drawing/2014/main" id="{D1F34799-E15E-CE41-0C50-1F3E6A4B309E}"/>
                  </a:ext>
                </a:extLst>
              </p:cNvPr>
              <p:cNvSpPr>
                <a:spLocks noChangeShapeType="1"/>
              </p:cNvSpPr>
              <p:nvPr/>
            </p:nvSpPr>
            <p:spPr bwMode="auto">
              <a:xfrm>
                <a:off x="2145" y="1239"/>
                <a:ext cx="204" cy="0"/>
              </a:xfrm>
              <a:prstGeom prst="line">
                <a:avLst/>
              </a:prstGeom>
              <a:noFill/>
              <a:ln w="28575">
                <a:solidFill>
                  <a:schemeClr val="tx1"/>
                </a:solidFill>
                <a:round/>
                <a:headEnd/>
                <a:tailEnd/>
              </a:ln>
            </p:spPr>
            <p:txBody>
              <a:bodyPr/>
              <a:lstStyle/>
              <a:p>
                <a:endParaRPr lang="zh-CN" altLang="en-US"/>
              </a:p>
            </p:txBody>
          </p:sp>
          <p:sp>
            <p:nvSpPr>
              <p:cNvPr id="29" name="Line 26">
                <a:extLst>
                  <a:ext uri="{FF2B5EF4-FFF2-40B4-BE49-F238E27FC236}">
                    <a16:creationId xmlns:a16="http://schemas.microsoft.com/office/drawing/2014/main" id="{9014EB52-C261-B5AA-1F38-3DCBC0934612}"/>
                  </a:ext>
                </a:extLst>
              </p:cNvPr>
              <p:cNvSpPr>
                <a:spLocks noChangeShapeType="1"/>
              </p:cNvSpPr>
              <p:nvPr/>
            </p:nvSpPr>
            <p:spPr bwMode="auto">
              <a:xfrm>
                <a:off x="1761" y="1263"/>
                <a:ext cx="227" cy="0"/>
              </a:xfrm>
              <a:prstGeom prst="line">
                <a:avLst/>
              </a:prstGeom>
              <a:noFill/>
              <a:ln w="28575">
                <a:solidFill>
                  <a:schemeClr val="tx1"/>
                </a:solidFill>
                <a:round/>
                <a:headEnd/>
                <a:tailEnd/>
              </a:ln>
            </p:spPr>
            <p:txBody>
              <a:bodyPr/>
              <a:lstStyle/>
              <a:p>
                <a:endParaRPr lang="zh-CN" altLang="en-US"/>
              </a:p>
            </p:txBody>
          </p:sp>
          <p:sp>
            <p:nvSpPr>
              <p:cNvPr id="30" name="Line 27">
                <a:extLst>
                  <a:ext uri="{FF2B5EF4-FFF2-40B4-BE49-F238E27FC236}">
                    <a16:creationId xmlns:a16="http://schemas.microsoft.com/office/drawing/2014/main" id="{4F3892C9-89C3-54EA-2D78-ED9F85680D97}"/>
                  </a:ext>
                </a:extLst>
              </p:cNvPr>
              <p:cNvSpPr>
                <a:spLocks noChangeShapeType="1"/>
              </p:cNvSpPr>
              <p:nvPr/>
            </p:nvSpPr>
            <p:spPr bwMode="auto">
              <a:xfrm>
                <a:off x="2745" y="1239"/>
                <a:ext cx="227" cy="0"/>
              </a:xfrm>
              <a:prstGeom prst="line">
                <a:avLst/>
              </a:prstGeom>
              <a:noFill/>
              <a:ln w="28575">
                <a:solidFill>
                  <a:schemeClr val="tx1"/>
                </a:solidFill>
                <a:round/>
                <a:headEnd/>
                <a:tailEnd/>
              </a:ln>
            </p:spPr>
            <p:txBody>
              <a:bodyPr/>
              <a:lstStyle/>
              <a:p>
                <a:endParaRPr lang="zh-CN" altLang="en-US"/>
              </a:p>
            </p:txBody>
          </p:sp>
          <p:sp>
            <p:nvSpPr>
              <p:cNvPr id="31" name="Line 28">
                <a:extLst>
                  <a:ext uri="{FF2B5EF4-FFF2-40B4-BE49-F238E27FC236}">
                    <a16:creationId xmlns:a16="http://schemas.microsoft.com/office/drawing/2014/main" id="{F39A7365-BF0D-ED14-F761-8B3DB5056355}"/>
                  </a:ext>
                </a:extLst>
              </p:cNvPr>
              <p:cNvSpPr>
                <a:spLocks noChangeShapeType="1"/>
              </p:cNvSpPr>
              <p:nvPr/>
            </p:nvSpPr>
            <p:spPr bwMode="auto">
              <a:xfrm rot="16200000" flipH="1">
                <a:off x="1293" y="1114"/>
                <a:ext cx="0" cy="264"/>
              </a:xfrm>
              <a:prstGeom prst="line">
                <a:avLst/>
              </a:prstGeom>
              <a:noFill/>
              <a:ln w="28575">
                <a:solidFill>
                  <a:schemeClr val="tx1"/>
                </a:solidFill>
                <a:round/>
                <a:headEnd/>
                <a:tailEnd/>
              </a:ln>
            </p:spPr>
            <p:txBody>
              <a:bodyPr/>
              <a:lstStyle/>
              <a:p>
                <a:endParaRPr lang="zh-CN" altLang="en-US"/>
              </a:p>
            </p:txBody>
          </p:sp>
          <p:sp>
            <p:nvSpPr>
              <p:cNvPr id="32" name="Oval 29">
                <a:extLst>
                  <a:ext uri="{FF2B5EF4-FFF2-40B4-BE49-F238E27FC236}">
                    <a16:creationId xmlns:a16="http://schemas.microsoft.com/office/drawing/2014/main" id="{28E15D8D-62AB-D60A-5006-7329EBF45ED0}"/>
                  </a:ext>
                </a:extLst>
              </p:cNvPr>
              <p:cNvSpPr>
                <a:spLocks noChangeArrowheads="1"/>
              </p:cNvSpPr>
              <p:nvPr/>
            </p:nvSpPr>
            <p:spPr bwMode="auto">
              <a:xfrm rot="-5400000">
                <a:off x="5151" y="758"/>
                <a:ext cx="68" cy="68"/>
              </a:xfrm>
              <a:prstGeom prst="ellipse">
                <a:avLst/>
              </a:prstGeom>
              <a:noFill/>
              <a:ln w="28575">
                <a:solidFill>
                  <a:schemeClr val="tx1"/>
                </a:solidFill>
                <a:round/>
                <a:headEnd/>
                <a:tailEnd/>
              </a:ln>
            </p:spPr>
            <p:txBody>
              <a:bodyPr wrap="none" anchor="ctr"/>
              <a:lstStyle/>
              <a:p>
                <a:endParaRPr lang="zh-CN" altLang="en-US"/>
              </a:p>
            </p:txBody>
          </p:sp>
          <p:grpSp>
            <p:nvGrpSpPr>
              <p:cNvPr id="33" name="Group 30">
                <a:extLst>
                  <a:ext uri="{FF2B5EF4-FFF2-40B4-BE49-F238E27FC236}">
                    <a16:creationId xmlns:a16="http://schemas.microsoft.com/office/drawing/2014/main" id="{33EED3E2-7D0B-33E8-429B-0895171E6E99}"/>
                  </a:ext>
                </a:extLst>
              </p:cNvPr>
              <p:cNvGrpSpPr>
                <a:grpSpLocks/>
              </p:cNvGrpSpPr>
              <p:nvPr/>
            </p:nvGrpSpPr>
            <p:grpSpPr bwMode="auto">
              <a:xfrm>
                <a:off x="1941" y="598"/>
                <a:ext cx="68" cy="677"/>
                <a:chOff x="2040" y="1135"/>
                <a:chExt cx="68" cy="677"/>
              </a:xfrm>
            </p:grpSpPr>
            <p:sp>
              <p:nvSpPr>
                <p:cNvPr id="86" name="Line 31">
                  <a:extLst>
                    <a:ext uri="{FF2B5EF4-FFF2-40B4-BE49-F238E27FC236}">
                      <a16:creationId xmlns:a16="http://schemas.microsoft.com/office/drawing/2014/main" id="{FA7544C6-F517-7277-4385-53D2BC3DE004}"/>
                    </a:ext>
                  </a:extLst>
                </p:cNvPr>
                <p:cNvSpPr>
                  <a:spLocks noChangeShapeType="1"/>
                </p:cNvSpPr>
                <p:nvPr/>
              </p:nvSpPr>
              <p:spPr bwMode="auto">
                <a:xfrm flipH="1">
                  <a:off x="2076" y="1225"/>
                  <a:ext cx="0" cy="587"/>
                </a:xfrm>
                <a:prstGeom prst="line">
                  <a:avLst/>
                </a:prstGeom>
                <a:noFill/>
                <a:ln w="28575">
                  <a:solidFill>
                    <a:schemeClr val="tx1"/>
                  </a:solidFill>
                  <a:round/>
                  <a:headEnd/>
                  <a:tailEnd/>
                </a:ln>
              </p:spPr>
              <p:txBody>
                <a:bodyPr/>
                <a:lstStyle/>
                <a:p>
                  <a:endParaRPr lang="zh-CN" altLang="en-US"/>
                </a:p>
              </p:txBody>
            </p:sp>
            <p:sp>
              <p:nvSpPr>
                <p:cNvPr id="87" name="Oval 32">
                  <a:extLst>
                    <a:ext uri="{FF2B5EF4-FFF2-40B4-BE49-F238E27FC236}">
                      <a16:creationId xmlns:a16="http://schemas.microsoft.com/office/drawing/2014/main" id="{4B59333D-F53F-3E3C-CCCE-EA2498651904}"/>
                    </a:ext>
                  </a:extLst>
                </p:cNvPr>
                <p:cNvSpPr>
                  <a:spLocks noChangeArrowheads="1"/>
                </p:cNvSpPr>
                <p:nvPr/>
              </p:nvSpPr>
              <p:spPr bwMode="auto">
                <a:xfrm>
                  <a:off x="2040" y="1135"/>
                  <a:ext cx="68" cy="68"/>
                </a:xfrm>
                <a:prstGeom prst="ellipse">
                  <a:avLst/>
                </a:prstGeom>
                <a:noFill/>
                <a:ln w="28575">
                  <a:solidFill>
                    <a:schemeClr val="tx1"/>
                  </a:solidFill>
                  <a:round/>
                  <a:headEnd/>
                  <a:tailEnd/>
                </a:ln>
              </p:spPr>
              <p:txBody>
                <a:bodyPr wrap="none" anchor="ctr"/>
                <a:lstStyle/>
                <a:p>
                  <a:endParaRPr lang="zh-CN" altLang="en-US"/>
                </a:p>
              </p:txBody>
            </p:sp>
          </p:grpSp>
          <p:sp>
            <p:nvSpPr>
              <p:cNvPr id="34" name="Rectangle 33">
                <a:extLst>
                  <a:ext uri="{FF2B5EF4-FFF2-40B4-BE49-F238E27FC236}">
                    <a16:creationId xmlns:a16="http://schemas.microsoft.com/office/drawing/2014/main" id="{6B787FA2-1523-A773-9051-8F48F543A6A3}"/>
                  </a:ext>
                </a:extLst>
              </p:cNvPr>
              <p:cNvSpPr>
                <a:spLocks noChangeArrowheads="1"/>
              </p:cNvSpPr>
              <p:nvPr/>
            </p:nvSpPr>
            <p:spPr bwMode="auto">
              <a:xfrm>
                <a:off x="1709" y="351"/>
                <a:ext cx="427" cy="288"/>
              </a:xfrm>
              <a:prstGeom prst="rect">
                <a:avLst/>
              </a:prstGeom>
              <a:noFill/>
              <a:ln w="9525">
                <a:noFill/>
                <a:miter lim="800000"/>
                <a:headEnd/>
                <a:tailEnd/>
              </a:ln>
            </p:spPr>
            <p:txBody>
              <a:bodyPr>
                <a:spAutoFit/>
              </a:bodyPr>
              <a:lstStyle/>
              <a:p>
                <a:r>
                  <a:rPr lang="en-US" altLang="zh-CN" sz="2400" b="1" i="1">
                    <a:solidFill>
                      <a:srgbClr val="FF0066"/>
                    </a:solidFill>
                  </a:rPr>
                  <a:t>Q</a:t>
                </a:r>
                <a:r>
                  <a:rPr lang="en-US" altLang="zh-CN" sz="2400" b="1" baseline="-25000">
                    <a:solidFill>
                      <a:srgbClr val="FF0066"/>
                    </a:solidFill>
                  </a:rPr>
                  <a:t>0</a:t>
                </a:r>
              </a:p>
            </p:txBody>
          </p:sp>
          <p:sp>
            <p:nvSpPr>
              <p:cNvPr id="35" name="Rectangle 34">
                <a:extLst>
                  <a:ext uri="{FF2B5EF4-FFF2-40B4-BE49-F238E27FC236}">
                    <a16:creationId xmlns:a16="http://schemas.microsoft.com/office/drawing/2014/main" id="{E30D1400-EFFE-2E3D-93F4-DD52E3756BF5}"/>
                  </a:ext>
                </a:extLst>
              </p:cNvPr>
              <p:cNvSpPr>
                <a:spLocks noChangeArrowheads="1"/>
              </p:cNvSpPr>
              <p:nvPr/>
            </p:nvSpPr>
            <p:spPr bwMode="auto">
              <a:xfrm>
                <a:off x="2577" y="375"/>
                <a:ext cx="403" cy="288"/>
              </a:xfrm>
              <a:prstGeom prst="rect">
                <a:avLst/>
              </a:prstGeom>
              <a:noFill/>
              <a:ln w="9525">
                <a:noFill/>
                <a:miter lim="800000"/>
                <a:headEnd/>
                <a:tailEnd/>
              </a:ln>
            </p:spPr>
            <p:txBody>
              <a:bodyPr>
                <a:spAutoFit/>
              </a:bodyPr>
              <a:lstStyle/>
              <a:p>
                <a:r>
                  <a:rPr lang="en-US" altLang="zh-CN" sz="2400" b="1" i="1" dirty="0">
                    <a:solidFill>
                      <a:srgbClr val="FF0066"/>
                    </a:solidFill>
                  </a:rPr>
                  <a:t>Q</a:t>
                </a:r>
                <a:r>
                  <a:rPr lang="en-US" altLang="zh-CN" sz="2400" b="1" baseline="-25000" dirty="0">
                    <a:solidFill>
                      <a:srgbClr val="FF0066"/>
                    </a:solidFill>
                  </a:rPr>
                  <a:t>1</a:t>
                </a:r>
              </a:p>
            </p:txBody>
          </p:sp>
          <p:sp>
            <p:nvSpPr>
              <p:cNvPr id="36" name="Rectangle 35">
                <a:extLst>
                  <a:ext uri="{FF2B5EF4-FFF2-40B4-BE49-F238E27FC236}">
                    <a16:creationId xmlns:a16="http://schemas.microsoft.com/office/drawing/2014/main" id="{9E8E5A70-A515-0152-6F31-2F5CAF398E18}"/>
                  </a:ext>
                </a:extLst>
              </p:cNvPr>
              <p:cNvSpPr>
                <a:spLocks noChangeArrowheads="1"/>
              </p:cNvSpPr>
              <p:nvPr/>
            </p:nvSpPr>
            <p:spPr bwMode="auto">
              <a:xfrm>
                <a:off x="3615" y="351"/>
                <a:ext cx="439" cy="288"/>
              </a:xfrm>
              <a:prstGeom prst="rect">
                <a:avLst/>
              </a:prstGeom>
              <a:noFill/>
              <a:ln w="9525">
                <a:noFill/>
                <a:miter lim="800000"/>
                <a:headEnd/>
                <a:tailEnd/>
              </a:ln>
            </p:spPr>
            <p:txBody>
              <a:bodyPr>
                <a:spAutoFit/>
              </a:bodyPr>
              <a:lstStyle/>
              <a:p>
                <a:r>
                  <a:rPr lang="en-US" altLang="zh-CN" sz="2400" b="1" i="1">
                    <a:solidFill>
                      <a:srgbClr val="FF0066"/>
                    </a:solidFill>
                  </a:rPr>
                  <a:t>Q</a:t>
                </a:r>
                <a:r>
                  <a:rPr lang="en-US" altLang="zh-CN" sz="2400" b="1" baseline="-25000">
                    <a:solidFill>
                      <a:srgbClr val="FF0066"/>
                    </a:solidFill>
                  </a:rPr>
                  <a:t>2</a:t>
                </a:r>
              </a:p>
            </p:txBody>
          </p:sp>
          <p:sp>
            <p:nvSpPr>
              <p:cNvPr id="37" name="Line 36">
                <a:extLst>
                  <a:ext uri="{FF2B5EF4-FFF2-40B4-BE49-F238E27FC236}">
                    <a16:creationId xmlns:a16="http://schemas.microsoft.com/office/drawing/2014/main" id="{AE317ABB-F098-E07C-00B8-2E5ADDD4790E}"/>
                  </a:ext>
                </a:extLst>
              </p:cNvPr>
              <p:cNvSpPr>
                <a:spLocks noChangeShapeType="1"/>
              </p:cNvSpPr>
              <p:nvPr/>
            </p:nvSpPr>
            <p:spPr bwMode="auto">
              <a:xfrm>
                <a:off x="981" y="2049"/>
                <a:ext cx="3084" cy="0"/>
              </a:xfrm>
              <a:prstGeom prst="line">
                <a:avLst/>
              </a:prstGeom>
              <a:noFill/>
              <a:ln w="28575">
                <a:solidFill>
                  <a:schemeClr val="tx1"/>
                </a:solidFill>
                <a:round/>
                <a:headEnd/>
                <a:tailEnd/>
              </a:ln>
            </p:spPr>
            <p:txBody>
              <a:bodyPr/>
              <a:lstStyle/>
              <a:p>
                <a:endParaRPr lang="zh-CN" altLang="en-US"/>
              </a:p>
            </p:txBody>
          </p:sp>
          <p:grpSp>
            <p:nvGrpSpPr>
              <p:cNvPr id="38" name="Group 37">
                <a:extLst>
                  <a:ext uri="{FF2B5EF4-FFF2-40B4-BE49-F238E27FC236}">
                    <a16:creationId xmlns:a16="http://schemas.microsoft.com/office/drawing/2014/main" id="{B0397656-A489-C01C-9221-258718D5563F}"/>
                  </a:ext>
                </a:extLst>
              </p:cNvPr>
              <p:cNvGrpSpPr>
                <a:grpSpLocks/>
              </p:cNvGrpSpPr>
              <p:nvPr/>
            </p:nvGrpSpPr>
            <p:grpSpPr bwMode="auto">
              <a:xfrm>
                <a:off x="1173" y="850"/>
                <a:ext cx="702" cy="1205"/>
                <a:chOff x="1212" y="847"/>
                <a:chExt cx="702" cy="1205"/>
              </a:xfrm>
            </p:grpSpPr>
            <p:sp>
              <p:nvSpPr>
                <p:cNvPr id="80" name="Freeform 38">
                  <a:extLst>
                    <a:ext uri="{FF2B5EF4-FFF2-40B4-BE49-F238E27FC236}">
                      <a16:creationId xmlns:a16="http://schemas.microsoft.com/office/drawing/2014/main" id="{D13A43DC-39BA-9D7A-DA32-31A233757762}"/>
                    </a:ext>
                  </a:extLst>
                </p:cNvPr>
                <p:cNvSpPr>
                  <a:spLocks/>
                </p:cNvSpPr>
                <p:nvPr/>
              </p:nvSpPr>
              <p:spPr bwMode="auto">
                <a:xfrm flipH="1">
                  <a:off x="1212" y="1524"/>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81" name="Rectangle 39">
                  <a:extLst>
                    <a:ext uri="{FF2B5EF4-FFF2-40B4-BE49-F238E27FC236}">
                      <a16:creationId xmlns:a16="http://schemas.microsoft.com/office/drawing/2014/main" id="{9B8DE8CD-58D2-6759-FE17-270062C5F73E}"/>
                    </a:ext>
                  </a:extLst>
                </p:cNvPr>
                <p:cNvSpPr>
                  <a:spLocks noChangeArrowheads="1"/>
                </p:cNvSpPr>
                <p:nvPr/>
              </p:nvSpPr>
              <p:spPr bwMode="auto">
                <a:xfrm rot="-5400000">
                  <a:off x="1254" y="1242"/>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82" name="AutoShape 40">
                  <a:extLst>
                    <a:ext uri="{FF2B5EF4-FFF2-40B4-BE49-F238E27FC236}">
                      <a16:creationId xmlns:a16="http://schemas.microsoft.com/office/drawing/2014/main" id="{0F66716A-28C2-8770-0E22-5F41021AB4D3}"/>
                    </a:ext>
                  </a:extLst>
                </p:cNvPr>
                <p:cNvSpPr>
                  <a:spLocks noChangeArrowheads="1"/>
                </p:cNvSpPr>
                <p:nvPr/>
              </p:nvSpPr>
              <p:spPr bwMode="auto">
                <a:xfrm rot="5400000">
                  <a:off x="1350" y="1452"/>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83" name="Text Box 41">
                  <a:extLst>
                    <a:ext uri="{FF2B5EF4-FFF2-40B4-BE49-F238E27FC236}">
                      <a16:creationId xmlns:a16="http://schemas.microsoft.com/office/drawing/2014/main" id="{F8DB542E-7054-9E37-1B44-258C46E98C9D}"/>
                    </a:ext>
                  </a:extLst>
                </p:cNvPr>
                <p:cNvSpPr txBox="1">
                  <a:spLocks noChangeArrowheads="1"/>
                </p:cNvSpPr>
                <p:nvPr/>
              </p:nvSpPr>
              <p:spPr bwMode="auto">
                <a:xfrm>
                  <a:off x="1454" y="1370"/>
                  <a:ext cx="448" cy="288"/>
                </a:xfrm>
                <a:prstGeom prst="rect">
                  <a:avLst/>
                </a:prstGeom>
                <a:noFill/>
                <a:ln w="9525">
                  <a:noFill/>
                  <a:miter lim="800000"/>
                  <a:headEnd/>
                  <a:tailEnd/>
                </a:ln>
              </p:spPr>
              <p:txBody>
                <a:bodyPr>
                  <a:spAutoFit/>
                </a:bodyPr>
                <a:lstStyle/>
                <a:p>
                  <a:r>
                    <a:rPr lang="en-US" altLang="zh-CN" b="1"/>
                    <a:t>C1</a:t>
                  </a:r>
                </a:p>
              </p:txBody>
            </p:sp>
            <p:sp>
              <p:nvSpPr>
                <p:cNvPr id="84" name="Text Box 42">
                  <a:extLst>
                    <a:ext uri="{FF2B5EF4-FFF2-40B4-BE49-F238E27FC236}">
                      <a16:creationId xmlns:a16="http://schemas.microsoft.com/office/drawing/2014/main" id="{CF28D3D1-FB90-398E-C4D3-70BC696813DE}"/>
                    </a:ext>
                  </a:extLst>
                </p:cNvPr>
                <p:cNvSpPr txBox="1">
                  <a:spLocks noChangeArrowheads="1"/>
                </p:cNvSpPr>
                <p:nvPr/>
              </p:nvSpPr>
              <p:spPr bwMode="auto">
                <a:xfrm>
                  <a:off x="1394" y="1106"/>
                  <a:ext cx="448" cy="288"/>
                </a:xfrm>
                <a:prstGeom prst="rect">
                  <a:avLst/>
                </a:prstGeom>
                <a:noFill/>
                <a:ln w="9525">
                  <a:noFill/>
                  <a:miter lim="800000"/>
                  <a:headEnd/>
                  <a:tailEnd/>
                </a:ln>
              </p:spPr>
              <p:txBody>
                <a:bodyPr>
                  <a:spAutoFit/>
                </a:bodyPr>
                <a:lstStyle/>
                <a:p>
                  <a:r>
                    <a:rPr lang="en-US" altLang="zh-CN" b="1"/>
                    <a:t>1D</a:t>
                  </a:r>
                </a:p>
              </p:txBody>
            </p:sp>
            <p:sp>
              <p:nvSpPr>
                <p:cNvPr id="85" name="Rectangle 43">
                  <a:extLst>
                    <a:ext uri="{FF2B5EF4-FFF2-40B4-BE49-F238E27FC236}">
                      <a16:creationId xmlns:a16="http://schemas.microsoft.com/office/drawing/2014/main" id="{53A8355A-4899-6612-37A2-68F686446306}"/>
                    </a:ext>
                  </a:extLst>
                </p:cNvPr>
                <p:cNvSpPr>
                  <a:spLocks noChangeArrowheads="1"/>
                </p:cNvSpPr>
                <p:nvPr/>
              </p:nvSpPr>
              <p:spPr bwMode="auto">
                <a:xfrm>
                  <a:off x="1414" y="847"/>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0</a:t>
                  </a:r>
                </a:p>
              </p:txBody>
            </p:sp>
          </p:grpSp>
          <p:sp>
            <p:nvSpPr>
              <p:cNvPr id="39" name="Oval 44">
                <a:extLst>
                  <a:ext uri="{FF2B5EF4-FFF2-40B4-BE49-F238E27FC236}">
                    <a16:creationId xmlns:a16="http://schemas.microsoft.com/office/drawing/2014/main" id="{E0DBC5F0-03FB-A1A8-6E55-E53D0C30AD3B}"/>
                  </a:ext>
                </a:extLst>
              </p:cNvPr>
              <p:cNvSpPr>
                <a:spLocks noChangeArrowheads="1"/>
              </p:cNvSpPr>
              <p:nvPr/>
            </p:nvSpPr>
            <p:spPr bwMode="auto">
              <a:xfrm>
                <a:off x="1145" y="2015"/>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grpSp>
            <p:nvGrpSpPr>
              <p:cNvPr id="40" name="Group 45">
                <a:extLst>
                  <a:ext uri="{FF2B5EF4-FFF2-40B4-BE49-F238E27FC236}">
                    <a16:creationId xmlns:a16="http://schemas.microsoft.com/office/drawing/2014/main" id="{BC6AF9E0-F3B6-8C97-D62E-5CEE3227BCB5}"/>
                  </a:ext>
                </a:extLst>
              </p:cNvPr>
              <p:cNvGrpSpPr>
                <a:grpSpLocks/>
              </p:cNvGrpSpPr>
              <p:nvPr/>
            </p:nvGrpSpPr>
            <p:grpSpPr bwMode="auto">
              <a:xfrm>
                <a:off x="2133" y="850"/>
                <a:ext cx="702" cy="1205"/>
                <a:chOff x="2172" y="847"/>
                <a:chExt cx="702" cy="1205"/>
              </a:xfrm>
            </p:grpSpPr>
            <p:sp>
              <p:nvSpPr>
                <p:cNvPr id="74" name="Freeform 46">
                  <a:extLst>
                    <a:ext uri="{FF2B5EF4-FFF2-40B4-BE49-F238E27FC236}">
                      <a16:creationId xmlns:a16="http://schemas.microsoft.com/office/drawing/2014/main" id="{22DA43C7-2444-18C8-D99F-8A3B195ACF20}"/>
                    </a:ext>
                  </a:extLst>
                </p:cNvPr>
                <p:cNvSpPr>
                  <a:spLocks/>
                </p:cNvSpPr>
                <p:nvPr/>
              </p:nvSpPr>
              <p:spPr bwMode="auto">
                <a:xfrm flipH="1">
                  <a:off x="2172" y="1524"/>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75" name="Rectangle 47">
                  <a:extLst>
                    <a:ext uri="{FF2B5EF4-FFF2-40B4-BE49-F238E27FC236}">
                      <a16:creationId xmlns:a16="http://schemas.microsoft.com/office/drawing/2014/main" id="{425C25AB-ACB1-C910-ED40-0376FBAA024E}"/>
                    </a:ext>
                  </a:extLst>
                </p:cNvPr>
                <p:cNvSpPr>
                  <a:spLocks noChangeArrowheads="1"/>
                </p:cNvSpPr>
                <p:nvPr/>
              </p:nvSpPr>
              <p:spPr bwMode="auto">
                <a:xfrm rot="-5400000">
                  <a:off x="2214" y="1242"/>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76" name="AutoShape 48">
                  <a:extLst>
                    <a:ext uri="{FF2B5EF4-FFF2-40B4-BE49-F238E27FC236}">
                      <a16:creationId xmlns:a16="http://schemas.microsoft.com/office/drawing/2014/main" id="{FEEE1078-D1FA-3551-FAE5-D7D2B2EB76EB}"/>
                    </a:ext>
                  </a:extLst>
                </p:cNvPr>
                <p:cNvSpPr>
                  <a:spLocks noChangeArrowheads="1"/>
                </p:cNvSpPr>
                <p:nvPr/>
              </p:nvSpPr>
              <p:spPr bwMode="auto">
                <a:xfrm rot="5400000">
                  <a:off x="2310" y="1452"/>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77" name="Text Box 49">
                  <a:extLst>
                    <a:ext uri="{FF2B5EF4-FFF2-40B4-BE49-F238E27FC236}">
                      <a16:creationId xmlns:a16="http://schemas.microsoft.com/office/drawing/2014/main" id="{5C8CD020-14E1-D38B-6C3C-B42B493651BE}"/>
                    </a:ext>
                  </a:extLst>
                </p:cNvPr>
                <p:cNvSpPr txBox="1">
                  <a:spLocks noChangeArrowheads="1"/>
                </p:cNvSpPr>
                <p:nvPr/>
              </p:nvSpPr>
              <p:spPr bwMode="auto">
                <a:xfrm>
                  <a:off x="2414" y="1370"/>
                  <a:ext cx="448" cy="288"/>
                </a:xfrm>
                <a:prstGeom prst="rect">
                  <a:avLst/>
                </a:prstGeom>
                <a:noFill/>
                <a:ln w="9525">
                  <a:noFill/>
                  <a:miter lim="800000"/>
                  <a:headEnd/>
                  <a:tailEnd/>
                </a:ln>
              </p:spPr>
              <p:txBody>
                <a:bodyPr>
                  <a:spAutoFit/>
                </a:bodyPr>
                <a:lstStyle/>
                <a:p>
                  <a:r>
                    <a:rPr lang="en-US" altLang="zh-CN" b="1"/>
                    <a:t>C1</a:t>
                  </a:r>
                </a:p>
              </p:txBody>
            </p:sp>
            <p:sp>
              <p:nvSpPr>
                <p:cNvPr id="78" name="Text Box 50">
                  <a:extLst>
                    <a:ext uri="{FF2B5EF4-FFF2-40B4-BE49-F238E27FC236}">
                      <a16:creationId xmlns:a16="http://schemas.microsoft.com/office/drawing/2014/main" id="{E3257F3A-6A15-9603-0923-33030EB9FDA6}"/>
                    </a:ext>
                  </a:extLst>
                </p:cNvPr>
                <p:cNvSpPr txBox="1">
                  <a:spLocks noChangeArrowheads="1"/>
                </p:cNvSpPr>
                <p:nvPr/>
              </p:nvSpPr>
              <p:spPr bwMode="auto">
                <a:xfrm>
                  <a:off x="2354" y="1106"/>
                  <a:ext cx="448" cy="288"/>
                </a:xfrm>
                <a:prstGeom prst="rect">
                  <a:avLst/>
                </a:prstGeom>
                <a:noFill/>
                <a:ln w="9525">
                  <a:noFill/>
                  <a:miter lim="800000"/>
                  <a:headEnd/>
                  <a:tailEnd/>
                </a:ln>
              </p:spPr>
              <p:txBody>
                <a:bodyPr>
                  <a:spAutoFit/>
                </a:bodyPr>
                <a:lstStyle/>
                <a:p>
                  <a:r>
                    <a:rPr lang="en-US" altLang="zh-CN" b="1"/>
                    <a:t>1D</a:t>
                  </a:r>
                </a:p>
              </p:txBody>
            </p:sp>
            <p:sp>
              <p:nvSpPr>
                <p:cNvPr id="79" name="Rectangle 51">
                  <a:extLst>
                    <a:ext uri="{FF2B5EF4-FFF2-40B4-BE49-F238E27FC236}">
                      <a16:creationId xmlns:a16="http://schemas.microsoft.com/office/drawing/2014/main" id="{696AE43D-EF86-27F0-B34E-93FA569F399F}"/>
                    </a:ext>
                  </a:extLst>
                </p:cNvPr>
                <p:cNvSpPr>
                  <a:spLocks noChangeArrowheads="1"/>
                </p:cNvSpPr>
                <p:nvPr/>
              </p:nvSpPr>
              <p:spPr bwMode="auto">
                <a:xfrm>
                  <a:off x="2374" y="847"/>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1</a:t>
                  </a:r>
                </a:p>
              </p:txBody>
            </p:sp>
          </p:grpSp>
          <p:grpSp>
            <p:nvGrpSpPr>
              <p:cNvPr id="41" name="Group 52">
                <a:extLst>
                  <a:ext uri="{FF2B5EF4-FFF2-40B4-BE49-F238E27FC236}">
                    <a16:creationId xmlns:a16="http://schemas.microsoft.com/office/drawing/2014/main" id="{165D2C2D-8CFF-C130-06BF-C19EC0C1269E}"/>
                  </a:ext>
                </a:extLst>
              </p:cNvPr>
              <p:cNvGrpSpPr>
                <a:grpSpLocks/>
              </p:cNvGrpSpPr>
              <p:nvPr/>
            </p:nvGrpSpPr>
            <p:grpSpPr bwMode="auto">
              <a:xfrm>
                <a:off x="3093" y="850"/>
                <a:ext cx="702" cy="1205"/>
                <a:chOff x="3132" y="847"/>
                <a:chExt cx="702" cy="1205"/>
              </a:xfrm>
            </p:grpSpPr>
            <p:sp>
              <p:nvSpPr>
                <p:cNvPr id="68" name="Freeform 53">
                  <a:extLst>
                    <a:ext uri="{FF2B5EF4-FFF2-40B4-BE49-F238E27FC236}">
                      <a16:creationId xmlns:a16="http://schemas.microsoft.com/office/drawing/2014/main" id="{1F368682-F818-D97B-3BC9-3C0E5713FFA2}"/>
                    </a:ext>
                  </a:extLst>
                </p:cNvPr>
                <p:cNvSpPr>
                  <a:spLocks/>
                </p:cNvSpPr>
                <p:nvPr/>
              </p:nvSpPr>
              <p:spPr bwMode="auto">
                <a:xfrm flipH="1">
                  <a:off x="3132" y="1524"/>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69" name="Rectangle 54">
                  <a:extLst>
                    <a:ext uri="{FF2B5EF4-FFF2-40B4-BE49-F238E27FC236}">
                      <a16:creationId xmlns:a16="http://schemas.microsoft.com/office/drawing/2014/main" id="{5FC70F67-8B06-CC45-B5E6-B9F1A02C19CF}"/>
                    </a:ext>
                  </a:extLst>
                </p:cNvPr>
                <p:cNvSpPr>
                  <a:spLocks noChangeArrowheads="1"/>
                </p:cNvSpPr>
                <p:nvPr/>
              </p:nvSpPr>
              <p:spPr bwMode="auto">
                <a:xfrm rot="-5400000">
                  <a:off x="3174" y="1242"/>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70" name="AutoShape 55">
                  <a:extLst>
                    <a:ext uri="{FF2B5EF4-FFF2-40B4-BE49-F238E27FC236}">
                      <a16:creationId xmlns:a16="http://schemas.microsoft.com/office/drawing/2014/main" id="{A50C4A52-EC48-F7A5-C48A-935AA5A29763}"/>
                    </a:ext>
                  </a:extLst>
                </p:cNvPr>
                <p:cNvSpPr>
                  <a:spLocks noChangeArrowheads="1"/>
                </p:cNvSpPr>
                <p:nvPr/>
              </p:nvSpPr>
              <p:spPr bwMode="auto">
                <a:xfrm rot="5400000">
                  <a:off x="3270" y="1452"/>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71" name="Text Box 56">
                  <a:extLst>
                    <a:ext uri="{FF2B5EF4-FFF2-40B4-BE49-F238E27FC236}">
                      <a16:creationId xmlns:a16="http://schemas.microsoft.com/office/drawing/2014/main" id="{14CA4906-3E3C-C8D9-B2A0-29CC2F1CB145}"/>
                    </a:ext>
                  </a:extLst>
                </p:cNvPr>
                <p:cNvSpPr txBox="1">
                  <a:spLocks noChangeArrowheads="1"/>
                </p:cNvSpPr>
                <p:nvPr/>
              </p:nvSpPr>
              <p:spPr bwMode="auto">
                <a:xfrm>
                  <a:off x="3374" y="1370"/>
                  <a:ext cx="448" cy="288"/>
                </a:xfrm>
                <a:prstGeom prst="rect">
                  <a:avLst/>
                </a:prstGeom>
                <a:noFill/>
                <a:ln w="9525">
                  <a:noFill/>
                  <a:miter lim="800000"/>
                  <a:headEnd/>
                  <a:tailEnd/>
                </a:ln>
              </p:spPr>
              <p:txBody>
                <a:bodyPr>
                  <a:spAutoFit/>
                </a:bodyPr>
                <a:lstStyle/>
                <a:p>
                  <a:r>
                    <a:rPr lang="en-US" altLang="zh-CN" b="1"/>
                    <a:t>C1</a:t>
                  </a:r>
                </a:p>
              </p:txBody>
            </p:sp>
            <p:sp>
              <p:nvSpPr>
                <p:cNvPr id="72" name="Text Box 57">
                  <a:extLst>
                    <a:ext uri="{FF2B5EF4-FFF2-40B4-BE49-F238E27FC236}">
                      <a16:creationId xmlns:a16="http://schemas.microsoft.com/office/drawing/2014/main" id="{F658C269-AD3D-7708-D745-03B5CFAF4CD5}"/>
                    </a:ext>
                  </a:extLst>
                </p:cNvPr>
                <p:cNvSpPr txBox="1">
                  <a:spLocks noChangeArrowheads="1"/>
                </p:cNvSpPr>
                <p:nvPr/>
              </p:nvSpPr>
              <p:spPr bwMode="auto">
                <a:xfrm>
                  <a:off x="3314" y="1106"/>
                  <a:ext cx="448" cy="288"/>
                </a:xfrm>
                <a:prstGeom prst="rect">
                  <a:avLst/>
                </a:prstGeom>
                <a:noFill/>
                <a:ln w="9525">
                  <a:noFill/>
                  <a:miter lim="800000"/>
                  <a:headEnd/>
                  <a:tailEnd/>
                </a:ln>
              </p:spPr>
              <p:txBody>
                <a:bodyPr>
                  <a:spAutoFit/>
                </a:bodyPr>
                <a:lstStyle/>
                <a:p>
                  <a:r>
                    <a:rPr lang="en-US" altLang="zh-CN" b="1"/>
                    <a:t>1D</a:t>
                  </a:r>
                </a:p>
              </p:txBody>
            </p:sp>
            <p:sp>
              <p:nvSpPr>
                <p:cNvPr id="73" name="Rectangle 58">
                  <a:extLst>
                    <a:ext uri="{FF2B5EF4-FFF2-40B4-BE49-F238E27FC236}">
                      <a16:creationId xmlns:a16="http://schemas.microsoft.com/office/drawing/2014/main" id="{76C8CBB3-E70F-2530-DE33-316FBAE5B035}"/>
                    </a:ext>
                  </a:extLst>
                </p:cNvPr>
                <p:cNvSpPr>
                  <a:spLocks noChangeArrowheads="1"/>
                </p:cNvSpPr>
                <p:nvPr/>
              </p:nvSpPr>
              <p:spPr bwMode="auto">
                <a:xfrm>
                  <a:off x="3334" y="847"/>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2</a:t>
                  </a:r>
                </a:p>
              </p:txBody>
            </p:sp>
          </p:grpSp>
          <p:grpSp>
            <p:nvGrpSpPr>
              <p:cNvPr id="42" name="Group 59">
                <a:extLst>
                  <a:ext uri="{FF2B5EF4-FFF2-40B4-BE49-F238E27FC236}">
                    <a16:creationId xmlns:a16="http://schemas.microsoft.com/office/drawing/2014/main" id="{148F1464-E43D-55EC-AFB1-6DEAC474B8CE}"/>
                  </a:ext>
                </a:extLst>
              </p:cNvPr>
              <p:cNvGrpSpPr>
                <a:grpSpLocks/>
              </p:cNvGrpSpPr>
              <p:nvPr/>
            </p:nvGrpSpPr>
            <p:grpSpPr bwMode="auto">
              <a:xfrm>
                <a:off x="4053" y="850"/>
                <a:ext cx="702" cy="1205"/>
                <a:chOff x="4092" y="847"/>
                <a:chExt cx="702" cy="1205"/>
              </a:xfrm>
            </p:grpSpPr>
            <p:sp>
              <p:nvSpPr>
                <p:cNvPr id="62" name="Freeform 60">
                  <a:extLst>
                    <a:ext uri="{FF2B5EF4-FFF2-40B4-BE49-F238E27FC236}">
                      <a16:creationId xmlns:a16="http://schemas.microsoft.com/office/drawing/2014/main" id="{D1F46999-44C0-7353-090A-6031A80AE811}"/>
                    </a:ext>
                  </a:extLst>
                </p:cNvPr>
                <p:cNvSpPr>
                  <a:spLocks/>
                </p:cNvSpPr>
                <p:nvPr/>
              </p:nvSpPr>
              <p:spPr bwMode="auto">
                <a:xfrm flipH="1">
                  <a:off x="4092" y="1524"/>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63" name="Rectangle 61">
                  <a:extLst>
                    <a:ext uri="{FF2B5EF4-FFF2-40B4-BE49-F238E27FC236}">
                      <a16:creationId xmlns:a16="http://schemas.microsoft.com/office/drawing/2014/main" id="{57895C19-A31B-CE1C-487F-778DB0886650}"/>
                    </a:ext>
                  </a:extLst>
                </p:cNvPr>
                <p:cNvSpPr>
                  <a:spLocks noChangeArrowheads="1"/>
                </p:cNvSpPr>
                <p:nvPr/>
              </p:nvSpPr>
              <p:spPr bwMode="auto">
                <a:xfrm rot="-5400000">
                  <a:off x="4134" y="1242"/>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64" name="AutoShape 62">
                  <a:extLst>
                    <a:ext uri="{FF2B5EF4-FFF2-40B4-BE49-F238E27FC236}">
                      <a16:creationId xmlns:a16="http://schemas.microsoft.com/office/drawing/2014/main" id="{613BAF60-DE74-20B7-A3EF-60D46664B593}"/>
                    </a:ext>
                  </a:extLst>
                </p:cNvPr>
                <p:cNvSpPr>
                  <a:spLocks noChangeArrowheads="1"/>
                </p:cNvSpPr>
                <p:nvPr/>
              </p:nvSpPr>
              <p:spPr bwMode="auto">
                <a:xfrm rot="5400000">
                  <a:off x="4230" y="1452"/>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65" name="Text Box 63">
                  <a:extLst>
                    <a:ext uri="{FF2B5EF4-FFF2-40B4-BE49-F238E27FC236}">
                      <a16:creationId xmlns:a16="http://schemas.microsoft.com/office/drawing/2014/main" id="{5DADEF18-3B8A-315F-F1A7-88C42E2E8BFB}"/>
                    </a:ext>
                  </a:extLst>
                </p:cNvPr>
                <p:cNvSpPr txBox="1">
                  <a:spLocks noChangeArrowheads="1"/>
                </p:cNvSpPr>
                <p:nvPr/>
              </p:nvSpPr>
              <p:spPr bwMode="auto">
                <a:xfrm>
                  <a:off x="4334" y="1370"/>
                  <a:ext cx="448" cy="288"/>
                </a:xfrm>
                <a:prstGeom prst="rect">
                  <a:avLst/>
                </a:prstGeom>
                <a:noFill/>
                <a:ln w="9525">
                  <a:noFill/>
                  <a:miter lim="800000"/>
                  <a:headEnd/>
                  <a:tailEnd/>
                </a:ln>
              </p:spPr>
              <p:txBody>
                <a:bodyPr>
                  <a:spAutoFit/>
                </a:bodyPr>
                <a:lstStyle/>
                <a:p>
                  <a:r>
                    <a:rPr lang="en-US" altLang="zh-CN" b="1"/>
                    <a:t>C1</a:t>
                  </a:r>
                </a:p>
              </p:txBody>
            </p:sp>
            <p:sp>
              <p:nvSpPr>
                <p:cNvPr id="66" name="Text Box 64">
                  <a:extLst>
                    <a:ext uri="{FF2B5EF4-FFF2-40B4-BE49-F238E27FC236}">
                      <a16:creationId xmlns:a16="http://schemas.microsoft.com/office/drawing/2014/main" id="{2F654692-E6DD-43B9-0244-E8D67CEC3EA9}"/>
                    </a:ext>
                  </a:extLst>
                </p:cNvPr>
                <p:cNvSpPr txBox="1">
                  <a:spLocks noChangeArrowheads="1"/>
                </p:cNvSpPr>
                <p:nvPr/>
              </p:nvSpPr>
              <p:spPr bwMode="auto">
                <a:xfrm>
                  <a:off x="4274" y="1106"/>
                  <a:ext cx="448" cy="288"/>
                </a:xfrm>
                <a:prstGeom prst="rect">
                  <a:avLst/>
                </a:prstGeom>
                <a:noFill/>
                <a:ln w="9525">
                  <a:noFill/>
                  <a:miter lim="800000"/>
                  <a:headEnd/>
                  <a:tailEnd/>
                </a:ln>
              </p:spPr>
              <p:txBody>
                <a:bodyPr>
                  <a:spAutoFit/>
                </a:bodyPr>
                <a:lstStyle/>
                <a:p>
                  <a:r>
                    <a:rPr lang="en-US" altLang="zh-CN" b="1"/>
                    <a:t>1D</a:t>
                  </a:r>
                </a:p>
              </p:txBody>
            </p:sp>
            <p:sp>
              <p:nvSpPr>
                <p:cNvPr id="67" name="Rectangle 65">
                  <a:extLst>
                    <a:ext uri="{FF2B5EF4-FFF2-40B4-BE49-F238E27FC236}">
                      <a16:creationId xmlns:a16="http://schemas.microsoft.com/office/drawing/2014/main" id="{29D48E0C-059F-2B5C-72FD-27C73CF4A48A}"/>
                    </a:ext>
                  </a:extLst>
                </p:cNvPr>
                <p:cNvSpPr>
                  <a:spLocks noChangeArrowheads="1"/>
                </p:cNvSpPr>
                <p:nvPr/>
              </p:nvSpPr>
              <p:spPr bwMode="auto">
                <a:xfrm>
                  <a:off x="4294" y="847"/>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3</a:t>
                  </a:r>
                </a:p>
              </p:txBody>
            </p:sp>
          </p:grpSp>
          <p:sp>
            <p:nvSpPr>
              <p:cNvPr id="43" name="Oval 66">
                <a:extLst>
                  <a:ext uri="{FF2B5EF4-FFF2-40B4-BE49-F238E27FC236}">
                    <a16:creationId xmlns:a16="http://schemas.microsoft.com/office/drawing/2014/main" id="{ABF6EBB5-054D-6A32-A713-ABF4FFA3226F}"/>
                  </a:ext>
                </a:extLst>
              </p:cNvPr>
              <p:cNvSpPr>
                <a:spLocks noChangeArrowheads="1"/>
              </p:cNvSpPr>
              <p:nvPr/>
            </p:nvSpPr>
            <p:spPr bwMode="auto">
              <a:xfrm>
                <a:off x="2105" y="2015"/>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44" name="Oval 67">
                <a:extLst>
                  <a:ext uri="{FF2B5EF4-FFF2-40B4-BE49-F238E27FC236}">
                    <a16:creationId xmlns:a16="http://schemas.microsoft.com/office/drawing/2014/main" id="{218DA679-A2E0-9848-EE4A-60FE70E3B5BC}"/>
                  </a:ext>
                </a:extLst>
              </p:cNvPr>
              <p:cNvSpPr>
                <a:spLocks noChangeArrowheads="1"/>
              </p:cNvSpPr>
              <p:nvPr/>
            </p:nvSpPr>
            <p:spPr bwMode="auto">
              <a:xfrm>
                <a:off x="3065" y="2015"/>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45" name="Freeform 68">
                <a:extLst>
                  <a:ext uri="{FF2B5EF4-FFF2-40B4-BE49-F238E27FC236}">
                    <a16:creationId xmlns:a16="http://schemas.microsoft.com/office/drawing/2014/main" id="{4DCBC222-0416-C1E6-9CEF-D2D4D3BF9340}"/>
                  </a:ext>
                </a:extLst>
              </p:cNvPr>
              <p:cNvSpPr>
                <a:spLocks/>
              </p:cNvSpPr>
              <p:nvPr/>
            </p:nvSpPr>
            <p:spPr bwMode="auto">
              <a:xfrm flipV="1">
                <a:off x="4749" y="639"/>
                <a:ext cx="192" cy="612"/>
              </a:xfrm>
              <a:custGeom>
                <a:avLst/>
                <a:gdLst>
                  <a:gd name="T0" fmla="*/ 0 w 228"/>
                  <a:gd name="T1" fmla="*/ 0 h 336"/>
                  <a:gd name="T2" fmla="*/ 192 w 228"/>
                  <a:gd name="T3" fmla="*/ 0 h 336"/>
                  <a:gd name="T4" fmla="*/ 192 w 228"/>
                  <a:gd name="T5" fmla="*/ 612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rgbClr val="FF0000"/>
                </a:solidFill>
                <a:round/>
                <a:headEnd/>
                <a:tailEnd/>
              </a:ln>
            </p:spPr>
            <p:txBody>
              <a:bodyPr/>
              <a:lstStyle/>
              <a:p>
                <a:endParaRPr lang="zh-CN" altLang="en-US"/>
              </a:p>
            </p:txBody>
          </p:sp>
          <p:sp>
            <p:nvSpPr>
              <p:cNvPr id="46" name="Oval 69">
                <a:extLst>
                  <a:ext uri="{FF2B5EF4-FFF2-40B4-BE49-F238E27FC236}">
                    <a16:creationId xmlns:a16="http://schemas.microsoft.com/office/drawing/2014/main" id="{48CBB2E4-D90C-606C-5414-25B91964B118}"/>
                  </a:ext>
                </a:extLst>
              </p:cNvPr>
              <p:cNvSpPr>
                <a:spLocks noChangeArrowheads="1"/>
              </p:cNvSpPr>
              <p:nvPr/>
            </p:nvSpPr>
            <p:spPr bwMode="auto">
              <a:xfrm>
                <a:off x="1949" y="743"/>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47" name="Oval 70">
                <a:extLst>
                  <a:ext uri="{FF2B5EF4-FFF2-40B4-BE49-F238E27FC236}">
                    <a16:creationId xmlns:a16="http://schemas.microsoft.com/office/drawing/2014/main" id="{F7D447BB-6370-9E6C-FA2B-BC7CA5772277}"/>
                  </a:ext>
                </a:extLst>
              </p:cNvPr>
              <p:cNvSpPr>
                <a:spLocks noChangeArrowheads="1"/>
              </p:cNvSpPr>
              <p:nvPr/>
            </p:nvSpPr>
            <p:spPr bwMode="auto">
              <a:xfrm>
                <a:off x="2945" y="875"/>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48" name="Oval 71">
                <a:extLst>
                  <a:ext uri="{FF2B5EF4-FFF2-40B4-BE49-F238E27FC236}">
                    <a16:creationId xmlns:a16="http://schemas.microsoft.com/office/drawing/2014/main" id="{58FD50E1-F1D2-CAB5-C515-54D145F4F495}"/>
                  </a:ext>
                </a:extLst>
              </p:cNvPr>
              <p:cNvSpPr>
                <a:spLocks noChangeArrowheads="1"/>
              </p:cNvSpPr>
              <p:nvPr/>
            </p:nvSpPr>
            <p:spPr bwMode="auto">
              <a:xfrm>
                <a:off x="3893" y="779"/>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grpSp>
            <p:nvGrpSpPr>
              <p:cNvPr id="49" name="Group 72">
                <a:extLst>
                  <a:ext uri="{FF2B5EF4-FFF2-40B4-BE49-F238E27FC236}">
                    <a16:creationId xmlns:a16="http://schemas.microsoft.com/office/drawing/2014/main" id="{20C46EB5-E088-C744-0E6C-33CBE9C012BF}"/>
                  </a:ext>
                </a:extLst>
              </p:cNvPr>
              <p:cNvGrpSpPr>
                <a:grpSpLocks/>
              </p:cNvGrpSpPr>
              <p:nvPr/>
            </p:nvGrpSpPr>
            <p:grpSpPr bwMode="auto">
              <a:xfrm>
                <a:off x="2925" y="574"/>
                <a:ext cx="68" cy="677"/>
                <a:chOff x="2040" y="1135"/>
                <a:chExt cx="68" cy="677"/>
              </a:xfrm>
            </p:grpSpPr>
            <p:sp>
              <p:nvSpPr>
                <p:cNvPr id="60" name="Line 73">
                  <a:extLst>
                    <a:ext uri="{FF2B5EF4-FFF2-40B4-BE49-F238E27FC236}">
                      <a16:creationId xmlns:a16="http://schemas.microsoft.com/office/drawing/2014/main" id="{D6AF2437-DF70-9EE5-446A-BD20C5917EC3}"/>
                    </a:ext>
                  </a:extLst>
                </p:cNvPr>
                <p:cNvSpPr>
                  <a:spLocks noChangeShapeType="1"/>
                </p:cNvSpPr>
                <p:nvPr/>
              </p:nvSpPr>
              <p:spPr bwMode="auto">
                <a:xfrm flipH="1">
                  <a:off x="2076" y="1225"/>
                  <a:ext cx="0" cy="587"/>
                </a:xfrm>
                <a:prstGeom prst="line">
                  <a:avLst/>
                </a:prstGeom>
                <a:noFill/>
                <a:ln w="28575">
                  <a:solidFill>
                    <a:schemeClr val="tx1"/>
                  </a:solidFill>
                  <a:round/>
                  <a:headEnd/>
                  <a:tailEnd/>
                </a:ln>
              </p:spPr>
              <p:txBody>
                <a:bodyPr/>
                <a:lstStyle/>
                <a:p>
                  <a:endParaRPr lang="zh-CN" altLang="en-US"/>
                </a:p>
              </p:txBody>
            </p:sp>
            <p:sp>
              <p:nvSpPr>
                <p:cNvPr id="61" name="Oval 74">
                  <a:extLst>
                    <a:ext uri="{FF2B5EF4-FFF2-40B4-BE49-F238E27FC236}">
                      <a16:creationId xmlns:a16="http://schemas.microsoft.com/office/drawing/2014/main" id="{C0AC2F6E-DC01-DA59-2A56-EF2E0CCC1B1A}"/>
                    </a:ext>
                  </a:extLst>
                </p:cNvPr>
                <p:cNvSpPr>
                  <a:spLocks noChangeArrowheads="1"/>
                </p:cNvSpPr>
                <p:nvPr/>
              </p:nvSpPr>
              <p:spPr bwMode="auto">
                <a:xfrm>
                  <a:off x="2040" y="1135"/>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50" name="Group 75">
                <a:extLst>
                  <a:ext uri="{FF2B5EF4-FFF2-40B4-BE49-F238E27FC236}">
                    <a16:creationId xmlns:a16="http://schemas.microsoft.com/office/drawing/2014/main" id="{6C653C7F-BE31-9BE5-014B-9496C99F7C9C}"/>
                  </a:ext>
                </a:extLst>
              </p:cNvPr>
              <p:cNvGrpSpPr>
                <a:grpSpLocks/>
              </p:cNvGrpSpPr>
              <p:nvPr/>
            </p:nvGrpSpPr>
            <p:grpSpPr bwMode="auto">
              <a:xfrm>
                <a:off x="3885" y="574"/>
                <a:ext cx="68" cy="677"/>
                <a:chOff x="2040" y="1135"/>
                <a:chExt cx="68" cy="677"/>
              </a:xfrm>
            </p:grpSpPr>
            <p:sp>
              <p:nvSpPr>
                <p:cNvPr id="58" name="Line 76">
                  <a:extLst>
                    <a:ext uri="{FF2B5EF4-FFF2-40B4-BE49-F238E27FC236}">
                      <a16:creationId xmlns:a16="http://schemas.microsoft.com/office/drawing/2014/main" id="{D36B574F-292F-2FEE-FEC0-7045E6EAE0B4}"/>
                    </a:ext>
                  </a:extLst>
                </p:cNvPr>
                <p:cNvSpPr>
                  <a:spLocks noChangeShapeType="1"/>
                </p:cNvSpPr>
                <p:nvPr/>
              </p:nvSpPr>
              <p:spPr bwMode="auto">
                <a:xfrm flipH="1">
                  <a:off x="2076" y="1225"/>
                  <a:ext cx="0" cy="587"/>
                </a:xfrm>
                <a:prstGeom prst="line">
                  <a:avLst/>
                </a:prstGeom>
                <a:noFill/>
                <a:ln w="28575">
                  <a:solidFill>
                    <a:schemeClr val="tx1"/>
                  </a:solidFill>
                  <a:round/>
                  <a:headEnd/>
                  <a:tailEnd/>
                </a:ln>
              </p:spPr>
              <p:txBody>
                <a:bodyPr/>
                <a:lstStyle/>
                <a:p>
                  <a:endParaRPr lang="zh-CN" altLang="en-US"/>
                </a:p>
              </p:txBody>
            </p:sp>
            <p:sp>
              <p:nvSpPr>
                <p:cNvPr id="59" name="Oval 77">
                  <a:extLst>
                    <a:ext uri="{FF2B5EF4-FFF2-40B4-BE49-F238E27FC236}">
                      <a16:creationId xmlns:a16="http://schemas.microsoft.com/office/drawing/2014/main" id="{C0420096-AAED-A250-9839-1EE9566FD1AC}"/>
                    </a:ext>
                  </a:extLst>
                </p:cNvPr>
                <p:cNvSpPr>
                  <a:spLocks noChangeArrowheads="1"/>
                </p:cNvSpPr>
                <p:nvPr/>
              </p:nvSpPr>
              <p:spPr bwMode="auto">
                <a:xfrm>
                  <a:off x="2040" y="1135"/>
                  <a:ext cx="68" cy="68"/>
                </a:xfrm>
                <a:prstGeom prst="ellipse">
                  <a:avLst/>
                </a:prstGeom>
                <a:noFill/>
                <a:ln w="28575">
                  <a:solidFill>
                    <a:schemeClr val="tx1"/>
                  </a:solidFill>
                  <a:round/>
                  <a:headEnd/>
                  <a:tailEnd/>
                </a:ln>
              </p:spPr>
              <p:txBody>
                <a:bodyPr wrap="none" anchor="ctr"/>
                <a:lstStyle/>
                <a:p>
                  <a:endParaRPr lang="zh-CN" altLang="en-US"/>
                </a:p>
              </p:txBody>
            </p:sp>
          </p:grpSp>
          <p:sp>
            <p:nvSpPr>
              <p:cNvPr id="51" name="Freeform 78">
                <a:extLst>
                  <a:ext uri="{FF2B5EF4-FFF2-40B4-BE49-F238E27FC236}">
                    <a16:creationId xmlns:a16="http://schemas.microsoft.com/office/drawing/2014/main" id="{FA3BC8D0-4B38-FC48-3614-CC49BA0B9A94}"/>
                  </a:ext>
                </a:extLst>
              </p:cNvPr>
              <p:cNvSpPr>
                <a:spLocks/>
              </p:cNvSpPr>
              <p:nvPr/>
            </p:nvSpPr>
            <p:spPr bwMode="auto">
              <a:xfrm rot="-5400000">
                <a:off x="1887" y="189"/>
                <a:ext cx="348" cy="1788"/>
              </a:xfrm>
              <a:custGeom>
                <a:avLst/>
                <a:gdLst>
                  <a:gd name="T0" fmla="*/ 0 w 228"/>
                  <a:gd name="T1" fmla="*/ 0 h 336"/>
                  <a:gd name="T2" fmla="*/ 348 w 228"/>
                  <a:gd name="T3" fmla="*/ 0 h 336"/>
                  <a:gd name="T4" fmla="*/ 348 w 228"/>
                  <a:gd name="T5" fmla="*/ 178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rgbClr val="FF0000"/>
                </a:solidFill>
                <a:round/>
                <a:headEnd/>
                <a:tailEnd/>
              </a:ln>
            </p:spPr>
            <p:txBody>
              <a:bodyPr/>
              <a:lstStyle/>
              <a:p>
                <a:endParaRPr lang="zh-CN" altLang="en-US"/>
              </a:p>
            </p:txBody>
          </p:sp>
          <p:sp>
            <p:nvSpPr>
              <p:cNvPr id="52" name="Freeform 79">
                <a:extLst>
                  <a:ext uri="{FF2B5EF4-FFF2-40B4-BE49-F238E27FC236}">
                    <a16:creationId xmlns:a16="http://schemas.microsoft.com/office/drawing/2014/main" id="{7A6F5125-E07A-E3B9-C755-229B959D8ACC}"/>
                  </a:ext>
                </a:extLst>
              </p:cNvPr>
              <p:cNvSpPr>
                <a:spLocks/>
              </p:cNvSpPr>
              <p:nvPr/>
            </p:nvSpPr>
            <p:spPr bwMode="auto">
              <a:xfrm rot="-5400000">
                <a:off x="2829" y="135"/>
                <a:ext cx="432" cy="1788"/>
              </a:xfrm>
              <a:custGeom>
                <a:avLst/>
                <a:gdLst>
                  <a:gd name="T0" fmla="*/ 0 w 228"/>
                  <a:gd name="T1" fmla="*/ 0 h 336"/>
                  <a:gd name="T2" fmla="*/ 432 w 228"/>
                  <a:gd name="T3" fmla="*/ 0 h 336"/>
                  <a:gd name="T4" fmla="*/ 432 w 228"/>
                  <a:gd name="T5" fmla="*/ 178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rgbClr val="FF0000"/>
                </a:solidFill>
                <a:round/>
                <a:headEnd/>
                <a:tailEnd/>
              </a:ln>
            </p:spPr>
            <p:txBody>
              <a:bodyPr/>
              <a:lstStyle/>
              <a:p>
                <a:endParaRPr lang="zh-CN" altLang="en-US"/>
              </a:p>
            </p:txBody>
          </p:sp>
          <p:sp>
            <p:nvSpPr>
              <p:cNvPr id="53" name="Freeform 80">
                <a:extLst>
                  <a:ext uri="{FF2B5EF4-FFF2-40B4-BE49-F238E27FC236}">
                    <a16:creationId xmlns:a16="http://schemas.microsoft.com/office/drawing/2014/main" id="{7C9540AB-90AA-BB84-2A79-07BD500552FB}"/>
                  </a:ext>
                </a:extLst>
              </p:cNvPr>
              <p:cNvSpPr>
                <a:spLocks/>
              </p:cNvSpPr>
              <p:nvPr/>
            </p:nvSpPr>
            <p:spPr bwMode="auto">
              <a:xfrm rot="-5400000">
                <a:off x="3855" y="177"/>
                <a:ext cx="348" cy="1836"/>
              </a:xfrm>
              <a:custGeom>
                <a:avLst/>
                <a:gdLst>
                  <a:gd name="T0" fmla="*/ 0 w 228"/>
                  <a:gd name="T1" fmla="*/ 0 h 336"/>
                  <a:gd name="T2" fmla="*/ 348 w 228"/>
                  <a:gd name="T3" fmla="*/ 0 h 336"/>
                  <a:gd name="T4" fmla="*/ 348 w 228"/>
                  <a:gd name="T5" fmla="*/ 1836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rgbClr val="FF0000"/>
                </a:solidFill>
                <a:round/>
                <a:headEnd/>
                <a:tailEnd/>
              </a:ln>
            </p:spPr>
            <p:txBody>
              <a:bodyPr/>
              <a:lstStyle/>
              <a:p>
                <a:endParaRPr lang="zh-CN" altLang="en-US"/>
              </a:p>
            </p:txBody>
          </p:sp>
          <p:sp>
            <p:nvSpPr>
              <p:cNvPr id="54" name="Oval 81">
                <a:extLst>
                  <a:ext uri="{FF2B5EF4-FFF2-40B4-BE49-F238E27FC236}">
                    <a16:creationId xmlns:a16="http://schemas.microsoft.com/office/drawing/2014/main" id="{FBD740EA-D49D-198B-0380-D3B339A7164C}"/>
                  </a:ext>
                </a:extLst>
              </p:cNvPr>
              <p:cNvSpPr>
                <a:spLocks noChangeArrowheads="1"/>
              </p:cNvSpPr>
              <p:nvPr/>
            </p:nvSpPr>
            <p:spPr bwMode="auto">
              <a:xfrm>
                <a:off x="4913" y="875"/>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55" name="Line 82">
                <a:extLst>
                  <a:ext uri="{FF2B5EF4-FFF2-40B4-BE49-F238E27FC236}">
                    <a16:creationId xmlns:a16="http://schemas.microsoft.com/office/drawing/2014/main" id="{F8853AB0-8670-7FEF-6259-CF7446FEC159}"/>
                  </a:ext>
                </a:extLst>
              </p:cNvPr>
              <p:cNvSpPr>
                <a:spLocks noChangeShapeType="1"/>
              </p:cNvSpPr>
              <p:nvPr/>
            </p:nvSpPr>
            <p:spPr bwMode="auto">
              <a:xfrm rot="16200000" flipH="1">
                <a:off x="1467" y="256"/>
                <a:ext cx="0" cy="1019"/>
              </a:xfrm>
              <a:prstGeom prst="line">
                <a:avLst/>
              </a:prstGeom>
              <a:noFill/>
              <a:ln w="28575">
                <a:solidFill>
                  <a:schemeClr val="tx1"/>
                </a:solidFill>
                <a:round/>
                <a:headEnd/>
                <a:tailEnd/>
              </a:ln>
            </p:spPr>
            <p:txBody>
              <a:bodyPr/>
              <a:lstStyle/>
              <a:p>
                <a:endParaRPr lang="zh-CN" altLang="en-US"/>
              </a:p>
            </p:txBody>
          </p:sp>
          <p:sp>
            <p:nvSpPr>
              <p:cNvPr id="56" name="Oval 83">
                <a:extLst>
                  <a:ext uri="{FF2B5EF4-FFF2-40B4-BE49-F238E27FC236}">
                    <a16:creationId xmlns:a16="http://schemas.microsoft.com/office/drawing/2014/main" id="{9214E439-D32E-FAB0-ECBB-6E634CB84646}"/>
                  </a:ext>
                </a:extLst>
              </p:cNvPr>
              <p:cNvSpPr>
                <a:spLocks noChangeArrowheads="1"/>
              </p:cNvSpPr>
              <p:nvPr/>
            </p:nvSpPr>
            <p:spPr bwMode="auto">
              <a:xfrm rot="-5400000">
                <a:off x="879" y="734"/>
                <a:ext cx="68" cy="68"/>
              </a:xfrm>
              <a:prstGeom prst="ellipse">
                <a:avLst/>
              </a:prstGeom>
              <a:noFill/>
              <a:ln w="28575">
                <a:solidFill>
                  <a:schemeClr val="tx1"/>
                </a:solidFill>
                <a:round/>
                <a:headEnd/>
                <a:tailEnd/>
              </a:ln>
            </p:spPr>
            <p:txBody>
              <a:bodyPr wrap="none" anchor="ctr"/>
              <a:lstStyle/>
              <a:p>
                <a:endParaRPr lang="zh-CN" altLang="en-US"/>
              </a:p>
            </p:txBody>
          </p:sp>
          <p:sp>
            <p:nvSpPr>
              <p:cNvPr id="57" name="Freeform 84">
                <a:extLst>
                  <a:ext uri="{FF2B5EF4-FFF2-40B4-BE49-F238E27FC236}">
                    <a16:creationId xmlns:a16="http://schemas.microsoft.com/office/drawing/2014/main" id="{5ADAB371-A70D-8137-BD8B-609377EB5B0E}"/>
                  </a:ext>
                </a:extLst>
              </p:cNvPr>
              <p:cNvSpPr>
                <a:spLocks/>
              </p:cNvSpPr>
              <p:nvPr/>
            </p:nvSpPr>
            <p:spPr bwMode="auto">
              <a:xfrm rot="-5400000">
                <a:off x="4389" y="495"/>
                <a:ext cx="444" cy="1080"/>
              </a:xfrm>
              <a:custGeom>
                <a:avLst/>
                <a:gdLst>
                  <a:gd name="T0" fmla="*/ 0 w 228"/>
                  <a:gd name="T1" fmla="*/ 0 h 336"/>
                  <a:gd name="T2" fmla="*/ 444 w 228"/>
                  <a:gd name="T3" fmla="*/ 0 h 336"/>
                  <a:gd name="T4" fmla="*/ 444 w 228"/>
                  <a:gd name="T5" fmla="*/ 1080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rgbClr val="002060"/>
                </a:solidFill>
                <a:round/>
                <a:headEnd/>
                <a:tailEnd/>
              </a:ln>
            </p:spPr>
            <p:txBody>
              <a:bodyPr/>
              <a:lstStyle/>
              <a:p>
                <a:endParaRPr lang="zh-CN" altLang="en-US"/>
              </a:p>
            </p:txBody>
          </p:sp>
        </p:grpSp>
      </p:grpSp>
      <p:sp>
        <p:nvSpPr>
          <p:cNvPr id="2" name="灯片编号占位符 1">
            <a:extLst>
              <a:ext uri="{FF2B5EF4-FFF2-40B4-BE49-F238E27FC236}">
                <a16:creationId xmlns:a16="http://schemas.microsoft.com/office/drawing/2014/main" id="{AA0EB4ED-73FE-5D50-28B5-812BC41DFECD}"/>
              </a:ext>
            </a:extLst>
          </p:cNvPr>
          <p:cNvSpPr>
            <a:spLocks noGrp="1"/>
          </p:cNvSpPr>
          <p:nvPr>
            <p:ph type="sldNum" sz="quarter" idx="12"/>
          </p:nvPr>
        </p:nvSpPr>
        <p:spPr/>
        <p:txBody>
          <a:bodyPr/>
          <a:lstStyle/>
          <a:p>
            <a:fld id="{392CBAA0-59E6-204E-8F03-85E5040D48B8}" type="slidenum">
              <a:rPr kumimoji="1" lang="zh-CN" altLang="en-US" smtClean="0"/>
              <a:t>93</a:t>
            </a:fld>
            <a:r>
              <a:rPr kumimoji="1" lang="en-US" altLang="zh-CN"/>
              <a:t>/184</a:t>
            </a:r>
            <a:endParaRPr kumimoji="1" lang="zh-CN" altLang="en-US" dirty="0"/>
          </a:p>
        </p:txBody>
      </p:sp>
    </p:spTree>
    <p:extLst>
      <p:ext uri="{BB962C8B-B14F-4D97-AF65-F5344CB8AC3E}">
        <p14:creationId xmlns:p14="http://schemas.microsoft.com/office/powerpoint/2010/main" val="2331642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right)">
                                      <p:cBhvr>
                                        <p:cTn id="11" dur="500"/>
                                        <p:tgtEl>
                                          <p:spTgt spid="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left)">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2" fill="hold"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right)">
                                      <p:cBhvr>
                                        <p:cTn id="20" dur="500"/>
                                        <p:tgtEl>
                                          <p:spTgt spid="10"/>
                                        </p:tgtEl>
                                      </p:cBhvr>
                                    </p:animEffect>
                                  </p:childTnLst>
                                </p:cTn>
                              </p:par>
                            </p:childTnLst>
                          </p:cTn>
                        </p:par>
                        <p:par>
                          <p:cTn id="21" fill="hold">
                            <p:stCondLst>
                              <p:cond delay="500"/>
                            </p:stCondLst>
                            <p:childTnLst>
                              <p:par>
                                <p:cTn id="22" presetID="22" presetClass="entr" presetSubtype="8"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lef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left)">
                                      <p:cBhvr>
                                        <p:cTn id="33" dur="500"/>
                                        <p:tgtEl>
                                          <p:spTgt spid="12"/>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3"/>
                                        </p:tgtEl>
                                        <p:attrNameLst>
                                          <p:attrName>style.visibility</p:attrName>
                                        </p:attrNameLst>
                                      </p:cBhvr>
                                      <p:to>
                                        <p:strVal val="visible"/>
                                      </p:to>
                                    </p:set>
                                    <p:animEffect transition="in" filter="wipe(left)">
                                      <p:cBhvr>
                                        <p:cTn id="38" dur="500"/>
                                        <p:tgtEl>
                                          <p:spTgt spid="13"/>
                                        </p:tgtEl>
                                      </p:cBhvr>
                                    </p:animEffect>
                                  </p:childTnLst>
                                </p:cTn>
                              </p:par>
                            </p:childTnLst>
                          </p:cTn>
                        </p:par>
                        <p:par>
                          <p:cTn id="39" fill="hold">
                            <p:stCondLst>
                              <p:cond delay="500"/>
                            </p:stCondLst>
                            <p:childTnLst>
                              <p:par>
                                <p:cTn id="40" presetID="22" presetClass="entr" presetSubtype="8" fill="hold"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left)">
                                      <p:cBhvr>
                                        <p:cTn id="42" dur="500"/>
                                        <p:tgtEl>
                                          <p:spTgt spid="1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iterate type="lt">
                                    <p:tmPct val="100000"/>
                                  </p:iterate>
                                  <p:childTnLst>
                                    <p:set>
                                      <p:cBhvr>
                                        <p:cTn id="46" dur="1" fill="hold">
                                          <p:stCondLst>
                                            <p:cond delay="0"/>
                                          </p:stCondLst>
                                        </p:cTn>
                                        <p:tgtEl>
                                          <p:spTgt spid="15">
                                            <p:txEl>
                                              <p:pRg st="0" end="0"/>
                                            </p:txEl>
                                          </p:spTgt>
                                        </p:tgtEl>
                                        <p:attrNameLst>
                                          <p:attrName>style.visibility</p:attrName>
                                        </p:attrNameLst>
                                      </p:cBhvr>
                                      <p:to>
                                        <p:strVal val="visible"/>
                                      </p:to>
                                    </p:set>
                                    <p:animEffect transition="in" filter="wipe(up)">
                                      <p:cBhvr>
                                        <p:cTn id="47" dur="75"/>
                                        <p:tgtEl>
                                          <p:spTgt spid="15">
                                            <p:txEl>
                                              <p:pRg st="0" end="0"/>
                                            </p:txEl>
                                          </p:spTgt>
                                        </p:tgtEl>
                                      </p:cBhvr>
                                    </p:animEffect>
                                  </p:childTnLst>
                                  <p:subTnLst>
                                    <p:audio>
                                      <p:cMediaNode>
                                        <p:cTn display="0" masterRel="sameClick">
                                          <p:stCondLst>
                                            <p:cond evt="begin" delay="0">
                                              <p:tn val="45"/>
                                            </p:cond>
                                          </p:stCondLst>
                                          <p:endCondLst>
                                            <p:cond evt="onStopAudio" delay="0">
                                              <p:tgtEl>
                                                <p:sldTgt/>
                                              </p:tgtEl>
                                            </p:cond>
                                          </p:endCondLst>
                                        </p:cTn>
                                        <p:tgtEl>
                                          <p:sndTgt r:embed="rId2" name="TYPE.WAV"/>
                                        </p:tgtEl>
                                      </p:cMediaNode>
                                    </p:audio>
                                  </p:subTnLst>
                                </p:cTn>
                              </p:par>
                            </p:childTnLst>
                          </p:cTn>
                        </p:par>
                      </p:childTnLst>
                    </p:cTn>
                  </p:par>
                  <p:par>
                    <p:cTn id="48" fill="hold">
                      <p:stCondLst>
                        <p:cond delay="indefinite"/>
                      </p:stCondLst>
                      <p:childTnLst>
                        <p:par>
                          <p:cTn id="49" fill="hold">
                            <p:stCondLst>
                              <p:cond delay="0"/>
                            </p:stCondLst>
                            <p:childTnLst>
                              <p:par>
                                <p:cTn id="50" presetID="22" presetClass="entr" presetSubtype="1" fill="hold" grpId="0" nodeType="clickEffect">
                                  <p:stCondLst>
                                    <p:cond delay="0"/>
                                  </p:stCondLst>
                                  <p:iterate type="lt">
                                    <p:tmPct val="100000"/>
                                  </p:iterate>
                                  <p:childTnLst>
                                    <p:set>
                                      <p:cBhvr>
                                        <p:cTn id="51" dur="1" fill="hold">
                                          <p:stCondLst>
                                            <p:cond delay="0"/>
                                          </p:stCondLst>
                                        </p:cTn>
                                        <p:tgtEl>
                                          <p:spTgt spid="16">
                                            <p:txEl>
                                              <p:pRg st="0" end="0"/>
                                            </p:txEl>
                                          </p:spTgt>
                                        </p:tgtEl>
                                        <p:attrNameLst>
                                          <p:attrName>style.visibility</p:attrName>
                                        </p:attrNameLst>
                                      </p:cBhvr>
                                      <p:to>
                                        <p:strVal val="visible"/>
                                      </p:to>
                                    </p:set>
                                    <p:animEffect transition="in" filter="wipe(up)">
                                      <p:cBhvr>
                                        <p:cTn id="52" dur="75"/>
                                        <p:tgtEl>
                                          <p:spTgt spid="16">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iterate type="lt">
                                    <p:tmPct val="100000"/>
                                  </p:iterate>
                                  <p:childTnLst>
                                    <p:set>
                                      <p:cBhvr>
                                        <p:cTn id="56" dur="1" fill="hold">
                                          <p:stCondLst>
                                            <p:cond delay="0"/>
                                          </p:stCondLst>
                                        </p:cTn>
                                        <p:tgtEl>
                                          <p:spTgt spid="17">
                                            <p:txEl>
                                              <p:pRg st="0" end="0"/>
                                            </p:txEl>
                                          </p:spTgt>
                                        </p:tgtEl>
                                        <p:attrNameLst>
                                          <p:attrName>style.visibility</p:attrName>
                                        </p:attrNameLst>
                                      </p:cBhvr>
                                      <p:to>
                                        <p:strVal val="visible"/>
                                      </p:to>
                                    </p:set>
                                    <p:animEffect transition="in" filter="wipe(up)">
                                      <p:cBhvr>
                                        <p:cTn id="57" dur="75"/>
                                        <p:tgtEl>
                                          <p:spTgt spid="17">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1" fill="hold" grpId="0" nodeType="clickEffect">
                                  <p:stCondLst>
                                    <p:cond delay="0"/>
                                  </p:stCondLst>
                                  <p:iterate type="lt">
                                    <p:tmPct val="100000"/>
                                  </p:iterate>
                                  <p:childTnLst>
                                    <p:set>
                                      <p:cBhvr>
                                        <p:cTn id="61" dur="1" fill="hold">
                                          <p:stCondLst>
                                            <p:cond delay="0"/>
                                          </p:stCondLst>
                                        </p:cTn>
                                        <p:tgtEl>
                                          <p:spTgt spid="17">
                                            <p:txEl>
                                              <p:pRg st="1" end="1"/>
                                            </p:txEl>
                                          </p:spTgt>
                                        </p:tgtEl>
                                        <p:attrNameLst>
                                          <p:attrName>style.visibility</p:attrName>
                                        </p:attrNameLst>
                                      </p:cBhvr>
                                      <p:to>
                                        <p:strVal val="visible"/>
                                      </p:to>
                                    </p:set>
                                    <p:animEffect transition="in" filter="wipe(up)">
                                      <p:cBhvr>
                                        <p:cTn id="62" dur="75"/>
                                        <p:tgtEl>
                                          <p:spTgt spid="17">
                                            <p:txEl>
                                              <p:pRg st="1" end="1"/>
                                            </p:txEl>
                                          </p:spTgt>
                                        </p:tgtEl>
                                      </p:cBhvr>
                                    </p:animEffect>
                                  </p:childTnLst>
                                </p:cTn>
                              </p:par>
                            </p:childTnLst>
                          </p:cTn>
                        </p:par>
                        <p:par>
                          <p:cTn id="63" fill="hold">
                            <p:stCondLst>
                              <p:cond delay="2100"/>
                            </p:stCondLst>
                            <p:childTnLst>
                              <p:par>
                                <p:cTn id="64" presetID="22" presetClass="entr" presetSubtype="8" fill="hold" grpId="0" nodeType="afterEffect">
                                  <p:stCondLst>
                                    <p:cond delay="0"/>
                                  </p:stCondLst>
                                  <p:childTnLst>
                                    <p:set>
                                      <p:cBhvr>
                                        <p:cTn id="65" dur="1" fill="hold">
                                          <p:stCondLst>
                                            <p:cond delay="0"/>
                                          </p:stCondLst>
                                        </p:cTn>
                                        <p:tgtEl>
                                          <p:spTgt spid="18">
                                            <p:txEl>
                                              <p:pRg st="0" end="0"/>
                                            </p:txEl>
                                          </p:spTgt>
                                        </p:tgtEl>
                                        <p:attrNameLst>
                                          <p:attrName>style.visibility</p:attrName>
                                        </p:attrNameLst>
                                      </p:cBhvr>
                                      <p:to>
                                        <p:strVal val="visible"/>
                                      </p:to>
                                    </p:set>
                                    <p:animEffect transition="in" filter="wipe(left)">
                                      <p:cBhvr>
                                        <p:cTn id="66" dur="500"/>
                                        <p:tgtEl>
                                          <p:spTgt spid="1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autoUpdateAnimBg="0"/>
      <p:bldP spid="7" grpId="0" autoUpdateAnimBg="0"/>
      <p:bldP spid="9" grpId="0" autoUpdateAnimBg="0"/>
      <p:bldP spid="11" grpId="0" autoUpdateAnimBg="0"/>
      <p:bldP spid="13" grpId="0" autoUpdateAnimBg="0"/>
      <p:bldP spid="15" grpId="0" build="p" autoUpdateAnimBg="0"/>
      <p:bldP spid="16" grpId="0" build="p" autoUpdateAnimBg="0"/>
      <p:bldP spid="17" grpId="0" build="p" autoUpdateAnimBg="0"/>
      <p:bldP spid="18" grpId="0" build="allAtOnce"/>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3.3</a:t>
            </a:r>
            <a:r>
              <a:rPr kumimoji="1" lang="zh-CN" altLang="en-US" dirty="0"/>
              <a:t> 移位寄存器</a:t>
            </a:r>
          </a:p>
        </p:txBody>
      </p:sp>
      <p:sp>
        <p:nvSpPr>
          <p:cNvPr id="5" name="Text Box 2">
            <a:extLst>
              <a:ext uri="{FF2B5EF4-FFF2-40B4-BE49-F238E27FC236}">
                <a16:creationId xmlns:a16="http://schemas.microsoft.com/office/drawing/2014/main" id="{29E37D0F-AE0B-8C6C-CAC9-ACC514B010A0}"/>
              </a:ext>
            </a:extLst>
          </p:cNvPr>
          <p:cNvSpPr txBox="1">
            <a:spLocks noChangeArrowheads="1"/>
          </p:cNvSpPr>
          <p:nvPr/>
        </p:nvSpPr>
        <p:spPr bwMode="auto">
          <a:xfrm>
            <a:off x="2444909" y="770596"/>
            <a:ext cx="5399087" cy="519112"/>
          </a:xfrm>
          <a:prstGeom prst="rect">
            <a:avLst/>
          </a:prstGeom>
          <a:noFill/>
          <a:ln w="9525">
            <a:noFill/>
            <a:miter lim="800000"/>
            <a:headEnd/>
            <a:tailEnd/>
          </a:ln>
        </p:spPr>
        <p:txBody>
          <a:bodyPr>
            <a:spAutoFit/>
          </a:bodyPr>
          <a:lstStyle/>
          <a:p>
            <a:r>
              <a:rPr lang="zh-CN" altLang="en-US" sz="2800" b="1" dirty="0">
                <a:solidFill>
                  <a:schemeClr val="accent2"/>
                </a:solidFill>
              </a:rPr>
              <a:t>二、双向移位寄存器</a:t>
            </a:r>
            <a:r>
              <a:rPr lang="en-US" altLang="zh-CN" sz="2800" b="1" dirty="0">
                <a:latin typeface="宋体" charset="-122"/>
              </a:rPr>
              <a:t>(</a:t>
            </a:r>
            <a:r>
              <a:rPr lang="zh-CN" altLang="en-US" sz="2800" b="1" dirty="0">
                <a:solidFill>
                  <a:schemeClr val="accent6"/>
                </a:solidFill>
              </a:rPr>
              <a:t>略</a:t>
            </a:r>
            <a:r>
              <a:rPr lang="en-US" altLang="zh-CN" sz="2800" b="1" dirty="0">
                <a:solidFill>
                  <a:schemeClr val="accent6"/>
                </a:solidFill>
              </a:rPr>
              <a:t>,</a:t>
            </a:r>
            <a:r>
              <a:rPr lang="zh-CN" altLang="en-US" sz="2800" b="1" dirty="0">
                <a:solidFill>
                  <a:schemeClr val="accent6"/>
                </a:solidFill>
              </a:rPr>
              <a:t>自学</a:t>
            </a:r>
            <a:r>
              <a:rPr lang="en-US" altLang="zh-CN" sz="2800" b="1" dirty="0">
                <a:latin typeface="宋体" charset="-122"/>
              </a:rPr>
              <a:t>)</a:t>
            </a:r>
          </a:p>
        </p:txBody>
      </p:sp>
      <p:sp>
        <p:nvSpPr>
          <p:cNvPr id="6" name="Text Box 3">
            <a:extLst>
              <a:ext uri="{FF2B5EF4-FFF2-40B4-BE49-F238E27FC236}">
                <a16:creationId xmlns:a16="http://schemas.microsoft.com/office/drawing/2014/main" id="{3AAB3209-18EA-C122-E9C5-C2577F3BE8D5}"/>
              </a:ext>
            </a:extLst>
          </p:cNvPr>
          <p:cNvSpPr txBox="1">
            <a:spLocks noChangeArrowheads="1"/>
          </p:cNvSpPr>
          <p:nvPr/>
        </p:nvSpPr>
        <p:spPr bwMode="auto">
          <a:xfrm>
            <a:off x="2426653" y="1374208"/>
            <a:ext cx="5076825" cy="519112"/>
          </a:xfrm>
          <a:prstGeom prst="rect">
            <a:avLst/>
          </a:prstGeom>
          <a:noFill/>
          <a:ln w="9525">
            <a:noFill/>
            <a:miter lim="800000"/>
            <a:headEnd/>
            <a:tailEnd/>
          </a:ln>
        </p:spPr>
        <p:txBody>
          <a:bodyPr>
            <a:spAutoFit/>
          </a:bodyPr>
          <a:lstStyle/>
          <a:p>
            <a:r>
              <a:rPr lang="zh-CN" altLang="en-US" sz="2800" b="1" dirty="0">
                <a:solidFill>
                  <a:schemeClr val="accent2"/>
                </a:solidFill>
              </a:rPr>
              <a:t>三、集成移位寄存器</a:t>
            </a:r>
          </a:p>
        </p:txBody>
      </p:sp>
      <p:sp>
        <p:nvSpPr>
          <p:cNvPr id="7" name="Text Box 4">
            <a:extLst>
              <a:ext uri="{FF2B5EF4-FFF2-40B4-BE49-F238E27FC236}">
                <a16:creationId xmlns:a16="http://schemas.microsoft.com/office/drawing/2014/main" id="{5A2F80CD-FFF4-6E5B-7542-87475D6E1655}"/>
              </a:ext>
            </a:extLst>
          </p:cNvPr>
          <p:cNvSpPr txBox="1">
            <a:spLocks noChangeArrowheads="1"/>
          </p:cNvSpPr>
          <p:nvPr/>
        </p:nvSpPr>
        <p:spPr bwMode="auto">
          <a:xfrm>
            <a:off x="1784509" y="2019060"/>
            <a:ext cx="8320087" cy="523220"/>
          </a:xfrm>
          <a:prstGeom prst="rect">
            <a:avLst/>
          </a:prstGeom>
          <a:noFill/>
          <a:ln w="9525">
            <a:noFill/>
            <a:miter lim="800000"/>
            <a:headEnd/>
            <a:tailEnd/>
          </a:ln>
        </p:spPr>
        <p:txBody>
          <a:bodyPr wrap="square">
            <a:spAutoFit/>
          </a:bodyPr>
          <a:lstStyle/>
          <a:p>
            <a:r>
              <a:rPr lang="en-US" altLang="zh-CN" sz="2800" b="1" dirty="0"/>
              <a:t>1.  8 </a:t>
            </a:r>
            <a:r>
              <a:rPr lang="zh-CN" altLang="en-US" sz="2800" b="1" dirty="0"/>
              <a:t>位单向移位寄存器 </a:t>
            </a:r>
            <a:r>
              <a:rPr lang="en-US" altLang="zh-CN" sz="2800" b="1" dirty="0">
                <a:solidFill>
                  <a:srgbClr val="FF0066"/>
                </a:solidFill>
              </a:rPr>
              <a:t>74164 </a:t>
            </a:r>
            <a:r>
              <a:rPr lang="zh-CN" altLang="en-US" sz="2800" b="1" dirty="0">
                <a:solidFill>
                  <a:srgbClr val="FF0066"/>
                </a:solidFill>
              </a:rPr>
              <a:t>串行输入，并行输出</a:t>
            </a:r>
            <a:endParaRPr lang="en-US" altLang="zh-CN" sz="2800" b="1" dirty="0">
              <a:solidFill>
                <a:srgbClr val="FF0066"/>
              </a:solidFill>
            </a:endParaRPr>
          </a:p>
        </p:txBody>
      </p:sp>
      <p:grpSp>
        <p:nvGrpSpPr>
          <p:cNvPr id="8" name="Group 5">
            <a:extLst>
              <a:ext uri="{FF2B5EF4-FFF2-40B4-BE49-F238E27FC236}">
                <a16:creationId xmlns:a16="http://schemas.microsoft.com/office/drawing/2014/main" id="{C8FB1642-4A38-B1E3-4819-A75AAB7F7AE5}"/>
              </a:ext>
            </a:extLst>
          </p:cNvPr>
          <p:cNvGrpSpPr>
            <a:grpSpLocks/>
          </p:cNvGrpSpPr>
          <p:nvPr/>
        </p:nvGrpSpPr>
        <p:grpSpPr bwMode="auto">
          <a:xfrm>
            <a:off x="835711" y="2667897"/>
            <a:ext cx="4298950" cy="3081338"/>
            <a:chOff x="421" y="554"/>
            <a:chExt cx="2708" cy="1941"/>
          </a:xfrm>
        </p:grpSpPr>
        <p:sp>
          <p:nvSpPr>
            <p:cNvPr id="9" name="Text Box 6">
              <a:extLst>
                <a:ext uri="{FF2B5EF4-FFF2-40B4-BE49-F238E27FC236}">
                  <a16:creationId xmlns:a16="http://schemas.microsoft.com/office/drawing/2014/main" id="{F19AF237-7852-78F8-BAAE-5DBD63EC9D30}"/>
                </a:ext>
              </a:extLst>
            </p:cNvPr>
            <p:cNvSpPr txBox="1">
              <a:spLocks noChangeArrowheads="1"/>
            </p:cNvSpPr>
            <p:nvPr/>
          </p:nvSpPr>
          <p:spPr bwMode="auto">
            <a:xfrm>
              <a:off x="421" y="2224"/>
              <a:ext cx="2708" cy="271"/>
            </a:xfrm>
            <a:prstGeom prst="rect">
              <a:avLst/>
            </a:prstGeom>
            <a:noFill/>
            <a:ln w="9525">
              <a:noFill/>
              <a:miter lim="800000"/>
              <a:headEnd/>
              <a:tailEnd/>
            </a:ln>
          </p:spPr>
          <p:txBody>
            <a:bodyPr>
              <a:spAutoFit/>
            </a:bodyPr>
            <a:lstStyle/>
            <a:p>
              <a:r>
                <a:rPr lang="en-US" altLang="zh-CN" sz="2200" b="1" i="1" dirty="0">
                  <a:solidFill>
                    <a:srgbClr val="0033CC"/>
                  </a:solidFill>
                  <a:ea typeface="楷体_GB2312" pitchFamily="49" charset="-122"/>
                </a:rPr>
                <a:t>D</a:t>
              </a:r>
              <a:r>
                <a:rPr lang="en-US" altLang="zh-CN" sz="2200" b="1" baseline="-25000" dirty="0">
                  <a:solidFill>
                    <a:srgbClr val="0033CC"/>
                  </a:solidFill>
                  <a:ea typeface="楷体_GB2312" pitchFamily="49" charset="-122"/>
                </a:rPr>
                <a:t>SA</a:t>
              </a:r>
              <a:r>
                <a:rPr lang="en-US" altLang="zh-CN" sz="2200" b="1" i="1" dirty="0">
                  <a:solidFill>
                    <a:srgbClr val="0033CC"/>
                  </a:solidFill>
                  <a:ea typeface="楷体_GB2312" pitchFamily="49" charset="-122"/>
                </a:rPr>
                <a:t> D</a:t>
              </a:r>
              <a:r>
                <a:rPr lang="en-US" altLang="zh-CN" sz="2200" b="1" baseline="-25000" dirty="0">
                  <a:solidFill>
                    <a:srgbClr val="0033CC"/>
                  </a:solidFill>
                  <a:ea typeface="楷体_GB2312" pitchFamily="49" charset="-122"/>
                </a:rPr>
                <a:t>SB</a:t>
              </a:r>
              <a:r>
                <a:rPr lang="en-US" altLang="zh-CN" sz="2200" b="1" i="1" dirty="0">
                  <a:solidFill>
                    <a:srgbClr val="0033CC"/>
                  </a:solidFill>
                  <a:ea typeface="楷体_GB2312" pitchFamily="49" charset="-122"/>
                </a:rPr>
                <a:t>  </a:t>
              </a:r>
              <a:r>
                <a:rPr lang="en-US" altLang="zh-CN" sz="2200" b="1" i="1" dirty="0">
                  <a:solidFill>
                    <a:srgbClr val="FF0066"/>
                  </a:solidFill>
                  <a:ea typeface="楷体_GB2312" pitchFamily="49" charset="-122"/>
                </a:rPr>
                <a:t>Q</a:t>
              </a:r>
              <a:r>
                <a:rPr lang="en-US" altLang="zh-CN" sz="2200" b="1" baseline="-25000" dirty="0">
                  <a:solidFill>
                    <a:srgbClr val="FF0066"/>
                  </a:solidFill>
                  <a:ea typeface="楷体_GB2312" pitchFamily="49" charset="-122"/>
                </a:rPr>
                <a:t>0</a:t>
              </a:r>
              <a:r>
                <a:rPr lang="en-US" altLang="zh-CN" sz="2200" b="1" i="1" dirty="0">
                  <a:solidFill>
                    <a:srgbClr val="0033CC"/>
                  </a:solidFill>
                  <a:ea typeface="楷体_GB2312" pitchFamily="49" charset="-122"/>
                </a:rPr>
                <a:t>   </a:t>
              </a:r>
              <a:r>
                <a:rPr lang="en-US" altLang="zh-CN" sz="2200" b="1" i="1" dirty="0">
                  <a:solidFill>
                    <a:srgbClr val="FF0066"/>
                  </a:solidFill>
                  <a:ea typeface="楷体_GB2312" pitchFamily="49" charset="-122"/>
                </a:rPr>
                <a:t>Q</a:t>
              </a:r>
              <a:r>
                <a:rPr lang="en-US" altLang="zh-CN" sz="2200" b="1" baseline="-25000" dirty="0">
                  <a:solidFill>
                    <a:srgbClr val="FF0066"/>
                  </a:solidFill>
                  <a:ea typeface="楷体_GB2312" pitchFamily="49" charset="-122"/>
                </a:rPr>
                <a:t>1</a:t>
              </a:r>
              <a:r>
                <a:rPr lang="en-US" altLang="zh-CN" sz="2200" b="1" i="1" dirty="0">
                  <a:solidFill>
                    <a:srgbClr val="FF0066"/>
                  </a:solidFill>
                  <a:ea typeface="楷体_GB2312" pitchFamily="49" charset="-122"/>
                </a:rPr>
                <a:t>   Q</a:t>
              </a:r>
              <a:r>
                <a:rPr lang="en-US" altLang="zh-CN" sz="2200" b="1" baseline="-25000" dirty="0">
                  <a:solidFill>
                    <a:srgbClr val="FF0066"/>
                  </a:solidFill>
                  <a:ea typeface="楷体_GB2312" pitchFamily="49" charset="-122"/>
                </a:rPr>
                <a:t>2</a:t>
              </a:r>
              <a:r>
                <a:rPr lang="en-US" altLang="zh-CN" sz="2200" b="1" i="1" dirty="0">
                  <a:solidFill>
                    <a:srgbClr val="0033CC"/>
                  </a:solidFill>
                  <a:ea typeface="楷体_GB2312" pitchFamily="49" charset="-122"/>
                </a:rPr>
                <a:t>  </a:t>
              </a:r>
              <a:r>
                <a:rPr lang="en-US" altLang="zh-CN" sz="2200" b="1" i="1" dirty="0">
                  <a:solidFill>
                    <a:srgbClr val="FF0066"/>
                  </a:solidFill>
                  <a:ea typeface="楷体_GB2312" pitchFamily="49" charset="-122"/>
                </a:rPr>
                <a:t>Q</a:t>
              </a:r>
              <a:r>
                <a:rPr lang="en-US" altLang="zh-CN" sz="2200" b="1" baseline="-25000" dirty="0">
                  <a:solidFill>
                    <a:srgbClr val="FF0066"/>
                  </a:solidFill>
                  <a:ea typeface="楷体_GB2312" pitchFamily="49" charset="-122"/>
                </a:rPr>
                <a:t>3   </a:t>
              </a:r>
              <a:r>
                <a:rPr lang="zh-CN" altLang="en-US" sz="2200" b="1" baseline="-25000" dirty="0">
                  <a:solidFill>
                    <a:srgbClr val="FF0066"/>
                  </a:solidFill>
                  <a:ea typeface="楷体_GB2312" pitchFamily="49" charset="-122"/>
                </a:rPr>
                <a:t> </a:t>
              </a:r>
              <a:r>
                <a:rPr lang="zh-CN" altLang="en-US" sz="2200" b="1" dirty="0">
                  <a:ea typeface="隶书"/>
                  <a:cs typeface="隶书"/>
                </a:rPr>
                <a:t>地</a:t>
              </a:r>
            </a:p>
          </p:txBody>
        </p:sp>
        <p:grpSp>
          <p:nvGrpSpPr>
            <p:cNvPr id="10" name="Group 7">
              <a:extLst>
                <a:ext uri="{FF2B5EF4-FFF2-40B4-BE49-F238E27FC236}">
                  <a16:creationId xmlns:a16="http://schemas.microsoft.com/office/drawing/2014/main" id="{9F102DBA-E261-EB9D-C89E-35D4E6C854E7}"/>
                </a:ext>
              </a:extLst>
            </p:cNvPr>
            <p:cNvGrpSpPr>
              <a:grpSpLocks/>
            </p:cNvGrpSpPr>
            <p:nvPr/>
          </p:nvGrpSpPr>
          <p:grpSpPr bwMode="auto">
            <a:xfrm>
              <a:off x="432" y="554"/>
              <a:ext cx="2492" cy="1672"/>
              <a:chOff x="432" y="554"/>
              <a:chExt cx="2492" cy="1672"/>
            </a:xfrm>
          </p:grpSpPr>
          <p:sp>
            <p:nvSpPr>
              <p:cNvPr id="11" name="Rectangle 8">
                <a:extLst>
                  <a:ext uri="{FF2B5EF4-FFF2-40B4-BE49-F238E27FC236}">
                    <a16:creationId xmlns:a16="http://schemas.microsoft.com/office/drawing/2014/main" id="{5466E403-4018-B15B-3557-8575661BEEFB}"/>
                  </a:ext>
                </a:extLst>
              </p:cNvPr>
              <p:cNvSpPr>
                <a:spLocks noChangeArrowheads="1"/>
              </p:cNvSpPr>
              <p:nvPr/>
            </p:nvSpPr>
            <p:spPr bwMode="auto">
              <a:xfrm>
                <a:off x="456" y="1075"/>
                <a:ext cx="2291" cy="922"/>
              </a:xfrm>
              <a:prstGeom prst="rect">
                <a:avLst/>
              </a:prstGeom>
              <a:gradFill rotWithShape="0">
                <a:gsLst>
                  <a:gs pos="0">
                    <a:srgbClr val="F8F8F8"/>
                  </a:gs>
                  <a:gs pos="100000">
                    <a:srgbClr val="E2E2E2"/>
                  </a:gs>
                </a:gsLst>
                <a:lin ang="0" scaled="1"/>
              </a:gradFill>
              <a:ln w="38100">
                <a:solidFill>
                  <a:schemeClr val="tx1"/>
                </a:solidFill>
                <a:miter lim="800000"/>
                <a:headEnd/>
                <a:tailEnd/>
              </a:ln>
            </p:spPr>
            <p:txBody>
              <a:bodyPr wrap="none" anchor="ctr"/>
              <a:lstStyle/>
              <a:p>
                <a:endParaRPr lang="zh-CN" altLang="en-US"/>
              </a:p>
            </p:txBody>
          </p:sp>
          <p:sp>
            <p:nvSpPr>
              <p:cNvPr id="12" name="Line 9">
                <a:extLst>
                  <a:ext uri="{FF2B5EF4-FFF2-40B4-BE49-F238E27FC236}">
                    <a16:creationId xmlns:a16="http://schemas.microsoft.com/office/drawing/2014/main" id="{782F0F12-DF1C-25C1-50CE-2A92153BD279}"/>
                  </a:ext>
                </a:extLst>
              </p:cNvPr>
              <p:cNvSpPr>
                <a:spLocks noChangeShapeType="1"/>
              </p:cNvSpPr>
              <p:nvPr/>
            </p:nvSpPr>
            <p:spPr bwMode="auto">
              <a:xfrm>
                <a:off x="600" y="834"/>
                <a:ext cx="0" cy="234"/>
              </a:xfrm>
              <a:prstGeom prst="line">
                <a:avLst/>
              </a:prstGeom>
              <a:noFill/>
              <a:ln w="28575">
                <a:solidFill>
                  <a:schemeClr val="tx1"/>
                </a:solidFill>
                <a:round/>
                <a:headEnd/>
                <a:tailEnd/>
              </a:ln>
            </p:spPr>
            <p:txBody>
              <a:bodyPr/>
              <a:lstStyle/>
              <a:p>
                <a:endParaRPr lang="zh-CN" altLang="en-US"/>
              </a:p>
            </p:txBody>
          </p:sp>
          <p:sp>
            <p:nvSpPr>
              <p:cNvPr id="13" name="Oval 10">
                <a:extLst>
                  <a:ext uri="{FF2B5EF4-FFF2-40B4-BE49-F238E27FC236}">
                    <a16:creationId xmlns:a16="http://schemas.microsoft.com/office/drawing/2014/main" id="{55D72781-0572-58AD-8209-99BBC86102B9}"/>
                  </a:ext>
                </a:extLst>
              </p:cNvPr>
              <p:cNvSpPr>
                <a:spLocks noChangeArrowheads="1"/>
              </p:cNvSpPr>
              <p:nvPr/>
            </p:nvSpPr>
            <p:spPr bwMode="auto">
              <a:xfrm>
                <a:off x="557" y="834"/>
                <a:ext cx="77" cy="7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14" name="Line 11">
                <a:extLst>
                  <a:ext uri="{FF2B5EF4-FFF2-40B4-BE49-F238E27FC236}">
                    <a16:creationId xmlns:a16="http://schemas.microsoft.com/office/drawing/2014/main" id="{0EBB7389-0136-3C81-A511-22D2923E945D}"/>
                  </a:ext>
                </a:extLst>
              </p:cNvPr>
              <p:cNvSpPr>
                <a:spLocks noChangeShapeType="1"/>
              </p:cNvSpPr>
              <p:nvPr/>
            </p:nvSpPr>
            <p:spPr bwMode="auto">
              <a:xfrm>
                <a:off x="922" y="834"/>
                <a:ext cx="0" cy="234"/>
              </a:xfrm>
              <a:prstGeom prst="line">
                <a:avLst/>
              </a:prstGeom>
              <a:noFill/>
              <a:ln w="28575">
                <a:solidFill>
                  <a:schemeClr val="tx1"/>
                </a:solidFill>
                <a:round/>
                <a:headEnd/>
                <a:tailEnd/>
              </a:ln>
            </p:spPr>
            <p:txBody>
              <a:bodyPr/>
              <a:lstStyle/>
              <a:p>
                <a:endParaRPr lang="zh-CN" altLang="en-US"/>
              </a:p>
            </p:txBody>
          </p:sp>
          <p:sp>
            <p:nvSpPr>
              <p:cNvPr id="15" name="Oval 12">
                <a:extLst>
                  <a:ext uri="{FF2B5EF4-FFF2-40B4-BE49-F238E27FC236}">
                    <a16:creationId xmlns:a16="http://schemas.microsoft.com/office/drawing/2014/main" id="{B79AA913-E589-984C-7534-FBD8B9531DA4}"/>
                  </a:ext>
                </a:extLst>
              </p:cNvPr>
              <p:cNvSpPr>
                <a:spLocks noChangeArrowheads="1"/>
              </p:cNvSpPr>
              <p:nvPr/>
            </p:nvSpPr>
            <p:spPr bwMode="auto">
              <a:xfrm>
                <a:off x="879" y="834"/>
                <a:ext cx="77" cy="7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16" name="Line 13">
                <a:extLst>
                  <a:ext uri="{FF2B5EF4-FFF2-40B4-BE49-F238E27FC236}">
                    <a16:creationId xmlns:a16="http://schemas.microsoft.com/office/drawing/2014/main" id="{03089626-3AAE-6E11-A6D4-383BA5DC5C5E}"/>
                  </a:ext>
                </a:extLst>
              </p:cNvPr>
              <p:cNvSpPr>
                <a:spLocks noChangeShapeType="1"/>
              </p:cNvSpPr>
              <p:nvPr/>
            </p:nvSpPr>
            <p:spPr bwMode="auto">
              <a:xfrm>
                <a:off x="1244" y="834"/>
                <a:ext cx="0" cy="234"/>
              </a:xfrm>
              <a:prstGeom prst="line">
                <a:avLst/>
              </a:prstGeom>
              <a:noFill/>
              <a:ln w="28575">
                <a:solidFill>
                  <a:schemeClr val="tx1"/>
                </a:solidFill>
                <a:round/>
                <a:headEnd/>
                <a:tailEnd/>
              </a:ln>
            </p:spPr>
            <p:txBody>
              <a:bodyPr/>
              <a:lstStyle/>
              <a:p>
                <a:endParaRPr lang="zh-CN" altLang="en-US"/>
              </a:p>
            </p:txBody>
          </p:sp>
          <p:sp>
            <p:nvSpPr>
              <p:cNvPr id="17" name="Oval 14">
                <a:extLst>
                  <a:ext uri="{FF2B5EF4-FFF2-40B4-BE49-F238E27FC236}">
                    <a16:creationId xmlns:a16="http://schemas.microsoft.com/office/drawing/2014/main" id="{928336EA-65D8-7BC5-064A-A05FC07B397D}"/>
                  </a:ext>
                </a:extLst>
              </p:cNvPr>
              <p:cNvSpPr>
                <a:spLocks noChangeArrowheads="1"/>
              </p:cNvSpPr>
              <p:nvPr/>
            </p:nvSpPr>
            <p:spPr bwMode="auto">
              <a:xfrm>
                <a:off x="1201" y="834"/>
                <a:ext cx="77" cy="7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18" name="Line 15">
                <a:extLst>
                  <a:ext uri="{FF2B5EF4-FFF2-40B4-BE49-F238E27FC236}">
                    <a16:creationId xmlns:a16="http://schemas.microsoft.com/office/drawing/2014/main" id="{9A78CE22-FC02-2CC7-6E9A-6F01126F1836}"/>
                  </a:ext>
                </a:extLst>
              </p:cNvPr>
              <p:cNvSpPr>
                <a:spLocks noChangeShapeType="1"/>
              </p:cNvSpPr>
              <p:nvPr/>
            </p:nvSpPr>
            <p:spPr bwMode="auto">
              <a:xfrm>
                <a:off x="1566" y="834"/>
                <a:ext cx="0" cy="234"/>
              </a:xfrm>
              <a:prstGeom prst="line">
                <a:avLst/>
              </a:prstGeom>
              <a:noFill/>
              <a:ln w="28575">
                <a:solidFill>
                  <a:schemeClr val="tx1"/>
                </a:solidFill>
                <a:round/>
                <a:headEnd/>
                <a:tailEnd/>
              </a:ln>
            </p:spPr>
            <p:txBody>
              <a:bodyPr/>
              <a:lstStyle/>
              <a:p>
                <a:endParaRPr lang="zh-CN" altLang="en-US"/>
              </a:p>
            </p:txBody>
          </p:sp>
          <p:sp>
            <p:nvSpPr>
              <p:cNvPr id="19" name="Oval 16">
                <a:extLst>
                  <a:ext uri="{FF2B5EF4-FFF2-40B4-BE49-F238E27FC236}">
                    <a16:creationId xmlns:a16="http://schemas.microsoft.com/office/drawing/2014/main" id="{A7418CD7-8396-8C4D-1AFE-6EEBE41E481A}"/>
                  </a:ext>
                </a:extLst>
              </p:cNvPr>
              <p:cNvSpPr>
                <a:spLocks noChangeArrowheads="1"/>
              </p:cNvSpPr>
              <p:nvPr/>
            </p:nvSpPr>
            <p:spPr bwMode="auto">
              <a:xfrm>
                <a:off x="1523" y="834"/>
                <a:ext cx="77" cy="7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20" name="Line 17">
                <a:extLst>
                  <a:ext uri="{FF2B5EF4-FFF2-40B4-BE49-F238E27FC236}">
                    <a16:creationId xmlns:a16="http://schemas.microsoft.com/office/drawing/2014/main" id="{5ABA158F-8EB4-45A4-7760-0D5596E1097F}"/>
                  </a:ext>
                </a:extLst>
              </p:cNvPr>
              <p:cNvSpPr>
                <a:spLocks noChangeShapeType="1"/>
              </p:cNvSpPr>
              <p:nvPr/>
            </p:nvSpPr>
            <p:spPr bwMode="auto">
              <a:xfrm>
                <a:off x="1888" y="834"/>
                <a:ext cx="0" cy="234"/>
              </a:xfrm>
              <a:prstGeom prst="line">
                <a:avLst/>
              </a:prstGeom>
              <a:noFill/>
              <a:ln w="28575">
                <a:solidFill>
                  <a:schemeClr val="tx1"/>
                </a:solidFill>
                <a:round/>
                <a:headEnd/>
                <a:tailEnd/>
              </a:ln>
            </p:spPr>
            <p:txBody>
              <a:bodyPr/>
              <a:lstStyle/>
              <a:p>
                <a:endParaRPr lang="zh-CN" altLang="en-US"/>
              </a:p>
            </p:txBody>
          </p:sp>
          <p:sp>
            <p:nvSpPr>
              <p:cNvPr id="21" name="Oval 18">
                <a:extLst>
                  <a:ext uri="{FF2B5EF4-FFF2-40B4-BE49-F238E27FC236}">
                    <a16:creationId xmlns:a16="http://schemas.microsoft.com/office/drawing/2014/main" id="{2736D182-C5AF-7F61-F9CA-617BA70299B3}"/>
                  </a:ext>
                </a:extLst>
              </p:cNvPr>
              <p:cNvSpPr>
                <a:spLocks noChangeArrowheads="1"/>
              </p:cNvSpPr>
              <p:nvPr/>
            </p:nvSpPr>
            <p:spPr bwMode="auto">
              <a:xfrm>
                <a:off x="1845" y="834"/>
                <a:ext cx="77" cy="7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22" name="Line 19">
                <a:extLst>
                  <a:ext uri="{FF2B5EF4-FFF2-40B4-BE49-F238E27FC236}">
                    <a16:creationId xmlns:a16="http://schemas.microsoft.com/office/drawing/2014/main" id="{44738DA6-8585-7ADE-7355-639C37283818}"/>
                  </a:ext>
                </a:extLst>
              </p:cNvPr>
              <p:cNvSpPr>
                <a:spLocks noChangeShapeType="1"/>
              </p:cNvSpPr>
              <p:nvPr/>
            </p:nvSpPr>
            <p:spPr bwMode="auto">
              <a:xfrm>
                <a:off x="2210" y="834"/>
                <a:ext cx="0" cy="234"/>
              </a:xfrm>
              <a:prstGeom prst="line">
                <a:avLst/>
              </a:prstGeom>
              <a:noFill/>
              <a:ln w="28575">
                <a:solidFill>
                  <a:schemeClr val="tx1"/>
                </a:solidFill>
                <a:round/>
                <a:headEnd/>
                <a:tailEnd/>
              </a:ln>
            </p:spPr>
            <p:txBody>
              <a:bodyPr/>
              <a:lstStyle/>
              <a:p>
                <a:endParaRPr lang="zh-CN" altLang="en-US"/>
              </a:p>
            </p:txBody>
          </p:sp>
          <p:sp>
            <p:nvSpPr>
              <p:cNvPr id="23" name="Oval 20">
                <a:extLst>
                  <a:ext uri="{FF2B5EF4-FFF2-40B4-BE49-F238E27FC236}">
                    <a16:creationId xmlns:a16="http://schemas.microsoft.com/office/drawing/2014/main" id="{132CEC86-CB65-338C-8B05-0CA1A37F16AB}"/>
                  </a:ext>
                </a:extLst>
              </p:cNvPr>
              <p:cNvSpPr>
                <a:spLocks noChangeArrowheads="1"/>
              </p:cNvSpPr>
              <p:nvPr/>
            </p:nvSpPr>
            <p:spPr bwMode="auto">
              <a:xfrm>
                <a:off x="2167" y="834"/>
                <a:ext cx="77" cy="78"/>
              </a:xfrm>
              <a:prstGeom prst="ellipse">
                <a:avLst/>
              </a:prstGeom>
              <a:solidFill>
                <a:schemeClr val="bg1"/>
              </a:solidFill>
              <a:ln w="19050">
                <a:solidFill>
                  <a:schemeClr val="tx1"/>
                </a:solidFill>
                <a:round/>
                <a:headEnd/>
                <a:tailEnd/>
              </a:ln>
            </p:spPr>
            <p:txBody>
              <a:bodyPr wrap="none" anchor="ctr"/>
              <a:lstStyle/>
              <a:p>
                <a:endParaRPr lang="zh-CN" altLang="en-US"/>
              </a:p>
            </p:txBody>
          </p:sp>
          <p:sp>
            <p:nvSpPr>
              <p:cNvPr id="24" name="Line 21">
                <a:extLst>
                  <a:ext uri="{FF2B5EF4-FFF2-40B4-BE49-F238E27FC236}">
                    <a16:creationId xmlns:a16="http://schemas.microsoft.com/office/drawing/2014/main" id="{DF942777-0D2B-4E0B-488E-EE8965B1A41F}"/>
                  </a:ext>
                </a:extLst>
              </p:cNvPr>
              <p:cNvSpPr>
                <a:spLocks noChangeShapeType="1"/>
              </p:cNvSpPr>
              <p:nvPr/>
            </p:nvSpPr>
            <p:spPr bwMode="auto">
              <a:xfrm>
                <a:off x="2532" y="834"/>
                <a:ext cx="0" cy="234"/>
              </a:xfrm>
              <a:prstGeom prst="line">
                <a:avLst/>
              </a:prstGeom>
              <a:noFill/>
              <a:ln w="28575">
                <a:solidFill>
                  <a:schemeClr val="tx1"/>
                </a:solidFill>
                <a:round/>
                <a:headEnd/>
                <a:tailEnd/>
              </a:ln>
            </p:spPr>
            <p:txBody>
              <a:bodyPr/>
              <a:lstStyle/>
              <a:p>
                <a:endParaRPr lang="zh-CN" altLang="en-US"/>
              </a:p>
            </p:txBody>
          </p:sp>
          <p:sp>
            <p:nvSpPr>
              <p:cNvPr id="25" name="Oval 22">
                <a:extLst>
                  <a:ext uri="{FF2B5EF4-FFF2-40B4-BE49-F238E27FC236}">
                    <a16:creationId xmlns:a16="http://schemas.microsoft.com/office/drawing/2014/main" id="{11E27DFF-074E-64CB-9A06-5843D124BC13}"/>
                  </a:ext>
                </a:extLst>
              </p:cNvPr>
              <p:cNvSpPr>
                <a:spLocks noChangeArrowheads="1"/>
              </p:cNvSpPr>
              <p:nvPr/>
            </p:nvSpPr>
            <p:spPr bwMode="auto">
              <a:xfrm>
                <a:off x="2489" y="834"/>
                <a:ext cx="77" cy="78"/>
              </a:xfrm>
              <a:prstGeom prst="ellipse">
                <a:avLst/>
              </a:prstGeom>
              <a:solidFill>
                <a:schemeClr val="bg1"/>
              </a:solidFill>
              <a:ln w="19050">
                <a:solidFill>
                  <a:schemeClr val="tx1"/>
                </a:solidFill>
                <a:round/>
                <a:headEnd/>
                <a:tailEnd/>
              </a:ln>
            </p:spPr>
            <p:txBody>
              <a:bodyPr wrap="none" anchor="ctr"/>
              <a:lstStyle/>
              <a:p>
                <a:endParaRPr lang="zh-CN" altLang="en-US"/>
              </a:p>
            </p:txBody>
          </p:sp>
          <p:grpSp>
            <p:nvGrpSpPr>
              <p:cNvPr id="26" name="Group 23">
                <a:extLst>
                  <a:ext uri="{FF2B5EF4-FFF2-40B4-BE49-F238E27FC236}">
                    <a16:creationId xmlns:a16="http://schemas.microsoft.com/office/drawing/2014/main" id="{F4184902-648A-8A71-FD44-1A43AEB571E3}"/>
                  </a:ext>
                </a:extLst>
              </p:cNvPr>
              <p:cNvGrpSpPr>
                <a:grpSpLocks/>
              </p:cNvGrpSpPr>
              <p:nvPr/>
            </p:nvGrpSpPr>
            <p:grpSpPr bwMode="auto">
              <a:xfrm flipV="1">
                <a:off x="564" y="1992"/>
                <a:ext cx="81" cy="234"/>
                <a:chOff x="2904" y="1272"/>
                <a:chExt cx="68" cy="204"/>
              </a:xfrm>
            </p:grpSpPr>
            <p:sp>
              <p:nvSpPr>
                <p:cNvPr id="52" name="Line 24">
                  <a:extLst>
                    <a:ext uri="{FF2B5EF4-FFF2-40B4-BE49-F238E27FC236}">
                      <a16:creationId xmlns:a16="http://schemas.microsoft.com/office/drawing/2014/main" id="{31629D22-7168-F031-3602-AD20874A3E77}"/>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53" name="Oval 25">
                  <a:extLst>
                    <a:ext uri="{FF2B5EF4-FFF2-40B4-BE49-F238E27FC236}">
                      <a16:creationId xmlns:a16="http://schemas.microsoft.com/office/drawing/2014/main" id="{CB5C8463-CDB4-7917-354D-9849B07D3D0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7" name="Group 26">
                <a:extLst>
                  <a:ext uri="{FF2B5EF4-FFF2-40B4-BE49-F238E27FC236}">
                    <a16:creationId xmlns:a16="http://schemas.microsoft.com/office/drawing/2014/main" id="{091AD280-8432-0EEA-0CB8-B98F5B95EC1E}"/>
                  </a:ext>
                </a:extLst>
              </p:cNvPr>
              <p:cNvGrpSpPr>
                <a:grpSpLocks/>
              </p:cNvGrpSpPr>
              <p:nvPr/>
            </p:nvGrpSpPr>
            <p:grpSpPr bwMode="auto">
              <a:xfrm flipV="1">
                <a:off x="886" y="1992"/>
                <a:ext cx="81" cy="234"/>
                <a:chOff x="2904" y="1272"/>
                <a:chExt cx="68" cy="204"/>
              </a:xfrm>
            </p:grpSpPr>
            <p:sp>
              <p:nvSpPr>
                <p:cNvPr id="50" name="Line 27">
                  <a:extLst>
                    <a:ext uri="{FF2B5EF4-FFF2-40B4-BE49-F238E27FC236}">
                      <a16:creationId xmlns:a16="http://schemas.microsoft.com/office/drawing/2014/main" id="{8989CD4B-FC28-7068-07A8-06B8BA2C7018}"/>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51" name="Oval 28">
                  <a:extLst>
                    <a:ext uri="{FF2B5EF4-FFF2-40B4-BE49-F238E27FC236}">
                      <a16:creationId xmlns:a16="http://schemas.microsoft.com/office/drawing/2014/main" id="{F18BCB07-3651-7E07-5629-5ECDCAA97F79}"/>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8" name="Group 29">
                <a:extLst>
                  <a:ext uri="{FF2B5EF4-FFF2-40B4-BE49-F238E27FC236}">
                    <a16:creationId xmlns:a16="http://schemas.microsoft.com/office/drawing/2014/main" id="{E3B24CA6-93C2-CCAB-A181-2AE99807425A}"/>
                  </a:ext>
                </a:extLst>
              </p:cNvPr>
              <p:cNvGrpSpPr>
                <a:grpSpLocks/>
              </p:cNvGrpSpPr>
              <p:nvPr/>
            </p:nvGrpSpPr>
            <p:grpSpPr bwMode="auto">
              <a:xfrm flipV="1">
                <a:off x="1208" y="1992"/>
                <a:ext cx="82" cy="234"/>
                <a:chOff x="2904" y="1272"/>
                <a:chExt cx="68" cy="204"/>
              </a:xfrm>
            </p:grpSpPr>
            <p:sp>
              <p:nvSpPr>
                <p:cNvPr id="48" name="Line 30">
                  <a:extLst>
                    <a:ext uri="{FF2B5EF4-FFF2-40B4-BE49-F238E27FC236}">
                      <a16:creationId xmlns:a16="http://schemas.microsoft.com/office/drawing/2014/main" id="{677EAC82-DA6F-E4B4-6B95-A7F8D1BB0207}"/>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49" name="Oval 31">
                  <a:extLst>
                    <a:ext uri="{FF2B5EF4-FFF2-40B4-BE49-F238E27FC236}">
                      <a16:creationId xmlns:a16="http://schemas.microsoft.com/office/drawing/2014/main" id="{DC8D96D8-1216-2406-EFAA-D330900C3AC2}"/>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29" name="Group 32">
                <a:extLst>
                  <a:ext uri="{FF2B5EF4-FFF2-40B4-BE49-F238E27FC236}">
                    <a16:creationId xmlns:a16="http://schemas.microsoft.com/office/drawing/2014/main" id="{2E6A01B9-02FF-4E2D-8F50-4881F6993EEB}"/>
                  </a:ext>
                </a:extLst>
              </p:cNvPr>
              <p:cNvGrpSpPr>
                <a:grpSpLocks/>
              </p:cNvGrpSpPr>
              <p:nvPr/>
            </p:nvGrpSpPr>
            <p:grpSpPr bwMode="auto">
              <a:xfrm flipV="1">
                <a:off x="1530" y="1992"/>
                <a:ext cx="82" cy="234"/>
                <a:chOff x="2904" y="1272"/>
                <a:chExt cx="68" cy="204"/>
              </a:xfrm>
            </p:grpSpPr>
            <p:sp>
              <p:nvSpPr>
                <p:cNvPr id="46" name="Line 33">
                  <a:extLst>
                    <a:ext uri="{FF2B5EF4-FFF2-40B4-BE49-F238E27FC236}">
                      <a16:creationId xmlns:a16="http://schemas.microsoft.com/office/drawing/2014/main" id="{8A4677D0-6F8F-0A13-B8FD-70AC9C2DD8BC}"/>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47" name="Oval 34">
                  <a:extLst>
                    <a:ext uri="{FF2B5EF4-FFF2-40B4-BE49-F238E27FC236}">
                      <a16:creationId xmlns:a16="http://schemas.microsoft.com/office/drawing/2014/main" id="{F4FF6C13-76DE-3E72-81AE-B5D70914913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30" name="Group 35">
                <a:extLst>
                  <a:ext uri="{FF2B5EF4-FFF2-40B4-BE49-F238E27FC236}">
                    <a16:creationId xmlns:a16="http://schemas.microsoft.com/office/drawing/2014/main" id="{CBFA4332-AAF1-7342-1B58-2AC828DAD692}"/>
                  </a:ext>
                </a:extLst>
              </p:cNvPr>
              <p:cNvGrpSpPr>
                <a:grpSpLocks/>
              </p:cNvGrpSpPr>
              <p:nvPr/>
            </p:nvGrpSpPr>
            <p:grpSpPr bwMode="auto">
              <a:xfrm flipV="1">
                <a:off x="1852" y="1992"/>
                <a:ext cx="82" cy="234"/>
                <a:chOff x="2904" y="1272"/>
                <a:chExt cx="68" cy="204"/>
              </a:xfrm>
            </p:grpSpPr>
            <p:sp>
              <p:nvSpPr>
                <p:cNvPr id="44" name="Line 36">
                  <a:extLst>
                    <a:ext uri="{FF2B5EF4-FFF2-40B4-BE49-F238E27FC236}">
                      <a16:creationId xmlns:a16="http://schemas.microsoft.com/office/drawing/2014/main" id="{CB7F0878-7ACC-C09E-42BA-BDCAB2CC2E5D}"/>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45" name="Oval 37">
                  <a:extLst>
                    <a:ext uri="{FF2B5EF4-FFF2-40B4-BE49-F238E27FC236}">
                      <a16:creationId xmlns:a16="http://schemas.microsoft.com/office/drawing/2014/main" id="{63EF816C-2ABA-8C2E-A133-907B25AEEFBA}"/>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31" name="Group 38">
                <a:extLst>
                  <a:ext uri="{FF2B5EF4-FFF2-40B4-BE49-F238E27FC236}">
                    <a16:creationId xmlns:a16="http://schemas.microsoft.com/office/drawing/2014/main" id="{99491B72-646B-5DC9-2CE8-460AD500F4D0}"/>
                  </a:ext>
                </a:extLst>
              </p:cNvPr>
              <p:cNvGrpSpPr>
                <a:grpSpLocks/>
              </p:cNvGrpSpPr>
              <p:nvPr/>
            </p:nvGrpSpPr>
            <p:grpSpPr bwMode="auto">
              <a:xfrm flipV="1">
                <a:off x="2174" y="1992"/>
                <a:ext cx="82" cy="234"/>
                <a:chOff x="2904" y="1272"/>
                <a:chExt cx="68" cy="204"/>
              </a:xfrm>
            </p:grpSpPr>
            <p:sp>
              <p:nvSpPr>
                <p:cNvPr id="42" name="Line 39">
                  <a:extLst>
                    <a:ext uri="{FF2B5EF4-FFF2-40B4-BE49-F238E27FC236}">
                      <a16:creationId xmlns:a16="http://schemas.microsoft.com/office/drawing/2014/main" id="{DA333F26-D2C8-114E-D739-D4BEA0491936}"/>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43" name="Oval 40">
                  <a:extLst>
                    <a:ext uri="{FF2B5EF4-FFF2-40B4-BE49-F238E27FC236}">
                      <a16:creationId xmlns:a16="http://schemas.microsoft.com/office/drawing/2014/main" id="{ABAF72A8-1221-3F8E-1817-B39207BC8C0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32" name="Group 41">
                <a:extLst>
                  <a:ext uri="{FF2B5EF4-FFF2-40B4-BE49-F238E27FC236}">
                    <a16:creationId xmlns:a16="http://schemas.microsoft.com/office/drawing/2014/main" id="{9CCFDAE5-3DC7-87F7-860A-4DCC67795E89}"/>
                  </a:ext>
                </a:extLst>
              </p:cNvPr>
              <p:cNvGrpSpPr>
                <a:grpSpLocks/>
              </p:cNvGrpSpPr>
              <p:nvPr/>
            </p:nvGrpSpPr>
            <p:grpSpPr bwMode="auto">
              <a:xfrm flipV="1">
                <a:off x="2496" y="1992"/>
                <a:ext cx="82" cy="234"/>
                <a:chOff x="2904" y="1272"/>
                <a:chExt cx="68" cy="204"/>
              </a:xfrm>
            </p:grpSpPr>
            <p:sp>
              <p:nvSpPr>
                <p:cNvPr id="40" name="Line 42">
                  <a:extLst>
                    <a:ext uri="{FF2B5EF4-FFF2-40B4-BE49-F238E27FC236}">
                      <a16:creationId xmlns:a16="http://schemas.microsoft.com/office/drawing/2014/main" id="{A7F28C58-E688-8F48-946E-EFA614682F14}"/>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41" name="Oval 43">
                  <a:extLst>
                    <a:ext uri="{FF2B5EF4-FFF2-40B4-BE49-F238E27FC236}">
                      <a16:creationId xmlns:a16="http://schemas.microsoft.com/office/drawing/2014/main" id="{D4CD5D81-FB7E-0D7E-8A82-764EF464CCA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sp>
            <p:nvSpPr>
              <p:cNvPr id="33" name="Arc 44">
                <a:extLst>
                  <a:ext uri="{FF2B5EF4-FFF2-40B4-BE49-F238E27FC236}">
                    <a16:creationId xmlns:a16="http://schemas.microsoft.com/office/drawing/2014/main" id="{BBEFFAAC-13CF-96E9-89D0-44D75954BCA2}"/>
                  </a:ext>
                </a:extLst>
              </p:cNvPr>
              <p:cNvSpPr>
                <a:spLocks/>
              </p:cNvSpPr>
              <p:nvPr/>
            </p:nvSpPr>
            <p:spPr bwMode="auto">
              <a:xfrm>
                <a:off x="456" y="1383"/>
                <a:ext cx="213" cy="350"/>
              </a:xfrm>
              <a:custGeom>
                <a:avLst/>
                <a:gdLst>
                  <a:gd name="T0" fmla="*/ 0 w 21600"/>
                  <a:gd name="T1" fmla="*/ 0 h 43181"/>
                  <a:gd name="T2" fmla="*/ 9 w 21600"/>
                  <a:gd name="T3" fmla="*/ 350 h 43181"/>
                  <a:gd name="T4" fmla="*/ 0 w 21600"/>
                  <a:gd name="T5" fmla="*/ 175 h 43181"/>
                  <a:gd name="T6" fmla="*/ 0 60000 65536"/>
                  <a:gd name="T7" fmla="*/ 0 60000 65536"/>
                  <a:gd name="T8" fmla="*/ 0 60000 65536"/>
                  <a:gd name="T9" fmla="*/ 0 w 21600"/>
                  <a:gd name="T10" fmla="*/ 0 h 43181"/>
                  <a:gd name="T11" fmla="*/ 21600 w 21600"/>
                  <a:gd name="T12" fmla="*/ 43181 h 43181"/>
                </a:gdLst>
                <a:ahLst/>
                <a:cxnLst>
                  <a:cxn ang="T6">
                    <a:pos x="T0" y="T1"/>
                  </a:cxn>
                  <a:cxn ang="T7">
                    <a:pos x="T2" y="T3"/>
                  </a:cxn>
                  <a:cxn ang="T8">
                    <a:pos x="T4" y="T5"/>
                  </a:cxn>
                </a:cxnLst>
                <a:rect l="T9" t="T10" r="T11" b="T12"/>
                <a:pathLst>
                  <a:path w="21600" h="43181" fill="none" extrusionOk="0">
                    <a:moveTo>
                      <a:pt x="0" y="0"/>
                    </a:moveTo>
                    <a:cubicBezTo>
                      <a:pt x="11929" y="0"/>
                      <a:pt x="21600" y="9670"/>
                      <a:pt x="21600" y="21600"/>
                    </a:cubicBezTo>
                    <a:cubicBezTo>
                      <a:pt x="21600" y="33174"/>
                      <a:pt x="12476" y="42691"/>
                      <a:pt x="912" y="43180"/>
                    </a:cubicBezTo>
                  </a:path>
                  <a:path w="21600" h="43181" stroke="0" extrusionOk="0">
                    <a:moveTo>
                      <a:pt x="0" y="0"/>
                    </a:moveTo>
                    <a:cubicBezTo>
                      <a:pt x="11929" y="0"/>
                      <a:pt x="21600" y="9670"/>
                      <a:pt x="21600" y="21600"/>
                    </a:cubicBezTo>
                    <a:cubicBezTo>
                      <a:pt x="21600" y="33174"/>
                      <a:pt x="12476" y="42691"/>
                      <a:pt x="912" y="43180"/>
                    </a:cubicBezTo>
                    <a:lnTo>
                      <a:pt x="0" y="21600"/>
                    </a:lnTo>
                    <a:close/>
                  </a:path>
                </a:pathLst>
              </a:custGeom>
              <a:noFill/>
              <a:ln w="38100">
                <a:solidFill>
                  <a:schemeClr val="tx1"/>
                </a:solidFill>
                <a:round/>
                <a:headEnd/>
                <a:tailEnd/>
              </a:ln>
            </p:spPr>
            <p:txBody>
              <a:bodyPr wrap="none" anchor="ctr"/>
              <a:lstStyle/>
              <a:p>
                <a:endParaRPr lang="zh-CN" altLang="en-US"/>
              </a:p>
            </p:txBody>
          </p:sp>
          <p:sp>
            <p:nvSpPr>
              <p:cNvPr id="34" name="Text Box 45">
                <a:extLst>
                  <a:ext uri="{FF2B5EF4-FFF2-40B4-BE49-F238E27FC236}">
                    <a16:creationId xmlns:a16="http://schemas.microsoft.com/office/drawing/2014/main" id="{F6876112-698A-AE44-ACAA-001AF7B46D00}"/>
                  </a:ext>
                </a:extLst>
              </p:cNvPr>
              <p:cNvSpPr txBox="1">
                <a:spLocks noChangeArrowheads="1"/>
              </p:cNvSpPr>
              <p:nvPr/>
            </p:nvSpPr>
            <p:spPr bwMode="auto">
              <a:xfrm>
                <a:off x="523" y="1743"/>
                <a:ext cx="2205" cy="233"/>
              </a:xfrm>
              <a:prstGeom prst="rect">
                <a:avLst/>
              </a:prstGeom>
              <a:noFill/>
              <a:ln w="9525">
                <a:noFill/>
                <a:miter lim="800000"/>
                <a:headEnd/>
                <a:tailEnd/>
              </a:ln>
            </p:spPr>
            <p:txBody>
              <a:bodyPr>
                <a:spAutoFit/>
              </a:bodyPr>
              <a:lstStyle/>
              <a:p>
                <a:r>
                  <a:rPr lang="en-US" altLang="zh-CN" b="1">
                    <a:ea typeface="楷体_GB2312" pitchFamily="49" charset="-122"/>
                  </a:rPr>
                  <a:t>1      2      3      4      5      6      7</a:t>
                </a:r>
              </a:p>
            </p:txBody>
          </p:sp>
          <p:sp>
            <p:nvSpPr>
              <p:cNvPr id="35" name="Text Box 46">
                <a:extLst>
                  <a:ext uri="{FF2B5EF4-FFF2-40B4-BE49-F238E27FC236}">
                    <a16:creationId xmlns:a16="http://schemas.microsoft.com/office/drawing/2014/main" id="{5A935718-B0E1-D819-3DD2-3CA1DEFAB87E}"/>
                  </a:ext>
                </a:extLst>
              </p:cNvPr>
              <p:cNvSpPr txBox="1">
                <a:spLocks noChangeArrowheads="1"/>
              </p:cNvSpPr>
              <p:nvPr/>
            </p:nvSpPr>
            <p:spPr bwMode="auto">
              <a:xfrm>
                <a:off x="444" y="1058"/>
                <a:ext cx="2347" cy="233"/>
              </a:xfrm>
              <a:prstGeom prst="rect">
                <a:avLst/>
              </a:prstGeom>
              <a:noFill/>
              <a:ln w="9525">
                <a:noFill/>
                <a:miter lim="800000"/>
                <a:headEnd/>
                <a:tailEnd/>
              </a:ln>
            </p:spPr>
            <p:txBody>
              <a:bodyPr>
                <a:spAutoFit/>
              </a:bodyPr>
              <a:lstStyle/>
              <a:p>
                <a:r>
                  <a:rPr lang="en-US" altLang="zh-CN" b="1" dirty="0">
                    <a:ea typeface="楷体_GB2312" pitchFamily="49" charset="-122"/>
                  </a:rPr>
                  <a:t>14    13     12    11   10     9       8</a:t>
                </a:r>
              </a:p>
            </p:txBody>
          </p:sp>
          <p:sp>
            <p:nvSpPr>
              <p:cNvPr id="36" name="Text Box 47">
                <a:extLst>
                  <a:ext uri="{FF2B5EF4-FFF2-40B4-BE49-F238E27FC236}">
                    <a16:creationId xmlns:a16="http://schemas.microsoft.com/office/drawing/2014/main" id="{3099A0D3-F3A3-4945-1E06-B4B3BA0DCACA}"/>
                  </a:ext>
                </a:extLst>
              </p:cNvPr>
              <p:cNvSpPr txBox="1">
                <a:spLocks noChangeArrowheads="1"/>
              </p:cNvSpPr>
              <p:nvPr/>
            </p:nvSpPr>
            <p:spPr bwMode="auto">
              <a:xfrm>
                <a:off x="1364" y="1381"/>
                <a:ext cx="823" cy="327"/>
              </a:xfrm>
              <a:prstGeom prst="rect">
                <a:avLst/>
              </a:prstGeom>
              <a:noFill/>
              <a:ln>
                <a:noFill/>
              </a:ln>
              <a:effectLst/>
            </p:spPr>
            <p:txBody>
              <a:bodyPr>
                <a:spAutoFit/>
              </a:bodyPr>
              <a:lstStyle/>
              <a:p>
                <a:pPr>
                  <a:defRPr/>
                </a:pPr>
                <a:r>
                  <a:rPr lang="en-US" altLang="zh-CN" sz="2800" b="1">
                    <a:solidFill>
                      <a:srgbClr val="FF0066"/>
                    </a:solidFill>
                    <a:effectLst>
                      <a:outerShdw blurRad="38100" dist="38100" dir="2700000" algn="tl">
                        <a:srgbClr val="C0C0C0"/>
                      </a:outerShdw>
                    </a:effectLst>
                    <a:ea typeface="楷体_GB2312" pitchFamily="49" charset="-122"/>
                  </a:rPr>
                  <a:t>74164</a:t>
                </a:r>
              </a:p>
            </p:txBody>
          </p:sp>
          <p:sp>
            <p:nvSpPr>
              <p:cNvPr id="37" name="Text Box 48">
                <a:extLst>
                  <a:ext uri="{FF2B5EF4-FFF2-40B4-BE49-F238E27FC236}">
                    <a16:creationId xmlns:a16="http://schemas.microsoft.com/office/drawing/2014/main" id="{E65EF77B-1354-70FF-82B4-C0B592103420}"/>
                  </a:ext>
                </a:extLst>
              </p:cNvPr>
              <p:cNvSpPr txBox="1">
                <a:spLocks noChangeArrowheads="1"/>
              </p:cNvSpPr>
              <p:nvPr/>
            </p:nvSpPr>
            <p:spPr bwMode="auto">
              <a:xfrm>
                <a:off x="432" y="554"/>
                <a:ext cx="2492" cy="291"/>
              </a:xfrm>
              <a:prstGeom prst="rect">
                <a:avLst/>
              </a:prstGeom>
              <a:noFill/>
              <a:ln w="9525">
                <a:noFill/>
                <a:miter lim="800000"/>
                <a:headEnd/>
                <a:tailEnd/>
              </a:ln>
            </p:spPr>
            <p:txBody>
              <a:bodyPr>
                <a:spAutoFit/>
              </a:bodyPr>
              <a:lstStyle/>
              <a:p>
                <a:r>
                  <a:rPr lang="en-US" altLang="zh-CN" sz="2300" b="1" i="1" dirty="0">
                    <a:ea typeface="楷体_GB2312" pitchFamily="49" charset="-122"/>
                  </a:rPr>
                  <a:t>V</a:t>
                </a:r>
                <a:r>
                  <a:rPr lang="en-US" altLang="zh-CN" sz="2300" b="1" baseline="-25000" dirty="0">
                    <a:ea typeface="楷体_GB2312" pitchFamily="49" charset="-122"/>
                  </a:rPr>
                  <a:t>CC </a:t>
                </a:r>
                <a:r>
                  <a:rPr lang="en-US" altLang="zh-CN" sz="2300" b="1" i="1" dirty="0">
                    <a:solidFill>
                      <a:srgbClr val="FF0066"/>
                    </a:solidFill>
                    <a:ea typeface="楷体_GB2312" pitchFamily="49" charset="-122"/>
                  </a:rPr>
                  <a:t>Q</a:t>
                </a:r>
                <a:r>
                  <a:rPr lang="en-US" altLang="zh-CN" sz="2300" b="1" baseline="-25000" dirty="0">
                    <a:solidFill>
                      <a:srgbClr val="FF0066"/>
                    </a:solidFill>
                    <a:ea typeface="楷体_GB2312" pitchFamily="49" charset="-122"/>
                  </a:rPr>
                  <a:t>7</a:t>
                </a:r>
                <a:r>
                  <a:rPr lang="en-US" altLang="zh-CN" sz="2300" b="1" i="1" dirty="0">
                    <a:solidFill>
                      <a:srgbClr val="0033CC"/>
                    </a:solidFill>
                    <a:ea typeface="楷体_GB2312" pitchFamily="49" charset="-122"/>
                  </a:rPr>
                  <a:t>   </a:t>
                </a:r>
                <a:r>
                  <a:rPr lang="en-US" altLang="zh-CN" sz="2300" b="1" i="1" dirty="0">
                    <a:solidFill>
                      <a:srgbClr val="FF0066"/>
                    </a:solidFill>
                    <a:ea typeface="楷体_GB2312" pitchFamily="49" charset="-122"/>
                  </a:rPr>
                  <a:t>Q</a:t>
                </a:r>
                <a:r>
                  <a:rPr lang="en-US" altLang="zh-CN" sz="2300" b="1" baseline="-25000" dirty="0">
                    <a:solidFill>
                      <a:srgbClr val="FF0066"/>
                    </a:solidFill>
                    <a:ea typeface="楷体_GB2312" pitchFamily="49" charset="-122"/>
                  </a:rPr>
                  <a:t>6</a:t>
                </a:r>
                <a:r>
                  <a:rPr lang="en-US" altLang="zh-CN" sz="2300" b="1" i="1" dirty="0">
                    <a:solidFill>
                      <a:srgbClr val="FF0066"/>
                    </a:solidFill>
                    <a:ea typeface="楷体_GB2312" pitchFamily="49" charset="-122"/>
                  </a:rPr>
                  <a:t>  Q</a:t>
                </a:r>
                <a:r>
                  <a:rPr lang="en-US" altLang="zh-CN" sz="2300" b="1" baseline="-25000" dirty="0">
                    <a:solidFill>
                      <a:srgbClr val="FF0066"/>
                    </a:solidFill>
                    <a:ea typeface="楷体_GB2312" pitchFamily="49" charset="-122"/>
                  </a:rPr>
                  <a:t>5</a:t>
                </a:r>
                <a:r>
                  <a:rPr lang="en-US" altLang="zh-CN" sz="2300" b="1" baseline="-25000" dirty="0">
                    <a:solidFill>
                      <a:srgbClr val="0033CC"/>
                    </a:solidFill>
                    <a:ea typeface="楷体_GB2312" pitchFamily="49" charset="-122"/>
                  </a:rPr>
                  <a:t>   </a:t>
                </a:r>
                <a:r>
                  <a:rPr lang="en-US" altLang="zh-CN" sz="2300" b="1" i="1" dirty="0">
                    <a:solidFill>
                      <a:srgbClr val="FF0066"/>
                    </a:solidFill>
                    <a:ea typeface="楷体_GB2312" pitchFamily="49" charset="-122"/>
                  </a:rPr>
                  <a:t>Q</a:t>
                </a:r>
                <a:r>
                  <a:rPr lang="en-US" altLang="zh-CN" sz="2300" b="1" baseline="-25000" dirty="0">
                    <a:solidFill>
                      <a:srgbClr val="FF0066"/>
                    </a:solidFill>
                    <a:ea typeface="楷体_GB2312" pitchFamily="49" charset="-122"/>
                  </a:rPr>
                  <a:t>4   </a:t>
                </a:r>
                <a:r>
                  <a:rPr lang="en-US" altLang="zh-CN" sz="2300" b="1" i="1" dirty="0">
                    <a:solidFill>
                      <a:srgbClr val="0033CC"/>
                    </a:solidFill>
                    <a:ea typeface="楷体_GB2312" pitchFamily="49" charset="-122"/>
                  </a:rPr>
                  <a:t>CR   CP</a:t>
                </a:r>
                <a:endParaRPr lang="en-US" altLang="zh-CN" sz="2300" b="1" baseline="-25000" dirty="0">
                  <a:solidFill>
                    <a:srgbClr val="0033CC"/>
                  </a:solidFill>
                  <a:ea typeface="楷体_GB2312" pitchFamily="49" charset="-122"/>
                </a:endParaRPr>
              </a:p>
            </p:txBody>
          </p:sp>
          <p:sp>
            <p:nvSpPr>
              <p:cNvPr id="38" name="Line 49">
                <a:extLst>
                  <a:ext uri="{FF2B5EF4-FFF2-40B4-BE49-F238E27FC236}">
                    <a16:creationId xmlns:a16="http://schemas.microsoft.com/office/drawing/2014/main" id="{58C21A78-4B3E-7FB4-7737-90CD57A7A205}"/>
                  </a:ext>
                </a:extLst>
              </p:cNvPr>
              <p:cNvSpPr>
                <a:spLocks noChangeShapeType="1"/>
              </p:cNvSpPr>
              <p:nvPr/>
            </p:nvSpPr>
            <p:spPr bwMode="auto">
              <a:xfrm>
                <a:off x="2098" y="576"/>
                <a:ext cx="216" cy="0"/>
              </a:xfrm>
              <a:prstGeom prst="line">
                <a:avLst/>
              </a:prstGeom>
              <a:noFill/>
              <a:ln w="28575">
                <a:solidFill>
                  <a:srgbClr val="0033CC"/>
                </a:solidFill>
                <a:round/>
                <a:headEnd/>
                <a:tailEnd/>
              </a:ln>
            </p:spPr>
            <p:txBody>
              <a:bodyPr/>
              <a:lstStyle/>
              <a:p>
                <a:endParaRPr lang="zh-CN" altLang="en-US"/>
              </a:p>
            </p:txBody>
          </p:sp>
          <p:sp>
            <p:nvSpPr>
              <p:cNvPr id="39" name="Oval 50">
                <a:extLst>
                  <a:ext uri="{FF2B5EF4-FFF2-40B4-BE49-F238E27FC236}">
                    <a16:creationId xmlns:a16="http://schemas.microsoft.com/office/drawing/2014/main" id="{E8B4E980-D4A2-F61B-A391-9A2B5E37A501}"/>
                  </a:ext>
                </a:extLst>
              </p:cNvPr>
              <p:cNvSpPr>
                <a:spLocks noChangeArrowheads="1"/>
              </p:cNvSpPr>
              <p:nvPr/>
            </p:nvSpPr>
            <p:spPr bwMode="auto">
              <a:xfrm>
                <a:off x="2162" y="965"/>
                <a:ext cx="91" cy="91"/>
              </a:xfrm>
              <a:prstGeom prst="ellipse">
                <a:avLst/>
              </a:prstGeom>
              <a:solidFill>
                <a:srgbClr val="F8F8F8"/>
              </a:solidFill>
              <a:ln w="38100">
                <a:solidFill>
                  <a:schemeClr val="tx1"/>
                </a:solidFill>
                <a:round/>
                <a:headEnd/>
                <a:tailEnd/>
              </a:ln>
            </p:spPr>
            <p:txBody>
              <a:bodyPr wrap="none" anchor="ctr"/>
              <a:lstStyle/>
              <a:p>
                <a:endParaRPr lang="zh-CN" altLang="en-US"/>
              </a:p>
            </p:txBody>
          </p:sp>
        </p:grpSp>
      </p:grpSp>
      <p:grpSp>
        <p:nvGrpSpPr>
          <p:cNvPr id="54" name="Group 51">
            <a:extLst>
              <a:ext uri="{FF2B5EF4-FFF2-40B4-BE49-F238E27FC236}">
                <a16:creationId xmlns:a16="http://schemas.microsoft.com/office/drawing/2014/main" id="{95EE2DAE-6FE4-AAC9-DA3F-702A3610E1B1}"/>
              </a:ext>
            </a:extLst>
          </p:cNvPr>
          <p:cNvGrpSpPr>
            <a:grpSpLocks/>
          </p:cNvGrpSpPr>
          <p:nvPr/>
        </p:nvGrpSpPr>
        <p:grpSpPr bwMode="auto">
          <a:xfrm>
            <a:off x="5527563" y="2991747"/>
            <a:ext cx="3003550" cy="2736851"/>
            <a:chOff x="1510" y="917"/>
            <a:chExt cx="1892" cy="1724"/>
          </a:xfrm>
        </p:grpSpPr>
        <p:grpSp>
          <p:nvGrpSpPr>
            <p:cNvPr id="55" name="Group 52">
              <a:extLst>
                <a:ext uri="{FF2B5EF4-FFF2-40B4-BE49-F238E27FC236}">
                  <a16:creationId xmlns:a16="http://schemas.microsoft.com/office/drawing/2014/main" id="{080B543F-4266-9E62-53F5-EF8FD3711A4D}"/>
                </a:ext>
              </a:extLst>
            </p:cNvPr>
            <p:cNvGrpSpPr>
              <a:grpSpLocks/>
            </p:cNvGrpSpPr>
            <p:nvPr/>
          </p:nvGrpSpPr>
          <p:grpSpPr bwMode="auto">
            <a:xfrm>
              <a:off x="2224" y="1194"/>
              <a:ext cx="68" cy="204"/>
              <a:chOff x="2904" y="1272"/>
              <a:chExt cx="68" cy="204"/>
            </a:xfrm>
          </p:grpSpPr>
          <p:sp>
            <p:nvSpPr>
              <p:cNvPr id="96" name="Line 53">
                <a:extLst>
                  <a:ext uri="{FF2B5EF4-FFF2-40B4-BE49-F238E27FC236}">
                    <a16:creationId xmlns:a16="http://schemas.microsoft.com/office/drawing/2014/main" id="{714896FA-7B7F-F420-DC4B-2029D19475D2}"/>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97" name="Oval 54">
                <a:extLst>
                  <a:ext uri="{FF2B5EF4-FFF2-40B4-BE49-F238E27FC236}">
                    <a16:creationId xmlns:a16="http://schemas.microsoft.com/office/drawing/2014/main" id="{FDA26CC5-86B4-3A94-2FC3-2D7F4275F24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sp>
          <p:nvSpPr>
            <p:cNvPr id="56" name="Line 55">
              <a:extLst>
                <a:ext uri="{FF2B5EF4-FFF2-40B4-BE49-F238E27FC236}">
                  <a16:creationId xmlns:a16="http://schemas.microsoft.com/office/drawing/2014/main" id="{F591BA08-67A4-E4EC-B60D-071C91086368}"/>
                </a:ext>
              </a:extLst>
            </p:cNvPr>
            <p:cNvSpPr>
              <a:spLocks noChangeShapeType="1"/>
            </p:cNvSpPr>
            <p:nvPr/>
          </p:nvSpPr>
          <p:spPr bwMode="auto">
            <a:xfrm>
              <a:off x="2702" y="2400"/>
              <a:ext cx="192" cy="0"/>
            </a:xfrm>
            <a:prstGeom prst="line">
              <a:avLst/>
            </a:prstGeom>
            <a:noFill/>
            <a:ln w="28575">
              <a:solidFill>
                <a:srgbClr val="0033CC"/>
              </a:solidFill>
              <a:round/>
              <a:headEnd/>
              <a:tailEnd/>
            </a:ln>
          </p:spPr>
          <p:txBody>
            <a:bodyPr/>
            <a:lstStyle/>
            <a:p>
              <a:endParaRPr lang="zh-CN" altLang="en-US"/>
            </a:p>
          </p:txBody>
        </p:sp>
        <p:sp>
          <p:nvSpPr>
            <p:cNvPr id="57" name="Rectangle 56">
              <a:extLst>
                <a:ext uri="{FF2B5EF4-FFF2-40B4-BE49-F238E27FC236}">
                  <a16:creationId xmlns:a16="http://schemas.microsoft.com/office/drawing/2014/main" id="{D469CF83-68A1-60FD-4B50-F7477A6B7E9D}"/>
                </a:ext>
              </a:extLst>
            </p:cNvPr>
            <p:cNvSpPr>
              <a:spLocks noChangeArrowheads="1"/>
            </p:cNvSpPr>
            <p:nvPr/>
          </p:nvSpPr>
          <p:spPr bwMode="auto">
            <a:xfrm>
              <a:off x="1598" y="1392"/>
              <a:ext cx="1536" cy="744"/>
            </a:xfrm>
            <a:prstGeom prst="rect">
              <a:avLst/>
            </a:prstGeom>
            <a:gradFill rotWithShape="0">
              <a:gsLst>
                <a:gs pos="0">
                  <a:srgbClr val="F8F8F8"/>
                </a:gs>
                <a:gs pos="100000">
                  <a:srgbClr val="E2E2E2"/>
                </a:gs>
              </a:gsLst>
              <a:lin ang="0" scaled="1"/>
            </a:gradFill>
            <a:ln w="38100">
              <a:solidFill>
                <a:schemeClr val="tx1"/>
              </a:solidFill>
              <a:miter lim="800000"/>
              <a:headEnd/>
              <a:tailEnd/>
            </a:ln>
          </p:spPr>
          <p:txBody>
            <a:bodyPr wrap="none" anchor="ctr"/>
            <a:lstStyle/>
            <a:p>
              <a:endParaRPr lang="zh-CN" altLang="en-US"/>
            </a:p>
          </p:txBody>
        </p:sp>
        <p:grpSp>
          <p:nvGrpSpPr>
            <p:cNvPr id="58" name="Group 57">
              <a:extLst>
                <a:ext uri="{FF2B5EF4-FFF2-40B4-BE49-F238E27FC236}">
                  <a16:creationId xmlns:a16="http://schemas.microsoft.com/office/drawing/2014/main" id="{FCFEE1BD-DE05-0745-0D94-C26BE6E9D571}"/>
                </a:ext>
              </a:extLst>
            </p:cNvPr>
            <p:cNvGrpSpPr>
              <a:grpSpLocks/>
            </p:cNvGrpSpPr>
            <p:nvPr/>
          </p:nvGrpSpPr>
          <p:grpSpPr bwMode="auto">
            <a:xfrm>
              <a:off x="1632" y="1194"/>
              <a:ext cx="68" cy="204"/>
              <a:chOff x="2904" y="1272"/>
              <a:chExt cx="68" cy="204"/>
            </a:xfrm>
          </p:grpSpPr>
          <p:sp>
            <p:nvSpPr>
              <p:cNvPr id="94" name="Line 58">
                <a:extLst>
                  <a:ext uri="{FF2B5EF4-FFF2-40B4-BE49-F238E27FC236}">
                    <a16:creationId xmlns:a16="http://schemas.microsoft.com/office/drawing/2014/main" id="{5AB10E3D-B0D4-180E-1F22-AE95D603C144}"/>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95" name="Oval 59">
                <a:extLst>
                  <a:ext uri="{FF2B5EF4-FFF2-40B4-BE49-F238E27FC236}">
                    <a16:creationId xmlns:a16="http://schemas.microsoft.com/office/drawing/2014/main" id="{2113BEFC-1DDD-05C6-DFE3-A22F5B29F1D4}"/>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59" name="Group 60">
              <a:extLst>
                <a:ext uri="{FF2B5EF4-FFF2-40B4-BE49-F238E27FC236}">
                  <a16:creationId xmlns:a16="http://schemas.microsoft.com/office/drawing/2014/main" id="{CF7A46C9-8C77-C831-A09C-CA3DAEC936DA}"/>
                </a:ext>
              </a:extLst>
            </p:cNvPr>
            <p:cNvGrpSpPr>
              <a:grpSpLocks/>
            </p:cNvGrpSpPr>
            <p:nvPr/>
          </p:nvGrpSpPr>
          <p:grpSpPr bwMode="auto">
            <a:xfrm>
              <a:off x="2027" y="1194"/>
              <a:ext cx="68" cy="204"/>
              <a:chOff x="2904" y="1272"/>
              <a:chExt cx="68" cy="204"/>
            </a:xfrm>
          </p:grpSpPr>
          <p:sp>
            <p:nvSpPr>
              <p:cNvPr id="92" name="Line 61">
                <a:extLst>
                  <a:ext uri="{FF2B5EF4-FFF2-40B4-BE49-F238E27FC236}">
                    <a16:creationId xmlns:a16="http://schemas.microsoft.com/office/drawing/2014/main" id="{53C5EC0C-CE1C-BDD6-A33D-EAC0968B13AA}"/>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93" name="Oval 62">
                <a:extLst>
                  <a:ext uri="{FF2B5EF4-FFF2-40B4-BE49-F238E27FC236}">
                    <a16:creationId xmlns:a16="http://schemas.microsoft.com/office/drawing/2014/main" id="{A989842E-F7CA-7D9B-A29C-6BC10DDE701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0" name="Group 63">
              <a:extLst>
                <a:ext uri="{FF2B5EF4-FFF2-40B4-BE49-F238E27FC236}">
                  <a16:creationId xmlns:a16="http://schemas.microsoft.com/office/drawing/2014/main" id="{B9FFB1B0-A569-B167-8189-42DF4CF218DA}"/>
                </a:ext>
              </a:extLst>
            </p:cNvPr>
            <p:cNvGrpSpPr>
              <a:grpSpLocks/>
            </p:cNvGrpSpPr>
            <p:nvPr/>
          </p:nvGrpSpPr>
          <p:grpSpPr bwMode="auto">
            <a:xfrm>
              <a:off x="3015" y="1206"/>
              <a:ext cx="68" cy="204"/>
              <a:chOff x="2904" y="1272"/>
              <a:chExt cx="68" cy="204"/>
            </a:xfrm>
          </p:grpSpPr>
          <p:sp>
            <p:nvSpPr>
              <p:cNvPr id="90" name="Line 64">
                <a:extLst>
                  <a:ext uri="{FF2B5EF4-FFF2-40B4-BE49-F238E27FC236}">
                    <a16:creationId xmlns:a16="http://schemas.microsoft.com/office/drawing/2014/main" id="{10249F11-0914-9D0B-4496-00961EB02D2E}"/>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91" name="Oval 65">
                <a:extLst>
                  <a:ext uri="{FF2B5EF4-FFF2-40B4-BE49-F238E27FC236}">
                    <a16:creationId xmlns:a16="http://schemas.microsoft.com/office/drawing/2014/main" id="{31FBF52C-75F2-2C4D-6BB8-3EC1DA3F4E5B}"/>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1" name="Group 66">
              <a:extLst>
                <a:ext uri="{FF2B5EF4-FFF2-40B4-BE49-F238E27FC236}">
                  <a16:creationId xmlns:a16="http://schemas.microsoft.com/office/drawing/2014/main" id="{0ECEA532-403F-7856-350B-087039950C6D}"/>
                </a:ext>
              </a:extLst>
            </p:cNvPr>
            <p:cNvGrpSpPr>
              <a:grpSpLocks/>
            </p:cNvGrpSpPr>
            <p:nvPr/>
          </p:nvGrpSpPr>
          <p:grpSpPr bwMode="auto">
            <a:xfrm flipV="1">
              <a:off x="1871" y="2142"/>
              <a:ext cx="68" cy="204"/>
              <a:chOff x="2904" y="1272"/>
              <a:chExt cx="68" cy="204"/>
            </a:xfrm>
          </p:grpSpPr>
          <p:sp>
            <p:nvSpPr>
              <p:cNvPr id="88" name="Line 67">
                <a:extLst>
                  <a:ext uri="{FF2B5EF4-FFF2-40B4-BE49-F238E27FC236}">
                    <a16:creationId xmlns:a16="http://schemas.microsoft.com/office/drawing/2014/main" id="{762CAE9E-13DB-365F-E067-88A23881FD75}"/>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89" name="Oval 68">
                <a:extLst>
                  <a:ext uri="{FF2B5EF4-FFF2-40B4-BE49-F238E27FC236}">
                    <a16:creationId xmlns:a16="http://schemas.microsoft.com/office/drawing/2014/main" id="{764FE80D-05D4-2D7E-CE80-3AFEC031F4E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2" name="Group 69">
              <a:extLst>
                <a:ext uri="{FF2B5EF4-FFF2-40B4-BE49-F238E27FC236}">
                  <a16:creationId xmlns:a16="http://schemas.microsoft.com/office/drawing/2014/main" id="{11A30ED3-3C9A-1FD3-4578-D0B9CC9AFABC}"/>
                </a:ext>
              </a:extLst>
            </p:cNvPr>
            <p:cNvGrpSpPr>
              <a:grpSpLocks/>
            </p:cNvGrpSpPr>
            <p:nvPr/>
          </p:nvGrpSpPr>
          <p:grpSpPr bwMode="auto">
            <a:xfrm flipV="1">
              <a:off x="2140" y="2142"/>
              <a:ext cx="68" cy="204"/>
              <a:chOff x="2904" y="1272"/>
              <a:chExt cx="68" cy="204"/>
            </a:xfrm>
          </p:grpSpPr>
          <p:sp>
            <p:nvSpPr>
              <p:cNvPr id="86" name="Line 70">
                <a:extLst>
                  <a:ext uri="{FF2B5EF4-FFF2-40B4-BE49-F238E27FC236}">
                    <a16:creationId xmlns:a16="http://schemas.microsoft.com/office/drawing/2014/main" id="{EDB18965-D884-E77F-B67B-4ECBD43D6DF8}"/>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87" name="Oval 71">
                <a:extLst>
                  <a:ext uri="{FF2B5EF4-FFF2-40B4-BE49-F238E27FC236}">
                    <a16:creationId xmlns:a16="http://schemas.microsoft.com/office/drawing/2014/main" id="{D6B53A7A-AC5B-E306-2547-A31E7446E0B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3" name="Group 72">
              <a:extLst>
                <a:ext uri="{FF2B5EF4-FFF2-40B4-BE49-F238E27FC236}">
                  <a16:creationId xmlns:a16="http://schemas.microsoft.com/office/drawing/2014/main" id="{1CE76AC4-B3FA-F134-D7E5-0CCCF54DC366}"/>
                </a:ext>
              </a:extLst>
            </p:cNvPr>
            <p:cNvGrpSpPr>
              <a:grpSpLocks/>
            </p:cNvGrpSpPr>
            <p:nvPr/>
          </p:nvGrpSpPr>
          <p:grpSpPr bwMode="auto">
            <a:xfrm flipV="1">
              <a:off x="2409" y="2142"/>
              <a:ext cx="68" cy="204"/>
              <a:chOff x="2904" y="1272"/>
              <a:chExt cx="68" cy="204"/>
            </a:xfrm>
          </p:grpSpPr>
          <p:sp>
            <p:nvSpPr>
              <p:cNvPr id="84" name="Line 73">
                <a:extLst>
                  <a:ext uri="{FF2B5EF4-FFF2-40B4-BE49-F238E27FC236}">
                    <a16:creationId xmlns:a16="http://schemas.microsoft.com/office/drawing/2014/main" id="{8955FD56-F158-1DAB-711A-B2953D3F04FA}"/>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85" name="Oval 74">
                <a:extLst>
                  <a:ext uri="{FF2B5EF4-FFF2-40B4-BE49-F238E27FC236}">
                    <a16:creationId xmlns:a16="http://schemas.microsoft.com/office/drawing/2014/main" id="{D11CA61F-7457-323C-8598-B2DEB674DAF1}"/>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64" name="Group 75">
              <a:extLst>
                <a:ext uri="{FF2B5EF4-FFF2-40B4-BE49-F238E27FC236}">
                  <a16:creationId xmlns:a16="http://schemas.microsoft.com/office/drawing/2014/main" id="{2EED78FB-81A1-4162-80AA-63994EFE5424}"/>
                </a:ext>
              </a:extLst>
            </p:cNvPr>
            <p:cNvGrpSpPr>
              <a:grpSpLocks/>
            </p:cNvGrpSpPr>
            <p:nvPr/>
          </p:nvGrpSpPr>
          <p:grpSpPr bwMode="auto">
            <a:xfrm flipV="1">
              <a:off x="2678" y="2166"/>
              <a:ext cx="68" cy="204"/>
              <a:chOff x="2904" y="1272"/>
              <a:chExt cx="68" cy="204"/>
            </a:xfrm>
          </p:grpSpPr>
          <p:sp>
            <p:nvSpPr>
              <p:cNvPr id="82" name="Line 76">
                <a:extLst>
                  <a:ext uri="{FF2B5EF4-FFF2-40B4-BE49-F238E27FC236}">
                    <a16:creationId xmlns:a16="http://schemas.microsoft.com/office/drawing/2014/main" id="{FC293FAF-8B76-8ED1-DEAA-7705A99839EE}"/>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83" name="Oval 77">
                <a:extLst>
                  <a:ext uri="{FF2B5EF4-FFF2-40B4-BE49-F238E27FC236}">
                    <a16:creationId xmlns:a16="http://schemas.microsoft.com/office/drawing/2014/main" id="{C923728B-999F-F93E-F181-50E37296DE3E}"/>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sp>
          <p:nvSpPr>
            <p:cNvPr id="65" name="Text Box 78">
              <a:extLst>
                <a:ext uri="{FF2B5EF4-FFF2-40B4-BE49-F238E27FC236}">
                  <a16:creationId xmlns:a16="http://schemas.microsoft.com/office/drawing/2014/main" id="{E4B04F7A-3D26-61DD-309C-C5BFBEC8DB18}"/>
                </a:ext>
              </a:extLst>
            </p:cNvPr>
            <p:cNvSpPr txBox="1">
              <a:spLocks noChangeArrowheads="1"/>
            </p:cNvSpPr>
            <p:nvPr/>
          </p:nvSpPr>
          <p:spPr bwMode="auto">
            <a:xfrm>
              <a:off x="1912" y="1566"/>
              <a:ext cx="856" cy="327"/>
            </a:xfrm>
            <a:prstGeom prst="rect">
              <a:avLst/>
            </a:prstGeom>
            <a:noFill/>
            <a:ln>
              <a:noFill/>
            </a:ln>
            <a:effectLst/>
          </p:spPr>
          <p:txBody>
            <a:bodyPr>
              <a:spAutoFit/>
            </a:bodyPr>
            <a:lstStyle/>
            <a:p>
              <a:pPr>
                <a:defRPr/>
              </a:pPr>
              <a:r>
                <a:rPr lang="en-US" altLang="zh-CN" sz="2800" b="1">
                  <a:solidFill>
                    <a:srgbClr val="FF0066"/>
                  </a:solidFill>
                  <a:effectLst>
                    <a:outerShdw blurRad="38100" dist="38100" dir="2700000" algn="tl">
                      <a:srgbClr val="C0C0C0"/>
                    </a:outerShdw>
                  </a:effectLst>
                  <a:ea typeface="楷体_GB2312" pitchFamily="49" charset="-122"/>
                </a:rPr>
                <a:t>74164</a:t>
              </a:r>
            </a:p>
          </p:txBody>
        </p:sp>
        <p:sp>
          <p:nvSpPr>
            <p:cNvPr id="66" name="Text Box 79">
              <a:extLst>
                <a:ext uri="{FF2B5EF4-FFF2-40B4-BE49-F238E27FC236}">
                  <a16:creationId xmlns:a16="http://schemas.microsoft.com/office/drawing/2014/main" id="{CB1F90E4-4AFF-7FBC-4C98-2A845DFC3B97}"/>
                </a:ext>
              </a:extLst>
            </p:cNvPr>
            <p:cNvSpPr txBox="1">
              <a:spLocks noChangeArrowheads="1"/>
            </p:cNvSpPr>
            <p:nvPr/>
          </p:nvSpPr>
          <p:spPr bwMode="auto">
            <a:xfrm>
              <a:off x="1510" y="917"/>
              <a:ext cx="1892" cy="271"/>
            </a:xfrm>
            <a:prstGeom prst="rect">
              <a:avLst/>
            </a:prstGeom>
            <a:noFill/>
            <a:ln w="9525">
              <a:noFill/>
              <a:miter lim="800000"/>
              <a:headEnd/>
              <a:tailEnd/>
            </a:ln>
          </p:spPr>
          <p:txBody>
            <a:bodyPr>
              <a:spAutoFit/>
            </a:bodyPr>
            <a:lstStyle/>
            <a:p>
              <a:r>
                <a:rPr lang="en-US" altLang="zh-CN" sz="2200" b="1" i="1" dirty="0">
                  <a:solidFill>
                    <a:srgbClr val="FF0066"/>
                  </a:solidFill>
                  <a:ea typeface="楷体_GB2312" pitchFamily="49" charset="-122"/>
                </a:rPr>
                <a:t>Q</a:t>
              </a:r>
              <a:r>
                <a:rPr lang="en-US" altLang="zh-CN" sz="2200" b="1" baseline="-25000" dirty="0">
                  <a:solidFill>
                    <a:srgbClr val="FF0066"/>
                  </a:solidFill>
                  <a:ea typeface="楷体_GB2312" pitchFamily="49" charset="-122"/>
                </a:rPr>
                <a:t>7</a:t>
              </a:r>
              <a:r>
                <a:rPr lang="en-US" altLang="zh-CN" sz="2200" b="1" i="1" dirty="0">
                  <a:solidFill>
                    <a:srgbClr val="FF0066"/>
                  </a:solidFill>
                  <a:ea typeface="楷体_GB2312" pitchFamily="49" charset="-122"/>
                </a:rPr>
                <a:t>Q</a:t>
              </a:r>
              <a:r>
                <a:rPr lang="en-US" altLang="zh-CN" sz="2200" b="1" baseline="-25000" dirty="0">
                  <a:solidFill>
                    <a:srgbClr val="FF0066"/>
                  </a:solidFill>
                  <a:ea typeface="楷体_GB2312" pitchFamily="49" charset="-122"/>
                </a:rPr>
                <a:t>6</a:t>
              </a:r>
              <a:r>
                <a:rPr lang="en-US" altLang="zh-CN" sz="2200" b="1" i="1" dirty="0">
                  <a:solidFill>
                    <a:srgbClr val="FF0066"/>
                  </a:solidFill>
                  <a:ea typeface="楷体_GB2312" pitchFamily="49" charset="-122"/>
                </a:rPr>
                <a:t>Q</a:t>
              </a:r>
              <a:r>
                <a:rPr lang="en-US" altLang="zh-CN" sz="2200" b="1" baseline="-25000" dirty="0">
                  <a:solidFill>
                    <a:srgbClr val="FF0066"/>
                  </a:solidFill>
                  <a:ea typeface="楷体_GB2312" pitchFamily="49" charset="-122"/>
                </a:rPr>
                <a:t>5</a:t>
              </a:r>
              <a:r>
                <a:rPr lang="en-US" altLang="zh-CN" sz="2200" b="1" i="1" dirty="0">
                  <a:solidFill>
                    <a:srgbClr val="FF0066"/>
                  </a:solidFill>
                  <a:ea typeface="楷体_GB2312" pitchFamily="49" charset="-122"/>
                </a:rPr>
                <a:t>Q</a:t>
              </a:r>
              <a:r>
                <a:rPr lang="en-US" altLang="zh-CN" sz="2200" b="1" baseline="-25000" dirty="0">
                  <a:solidFill>
                    <a:srgbClr val="FF0066"/>
                  </a:solidFill>
                  <a:ea typeface="楷体_GB2312" pitchFamily="49" charset="-122"/>
                </a:rPr>
                <a:t>4</a:t>
              </a:r>
              <a:r>
                <a:rPr lang="en-US" altLang="zh-CN" sz="2200" b="1" i="1" dirty="0">
                  <a:solidFill>
                    <a:srgbClr val="FF0066"/>
                  </a:solidFill>
                  <a:ea typeface="楷体_GB2312" pitchFamily="49" charset="-122"/>
                </a:rPr>
                <a:t>Q</a:t>
              </a:r>
              <a:r>
                <a:rPr lang="en-US" altLang="zh-CN" sz="2200" b="1" baseline="-25000" dirty="0">
                  <a:solidFill>
                    <a:srgbClr val="FF0066"/>
                  </a:solidFill>
                  <a:ea typeface="楷体_GB2312" pitchFamily="49" charset="-122"/>
                </a:rPr>
                <a:t>3</a:t>
              </a:r>
              <a:r>
                <a:rPr lang="en-US" altLang="zh-CN" sz="2200" b="1" i="1" dirty="0">
                  <a:solidFill>
                    <a:srgbClr val="FF0066"/>
                  </a:solidFill>
                  <a:ea typeface="楷体_GB2312" pitchFamily="49" charset="-122"/>
                </a:rPr>
                <a:t>Q</a:t>
              </a:r>
              <a:r>
                <a:rPr lang="en-US" altLang="zh-CN" sz="2200" b="1" baseline="-25000" dirty="0">
                  <a:solidFill>
                    <a:srgbClr val="FF0066"/>
                  </a:solidFill>
                  <a:ea typeface="楷体_GB2312" pitchFamily="49" charset="-122"/>
                </a:rPr>
                <a:t>2</a:t>
              </a:r>
              <a:r>
                <a:rPr lang="en-US" altLang="zh-CN" sz="2200" b="1" i="1" dirty="0">
                  <a:solidFill>
                    <a:srgbClr val="FF0066"/>
                  </a:solidFill>
                  <a:ea typeface="楷体_GB2312" pitchFamily="49" charset="-122"/>
                </a:rPr>
                <a:t>Q</a:t>
              </a:r>
              <a:r>
                <a:rPr lang="en-US" altLang="zh-CN" sz="2200" b="1" baseline="-25000" dirty="0">
                  <a:solidFill>
                    <a:srgbClr val="FF0066"/>
                  </a:solidFill>
                  <a:ea typeface="楷体_GB2312" pitchFamily="49" charset="-122"/>
                </a:rPr>
                <a:t>1</a:t>
              </a:r>
              <a:r>
                <a:rPr lang="en-US" altLang="zh-CN" sz="2200" b="1" i="1" dirty="0">
                  <a:solidFill>
                    <a:srgbClr val="FF0066"/>
                  </a:solidFill>
                  <a:ea typeface="楷体_GB2312" pitchFamily="49" charset="-122"/>
                </a:rPr>
                <a:t>Q</a:t>
              </a:r>
              <a:r>
                <a:rPr lang="en-US" altLang="zh-CN" sz="2200" b="1" baseline="-25000" dirty="0">
                  <a:solidFill>
                    <a:srgbClr val="FF0066"/>
                  </a:solidFill>
                  <a:ea typeface="楷体_GB2312" pitchFamily="49" charset="-122"/>
                </a:rPr>
                <a:t>0</a:t>
              </a:r>
            </a:p>
          </p:txBody>
        </p:sp>
        <p:sp>
          <p:nvSpPr>
            <p:cNvPr id="67" name="Text Box 80">
              <a:extLst>
                <a:ext uri="{FF2B5EF4-FFF2-40B4-BE49-F238E27FC236}">
                  <a16:creationId xmlns:a16="http://schemas.microsoft.com/office/drawing/2014/main" id="{AC13B370-E79D-C701-2F02-DE4DEBF52662}"/>
                </a:ext>
              </a:extLst>
            </p:cNvPr>
            <p:cNvSpPr txBox="1">
              <a:spLocks noChangeArrowheads="1"/>
            </p:cNvSpPr>
            <p:nvPr/>
          </p:nvSpPr>
          <p:spPr bwMode="auto">
            <a:xfrm>
              <a:off x="2264" y="2389"/>
              <a:ext cx="752" cy="252"/>
            </a:xfrm>
            <a:prstGeom prst="rect">
              <a:avLst/>
            </a:prstGeom>
            <a:noFill/>
            <a:ln w="9525">
              <a:noFill/>
              <a:miter lim="800000"/>
              <a:headEnd/>
              <a:tailEnd/>
            </a:ln>
          </p:spPr>
          <p:txBody>
            <a:bodyPr>
              <a:spAutoFit/>
            </a:bodyPr>
            <a:lstStyle/>
            <a:p>
              <a:r>
                <a:rPr lang="en-US" altLang="zh-CN" sz="2000" b="1" i="1" dirty="0">
                  <a:solidFill>
                    <a:srgbClr val="0033CC"/>
                  </a:solidFill>
                  <a:ea typeface="楷体_GB2312" pitchFamily="49" charset="-122"/>
                </a:rPr>
                <a:t>CP  </a:t>
              </a:r>
              <a:r>
                <a:rPr lang="zh-CN" altLang="en-US" sz="2000" b="1" i="1" dirty="0">
                  <a:solidFill>
                    <a:srgbClr val="0033CC"/>
                  </a:solidFill>
                  <a:ea typeface="楷体_GB2312" pitchFamily="49" charset="-122"/>
                </a:rPr>
                <a:t>  </a:t>
              </a:r>
              <a:r>
                <a:rPr lang="en-US" altLang="zh-CN" sz="2000" b="1" i="1" dirty="0">
                  <a:solidFill>
                    <a:srgbClr val="0033CC"/>
                  </a:solidFill>
                  <a:ea typeface="楷体_GB2312" pitchFamily="49" charset="-122"/>
                </a:rPr>
                <a:t>CR</a:t>
              </a:r>
            </a:p>
          </p:txBody>
        </p:sp>
        <p:sp>
          <p:nvSpPr>
            <p:cNvPr id="68" name="Oval 81">
              <a:extLst>
                <a:ext uri="{FF2B5EF4-FFF2-40B4-BE49-F238E27FC236}">
                  <a16:creationId xmlns:a16="http://schemas.microsoft.com/office/drawing/2014/main" id="{CB9049DB-5AE5-F45A-64B1-008A14AD8969}"/>
                </a:ext>
              </a:extLst>
            </p:cNvPr>
            <p:cNvSpPr>
              <a:spLocks noChangeArrowheads="1"/>
            </p:cNvSpPr>
            <p:nvPr/>
          </p:nvSpPr>
          <p:spPr bwMode="auto">
            <a:xfrm>
              <a:off x="2666" y="2148"/>
              <a:ext cx="96" cy="96"/>
            </a:xfrm>
            <a:prstGeom prst="ellipse">
              <a:avLst/>
            </a:prstGeom>
            <a:solidFill>
              <a:srgbClr val="F8F8F8"/>
            </a:solidFill>
            <a:ln w="38100">
              <a:solidFill>
                <a:schemeClr val="tx1"/>
              </a:solidFill>
              <a:round/>
              <a:headEnd/>
              <a:tailEnd/>
            </a:ln>
          </p:spPr>
          <p:txBody>
            <a:bodyPr wrap="none" anchor="ctr"/>
            <a:lstStyle/>
            <a:p>
              <a:endParaRPr lang="zh-CN" altLang="en-US"/>
            </a:p>
          </p:txBody>
        </p:sp>
        <p:sp>
          <p:nvSpPr>
            <p:cNvPr id="69" name="Rectangle 82">
              <a:extLst>
                <a:ext uri="{FF2B5EF4-FFF2-40B4-BE49-F238E27FC236}">
                  <a16:creationId xmlns:a16="http://schemas.microsoft.com/office/drawing/2014/main" id="{B25B6E99-70D1-E9F1-D6C5-8AB1DA87AA2B}"/>
                </a:ext>
              </a:extLst>
            </p:cNvPr>
            <p:cNvSpPr>
              <a:spLocks noChangeArrowheads="1"/>
            </p:cNvSpPr>
            <p:nvPr/>
          </p:nvSpPr>
          <p:spPr bwMode="auto">
            <a:xfrm>
              <a:off x="1709" y="2328"/>
              <a:ext cx="761" cy="288"/>
            </a:xfrm>
            <a:prstGeom prst="rect">
              <a:avLst/>
            </a:prstGeom>
            <a:noFill/>
            <a:ln w="9525">
              <a:noFill/>
              <a:miter lim="800000"/>
              <a:headEnd/>
              <a:tailEnd/>
            </a:ln>
          </p:spPr>
          <p:txBody>
            <a:bodyPr wrap="none">
              <a:spAutoFit/>
            </a:bodyPr>
            <a:lstStyle/>
            <a:p>
              <a:r>
                <a:rPr lang="en-US" altLang="zh-CN" b="1" i="1" dirty="0">
                  <a:solidFill>
                    <a:srgbClr val="0033CC"/>
                  </a:solidFill>
                  <a:ea typeface="楷体_GB2312" pitchFamily="49" charset="-122"/>
                </a:rPr>
                <a:t>D</a:t>
              </a:r>
              <a:r>
                <a:rPr lang="en-US" altLang="zh-CN" b="1" baseline="-25000" dirty="0">
                  <a:solidFill>
                    <a:srgbClr val="0033CC"/>
                  </a:solidFill>
                  <a:ea typeface="楷体_GB2312" pitchFamily="49" charset="-122"/>
                </a:rPr>
                <a:t>SA</a:t>
              </a:r>
              <a:r>
                <a:rPr lang="en-US" altLang="zh-CN" b="1" i="1" dirty="0">
                  <a:solidFill>
                    <a:srgbClr val="0033CC"/>
                  </a:solidFill>
                  <a:ea typeface="楷体_GB2312" pitchFamily="49" charset="-122"/>
                </a:rPr>
                <a:t> D</a:t>
              </a:r>
              <a:r>
                <a:rPr lang="en-US" altLang="zh-CN" b="1" baseline="-25000" dirty="0">
                  <a:solidFill>
                    <a:srgbClr val="0033CC"/>
                  </a:solidFill>
                  <a:ea typeface="楷体_GB2312" pitchFamily="49" charset="-122"/>
                </a:rPr>
                <a:t>SB</a:t>
              </a:r>
            </a:p>
          </p:txBody>
        </p:sp>
        <p:grpSp>
          <p:nvGrpSpPr>
            <p:cNvPr id="70" name="Group 83">
              <a:extLst>
                <a:ext uri="{FF2B5EF4-FFF2-40B4-BE49-F238E27FC236}">
                  <a16:creationId xmlns:a16="http://schemas.microsoft.com/office/drawing/2014/main" id="{37980C9F-3A9B-F9AE-FB0A-D52742D844FE}"/>
                </a:ext>
              </a:extLst>
            </p:cNvPr>
            <p:cNvGrpSpPr>
              <a:grpSpLocks/>
            </p:cNvGrpSpPr>
            <p:nvPr/>
          </p:nvGrpSpPr>
          <p:grpSpPr bwMode="auto">
            <a:xfrm>
              <a:off x="2422" y="1194"/>
              <a:ext cx="68" cy="204"/>
              <a:chOff x="2904" y="1272"/>
              <a:chExt cx="68" cy="204"/>
            </a:xfrm>
          </p:grpSpPr>
          <p:sp>
            <p:nvSpPr>
              <p:cNvPr id="80" name="Line 84">
                <a:extLst>
                  <a:ext uri="{FF2B5EF4-FFF2-40B4-BE49-F238E27FC236}">
                    <a16:creationId xmlns:a16="http://schemas.microsoft.com/office/drawing/2014/main" id="{971D9938-450A-6856-8595-4E203FFDC5B7}"/>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81" name="Oval 85">
                <a:extLst>
                  <a:ext uri="{FF2B5EF4-FFF2-40B4-BE49-F238E27FC236}">
                    <a16:creationId xmlns:a16="http://schemas.microsoft.com/office/drawing/2014/main" id="{AC457D97-1AEB-5A7A-AFD9-A3CD31804E73}"/>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71" name="Group 86">
              <a:extLst>
                <a:ext uri="{FF2B5EF4-FFF2-40B4-BE49-F238E27FC236}">
                  <a16:creationId xmlns:a16="http://schemas.microsoft.com/office/drawing/2014/main" id="{84436F7A-4658-51F7-313E-F82E2ABE818D}"/>
                </a:ext>
              </a:extLst>
            </p:cNvPr>
            <p:cNvGrpSpPr>
              <a:grpSpLocks/>
            </p:cNvGrpSpPr>
            <p:nvPr/>
          </p:nvGrpSpPr>
          <p:grpSpPr bwMode="auto">
            <a:xfrm>
              <a:off x="2619" y="1194"/>
              <a:ext cx="68" cy="204"/>
              <a:chOff x="2904" y="1272"/>
              <a:chExt cx="68" cy="204"/>
            </a:xfrm>
          </p:grpSpPr>
          <p:sp>
            <p:nvSpPr>
              <p:cNvPr id="78" name="Line 87">
                <a:extLst>
                  <a:ext uri="{FF2B5EF4-FFF2-40B4-BE49-F238E27FC236}">
                    <a16:creationId xmlns:a16="http://schemas.microsoft.com/office/drawing/2014/main" id="{9BF1E6DB-78C8-B3AA-B15D-7B876AB98113}"/>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79" name="Oval 88">
                <a:extLst>
                  <a:ext uri="{FF2B5EF4-FFF2-40B4-BE49-F238E27FC236}">
                    <a16:creationId xmlns:a16="http://schemas.microsoft.com/office/drawing/2014/main" id="{89D2C744-A216-54BA-55FE-B058DEE214AF}"/>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72" name="Group 89">
              <a:extLst>
                <a:ext uri="{FF2B5EF4-FFF2-40B4-BE49-F238E27FC236}">
                  <a16:creationId xmlns:a16="http://schemas.microsoft.com/office/drawing/2014/main" id="{263D274D-F9D6-BA9D-D1F3-213A6C590DF1}"/>
                </a:ext>
              </a:extLst>
            </p:cNvPr>
            <p:cNvGrpSpPr>
              <a:grpSpLocks/>
            </p:cNvGrpSpPr>
            <p:nvPr/>
          </p:nvGrpSpPr>
          <p:grpSpPr bwMode="auto">
            <a:xfrm>
              <a:off x="2817" y="1194"/>
              <a:ext cx="68" cy="204"/>
              <a:chOff x="2904" y="1272"/>
              <a:chExt cx="68" cy="204"/>
            </a:xfrm>
          </p:grpSpPr>
          <p:sp>
            <p:nvSpPr>
              <p:cNvPr id="76" name="Line 90">
                <a:extLst>
                  <a:ext uri="{FF2B5EF4-FFF2-40B4-BE49-F238E27FC236}">
                    <a16:creationId xmlns:a16="http://schemas.microsoft.com/office/drawing/2014/main" id="{020F37C6-BBDD-BB6C-77EF-6E026D1AA302}"/>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77" name="Oval 91">
                <a:extLst>
                  <a:ext uri="{FF2B5EF4-FFF2-40B4-BE49-F238E27FC236}">
                    <a16:creationId xmlns:a16="http://schemas.microsoft.com/office/drawing/2014/main" id="{60189458-D8C0-FD51-2F7C-327FBFACFBC8}"/>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nvGrpSpPr>
            <p:cNvPr id="73" name="Group 92">
              <a:extLst>
                <a:ext uri="{FF2B5EF4-FFF2-40B4-BE49-F238E27FC236}">
                  <a16:creationId xmlns:a16="http://schemas.microsoft.com/office/drawing/2014/main" id="{0DAB7C62-E7BA-786C-DA1B-9FA373858AA6}"/>
                </a:ext>
              </a:extLst>
            </p:cNvPr>
            <p:cNvGrpSpPr>
              <a:grpSpLocks/>
            </p:cNvGrpSpPr>
            <p:nvPr/>
          </p:nvGrpSpPr>
          <p:grpSpPr bwMode="auto">
            <a:xfrm>
              <a:off x="1829" y="1206"/>
              <a:ext cx="68" cy="204"/>
              <a:chOff x="2904" y="1272"/>
              <a:chExt cx="68" cy="204"/>
            </a:xfrm>
          </p:grpSpPr>
          <p:sp>
            <p:nvSpPr>
              <p:cNvPr id="74" name="Line 93">
                <a:extLst>
                  <a:ext uri="{FF2B5EF4-FFF2-40B4-BE49-F238E27FC236}">
                    <a16:creationId xmlns:a16="http://schemas.microsoft.com/office/drawing/2014/main" id="{9B5E932E-5F28-6E7A-1266-49ADBAD8EA3E}"/>
                  </a:ext>
                </a:extLst>
              </p:cNvPr>
              <p:cNvSpPr>
                <a:spLocks noChangeShapeType="1"/>
              </p:cNvSpPr>
              <p:nvPr/>
            </p:nvSpPr>
            <p:spPr bwMode="auto">
              <a:xfrm>
                <a:off x="2940" y="1272"/>
                <a:ext cx="0" cy="204"/>
              </a:xfrm>
              <a:prstGeom prst="line">
                <a:avLst/>
              </a:prstGeom>
              <a:noFill/>
              <a:ln w="28575">
                <a:solidFill>
                  <a:schemeClr val="tx1"/>
                </a:solidFill>
                <a:round/>
                <a:headEnd/>
                <a:tailEnd/>
              </a:ln>
            </p:spPr>
            <p:txBody>
              <a:bodyPr/>
              <a:lstStyle/>
              <a:p>
                <a:endParaRPr lang="zh-CN" altLang="en-US"/>
              </a:p>
            </p:txBody>
          </p:sp>
          <p:sp>
            <p:nvSpPr>
              <p:cNvPr id="75" name="Oval 94">
                <a:extLst>
                  <a:ext uri="{FF2B5EF4-FFF2-40B4-BE49-F238E27FC236}">
                    <a16:creationId xmlns:a16="http://schemas.microsoft.com/office/drawing/2014/main" id="{179D0635-BB11-675C-4C8A-441AE04FF475}"/>
                  </a:ext>
                </a:extLst>
              </p:cNvPr>
              <p:cNvSpPr>
                <a:spLocks noChangeArrowheads="1"/>
              </p:cNvSpPr>
              <p:nvPr/>
            </p:nvSpPr>
            <p:spPr bwMode="auto">
              <a:xfrm>
                <a:off x="2904" y="1272"/>
                <a:ext cx="68" cy="68"/>
              </a:xfrm>
              <a:prstGeom prst="ellipse">
                <a:avLst/>
              </a:prstGeom>
              <a:solidFill>
                <a:schemeClr val="bg1"/>
              </a:solidFill>
              <a:ln w="19050">
                <a:solidFill>
                  <a:schemeClr val="tx1"/>
                </a:solidFill>
                <a:round/>
                <a:headEnd/>
                <a:tailEnd/>
              </a:ln>
            </p:spPr>
            <p:txBody>
              <a:bodyPr wrap="none" anchor="ctr"/>
              <a:lstStyle/>
              <a:p>
                <a:endParaRPr lang="zh-CN" altLang="en-US"/>
              </a:p>
            </p:txBody>
          </p:sp>
        </p:grpSp>
      </p:grpSp>
      <p:grpSp>
        <p:nvGrpSpPr>
          <p:cNvPr id="98" name="Group 95">
            <a:extLst>
              <a:ext uri="{FF2B5EF4-FFF2-40B4-BE49-F238E27FC236}">
                <a16:creationId xmlns:a16="http://schemas.microsoft.com/office/drawing/2014/main" id="{001EAFFE-6302-DAF2-FE8E-EA418C4BCC89}"/>
              </a:ext>
            </a:extLst>
          </p:cNvPr>
          <p:cNvGrpSpPr>
            <a:grpSpLocks/>
          </p:cNvGrpSpPr>
          <p:nvPr/>
        </p:nvGrpSpPr>
        <p:grpSpPr bwMode="auto">
          <a:xfrm>
            <a:off x="5608455" y="2994922"/>
            <a:ext cx="4229100" cy="2754313"/>
            <a:chOff x="1556" y="941"/>
            <a:chExt cx="2664" cy="1735"/>
          </a:xfrm>
        </p:grpSpPr>
        <p:sp>
          <p:nvSpPr>
            <p:cNvPr id="99" name="Text Box 96">
              <a:extLst>
                <a:ext uri="{FF2B5EF4-FFF2-40B4-BE49-F238E27FC236}">
                  <a16:creationId xmlns:a16="http://schemas.microsoft.com/office/drawing/2014/main" id="{A20F1C0C-6A22-9B09-9562-77057D6309AC}"/>
                </a:ext>
              </a:extLst>
            </p:cNvPr>
            <p:cNvSpPr txBox="1">
              <a:spLocks noChangeArrowheads="1"/>
            </p:cNvSpPr>
            <p:nvPr/>
          </p:nvSpPr>
          <p:spPr bwMode="auto">
            <a:xfrm>
              <a:off x="3492" y="1680"/>
              <a:ext cx="728" cy="614"/>
            </a:xfrm>
            <a:prstGeom prst="rect">
              <a:avLst/>
            </a:prstGeom>
            <a:solidFill>
              <a:srgbClr val="FFFFCC"/>
            </a:solidFill>
            <a:ln w="28575">
              <a:solidFill>
                <a:srgbClr val="996633"/>
              </a:solidFill>
              <a:miter lim="800000"/>
              <a:headEnd/>
              <a:tailEnd/>
            </a:ln>
          </p:spPr>
          <p:txBody>
            <a:bodyPr>
              <a:spAutoFit/>
            </a:bodyPr>
            <a:lstStyle/>
            <a:p>
              <a:pPr algn="ctr"/>
              <a:r>
                <a:rPr lang="zh-CN" altLang="en-US" sz="2800" b="1">
                  <a:solidFill>
                    <a:srgbClr val="996633"/>
                  </a:solidFill>
                </a:rPr>
                <a:t>异步</a:t>
              </a:r>
            </a:p>
            <a:p>
              <a:pPr algn="ctr"/>
              <a:r>
                <a:rPr lang="zh-CN" altLang="en-US" sz="2800" b="1">
                  <a:solidFill>
                    <a:srgbClr val="996633"/>
                  </a:solidFill>
                </a:rPr>
                <a:t>清零</a:t>
              </a:r>
            </a:p>
          </p:txBody>
        </p:sp>
        <p:sp>
          <p:nvSpPr>
            <p:cNvPr id="100" name="Rectangle 97">
              <a:extLst>
                <a:ext uri="{FF2B5EF4-FFF2-40B4-BE49-F238E27FC236}">
                  <a16:creationId xmlns:a16="http://schemas.microsoft.com/office/drawing/2014/main" id="{EB60DAA3-DCC6-DF11-8494-97D4E3C73ECB}"/>
                </a:ext>
              </a:extLst>
            </p:cNvPr>
            <p:cNvSpPr>
              <a:spLocks noChangeArrowheads="1"/>
            </p:cNvSpPr>
            <p:nvPr/>
          </p:nvSpPr>
          <p:spPr bwMode="auto">
            <a:xfrm>
              <a:off x="2628" y="2316"/>
              <a:ext cx="384" cy="360"/>
            </a:xfrm>
            <a:prstGeom prst="rect">
              <a:avLst/>
            </a:prstGeom>
            <a:solidFill>
              <a:srgbClr val="A5CEAD"/>
            </a:solidFill>
            <a:ln w="9525">
              <a:noFill/>
              <a:miter lim="800000"/>
              <a:headEnd/>
              <a:tailEnd/>
            </a:ln>
          </p:spPr>
          <p:txBody>
            <a:bodyPr wrap="none" anchor="ctr"/>
            <a:lstStyle/>
            <a:p>
              <a:endParaRPr lang="zh-CN" altLang="en-US"/>
            </a:p>
          </p:txBody>
        </p:sp>
        <p:sp>
          <p:nvSpPr>
            <p:cNvPr id="101" name="Line 98" descr="2">
              <a:extLst>
                <a:ext uri="{FF2B5EF4-FFF2-40B4-BE49-F238E27FC236}">
                  <a16:creationId xmlns:a16="http://schemas.microsoft.com/office/drawing/2014/main" id="{B4472311-45FB-9476-D402-E15D7D4EFDBF}"/>
                </a:ext>
              </a:extLst>
            </p:cNvPr>
            <p:cNvSpPr>
              <a:spLocks noChangeShapeType="1"/>
            </p:cNvSpPr>
            <p:nvPr/>
          </p:nvSpPr>
          <p:spPr bwMode="auto">
            <a:xfrm>
              <a:off x="2640" y="2328"/>
              <a:ext cx="144" cy="0"/>
            </a:xfrm>
            <a:prstGeom prst="line">
              <a:avLst/>
            </a:prstGeom>
            <a:noFill/>
            <a:ln w="38100">
              <a:solidFill>
                <a:schemeClr val="tx1"/>
              </a:solidFill>
              <a:round/>
              <a:headEnd/>
              <a:tailEnd/>
            </a:ln>
          </p:spPr>
          <p:txBody>
            <a:bodyPr/>
            <a:lstStyle/>
            <a:p>
              <a:endParaRPr lang="zh-CN" altLang="en-US"/>
            </a:p>
          </p:txBody>
        </p:sp>
        <p:sp>
          <p:nvSpPr>
            <p:cNvPr id="102" name="Text Box 99">
              <a:extLst>
                <a:ext uri="{FF2B5EF4-FFF2-40B4-BE49-F238E27FC236}">
                  <a16:creationId xmlns:a16="http://schemas.microsoft.com/office/drawing/2014/main" id="{20BF5D99-E9B1-9370-1ADD-37FEE51563C5}"/>
                </a:ext>
              </a:extLst>
            </p:cNvPr>
            <p:cNvSpPr txBox="1">
              <a:spLocks noChangeArrowheads="1"/>
            </p:cNvSpPr>
            <p:nvPr/>
          </p:nvSpPr>
          <p:spPr bwMode="auto">
            <a:xfrm>
              <a:off x="1556" y="941"/>
              <a:ext cx="1764" cy="271"/>
            </a:xfrm>
            <a:prstGeom prst="rect">
              <a:avLst/>
            </a:prstGeom>
            <a:solidFill>
              <a:srgbClr val="A5CEAD"/>
            </a:solidFill>
            <a:ln w="9525">
              <a:noFill/>
              <a:miter lim="800000"/>
              <a:headEnd/>
              <a:tailEnd/>
            </a:ln>
          </p:spPr>
          <p:txBody>
            <a:bodyPr>
              <a:spAutoFit/>
            </a:bodyPr>
            <a:lstStyle/>
            <a:p>
              <a:r>
                <a:rPr lang="en-US" altLang="zh-CN" sz="2200" b="1" dirty="0">
                  <a:solidFill>
                    <a:srgbClr val="0033CC"/>
                  </a:solidFill>
                </a:rPr>
                <a:t>0  0  0  0  0  0  0  0</a:t>
              </a:r>
            </a:p>
          </p:txBody>
        </p:sp>
      </p:grpSp>
      <p:grpSp>
        <p:nvGrpSpPr>
          <p:cNvPr id="103" name="Group 100">
            <a:extLst>
              <a:ext uri="{FF2B5EF4-FFF2-40B4-BE49-F238E27FC236}">
                <a16:creationId xmlns:a16="http://schemas.microsoft.com/office/drawing/2014/main" id="{4AB0B7B4-FF02-6D09-41CA-E765669DB126}"/>
              </a:ext>
            </a:extLst>
          </p:cNvPr>
          <p:cNvGrpSpPr>
            <a:grpSpLocks/>
          </p:cNvGrpSpPr>
          <p:nvPr/>
        </p:nvGrpSpPr>
        <p:grpSpPr bwMode="auto">
          <a:xfrm>
            <a:off x="6783267" y="2953770"/>
            <a:ext cx="3197225" cy="2914650"/>
            <a:chOff x="2450" y="1661"/>
            <a:chExt cx="2014" cy="1836"/>
          </a:xfrm>
        </p:grpSpPr>
        <p:sp>
          <p:nvSpPr>
            <p:cNvPr id="104" name="Rectangle 101">
              <a:extLst>
                <a:ext uri="{FF2B5EF4-FFF2-40B4-BE49-F238E27FC236}">
                  <a16:creationId xmlns:a16="http://schemas.microsoft.com/office/drawing/2014/main" id="{FDFB340A-AC54-C0A0-B601-2503B0DC9FF4}"/>
                </a:ext>
              </a:extLst>
            </p:cNvPr>
            <p:cNvSpPr>
              <a:spLocks noChangeArrowheads="1"/>
            </p:cNvSpPr>
            <p:nvPr/>
          </p:nvSpPr>
          <p:spPr bwMode="auto">
            <a:xfrm>
              <a:off x="3772" y="1661"/>
              <a:ext cx="692" cy="556"/>
            </a:xfrm>
            <a:prstGeom prst="rect">
              <a:avLst/>
            </a:prstGeom>
            <a:solidFill>
              <a:srgbClr val="FFFFCC"/>
            </a:solidFill>
            <a:ln w="28575">
              <a:solidFill>
                <a:srgbClr val="996633"/>
              </a:solidFill>
              <a:miter lim="800000"/>
              <a:headEnd/>
              <a:tailEnd/>
            </a:ln>
            <a:effectLst>
              <a:outerShdw sy="50000" rotWithShape="0">
                <a:srgbClr val="808080">
                  <a:alpha val="50000"/>
                </a:srgbClr>
              </a:outerShdw>
            </a:effectLst>
          </p:spPr>
          <p:txBody>
            <a:bodyPr lIns="0" tIns="0" rIns="0" bIns="0">
              <a:spAutoFit/>
            </a:bodyPr>
            <a:lstStyle/>
            <a:p>
              <a:pPr algn="ctr">
                <a:defRPr/>
              </a:pPr>
              <a:r>
                <a:rPr lang="zh-CN" altLang="en-US" sz="2800" b="1">
                  <a:solidFill>
                    <a:srgbClr val="996633"/>
                  </a:solidFill>
                  <a:latin typeface="楷体_GB2312" pitchFamily="49" charset="-122"/>
                  <a:ea typeface="宋体" panose="02010600030101010101" pitchFamily="2" charset="-122"/>
                </a:rPr>
                <a:t>保持</a:t>
              </a:r>
            </a:p>
            <a:p>
              <a:pPr algn="ctr">
                <a:defRPr/>
              </a:pPr>
              <a:r>
                <a:rPr lang="zh-CN" altLang="en-US" sz="2800" b="1">
                  <a:solidFill>
                    <a:srgbClr val="996633"/>
                  </a:solidFill>
                  <a:latin typeface="楷体_GB2312" pitchFamily="49" charset="-122"/>
                  <a:ea typeface="宋体" panose="02010600030101010101" pitchFamily="2" charset="-122"/>
                </a:rPr>
                <a:t>不变</a:t>
              </a:r>
              <a:endParaRPr lang="zh-CN" altLang="en-US" sz="2800">
                <a:solidFill>
                  <a:srgbClr val="996633"/>
                </a:solidFill>
                <a:ea typeface="宋体" panose="02010600030101010101" pitchFamily="2" charset="-122"/>
              </a:endParaRPr>
            </a:p>
          </p:txBody>
        </p:sp>
        <p:sp>
          <p:nvSpPr>
            <p:cNvPr id="105" name="Text Box 102">
              <a:extLst>
                <a:ext uri="{FF2B5EF4-FFF2-40B4-BE49-F238E27FC236}">
                  <a16:creationId xmlns:a16="http://schemas.microsoft.com/office/drawing/2014/main" id="{0141AE1E-F776-A1C4-90DB-D724A7E31864}"/>
                </a:ext>
              </a:extLst>
            </p:cNvPr>
            <p:cNvSpPr txBox="1">
              <a:spLocks noChangeArrowheads="1"/>
            </p:cNvSpPr>
            <p:nvPr/>
          </p:nvSpPr>
          <p:spPr bwMode="auto">
            <a:xfrm>
              <a:off x="2450" y="3170"/>
              <a:ext cx="584" cy="327"/>
            </a:xfrm>
            <a:prstGeom prst="rect">
              <a:avLst/>
            </a:prstGeom>
            <a:solidFill>
              <a:srgbClr val="A5CEAD"/>
            </a:solidFill>
            <a:ln>
              <a:noFill/>
            </a:ln>
            <a:effectLst/>
          </p:spPr>
          <p:txBody>
            <a:bodyPr>
              <a:spAutoFit/>
            </a:bodyPr>
            <a:lstStyle/>
            <a:p>
              <a:pPr>
                <a:defRPr/>
              </a:pPr>
              <a:r>
                <a:rPr lang="en-US" altLang="zh-CN" sz="2800" b="1">
                  <a:solidFill>
                    <a:srgbClr val="0033CC"/>
                  </a:solidFill>
                  <a:effectLst>
                    <a:outerShdw blurRad="38100" dist="38100" dir="2700000" algn="tl">
                      <a:srgbClr val="000000"/>
                    </a:outerShdw>
                  </a:effectLst>
                  <a:ea typeface="宋体" panose="02010600030101010101" pitchFamily="2" charset="-122"/>
                </a:rPr>
                <a:t>0</a:t>
              </a:r>
              <a:r>
                <a:rPr lang="en-US" altLang="zh-CN" sz="2800" b="1">
                  <a:effectLst>
                    <a:outerShdw blurRad="38100" dist="38100" dir="2700000" algn="tl">
                      <a:srgbClr val="FFFFFF"/>
                    </a:outerShdw>
                  </a:effectLst>
                  <a:ea typeface="宋体" panose="02010600030101010101" pitchFamily="2" charset="-122"/>
                </a:rPr>
                <a:t>   </a:t>
              </a:r>
              <a:r>
                <a:rPr lang="en-US" altLang="zh-CN" sz="2800" b="1">
                  <a:solidFill>
                    <a:srgbClr val="FF0066"/>
                  </a:solidFill>
                  <a:effectLst>
                    <a:outerShdw blurRad="38100" dist="38100" dir="2700000" algn="tl">
                      <a:srgbClr val="000000"/>
                    </a:outerShdw>
                  </a:effectLst>
                  <a:ea typeface="宋体" panose="02010600030101010101" pitchFamily="2" charset="-122"/>
                </a:rPr>
                <a:t>1</a:t>
              </a:r>
            </a:p>
          </p:txBody>
        </p:sp>
      </p:grpSp>
      <p:grpSp>
        <p:nvGrpSpPr>
          <p:cNvPr id="106" name="Group 104">
            <a:extLst>
              <a:ext uri="{FF2B5EF4-FFF2-40B4-BE49-F238E27FC236}">
                <a16:creationId xmlns:a16="http://schemas.microsoft.com/office/drawing/2014/main" id="{C2CC60BE-48DA-00C3-3236-0EECBFDD428F}"/>
              </a:ext>
            </a:extLst>
          </p:cNvPr>
          <p:cNvGrpSpPr>
            <a:grpSpLocks/>
          </p:cNvGrpSpPr>
          <p:nvPr/>
        </p:nvGrpSpPr>
        <p:grpSpPr bwMode="auto">
          <a:xfrm>
            <a:off x="4520295" y="5288066"/>
            <a:ext cx="6164262" cy="1054100"/>
            <a:chOff x="1008" y="3148"/>
            <a:chExt cx="3883" cy="664"/>
          </a:xfrm>
        </p:grpSpPr>
        <p:sp>
          <p:nvSpPr>
            <p:cNvPr id="107" name="Text Box 105">
              <a:extLst>
                <a:ext uri="{FF2B5EF4-FFF2-40B4-BE49-F238E27FC236}">
                  <a16:creationId xmlns:a16="http://schemas.microsoft.com/office/drawing/2014/main" id="{2D088B24-DB14-F400-0E15-E401B8F410B6}"/>
                </a:ext>
              </a:extLst>
            </p:cNvPr>
            <p:cNvSpPr txBox="1">
              <a:spLocks noChangeArrowheads="1"/>
            </p:cNvSpPr>
            <p:nvPr/>
          </p:nvSpPr>
          <p:spPr bwMode="auto">
            <a:xfrm>
              <a:off x="2436" y="3178"/>
              <a:ext cx="592" cy="327"/>
            </a:xfrm>
            <a:prstGeom prst="rect">
              <a:avLst/>
            </a:prstGeom>
            <a:solidFill>
              <a:srgbClr val="A5CEAD"/>
            </a:solidFill>
            <a:ln>
              <a:noFill/>
            </a:ln>
            <a:effectLst/>
          </p:spPr>
          <p:txBody>
            <a:bodyPr>
              <a:spAutoFit/>
            </a:bodyPr>
            <a:lstStyle/>
            <a:p>
              <a:pPr>
                <a:defRPr/>
              </a:pPr>
              <a:r>
                <a:rPr lang="en-US" altLang="zh-CN" b="1">
                  <a:solidFill>
                    <a:srgbClr val="FF0066"/>
                  </a:solidFill>
                  <a:effectLst>
                    <a:outerShdw blurRad="38100" dist="38100" dir="2700000" algn="tl">
                      <a:srgbClr val="000000"/>
                    </a:outerShdw>
                  </a:effectLst>
                  <a:ea typeface="宋体" panose="02010600030101010101" pitchFamily="2" charset="-122"/>
                  <a:sym typeface="Symbol" panose="05050102010706020507" pitchFamily="18" charset="2"/>
                </a:rPr>
                <a:t>    </a:t>
              </a:r>
              <a:r>
                <a:rPr lang="en-US" altLang="zh-CN" sz="2800" b="1">
                  <a:solidFill>
                    <a:srgbClr val="FF0066"/>
                  </a:solidFill>
                  <a:effectLst>
                    <a:outerShdw blurRad="38100" dist="38100" dir="2700000" algn="tl">
                      <a:srgbClr val="000000"/>
                    </a:outerShdw>
                  </a:effectLst>
                  <a:ea typeface="宋体" panose="02010600030101010101" pitchFamily="2" charset="-122"/>
                  <a:sym typeface="Symbol" panose="05050102010706020507" pitchFamily="18" charset="2"/>
                </a:rPr>
                <a:t>1</a:t>
              </a:r>
              <a:endParaRPr lang="en-US" altLang="zh-CN" sz="2800" b="1">
                <a:solidFill>
                  <a:srgbClr val="FF0066"/>
                </a:solidFill>
                <a:effectLst>
                  <a:outerShdw blurRad="38100" dist="38100" dir="2700000" algn="tl">
                    <a:srgbClr val="000000"/>
                  </a:outerShdw>
                </a:effectLst>
                <a:ea typeface="宋体" panose="02010600030101010101" pitchFamily="2" charset="-122"/>
              </a:endParaRPr>
            </a:p>
          </p:txBody>
        </p:sp>
        <p:graphicFrame>
          <p:nvGraphicFramePr>
            <p:cNvPr id="108" name="Object 112">
              <a:extLst>
                <a:ext uri="{FF2B5EF4-FFF2-40B4-BE49-F238E27FC236}">
                  <a16:creationId xmlns:a16="http://schemas.microsoft.com/office/drawing/2014/main" id="{9F18A602-6C80-1D5E-7FFB-35D103619F97}"/>
                </a:ext>
              </a:extLst>
            </p:cNvPr>
            <p:cNvGraphicFramePr>
              <a:graphicFrameLocks noChangeAspect="1"/>
            </p:cNvGraphicFramePr>
            <p:nvPr/>
          </p:nvGraphicFramePr>
          <p:xfrm>
            <a:off x="1008" y="3459"/>
            <a:ext cx="3883" cy="353"/>
          </p:xfrm>
          <a:graphic>
            <a:graphicData uri="http://schemas.openxmlformats.org/presentationml/2006/ole">
              <mc:AlternateContent xmlns:mc="http://schemas.openxmlformats.org/markup-compatibility/2006">
                <mc:Choice xmlns:v="urn:schemas-microsoft-com:vml" Requires="v">
                  <p:oleObj name="公式" r:id="rId2" imgW="1913040" imgH="167040" progId="Equation.3">
                    <p:embed/>
                  </p:oleObj>
                </mc:Choice>
                <mc:Fallback>
                  <p:oleObj name="公式" r:id="rId2" imgW="1913040" imgH="167040" progId="Equation.3">
                    <p:embed/>
                    <p:pic>
                      <p:nvPicPr>
                        <p:cNvPr id="11376" name="Object 1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08" y="3459"/>
                          <a:ext cx="3883" cy="353"/>
                        </a:xfrm>
                        <a:prstGeom prst="rect">
                          <a:avLst/>
                        </a:prstGeom>
                        <a:solidFill>
                          <a:srgbClr val="A5CEAD"/>
                        </a:solidFill>
                      </p:spPr>
                    </p:pic>
                  </p:oleObj>
                </mc:Fallback>
              </mc:AlternateContent>
            </a:graphicData>
          </a:graphic>
        </p:graphicFrame>
        <p:sp>
          <p:nvSpPr>
            <p:cNvPr id="109" name="Text Box 107">
              <a:extLst>
                <a:ext uri="{FF2B5EF4-FFF2-40B4-BE49-F238E27FC236}">
                  <a16:creationId xmlns:a16="http://schemas.microsoft.com/office/drawing/2014/main" id="{99D41C7A-3560-F9BE-FEFF-C5B26E732E99}"/>
                </a:ext>
              </a:extLst>
            </p:cNvPr>
            <p:cNvSpPr txBox="1">
              <a:spLocks noChangeArrowheads="1"/>
            </p:cNvSpPr>
            <p:nvPr/>
          </p:nvSpPr>
          <p:spPr bwMode="auto">
            <a:xfrm>
              <a:off x="3710" y="3148"/>
              <a:ext cx="710" cy="345"/>
            </a:xfrm>
            <a:prstGeom prst="rect">
              <a:avLst/>
            </a:prstGeom>
            <a:solidFill>
              <a:srgbClr val="FFFFCC"/>
            </a:solidFill>
            <a:ln w="28575">
              <a:solidFill>
                <a:srgbClr val="FF0066"/>
              </a:solidFill>
              <a:miter lim="800000"/>
              <a:headEnd/>
              <a:tailEnd/>
            </a:ln>
          </p:spPr>
          <p:txBody>
            <a:bodyPr>
              <a:spAutoFit/>
            </a:bodyPr>
            <a:lstStyle/>
            <a:p>
              <a:pPr algn="ctr"/>
              <a:r>
                <a:rPr lang="zh-CN" altLang="en-US" sz="2800" b="1">
                  <a:solidFill>
                    <a:srgbClr val="FF0066"/>
                  </a:solidFill>
                </a:rPr>
                <a:t>送数</a:t>
              </a:r>
            </a:p>
          </p:txBody>
        </p:sp>
      </p:grpSp>
      <p:sp>
        <p:nvSpPr>
          <p:cNvPr id="2" name="灯片编号占位符 1">
            <a:extLst>
              <a:ext uri="{FF2B5EF4-FFF2-40B4-BE49-F238E27FC236}">
                <a16:creationId xmlns:a16="http://schemas.microsoft.com/office/drawing/2014/main" id="{CFF29FB2-86A4-C919-97FA-F9BD769F7AD6}"/>
              </a:ext>
            </a:extLst>
          </p:cNvPr>
          <p:cNvSpPr>
            <a:spLocks noGrp="1"/>
          </p:cNvSpPr>
          <p:nvPr>
            <p:ph type="sldNum" sz="quarter" idx="12"/>
          </p:nvPr>
        </p:nvSpPr>
        <p:spPr/>
        <p:txBody>
          <a:bodyPr/>
          <a:lstStyle/>
          <a:p>
            <a:fld id="{392CBAA0-59E6-204E-8F03-85E5040D48B8}" type="slidenum">
              <a:rPr kumimoji="1" lang="zh-CN" altLang="en-US" smtClean="0"/>
              <a:t>94</a:t>
            </a:fld>
            <a:r>
              <a:rPr kumimoji="1" lang="en-US" altLang="zh-CN"/>
              <a:t>/184</a:t>
            </a:r>
            <a:endParaRPr kumimoji="1" lang="zh-CN" altLang="en-US" dirty="0"/>
          </a:p>
        </p:txBody>
      </p:sp>
    </p:spTree>
    <p:extLst>
      <p:ext uri="{BB962C8B-B14F-4D97-AF65-F5344CB8AC3E}">
        <p14:creationId xmlns:p14="http://schemas.microsoft.com/office/powerpoint/2010/main" val="2488817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wipe(left)">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wipe(left)">
                                      <p:cBhvr>
                                        <p:cTn id="22" dur="500"/>
                                        <p:tgtEl>
                                          <p:spTgt spid="54"/>
                                        </p:tgtEl>
                                      </p:cBhvr>
                                    </p:animEffect>
                                  </p:childTnLst>
                                </p:cTn>
                              </p:par>
                            </p:childTnLst>
                          </p:cTn>
                        </p:par>
                      </p:childTnLst>
                    </p:cTn>
                  </p:par>
                  <p:par>
                    <p:cTn id="23" fill="hold">
                      <p:stCondLst>
                        <p:cond delay="indefinite"/>
                      </p:stCondLst>
                      <p:childTnLst>
                        <p:par>
                          <p:cTn id="24" fill="hold">
                            <p:stCondLst>
                              <p:cond delay="0"/>
                            </p:stCondLst>
                            <p:childTnLst>
                              <p:par>
                                <p:cTn id="25" presetID="12" presetClass="entr" presetSubtype="4" fill="hold" nodeType="clickEffect">
                                  <p:stCondLst>
                                    <p:cond delay="0"/>
                                  </p:stCondLst>
                                  <p:childTnLst>
                                    <p:set>
                                      <p:cBhvr>
                                        <p:cTn id="26" dur="1" fill="hold">
                                          <p:stCondLst>
                                            <p:cond delay="0"/>
                                          </p:stCondLst>
                                        </p:cTn>
                                        <p:tgtEl>
                                          <p:spTgt spid="98"/>
                                        </p:tgtEl>
                                        <p:attrNameLst>
                                          <p:attrName>style.visibility</p:attrName>
                                        </p:attrNameLst>
                                      </p:cBhvr>
                                      <p:to>
                                        <p:strVal val="visible"/>
                                      </p:to>
                                    </p:set>
                                    <p:animEffect transition="in" filter="slide(fromBottom)">
                                      <p:cBhvr>
                                        <p:cTn id="27" dur="500"/>
                                        <p:tgtEl>
                                          <p:spTgt spid="98"/>
                                        </p:tgtEl>
                                      </p:cBhvr>
                                    </p:animEffect>
                                  </p:childTnLst>
                                  <p:subTnLst>
                                    <p:set>
                                      <p:cBhvr override="childStyle">
                                        <p:cTn dur="1" fill="hold" display="0" masterRel="nextClick" afterEffect="1"/>
                                        <p:tgtEl>
                                          <p:spTgt spid="98"/>
                                        </p:tgtEl>
                                        <p:attrNameLst>
                                          <p:attrName>style.visibility</p:attrName>
                                        </p:attrNameLst>
                                      </p:cBhvr>
                                      <p:to>
                                        <p:strVal val="hidden"/>
                                      </p:to>
                                    </p:set>
                                  </p:subTnLst>
                                </p:cTn>
                              </p:par>
                            </p:childTnLst>
                          </p:cTn>
                        </p:par>
                      </p:childTnLst>
                    </p:cTn>
                  </p:par>
                  <p:par>
                    <p:cTn id="28" fill="hold">
                      <p:stCondLst>
                        <p:cond delay="indefinite"/>
                      </p:stCondLst>
                      <p:childTnLst>
                        <p:par>
                          <p:cTn id="29" fill="hold">
                            <p:stCondLst>
                              <p:cond delay="0"/>
                            </p:stCondLst>
                            <p:childTnLst>
                              <p:par>
                                <p:cTn id="30" presetID="12" presetClass="entr" presetSubtype="4" fill="hold" nodeType="clickEffect">
                                  <p:stCondLst>
                                    <p:cond delay="0"/>
                                  </p:stCondLst>
                                  <p:childTnLst>
                                    <p:set>
                                      <p:cBhvr>
                                        <p:cTn id="31" dur="1" fill="hold">
                                          <p:stCondLst>
                                            <p:cond delay="0"/>
                                          </p:stCondLst>
                                        </p:cTn>
                                        <p:tgtEl>
                                          <p:spTgt spid="103"/>
                                        </p:tgtEl>
                                        <p:attrNameLst>
                                          <p:attrName>style.visibility</p:attrName>
                                        </p:attrNameLst>
                                      </p:cBhvr>
                                      <p:to>
                                        <p:strVal val="visible"/>
                                      </p:to>
                                    </p:set>
                                    <p:animEffect transition="in" filter="slide(fromBottom)">
                                      <p:cBhvr>
                                        <p:cTn id="32" dur="500"/>
                                        <p:tgtEl>
                                          <p:spTgt spid="103"/>
                                        </p:tgtEl>
                                      </p:cBhvr>
                                    </p:animEffect>
                                  </p:childTnLst>
                                  <p:subTnLst>
                                    <p:set>
                                      <p:cBhvr override="childStyle">
                                        <p:cTn dur="1" fill="hold" display="0" masterRel="nextClick" afterEffect="1"/>
                                        <p:tgtEl>
                                          <p:spTgt spid="10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12" presetClass="entr" presetSubtype="4" fill="hold" nodeType="clickEffect">
                                  <p:stCondLst>
                                    <p:cond delay="0"/>
                                  </p:stCondLst>
                                  <p:childTnLst>
                                    <p:set>
                                      <p:cBhvr>
                                        <p:cTn id="36" dur="1" fill="hold">
                                          <p:stCondLst>
                                            <p:cond delay="0"/>
                                          </p:stCondLst>
                                        </p:cTn>
                                        <p:tgtEl>
                                          <p:spTgt spid="106"/>
                                        </p:tgtEl>
                                        <p:attrNameLst>
                                          <p:attrName>style.visibility</p:attrName>
                                        </p:attrNameLst>
                                      </p:cBhvr>
                                      <p:to>
                                        <p:strVal val="visible"/>
                                      </p:to>
                                    </p:set>
                                    <p:animEffect transition="in" filter="slide(fromBottom)">
                                      <p:cBhvr>
                                        <p:cTn id="3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3.3</a:t>
            </a:r>
            <a:r>
              <a:rPr kumimoji="1" lang="zh-CN" altLang="en-US" dirty="0"/>
              <a:t> 移位寄存器</a:t>
            </a:r>
          </a:p>
        </p:txBody>
      </p:sp>
      <p:sp>
        <p:nvSpPr>
          <p:cNvPr id="5" name="矩形 4">
            <a:extLst>
              <a:ext uri="{FF2B5EF4-FFF2-40B4-BE49-F238E27FC236}">
                <a16:creationId xmlns:a16="http://schemas.microsoft.com/office/drawing/2014/main" id="{1C2CCBF3-0A95-C095-846B-0F60329C3558}"/>
              </a:ext>
            </a:extLst>
          </p:cNvPr>
          <p:cNvSpPr/>
          <p:nvPr/>
        </p:nvSpPr>
        <p:spPr>
          <a:xfrm>
            <a:off x="1749829" y="882537"/>
            <a:ext cx="8423564" cy="5632311"/>
          </a:xfrm>
          <a:prstGeom prst="rect">
            <a:avLst/>
          </a:prstGeom>
        </p:spPr>
        <p:txBody>
          <a:bodyPr wrap="square">
            <a:spAutoFit/>
          </a:bodyPr>
          <a:lstStyle/>
          <a:p>
            <a:pPr>
              <a:lnSpc>
                <a:spcPct val="150000"/>
              </a:lnSpc>
            </a:pPr>
            <a:r>
              <a:rPr lang="en-US" altLang="zh-CN" sz="2400" dirty="0">
                <a:solidFill>
                  <a:srgbClr val="0000FF"/>
                </a:solidFill>
                <a:latin typeface="Microsoft yahei" panose="020B0503020204020204" pitchFamily="34" charset="-122"/>
                <a:ea typeface="Microsoft yahei" panose="020B0503020204020204" pitchFamily="34" charset="-122"/>
              </a:rPr>
              <a:t>74Ls164</a:t>
            </a:r>
            <a:r>
              <a:rPr lang="zh-CN" altLang="en-US" sz="2400" dirty="0">
                <a:solidFill>
                  <a:srgbClr val="0000FF"/>
                </a:solidFill>
                <a:latin typeface="Microsoft yahei" panose="020B0503020204020204" pitchFamily="34" charset="-122"/>
                <a:ea typeface="Microsoft yahei" panose="020B0503020204020204" pitchFamily="34" charset="-122"/>
              </a:rPr>
              <a:t>是</a:t>
            </a:r>
            <a:r>
              <a:rPr lang="en-US" altLang="zh-CN" sz="2400" dirty="0">
                <a:solidFill>
                  <a:srgbClr val="0000FF"/>
                </a:solidFill>
                <a:latin typeface="Microsoft yahei" panose="020B0503020204020204" pitchFamily="34" charset="-122"/>
                <a:ea typeface="Microsoft yahei" panose="020B0503020204020204" pitchFamily="34" charset="-122"/>
              </a:rPr>
              <a:t>8</a:t>
            </a:r>
            <a:r>
              <a:rPr lang="zh-CN" altLang="en-US" sz="2400" dirty="0">
                <a:solidFill>
                  <a:srgbClr val="0000FF"/>
                </a:solidFill>
                <a:latin typeface="Microsoft yahei" panose="020B0503020204020204" pitchFamily="34" charset="-122"/>
                <a:ea typeface="Microsoft yahei" panose="020B0503020204020204" pitchFamily="34" charset="-122"/>
              </a:rPr>
              <a:t>位边沿触发式移位寄存器，串行输入数据，然后并行输出。数据通过两个输入端（</a:t>
            </a:r>
            <a:r>
              <a:rPr lang="en-US" altLang="zh-CN" sz="2400" dirty="0">
                <a:solidFill>
                  <a:srgbClr val="0000FF"/>
                </a:solidFill>
                <a:latin typeface="Microsoft yahei" panose="020B0503020204020204" pitchFamily="34" charset="-122"/>
                <a:ea typeface="Microsoft yahei" panose="020B0503020204020204" pitchFamily="34" charset="-122"/>
              </a:rPr>
              <a:t>DSA</a:t>
            </a:r>
            <a:r>
              <a:rPr lang="zh-CN" altLang="en-US" sz="2400" dirty="0">
                <a:solidFill>
                  <a:srgbClr val="0000FF"/>
                </a:solidFill>
                <a:latin typeface="Microsoft yahei" panose="020B0503020204020204" pitchFamily="34" charset="-122"/>
                <a:ea typeface="Microsoft yahei" panose="020B0503020204020204" pitchFamily="34" charset="-122"/>
              </a:rPr>
              <a:t>或</a:t>
            </a:r>
            <a:r>
              <a:rPr lang="en-US" altLang="zh-CN" sz="2400" dirty="0">
                <a:solidFill>
                  <a:srgbClr val="0000FF"/>
                </a:solidFill>
                <a:latin typeface="Microsoft yahei" panose="020B0503020204020204" pitchFamily="34" charset="-122"/>
                <a:ea typeface="Microsoft yahei" panose="020B0503020204020204" pitchFamily="34" charset="-122"/>
              </a:rPr>
              <a:t>DSB</a:t>
            </a:r>
            <a:r>
              <a:rPr lang="zh-CN" altLang="en-US" sz="2400" dirty="0">
                <a:solidFill>
                  <a:srgbClr val="0000FF"/>
                </a:solidFill>
                <a:latin typeface="Microsoft yahei" panose="020B0503020204020204" pitchFamily="34" charset="-122"/>
                <a:ea typeface="Microsoft yahei" panose="020B0503020204020204" pitchFamily="34" charset="-122"/>
              </a:rPr>
              <a:t>）之一串行输入；任一输入端可以</a:t>
            </a:r>
            <a:r>
              <a:rPr lang="zh-CN" altLang="en-US" sz="2400" dirty="0">
                <a:solidFill>
                  <a:srgbClr val="FF0000"/>
                </a:solidFill>
                <a:latin typeface="Microsoft yahei" panose="020B0503020204020204" pitchFamily="34" charset="-122"/>
                <a:ea typeface="Microsoft yahei" panose="020B0503020204020204" pitchFamily="34" charset="-122"/>
              </a:rPr>
              <a:t>用作高电平使能端</a:t>
            </a:r>
            <a:r>
              <a:rPr lang="zh-CN" altLang="en-US" sz="2400" dirty="0">
                <a:solidFill>
                  <a:srgbClr val="0000FF"/>
                </a:solidFill>
                <a:latin typeface="Microsoft yahei" panose="020B0503020204020204" pitchFamily="34" charset="-122"/>
                <a:ea typeface="Microsoft yahei" panose="020B0503020204020204" pitchFamily="34" charset="-122"/>
              </a:rPr>
              <a:t>，控制另一输入端的数据输入。两个输入端或者连接在一起，或者把不用的输入端接高电平，一定不要悬空。</a:t>
            </a:r>
          </a:p>
          <a:p>
            <a:pPr>
              <a:lnSpc>
                <a:spcPct val="150000"/>
              </a:lnSpc>
            </a:pPr>
            <a:r>
              <a:rPr lang="en-US" altLang="zh-CN" sz="2400" dirty="0">
                <a:solidFill>
                  <a:srgbClr val="0000FF"/>
                </a:solidFill>
                <a:latin typeface="Microsoft yahei" panose="020B0503020204020204" pitchFamily="34" charset="-122"/>
                <a:ea typeface="Microsoft yahei" panose="020B0503020204020204" pitchFamily="34" charset="-122"/>
              </a:rPr>
              <a:t>74ls164</a:t>
            </a:r>
            <a:r>
              <a:rPr lang="zh-CN" altLang="en-US" sz="2400" dirty="0">
                <a:solidFill>
                  <a:srgbClr val="0000FF"/>
                </a:solidFill>
                <a:latin typeface="Microsoft yahei" panose="020B0503020204020204" pitchFamily="34" charset="-122"/>
                <a:ea typeface="Microsoft yahei" panose="020B0503020204020204" pitchFamily="34" charset="-122"/>
              </a:rPr>
              <a:t>具有与门使能控制串口输入和一个异步复位输入的特点。使能控制输入端能控制不需要的输入数据信号使其为低电平。当复位信号为低电平时，不管其他信号为何状态，其输出均为低电平</a:t>
            </a:r>
            <a:r>
              <a:rPr lang="en-US" altLang="zh-CN" sz="2400" dirty="0">
                <a:solidFill>
                  <a:srgbClr val="0000FF"/>
                </a:solidFill>
                <a:latin typeface="Microsoft yahei" panose="020B0503020204020204" pitchFamily="34" charset="-122"/>
                <a:ea typeface="Microsoft yahei" panose="020B0503020204020204" pitchFamily="34" charset="-122"/>
              </a:rPr>
              <a:t>;</a:t>
            </a:r>
            <a:r>
              <a:rPr lang="zh-CN" altLang="en-US" sz="2400" dirty="0">
                <a:solidFill>
                  <a:srgbClr val="0000FF"/>
                </a:solidFill>
                <a:latin typeface="Microsoft yahei" panose="020B0503020204020204" pitchFamily="34" charset="-122"/>
                <a:ea typeface="Microsoft yahei" panose="020B0503020204020204" pitchFamily="34" charset="-122"/>
              </a:rPr>
              <a:t>复位信号为高电平时，寄存器从第一位开始在每个时钟信号的</a:t>
            </a:r>
            <a:r>
              <a:rPr lang="zh-CN" altLang="en-US" sz="2400" dirty="0">
                <a:solidFill>
                  <a:srgbClr val="FF0000"/>
                </a:solidFill>
                <a:latin typeface="Microsoft yahei" panose="020B0503020204020204" pitchFamily="34" charset="-122"/>
                <a:ea typeface="Microsoft yahei" panose="020B0503020204020204" pitchFamily="34" charset="-122"/>
              </a:rPr>
              <a:t>上升沿</a:t>
            </a:r>
            <a:r>
              <a:rPr lang="zh-CN" altLang="en-US" sz="2400" dirty="0">
                <a:solidFill>
                  <a:srgbClr val="0000FF"/>
                </a:solidFill>
                <a:latin typeface="Microsoft yahei" panose="020B0503020204020204" pitchFamily="34" charset="-122"/>
                <a:ea typeface="Microsoft yahei" panose="020B0503020204020204" pitchFamily="34" charset="-122"/>
              </a:rPr>
              <a:t>对输入数据依次移位存储。</a:t>
            </a:r>
            <a:endParaRPr lang="zh-CN" altLang="en-US" sz="2400" b="0" i="0" dirty="0">
              <a:solidFill>
                <a:srgbClr val="0000FF"/>
              </a:solidFill>
              <a:effectLst/>
              <a:latin typeface="Microsoft yahei" panose="020B0503020204020204" pitchFamily="34" charset="-122"/>
              <a:ea typeface="Microsoft yahei" panose="020B0503020204020204" pitchFamily="34" charset="-122"/>
            </a:endParaRPr>
          </a:p>
        </p:txBody>
      </p:sp>
      <p:sp>
        <p:nvSpPr>
          <p:cNvPr id="2" name="灯片编号占位符 1">
            <a:extLst>
              <a:ext uri="{FF2B5EF4-FFF2-40B4-BE49-F238E27FC236}">
                <a16:creationId xmlns:a16="http://schemas.microsoft.com/office/drawing/2014/main" id="{7CF2FF06-2F63-B98F-EEC5-996EE84605AF}"/>
              </a:ext>
            </a:extLst>
          </p:cNvPr>
          <p:cNvSpPr>
            <a:spLocks noGrp="1"/>
          </p:cNvSpPr>
          <p:nvPr>
            <p:ph type="sldNum" sz="quarter" idx="12"/>
          </p:nvPr>
        </p:nvSpPr>
        <p:spPr/>
        <p:txBody>
          <a:bodyPr/>
          <a:lstStyle/>
          <a:p>
            <a:fld id="{392CBAA0-59E6-204E-8F03-85E5040D48B8}" type="slidenum">
              <a:rPr kumimoji="1" lang="zh-CN" altLang="en-US" smtClean="0"/>
              <a:t>95</a:t>
            </a:fld>
            <a:r>
              <a:rPr kumimoji="1" lang="en-US" altLang="zh-CN"/>
              <a:t>/184</a:t>
            </a:r>
            <a:endParaRPr kumimoji="1" lang="zh-CN" altLang="en-US" dirty="0"/>
          </a:p>
        </p:txBody>
      </p:sp>
    </p:spTree>
    <p:extLst>
      <p:ext uri="{BB962C8B-B14F-4D97-AF65-F5344CB8AC3E}">
        <p14:creationId xmlns:p14="http://schemas.microsoft.com/office/powerpoint/2010/main" val="2983279848"/>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E0F3ED29-554F-8B4F-8E1B-EB111653BE8E}"/>
              </a:ext>
            </a:extLst>
          </p:cNvPr>
          <p:cNvSpPr>
            <a:spLocks noGrp="1"/>
          </p:cNvSpPr>
          <p:nvPr>
            <p:ph type="title"/>
          </p:nvPr>
        </p:nvSpPr>
        <p:spPr/>
        <p:txBody>
          <a:bodyPr/>
          <a:lstStyle/>
          <a:p>
            <a:r>
              <a:rPr kumimoji="1" lang="zh-CN" altLang="en-US" dirty="0"/>
              <a:t>第六章   时序逻辑电路</a:t>
            </a:r>
          </a:p>
        </p:txBody>
      </p:sp>
      <p:sp>
        <p:nvSpPr>
          <p:cNvPr id="2" name="文本框 1">
            <a:extLst>
              <a:ext uri="{FF2B5EF4-FFF2-40B4-BE49-F238E27FC236}">
                <a16:creationId xmlns:a16="http://schemas.microsoft.com/office/drawing/2014/main" id="{5A62D190-C1C3-544D-BD1D-80AF513C6EDC}"/>
              </a:ext>
            </a:extLst>
          </p:cNvPr>
          <p:cNvSpPr txBox="1"/>
          <p:nvPr/>
        </p:nvSpPr>
        <p:spPr>
          <a:xfrm>
            <a:off x="928242" y="867148"/>
            <a:ext cx="5652172" cy="5586145"/>
          </a:xfrm>
          <a:prstGeom prst="rect">
            <a:avLst/>
          </a:prstGeom>
          <a:noFill/>
        </p:spPr>
        <p:txBody>
          <a:bodyPr wrap="square" rtlCol="0">
            <a:spAutoFit/>
          </a:bodyPr>
          <a:lstStyle/>
          <a:p>
            <a:pPr marL="571500" indent="-571500">
              <a:spcBef>
                <a:spcPts val="600"/>
              </a:spcBef>
              <a:buFont typeface="+mj-ea"/>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时序电路的基本分析和设计方法</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时序电路的基本分析方法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时序电路的基本设计方法</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计数器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计数器的特点和分类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二进制计数器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十进制计数器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en-US" altLang="zh-CN" sz="2000" dirty="0">
                <a:solidFill>
                  <a:schemeClr val="bg1">
                    <a:lumMod val="50000"/>
                  </a:schemeClr>
                </a:solidFill>
                <a:latin typeface="Myriad Pro" panose="020B0503030403020204" pitchFamily="34" charset="0"/>
                <a:ea typeface="KaiTi" panose="02010609060101010101" pitchFamily="49" charset="-122"/>
              </a:rPr>
              <a:t>N</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进制计数器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a:pPr>
            <a:r>
              <a:rPr kumimoji="1" lang="zh-CN" altLang="en-US" sz="2400" dirty="0">
                <a:latin typeface="Myriad Pro" panose="020B0503030403020204" pitchFamily="34" charset="0"/>
                <a:ea typeface="Songti SC" panose="02010600040101010101" pitchFamily="2" charset="-122"/>
              </a:rPr>
              <a:t>寄存器和读</a:t>
            </a:r>
            <a:r>
              <a:rPr kumimoji="1" lang="en-US" altLang="zh-CN" sz="2400" dirty="0">
                <a:latin typeface="Myriad Pro" panose="020B0503030403020204" pitchFamily="34" charset="0"/>
                <a:ea typeface="Songti SC" panose="02010600040101010101" pitchFamily="2" charset="-122"/>
              </a:rPr>
              <a:t>/</a:t>
            </a:r>
            <a:r>
              <a:rPr kumimoji="1" lang="zh-CN" altLang="en-US" sz="2400" dirty="0">
                <a:latin typeface="Myriad Pro" panose="020B0503030403020204" pitchFamily="34" charset="0"/>
                <a:ea typeface="Songti SC" panose="02010600040101010101" pitchFamily="2" charset="-122"/>
              </a:rPr>
              <a:t>写存储器</a:t>
            </a: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寄存器的主要特点和分类</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基本寄存器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移位寄存器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latin typeface="Myriad Pro" panose="020B0503030403020204" pitchFamily="34" charset="0"/>
                <a:ea typeface="KaiTi" panose="02010609060101010101" pitchFamily="49" charset="-122"/>
              </a:rPr>
              <a:t>移位寄存器型计数器</a:t>
            </a:r>
            <a:endParaRPr kumimoji="1" lang="en-US" altLang="zh-CN" sz="2000" dirty="0">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读</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写存储器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5" name="文本框 4">
            <a:extLst>
              <a:ext uri="{FF2B5EF4-FFF2-40B4-BE49-F238E27FC236}">
                <a16:creationId xmlns:a16="http://schemas.microsoft.com/office/drawing/2014/main" id="{C97D31FA-AE79-2747-F8BB-48334FB7AB4E}"/>
              </a:ext>
            </a:extLst>
          </p:cNvPr>
          <p:cNvSpPr txBox="1"/>
          <p:nvPr/>
        </p:nvSpPr>
        <p:spPr>
          <a:xfrm>
            <a:off x="6231018" y="3621749"/>
            <a:ext cx="5652172" cy="2831544"/>
          </a:xfrm>
          <a:prstGeom prst="rect">
            <a:avLst/>
          </a:prstGeom>
          <a:noFill/>
        </p:spPr>
        <p:txBody>
          <a:bodyPr wrap="square" rtlCol="0">
            <a:spAutoFit/>
          </a:bodyPr>
          <a:lstStyle/>
          <a:p>
            <a:pPr marL="571500" indent="-571500">
              <a:spcBef>
                <a:spcPts val="600"/>
              </a:spcBef>
              <a:buFont typeface="+mj-ea"/>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顺序脉冲发生器</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计数型顺序脉冲发生器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移位型顺序脉冲发生器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用</a:t>
            </a:r>
            <a:r>
              <a:rPr kumimoji="1" lang="en-US" altLang="zh-CN" sz="2000" dirty="0">
                <a:solidFill>
                  <a:schemeClr val="bg1">
                    <a:lumMod val="50000"/>
                  </a:schemeClr>
                </a:solidFill>
                <a:latin typeface="Myriad Pro" panose="020B0503030403020204" pitchFamily="34" charset="0"/>
                <a:ea typeface="KaiTi" panose="02010609060101010101" pitchFamily="49" charset="-122"/>
              </a:rPr>
              <a:t>MSI</a:t>
            </a:r>
            <a:r>
              <a:rPr kumimoji="1" lang="zh-CN" altLang="en-US" sz="2000" dirty="0">
                <a:solidFill>
                  <a:schemeClr val="bg1">
                    <a:lumMod val="50000"/>
                  </a:schemeClr>
                </a:solidFill>
                <a:latin typeface="Myriad Pro" panose="020B0503030403020204" pitchFamily="34" charset="0"/>
                <a:ea typeface="KaiTi" panose="02010609060101010101" pitchFamily="49" charset="-122"/>
              </a:rPr>
              <a:t>构成顺序脉冲发生器</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342900" indent="-342900">
              <a:spcBef>
                <a:spcPts val="600"/>
              </a:spcBef>
              <a:buFont typeface="+mj-lt"/>
              <a:buAutoNum type="ea1JpnChsDbPeriod" startAt="4"/>
            </a:pPr>
            <a:r>
              <a:rPr kumimoji="1" lang="zh-CN" altLang="en-US" sz="2400" dirty="0">
                <a:solidFill>
                  <a:schemeClr val="bg1">
                    <a:lumMod val="50000"/>
                  </a:schemeClr>
                </a:solidFill>
                <a:latin typeface="Myriad Pro" panose="020B0503030403020204" pitchFamily="34" charset="0"/>
                <a:ea typeface="Songti SC" panose="02010600040101010101" pitchFamily="2" charset="-122"/>
              </a:rPr>
              <a:t>可编程逻辑器件和</a:t>
            </a:r>
            <a:r>
              <a:rPr kumimoji="1" lang="en-US" altLang="zh-CN" sz="2400" dirty="0">
                <a:solidFill>
                  <a:schemeClr val="bg1">
                    <a:lumMod val="50000"/>
                  </a:schemeClr>
                </a:solidFill>
                <a:latin typeface="Myriad Pro" panose="020B0503030403020204" pitchFamily="34" charset="0"/>
                <a:ea typeface="Songti SC" panose="02010600040101010101" pitchFamily="2" charset="-122"/>
              </a:rPr>
              <a:t>HDL</a:t>
            </a:r>
            <a:r>
              <a:rPr kumimoji="1" lang="zh-CN" altLang="en-US" sz="2400" dirty="0">
                <a:solidFill>
                  <a:schemeClr val="bg1">
                    <a:lumMod val="50000"/>
                  </a:schemeClr>
                </a:solidFill>
                <a:latin typeface="Myriad Pro" panose="020B0503030403020204" pitchFamily="34" charset="0"/>
                <a:ea typeface="Songti SC" panose="02010600040101010101" pitchFamily="2" charset="-122"/>
              </a:rPr>
              <a:t>描述</a:t>
            </a:r>
            <a:endParaRPr kumimoji="1" lang="en-US" altLang="zh-CN" sz="2400" dirty="0">
              <a:solidFill>
                <a:schemeClr val="bg1">
                  <a:lumMod val="50000"/>
                </a:schemeClr>
              </a:solidFill>
              <a:latin typeface="Myriad Pro" panose="020B0503030403020204" pitchFamily="34" charset="0"/>
              <a:ea typeface="Songti SC" panose="02010600040101010101" pitchFamily="2"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可编程逻辑器件</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a:p>
            <a:pPr marL="971550" lvl="1" indent="-514350">
              <a:spcBef>
                <a:spcPts val="600"/>
              </a:spcBef>
              <a:buFont typeface="+mj-lt"/>
              <a:buAutoNum type="arabicPeriod"/>
            </a:pPr>
            <a:r>
              <a:rPr kumimoji="1" lang="zh-CN" altLang="en-US" sz="2000" dirty="0">
                <a:solidFill>
                  <a:schemeClr val="bg1">
                    <a:lumMod val="50000"/>
                  </a:schemeClr>
                </a:solidFill>
                <a:latin typeface="Myriad Pro" panose="020B0503030403020204" pitchFamily="34" charset="0"/>
                <a:ea typeface="KaiTi" panose="02010609060101010101" pitchFamily="49" charset="-122"/>
              </a:rPr>
              <a:t>硬件描述语言</a:t>
            </a:r>
            <a:endParaRPr kumimoji="1" lang="en-US" altLang="zh-CN" sz="2000" dirty="0">
              <a:solidFill>
                <a:schemeClr val="bg1">
                  <a:lumMod val="50000"/>
                </a:schemeClr>
              </a:solidFill>
              <a:latin typeface="Myriad Pro" panose="020B0503030403020204" pitchFamily="34" charset="0"/>
              <a:ea typeface="KaiTi" panose="02010609060101010101" pitchFamily="49" charset="-122"/>
            </a:endParaRPr>
          </a:p>
        </p:txBody>
      </p:sp>
      <p:sp>
        <p:nvSpPr>
          <p:cNvPr id="3" name="灯片编号占位符 2">
            <a:extLst>
              <a:ext uri="{FF2B5EF4-FFF2-40B4-BE49-F238E27FC236}">
                <a16:creationId xmlns:a16="http://schemas.microsoft.com/office/drawing/2014/main" id="{EE2686BC-35F2-680D-1468-9D7C172C29ED}"/>
              </a:ext>
            </a:extLst>
          </p:cNvPr>
          <p:cNvSpPr>
            <a:spLocks noGrp="1"/>
          </p:cNvSpPr>
          <p:nvPr>
            <p:ph type="sldNum" sz="quarter" idx="12"/>
          </p:nvPr>
        </p:nvSpPr>
        <p:spPr/>
        <p:txBody>
          <a:bodyPr/>
          <a:lstStyle/>
          <a:p>
            <a:fld id="{392CBAA0-59E6-204E-8F03-85E5040D48B8}" type="slidenum">
              <a:rPr kumimoji="1" lang="zh-CN" altLang="en-US" smtClean="0"/>
              <a:t>96</a:t>
            </a:fld>
            <a:r>
              <a:rPr kumimoji="1" lang="en-US" altLang="zh-CN"/>
              <a:t>/184</a:t>
            </a:r>
            <a:endParaRPr kumimoji="1" lang="zh-CN" altLang="en-US" dirty="0"/>
          </a:p>
        </p:txBody>
      </p:sp>
    </p:spTree>
    <p:extLst>
      <p:ext uri="{BB962C8B-B14F-4D97-AF65-F5344CB8AC3E}">
        <p14:creationId xmlns:p14="http://schemas.microsoft.com/office/powerpoint/2010/main" val="353273181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3.4</a:t>
            </a:r>
            <a:r>
              <a:rPr kumimoji="1" lang="zh-CN" altLang="en-US" dirty="0"/>
              <a:t> 移位寄存器型计数器</a:t>
            </a:r>
          </a:p>
        </p:txBody>
      </p:sp>
      <p:sp>
        <p:nvSpPr>
          <p:cNvPr id="5" name="Text Box 3">
            <a:extLst>
              <a:ext uri="{FF2B5EF4-FFF2-40B4-BE49-F238E27FC236}">
                <a16:creationId xmlns:a16="http://schemas.microsoft.com/office/drawing/2014/main" id="{4C1ACFA1-1B29-F118-1264-3D476E80EA47}"/>
              </a:ext>
            </a:extLst>
          </p:cNvPr>
          <p:cNvSpPr txBox="1">
            <a:spLocks noChangeArrowheads="1"/>
          </p:cNvSpPr>
          <p:nvPr/>
        </p:nvSpPr>
        <p:spPr bwMode="auto">
          <a:xfrm>
            <a:off x="2066131" y="1326880"/>
            <a:ext cx="492443" cy="1938992"/>
          </a:xfrm>
          <a:prstGeom prst="rect">
            <a:avLst/>
          </a:prstGeom>
          <a:noFill/>
          <a:ln w="9525">
            <a:noFill/>
            <a:miter lim="800000"/>
            <a:headEnd/>
            <a:tailEnd/>
          </a:ln>
        </p:spPr>
        <p:txBody>
          <a:bodyPr wrap="none">
            <a:spAutoFit/>
          </a:bodyPr>
          <a:lstStyle/>
          <a:p>
            <a:r>
              <a:rPr lang="zh-CN" altLang="en-US" sz="2400" b="1" dirty="0">
                <a:solidFill>
                  <a:srgbClr val="0033CC"/>
                </a:solidFill>
              </a:rPr>
              <a:t>结</a:t>
            </a:r>
          </a:p>
          <a:p>
            <a:r>
              <a:rPr lang="zh-CN" altLang="en-US" sz="2400" b="1" dirty="0">
                <a:solidFill>
                  <a:srgbClr val="0033CC"/>
                </a:solidFill>
              </a:rPr>
              <a:t>构</a:t>
            </a:r>
          </a:p>
          <a:p>
            <a:r>
              <a:rPr lang="zh-CN" altLang="en-US" sz="2400" b="1" dirty="0">
                <a:solidFill>
                  <a:srgbClr val="0033CC"/>
                </a:solidFill>
              </a:rPr>
              <a:t>示</a:t>
            </a:r>
          </a:p>
          <a:p>
            <a:r>
              <a:rPr lang="zh-CN" altLang="en-US" sz="2400" b="1" dirty="0">
                <a:solidFill>
                  <a:srgbClr val="0033CC"/>
                </a:solidFill>
              </a:rPr>
              <a:t>意</a:t>
            </a:r>
          </a:p>
          <a:p>
            <a:r>
              <a:rPr lang="zh-CN" altLang="en-US" sz="2400" b="1" dirty="0">
                <a:solidFill>
                  <a:srgbClr val="0033CC"/>
                </a:solidFill>
              </a:rPr>
              <a:t>图</a:t>
            </a:r>
          </a:p>
        </p:txBody>
      </p:sp>
      <p:grpSp>
        <p:nvGrpSpPr>
          <p:cNvPr id="6" name="Group 4">
            <a:extLst>
              <a:ext uri="{FF2B5EF4-FFF2-40B4-BE49-F238E27FC236}">
                <a16:creationId xmlns:a16="http://schemas.microsoft.com/office/drawing/2014/main" id="{489D8D31-CE0F-52D5-22FB-5CB245912DDE}"/>
              </a:ext>
            </a:extLst>
          </p:cNvPr>
          <p:cNvGrpSpPr>
            <a:grpSpLocks/>
          </p:cNvGrpSpPr>
          <p:nvPr/>
        </p:nvGrpSpPr>
        <p:grpSpPr bwMode="auto">
          <a:xfrm>
            <a:off x="2466181" y="1023667"/>
            <a:ext cx="7259637" cy="2898775"/>
            <a:chOff x="336" y="1008"/>
            <a:chExt cx="4573" cy="1826"/>
          </a:xfrm>
        </p:grpSpPr>
        <p:sp>
          <p:nvSpPr>
            <p:cNvPr id="7" name="Line 5">
              <a:extLst>
                <a:ext uri="{FF2B5EF4-FFF2-40B4-BE49-F238E27FC236}">
                  <a16:creationId xmlns:a16="http://schemas.microsoft.com/office/drawing/2014/main" id="{780FD988-F3A6-3DAD-CDF4-B681446F96E8}"/>
                </a:ext>
              </a:extLst>
            </p:cNvPr>
            <p:cNvSpPr>
              <a:spLocks noChangeShapeType="1"/>
            </p:cNvSpPr>
            <p:nvPr/>
          </p:nvSpPr>
          <p:spPr bwMode="auto">
            <a:xfrm>
              <a:off x="3384" y="1908"/>
              <a:ext cx="420" cy="0"/>
            </a:xfrm>
            <a:prstGeom prst="line">
              <a:avLst/>
            </a:prstGeom>
            <a:noFill/>
            <a:ln w="28575">
              <a:solidFill>
                <a:schemeClr val="tx1"/>
              </a:solidFill>
              <a:round/>
              <a:headEnd/>
              <a:tailEnd/>
            </a:ln>
          </p:spPr>
          <p:txBody>
            <a:bodyPr/>
            <a:lstStyle/>
            <a:p>
              <a:endParaRPr lang="zh-CN" altLang="en-US"/>
            </a:p>
          </p:txBody>
        </p:sp>
        <p:sp>
          <p:nvSpPr>
            <p:cNvPr id="8" name="Line 6">
              <a:extLst>
                <a:ext uri="{FF2B5EF4-FFF2-40B4-BE49-F238E27FC236}">
                  <a16:creationId xmlns:a16="http://schemas.microsoft.com/office/drawing/2014/main" id="{5F1A6420-3A49-C28C-3ACC-6B00D3136AD7}"/>
                </a:ext>
              </a:extLst>
            </p:cNvPr>
            <p:cNvSpPr>
              <a:spLocks noChangeShapeType="1"/>
            </p:cNvSpPr>
            <p:nvPr/>
          </p:nvSpPr>
          <p:spPr bwMode="auto">
            <a:xfrm>
              <a:off x="2520" y="1908"/>
              <a:ext cx="420" cy="0"/>
            </a:xfrm>
            <a:prstGeom prst="line">
              <a:avLst/>
            </a:prstGeom>
            <a:noFill/>
            <a:ln w="28575">
              <a:solidFill>
                <a:schemeClr val="tx1"/>
              </a:solidFill>
              <a:round/>
              <a:headEnd/>
              <a:tailEnd/>
            </a:ln>
          </p:spPr>
          <p:txBody>
            <a:bodyPr/>
            <a:lstStyle/>
            <a:p>
              <a:endParaRPr lang="zh-CN" altLang="en-US"/>
            </a:p>
          </p:txBody>
        </p:sp>
        <p:sp>
          <p:nvSpPr>
            <p:cNvPr id="9" name="Line 7">
              <a:extLst>
                <a:ext uri="{FF2B5EF4-FFF2-40B4-BE49-F238E27FC236}">
                  <a16:creationId xmlns:a16="http://schemas.microsoft.com/office/drawing/2014/main" id="{6AE16A2B-5080-B95E-8A4E-B458499D011B}"/>
                </a:ext>
              </a:extLst>
            </p:cNvPr>
            <p:cNvSpPr>
              <a:spLocks noChangeShapeType="1"/>
            </p:cNvSpPr>
            <p:nvPr/>
          </p:nvSpPr>
          <p:spPr bwMode="auto">
            <a:xfrm flipH="1">
              <a:off x="1824" y="1453"/>
              <a:ext cx="0" cy="453"/>
            </a:xfrm>
            <a:prstGeom prst="line">
              <a:avLst/>
            </a:prstGeom>
            <a:noFill/>
            <a:ln w="28575">
              <a:solidFill>
                <a:schemeClr val="tx1"/>
              </a:solidFill>
              <a:round/>
              <a:headEnd type="stealth" w="med" len="med"/>
              <a:tailEnd type="none" w="med" len="lg"/>
            </a:ln>
          </p:spPr>
          <p:txBody>
            <a:bodyPr/>
            <a:lstStyle/>
            <a:p>
              <a:endParaRPr lang="zh-CN" altLang="en-US"/>
            </a:p>
          </p:txBody>
        </p:sp>
        <p:sp>
          <p:nvSpPr>
            <p:cNvPr id="10" name="Rectangle 8">
              <a:extLst>
                <a:ext uri="{FF2B5EF4-FFF2-40B4-BE49-F238E27FC236}">
                  <a16:creationId xmlns:a16="http://schemas.microsoft.com/office/drawing/2014/main" id="{08A790A8-0F55-8DAC-09D2-B472477B55CE}"/>
                </a:ext>
              </a:extLst>
            </p:cNvPr>
            <p:cNvSpPr>
              <a:spLocks noChangeArrowheads="1"/>
            </p:cNvSpPr>
            <p:nvPr/>
          </p:nvSpPr>
          <p:spPr bwMode="auto">
            <a:xfrm>
              <a:off x="1700" y="1908"/>
              <a:ext cx="427"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0</a:t>
              </a:r>
            </a:p>
          </p:txBody>
        </p:sp>
        <p:sp>
          <p:nvSpPr>
            <p:cNvPr id="11" name="Rectangle 9">
              <a:extLst>
                <a:ext uri="{FF2B5EF4-FFF2-40B4-BE49-F238E27FC236}">
                  <a16:creationId xmlns:a16="http://schemas.microsoft.com/office/drawing/2014/main" id="{703D189C-BED2-E94E-A4F3-796FE4C2B6D2}"/>
                </a:ext>
              </a:extLst>
            </p:cNvPr>
            <p:cNvSpPr>
              <a:spLocks noChangeArrowheads="1"/>
            </p:cNvSpPr>
            <p:nvPr/>
          </p:nvSpPr>
          <p:spPr bwMode="auto">
            <a:xfrm>
              <a:off x="2700" y="1920"/>
              <a:ext cx="403"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1</a:t>
              </a:r>
            </a:p>
          </p:txBody>
        </p:sp>
        <p:sp>
          <p:nvSpPr>
            <p:cNvPr id="12" name="Rectangle 10">
              <a:extLst>
                <a:ext uri="{FF2B5EF4-FFF2-40B4-BE49-F238E27FC236}">
                  <a16:creationId xmlns:a16="http://schemas.microsoft.com/office/drawing/2014/main" id="{A4AEDE03-1DAA-344D-1708-B8B1C1033D02}"/>
                </a:ext>
              </a:extLst>
            </p:cNvPr>
            <p:cNvSpPr>
              <a:spLocks noChangeArrowheads="1"/>
            </p:cNvSpPr>
            <p:nvPr/>
          </p:nvSpPr>
          <p:spPr bwMode="auto">
            <a:xfrm>
              <a:off x="4242" y="1938"/>
              <a:ext cx="667"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i="1" baseline="-25000">
                  <a:solidFill>
                    <a:srgbClr val="FF0066"/>
                  </a:solidFill>
                </a:rPr>
                <a:t>n</a:t>
              </a:r>
              <a:r>
                <a:rPr lang="en-US" altLang="zh-CN" b="1" i="1" baseline="-25000">
                  <a:solidFill>
                    <a:srgbClr val="FF0066"/>
                  </a:solidFill>
                  <a:cs typeface="Times New Roman" pitchFamily="18" charset="0"/>
                </a:rPr>
                <a:t>–</a:t>
              </a:r>
              <a:r>
                <a:rPr lang="en-US" altLang="zh-CN" b="1" baseline="-25000">
                  <a:solidFill>
                    <a:srgbClr val="FF0066"/>
                  </a:solidFill>
                </a:rPr>
                <a:t>1</a:t>
              </a:r>
            </a:p>
          </p:txBody>
        </p:sp>
        <p:sp>
          <p:nvSpPr>
            <p:cNvPr id="13" name="Line 11">
              <a:extLst>
                <a:ext uri="{FF2B5EF4-FFF2-40B4-BE49-F238E27FC236}">
                  <a16:creationId xmlns:a16="http://schemas.microsoft.com/office/drawing/2014/main" id="{2B44B4D5-A6AB-B3F6-6649-ED249EF12251}"/>
                </a:ext>
              </a:extLst>
            </p:cNvPr>
            <p:cNvSpPr>
              <a:spLocks noChangeShapeType="1"/>
            </p:cNvSpPr>
            <p:nvPr/>
          </p:nvSpPr>
          <p:spPr bwMode="auto">
            <a:xfrm>
              <a:off x="768" y="2718"/>
              <a:ext cx="2788" cy="0"/>
            </a:xfrm>
            <a:prstGeom prst="line">
              <a:avLst/>
            </a:prstGeom>
            <a:noFill/>
            <a:ln w="28575">
              <a:solidFill>
                <a:schemeClr val="tx1"/>
              </a:solidFill>
              <a:round/>
              <a:headEnd/>
              <a:tailEnd/>
            </a:ln>
          </p:spPr>
          <p:txBody>
            <a:bodyPr/>
            <a:lstStyle/>
            <a:p>
              <a:endParaRPr lang="zh-CN" altLang="en-US"/>
            </a:p>
          </p:txBody>
        </p:sp>
        <p:grpSp>
          <p:nvGrpSpPr>
            <p:cNvPr id="14" name="Group 12">
              <a:extLst>
                <a:ext uri="{FF2B5EF4-FFF2-40B4-BE49-F238E27FC236}">
                  <a16:creationId xmlns:a16="http://schemas.microsoft.com/office/drawing/2014/main" id="{378FB70A-049F-187C-9A2F-90B5A9112421}"/>
                </a:ext>
              </a:extLst>
            </p:cNvPr>
            <p:cNvGrpSpPr>
              <a:grpSpLocks/>
            </p:cNvGrpSpPr>
            <p:nvPr/>
          </p:nvGrpSpPr>
          <p:grpSpPr bwMode="auto">
            <a:xfrm>
              <a:off x="996" y="1519"/>
              <a:ext cx="702" cy="1205"/>
              <a:chOff x="420" y="1291"/>
              <a:chExt cx="702" cy="1205"/>
            </a:xfrm>
          </p:grpSpPr>
          <p:sp>
            <p:nvSpPr>
              <p:cNvPr id="44" name="Freeform 13">
                <a:extLst>
                  <a:ext uri="{FF2B5EF4-FFF2-40B4-BE49-F238E27FC236}">
                    <a16:creationId xmlns:a16="http://schemas.microsoft.com/office/drawing/2014/main" id="{5CF0269C-491D-BB24-FA19-DBC05FAC496F}"/>
                  </a:ext>
                </a:extLst>
              </p:cNvPr>
              <p:cNvSpPr>
                <a:spLocks/>
              </p:cNvSpPr>
              <p:nvPr/>
            </p:nvSpPr>
            <p:spPr bwMode="auto">
              <a:xfrm flipH="1">
                <a:off x="420" y="1968"/>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45" name="Rectangle 14">
                <a:extLst>
                  <a:ext uri="{FF2B5EF4-FFF2-40B4-BE49-F238E27FC236}">
                    <a16:creationId xmlns:a16="http://schemas.microsoft.com/office/drawing/2014/main" id="{109E945F-64B8-4A68-4474-B107C201C0DB}"/>
                  </a:ext>
                </a:extLst>
              </p:cNvPr>
              <p:cNvSpPr>
                <a:spLocks noChangeArrowheads="1"/>
              </p:cNvSpPr>
              <p:nvPr/>
            </p:nvSpPr>
            <p:spPr bwMode="auto">
              <a:xfrm rot="-5400000">
                <a:off x="462" y="1686"/>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46" name="AutoShape 15">
                <a:extLst>
                  <a:ext uri="{FF2B5EF4-FFF2-40B4-BE49-F238E27FC236}">
                    <a16:creationId xmlns:a16="http://schemas.microsoft.com/office/drawing/2014/main" id="{2D218D1D-A791-6CE3-C856-9C52A65951AC}"/>
                  </a:ext>
                </a:extLst>
              </p:cNvPr>
              <p:cNvSpPr>
                <a:spLocks noChangeArrowheads="1"/>
              </p:cNvSpPr>
              <p:nvPr/>
            </p:nvSpPr>
            <p:spPr bwMode="auto">
              <a:xfrm rot="5400000">
                <a:off x="552" y="1896"/>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47" name="Text Box 16">
                <a:extLst>
                  <a:ext uri="{FF2B5EF4-FFF2-40B4-BE49-F238E27FC236}">
                    <a16:creationId xmlns:a16="http://schemas.microsoft.com/office/drawing/2014/main" id="{AE478A8D-3EB8-C1E9-E735-924556A7EA18}"/>
                  </a:ext>
                </a:extLst>
              </p:cNvPr>
              <p:cNvSpPr txBox="1">
                <a:spLocks noChangeArrowheads="1"/>
              </p:cNvSpPr>
              <p:nvPr/>
            </p:nvSpPr>
            <p:spPr bwMode="auto">
              <a:xfrm>
                <a:off x="662" y="1814"/>
                <a:ext cx="448" cy="288"/>
              </a:xfrm>
              <a:prstGeom prst="rect">
                <a:avLst/>
              </a:prstGeom>
              <a:noFill/>
              <a:ln w="9525">
                <a:noFill/>
                <a:miter lim="800000"/>
                <a:headEnd/>
                <a:tailEnd/>
              </a:ln>
            </p:spPr>
            <p:txBody>
              <a:bodyPr>
                <a:spAutoFit/>
              </a:bodyPr>
              <a:lstStyle/>
              <a:p>
                <a:r>
                  <a:rPr lang="en-US" altLang="zh-CN" b="1"/>
                  <a:t>C1</a:t>
                </a:r>
              </a:p>
            </p:txBody>
          </p:sp>
          <p:sp>
            <p:nvSpPr>
              <p:cNvPr id="48" name="Text Box 17">
                <a:extLst>
                  <a:ext uri="{FF2B5EF4-FFF2-40B4-BE49-F238E27FC236}">
                    <a16:creationId xmlns:a16="http://schemas.microsoft.com/office/drawing/2014/main" id="{41AD6D3D-B7C3-4AFD-A112-135C9EF71A1C}"/>
                  </a:ext>
                </a:extLst>
              </p:cNvPr>
              <p:cNvSpPr txBox="1">
                <a:spLocks noChangeArrowheads="1"/>
              </p:cNvSpPr>
              <p:nvPr/>
            </p:nvSpPr>
            <p:spPr bwMode="auto">
              <a:xfrm>
                <a:off x="602" y="1550"/>
                <a:ext cx="448" cy="288"/>
              </a:xfrm>
              <a:prstGeom prst="rect">
                <a:avLst/>
              </a:prstGeom>
              <a:noFill/>
              <a:ln w="9525">
                <a:noFill/>
                <a:miter lim="800000"/>
                <a:headEnd/>
                <a:tailEnd/>
              </a:ln>
            </p:spPr>
            <p:txBody>
              <a:bodyPr>
                <a:spAutoFit/>
              </a:bodyPr>
              <a:lstStyle/>
              <a:p>
                <a:r>
                  <a:rPr lang="en-US" altLang="zh-CN" b="1"/>
                  <a:t>1D</a:t>
                </a:r>
              </a:p>
            </p:txBody>
          </p:sp>
          <p:sp>
            <p:nvSpPr>
              <p:cNvPr id="49" name="Rectangle 18">
                <a:extLst>
                  <a:ext uri="{FF2B5EF4-FFF2-40B4-BE49-F238E27FC236}">
                    <a16:creationId xmlns:a16="http://schemas.microsoft.com/office/drawing/2014/main" id="{7C061D3E-73BC-D0F2-571F-DAA97D8A220F}"/>
                  </a:ext>
                </a:extLst>
              </p:cNvPr>
              <p:cNvSpPr>
                <a:spLocks noChangeArrowheads="1"/>
              </p:cNvSpPr>
              <p:nvPr/>
            </p:nvSpPr>
            <p:spPr bwMode="auto">
              <a:xfrm>
                <a:off x="622" y="1291"/>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0</a:t>
                </a:r>
              </a:p>
            </p:txBody>
          </p:sp>
        </p:grpSp>
        <p:sp>
          <p:nvSpPr>
            <p:cNvPr id="15" name="Oval 19">
              <a:extLst>
                <a:ext uri="{FF2B5EF4-FFF2-40B4-BE49-F238E27FC236}">
                  <a16:creationId xmlns:a16="http://schemas.microsoft.com/office/drawing/2014/main" id="{0357958A-1A7D-56F9-98FD-020C77CDDF0B}"/>
                </a:ext>
              </a:extLst>
            </p:cNvPr>
            <p:cNvSpPr>
              <a:spLocks noChangeArrowheads="1"/>
            </p:cNvSpPr>
            <p:nvPr/>
          </p:nvSpPr>
          <p:spPr bwMode="auto">
            <a:xfrm>
              <a:off x="968" y="268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16" name="Text Box 20">
              <a:extLst>
                <a:ext uri="{FF2B5EF4-FFF2-40B4-BE49-F238E27FC236}">
                  <a16:creationId xmlns:a16="http://schemas.microsoft.com/office/drawing/2014/main" id="{47C0D3E3-8321-0033-31C3-DE05D071D2E3}"/>
                </a:ext>
              </a:extLst>
            </p:cNvPr>
            <p:cNvSpPr txBox="1">
              <a:spLocks noChangeArrowheads="1"/>
            </p:cNvSpPr>
            <p:nvPr/>
          </p:nvSpPr>
          <p:spPr bwMode="auto">
            <a:xfrm>
              <a:off x="336" y="2546"/>
              <a:ext cx="517" cy="288"/>
            </a:xfrm>
            <a:prstGeom prst="rect">
              <a:avLst/>
            </a:prstGeom>
            <a:noFill/>
            <a:ln>
              <a:noFill/>
            </a:ln>
            <a:effectLst/>
          </p:spPr>
          <p:txBody>
            <a:bodyPr>
              <a:spAutoFit/>
            </a:bodyPr>
            <a:lstStyle/>
            <a:p>
              <a:pPr>
                <a:defRPr/>
              </a:pPr>
              <a:r>
                <a:rPr lang="en-US" altLang="zh-CN" b="1" i="1">
                  <a:solidFill>
                    <a:srgbClr val="FF0066"/>
                  </a:solidFill>
                  <a:effectLst>
                    <a:outerShdw blurRad="38100" dist="38100" dir="2700000" algn="tl">
                      <a:srgbClr val="C0C0C0"/>
                    </a:outerShdw>
                  </a:effectLst>
                  <a:ea typeface="宋体" panose="02010600030101010101" pitchFamily="2" charset="-122"/>
                </a:rPr>
                <a:t>CP</a:t>
              </a:r>
            </a:p>
          </p:txBody>
        </p:sp>
        <p:grpSp>
          <p:nvGrpSpPr>
            <p:cNvPr id="17" name="Group 21">
              <a:extLst>
                <a:ext uri="{FF2B5EF4-FFF2-40B4-BE49-F238E27FC236}">
                  <a16:creationId xmlns:a16="http://schemas.microsoft.com/office/drawing/2014/main" id="{068C0A40-36ED-5D2E-D1C4-5CA1AFF5AA6B}"/>
                </a:ext>
              </a:extLst>
            </p:cNvPr>
            <p:cNvGrpSpPr>
              <a:grpSpLocks/>
            </p:cNvGrpSpPr>
            <p:nvPr/>
          </p:nvGrpSpPr>
          <p:grpSpPr bwMode="auto">
            <a:xfrm>
              <a:off x="1956" y="1519"/>
              <a:ext cx="702" cy="1205"/>
              <a:chOff x="1680" y="1303"/>
              <a:chExt cx="702" cy="1205"/>
            </a:xfrm>
          </p:grpSpPr>
          <p:sp>
            <p:nvSpPr>
              <p:cNvPr id="38" name="Freeform 22">
                <a:extLst>
                  <a:ext uri="{FF2B5EF4-FFF2-40B4-BE49-F238E27FC236}">
                    <a16:creationId xmlns:a16="http://schemas.microsoft.com/office/drawing/2014/main" id="{9B45A9BD-A841-60EC-8C2B-91FF797751C3}"/>
                  </a:ext>
                </a:extLst>
              </p:cNvPr>
              <p:cNvSpPr>
                <a:spLocks/>
              </p:cNvSpPr>
              <p:nvPr/>
            </p:nvSpPr>
            <p:spPr bwMode="auto">
              <a:xfrm flipH="1">
                <a:off x="1680" y="198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39" name="Rectangle 23">
                <a:extLst>
                  <a:ext uri="{FF2B5EF4-FFF2-40B4-BE49-F238E27FC236}">
                    <a16:creationId xmlns:a16="http://schemas.microsoft.com/office/drawing/2014/main" id="{704862E4-9A52-18C0-BBBA-9B5977C3BB97}"/>
                  </a:ext>
                </a:extLst>
              </p:cNvPr>
              <p:cNvSpPr>
                <a:spLocks noChangeArrowheads="1"/>
              </p:cNvSpPr>
              <p:nvPr/>
            </p:nvSpPr>
            <p:spPr bwMode="auto">
              <a:xfrm rot="-5400000">
                <a:off x="1722" y="169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40" name="AutoShape 24">
                <a:extLst>
                  <a:ext uri="{FF2B5EF4-FFF2-40B4-BE49-F238E27FC236}">
                    <a16:creationId xmlns:a16="http://schemas.microsoft.com/office/drawing/2014/main" id="{6FF5FD58-7EEB-83FC-FAEF-39331362A554}"/>
                  </a:ext>
                </a:extLst>
              </p:cNvPr>
              <p:cNvSpPr>
                <a:spLocks noChangeArrowheads="1"/>
              </p:cNvSpPr>
              <p:nvPr/>
            </p:nvSpPr>
            <p:spPr bwMode="auto">
              <a:xfrm rot="5400000">
                <a:off x="1812" y="190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41" name="Text Box 25">
                <a:extLst>
                  <a:ext uri="{FF2B5EF4-FFF2-40B4-BE49-F238E27FC236}">
                    <a16:creationId xmlns:a16="http://schemas.microsoft.com/office/drawing/2014/main" id="{EC885B81-937F-053D-CDC3-90AE67562EDF}"/>
                  </a:ext>
                </a:extLst>
              </p:cNvPr>
              <p:cNvSpPr txBox="1">
                <a:spLocks noChangeArrowheads="1"/>
              </p:cNvSpPr>
              <p:nvPr/>
            </p:nvSpPr>
            <p:spPr bwMode="auto">
              <a:xfrm>
                <a:off x="1922" y="1826"/>
                <a:ext cx="448" cy="288"/>
              </a:xfrm>
              <a:prstGeom prst="rect">
                <a:avLst/>
              </a:prstGeom>
              <a:noFill/>
              <a:ln w="9525">
                <a:noFill/>
                <a:miter lim="800000"/>
                <a:headEnd/>
                <a:tailEnd/>
              </a:ln>
            </p:spPr>
            <p:txBody>
              <a:bodyPr>
                <a:spAutoFit/>
              </a:bodyPr>
              <a:lstStyle/>
              <a:p>
                <a:r>
                  <a:rPr lang="en-US" altLang="zh-CN" b="1"/>
                  <a:t>C1</a:t>
                </a:r>
              </a:p>
            </p:txBody>
          </p:sp>
          <p:sp>
            <p:nvSpPr>
              <p:cNvPr id="42" name="Text Box 26">
                <a:extLst>
                  <a:ext uri="{FF2B5EF4-FFF2-40B4-BE49-F238E27FC236}">
                    <a16:creationId xmlns:a16="http://schemas.microsoft.com/office/drawing/2014/main" id="{189B7F4F-D928-D1E5-8A29-64748B480F44}"/>
                  </a:ext>
                </a:extLst>
              </p:cNvPr>
              <p:cNvSpPr txBox="1">
                <a:spLocks noChangeArrowheads="1"/>
              </p:cNvSpPr>
              <p:nvPr/>
            </p:nvSpPr>
            <p:spPr bwMode="auto">
              <a:xfrm>
                <a:off x="1862" y="1562"/>
                <a:ext cx="448" cy="288"/>
              </a:xfrm>
              <a:prstGeom prst="rect">
                <a:avLst/>
              </a:prstGeom>
              <a:noFill/>
              <a:ln w="9525">
                <a:noFill/>
                <a:miter lim="800000"/>
                <a:headEnd/>
                <a:tailEnd/>
              </a:ln>
            </p:spPr>
            <p:txBody>
              <a:bodyPr>
                <a:spAutoFit/>
              </a:bodyPr>
              <a:lstStyle/>
              <a:p>
                <a:r>
                  <a:rPr lang="en-US" altLang="zh-CN" b="1"/>
                  <a:t>1D</a:t>
                </a:r>
              </a:p>
            </p:txBody>
          </p:sp>
          <p:sp>
            <p:nvSpPr>
              <p:cNvPr id="43" name="Rectangle 27">
                <a:extLst>
                  <a:ext uri="{FF2B5EF4-FFF2-40B4-BE49-F238E27FC236}">
                    <a16:creationId xmlns:a16="http://schemas.microsoft.com/office/drawing/2014/main" id="{603177FD-6ECD-5C0F-BCC0-D05E96684C78}"/>
                  </a:ext>
                </a:extLst>
              </p:cNvPr>
              <p:cNvSpPr>
                <a:spLocks noChangeArrowheads="1"/>
              </p:cNvSpPr>
              <p:nvPr/>
            </p:nvSpPr>
            <p:spPr bwMode="auto">
              <a:xfrm>
                <a:off x="1882" y="1303"/>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1</a:t>
                </a:r>
              </a:p>
            </p:txBody>
          </p:sp>
        </p:grpSp>
        <p:sp>
          <p:nvSpPr>
            <p:cNvPr id="18" name="Freeform 28">
              <a:extLst>
                <a:ext uri="{FF2B5EF4-FFF2-40B4-BE49-F238E27FC236}">
                  <a16:creationId xmlns:a16="http://schemas.microsoft.com/office/drawing/2014/main" id="{836A4DB4-F586-7311-AF55-6ABD1F015345}"/>
                </a:ext>
              </a:extLst>
            </p:cNvPr>
            <p:cNvSpPr>
              <a:spLocks/>
            </p:cNvSpPr>
            <p:nvPr/>
          </p:nvSpPr>
          <p:spPr bwMode="auto">
            <a:xfrm flipH="1">
              <a:off x="3540" y="2196"/>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19" name="Rectangle 29">
              <a:extLst>
                <a:ext uri="{FF2B5EF4-FFF2-40B4-BE49-F238E27FC236}">
                  <a16:creationId xmlns:a16="http://schemas.microsoft.com/office/drawing/2014/main" id="{AB5CB043-7A1F-A060-D7F8-8BBDCF8FA6AD}"/>
                </a:ext>
              </a:extLst>
            </p:cNvPr>
            <p:cNvSpPr>
              <a:spLocks noChangeArrowheads="1"/>
            </p:cNvSpPr>
            <p:nvPr/>
          </p:nvSpPr>
          <p:spPr bwMode="auto">
            <a:xfrm rot="-5400000">
              <a:off x="3582" y="1914"/>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20" name="AutoShape 30">
              <a:extLst>
                <a:ext uri="{FF2B5EF4-FFF2-40B4-BE49-F238E27FC236}">
                  <a16:creationId xmlns:a16="http://schemas.microsoft.com/office/drawing/2014/main" id="{64230C07-327E-8816-FCF0-4C7EE3BEE7AD}"/>
                </a:ext>
              </a:extLst>
            </p:cNvPr>
            <p:cNvSpPr>
              <a:spLocks noChangeArrowheads="1"/>
            </p:cNvSpPr>
            <p:nvPr/>
          </p:nvSpPr>
          <p:spPr bwMode="auto">
            <a:xfrm rot="5400000">
              <a:off x="3672" y="2124"/>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21" name="Text Box 31">
              <a:extLst>
                <a:ext uri="{FF2B5EF4-FFF2-40B4-BE49-F238E27FC236}">
                  <a16:creationId xmlns:a16="http://schemas.microsoft.com/office/drawing/2014/main" id="{770EFB2E-CB5F-3437-21A0-BEC2E836839B}"/>
                </a:ext>
              </a:extLst>
            </p:cNvPr>
            <p:cNvSpPr txBox="1">
              <a:spLocks noChangeArrowheads="1"/>
            </p:cNvSpPr>
            <p:nvPr/>
          </p:nvSpPr>
          <p:spPr bwMode="auto">
            <a:xfrm>
              <a:off x="3782" y="2042"/>
              <a:ext cx="448" cy="288"/>
            </a:xfrm>
            <a:prstGeom prst="rect">
              <a:avLst/>
            </a:prstGeom>
            <a:noFill/>
            <a:ln w="9525">
              <a:noFill/>
              <a:miter lim="800000"/>
              <a:headEnd/>
              <a:tailEnd/>
            </a:ln>
          </p:spPr>
          <p:txBody>
            <a:bodyPr>
              <a:spAutoFit/>
            </a:bodyPr>
            <a:lstStyle/>
            <a:p>
              <a:r>
                <a:rPr lang="en-US" altLang="zh-CN" b="1"/>
                <a:t>C1</a:t>
              </a:r>
            </a:p>
          </p:txBody>
        </p:sp>
        <p:sp>
          <p:nvSpPr>
            <p:cNvPr id="22" name="Text Box 32">
              <a:extLst>
                <a:ext uri="{FF2B5EF4-FFF2-40B4-BE49-F238E27FC236}">
                  <a16:creationId xmlns:a16="http://schemas.microsoft.com/office/drawing/2014/main" id="{B8717D79-FB85-A3CD-F0C0-79F8F619A080}"/>
                </a:ext>
              </a:extLst>
            </p:cNvPr>
            <p:cNvSpPr txBox="1">
              <a:spLocks noChangeArrowheads="1"/>
            </p:cNvSpPr>
            <p:nvPr/>
          </p:nvSpPr>
          <p:spPr bwMode="auto">
            <a:xfrm>
              <a:off x="3722" y="1778"/>
              <a:ext cx="448" cy="288"/>
            </a:xfrm>
            <a:prstGeom prst="rect">
              <a:avLst/>
            </a:prstGeom>
            <a:noFill/>
            <a:ln w="9525">
              <a:noFill/>
              <a:miter lim="800000"/>
              <a:headEnd/>
              <a:tailEnd/>
            </a:ln>
          </p:spPr>
          <p:txBody>
            <a:bodyPr>
              <a:spAutoFit/>
            </a:bodyPr>
            <a:lstStyle/>
            <a:p>
              <a:r>
                <a:rPr lang="en-US" altLang="zh-CN" b="1"/>
                <a:t>1D</a:t>
              </a:r>
            </a:p>
          </p:txBody>
        </p:sp>
        <p:sp>
          <p:nvSpPr>
            <p:cNvPr id="23" name="Rectangle 33">
              <a:extLst>
                <a:ext uri="{FF2B5EF4-FFF2-40B4-BE49-F238E27FC236}">
                  <a16:creationId xmlns:a16="http://schemas.microsoft.com/office/drawing/2014/main" id="{D077F850-2792-4C8E-6F57-19A72DC02FA8}"/>
                </a:ext>
              </a:extLst>
            </p:cNvPr>
            <p:cNvSpPr>
              <a:spLocks noChangeArrowheads="1"/>
            </p:cNvSpPr>
            <p:nvPr/>
          </p:nvSpPr>
          <p:spPr bwMode="auto">
            <a:xfrm>
              <a:off x="3742" y="1507"/>
              <a:ext cx="568" cy="250"/>
            </a:xfrm>
            <a:prstGeom prst="rect">
              <a:avLst/>
            </a:prstGeom>
            <a:noFill/>
            <a:ln w="9525">
              <a:noFill/>
              <a:miter lim="800000"/>
              <a:headEnd/>
              <a:tailEnd/>
            </a:ln>
          </p:spPr>
          <p:txBody>
            <a:bodyPr>
              <a:spAutoFit/>
            </a:bodyPr>
            <a:lstStyle/>
            <a:p>
              <a:r>
                <a:rPr lang="en-US" altLang="zh-CN" sz="2000" b="1"/>
                <a:t>FF</a:t>
              </a:r>
              <a:r>
                <a:rPr lang="en-US" altLang="zh-CN" sz="2000" b="1" i="1" baseline="-25000"/>
                <a:t>n</a:t>
              </a:r>
              <a:r>
                <a:rPr lang="en-US" altLang="zh-CN" sz="2000" b="1" i="1" baseline="-25000">
                  <a:cs typeface="Times New Roman" pitchFamily="18" charset="0"/>
                </a:rPr>
                <a:t>–</a:t>
              </a:r>
              <a:r>
                <a:rPr lang="en-US" altLang="zh-CN" sz="2000" b="1" baseline="-25000"/>
                <a:t>1</a:t>
              </a:r>
            </a:p>
          </p:txBody>
        </p:sp>
        <p:sp>
          <p:nvSpPr>
            <p:cNvPr id="24" name="Oval 34">
              <a:extLst>
                <a:ext uri="{FF2B5EF4-FFF2-40B4-BE49-F238E27FC236}">
                  <a16:creationId xmlns:a16="http://schemas.microsoft.com/office/drawing/2014/main" id="{8AAD2376-6040-FEA5-AE1A-3E4F286B92A0}"/>
                </a:ext>
              </a:extLst>
            </p:cNvPr>
            <p:cNvSpPr>
              <a:spLocks noChangeArrowheads="1"/>
            </p:cNvSpPr>
            <p:nvPr/>
          </p:nvSpPr>
          <p:spPr bwMode="auto">
            <a:xfrm>
              <a:off x="1928" y="268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5" name="Line 35">
              <a:extLst>
                <a:ext uri="{FF2B5EF4-FFF2-40B4-BE49-F238E27FC236}">
                  <a16:creationId xmlns:a16="http://schemas.microsoft.com/office/drawing/2014/main" id="{34A96AB5-D31D-0B27-8F05-601EB04621C2}"/>
                </a:ext>
              </a:extLst>
            </p:cNvPr>
            <p:cNvSpPr>
              <a:spLocks noChangeShapeType="1"/>
            </p:cNvSpPr>
            <p:nvPr/>
          </p:nvSpPr>
          <p:spPr bwMode="auto">
            <a:xfrm>
              <a:off x="1704" y="1932"/>
              <a:ext cx="420" cy="0"/>
            </a:xfrm>
            <a:prstGeom prst="line">
              <a:avLst/>
            </a:prstGeom>
            <a:noFill/>
            <a:ln w="28575">
              <a:solidFill>
                <a:schemeClr val="tx1"/>
              </a:solidFill>
              <a:round/>
              <a:headEnd/>
              <a:tailEnd/>
            </a:ln>
          </p:spPr>
          <p:txBody>
            <a:bodyPr/>
            <a:lstStyle/>
            <a:p>
              <a:endParaRPr lang="zh-CN" altLang="en-US"/>
            </a:p>
          </p:txBody>
        </p:sp>
        <p:sp>
          <p:nvSpPr>
            <p:cNvPr id="26" name="Freeform 36">
              <a:extLst>
                <a:ext uri="{FF2B5EF4-FFF2-40B4-BE49-F238E27FC236}">
                  <a16:creationId xmlns:a16="http://schemas.microsoft.com/office/drawing/2014/main" id="{BBDD485B-7FC4-CD98-D056-EEC3AB63BC4D}"/>
                </a:ext>
              </a:extLst>
            </p:cNvPr>
            <p:cNvSpPr>
              <a:spLocks/>
            </p:cNvSpPr>
            <p:nvPr/>
          </p:nvSpPr>
          <p:spPr bwMode="auto">
            <a:xfrm flipV="1">
              <a:off x="4236" y="1404"/>
              <a:ext cx="180" cy="516"/>
            </a:xfrm>
            <a:custGeom>
              <a:avLst/>
              <a:gdLst>
                <a:gd name="T0" fmla="*/ 0 w 228"/>
                <a:gd name="T1" fmla="*/ 0 h 336"/>
                <a:gd name="T2" fmla="*/ 180 w 228"/>
                <a:gd name="T3" fmla="*/ 0 h 336"/>
                <a:gd name="T4" fmla="*/ 180 w 228"/>
                <a:gd name="T5" fmla="*/ 516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type="stealth" w="med" len="med"/>
            </a:ln>
          </p:spPr>
          <p:txBody>
            <a:bodyPr/>
            <a:lstStyle/>
            <a:p>
              <a:endParaRPr lang="zh-CN" altLang="en-US"/>
            </a:p>
          </p:txBody>
        </p:sp>
        <p:sp>
          <p:nvSpPr>
            <p:cNvPr id="27" name="Oval 37">
              <a:extLst>
                <a:ext uri="{FF2B5EF4-FFF2-40B4-BE49-F238E27FC236}">
                  <a16:creationId xmlns:a16="http://schemas.microsoft.com/office/drawing/2014/main" id="{6F43399A-D8B2-3D82-5B77-8DBE87D59C66}"/>
                </a:ext>
              </a:extLst>
            </p:cNvPr>
            <p:cNvSpPr>
              <a:spLocks noChangeArrowheads="1"/>
            </p:cNvSpPr>
            <p:nvPr/>
          </p:nvSpPr>
          <p:spPr bwMode="auto">
            <a:xfrm flipH="1">
              <a:off x="684" y="2675"/>
              <a:ext cx="68" cy="68"/>
            </a:xfrm>
            <a:prstGeom prst="ellipse">
              <a:avLst/>
            </a:prstGeom>
            <a:solidFill>
              <a:schemeClr val="bg1"/>
            </a:solidFill>
            <a:ln w="28575">
              <a:solidFill>
                <a:schemeClr val="tx1"/>
              </a:solidFill>
              <a:round/>
              <a:headEnd/>
              <a:tailEnd/>
            </a:ln>
          </p:spPr>
          <p:txBody>
            <a:bodyPr wrap="none" anchor="ctr"/>
            <a:lstStyle/>
            <a:p>
              <a:endParaRPr lang="zh-CN" altLang="en-US"/>
            </a:p>
          </p:txBody>
        </p:sp>
        <p:sp>
          <p:nvSpPr>
            <p:cNvPr id="28" name="Oval 38">
              <a:extLst>
                <a:ext uri="{FF2B5EF4-FFF2-40B4-BE49-F238E27FC236}">
                  <a16:creationId xmlns:a16="http://schemas.microsoft.com/office/drawing/2014/main" id="{618E1C46-976E-E2BA-29B3-C1050CC11F3C}"/>
                </a:ext>
              </a:extLst>
            </p:cNvPr>
            <p:cNvSpPr>
              <a:spLocks noChangeArrowheads="1"/>
            </p:cNvSpPr>
            <p:nvPr/>
          </p:nvSpPr>
          <p:spPr bwMode="auto">
            <a:xfrm>
              <a:off x="1796" y="190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9" name="Oval 39">
              <a:extLst>
                <a:ext uri="{FF2B5EF4-FFF2-40B4-BE49-F238E27FC236}">
                  <a16:creationId xmlns:a16="http://schemas.microsoft.com/office/drawing/2014/main" id="{18DB55F6-399D-898A-3729-419924FB8BF0}"/>
                </a:ext>
              </a:extLst>
            </p:cNvPr>
            <p:cNvSpPr>
              <a:spLocks noChangeArrowheads="1"/>
            </p:cNvSpPr>
            <p:nvPr/>
          </p:nvSpPr>
          <p:spPr bwMode="auto">
            <a:xfrm>
              <a:off x="2792" y="1880"/>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30" name="Line 40">
              <a:extLst>
                <a:ext uri="{FF2B5EF4-FFF2-40B4-BE49-F238E27FC236}">
                  <a16:creationId xmlns:a16="http://schemas.microsoft.com/office/drawing/2014/main" id="{3CD3EDC1-33CB-C0B6-430F-853786441895}"/>
                </a:ext>
              </a:extLst>
            </p:cNvPr>
            <p:cNvSpPr>
              <a:spLocks noChangeShapeType="1"/>
            </p:cNvSpPr>
            <p:nvPr/>
          </p:nvSpPr>
          <p:spPr bwMode="auto">
            <a:xfrm rot="16200000" flipH="1">
              <a:off x="1032" y="1783"/>
              <a:ext cx="0" cy="264"/>
            </a:xfrm>
            <a:prstGeom prst="line">
              <a:avLst/>
            </a:prstGeom>
            <a:noFill/>
            <a:ln w="28575">
              <a:solidFill>
                <a:srgbClr val="0000FF"/>
              </a:solidFill>
              <a:round/>
              <a:headEnd type="none" w="med" len="med"/>
              <a:tailEnd type="arrow" w="med" len="med"/>
            </a:ln>
          </p:spPr>
          <p:txBody>
            <a:bodyPr/>
            <a:lstStyle/>
            <a:p>
              <a:endParaRPr lang="zh-CN" altLang="en-US" dirty="0">
                <a:highlight>
                  <a:srgbClr val="000000"/>
                </a:highlight>
              </a:endParaRPr>
            </a:p>
          </p:txBody>
        </p:sp>
        <p:sp>
          <p:nvSpPr>
            <p:cNvPr id="31" name="Line 41">
              <a:extLst>
                <a:ext uri="{FF2B5EF4-FFF2-40B4-BE49-F238E27FC236}">
                  <a16:creationId xmlns:a16="http://schemas.microsoft.com/office/drawing/2014/main" id="{13EA1234-1A29-51BE-59CC-0436AA1E932E}"/>
                </a:ext>
              </a:extLst>
            </p:cNvPr>
            <p:cNvSpPr>
              <a:spLocks noChangeShapeType="1"/>
            </p:cNvSpPr>
            <p:nvPr/>
          </p:nvSpPr>
          <p:spPr bwMode="auto">
            <a:xfrm flipH="1">
              <a:off x="2820" y="1429"/>
              <a:ext cx="0" cy="453"/>
            </a:xfrm>
            <a:prstGeom prst="line">
              <a:avLst/>
            </a:prstGeom>
            <a:noFill/>
            <a:ln w="28575">
              <a:solidFill>
                <a:schemeClr val="tx1"/>
              </a:solidFill>
              <a:round/>
              <a:headEnd type="stealth" w="med" len="med"/>
              <a:tailEnd type="none" w="med" len="lg"/>
            </a:ln>
          </p:spPr>
          <p:txBody>
            <a:bodyPr/>
            <a:lstStyle/>
            <a:p>
              <a:endParaRPr lang="zh-CN" altLang="en-US"/>
            </a:p>
          </p:txBody>
        </p:sp>
        <p:sp>
          <p:nvSpPr>
            <p:cNvPr id="32" name="Rectangle 42">
              <a:extLst>
                <a:ext uri="{FF2B5EF4-FFF2-40B4-BE49-F238E27FC236}">
                  <a16:creationId xmlns:a16="http://schemas.microsoft.com/office/drawing/2014/main" id="{FFDFA59B-1A34-B47E-9C44-89DFD80A7B37}"/>
                </a:ext>
              </a:extLst>
            </p:cNvPr>
            <p:cNvSpPr>
              <a:spLocks noChangeArrowheads="1"/>
            </p:cNvSpPr>
            <p:nvPr/>
          </p:nvSpPr>
          <p:spPr bwMode="auto">
            <a:xfrm>
              <a:off x="1080" y="1008"/>
              <a:ext cx="3504" cy="408"/>
            </a:xfrm>
            <a:prstGeom prst="rect">
              <a:avLst/>
            </a:prstGeom>
            <a:solidFill>
              <a:srgbClr val="FFFFCC"/>
            </a:solidFill>
            <a:ln w="19050">
              <a:solidFill>
                <a:srgbClr val="996633"/>
              </a:solidFill>
              <a:miter lim="800000"/>
              <a:headEnd/>
              <a:tailEnd/>
            </a:ln>
          </p:spPr>
          <p:txBody>
            <a:bodyPr wrap="none" anchor="ctr"/>
            <a:lstStyle/>
            <a:p>
              <a:pPr algn="ctr"/>
              <a:r>
                <a:rPr lang="zh-CN" altLang="en-US" sz="2800" b="1">
                  <a:solidFill>
                    <a:srgbClr val="996633"/>
                  </a:solidFill>
                </a:rPr>
                <a:t>反馈逻辑电路</a:t>
              </a:r>
            </a:p>
          </p:txBody>
        </p:sp>
        <p:sp>
          <p:nvSpPr>
            <p:cNvPr id="33" name="Freeform 43">
              <a:extLst>
                <a:ext uri="{FF2B5EF4-FFF2-40B4-BE49-F238E27FC236}">
                  <a16:creationId xmlns:a16="http://schemas.microsoft.com/office/drawing/2014/main" id="{6DBCF366-D045-0EE4-252C-0FDFBCCD59F4}"/>
                </a:ext>
              </a:extLst>
            </p:cNvPr>
            <p:cNvSpPr>
              <a:spLocks/>
            </p:cNvSpPr>
            <p:nvPr/>
          </p:nvSpPr>
          <p:spPr bwMode="auto">
            <a:xfrm rot="-5400000">
              <a:off x="636" y="1500"/>
              <a:ext cx="708" cy="180"/>
            </a:xfrm>
            <a:custGeom>
              <a:avLst/>
              <a:gdLst>
                <a:gd name="T0" fmla="*/ 0 w 228"/>
                <a:gd name="T1" fmla="*/ 0 h 336"/>
                <a:gd name="T2" fmla="*/ 708 w 228"/>
                <a:gd name="T3" fmla="*/ 0 h 336"/>
                <a:gd name="T4" fmla="*/ 708 w 228"/>
                <a:gd name="T5" fmla="*/ 180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type="none" w="med" len="med"/>
            </a:ln>
          </p:spPr>
          <p:txBody>
            <a:bodyPr/>
            <a:lstStyle/>
            <a:p>
              <a:endParaRPr lang="zh-CN" altLang="en-US"/>
            </a:p>
          </p:txBody>
        </p:sp>
        <p:sp>
          <p:nvSpPr>
            <p:cNvPr id="34" name="Rectangle 44">
              <a:extLst>
                <a:ext uri="{FF2B5EF4-FFF2-40B4-BE49-F238E27FC236}">
                  <a16:creationId xmlns:a16="http://schemas.microsoft.com/office/drawing/2014/main" id="{8399E76D-35FB-376A-C739-104DC0EF5721}"/>
                </a:ext>
              </a:extLst>
            </p:cNvPr>
            <p:cNvSpPr>
              <a:spLocks noChangeArrowheads="1"/>
            </p:cNvSpPr>
            <p:nvPr/>
          </p:nvSpPr>
          <p:spPr bwMode="auto">
            <a:xfrm>
              <a:off x="3145" y="1600"/>
              <a:ext cx="527" cy="327"/>
            </a:xfrm>
            <a:prstGeom prst="rect">
              <a:avLst/>
            </a:prstGeom>
            <a:noFill/>
            <a:ln w="9525">
              <a:noFill/>
              <a:miter lim="800000"/>
              <a:headEnd/>
              <a:tailEnd/>
            </a:ln>
          </p:spPr>
          <p:txBody>
            <a:bodyPr>
              <a:spAutoFit/>
            </a:bodyPr>
            <a:lstStyle/>
            <a:p>
              <a:r>
                <a:rPr lang="en-US" altLang="zh-CN" sz="2800" b="1" i="1">
                  <a:solidFill>
                    <a:srgbClr val="0033CC"/>
                  </a:solidFill>
                </a:rPr>
                <a:t>D</a:t>
              </a:r>
              <a:r>
                <a:rPr lang="en-US" altLang="zh-CN" sz="2800" b="1" i="1" baseline="-25000">
                  <a:solidFill>
                    <a:srgbClr val="0033CC"/>
                  </a:solidFill>
                </a:rPr>
                <a:t>n</a:t>
              </a:r>
              <a:r>
                <a:rPr lang="en-US" altLang="zh-CN" sz="2800" b="1" i="1" baseline="-25000">
                  <a:solidFill>
                    <a:srgbClr val="0033CC"/>
                  </a:solidFill>
                  <a:cs typeface="Times New Roman" pitchFamily="18" charset="0"/>
                </a:rPr>
                <a:t>–</a:t>
              </a:r>
              <a:r>
                <a:rPr lang="en-US" altLang="zh-CN" sz="2800" b="1" baseline="-25000">
                  <a:solidFill>
                    <a:srgbClr val="0033CC"/>
                  </a:solidFill>
                </a:rPr>
                <a:t>1</a:t>
              </a:r>
            </a:p>
          </p:txBody>
        </p:sp>
        <p:sp>
          <p:nvSpPr>
            <p:cNvPr id="35" name="Rectangle 45">
              <a:extLst>
                <a:ext uri="{FF2B5EF4-FFF2-40B4-BE49-F238E27FC236}">
                  <a16:creationId xmlns:a16="http://schemas.microsoft.com/office/drawing/2014/main" id="{DB996678-3482-2C12-351D-215C65C851C8}"/>
                </a:ext>
              </a:extLst>
            </p:cNvPr>
            <p:cNvSpPr>
              <a:spLocks noChangeArrowheads="1"/>
            </p:cNvSpPr>
            <p:nvPr/>
          </p:nvSpPr>
          <p:spPr bwMode="auto">
            <a:xfrm>
              <a:off x="551" y="1649"/>
              <a:ext cx="354" cy="327"/>
            </a:xfrm>
            <a:prstGeom prst="rect">
              <a:avLst/>
            </a:prstGeom>
            <a:noFill/>
            <a:ln w="9525">
              <a:noFill/>
              <a:miter lim="800000"/>
              <a:headEnd/>
              <a:tailEnd/>
            </a:ln>
          </p:spPr>
          <p:txBody>
            <a:bodyPr wrap="none">
              <a:spAutoFit/>
            </a:bodyPr>
            <a:lstStyle/>
            <a:p>
              <a:r>
                <a:rPr lang="en-US" altLang="zh-CN" sz="2800" b="1" i="1">
                  <a:solidFill>
                    <a:srgbClr val="0033CC"/>
                  </a:solidFill>
                </a:rPr>
                <a:t>D</a:t>
              </a:r>
              <a:r>
                <a:rPr lang="en-US" altLang="zh-CN" sz="2800" b="1" baseline="-25000">
                  <a:solidFill>
                    <a:srgbClr val="0033CC"/>
                  </a:solidFill>
                </a:rPr>
                <a:t>0</a:t>
              </a:r>
            </a:p>
          </p:txBody>
        </p:sp>
        <p:sp>
          <p:nvSpPr>
            <p:cNvPr id="36" name="Rectangle 46">
              <a:extLst>
                <a:ext uri="{FF2B5EF4-FFF2-40B4-BE49-F238E27FC236}">
                  <a16:creationId xmlns:a16="http://schemas.microsoft.com/office/drawing/2014/main" id="{2CB1880C-1138-E318-8042-E33549228435}"/>
                </a:ext>
              </a:extLst>
            </p:cNvPr>
            <p:cNvSpPr>
              <a:spLocks noChangeArrowheads="1"/>
            </p:cNvSpPr>
            <p:nvPr/>
          </p:nvSpPr>
          <p:spPr bwMode="auto">
            <a:xfrm>
              <a:off x="1811" y="1649"/>
              <a:ext cx="438" cy="327"/>
            </a:xfrm>
            <a:prstGeom prst="rect">
              <a:avLst/>
            </a:prstGeom>
            <a:noFill/>
            <a:ln w="9525">
              <a:noFill/>
              <a:miter lim="800000"/>
              <a:headEnd/>
              <a:tailEnd/>
            </a:ln>
          </p:spPr>
          <p:txBody>
            <a:bodyPr>
              <a:spAutoFit/>
            </a:bodyPr>
            <a:lstStyle/>
            <a:p>
              <a:r>
                <a:rPr lang="en-US" altLang="zh-CN" sz="2800" b="1" i="1">
                  <a:solidFill>
                    <a:srgbClr val="0033CC"/>
                  </a:solidFill>
                </a:rPr>
                <a:t>D</a:t>
              </a:r>
              <a:r>
                <a:rPr lang="en-US" altLang="zh-CN" sz="2800" b="1" baseline="-25000">
                  <a:solidFill>
                    <a:srgbClr val="0033CC"/>
                  </a:solidFill>
                </a:rPr>
                <a:t>1</a:t>
              </a:r>
            </a:p>
          </p:txBody>
        </p:sp>
        <p:sp>
          <p:nvSpPr>
            <p:cNvPr id="37" name="Text Box 47">
              <a:extLst>
                <a:ext uri="{FF2B5EF4-FFF2-40B4-BE49-F238E27FC236}">
                  <a16:creationId xmlns:a16="http://schemas.microsoft.com/office/drawing/2014/main" id="{D27FE89D-92E8-872D-AF3D-196AE2BA65BA}"/>
                </a:ext>
              </a:extLst>
            </p:cNvPr>
            <p:cNvSpPr txBox="1">
              <a:spLocks noChangeArrowheads="1"/>
            </p:cNvSpPr>
            <p:nvPr/>
          </p:nvSpPr>
          <p:spPr bwMode="auto">
            <a:xfrm>
              <a:off x="3026" y="1830"/>
              <a:ext cx="340" cy="327"/>
            </a:xfrm>
            <a:prstGeom prst="rect">
              <a:avLst/>
            </a:prstGeom>
            <a:noFill/>
            <a:ln w="9525">
              <a:noFill/>
              <a:miter lim="800000"/>
              <a:headEnd/>
              <a:tailEnd/>
            </a:ln>
          </p:spPr>
          <p:txBody>
            <a:bodyPr wrap="none">
              <a:spAutoFit/>
            </a:bodyPr>
            <a:lstStyle/>
            <a:p>
              <a:r>
                <a:rPr lang="en-US" altLang="zh-CN" sz="2800"/>
                <a:t>…</a:t>
              </a:r>
            </a:p>
          </p:txBody>
        </p:sp>
      </p:grpSp>
      <p:graphicFrame>
        <p:nvGraphicFramePr>
          <p:cNvPr id="50" name="Object 55">
            <a:extLst>
              <a:ext uri="{FF2B5EF4-FFF2-40B4-BE49-F238E27FC236}">
                <a16:creationId xmlns:a16="http://schemas.microsoft.com/office/drawing/2014/main" id="{38A4B98A-7354-5C9B-41CE-46400F3156E7}"/>
              </a:ext>
            </a:extLst>
          </p:cNvPr>
          <p:cNvGraphicFramePr>
            <a:graphicFrameLocks noChangeAspect="1"/>
          </p:cNvGraphicFramePr>
          <p:nvPr>
            <p:extLst>
              <p:ext uri="{D42A27DB-BD31-4B8C-83A1-F6EECF244321}">
                <p14:modId xmlns:p14="http://schemas.microsoft.com/office/powerpoint/2010/main" val="75302883"/>
              </p:ext>
            </p:extLst>
          </p:nvPr>
        </p:nvGraphicFramePr>
        <p:xfrm>
          <a:off x="3540918" y="4083817"/>
          <a:ext cx="4473575" cy="612775"/>
        </p:xfrm>
        <a:graphic>
          <a:graphicData uri="http://schemas.openxmlformats.org/presentationml/2006/ole">
            <mc:AlternateContent xmlns:mc="http://schemas.openxmlformats.org/markup-compatibility/2006">
              <mc:Choice xmlns:v="urn:schemas-microsoft-com:vml" Requires="v">
                <p:oleObj name="公式" r:id="rId2" imgW="1396440" imgH="189000" progId="Equation.3">
                  <p:embed/>
                </p:oleObj>
              </mc:Choice>
              <mc:Fallback>
                <p:oleObj name="公式" r:id="rId2" imgW="1396440" imgH="189000" progId="Equation.3">
                  <p:embed/>
                  <p:pic>
                    <p:nvPicPr>
                      <p:cNvPr id="12336" name="Object 5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0918" y="4083817"/>
                        <a:ext cx="4473575" cy="612775"/>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Lst>
                    </p:spPr>
                  </p:pic>
                </p:oleObj>
              </mc:Fallback>
            </mc:AlternateContent>
          </a:graphicData>
        </a:graphic>
      </p:graphicFrame>
      <p:sp>
        <p:nvSpPr>
          <p:cNvPr id="51" name="Text Box 49">
            <a:extLst>
              <a:ext uri="{FF2B5EF4-FFF2-40B4-BE49-F238E27FC236}">
                <a16:creationId xmlns:a16="http://schemas.microsoft.com/office/drawing/2014/main" id="{68404D23-8161-59A8-F60D-94CD3FA46235}"/>
              </a:ext>
            </a:extLst>
          </p:cNvPr>
          <p:cNvSpPr txBox="1">
            <a:spLocks noChangeArrowheads="1"/>
          </p:cNvSpPr>
          <p:nvPr/>
        </p:nvSpPr>
        <p:spPr bwMode="auto">
          <a:xfrm>
            <a:off x="1358107" y="4634057"/>
            <a:ext cx="1108074" cy="461665"/>
          </a:xfrm>
          <a:prstGeom prst="rect">
            <a:avLst/>
          </a:prstGeom>
          <a:noFill/>
          <a:ln w="9525">
            <a:noFill/>
            <a:miter lim="800000"/>
            <a:headEnd/>
            <a:tailEnd/>
          </a:ln>
        </p:spPr>
        <p:txBody>
          <a:bodyPr wrap="square">
            <a:spAutoFit/>
          </a:bodyPr>
          <a:lstStyle/>
          <a:p>
            <a:r>
              <a:rPr lang="zh-CN" altLang="en-US" sz="2400" b="1" dirty="0">
                <a:solidFill>
                  <a:srgbClr val="FF0066"/>
                </a:solidFill>
              </a:rPr>
              <a:t>特点：</a:t>
            </a:r>
          </a:p>
        </p:txBody>
      </p:sp>
      <p:sp>
        <p:nvSpPr>
          <p:cNvPr id="52" name="Text Box 50">
            <a:extLst>
              <a:ext uri="{FF2B5EF4-FFF2-40B4-BE49-F238E27FC236}">
                <a16:creationId xmlns:a16="http://schemas.microsoft.com/office/drawing/2014/main" id="{579164CC-3145-B066-1ABE-DB97ACF87923}"/>
              </a:ext>
            </a:extLst>
          </p:cNvPr>
          <p:cNvSpPr txBox="1">
            <a:spLocks noChangeArrowheads="1"/>
          </p:cNvSpPr>
          <p:nvPr/>
        </p:nvSpPr>
        <p:spPr bwMode="auto">
          <a:xfrm>
            <a:off x="1448720" y="5053884"/>
            <a:ext cx="8840882" cy="1643527"/>
          </a:xfrm>
          <a:prstGeom prst="rect">
            <a:avLst/>
          </a:prstGeom>
          <a:noFill/>
          <a:ln w="9525">
            <a:noFill/>
            <a:miter lim="800000"/>
            <a:headEnd/>
            <a:tailEnd/>
          </a:ln>
        </p:spPr>
        <p:txBody>
          <a:bodyPr wrap="none">
            <a:spAutoFit/>
          </a:bodyPr>
          <a:lstStyle/>
          <a:p>
            <a:pPr>
              <a:lnSpc>
                <a:spcPct val="120000"/>
              </a:lnSpc>
            </a:pPr>
            <a:r>
              <a:rPr lang="zh-CN" altLang="en-US" sz="2800" b="1" dirty="0">
                <a:solidFill>
                  <a:srgbClr val="002060"/>
                </a:solidFill>
              </a:rPr>
              <a:t>把寄存器的输出回送到串行输入端，可以得到电路结构</a:t>
            </a:r>
            <a:endParaRPr lang="en-US" altLang="zh-CN" sz="2800" b="1" dirty="0">
              <a:solidFill>
                <a:srgbClr val="002060"/>
              </a:solidFill>
            </a:endParaRPr>
          </a:p>
          <a:p>
            <a:pPr>
              <a:lnSpc>
                <a:spcPct val="120000"/>
              </a:lnSpc>
            </a:pPr>
            <a:r>
              <a:rPr lang="zh-CN" altLang="en-US" sz="2800" b="1" dirty="0">
                <a:solidFill>
                  <a:srgbClr val="002060"/>
                </a:solidFill>
              </a:rPr>
              <a:t>简单</a:t>
            </a:r>
            <a:r>
              <a:rPr lang="en-US" altLang="zh-CN" sz="2800" b="1" dirty="0">
                <a:solidFill>
                  <a:srgbClr val="002060"/>
                </a:solidFill>
              </a:rPr>
              <a:t>,</a:t>
            </a:r>
            <a:r>
              <a:rPr lang="zh-CN" altLang="en-US" sz="2800" b="1" dirty="0">
                <a:solidFill>
                  <a:srgbClr val="002060"/>
                </a:solidFill>
              </a:rPr>
              <a:t>用途广泛的特殊计数器</a:t>
            </a:r>
            <a:r>
              <a:rPr lang="en-US" altLang="zh-CN" sz="2800" b="1" dirty="0">
                <a:solidFill>
                  <a:srgbClr val="002060"/>
                </a:solidFill>
              </a:rPr>
              <a:t>, </a:t>
            </a:r>
            <a:r>
              <a:rPr lang="zh-CN" altLang="en-US" sz="2800" b="1" dirty="0">
                <a:solidFill>
                  <a:srgbClr val="002060"/>
                </a:solidFill>
              </a:rPr>
              <a:t>其功能取决于</a:t>
            </a:r>
            <a:endParaRPr lang="en-US" altLang="zh-CN" sz="2800" b="1" dirty="0">
              <a:solidFill>
                <a:srgbClr val="002060"/>
              </a:solidFill>
            </a:endParaRPr>
          </a:p>
          <a:p>
            <a:pPr>
              <a:lnSpc>
                <a:spcPct val="120000"/>
              </a:lnSpc>
            </a:pPr>
            <a:r>
              <a:rPr lang="zh-CN" altLang="en-US" sz="2800" b="1" dirty="0">
                <a:solidFill>
                  <a:srgbClr val="002060"/>
                </a:solidFill>
              </a:rPr>
              <a:t>反馈逻辑电路 </a:t>
            </a:r>
            <a:r>
              <a:rPr lang="en-US" altLang="zh-CN" sz="2800" b="1" dirty="0">
                <a:solidFill>
                  <a:srgbClr val="002060"/>
                </a:solidFill>
              </a:rPr>
              <a:t>F</a:t>
            </a:r>
            <a:r>
              <a:rPr lang="zh-CN" altLang="en-US" sz="2800" b="1" dirty="0">
                <a:solidFill>
                  <a:srgbClr val="002060"/>
                </a:solidFill>
              </a:rPr>
              <a:t>。</a:t>
            </a:r>
          </a:p>
        </p:txBody>
      </p:sp>
      <p:sp>
        <p:nvSpPr>
          <p:cNvPr id="2" name="灯片编号占位符 1">
            <a:extLst>
              <a:ext uri="{FF2B5EF4-FFF2-40B4-BE49-F238E27FC236}">
                <a16:creationId xmlns:a16="http://schemas.microsoft.com/office/drawing/2014/main" id="{F6ECF97F-D045-3F44-D991-1E2E3268FF6B}"/>
              </a:ext>
            </a:extLst>
          </p:cNvPr>
          <p:cNvSpPr>
            <a:spLocks noGrp="1"/>
          </p:cNvSpPr>
          <p:nvPr>
            <p:ph type="sldNum" sz="quarter" idx="12"/>
          </p:nvPr>
        </p:nvSpPr>
        <p:spPr/>
        <p:txBody>
          <a:bodyPr/>
          <a:lstStyle/>
          <a:p>
            <a:fld id="{392CBAA0-59E6-204E-8F03-85E5040D48B8}" type="slidenum">
              <a:rPr kumimoji="1" lang="zh-CN" altLang="en-US" smtClean="0"/>
              <a:t>97</a:t>
            </a:fld>
            <a:r>
              <a:rPr kumimoji="1" lang="en-US" altLang="zh-CN"/>
              <a:t>/184</a:t>
            </a:r>
            <a:endParaRPr kumimoji="1" lang="zh-CN" altLang="en-US" dirty="0"/>
          </a:p>
        </p:txBody>
      </p:sp>
    </p:spTree>
    <p:extLst>
      <p:ext uri="{BB962C8B-B14F-4D97-AF65-F5344CB8AC3E}">
        <p14:creationId xmlns:p14="http://schemas.microsoft.com/office/powerpoint/2010/main" val="2177810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wipe(left)">
                                      <p:cBhvr>
                                        <p:cTn id="17" dur="500"/>
                                        <p:tgtEl>
                                          <p:spTgt spid="5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Effect transition="in" filter="wipe(left)">
                                      <p:cBhvr>
                                        <p:cTn id="22" dur="500"/>
                                        <p:tgtEl>
                                          <p:spTgt spid="5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iterate type="wd">
                                    <p:tmPct val="100000"/>
                                  </p:iterate>
                                  <p:childTnLst>
                                    <p:set>
                                      <p:cBhvr>
                                        <p:cTn id="26" dur="1" fill="hold">
                                          <p:stCondLst>
                                            <p:cond delay="0"/>
                                          </p:stCondLst>
                                        </p:cTn>
                                        <p:tgtEl>
                                          <p:spTgt spid="52"/>
                                        </p:tgtEl>
                                        <p:attrNameLst>
                                          <p:attrName>style.visibility</p:attrName>
                                        </p:attrNameLst>
                                      </p:cBhvr>
                                      <p:to>
                                        <p:strVal val="visible"/>
                                      </p:to>
                                    </p:set>
                                    <p:animEffect transition="in" filter="wipe(left)">
                                      <p:cBhvr>
                                        <p:cTn id="27" dur="3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P spid="51" grpId="0" build="p" autoUpdateAnimBg="0"/>
      <p:bldP spid="52"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3.4</a:t>
            </a:r>
            <a:r>
              <a:rPr kumimoji="1" lang="zh-CN" altLang="en-US" dirty="0"/>
              <a:t> 移位寄存器型计数器</a:t>
            </a:r>
          </a:p>
        </p:txBody>
      </p:sp>
      <p:sp>
        <p:nvSpPr>
          <p:cNvPr id="5" name="Rectangle 3">
            <a:extLst>
              <a:ext uri="{FF2B5EF4-FFF2-40B4-BE49-F238E27FC236}">
                <a16:creationId xmlns:a16="http://schemas.microsoft.com/office/drawing/2014/main" id="{5D333BEE-B840-DE09-AD23-AAA479BBB2F2}"/>
              </a:ext>
            </a:extLst>
          </p:cNvPr>
          <p:cNvSpPr>
            <a:spLocks noChangeArrowheads="1"/>
          </p:cNvSpPr>
          <p:nvPr/>
        </p:nvSpPr>
        <p:spPr bwMode="auto">
          <a:xfrm>
            <a:off x="1968115" y="1084051"/>
            <a:ext cx="8945077" cy="2929072"/>
          </a:xfrm>
          <a:prstGeom prst="rect">
            <a:avLst/>
          </a:prstGeom>
          <a:noFill/>
          <a:ln>
            <a:noFill/>
          </a:ln>
          <a:effectLst/>
        </p:spPr>
        <p:txBody>
          <a:bodyPr vert="horz" wrap="none" lIns="91440" tIns="45720" rIns="91440" bIns="45720" numCol="1" anchor="ctr" anchorCtr="0" compatLnSpc="1">
            <a:prstTxWarp prst="textNoShape">
              <a:avLst/>
            </a:prstTxWarp>
            <a:spAutoFit/>
          </a:bodyPr>
          <a:lstStyle>
            <a:lvl1pPr indent="187325" eaLnBrk="0" hangingPunct="0">
              <a:defRPr>
                <a:solidFill>
                  <a:schemeClr val="tx1"/>
                </a:solidFill>
                <a:latin typeface="Arial" panose="020B0604020202020204" pitchFamily="34" charset="0"/>
              </a:defRPr>
            </a:lvl1pPr>
            <a:lvl2pPr eaLnBrk="0" hangingPunct="0">
              <a:defRPr>
                <a:solidFill>
                  <a:schemeClr val="tx1"/>
                </a:solidFill>
                <a:latin typeface="Arial" panose="020B0604020202020204" pitchFamily="34" charset="0"/>
              </a:defRPr>
            </a:lvl2pPr>
            <a:lvl3pPr eaLnBrk="0" hangingPunct="0">
              <a:defRPr>
                <a:solidFill>
                  <a:schemeClr val="tx1"/>
                </a:solidFill>
                <a:latin typeface="Arial" panose="020B0604020202020204" pitchFamily="34" charset="0"/>
              </a:defRPr>
            </a:lvl3pPr>
            <a:lvl4pPr eaLnBrk="0" hangingPunct="0">
              <a:defRPr>
                <a:solidFill>
                  <a:schemeClr val="tx1"/>
                </a:solidFill>
                <a:latin typeface="Arial" panose="020B0604020202020204" pitchFamily="34" charset="0"/>
              </a:defRPr>
            </a:lvl4pPr>
            <a:lvl5pPr eaLnBrk="0" hangingPunct="0">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187325" algn="l" defTabSz="914400" rtl="0" eaLnBrk="0" fontAlgn="base" latinLnBrk="0" hangingPunct="0">
              <a:lnSpc>
                <a:spcPct val="200000"/>
              </a:lnSpc>
              <a:spcBef>
                <a:spcPct val="0"/>
              </a:spcBef>
              <a:spcAft>
                <a:spcPct val="0"/>
              </a:spcAft>
              <a:buClrTx/>
              <a:buSzTx/>
              <a:buFontTx/>
              <a:buNone/>
              <a:tabLst/>
            </a:pPr>
            <a:r>
              <a:rPr kumimoji="0" lang="zh-CN" altLang="en-US" sz="2400" b="1" dirty="0">
                <a:solidFill>
                  <a:srgbClr val="002060"/>
                </a:solidFill>
                <a:cs typeface="Arial" panose="020B0604020202020204" pitchFamily="34" charset="0"/>
              </a:rPr>
              <a:t>环形计数器是计数（计数</a:t>
            </a:r>
            <a:r>
              <a:rPr kumimoji="0" lang="zh-CN" altLang="en-US" sz="2400" b="1" dirty="0">
                <a:solidFill>
                  <a:srgbClr val="FF0000"/>
                </a:solidFill>
                <a:cs typeface="Arial" panose="020B0604020202020204" pitchFamily="34" charset="0"/>
              </a:rPr>
              <a:t>连续</a:t>
            </a:r>
            <a:r>
              <a:rPr kumimoji="0" lang="en-US" altLang="zh-CN" sz="2400" b="1" dirty="0">
                <a:solidFill>
                  <a:srgbClr val="FF0000"/>
                </a:solidFill>
                <a:cs typeface="Arial" panose="020B0604020202020204" pitchFamily="34" charset="0"/>
              </a:rPr>
              <a:t>1 </a:t>
            </a:r>
            <a:r>
              <a:rPr kumimoji="0" lang="zh-CN" altLang="en-US" sz="2400" b="1" dirty="0">
                <a:solidFill>
                  <a:srgbClr val="FF0000"/>
                </a:solidFill>
                <a:cs typeface="Arial" panose="020B0604020202020204" pitchFamily="34" charset="0"/>
              </a:rPr>
              <a:t>或者连续</a:t>
            </a:r>
            <a:r>
              <a:rPr kumimoji="0" lang="en-US" altLang="zh-CN" sz="2400" b="1" dirty="0">
                <a:solidFill>
                  <a:srgbClr val="FF0000"/>
                </a:solidFill>
                <a:cs typeface="Arial" panose="020B0604020202020204" pitchFamily="34" charset="0"/>
              </a:rPr>
              <a:t>0</a:t>
            </a:r>
            <a:r>
              <a:rPr kumimoji="0" lang="zh-CN" altLang="en-US" sz="2400" b="1" dirty="0">
                <a:solidFill>
                  <a:srgbClr val="FF0000"/>
                </a:solidFill>
                <a:cs typeface="Arial" panose="020B0604020202020204" pitchFamily="34" charset="0"/>
              </a:rPr>
              <a:t>的个数</a:t>
            </a:r>
            <a:r>
              <a:rPr kumimoji="0" lang="zh-CN" altLang="en-US" sz="2400" b="1" dirty="0">
                <a:solidFill>
                  <a:srgbClr val="002060"/>
                </a:solidFill>
                <a:cs typeface="Arial" panose="020B0604020202020204" pitchFamily="34" charset="0"/>
              </a:rPr>
              <a:t>）</a:t>
            </a:r>
            <a:endParaRPr kumimoji="0" lang="en-US" altLang="zh-CN" sz="2400" b="1" dirty="0">
              <a:solidFill>
                <a:srgbClr val="002060"/>
              </a:solidFill>
              <a:cs typeface="Arial" panose="020B0604020202020204" pitchFamily="34" charset="0"/>
            </a:endParaRPr>
          </a:p>
          <a:p>
            <a:pPr marL="0" marR="0" lvl="0" indent="187325" algn="l" defTabSz="914400" rtl="0" eaLnBrk="0" fontAlgn="base" latinLnBrk="0" hangingPunct="0">
              <a:lnSpc>
                <a:spcPct val="200000"/>
              </a:lnSpc>
              <a:spcBef>
                <a:spcPct val="0"/>
              </a:spcBef>
              <a:spcAft>
                <a:spcPct val="0"/>
              </a:spcAft>
              <a:buClrTx/>
              <a:buSzTx/>
              <a:buFontTx/>
              <a:buNone/>
              <a:tabLst/>
            </a:pPr>
            <a:r>
              <a:rPr kumimoji="0" lang="zh-CN" altLang="zh-CN" sz="2400" b="1" i="0" u="none" strike="noStrike" cap="none" normalizeH="0" baseline="0" dirty="0">
                <a:ln>
                  <a:noFill/>
                </a:ln>
                <a:solidFill>
                  <a:srgbClr val="002060"/>
                </a:solidFill>
                <a:effectLst/>
                <a:cs typeface="Arial" panose="020B0604020202020204" pitchFamily="34" charset="0"/>
              </a:rPr>
              <a:t>环形计数的计数长度为N=n。和二进制计数器相比，</a:t>
            </a:r>
            <a:endParaRPr kumimoji="0" lang="en-US" altLang="zh-CN" sz="2400" b="1" i="0" u="none" strike="noStrike" cap="none" normalizeH="0" baseline="0" dirty="0">
              <a:ln>
                <a:noFill/>
              </a:ln>
              <a:solidFill>
                <a:srgbClr val="002060"/>
              </a:solidFill>
              <a:effectLst/>
              <a:cs typeface="Arial" panose="020B0604020202020204" pitchFamily="34" charset="0"/>
            </a:endParaRPr>
          </a:p>
          <a:p>
            <a:pPr marL="0" marR="0" lvl="0" indent="187325" algn="l" defTabSz="914400" rtl="0" eaLnBrk="0" fontAlgn="base" latinLnBrk="0" hangingPunct="0">
              <a:lnSpc>
                <a:spcPct val="200000"/>
              </a:lnSpc>
              <a:spcBef>
                <a:spcPct val="0"/>
              </a:spcBef>
              <a:spcAft>
                <a:spcPct val="0"/>
              </a:spcAft>
              <a:buClrTx/>
              <a:buSzTx/>
              <a:buFontTx/>
              <a:buNone/>
              <a:tabLst/>
            </a:pPr>
            <a:r>
              <a:rPr kumimoji="0" lang="zh-CN" altLang="zh-CN" sz="2400" b="1" i="0" u="none" strike="noStrike" cap="none" normalizeH="0" baseline="0" dirty="0">
                <a:ln>
                  <a:noFill/>
                </a:ln>
                <a:solidFill>
                  <a:srgbClr val="002060"/>
                </a:solidFill>
                <a:effectLst/>
                <a:cs typeface="Arial" panose="020B0604020202020204" pitchFamily="34" charset="0"/>
              </a:rPr>
              <a:t>它有2</a:t>
            </a:r>
            <a:r>
              <a:rPr kumimoji="0" lang="zh-CN" altLang="zh-CN" sz="2400" b="1" i="0" u="none" strike="noStrike" cap="none" normalizeH="0" baseline="30000" dirty="0">
                <a:ln>
                  <a:noFill/>
                </a:ln>
                <a:solidFill>
                  <a:srgbClr val="002060"/>
                </a:solidFill>
                <a:effectLst/>
                <a:cs typeface="Arial" panose="020B0604020202020204" pitchFamily="34" charset="0"/>
              </a:rPr>
              <a:t>n</a:t>
            </a:r>
            <a:r>
              <a:rPr kumimoji="0" lang="zh-CN" altLang="zh-CN" sz="2400" b="1" dirty="0">
                <a:solidFill>
                  <a:srgbClr val="002060"/>
                </a:solidFill>
                <a:cs typeface="Arial" panose="020B0604020202020204" pitchFamily="34" charset="0"/>
              </a:rPr>
              <a:t>个状态</a:t>
            </a:r>
            <a:r>
              <a:rPr kumimoji="0" lang="en-US" altLang="zh-CN" sz="2400" b="1" dirty="0">
                <a:solidFill>
                  <a:srgbClr val="002060"/>
                </a:solidFill>
                <a:cs typeface="Arial" panose="020B0604020202020204" pitchFamily="34" charset="0"/>
              </a:rPr>
              <a:t>,</a:t>
            </a:r>
            <a:r>
              <a:rPr kumimoji="0" lang="zh-CN" altLang="en-US" sz="2400" b="1" dirty="0">
                <a:solidFill>
                  <a:srgbClr val="002060"/>
                </a:solidFill>
                <a:cs typeface="Arial" panose="020B0604020202020204" pitchFamily="34" charset="0"/>
              </a:rPr>
              <a:t>但只有</a:t>
            </a:r>
            <a:r>
              <a:rPr kumimoji="0" lang="zh-CN" altLang="zh-CN" sz="2400" b="1" i="0" u="none" strike="noStrike" cap="none" normalizeH="0" baseline="0" dirty="0">
                <a:ln>
                  <a:noFill/>
                </a:ln>
                <a:solidFill>
                  <a:srgbClr val="002060"/>
                </a:solidFill>
                <a:effectLst/>
                <a:cs typeface="Arial" panose="020B0604020202020204" pitchFamily="34" charset="0"/>
              </a:rPr>
              <a:t>n个状态利用，它利用的有效状态是少的。</a:t>
            </a:r>
            <a:endParaRPr kumimoji="0" lang="en-US" altLang="zh-CN" sz="2400" b="1" i="0" u="none" strike="noStrike" cap="none" normalizeH="0" baseline="0" dirty="0">
              <a:ln>
                <a:noFill/>
              </a:ln>
              <a:solidFill>
                <a:srgbClr val="002060"/>
              </a:solidFill>
              <a:effectLst/>
              <a:cs typeface="Arial" panose="020B0604020202020204" pitchFamily="34" charset="0"/>
            </a:endParaRPr>
          </a:p>
          <a:p>
            <a:pPr marL="0" marR="0" lvl="0" indent="187325" algn="l" defTabSz="914400" rtl="0" eaLnBrk="0" fontAlgn="base" latinLnBrk="0" hangingPunct="0">
              <a:lnSpc>
                <a:spcPct val="200000"/>
              </a:lnSpc>
              <a:spcBef>
                <a:spcPct val="0"/>
              </a:spcBef>
              <a:spcAft>
                <a:spcPct val="0"/>
              </a:spcAft>
              <a:buClrTx/>
              <a:buSzTx/>
              <a:buFontTx/>
              <a:buNone/>
              <a:tabLst/>
            </a:pPr>
            <a:r>
              <a:rPr kumimoji="0" lang="zh-CN" altLang="zh-CN" sz="2400" b="1" dirty="0">
                <a:solidFill>
                  <a:srgbClr val="002060"/>
                </a:solidFill>
                <a:latin typeface="宋体" panose="02010600030101010101" pitchFamily="2" charset="-122"/>
                <a:ea typeface="宋体" panose="02010600030101010101" pitchFamily="2" charset="-122"/>
                <a:cs typeface="Arial" panose="020B0604020202020204" pitchFamily="34" charset="0"/>
              </a:rPr>
              <a:t>移位寄存器</a:t>
            </a:r>
            <a:r>
              <a:rPr kumimoji="0" lang="zh-CN" altLang="en-US" sz="2400" b="1" dirty="0">
                <a:solidFill>
                  <a:srgbClr val="002060"/>
                </a:solidFill>
                <a:latin typeface="宋体" panose="02010600030101010101" pitchFamily="2" charset="-122"/>
                <a:ea typeface="宋体" panose="02010600030101010101" pitchFamily="2" charset="-122"/>
                <a:cs typeface="Arial" panose="020B0604020202020204" pitchFamily="34" charset="0"/>
              </a:rPr>
              <a:t>组成的环形</a:t>
            </a:r>
            <a:r>
              <a:rPr kumimoji="0" lang="zh-CN" altLang="zh-CN" sz="2400" b="1" dirty="0">
                <a:solidFill>
                  <a:srgbClr val="002060"/>
                </a:solidFill>
                <a:latin typeface="宋体" panose="02010600030101010101" pitchFamily="2" charset="-122"/>
                <a:ea typeface="宋体" panose="02010600030101010101" pitchFamily="2" charset="-122"/>
                <a:cs typeface="Arial" panose="020B0604020202020204" pitchFamily="34" charset="0"/>
              </a:rPr>
              <a:t>计数器方框图</a:t>
            </a:r>
            <a:r>
              <a:rPr kumimoji="0" lang="zh-CN" altLang="zh-CN" sz="2400" b="1" i="0" u="none" strike="noStrike" cap="none" normalizeH="0" baseline="0" dirty="0">
                <a:ln>
                  <a:noFill/>
                </a:ln>
                <a:solidFill>
                  <a:srgbClr val="002060"/>
                </a:solidFill>
                <a:effectLst/>
              </a:rPr>
              <a:t> </a:t>
            </a:r>
            <a:endParaRPr kumimoji="0" lang="zh-CN" altLang="zh-CN" sz="2400" b="1" i="0" u="none" strike="noStrike" cap="none" normalizeH="0" baseline="0" dirty="0">
              <a:ln>
                <a:noFill/>
              </a:ln>
              <a:solidFill>
                <a:srgbClr val="002060"/>
              </a:solidFill>
              <a:effectLst/>
              <a:cs typeface="Arial" panose="020B0604020202020204" pitchFamily="34" charset="0"/>
            </a:endParaRPr>
          </a:p>
        </p:txBody>
      </p:sp>
      <p:pic>
        <p:nvPicPr>
          <p:cNvPr id="6" name="Picture 2">
            <a:extLst>
              <a:ext uri="{FF2B5EF4-FFF2-40B4-BE49-F238E27FC236}">
                <a16:creationId xmlns:a16="http://schemas.microsoft.com/office/drawing/2014/main" id="{8E062028-43B4-684C-0034-5DB96AE0BE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73567" y="3975100"/>
            <a:ext cx="7870825" cy="2882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7" name="直接箭头连接符 3">
            <a:extLst>
              <a:ext uri="{FF2B5EF4-FFF2-40B4-BE49-F238E27FC236}">
                <a16:creationId xmlns:a16="http://schemas.microsoft.com/office/drawing/2014/main" id="{31AC56E1-2152-C432-EE21-6AA4C3B424A5}"/>
              </a:ext>
            </a:extLst>
          </p:cNvPr>
          <p:cNvCxnSpPr/>
          <p:nvPr/>
        </p:nvCxnSpPr>
        <p:spPr bwMode="auto">
          <a:xfrm>
            <a:off x="2680115" y="4829966"/>
            <a:ext cx="554182" cy="0"/>
          </a:xfrm>
          <a:prstGeom prst="straightConnector1">
            <a:avLst/>
          </a:prstGeom>
          <a:solidFill>
            <a:schemeClr val="accent1"/>
          </a:solidFill>
          <a:ln w="9525"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 name="Text Box 2">
            <a:extLst>
              <a:ext uri="{FF2B5EF4-FFF2-40B4-BE49-F238E27FC236}">
                <a16:creationId xmlns:a16="http://schemas.microsoft.com/office/drawing/2014/main" id="{FF5BD480-0C9C-6AD5-A2B2-B0BCBB855546}"/>
              </a:ext>
            </a:extLst>
          </p:cNvPr>
          <p:cNvSpPr txBox="1">
            <a:spLocks noChangeArrowheads="1"/>
          </p:cNvSpPr>
          <p:nvPr/>
        </p:nvSpPr>
        <p:spPr bwMode="auto">
          <a:xfrm>
            <a:off x="4362000" y="684794"/>
            <a:ext cx="3068782" cy="523220"/>
          </a:xfrm>
          <a:prstGeom prst="rect">
            <a:avLst/>
          </a:prstGeom>
          <a:noFill/>
          <a:ln w="9525">
            <a:noFill/>
            <a:miter lim="800000"/>
            <a:headEnd/>
            <a:tailEnd/>
          </a:ln>
        </p:spPr>
        <p:txBody>
          <a:bodyPr wrap="square">
            <a:spAutoFit/>
          </a:bodyPr>
          <a:lstStyle/>
          <a:p>
            <a:r>
              <a:rPr lang="zh-CN" altLang="en-US" sz="2800" b="1" dirty="0">
                <a:solidFill>
                  <a:schemeClr val="accent2"/>
                </a:solidFill>
              </a:rPr>
              <a:t>一、环形计数器</a:t>
            </a:r>
          </a:p>
        </p:txBody>
      </p:sp>
      <p:sp>
        <p:nvSpPr>
          <p:cNvPr id="2" name="灯片编号占位符 1">
            <a:extLst>
              <a:ext uri="{FF2B5EF4-FFF2-40B4-BE49-F238E27FC236}">
                <a16:creationId xmlns:a16="http://schemas.microsoft.com/office/drawing/2014/main" id="{767BCDF8-FAE4-F4DA-88D2-E5283418E0F1}"/>
              </a:ext>
            </a:extLst>
          </p:cNvPr>
          <p:cNvSpPr>
            <a:spLocks noGrp="1"/>
          </p:cNvSpPr>
          <p:nvPr>
            <p:ph type="sldNum" sz="quarter" idx="12"/>
          </p:nvPr>
        </p:nvSpPr>
        <p:spPr/>
        <p:txBody>
          <a:bodyPr/>
          <a:lstStyle/>
          <a:p>
            <a:fld id="{392CBAA0-59E6-204E-8F03-85E5040D48B8}" type="slidenum">
              <a:rPr kumimoji="1" lang="zh-CN" altLang="en-US" smtClean="0"/>
              <a:t>98</a:t>
            </a:fld>
            <a:r>
              <a:rPr kumimoji="1" lang="en-US" altLang="zh-CN"/>
              <a:t>/184</a:t>
            </a:r>
            <a:endParaRPr kumimoji="1" lang="zh-CN" altLang="en-US" dirty="0"/>
          </a:p>
        </p:txBody>
      </p:sp>
    </p:spTree>
    <p:extLst>
      <p:ext uri="{BB962C8B-B14F-4D97-AF65-F5344CB8AC3E}">
        <p14:creationId xmlns:p14="http://schemas.microsoft.com/office/powerpoint/2010/main" val="313517990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a16="http://schemas.microsoft.com/office/drawing/2014/main" id="{A3557054-D826-9F4E-A18F-AE9DEA5A0C65}"/>
              </a:ext>
            </a:extLst>
          </p:cNvPr>
          <p:cNvSpPr>
            <a:spLocks noGrp="1"/>
          </p:cNvSpPr>
          <p:nvPr>
            <p:ph type="title"/>
          </p:nvPr>
        </p:nvSpPr>
        <p:spPr/>
        <p:txBody>
          <a:bodyPr>
            <a:normAutofit/>
          </a:bodyPr>
          <a:lstStyle/>
          <a:p>
            <a:r>
              <a:rPr kumimoji="1" lang="en-US" altLang="zh-CN" dirty="0"/>
              <a:t>3.4</a:t>
            </a:r>
            <a:r>
              <a:rPr kumimoji="1" lang="zh-CN" altLang="en-US" dirty="0"/>
              <a:t> 移位寄存器型计数器</a:t>
            </a:r>
          </a:p>
        </p:txBody>
      </p:sp>
      <p:sp>
        <p:nvSpPr>
          <p:cNvPr id="5" name="Text Box 2">
            <a:extLst>
              <a:ext uri="{FF2B5EF4-FFF2-40B4-BE49-F238E27FC236}">
                <a16:creationId xmlns:a16="http://schemas.microsoft.com/office/drawing/2014/main" id="{F51A0B03-479A-77C2-0CF2-4A5E7A7489D3}"/>
              </a:ext>
            </a:extLst>
          </p:cNvPr>
          <p:cNvSpPr txBox="1">
            <a:spLocks noChangeArrowheads="1"/>
          </p:cNvSpPr>
          <p:nvPr/>
        </p:nvSpPr>
        <p:spPr bwMode="auto">
          <a:xfrm>
            <a:off x="3700145" y="619433"/>
            <a:ext cx="3068782" cy="523220"/>
          </a:xfrm>
          <a:prstGeom prst="rect">
            <a:avLst/>
          </a:prstGeom>
          <a:noFill/>
          <a:ln w="9525">
            <a:noFill/>
            <a:miter lim="800000"/>
            <a:headEnd/>
            <a:tailEnd/>
          </a:ln>
        </p:spPr>
        <p:txBody>
          <a:bodyPr wrap="square">
            <a:spAutoFit/>
          </a:bodyPr>
          <a:lstStyle/>
          <a:p>
            <a:r>
              <a:rPr lang="zh-CN" altLang="en-US" sz="2800" b="1" dirty="0">
                <a:solidFill>
                  <a:schemeClr val="accent2"/>
                </a:solidFill>
              </a:rPr>
              <a:t>一、环形计数器</a:t>
            </a:r>
          </a:p>
        </p:txBody>
      </p:sp>
      <p:sp>
        <p:nvSpPr>
          <p:cNvPr id="6" name="Text Box 3">
            <a:extLst>
              <a:ext uri="{FF2B5EF4-FFF2-40B4-BE49-F238E27FC236}">
                <a16:creationId xmlns:a16="http://schemas.microsoft.com/office/drawing/2014/main" id="{0432ACAC-5C6D-4F2A-0C20-4A6BCB5381DB}"/>
              </a:ext>
            </a:extLst>
          </p:cNvPr>
          <p:cNvSpPr txBox="1">
            <a:spLocks noChangeArrowheads="1"/>
          </p:cNvSpPr>
          <p:nvPr/>
        </p:nvSpPr>
        <p:spPr bwMode="auto">
          <a:xfrm>
            <a:off x="1664970" y="1229966"/>
            <a:ext cx="2881313" cy="519113"/>
          </a:xfrm>
          <a:prstGeom prst="rect">
            <a:avLst/>
          </a:prstGeom>
          <a:noFill/>
          <a:ln w="9525">
            <a:noFill/>
            <a:miter lim="800000"/>
            <a:headEnd/>
            <a:tailEnd/>
          </a:ln>
        </p:spPr>
        <p:txBody>
          <a:bodyPr>
            <a:spAutoFit/>
          </a:bodyPr>
          <a:lstStyle/>
          <a:p>
            <a:r>
              <a:rPr lang="en-US" altLang="zh-CN" sz="2800" b="1"/>
              <a:t>1. </a:t>
            </a:r>
            <a:r>
              <a:rPr lang="zh-CN" altLang="en-US" sz="2800" b="1"/>
              <a:t>电路组成</a:t>
            </a:r>
          </a:p>
        </p:txBody>
      </p:sp>
      <p:grpSp>
        <p:nvGrpSpPr>
          <p:cNvPr id="7" name="Group 4">
            <a:extLst>
              <a:ext uri="{FF2B5EF4-FFF2-40B4-BE49-F238E27FC236}">
                <a16:creationId xmlns:a16="http://schemas.microsoft.com/office/drawing/2014/main" id="{5132F484-B9D2-67F2-C03B-155D100B9897}"/>
              </a:ext>
            </a:extLst>
          </p:cNvPr>
          <p:cNvGrpSpPr>
            <a:grpSpLocks/>
          </p:cNvGrpSpPr>
          <p:nvPr/>
        </p:nvGrpSpPr>
        <p:grpSpPr bwMode="auto">
          <a:xfrm>
            <a:off x="2045970" y="1525241"/>
            <a:ext cx="7773988" cy="2660650"/>
            <a:chOff x="588" y="834"/>
            <a:chExt cx="4897" cy="1676"/>
          </a:xfrm>
        </p:grpSpPr>
        <p:sp>
          <p:nvSpPr>
            <p:cNvPr id="8" name="Line 5">
              <a:extLst>
                <a:ext uri="{FF2B5EF4-FFF2-40B4-BE49-F238E27FC236}">
                  <a16:creationId xmlns:a16="http://schemas.microsoft.com/office/drawing/2014/main" id="{86B42BAF-2F06-2A5F-15DC-2BC37C815AE0}"/>
                </a:ext>
              </a:extLst>
            </p:cNvPr>
            <p:cNvSpPr>
              <a:spLocks noChangeShapeType="1"/>
            </p:cNvSpPr>
            <p:nvPr/>
          </p:nvSpPr>
          <p:spPr bwMode="auto">
            <a:xfrm rot="16200000" flipH="1">
              <a:off x="1344" y="1399"/>
              <a:ext cx="0" cy="360"/>
            </a:xfrm>
            <a:prstGeom prst="line">
              <a:avLst/>
            </a:prstGeom>
            <a:noFill/>
            <a:ln w="28575">
              <a:solidFill>
                <a:schemeClr val="tx1"/>
              </a:solidFill>
              <a:round/>
              <a:headEnd/>
              <a:tailEnd/>
            </a:ln>
          </p:spPr>
          <p:txBody>
            <a:bodyPr/>
            <a:lstStyle/>
            <a:p>
              <a:endParaRPr lang="zh-CN" altLang="en-US"/>
            </a:p>
          </p:txBody>
        </p:sp>
        <p:grpSp>
          <p:nvGrpSpPr>
            <p:cNvPr id="9" name="Group 6">
              <a:extLst>
                <a:ext uri="{FF2B5EF4-FFF2-40B4-BE49-F238E27FC236}">
                  <a16:creationId xmlns:a16="http://schemas.microsoft.com/office/drawing/2014/main" id="{1CFE692D-4BC4-69D2-A5F1-1B5FB3910458}"/>
                </a:ext>
              </a:extLst>
            </p:cNvPr>
            <p:cNvGrpSpPr>
              <a:grpSpLocks/>
            </p:cNvGrpSpPr>
            <p:nvPr/>
          </p:nvGrpSpPr>
          <p:grpSpPr bwMode="auto">
            <a:xfrm>
              <a:off x="2094" y="931"/>
              <a:ext cx="68" cy="666"/>
              <a:chOff x="2010" y="1027"/>
              <a:chExt cx="68" cy="666"/>
            </a:xfrm>
          </p:grpSpPr>
          <p:sp>
            <p:nvSpPr>
              <p:cNvPr id="66" name="Line 7">
                <a:extLst>
                  <a:ext uri="{FF2B5EF4-FFF2-40B4-BE49-F238E27FC236}">
                    <a16:creationId xmlns:a16="http://schemas.microsoft.com/office/drawing/2014/main" id="{DF32330E-BABE-5BC2-22EA-A5565349AAEE}"/>
                  </a:ext>
                </a:extLst>
              </p:cNvPr>
              <p:cNvSpPr>
                <a:spLocks noChangeShapeType="1"/>
              </p:cNvSpPr>
              <p:nvPr/>
            </p:nvSpPr>
            <p:spPr bwMode="auto">
              <a:xfrm flipH="1">
                <a:off x="2040" y="1099"/>
                <a:ext cx="0" cy="594"/>
              </a:xfrm>
              <a:prstGeom prst="line">
                <a:avLst/>
              </a:prstGeom>
              <a:noFill/>
              <a:ln w="28575">
                <a:solidFill>
                  <a:schemeClr val="tx1"/>
                </a:solidFill>
                <a:round/>
                <a:headEnd/>
                <a:tailEnd/>
              </a:ln>
            </p:spPr>
            <p:txBody>
              <a:bodyPr/>
              <a:lstStyle/>
              <a:p>
                <a:endParaRPr lang="zh-CN" altLang="en-US"/>
              </a:p>
            </p:txBody>
          </p:sp>
          <p:sp>
            <p:nvSpPr>
              <p:cNvPr id="67" name="Oval 8">
                <a:extLst>
                  <a:ext uri="{FF2B5EF4-FFF2-40B4-BE49-F238E27FC236}">
                    <a16:creationId xmlns:a16="http://schemas.microsoft.com/office/drawing/2014/main" id="{09E6AD6F-2D70-6257-8238-AE226A77616D}"/>
                  </a:ext>
                </a:extLst>
              </p:cNvPr>
              <p:cNvSpPr>
                <a:spLocks noChangeArrowheads="1"/>
              </p:cNvSpPr>
              <p:nvPr/>
            </p:nvSpPr>
            <p:spPr bwMode="auto">
              <a:xfrm>
                <a:off x="2010" y="1027"/>
                <a:ext cx="68" cy="68"/>
              </a:xfrm>
              <a:prstGeom prst="ellipse">
                <a:avLst/>
              </a:prstGeom>
              <a:noFill/>
              <a:ln w="28575">
                <a:solidFill>
                  <a:schemeClr val="tx1"/>
                </a:solidFill>
                <a:round/>
                <a:headEnd/>
                <a:tailEnd/>
              </a:ln>
            </p:spPr>
            <p:txBody>
              <a:bodyPr wrap="none" anchor="ctr"/>
              <a:lstStyle/>
              <a:p>
                <a:endParaRPr lang="zh-CN" altLang="en-US"/>
              </a:p>
            </p:txBody>
          </p:sp>
        </p:grpSp>
        <p:sp>
          <p:nvSpPr>
            <p:cNvPr id="10" name="Rectangle 9">
              <a:extLst>
                <a:ext uri="{FF2B5EF4-FFF2-40B4-BE49-F238E27FC236}">
                  <a16:creationId xmlns:a16="http://schemas.microsoft.com/office/drawing/2014/main" id="{4B0AA2A2-043D-1175-6C8D-45898AC56C52}"/>
                </a:ext>
              </a:extLst>
            </p:cNvPr>
            <p:cNvSpPr>
              <a:spLocks noChangeArrowheads="1"/>
            </p:cNvSpPr>
            <p:nvPr/>
          </p:nvSpPr>
          <p:spPr bwMode="auto">
            <a:xfrm>
              <a:off x="2210" y="834"/>
              <a:ext cx="427"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0</a:t>
              </a:r>
            </a:p>
          </p:txBody>
        </p:sp>
        <p:sp>
          <p:nvSpPr>
            <p:cNvPr id="11" name="Rectangle 10">
              <a:extLst>
                <a:ext uri="{FF2B5EF4-FFF2-40B4-BE49-F238E27FC236}">
                  <a16:creationId xmlns:a16="http://schemas.microsoft.com/office/drawing/2014/main" id="{3D2A3FB3-36A7-272E-F1B4-8E7FF08C2762}"/>
                </a:ext>
              </a:extLst>
            </p:cNvPr>
            <p:cNvSpPr>
              <a:spLocks noChangeArrowheads="1"/>
            </p:cNvSpPr>
            <p:nvPr/>
          </p:nvSpPr>
          <p:spPr bwMode="auto">
            <a:xfrm>
              <a:off x="3186" y="834"/>
              <a:ext cx="403"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1</a:t>
              </a:r>
            </a:p>
          </p:txBody>
        </p:sp>
        <p:sp>
          <p:nvSpPr>
            <p:cNvPr id="12" name="Rectangle 11">
              <a:extLst>
                <a:ext uri="{FF2B5EF4-FFF2-40B4-BE49-F238E27FC236}">
                  <a16:creationId xmlns:a16="http://schemas.microsoft.com/office/drawing/2014/main" id="{A6FBDBEE-8A56-1774-4552-E92BE6577D9E}"/>
                </a:ext>
              </a:extLst>
            </p:cNvPr>
            <p:cNvSpPr>
              <a:spLocks noChangeArrowheads="1"/>
            </p:cNvSpPr>
            <p:nvPr/>
          </p:nvSpPr>
          <p:spPr bwMode="auto">
            <a:xfrm>
              <a:off x="4104" y="834"/>
              <a:ext cx="439"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2</a:t>
              </a:r>
            </a:p>
          </p:txBody>
        </p:sp>
        <p:sp>
          <p:nvSpPr>
            <p:cNvPr id="13" name="Rectangle 12">
              <a:extLst>
                <a:ext uri="{FF2B5EF4-FFF2-40B4-BE49-F238E27FC236}">
                  <a16:creationId xmlns:a16="http://schemas.microsoft.com/office/drawing/2014/main" id="{0CEBE599-0C0A-9866-02A0-002C7C246B03}"/>
                </a:ext>
              </a:extLst>
            </p:cNvPr>
            <p:cNvSpPr>
              <a:spLocks noChangeArrowheads="1"/>
            </p:cNvSpPr>
            <p:nvPr/>
          </p:nvSpPr>
          <p:spPr bwMode="auto">
            <a:xfrm>
              <a:off x="5034" y="834"/>
              <a:ext cx="451" cy="288"/>
            </a:xfrm>
            <a:prstGeom prst="rect">
              <a:avLst/>
            </a:prstGeom>
            <a:noFill/>
            <a:ln w="9525">
              <a:noFill/>
              <a:miter lim="800000"/>
              <a:headEnd/>
              <a:tailEnd/>
            </a:ln>
          </p:spPr>
          <p:txBody>
            <a:bodyPr>
              <a:spAutoFit/>
            </a:bodyPr>
            <a:lstStyle/>
            <a:p>
              <a:r>
                <a:rPr lang="en-US" altLang="zh-CN" b="1" i="1">
                  <a:solidFill>
                    <a:srgbClr val="FF0066"/>
                  </a:solidFill>
                </a:rPr>
                <a:t>Q</a:t>
              </a:r>
              <a:r>
                <a:rPr lang="en-US" altLang="zh-CN" b="1" baseline="-25000">
                  <a:solidFill>
                    <a:srgbClr val="FF0066"/>
                  </a:solidFill>
                </a:rPr>
                <a:t>3</a:t>
              </a:r>
            </a:p>
          </p:txBody>
        </p:sp>
        <p:sp>
          <p:nvSpPr>
            <p:cNvPr id="14" name="Line 13">
              <a:extLst>
                <a:ext uri="{FF2B5EF4-FFF2-40B4-BE49-F238E27FC236}">
                  <a16:creationId xmlns:a16="http://schemas.microsoft.com/office/drawing/2014/main" id="{07EC88E6-B047-98A6-705F-205E627C2E23}"/>
                </a:ext>
              </a:extLst>
            </p:cNvPr>
            <p:cNvSpPr>
              <a:spLocks noChangeShapeType="1"/>
            </p:cNvSpPr>
            <p:nvPr/>
          </p:nvSpPr>
          <p:spPr bwMode="auto">
            <a:xfrm>
              <a:off x="1032" y="2382"/>
              <a:ext cx="3084" cy="0"/>
            </a:xfrm>
            <a:prstGeom prst="line">
              <a:avLst/>
            </a:prstGeom>
            <a:noFill/>
            <a:ln w="28575">
              <a:solidFill>
                <a:schemeClr val="tx1"/>
              </a:solidFill>
              <a:round/>
              <a:headEnd/>
              <a:tailEnd/>
            </a:ln>
          </p:spPr>
          <p:txBody>
            <a:bodyPr/>
            <a:lstStyle/>
            <a:p>
              <a:endParaRPr lang="zh-CN" altLang="en-US"/>
            </a:p>
          </p:txBody>
        </p:sp>
        <p:grpSp>
          <p:nvGrpSpPr>
            <p:cNvPr id="15" name="Group 14">
              <a:extLst>
                <a:ext uri="{FF2B5EF4-FFF2-40B4-BE49-F238E27FC236}">
                  <a16:creationId xmlns:a16="http://schemas.microsoft.com/office/drawing/2014/main" id="{3A76CB10-B08A-169F-C14E-10DF0D2B5108}"/>
                </a:ext>
              </a:extLst>
            </p:cNvPr>
            <p:cNvGrpSpPr>
              <a:grpSpLocks/>
            </p:cNvGrpSpPr>
            <p:nvPr/>
          </p:nvGrpSpPr>
          <p:grpSpPr bwMode="auto">
            <a:xfrm>
              <a:off x="1224" y="1183"/>
              <a:ext cx="702" cy="1205"/>
              <a:chOff x="1224" y="1183"/>
              <a:chExt cx="702" cy="1205"/>
            </a:xfrm>
          </p:grpSpPr>
          <p:sp>
            <p:nvSpPr>
              <p:cNvPr id="60" name="Freeform 15">
                <a:extLst>
                  <a:ext uri="{FF2B5EF4-FFF2-40B4-BE49-F238E27FC236}">
                    <a16:creationId xmlns:a16="http://schemas.microsoft.com/office/drawing/2014/main" id="{90D1D788-C83A-6778-754B-B45B19F81271}"/>
                  </a:ext>
                </a:extLst>
              </p:cNvPr>
              <p:cNvSpPr>
                <a:spLocks/>
              </p:cNvSpPr>
              <p:nvPr/>
            </p:nvSpPr>
            <p:spPr bwMode="auto">
              <a:xfrm flipH="1">
                <a:off x="122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61" name="Rectangle 16">
                <a:extLst>
                  <a:ext uri="{FF2B5EF4-FFF2-40B4-BE49-F238E27FC236}">
                    <a16:creationId xmlns:a16="http://schemas.microsoft.com/office/drawing/2014/main" id="{706E12E1-7130-110B-AD4D-D5B46F2199E6}"/>
                  </a:ext>
                </a:extLst>
              </p:cNvPr>
              <p:cNvSpPr>
                <a:spLocks noChangeArrowheads="1"/>
              </p:cNvSpPr>
              <p:nvPr/>
            </p:nvSpPr>
            <p:spPr bwMode="auto">
              <a:xfrm rot="-5400000">
                <a:off x="126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62" name="AutoShape 17">
                <a:extLst>
                  <a:ext uri="{FF2B5EF4-FFF2-40B4-BE49-F238E27FC236}">
                    <a16:creationId xmlns:a16="http://schemas.microsoft.com/office/drawing/2014/main" id="{E069AF4F-5B72-453B-DABD-F4437883D708}"/>
                  </a:ext>
                </a:extLst>
              </p:cNvPr>
              <p:cNvSpPr>
                <a:spLocks noChangeArrowheads="1"/>
              </p:cNvSpPr>
              <p:nvPr/>
            </p:nvSpPr>
            <p:spPr bwMode="auto">
              <a:xfrm rot="5400000">
                <a:off x="136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63" name="Text Box 18">
                <a:extLst>
                  <a:ext uri="{FF2B5EF4-FFF2-40B4-BE49-F238E27FC236}">
                    <a16:creationId xmlns:a16="http://schemas.microsoft.com/office/drawing/2014/main" id="{FA16A38B-4B41-CC3E-AC8B-E0BD2D806FE9}"/>
                  </a:ext>
                </a:extLst>
              </p:cNvPr>
              <p:cNvSpPr txBox="1">
                <a:spLocks noChangeArrowheads="1"/>
              </p:cNvSpPr>
              <p:nvPr/>
            </p:nvSpPr>
            <p:spPr bwMode="auto">
              <a:xfrm>
                <a:off x="1466" y="1706"/>
                <a:ext cx="448" cy="288"/>
              </a:xfrm>
              <a:prstGeom prst="rect">
                <a:avLst/>
              </a:prstGeom>
              <a:noFill/>
              <a:ln w="9525">
                <a:noFill/>
                <a:miter lim="800000"/>
                <a:headEnd/>
                <a:tailEnd/>
              </a:ln>
            </p:spPr>
            <p:txBody>
              <a:bodyPr>
                <a:spAutoFit/>
              </a:bodyPr>
              <a:lstStyle/>
              <a:p>
                <a:r>
                  <a:rPr lang="en-US" altLang="zh-CN" b="1"/>
                  <a:t>C1</a:t>
                </a:r>
              </a:p>
            </p:txBody>
          </p:sp>
          <p:sp>
            <p:nvSpPr>
              <p:cNvPr id="64" name="Text Box 19">
                <a:extLst>
                  <a:ext uri="{FF2B5EF4-FFF2-40B4-BE49-F238E27FC236}">
                    <a16:creationId xmlns:a16="http://schemas.microsoft.com/office/drawing/2014/main" id="{6D50E976-753D-5B51-4E9E-D4634DB5C61E}"/>
                  </a:ext>
                </a:extLst>
              </p:cNvPr>
              <p:cNvSpPr txBox="1">
                <a:spLocks noChangeArrowheads="1"/>
              </p:cNvSpPr>
              <p:nvPr/>
            </p:nvSpPr>
            <p:spPr bwMode="auto">
              <a:xfrm>
                <a:off x="1406" y="1442"/>
                <a:ext cx="448" cy="288"/>
              </a:xfrm>
              <a:prstGeom prst="rect">
                <a:avLst/>
              </a:prstGeom>
              <a:noFill/>
              <a:ln w="9525">
                <a:noFill/>
                <a:miter lim="800000"/>
                <a:headEnd/>
                <a:tailEnd/>
              </a:ln>
            </p:spPr>
            <p:txBody>
              <a:bodyPr>
                <a:spAutoFit/>
              </a:bodyPr>
              <a:lstStyle/>
              <a:p>
                <a:r>
                  <a:rPr lang="en-US" altLang="zh-CN" b="1"/>
                  <a:t>1D</a:t>
                </a:r>
              </a:p>
            </p:txBody>
          </p:sp>
          <p:sp>
            <p:nvSpPr>
              <p:cNvPr id="65" name="Rectangle 20">
                <a:extLst>
                  <a:ext uri="{FF2B5EF4-FFF2-40B4-BE49-F238E27FC236}">
                    <a16:creationId xmlns:a16="http://schemas.microsoft.com/office/drawing/2014/main" id="{CBB49328-6EC2-8B63-0B55-5933DFFC02EB}"/>
                  </a:ext>
                </a:extLst>
              </p:cNvPr>
              <p:cNvSpPr>
                <a:spLocks noChangeArrowheads="1"/>
              </p:cNvSpPr>
              <p:nvPr/>
            </p:nvSpPr>
            <p:spPr bwMode="auto">
              <a:xfrm>
                <a:off x="1426" y="1183"/>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0</a:t>
                </a:r>
              </a:p>
            </p:txBody>
          </p:sp>
        </p:grpSp>
        <p:sp>
          <p:nvSpPr>
            <p:cNvPr id="16" name="Oval 21">
              <a:extLst>
                <a:ext uri="{FF2B5EF4-FFF2-40B4-BE49-F238E27FC236}">
                  <a16:creationId xmlns:a16="http://schemas.microsoft.com/office/drawing/2014/main" id="{EE67EE3E-E856-0F94-0CC4-CBD7E7F11340}"/>
                </a:ext>
              </a:extLst>
            </p:cNvPr>
            <p:cNvSpPr>
              <a:spLocks noChangeArrowheads="1"/>
            </p:cNvSpPr>
            <p:nvPr/>
          </p:nvSpPr>
          <p:spPr bwMode="auto">
            <a:xfrm>
              <a:off x="1196" y="2348"/>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17" name="Text Box 22">
              <a:extLst>
                <a:ext uri="{FF2B5EF4-FFF2-40B4-BE49-F238E27FC236}">
                  <a16:creationId xmlns:a16="http://schemas.microsoft.com/office/drawing/2014/main" id="{D3745C11-A358-5413-DD02-560EB2A2FA22}"/>
                </a:ext>
              </a:extLst>
            </p:cNvPr>
            <p:cNvSpPr txBox="1">
              <a:spLocks noChangeArrowheads="1"/>
            </p:cNvSpPr>
            <p:nvPr/>
          </p:nvSpPr>
          <p:spPr bwMode="auto">
            <a:xfrm>
              <a:off x="588" y="2222"/>
              <a:ext cx="517" cy="288"/>
            </a:xfrm>
            <a:prstGeom prst="rect">
              <a:avLst/>
            </a:prstGeom>
            <a:noFill/>
            <a:ln>
              <a:noFill/>
            </a:ln>
            <a:effectLst/>
          </p:spPr>
          <p:txBody>
            <a:bodyPr>
              <a:spAutoFit/>
            </a:bodyPr>
            <a:lstStyle/>
            <a:p>
              <a:pPr>
                <a:defRPr/>
              </a:pPr>
              <a:r>
                <a:rPr lang="en-US" altLang="zh-CN" b="1" i="1">
                  <a:solidFill>
                    <a:srgbClr val="0033CC"/>
                  </a:solidFill>
                  <a:effectLst>
                    <a:outerShdw blurRad="38100" dist="38100" dir="2700000" algn="tl">
                      <a:srgbClr val="C0C0C0"/>
                    </a:outerShdw>
                  </a:effectLst>
                  <a:ea typeface="宋体" panose="02010600030101010101" pitchFamily="2" charset="-122"/>
                </a:rPr>
                <a:t>CP</a:t>
              </a:r>
            </a:p>
          </p:txBody>
        </p:sp>
        <p:grpSp>
          <p:nvGrpSpPr>
            <p:cNvPr id="18" name="Group 23">
              <a:extLst>
                <a:ext uri="{FF2B5EF4-FFF2-40B4-BE49-F238E27FC236}">
                  <a16:creationId xmlns:a16="http://schemas.microsoft.com/office/drawing/2014/main" id="{A1BF7445-D2DC-BC4C-DC73-DA7869E4BA0A}"/>
                </a:ext>
              </a:extLst>
            </p:cNvPr>
            <p:cNvGrpSpPr>
              <a:grpSpLocks/>
            </p:cNvGrpSpPr>
            <p:nvPr/>
          </p:nvGrpSpPr>
          <p:grpSpPr bwMode="auto">
            <a:xfrm>
              <a:off x="2184" y="1183"/>
              <a:ext cx="702" cy="1205"/>
              <a:chOff x="2184" y="1183"/>
              <a:chExt cx="702" cy="1205"/>
            </a:xfrm>
          </p:grpSpPr>
          <p:sp>
            <p:nvSpPr>
              <p:cNvPr id="54" name="Freeform 24">
                <a:extLst>
                  <a:ext uri="{FF2B5EF4-FFF2-40B4-BE49-F238E27FC236}">
                    <a16:creationId xmlns:a16="http://schemas.microsoft.com/office/drawing/2014/main" id="{3E9500FC-195F-DC15-7E4B-B5F7F76A59FC}"/>
                  </a:ext>
                </a:extLst>
              </p:cNvPr>
              <p:cNvSpPr>
                <a:spLocks/>
              </p:cNvSpPr>
              <p:nvPr/>
            </p:nvSpPr>
            <p:spPr bwMode="auto">
              <a:xfrm flipH="1">
                <a:off x="218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55" name="Rectangle 25">
                <a:extLst>
                  <a:ext uri="{FF2B5EF4-FFF2-40B4-BE49-F238E27FC236}">
                    <a16:creationId xmlns:a16="http://schemas.microsoft.com/office/drawing/2014/main" id="{77A8CB75-DC8D-0E57-8997-6DCF92C1C696}"/>
                  </a:ext>
                </a:extLst>
              </p:cNvPr>
              <p:cNvSpPr>
                <a:spLocks noChangeArrowheads="1"/>
              </p:cNvSpPr>
              <p:nvPr/>
            </p:nvSpPr>
            <p:spPr bwMode="auto">
              <a:xfrm rot="-5400000">
                <a:off x="222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56" name="AutoShape 26">
                <a:extLst>
                  <a:ext uri="{FF2B5EF4-FFF2-40B4-BE49-F238E27FC236}">
                    <a16:creationId xmlns:a16="http://schemas.microsoft.com/office/drawing/2014/main" id="{D846BE7F-FD49-223F-E9E3-0C191B199055}"/>
                  </a:ext>
                </a:extLst>
              </p:cNvPr>
              <p:cNvSpPr>
                <a:spLocks noChangeArrowheads="1"/>
              </p:cNvSpPr>
              <p:nvPr/>
            </p:nvSpPr>
            <p:spPr bwMode="auto">
              <a:xfrm rot="5400000">
                <a:off x="232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57" name="Text Box 27">
                <a:extLst>
                  <a:ext uri="{FF2B5EF4-FFF2-40B4-BE49-F238E27FC236}">
                    <a16:creationId xmlns:a16="http://schemas.microsoft.com/office/drawing/2014/main" id="{905727B9-B962-DFB1-A672-5CDF4EDF3B3C}"/>
                  </a:ext>
                </a:extLst>
              </p:cNvPr>
              <p:cNvSpPr txBox="1">
                <a:spLocks noChangeArrowheads="1"/>
              </p:cNvSpPr>
              <p:nvPr/>
            </p:nvSpPr>
            <p:spPr bwMode="auto">
              <a:xfrm>
                <a:off x="2426" y="1706"/>
                <a:ext cx="448" cy="288"/>
              </a:xfrm>
              <a:prstGeom prst="rect">
                <a:avLst/>
              </a:prstGeom>
              <a:noFill/>
              <a:ln w="9525">
                <a:noFill/>
                <a:miter lim="800000"/>
                <a:headEnd/>
                <a:tailEnd/>
              </a:ln>
            </p:spPr>
            <p:txBody>
              <a:bodyPr>
                <a:spAutoFit/>
              </a:bodyPr>
              <a:lstStyle/>
              <a:p>
                <a:r>
                  <a:rPr lang="en-US" altLang="zh-CN" b="1"/>
                  <a:t>C1</a:t>
                </a:r>
              </a:p>
            </p:txBody>
          </p:sp>
          <p:sp>
            <p:nvSpPr>
              <p:cNvPr id="58" name="Text Box 28">
                <a:extLst>
                  <a:ext uri="{FF2B5EF4-FFF2-40B4-BE49-F238E27FC236}">
                    <a16:creationId xmlns:a16="http://schemas.microsoft.com/office/drawing/2014/main" id="{EE0CAB75-81E6-D074-E6E8-24B7303C9617}"/>
                  </a:ext>
                </a:extLst>
              </p:cNvPr>
              <p:cNvSpPr txBox="1">
                <a:spLocks noChangeArrowheads="1"/>
              </p:cNvSpPr>
              <p:nvPr/>
            </p:nvSpPr>
            <p:spPr bwMode="auto">
              <a:xfrm>
                <a:off x="2366" y="1442"/>
                <a:ext cx="448" cy="288"/>
              </a:xfrm>
              <a:prstGeom prst="rect">
                <a:avLst/>
              </a:prstGeom>
              <a:noFill/>
              <a:ln w="9525">
                <a:noFill/>
                <a:miter lim="800000"/>
                <a:headEnd/>
                <a:tailEnd/>
              </a:ln>
            </p:spPr>
            <p:txBody>
              <a:bodyPr>
                <a:spAutoFit/>
              </a:bodyPr>
              <a:lstStyle/>
              <a:p>
                <a:r>
                  <a:rPr lang="en-US" altLang="zh-CN" b="1"/>
                  <a:t>1D</a:t>
                </a:r>
              </a:p>
            </p:txBody>
          </p:sp>
          <p:sp>
            <p:nvSpPr>
              <p:cNvPr id="59" name="Rectangle 29">
                <a:extLst>
                  <a:ext uri="{FF2B5EF4-FFF2-40B4-BE49-F238E27FC236}">
                    <a16:creationId xmlns:a16="http://schemas.microsoft.com/office/drawing/2014/main" id="{6E38EA4B-58AE-AF31-7021-4AEA9C0DA0B6}"/>
                  </a:ext>
                </a:extLst>
              </p:cNvPr>
              <p:cNvSpPr>
                <a:spLocks noChangeArrowheads="1"/>
              </p:cNvSpPr>
              <p:nvPr/>
            </p:nvSpPr>
            <p:spPr bwMode="auto">
              <a:xfrm>
                <a:off x="2386" y="1183"/>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1</a:t>
                </a:r>
              </a:p>
            </p:txBody>
          </p:sp>
        </p:grpSp>
        <p:grpSp>
          <p:nvGrpSpPr>
            <p:cNvPr id="19" name="Group 30">
              <a:extLst>
                <a:ext uri="{FF2B5EF4-FFF2-40B4-BE49-F238E27FC236}">
                  <a16:creationId xmlns:a16="http://schemas.microsoft.com/office/drawing/2014/main" id="{1B26161B-DF3F-383E-6192-644F151EF2A3}"/>
                </a:ext>
              </a:extLst>
            </p:cNvPr>
            <p:cNvGrpSpPr>
              <a:grpSpLocks/>
            </p:cNvGrpSpPr>
            <p:nvPr/>
          </p:nvGrpSpPr>
          <p:grpSpPr bwMode="auto">
            <a:xfrm>
              <a:off x="3144" y="1183"/>
              <a:ext cx="702" cy="1205"/>
              <a:chOff x="3144" y="1183"/>
              <a:chExt cx="702" cy="1205"/>
            </a:xfrm>
          </p:grpSpPr>
          <p:sp>
            <p:nvSpPr>
              <p:cNvPr id="48" name="Freeform 31">
                <a:extLst>
                  <a:ext uri="{FF2B5EF4-FFF2-40B4-BE49-F238E27FC236}">
                    <a16:creationId xmlns:a16="http://schemas.microsoft.com/office/drawing/2014/main" id="{7B1B3CB6-93DF-B5C0-0BE6-D81F601FBD33}"/>
                  </a:ext>
                </a:extLst>
              </p:cNvPr>
              <p:cNvSpPr>
                <a:spLocks/>
              </p:cNvSpPr>
              <p:nvPr/>
            </p:nvSpPr>
            <p:spPr bwMode="auto">
              <a:xfrm flipH="1">
                <a:off x="314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49" name="Rectangle 32">
                <a:extLst>
                  <a:ext uri="{FF2B5EF4-FFF2-40B4-BE49-F238E27FC236}">
                    <a16:creationId xmlns:a16="http://schemas.microsoft.com/office/drawing/2014/main" id="{5227A8E7-9F63-075F-A5A5-8D197D5F608D}"/>
                  </a:ext>
                </a:extLst>
              </p:cNvPr>
              <p:cNvSpPr>
                <a:spLocks noChangeArrowheads="1"/>
              </p:cNvSpPr>
              <p:nvPr/>
            </p:nvSpPr>
            <p:spPr bwMode="auto">
              <a:xfrm rot="-5400000">
                <a:off x="318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50" name="AutoShape 33">
                <a:extLst>
                  <a:ext uri="{FF2B5EF4-FFF2-40B4-BE49-F238E27FC236}">
                    <a16:creationId xmlns:a16="http://schemas.microsoft.com/office/drawing/2014/main" id="{041AB7A5-E2B3-BD99-CDB7-1056E117FD28}"/>
                  </a:ext>
                </a:extLst>
              </p:cNvPr>
              <p:cNvSpPr>
                <a:spLocks noChangeArrowheads="1"/>
              </p:cNvSpPr>
              <p:nvPr/>
            </p:nvSpPr>
            <p:spPr bwMode="auto">
              <a:xfrm rot="5400000">
                <a:off x="328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51" name="Text Box 34">
                <a:extLst>
                  <a:ext uri="{FF2B5EF4-FFF2-40B4-BE49-F238E27FC236}">
                    <a16:creationId xmlns:a16="http://schemas.microsoft.com/office/drawing/2014/main" id="{031D86B5-232D-5D1E-3128-F203CC1A3E24}"/>
                  </a:ext>
                </a:extLst>
              </p:cNvPr>
              <p:cNvSpPr txBox="1">
                <a:spLocks noChangeArrowheads="1"/>
              </p:cNvSpPr>
              <p:nvPr/>
            </p:nvSpPr>
            <p:spPr bwMode="auto">
              <a:xfrm>
                <a:off x="3386" y="1706"/>
                <a:ext cx="448" cy="288"/>
              </a:xfrm>
              <a:prstGeom prst="rect">
                <a:avLst/>
              </a:prstGeom>
              <a:noFill/>
              <a:ln w="9525">
                <a:noFill/>
                <a:miter lim="800000"/>
                <a:headEnd/>
                <a:tailEnd/>
              </a:ln>
            </p:spPr>
            <p:txBody>
              <a:bodyPr>
                <a:spAutoFit/>
              </a:bodyPr>
              <a:lstStyle/>
              <a:p>
                <a:r>
                  <a:rPr lang="en-US" altLang="zh-CN" b="1"/>
                  <a:t>C1</a:t>
                </a:r>
              </a:p>
            </p:txBody>
          </p:sp>
          <p:sp>
            <p:nvSpPr>
              <p:cNvPr id="52" name="Text Box 35">
                <a:extLst>
                  <a:ext uri="{FF2B5EF4-FFF2-40B4-BE49-F238E27FC236}">
                    <a16:creationId xmlns:a16="http://schemas.microsoft.com/office/drawing/2014/main" id="{A3DF3858-E5FA-990E-1DCB-352DDF9BF796}"/>
                  </a:ext>
                </a:extLst>
              </p:cNvPr>
              <p:cNvSpPr txBox="1">
                <a:spLocks noChangeArrowheads="1"/>
              </p:cNvSpPr>
              <p:nvPr/>
            </p:nvSpPr>
            <p:spPr bwMode="auto">
              <a:xfrm>
                <a:off x="3326" y="1442"/>
                <a:ext cx="448" cy="288"/>
              </a:xfrm>
              <a:prstGeom prst="rect">
                <a:avLst/>
              </a:prstGeom>
              <a:noFill/>
              <a:ln w="9525">
                <a:noFill/>
                <a:miter lim="800000"/>
                <a:headEnd/>
                <a:tailEnd/>
              </a:ln>
            </p:spPr>
            <p:txBody>
              <a:bodyPr>
                <a:spAutoFit/>
              </a:bodyPr>
              <a:lstStyle/>
              <a:p>
                <a:r>
                  <a:rPr lang="en-US" altLang="zh-CN" b="1"/>
                  <a:t>1D</a:t>
                </a:r>
              </a:p>
            </p:txBody>
          </p:sp>
          <p:sp>
            <p:nvSpPr>
              <p:cNvPr id="53" name="Rectangle 36">
                <a:extLst>
                  <a:ext uri="{FF2B5EF4-FFF2-40B4-BE49-F238E27FC236}">
                    <a16:creationId xmlns:a16="http://schemas.microsoft.com/office/drawing/2014/main" id="{417FF818-2ACE-7831-39B3-D9C1CC6F84FB}"/>
                  </a:ext>
                </a:extLst>
              </p:cNvPr>
              <p:cNvSpPr>
                <a:spLocks noChangeArrowheads="1"/>
              </p:cNvSpPr>
              <p:nvPr/>
            </p:nvSpPr>
            <p:spPr bwMode="auto">
              <a:xfrm>
                <a:off x="3346" y="1183"/>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2</a:t>
                </a:r>
              </a:p>
            </p:txBody>
          </p:sp>
        </p:grpSp>
        <p:grpSp>
          <p:nvGrpSpPr>
            <p:cNvPr id="20" name="Group 37">
              <a:extLst>
                <a:ext uri="{FF2B5EF4-FFF2-40B4-BE49-F238E27FC236}">
                  <a16:creationId xmlns:a16="http://schemas.microsoft.com/office/drawing/2014/main" id="{C381CC56-A3D6-A9AE-6EE2-5BD9ECFEBE35}"/>
                </a:ext>
              </a:extLst>
            </p:cNvPr>
            <p:cNvGrpSpPr>
              <a:grpSpLocks/>
            </p:cNvGrpSpPr>
            <p:nvPr/>
          </p:nvGrpSpPr>
          <p:grpSpPr bwMode="auto">
            <a:xfrm>
              <a:off x="4104" y="1183"/>
              <a:ext cx="702" cy="1205"/>
              <a:chOff x="4104" y="1183"/>
              <a:chExt cx="702" cy="1205"/>
            </a:xfrm>
          </p:grpSpPr>
          <p:sp>
            <p:nvSpPr>
              <p:cNvPr id="42" name="Freeform 38">
                <a:extLst>
                  <a:ext uri="{FF2B5EF4-FFF2-40B4-BE49-F238E27FC236}">
                    <a16:creationId xmlns:a16="http://schemas.microsoft.com/office/drawing/2014/main" id="{121CE285-9A15-99F7-1B01-149E77D6587F}"/>
                  </a:ext>
                </a:extLst>
              </p:cNvPr>
              <p:cNvSpPr>
                <a:spLocks/>
              </p:cNvSpPr>
              <p:nvPr/>
            </p:nvSpPr>
            <p:spPr bwMode="auto">
              <a:xfrm flipH="1">
                <a:off x="4104" y="1860"/>
                <a:ext cx="180" cy="528"/>
              </a:xfrm>
              <a:custGeom>
                <a:avLst/>
                <a:gdLst>
                  <a:gd name="T0" fmla="*/ 0 w 228"/>
                  <a:gd name="T1" fmla="*/ 0 h 336"/>
                  <a:gd name="T2" fmla="*/ 180 w 228"/>
                  <a:gd name="T3" fmla="*/ 0 h 336"/>
                  <a:gd name="T4" fmla="*/ 180 w 228"/>
                  <a:gd name="T5" fmla="*/ 528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sp>
            <p:nvSpPr>
              <p:cNvPr id="43" name="Rectangle 39">
                <a:extLst>
                  <a:ext uri="{FF2B5EF4-FFF2-40B4-BE49-F238E27FC236}">
                    <a16:creationId xmlns:a16="http://schemas.microsoft.com/office/drawing/2014/main" id="{8CA92F50-E35E-AF25-23AD-B8F36BCC966F}"/>
                  </a:ext>
                </a:extLst>
              </p:cNvPr>
              <p:cNvSpPr>
                <a:spLocks noChangeArrowheads="1"/>
              </p:cNvSpPr>
              <p:nvPr/>
            </p:nvSpPr>
            <p:spPr bwMode="auto">
              <a:xfrm rot="-5400000">
                <a:off x="4146" y="1578"/>
                <a:ext cx="792" cy="528"/>
              </a:xfrm>
              <a:prstGeom prst="rect">
                <a:avLst/>
              </a:prstGeom>
              <a:solidFill>
                <a:srgbClr val="D2FEEA"/>
              </a:solidFill>
              <a:ln w="38100">
                <a:solidFill>
                  <a:srgbClr val="336600"/>
                </a:solidFill>
                <a:miter lim="800000"/>
                <a:headEnd/>
                <a:tailEnd/>
              </a:ln>
            </p:spPr>
            <p:txBody>
              <a:bodyPr wrap="none" anchor="ctr"/>
              <a:lstStyle/>
              <a:p>
                <a:endParaRPr lang="zh-CN" altLang="en-US"/>
              </a:p>
            </p:txBody>
          </p:sp>
          <p:sp>
            <p:nvSpPr>
              <p:cNvPr id="44" name="AutoShape 40">
                <a:extLst>
                  <a:ext uri="{FF2B5EF4-FFF2-40B4-BE49-F238E27FC236}">
                    <a16:creationId xmlns:a16="http://schemas.microsoft.com/office/drawing/2014/main" id="{A9755453-E0C5-0ED0-265C-BBAB6B5DBC8E}"/>
                  </a:ext>
                </a:extLst>
              </p:cNvPr>
              <p:cNvSpPr>
                <a:spLocks noChangeArrowheads="1"/>
              </p:cNvSpPr>
              <p:nvPr/>
            </p:nvSpPr>
            <p:spPr bwMode="auto">
              <a:xfrm rot="5400000">
                <a:off x="4242" y="1788"/>
                <a:ext cx="180" cy="108"/>
              </a:xfrm>
              <a:prstGeom prst="triangle">
                <a:avLst>
                  <a:gd name="adj" fmla="val 50000"/>
                </a:avLst>
              </a:prstGeom>
              <a:solidFill>
                <a:srgbClr val="CCFFCC"/>
              </a:solidFill>
              <a:ln w="38100">
                <a:solidFill>
                  <a:srgbClr val="336600"/>
                </a:solidFill>
                <a:miter lim="800000"/>
                <a:headEnd/>
                <a:tailEnd/>
              </a:ln>
            </p:spPr>
            <p:txBody>
              <a:bodyPr wrap="none" anchor="ctr"/>
              <a:lstStyle/>
              <a:p>
                <a:endParaRPr lang="zh-CN" altLang="en-US"/>
              </a:p>
            </p:txBody>
          </p:sp>
          <p:sp>
            <p:nvSpPr>
              <p:cNvPr id="45" name="Text Box 41">
                <a:extLst>
                  <a:ext uri="{FF2B5EF4-FFF2-40B4-BE49-F238E27FC236}">
                    <a16:creationId xmlns:a16="http://schemas.microsoft.com/office/drawing/2014/main" id="{EC9E96A8-8E97-BB43-CC54-414720A088C2}"/>
                  </a:ext>
                </a:extLst>
              </p:cNvPr>
              <p:cNvSpPr txBox="1">
                <a:spLocks noChangeArrowheads="1"/>
              </p:cNvSpPr>
              <p:nvPr/>
            </p:nvSpPr>
            <p:spPr bwMode="auto">
              <a:xfrm>
                <a:off x="4346" y="1706"/>
                <a:ext cx="448" cy="288"/>
              </a:xfrm>
              <a:prstGeom prst="rect">
                <a:avLst/>
              </a:prstGeom>
              <a:noFill/>
              <a:ln w="9525">
                <a:noFill/>
                <a:miter lim="800000"/>
                <a:headEnd/>
                <a:tailEnd/>
              </a:ln>
            </p:spPr>
            <p:txBody>
              <a:bodyPr>
                <a:spAutoFit/>
              </a:bodyPr>
              <a:lstStyle/>
              <a:p>
                <a:r>
                  <a:rPr lang="en-US" altLang="zh-CN" b="1"/>
                  <a:t>C1</a:t>
                </a:r>
              </a:p>
            </p:txBody>
          </p:sp>
          <p:sp>
            <p:nvSpPr>
              <p:cNvPr id="46" name="Text Box 42">
                <a:extLst>
                  <a:ext uri="{FF2B5EF4-FFF2-40B4-BE49-F238E27FC236}">
                    <a16:creationId xmlns:a16="http://schemas.microsoft.com/office/drawing/2014/main" id="{D3D60ADD-8A66-3B95-6655-4848915DE16E}"/>
                  </a:ext>
                </a:extLst>
              </p:cNvPr>
              <p:cNvSpPr txBox="1">
                <a:spLocks noChangeArrowheads="1"/>
              </p:cNvSpPr>
              <p:nvPr/>
            </p:nvSpPr>
            <p:spPr bwMode="auto">
              <a:xfrm>
                <a:off x="4286" y="1442"/>
                <a:ext cx="448" cy="288"/>
              </a:xfrm>
              <a:prstGeom prst="rect">
                <a:avLst/>
              </a:prstGeom>
              <a:noFill/>
              <a:ln w="9525">
                <a:noFill/>
                <a:miter lim="800000"/>
                <a:headEnd/>
                <a:tailEnd/>
              </a:ln>
            </p:spPr>
            <p:txBody>
              <a:bodyPr>
                <a:spAutoFit/>
              </a:bodyPr>
              <a:lstStyle/>
              <a:p>
                <a:r>
                  <a:rPr lang="en-US" altLang="zh-CN" b="1"/>
                  <a:t>1D</a:t>
                </a:r>
              </a:p>
            </p:txBody>
          </p:sp>
          <p:sp>
            <p:nvSpPr>
              <p:cNvPr id="47" name="Rectangle 43">
                <a:extLst>
                  <a:ext uri="{FF2B5EF4-FFF2-40B4-BE49-F238E27FC236}">
                    <a16:creationId xmlns:a16="http://schemas.microsoft.com/office/drawing/2014/main" id="{C883C228-3801-112E-97E8-9B62C26227B2}"/>
                  </a:ext>
                </a:extLst>
              </p:cNvPr>
              <p:cNvSpPr>
                <a:spLocks noChangeArrowheads="1"/>
              </p:cNvSpPr>
              <p:nvPr/>
            </p:nvSpPr>
            <p:spPr bwMode="auto">
              <a:xfrm>
                <a:off x="4306" y="1183"/>
                <a:ext cx="364" cy="250"/>
              </a:xfrm>
              <a:prstGeom prst="rect">
                <a:avLst/>
              </a:prstGeom>
              <a:noFill/>
              <a:ln w="9525">
                <a:noFill/>
                <a:miter lim="800000"/>
                <a:headEnd/>
                <a:tailEnd/>
              </a:ln>
            </p:spPr>
            <p:txBody>
              <a:bodyPr wrap="none">
                <a:spAutoFit/>
              </a:bodyPr>
              <a:lstStyle/>
              <a:p>
                <a:r>
                  <a:rPr lang="en-US" altLang="zh-CN" sz="2000" b="1"/>
                  <a:t>FF</a:t>
                </a:r>
                <a:r>
                  <a:rPr lang="en-US" altLang="zh-CN" sz="2000" b="1" baseline="-25000"/>
                  <a:t>3</a:t>
                </a:r>
              </a:p>
            </p:txBody>
          </p:sp>
        </p:grpSp>
        <p:sp>
          <p:nvSpPr>
            <p:cNvPr id="21" name="Oval 44">
              <a:extLst>
                <a:ext uri="{FF2B5EF4-FFF2-40B4-BE49-F238E27FC236}">
                  <a16:creationId xmlns:a16="http://schemas.microsoft.com/office/drawing/2014/main" id="{AD002B9B-0E6C-FBDA-3C7C-7280D9942553}"/>
                </a:ext>
              </a:extLst>
            </p:cNvPr>
            <p:cNvSpPr>
              <a:spLocks noChangeArrowheads="1"/>
            </p:cNvSpPr>
            <p:nvPr/>
          </p:nvSpPr>
          <p:spPr bwMode="auto">
            <a:xfrm>
              <a:off x="2156" y="2348"/>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2" name="Oval 45">
              <a:extLst>
                <a:ext uri="{FF2B5EF4-FFF2-40B4-BE49-F238E27FC236}">
                  <a16:creationId xmlns:a16="http://schemas.microsoft.com/office/drawing/2014/main" id="{B422580C-5CB1-A129-5796-27D3FFD0569C}"/>
                </a:ext>
              </a:extLst>
            </p:cNvPr>
            <p:cNvSpPr>
              <a:spLocks noChangeArrowheads="1"/>
            </p:cNvSpPr>
            <p:nvPr/>
          </p:nvSpPr>
          <p:spPr bwMode="auto">
            <a:xfrm>
              <a:off x="3116" y="2348"/>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3" name="Line 46">
              <a:extLst>
                <a:ext uri="{FF2B5EF4-FFF2-40B4-BE49-F238E27FC236}">
                  <a16:creationId xmlns:a16="http://schemas.microsoft.com/office/drawing/2014/main" id="{7968B468-E21F-D905-DA3B-5B3869BB0911}"/>
                </a:ext>
              </a:extLst>
            </p:cNvPr>
            <p:cNvSpPr>
              <a:spLocks noChangeShapeType="1"/>
            </p:cNvSpPr>
            <p:nvPr/>
          </p:nvSpPr>
          <p:spPr bwMode="auto">
            <a:xfrm>
              <a:off x="1932" y="1596"/>
              <a:ext cx="420" cy="0"/>
            </a:xfrm>
            <a:prstGeom prst="line">
              <a:avLst/>
            </a:prstGeom>
            <a:noFill/>
            <a:ln w="28575">
              <a:solidFill>
                <a:schemeClr val="tx1"/>
              </a:solidFill>
              <a:round/>
              <a:headEnd/>
              <a:tailEnd/>
            </a:ln>
          </p:spPr>
          <p:txBody>
            <a:bodyPr/>
            <a:lstStyle/>
            <a:p>
              <a:endParaRPr lang="zh-CN" altLang="en-US"/>
            </a:p>
          </p:txBody>
        </p:sp>
        <p:sp>
          <p:nvSpPr>
            <p:cNvPr id="24" name="Line 47">
              <a:extLst>
                <a:ext uri="{FF2B5EF4-FFF2-40B4-BE49-F238E27FC236}">
                  <a16:creationId xmlns:a16="http://schemas.microsoft.com/office/drawing/2014/main" id="{0F902FCC-A675-087F-8E09-C7ADEC96DD97}"/>
                </a:ext>
              </a:extLst>
            </p:cNvPr>
            <p:cNvSpPr>
              <a:spLocks noChangeShapeType="1"/>
            </p:cNvSpPr>
            <p:nvPr/>
          </p:nvSpPr>
          <p:spPr bwMode="auto">
            <a:xfrm>
              <a:off x="2892" y="1572"/>
              <a:ext cx="420" cy="0"/>
            </a:xfrm>
            <a:prstGeom prst="line">
              <a:avLst/>
            </a:prstGeom>
            <a:noFill/>
            <a:ln w="28575">
              <a:solidFill>
                <a:schemeClr val="tx1"/>
              </a:solidFill>
              <a:round/>
              <a:headEnd/>
              <a:tailEnd/>
            </a:ln>
          </p:spPr>
          <p:txBody>
            <a:bodyPr/>
            <a:lstStyle/>
            <a:p>
              <a:endParaRPr lang="zh-CN" altLang="en-US"/>
            </a:p>
          </p:txBody>
        </p:sp>
        <p:sp>
          <p:nvSpPr>
            <p:cNvPr id="25" name="Line 48">
              <a:extLst>
                <a:ext uri="{FF2B5EF4-FFF2-40B4-BE49-F238E27FC236}">
                  <a16:creationId xmlns:a16="http://schemas.microsoft.com/office/drawing/2014/main" id="{7DE4902D-5232-8BC7-D073-A5DC598A30A0}"/>
                </a:ext>
              </a:extLst>
            </p:cNvPr>
            <p:cNvSpPr>
              <a:spLocks noChangeShapeType="1"/>
            </p:cNvSpPr>
            <p:nvPr/>
          </p:nvSpPr>
          <p:spPr bwMode="auto">
            <a:xfrm>
              <a:off x="3840" y="1572"/>
              <a:ext cx="420" cy="0"/>
            </a:xfrm>
            <a:prstGeom prst="line">
              <a:avLst/>
            </a:prstGeom>
            <a:noFill/>
            <a:ln w="28575">
              <a:solidFill>
                <a:schemeClr val="tx1"/>
              </a:solidFill>
              <a:round/>
              <a:headEnd/>
              <a:tailEnd/>
            </a:ln>
          </p:spPr>
          <p:txBody>
            <a:bodyPr/>
            <a:lstStyle/>
            <a:p>
              <a:endParaRPr lang="zh-CN" altLang="en-US"/>
            </a:p>
          </p:txBody>
        </p:sp>
        <p:sp>
          <p:nvSpPr>
            <p:cNvPr id="26" name="Oval 49">
              <a:extLst>
                <a:ext uri="{FF2B5EF4-FFF2-40B4-BE49-F238E27FC236}">
                  <a16:creationId xmlns:a16="http://schemas.microsoft.com/office/drawing/2014/main" id="{E0D26E33-9F09-3751-A2BE-92FD73602698}"/>
                </a:ext>
              </a:extLst>
            </p:cNvPr>
            <p:cNvSpPr>
              <a:spLocks noChangeArrowheads="1"/>
            </p:cNvSpPr>
            <p:nvPr/>
          </p:nvSpPr>
          <p:spPr bwMode="auto">
            <a:xfrm flipH="1">
              <a:off x="948" y="2339"/>
              <a:ext cx="68" cy="68"/>
            </a:xfrm>
            <a:prstGeom prst="ellipse">
              <a:avLst/>
            </a:prstGeom>
            <a:solidFill>
              <a:srgbClr val="A5CEAD"/>
            </a:solidFill>
            <a:ln w="28575">
              <a:solidFill>
                <a:schemeClr val="tx1"/>
              </a:solidFill>
              <a:round/>
              <a:headEnd/>
              <a:tailEnd/>
            </a:ln>
          </p:spPr>
          <p:txBody>
            <a:bodyPr wrap="none" anchor="ctr"/>
            <a:lstStyle/>
            <a:p>
              <a:endParaRPr lang="zh-CN" altLang="en-US"/>
            </a:p>
          </p:txBody>
        </p:sp>
        <p:sp>
          <p:nvSpPr>
            <p:cNvPr id="27" name="Oval 50">
              <a:extLst>
                <a:ext uri="{FF2B5EF4-FFF2-40B4-BE49-F238E27FC236}">
                  <a16:creationId xmlns:a16="http://schemas.microsoft.com/office/drawing/2014/main" id="{D8208B68-68C3-DB6E-A96F-70E58E759590}"/>
                </a:ext>
              </a:extLst>
            </p:cNvPr>
            <p:cNvSpPr>
              <a:spLocks noChangeArrowheads="1"/>
            </p:cNvSpPr>
            <p:nvPr/>
          </p:nvSpPr>
          <p:spPr bwMode="auto">
            <a:xfrm>
              <a:off x="2096" y="1562"/>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8" name="Oval 51">
              <a:extLst>
                <a:ext uri="{FF2B5EF4-FFF2-40B4-BE49-F238E27FC236}">
                  <a16:creationId xmlns:a16="http://schemas.microsoft.com/office/drawing/2014/main" id="{D204F6D0-B79F-CC1B-AAF5-855304D1454D}"/>
                </a:ext>
              </a:extLst>
            </p:cNvPr>
            <p:cNvSpPr>
              <a:spLocks noChangeArrowheads="1"/>
            </p:cNvSpPr>
            <p:nvPr/>
          </p:nvSpPr>
          <p:spPr bwMode="auto">
            <a:xfrm>
              <a:off x="3080" y="154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29" name="Oval 52">
              <a:extLst>
                <a:ext uri="{FF2B5EF4-FFF2-40B4-BE49-F238E27FC236}">
                  <a16:creationId xmlns:a16="http://schemas.microsoft.com/office/drawing/2014/main" id="{2DD520E0-E5C2-1A18-6EBA-8117753E1C6C}"/>
                </a:ext>
              </a:extLst>
            </p:cNvPr>
            <p:cNvSpPr>
              <a:spLocks noChangeArrowheads="1"/>
            </p:cNvSpPr>
            <p:nvPr/>
          </p:nvSpPr>
          <p:spPr bwMode="auto">
            <a:xfrm>
              <a:off x="4040" y="1544"/>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sp>
          <p:nvSpPr>
            <p:cNvPr id="30" name="Freeform 53">
              <a:extLst>
                <a:ext uri="{FF2B5EF4-FFF2-40B4-BE49-F238E27FC236}">
                  <a16:creationId xmlns:a16="http://schemas.microsoft.com/office/drawing/2014/main" id="{8B1265DA-2CE6-C31F-9C62-5AE223A9C9D6}"/>
                </a:ext>
              </a:extLst>
            </p:cNvPr>
            <p:cNvSpPr>
              <a:spLocks/>
            </p:cNvSpPr>
            <p:nvPr/>
          </p:nvSpPr>
          <p:spPr bwMode="auto">
            <a:xfrm rot="5400000" flipH="1" flipV="1">
              <a:off x="2847" y="-555"/>
              <a:ext cx="450" cy="3840"/>
            </a:xfrm>
            <a:custGeom>
              <a:avLst/>
              <a:gdLst>
                <a:gd name="T0" fmla="*/ 0 w 228"/>
                <a:gd name="T1" fmla="*/ 0 h 336"/>
                <a:gd name="T2" fmla="*/ 450 w 228"/>
                <a:gd name="T3" fmla="*/ 0 h 336"/>
                <a:gd name="T4" fmla="*/ 450 w 228"/>
                <a:gd name="T5" fmla="*/ 3840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grpSp>
          <p:nvGrpSpPr>
            <p:cNvPr id="31" name="Group 54">
              <a:extLst>
                <a:ext uri="{FF2B5EF4-FFF2-40B4-BE49-F238E27FC236}">
                  <a16:creationId xmlns:a16="http://schemas.microsoft.com/office/drawing/2014/main" id="{619C10DF-2A31-502F-237E-3EB97A868783}"/>
                </a:ext>
              </a:extLst>
            </p:cNvPr>
            <p:cNvGrpSpPr>
              <a:grpSpLocks/>
            </p:cNvGrpSpPr>
            <p:nvPr/>
          </p:nvGrpSpPr>
          <p:grpSpPr bwMode="auto">
            <a:xfrm>
              <a:off x="4038" y="895"/>
              <a:ext cx="68" cy="666"/>
              <a:chOff x="2010" y="1027"/>
              <a:chExt cx="68" cy="666"/>
            </a:xfrm>
          </p:grpSpPr>
          <p:sp>
            <p:nvSpPr>
              <p:cNvPr id="40" name="Line 55">
                <a:extLst>
                  <a:ext uri="{FF2B5EF4-FFF2-40B4-BE49-F238E27FC236}">
                    <a16:creationId xmlns:a16="http://schemas.microsoft.com/office/drawing/2014/main" id="{37A07FF8-98B7-CFC8-685E-5677615675BB}"/>
                  </a:ext>
                </a:extLst>
              </p:cNvPr>
              <p:cNvSpPr>
                <a:spLocks noChangeShapeType="1"/>
              </p:cNvSpPr>
              <p:nvPr/>
            </p:nvSpPr>
            <p:spPr bwMode="auto">
              <a:xfrm flipH="1">
                <a:off x="2040" y="1099"/>
                <a:ext cx="0" cy="594"/>
              </a:xfrm>
              <a:prstGeom prst="line">
                <a:avLst/>
              </a:prstGeom>
              <a:noFill/>
              <a:ln w="28575">
                <a:solidFill>
                  <a:schemeClr val="tx1"/>
                </a:solidFill>
                <a:round/>
                <a:headEnd/>
                <a:tailEnd/>
              </a:ln>
            </p:spPr>
            <p:txBody>
              <a:bodyPr/>
              <a:lstStyle/>
              <a:p>
                <a:endParaRPr lang="zh-CN" altLang="en-US"/>
              </a:p>
            </p:txBody>
          </p:sp>
          <p:sp>
            <p:nvSpPr>
              <p:cNvPr id="41" name="Oval 56">
                <a:extLst>
                  <a:ext uri="{FF2B5EF4-FFF2-40B4-BE49-F238E27FC236}">
                    <a16:creationId xmlns:a16="http://schemas.microsoft.com/office/drawing/2014/main" id="{12337D98-1F75-6EF4-D7EB-F227660A7867}"/>
                  </a:ext>
                </a:extLst>
              </p:cNvPr>
              <p:cNvSpPr>
                <a:spLocks noChangeArrowheads="1"/>
              </p:cNvSpPr>
              <p:nvPr/>
            </p:nvSpPr>
            <p:spPr bwMode="auto">
              <a:xfrm>
                <a:off x="2010" y="1027"/>
                <a:ext cx="68" cy="68"/>
              </a:xfrm>
              <a:prstGeom prst="ellipse">
                <a:avLst/>
              </a:prstGeom>
              <a:noFill/>
              <a:ln w="28575">
                <a:solidFill>
                  <a:schemeClr val="tx1"/>
                </a:solidFill>
                <a:round/>
                <a:headEnd/>
                <a:tailEnd/>
              </a:ln>
            </p:spPr>
            <p:txBody>
              <a:bodyPr wrap="none" anchor="ctr"/>
              <a:lstStyle/>
              <a:p>
                <a:endParaRPr lang="zh-CN" altLang="en-US"/>
              </a:p>
            </p:txBody>
          </p:sp>
        </p:grpSp>
        <p:grpSp>
          <p:nvGrpSpPr>
            <p:cNvPr id="32" name="Group 57">
              <a:extLst>
                <a:ext uri="{FF2B5EF4-FFF2-40B4-BE49-F238E27FC236}">
                  <a16:creationId xmlns:a16="http://schemas.microsoft.com/office/drawing/2014/main" id="{A7698DC2-0C56-E4EC-C20A-0865EC94CEF0}"/>
                </a:ext>
              </a:extLst>
            </p:cNvPr>
            <p:cNvGrpSpPr>
              <a:grpSpLocks/>
            </p:cNvGrpSpPr>
            <p:nvPr/>
          </p:nvGrpSpPr>
          <p:grpSpPr bwMode="auto">
            <a:xfrm>
              <a:off x="3078" y="919"/>
              <a:ext cx="68" cy="666"/>
              <a:chOff x="2010" y="1027"/>
              <a:chExt cx="68" cy="666"/>
            </a:xfrm>
          </p:grpSpPr>
          <p:sp>
            <p:nvSpPr>
              <p:cNvPr id="38" name="Line 58">
                <a:extLst>
                  <a:ext uri="{FF2B5EF4-FFF2-40B4-BE49-F238E27FC236}">
                    <a16:creationId xmlns:a16="http://schemas.microsoft.com/office/drawing/2014/main" id="{E9F565D4-E0E4-1F85-81B1-1902A5AB4803}"/>
                  </a:ext>
                </a:extLst>
              </p:cNvPr>
              <p:cNvSpPr>
                <a:spLocks noChangeShapeType="1"/>
              </p:cNvSpPr>
              <p:nvPr/>
            </p:nvSpPr>
            <p:spPr bwMode="auto">
              <a:xfrm flipH="1">
                <a:off x="2040" y="1099"/>
                <a:ext cx="0" cy="594"/>
              </a:xfrm>
              <a:prstGeom prst="line">
                <a:avLst/>
              </a:prstGeom>
              <a:noFill/>
              <a:ln w="28575">
                <a:solidFill>
                  <a:schemeClr val="tx1"/>
                </a:solidFill>
                <a:round/>
                <a:headEnd/>
                <a:tailEnd/>
              </a:ln>
            </p:spPr>
            <p:txBody>
              <a:bodyPr/>
              <a:lstStyle/>
              <a:p>
                <a:endParaRPr lang="zh-CN" altLang="en-US"/>
              </a:p>
            </p:txBody>
          </p:sp>
          <p:sp>
            <p:nvSpPr>
              <p:cNvPr id="39" name="Oval 59">
                <a:extLst>
                  <a:ext uri="{FF2B5EF4-FFF2-40B4-BE49-F238E27FC236}">
                    <a16:creationId xmlns:a16="http://schemas.microsoft.com/office/drawing/2014/main" id="{2E1D963D-FBC9-02BB-A2F3-3B788FF12301}"/>
                  </a:ext>
                </a:extLst>
              </p:cNvPr>
              <p:cNvSpPr>
                <a:spLocks noChangeArrowheads="1"/>
              </p:cNvSpPr>
              <p:nvPr/>
            </p:nvSpPr>
            <p:spPr bwMode="auto">
              <a:xfrm>
                <a:off x="2010" y="1027"/>
                <a:ext cx="68" cy="68"/>
              </a:xfrm>
              <a:prstGeom prst="ellipse">
                <a:avLst/>
              </a:prstGeom>
              <a:noFill/>
              <a:ln w="28575">
                <a:solidFill>
                  <a:schemeClr val="tx1"/>
                </a:solidFill>
                <a:round/>
                <a:headEnd/>
                <a:tailEnd/>
              </a:ln>
            </p:spPr>
            <p:txBody>
              <a:bodyPr wrap="none" anchor="ctr"/>
              <a:lstStyle/>
              <a:p>
                <a:endParaRPr lang="zh-CN" altLang="en-US"/>
              </a:p>
            </p:txBody>
          </p:sp>
        </p:grpSp>
        <p:sp>
          <p:nvSpPr>
            <p:cNvPr id="33" name="Freeform 60">
              <a:extLst>
                <a:ext uri="{FF2B5EF4-FFF2-40B4-BE49-F238E27FC236}">
                  <a16:creationId xmlns:a16="http://schemas.microsoft.com/office/drawing/2014/main" id="{B73D3537-18D0-4D4A-2F06-C7636FFD097B}"/>
                </a:ext>
              </a:extLst>
            </p:cNvPr>
            <p:cNvSpPr>
              <a:spLocks/>
            </p:cNvSpPr>
            <p:nvPr/>
          </p:nvSpPr>
          <p:spPr bwMode="auto">
            <a:xfrm flipV="1">
              <a:off x="4800" y="1080"/>
              <a:ext cx="180" cy="504"/>
            </a:xfrm>
            <a:custGeom>
              <a:avLst/>
              <a:gdLst>
                <a:gd name="T0" fmla="*/ 0 w 228"/>
                <a:gd name="T1" fmla="*/ 0 h 336"/>
                <a:gd name="T2" fmla="*/ 180 w 228"/>
                <a:gd name="T3" fmla="*/ 0 h 336"/>
                <a:gd name="T4" fmla="*/ 180 w 228"/>
                <a:gd name="T5" fmla="*/ 504 h 336"/>
                <a:gd name="T6" fmla="*/ 0 60000 65536"/>
                <a:gd name="T7" fmla="*/ 0 60000 65536"/>
                <a:gd name="T8" fmla="*/ 0 60000 65536"/>
                <a:gd name="T9" fmla="*/ 0 w 228"/>
                <a:gd name="T10" fmla="*/ 0 h 336"/>
                <a:gd name="T11" fmla="*/ 228 w 228"/>
                <a:gd name="T12" fmla="*/ 336 h 336"/>
              </a:gdLst>
              <a:ahLst/>
              <a:cxnLst>
                <a:cxn ang="T6">
                  <a:pos x="T0" y="T1"/>
                </a:cxn>
                <a:cxn ang="T7">
                  <a:pos x="T2" y="T3"/>
                </a:cxn>
                <a:cxn ang="T8">
                  <a:pos x="T4" y="T5"/>
                </a:cxn>
              </a:cxnLst>
              <a:rect l="T9" t="T10" r="T11" b="T12"/>
              <a:pathLst>
                <a:path w="228" h="336">
                  <a:moveTo>
                    <a:pt x="0" y="0"/>
                  </a:moveTo>
                  <a:lnTo>
                    <a:pt x="228" y="0"/>
                  </a:lnTo>
                  <a:lnTo>
                    <a:pt x="228" y="336"/>
                  </a:lnTo>
                </a:path>
              </a:pathLst>
            </a:custGeom>
            <a:noFill/>
            <a:ln w="28575" cmpd="sng">
              <a:solidFill>
                <a:schemeClr val="tx1"/>
              </a:solidFill>
              <a:round/>
              <a:headEnd/>
              <a:tailEnd/>
            </a:ln>
          </p:spPr>
          <p:txBody>
            <a:bodyPr/>
            <a:lstStyle/>
            <a:p>
              <a:endParaRPr lang="zh-CN" altLang="en-US"/>
            </a:p>
          </p:txBody>
        </p:sp>
        <p:grpSp>
          <p:nvGrpSpPr>
            <p:cNvPr id="34" name="Group 61">
              <a:extLst>
                <a:ext uri="{FF2B5EF4-FFF2-40B4-BE49-F238E27FC236}">
                  <a16:creationId xmlns:a16="http://schemas.microsoft.com/office/drawing/2014/main" id="{92A47729-C24A-226A-BFC8-3109B89781A6}"/>
                </a:ext>
              </a:extLst>
            </p:cNvPr>
            <p:cNvGrpSpPr>
              <a:grpSpLocks/>
            </p:cNvGrpSpPr>
            <p:nvPr/>
          </p:nvGrpSpPr>
          <p:grpSpPr bwMode="auto">
            <a:xfrm>
              <a:off x="4950" y="919"/>
              <a:ext cx="68" cy="666"/>
              <a:chOff x="2010" y="1027"/>
              <a:chExt cx="68" cy="666"/>
            </a:xfrm>
          </p:grpSpPr>
          <p:sp>
            <p:nvSpPr>
              <p:cNvPr id="36" name="Line 62">
                <a:extLst>
                  <a:ext uri="{FF2B5EF4-FFF2-40B4-BE49-F238E27FC236}">
                    <a16:creationId xmlns:a16="http://schemas.microsoft.com/office/drawing/2014/main" id="{C9A9D1EE-BF10-3874-F5C9-5F4C5A30D51D}"/>
                  </a:ext>
                </a:extLst>
              </p:cNvPr>
              <p:cNvSpPr>
                <a:spLocks noChangeShapeType="1"/>
              </p:cNvSpPr>
              <p:nvPr/>
            </p:nvSpPr>
            <p:spPr bwMode="auto">
              <a:xfrm flipH="1">
                <a:off x="2040" y="1099"/>
                <a:ext cx="0" cy="594"/>
              </a:xfrm>
              <a:prstGeom prst="line">
                <a:avLst/>
              </a:prstGeom>
              <a:noFill/>
              <a:ln w="28575">
                <a:solidFill>
                  <a:schemeClr val="tx1"/>
                </a:solidFill>
                <a:round/>
                <a:headEnd/>
                <a:tailEnd/>
              </a:ln>
            </p:spPr>
            <p:txBody>
              <a:bodyPr/>
              <a:lstStyle/>
              <a:p>
                <a:endParaRPr lang="zh-CN" altLang="en-US"/>
              </a:p>
            </p:txBody>
          </p:sp>
          <p:sp>
            <p:nvSpPr>
              <p:cNvPr id="37" name="Oval 63">
                <a:extLst>
                  <a:ext uri="{FF2B5EF4-FFF2-40B4-BE49-F238E27FC236}">
                    <a16:creationId xmlns:a16="http://schemas.microsoft.com/office/drawing/2014/main" id="{5618761C-0E1B-4F96-EC78-46E0BF229DDC}"/>
                  </a:ext>
                </a:extLst>
              </p:cNvPr>
              <p:cNvSpPr>
                <a:spLocks noChangeArrowheads="1"/>
              </p:cNvSpPr>
              <p:nvPr/>
            </p:nvSpPr>
            <p:spPr bwMode="auto">
              <a:xfrm>
                <a:off x="2010" y="1027"/>
                <a:ext cx="68" cy="68"/>
              </a:xfrm>
              <a:prstGeom prst="ellipse">
                <a:avLst/>
              </a:prstGeom>
              <a:noFill/>
              <a:ln w="28575">
                <a:solidFill>
                  <a:schemeClr val="tx1"/>
                </a:solidFill>
                <a:round/>
                <a:headEnd/>
                <a:tailEnd/>
              </a:ln>
            </p:spPr>
            <p:txBody>
              <a:bodyPr wrap="none" anchor="ctr"/>
              <a:lstStyle/>
              <a:p>
                <a:endParaRPr lang="zh-CN" altLang="en-US"/>
              </a:p>
            </p:txBody>
          </p:sp>
        </p:grpSp>
        <p:sp>
          <p:nvSpPr>
            <p:cNvPr id="35" name="Oval 64">
              <a:extLst>
                <a:ext uri="{FF2B5EF4-FFF2-40B4-BE49-F238E27FC236}">
                  <a16:creationId xmlns:a16="http://schemas.microsoft.com/office/drawing/2014/main" id="{E5AFD580-16C4-96B8-61F6-DA30D2895D6D}"/>
                </a:ext>
              </a:extLst>
            </p:cNvPr>
            <p:cNvSpPr>
              <a:spLocks noChangeArrowheads="1"/>
            </p:cNvSpPr>
            <p:nvPr/>
          </p:nvSpPr>
          <p:spPr bwMode="auto">
            <a:xfrm>
              <a:off x="4956" y="1110"/>
              <a:ext cx="56" cy="56"/>
            </a:xfrm>
            <a:prstGeom prst="ellipse">
              <a:avLst/>
            </a:prstGeom>
            <a:solidFill>
              <a:schemeClr val="tx1"/>
            </a:solidFill>
            <a:ln w="9525">
              <a:solidFill>
                <a:schemeClr val="tx1"/>
              </a:solidFill>
              <a:round/>
              <a:headEnd/>
              <a:tailEnd/>
            </a:ln>
          </p:spPr>
          <p:txBody>
            <a:bodyPr wrap="none" anchor="ctr"/>
            <a:lstStyle/>
            <a:p>
              <a:endParaRPr lang="zh-CN" altLang="en-US"/>
            </a:p>
          </p:txBody>
        </p:sp>
      </p:grpSp>
      <p:sp>
        <p:nvSpPr>
          <p:cNvPr id="68" name="Text Box 65">
            <a:extLst>
              <a:ext uri="{FF2B5EF4-FFF2-40B4-BE49-F238E27FC236}">
                <a16:creationId xmlns:a16="http://schemas.microsoft.com/office/drawing/2014/main" id="{1722558A-0695-57EC-1ADF-CADE29C0D54D}"/>
              </a:ext>
            </a:extLst>
          </p:cNvPr>
          <p:cNvSpPr txBox="1">
            <a:spLocks noChangeArrowheads="1"/>
          </p:cNvSpPr>
          <p:nvPr/>
        </p:nvSpPr>
        <p:spPr bwMode="auto">
          <a:xfrm>
            <a:off x="1588770" y="4125566"/>
            <a:ext cx="2881313" cy="519113"/>
          </a:xfrm>
          <a:prstGeom prst="rect">
            <a:avLst/>
          </a:prstGeom>
          <a:noFill/>
          <a:ln w="9525">
            <a:noFill/>
            <a:miter lim="800000"/>
            <a:headEnd/>
            <a:tailEnd/>
          </a:ln>
        </p:spPr>
        <p:txBody>
          <a:bodyPr>
            <a:spAutoFit/>
          </a:bodyPr>
          <a:lstStyle/>
          <a:p>
            <a:r>
              <a:rPr lang="en-US" altLang="zh-CN" sz="2800" b="1"/>
              <a:t>2. </a:t>
            </a:r>
            <a:r>
              <a:rPr lang="zh-CN" altLang="en-US" sz="2800" b="1"/>
              <a:t>工作原理</a:t>
            </a:r>
          </a:p>
        </p:txBody>
      </p:sp>
      <p:graphicFrame>
        <p:nvGraphicFramePr>
          <p:cNvPr id="69" name="Object 158">
            <a:extLst>
              <a:ext uri="{FF2B5EF4-FFF2-40B4-BE49-F238E27FC236}">
                <a16:creationId xmlns:a16="http://schemas.microsoft.com/office/drawing/2014/main" id="{C4EE6108-9AF7-E3A7-EA38-05BD2AD4D86A}"/>
              </a:ext>
            </a:extLst>
          </p:cNvPr>
          <p:cNvGraphicFramePr>
            <a:graphicFrameLocks noChangeAspect="1"/>
          </p:cNvGraphicFramePr>
          <p:nvPr>
            <p:extLst>
              <p:ext uri="{D42A27DB-BD31-4B8C-83A1-F6EECF244321}">
                <p14:modId xmlns:p14="http://schemas.microsoft.com/office/powerpoint/2010/main" val="3201732871"/>
              </p:ext>
            </p:extLst>
          </p:nvPr>
        </p:nvGraphicFramePr>
        <p:xfrm>
          <a:off x="4065270" y="4068416"/>
          <a:ext cx="1600200" cy="612775"/>
        </p:xfrm>
        <a:graphic>
          <a:graphicData uri="http://schemas.openxmlformats.org/presentationml/2006/ole">
            <mc:AlternateContent xmlns:mc="http://schemas.openxmlformats.org/markup-compatibility/2006">
              <mc:Choice xmlns:v="urn:schemas-microsoft-com:vml" Requires="v">
                <p:oleObj name="公式" r:id="rId2" imgW="494640" imgH="189000" progId="Equation.3">
                  <p:embed/>
                </p:oleObj>
              </mc:Choice>
              <mc:Fallback>
                <p:oleObj name="公式" r:id="rId2" imgW="494640" imgH="189000" progId="Equation.3">
                  <p:embed/>
                  <p:pic>
                    <p:nvPicPr>
                      <p:cNvPr id="13378" name="Object 15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65270" y="4068416"/>
                        <a:ext cx="1600200" cy="612775"/>
                      </a:xfrm>
                      <a:prstGeom prst="rect">
                        <a:avLst/>
                      </a:prstGeom>
                      <a:noFill/>
                      <a:ln>
                        <a:noFill/>
                      </a:ln>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rgbClr val="FF0000"/>
                            </a:solidFill>
                            <a:miter lim="800000"/>
                            <a:headEnd/>
                            <a:tailEnd/>
                          </a14:hiddenLine>
                        </a:ext>
                      </a:extLst>
                    </p:spPr>
                  </p:pic>
                </p:oleObj>
              </mc:Fallback>
            </mc:AlternateContent>
          </a:graphicData>
        </a:graphic>
      </p:graphicFrame>
      <p:sp>
        <p:nvSpPr>
          <p:cNvPr id="70" name="Text Box 67">
            <a:extLst>
              <a:ext uri="{FF2B5EF4-FFF2-40B4-BE49-F238E27FC236}">
                <a16:creationId xmlns:a16="http://schemas.microsoft.com/office/drawing/2014/main" id="{A177030F-3239-87C6-8FB2-66D148841A9B}"/>
              </a:ext>
            </a:extLst>
          </p:cNvPr>
          <p:cNvSpPr txBox="1">
            <a:spLocks noChangeArrowheads="1"/>
          </p:cNvSpPr>
          <p:nvPr/>
        </p:nvSpPr>
        <p:spPr bwMode="auto">
          <a:xfrm>
            <a:off x="2179320" y="4697066"/>
            <a:ext cx="895350" cy="519113"/>
          </a:xfrm>
          <a:prstGeom prst="rect">
            <a:avLst/>
          </a:prstGeom>
          <a:noFill/>
          <a:ln w="9525">
            <a:noFill/>
            <a:miter lim="800000"/>
            <a:headEnd/>
            <a:tailEnd/>
          </a:ln>
        </p:spPr>
        <p:txBody>
          <a:bodyPr wrap="none">
            <a:spAutoFit/>
          </a:bodyPr>
          <a:lstStyle/>
          <a:p>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000</a:t>
            </a:r>
          </a:p>
        </p:txBody>
      </p:sp>
      <p:sp>
        <p:nvSpPr>
          <p:cNvPr id="71" name="Line 68">
            <a:extLst>
              <a:ext uri="{FF2B5EF4-FFF2-40B4-BE49-F238E27FC236}">
                <a16:creationId xmlns:a16="http://schemas.microsoft.com/office/drawing/2014/main" id="{4A3FA4EA-1661-5AB7-45B6-EEF6AA465DDA}"/>
              </a:ext>
            </a:extLst>
          </p:cNvPr>
          <p:cNvSpPr>
            <a:spLocks noChangeShapeType="1"/>
          </p:cNvSpPr>
          <p:nvPr/>
        </p:nvSpPr>
        <p:spPr bwMode="auto">
          <a:xfrm flipV="1">
            <a:off x="3052445" y="5011391"/>
            <a:ext cx="381000" cy="3175"/>
          </a:xfrm>
          <a:prstGeom prst="line">
            <a:avLst/>
          </a:prstGeom>
          <a:noFill/>
          <a:ln w="38100">
            <a:solidFill>
              <a:schemeClr val="tx1"/>
            </a:solidFill>
            <a:round/>
            <a:headEnd/>
            <a:tailEnd type="stealth" w="med" len="med"/>
          </a:ln>
        </p:spPr>
        <p:txBody>
          <a:bodyPr wrap="none" anchor="ctr"/>
          <a:lstStyle/>
          <a:p>
            <a:endParaRPr lang="zh-CN" altLang="en-US"/>
          </a:p>
        </p:txBody>
      </p:sp>
      <p:sp>
        <p:nvSpPr>
          <p:cNvPr id="72" name="Text Box 69">
            <a:extLst>
              <a:ext uri="{FF2B5EF4-FFF2-40B4-BE49-F238E27FC236}">
                <a16:creationId xmlns:a16="http://schemas.microsoft.com/office/drawing/2014/main" id="{7B55EDCB-8160-CE12-8ABF-C835ED1C727D}"/>
              </a:ext>
            </a:extLst>
          </p:cNvPr>
          <p:cNvSpPr txBox="1">
            <a:spLocks noChangeArrowheads="1"/>
          </p:cNvSpPr>
          <p:nvPr/>
        </p:nvSpPr>
        <p:spPr bwMode="auto">
          <a:xfrm>
            <a:off x="3433445" y="4744691"/>
            <a:ext cx="895350" cy="519113"/>
          </a:xfrm>
          <a:prstGeom prst="rect">
            <a:avLst/>
          </a:prstGeom>
          <a:noFill/>
          <a:ln w="9525">
            <a:noFill/>
            <a:miter lim="800000"/>
            <a:headEnd/>
            <a:tailEnd/>
          </a:ln>
        </p:spPr>
        <p:txBody>
          <a:bodyPr wrap="none">
            <a:spAutoFit/>
          </a:bodyPr>
          <a:lstStyle/>
          <a:p>
            <a:r>
              <a:rPr lang="en-US" altLang="zh-CN" sz="2800" b="1">
                <a:solidFill>
                  <a:srgbClr val="0033CC"/>
                </a:solidFill>
                <a:ea typeface="楷体_GB2312" pitchFamily="49" charset="-122"/>
              </a:rPr>
              <a:t>0</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00</a:t>
            </a:r>
          </a:p>
        </p:txBody>
      </p:sp>
      <p:sp>
        <p:nvSpPr>
          <p:cNvPr id="73" name="Line 70">
            <a:extLst>
              <a:ext uri="{FF2B5EF4-FFF2-40B4-BE49-F238E27FC236}">
                <a16:creationId xmlns:a16="http://schemas.microsoft.com/office/drawing/2014/main" id="{6BC81D62-12B2-89A4-B5BF-8FE4A9135B4C}"/>
              </a:ext>
            </a:extLst>
          </p:cNvPr>
          <p:cNvSpPr>
            <a:spLocks noChangeShapeType="1"/>
          </p:cNvSpPr>
          <p:nvPr/>
        </p:nvSpPr>
        <p:spPr bwMode="auto">
          <a:xfrm rot="5400000">
            <a:off x="3708877" y="5342385"/>
            <a:ext cx="360362" cy="0"/>
          </a:xfrm>
          <a:prstGeom prst="line">
            <a:avLst/>
          </a:prstGeom>
          <a:noFill/>
          <a:ln w="38100">
            <a:solidFill>
              <a:schemeClr val="tx1"/>
            </a:solidFill>
            <a:round/>
            <a:headEnd/>
            <a:tailEnd type="stealth" w="med" len="med"/>
          </a:ln>
        </p:spPr>
        <p:txBody>
          <a:bodyPr wrap="none" anchor="ctr"/>
          <a:lstStyle/>
          <a:p>
            <a:endParaRPr lang="zh-CN" altLang="en-US"/>
          </a:p>
        </p:txBody>
      </p:sp>
      <p:sp>
        <p:nvSpPr>
          <p:cNvPr id="74" name="Text Box 71">
            <a:extLst>
              <a:ext uri="{FF2B5EF4-FFF2-40B4-BE49-F238E27FC236}">
                <a16:creationId xmlns:a16="http://schemas.microsoft.com/office/drawing/2014/main" id="{0D5AB23B-48A5-47E1-1FE3-F23E3C77A3ED}"/>
              </a:ext>
            </a:extLst>
          </p:cNvPr>
          <p:cNvSpPr txBox="1">
            <a:spLocks noChangeArrowheads="1"/>
          </p:cNvSpPr>
          <p:nvPr/>
        </p:nvSpPr>
        <p:spPr bwMode="auto">
          <a:xfrm>
            <a:off x="3433445" y="5392391"/>
            <a:ext cx="895350" cy="519113"/>
          </a:xfrm>
          <a:prstGeom prst="rect">
            <a:avLst/>
          </a:prstGeom>
          <a:noFill/>
          <a:ln w="9525">
            <a:noFill/>
            <a:miter lim="800000"/>
            <a:headEnd/>
            <a:tailEnd/>
          </a:ln>
        </p:spPr>
        <p:txBody>
          <a:bodyPr wrap="none">
            <a:spAutoFit/>
          </a:bodyPr>
          <a:lstStyle/>
          <a:p>
            <a:r>
              <a:rPr lang="en-US" altLang="zh-CN" sz="2800" b="1">
                <a:solidFill>
                  <a:srgbClr val="0033CC"/>
                </a:solidFill>
                <a:ea typeface="楷体_GB2312" pitchFamily="49" charset="-122"/>
              </a:rPr>
              <a:t>00</a:t>
            </a:r>
            <a:r>
              <a:rPr lang="en-US" altLang="zh-CN" sz="2800" b="1">
                <a:solidFill>
                  <a:srgbClr val="FF0066"/>
                </a:solidFill>
                <a:ea typeface="楷体_GB2312" pitchFamily="49" charset="-122"/>
              </a:rPr>
              <a:t>1</a:t>
            </a:r>
            <a:r>
              <a:rPr lang="en-US" altLang="zh-CN" sz="2800" b="1">
                <a:solidFill>
                  <a:srgbClr val="0033CC"/>
                </a:solidFill>
                <a:ea typeface="楷体_GB2312" pitchFamily="49" charset="-122"/>
              </a:rPr>
              <a:t>0</a:t>
            </a:r>
          </a:p>
        </p:txBody>
      </p:sp>
      <p:sp>
        <p:nvSpPr>
          <p:cNvPr id="75" name="Line 72">
            <a:extLst>
              <a:ext uri="{FF2B5EF4-FFF2-40B4-BE49-F238E27FC236}">
                <a16:creationId xmlns:a16="http://schemas.microsoft.com/office/drawing/2014/main" id="{AA18C4B0-2A23-55A5-48F5-81D8B6093423}"/>
              </a:ext>
            </a:extLst>
          </p:cNvPr>
          <p:cNvSpPr>
            <a:spLocks noChangeShapeType="1"/>
          </p:cNvSpPr>
          <p:nvPr/>
        </p:nvSpPr>
        <p:spPr bwMode="auto">
          <a:xfrm flipH="1">
            <a:off x="3071495" y="5659091"/>
            <a:ext cx="390525" cy="0"/>
          </a:xfrm>
          <a:prstGeom prst="line">
            <a:avLst/>
          </a:prstGeom>
          <a:noFill/>
          <a:ln w="38100">
            <a:solidFill>
              <a:schemeClr val="tx1"/>
            </a:solidFill>
            <a:round/>
            <a:headEnd/>
            <a:tailEnd type="stealth" w="med" len="med"/>
          </a:ln>
        </p:spPr>
        <p:txBody>
          <a:bodyPr wrap="none" anchor="ctr"/>
          <a:lstStyle/>
          <a:p>
            <a:endParaRPr lang="zh-CN" altLang="en-US"/>
          </a:p>
        </p:txBody>
      </p:sp>
      <p:sp>
        <p:nvSpPr>
          <p:cNvPr id="76" name="Text Box 73">
            <a:extLst>
              <a:ext uri="{FF2B5EF4-FFF2-40B4-BE49-F238E27FC236}">
                <a16:creationId xmlns:a16="http://schemas.microsoft.com/office/drawing/2014/main" id="{E2A9591E-F42C-BB5D-6041-5584818442F3}"/>
              </a:ext>
            </a:extLst>
          </p:cNvPr>
          <p:cNvSpPr txBox="1">
            <a:spLocks noChangeArrowheads="1"/>
          </p:cNvSpPr>
          <p:nvPr/>
        </p:nvSpPr>
        <p:spPr bwMode="auto">
          <a:xfrm>
            <a:off x="2195195" y="5411441"/>
            <a:ext cx="1231900" cy="519113"/>
          </a:xfrm>
          <a:prstGeom prst="rect">
            <a:avLst/>
          </a:prstGeom>
          <a:noFill/>
          <a:ln w="9525">
            <a:noFill/>
            <a:miter lim="800000"/>
            <a:headEnd/>
            <a:tailEnd/>
          </a:ln>
        </p:spPr>
        <p:txBody>
          <a:bodyPr wrap="square">
            <a:spAutoFit/>
          </a:bodyPr>
          <a:lstStyle/>
          <a:p>
            <a:r>
              <a:rPr lang="en-US" altLang="zh-CN" sz="2800" b="1" dirty="0">
                <a:solidFill>
                  <a:srgbClr val="0033CC"/>
                </a:solidFill>
                <a:ea typeface="楷体_GB2312" pitchFamily="49" charset="-122"/>
              </a:rPr>
              <a:t>000</a:t>
            </a:r>
            <a:r>
              <a:rPr lang="en-US" altLang="zh-CN" sz="2800" b="1" dirty="0">
                <a:solidFill>
                  <a:srgbClr val="FF0066"/>
                </a:solidFill>
                <a:ea typeface="楷体_GB2312" pitchFamily="49" charset="-122"/>
              </a:rPr>
              <a:t>1</a:t>
            </a:r>
          </a:p>
        </p:txBody>
      </p:sp>
      <p:sp>
        <p:nvSpPr>
          <p:cNvPr id="77" name="Line 74">
            <a:extLst>
              <a:ext uri="{FF2B5EF4-FFF2-40B4-BE49-F238E27FC236}">
                <a16:creationId xmlns:a16="http://schemas.microsoft.com/office/drawing/2014/main" id="{25254C66-6FA1-206A-6A66-1BB495E76556}"/>
              </a:ext>
            </a:extLst>
          </p:cNvPr>
          <p:cNvSpPr>
            <a:spLocks noChangeShapeType="1"/>
          </p:cNvSpPr>
          <p:nvPr/>
        </p:nvSpPr>
        <p:spPr bwMode="auto">
          <a:xfrm flipV="1">
            <a:off x="2538095" y="5125691"/>
            <a:ext cx="0" cy="409575"/>
          </a:xfrm>
          <a:prstGeom prst="line">
            <a:avLst/>
          </a:prstGeom>
          <a:noFill/>
          <a:ln w="38100">
            <a:solidFill>
              <a:schemeClr val="tx1"/>
            </a:solidFill>
            <a:round/>
            <a:headEnd/>
            <a:tailEnd type="stealth" w="med" len="med"/>
          </a:ln>
        </p:spPr>
        <p:txBody>
          <a:bodyPr wrap="none" anchor="ctr"/>
          <a:lstStyle/>
          <a:p>
            <a:endParaRPr lang="zh-CN" altLang="en-US"/>
          </a:p>
        </p:txBody>
      </p:sp>
      <p:sp>
        <p:nvSpPr>
          <p:cNvPr id="78" name="Text Box 75">
            <a:extLst>
              <a:ext uri="{FF2B5EF4-FFF2-40B4-BE49-F238E27FC236}">
                <a16:creationId xmlns:a16="http://schemas.microsoft.com/office/drawing/2014/main" id="{C2ABA6DF-7187-6EE6-8452-F8206F0D73D2}"/>
              </a:ext>
            </a:extLst>
          </p:cNvPr>
          <p:cNvSpPr txBox="1">
            <a:spLocks noChangeArrowheads="1"/>
          </p:cNvSpPr>
          <p:nvPr/>
        </p:nvSpPr>
        <p:spPr bwMode="auto">
          <a:xfrm>
            <a:off x="1497994" y="6001240"/>
            <a:ext cx="3667701" cy="830997"/>
          </a:xfrm>
          <a:prstGeom prst="rect">
            <a:avLst/>
          </a:prstGeom>
          <a:noFill/>
          <a:ln w="9525">
            <a:noFill/>
            <a:miter lim="800000"/>
            <a:headEnd/>
            <a:tailEnd/>
          </a:ln>
        </p:spPr>
        <p:txBody>
          <a:bodyPr wrap="square">
            <a:spAutoFit/>
          </a:bodyPr>
          <a:lstStyle/>
          <a:p>
            <a:r>
              <a:rPr lang="zh-CN" altLang="en-US" sz="2400" b="1" dirty="0">
                <a:solidFill>
                  <a:srgbClr val="FF0066"/>
                </a:solidFill>
              </a:rPr>
              <a:t>有效循环，</a:t>
            </a:r>
            <a:r>
              <a:rPr lang="zh-CN" altLang="en-US" sz="2400" b="1" dirty="0">
                <a:solidFill>
                  <a:schemeClr val="accent2"/>
                </a:solidFill>
              </a:rPr>
              <a:t>计</a:t>
            </a:r>
            <a:r>
              <a:rPr lang="en-US" altLang="zh-CN" sz="2400" b="1" dirty="0">
                <a:solidFill>
                  <a:schemeClr val="accent2"/>
                </a:solidFill>
              </a:rPr>
              <a:t>1</a:t>
            </a:r>
            <a:r>
              <a:rPr lang="zh-CN" altLang="en-US" sz="2400" b="1" dirty="0">
                <a:solidFill>
                  <a:schemeClr val="accent2"/>
                </a:solidFill>
              </a:rPr>
              <a:t>的个数</a:t>
            </a:r>
            <a:endParaRPr lang="en-US" altLang="zh-CN" sz="2400" b="1" dirty="0">
              <a:solidFill>
                <a:schemeClr val="accent2"/>
              </a:solidFill>
            </a:endParaRPr>
          </a:p>
          <a:p>
            <a:r>
              <a:rPr lang="zh-CN" altLang="en-US" sz="2400" b="1" dirty="0">
                <a:solidFill>
                  <a:schemeClr val="accent2"/>
                </a:solidFill>
              </a:rPr>
              <a:t>必须先置位到</a:t>
            </a:r>
            <a:r>
              <a:rPr lang="en-US" altLang="zh-CN" sz="2400" b="1" dirty="0">
                <a:solidFill>
                  <a:srgbClr val="FF0000"/>
                </a:solidFill>
              </a:rPr>
              <a:t>1000</a:t>
            </a:r>
            <a:endParaRPr lang="zh-CN" altLang="en-US" sz="2400" b="1" dirty="0">
              <a:solidFill>
                <a:srgbClr val="FF0000"/>
              </a:solidFill>
            </a:endParaRPr>
          </a:p>
        </p:txBody>
      </p:sp>
      <p:grpSp>
        <p:nvGrpSpPr>
          <p:cNvPr id="79" name="Group 76">
            <a:extLst>
              <a:ext uri="{FF2B5EF4-FFF2-40B4-BE49-F238E27FC236}">
                <a16:creationId xmlns:a16="http://schemas.microsoft.com/office/drawing/2014/main" id="{7729A248-FC1F-F812-3DB8-5E6096E31A14}"/>
              </a:ext>
            </a:extLst>
          </p:cNvPr>
          <p:cNvGrpSpPr>
            <a:grpSpLocks/>
          </p:cNvGrpSpPr>
          <p:nvPr/>
        </p:nvGrpSpPr>
        <p:grpSpPr bwMode="auto">
          <a:xfrm>
            <a:off x="4331970" y="1477616"/>
            <a:ext cx="4876800" cy="304800"/>
            <a:chOff x="1848" y="984"/>
            <a:chExt cx="3072" cy="192"/>
          </a:xfrm>
        </p:grpSpPr>
        <p:sp>
          <p:nvSpPr>
            <p:cNvPr id="80" name="Oval 77">
              <a:extLst>
                <a:ext uri="{FF2B5EF4-FFF2-40B4-BE49-F238E27FC236}">
                  <a16:creationId xmlns:a16="http://schemas.microsoft.com/office/drawing/2014/main" id="{7CFD5571-F8E4-8E3E-4C6A-0C22C301382D}"/>
                </a:ext>
              </a:extLst>
            </p:cNvPr>
            <p:cNvSpPr>
              <a:spLocks noChangeArrowheads="1"/>
            </p:cNvSpPr>
            <p:nvPr/>
          </p:nvSpPr>
          <p:spPr bwMode="auto">
            <a:xfrm>
              <a:off x="1848"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81" name="Oval 78">
              <a:extLst>
                <a:ext uri="{FF2B5EF4-FFF2-40B4-BE49-F238E27FC236}">
                  <a16:creationId xmlns:a16="http://schemas.microsoft.com/office/drawing/2014/main" id="{734E1254-1A9E-6492-4DAD-C87298C0473B}"/>
                </a:ext>
              </a:extLst>
            </p:cNvPr>
            <p:cNvSpPr>
              <a:spLocks noChangeArrowheads="1"/>
            </p:cNvSpPr>
            <p:nvPr/>
          </p:nvSpPr>
          <p:spPr bwMode="auto">
            <a:xfrm>
              <a:off x="284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82" name="Oval 79">
              <a:extLst>
                <a:ext uri="{FF2B5EF4-FFF2-40B4-BE49-F238E27FC236}">
                  <a16:creationId xmlns:a16="http://schemas.microsoft.com/office/drawing/2014/main" id="{F70C69D7-3B3E-A848-E65F-D329782E9E67}"/>
                </a:ext>
              </a:extLst>
            </p:cNvPr>
            <p:cNvSpPr>
              <a:spLocks noChangeArrowheads="1"/>
            </p:cNvSpPr>
            <p:nvPr/>
          </p:nvSpPr>
          <p:spPr bwMode="auto">
            <a:xfrm>
              <a:off x="380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83" name="Oval 80">
              <a:extLst>
                <a:ext uri="{FF2B5EF4-FFF2-40B4-BE49-F238E27FC236}">
                  <a16:creationId xmlns:a16="http://schemas.microsoft.com/office/drawing/2014/main" id="{A9F44E31-5616-0DE8-B1AD-E5378F7DEE2B}"/>
                </a:ext>
              </a:extLst>
            </p:cNvPr>
            <p:cNvSpPr>
              <a:spLocks noChangeArrowheads="1"/>
            </p:cNvSpPr>
            <p:nvPr/>
          </p:nvSpPr>
          <p:spPr bwMode="auto">
            <a:xfrm>
              <a:off x="472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sp>
        <p:nvSpPr>
          <p:cNvPr id="84" name="Line 81">
            <a:extLst>
              <a:ext uri="{FF2B5EF4-FFF2-40B4-BE49-F238E27FC236}">
                <a16:creationId xmlns:a16="http://schemas.microsoft.com/office/drawing/2014/main" id="{953BD4A0-E201-4B4C-E199-8790CD07446E}"/>
              </a:ext>
            </a:extLst>
          </p:cNvPr>
          <p:cNvSpPr>
            <a:spLocks noChangeShapeType="1"/>
          </p:cNvSpPr>
          <p:nvPr/>
        </p:nvSpPr>
        <p:spPr bwMode="auto">
          <a:xfrm flipH="1" flipV="1">
            <a:off x="2693670" y="3287366"/>
            <a:ext cx="0" cy="438150"/>
          </a:xfrm>
          <a:prstGeom prst="line">
            <a:avLst/>
          </a:prstGeom>
          <a:noFill/>
          <a:ln w="38100">
            <a:solidFill>
              <a:srgbClr val="FF0066"/>
            </a:solidFill>
            <a:round/>
            <a:headEnd/>
            <a:tailEnd type="stealth" w="med" len="med"/>
          </a:ln>
        </p:spPr>
        <p:txBody>
          <a:bodyPr wrap="none"/>
          <a:lstStyle/>
          <a:p>
            <a:endParaRPr lang="zh-CN" altLang="en-US"/>
          </a:p>
        </p:txBody>
      </p:sp>
      <p:grpSp>
        <p:nvGrpSpPr>
          <p:cNvPr id="85" name="Group 82">
            <a:extLst>
              <a:ext uri="{FF2B5EF4-FFF2-40B4-BE49-F238E27FC236}">
                <a16:creationId xmlns:a16="http://schemas.microsoft.com/office/drawing/2014/main" id="{24545180-A4B1-4F90-BE60-2A37397437A9}"/>
              </a:ext>
            </a:extLst>
          </p:cNvPr>
          <p:cNvGrpSpPr>
            <a:grpSpLocks/>
          </p:cNvGrpSpPr>
          <p:nvPr/>
        </p:nvGrpSpPr>
        <p:grpSpPr bwMode="auto">
          <a:xfrm>
            <a:off x="4331970" y="1477616"/>
            <a:ext cx="4876800" cy="304800"/>
            <a:chOff x="1848" y="984"/>
            <a:chExt cx="3072" cy="192"/>
          </a:xfrm>
        </p:grpSpPr>
        <p:sp>
          <p:nvSpPr>
            <p:cNvPr id="86" name="Oval 83">
              <a:extLst>
                <a:ext uri="{FF2B5EF4-FFF2-40B4-BE49-F238E27FC236}">
                  <a16:creationId xmlns:a16="http://schemas.microsoft.com/office/drawing/2014/main" id="{A18C3B4C-E2FF-D69B-F4DE-C477A89FEE77}"/>
                </a:ext>
              </a:extLst>
            </p:cNvPr>
            <p:cNvSpPr>
              <a:spLocks noChangeArrowheads="1"/>
            </p:cNvSpPr>
            <p:nvPr/>
          </p:nvSpPr>
          <p:spPr bwMode="auto">
            <a:xfrm>
              <a:off x="184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87" name="Oval 84">
              <a:extLst>
                <a:ext uri="{FF2B5EF4-FFF2-40B4-BE49-F238E27FC236}">
                  <a16:creationId xmlns:a16="http://schemas.microsoft.com/office/drawing/2014/main" id="{33638D2A-BD6E-F6B1-2450-1C4135B1B019}"/>
                </a:ext>
              </a:extLst>
            </p:cNvPr>
            <p:cNvSpPr>
              <a:spLocks noChangeArrowheads="1"/>
            </p:cNvSpPr>
            <p:nvPr/>
          </p:nvSpPr>
          <p:spPr bwMode="auto">
            <a:xfrm>
              <a:off x="2844"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88" name="Oval 85">
              <a:extLst>
                <a:ext uri="{FF2B5EF4-FFF2-40B4-BE49-F238E27FC236}">
                  <a16:creationId xmlns:a16="http://schemas.microsoft.com/office/drawing/2014/main" id="{A5965E5A-EFBD-6E46-FFBA-E23A86CD8BAF}"/>
                </a:ext>
              </a:extLst>
            </p:cNvPr>
            <p:cNvSpPr>
              <a:spLocks noChangeArrowheads="1"/>
            </p:cNvSpPr>
            <p:nvPr/>
          </p:nvSpPr>
          <p:spPr bwMode="auto">
            <a:xfrm>
              <a:off x="380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89" name="Oval 86">
              <a:extLst>
                <a:ext uri="{FF2B5EF4-FFF2-40B4-BE49-F238E27FC236}">
                  <a16:creationId xmlns:a16="http://schemas.microsoft.com/office/drawing/2014/main" id="{971D00EC-7DCF-2826-8297-640676753756}"/>
                </a:ext>
              </a:extLst>
            </p:cNvPr>
            <p:cNvSpPr>
              <a:spLocks noChangeArrowheads="1"/>
            </p:cNvSpPr>
            <p:nvPr/>
          </p:nvSpPr>
          <p:spPr bwMode="auto">
            <a:xfrm>
              <a:off x="472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sp>
        <p:nvSpPr>
          <p:cNvPr id="90" name="Line 87">
            <a:extLst>
              <a:ext uri="{FF2B5EF4-FFF2-40B4-BE49-F238E27FC236}">
                <a16:creationId xmlns:a16="http://schemas.microsoft.com/office/drawing/2014/main" id="{8B09E6F9-240D-BCB7-19F2-8035BA79CA45}"/>
              </a:ext>
            </a:extLst>
          </p:cNvPr>
          <p:cNvSpPr>
            <a:spLocks noChangeShapeType="1"/>
          </p:cNvSpPr>
          <p:nvPr/>
        </p:nvSpPr>
        <p:spPr bwMode="auto">
          <a:xfrm flipH="1" flipV="1">
            <a:off x="2693670" y="3287366"/>
            <a:ext cx="0" cy="438150"/>
          </a:xfrm>
          <a:prstGeom prst="line">
            <a:avLst/>
          </a:prstGeom>
          <a:noFill/>
          <a:ln w="38100">
            <a:solidFill>
              <a:srgbClr val="FF0066"/>
            </a:solidFill>
            <a:round/>
            <a:headEnd/>
            <a:tailEnd type="stealth" w="med" len="med"/>
          </a:ln>
        </p:spPr>
        <p:txBody>
          <a:bodyPr wrap="none"/>
          <a:lstStyle/>
          <a:p>
            <a:endParaRPr lang="zh-CN" altLang="en-US"/>
          </a:p>
        </p:txBody>
      </p:sp>
      <p:grpSp>
        <p:nvGrpSpPr>
          <p:cNvPr id="91" name="Group 88">
            <a:extLst>
              <a:ext uri="{FF2B5EF4-FFF2-40B4-BE49-F238E27FC236}">
                <a16:creationId xmlns:a16="http://schemas.microsoft.com/office/drawing/2014/main" id="{C7F58DC7-770F-0051-B796-E49D38A3AEAA}"/>
              </a:ext>
            </a:extLst>
          </p:cNvPr>
          <p:cNvGrpSpPr>
            <a:grpSpLocks/>
          </p:cNvGrpSpPr>
          <p:nvPr/>
        </p:nvGrpSpPr>
        <p:grpSpPr bwMode="auto">
          <a:xfrm>
            <a:off x="4331970" y="1477616"/>
            <a:ext cx="4876800" cy="304800"/>
            <a:chOff x="1848" y="984"/>
            <a:chExt cx="3072" cy="192"/>
          </a:xfrm>
        </p:grpSpPr>
        <p:sp>
          <p:nvSpPr>
            <p:cNvPr id="92" name="Oval 89">
              <a:extLst>
                <a:ext uri="{FF2B5EF4-FFF2-40B4-BE49-F238E27FC236}">
                  <a16:creationId xmlns:a16="http://schemas.microsoft.com/office/drawing/2014/main" id="{F19A48DC-AB35-F44F-4C5B-BFA2D9ED025F}"/>
                </a:ext>
              </a:extLst>
            </p:cNvPr>
            <p:cNvSpPr>
              <a:spLocks noChangeArrowheads="1"/>
            </p:cNvSpPr>
            <p:nvPr/>
          </p:nvSpPr>
          <p:spPr bwMode="auto">
            <a:xfrm>
              <a:off x="184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93" name="Oval 90">
              <a:extLst>
                <a:ext uri="{FF2B5EF4-FFF2-40B4-BE49-F238E27FC236}">
                  <a16:creationId xmlns:a16="http://schemas.microsoft.com/office/drawing/2014/main" id="{12A0B260-7C45-1770-D35E-6B9B0426C8C8}"/>
                </a:ext>
              </a:extLst>
            </p:cNvPr>
            <p:cNvSpPr>
              <a:spLocks noChangeArrowheads="1"/>
            </p:cNvSpPr>
            <p:nvPr/>
          </p:nvSpPr>
          <p:spPr bwMode="auto">
            <a:xfrm>
              <a:off x="284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94" name="Oval 91">
              <a:extLst>
                <a:ext uri="{FF2B5EF4-FFF2-40B4-BE49-F238E27FC236}">
                  <a16:creationId xmlns:a16="http://schemas.microsoft.com/office/drawing/2014/main" id="{87D699A0-B243-B445-D63C-88378D29DC15}"/>
                </a:ext>
              </a:extLst>
            </p:cNvPr>
            <p:cNvSpPr>
              <a:spLocks noChangeArrowheads="1"/>
            </p:cNvSpPr>
            <p:nvPr/>
          </p:nvSpPr>
          <p:spPr bwMode="auto">
            <a:xfrm>
              <a:off x="3804"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95" name="Oval 92">
              <a:extLst>
                <a:ext uri="{FF2B5EF4-FFF2-40B4-BE49-F238E27FC236}">
                  <a16:creationId xmlns:a16="http://schemas.microsoft.com/office/drawing/2014/main" id="{9B216308-10BC-1CDB-AF2C-7C221AC42592}"/>
                </a:ext>
              </a:extLst>
            </p:cNvPr>
            <p:cNvSpPr>
              <a:spLocks noChangeArrowheads="1"/>
            </p:cNvSpPr>
            <p:nvPr/>
          </p:nvSpPr>
          <p:spPr bwMode="auto">
            <a:xfrm>
              <a:off x="472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sp>
        <p:nvSpPr>
          <p:cNvPr id="96" name="Line 93">
            <a:extLst>
              <a:ext uri="{FF2B5EF4-FFF2-40B4-BE49-F238E27FC236}">
                <a16:creationId xmlns:a16="http://schemas.microsoft.com/office/drawing/2014/main" id="{FFE3EE80-2314-9E6E-8EA2-E5A44351C1A6}"/>
              </a:ext>
            </a:extLst>
          </p:cNvPr>
          <p:cNvSpPr>
            <a:spLocks noChangeShapeType="1"/>
          </p:cNvSpPr>
          <p:nvPr/>
        </p:nvSpPr>
        <p:spPr bwMode="auto">
          <a:xfrm flipH="1" flipV="1">
            <a:off x="2693670" y="3287366"/>
            <a:ext cx="0" cy="438150"/>
          </a:xfrm>
          <a:prstGeom prst="line">
            <a:avLst/>
          </a:prstGeom>
          <a:noFill/>
          <a:ln w="38100">
            <a:solidFill>
              <a:srgbClr val="FF0066"/>
            </a:solidFill>
            <a:round/>
            <a:headEnd/>
            <a:tailEnd type="stealth" w="med" len="med"/>
          </a:ln>
        </p:spPr>
        <p:txBody>
          <a:bodyPr wrap="none"/>
          <a:lstStyle/>
          <a:p>
            <a:endParaRPr lang="zh-CN" altLang="en-US"/>
          </a:p>
        </p:txBody>
      </p:sp>
      <p:grpSp>
        <p:nvGrpSpPr>
          <p:cNvPr id="97" name="Group 94">
            <a:extLst>
              <a:ext uri="{FF2B5EF4-FFF2-40B4-BE49-F238E27FC236}">
                <a16:creationId xmlns:a16="http://schemas.microsoft.com/office/drawing/2014/main" id="{390CA836-54F1-9477-8C67-34B3848EDEC1}"/>
              </a:ext>
            </a:extLst>
          </p:cNvPr>
          <p:cNvGrpSpPr>
            <a:grpSpLocks/>
          </p:cNvGrpSpPr>
          <p:nvPr/>
        </p:nvGrpSpPr>
        <p:grpSpPr bwMode="auto">
          <a:xfrm>
            <a:off x="4331970" y="1477616"/>
            <a:ext cx="4876800" cy="304800"/>
            <a:chOff x="1848" y="984"/>
            <a:chExt cx="3072" cy="192"/>
          </a:xfrm>
        </p:grpSpPr>
        <p:sp>
          <p:nvSpPr>
            <p:cNvPr id="98" name="Oval 95">
              <a:extLst>
                <a:ext uri="{FF2B5EF4-FFF2-40B4-BE49-F238E27FC236}">
                  <a16:creationId xmlns:a16="http://schemas.microsoft.com/office/drawing/2014/main" id="{34C6FE56-B721-479E-3664-A9D4FF09534C}"/>
                </a:ext>
              </a:extLst>
            </p:cNvPr>
            <p:cNvSpPr>
              <a:spLocks noChangeArrowheads="1"/>
            </p:cNvSpPr>
            <p:nvPr/>
          </p:nvSpPr>
          <p:spPr bwMode="auto">
            <a:xfrm>
              <a:off x="184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99" name="Oval 96">
              <a:extLst>
                <a:ext uri="{FF2B5EF4-FFF2-40B4-BE49-F238E27FC236}">
                  <a16:creationId xmlns:a16="http://schemas.microsoft.com/office/drawing/2014/main" id="{D1DA111D-4126-C978-479D-2B760908E756}"/>
                </a:ext>
              </a:extLst>
            </p:cNvPr>
            <p:cNvSpPr>
              <a:spLocks noChangeArrowheads="1"/>
            </p:cNvSpPr>
            <p:nvPr/>
          </p:nvSpPr>
          <p:spPr bwMode="auto">
            <a:xfrm>
              <a:off x="284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00" name="Oval 97">
              <a:extLst>
                <a:ext uri="{FF2B5EF4-FFF2-40B4-BE49-F238E27FC236}">
                  <a16:creationId xmlns:a16="http://schemas.microsoft.com/office/drawing/2014/main" id="{326EE36D-E85C-EF1D-7FF7-3285A254532D}"/>
                </a:ext>
              </a:extLst>
            </p:cNvPr>
            <p:cNvSpPr>
              <a:spLocks noChangeArrowheads="1"/>
            </p:cNvSpPr>
            <p:nvPr/>
          </p:nvSpPr>
          <p:spPr bwMode="auto">
            <a:xfrm>
              <a:off x="380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01" name="Oval 98">
              <a:extLst>
                <a:ext uri="{FF2B5EF4-FFF2-40B4-BE49-F238E27FC236}">
                  <a16:creationId xmlns:a16="http://schemas.microsoft.com/office/drawing/2014/main" id="{0D1B8187-6041-631C-7C1C-8DD5886048F5}"/>
                </a:ext>
              </a:extLst>
            </p:cNvPr>
            <p:cNvSpPr>
              <a:spLocks noChangeArrowheads="1"/>
            </p:cNvSpPr>
            <p:nvPr/>
          </p:nvSpPr>
          <p:spPr bwMode="auto">
            <a:xfrm>
              <a:off x="4728"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grpSp>
      <p:sp>
        <p:nvSpPr>
          <p:cNvPr id="102" name="Line 99">
            <a:extLst>
              <a:ext uri="{FF2B5EF4-FFF2-40B4-BE49-F238E27FC236}">
                <a16:creationId xmlns:a16="http://schemas.microsoft.com/office/drawing/2014/main" id="{F9762006-6AEA-B310-FDCA-34A8809D56D1}"/>
              </a:ext>
            </a:extLst>
          </p:cNvPr>
          <p:cNvSpPr>
            <a:spLocks noChangeShapeType="1"/>
          </p:cNvSpPr>
          <p:nvPr/>
        </p:nvSpPr>
        <p:spPr bwMode="auto">
          <a:xfrm flipH="1" flipV="1">
            <a:off x="2693670" y="3287366"/>
            <a:ext cx="0" cy="438150"/>
          </a:xfrm>
          <a:prstGeom prst="line">
            <a:avLst/>
          </a:prstGeom>
          <a:noFill/>
          <a:ln w="38100">
            <a:solidFill>
              <a:srgbClr val="FF0066"/>
            </a:solidFill>
            <a:round/>
            <a:headEnd/>
            <a:tailEnd type="stealth" w="med" len="med"/>
          </a:ln>
        </p:spPr>
        <p:txBody>
          <a:bodyPr wrap="none"/>
          <a:lstStyle/>
          <a:p>
            <a:endParaRPr lang="zh-CN" altLang="en-US"/>
          </a:p>
        </p:txBody>
      </p:sp>
      <p:grpSp>
        <p:nvGrpSpPr>
          <p:cNvPr id="103" name="Group 100">
            <a:extLst>
              <a:ext uri="{FF2B5EF4-FFF2-40B4-BE49-F238E27FC236}">
                <a16:creationId xmlns:a16="http://schemas.microsoft.com/office/drawing/2014/main" id="{0C9DA0A0-FC52-E9B9-255C-A7E72772D91B}"/>
              </a:ext>
            </a:extLst>
          </p:cNvPr>
          <p:cNvGrpSpPr>
            <a:grpSpLocks/>
          </p:cNvGrpSpPr>
          <p:nvPr/>
        </p:nvGrpSpPr>
        <p:grpSpPr bwMode="auto">
          <a:xfrm>
            <a:off x="4331970" y="1477616"/>
            <a:ext cx="4876800" cy="304800"/>
            <a:chOff x="1848" y="984"/>
            <a:chExt cx="3072" cy="192"/>
          </a:xfrm>
        </p:grpSpPr>
        <p:sp>
          <p:nvSpPr>
            <p:cNvPr id="104" name="Oval 101">
              <a:extLst>
                <a:ext uri="{FF2B5EF4-FFF2-40B4-BE49-F238E27FC236}">
                  <a16:creationId xmlns:a16="http://schemas.microsoft.com/office/drawing/2014/main" id="{48B8F429-7B2D-306A-EDD3-BF5A0B5FC4D3}"/>
                </a:ext>
              </a:extLst>
            </p:cNvPr>
            <p:cNvSpPr>
              <a:spLocks noChangeArrowheads="1"/>
            </p:cNvSpPr>
            <p:nvPr/>
          </p:nvSpPr>
          <p:spPr bwMode="auto">
            <a:xfrm>
              <a:off x="1848"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05" name="Oval 102">
              <a:extLst>
                <a:ext uri="{FF2B5EF4-FFF2-40B4-BE49-F238E27FC236}">
                  <a16:creationId xmlns:a16="http://schemas.microsoft.com/office/drawing/2014/main" id="{67865435-D3C1-F677-9290-347F01BDEEBD}"/>
                </a:ext>
              </a:extLst>
            </p:cNvPr>
            <p:cNvSpPr>
              <a:spLocks noChangeArrowheads="1"/>
            </p:cNvSpPr>
            <p:nvPr/>
          </p:nvSpPr>
          <p:spPr bwMode="auto">
            <a:xfrm>
              <a:off x="284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06" name="Oval 103">
              <a:extLst>
                <a:ext uri="{FF2B5EF4-FFF2-40B4-BE49-F238E27FC236}">
                  <a16:creationId xmlns:a16="http://schemas.microsoft.com/office/drawing/2014/main" id="{D1A4F7E4-DD22-200E-5E74-5770BE300E1F}"/>
                </a:ext>
              </a:extLst>
            </p:cNvPr>
            <p:cNvSpPr>
              <a:spLocks noChangeArrowheads="1"/>
            </p:cNvSpPr>
            <p:nvPr/>
          </p:nvSpPr>
          <p:spPr bwMode="auto">
            <a:xfrm>
              <a:off x="380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07" name="Oval 104">
              <a:extLst>
                <a:ext uri="{FF2B5EF4-FFF2-40B4-BE49-F238E27FC236}">
                  <a16:creationId xmlns:a16="http://schemas.microsoft.com/office/drawing/2014/main" id="{10176206-D7E4-D416-AA45-C5918EEB42C7}"/>
                </a:ext>
              </a:extLst>
            </p:cNvPr>
            <p:cNvSpPr>
              <a:spLocks noChangeArrowheads="1"/>
            </p:cNvSpPr>
            <p:nvPr/>
          </p:nvSpPr>
          <p:spPr bwMode="auto">
            <a:xfrm>
              <a:off x="472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sp>
        <p:nvSpPr>
          <p:cNvPr id="108" name="Line 105">
            <a:extLst>
              <a:ext uri="{FF2B5EF4-FFF2-40B4-BE49-F238E27FC236}">
                <a16:creationId xmlns:a16="http://schemas.microsoft.com/office/drawing/2014/main" id="{ACEB4479-2687-A4FC-EC86-81AE5378FB74}"/>
              </a:ext>
            </a:extLst>
          </p:cNvPr>
          <p:cNvSpPr>
            <a:spLocks noChangeShapeType="1"/>
          </p:cNvSpPr>
          <p:nvPr/>
        </p:nvSpPr>
        <p:spPr bwMode="auto">
          <a:xfrm flipH="1" flipV="1">
            <a:off x="2693670" y="3287366"/>
            <a:ext cx="0" cy="438150"/>
          </a:xfrm>
          <a:prstGeom prst="line">
            <a:avLst/>
          </a:prstGeom>
          <a:noFill/>
          <a:ln w="38100">
            <a:solidFill>
              <a:srgbClr val="FF0066"/>
            </a:solidFill>
            <a:round/>
            <a:headEnd/>
            <a:tailEnd type="stealth" w="med" len="med"/>
          </a:ln>
        </p:spPr>
        <p:txBody>
          <a:bodyPr wrap="none"/>
          <a:lstStyle/>
          <a:p>
            <a:endParaRPr lang="zh-CN" altLang="en-US"/>
          </a:p>
        </p:txBody>
      </p:sp>
      <p:grpSp>
        <p:nvGrpSpPr>
          <p:cNvPr id="109" name="Group 106">
            <a:extLst>
              <a:ext uri="{FF2B5EF4-FFF2-40B4-BE49-F238E27FC236}">
                <a16:creationId xmlns:a16="http://schemas.microsoft.com/office/drawing/2014/main" id="{8D8766C5-3357-DD57-E265-1F170D4EA4F4}"/>
              </a:ext>
            </a:extLst>
          </p:cNvPr>
          <p:cNvGrpSpPr>
            <a:grpSpLocks/>
          </p:cNvGrpSpPr>
          <p:nvPr/>
        </p:nvGrpSpPr>
        <p:grpSpPr bwMode="auto">
          <a:xfrm>
            <a:off x="4331970" y="1477616"/>
            <a:ext cx="4876800" cy="304800"/>
            <a:chOff x="1848" y="984"/>
            <a:chExt cx="3072" cy="192"/>
          </a:xfrm>
        </p:grpSpPr>
        <p:sp>
          <p:nvSpPr>
            <p:cNvPr id="110" name="Oval 107">
              <a:extLst>
                <a:ext uri="{FF2B5EF4-FFF2-40B4-BE49-F238E27FC236}">
                  <a16:creationId xmlns:a16="http://schemas.microsoft.com/office/drawing/2014/main" id="{D325341E-BE65-E32F-5FEF-54E21E4D0A6B}"/>
                </a:ext>
              </a:extLst>
            </p:cNvPr>
            <p:cNvSpPr>
              <a:spLocks noChangeArrowheads="1"/>
            </p:cNvSpPr>
            <p:nvPr/>
          </p:nvSpPr>
          <p:spPr bwMode="auto">
            <a:xfrm>
              <a:off x="184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11" name="Oval 108">
              <a:extLst>
                <a:ext uri="{FF2B5EF4-FFF2-40B4-BE49-F238E27FC236}">
                  <a16:creationId xmlns:a16="http://schemas.microsoft.com/office/drawing/2014/main" id="{289F332B-360F-185B-96ED-A7AFA09F6809}"/>
                </a:ext>
              </a:extLst>
            </p:cNvPr>
            <p:cNvSpPr>
              <a:spLocks noChangeArrowheads="1"/>
            </p:cNvSpPr>
            <p:nvPr/>
          </p:nvSpPr>
          <p:spPr bwMode="auto">
            <a:xfrm>
              <a:off x="2844"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solidFill>
                  <a:srgbClr val="FF0066"/>
                </a:solidFill>
              </a:endParaRPr>
            </a:p>
          </p:txBody>
        </p:sp>
        <p:sp>
          <p:nvSpPr>
            <p:cNvPr id="112" name="Oval 109">
              <a:extLst>
                <a:ext uri="{FF2B5EF4-FFF2-40B4-BE49-F238E27FC236}">
                  <a16:creationId xmlns:a16="http://schemas.microsoft.com/office/drawing/2014/main" id="{E947673D-557F-16C2-6EC8-8FBE91ADC411}"/>
                </a:ext>
              </a:extLst>
            </p:cNvPr>
            <p:cNvSpPr>
              <a:spLocks noChangeArrowheads="1"/>
            </p:cNvSpPr>
            <p:nvPr/>
          </p:nvSpPr>
          <p:spPr bwMode="auto">
            <a:xfrm>
              <a:off x="380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13" name="Oval 110">
              <a:extLst>
                <a:ext uri="{FF2B5EF4-FFF2-40B4-BE49-F238E27FC236}">
                  <a16:creationId xmlns:a16="http://schemas.microsoft.com/office/drawing/2014/main" id="{3C4D1489-4451-8029-F29E-60957BD6CCC4}"/>
                </a:ext>
              </a:extLst>
            </p:cNvPr>
            <p:cNvSpPr>
              <a:spLocks noChangeArrowheads="1"/>
            </p:cNvSpPr>
            <p:nvPr/>
          </p:nvSpPr>
          <p:spPr bwMode="auto">
            <a:xfrm>
              <a:off x="472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sp>
        <p:nvSpPr>
          <p:cNvPr id="114" name="Line 111">
            <a:extLst>
              <a:ext uri="{FF2B5EF4-FFF2-40B4-BE49-F238E27FC236}">
                <a16:creationId xmlns:a16="http://schemas.microsoft.com/office/drawing/2014/main" id="{56624D24-B168-1292-33EC-FE234ACF8510}"/>
              </a:ext>
            </a:extLst>
          </p:cNvPr>
          <p:cNvSpPr>
            <a:spLocks noChangeShapeType="1"/>
          </p:cNvSpPr>
          <p:nvPr/>
        </p:nvSpPr>
        <p:spPr bwMode="auto">
          <a:xfrm flipH="1" flipV="1">
            <a:off x="2693670" y="3287366"/>
            <a:ext cx="0" cy="438150"/>
          </a:xfrm>
          <a:prstGeom prst="line">
            <a:avLst/>
          </a:prstGeom>
          <a:noFill/>
          <a:ln w="38100">
            <a:solidFill>
              <a:srgbClr val="FF0066"/>
            </a:solidFill>
            <a:round/>
            <a:headEnd/>
            <a:tailEnd type="stealth" w="med" len="med"/>
          </a:ln>
        </p:spPr>
        <p:txBody>
          <a:bodyPr wrap="none"/>
          <a:lstStyle/>
          <a:p>
            <a:endParaRPr lang="zh-CN" altLang="en-US"/>
          </a:p>
        </p:txBody>
      </p:sp>
      <p:grpSp>
        <p:nvGrpSpPr>
          <p:cNvPr id="115" name="Group 112">
            <a:extLst>
              <a:ext uri="{FF2B5EF4-FFF2-40B4-BE49-F238E27FC236}">
                <a16:creationId xmlns:a16="http://schemas.microsoft.com/office/drawing/2014/main" id="{0E08C6FE-67A3-AB4F-F796-AF70F40C9072}"/>
              </a:ext>
            </a:extLst>
          </p:cNvPr>
          <p:cNvGrpSpPr>
            <a:grpSpLocks/>
          </p:cNvGrpSpPr>
          <p:nvPr/>
        </p:nvGrpSpPr>
        <p:grpSpPr bwMode="auto">
          <a:xfrm>
            <a:off x="4331970" y="1477616"/>
            <a:ext cx="4876800" cy="304800"/>
            <a:chOff x="1848" y="984"/>
            <a:chExt cx="3072" cy="192"/>
          </a:xfrm>
        </p:grpSpPr>
        <p:sp>
          <p:nvSpPr>
            <p:cNvPr id="116" name="Oval 113">
              <a:extLst>
                <a:ext uri="{FF2B5EF4-FFF2-40B4-BE49-F238E27FC236}">
                  <a16:creationId xmlns:a16="http://schemas.microsoft.com/office/drawing/2014/main" id="{19E87D36-A95E-BADB-AAE4-B263A7369A8B}"/>
                </a:ext>
              </a:extLst>
            </p:cNvPr>
            <p:cNvSpPr>
              <a:spLocks noChangeArrowheads="1"/>
            </p:cNvSpPr>
            <p:nvPr/>
          </p:nvSpPr>
          <p:spPr bwMode="auto">
            <a:xfrm>
              <a:off x="184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17" name="Oval 114">
              <a:extLst>
                <a:ext uri="{FF2B5EF4-FFF2-40B4-BE49-F238E27FC236}">
                  <a16:creationId xmlns:a16="http://schemas.microsoft.com/office/drawing/2014/main" id="{25BE8CA3-EBF6-2FE1-8BB8-335A3AD5AE51}"/>
                </a:ext>
              </a:extLst>
            </p:cNvPr>
            <p:cNvSpPr>
              <a:spLocks noChangeArrowheads="1"/>
            </p:cNvSpPr>
            <p:nvPr/>
          </p:nvSpPr>
          <p:spPr bwMode="auto">
            <a:xfrm>
              <a:off x="284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18" name="Oval 115">
              <a:extLst>
                <a:ext uri="{FF2B5EF4-FFF2-40B4-BE49-F238E27FC236}">
                  <a16:creationId xmlns:a16="http://schemas.microsoft.com/office/drawing/2014/main" id="{6B163284-DFAD-3CD0-AFD7-AB4B6D8232F1}"/>
                </a:ext>
              </a:extLst>
            </p:cNvPr>
            <p:cNvSpPr>
              <a:spLocks noChangeArrowheads="1"/>
            </p:cNvSpPr>
            <p:nvPr/>
          </p:nvSpPr>
          <p:spPr bwMode="auto">
            <a:xfrm>
              <a:off x="3804"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19" name="Oval 116">
              <a:extLst>
                <a:ext uri="{FF2B5EF4-FFF2-40B4-BE49-F238E27FC236}">
                  <a16:creationId xmlns:a16="http://schemas.microsoft.com/office/drawing/2014/main" id="{9EC4F0F0-E2D0-5520-E52F-3D76CD732A55}"/>
                </a:ext>
              </a:extLst>
            </p:cNvPr>
            <p:cNvSpPr>
              <a:spLocks noChangeArrowheads="1"/>
            </p:cNvSpPr>
            <p:nvPr/>
          </p:nvSpPr>
          <p:spPr bwMode="auto">
            <a:xfrm>
              <a:off x="472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sp>
        <p:nvSpPr>
          <p:cNvPr id="120" name="Line 117">
            <a:extLst>
              <a:ext uri="{FF2B5EF4-FFF2-40B4-BE49-F238E27FC236}">
                <a16:creationId xmlns:a16="http://schemas.microsoft.com/office/drawing/2014/main" id="{8B0F918A-A620-32D2-38B1-52A3619013C8}"/>
              </a:ext>
            </a:extLst>
          </p:cNvPr>
          <p:cNvSpPr>
            <a:spLocks noChangeShapeType="1"/>
          </p:cNvSpPr>
          <p:nvPr/>
        </p:nvSpPr>
        <p:spPr bwMode="auto">
          <a:xfrm flipH="1" flipV="1">
            <a:off x="2693670" y="3287366"/>
            <a:ext cx="0" cy="438150"/>
          </a:xfrm>
          <a:prstGeom prst="line">
            <a:avLst/>
          </a:prstGeom>
          <a:noFill/>
          <a:ln w="38100">
            <a:solidFill>
              <a:srgbClr val="FF0066"/>
            </a:solidFill>
            <a:round/>
            <a:headEnd/>
            <a:tailEnd type="stealth" w="med" len="med"/>
          </a:ln>
        </p:spPr>
        <p:txBody>
          <a:bodyPr wrap="none"/>
          <a:lstStyle/>
          <a:p>
            <a:endParaRPr lang="zh-CN" altLang="en-US"/>
          </a:p>
        </p:txBody>
      </p:sp>
      <p:grpSp>
        <p:nvGrpSpPr>
          <p:cNvPr id="121" name="Group 118">
            <a:extLst>
              <a:ext uri="{FF2B5EF4-FFF2-40B4-BE49-F238E27FC236}">
                <a16:creationId xmlns:a16="http://schemas.microsoft.com/office/drawing/2014/main" id="{BB346844-482F-4362-5A2C-5B0A0F8EDAD9}"/>
              </a:ext>
            </a:extLst>
          </p:cNvPr>
          <p:cNvGrpSpPr>
            <a:grpSpLocks/>
          </p:cNvGrpSpPr>
          <p:nvPr/>
        </p:nvGrpSpPr>
        <p:grpSpPr bwMode="auto">
          <a:xfrm>
            <a:off x="4331970" y="1477616"/>
            <a:ext cx="4876800" cy="304800"/>
            <a:chOff x="1848" y="984"/>
            <a:chExt cx="3072" cy="192"/>
          </a:xfrm>
        </p:grpSpPr>
        <p:sp>
          <p:nvSpPr>
            <p:cNvPr id="122" name="Oval 119">
              <a:extLst>
                <a:ext uri="{FF2B5EF4-FFF2-40B4-BE49-F238E27FC236}">
                  <a16:creationId xmlns:a16="http://schemas.microsoft.com/office/drawing/2014/main" id="{904909E4-A460-B9A2-5ACD-841D26A30618}"/>
                </a:ext>
              </a:extLst>
            </p:cNvPr>
            <p:cNvSpPr>
              <a:spLocks noChangeArrowheads="1"/>
            </p:cNvSpPr>
            <p:nvPr/>
          </p:nvSpPr>
          <p:spPr bwMode="auto">
            <a:xfrm>
              <a:off x="184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23" name="Oval 120">
              <a:extLst>
                <a:ext uri="{FF2B5EF4-FFF2-40B4-BE49-F238E27FC236}">
                  <a16:creationId xmlns:a16="http://schemas.microsoft.com/office/drawing/2014/main" id="{89EA30E7-4E39-2AD3-5010-EE3F8C44FA9C}"/>
                </a:ext>
              </a:extLst>
            </p:cNvPr>
            <p:cNvSpPr>
              <a:spLocks noChangeArrowheads="1"/>
            </p:cNvSpPr>
            <p:nvPr/>
          </p:nvSpPr>
          <p:spPr bwMode="auto">
            <a:xfrm>
              <a:off x="284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24" name="Oval 121">
              <a:extLst>
                <a:ext uri="{FF2B5EF4-FFF2-40B4-BE49-F238E27FC236}">
                  <a16:creationId xmlns:a16="http://schemas.microsoft.com/office/drawing/2014/main" id="{BC558C24-6673-A7D8-ED33-15CEFA8A6D7F}"/>
                </a:ext>
              </a:extLst>
            </p:cNvPr>
            <p:cNvSpPr>
              <a:spLocks noChangeArrowheads="1"/>
            </p:cNvSpPr>
            <p:nvPr/>
          </p:nvSpPr>
          <p:spPr bwMode="auto">
            <a:xfrm>
              <a:off x="380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25" name="Oval 122">
              <a:extLst>
                <a:ext uri="{FF2B5EF4-FFF2-40B4-BE49-F238E27FC236}">
                  <a16:creationId xmlns:a16="http://schemas.microsoft.com/office/drawing/2014/main" id="{85B5C6F3-B5C3-8A56-86ED-15E5C3767EEE}"/>
                </a:ext>
              </a:extLst>
            </p:cNvPr>
            <p:cNvSpPr>
              <a:spLocks noChangeArrowheads="1"/>
            </p:cNvSpPr>
            <p:nvPr/>
          </p:nvSpPr>
          <p:spPr bwMode="auto">
            <a:xfrm>
              <a:off x="4728"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solidFill>
                  <a:srgbClr val="FF0066"/>
                </a:solidFill>
              </a:endParaRPr>
            </a:p>
          </p:txBody>
        </p:sp>
      </p:grpSp>
      <p:sp>
        <p:nvSpPr>
          <p:cNvPr id="126" name="Line 123">
            <a:extLst>
              <a:ext uri="{FF2B5EF4-FFF2-40B4-BE49-F238E27FC236}">
                <a16:creationId xmlns:a16="http://schemas.microsoft.com/office/drawing/2014/main" id="{6BA82469-6EED-1F6F-BAFA-D8867C3A7AC2}"/>
              </a:ext>
            </a:extLst>
          </p:cNvPr>
          <p:cNvSpPr>
            <a:spLocks noChangeShapeType="1"/>
          </p:cNvSpPr>
          <p:nvPr/>
        </p:nvSpPr>
        <p:spPr bwMode="auto">
          <a:xfrm flipH="1" flipV="1">
            <a:off x="2693670" y="3287366"/>
            <a:ext cx="0" cy="438150"/>
          </a:xfrm>
          <a:prstGeom prst="line">
            <a:avLst/>
          </a:prstGeom>
          <a:noFill/>
          <a:ln w="38100">
            <a:solidFill>
              <a:srgbClr val="FF0066"/>
            </a:solidFill>
            <a:round/>
            <a:headEnd/>
            <a:tailEnd type="stealth" w="med" len="med"/>
          </a:ln>
        </p:spPr>
        <p:txBody>
          <a:bodyPr wrap="none"/>
          <a:lstStyle/>
          <a:p>
            <a:endParaRPr lang="zh-CN" altLang="en-US"/>
          </a:p>
        </p:txBody>
      </p:sp>
      <p:grpSp>
        <p:nvGrpSpPr>
          <p:cNvPr id="127" name="Group 124">
            <a:extLst>
              <a:ext uri="{FF2B5EF4-FFF2-40B4-BE49-F238E27FC236}">
                <a16:creationId xmlns:a16="http://schemas.microsoft.com/office/drawing/2014/main" id="{ADE575C8-64D1-95BA-1742-B997E946632E}"/>
              </a:ext>
            </a:extLst>
          </p:cNvPr>
          <p:cNvGrpSpPr>
            <a:grpSpLocks/>
          </p:cNvGrpSpPr>
          <p:nvPr/>
        </p:nvGrpSpPr>
        <p:grpSpPr bwMode="auto">
          <a:xfrm>
            <a:off x="4331970" y="1477616"/>
            <a:ext cx="4876800" cy="304800"/>
            <a:chOff x="1848" y="984"/>
            <a:chExt cx="3072" cy="192"/>
          </a:xfrm>
        </p:grpSpPr>
        <p:sp>
          <p:nvSpPr>
            <p:cNvPr id="128" name="Oval 125">
              <a:extLst>
                <a:ext uri="{FF2B5EF4-FFF2-40B4-BE49-F238E27FC236}">
                  <a16:creationId xmlns:a16="http://schemas.microsoft.com/office/drawing/2014/main" id="{36029D46-4229-B77A-1948-981B3319E24F}"/>
                </a:ext>
              </a:extLst>
            </p:cNvPr>
            <p:cNvSpPr>
              <a:spLocks noChangeArrowheads="1"/>
            </p:cNvSpPr>
            <p:nvPr/>
          </p:nvSpPr>
          <p:spPr bwMode="auto">
            <a:xfrm>
              <a:off x="1848" y="984"/>
              <a:ext cx="192" cy="192"/>
            </a:xfrm>
            <a:prstGeom prst="ellipse">
              <a:avLst/>
            </a:prstGeom>
            <a:solidFill>
              <a:srgbClr val="FF0066"/>
            </a:solidFill>
            <a:ln w="57150" cmpd="thickThin">
              <a:solidFill>
                <a:srgbClr val="996633"/>
              </a:solidFill>
              <a:round/>
              <a:headEnd/>
              <a:tailEnd/>
            </a:ln>
          </p:spPr>
          <p:txBody>
            <a:bodyPr wrap="none" anchor="ctr"/>
            <a:lstStyle/>
            <a:p>
              <a:pPr algn="ctr"/>
              <a:endParaRPr lang="zh-CN" altLang="zh-CN"/>
            </a:p>
          </p:txBody>
        </p:sp>
        <p:sp>
          <p:nvSpPr>
            <p:cNvPr id="129" name="Oval 126">
              <a:extLst>
                <a:ext uri="{FF2B5EF4-FFF2-40B4-BE49-F238E27FC236}">
                  <a16:creationId xmlns:a16="http://schemas.microsoft.com/office/drawing/2014/main" id="{E67727E8-345A-CCE2-E5E1-E10F46D8C0C5}"/>
                </a:ext>
              </a:extLst>
            </p:cNvPr>
            <p:cNvSpPr>
              <a:spLocks noChangeArrowheads="1"/>
            </p:cNvSpPr>
            <p:nvPr/>
          </p:nvSpPr>
          <p:spPr bwMode="auto">
            <a:xfrm>
              <a:off x="284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30" name="Oval 127">
              <a:extLst>
                <a:ext uri="{FF2B5EF4-FFF2-40B4-BE49-F238E27FC236}">
                  <a16:creationId xmlns:a16="http://schemas.microsoft.com/office/drawing/2014/main" id="{D8630A1A-03C6-A758-11FB-8DAB309DA274}"/>
                </a:ext>
              </a:extLst>
            </p:cNvPr>
            <p:cNvSpPr>
              <a:spLocks noChangeArrowheads="1"/>
            </p:cNvSpPr>
            <p:nvPr/>
          </p:nvSpPr>
          <p:spPr bwMode="auto">
            <a:xfrm>
              <a:off x="3804"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sp>
          <p:nvSpPr>
            <p:cNvPr id="131" name="Oval 128">
              <a:extLst>
                <a:ext uri="{FF2B5EF4-FFF2-40B4-BE49-F238E27FC236}">
                  <a16:creationId xmlns:a16="http://schemas.microsoft.com/office/drawing/2014/main" id="{6E09634E-B500-6F89-17F9-80D240553AA1}"/>
                </a:ext>
              </a:extLst>
            </p:cNvPr>
            <p:cNvSpPr>
              <a:spLocks noChangeArrowheads="1"/>
            </p:cNvSpPr>
            <p:nvPr/>
          </p:nvSpPr>
          <p:spPr bwMode="auto">
            <a:xfrm>
              <a:off x="4728" y="984"/>
              <a:ext cx="192" cy="192"/>
            </a:xfrm>
            <a:prstGeom prst="ellipse">
              <a:avLst/>
            </a:prstGeom>
            <a:solidFill>
              <a:srgbClr val="FFFFCC"/>
            </a:solidFill>
            <a:ln w="57150" cmpd="thickThin">
              <a:solidFill>
                <a:srgbClr val="996633"/>
              </a:solidFill>
              <a:round/>
              <a:headEnd/>
              <a:tailEnd/>
            </a:ln>
          </p:spPr>
          <p:txBody>
            <a:bodyPr wrap="none" anchor="ctr"/>
            <a:lstStyle/>
            <a:p>
              <a:pPr algn="ctr"/>
              <a:endParaRPr lang="zh-CN" altLang="zh-CN"/>
            </a:p>
          </p:txBody>
        </p:sp>
      </p:grpSp>
      <p:sp>
        <p:nvSpPr>
          <p:cNvPr id="132" name="Rectangle 129">
            <a:extLst>
              <a:ext uri="{FF2B5EF4-FFF2-40B4-BE49-F238E27FC236}">
                <a16:creationId xmlns:a16="http://schemas.microsoft.com/office/drawing/2014/main" id="{1CEE68A8-BB31-10FA-8AF3-D0274ADDA7FF}"/>
              </a:ext>
            </a:extLst>
          </p:cNvPr>
          <p:cNvSpPr>
            <a:spLocks noChangeArrowheads="1"/>
          </p:cNvSpPr>
          <p:nvPr/>
        </p:nvSpPr>
        <p:spPr bwMode="auto">
          <a:xfrm>
            <a:off x="6151245" y="4438304"/>
            <a:ext cx="1100138" cy="519112"/>
          </a:xfrm>
          <a:prstGeom prst="rect">
            <a:avLst/>
          </a:prstGeom>
          <a:noFill/>
          <a:ln w="9525">
            <a:noFill/>
            <a:miter lim="800000"/>
            <a:headEnd/>
            <a:tailEnd/>
          </a:ln>
        </p:spPr>
        <p:txBody>
          <a:bodyPr>
            <a:spAutoFit/>
          </a:bodyPr>
          <a:lstStyle/>
          <a:p>
            <a:r>
              <a:rPr lang="en-US" altLang="zh-CN" sz="2800" b="1">
                <a:solidFill>
                  <a:srgbClr val="0033CC"/>
                </a:solidFill>
                <a:ea typeface="楷体_GB2312" pitchFamily="49" charset="-122"/>
              </a:rPr>
              <a:t>0000</a:t>
            </a:r>
          </a:p>
        </p:txBody>
      </p:sp>
      <p:sp>
        <p:nvSpPr>
          <p:cNvPr id="133" name="Arc 130">
            <a:extLst>
              <a:ext uri="{FF2B5EF4-FFF2-40B4-BE49-F238E27FC236}">
                <a16:creationId xmlns:a16="http://schemas.microsoft.com/office/drawing/2014/main" id="{6F662CF4-74E3-22F2-4A48-2BE38CEA7200}"/>
              </a:ext>
            </a:extLst>
          </p:cNvPr>
          <p:cNvSpPr>
            <a:spLocks/>
          </p:cNvSpPr>
          <p:nvPr/>
        </p:nvSpPr>
        <p:spPr bwMode="auto">
          <a:xfrm flipH="1" flipV="1">
            <a:off x="5822633" y="4538316"/>
            <a:ext cx="360362" cy="360363"/>
          </a:xfrm>
          <a:custGeom>
            <a:avLst/>
            <a:gdLst>
              <a:gd name="T0" fmla="*/ 13958 w 43091"/>
              <a:gd name="T1" fmla="*/ 108593 h 43200"/>
              <a:gd name="T2" fmla="*/ 0 w 43091"/>
              <a:gd name="T3" fmla="*/ 198241 h 43200"/>
              <a:gd name="T4" fmla="*/ 179725 w 43091"/>
              <a:gd name="T5" fmla="*/ 180182 h 43200"/>
              <a:gd name="T6" fmla="*/ 0 60000 65536"/>
              <a:gd name="T7" fmla="*/ 0 60000 65536"/>
              <a:gd name="T8" fmla="*/ 0 60000 65536"/>
              <a:gd name="T9" fmla="*/ 0 w 43091"/>
              <a:gd name="T10" fmla="*/ 0 h 43200"/>
              <a:gd name="T11" fmla="*/ 43091 w 43091"/>
              <a:gd name="T12" fmla="*/ 43200 h 43200"/>
            </a:gdLst>
            <a:ahLst/>
            <a:cxnLst>
              <a:cxn ang="T6">
                <a:pos x="T0" y="T1"/>
              </a:cxn>
              <a:cxn ang="T7">
                <a:pos x="T2" y="T3"/>
              </a:cxn>
              <a:cxn ang="T8">
                <a:pos x="T4" y="T5"/>
              </a:cxn>
            </a:cxnLst>
            <a:rect l="T9" t="T10" r="T11" b="T12"/>
            <a:pathLst>
              <a:path w="43091" h="43200" fill="none" extrusionOk="0">
                <a:moveTo>
                  <a:pt x="1669" y="13018"/>
                </a:moveTo>
                <a:cubicBezTo>
                  <a:pt x="5090" y="5115"/>
                  <a:pt x="12879" y="0"/>
                  <a:pt x="21491" y="0"/>
                </a:cubicBezTo>
                <a:cubicBezTo>
                  <a:pt x="33420" y="0"/>
                  <a:pt x="43091" y="9670"/>
                  <a:pt x="43091" y="21600"/>
                </a:cubicBezTo>
                <a:cubicBezTo>
                  <a:pt x="43091" y="33529"/>
                  <a:pt x="33420" y="43200"/>
                  <a:pt x="21491" y="43200"/>
                </a:cubicBezTo>
                <a:cubicBezTo>
                  <a:pt x="10400" y="43199"/>
                  <a:pt x="1111" y="34800"/>
                  <a:pt x="-1" y="23765"/>
                </a:cubicBezTo>
              </a:path>
              <a:path w="43091" h="43200" stroke="0" extrusionOk="0">
                <a:moveTo>
                  <a:pt x="1669" y="13018"/>
                </a:moveTo>
                <a:cubicBezTo>
                  <a:pt x="5090" y="5115"/>
                  <a:pt x="12879" y="0"/>
                  <a:pt x="21491" y="0"/>
                </a:cubicBezTo>
                <a:cubicBezTo>
                  <a:pt x="33420" y="0"/>
                  <a:pt x="43091" y="9670"/>
                  <a:pt x="43091" y="21600"/>
                </a:cubicBezTo>
                <a:cubicBezTo>
                  <a:pt x="43091" y="33529"/>
                  <a:pt x="33420" y="43200"/>
                  <a:pt x="21491" y="43200"/>
                </a:cubicBezTo>
                <a:cubicBezTo>
                  <a:pt x="10400" y="43199"/>
                  <a:pt x="1111" y="34800"/>
                  <a:pt x="-1" y="23765"/>
                </a:cubicBezTo>
                <a:lnTo>
                  <a:pt x="21491" y="21600"/>
                </a:lnTo>
                <a:close/>
              </a:path>
            </a:pathLst>
          </a:custGeom>
          <a:noFill/>
          <a:ln w="28575">
            <a:solidFill>
              <a:schemeClr val="tx1"/>
            </a:solidFill>
            <a:round/>
            <a:headEnd/>
            <a:tailEnd type="stealth" w="med" len="med"/>
          </a:ln>
        </p:spPr>
        <p:txBody>
          <a:bodyPr wrap="none" anchor="ctr"/>
          <a:lstStyle/>
          <a:p>
            <a:endParaRPr lang="zh-CN" altLang="en-US"/>
          </a:p>
        </p:txBody>
      </p:sp>
      <p:sp>
        <p:nvSpPr>
          <p:cNvPr id="134" name="Rectangle 131">
            <a:extLst>
              <a:ext uri="{FF2B5EF4-FFF2-40B4-BE49-F238E27FC236}">
                <a16:creationId xmlns:a16="http://schemas.microsoft.com/office/drawing/2014/main" id="{91E67AB5-E8E7-0D69-8CD9-61503E1D934A}"/>
              </a:ext>
            </a:extLst>
          </p:cNvPr>
          <p:cNvSpPr>
            <a:spLocks noChangeArrowheads="1"/>
          </p:cNvSpPr>
          <p:nvPr/>
        </p:nvSpPr>
        <p:spPr bwMode="auto">
          <a:xfrm>
            <a:off x="6151245" y="5066954"/>
            <a:ext cx="1123950" cy="519112"/>
          </a:xfrm>
          <a:prstGeom prst="rect">
            <a:avLst/>
          </a:prstGeom>
          <a:noFill/>
          <a:ln w="9525">
            <a:noFill/>
            <a:miter lim="800000"/>
            <a:headEnd/>
            <a:tailEnd/>
          </a:ln>
        </p:spPr>
        <p:txBody>
          <a:bodyPr wrap="square">
            <a:spAutoFit/>
          </a:bodyPr>
          <a:lstStyle/>
          <a:p>
            <a:r>
              <a:rPr lang="en-US" altLang="zh-CN" sz="2800" b="1" dirty="0">
                <a:solidFill>
                  <a:srgbClr val="0033CC"/>
                </a:solidFill>
                <a:ea typeface="楷体_GB2312" pitchFamily="49" charset="-122"/>
              </a:rPr>
              <a:t>1111</a:t>
            </a:r>
          </a:p>
        </p:txBody>
      </p:sp>
      <p:sp>
        <p:nvSpPr>
          <p:cNvPr id="135" name="Arc 132">
            <a:extLst>
              <a:ext uri="{FF2B5EF4-FFF2-40B4-BE49-F238E27FC236}">
                <a16:creationId xmlns:a16="http://schemas.microsoft.com/office/drawing/2014/main" id="{E44BF22A-1E92-D86D-CF90-1A1BD26D5B84}"/>
              </a:ext>
            </a:extLst>
          </p:cNvPr>
          <p:cNvSpPr>
            <a:spLocks/>
          </p:cNvSpPr>
          <p:nvPr/>
        </p:nvSpPr>
        <p:spPr bwMode="auto">
          <a:xfrm flipH="1" flipV="1">
            <a:off x="5784533" y="5186016"/>
            <a:ext cx="360362" cy="360363"/>
          </a:xfrm>
          <a:custGeom>
            <a:avLst/>
            <a:gdLst>
              <a:gd name="T0" fmla="*/ 13958 w 43091"/>
              <a:gd name="T1" fmla="*/ 108593 h 43200"/>
              <a:gd name="T2" fmla="*/ 0 w 43091"/>
              <a:gd name="T3" fmla="*/ 198241 h 43200"/>
              <a:gd name="T4" fmla="*/ 179725 w 43091"/>
              <a:gd name="T5" fmla="*/ 180182 h 43200"/>
              <a:gd name="T6" fmla="*/ 0 60000 65536"/>
              <a:gd name="T7" fmla="*/ 0 60000 65536"/>
              <a:gd name="T8" fmla="*/ 0 60000 65536"/>
              <a:gd name="T9" fmla="*/ 0 w 43091"/>
              <a:gd name="T10" fmla="*/ 0 h 43200"/>
              <a:gd name="T11" fmla="*/ 43091 w 43091"/>
              <a:gd name="T12" fmla="*/ 43200 h 43200"/>
            </a:gdLst>
            <a:ahLst/>
            <a:cxnLst>
              <a:cxn ang="T6">
                <a:pos x="T0" y="T1"/>
              </a:cxn>
              <a:cxn ang="T7">
                <a:pos x="T2" y="T3"/>
              </a:cxn>
              <a:cxn ang="T8">
                <a:pos x="T4" y="T5"/>
              </a:cxn>
            </a:cxnLst>
            <a:rect l="T9" t="T10" r="T11" b="T12"/>
            <a:pathLst>
              <a:path w="43091" h="43200" fill="none" extrusionOk="0">
                <a:moveTo>
                  <a:pt x="1669" y="13018"/>
                </a:moveTo>
                <a:cubicBezTo>
                  <a:pt x="5090" y="5115"/>
                  <a:pt x="12879" y="0"/>
                  <a:pt x="21491" y="0"/>
                </a:cubicBezTo>
                <a:cubicBezTo>
                  <a:pt x="33420" y="0"/>
                  <a:pt x="43091" y="9670"/>
                  <a:pt x="43091" y="21600"/>
                </a:cubicBezTo>
                <a:cubicBezTo>
                  <a:pt x="43091" y="33529"/>
                  <a:pt x="33420" y="43200"/>
                  <a:pt x="21491" y="43200"/>
                </a:cubicBezTo>
                <a:cubicBezTo>
                  <a:pt x="10400" y="43199"/>
                  <a:pt x="1111" y="34800"/>
                  <a:pt x="-1" y="23765"/>
                </a:cubicBezTo>
              </a:path>
              <a:path w="43091" h="43200" stroke="0" extrusionOk="0">
                <a:moveTo>
                  <a:pt x="1669" y="13018"/>
                </a:moveTo>
                <a:cubicBezTo>
                  <a:pt x="5090" y="5115"/>
                  <a:pt x="12879" y="0"/>
                  <a:pt x="21491" y="0"/>
                </a:cubicBezTo>
                <a:cubicBezTo>
                  <a:pt x="33420" y="0"/>
                  <a:pt x="43091" y="9670"/>
                  <a:pt x="43091" y="21600"/>
                </a:cubicBezTo>
                <a:cubicBezTo>
                  <a:pt x="43091" y="33529"/>
                  <a:pt x="33420" y="43200"/>
                  <a:pt x="21491" y="43200"/>
                </a:cubicBezTo>
                <a:cubicBezTo>
                  <a:pt x="10400" y="43199"/>
                  <a:pt x="1111" y="34800"/>
                  <a:pt x="-1" y="23765"/>
                </a:cubicBezTo>
                <a:lnTo>
                  <a:pt x="21491" y="21600"/>
                </a:lnTo>
                <a:close/>
              </a:path>
            </a:pathLst>
          </a:custGeom>
          <a:noFill/>
          <a:ln w="28575">
            <a:solidFill>
              <a:schemeClr val="tx1"/>
            </a:solidFill>
            <a:round/>
            <a:headEnd/>
            <a:tailEnd type="stealth" w="med" len="med"/>
          </a:ln>
        </p:spPr>
        <p:txBody>
          <a:bodyPr wrap="none" anchor="ctr"/>
          <a:lstStyle/>
          <a:p>
            <a:endParaRPr lang="zh-CN" altLang="en-US"/>
          </a:p>
        </p:txBody>
      </p:sp>
      <p:sp>
        <p:nvSpPr>
          <p:cNvPr id="136" name="Rectangle 133">
            <a:extLst>
              <a:ext uri="{FF2B5EF4-FFF2-40B4-BE49-F238E27FC236}">
                <a16:creationId xmlns:a16="http://schemas.microsoft.com/office/drawing/2014/main" id="{9DD0CF46-0846-B17E-6518-58E5FDBC7231}"/>
              </a:ext>
            </a:extLst>
          </p:cNvPr>
          <p:cNvSpPr>
            <a:spLocks noChangeArrowheads="1"/>
          </p:cNvSpPr>
          <p:nvPr/>
        </p:nvSpPr>
        <p:spPr bwMode="auto">
          <a:xfrm>
            <a:off x="5998845" y="5663854"/>
            <a:ext cx="895350" cy="519112"/>
          </a:xfrm>
          <a:prstGeom prst="rect">
            <a:avLst/>
          </a:prstGeom>
          <a:noFill/>
          <a:ln w="9525">
            <a:noFill/>
            <a:miter lim="800000"/>
            <a:headEnd/>
            <a:tailEnd/>
          </a:ln>
        </p:spPr>
        <p:txBody>
          <a:bodyPr wrap="none">
            <a:spAutoFit/>
          </a:bodyPr>
          <a:lstStyle/>
          <a:p>
            <a:r>
              <a:rPr lang="en-US" altLang="zh-CN" sz="2800" b="1">
                <a:solidFill>
                  <a:srgbClr val="0033CC"/>
                </a:solidFill>
                <a:ea typeface="楷体_GB2312" pitchFamily="49" charset="-122"/>
              </a:rPr>
              <a:t>0101</a:t>
            </a:r>
          </a:p>
        </p:txBody>
      </p:sp>
      <p:sp>
        <p:nvSpPr>
          <p:cNvPr id="137" name="Rectangle 134">
            <a:extLst>
              <a:ext uri="{FF2B5EF4-FFF2-40B4-BE49-F238E27FC236}">
                <a16:creationId xmlns:a16="http://schemas.microsoft.com/office/drawing/2014/main" id="{0219F61A-A02B-4E58-79F4-5B3E224D5C60}"/>
              </a:ext>
            </a:extLst>
          </p:cNvPr>
          <p:cNvSpPr>
            <a:spLocks noChangeArrowheads="1"/>
          </p:cNvSpPr>
          <p:nvPr/>
        </p:nvSpPr>
        <p:spPr bwMode="auto">
          <a:xfrm>
            <a:off x="5998845" y="6171854"/>
            <a:ext cx="895350" cy="519112"/>
          </a:xfrm>
          <a:prstGeom prst="rect">
            <a:avLst/>
          </a:prstGeom>
          <a:noFill/>
          <a:ln w="9525">
            <a:noFill/>
            <a:miter lim="800000"/>
            <a:headEnd/>
            <a:tailEnd/>
          </a:ln>
        </p:spPr>
        <p:txBody>
          <a:bodyPr wrap="none">
            <a:spAutoFit/>
          </a:bodyPr>
          <a:lstStyle/>
          <a:p>
            <a:r>
              <a:rPr lang="en-US" altLang="zh-CN" sz="2800" b="1">
                <a:solidFill>
                  <a:srgbClr val="0033CC"/>
                </a:solidFill>
                <a:ea typeface="楷体_GB2312" pitchFamily="49" charset="-122"/>
              </a:rPr>
              <a:t>1010</a:t>
            </a:r>
          </a:p>
        </p:txBody>
      </p:sp>
      <p:sp>
        <p:nvSpPr>
          <p:cNvPr id="138" name="Arc 135">
            <a:extLst>
              <a:ext uri="{FF2B5EF4-FFF2-40B4-BE49-F238E27FC236}">
                <a16:creationId xmlns:a16="http://schemas.microsoft.com/office/drawing/2014/main" id="{C0BC6C01-3B96-57E1-0290-0596802B4A29}"/>
              </a:ext>
            </a:extLst>
          </p:cNvPr>
          <p:cNvSpPr>
            <a:spLocks/>
          </p:cNvSpPr>
          <p:nvPr/>
        </p:nvSpPr>
        <p:spPr bwMode="auto">
          <a:xfrm>
            <a:off x="6848158" y="5900391"/>
            <a:ext cx="228600" cy="719138"/>
          </a:xfrm>
          <a:custGeom>
            <a:avLst/>
            <a:gdLst>
              <a:gd name="T0" fmla="*/ 0 w 21600"/>
              <a:gd name="T1" fmla="*/ 0 h 42548"/>
              <a:gd name="T2" fmla="*/ 55742 w 21600"/>
              <a:gd name="T3" fmla="*/ 719138 h 42548"/>
              <a:gd name="T4" fmla="*/ 0 w 21600"/>
              <a:gd name="T5" fmla="*/ 365079 h 42548"/>
              <a:gd name="T6" fmla="*/ 0 60000 65536"/>
              <a:gd name="T7" fmla="*/ 0 60000 65536"/>
              <a:gd name="T8" fmla="*/ 0 60000 65536"/>
              <a:gd name="T9" fmla="*/ 0 w 21600"/>
              <a:gd name="T10" fmla="*/ 0 h 42548"/>
              <a:gd name="T11" fmla="*/ 21600 w 21600"/>
              <a:gd name="T12" fmla="*/ 42548 h 42548"/>
            </a:gdLst>
            <a:ahLst/>
            <a:cxnLst>
              <a:cxn ang="T6">
                <a:pos x="T0" y="T1"/>
              </a:cxn>
              <a:cxn ang="T7">
                <a:pos x="T2" y="T3"/>
              </a:cxn>
              <a:cxn ang="T8">
                <a:pos x="T4" y="T5"/>
              </a:cxn>
            </a:cxnLst>
            <a:rect l="T9" t="T10" r="T11" b="T12"/>
            <a:pathLst>
              <a:path w="21600" h="42548" fill="none" extrusionOk="0">
                <a:moveTo>
                  <a:pt x="0" y="0"/>
                </a:moveTo>
                <a:cubicBezTo>
                  <a:pt x="11929" y="0"/>
                  <a:pt x="21600" y="9670"/>
                  <a:pt x="21600" y="21600"/>
                </a:cubicBezTo>
                <a:cubicBezTo>
                  <a:pt x="21600" y="31500"/>
                  <a:pt x="14868" y="40133"/>
                  <a:pt x="5267" y="42548"/>
                </a:cubicBezTo>
              </a:path>
              <a:path w="21600" h="42548" stroke="0" extrusionOk="0">
                <a:moveTo>
                  <a:pt x="0" y="0"/>
                </a:moveTo>
                <a:cubicBezTo>
                  <a:pt x="11929" y="0"/>
                  <a:pt x="21600" y="9670"/>
                  <a:pt x="21600" y="21600"/>
                </a:cubicBezTo>
                <a:cubicBezTo>
                  <a:pt x="21600" y="31500"/>
                  <a:pt x="14868" y="40133"/>
                  <a:pt x="5267" y="42548"/>
                </a:cubicBezTo>
                <a:lnTo>
                  <a:pt x="0" y="21600"/>
                </a:lnTo>
                <a:close/>
              </a:path>
            </a:pathLst>
          </a:custGeom>
          <a:noFill/>
          <a:ln w="28575">
            <a:solidFill>
              <a:schemeClr val="tx1"/>
            </a:solidFill>
            <a:round/>
            <a:headEnd/>
            <a:tailEnd type="stealth" w="med" len="lg"/>
          </a:ln>
        </p:spPr>
        <p:txBody>
          <a:bodyPr wrap="none" anchor="ctr"/>
          <a:lstStyle/>
          <a:p>
            <a:endParaRPr lang="zh-CN" altLang="en-US"/>
          </a:p>
        </p:txBody>
      </p:sp>
      <p:sp>
        <p:nvSpPr>
          <p:cNvPr id="139" name="Arc 136">
            <a:extLst>
              <a:ext uri="{FF2B5EF4-FFF2-40B4-BE49-F238E27FC236}">
                <a16:creationId xmlns:a16="http://schemas.microsoft.com/office/drawing/2014/main" id="{FF3CF3A9-4FA4-AB6E-9599-1E46951ED764}"/>
              </a:ext>
            </a:extLst>
          </p:cNvPr>
          <p:cNvSpPr>
            <a:spLocks/>
          </p:cNvSpPr>
          <p:nvPr/>
        </p:nvSpPr>
        <p:spPr bwMode="auto">
          <a:xfrm flipH="1" flipV="1">
            <a:off x="5838508" y="5919441"/>
            <a:ext cx="247650" cy="661988"/>
          </a:xfrm>
          <a:custGeom>
            <a:avLst/>
            <a:gdLst>
              <a:gd name="T0" fmla="*/ 0 w 21600"/>
              <a:gd name="T1" fmla="*/ 0 h 42548"/>
              <a:gd name="T2" fmla="*/ 60388 w 21600"/>
              <a:gd name="T3" fmla="*/ 661988 h 42548"/>
              <a:gd name="T4" fmla="*/ 0 w 21600"/>
              <a:gd name="T5" fmla="*/ 336066 h 42548"/>
              <a:gd name="T6" fmla="*/ 0 60000 65536"/>
              <a:gd name="T7" fmla="*/ 0 60000 65536"/>
              <a:gd name="T8" fmla="*/ 0 60000 65536"/>
              <a:gd name="T9" fmla="*/ 0 w 21600"/>
              <a:gd name="T10" fmla="*/ 0 h 42548"/>
              <a:gd name="T11" fmla="*/ 21600 w 21600"/>
              <a:gd name="T12" fmla="*/ 42548 h 42548"/>
            </a:gdLst>
            <a:ahLst/>
            <a:cxnLst>
              <a:cxn ang="T6">
                <a:pos x="T0" y="T1"/>
              </a:cxn>
              <a:cxn ang="T7">
                <a:pos x="T2" y="T3"/>
              </a:cxn>
              <a:cxn ang="T8">
                <a:pos x="T4" y="T5"/>
              </a:cxn>
            </a:cxnLst>
            <a:rect l="T9" t="T10" r="T11" b="T12"/>
            <a:pathLst>
              <a:path w="21600" h="42548" fill="none" extrusionOk="0">
                <a:moveTo>
                  <a:pt x="0" y="0"/>
                </a:moveTo>
                <a:cubicBezTo>
                  <a:pt x="11929" y="0"/>
                  <a:pt x="21600" y="9670"/>
                  <a:pt x="21600" y="21600"/>
                </a:cubicBezTo>
                <a:cubicBezTo>
                  <a:pt x="21600" y="31500"/>
                  <a:pt x="14868" y="40133"/>
                  <a:pt x="5267" y="42548"/>
                </a:cubicBezTo>
              </a:path>
              <a:path w="21600" h="42548" stroke="0" extrusionOk="0">
                <a:moveTo>
                  <a:pt x="0" y="0"/>
                </a:moveTo>
                <a:cubicBezTo>
                  <a:pt x="11929" y="0"/>
                  <a:pt x="21600" y="9670"/>
                  <a:pt x="21600" y="21600"/>
                </a:cubicBezTo>
                <a:cubicBezTo>
                  <a:pt x="21600" y="31500"/>
                  <a:pt x="14868" y="40133"/>
                  <a:pt x="5267" y="42548"/>
                </a:cubicBezTo>
                <a:lnTo>
                  <a:pt x="0" y="21600"/>
                </a:lnTo>
                <a:close/>
              </a:path>
            </a:pathLst>
          </a:custGeom>
          <a:noFill/>
          <a:ln w="28575">
            <a:solidFill>
              <a:schemeClr val="tx1"/>
            </a:solidFill>
            <a:round/>
            <a:headEnd/>
            <a:tailEnd type="stealth" w="med" len="lg"/>
          </a:ln>
        </p:spPr>
        <p:txBody>
          <a:bodyPr wrap="none" anchor="ctr"/>
          <a:lstStyle/>
          <a:p>
            <a:endParaRPr lang="zh-CN" altLang="en-US"/>
          </a:p>
        </p:txBody>
      </p:sp>
      <p:sp>
        <p:nvSpPr>
          <p:cNvPr id="140" name="Text Box 137">
            <a:extLst>
              <a:ext uri="{FF2B5EF4-FFF2-40B4-BE49-F238E27FC236}">
                <a16:creationId xmlns:a16="http://schemas.microsoft.com/office/drawing/2014/main" id="{BBED8B72-069E-394D-066F-B04852737BCB}"/>
              </a:ext>
            </a:extLst>
          </p:cNvPr>
          <p:cNvSpPr txBox="1">
            <a:spLocks noChangeArrowheads="1"/>
          </p:cNvSpPr>
          <p:nvPr/>
        </p:nvSpPr>
        <p:spPr bwMode="auto">
          <a:xfrm>
            <a:off x="7113270" y="4258916"/>
            <a:ext cx="895350" cy="519113"/>
          </a:xfrm>
          <a:prstGeom prst="rect">
            <a:avLst/>
          </a:prstGeom>
          <a:noFill/>
          <a:ln w="9525">
            <a:noFill/>
            <a:miter lim="800000"/>
            <a:headEnd/>
            <a:tailEnd/>
          </a:ln>
        </p:spPr>
        <p:txBody>
          <a:bodyPr wrap="none">
            <a:spAutoFit/>
          </a:bodyPr>
          <a:lstStyle/>
          <a:p>
            <a:r>
              <a:rPr lang="en-US" altLang="zh-CN" sz="2800" b="1">
                <a:solidFill>
                  <a:srgbClr val="0033CC"/>
                </a:solidFill>
                <a:ea typeface="楷体_GB2312" pitchFamily="49" charset="-122"/>
              </a:rPr>
              <a:t>1100</a:t>
            </a:r>
          </a:p>
        </p:txBody>
      </p:sp>
      <p:sp>
        <p:nvSpPr>
          <p:cNvPr id="141" name="Line 138">
            <a:extLst>
              <a:ext uri="{FF2B5EF4-FFF2-40B4-BE49-F238E27FC236}">
                <a16:creationId xmlns:a16="http://schemas.microsoft.com/office/drawing/2014/main" id="{8AF1469B-725B-49A3-A1D1-4AF85171EA41}"/>
              </a:ext>
            </a:extLst>
          </p:cNvPr>
          <p:cNvSpPr>
            <a:spLocks noChangeShapeType="1"/>
          </p:cNvSpPr>
          <p:nvPr/>
        </p:nvSpPr>
        <p:spPr bwMode="auto">
          <a:xfrm>
            <a:off x="7986395" y="4563716"/>
            <a:ext cx="381000" cy="0"/>
          </a:xfrm>
          <a:prstGeom prst="line">
            <a:avLst/>
          </a:prstGeom>
          <a:noFill/>
          <a:ln w="38100">
            <a:solidFill>
              <a:schemeClr val="tx1"/>
            </a:solidFill>
            <a:round/>
            <a:headEnd/>
            <a:tailEnd type="stealth" w="med" len="med"/>
          </a:ln>
        </p:spPr>
        <p:txBody>
          <a:bodyPr wrap="none" anchor="ctr"/>
          <a:lstStyle/>
          <a:p>
            <a:endParaRPr lang="zh-CN" altLang="en-US"/>
          </a:p>
        </p:txBody>
      </p:sp>
      <p:sp>
        <p:nvSpPr>
          <p:cNvPr id="142" name="Text Box 139">
            <a:extLst>
              <a:ext uri="{FF2B5EF4-FFF2-40B4-BE49-F238E27FC236}">
                <a16:creationId xmlns:a16="http://schemas.microsoft.com/office/drawing/2014/main" id="{44D8E628-416D-1A02-E003-2517E8DD2ADF}"/>
              </a:ext>
            </a:extLst>
          </p:cNvPr>
          <p:cNvSpPr txBox="1">
            <a:spLocks noChangeArrowheads="1"/>
          </p:cNvSpPr>
          <p:nvPr/>
        </p:nvSpPr>
        <p:spPr bwMode="auto">
          <a:xfrm>
            <a:off x="8367395" y="4268441"/>
            <a:ext cx="1189038" cy="519113"/>
          </a:xfrm>
          <a:prstGeom prst="rect">
            <a:avLst/>
          </a:prstGeom>
          <a:noFill/>
          <a:ln w="9525">
            <a:noFill/>
            <a:miter lim="800000"/>
            <a:headEnd/>
            <a:tailEnd/>
          </a:ln>
        </p:spPr>
        <p:txBody>
          <a:bodyPr>
            <a:spAutoFit/>
          </a:bodyPr>
          <a:lstStyle/>
          <a:p>
            <a:r>
              <a:rPr lang="en-US" altLang="zh-CN" sz="2800" b="1">
                <a:solidFill>
                  <a:srgbClr val="0033CC"/>
                </a:solidFill>
                <a:ea typeface="楷体_GB2312" pitchFamily="49" charset="-122"/>
              </a:rPr>
              <a:t>0110</a:t>
            </a:r>
          </a:p>
        </p:txBody>
      </p:sp>
      <p:sp>
        <p:nvSpPr>
          <p:cNvPr id="143" name="Line 140">
            <a:extLst>
              <a:ext uri="{FF2B5EF4-FFF2-40B4-BE49-F238E27FC236}">
                <a16:creationId xmlns:a16="http://schemas.microsoft.com/office/drawing/2014/main" id="{41F0142D-EE33-B745-1209-10BC558BF31B}"/>
              </a:ext>
            </a:extLst>
          </p:cNvPr>
          <p:cNvSpPr>
            <a:spLocks noChangeShapeType="1"/>
          </p:cNvSpPr>
          <p:nvPr/>
        </p:nvSpPr>
        <p:spPr bwMode="auto">
          <a:xfrm rot="5400000">
            <a:off x="8699977" y="4866135"/>
            <a:ext cx="360362" cy="0"/>
          </a:xfrm>
          <a:prstGeom prst="line">
            <a:avLst/>
          </a:prstGeom>
          <a:noFill/>
          <a:ln w="38100">
            <a:solidFill>
              <a:schemeClr val="tx1"/>
            </a:solidFill>
            <a:round/>
            <a:headEnd/>
            <a:tailEnd type="stealth" w="med" len="med"/>
          </a:ln>
        </p:spPr>
        <p:txBody>
          <a:bodyPr wrap="none" anchor="ctr"/>
          <a:lstStyle/>
          <a:p>
            <a:endParaRPr lang="zh-CN" altLang="en-US"/>
          </a:p>
        </p:txBody>
      </p:sp>
      <p:sp>
        <p:nvSpPr>
          <p:cNvPr id="144" name="Text Box 141">
            <a:extLst>
              <a:ext uri="{FF2B5EF4-FFF2-40B4-BE49-F238E27FC236}">
                <a16:creationId xmlns:a16="http://schemas.microsoft.com/office/drawing/2014/main" id="{10BE7A5F-5FE5-3071-7428-3B7B3439D7A6}"/>
              </a:ext>
            </a:extLst>
          </p:cNvPr>
          <p:cNvSpPr txBox="1">
            <a:spLocks noChangeArrowheads="1"/>
          </p:cNvSpPr>
          <p:nvPr/>
        </p:nvSpPr>
        <p:spPr bwMode="auto">
          <a:xfrm>
            <a:off x="8367395" y="4954241"/>
            <a:ext cx="895350" cy="519113"/>
          </a:xfrm>
          <a:prstGeom prst="rect">
            <a:avLst/>
          </a:prstGeom>
          <a:noFill/>
          <a:ln w="9525">
            <a:noFill/>
            <a:miter lim="800000"/>
            <a:headEnd/>
            <a:tailEnd/>
          </a:ln>
        </p:spPr>
        <p:txBody>
          <a:bodyPr wrap="none">
            <a:spAutoFit/>
          </a:bodyPr>
          <a:lstStyle/>
          <a:p>
            <a:r>
              <a:rPr lang="en-US" altLang="zh-CN" sz="2800" b="1">
                <a:solidFill>
                  <a:srgbClr val="0033CC"/>
                </a:solidFill>
                <a:ea typeface="楷体_GB2312" pitchFamily="49" charset="-122"/>
              </a:rPr>
              <a:t>0011</a:t>
            </a:r>
          </a:p>
        </p:txBody>
      </p:sp>
      <p:sp>
        <p:nvSpPr>
          <p:cNvPr id="145" name="Line 142">
            <a:extLst>
              <a:ext uri="{FF2B5EF4-FFF2-40B4-BE49-F238E27FC236}">
                <a16:creationId xmlns:a16="http://schemas.microsoft.com/office/drawing/2014/main" id="{A2E332D2-855F-50A9-4609-1CF107FD0E8D}"/>
              </a:ext>
            </a:extLst>
          </p:cNvPr>
          <p:cNvSpPr>
            <a:spLocks noChangeShapeType="1"/>
          </p:cNvSpPr>
          <p:nvPr/>
        </p:nvSpPr>
        <p:spPr bwMode="auto">
          <a:xfrm flipH="1">
            <a:off x="8005445" y="5220941"/>
            <a:ext cx="390525" cy="0"/>
          </a:xfrm>
          <a:prstGeom prst="line">
            <a:avLst/>
          </a:prstGeom>
          <a:noFill/>
          <a:ln w="38100">
            <a:solidFill>
              <a:schemeClr val="tx1"/>
            </a:solidFill>
            <a:round/>
            <a:headEnd/>
            <a:tailEnd type="stealth" w="med" len="med"/>
          </a:ln>
        </p:spPr>
        <p:txBody>
          <a:bodyPr wrap="none" anchor="ctr"/>
          <a:lstStyle/>
          <a:p>
            <a:endParaRPr lang="zh-CN" altLang="en-US"/>
          </a:p>
        </p:txBody>
      </p:sp>
      <p:sp>
        <p:nvSpPr>
          <p:cNvPr id="146" name="Text Box 143">
            <a:extLst>
              <a:ext uri="{FF2B5EF4-FFF2-40B4-BE49-F238E27FC236}">
                <a16:creationId xmlns:a16="http://schemas.microsoft.com/office/drawing/2014/main" id="{1108CED3-ECCC-E318-880E-DC71C3E1A291}"/>
              </a:ext>
            </a:extLst>
          </p:cNvPr>
          <p:cNvSpPr txBox="1">
            <a:spLocks noChangeArrowheads="1"/>
          </p:cNvSpPr>
          <p:nvPr/>
        </p:nvSpPr>
        <p:spPr bwMode="auto">
          <a:xfrm>
            <a:off x="7129145" y="4973291"/>
            <a:ext cx="1100138" cy="519113"/>
          </a:xfrm>
          <a:prstGeom prst="rect">
            <a:avLst/>
          </a:prstGeom>
          <a:noFill/>
          <a:ln w="9525">
            <a:noFill/>
            <a:miter lim="800000"/>
            <a:headEnd/>
            <a:tailEnd/>
          </a:ln>
        </p:spPr>
        <p:txBody>
          <a:bodyPr wrap="square">
            <a:spAutoFit/>
          </a:bodyPr>
          <a:lstStyle/>
          <a:p>
            <a:r>
              <a:rPr lang="en-US" altLang="zh-CN" sz="2800" b="1" dirty="0">
                <a:solidFill>
                  <a:srgbClr val="0033CC"/>
                </a:solidFill>
                <a:ea typeface="楷体_GB2312" pitchFamily="49" charset="-122"/>
              </a:rPr>
              <a:t>1001</a:t>
            </a:r>
          </a:p>
        </p:txBody>
      </p:sp>
      <p:sp>
        <p:nvSpPr>
          <p:cNvPr id="147" name="Line 144">
            <a:extLst>
              <a:ext uri="{FF2B5EF4-FFF2-40B4-BE49-F238E27FC236}">
                <a16:creationId xmlns:a16="http://schemas.microsoft.com/office/drawing/2014/main" id="{C19C5EF2-7FD3-F195-697D-9A3CFB890896}"/>
              </a:ext>
            </a:extLst>
          </p:cNvPr>
          <p:cNvSpPr>
            <a:spLocks noChangeShapeType="1"/>
          </p:cNvSpPr>
          <p:nvPr/>
        </p:nvSpPr>
        <p:spPr bwMode="auto">
          <a:xfrm flipV="1">
            <a:off x="7529195" y="4687541"/>
            <a:ext cx="0" cy="409575"/>
          </a:xfrm>
          <a:prstGeom prst="line">
            <a:avLst/>
          </a:prstGeom>
          <a:noFill/>
          <a:ln w="38100">
            <a:solidFill>
              <a:schemeClr val="tx1"/>
            </a:solidFill>
            <a:round/>
            <a:headEnd/>
            <a:tailEnd type="stealth" w="med" len="med"/>
          </a:ln>
        </p:spPr>
        <p:txBody>
          <a:bodyPr wrap="none" anchor="ctr"/>
          <a:lstStyle/>
          <a:p>
            <a:endParaRPr lang="zh-CN" altLang="en-US"/>
          </a:p>
        </p:txBody>
      </p:sp>
      <p:sp>
        <p:nvSpPr>
          <p:cNvPr id="148" name="Text Box 145">
            <a:extLst>
              <a:ext uri="{FF2B5EF4-FFF2-40B4-BE49-F238E27FC236}">
                <a16:creationId xmlns:a16="http://schemas.microsoft.com/office/drawing/2014/main" id="{A64F5194-B668-547D-DC24-35E298F52F03}"/>
              </a:ext>
            </a:extLst>
          </p:cNvPr>
          <p:cNvSpPr txBox="1">
            <a:spLocks noChangeArrowheads="1"/>
          </p:cNvSpPr>
          <p:nvPr/>
        </p:nvSpPr>
        <p:spPr bwMode="auto">
          <a:xfrm>
            <a:off x="7132320" y="5573366"/>
            <a:ext cx="895350" cy="519113"/>
          </a:xfrm>
          <a:prstGeom prst="rect">
            <a:avLst/>
          </a:prstGeom>
          <a:noFill/>
          <a:ln w="9525">
            <a:noFill/>
            <a:miter lim="800000"/>
            <a:headEnd/>
            <a:tailEnd/>
          </a:ln>
        </p:spPr>
        <p:txBody>
          <a:bodyPr wrap="none">
            <a:spAutoFit/>
          </a:bodyPr>
          <a:lstStyle/>
          <a:p>
            <a:r>
              <a:rPr lang="en-US" altLang="zh-CN" sz="2800" b="1">
                <a:solidFill>
                  <a:srgbClr val="0033CC"/>
                </a:solidFill>
                <a:ea typeface="楷体_GB2312" pitchFamily="49" charset="-122"/>
              </a:rPr>
              <a:t>1101</a:t>
            </a:r>
          </a:p>
        </p:txBody>
      </p:sp>
      <p:sp>
        <p:nvSpPr>
          <p:cNvPr id="149" name="Line 146">
            <a:extLst>
              <a:ext uri="{FF2B5EF4-FFF2-40B4-BE49-F238E27FC236}">
                <a16:creationId xmlns:a16="http://schemas.microsoft.com/office/drawing/2014/main" id="{930226A7-AEB6-66A0-60BB-91C9EAD16F1F}"/>
              </a:ext>
            </a:extLst>
          </p:cNvPr>
          <p:cNvSpPr>
            <a:spLocks noChangeShapeType="1"/>
          </p:cNvSpPr>
          <p:nvPr/>
        </p:nvSpPr>
        <p:spPr bwMode="auto">
          <a:xfrm>
            <a:off x="8005445" y="5868641"/>
            <a:ext cx="384175" cy="0"/>
          </a:xfrm>
          <a:prstGeom prst="line">
            <a:avLst/>
          </a:prstGeom>
          <a:noFill/>
          <a:ln w="38100">
            <a:solidFill>
              <a:schemeClr val="tx1"/>
            </a:solidFill>
            <a:round/>
            <a:headEnd/>
            <a:tailEnd type="stealth" w="med" len="med"/>
          </a:ln>
        </p:spPr>
        <p:txBody>
          <a:bodyPr wrap="none" anchor="ctr"/>
          <a:lstStyle/>
          <a:p>
            <a:endParaRPr lang="zh-CN" altLang="en-US"/>
          </a:p>
        </p:txBody>
      </p:sp>
      <p:sp>
        <p:nvSpPr>
          <p:cNvPr id="150" name="Text Box 147">
            <a:extLst>
              <a:ext uri="{FF2B5EF4-FFF2-40B4-BE49-F238E27FC236}">
                <a16:creationId xmlns:a16="http://schemas.microsoft.com/office/drawing/2014/main" id="{C1156E4D-7543-A405-1AA0-20C97D0BC334}"/>
              </a:ext>
            </a:extLst>
          </p:cNvPr>
          <p:cNvSpPr txBox="1">
            <a:spLocks noChangeArrowheads="1"/>
          </p:cNvSpPr>
          <p:nvPr/>
        </p:nvSpPr>
        <p:spPr bwMode="auto">
          <a:xfrm>
            <a:off x="8386445" y="5582891"/>
            <a:ext cx="895350" cy="519113"/>
          </a:xfrm>
          <a:prstGeom prst="rect">
            <a:avLst/>
          </a:prstGeom>
          <a:noFill/>
          <a:ln w="9525">
            <a:noFill/>
            <a:miter lim="800000"/>
            <a:headEnd/>
            <a:tailEnd/>
          </a:ln>
        </p:spPr>
        <p:txBody>
          <a:bodyPr wrap="none">
            <a:spAutoFit/>
          </a:bodyPr>
          <a:lstStyle/>
          <a:p>
            <a:r>
              <a:rPr lang="en-US" altLang="zh-CN" sz="2800" b="1">
                <a:solidFill>
                  <a:srgbClr val="0033CC"/>
                </a:solidFill>
                <a:ea typeface="楷体_GB2312" pitchFamily="49" charset="-122"/>
              </a:rPr>
              <a:t>1110</a:t>
            </a:r>
          </a:p>
        </p:txBody>
      </p:sp>
      <p:sp>
        <p:nvSpPr>
          <p:cNvPr id="151" name="Line 148">
            <a:extLst>
              <a:ext uri="{FF2B5EF4-FFF2-40B4-BE49-F238E27FC236}">
                <a16:creationId xmlns:a16="http://schemas.microsoft.com/office/drawing/2014/main" id="{4CD0D940-296F-F9A2-C054-4352B037969D}"/>
              </a:ext>
            </a:extLst>
          </p:cNvPr>
          <p:cNvSpPr>
            <a:spLocks noChangeShapeType="1"/>
          </p:cNvSpPr>
          <p:nvPr/>
        </p:nvSpPr>
        <p:spPr bwMode="auto">
          <a:xfrm rot="5400000">
            <a:off x="8661877" y="6218685"/>
            <a:ext cx="360362" cy="0"/>
          </a:xfrm>
          <a:prstGeom prst="line">
            <a:avLst/>
          </a:prstGeom>
          <a:noFill/>
          <a:ln w="38100">
            <a:solidFill>
              <a:schemeClr val="tx1"/>
            </a:solidFill>
            <a:round/>
            <a:headEnd/>
            <a:tailEnd type="stealth" w="med" len="med"/>
          </a:ln>
        </p:spPr>
        <p:txBody>
          <a:bodyPr wrap="none" anchor="ctr"/>
          <a:lstStyle/>
          <a:p>
            <a:endParaRPr lang="zh-CN" altLang="en-US"/>
          </a:p>
        </p:txBody>
      </p:sp>
      <p:sp>
        <p:nvSpPr>
          <p:cNvPr id="152" name="Text Box 149">
            <a:extLst>
              <a:ext uri="{FF2B5EF4-FFF2-40B4-BE49-F238E27FC236}">
                <a16:creationId xmlns:a16="http://schemas.microsoft.com/office/drawing/2014/main" id="{B896D5CF-7802-E155-8062-F4F924F935BC}"/>
              </a:ext>
            </a:extLst>
          </p:cNvPr>
          <p:cNvSpPr txBox="1">
            <a:spLocks noChangeArrowheads="1"/>
          </p:cNvSpPr>
          <p:nvPr/>
        </p:nvSpPr>
        <p:spPr bwMode="auto">
          <a:xfrm>
            <a:off x="8386445" y="6268691"/>
            <a:ext cx="895350" cy="519113"/>
          </a:xfrm>
          <a:prstGeom prst="rect">
            <a:avLst/>
          </a:prstGeom>
          <a:noFill/>
          <a:ln w="9525">
            <a:noFill/>
            <a:miter lim="800000"/>
            <a:headEnd/>
            <a:tailEnd/>
          </a:ln>
        </p:spPr>
        <p:txBody>
          <a:bodyPr wrap="none">
            <a:spAutoFit/>
          </a:bodyPr>
          <a:lstStyle/>
          <a:p>
            <a:r>
              <a:rPr lang="en-US" altLang="zh-CN" sz="2800" b="1">
                <a:solidFill>
                  <a:srgbClr val="0033CC"/>
                </a:solidFill>
                <a:ea typeface="楷体_GB2312" pitchFamily="49" charset="-122"/>
              </a:rPr>
              <a:t>0111</a:t>
            </a:r>
          </a:p>
        </p:txBody>
      </p:sp>
      <p:sp>
        <p:nvSpPr>
          <p:cNvPr id="153" name="Line 150">
            <a:extLst>
              <a:ext uri="{FF2B5EF4-FFF2-40B4-BE49-F238E27FC236}">
                <a16:creationId xmlns:a16="http://schemas.microsoft.com/office/drawing/2014/main" id="{1D96856C-03EA-26F4-8AE7-06D617DD9691}"/>
              </a:ext>
            </a:extLst>
          </p:cNvPr>
          <p:cNvSpPr>
            <a:spLocks noChangeShapeType="1"/>
          </p:cNvSpPr>
          <p:nvPr/>
        </p:nvSpPr>
        <p:spPr bwMode="auto">
          <a:xfrm flipH="1">
            <a:off x="8024495" y="6535391"/>
            <a:ext cx="390525" cy="0"/>
          </a:xfrm>
          <a:prstGeom prst="line">
            <a:avLst/>
          </a:prstGeom>
          <a:noFill/>
          <a:ln w="38100">
            <a:solidFill>
              <a:schemeClr val="tx1"/>
            </a:solidFill>
            <a:round/>
            <a:headEnd/>
            <a:tailEnd type="stealth" w="med" len="med"/>
          </a:ln>
        </p:spPr>
        <p:txBody>
          <a:bodyPr wrap="none" anchor="ctr"/>
          <a:lstStyle/>
          <a:p>
            <a:endParaRPr lang="zh-CN" altLang="en-US"/>
          </a:p>
        </p:txBody>
      </p:sp>
      <p:sp>
        <p:nvSpPr>
          <p:cNvPr id="154" name="Text Box 151">
            <a:extLst>
              <a:ext uri="{FF2B5EF4-FFF2-40B4-BE49-F238E27FC236}">
                <a16:creationId xmlns:a16="http://schemas.microsoft.com/office/drawing/2014/main" id="{B45A16BA-08C7-BF68-C830-CFB62AD60B97}"/>
              </a:ext>
            </a:extLst>
          </p:cNvPr>
          <p:cNvSpPr txBox="1">
            <a:spLocks noChangeArrowheads="1"/>
          </p:cNvSpPr>
          <p:nvPr/>
        </p:nvSpPr>
        <p:spPr bwMode="auto">
          <a:xfrm>
            <a:off x="7167244" y="6249641"/>
            <a:ext cx="1157285" cy="519113"/>
          </a:xfrm>
          <a:prstGeom prst="rect">
            <a:avLst/>
          </a:prstGeom>
          <a:noFill/>
          <a:ln w="9525">
            <a:noFill/>
            <a:miter lim="800000"/>
            <a:headEnd/>
            <a:tailEnd/>
          </a:ln>
        </p:spPr>
        <p:txBody>
          <a:bodyPr wrap="square">
            <a:spAutoFit/>
          </a:bodyPr>
          <a:lstStyle/>
          <a:p>
            <a:r>
              <a:rPr lang="en-US" altLang="zh-CN" sz="2800" b="1" dirty="0">
                <a:solidFill>
                  <a:srgbClr val="0033CC"/>
                </a:solidFill>
                <a:ea typeface="楷体_GB2312" pitchFamily="49" charset="-122"/>
              </a:rPr>
              <a:t>1011</a:t>
            </a:r>
          </a:p>
        </p:txBody>
      </p:sp>
      <p:sp>
        <p:nvSpPr>
          <p:cNvPr id="155" name="Line 152">
            <a:extLst>
              <a:ext uri="{FF2B5EF4-FFF2-40B4-BE49-F238E27FC236}">
                <a16:creationId xmlns:a16="http://schemas.microsoft.com/office/drawing/2014/main" id="{D4B5FE4F-99DF-F9E8-9840-2208F17BBBF5}"/>
              </a:ext>
            </a:extLst>
          </p:cNvPr>
          <p:cNvSpPr>
            <a:spLocks noChangeShapeType="1"/>
          </p:cNvSpPr>
          <p:nvPr/>
        </p:nvSpPr>
        <p:spPr bwMode="auto">
          <a:xfrm flipV="1">
            <a:off x="7491095" y="6001991"/>
            <a:ext cx="0" cy="409575"/>
          </a:xfrm>
          <a:prstGeom prst="line">
            <a:avLst/>
          </a:prstGeom>
          <a:noFill/>
          <a:ln w="38100">
            <a:solidFill>
              <a:schemeClr val="tx1"/>
            </a:solidFill>
            <a:round/>
            <a:headEnd/>
            <a:tailEnd type="stealth" w="med" len="med"/>
          </a:ln>
        </p:spPr>
        <p:txBody>
          <a:bodyPr wrap="none" anchor="ctr"/>
          <a:lstStyle/>
          <a:p>
            <a:endParaRPr lang="zh-CN" altLang="en-US"/>
          </a:p>
        </p:txBody>
      </p:sp>
      <p:sp>
        <p:nvSpPr>
          <p:cNvPr id="156" name="Rectangle 153">
            <a:extLst>
              <a:ext uri="{FF2B5EF4-FFF2-40B4-BE49-F238E27FC236}">
                <a16:creationId xmlns:a16="http://schemas.microsoft.com/office/drawing/2014/main" id="{ED50D2EE-EC38-DA5B-B64A-D010E237AFF2}"/>
              </a:ext>
            </a:extLst>
          </p:cNvPr>
          <p:cNvSpPr>
            <a:spLocks noChangeArrowheads="1"/>
          </p:cNvSpPr>
          <p:nvPr/>
        </p:nvSpPr>
        <p:spPr bwMode="auto">
          <a:xfrm>
            <a:off x="9556433" y="4416506"/>
            <a:ext cx="2016125" cy="1200329"/>
          </a:xfrm>
          <a:prstGeom prst="rect">
            <a:avLst/>
          </a:prstGeom>
          <a:noFill/>
          <a:ln w="9525">
            <a:noFill/>
            <a:miter lim="800000"/>
            <a:headEnd/>
            <a:tailEnd/>
          </a:ln>
        </p:spPr>
        <p:txBody>
          <a:bodyPr wrap="square">
            <a:spAutoFit/>
          </a:bodyPr>
          <a:lstStyle/>
          <a:p>
            <a:r>
              <a:rPr lang="zh-CN" altLang="en-US" sz="2400" b="1" dirty="0">
                <a:solidFill>
                  <a:srgbClr val="FF0066"/>
                </a:solidFill>
              </a:rPr>
              <a:t>电路具有</a:t>
            </a:r>
            <a:r>
              <a:rPr lang="en-US" altLang="zh-CN" sz="2400" b="1" dirty="0">
                <a:solidFill>
                  <a:srgbClr val="FF0066"/>
                </a:solidFill>
              </a:rPr>
              <a:t>4</a:t>
            </a:r>
            <a:r>
              <a:rPr lang="zh-CN" altLang="en-US" sz="2400" b="1" dirty="0">
                <a:solidFill>
                  <a:srgbClr val="FF0066"/>
                </a:solidFill>
              </a:rPr>
              <a:t>个无效循环</a:t>
            </a:r>
            <a:endParaRPr lang="en-US" altLang="zh-CN" sz="2400" b="1" dirty="0">
              <a:solidFill>
                <a:srgbClr val="FF0066"/>
              </a:solidFill>
            </a:endParaRPr>
          </a:p>
          <a:p>
            <a:r>
              <a:rPr lang="zh-CN" altLang="en-US" sz="2400" b="1" dirty="0">
                <a:solidFill>
                  <a:srgbClr val="FF0066"/>
                </a:solidFill>
              </a:rPr>
              <a:t>无法自启动。</a:t>
            </a:r>
          </a:p>
        </p:txBody>
      </p:sp>
      <p:sp>
        <p:nvSpPr>
          <p:cNvPr id="2" name="灯片编号占位符 1">
            <a:extLst>
              <a:ext uri="{FF2B5EF4-FFF2-40B4-BE49-F238E27FC236}">
                <a16:creationId xmlns:a16="http://schemas.microsoft.com/office/drawing/2014/main" id="{2B832333-9ECC-90FA-E1CD-248066FF8E77}"/>
              </a:ext>
            </a:extLst>
          </p:cNvPr>
          <p:cNvSpPr>
            <a:spLocks noGrp="1"/>
          </p:cNvSpPr>
          <p:nvPr>
            <p:ph type="sldNum" sz="quarter" idx="12"/>
          </p:nvPr>
        </p:nvSpPr>
        <p:spPr/>
        <p:txBody>
          <a:bodyPr/>
          <a:lstStyle/>
          <a:p>
            <a:fld id="{392CBAA0-59E6-204E-8F03-85E5040D48B8}" type="slidenum">
              <a:rPr kumimoji="1" lang="zh-CN" altLang="en-US" smtClean="0"/>
              <a:t>99</a:t>
            </a:fld>
            <a:r>
              <a:rPr kumimoji="1" lang="en-US" altLang="zh-CN"/>
              <a:t>/184</a:t>
            </a:r>
            <a:endParaRPr kumimoji="1" lang="zh-CN" altLang="en-US" dirty="0"/>
          </a:p>
        </p:txBody>
      </p:sp>
    </p:spTree>
    <p:extLst>
      <p:ext uri="{BB962C8B-B14F-4D97-AF65-F5344CB8AC3E}">
        <p14:creationId xmlns:p14="http://schemas.microsoft.com/office/powerpoint/2010/main" val="1082979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left)">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8">
                                            <p:txEl>
                                              <p:pRg st="0" end="0"/>
                                            </p:txEl>
                                          </p:spTgt>
                                        </p:tgtEl>
                                        <p:attrNameLst>
                                          <p:attrName>style.visibility</p:attrName>
                                        </p:attrNameLst>
                                      </p:cBhvr>
                                      <p:to>
                                        <p:strVal val="visible"/>
                                      </p:to>
                                    </p:set>
                                    <p:animEffect transition="in" filter="wipe(left)">
                                      <p:cBhvr>
                                        <p:cTn id="17" dur="500"/>
                                        <p:tgtEl>
                                          <p:spTgt spid="6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wipe(left)">
                                      <p:cBhvr>
                                        <p:cTn id="22" dur="500"/>
                                        <p:tgtEl>
                                          <p:spTgt spid="69"/>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70"/>
                                        </p:tgtEl>
                                        <p:attrNameLst>
                                          <p:attrName>style.visibility</p:attrName>
                                        </p:attrNameLst>
                                      </p:cBhvr>
                                      <p:to>
                                        <p:strVal val="visible"/>
                                      </p:to>
                                    </p:set>
                                    <p:anim calcmode="lin" valueType="num">
                                      <p:cBhvr additive="base">
                                        <p:cTn id="27" dur="500" fill="hold"/>
                                        <p:tgtEl>
                                          <p:spTgt spid="70"/>
                                        </p:tgtEl>
                                        <p:attrNameLst>
                                          <p:attrName>ppt_x</p:attrName>
                                        </p:attrNameLst>
                                      </p:cBhvr>
                                      <p:tavLst>
                                        <p:tav tm="0">
                                          <p:val>
                                            <p:strVal val="0-#ppt_w/2"/>
                                          </p:val>
                                        </p:tav>
                                        <p:tav tm="100000">
                                          <p:val>
                                            <p:strVal val="#ppt_x"/>
                                          </p:val>
                                        </p:tav>
                                      </p:tavLst>
                                    </p:anim>
                                    <p:anim calcmode="lin" valueType="num">
                                      <p:cBhvr additive="base">
                                        <p:cTn id="28" dur="500" fill="hold"/>
                                        <p:tgtEl>
                                          <p:spTgt spid="70"/>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22" presetClass="entr" presetSubtype="8" fill="hold" grpId="0" nodeType="afterEffect">
                                  <p:stCondLst>
                                    <p:cond delay="0"/>
                                  </p:stCondLst>
                                  <p:childTnLst>
                                    <p:set>
                                      <p:cBhvr>
                                        <p:cTn id="31" dur="1" fill="hold">
                                          <p:stCondLst>
                                            <p:cond delay="0"/>
                                          </p:stCondLst>
                                        </p:cTn>
                                        <p:tgtEl>
                                          <p:spTgt spid="71"/>
                                        </p:tgtEl>
                                        <p:attrNameLst>
                                          <p:attrName>style.visibility</p:attrName>
                                        </p:attrNameLst>
                                      </p:cBhvr>
                                      <p:to>
                                        <p:strVal val="visible"/>
                                      </p:to>
                                    </p:set>
                                    <p:animEffect transition="in" filter="wipe(left)">
                                      <p:cBhvr>
                                        <p:cTn id="32" dur="500"/>
                                        <p:tgtEl>
                                          <p:spTgt spid="71"/>
                                        </p:tgtEl>
                                      </p:cBhvr>
                                    </p:animEffect>
                                  </p:childTnLst>
                                </p:cTn>
                              </p:par>
                            </p:childTnLst>
                          </p:cTn>
                        </p:par>
                        <p:par>
                          <p:cTn id="33" fill="hold">
                            <p:stCondLst>
                              <p:cond delay="1000"/>
                            </p:stCondLst>
                            <p:childTnLst>
                              <p:par>
                                <p:cTn id="34" presetID="22" presetClass="entr" presetSubtype="8" fill="hold" grpId="0" nodeType="afterEffect">
                                  <p:stCondLst>
                                    <p:cond delay="0"/>
                                  </p:stCondLst>
                                  <p:childTnLst>
                                    <p:set>
                                      <p:cBhvr>
                                        <p:cTn id="35" dur="1" fill="hold">
                                          <p:stCondLst>
                                            <p:cond delay="0"/>
                                          </p:stCondLst>
                                        </p:cTn>
                                        <p:tgtEl>
                                          <p:spTgt spid="72">
                                            <p:txEl>
                                              <p:pRg st="0" end="0"/>
                                            </p:txEl>
                                          </p:spTgt>
                                        </p:tgtEl>
                                        <p:attrNameLst>
                                          <p:attrName>style.visibility</p:attrName>
                                        </p:attrNameLst>
                                      </p:cBhvr>
                                      <p:to>
                                        <p:strVal val="visible"/>
                                      </p:to>
                                    </p:set>
                                    <p:animEffect transition="in" filter="wipe(left)">
                                      <p:cBhvr>
                                        <p:cTn id="36" dur="500"/>
                                        <p:tgtEl>
                                          <p:spTgt spid="72">
                                            <p:txEl>
                                              <p:pRg st="0" end="0"/>
                                            </p:txEl>
                                          </p:spTgt>
                                        </p:tgtEl>
                                      </p:cBhvr>
                                    </p:animEffect>
                                  </p:childTnLst>
                                </p:cTn>
                              </p:par>
                            </p:childTnLst>
                          </p:cTn>
                        </p:par>
                        <p:par>
                          <p:cTn id="37" fill="hold">
                            <p:stCondLst>
                              <p:cond delay="1500"/>
                            </p:stCondLst>
                            <p:childTnLst>
                              <p:par>
                                <p:cTn id="38" presetID="22" presetClass="entr" presetSubtype="1" fill="hold" grpId="0" nodeType="afterEffect">
                                  <p:stCondLst>
                                    <p:cond delay="0"/>
                                  </p:stCondLst>
                                  <p:childTnLst>
                                    <p:set>
                                      <p:cBhvr>
                                        <p:cTn id="39" dur="1" fill="hold">
                                          <p:stCondLst>
                                            <p:cond delay="0"/>
                                          </p:stCondLst>
                                        </p:cTn>
                                        <p:tgtEl>
                                          <p:spTgt spid="73"/>
                                        </p:tgtEl>
                                        <p:attrNameLst>
                                          <p:attrName>style.visibility</p:attrName>
                                        </p:attrNameLst>
                                      </p:cBhvr>
                                      <p:to>
                                        <p:strVal val="visible"/>
                                      </p:to>
                                    </p:set>
                                    <p:animEffect transition="in" filter="wipe(up)">
                                      <p:cBhvr>
                                        <p:cTn id="40" dur="500"/>
                                        <p:tgtEl>
                                          <p:spTgt spid="73"/>
                                        </p:tgtEl>
                                      </p:cBhvr>
                                    </p:animEffect>
                                  </p:childTnLst>
                                </p:cTn>
                              </p:par>
                            </p:childTnLst>
                          </p:cTn>
                        </p:par>
                        <p:par>
                          <p:cTn id="41" fill="hold">
                            <p:stCondLst>
                              <p:cond delay="2000"/>
                            </p:stCondLst>
                            <p:childTnLst>
                              <p:par>
                                <p:cTn id="42" presetID="22" presetClass="entr" presetSubtype="8" fill="hold" grpId="0" nodeType="afterEffect">
                                  <p:stCondLst>
                                    <p:cond delay="0"/>
                                  </p:stCondLst>
                                  <p:childTnLst>
                                    <p:set>
                                      <p:cBhvr>
                                        <p:cTn id="43" dur="1" fill="hold">
                                          <p:stCondLst>
                                            <p:cond delay="0"/>
                                          </p:stCondLst>
                                        </p:cTn>
                                        <p:tgtEl>
                                          <p:spTgt spid="74">
                                            <p:txEl>
                                              <p:pRg st="0" end="0"/>
                                            </p:txEl>
                                          </p:spTgt>
                                        </p:tgtEl>
                                        <p:attrNameLst>
                                          <p:attrName>style.visibility</p:attrName>
                                        </p:attrNameLst>
                                      </p:cBhvr>
                                      <p:to>
                                        <p:strVal val="visible"/>
                                      </p:to>
                                    </p:set>
                                    <p:animEffect transition="in" filter="wipe(left)">
                                      <p:cBhvr>
                                        <p:cTn id="44" dur="500"/>
                                        <p:tgtEl>
                                          <p:spTgt spid="74">
                                            <p:txEl>
                                              <p:pRg st="0" end="0"/>
                                            </p:txEl>
                                          </p:spTgt>
                                        </p:tgtEl>
                                      </p:cBhvr>
                                    </p:animEffect>
                                  </p:childTnLst>
                                </p:cTn>
                              </p:par>
                            </p:childTnLst>
                          </p:cTn>
                        </p:par>
                        <p:par>
                          <p:cTn id="45" fill="hold">
                            <p:stCondLst>
                              <p:cond delay="2500"/>
                            </p:stCondLst>
                            <p:childTnLst>
                              <p:par>
                                <p:cTn id="46" presetID="22" presetClass="entr" presetSubtype="2" fill="hold" grpId="0" nodeType="afterEffect">
                                  <p:stCondLst>
                                    <p:cond delay="0"/>
                                  </p:stCondLst>
                                  <p:childTnLst>
                                    <p:set>
                                      <p:cBhvr>
                                        <p:cTn id="47" dur="1" fill="hold">
                                          <p:stCondLst>
                                            <p:cond delay="0"/>
                                          </p:stCondLst>
                                        </p:cTn>
                                        <p:tgtEl>
                                          <p:spTgt spid="75"/>
                                        </p:tgtEl>
                                        <p:attrNameLst>
                                          <p:attrName>style.visibility</p:attrName>
                                        </p:attrNameLst>
                                      </p:cBhvr>
                                      <p:to>
                                        <p:strVal val="visible"/>
                                      </p:to>
                                    </p:set>
                                    <p:animEffect transition="in" filter="wipe(right)">
                                      <p:cBhvr>
                                        <p:cTn id="48" dur="500"/>
                                        <p:tgtEl>
                                          <p:spTgt spid="75"/>
                                        </p:tgtEl>
                                      </p:cBhvr>
                                    </p:animEffect>
                                  </p:childTnLst>
                                </p:cTn>
                              </p:par>
                            </p:childTnLst>
                          </p:cTn>
                        </p:par>
                        <p:par>
                          <p:cTn id="49" fill="hold">
                            <p:stCondLst>
                              <p:cond delay="3000"/>
                            </p:stCondLst>
                            <p:childTnLst>
                              <p:par>
                                <p:cTn id="50" presetID="22" presetClass="entr" presetSubtype="8" fill="hold" grpId="0" nodeType="afterEffect">
                                  <p:stCondLst>
                                    <p:cond delay="0"/>
                                  </p:stCondLst>
                                  <p:childTnLst>
                                    <p:set>
                                      <p:cBhvr>
                                        <p:cTn id="51" dur="1" fill="hold">
                                          <p:stCondLst>
                                            <p:cond delay="0"/>
                                          </p:stCondLst>
                                        </p:cTn>
                                        <p:tgtEl>
                                          <p:spTgt spid="76">
                                            <p:txEl>
                                              <p:pRg st="0" end="0"/>
                                            </p:txEl>
                                          </p:spTgt>
                                        </p:tgtEl>
                                        <p:attrNameLst>
                                          <p:attrName>style.visibility</p:attrName>
                                        </p:attrNameLst>
                                      </p:cBhvr>
                                      <p:to>
                                        <p:strVal val="visible"/>
                                      </p:to>
                                    </p:set>
                                    <p:animEffect transition="in" filter="wipe(left)">
                                      <p:cBhvr>
                                        <p:cTn id="52" dur="500"/>
                                        <p:tgtEl>
                                          <p:spTgt spid="76">
                                            <p:txEl>
                                              <p:pRg st="0" end="0"/>
                                            </p:txEl>
                                          </p:spTgt>
                                        </p:tgtEl>
                                      </p:cBhvr>
                                    </p:animEffect>
                                  </p:childTnLst>
                                </p:cTn>
                              </p:par>
                            </p:childTnLst>
                          </p:cTn>
                        </p:par>
                        <p:par>
                          <p:cTn id="53" fill="hold">
                            <p:stCondLst>
                              <p:cond delay="3500"/>
                            </p:stCondLst>
                            <p:childTnLst>
                              <p:par>
                                <p:cTn id="54" presetID="22" presetClass="entr" presetSubtype="4" fill="hold" grpId="0" nodeType="afterEffect">
                                  <p:stCondLst>
                                    <p:cond delay="0"/>
                                  </p:stCondLst>
                                  <p:childTnLst>
                                    <p:set>
                                      <p:cBhvr>
                                        <p:cTn id="55" dur="1" fill="hold">
                                          <p:stCondLst>
                                            <p:cond delay="0"/>
                                          </p:stCondLst>
                                        </p:cTn>
                                        <p:tgtEl>
                                          <p:spTgt spid="77"/>
                                        </p:tgtEl>
                                        <p:attrNameLst>
                                          <p:attrName>style.visibility</p:attrName>
                                        </p:attrNameLst>
                                      </p:cBhvr>
                                      <p:to>
                                        <p:strVal val="visible"/>
                                      </p:to>
                                    </p:set>
                                    <p:animEffect transition="in" filter="wipe(down)">
                                      <p:cBhvr>
                                        <p:cTn id="56" dur="500"/>
                                        <p:tgtEl>
                                          <p:spTgt spid="77"/>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78"/>
                                        </p:tgtEl>
                                        <p:attrNameLst>
                                          <p:attrName>style.visibility</p:attrName>
                                        </p:attrNameLst>
                                      </p:cBhvr>
                                      <p:to>
                                        <p:strVal val="visible"/>
                                      </p:to>
                                    </p:set>
                                    <p:anim calcmode="lin" valueType="num">
                                      <p:cBhvr additive="base">
                                        <p:cTn id="61" dur="500" fill="hold"/>
                                        <p:tgtEl>
                                          <p:spTgt spid="78"/>
                                        </p:tgtEl>
                                        <p:attrNameLst>
                                          <p:attrName>ppt_x</p:attrName>
                                        </p:attrNameLst>
                                      </p:cBhvr>
                                      <p:tavLst>
                                        <p:tav tm="0">
                                          <p:val>
                                            <p:strVal val="0-#ppt_w/2"/>
                                          </p:val>
                                        </p:tav>
                                        <p:tav tm="100000">
                                          <p:val>
                                            <p:strVal val="#ppt_x"/>
                                          </p:val>
                                        </p:tav>
                                      </p:tavLst>
                                    </p:anim>
                                    <p:anim calcmode="lin" valueType="num">
                                      <p:cBhvr additive="base">
                                        <p:cTn id="62"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499"/>
                                          </p:stCondLst>
                                        </p:cTn>
                                        <p:tgtEl>
                                          <p:spTgt spid="79"/>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84"/>
                                        </p:tgtEl>
                                        <p:attrNameLst>
                                          <p:attrName>style.visibility</p:attrName>
                                        </p:attrNameLst>
                                      </p:cBhvr>
                                      <p:to>
                                        <p:strVal val="visible"/>
                                      </p:to>
                                    </p:set>
                                    <p:anim calcmode="lin" valueType="num">
                                      <p:cBhvr additive="base">
                                        <p:cTn id="71" dur="500" fill="hold"/>
                                        <p:tgtEl>
                                          <p:spTgt spid="84"/>
                                        </p:tgtEl>
                                        <p:attrNameLst>
                                          <p:attrName>ppt_x</p:attrName>
                                        </p:attrNameLst>
                                      </p:cBhvr>
                                      <p:tavLst>
                                        <p:tav tm="0">
                                          <p:val>
                                            <p:strVal val="0-#ppt_w/2"/>
                                          </p:val>
                                        </p:tav>
                                        <p:tav tm="100000">
                                          <p:val>
                                            <p:strVal val="#ppt_x"/>
                                          </p:val>
                                        </p:tav>
                                      </p:tavLst>
                                    </p:anim>
                                    <p:anim calcmode="lin" valueType="num">
                                      <p:cBhvr additive="base">
                                        <p:cTn id="72" dur="500" fill="hold"/>
                                        <p:tgtEl>
                                          <p:spTgt spid="84"/>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84"/>
                                        </p:tgtEl>
                                        <p:attrNameLst>
                                          <p:attrName>style.visibility</p:attrName>
                                        </p:attrNameLst>
                                      </p:cBhvr>
                                      <p:to>
                                        <p:strVal val="hidden"/>
                                      </p:to>
                                    </p:set>
                                  </p:subTnLst>
                                </p:cTn>
                              </p:par>
                            </p:childTnLst>
                          </p:cTn>
                        </p:par>
                        <p:par>
                          <p:cTn id="73" fill="hold">
                            <p:stCondLst>
                              <p:cond delay="500"/>
                            </p:stCondLst>
                            <p:childTnLst>
                              <p:par>
                                <p:cTn id="74" presetID="1" presetClass="entr" presetSubtype="0" fill="hold" nodeType="afterEffect">
                                  <p:stCondLst>
                                    <p:cond delay="0"/>
                                  </p:stCondLst>
                                  <p:childTnLst>
                                    <p:set>
                                      <p:cBhvr>
                                        <p:cTn id="75" dur="1" fill="hold">
                                          <p:stCondLst>
                                            <p:cond delay="499"/>
                                          </p:stCondLst>
                                        </p:cTn>
                                        <p:tgtEl>
                                          <p:spTgt spid="85"/>
                                        </p:tgtEl>
                                        <p:attrNameLst>
                                          <p:attrName>style.visibility</p:attrName>
                                        </p:attrNameLst>
                                      </p:cBhvr>
                                      <p:to>
                                        <p:strVal val="visible"/>
                                      </p:to>
                                    </p:set>
                                  </p:childTnLst>
                                </p:cTn>
                              </p:par>
                            </p:childTnLst>
                          </p:cTn>
                        </p:par>
                        <p:par>
                          <p:cTn id="76" fill="hold">
                            <p:stCondLst>
                              <p:cond delay="1000"/>
                            </p:stCondLst>
                            <p:childTnLst>
                              <p:par>
                                <p:cTn id="77" presetID="2" presetClass="entr" presetSubtype="8" fill="hold" grpId="0" nodeType="afterEffect">
                                  <p:stCondLst>
                                    <p:cond delay="0"/>
                                  </p:stCondLst>
                                  <p:childTnLst>
                                    <p:set>
                                      <p:cBhvr>
                                        <p:cTn id="78" dur="1" fill="hold">
                                          <p:stCondLst>
                                            <p:cond delay="0"/>
                                          </p:stCondLst>
                                        </p:cTn>
                                        <p:tgtEl>
                                          <p:spTgt spid="90"/>
                                        </p:tgtEl>
                                        <p:attrNameLst>
                                          <p:attrName>style.visibility</p:attrName>
                                        </p:attrNameLst>
                                      </p:cBhvr>
                                      <p:to>
                                        <p:strVal val="visible"/>
                                      </p:to>
                                    </p:set>
                                    <p:anim calcmode="lin" valueType="num">
                                      <p:cBhvr additive="base">
                                        <p:cTn id="79" dur="500" fill="hold"/>
                                        <p:tgtEl>
                                          <p:spTgt spid="90"/>
                                        </p:tgtEl>
                                        <p:attrNameLst>
                                          <p:attrName>ppt_x</p:attrName>
                                        </p:attrNameLst>
                                      </p:cBhvr>
                                      <p:tavLst>
                                        <p:tav tm="0">
                                          <p:val>
                                            <p:strVal val="0-#ppt_w/2"/>
                                          </p:val>
                                        </p:tav>
                                        <p:tav tm="100000">
                                          <p:val>
                                            <p:strVal val="#ppt_x"/>
                                          </p:val>
                                        </p:tav>
                                      </p:tavLst>
                                    </p:anim>
                                    <p:anim calcmode="lin" valueType="num">
                                      <p:cBhvr additive="base">
                                        <p:cTn id="80" dur="500" fill="hold"/>
                                        <p:tgtEl>
                                          <p:spTgt spid="90"/>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90"/>
                                        </p:tgtEl>
                                        <p:attrNameLst>
                                          <p:attrName>style.visibility</p:attrName>
                                        </p:attrNameLst>
                                      </p:cBhvr>
                                      <p:to>
                                        <p:strVal val="hidden"/>
                                      </p:to>
                                    </p:set>
                                  </p:subTnLst>
                                </p:cTn>
                              </p:par>
                            </p:childTnLst>
                          </p:cTn>
                        </p:par>
                        <p:par>
                          <p:cTn id="81" fill="hold">
                            <p:stCondLst>
                              <p:cond delay="1500"/>
                            </p:stCondLst>
                            <p:childTnLst>
                              <p:par>
                                <p:cTn id="82" presetID="1" presetClass="entr" presetSubtype="0" fill="hold" nodeType="afterEffect">
                                  <p:stCondLst>
                                    <p:cond delay="0"/>
                                  </p:stCondLst>
                                  <p:childTnLst>
                                    <p:set>
                                      <p:cBhvr>
                                        <p:cTn id="83" dur="1" fill="hold">
                                          <p:stCondLst>
                                            <p:cond delay="499"/>
                                          </p:stCondLst>
                                        </p:cTn>
                                        <p:tgtEl>
                                          <p:spTgt spid="91"/>
                                        </p:tgtEl>
                                        <p:attrNameLst>
                                          <p:attrName>style.visibility</p:attrName>
                                        </p:attrNameLst>
                                      </p:cBhvr>
                                      <p:to>
                                        <p:strVal val="visible"/>
                                      </p:to>
                                    </p:set>
                                  </p:childTnLst>
                                </p:cTn>
                              </p:par>
                            </p:childTnLst>
                          </p:cTn>
                        </p:par>
                        <p:par>
                          <p:cTn id="84" fill="hold">
                            <p:stCondLst>
                              <p:cond delay="2000"/>
                            </p:stCondLst>
                            <p:childTnLst>
                              <p:par>
                                <p:cTn id="85" presetID="2" presetClass="entr" presetSubtype="8" fill="hold" grpId="0" nodeType="afterEffect">
                                  <p:stCondLst>
                                    <p:cond delay="0"/>
                                  </p:stCondLst>
                                  <p:childTnLst>
                                    <p:set>
                                      <p:cBhvr>
                                        <p:cTn id="86" dur="1" fill="hold">
                                          <p:stCondLst>
                                            <p:cond delay="0"/>
                                          </p:stCondLst>
                                        </p:cTn>
                                        <p:tgtEl>
                                          <p:spTgt spid="96"/>
                                        </p:tgtEl>
                                        <p:attrNameLst>
                                          <p:attrName>style.visibility</p:attrName>
                                        </p:attrNameLst>
                                      </p:cBhvr>
                                      <p:to>
                                        <p:strVal val="visible"/>
                                      </p:to>
                                    </p:set>
                                    <p:anim calcmode="lin" valueType="num">
                                      <p:cBhvr additive="base">
                                        <p:cTn id="87" dur="500" fill="hold"/>
                                        <p:tgtEl>
                                          <p:spTgt spid="96"/>
                                        </p:tgtEl>
                                        <p:attrNameLst>
                                          <p:attrName>ppt_x</p:attrName>
                                        </p:attrNameLst>
                                      </p:cBhvr>
                                      <p:tavLst>
                                        <p:tav tm="0">
                                          <p:val>
                                            <p:strVal val="0-#ppt_w/2"/>
                                          </p:val>
                                        </p:tav>
                                        <p:tav tm="100000">
                                          <p:val>
                                            <p:strVal val="#ppt_x"/>
                                          </p:val>
                                        </p:tav>
                                      </p:tavLst>
                                    </p:anim>
                                    <p:anim calcmode="lin" valueType="num">
                                      <p:cBhvr additive="base">
                                        <p:cTn id="88" dur="500" fill="hold"/>
                                        <p:tgtEl>
                                          <p:spTgt spid="9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96"/>
                                        </p:tgtEl>
                                        <p:attrNameLst>
                                          <p:attrName>style.visibility</p:attrName>
                                        </p:attrNameLst>
                                      </p:cBhvr>
                                      <p:to>
                                        <p:strVal val="hidden"/>
                                      </p:to>
                                    </p:set>
                                  </p:subTnLst>
                                </p:cTn>
                              </p:par>
                            </p:childTnLst>
                          </p:cTn>
                        </p:par>
                        <p:par>
                          <p:cTn id="89" fill="hold">
                            <p:stCondLst>
                              <p:cond delay="2500"/>
                            </p:stCondLst>
                            <p:childTnLst>
                              <p:par>
                                <p:cTn id="90" presetID="1" presetClass="entr" presetSubtype="0" fill="hold" nodeType="afterEffect">
                                  <p:stCondLst>
                                    <p:cond delay="0"/>
                                  </p:stCondLst>
                                  <p:childTnLst>
                                    <p:set>
                                      <p:cBhvr>
                                        <p:cTn id="91" dur="1" fill="hold">
                                          <p:stCondLst>
                                            <p:cond delay="499"/>
                                          </p:stCondLst>
                                        </p:cTn>
                                        <p:tgtEl>
                                          <p:spTgt spid="97"/>
                                        </p:tgtEl>
                                        <p:attrNameLst>
                                          <p:attrName>style.visibility</p:attrName>
                                        </p:attrNameLst>
                                      </p:cBhvr>
                                      <p:to>
                                        <p:strVal val="visible"/>
                                      </p:to>
                                    </p:set>
                                  </p:childTnLst>
                                </p:cTn>
                              </p:par>
                            </p:childTnLst>
                          </p:cTn>
                        </p:par>
                        <p:par>
                          <p:cTn id="92" fill="hold">
                            <p:stCondLst>
                              <p:cond delay="3000"/>
                            </p:stCondLst>
                            <p:childTnLst>
                              <p:par>
                                <p:cTn id="93" presetID="2" presetClass="entr" presetSubtype="8" fill="hold" grpId="0" nodeType="afterEffect">
                                  <p:stCondLst>
                                    <p:cond delay="0"/>
                                  </p:stCondLst>
                                  <p:childTnLst>
                                    <p:set>
                                      <p:cBhvr>
                                        <p:cTn id="94" dur="1" fill="hold">
                                          <p:stCondLst>
                                            <p:cond delay="0"/>
                                          </p:stCondLst>
                                        </p:cTn>
                                        <p:tgtEl>
                                          <p:spTgt spid="102"/>
                                        </p:tgtEl>
                                        <p:attrNameLst>
                                          <p:attrName>style.visibility</p:attrName>
                                        </p:attrNameLst>
                                      </p:cBhvr>
                                      <p:to>
                                        <p:strVal val="visible"/>
                                      </p:to>
                                    </p:set>
                                    <p:anim calcmode="lin" valueType="num">
                                      <p:cBhvr additive="base">
                                        <p:cTn id="95" dur="500" fill="hold"/>
                                        <p:tgtEl>
                                          <p:spTgt spid="102"/>
                                        </p:tgtEl>
                                        <p:attrNameLst>
                                          <p:attrName>ppt_x</p:attrName>
                                        </p:attrNameLst>
                                      </p:cBhvr>
                                      <p:tavLst>
                                        <p:tav tm="0">
                                          <p:val>
                                            <p:strVal val="0-#ppt_w/2"/>
                                          </p:val>
                                        </p:tav>
                                        <p:tav tm="100000">
                                          <p:val>
                                            <p:strVal val="#ppt_x"/>
                                          </p:val>
                                        </p:tav>
                                      </p:tavLst>
                                    </p:anim>
                                    <p:anim calcmode="lin" valueType="num">
                                      <p:cBhvr additive="base">
                                        <p:cTn id="96" dur="500" fill="hold"/>
                                        <p:tgtEl>
                                          <p:spTgt spid="102"/>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02"/>
                                        </p:tgtEl>
                                        <p:attrNameLst>
                                          <p:attrName>style.visibility</p:attrName>
                                        </p:attrNameLst>
                                      </p:cBhvr>
                                      <p:to>
                                        <p:strVal val="hidden"/>
                                      </p:to>
                                    </p:set>
                                  </p:subTnLst>
                                </p:cTn>
                              </p:par>
                            </p:childTnLst>
                          </p:cTn>
                        </p:par>
                        <p:par>
                          <p:cTn id="97" fill="hold">
                            <p:stCondLst>
                              <p:cond delay="3500"/>
                            </p:stCondLst>
                            <p:childTnLst>
                              <p:par>
                                <p:cTn id="98" presetID="1" presetClass="entr" presetSubtype="0" fill="hold" nodeType="afterEffect">
                                  <p:stCondLst>
                                    <p:cond delay="0"/>
                                  </p:stCondLst>
                                  <p:childTnLst>
                                    <p:set>
                                      <p:cBhvr>
                                        <p:cTn id="99" dur="1" fill="hold">
                                          <p:stCondLst>
                                            <p:cond delay="499"/>
                                          </p:stCondLst>
                                        </p:cTn>
                                        <p:tgtEl>
                                          <p:spTgt spid="103"/>
                                        </p:tgtEl>
                                        <p:attrNameLst>
                                          <p:attrName>style.visibility</p:attrName>
                                        </p:attrNameLst>
                                      </p:cBhvr>
                                      <p:to>
                                        <p:strVal val="visible"/>
                                      </p:to>
                                    </p:set>
                                  </p:childTnLst>
                                </p:cTn>
                              </p:par>
                            </p:childTnLst>
                          </p:cTn>
                        </p:par>
                        <p:par>
                          <p:cTn id="100" fill="hold">
                            <p:stCondLst>
                              <p:cond delay="4000"/>
                            </p:stCondLst>
                            <p:childTnLst>
                              <p:par>
                                <p:cTn id="101" presetID="2" presetClass="entr" presetSubtype="8" fill="hold" grpId="0" nodeType="afterEffect">
                                  <p:stCondLst>
                                    <p:cond delay="0"/>
                                  </p:stCondLst>
                                  <p:childTnLst>
                                    <p:set>
                                      <p:cBhvr>
                                        <p:cTn id="102" dur="1" fill="hold">
                                          <p:stCondLst>
                                            <p:cond delay="0"/>
                                          </p:stCondLst>
                                        </p:cTn>
                                        <p:tgtEl>
                                          <p:spTgt spid="108"/>
                                        </p:tgtEl>
                                        <p:attrNameLst>
                                          <p:attrName>style.visibility</p:attrName>
                                        </p:attrNameLst>
                                      </p:cBhvr>
                                      <p:to>
                                        <p:strVal val="visible"/>
                                      </p:to>
                                    </p:set>
                                    <p:anim calcmode="lin" valueType="num">
                                      <p:cBhvr additive="base">
                                        <p:cTn id="103" dur="500" fill="hold"/>
                                        <p:tgtEl>
                                          <p:spTgt spid="108"/>
                                        </p:tgtEl>
                                        <p:attrNameLst>
                                          <p:attrName>ppt_x</p:attrName>
                                        </p:attrNameLst>
                                      </p:cBhvr>
                                      <p:tavLst>
                                        <p:tav tm="0">
                                          <p:val>
                                            <p:strVal val="0-#ppt_w/2"/>
                                          </p:val>
                                        </p:tav>
                                        <p:tav tm="100000">
                                          <p:val>
                                            <p:strVal val="#ppt_x"/>
                                          </p:val>
                                        </p:tav>
                                      </p:tavLst>
                                    </p:anim>
                                    <p:anim calcmode="lin" valueType="num">
                                      <p:cBhvr additive="base">
                                        <p:cTn id="104" dur="500" fill="hold"/>
                                        <p:tgtEl>
                                          <p:spTgt spid="108"/>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08"/>
                                        </p:tgtEl>
                                        <p:attrNameLst>
                                          <p:attrName>style.visibility</p:attrName>
                                        </p:attrNameLst>
                                      </p:cBhvr>
                                      <p:to>
                                        <p:strVal val="hidden"/>
                                      </p:to>
                                    </p:set>
                                  </p:subTnLst>
                                </p:cTn>
                              </p:par>
                            </p:childTnLst>
                          </p:cTn>
                        </p:par>
                        <p:par>
                          <p:cTn id="105" fill="hold">
                            <p:stCondLst>
                              <p:cond delay="4500"/>
                            </p:stCondLst>
                            <p:childTnLst>
                              <p:par>
                                <p:cTn id="106" presetID="1" presetClass="entr" presetSubtype="0" fill="hold" nodeType="afterEffect">
                                  <p:stCondLst>
                                    <p:cond delay="0"/>
                                  </p:stCondLst>
                                  <p:childTnLst>
                                    <p:set>
                                      <p:cBhvr>
                                        <p:cTn id="107" dur="1" fill="hold">
                                          <p:stCondLst>
                                            <p:cond delay="499"/>
                                          </p:stCondLst>
                                        </p:cTn>
                                        <p:tgtEl>
                                          <p:spTgt spid="109"/>
                                        </p:tgtEl>
                                        <p:attrNameLst>
                                          <p:attrName>style.visibility</p:attrName>
                                        </p:attrNameLst>
                                      </p:cBhvr>
                                      <p:to>
                                        <p:strVal val="visible"/>
                                      </p:to>
                                    </p:set>
                                  </p:childTnLst>
                                </p:cTn>
                              </p:par>
                            </p:childTnLst>
                          </p:cTn>
                        </p:par>
                        <p:par>
                          <p:cTn id="108" fill="hold">
                            <p:stCondLst>
                              <p:cond delay="5000"/>
                            </p:stCondLst>
                            <p:childTnLst>
                              <p:par>
                                <p:cTn id="109" presetID="2" presetClass="entr" presetSubtype="8" fill="hold" grpId="0" nodeType="afterEffect">
                                  <p:stCondLst>
                                    <p:cond delay="0"/>
                                  </p:stCondLst>
                                  <p:childTnLst>
                                    <p:set>
                                      <p:cBhvr>
                                        <p:cTn id="110" dur="1" fill="hold">
                                          <p:stCondLst>
                                            <p:cond delay="0"/>
                                          </p:stCondLst>
                                        </p:cTn>
                                        <p:tgtEl>
                                          <p:spTgt spid="114"/>
                                        </p:tgtEl>
                                        <p:attrNameLst>
                                          <p:attrName>style.visibility</p:attrName>
                                        </p:attrNameLst>
                                      </p:cBhvr>
                                      <p:to>
                                        <p:strVal val="visible"/>
                                      </p:to>
                                    </p:set>
                                    <p:anim calcmode="lin" valueType="num">
                                      <p:cBhvr additive="base">
                                        <p:cTn id="111" dur="500" fill="hold"/>
                                        <p:tgtEl>
                                          <p:spTgt spid="114"/>
                                        </p:tgtEl>
                                        <p:attrNameLst>
                                          <p:attrName>ppt_x</p:attrName>
                                        </p:attrNameLst>
                                      </p:cBhvr>
                                      <p:tavLst>
                                        <p:tav tm="0">
                                          <p:val>
                                            <p:strVal val="0-#ppt_w/2"/>
                                          </p:val>
                                        </p:tav>
                                        <p:tav tm="100000">
                                          <p:val>
                                            <p:strVal val="#ppt_x"/>
                                          </p:val>
                                        </p:tav>
                                      </p:tavLst>
                                    </p:anim>
                                    <p:anim calcmode="lin" valueType="num">
                                      <p:cBhvr additive="base">
                                        <p:cTn id="112" dur="500" fill="hold"/>
                                        <p:tgtEl>
                                          <p:spTgt spid="114"/>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4"/>
                                        </p:tgtEl>
                                        <p:attrNameLst>
                                          <p:attrName>style.visibility</p:attrName>
                                        </p:attrNameLst>
                                      </p:cBhvr>
                                      <p:to>
                                        <p:strVal val="hidden"/>
                                      </p:to>
                                    </p:set>
                                  </p:subTnLst>
                                </p:cTn>
                              </p:par>
                            </p:childTnLst>
                          </p:cTn>
                        </p:par>
                        <p:par>
                          <p:cTn id="113" fill="hold">
                            <p:stCondLst>
                              <p:cond delay="5500"/>
                            </p:stCondLst>
                            <p:childTnLst>
                              <p:par>
                                <p:cTn id="114" presetID="1" presetClass="entr" presetSubtype="0" fill="hold" nodeType="afterEffect">
                                  <p:stCondLst>
                                    <p:cond delay="0"/>
                                  </p:stCondLst>
                                  <p:childTnLst>
                                    <p:set>
                                      <p:cBhvr>
                                        <p:cTn id="115" dur="1" fill="hold">
                                          <p:stCondLst>
                                            <p:cond delay="499"/>
                                          </p:stCondLst>
                                        </p:cTn>
                                        <p:tgtEl>
                                          <p:spTgt spid="115"/>
                                        </p:tgtEl>
                                        <p:attrNameLst>
                                          <p:attrName>style.visibility</p:attrName>
                                        </p:attrNameLst>
                                      </p:cBhvr>
                                      <p:to>
                                        <p:strVal val="visible"/>
                                      </p:to>
                                    </p:set>
                                  </p:childTnLst>
                                </p:cTn>
                              </p:par>
                            </p:childTnLst>
                          </p:cTn>
                        </p:par>
                        <p:par>
                          <p:cTn id="116" fill="hold">
                            <p:stCondLst>
                              <p:cond delay="6000"/>
                            </p:stCondLst>
                            <p:childTnLst>
                              <p:par>
                                <p:cTn id="117" presetID="2" presetClass="entr" presetSubtype="8" fill="hold" grpId="0" nodeType="afterEffect">
                                  <p:stCondLst>
                                    <p:cond delay="0"/>
                                  </p:stCondLst>
                                  <p:childTnLst>
                                    <p:set>
                                      <p:cBhvr>
                                        <p:cTn id="118" dur="1" fill="hold">
                                          <p:stCondLst>
                                            <p:cond delay="0"/>
                                          </p:stCondLst>
                                        </p:cTn>
                                        <p:tgtEl>
                                          <p:spTgt spid="120"/>
                                        </p:tgtEl>
                                        <p:attrNameLst>
                                          <p:attrName>style.visibility</p:attrName>
                                        </p:attrNameLst>
                                      </p:cBhvr>
                                      <p:to>
                                        <p:strVal val="visible"/>
                                      </p:to>
                                    </p:set>
                                    <p:anim calcmode="lin" valueType="num">
                                      <p:cBhvr additive="base">
                                        <p:cTn id="119" dur="500" fill="hold"/>
                                        <p:tgtEl>
                                          <p:spTgt spid="120"/>
                                        </p:tgtEl>
                                        <p:attrNameLst>
                                          <p:attrName>ppt_x</p:attrName>
                                        </p:attrNameLst>
                                      </p:cBhvr>
                                      <p:tavLst>
                                        <p:tav tm="0">
                                          <p:val>
                                            <p:strVal val="0-#ppt_w/2"/>
                                          </p:val>
                                        </p:tav>
                                        <p:tav tm="100000">
                                          <p:val>
                                            <p:strVal val="#ppt_x"/>
                                          </p:val>
                                        </p:tav>
                                      </p:tavLst>
                                    </p:anim>
                                    <p:anim calcmode="lin" valueType="num">
                                      <p:cBhvr additive="base">
                                        <p:cTn id="120" dur="500" fill="hold"/>
                                        <p:tgtEl>
                                          <p:spTgt spid="120"/>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20"/>
                                        </p:tgtEl>
                                        <p:attrNameLst>
                                          <p:attrName>style.visibility</p:attrName>
                                        </p:attrNameLst>
                                      </p:cBhvr>
                                      <p:to>
                                        <p:strVal val="hidden"/>
                                      </p:to>
                                    </p:set>
                                  </p:subTnLst>
                                </p:cTn>
                              </p:par>
                            </p:childTnLst>
                          </p:cTn>
                        </p:par>
                        <p:par>
                          <p:cTn id="121" fill="hold">
                            <p:stCondLst>
                              <p:cond delay="6500"/>
                            </p:stCondLst>
                            <p:childTnLst>
                              <p:par>
                                <p:cTn id="122" presetID="1" presetClass="entr" presetSubtype="0" fill="hold" nodeType="afterEffect">
                                  <p:stCondLst>
                                    <p:cond delay="0"/>
                                  </p:stCondLst>
                                  <p:childTnLst>
                                    <p:set>
                                      <p:cBhvr>
                                        <p:cTn id="123" dur="1" fill="hold">
                                          <p:stCondLst>
                                            <p:cond delay="499"/>
                                          </p:stCondLst>
                                        </p:cTn>
                                        <p:tgtEl>
                                          <p:spTgt spid="121"/>
                                        </p:tgtEl>
                                        <p:attrNameLst>
                                          <p:attrName>style.visibility</p:attrName>
                                        </p:attrNameLst>
                                      </p:cBhvr>
                                      <p:to>
                                        <p:strVal val="visible"/>
                                      </p:to>
                                    </p:set>
                                  </p:childTnLst>
                                </p:cTn>
                              </p:par>
                            </p:childTnLst>
                          </p:cTn>
                        </p:par>
                        <p:par>
                          <p:cTn id="124" fill="hold">
                            <p:stCondLst>
                              <p:cond delay="7000"/>
                            </p:stCondLst>
                            <p:childTnLst>
                              <p:par>
                                <p:cTn id="125" presetID="2" presetClass="entr" presetSubtype="8" fill="hold" grpId="0" nodeType="afterEffect">
                                  <p:stCondLst>
                                    <p:cond delay="0"/>
                                  </p:stCondLst>
                                  <p:childTnLst>
                                    <p:set>
                                      <p:cBhvr>
                                        <p:cTn id="126" dur="1" fill="hold">
                                          <p:stCondLst>
                                            <p:cond delay="0"/>
                                          </p:stCondLst>
                                        </p:cTn>
                                        <p:tgtEl>
                                          <p:spTgt spid="126"/>
                                        </p:tgtEl>
                                        <p:attrNameLst>
                                          <p:attrName>style.visibility</p:attrName>
                                        </p:attrNameLst>
                                      </p:cBhvr>
                                      <p:to>
                                        <p:strVal val="visible"/>
                                      </p:to>
                                    </p:set>
                                    <p:anim calcmode="lin" valueType="num">
                                      <p:cBhvr additive="base">
                                        <p:cTn id="127" dur="500" fill="hold"/>
                                        <p:tgtEl>
                                          <p:spTgt spid="126"/>
                                        </p:tgtEl>
                                        <p:attrNameLst>
                                          <p:attrName>ppt_x</p:attrName>
                                        </p:attrNameLst>
                                      </p:cBhvr>
                                      <p:tavLst>
                                        <p:tav tm="0">
                                          <p:val>
                                            <p:strVal val="0-#ppt_w/2"/>
                                          </p:val>
                                        </p:tav>
                                        <p:tav tm="100000">
                                          <p:val>
                                            <p:strVal val="#ppt_x"/>
                                          </p:val>
                                        </p:tav>
                                      </p:tavLst>
                                    </p:anim>
                                    <p:anim calcmode="lin" valueType="num">
                                      <p:cBhvr additive="base">
                                        <p:cTn id="128" dur="500" fill="hold"/>
                                        <p:tgtEl>
                                          <p:spTgt spid="12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26"/>
                                        </p:tgtEl>
                                        <p:attrNameLst>
                                          <p:attrName>style.visibility</p:attrName>
                                        </p:attrNameLst>
                                      </p:cBhvr>
                                      <p:to>
                                        <p:strVal val="hidden"/>
                                      </p:to>
                                    </p:set>
                                  </p:subTnLst>
                                </p:cTn>
                              </p:par>
                            </p:childTnLst>
                          </p:cTn>
                        </p:par>
                        <p:par>
                          <p:cTn id="129" fill="hold">
                            <p:stCondLst>
                              <p:cond delay="7500"/>
                            </p:stCondLst>
                            <p:childTnLst>
                              <p:par>
                                <p:cTn id="130" presetID="1" presetClass="entr" presetSubtype="0" fill="hold" nodeType="afterEffect">
                                  <p:stCondLst>
                                    <p:cond delay="0"/>
                                  </p:stCondLst>
                                  <p:childTnLst>
                                    <p:set>
                                      <p:cBhvr>
                                        <p:cTn id="131" dur="1" fill="hold">
                                          <p:stCondLst>
                                            <p:cond delay="499"/>
                                          </p:stCondLst>
                                        </p:cTn>
                                        <p:tgtEl>
                                          <p:spTgt spid="127"/>
                                        </p:tgtEl>
                                        <p:attrNameLst>
                                          <p:attrName>style.visibility</p:attrName>
                                        </p:attrNameLst>
                                      </p:cBhvr>
                                      <p:to>
                                        <p:strVal val="visible"/>
                                      </p:to>
                                    </p:set>
                                  </p:childTnLst>
                                </p:cTn>
                              </p:par>
                            </p:childTnLst>
                          </p:cTn>
                        </p:par>
                      </p:childTnLst>
                    </p:cTn>
                  </p:par>
                  <p:par>
                    <p:cTn id="132" fill="hold">
                      <p:stCondLst>
                        <p:cond delay="indefinite"/>
                      </p:stCondLst>
                      <p:childTnLst>
                        <p:par>
                          <p:cTn id="133" fill="hold">
                            <p:stCondLst>
                              <p:cond delay="0"/>
                            </p:stCondLst>
                            <p:childTnLst>
                              <p:par>
                                <p:cTn id="134" presetID="22" presetClass="entr" presetSubtype="8" fill="hold" grpId="0" nodeType="clickEffect">
                                  <p:stCondLst>
                                    <p:cond delay="0"/>
                                  </p:stCondLst>
                                  <p:childTnLst>
                                    <p:set>
                                      <p:cBhvr>
                                        <p:cTn id="135" dur="1" fill="hold">
                                          <p:stCondLst>
                                            <p:cond delay="0"/>
                                          </p:stCondLst>
                                        </p:cTn>
                                        <p:tgtEl>
                                          <p:spTgt spid="132">
                                            <p:txEl>
                                              <p:pRg st="0" end="0"/>
                                            </p:txEl>
                                          </p:spTgt>
                                        </p:tgtEl>
                                        <p:attrNameLst>
                                          <p:attrName>style.visibility</p:attrName>
                                        </p:attrNameLst>
                                      </p:cBhvr>
                                      <p:to>
                                        <p:strVal val="visible"/>
                                      </p:to>
                                    </p:set>
                                    <p:animEffect transition="in" filter="wipe(left)">
                                      <p:cBhvr>
                                        <p:cTn id="136" dur="500"/>
                                        <p:tgtEl>
                                          <p:spTgt spid="132">
                                            <p:txEl>
                                              <p:pRg st="0" end="0"/>
                                            </p:txEl>
                                          </p:spTgt>
                                        </p:tgtEl>
                                      </p:cBhvr>
                                    </p:animEffect>
                                  </p:childTnLst>
                                </p:cTn>
                              </p:par>
                            </p:childTnLst>
                          </p:cTn>
                        </p:par>
                        <p:par>
                          <p:cTn id="137" fill="hold">
                            <p:stCondLst>
                              <p:cond delay="500"/>
                            </p:stCondLst>
                            <p:childTnLst>
                              <p:par>
                                <p:cTn id="138" presetID="22" presetClass="entr" presetSubtype="4" fill="hold" grpId="0" nodeType="afterEffect">
                                  <p:stCondLst>
                                    <p:cond delay="0"/>
                                  </p:stCondLst>
                                  <p:childTnLst>
                                    <p:set>
                                      <p:cBhvr>
                                        <p:cTn id="139" dur="1" fill="hold">
                                          <p:stCondLst>
                                            <p:cond delay="0"/>
                                          </p:stCondLst>
                                        </p:cTn>
                                        <p:tgtEl>
                                          <p:spTgt spid="133"/>
                                        </p:tgtEl>
                                        <p:attrNameLst>
                                          <p:attrName>style.visibility</p:attrName>
                                        </p:attrNameLst>
                                      </p:cBhvr>
                                      <p:to>
                                        <p:strVal val="visible"/>
                                      </p:to>
                                    </p:set>
                                    <p:animEffect transition="in" filter="wipe(down)">
                                      <p:cBhvr>
                                        <p:cTn id="140" dur="500"/>
                                        <p:tgtEl>
                                          <p:spTgt spid="133"/>
                                        </p:tgtEl>
                                      </p:cBhvr>
                                    </p:animEffect>
                                  </p:childTnLst>
                                </p:cTn>
                              </p:par>
                            </p:childTnLst>
                          </p:cTn>
                        </p:par>
                      </p:childTnLst>
                    </p:cTn>
                  </p:par>
                  <p:par>
                    <p:cTn id="141" fill="hold">
                      <p:stCondLst>
                        <p:cond delay="indefinite"/>
                      </p:stCondLst>
                      <p:childTnLst>
                        <p:par>
                          <p:cTn id="142" fill="hold">
                            <p:stCondLst>
                              <p:cond delay="0"/>
                            </p:stCondLst>
                            <p:childTnLst>
                              <p:par>
                                <p:cTn id="143" presetID="22" presetClass="entr" presetSubtype="8" fill="hold" grpId="0" nodeType="clickEffect">
                                  <p:stCondLst>
                                    <p:cond delay="0"/>
                                  </p:stCondLst>
                                  <p:childTnLst>
                                    <p:set>
                                      <p:cBhvr>
                                        <p:cTn id="144" dur="1" fill="hold">
                                          <p:stCondLst>
                                            <p:cond delay="0"/>
                                          </p:stCondLst>
                                        </p:cTn>
                                        <p:tgtEl>
                                          <p:spTgt spid="134">
                                            <p:txEl>
                                              <p:pRg st="0" end="0"/>
                                            </p:txEl>
                                          </p:spTgt>
                                        </p:tgtEl>
                                        <p:attrNameLst>
                                          <p:attrName>style.visibility</p:attrName>
                                        </p:attrNameLst>
                                      </p:cBhvr>
                                      <p:to>
                                        <p:strVal val="visible"/>
                                      </p:to>
                                    </p:set>
                                    <p:animEffect transition="in" filter="wipe(left)">
                                      <p:cBhvr>
                                        <p:cTn id="145" dur="500"/>
                                        <p:tgtEl>
                                          <p:spTgt spid="134">
                                            <p:txEl>
                                              <p:pRg st="0" end="0"/>
                                            </p:txEl>
                                          </p:spTgt>
                                        </p:tgtEl>
                                      </p:cBhvr>
                                    </p:animEffect>
                                  </p:childTnLst>
                                </p:cTn>
                              </p:par>
                            </p:childTnLst>
                          </p:cTn>
                        </p:par>
                        <p:par>
                          <p:cTn id="146" fill="hold">
                            <p:stCondLst>
                              <p:cond delay="500"/>
                            </p:stCondLst>
                            <p:childTnLst>
                              <p:par>
                                <p:cTn id="147" presetID="22" presetClass="entr" presetSubtype="4" fill="hold" grpId="0" nodeType="afterEffect">
                                  <p:stCondLst>
                                    <p:cond delay="0"/>
                                  </p:stCondLst>
                                  <p:childTnLst>
                                    <p:set>
                                      <p:cBhvr>
                                        <p:cTn id="148" dur="1" fill="hold">
                                          <p:stCondLst>
                                            <p:cond delay="0"/>
                                          </p:stCondLst>
                                        </p:cTn>
                                        <p:tgtEl>
                                          <p:spTgt spid="135"/>
                                        </p:tgtEl>
                                        <p:attrNameLst>
                                          <p:attrName>style.visibility</p:attrName>
                                        </p:attrNameLst>
                                      </p:cBhvr>
                                      <p:to>
                                        <p:strVal val="visible"/>
                                      </p:to>
                                    </p:set>
                                    <p:animEffect transition="in" filter="wipe(down)">
                                      <p:cBhvr>
                                        <p:cTn id="149" dur="500"/>
                                        <p:tgtEl>
                                          <p:spTgt spid="135"/>
                                        </p:tgtEl>
                                      </p:cBhvr>
                                    </p:animEffect>
                                  </p:childTnLst>
                                </p:cTn>
                              </p:par>
                            </p:childTnLst>
                          </p:cTn>
                        </p:par>
                      </p:childTnLst>
                    </p:cTn>
                  </p:par>
                  <p:par>
                    <p:cTn id="150" fill="hold">
                      <p:stCondLst>
                        <p:cond delay="indefinite"/>
                      </p:stCondLst>
                      <p:childTnLst>
                        <p:par>
                          <p:cTn id="151" fill="hold">
                            <p:stCondLst>
                              <p:cond delay="0"/>
                            </p:stCondLst>
                            <p:childTnLst>
                              <p:par>
                                <p:cTn id="152" presetID="22" presetClass="entr" presetSubtype="8" fill="hold" grpId="0" nodeType="clickEffect">
                                  <p:stCondLst>
                                    <p:cond delay="0"/>
                                  </p:stCondLst>
                                  <p:childTnLst>
                                    <p:set>
                                      <p:cBhvr>
                                        <p:cTn id="153" dur="1" fill="hold">
                                          <p:stCondLst>
                                            <p:cond delay="0"/>
                                          </p:stCondLst>
                                        </p:cTn>
                                        <p:tgtEl>
                                          <p:spTgt spid="136">
                                            <p:txEl>
                                              <p:pRg st="0" end="0"/>
                                            </p:txEl>
                                          </p:spTgt>
                                        </p:tgtEl>
                                        <p:attrNameLst>
                                          <p:attrName>style.visibility</p:attrName>
                                        </p:attrNameLst>
                                      </p:cBhvr>
                                      <p:to>
                                        <p:strVal val="visible"/>
                                      </p:to>
                                    </p:set>
                                    <p:animEffect transition="in" filter="wipe(left)">
                                      <p:cBhvr>
                                        <p:cTn id="154" dur="500"/>
                                        <p:tgtEl>
                                          <p:spTgt spid="136">
                                            <p:txEl>
                                              <p:pRg st="0" end="0"/>
                                            </p:txEl>
                                          </p:spTgt>
                                        </p:tgtEl>
                                      </p:cBhvr>
                                    </p:animEffect>
                                  </p:childTnLst>
                                </p:cTn>
                              </p:par>
                            </p:childTnLst>
                          </p:cTn>
                        </p:par>
                        <p:par>
                          <p:cTn id="155" fill="hold">
                            <p:stCondLst>
                              <p:cond delay="500"/>
                            </p:stCondLst>
                            <p:childTnLst>
                              <p:par>
                                <p:cTn id="156" presetID="22" presetClass="entr" presetSubtype="1" fill="hold" grpId="0" nodeType="afterEffect">
                                  <p:stCondLst>
                                    <p:cond delay="0"/>
                                  </p:stCondLst>
                                  <p:childTnLst>
                                    <p:set>
                                      <p:cBhvr>
                                        <p:cTn id="157" dur="1" fill="hold">
                                          <p:stCondLst>
                                            <p:cond delay="0"/>
                                          </p:stCondLst>
                                        </p:cTn>
                                        <p:tgtEl>
                                          <p:spTgt spid="138"/>
                                        </p:tgtEl>
                                        <p:attrNameLst>
                                          <p:attrName>style.visibility</p:attrName>
                                        </p:attrNameLst>
                                      </p:cBhvr>
                                      <p:to>
                                        <p:strVal val="visible"/>
                                      </p:to>
                                    </p:set>
                                    <p:animEffect transition="in" filter="wipe(up)">
                                      <p:cBhvr>
                                        <p:cTn id="158" dur="500"/>
                                        <p:tgtEl>
                                          <p:spTgt spid="138"/>
                                        </p:tgtEl>
                                      </p:cBhvr>
                                    </p:animEffect>
                                  </p:childTnLst>
                                </p:cTn>
                              </p:par>
                            </p:childTnLst>
                          </p:cTn>
                        </p:par>
                        <p:par>
                          <p:cTn id="159" fill="hold">
                            <p:stCondLst>
                              <p:cond delay="1000"/>
                            </p:stCondLst>
                            <p:childTnLst>
                              <p:par>
                                <p:cTn id="160" presetID="22" presetClass="entr" presetSubtype="8" fill="hold" grpId="0" nodeType="afterEffect">
                                  <p:stCondLst>
                                    <p:cond delay="0"/>
                                  </p:stCondLst>
                                  <p:childTnLst>
                                    <p:set>
                                      <p:cBhvr>
                                        <p:cTn id="161" dur="1" fill="hold">
                                          <p:stCondLst>
                                            <p:cond delay="0"/>
                                          </p:stCondLst>
                                        </p:cTn>
                                        <p:tgtEl>
                                          <p:spTgt spid="137">
                                            <p:txEl>
                                              <p:pRg st="0" end="0"/>
                                            </p:txEl>
                                          </p:spTgt>
                                        </p:tgtEl>
                                        <p:attrNameLst>
                                          <p:attrName>style.visibility</p:attrName>
                                        </p:attrNameLst>
                                      </p:cBhvr>
                                      <p:to>
                                        <p:strVal val="visible"/>
                                      </p:to>
                                    </p:set>
                                    <p:animEffect transition="in" filter="wipe(left)">
                                      <p:cBhvr>
                                        <p:cTn id="162" dur="500"/>
                                        <p:tgtEl>
                                          <p:spTgt spid="137">
                                            <p:txEl>
                                              <p:pRg st="0" end="0"/>
                                            </p:txEl>
                                          </p:spTgt>
                                        </p:tgtEl>
                                      </p:cBhvr>
                                    </p:animEffect>
                                  </p:childTnLst>
                                </p:cTn>
                              </p:par>
                            </p:childTnLst>
                          </p:cTn>
                        </p:par>
                        <p:par>
                          <p:cTn id="163" fill="hold">
                            <p:stCondLst>
                              <p:cond delay="1500"/>
                            </p:stCondLst>
                            <p:childTnLst>
                              <p:par>
                                <p:cTn id="164" presetID="22" presetClass="entr" presetSubtype="4" fill="hold" grpId="0" nodeType="afterEffect">
                                  <p:stCondLst>
                                    <p:cond delay="0"/>
                                  </p:stCondLst>
                                  <p:childTnLst>
                                    <p:set>
                                      <p:cBhvr>
                                        <p:cTn id="165" dur="1" fill="hold">
                                          <p:stCondLst>
                                            <p:cond delay="0"/>
                                          </p:stCondLst>
                                        </p:cTn>
                                        <p:tgtEl>
                                          <p:spTgt spid="139"/>
                                        </p:tgtEl>
                                        <p:attrNameLst>
                                          <p:attrName>style.visibility</p:attrName>
                                        </p:attrNameLst>
                                      </p:cBhvr>
                                      <p:to>
                                        <p:strVal val="visible"/>
                                      </p:to>
                                    </p:set>
                                    <p:animEffect transition="in" filter="wipe(down)">
                                      <p:cBhvr>
                                        <p:cTn id="166" dur="500"/>
                                        <p:tgtEl>
                                          <p:spTgt spid="139"/>
                                        </p:tgtEl>
                                      </p:cBhvr>
                                    </p:animEffect>
                                  </p:childTnLst>
                                </p:cTn>
                              </p:par>
                            </p:childTnLst>
                          </p:cTn>
                        </p:par>
                      </p:childTnLst>
                    </p:cTn>
                  </p:par>
                  <p:par>
                    <p:cTn id="167" fill="hold">
                      <p:stCondLst>
                        <p:cond delay="indefinite"/>
                      </p:stCondLst>
                      <p:childTnLst>
                        <p:par>
                          <p:cTn id="168" fill="hold">
                            <p:stCondLst>
                              <p:cond delay="0"/>
                            </p:stCondLst>
                            <p:childTnLst>
                              <p:par>
                                <p:cTn id="169" presetID="22" presetClass="entr" presetSubtype="8" fill="hold" grpId="0" nodeType="clickEffect">
                                  <p:stCondLst>
                                    <p:cond delay="0"/>
                                  </p:stCondLst>
                                  <p:childTnLst>
                                    <p:set>
                                      <p:cBhvr>
                                        <p:cTn id="170" dur="1" fill="hold">
                                          <p:stCondLst>
                                            <p:cond delay="0"/>
                                          </p:stCondLst>
                                        </p:cTn>
                                        <p:tgtEl>
                                          <p:spTgt spid="140">
                                            <p:txEl>
                                              <p:pRg st="0" end="0"/>
                                            </p:txEl>
                                          </p:spTgt>
                                        </p:tgtEl>
                                        <p:attrNameLst>
                                          <p:attrName>style.visibility</p:attrName>
                                        </p:attrNameLst>
                                      </p:cBhvr>
                                      <p:to>
                                        <p:strVal val="visible"/>
                                      </p:to>
                                    </p:set>
                                    <p:animEffect transition="in" filter="wipe(left)">
                                      <p:cBhvr>
                                        <p:cTn id="171" dur="500"/>
                                        <p:tgtEl>
                                          <p:spTgt spid="140">
                                            <p:txEl>
                                              <p:pRg st="0" end="0"/>
                                            </p:txEl>
                                          </p:spTgt>
                                        </p:tgtEl>
                                      </p:cBhvr>
                                    </p:animEffect>
                                  </p:childTnLst>
                                </p:cTn>
                              </p:par>
                            </p:childTnLst>
                          </p:cTn>
                        </p:par>
                        <p:par>
                          <p:cTn id="172" fill="hold">
                            <p:stCondLst>
                              <p:cond delay="500"/>
                            </p:stCondLst>
                            <p:childTnLst>
                              <p:par>
                                <p:cTn id="173" presetID="22" presetClass="entr" presetSubtype="8" fill="hold" grpId="0" nodeType="afterEffect">
                                  <p:stCondLst>
                                    <p:cond delay="0"/>
                                  </p:stCondLst>
                                  <p:childTnLst>
                                    <p:set>
                                      <p:cBhvr>
                                        <p:cTn id="174" dur="1" fill="hold">
                                          <p:stCondLst>
                                            <p:cond delay="0"/>
                                          </p:stCondLst>
                                        </p:cTn>
                                        <p:tgtEl>
                                          <p:spTgt spid="141"/>
                                        </p:tgtEl>
                                        <p:attrNameLst>
                                          <p:attrName>style.visibility</p:attrName>
                                        </p:attrNameLst>
                                      </p:cBhvr>
                                      <p:to>
                                        <p:strVal val="visible"/>
                                      </p:to>
                                    </p:set>
                                    <p:animEffect transition="in" filter="wipe(left)">
                                      <p:cBhvr>
                                        <p:cTn id="175" dur="500"/>
                                        <p:tgtEl>
                                          <p:spTgt spid="141"/>
                                        </p:tgtEl>
                                      </p:cBhvr>
                                    </p:animEffect>
                                  </p:childTnLst>
                                </p:cTn>
                              </p:par>
                            </p:childTnLst>
                          </p:cTn>
                        </p:par>
                        <p:par>
                          <p:cTn id="176" fill="hold">
                            <p:stCondLst>
                              <p:cond delay="1000"/>
                            </p:stCondLst>
                            <p:childTnLst>
                              <p:par>
                                <p:cTn id="177" presetID="22" presetClass="entr" presetSubtype="8" fill="hold" grpId="0" nodeType="afterEffect">
                                  <p:stCondLst>
                                    <p:cond delay="0"/>
                                  </p:stCondLst>
                                  <p:childTnLst>
                                    <p:set>
                                      <p:cBhvr>
                                        <p:cTn id="178" dur="1" fill="hold">
                                          <p:stCondLst>
                                            <p:cond delay="0"/>
                                          </p:stCondLst>
                                        </p:cTn>
                                        <p:tgtEl>
                                          <p:spTgt spid="142">
                                            <p:txEl>
                                              <p:pRg st="0" end="0"/>
                                            </p:txEl>
                                          </p:spTgt>
                                        </p:tgtEl>
                                        <p:attrNameLst>
                                          <p:attrName>style.visibility</p:attrName>
                                        </p:attrNameLst>
                                      </p:cBhvr>
                                      <p:to>
                                        <p:strVal val="visible"/>
                                      </p:to>
                                    </p:set>
                                    <p:animEffect transition="in" filter="wipe(left)">
                                      <p:cBhvr>
                                        <p:cTn id="179" dur="500"/>
                                        <p:tgtEl>
                                          <p:spTgt spid="142">
                                            <p:txEl>
                                              <p:pRg st="0" end="0"/>
                                            </p:txEl>
                                          </p:spTgt>
                                        </p:tgtEl>
                                      </p:cBhvr>
                                    </p:animEffect>
                                  </p:childTnLst>
                                </p:cTn>
                              </p:par>
                            </p:childTnLst>
                          </p:cTn>
                        </p:par>
                        <p:par>
                          <p:cTn id="180" fill="hold">
                            <p:stCondLst>
                              <p:cond delay="1500"/>
                            </p:stCondLst>
                            <p:childTnLst>
                              <p:par>
                                <p:cTn id="181" presetID="22" presetClass="entr" presetSubtype="1" fill="hold" grpId="0" nodeType="afterEffect">
                                  <p:stCondLst>
                                    <p:cond delay="0"/>
                                  </p:stCondLst>
                                  <p:childTnLst>
                                    <p:set>
                                      <p:cBhvr>
                                        <p:cTn id="182" dur="1" fill="hold">
                                          <p:stCondLst>
                                            <p:cond delay="0"/>
                                          </p:stCondLst>
                                        </p:cTn>
                                        <p:tgtEl>
                                          <p:spTgt spid="143"/>
                                        </p:tgtEl>
                                        <p:attrNameLst>
                                          <p:attrName>style.visibility</p:attrName>
                                        </p:attrNameLst>
                                      </p:cBhvr>
                                      <p:to>
                                        <p:strVal val="visible"/>
                                      </p:to>
                                    </p:set>
                                    <p:animEffect transition="in" filter="wipe(up)">
                                      <p:cBhvr>
                                        <p:cTn id="183" dur="500"/>
                                        <p:tgtEl>
                                          <p:spTgt spid="143"/>
                                        </p:tgtEl>
                                      </p:cBhvr>
                                    </p:animEffect>
                                  </p:childTnLst>
                                </p:cTn>
                              </p:par>
                            </p:childTnLst>
                          </p:cTn>
                        </p:par>
                        <p:par>
                          <p:cTn id="184" fill="hold">
                            <p:stCondLst>
                              <p:cond delay="2000"/>
                            </p:stCondLst>
                            <p:childTnLst>
                              <p:par>
                                <p:cTn id="185" presetID="22" presetClass="entr" presetSubtype="8" fill="hold" grpId="0" nodeType="afterEffect">
                                  <p:stCondLst>
                                    <p:cond delay="0"/>
                                  </p:stCondLst>
                                  <p:childTnLst>
                                    <p:set>
                                      <p:cBhvr>
                                        <p:cTn id="186" dur="1" fill="hold">
                                          <p:stCondLst>
                                            <p:cond delay="0"/>
                                          </p:stCondLst>
                                        </p:cTn>
                                        <p:tgtEl>
                                          <p:spTgt spid="144">
                                            <p:txEl>
                                              <p:pRg st="0" end="0"/>
                                            </p:txEl>
                                          </p:spTgt>
                                        </p:tgtEl>
                                        <p:attrNameLst>
                                          <p:attrName>style.visibility</p:attrName>
                                        </p:attrNameLst>
                                      </p:cBhvr>
                                      <p:to>
                                        <p:strVal val="visible"/>
                                      </p:to>
                                    </p:set>
                                    <p:animEffect transition="in" filter="wipe(left)">
                                      <p:cBhvr>
                                        <p:cTn id="187" dur="500"/>
                                        <p:tgtEl>
                                          <p:spTgt spid="144">
                                            <p:txEl>
                                              <p:pRg st="0" end="0"/>
                                            </p:txEl>
                                          </p:spTgt>
                                        </p:tgtEl>
                                      </p:cBhvr>
                                    </p:animEffect>
                                  </p:childTnLst>
                                </p:cTn>
                              </p:par>
                            </p:childTnLst>
                          </p:cTn>
                        </p:par>
                        <p:par>
                          <p:cTn id="188" fill="hold">
                            <p:stCondLst>
                              <p:cond delay="2500"/>
                            </p:stCondLst>
                            <p:childTnLst>
                              <p:par>
                                <p:cTn id="189" presetID="22" presetClass="entr" presetSubtype="2" fill="hold" grpId="0" nodeType="afterEffect">
                                  <p:stCondLst>
                                    <p:cond delay="0"/>
                                  </p:stCondLst>
                                  <p:childTnLst>
                                    <p:set>
                                      <p:cBhvr>
                                        <p:cTn id="190" dur="1" fill="hold">
                                          <p:stCondLst>
                                            <p:cond delay="0"/>
                                          </p:stCondLst>
                                        </p:cTn>
                                        <p:tgtEl>
                                          <p:spTgt spid="145"/>
                                        </p:tgtEl>
                                        <p:attrNameLst>
                                          <p:attrName>style.visibility</p:attrName>
                                        </p:attrNameLst>
                                      </p:cBhvr>
                                      <p:to>
                                        <p:strVal val="visible"/>
                                      </p:to>
                                    </p:set>
                                    <p:animEffect transition="in" filter="wipe(right)">
                                      <p:cBhvr>
                                        <p:cTn id="191" dur="500"/>
                                        <p:tgtEl>
                                          <p:spTgt spid="145"/>
                                        </p:tgtEl>
                                      </p:cBhvr>
                                    </p:animEffect>
                                  </p:childTnLst>
                                </p:cTn>
                              </p:par>
                            </p:childTnLst>
                          </p:cTn>
                        </p:par>
                        <p:par>
                          <p:cTn id="192" fill="hold">
                            <p:stCondLst>
                              <p:cond delay="3000"/>
                            </p:stCondLst>
                            <p:childTnLst>
                              <p:par>
                                <p:cTn id="193" presetID="22" presetClass="entr" presetSubtype="8" fill="hold" grpId="0" nodeType="afterEffect">
                                  <p:stCondLst>
                                    <p:cond delay="0"/>
                                  </p:stCondLst>
                                  <p:childTnLst>
                                    <p:set>
                                      <p:cBhvr>
                                        <p:cTn id="194" dur="1" fill="hold">
                                          <p:stCondLst>
                                            <p:cond delay="0"/>
                                          </p:stCondLst>
                                        </p:cTn>
                                        <p:tgtEl>
                                          <p:spTgt spid="146">
                                            <p:txEl>
                                              <p:pRg st="0" end="0"/>
                                            </p:txEl>
                                          </p:spTgt>
                                        </p:tgtEl>
                                        <p:attrNameLst>
                                          <p:attrName>style.visibility</p:attrName>
                                        </p:attrNameLst>
                                      </p:cBhvr>
                                      <p:to>
                                        <p:strVal val="visible"/>
                                      </p:to>
                                    </p:set>
                                    <p:animEffect transition="in" filter="wipe(left)">
                                      <p:cBhvr>
                                        <p:cTn id="195" dur="500"/>
                                        <p:tgtEl>
                                          <p:spTgt spid="146">
                                            <p:txEl>
                                              <p:pRg st="0" end="0"/>
                                            </p:txEl>
                                          </p:spTgt>
                                        </p:tgtEl>
                                      </p:cBhvr>
                                    </p:animEffect>
                                  </p:childTnLst>
                                </p:cTn>
                              </p:par>
                            </p:childTnLst>
                          </p:cTn>
                        </p:par>
                        <p:par>
                          <p:cTn id="196" fill="hold">
                            <p:stCondLst>
                              <p:cond delay="3500"/>
                            </p:stCondLst>
                            <p:childTnLst>
                              <p:par>
                                <p:cTn id="197" presetID="22" presetClass="entr" presetSubtype="4" fill="hold" grpId="0" nodeType="afterEffect">
                                  <p:stCondLst>
                                    <p:cond delay="0"/>
                                  </p:stCondLst>
                                  <p:childTnLst>
                                    <p:set>
                                      <p:cBhvr>
                                        <p:cTn id="198" dur="1" fill="hold">
                                          <p:stCondLst>
                                            <p:cond delay="0"/>
                                          </p:stCondLst>
                                        </p:cTn>
                                        <p:tgtEl>
                                          <p:spTgt spid="147"/>
                                        </p:tgtEl>
                                        <p:attrNameLst>
                                          <p:attrName>style.visibility</p:attrName>
                                        </p:attrNameLst>
                                      </p:cBhvr>
                                      <p:to>
                                        <p:strVal val="visible"/>
                                      </p:to>
                                    </p:set>
                                    <p:animEffect transition="in" filter="wipe(down)">
                                      <p:cBhvr>
                                        <p:cTn id="199" dur="500"/>
                                        <p:tgtEl>
                                          <p:spTgt spid="147"/>
                                        </p:tgtEl>
                                      </p:cBhvr>
                                    </p:animEffect>
                                  </p:childTnLst>
                                </p:cTn>
                              </p:par>
                            </p:childTnLst>
                          </p:cTn>
                        </p:par>
                      </p:childTnLst>
                    </p:cTn>
                  </p:par>
                  <p:par>
                    <p:cTn id="200" fill="hold">
                      <p:stCondLst>
                        <p:cond delay="indefinite"/>
                      </p:stCondLst>
                      <p:childTnLst>
                        <p:par>
                          <p:cTn id="201" fill="hold">
                            <p:stCondLst>
                              <p:cond delay="0"/>
                            </p:stCondLst>
                            <p:childTnLst>
                              <p:par>
                                <p:cTn id="202" presetID="22" presetClass="entr" presetSubtype="8" fill="hold" grpId="0" nodeType="clickEffect">
                                  <p:stCondLst>
                                    <p:cond delay="0"/>
                                  </p:stCondLst>
                                  <p:childTnLst>
                                    <p:set>
                                      <p:cBhvr>
                                        <p:cTn id="203" dur="1" fill="hold">
                                          <p:stCondLst>
                                            <p:cond delay="0"/>
                                          </p:stCondLst>
                                        </p:cTn>
                                        <p:tgtEl>
                                          <p:spTgt spid="148">
                                            <p:txEl>
                                              <p:pRg st="0" end="0"/>
                                            </p:txEl>
                                          </p:spTgt>
                                        </p:tgtEl>
                                        <p:attrNameLst>
                                          <p:attrName>style.visibility</p:attrName>
                                        </p:attrNameLst>
                                      </p:cBhvr>
                                      <p:to>
                                        <p:strVal val="visible"/>
                                      </p:to>
                                    </p:set>
                                    <p:animEffect transition="in" filter="wipe(left)">
                                      <p:cBhvr>
                                        <p:cTn id="204" dur="500"/>
                                        <p:tgtEl>
                                          <p:spTgt spid="148">
                                            <p:txEl>
                                              <p:pRg st="0" end="0"/>
                                            </p:txEl>
                                          </p:spTgt>
                                        </p:tgtEl>
                                      </p:cBhvr>
                                    </p:animEffect>
                                  </p:childTnLst>
                                </p:cTn>
                              </p:par>
                            </p:childTnLst>
                          </p:cTn>
                        </p:par>
                        <p:par>
                          <p:cTn id="205" fill="hold">
                            <p:stCondLst>
                              <p:cond delay="500"/>
                            </p:stCondLst>
                            <p:childTnLst>
                              <p:par>
                                <p:cTn id="206" presetID="22" presetClass="entr" presetSubtype="8" fill="hold" grpId="0" nodeType="afterEffect">
                                  <p:stCondLst>
                                    <p:cond delay="0"/>
                                  </p:stCondLst>
                                  <p:childTnLst>
                                    <p:set>
                                      <p:cBhvr>
                                        <p:cTn id="207" dur="1" fill="hold">
                                          <p:stCondLst>
                                            <p:cond delay="0"/>
                                          </p:stCondLst>
                                        </p:cTn>
                                        <p:tgtEl>
                                          <p:spTgt spid="149"/>
                                        </p:tgtEl>
                                        <p:attrNameLst>
                                          <p:attrName>style.visibility</p:attrName>
                                        </p:attrNameLst>
                                      </p:cBhvr>
                                      <p:to>
                                        <p:strVal val="visible"/>
                                      </p:to>
                                    </p:set>
                                    <p:animEffect transition="in" filter="wipe(left)">
                                      <p:cBhvr>
                                        <p:cTn id="208" dur="500"/>
                                        <p:tgtEl>
                                          <p:spTgt spid="149"/>
                                        </p:tgtEl>
                                      </p:cBhvr>
                                    </p:animEffect>
                                  </p:childTnLst>
                                </p:cTn>
                              </p:par>
                            </p:childTnLst>
                          </p:cTn>
                        </p:par>
                        <p:par>
                          <p:cTn id="209" fill="hold">
                            <p:stCondLst>
                              <p:cond delay="1000"/>
                            </p:stCondLst>
                            <p:childTnLst>
                              <p:par>
                                <p:cTn id="210" presetID="22" presetClass="entr" presetSubtype="8" fill="hold" grpId="0" nodeType="afterEffect">
                                  <p:stCondLst>
                                    <p:cond delay="0"/>
                                  </p:stCondLst>
                                  <p:childTnLst>
                                    <p:set>
                                      <p:cBhvr>
                                        <p:cTn id="211" dur="1" fill="hold">
                                          <p:stCondLst>
                                            <p:cond delay="0"/>
                                          </p:stCondLst>
                                        </p:cTn>
                                        <p:tgtEl>
                                          <p:spTgt spid="150">
                                            <p:txEl>
                                              <p:pRg st="0" end="0"/>
                                            </p:txEl>
                                          </p:spTgt>
                                        </p:tgtEl>
                                        <p:attrNameLst>
                                          <p:attrName>style.visibility</p:attrName>
                                        </p:attrNameLst>
                                      </p:cBhvr>
                                      <p:to>
                                        <p:strVal val="visible"/>
                                      </p:to>
                                    </p:set>
                                    <p:animEffect transition="in" filter="wipe(left)">
                                      <p:cBhvr>
                                        <p:cTn id="212" dur="500"/>
                                        <p:tgtEl>
                                          <p:spTgt spid="150">
                                            <p:txEl>
                                              <p:pRg st="0" end="0"/>
                                            </p:txEl>
                                          </p:spTgt>
                                        </p:tgtEl>
                                      </p:cBhvr>
                                    </p:animEffect>
                                  </p:childTnLst>
                                </p:cTn>
                              </p:par>
                            </p:childTnLst>
                          </p:cTn>
                        </p:par>
                        <p:par>
                          <p:cTn id="213" fill="hold">
                            <p:stCondLst>
                              <p:cond delay="1500"/>
                            </p:stCondLst>
                            <p:childTnLst>
                              <p:par>
                                <p:cTn id="214" presetID="22" presetClass="entr" presetSubtype="1" fill="hold" grpId="0" nodeType="afterEffect">
                                  <p:stCondLst>
                                    <p:cond delay="0"/>
                                  </p:stCondLst>
                                  <p:childTnLst>
                                    <p:set>
                                      <p:cBhvr>
                                        <p:cTn id="215" dur="1" fill="hold">
                                          <p:stCondLst>
                                            <p:cond delay="0"/>
                                          </p:stCondLst>
                                        </p:cTn>
                                        <p:tgtEl>
                                          <p:spTgt spid="151"/>
                                        </p:tgtEl>
                                        <p:attrNameLst>
                                          <p:attrName>style.visibility</p:attrName>
                                        </p:attrNameLst>
                                      </p:cBhvr>
                                      <p:to>
                                        <p:strVal val="visible"/>
                                      </p:to>
                                    </p:set>
                                    <p:animEffect transition="in" filter="wipe(up)">
                                      <p:cBhvr>
                                        <p:cTn id="216" dur="500"/>
                                        <p:tgtEl>
                                          <p:spTgt spid="151"/>
                                        </p:tgtEl>
                                      </p:cBhvr>
                                    </p:animEffect>
                                  </p:childTnLst>
                                </p:cTn>
                              </p:par>
                            </p:childTnLst>
                          </p:cTn>
                        </p:par>
                        <p:par>
                          <p:cTn id="217" fill="hold">
                            <p:stCondLst>
                              <p:cond delay="2000"/>
                            </p:stCondLst>
                            <p:childTnLst>
                              <p:par>
                                <p:cTn id="218" presetID="22" presetClass="entr" presetSubtype="8" fill="hold" grpId="0" nodeType="afterEffect">
                                  <p:stCondLst>
                                    <p:cond delay="0"/>
                                  </p:stCondLst>
                                  <p:childTnLst>
                                    <p:set>
                                      <p:cBhvr>
                                        <p:cTn id="219" dur="1" fill="hold">
                                          <p:stCondLst>
                                            <p:cond delay="0"/>
                                          </p:stCondLst>
                                        </p:cTn>
                                        <p:tgtEl>
                                          <p:spTgt spid="152">
                                            <p:txEl>
                                              <p:pRg st="0" end="0"/>
                                            </p:txEl>
                                          </p:spTgt>
                                        </p:tgtEl>
                                        <p:attrNameLst>
                                          <p:attrName>style.visibility</p:attrName>
                                        </p:attrNameLst>
                                      </p:cBhvr>
                                      <p:to>
                                        <p:strVal val="visible"/>
                                      </p:to>
                                    </p:set>
                                    <p:animEffect transition="in" filter="wipe(left)">
                                      <p:cBhvr>
                                        <p:cTn id="220" dur="500"/>
                                        <p:tgtEl>
                                          <p:spTgt spid="152">
                                            <p:txEl>
                                              <p:pRg st="0" end="0"/>
                                            </p:txEl>
                                          </p:spTgt>
                                        </p:tgtEl>
                                      </p:cBhvr>
                                    </p:animEffect>
                                  </p:childTnLst>
                                </p:cTn>
                              </p:par>
                            </p:childTnLst>
                          </p:cTn>
                        </p:par>
                        <p:par>
                          <p:cTn id="221" fill="hold">
                            <p:stCondLst>
                              <p:cond delay="2500"/>
                            </p:stCondLst>
                            <p:childTnLst>
                              <p:par>
                                <p:cTn id="222" presetID="22" presetClass="entr" presetSubtype="2" fill="hold" grpId="0" nodeType="afterEffect">
                                  <p:stCondLst>
                                    <p:cond delay="0"/>
                                  </p:stCondLst>
                                  <p:childTnLst>
                                    <p:set>
                                      <p:cBhvr>
                                        <p:cTn id="223" dur="1" fill="hold">
                                          <p:stCondLst>
                                            <p:cond delay="0"/>
                                          </p:stCondLst>
                                        </p:cTn>
                                        <p:tgtEl>
                                          <p:spTgt spid="153"/>
                                        </p:tgtEl>
                                        <p:attrNameLst>
                                          <p:attrName>style.visibility</p:attrName>
                                        </p:attrNameLst>
                                      </p:cBhvr>
                                      <p:to>
                                        <p:strVal val="visible"/>
                                      </p:to>
                                    </p:set>
                                    <p:animEffect transition="in" filter="wipe(right)">
                                      <p:cBhvr>
                                        <p:cTn id="224" dur="500"/>
                                        <p:tgtEl>
                                          <p:spTgt spid="153"/>
                                        </p:tgtEl>
                                      </p:cBhvr>
                                    </p:animEffect>
                                  </p:childTnLst>
                                </p:cTn>
                              </p:par>
                            </p:childTnLst>
                          </p:cTn>
                        </p:par>
                        <p:par>
                          <p:cTn id="225" fill="hold">
                            <p:stCondLst>
                              <p:cond delay="3000"/>
                            </p:stCondLst>
                            <p:childTnLst>
                              <p:par>
                                <p:cTn id="226" presetID="22" presetClass="entr" presetSubtype="8" fill="hold" grpId="0" nodeType="afterEffect">
                                  <p:stCondLst>
                                    <p:cond delay="0"/>
                                  </p:stCondLst>
                                  <p:childTnLst>
                                    <p:set>
                                      <p:cBhvr>
                                        <p:cTn id="227" dur="1" fill="hold">
                                          <p:stCondLst>
                                            <p:cond delay="0"/>
                                          </p:stCondLst>
                                        </p:cTn>
                                        <p:tgtEl>
                                          <p:spTgt spid="154">
                                            <p:txEl>
                                              <p:pRg st="0" end="0"/>
                                            </p:txEl>
                                          </p:spTgt>
                                        </p:tgtEl>
                                        <p:attrNameLst>
                                          <p:attrName>style.visibility</p:attrName>
                                        </p:attrNameLst>
                                      </p:cBhvr>
                                      <p:to>
                                        <p:strVal val="visible"/>
                                      </p:to>
                                    </p:set>
                                    <p:animEffect transition="in" filter="wipe(left)">
                                      <p:cBhvr>
                                        <p:cTn id="228" dur="500"/>
                                        <p:tgtEl>
                                          <p:spTgt spid="154">
                                            <p:txEl>
                                              <p:pRg st="0" end="0"/>
                                            </p:txEl>
                                          </p:spTgt>
                                        </p:tgtEl>
                                      </p:cBhvr>
                                    </p:animEffect>
                                  </p:childTnLst>
                                </p:cTn>
                              </p:par>
                            </p:childTnLst>
                          </p:cTn>
                        </p:par>
                        <p:par>
                          <p:cTn id="229" fill="hold">
                            <p:stCondLst>
                              <p:cond delay="3500"/>
                            </p:stCondLst>
                            <p:childTnLst>
                              <p:par>
                                <p:cTn id="230" presetID="22" presetClass="entr" presetSubtype="4" fill="hold" grpId="0" nodeType="afterEffect">
                                  <p:stCondLst>
                                    <p:cond delay="0"/>
                                  </p:stCondLst>
                                  <p:childTnLst>
                                    <p:set>
                                      <p:cBhvr>
                                        <p:cTn id="231" dur="1" fill="hold">
                                          <p:stCondLst>
                                            <p:cond delay="0"/>
                                          </p:stCondLst>
                                        </p:cTn>
                                        <p:tgtEl>
                                          <p:spTgt spid="155"/>
                                        </p:tgtEl>
                                        <p:attrNameLst>
                                          <p:attrName>style.visibility</p:attrName>
                                        </p:attrNameLst>
                                      </p:cBhvr>
                                      <p:to>
                                        <p:strVal val="visible"/>
                                      </p:to>
                                    </p:set>
                                    <p:animEffect transition="in" filter="wipe(down)">
                                      <p:cBhvr>
                                        <p:cTn id="232" dur="500"/>
                                        <p:tgtEl>
                                          <p:spTgt spid="155"/>
                                        </p:tgtEl>
                                      </p:cBhvr>
                                    </p:animEffect>
                                  </p:childTnLst>
                                </p:cTn>
                              </p:par>
                            </p:childTnLst>
                          </p:cTn>
                        </p:par>
                      </p:childTnLst>
                    </p:cTn>
                  </p:par>
                  <p:par>
                    <p:cTn id="233" fill="hold">
                      <p:stCondLst>
                        <p:cond delay="indefinite"/>
                      </p:stCondLst>
                      <p:childTnLst>
                        <p:par>
                          <p:cTn id="234" fill="hold">
                            <p:stCondLst>
                              <p:cond delay="0"/>
                            </p:stCondLst>
                            <p:childTnLst>
                              <p:par>
                                <p:cTn id="235" presetID="22" presetClass="entr" presetSubtype="8" fill="hold" grpId="0" nodeType="clickEffect">
                                  <p:stCondLst>
                                    <p:cond delay="0"/>
                                  </p:stCondLst>
                                  <p:childTnLst>
                                    <p:set>
                                      <p:cBhvr>
                                        <p:cTn id="236" dur="1" fill="hold">
                                          <p:stCondLst>
                                            <p:cond delay="0"/>
                                          </p:stCondLst>
                                        </p:cTn>
                                        <p:tgtEl>
                                          <p:spTgt spid="156"/>
                                        </p:tgtEl>
                                        <p:attrNameLst>
                                          <p:attrName>style.visibility</p:attrName>
                                        </p:attrNameLst>
                                      </p:cBhvr>
                                      <p:to>
                                        <p:strVal val="visible"/>
                                      </p:to>
                                    </p:set>
                                    <p:animEffect transition="in" filter="wipe(left)">
                                      <p:cBhvr>
                                        <p:cTn id="237"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68" grpId="0" build="p" autoUpdateAnimBg="0"/>
      <p:bldP spid="70" grpId="0" autoUpdateAnimBg="0"/>
      <p:bldP spid="71" grpId="0" animBg="1"/>
      <p:bldP spid="72" grpId="0" build="p" autoUpdateAnimBg="0" advAuto="0"/>
      <p:bldP spid="73" grpId="0" animBg="1"/>
      <p:bldP spid="74" grpId="0" build="p" autoUpdateAnimBg="0" advAuto="0"/>
      <p:bldP spid="75" grpId="0" animBg="1"/>
      <p:bldP spid="76" grpId="0" build="p" autoUpdateAnimBg="0" advAuto="0"/>
      <p:bldP spid="77" grpId="0" animBg="1"/>
      <p:bldP spid="78" grpId="0" autoUpdateAnimBg="0"/>
      <p:bldP spid="84" grpId="0" animBg="1"/>
      <p:bldP spid="90" grpId="0" animBg="1"/>
      <p:bldP spid="96" grpId="0" animBg="1"/>
      <p:bldP spid="102" grpId="0" animBg="1"/>
      <p:bldP spid="108" grpId="0" animBg="1"/>
      <p:bldP spid="114" grpId="0" animBg="1"/>
      <p:bldP spid="120" grpId="0" animBg="1"/>
      <p:bldP spid="126" grpId="0" animBg="1"/>
      <p:bldP spid="132" grpId="0" build="p" autoUpdateAnimBg="0"/>
      <p:bldP spid="133" grpId="0" animBg="1"/>
      <p:bldP spid="134" grpId="0" build="p" autoUpdateAnimBg="0"/>
      <p:bldP spid="135" grpId="0" animBg="1"/>
      <p:bldP spid="136" grpId="0" build="p" autoUpdateAnimBg="0"/>
      <p:bldP spid="137" grpId="0" build="p" autoUpdateAnimBg="0" advAuto="0"/>
      <p:bldP spid="138" grpId="0" animBg="1"/>
      <p:bldP spid="139" grpId="0" animBg="1"/>
      <p:bldP spid="140" grpId="0" build="p" autoUpdateAnimBg="0"/>
      <p:bldP spid="141" grpId="0" animBg="1"/>
      <p:bldP spid="142" grpId="0" build="p" autoUpdateAnimBg="0" advAuto="0"/>
      <p:bldP spid="143" grpId="0" animBg="1"/>
      <p:bldP spid="144" grpId="0" build="p" autoUpdateAnimBg="0" advAuto="0"/>
      <p:bldP spid="145" grpId="0" animBg="1"/>
      <p:bldP spid="146" grpId="0" build="p" autoUpdateAnimBg="0" advAuto="0"/>
      <p:bldP spid="147" grpId="0" animBg="1"/>
      <p:bldP spid="148" grpId="0" build="p" autoUpdateAnimBg="0"/>
      <p:bldP spid="149" grpId="0" animBg="1"/>
      <p:bldP spid="150" grpId="0" build="p" autoUpdateAnimBg="0" advAuto="0"/>
      <p:bldP spid="151" grpId="0" animBg="1"/>
      <p:bldP spid="152" grpId="0" build="p" autoUpdateAnimBg="0" advAuto="0"/>
      <p:bldP spid="153" grpId="0" animBg="1"/>
      <p:bldP spid="154" grpId="0" build="p" autoUpdateAnimBg="0" advAuto="0"/>
      <p:bldP spid="155" grpId="0" animBg="1"/>
      <p:bldP spid="156" grpId="0" autoUpdateAnimBg="0"/>
    </p:bldLst>
  </p:timing>
</p:sld>
</file>

<file path=ppt/tags/tag1.xml><?xml version="1.0" encoding="utf-8"?>
<p:tagLst xmlns:a="http://schemas.openxmlformats.org/drawingml/2006/main" xmlns:r="http://schemas.openxmlformats.org/officeDocument/2006/relationships" xmlns:p="http://schemas.openxmlformats.org/presentationml/2006/main">
  <p:tag name="COMMONDATA" val="eyJoZGlkIjoiNWVjYjEzYTJlMWY0ZjljZjA5ZjMyNDliODc3YWE2N2UifQ=="/>
</p:tagLst>
</file>

<file path=ppt/tags/tag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wm#"/>
  <p:tag name="KSO_WM_TEMPLATE_CATEGORY" val="custom"/>
  <p:tag name="KSO_WM_TEMPLATE_INDEX" val="20205081"/>
</p:tagLst>
</file>

<file path=ppt/tags/tag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LAYERLEVEL" val="1"/>
  <p:tag name="KSO_WM_TAG_VERSION" val="1.0"/>
  <p:tag name="KSO_WM_BEAUTIFY_FLAG" val="#wm#"/>
  <p:tag name="KSO_WM_TEMPLATE_CATEGORY" val="custom"/>
  <p:tag name="KSO_WM_TEMPLATE_INDEX" val="20205396"/>
  <p:tag name="KSO_WM_UNIT_ID" val="custom20205396_7*i*2"/>
  <p:tag name="KSO_WM_UNIT_TYPE" val="i"/>
  <p:tag name="KSO_WM_UNIT_INDEX" val="2"/>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主题​​</Template>
  <TotalTime>64450</TotalTime>
  <Words>18260</Words>
  <Application>Microsoft Macintosh PowerPoint</Application>
  <PresentationFormat>宽屏</PresentationFormat>
  <Paragraphs>4237</Paragraphs>
  <Slides>184</Slides>
  <Notes>1</Notes>
  <HiddenSlides>0</HiddenSlides>
  <MMClips>0</MMClips>
  <ScaleCrop>false</ScaleCrop>
  <HeadingPairs>
    <vt:vector size="8" baseType="variant">
      <vt:variant>
        <vt:lpstr>已用的字体</vt:lpstr>
      </vt:variant>
      <vt:variant>
        <vt:i4>20</vt:i4>
      </vt:variant>
      <vt:variant>
        <vt:lpstr>主题</vt:lpstr>
      </vt:variant>
      <vt:variant>
        <vt:i4>1</vt:i4>
      </vt:variant>
      <vt:variant>
        <vt:lpstr>嵌入 OLE 服务器</vt:lpstr>
      </vt:variant>
      <vt:variant>
        <vt:i4>6</vt:i4>
      </vt:variant>
      <vt:variant>
        <vt:lpstr>幻灯片标题</vt:lpstr>
      </vt:variant>
      <vt:variant>
        <vt:i4>184</vt:i4>
      </vt:variant>
    </vt:vector>
  </HeadingPairs>
  <TitlesOfParts>
    <vt:vector size="211" baseType="lpstr">
      <vt:lpstr>等线</vt:lpstr>
      <vt:lpstr>等线 Light</vt:lpstr>
      <vt:lpstr>SimHei</vt:lpstr>
      <vt:lpstr>SimHei</vt:lpstr>
      <vt:lpstr>华文行楷</vt:lpstr>
      <vt:lpstr>KaiTi</vt:lpstr>
      <vt:lpstr>楷体_GB2312</vt:lpstr>
      <vt:lpstr>隶书</vt:lpstr>
      <vt:lpstr>宋体</vt:lpstr>
      <vt:lpstr>Microsoft yahei</vt:lpstr>
      <vt:lpstr>標楷體</vt:lpstr>
      <vt:lpstr>Myriad Pro</vt:lpstr>
      <vt:lpstr>Songti SC</vt:lpstr>
      <vt:lpstr>Arial</vt:lpstr>
      <vt:lpstr>Calibri</vt:lpstr>
      <vt:lpstr>Cambria Math</vt:lpstr>
      <vt:lpstr>Franklin Gothic Medium</vt:lpstr>
      <vt:lpstr>Symbol</vt:lpstr>
      <vt:lpstr>Times New Roman</vt:lpstr>
      <vt:lpstr>Wingdings</vt:lpstr>
      <vt:lpstr>Office 主题​​</vt:lpstr>
      <vt:lpstr>Equation</vt:lpstr>
      <vt:lpstr>PhotoImpact</vt:lpstr>
      <vt:lpstr>公式</vt:lpstr>
      <vt:lpstr>Photo Editor 照片</vt:lpstr>
      <vt:lpstr>BMP 图像</vt:lpstr>
      <vt:lpstr>位图图像</vt:lpstr>
      <vt:lpstr>PowerPoint 演示文稿</vt:lpstr>
      <vt:lpstr>概述   时序逻辑电路</vt:lpstr>
      <vt:lpstr>概述   1. 时序电路的特点</vt:lpstr>
      <vt:lpstr>概述   2. 时序电路逻辑功能表示方法</vt:lpstr>
      <vt:lpstr>概述   2. 时序电路逻辑功能表示方法</vt:lpstr>
      <vt:lpstr>概述   2. 时序电路逻辑功能表示方法</vt:lpstr>
      <vt:lpstr>概述   3. 时序电路分类</vt:lpstr>
      <vt:lpstr>第六章   时序逻辑电路</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1.1 时序电路的基本分析方法</vt:lpstr>
      <vt:lpstr>第六章   时序逻辑电路</vt:lpstr>
      <vt:lpstr>1.2 时序电路的基本设计方法</vt:lpstr>
      <vt:lpstr>1.2 时序电路的基本设计方法</vt:lpstr>
      <vt:lpstr>1.2 时序电路的基本设计方法</vt:lpstr>
      <vt:lpstr>1.2 时序电路的基本设计方法</vt:lpstr>
      <vt:lpstr>1.2 时序电路的基本设计方法</vt:lpstr>
      <vt:lpstr>1.2 时序电路的基本设计方法</vt:lpstr>
      <vt:lpstr>第六章   时序逻辑电路</vt:lpstr>
      <vt:lpstr>2.1 计数器的特点和分类 </vt:lpstr>
      <vt:lpstr>2.1 计数器的特点和分类 </vt:lpstr>
      <vt:lpstr>2.1 计数器的特点和分类 </vt:lpstr>
      <vt:lpstr>2.1 计数器的特点和分类 </vt:lpstr>
      <vt:lpstr>2.1 计数器的特点和分类 </vt:lpstr>
      <vt:lpstr>2.1 计数器的特点和分类 </vt:lpstr>
      <vt:lpstr>第六章   时序逻辑电路</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2.2 二进制计数器</vt:lpstr>
      <vt:lpstr>第六章   时序逻辑电路</vt:lpstr>
      <vt:lpstr>2.3 十进制计数器</vt:lpstr>
      <vt:lpstr>2.3 十进制计数器</vt:lpstr>
      <vt:lpstr>2.3 十进制计数器</vt:lpstr>
      <vt:lpstr>2.3 十进制计数器</vt:lpstr>
      <vt:lpstr>2.3 十进制计数器</vt:lpstr>
      <vt:lpstr>2.3 十进制计数器</vt:lpstr>
      <vt:lpstr>2.3 十进制计数器</vt:lpstr>
      <vt:lpstr>2.3 十进制计数器</vt:lpstr>
      <vt:lpstr>第六章   时序逻辑电路</vt:lpstr>
      <vt:lpstr>2.4 N进制计数器</vt:lpstr>
      <vt:lpstr>2.4 N进制计数器</vt:lpstr>
      <vt:lpstr>2.4 N进制计数器</vt:lpstr>
      <vt:lpstr>2.4 N进制计数器</vt:lpstr>
      <vt:lpstr>2.4 N进制计数器</vt:lpstr>
      <vt:lpstr>2.4 N进制计数器</vt:lpstr>
      <vt:lpstr>2.4 N进制计数器</vt:lpstr>
      <vt:lpstr>2.4 N进制计数器</vt:lpstr>
      <vt:lpstr>第六章   时序逻辑电路</vt:lpstr>
      <vt:lpstr>3.1 寄存器的主要特点和分类 </vt:lpstr>
      <vt:lpstr>3.1 寄存器的主要特点和分类 </vt:lpstr>
      <vt:lpstr>第六章   时序逻辑电路</vt:lpstr>
      <vt:lpstr>3.2 基本寄存器</vt:lpstr>
      <vt:lpstr>3.2 基本寄存器</vt:lpstr>
      <vt:lpstr>3.2 基本寄存器</vt:lpstr>
      <vt:lpstr>3.2 基本寄存器</vt:lpstr>
      <vt:lpstr>第六章   时序逻辑电路</vt:lpstr>
      <vt:lpstr>3.3 移位寄存器</vt:lpstr>
      <vt:lpstr>3.3 移位寄存器</vt:lpstr>
      <vt:lpstr>3.3 移位寄存器</vt:lpstr>
      <vt:lpstr>3.3 移位寄存器</vt:lpstr>
      <vt:lpstr>第六章   时序逻辑电路</vt:lpstr>
      <vt:lpstr>3.4 移位寄存器型计数器</vt:lpstr>
      <vt:lpstr>3.4 移位寄存器型计数器</vt:lpstr>
      <vt:lpstr>3.4 移位寄存器型计数器</vt:lpstr>
      <vt:lpstr>3.4 移位寄存器型计数器</vt:lpstr>
      <vt:lpstr>3.4 移位寄存器型计数器</vt:lpstr>
      <vt:lpstr>3.4 移位寄存器型计数器</vt:lpstr>
      <vt:lpstr>第六章   时序逻辑电路</vt:lpstr>
      <vt:lpstr>3.5 读/写存储器</vt:lpstr>
      <vt:lpstr>3.5 读/写存储器</vt:lpstr>
      <vt:lpstr>3.5 读/写存储器</vt:lpstr>
      <vt:lpstr>3.5 读/写存储器</vt:lpstr>
      <vt:lpstr>3.5 读/写存储器</vt:lpstr>
      <vt:lpstr>3.5 读/写存储器</vt:lpstr>
      <vt:lpstr>3.5 读/写存储器</vt:lpstr>
      <vt:lpstr>3.5 读/写存储器</vt:lpstr>
      <vt:lpstr>3.5 读/写存储器</vt:lpstr>
      <vt:lpstr>3.5 读/写存储器</vt:lpstr>
      <vt:lpstr>3.5 读/写存储器</vt:lpstr>
      <vt:lpstr>3.5 读/写存储器</vt:lpstr>
      <vt:lpstr>第六章   时序逻辑电路</vt:lpstr>
      <vt:lpstr>4. 顺序脉冲发生器</vt:lpstr>
      <vt:lpstr>4 顺序脉冲发生器</vt:lpstr>
      <vt:lpstr>4. 顺序脉冲发生器</vt:lpstr>
      <vt:lpstr>4.1 计数型顺序脉冲发生器</vt:lpstr>
      <vt:lpstr>4.1 计数型顺序脉冲发生器</vt:lpstr>
      <vt:lpstr>4.1 计数型顺序脉冲发生器</vt:lpstr>
      <vt:lpstr>第六章   时序逻辑电路</vt:lpstr>
      <vt:lpstr>4.2 移位型顺序脉冲发生器</vt:lpstr>
      <vt:lpstr>4.2 移位型顺序脉冲发生器</vt:lpstr>
      <vt:lpstr>4.2 移位型顺序脉冲发生器</vt:lpstr>
      <vt:lpstr>第六章   时序逻辑电路</vt:lpstr>
      <vt:lpstr>4.3 用MSI构成顺序脉冲发生器</vt:lpstr>
      <vt:lpstr>4.3 用MSI构成顺序脉冲发生器</vt:lpstr>
      <vt:lpstr>4.3 用MSI构成顺序脉冲发生器</vt:lpstr>
      <vt:lpstr>4.3 用MSI构成顺序脉冲发生器</vt:lpstr>
      <vt:lpstr>4.3 用MSI构成顺序脉冲发生器</vt:lpstr>
      <vt:lpstr>第六章   时序逻辑电路</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5.1 可编程逻辑器件</vt:lpstr>
      <vt:lpstr>第六章   时序逻辑电路</vt:lpstr>
      <vt:lpstr>5.2 硬件描述语言</vt:lpstr>
      <vt:lpstr>5.2 硬件描述语言</vt:lpstr>
      <vt:lpstr>5.2 硬件描述语言</vt:lpstr>
      <vt:lpstr>5.2 硬件描述语言</vt:lpstr>
      <vt:lpstr>5.2 硬件描述语言</vt:lpstr>
      <vt:lpstr>5.2 硬件描述语言</vt:lpstr>
      <vt:lpstr>5.2 硬件描述语言</vt:lpstr>
      <vt:lpstr>5.2 硬件描述语言</vt:lpstr>
      <vt:lpstr>5.2 硬件描述语言</vt:lpstr>
      <vt:lpstr>第六章 小结</vt:lpstr>
      <vt:lpstr>第六章 小结</vt:lpstr>
      <vt:lpstr>第六章 小结</vt:lpstr>
      <vt:lpstr>第六章 小结</vt:lpstr>
      <vt:lpstr>第六章 小结</vt:lpstr>
      <vt:lpstr>第六章 小结</vt:lpstr>
      <vt:lpstr>第六章 作业</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朱远洋</dc:creator>
  <cp:lastModifiedBy>LIU Shu</cp:lastModifiedBy>
  <cp:revision>966</cp:revision>
  <cp:lastPrinted>2023-02-03T13:10:35Z</cp:lastPrinted>
  <dcterms:created xsi:type="dcterms:W3CDTF">2022-05-23T00:45:00Z</dcterms:created>
  <dcterms:modified xsi:type="dcterms:W3CDTF">2025-03-28T02:22:16Z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0DF405995DD0454C9BD1C6F5AE86C78F</vt:lpwstr>
  </property>
  <property fmtid="{D5CDD505-2E9C-101B-9397-08002B2CF9AE}" pid="3" name="KSOProductBuildVer">
    <vt:lpwstr>2052-11.1.0.12302</vt:lpwstr>
  </property>
</Properties>
</file>